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3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4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478" r:id="rId2"/>
    <p:sldId id="479" r:id="rId3"/>
    <p:sldId id="480" r:id="rId4"/>
    <p:sldId id="298" r:id="rId5"/>
    <p:sldId id="384" r:id="rId6"/>
    <p:sldId id="469" r:id="rId7"/>
    <p:sldId id="475" r:id="rId8"/>
    <p:sldId id="481" r:id="rId9"/>
    <p:sldId id="476" r:id="rId10"/>
    <p:sldId id="418" r:id="rId11"/>
    <p:sldId id="423" r:id="rId12"/>
    <p:sldId id="472" r:id="rId13"/>
    <p:sldId id="482" r:id="rId14"/>
    <p:sldId id="474" r:id="rId15"/>
    <p:sldId id="471" r:id="rId16"/>
    <p:sldId id="268" r:id="rId17"/>
    <p:sldId id="465" r:id="rId18"/>
    <p:sldId id="483" r:id="rId19"/>
    <p:sldId id="470" r:id="rId20"/>
    <p:sldId id="280" r:id="rId21"/>
    <p:sldId id="335" r:id="rId22"/>
    <p:sldId id="354" r:id="rId23"/>
    <p:sldId id="473" r:id="rId24"/>
    <p:sldId id="484" r:id="rId25"/>
    <p:sldId id="485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778" userDrawn="1">
          <p15:clr>
            <a:srgbClr val="A4A3A4"/>
          </p15:clr>
        </p15:guide>
        <p15:guide id="5" pos="69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0205"/>
    <a:srgbClr val="C00000"/>
    <a:srgbClr val="DE1B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38"/>
    <p:restoredTop sz="96323" autoAdjust="0"/>
  </p:normalViewPr>
  <p:slideViewPr>
    <p:cSldViewPr snapToGrid="0" snapToObjects="1">
      <p:cViewPr>
        <p:scale>
          <a:sx n="10" d="100"/>
          <a:sy n="10" d="100"/>
        </p:scale>
        <p:origin x="4038" y="2328"/>
      </p:cViewPr>
      <p:guideLst>
        <p:guide orient="horz" pos="2160"/>
        <p:guide pos="3840"/>
        <p:guide pos="778"/>
        <p:guide pos="69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7FE65-5E73-0045-A27F-790AEF1DF083}" type="datetimeFigureOut">
              <a:rPr kumimoji="1" lang="zh-CN" altLang="en-US" smtClean="0"/>
              <a:t>2022/4/19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6C6F83-540D-334B-BB7A-347CE672347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66038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650588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331953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AB2AA-350E-A245-82DF-DE142C2E53CE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851347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135302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683875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82303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196981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D090D8-5631-EE49-A69E-0F64EB02F4A9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75131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4224F-68DF-3A47-9537-3BBBB5490CD0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679966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  <a:t>18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465152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46180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256021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4547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3272C2-2D01-6540-814D-E46448EA1183}" type="slidenum">
              <a:rPr kumimoji="1" lang="zh-CN" altLang="en-US" smtClean="0"/>
              <a:t>21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80075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D090D8-5631-EE49-A69E-0F64EB02F4A9}" type="slidenum">
              <a:rPr kumimoji="1" lang="zh-CN" altLang="en-US" smtClean="0"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482394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  <a:t>23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606234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  <a:t>24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88173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211401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2072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184409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843937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018142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50478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19828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70ACFE0E-321E-4D41-9213-F6188AFC940B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D2B81FD9-7D75-4332-95E8-F841B160CB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" y="-1"/>
              <a:ext cx="12191994" cy="6858001"/>
            </a:xfrm>
            <a:prstGeom prst="rect">
              <a:avLst/>
            </a:prstGeom>
            <a:ln>
              <a:noFill/>
            </a:ln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C590A43-7BFF-4ACB-8F78-DA0C3D0DD26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63000"/>
                  </a:schemeClr>
                </a:gs>
                <a:gs pos="57000">
                  <a:schemeClr val="bg1">
                    <a:alpha val="64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endParaRPr>
            </a:p>
          </p:txBody>
        </p: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462151B2-B855-4A1B-B698-C0BF11B0D949}"/>
              </a:ext>
            </a:extLst>
          </p:cNvPr>
          <p:cNvSpPr/>
          <p:nvPr userDrawn="1"/>
        </p:nvSpPr>
        <p:spPr>
          <a:xfrm>
            <a:off x="10011847" y="5484354"/>
            <a:ext cx="2180150" cy="1117731"/>
          </a:xfrm>
          <a:custGeom>
            <a:avLst/>
            <a:gdLst>
              <a:gd name="connsiteX0" fmla="*/ 477869 w 4744594"/>
              <a:gd name="connsiteY0" fmla="*/ 2406385 h 2432483"/>
              <a:gd name="connsiteX1" fmla="*/ 491014 w 4744594"/>
              <a:gd name="connsiteY1" fmla="*/ 2406385 h 2432483"/>
              <a:gd name="connsiteX2" fmla="*/ 491014 w 4744594"/>
              <a:gd name="connsiteY2" fmla="*/ 2432483 h 2432483"/>
              <a:gd name="connsiteX3" fmla="*/ 464820 w 4744594"/>
              <a:gd name="connsiteY3" fmla="*/ 2432483 h 2432483"/>
              <a:gd name="connsiteX4" fmla="*/ 464725 w 4744594"/>
              <a:gd name="connsiteY4" fmla="*/ 2412957 h 2432483"/>
              <a:gd name="connsiteX5" fmla="*/ 477869 w 4744594"/>
              <a:gd name="connsiteY5" fmla="*/ 2406385 h 2432483"/>
              <a:gd name="connsiteX6" fmla="*/ 818197 w 4744594"/>
              <a:gd name="connsiteY6" fmla="*/ 2399813 h 2432483"/>
              <a:gd name="connsiteX7" fmla="*/ 844391 w 4744594"/>
              <a:gd name="connsiteY7" fmla="*/ 2419339 h 2432483"/>
              <a:gd name="connsiteX8" fmla="*/ 844391 w 4744594"/>
              <a:gd name="connsiteY8" fmla="*/ 2425911 h 2432483"/>
              <a:gd name="connsiteX9" fmla="*/ 805148 w 4744594"/>
              <a:gd name="connsiteY9" fmla="*/ 2425911 h 2432483"/>
              <a:gd name="connsiteX10" fmla="*/ 818197 w 4744594"/>
              <a:gd name="connsiteY10" fmla="*/ 2399813 h 2432483"/>
              <a:gd name="connsiteX11" fmla="*/ 4515517 w 4744594"/>
              <a:gd name="connsiteY11" fmla="*/ 2393241 h 2432483"/>
              <a:gd name="connsiteX12" fmla="*/ 4528566 w 4744594"/>
              <a:gd name="connsiteY12" fmla="*/ 2393241 h 2432483"/>
              <a:gd name="connsiteX13" fmla="*/ 4528566 w 4744594"/>
              <a:gd name="connsiteY13" fmla="*/ 2406290 h 2432483"/>
              <a:gd name="connsiteX14" fmla="*/ 4515517 w 4744594"/>
              <a:gd name="connsiteY14" fmla="*/ 2406290 h 2432483"/>
              <a:gd name="connsiteX15" fmla="*/ 4515517 w 4744594"/>
              <a:gd name="connsiteY15" fmla="*/ 2393241 h 2432483"/>
              <a:gd name="connsiteX16" fmla="*/ 3913442 w 4744594"/>
              <a:gd name="connsiteY16" fmla="*/ 2393241 h 2432483"/>
              <a:gd name="connsiteX17" fmla="*/ 3946113 w 4744594"/>
              <a:gd name="connsiteY17" fmla="*/ 2412862 h 2432483"/>
              <a:gd name="connsiteX18" fmla="*/ 3946113 w 4744594"/>
              <a:gd name="connsiteY18" fmla="*/ 2425912 h 2432483"/>
              <a:gd name="connsiteX19" fmla="*/ 3913442 w 4744594"/>
              <a:gd name="connsiteY19" fmla="*/ 2412862 h 2432483"/>
              <a:gd name="connsiteX20" fmla="*/ 3913442 w 4744594"/>
              <a:gd name="connsiteY20" fmla="*/ 2393241 h 2432483"/>
              <a:gd name="connsiteX21" fmla="*/ 2918841 w 4744594"/>
              <a:gd name="connsiteY21" fmla="*/ 2393241 h 2432483"/>
              <a:gd name="connsiteX22" fmla="*/ 2945035 w 4744594"/>
              <a:gd name="connsiteY22" fmla="*/ 2399718 h 2432483"/>
              <a:gd name="connsiteX23" fmla="*/ 2951607 w 4744594"/>
              <a:gd name="connsiteY23" fmla="*/ 2406290 h 2432483"/>
              <a:gd name="connsiteX24" fmla="*/ 2945035 w 4744594"/>
              <a:gd name="connsiteY24" fmla="*/ 2406290 h 2432483"/>
              <a:gd name="connsiteX25" fmla="*/ 2945035 w 4744594"/>
              <a:gd name="connsiteY25" fmla="*/ 2419339 h 2432483"/>
              <a:gd name="connsiteX26" fmla="*/ 2918841 w 4744594"/>
              <a:gd name="connsiteY26" fmla="*/ 2412862 h 2432483"/>
              <a:gd name="connsiteX27" fmla="*/ 2918841 w 4744594"/>
              <a:gd name="connsiteY27" fmla="*/ 2393241 h 2432483"/>
              <a:gd name="connsiteX28" fmla="*/ 2814066 w 4744594"/>
              <a:gd name="connsiteY28" fmla="*/ 2393241 h 2432483"/>
              <a:gd name="connsiteX29" fmla="*/ 2846737 w 4744594"/>
              <a:gd name="connsiteY29" fmla="*/ 2393241 h 2432483"/>
              <a:gd name="connsiteX30" fmla="*/ 2846737 w 4744594"/>
              <a:gd name="connsiteY30" fmla="*/ 2419339 h 2432483"/>
              <a:gd name="connsiteX31" fmla="*/ 2814066 w 4744594"/>
              <a:gd name="connsiteY31" fmla="*/ 2419339 h 2432483"/>
              <a:gd name="connsiteX32" fmla="*/ 2814066 w 4744594"/>
              <a:gd name="connsiteY32" fmla="*/ 2393241 h 2432483"/>
              <a:gd name="connsiteX33" fmla="*/ 4659439 w 4744594"/>
              <a:gd name="connsiteY33" fmla="*/ 2386764 h 2432483"/>
              <a:gd name="connsiteX34" fmla="*/ 4672584 w 4744594"/>
              <a:gd name="connsiteY34" fmla="*/ 2386764 h 2432483"/>
              <a:gd name="connsiteX35" fmla="*/ 4659439 w 4744594"/>
              <a:gd name="connsiteY35" fmla="*/ 2406290 h 2432483"/>
              <a:gd name="connsiteX36" fmla="*/ 4659439 w 4744594"/>
              <a:gd name="connsiteY36" fmla="*/ 2386764 h 2432483"/>
              <a:gd name="connsiteX37" fmla="*/ 4345305 w 4744594"/>
              <a:gd name="connsiteY37" fmla="*/ 2380191 h 2432483"/>
              <a:gd name="connsiteX38" fmla="*/ 4358450 w 4744594"/>
              <a:gd name="connsiteY38" fmla="*/ 2380191 h 2432483"/>
              <a:gd name="connsiteX39" fmla="*/ 4358450 w 4744594"/>
              <a:gd name="connsiteY39" fmla="*/ 2399717 h 2432483"/>
              <a:gd name="connsiteX40" fmla="*/ 4345305 w 4744594"/>
              <a:gd name="connsiteY40" fmla="*/ 2380191 h 2432483"/>
              <a:gd name="connsiteX41" fmla="*/ 1871758 w 4744594"/>
              <a:gd name="connsiteY41" fmla="*/ 2360665 h 2432483"/>
              <a:gd name="connsiteX42" fmla="*/ 1911096 w 4744594"/>
              <a:gd name="connsiteY42" fmla="*/ 2393241 h 2432483"/>
              <a:gd name="connsiteX43" fmla="*/ 1911096 w 4744594"/>
              <a:gd name="connsiteY43" fmla="*/ 2406290 h 2432483"/>
              <a:gd name="connsiteX44" fmla="*/ 1884903 w 4744594"/>
              <a:gd name="connsiteY44" fmla="*/ 2406290 h 2432483"/>
              <a:gd name="connsiteX45" fmla="*/ 1871758 w 4744594"/>
              <a:gd name="connsiteY45" fmla="*/ 2406290 h 2432483"/>
              <a:gd name="connsiteX46" fmla="*/ 1871758 w 4744594"/>
              <a:gd name="connsiteY46" fmla="*/ 2360665 h 2432483"/>
              <a:gd name="connsiteX47" fmla="*/ 4129373 w 4744594"/>
              <a:gd name="connsiteY47" fmla="*/ 2334567 h 2432483"/>
              <a:gd name="connsiteX48" fmla="*/ 4260247 w 4744594"/>
              <a:gd name="connsiteY48" fmla="*/ 2341139 h 2432483"/>
              <a:gd name="connsiteX49" fmla="*/ 4260247 w 4744594"/>
              <a:gd name="connsiteY49" fmla="*/ 2373810 h 2432483"/>
              <a:gd name="connsiteX50" fmla="*/ 4142423 w 4744594"/>
              <a:gd name="connsiteY50" fmla="*/ 2380287 h 2432483"/>
              <a:gd name="connsiteX51" fmla="*/ 4129278 w 4744594"/>
              <a:gd name="connsiteY51" fmla="*/ 2373810 h 2432483"/>
              <a:gd name="connsiteX52" fmla="*/ 4129373 w 4744594"/>
              <a:gd name="connsiteY52" fmla="*/ 2334567 h 2432483"/>
              <a:gd name="connsiteX53" fmla="*/ 1767079 w 4744594"/>
              <a:gd name="connsiteY53" fmla="*/ 2175880 h 2432483"/>
              <a:gd name="connsiteX54" fmla="*/ 1806322 w 4744594"/>
              <a:gd name="connsiteY54" fmla="*/ 2175880 h 2432483"/>
              <a:gd name="connsiteX55" fmla="*/ 1806322 w 4744594"/>
              <a:gd name="connsiteY55" fmla="*/ 2188929 h 2432483"/>
              <a:gd name="connsiteX56" fmla="*/ 1793272 w 4744594"/>
              <a:gd name="connsiteY56" fmla="*/ 2188929 h 2432483"/>
              <a:gd name="connsiteX57" fmla="*/ 1773651 w 4744594"/>
              <a:gd name="connsiteY57" fmla="*/ 2188929 h 2432483"/>
              <a:gd name="connsiteX58" fmla="*/ 1767079 w 4744594"/>
              <a:gd name="connsiteY58" fmla="*/ 2175880 h 2432483"/>
              <a:gd name="connsiteX59" fmla="*/ 3045429 w 4744594"/>
              <a:gd name="connsiteY59" fmla="*/ 2129017 h 2432483"/>
              <a:gd name="connsiteX60" fmla="*/ 3049715 w 4744594"/>
              <a:gd name="connsiteY60" fmla="*/ 2221600 h 2432483"/>
              <a:gd name="connsiteX61" fmla="*/ 2899220 w 4744594"/>
              <a:gd name="connsiteY61" fmla="*/ 2332566 h 2432483"/>
              <a:gd name="connsiteX62" fmla="*/ 2899220 w 4744594"/>
              <a:gd name="connsiteY62" fmla="*/ 2313039 h 2432483"/>
              <a:gd name="connsiteX63" fmla="*/ 3003900 w 4744594"/>
              <a:gd name="connsiteY63" fmla="*/ 2143399 h 2432483"/>
              <a:gd name="connsiteX64" fmla="*/ 3006281 w 4744594"/>
              <a:gd name="connsiteY64" fmla="*/ 2129112 h 2432483"/>
              <a:gd name="connsiteX65" fmla="*/ 3045429 w 4744594"/>
              <a:gd name="connsiteY65" fmla="*/ 2129112 h 2432483"/>
              <a:gd name="connsiteX66" fmla="*/ 2215515 w 4744594"/>
              <a:gd name="connsiteY66" fmla="*/ 2129017 h 2432483"/>
              <a:gd name="connsiteX67" fmla="*/ 2218564 w 4744594"/>
              <a:gd name="connsiteY67" fmla="*/ 2143304 h 2432483"/>
              <a:gd name="connsiteX68" fmla="*/ 2198942 w 4744594"/>
              <a:gd name="connsiteY68" fmla="*/ 2169403 h 2432483"/>
              <a:gd name="connsiteX69" fmla="*/ 2198942 w 4744594"/>
              <a:gd name="connsiteY69" fmla="*/ 2156353 h 2432483"/>
              <a:gd name="connsiteX70" fmla="*/ 2175701 w 4744594"/>
              <a:gd name="connsiteY70" fmla="*/ 2129112 h 2432483"/>
              <a:gd name="connsiteX71" fmla="*/ 2037589 w 4744594"/>
              <a:gd name="connsiteY71" fmla="*/ 2129017 h 2432483"/>
              <a:gd name="connsiteX72" fmla="*/ 2037874 w 4744594"/>
              <a:gd name="connsiteY72" fmla="*/ 2129017 h 2432483"/>
              <a:gd name="connsiteX73" fmla="*/ 2061306 w 4744594"/>
              <a:gd name="connsiteY73" fmla="*/ 2129017 h 2432483"/>
              <a:gd name="connsiteX74" fmla="*/ 2087785 w 4744594"/>
              <a:gd name="connsiteY74" fmla="*/ 2188929 h 2432483"/>
              <a:gd name="connsiteX75" fmla="*/ 2055019 w 4744594"/>
              <a:gd name="connsiteY75" fmla="*/ 2188929 h 2432483"/>
              <a:gd name="connsiteX76" fmla="*/ 2055019 w 4744594"/>
              <a:gd name="connsiteY76" fmla="*/ 2182452 h 2432483"/>
              <a:gd name="connsiteX77" fmla="*/ 2048447 w 4744594"/>
              <a:gd name="connsiteY77" fmla="*/ 2182452 h 2432483"/>
              <a:gd name="connsiteX78" fmla="*/ 2037589 w 4744594"/>
              <a:gd name="connsiteY78" fmla="*/ 2129017 h 2432483"/>
              <a:gd name="connsiteX79" fmla="*/ 1989011 w 4744594"/>
              <a:gd name="connsiteY79" fmla="*/ 2129017 h 2432483"/>
              <a:gd name="connsiteX80" fmla="*/ 1989106 w 4744594"/>
              <a:gd name="connsiteY80" fmla="*/ 2129017 h 2432483"/>
              <a:gd name="connsiteX81" fmla="*/ 2022253 w 4744594"/>
              <a:gd name="connsiteY81" fmla="*/ 2129017 h 2432483"/>
              <a:gd name="connsiteX82" fmla="*/ 2022253 w 4744594"/>
              <a:gd name="connsiteY82" fmla="*/ 2130160 h 2432483"/>
              <a:gd name="connsiteX83" fmla="*/ 1989582 w 4744594"/>
              <a:gd name="connsiteY83" fmla="*/ 2130160 h 2432483"/>
              <a:gd name="connsiteX84" fmla="*/ 1989011 w 4744594"/>
              <a:gd name="connsiteY84" fmla="*/ 2129017 h 2432483"/>
              <a:gd name="connsiteX85" fmla="*/ 38767 w 4744594"/>
              <a:gd name="connsiteY85" fmla="*/ 2129017 h 2432483"/>
              <a:gd name="connsiteX86" fmla="*/ 38862 w 4744594"/>
              <a:gd name="connsiteY86" fmla="*/ 2129017 h 2432483"/>
              <a:gd name="connsiteX87" fmla="*/ 242412 w 4744594"/>
              <a:gd name="connsiteY87" fmla="*/ 2129017 h 2432483"/>
              <a:gd name="connsiteX88" fmla="*/ 327470 w 4744594"/>
              <a:gd name="connsiteY88" fmla="*/ 2260747 h 2432483"/>
              <a:gd name="connsiteX89" fmla="*/ 281655 w 4744594"/>
              <a:gd name="connsiteY89" fmla="*/ 2267224 h 2432483"/>
              <a:gd name="connsiteX90" fmla="*/ 268510 w 4744594"/>
              <a:gd name="connsiteY90" fmla="*/ 2293323 h 2432483"/>
              <a:gd name="connsiteX91" fmla="*/ 190024 w 4744594"/>
              <a:gd name="connsiteY91" fmla="*/ 2286846 h 2432483"/>
              <a:gd name="connsiteX92" fmla="*/ 13335 w 4744594"/>
              <a:gd name="connsiteY92" fmla="*/ 2286846 h 2432483"/>
              <a:gd name="connsiteX93" fmla="*/ 6763 w 4744594"/>
              <a:gd name="connsiteY93" fmla="*/ 2182452 h 2432483"/>
              <a:gd name="connsiteX94" fmla="*/ 38767 w 4744594"/>
              <a:gd name="connsiteY94" fmla="*/ 2129017 h 2432483"/>
              <a:gd name="connsiteX95" fmla="*/ 1996154 w 4744594"/>
              <a:gd name="connsiteY95" fmla="*/ 2097489 h 2432483"/>
              <a:gd name="connsiteX96" fmla="*/ 2022348 w 4744594"/>
              <a:gd name="connsiteY96" fmla="*/ 2123588 h 2432483"/>
              <a:gd name="connsiteX97" fmla="*/ 2022348 w 4744594"/>
              <a:gd name="connsiteY97" fmla="*/ 2128922 h 2432483"/>
              <a:gd name="connsiteX98" fmla="*/ 1989106 w 4744594"/>
              <a:gd name="connsiteY98" fmla="*/ 2128922 h 2432483"/>
              <a:gd name="connsiteX99" fmla="*/ 1989106 w 4744594"/>
              <a:gd name="connsiteY99" fmla="*/ 2129017 h 2432483"/>
              <a:gd name="connsiteX100" fmla="*/ 1969961 w 4744594"/>
              <a:gd name="connsiteY100" fmla="*/ 2104062 h 2432483"/>
              <a:gd name="connsiteX101" fmla="*/ 1996154 w 4744594"/>
              <a:gd name="connsiteY101" fmla="*/ 2097489 h 2432483"/>
              <a:gd name="connsiteX102" fmla="*/ 2094262 w 4744594"/>
              <a:gd name="connsiteY102" fmla="*/ 2091013 h 2432483"/>
              <a:gd name="connsiteX103" fmla="*/ 2120456 w 4744594"/>
              <a:gd name="connsiteY103" fmla="*/ 2091013 h 2432483"/>
              <a:gd name="connsiteX104" fmla="*/ 2120456 w 4744594"/>
              <a:gd name="connsiteY104" fmla="*/ 2104062 h 2432483"/>
              <a:gd name="connsiteX105" fmla="*/ 2094262 w 4744594"/>
              <a:gd name="connsiteY105" fmla="*/ 2104062 h 2432483"/>
              <a:gd name="connsiteX106" fmla="*/ 3232880 w 4744594"/>
              <a:gd name="connsiteY106" fmla="*/ 2051865 h 2432483"/>
              <a:gd name="connsiteX107" fmla="*/ 3242215 w 4744594"/>
              <a:gd name="connsiteY107" fmla="*/ 2055580 h 2432483"/>
              <a:gd name="connsiteX108" fmla="*/ 3245929 w 4744594"/>
              <a:gd name="connsiteY108" fmla="*/ 2064914 h 2432483"/>
              <a:gd name="connsiteX109" fmla="*/ 3239358 w 4744594"/>
              <a:gd name="connsiteY109" fmla="*/ 2064914 h 2432483"/>
              <a:gd name="connsiteX110" fmla="*/ 3239358 w 4744594"/>
              <a:gd name="connsiteY110" fmla="*/ 2071391 h 2432483"/>
              <a:gd name="connsiteX111" fmla="*/ 3206687 w 4744594"/>
              <a:gd name="connsiteY111" fmla="*/ 2071391 h 2432483"/>
              <a:gd name="connsiteX112" fmla="*/ 3206687 w 4744594"/>
              <a:gd name="connsiteY112" fmla="*/ 2064914 h 2432483"/>
              <a:gd name="connsiteX113" fmla="*/ 3213259 w 4744594"/>
              <a:gd name="connsiteY113" fmla="*/ 2064914 h 2432483"/>
              <a:gd name="connsiteX114" fmla="*/ 3232880 w 4744594"/>
              <a:gd name="connsiteY114" fmla="*/ 2051865 h 2432483"/>
              <a:gd name="connsiteX115" fmla="*/ 1760506 w 4744594"/>
              <a:gd name="connsiteY115" fmla="*/ 2019289 h 2432483"/>
              <a:gd name="connsiteX116" fmla="*/ 1747361 w 4744594"/>
              <a:gd name="connsiteY116" fmla="*/ 2032338 h 2432483"/>
              <a:gd name="connsiteX117" fmla="*/ 1747361 w 4744594"/>
              <a:gd name="connsiteY117" fmla="*/ 2064914 h 2432483"/>
              <a:gd name="connsiteX118" fmla="*/ 1747457 w 4744594"/>
              <a:gd name="connsiteY118" fmla="*/ 2064914 h 2432483"/>
              <a:gd name="connsiteX119" fmla="*/ 1793272 w 4744594"/>
              <a:gd name="connsiteY119" fmla="*/ 2058342 h 2432483"/>
              <a:gd name="connsiteX120" fmla="*/ 1793272 w 4744594"/>
              <a:gd name="connsiteY120" fmla="*/ 2038816 h 2432483"/>
              <a:gd name="connsiteX121" fmla="*/ 1786700 w 4744594"/>
              <a:gd name="connsiteY121" fmla="*/ 2025766 h 2432483"/>
              <a:gd name="connsiteX122" fmla="*/ 1760506 w 4744594"/>
              <a:gd name="connsiteY122" fmla="*/ 2019289 h 2432483"/>
              <a:gd name="connsiteX123" fmla="*/ 3317939 w 4744594"/>
              <a:gd name="connsiteY123" fmla="*/ 1980046 h 2432483"/>
              <a:gd name="connsiteX124" fmla="*/ 3331083 w 4744594"/>
              <a:gd name="connsiteY124" fmla="*/ 1980046 h 2432483"/>
              <a:gd name="connsiteX125" fmla="*/ 3317939 w 4744594"/>
              <a:gd name="connsiteY125" fmla="*/ 1993096 h 2432483"/>
              <a:gd name="connsiteX126" fmla="*/ 3317939 w 4744594"/>
              <a:gd name="connsiteY126" fmla="*/ 1999572 h 2432483"/>
              <a:gd name="connsiteX127" fmla="*/ 3311366 w 4744594"/>
              <a:gd name="connsiteY127" fmla="*/ 1999572 h 2432483"/>
              <a:gd name="connsiteX128" fmla="*/ 2035397 w 4744594"/>
              <a:gd name="connsiteY128" fmla="*/ 1960520 h 2432483"/>
              <a:gd name="connsiteX129" fmla="*/ 2055019 w 4744594"/>
              <a:gd name="connsiteY129" fmla="*/ 1967092 h 2432483"/>
              <a:gd name="connsiteX130" fmla="*/ 2035397 w 4744594"/>
              <a:gd name="connsiteY130" fmla="*/ 1960520 h 2432483"/>
              <a:gd name="connsiteX131" fmla="*/ 91916 w 4744594"/>
              <a:gd name="connsiteY131" fmla="*/ 1940994 h 2432483"/>
              <a:gd name="connsiteX132" fmla="*/ 111538 w 4744594"/>
              <a:gd name="connsiteY132" fmla="*/ 1940994 h 2432483"/>
              <a:gd name="connsiteX133" fmla="*/ 157353 w 4744594"/>
              <a:gd name="connsiteY133" fmla="*/ 1986619 h 2432483"/>
              <a:gd name="connsiteX134" fmla="*/ 216217 w 4744594"/>
              <a:gd name="connsiteY134" fmla="*/ 2097585 h 2432483"/>
              <a:gd name="connsiteX135" fmla="*/ 242411 w 4744594"/>
              <a:gd name="connsiteY135" fmla="*/ 2128922 h 2432483"/>
              <a:gd name="connsiteX136" fmla="*/ 38862 w 4744594"/>
              <a:gd name="connsiteY136" fmla="*/ 2129017 h 2432483"/>
              <a:gd name="connsiteX137" fmla="*/ 91916 w 4744594"/>
              <a:gd name="connsiteY137" fmla="*/ 1940994 h 2432483"/>
              <a:gd name="connsiteX138" fmla="*/ 414464 w 4744594"/>
              <a:gd name="connsiteY138" fmla="*/ 1938650 h 2432483"/>
              <a:gd name="connsiteX139" fmla="*/ 427029 w 4744594"/>
              <a:gd name="connsiteY139" fmla="*/ 1951495 h 2432483"/>
              <a:gd name="connsiteX140" fmla="*/ 458248 w 4744594"/>
              <a:gd name="connsiteY140" fmla="*/ 1988333 h 2432483"/>
              <a:gd name="connsiteX141" fmla="*/ 467971 w 4744594"/>
              <a:gd name="connsiteY141" fmla="*/ 1993056 h 2432483"/>
              <a:gd name="connsiteX142" fmla="*/ 459200 w 4744594"/>
              <a:gd name="connsiteY142" fmla="*/ 1975868 h 2432483"/>
              <a:gd name="connsiteX143" fmla="*/ 445103 w 4744594"/>
              <a:gd name="connsiteY143" fmla="*/ 1953948 h 2432483"/>
              <a:gd name="connsiteX144" fmla="*/ 543401 w 4744594"/>
              <a:gd name="connsiteY144" fmla="*/ 1927849 h 2432483"/>
              <a:gd name="connsiteX145" fmla="*/ 536829 w 4744594"/>
              <a:gd name="connsiteY145" fmla="*/ 1953948 h 2432483"/>
              <a:gd name="connsiteX146" fmla="*/ 543401 w 4744594"/>
              <a:gd name="connsiteY146" fmla="*/ 1927849 h 2432483"/>
              <a:gd name="connsiteX147" fmla="*/ 3180302 w 4744594"/>
              <a:gd name="connsiteY147" fmla="*/ 1910800 h 2432483"/>
              <a:gd name="connsiteX148" fmla="*/ 3213259 w 4744594"/>
              <a:gd name="connsiteY148" fmla="*/ 1953948 h 2432483"/>
              <a:gd name="connsiteX149" fmla="*/ 3193637 w 4744594"/>
              <a:gd name="connsiteY149" fmla="*/ 1960520 h 2432483"/>
              <a:gd name="connsiteX150" fmla="*/ 3155633 w 4744594"/>
              <a:gd name="connsiteY150" fmla="*/ 1910990 h 2432483"/>
              <a:gd name="connsiteX151" fmla="*/ 3118961 w 4744594"/>
              <a:gd name="connsiteY151" fmla="*/ 1910800 h 2432483"/>
              <a:gd name="connsiteX152" fmla="*/ 3121724 w 4744594"/>
              <a:gd name="connsiteY152" fmla="*/ 1914800 h 2432483"/>
              <a:gd name="connsiteX153" fmla="*/ 3128201 w 4744594"/>
              <a:gd name="connsiteY153" fmla="*/ 1914800 h 2432483"/>
              <a:gd name="connsiteX154" fmla="*/ 3121628 w 4744594"/>
              <a:gd name="connsiteY154" fmla="*/ 1921277 h 2432483"/>
              <a:gd name="connsiteX155" fmla="*/ 3102007 w 4744594"/>
              <a:gd name="connsiteY155" fmla="*/ 1927849 h 2432483"/>
              <a:gd name="connsiteX156" fmla="*/ 3147822 w 4744594"/>
              <a:gd name="connsiteY156" fmla="*/ 2019194 h 2432483"/>
              <a:gd name="connsiteX157" fmla="*/ 3141250 w 4744594"/>
              <a:gd name="connsiteY157" fmla="*/ 2019194 h 2432483"/>
              <a:gd name="connsiteX158" fmla="*/ 3055716 w 4744594"/>
              <a:gd name="connsiteY158" fmla="*/ 1910895 h 2432483"/>
              <a:gd name="connsiteX159" fmla="*/ 555022 w 4744594"/>
              <a:gd name="connsiteY159" fmla="*/ 1910609 h 2432483"/>
              <a:gd name="connsiteX160" fmla="*/ 622554 w 4744594"/>
              <a:gd name="connsiteY160" fmla="*/ 1910800 h 2432483"/>
              <a:gd name="connsiteX161" fmla="*/ 634937 w 4744594"/>
              <a:gd name="connsiteY161" fmla="*/ 1921277 h 2432483"/>
              <a:gd name="connsiteX162" fmla="*/ 589121 w 4744594"/>
              <a:gd name="connsiteY162" fmla="*/ 1921277 h 2432483"/>
              <a:gd name="connsiteX163" fmla="*/ 555022 w 4744594"/>
              <a:gd name="connsiteY163" fmla="*/ 1910609 h 2432483"/>
              <a:gd name="connsiteX164" fmla="*/ 2055019 w 4744594"/>
              <a:gd name="connsiteY164" fmla="*/ 1895179 h 2432483"/>
              <a:gd name="connsiteX165" fmla="*/ 2078927 w 4744594"/>
              <a:gd name="connsiteY165" fmla="*/ 1910704 h 2432483"/>
              <a:gd name="connsiteX166" fmla="*/ 1999488 w 4744594"/>
              <a:gd name="connsiteY166" fmla="*/ 1910800 h 2432483"/>
              <a:gd name="connsiteX167" fmla="*/ 2055019 w 4744594"/>
              <a:gd name="connsiteY167" fmla="*/ 1895179 h 2432483"/>
              <a:gd name="connsiteX168" fmla="*/ 1950244 w 4744594"/>
              <a:gd name="connsiteY168" fmla="*/ 1869080 h 2432483"/>
              <a:gd name="connsiteX169" fmla="*/ 1988725 w 4744594"/>
              <a:gd name="connsiteY169" fmla="*/ 1910800 h 2432483"/>
              <a:gd name="connsiteX170" fmla="*/ 1973514 w 4744594"/>
              <a:gd name="connsiteY170" fmla="*/ 1910800 h 2432483"/>
              <a:gd name="connsiteX171" fmla="*/ 1988915 w 4744594"/>
              <a:gd name="connsiteY171" fmla="*/ 1910895 h 2432483"/>
              <a:gd name="connsiteX172" fmla="*/ 1996250 w 4744594"/>
              <a:gd name="connsiteY172" fmla="*/ 1914895 h 2432483"/>
              <a:gd name="connsiteX173" fmla="*/ 1999678 w 4744594"/>
              <a:gd name="connsiteY173" fmla="*/ 1911085 h 2432483"/>
              <a:gd name="connsiteX174" fmla="*/ 2079117 w 4744594"/>
              <a:gd name="connsiteY174" fmla="*/ 1910895 h 2432483"/>
              <a:gd name="connsiteX175" fmla="*/ 2107597 w 4744594"/>
              <a:gd name="connsiteY175" fmla="*/ 1934422 h 2432483"/>
              <a:gd name="connsiteX176" fmla="*/ 2140363 w 4744594"/>
              <a:gd name="connsiteY176" fmla="*/ 2025766 h 2432483"/>
              <a:gd name="connsiteX177" fmla="*/ 2215801 w 4744594"/>
              <a:gd name="connsiteY177" fmla="*/ 2129017 h 2432483"/>
              <a:gd name="connsiteX178" fmla="*/ 2215515 w 4744594"/>
              <a:gd name="connsiteY178" fmla="*/ 2129017 h 2432483"/>
              <a:gd name="connsiteX179" fmla="*/ 2175986 w 4744594"/>
              <a:gd name="connsiteY179" fmla="*/ 2129017 h 2432483"/>
              <a:gd name="connsiteX180" fmla="*/ 2094548 w 4744594"/>
              <a:gd name="connsiteY180" fmla="*/ 1999668 h 2432483"/>
              <a:gd name="connsiteX181" fmla="*/ 2061877 w 4744594"/>
              <a:gd name="connsiteY181" fmla="*/ 1921372 h 2432483"/>
              <a:gd name="connsiteX182" fmla="*/ 2022634 w 4744594"/>
              <a:gd name="connsiteY182" fmla="*/ 1921372 h 2432483"/>
              <a:gd name="connsiteX183" fmla="*/ 2009489 w 4744594"/>
              <a:gd name="connsiteY183" fmla="*/ 1960520 h 2432483"/>
              <a:gd name="connsiteX184" fmla="*/ 2042255 w 4744594"/>
              <a:gd name="connsiteY184" fmla="*/ 2091013 h 2432483"/>
              <a:gd name="connsiteX185" fmla="*/ 2061591 w 4744594"/>
              <a:gd name="connsiteY185" fmla="*/ 2128827 h 2432483"/>
              <a:gd name="connsiteX186" fmla="*/ 2037874 w 4744594"/>
              <a:gd name="connsiteY186" fmla="*/ 2129017 h 2432483"/>
              <a:gd name="connsiteX187" fmla="*/ 1957102 w 4744594"/>
              <a:gd name="connsiteY187" fmla="*/ 1953948 h 2432483"/>
              <a:gd name="connsiteX188" fmla="*/ 1898237 w 4744594"/>
              <a:gd name="connsiteY188" fmla="*/ 1960520 h 2432483"/>
              <a:gd name="connsiteX189" fmla="*/ 1938147 w 4744594"/>
              <a:gd name="connsiteY189" fmla="*/ 2129113 h 2432483"/>
              <a:gd name="connsiteX190" fmla="*/ 1937887 w 4744594"/>
              <a:gd name="connsiteY190" fmla="*/ 2129113 h 2432483"/>
              <a:gd name="connsiteX191" fmla="*/ 1956817 w 4744594"/>
              <a:gd name="connsiteY191" fmla="*/ 2201978 h 2432483"/>
              <a:gd name="connsiteX192" fmla="*/ 1950244 w 4744594"/>
              <a:gd name="connsiteY192" fmla="*/ 2201978 h 2432483"/>
              <a:gd name="connsiteX193" fmla="*/ 1950244 w 4744594"/>
              <a:gd name="connsiteY193" fmla="*/ 2208455 h 2432483"/>
              <a:gd name="connsiteX194" fmla="*/ 1937195 w 4744594"/>
              <a:gd name="connsiteY194" fmla="*/ 2201978 h 2432483"/>
              <a:gd name="connsiteX195" fmla="*/ 1917573 w 4744594"/>
              <a:gd name="connsiteY195" fmla="*/ 2130160 h 2432483"/>
              <a:gd name="connsiteX196" fmla="*/ 1904429 w 4744594"/>
              <a:gd name="connsiteY196" fmla="*/ 2130160 h 2432483"/>
              <a:gd name="connsiteX197" fmla="*/ 1891380 w 4744594"/>
              <a:gd name="connsiteY197" fmla="*/ 2149686 h 2432483"/>
              <a:gd name="connsiteX198" fmla="*/ 1871758 w 4744594"/>
              <a:gd name="connsiteY198" fmla="*/ 2149686 h 2432483"/>
              <a:gd name="connsiteX199" fmla="*/ 1866519 w 4744594"/>
              <a:gd name="connsiteY199" fmla="*/ 2128921 h 2432483"/>
              <a:gd name="connsiteX200" fmla="*/ 1866781 w 4744594"/>
              <a:gd name="connsiteY200" fmla="*/ 2128921 h 2432483"/>
              <a:gd name="connsiteX201" fmla="*/ 1865471 w 4744594"/>
              <a:gd name="connsiteY201" fmla="*/ 2123683 h 2432483"/>
              <a:gd name="connsiteX202" fmla="*/ 1911287 w 4744594"/>
              <a:gd name="connsiteY202" fmla="*/ 2123683 h 2432483"/>
              <a:gd name="connsiteX203" fmla="*/ 1885093 w 4744594"/>
              <a:gd name="connsiteY203" fmla="*/ 1986619 h 2432483"/>
              <a:gd name="connsiteX204" fmla="*/ 1865471 w 4744594"/>
              <a:gd name="connsiteY204" fmla="*/ 1986619 h 2432483"/>
              <a:gd name="connsiteX205" fmla="*/ 1832801 w 4744594"/>
              <a:gd name="connsiteY205" fmla="*/ 1993191 h 2432483"/>
              <a:gd name="connsiteX206" fmla="*/ 1832801 w 4744594"/>
              <a:gd name="connsiteY206" fmla="*/ 1980142 h 2432483"/>
              <a:gd name="connsiteX207" fmla="*/ 1872044 w 4744594"/>
              <a:gd name="connsiteY207" fmla="*/ 1954043 h 2432483"/>
              <a:gd name="connsiteX208" fmla="*/ 1865471 w 4744594"/>
              <a:gd name="connsiteY208" fmla="*/ 1934517 h 2432483"/>
              <a:gd name="connsiteX209" fmla="*/ 1832801 w 4744594"/>
              <a:gd name="connsiteY209" fmla="*/ 1934517 h 2432483"/>
              <a:gd name="connsiteX210" fmla="*/ 1813179 w 4744594"/>
              <a:gd name="connsiteY210" fmla="*/ 1954043 h 2432483"/>
              <a:gd name="connsiteX211" fmla="*/ 1813179 w 4744594"/>
              <a:gd name="connsiteY211" fmla="*/ 2045388 h 2432483"/>
              <a:gd name="connsiteX212" fmla="*/ 1836801 w 4744594"/>
              <a:gd name="connsiteY212" fmla="*/ 2129017 h 2432483"/>
              <a:gd name="connsiteX213" fmla="*/ 1836516 w 4744594"/>
              <a:gd name="connsiteY213" fmla="*/ 2129017 h 2432483"/>
              <a:gd name="connsiteX214" fmla="*/ 1852232 w 4744594"/>
              <a:gd name="connsiteY214" fmla="*/ 2195501 h 2432483"/>
              <a:gd name="connsiteX215" fmla="*/ 1832610 w 4744594"/>
              <a:gd name="connsiteY215" fmla="*/ 2195501 h 2432483"/>
              <a:gd name="connsiteX216" fmla="*/ 1819466 w 4744594"/>
              <a:gd name="connsiteY216" fmla="*/ 2149781 h 2432483"/>
              <a:gd name="connsiteX217" fmla="*/ 1810417 w 4744594"/>
              <a:gd name="connsiteY217" fmla="*/ 2129017 h 2432483"/>
              <a:gd name="connsiteX218" fmla="*/ 1810798 w 4744594"/>
              <a:gd name="connsiteY218" fmla="*/ 2129017 h 2432483"/>
              <a:gd name="connsiteX219" fmla="*/ 1800130 w 4744594"/>
              <a:gd name="connsiteY219" fmla="*/ 2071486 h 2432483"/>
              <a:gd name="connsiteX220" fmla="*/ 1780508 w 4744594"/>
              <a:gd name="connsiteY220" fmla="*/ 2071486 h 2432483"/>
              <a:gd name="connsiteX221" fmla="*/ 1747742 w 4744594"/>
              <a:gd name="connsiteY221" fmla="*/ 2084536 h 2432483"/>
              <a:gd name="connsiteX222" fmla="*/ 1741265 w 4744594"/>
              <a:gd name="connsiteY222" fmla="*/ 2110634 h 2432483"/>
              <a:gd name="connsiteX223" fmla="*/ 1745552 w 4744594"/>
              <a:gd name="connsiteY223" fmla="*/ 2129017 h 2432483"/>
              <a:gd name="connsiteX224" fmla="*/ 1745266 w 4744594"/>
              <a:gd name="connsiteY224" fmla="*/ 2129017 h 2432483"/>
              <a:gd name="connsiteX225" fmla="*/ 1754029 w 4744594"/>
              <a:gd name="connsiteY225" fmla="*/ 2201978 h 2432483"/>
              <a:gd name="connsiteX226" fmla="*/ 1799844 w 4744594"/>
              <a:gd name="connsiteY226" fmla="*/ 2234649 h 2432483"/>
              <a:gd name="connsiteX227" fmla="*/ 1852232 w 4744594"/>
              <a:gd name="connsiteY227" fmla="*/ 2234649 h 2432483"/>
              <a:gd name="connsiteX228" fmla="*/ 1891475 w 4744594"/>
              <a:gd name="connsiteY228" fmla="*/ 2260747 h 2432483"/>
              <a:gd name="connsiteX229" fmla="*/ 2009204 w 4744594"/>
              <a:gd name="connsiteY229" fmla="*/ 2254175 h 2432483"/>
              <a:gd name="connsiteX230" fmla="*/ 2140078 w 4744594"/>
              <a:gd name="connsiteY230" fmla="*/ 2247603 h 2432483"/>
              <a:gd name="connsiteX231" fmla="*/ 2185893 w 4744594"/>
              <a:gd name="connsiteY231" fmla="*/ 2247603 h 2432483"/>
              <a:gd name="connsiteX232" fmla="*/ 2289525 w 4744594"/>
              <a:gd name="connsiteY232" fmla="*/ 2129112 h 2432483"/>
              <a:gd name="connsiteX233" fmla="*/ 2362520 w 4744594"/>
              <a:gd name="connsiteY233" fmla="*/ 2129017 h 2432483"/>
              <a:gd name="connsiteX234" fmla="*/ 2289524 w 4744594"/>
              <a:gd name="connsiteY234" fmla="*/ 2129017 h 2432483"/>
              <a:gd name="connsiteX235" fmla="*/ 2369153 w 4744594"/>
              <a:gd name="connsiteY235" fmla="*/ 2104062 h 2432483"/>
              <a:gd name="connsiteX236" fmla="*/ 2401550 w 4744594"/>
              <a:gd name="connsiteY236" fmla="*/ 2114611 h 2432483"/>
              <a:gd name="connsiteX237" fmla="*/ 2436073 w 4744594"/>
              <a:gd name="connsiteY237" fmla="*/ 2128922 h 2432483"/>
              <a:gd name="connsiteX238" fmla="*/ 2436305 w 4744594"/>
              <a:gd name="connsiteY238" fmla="*/ 2128921 h 2432483"/>
              <a:gd name="connsiteX239" fmla="*/ 2460784 w 4744594"/>
              <a:gd name="connsiteY239" fmla="*/ 2136637 h 2432483"/>
              <a:gd name="connsiteX240" fmla="*/ 2460784 w 4744594"/>
              <a:gd name="connsiteY240" fmla="*/ 2149686 h 2432483"/>
              <a:gd name="connsiteX241" fmla="*/ 2421541 w 4744594"/>
              <a:gd name="connsiteY241" fmla="*/ 2312849 h 2432483"/>
              <a:gd name="connsiteX242" fmla="*/ 2284096 w 4744594"/>
              <a:gd name="connsiteY242" fmla="*/ 2319326 h 2432483"/>
              <a:gd name="connsiteX243" fmla="*/ 2238280 w 4744594"/>
              <a:gd name="connsiteY243" fmla="*/ 2267129 h 2432483"/>
              <a:gd name="connsiteX244" fmla="*/ 2087785 w 4744594"/>
              <a:gd name="connsiteY244" fmla="*/ 2299800 h 2432483"/>
              <a:gd name="connsiteX245" fmla="*/ 1989678 w 4744594"/>
              <a:gd name="connsiteY245" fmla="*/ 2280178 h 2432483"/>
              <a:gd name="connsiteX246" fmla="*/ 1943863 w 4744594"/>
              <a:gd name="connsiteY246" fmla="*/ 2306277 h 2432483"/>
              <a:gd name="connsiteX247" fmla="*/ 1865281 w 4744594"/>
              <a:gd name="connsiteY247" fmla="*/ 2273606 h 2432483"/>
              <a:gd name="connsiteX248" fmla="*/ 1806417 w 4744594"/>
              <a:gd name="connsiteY248" fmla="*/ 2273606 h 2432483"/>
              <a:gd name="connsiteX249" fmla="*/ 1714786 w 4744594"/>
              <a:gd name="connsiteY249" fmla="*/ 2208360 h 2432483"/>
              <a:gd name="connsiteX250" fmla="*/ 1728217 w 4744594"/>
              <a:gd name="connsiteY250" fmla="*/ 2128921 h 2432483"/>
              <a:gd name="connsiteX251" fmla="*/ 1728509 w 4744594"/>
              <a:gd name="connsiteY251" fmla="*/ 2128923 h 2432483"/>
              <a:gd name="connsiteX252" fmla="*/ 1733919 w 4744594"/>
              <a:gd name="connsiteY252" fmla="*/ 2060128 h 2432483"/>
              <a:gd name="connsiteX253" fmla="*/ 1741265 w 4744594"/>
              <a:gd name="connsiteY253" fmla="*/ 1999668 h 2432483"/>
              <a:gd name="connsiteX254" fmla="*/ 1793653 w 4744594"/>
              <a:gd name="connsiteY254" fmla="*/ 1980142 h 2432483"/>
              <a:gd name="connsiteX255" fmla="*/ 1826324 w 4744594"/>
              <a:gd name="connsiteY255" fmla="*/ 1914895 h 2432483"/>
              <a:gd name="connsiteX256" fmla="*/ 1832801 w 4744594"/>
              <a:gd name="connsiteY256" fmla="*/ 1911085 h 2432483"/>
              <a:gd name="connsiteX257" fmla="*/ 1848357 w 4744594"/>
              <a:gd name="connsiteY257" fmla="*/ 1910915 h 2432483"/>
              <a:gd name="connsiteX258" fmla="*/ 1832515 w 4744594"/>
              <a:gd name="connsiteY258" fmla="*/ 1910800 h 2432483"/>
              <a:gd name="connsiteX259" fmla="*/ 1846195 w 4744594"/>
              <a:gd name="connsiteY259" fmla="*/ 1908788 h 2432483"/>
              <a:gd name="connsiteX260" fmla="*/ 1857780 w 4744594"/>
              <a:gd name="connsiteY260" fmla="*/ 1910811 h 2432483"/>
              <a:gd name="connsiteX261" fmla="*/ 1858804 w 4744594"/>
              <a:gd name="connsiteY261" fmla="*/ 1910800 h 2432483"/>
              <a:gd name="connsiteX262" fmla="*/ 1871472 w 4744594"/>
              <a:gd name="connsiteY262" fmla="*/ 1910990 h 2432483"/>
              <a:gd name="connsiteX263" fmla="*/ 1902714 w 4744594"/>
              <a:gd name="connsiteY263" fmla="*/ 1910800 h 2432483"/>
              <a:gd name="connsiteX264" fmla="*/ 1897952 w 4744594"/>
              <a:gd name="connsiteY264" fmla="*/ 1947471 h 2432483"/>
              <a:gd name="connsiteX265" fmla="*/ 1950339 w 4744594"/>
              <a:gd name="connsiteY265" fmla="*/ 1953948 h 2432483"/>
              <a:gd name="connsiteX266" fmla="*/ 1963484 w 4744594"/>
              <a:gd name="connsiteY266" fmla="*/ 1947471 h 2432483"/>
              <a:gd name="connsiteX267" fmla="*/ 1963484 w 4744594"/>
              <a:gd name="connsiteY267" fmla="*/ 1914800 h 2432483"/>
              <a:gd name="connsiteX268" fmla="*/ 1958088 w 4744594"/>
              <a:gd name="connsiteY268" fmla="*/ 1910800 h 2432483"/>
              <a:gd name="connsiteX269" fmla="*/ 1957769 w 4744594"/>
              <a:gd name="connsiteY269" fmla="*/ 1910800 h 2432483"/>
              <a:gd name="connsiteX270" fmla="*/ 1950244 w 4744594"/>
              <a:gd name="connsiteY270" fmla="*/ 1901751 h 2432483"/>
              <a:gd name="connsiteX271" fmla="*/ 1904429 w 4744594"/>
              <a:gd name="connsiteY271" fmla="*/ 1901751 h 2432483"/>
              <a:gd name="connsiteX272" fmla="*/ 1902619 w 4744594"/>
              <a:gd name="connsiteY272" fmla="*/ 1910800 h 2432483"/>
              <a:gd name="connsiteX273" fmla="*/ 1871377 w 4744594"/>
              <a:gd name="connsiteY273" fmla="*/ 1910800 h 2432483"/>
              <a:gd name="connsiteX274" fmla="*/ 1878330 w 4744594"/>
              <a:gd name="connsiteY274" fmla="*/ 1908228 h 2432483"/>
              <a:gd name="connsiteX275" fmla="*/ 1878330 w 4744594"/>
              <a:gd name="connsiteY275" fmla="*/ 1895179 h 2432483"/>
              <a:gd name="connsiteX276" fmla="*/ 1950244 w 4744594"/>
              <a:gd name="connsiteY276" fmla="*/ 1869080 h 2432483"/>
              <a:gd name="connsiteX277" fmla="*/ 3023521 w 4744594"/>
              <a:gd name="connsiteY277" fmla="*/ 1862603 h 2432483"/>
              <a:gd name="connsiteX278" fmla="*/ 3016949 w 4744594"/>
              <a:gd name="connsiteY278" fmla="*/ 1882129 h 2432483"/>
              <a:gd name="connsiteX279" fmla="*/ 3030093 w 4744594"/>
              <a:gd name="connsiteY279" fmla="*/ 1882129 h 2432483"/>
              <a:gd name="connsiteX280" fmla="*/ 3030093 w 4744594"/>
              <a:gd name="connsiteY280" fmla="*/ 1875653 h 2432483"/>
              <a:gd name="connsiteX281" fmla="*/ 3036570 w 4744594"/>
              <a:gd name="connsiteY281" fmla="*/ 1862603 h 2432483"/>
              <a:gd name="connsiteX282" fmla="*/ 576167 w 4744594"/>
              <a:gd name="connsiteY282" fmla="*/ 1862603 h 2432483"/>
              <a:gd name="connsiteX283" fmla="*/ 582740 w 4744594"/>
              <a:gd name="connsiteY283" fmla="*/ 1862603 h 2432483"/>
              <a:gd name="connsiteX284" fmla="*/ 582740 w 4744594"/>
              <a:gd name="connsiteY284" fmla="*/ 1869176 h 2432483"/>
              <a:gd name="connsiteX285" fmla="*/ 589217 w 4744594"/>
              <a:gd name="connsiteY285" fmla="*/ 1888702 h 2432483"/>
              <a:gd name="connsiteX286" fmla="*/ 569595 w 4744594"/>
              <a:gd name="connsiteY286" fmla="*/ 1888702 h 2432483"/>
              <a:gd name="connsiteX287" fmla="*/ 576167 w 4744594"/>
              <a:gd name="connsiteY287" fmla="*/ 1862603 h 2432483"/>
              <a:gd name="connsiteX288" fmla="*/ 3180588 w 4744594"/>
              <a:gd name="connsiteY288" fmla="*/ 1836410 h 2432483"/>
              <a:gd name="connsiteX289" fmla="*/ 3180588 w 4744594"/>
              <a:gd name="connsiteY289" fmla="*/ 1862508 h 2432483"/>
              <a:gd name="connsiteX290" fmla="*/ 3147822 w 4744594"/>
              <a:gd name="connsiteY290" fmla="*/ 1875557 h 2432483"/>
              <a:gd name="connsiteX291" fmla="*/ 3180302 w 4744594"/>
              <a:gd name="connsiteY291" fmla="*/ 1910609 h 2432483"/>
              <a:gd name="connsiteX292" fmla="*/ 3155633 w 4744594"/>
              <a:gd name="connsiteY292" fmla="*/ 1910800 h 2432483"/>
              <a:gd name="connsiteX293" fmla="*/ 3108579 w 4744594"/>
              <a:gd name="connsiteY293" fmla="*/ 1842982 h 2432483"/>
              <a:gd name="connsiteX294" fmla="*/ 3115151 w 4744594"/>
              <a:gd name="connsiteY294" fmla="*/ 1842982 h 2432483"/>
              <a:gd name="connsiteX295" fmla="*/ 3180588 w 4744594"/>
              <a:gd name="connsiteY295" fmla="*/ 1836410 h 2432483"/>
              <a:gd name="connsiteX296" fmla="*/ 3259074 w 4744594"/>
              <a:gd name="connsiteY296" fmla="*/ 1816883 h 2432483"/>
              <a:gd name="connsiteX297" fmla="*/ 3272219 w 4744594"/>
              <a:gd name="connsiteY297" fmla="*/ 1816883 h 2432483"/>
              <a:gd name="connsiteX298" fmla="*/ 3272219 w 4744594"/>
              <a:gd name="connsiteY298" fmla="*/ 1823455 h 2432483"/>
              <a:gd name="connsiteX299" fmla="*/ 3259074 w 4744594"/>
              <a:gd name="connsiteY299" fmla="*/ 1816883 h 2432483"/>
              <a:gd name="connsiteX300" fmla="*/ 595789 w 4744594"/>
              <a:gd name="connsiteY300" fmla="*/ 1816883 h 2432483"/>
              <a:gd name="connsiteX301" fmla="*/ 654653 w 4744594"/>
              <a:gd name="connsiteY301" fmla="*/ 1823455 h 2432483"/>
              <a:gd name="connsiteX302" fmla="*/ 654653 w 4744594"/>
              <a:gd name="connsiteY302" fmla="*/ 1836505 h 2432483"/>
              <a:gd name="connsiteX303" fmla="*/ 608838 w 4744594"/>
              <a:gd name="connsiteY303" fmla="*/ 1836505 h 2432483"/>
              <a:gd name="connsiteX304" fmla="*/ 582644 w 4744594"/>
              <a:gd name="connsiteY304" fmla="*/ 1823455 h 2432483"/>
              <a:gd name="connsiteX305" fmla="*/ 595789 w 4744594"/>
              <a:gd name="connsiteY305" fmla="*/ 1816883 h 2432483"/>
              <a:gd name="connsiteX306" fmla="*/ 608838 w 4744594"/>
              <a:gd name="connsiteY306" fmla="*/ 1790785 h 2432483"/>
              <a:gd name="connsiteX307" fmla="*/ 621887 w 4744594"/>
              <a:gd name="connsiteY307" fmla="*/ 1790785 h 2432483"/>
              <a:gd name="connsiteX308" fmla="*/ 621887 w 4744594"/>
              <a:gd name="connsiteY308" fmla="*/ 1797357 h 2432483"/>
              <a:gd name="connsiteX309" fmla="*/ 608838 w 4744594"/>
              <a:gd name="connsiteY309" fmla="*/ 1790785 h 2432483"/>
              <a:gd name="connsiteX310" fmla="*/ 3815334 w 4744594"/>
              <a:gd name="connsiteY310" fmla="*/ 1773258 h 2432483"/>
              <a:gd name="connsiteX311" fmla="*/ 3821906 w 4744594"/>
              <a:gd name="connsiteY311" fmla="*/ 1792784 h 2432483"/>
              <a:gd name="connsiteX312" fmla="*/ 3808762 w 4744594"/>
              <a:gd name="connsiteY312" fmla="*/ 1792784 h 2432483"/>
              <a:gd name="connsiteX313" fmla="*/ 3815334 w 4744594"/>
              <a:gd name="connsiteY313" fmla="*/ 1773258 h 2432483"/>
              <a:gd name="connsiteX314" fmla="*/ 1459516 w 4744594"/>
              <a:gd name="connsiteY314" fmla="*/ 1753732 h 2432483"/>
              <a:gd name="connsiteX315" fmla="*/ 1459516 w 4744594"/>
              <a:gd name="connsiteY315" fmla="*/ 1864698 h 2432483"/>
              <a:gd name="connsiteX316" fmla="*/ 1439895 w 4744594"/>
              <a:gd name="connsiteY316" fmla="*/ 2132256 h 2432483"/>
              <a:gd name="connsiteX317" fmla="*/ 1426750 w 4744594"/>
              <a:gd name="connsiteY317" fmla="*/ 2132256 h 2432483"/>
              <a:gd name="connsiteX318" fmla="*/ 1426750 w 4744594"/>
              <a:gd name="connsiteY318" fmla="*/ 2067009 h 2432483"/>
              <a:gd name="connsiteX319" fmla="*/ 1459516 w 4744594"/>
              <a:gd name="connsiteY319" fmla="*/ 1753732 h 2432483"/>
              <a:gd name="connsiteX320" fmla="*/ 3036570 w 4744594"/>
              <a:gd name="connsiteY320" fmla="*/ 1745160 h 2432483"/>
              <a:gd name="connsiteX321" fmla="*/ 3023521 w 4744594"/>
              <a:gd name="connsiteY321" fmla="*/ 1771258 h 2432483"/>
              <a:gd name="connsiteX322" fmla="*/ 3030093 w 4744594"/>
              <a:gd name="connsiteY322" fmla="*/ 1771258 h 2432483"/>
              <a:gd name="connsiteX323" fmla="*/ 3030093 w 4744594"/>
              <a:gd name="connsiteY323" fmla="*/ 1777831 h 2432483"/>
              <a:gd name="connsiteX324" fmla="*/ 3043142 w 4744594"/>
              <a:gd name="connsiteY324" fmla="*/ 1771258 h 2432483"/>
              <a:gd name="connsiteX325" fmla="*/ 3049715 w 4744594"/>
              <a:gd name="connsiteY325" fmla="*/ 1751732 h 2432483"/>
              <a:gd name="connsiteX326" fmla="*/ 3795617 w 4744594"/>
              <a:gd name="connsiteY326" fmla="*/ 1727633 h 2432483"/>
              <a:gd name="connsiteX327" fmla="*/ 3815238 w 4744594"/>
              <a:gd name="connsiteY327" fmla="*/ 1773258 h 2432483"/>
              <a:gd name="connsiteX328" fmla="*/ 3808666 w 4744594"/>
              <a:gd name="connsiteY328" fmla="*/ 1773258 h 2432483"/>
              <a:gd name="connsiteX329" fmla="*/ 3808666 w 4744594"/>
              <a:gd name="connsiteY329" fmla="*/ 1760209 h 2432483"/>
              <a:gd name="connsiteX330" fmla="*/ 3795617 w 4744594"/>
              <a:gd name="connsiteY330" fmla="*/ 1727633 h 2432483"/>
              <a:gd name="connsiteX331" fmla="*/ 3789140 w 4744594"/>
              <a:gd name="connsiteY331" fmla="*/ 1714584 h 2432483"/>
              <a:gd name="connsiteX332" fmla="*/ 3795712 w 4744594"/>
              <a:gd name="connsiteY332" fmla="*/ 1727633 h 2432483"/>
              <a:gd name="connsiteX333" fmla="*/ 3795617 w 4744594"/>
              <a:gd name="connsiteY333" fmla="*/ 1727633 h 2432483"/>
              <a:gd name="connsiteX334" fmla="*/ 3789140 w 4744594"/>
              <a:gd name="connsiteY334" fmla="*/ 1727633 h 2432483"/>
              <a:gd name="connsiteX335" fmla="*/ 3789140 w 4744594"/>
              <a:gd name="connsiteY335" fmla="*/ 1714584 h 2432483"/>
              <a:gd name="connsiteX336" fmla="*/ 3167444 w 4744594"/>
              <a:gd name="connsiteY336" fmla="*/ 1692868 h 2432483"/>
              <a:gd name="connsiteX337" fmla="*/ 3167444 w 4744594"/>
              <a:gd name="connsiteY337" fmla="*/ 1725538 h 2432483"/>
              <a:gd name="connsiteX338" fmla="*/ 3187065 w 4744594"/>
              <a:gd name="connsiteY338" fmla="*/ 1718966 h 2432483"/>
              <a:gd name="connsiteX339" fmla="*/ 3193637 w 4744594"/>
              <a:gd name="connsiteY339" fmla="*/ 1705917 h 2432483"/>
              <a:gd name="connsiteX340" fmla="*/ 3167444 w 4744594"/>
              <a:gd name="connsiteY340" fmla="*/ 1692868 h 2432483"/>
              <a:gd name="connsiteX341" fmla="*/ 1426845 w 4744594"/>
              <a:gd name="connsiteY341" fmla="*/ 1692868 h 2432483"/>
              <a:gd name="connsiteX342" fmla="*/ 1453039 w 4744594"/>
              <a:gd name="connsiteY342" fmla="*/ 1732015 h 2432483"/>
              <a:gd name="connsiteX343" fmla="*/ 1446562 w 4744594"/>
              <a:gd name="connsiteY343" fmla="*/ 1745065 h 2432483"/>
              <a:gd name="connsiteX344" fmla="*/ 1243679 w 4744594"/>
              <a:gd name="connsiteY344" fmla="*/ 1882129 h 2432483"/>
              <a:gd name="connsiteX345" fmla="*/ 1243679 w 4744594"/>
              <a:gd name="connsiteY345" fmla="*/ 1869080 h 2432483"/>
              <a:gd name="connsiteX346" fmla="*/ 1250251 w 4744594"/>
              <a:gd name="connsiteY346" fmla="*/ 1869080 h 2432483"/>
              <a:gd name="connsiteX347" fmla="*/ 1348454 w 4744594"/>
              <a:gd name="connsiteY347" fmla="*/ 1758114 h 2432483"/>
              <a:gd name="connsiteX348" fmla="*/ 1165193 w 4744594"/>
              <a:gd name="connsiteY348" fmla="*/ 1797262 h 2432483"/>
              <a:gd name="connsiteX349" fmla="*/ 1165193 w 4744594"/>
              <a:gd name="connsiteY349" fmla="*/ 1790689 h 2432483"/>
              <a:gd name="connsiteX350" fmla="*/ 1171766 w 4744594"/>
              <a:gd name="connsiteY350" fmla="*/ 1790689 h 2432483"/>
              <a:gd name="connsiteX351" fmla="*/ 1302639 w 4744594"/>
              <a:gd name="connsiteY351" fmla="*/ 1712394 h 2432483"/>
              <a:gd name="connsiteX352" fmla="*/ 1426845 w 4744594"/>
              <a:gd name="connsiteY352" fmla="*/ 1692868 h 2432483"/>
              <a:gd name="connsiteX353" fmla="*/ 3769519 w 4744594"/>
              <a:gd name="connsiteY353" fmla="*/ 1675341 h 2432483"/>
              <a:gd name="connsiteX354" fmla="*/ 3775996 w 4744594"/>
              <a:gd name="connsiteY354" fmla="*/ 1688390 h 2432483"/>
              <a:gd name="connsiteX355" fmla="*/ 3769519 w 4744594"/>
              <a:gd name="connsiteY355" fmla="*/ 1688390 h 2432483"/>
              <a:gd name="connsiteX356" fmla="*/ 3769519 w 4744594"/>
              <a:gd name="connsiteY356" fmla="*/ 1675436 h 2432483"/>
              <a:gd name="connsiteX357" fmla="*/ 3762947 w 4744594"/>
              <a:gd name="connsiteY357" fmla="*/ 1662387 h 2432483"/>
              <a:gd name="connsiteX358" fmla="*/ 3769519 w 4744594"/>
              <a:gd name="connsiteY358" fmla="*/ 1675436 h 2432483"/>
              <a:gd name="connsiteX359" fmla="*/ 3762947 w 4744594"/>
              <a:gd name="connsiteY359" fmla="*/ 1675436 h 2432483"/>
              <a:gd name="connsiteX360" fmla="*/ 3762947 w 4744594"/>
              <a:gd name="connsiteY360" fmla="*/ 1662387 h 2432483"/>
              <a:gd name="connsiteX361" fmla="*/ 3893820 w 4744594"/>
              <a:gd name="connsiteY361" fmla="*/ 1642766 h 2432483"/>
              <a:gd name="connsiteX362" fmla="*/ 3952684 w 4744594"/>
              <a:gd name="connsiteY362" fmla="*/ 1649243 h 2432483"/>
              <a:gd name="connsiteX363" fmla="*/ 3985355 w 4744594"/>
              <a:gd name="connsiteY363" fmla="*/ 1721062 h 2432483"/>
              <a:gd name="connsiteX364" fmla="*/ 3952684 w 4744594"/>
              <a:gd name="connsiteY364" fmla="*/ 1773259 h 2432483"/>
              <a:gd name="connsiteX365" fmla="*/ 3887247 w 4744594"/>
              <a:gd name="connsiteY365" fmla="*/ 1786308 h 2432483"/>
              <a:gd name="connsiteX366" fmla="*/ 3893820 w 4744594"/>
              <a:gd name="connsiteY366" fmla="*/ 1642766 h 2432483"/>
              <a:gd name="connsiteX367" fmla="*/ 3730181 w 4744594"/>
              <a:gd name="connsiteY367" fmla="*/ 1590569 h 2432483"/>
              <a:gd name="connsiteX368" fmla="*/ 3743325 w 4744594"/>
              <a:gd name="connsiteY368" fmla="*/ 1623240 h 2432483"/>
              <a:gd name="connsiteX369" fmla="*/ 3736753 w 4744594"/>
              <a:gd name="connsiteY369" fmla="*/ 1623240 h 2432483"/>
              <a:gd name="connsiteX370" fmla="*/ 3736753 w 4744594"/>
              <a:gd name="connsiteY370" fmla="*/ 1610190 h 2432483"/>
              <a:gd name="connsiteX371" fmla="*/ 3730181 w 4744594"/>
              <a:gd name="connsiteY371" fmla="*/ 1590569 h 2432483"/>
              <a:gd name="connsiteX372" fmla="*/ 3717131 w 4744594"/>
              <a:gd name="connsiteY372" fmla="*/ 1564470 h 2432483"/>
              <a:gd name="connsiteX373" fmla="*/ 3730180 w 4744594"/>
              <a:gd name="connsiteY373" fmla="*/ 1590569 h 2432483"/>
              <a:gd name="connsiteX374" fmla="*/ 3723703 w 4744594"/>
              <a:gd name="connsiteY374" fmla="*/ 1590569 h 2432483"/>
              <a:gd name="connsiteX375" fmla="*/ 3723703 w 4744594"/>
              <a:gd name="connsiteY375" fmla="*/ 1583996 h 2432483"/>
              <a:gd name="connsiteX376" fmla="*/ 3717131 w 4744594"/>
              <a:gd name="connsiteY376" fmla="*/ 1564470 h 2432483"/>
              <a:gd name="connsiteX377" fmla="*/ 1281017 w 4744594"/>
              <a:gd name="connsiteY377" fmla="*/ 1474554 h 2432483"/>
              <a:gd name="connsiteX378" fmla="*/ 1281018 w 4744594"/>
              <a:gd name="connsiteY378" fmla="*/ 1474554 h 2432483"/>
              <a:gd name="connsiteX379" fmla="*/ 1411605 w 4744594"/>
              <a:gd name="connsiteY379" fmla="*/ 1474554 h 2432483"/>
              <a:gd name="connsiteX380" fmla="*/ 1420273 w 4744594"/>
              <a:gd name="connsiteY380" fmla="*/ 1477602 h 2432483"/>
              <a:gd name="connsiteX381" fmla="*/ 1413796 w 4744594"/>
              <a:gd name="connsiteY381" fmla="*/ 1490652 h 2432483"/>
              <a:gd name="connsiteX382" fmla="*/ 1413796 w 4744594"/>
              <a:gd name="connsiteY382" fmla="*/ 1497224 h 2432483"/>
              <a:gd name="connsiteX383" fmla="*/ 1281017 w 4744594"/>
              <a:gd name="connsiteY383" fmla="*/ 1474554 h 2432483"/>
              <a:gd name="connsiteX384" fmla="*/ 1210914 w 4744594"/>
              <a:gd name="connsiteY384" fmla="*/ 1444931 h 2432483"/>
              <a:gd name="connsiteX385" fmla="*/ 1411605 w 4744594"/>
              <a:gd name="connsiteY385" fmla="*/ 1474459 h 2432483"/>
              <a:gd name="connsiteX386" fmla="*/ 1281018 w 4744594"/>
              <a:gd name="connsiteY386" fmla="*/ 1474554 h 2432483"/>
              <a:gd name="connsiteX387" fmla="*/ 1210914 w 4744594"/>
              <a:gd name="connsiteY387" fmla="*/ 1444931 h 2432483"/>
              <a:gd name="connsiteX388" fmla="*/ 2068068 w 4744594"/>
              <a:gd name="connsiteY388" fmla="*/ 1392734 h 2432483"/>
              <a:gd name="connsiteX389" fmla="*/ 2081213 w 4744594"/>
              <a:gd name="connsiteY389" fmla="*/ 1412260 h 2432483"/>
              <a:gd name="connsiteX390" fmla="*/ 2074641 w 4744594"/>
              <a:gd name="connsiteY390" fmla="*/ 1412260 h 2432483"/>
              <a:gd name="connsiteX391" fmla="*/ 2074641 w 4744594"/>
              <a:gd name="connsiteY391" fmla="*/ 1418737 h 2432483"/>
              <a:gd name="connsiteX392" fmla="*/ 2068068 w 4744594"/>
              <a:gd name="connsiteY392" fmla="*/ 1418737 h 2432483"/>
              <a:gd name="connsiteX393" fmla="*/ 2041970 w 4744594"/>
              <a:gd name="connsiteY393" fmla="*/ 1379685 h 2432483"/>
              <a:gd name="connsiteX394" fmla="*/ 2048447 w 4744594"/>
              <a:gd name="connsiteY394" fmla="*/ 1399306 h 2432483"/>
              <a:gd name="connsiteX395" fmla="*/ 2015776 w 4744594"/>
              <a:gd name="connsiteY395" fmla="*/ 1438454 h 2432483"/>
              <a:gd name="connsiteX396" fmla="*/ 1996154 w 4744594"/>
              <a:gd name="connsiteY396" fmla="*/ 1431882 h 2432483"/>
              <a:gd name="connsiteX397" fmla="*/ 1996154 w 4744594"/>
              <a:gd name="connsiteY397" fmla="*/ 1418832 h 2432483"/>
              <a:gd name="connsiteX398" fmla="*/ 2041970 w 4744594"/>
              <a:gd name="connsiteY398" fmla="*/ 1379685 h 2432483"/>
              <a:gd name="connsiteX399" fmla="*/ 286131 w 4744594"/>
              <a:gd name="connsiteY399" fmla="*/ 1365493 h 2432483"/>
              <a:gd name="connsiteX400" fmla="*/ 571691 w 4744594"/>
              <a:gd name="connsiteY400" fmla="*/ 1365493 h 2432483"/>
              <a:gd name="connsiteX401" fmla="*/ 569500 w 4744594"/>
              <a:gd name="connsiteY401" fmla="*/ 1464553 h 2432483"/>
              <a:gd name="connsiteX402" fmla="*/ 559435 w 4744594"/>
              <a:gd name="connsiteY402" fmla="*/ 1462659 h 2432483"/>
              <a:gd name="connsiteX403" fmla="*/ 566579 w 4744594"/>
              <a:gd name="connsiteY403" fmla="*/ 1468842 h 2432483"/>
              <a:gd name="connsiteX404" fmla="*/ 687792 w 4744594"/>
              <a:gd name="connsiteY404" fmla="*/ 1663814 h 2432483"/>
              <a:gd name="connsiteX405" fmla="*/ 688863 w 4744594"/>
              <a:gd name="connsiteY405" fmla="*/ 1666991 h 2432483"/>
              <a:gd name="connsiteX406" fmla="*/ 783741 w 4744594"/>
              <a:gd name="connsiteY406" fmla="*/ 1674794 h 2432483"/>
              <a:gd name="connsiteX407" fmla="*/ 867442 w 4744594"/>
              <a:gd name="connsiteY407" fmla="*/ 1692582 h 2432483"/>
              <a:gd name="connsiteX408" fmla="*/ 867442 w 4744594"/>
              <a:gd name="connsiteY408" fmla="*/ 1692677 h 2432483"/>
              <a:gd name="connsiteX409" fmla="*/ 909828 w 4744594"/>
              <a:gd name="connsiteY409" fmla="*/ 1705917 h 2432483"/>
              <a:gd name="connsiteX410" fmla="*/ 968693 w 4744594"/>
              <a:gd name="connsiteY410" fmla="*/ 1745065 h 2432483"/>
              <a:gd name="connsiteX411" fmla="*/ 974979 w 4744594"/>
              <a:gd name="connsiteY411" fmla="*/ 1692582 h 2432483"/>
              <a:gd name="connsiteX412" fmla="*/ 975140 w 4744594"/>
              <a:gd name="connsiteY412" fmla="*/ 1692582 h 2432483"/>
              <a:gd name="connsiteX413" fmla="*/ 1001339 w 4744594"/>
              <a:gd name="connsiteY413" fmla="*/ 1617465 h 2432483"/>
              <a:gd name="connsiteX414" fmla="*/ 1021175 w 4744594"/>
              <a:gd name="connsiteY414" fmla="*/ 1536372 h 2432483"/>
              <a:gd name="connsiteX415" fmla="*/ 949262 w 4744594"/>
              <a:gd name="connsiteY415" fmla="*/ 1529895 h 2432483"/>
              <a:gd name="connsiteX416" fmla="*/ 864108 w 4744594"/>
              <a:gd name="connsiteY416" fmla="*/ 1542944 h 2432483"/>
              <a:gd name="connsiteX417" fmla="*/ 746379 w 4744594"/>
              <a:gd name="connsiteY417" fmla="*/ 1497319 h 2432483"/>
              <a:gd name="connsiteX418" fmla="*/ 738188 w 4744594"/>
              <a:gd name="connsiteY418" fmla="*/ 1474745 h 2432483"/>
              <a:gd name="connsiteX419" fmla="*/ 924339 w 4744594"/>
              <a:gd name="connsiteY419" fmla="*/ 1474650 h 2432483"/>
              <a:gd name="connsiteX420" fmla="*/ 737997 w 4744594"/>
              <a:gd name="connsiteY420" fmla="*/ 1474554 h 2432483"/>
              <a:gd name="connsiteX421" fmla="*/ 713423 w 4744594"/>
              <a:gd name="connsiteY421" fmla="*/ 1425405 h 2432483"/>
              <a:gd name="connsiteX422" fmla="*/ 700374 w 4744594"/>
              <a:gd name="connsiteY422" fmla="*/ 1365588 h 2432483"/>
              <a:gd name="connsiteX423" fmla="*/ 1151573 w 4744594"/>
              <a:gd name="connsiteY423" fmla="*/ 1365493 h 2432483"/>
              <a:gd name="connsiteX424" fmla="*/ 1109641 w 4744594"/>
              <a:gd name="connsiteY424" fmla="*/ 1474554 h 2432483"/>
              <a:gd name="connsiteX425" fmla="*/ 1109663 w 4744594"/>
              <a:gd name="connsiteY425" fmla="*/ 1474554 h 2432483"/>
              <a:gd name="connsiteX426" fmla="*/ 1043368 w 4744594"/>
              <a:gd name="connsiteY426" fmla="*/ 1692677 h 2432483"/>
              <a:gd name="connsiteX427" fmla="*/ 1043273 w 4744594"/>
              <a:gd name="connsiteY427" fmla="*/ 1692677 h 2432483"/>
              <a:gd name="connsiteX428" fmla="*/ 1034129 w 4744594"/>
              <a:gd name="connsiteY428" fmla="*/ 1732015 h 2432483"/>
              <a:gd name="connsiteX429" fmla="*/ 973169 w 4744594"/>
              <a:gd name="connsiteY429" fmla="*/ 1910800 h 2432483"/>
              <a:gd name="connsiteX430" fmla="*/ 973074 w 4744594"/>
              <a:gd name="connsiteY430" fmla="*/ 1910800 h 2432483"/>
              <a:gd name="connsiteX431" fmla="*/ 915162 w 4744594"/>
              <a:gd name="connsiteY431" fmla="*/ 1910800 h 2432483"/>
              <a:gd name="connsiteX432" fmla="*/ 955739 w 4744594"/>
              <a:gd name="connsiteY432" fmla="*/ 1784212 h 2432483"/>
              <a:gd name="connsiteX433" fmla="*/ 851059 w 4744594"/>
              <a:gd name="connsiteY433" fmla="*/ 1705917 h 2432483"/>
              <a:gd name="connsiteX434" fmla="*/ 687419 w 4744594"/>
              <a:gd name="connsiteY434" fmla="*/ 1692868 h 2432483"/>
              <a:gd name="connsiteX435" fmla="*/ 687419 w 4744594"/>
              <a:gd name="connsiteY435" fmla="*/ 1692677 h 2432483"/>
              <a:gd name="connsiteX436" fmla="*/ 687324 w 4744594"/>
              <a:gd name="connsiteY436" fmla="*/ 1692677 h 2432483"/>
              <a:gd name="connsiteX437" fmla="*/ 687324 w 4744594"/>
              <a:gd name="connsiteY437" fmla="*/ 1681913 h 2432483"/>
              <a:gd name="connsiteX438" fmla="*/ 581132 w 4744594"/>
              <a:gd name="connsiteY438" fmla="*/ 1518715 h 2432483"/>
              <a:gd name="connsiteX439" fmla="*/ 557375 w 4744594"/>
              <a:gd name="connsiteY439" fmla="*/ 1462271 h 2432483"/>
              <a:gd name="connsiteX440" fmla="*/ 557224 w 4744594"/>
              <a:gd name="connsiteY440" fmla="*/ 1462243 h 2432483"/>
              <a:gd name="connsiteX441" fmla="*/ 549878 w 4744594"/>
              <a:gd name="connsiteY441" fmla="*/ 1458076 h 2432483"/>
              <a:gd name="connsiteX442" fmla="*/ 543306 w 4744594"/>
              <a:gd name="connsiteY442" fmla="*/ 1445026 h 2432483"/>
              <a:gd name="connsiteX443" fmla="*/ 545391 w 4744594"/>
              <a:gd name="connsiteY443" fmla="*/ 1440454 h 2432483"/>
              <a:gd name="connsiteX444" fmla="*/ 543401 w 4744594"/>
              <a:gd name="connsiteY444" fmla="*/ 1440454 h 2432483"/>
              <a:gd name="connsiteX445" fmla="*/ 523780 w 4744594"/>
              <a:gd name="connsiteY445" fmla="*/ 1427405 h 2432483"/>
              <a:gd name="connsiteX446" fmla="*/ 543401 w 4744594"/>
              <a:gd name="connsiteY446" fmla="*/ 1420833 h 2432483"/>
              <a:gd name="connsiteX447" fmla="*/ 547509 w 4744594"/>
              <a:gd name="connsiteY447" fmla="*/ 1428250 h 2432483"/>
              <a:gd name="connsiteX448" fmla="*/ 548297 w 4744594"/>
              <a:gd name="connsiteY448" fmla="*/ 1432153 h 2432483"/>
              <a:gd name="connsiteX449" fmla="*/ 549878 w 4744594"/>
              <a:gd name="connsiteY449" fmla="*/ 1418928 h 2432483"/>
              <a:gd name="connsiteX450" fmla="*/ 427959 w 4744594"/>
              <a:gd name="connsiteY450" fmla="*/ 1474554 h 2432483"/>
              <a:gd name="connsiteX451" fmla="*/ 428053 w 4744594"/>
              <a:gd name="connsiteY451" fmla="*/ 1474554 h 2432483"/>
              <a:gd name="connsiteX452" fmla="*/ 314325 w 4744594"/>
              <a:gd name="connsiteY452" fmla="*/ 1523227 h 2432483"/>
              <a:gd name="connsiteX453" fmla="*/ 260709 w 4744594"/>
              <a:gd name="connsiteY453" fmla="*/ 1474649 h 2432483"/>
              <a:gd name="connsiteX454" fmla="*/ 260509 w 4744594"/>
              <a:gd name="connsiteY454" fmla="*/ 1474649 h 2432483"/>
              <a:gd name="connsiteX455" fmla="*/ 235744 w 4744594"/>
              <a:gd name="connsiteY455" fmla="*/ 1451598 h 2432483"/>
              <a:gd name="connsiteX456" fmla="*/ 286131 w 4744594"/>
              <a:gd name="connsiteY456" fmla="*/ 1365493 h 2432483"/>
              <a:gd name="connsiteX457" fmla="*/ 1322165 w 4744594"/>
              <a:gd name="connsiteY457" fmla="*/ 1360160 h 2432483"/>
              <a:gd name="connsiteX458" fmla="*/ 1335309 w 4744594"/>
              <a:gd name="connsiteY458" fmla="*/ 1360160 h 2432483"/>
              <a:gd name="connsiteX459" fmla="*/ 1347216 w 4744594"/>
              <a:gd name="connsiteY459" fmla="*/ 1365494 h 2432483"/>
              <a:gd name="connsiteX460" fmla="*/ 1347028 w 4744594"/>
              <a:gd name="connsiteY460" fmla="*/ 1365494 h 2432483"/>
              <a:gd name="connsiteX461" fmla="*/ 1407129 w 4744594"/>
              <a:gd name="connsiteY461" fmla="*/ 1392734 h 2432483"/>
              <a:gd name="connsiteX462" fmla="*/ 1407129 w 4744594"/>
              <a:gd name="connsiteY462" fmla="*/ 1418832 h 2432483"/>
              <a:gd name="connsiteX463" fmla="*/ 1479137 w 4744594"/>
              <a:gd name="connsiteY463" fmla="*/ 1464457 h 2432483"/>
              <a:gd name="connsiteX464" fmla="*/ 1485710 w 4744594"/>
              <a:gd name="connsiteY464" fmla="*/ 1431882 h 2432483"/>
              <a:gd name="connsiteX465" fmla="*/ 1444657 w 4744594"/>
              <a:gd name="connsiteY465" fmla="*/ 1365493 h 2432483"/>
              <a:gd name="connsiteX466" fmla="*/ 1516952 w 4744594"/>
              <a:gd name="connsiteY466" fmla="*/ 1365493 h 2432483"/>
              <a:gd name="connsiteX467" fmla="*/ 1512189 w 4744594"/>
              <a:gd name="connsiteY467" fmla="*/ 1474649 h 2432483"/>
              <a:gd name="connsiteX468" fmla="*/ 1512187 w 4744594"/>
              <a:gd name="connsiteY468" fmla="*/ 1474649 h 2432483"/>
              <a:gd name="connsiteX469" fmla="*/ 1511713 w 4744594"/>
              <a:gd name="connsiteY469" fmla="*/ 1505928 h 2432483"/>
              <a:gd name="connsiteX470" fmla="*/ 1511808 w 4744594"/>
              <a:gd name="connsiteY470" fmla="*/ 1529800 h 2432483"/>
              <a:gd name="connsiteX471" fmla="*/ 1474683 w 4744594"/>
              <a:gd name="connsiteY471" fmla="*/ 1560617 h 2432483"/>
              <a:gd name="connsiteX472" fmla="*/ 1483781 w 4744594"/>
              <a:gd name="connsiteY472" fmla="*/ 1572293 h 2432483"/>
              <a:gd name="connsiteX473" fmla="*/ 1485710 w 4744594"/>
              <a:gd name="connsiteY473" fmla="*/ 1597046 h 2432483"/>
              <a:gd name="connsiteX474" fmla="*/ 1472565 w 4744594"/>
              <a:gd name="connsiteY474" fmla="*/ 1662292 h 2432483"/>
              <a:gd name="connsiteX475" fmla="*/ 1465993 w 4744594"/>
              <a:gd name="connsiteY475" fmla="*/ 1662292 h 2432483"/>
              <a:gd name="connsiteX476" fmla="*/ 1465993 w 4744594"/>
              <a:gd name="connsiteY476" fmla="*/ 1583997 h 2432483"/>
              <a:gd name="connsiteX477" fmla="*/ 1470743 w 4744594"/>
              <a:gd name="connsiteY477" fmla="*/ 1573734 h 2432483"/>
              <a:gd name="connsiteX478" fmla="*/ 1472287 w 4744594"/>
              <a:gd name="connsiteY478" fmla="*/ 1560316 h 2432483"/>
              <a:gd name="connsiteX479" fmla="*/ 1465790 w 4744594"/>
              <a:gd name="connsiteY479" fmla="*/ 1512226 h 2432483"/>
              <a:gd name="connsiteX480" fmla="*/ 1444943 w 4744594"/>
              <a:gd name="connsiteY480" fmla="*/ 1474650 h 2432483"/>
              <a:gd name="connsiteX481" fmla="*/ 1478741 w 4744594"/>
              <a:gd name="connsiteY481" fmla="*/ 1474602 h 2432483"/>
              <a:gd name="connsiteX482" fmla="*/ 1444943 w 4744594"/>
              <a:gd name="connsiteY482" fmla="*/ 1474554 h 2432483"/>
              <a:gd name="connsiteX483" fmla="*/ 1325880 w 4744594"/>
              <a:gd name="connsiteY483" fmla="*/ 1365588 h 2432483"/>
              <a:gd name="connsiteX484" fmla="*/ 1346805 w 4744594"/>
              <a:gd name="connsiteY484" fmla="*/ 1365494 h 2432483"/>
              <a:gd name="connsiteX485" fmla="*/ 1325975 w 4744594"/>
              <a:gd name="connsiteY485" fmla="*/ 1365494 h 2432483"/>
              <a:gd name="connsiteX486" fmla="*/ 1322165 w 4744594"/>
              <a:gd name="connsiteY486" fmla="*/ 1360160 h 2432483"/>
              <a:gd name="connsiteX487" fmla="*/ 2087784 w 4744594"/>
              <a:gd name="connsiteY487" fmla="*/ 1340538 h 2432483"/>
              <a:gd name="connsiteX488" fmla="*/ 2094261 w 4744594"/>
              <a:gd name="connsiteY488" fmla="*/ 1353587 h 2432483"/>
              <a:gd name="connsiteX489" fmla="*/ 2087784 w 4744594"/>
              <a:gd name="connsiteY489" fmla="*/ 1340538 h 2432483"/>
              <a:gd name="connsiteX490" fmla="*/ 2185892 w 4744594"/>
              <a:gd name="connsiteY490" fmla="*/ 1307867 h 2432483"/>
              <a:gd name="connsiteX491" fmla="*/ 2198941 w 4744594"/>
              <a:gd name="connsiteY491" fmla="*/ 1307867 h 2432483"/>
              <a:gd name="connsiteX492" fmla="*/ 2198941 w 4744594"/>
              <a:gd name="connsiteY492" fmla="*/ 1320916 h 2432483"/>
              <a:gd name="connsiteX493" fmla="*/ 2185892 w 4744594"/>
              <a:gd name="connsiteY493" fmla="*/ 1320916 h 2432483"/>
              <a:gd name="connsiteX494" fmla="*/ 13335 w 4744594"/>
              <a:gd name="connsiteY494" fmla="*/ 1283864 h 2432483"/>
              <a:gd name="connsiteX495" fmla="*/ 98393 w 4744594"/>
              <a:gd name="connsiteY495" fmla="*/ 1362160 h 2432483"/>
              <a:gd name="connsiteX496" fmla="*/ 262033 w 4744594"/>
              <a:gd name="connsiteY496" fmla="*/ 1499224 h 2432483"/>
              <a:gd name="connsiteX497" fmla="*/ 248888 w 4744594"/>
              <a:gd name="connsiteY497" fmla="*/ 1499224 h 2432483"/>
              <a:gd name="connsiteX498" fmla="*/ 59150 w 4744594"/>
              <a:gd name="connsiteY498" fmla="*/ 1349110 h 2432483"/>
              <a:gd name="connsiteX499" fmla="*/ 59150 w 4744594"/>
              <a:gd name="connsiteY499" fmla="*/ 1381686 h 2432483"/>
              <a:gd name="connsiteX500" fmla="*/ 6763 w 4744594"/>
              <a:gd name="connsiteY500" fmla="*/ 1603523 h 2432483"/>
              <a:gd name="connsiteX501" fmla="*/ 39433 w 4744594"/>
              <a:gd name="connsiteY501" fmla="*/ 1603523 h 2432483"/>
              <a:gd name="connsiteX502" fmla="*/ 281559 w 4744594"/>
              <a:gd name="connsiteY502" fmla="*/ 1518655 h 2432483"/>
              <a:gd name="connsiteX503" fmla="*/ 261938 w 4744594"/>
              <a:gd name="connsiteY503" fmla="*/ 1499034 h 2432483"/>
              <a:gd name="connsiteX504" fmla="*/ 274987 w 4744594"/>
              <a:gd name="connsiteY504" fmla="*/ 1499034 h 2432483"/>
              <a:gd name="connsiteX505" fmla="*/ 320802 w 4744594"/>
              <a:gd name="connsiteY505" fmla="*/ 1531609 h 2432483"/>
              <a:gd name="connsiteX506" fmla="*/ 307753 w 4744594"/>
              <a:gd name="connsiteY506" fmla="*/ 1531609 h 2432483"/>
              <a:gd name="connsiteX507" fmla="*/ 111442 w 4744594"/>
              <a:gd name="connsiteY507" fmla="*/ 1596855 h 2432483"/>
              <a:gd name="connsiteX508" fmla="*/ 111442 w 4744594"/>
              <a:gd name="connsiteY508" fmla="*/ 1609905 h 2432483"/>
              <a:gd name="connsiteX509" fmla="*/ 117919 w 4744594"/>
              <a:gd name="connsiteY509" fmla="*/ 1609905 h 2432483"/>
              <a:gd name="connsiteX510" fmla="*/ 137541 w 4744594"/>
              <a:gd name="connsiteY510" fmla="*/ 1616382 h 2432483"/>
              <a:gd name="connsiteX511" fmla="*/ 307657 w 4744594"/>
              <a:gd name="connsiteY511" fmla="*/ 1570757 h 2432483"/>
              <a:gd name="connsiteX512" fmla="*/ 530161 w 4744594"/>
              <a:gd name="connsiteY512" fmla="*/ 1485889 h 2432483"/>
              <a:gd name="connsiteX513" fmla="*/ 654558 w 4744594"/>
              <a:gd name="connsiteY513" fmla="*/ 1688200 h 2432483"/>
              <a:gd name="connsiteX514" fmla="*/ 412432 w 4744594"/>
              <a:gd name="connsiteY514" fmla="*/ 1694677 h 2432483"/>
              <a:gd name="connsiteX515" fmla="*/ 307753 w 4744594"/>
              <a:gd name="connsiteY515" fmla="*/ 1786022 h 2432483"/>
              <a:gd name="connsiteX516" fmla="*/ 327374 w 4744594"/>
              <a:gd name="connsiteY516" fmla="*/ 1864318 h 2432483"/>
              <a:gd name="connsiteX517" fmla="*/ 353768 w 4744594"/>
              <a:gd name="connsiteY517" fmla="*/ 1892419 h 2432483"/>
              <a:gd name="connsiteX518" fmla="*/ 353234 w 4744594"/>
              <a:gd name="connsiteY518" fmla="*/ 1891595 h 2432483"/>
              <a:gd name="connsiteX519" fmla="*/ 347091 w 4744594"/>
              <a:gd name="connsiteY519" fmla="*/ 1862603 h 2432483"/>
              <a:gd name="connsiteX520" fmla="*/ 366713 w 4744594"/>
              <a:gd name="connsiteY520" fmla="*/ 1843077 h 2432483"/>
              <a:gd name="connsiteX521" fmla="*/ 334042 w 4744594"/>
              <a:gd name="connsiteY521" fmla="*/ 1797357 h 2432483"/>
              <a:gd name="connsiteX522" fmla="*/ 484537 w 4744594"/>
              <a:gd name="connsiteY522" fmla="*/ 1725538 h 2432483"/>
              <a:gd name="connsiteX523" fmla="*/ 739711 w 4744594"/>
              <a:gd name="connsiteY523" fmla="*/ 1718966 h 2432483"/>
              <a:gd name="connsiteX524" fmla="*/ 739711 w 4744594"/>
              <a:gd name="connsiteY524" fmla="*/ 1738493 h 2432483"/>
              <a:gd name="connsiteX525" fmla="*/ 693896 w 4744594"/>
              <a:gd name="connsiteY525" fmla="*/ 1751542 h 2432483"/>
              <a:gd name="connsiteX526" fmla="*/ 425577 w 4744594"/>
              <a:gd name="connsiteY526" fmla="*/ 1751542 h 2432483"/>
              <a:gd name="connsiteX527" fmla="*/ 419005 w 4744594"/>
              <a:gd name="connsiteY527" fmla="*/ 1777640 h 2432483"/>
              <a:gd name="connsiteX528" fmla="*/ 530257 w 4744594"/>
              <a:gd name="connsiteY528" fmla="*/ 1816788 h 2432483"/>
              <a:gd name="connsiteX529" fmla="*/ 530257 w 4744594"/>
              <a:gd name="connsiteY529" fmla="*/ 1823360 h 2432483"/>
              <a:gd name="connsiteX530" fmla="*/ 510635 w 4744594"/>
              <a:gd name="connsiteY530" fmla="*/ 1823360 h 2432483"/>
              <a:gd name="connsiteX531" fmla="*/ 412432 w 4744594"/>
              <a:gd name="connsiteY531" fmla="*/ 1790689 h 2432483"/>
              <a:gd name="connsiteX532" fmla="*/ 399288 w 4744594"/>
              <a:gd name="connsiteY532" fmla="*/ 1810216 h 2432483"/>
              <a:gd name="connsiteX533" fmla="*/ 366522 w 4744594"/>
              <a:gd name="connsiteY533" fmla="*/ 1803644 h 2432483"/>
              <a:gd name="connsiteX534" fmla="*/ 360045 w 4744594"/>
              <a:gd name="connsiteY534" fmla="*/ 1829742 h 2432483"/>
              <a:gd name="connsiteX535" fmla="*/ 373094 w 4744594"/>
              <a:gd name="connsiteY535" fmla="*/ 1829742 h 2432483"/>
              <a:gd name="connsiteX536" fmla="*/ 412432 w 4744594"/>
              <a:gd name="connsiteY536" fmla="*/ 1829742 h 2432483"/>
              <a:gd name="connsiteX537" fmla="*/ 412432 w 4744594"/>
              <a:gd name="connsiteY537" fmla="*/ 1855840 h 2432483"/>
              <a:gd name="connsiteX538" fmla="*/ 543306 w 4744594"/>
              <a:gd name="connsiteY538" fmla="*/ 1901465 h 2432483"/>
              <a:gd name="connsiteX539" fmla="*/ 622459 w 4744594"/>
              <a:gd name="connsiteY539" fmla="*/ 1910419 h 2432483"/>
              <a:gd name="connsiteX540" fmla="*/ 554926 w 4744594"/>
              <a:gd name="connsiteY540" fmla="*/ 1910514 h 2432483"/>
              <a:gd name="connsiteX541" fmla="*/ 425482 w 4744594"/>
              <a:gd name="connsiteY541" fmla="*/ 1875367 h 2432483"/>
              <a:gd name="connsiteX542" fmla="*/ 405860 w 4744594"/>
              <a:gd name="connsiteY542" fmla="*/ 1881844 h 2432483"/>
              <a:gd name="connsiteX543" fmla="*/ 399288 w 4744594"/>
              <a:gd name="connsiteY543" fmla="*/ 1849268 h 2432483"/>
              <a:gd name="connsiteX544" fmla="*/ 373094 w 4744594"/>
              <a:gd name="connsiteY544" fmla="*/ 1868795 h 2432483"/>
              <a:gd name="connsiteX545" fmla="*/ 379667 w 4744594"/>
              <a:gd name="connsiteY545" fmla="*/ 1888321 h 2432483"/>
              <a:gd name="connsiteX546" fmla="*/ 416242 w 4744594"/>
              <a:gd name="connsiteY546" fmla="*/ 1910514 h 2432483"/>
              <a:gd name="connsiteX547" fmla="*/ 383096 w 4744594"/>
              <a:gd name="connsiteY547" fmla="*/ 1910702 h 2432483"/>
              <a:gd name="connsiteX548" fmla="*/ 383156 w 4744594"/>
              <a:gd name="connsiteY548" fmla="*/ 1910738 h 2432483"/>
              <a:gd name="connsiteX549" fmla="*/ 416338 w 4744594"/>
              <a:gd name="connsiteY549" fmla="*/ 1910800 h 2432483"/>
              <a:gd name="connsiteX550" fmla="*/ 451771 w 4744594"/>
              <a:gd name="connsiteY550" fmla="*/ 1940899 h 2432483"/>
              <a:gd name="connsiteX551" fmla="*/ 595694 w 4744594"/>
              <a:gd name="connsiteY551" fmla="*/ 1986523 h 2432483"/>
              <a:gd name="connsiteX552" fmla="*/ 517112 w 4744594"/>
              <a:gd name="connsiteY552" fmla="*/ 1986523 h 2432483"/>
              <a:gd name="connsiteX553" fmla="*/ 517112 w 4744594"/>
              <a:gd name="connsiteY553" fmla="*/ 1993096 h 2432483"/>
              <a:gd name="connsiteX554" fmla="*/ 523684 w 4744594"/>
              <a:gd name="connsiteY554" fmla="*/ 1993096 h 2432483"/>
              <a:gd name="connsiteX555" fmla="*/ 634937 w 4744594"/>
              <a:gd name="connsiteY555" fmla="*/ 2038816 h 2432483"/>
              <a:gd name="connsiteX556" fmla="*/ 922877 w 4744594"/>
              <a:gd name="connsiteY556" fmla="*/ 1953948 h 2432483"/>
              <a:gd name="connsiteX557" fmla="*/ 915067 w 4744594"/>
              <a:gd name="connsiteY557" fmla="*/ 1910990 h 2432483"/>
              <a:gd name="connsiteX558" fmla="*/ 973074 w 4744594"/>
              <a:gd name="connsiteY558" fmla="*/ 1910800 h 2432483"/>
              <a:gd name="connsiteX559" fmla="*/ 968597 w 4744594"/>
              <a:gd name="connsiteY559" fmla="*/ 1947471 h 2432483"/>
              <a:gd name="connsiteX560" fmla="*/ 988219 w 4744594"/>
              <a:gd name="connsiteY560" fmla="*/ 1947471 h 2432483"/>
              <a:gd name="connsiteX561" fmla="*/ 1029093 w 4744594"/>
              <a:gd name="connsiteY561" fmla="*/ 2036328 h 2432483"/>
              <a:gd name="connsiteX562" fmla="*/ 1095972 w 4744594"/>
              <a:gd name="connsiteY562" fmla="*/ 2129017 h 2432483"/>
              <a:gd name="connsiteX563" fmla="*/ 1096138 w 4744594"/>
              <a:gd name="connsiteY563" fmla="*/ 2129017 h 2432483"/>
              <a:gd name="connsiteX564" fmla="*/ 1191197 w 4744594"/>
              <a:gd name="connsiteY564" fmla="*/ 2234649 h 2432483"/>
              <a:gd name="connsiteX565" fmla="*/ 1230440 w 4744594"/>
              <a:gd name="connsiteY565" fmla="*/ 2215122 h 2432483"/>
              <a:gd name="connsiteX566" fmla="*/ 1250062 w 4744594"/>
              <a:gd name="connsiteY566" fmla="*/ 2234649 h 2432483"/>
              <a:gd name="connsiteX567" fmla="*/ 1289305 w 4744594"/>
              <a:gd name="connsiteY567" fmla="*/ 2201978 h 2432483"/>
              <a:gd name="connsiteX568" fmla="*/ 1263111 w 4744594"/>
              <a:gd name="connsiteY568" fmla="*/ 2201978 h 2432483"/>
              <a:gd name="connsiteX569" fmla="*/ 1197674 w 4744594"/>
              <a:gd name="connsiteY569" fmla="*/ 2208455 h 2432483"/>
              <a:gd name="connsiteX570" fmla="*/ 1197674 w 4744594"/>
              <a:gd name="connsiteY570" fmla="*/ 2195406 h 2432483"/>
              <a:gd name="connsiteX571" fmla="*/ 1400556 w 4744594"/>
              <a:gd name="connsiteY571" fmla="*/ 2162735 h 2432483"/>
              <a:gd name="connsiteX572" fmla="*/ 1400556 w 4744594"/>
              <a:gd name="connsiteY572" fmla="*/ 2188834 h 2432483"/>
              <a:gd name="connsiteX573" fmla="*/ 1420178 w 4744594"/>
              <a:gd name="connsiteY573" fmla="*/ 2188834 h 2432483"/>
              <a:gd name="connsiteX574" fmla="*/ 1420178 w 4744594"/>
              <a:gd name="connsiteY574" fmla="*/ 2234554 h 2432483"/>
              <a:gd name="connsiteX575" fmla="*/ 1151954 w 4744594"/>
              <a:gd name="connsiteY575" fmla="*/ 2293228 h 2432483"/>
              <a:gd name="connsiteX576" fmla="*/ 1080909 w 4744594"/>
              <a:gd name="connsiteY576" fmla="*/ 2209324 h 2432483"/>
              <a:gd name="connsiteX577" fmla="*/ 1005365 w 4744594"/>
              <a:gd name="connsiteY577" fmla="*/ 2128922 h 2432483"/>
              <a:gd name="connsiteX578" fmla="*/ 1005268 w 4744594"/>
              <a:gd name="connsiteY578" fmla="*/ 2128922 h 2432483"/>
              <a:gd name="connsiteX579" fmla="*/ 1001363 w 4744594"/>
              <a:gd name="connsiteY579" fmla="*/ 2123588 h 2432483"/>
              <a:gd name="connsiteX580" fmla="*/ 929354 w 4744594"/>
              <a:gd name="connsiteY580" fmla="*/ 2025671 h 2432483"/>
              <a:gd name="connsiteX581" fmla="*/ 706850 w 4744594"/>
              <a:gd name="connsiteY581" fmla="*/ 2077868 h 2432483"/>
              <a:gd name="connsiteX582" fmla="*/ 657280 w 4744594"/>
              <a:gd name="connsiteY582" fmla="*/ 2070403 h 2432483"/>
              <a:gd name="connsiteX583" fmla="*/ 621792 w 4744594"/>
              <a:gd name="connsiteY583" fmla="*/ 2059560 h 2432483"/>
              <a:gd name="connsiteX584" fmla="*/ 621792 w 4744594"/>
              <a:gd name="connsiteY584" fmla="*/ 2060056 h 2432483"/>
              <a:gd name="connsiteX585" fmla="*/ 615220 w 4744594"/>
              <a:gd name="connsiteY585" fmla="*/ 2060056 h 2432483"/>
              <a:gd name="connsiteX586" fmla="*/ 327279 w 4744594"/>
              <a:gd name="connsiteY586" fmla="*/ 2164450 h 2432483"/>
              <a:gd name="connsiteX587" fmla="*/ 189833 w 4744594"/>
              <a:gd name="connsiteY587" fmla="*/ 1988238 h 2432483"/>
              <a:gd name="connsiteX588" fmla="*/ 189833 w 4744594"/>
              <a:gd name="connsiteY588" fmla="*/ 1962139 h 2432483"/>
              <a:gd name="connsiteX589" fmla="*/ 137446 w 4744594"/>
              <a:gd name="connsiteY589" fmla="*/ 1916514 h 2432483"/>
              <a:gd name="connsiteX590" fmla="*/ 0 w 4744594"/>
              <a:gd name="connsiteY590" fmla="*/ 1727253 h 2432483"/>
              <a:gd name="connsiteX591" fmla="*/ 0 w 4744594"/>
              <a:gd name="connsiteY591" fmla="*/ 1557612 h 2432483"/>
              <a:gd name="connsiteX592" fmla="*/ 45815 w 4744594"/>
              <a:gd name="connsiteY592" fmla="*/ 1479317 h 2432483"/>
              <a:gd name="connsiteX593" fmla="*/ 13335 w 4744594"/>
              <a:gd name="connsiteY593" fmla="*/ 1283864 h 2432483"/>
              <a:gd name="connsiteX594" fmla="*/ 3082385 w 4744594"/>
              <a:gd name="connsiteY594" fmla="*/ 1275196 h 2432483"/>
              <a:gd name="connsiteX595" fmla="*/ 3102006 w 4744594"/>
              <a:gd name="connsiteY595" fmla="*/ 1281673 h 2432483"/>
              <a:gd name="connsiteX596" fmla="*/ 3108579 w 4744594"/>
              <a:gd name="connsiteY596" fmla="*/ 1314344 h 2432483"/>
              <a:gd name="connsiteX597" fmla="*/ 3082385 w 4744594"/>
              <a:gd name="connsiteY597" fmla="*/ 1320916 h 2432483"/>
              <a:gd name="connsiteX598" fmla="*/ 3082385 w 4744594"/>
              <a:gd name="connsiteY598" fmla="*/ 1307867 h 2432483"/>
              <a:gd name="connsiteX599" fmla="*/ 3095529 w 4744594"/>
              <a:gd name="connsiteY599" fmla="*/ 1288246 h 2432483"/>
              <a:gd name="connsiteX600" fmla="*/ 3086195 w 4744594"/>
              <a:gd name="connsiteY600" fmla="*/ 1284531 h 2432483"/>
              <a:gd name="connsiteX601" fmla="*/ 3082385 w 4744594"/>
              <a:gd name="connsiteY601" fmla="*/ 1275196 h 2432483"/>
              <a:gd name="connsiteX602" fmla="*/ 2098738 w 4744594"/>
              <a:gd name="connsiteY602" fmla="*/ 1256337 h 2432483"/>
              <a:gd name="connsiteX603" fmla="*/ 1976437 w 4744594"/>
              <a:gd name="connsiteY603" fmla="*/ 1314344 h 2432483"/>
              <a:gd name="connsiteX604" fmla="*/ 1976437 w 4744594"/>
              <a:gd name="connsiteY604" fmla="*/ 1301295 h 2432483"/>
              <a:gd name="connsiteX605" fmla="*/ 2069020 w 4744594"/>
              <a:gd name="connsiteY605" fmla="*/ 1256432 h 2432483"/>
              <a:gd name="connsiteX606" fmla="*/ 376904 w 4744594"/>
              <a:gd name="connsiteY606" fmla="*/ 1256337 h 2432483"/>
              <a:gd name="connsiteX607" fmla="*/ 377000 w 4744594"/>
              <a:gd name="connsiteY607" fmla="*/ 1256337 h 2432483"/>
              <a:gd name="connsiteX608" fmla="*/ 578643 w 4744594"/>
              <a:gd name="connsiteY608" fmla="*/ 1256337 h 2432483"/>
              <a:gd name="connsiteX609" fmla="*/ 571785 w 4744594"/>
              <a:gd name="connsiteY609" fmla="*/ 1365303 h 2432483"/>
              <a:gd name="connsiteX610" fmla="*/ 286321 w 4744594"/>
              <a:gd name="connsiteY610" fmla="*/ 1365398 h 2432483"/>
              <a:gd name="connsiteX611" fmla="*/ 376904 w 4744594"/>
              <a:gd name="connsiteY611" fmla="*/ 1256337 h 2432483"/>
              <a:gd name="connsiteX612" fmla="*/ 3874104 w 4744594"/>
              <a:gd name="connsiteY612" fmla="*/ 1242526 h 2432483"/>
              <a:gd name="connsiteX613" fmla="*/ 3867722 w 4744594"/>
              <a:gd name="connsiteY613" fmla="*/ 1256242 h 2432483"/>
              <a:gd name="connsiteX614" fmla="*/ 3795093 w 4744594"/>
              <a:gd name="connsiteY614" fmla="*/ 1256290 h 2432483"/>
              <a:gd name="connsiteX615" fmla="*/ 3867816 w 4744594"/>
              <a:gd name="connsiteY615" fmla="*/ 1256337 h 2432483"/>
              <a:gd name="connsiteX616" fmla="*/ 3848100 w 4744594"/>
              <a:gd name="connsiteY616" fmla="*/ 1281673 h 2432483"/>
              <a:gd name="connsiteX617" fmla="*/ 3867721 w 4744594"/>
              <a:gd name="connsiteY617" fmla="*/ 1320821 h 2432483"/>
              <a:gd name="connsiteX618" fmla="*/ 3874198 w 4744594"/>
              <a:gd name="connsiteY618" fmla="*/ 1320821 h 2432483"/>
              <a:gd name="connsiteX619" fmla="*/ 3874198 w 4744594"/>
              <a:gd name="connsiteY619" fmla="*/ 1314249 h 2432483"/>
              <a:gd name="connsiteX620" fmla="*/ 3913251 w 4744594"/>
              <a:gd name="connsiteY620" fmla="*/ 1256242 h 2432483"/>
              <a:gd name="connsiteX621" fmla="*/ 3913276 w 4744594"/>
              <a:gd name="connsiteY621" fmla="*/ 1256242 h 2432483"/>
              <a:gd name="connsiteX622" fmla="*/ 3913442 w 4744594"/>
              <a:gd name="connsiteY622" fmla="*/ 1255575 h 2432483"/>
              <a:gd name="connsiteX623" fmla="*/ 3900298 w 4744594"/>
              <a:gd name="connsiteY623" fmla="*/ 1242526 h 2432483"/>
              <a:gd name="connsiteX624" fmla="*/ 3115152 w 4744594"/>
              <a:gd name="connsiteY624" fmla="*/ 1236049 h 2432483"/>
              <a:gd name="connsiteX625" fmla="*/ 3141134 w 4744594"/>
              <a:gd name="connsiteY625" fmla="*/ 1248992 h 2432483"/>
              <a:gd name="connsiteX626" fmla="*/ 3141155 w 4744594"/>
              <a:gd name="connsiteY626" fmla="*/ 1249098 h 2432483"/>
              <a:gd name="connsiteX627" fmla="*/ 3141269 w 4744594"/>
              <a:gd name="connsiteY627" fmla="*/ 1249060 h 2432483"/>
              <a:gd name="connsiteX628" fmla="*/ 3141346 w 4744594"/>
              <a:gd name="connsiteY628" fmla="*/ 1249098 h 2432483"/>
              <a:gd name="connsiteX629" fmla="*/ 3141346 w 4744594"/>
              <a:gd name="connsiteY629" fmla="*/ 1255670 h 2432483"/>
              <a:gd name="connsiteX630" fmla="*/ 3121724 w 4744594"/>
              <a:gd name="connsiteY630" fmla="*/ 1255670 h 2432483"/>
              <a:gd name="connsiteX631" fmla="*/ 3121724 w 4744594"/>
              <a:gd name="connsiteY631" fmla="*/ 1249098 h 2432483"/>
              <a:gd name="connsiteX632" fmla="*/ 3115152 w 4744594"/>
              <a:gd name="connsiteY632" fmla="*/ 1236049 h 2432483"/>
              <a:gd name="connsiteX633" fmla="*/ 3560065 w 4744594"/>
              <a:gd name="connsiteY633" fmla="*/ 1235953 h 2432483"/>
              <a:gd name="connsiteX634" fmla="*/ 3586258 w 4744594"/>
              <a:gd name="connsiteY634" fmla="*/ 1235953 h 2432483"/>
              <a:gd name="connsiteX635" fmla="*/ 3586258 w 4744594"/>
              <a:gd name="connsiteY635" fmla="*/ 1256242 h 2432483"/>
              <a:gd name="connsiteX636" fmla="*/ 3567780 w 4744594"/>
              <a:gd name="connsiteY636" fmla="*/ 1256242 h 2432483"/>
              <a:gd name="connsiteX637" fmla="*/ 3567780 w 4744594"/>
              <a:gd name="connsiteY637" fmla="*/ 1256337 h 2432483"/>
              <a:gd name="connsiteX638" fmla="*/ 3566637 w 4744594"/>
              <a:gd name="connsiteY638" fmla="*/ 1255575 h 2432483"/>
              <a:gd name="connsiteX639" fmla="*/ 3560065 w 4744594"/>
              <a:gd name="connsiteY639" fmla="*/ 1255575 h 2432483"/>
              <a:gd name="connsiteX640" fmla="*/ 3252502 w 4744594"/>
              <a:gd name="connsiteY640" fmla="*/ 1216522 h 2432483"/>
              <a:gd name="connsiteX641" fmla="*/ 3278696 w 4744594"/>
              <a:gd name="connsiteY641" fmla="*/ 1216522 h 2432483"/>
              <a:gd name="connsiteX642" fmla="*/ 3285268 w 4744594"/>
              <a:gd name="connsiteY642" fmla="*/ 1236049 h 2432483"/>
              <a:gd name="connsiteX643" fmla="*/ 3291841 w 4744594"/>
              <a:gd name="connsiteY643" fmla="*/ 1236049 h 2432483"/>
              <a:gd name="connsiteX644" fmla="*/ 3285268 w 4744594"/>
              <a:gd name="connsiteY644" fmla="*/ 1242621 h 2432483"/>
              <a:gd name="connsiteX645" fmla="*/ 3259074 w 4744594"/>
              <a:gd name="connsiteY645" fmla="*/ 1249098 h 2432483"/>
              <a:gd name="connsiteX646" fmla="*/ 3252502 w 4744594"/>
              <a:gd name="connsiteY646" fmla="*/ 1216522 h 2432483"/>
              <a:gd name="connsiteX647" fmla="*/ 2055019 w 4744594"/>
              <a:gd name="connsiteY647" fmla="*/ 1216522 h 2432483"/>
              <a:gd name="connsiteX648" fmla="*/ 2064354 w 4744594"/>
              <a:gd name="connsiteY648" fmla="*/ 1220237 h 2432483"/>
              <a:gd name="connsiteX649" fmla="*/ 2068069 w 4744594"/>
              <a:gd name="connsiteY649" fmla="*/ 1229572 h 2432483"/>
              <a:gd name="connsiteX650" fmla="*/ 2074641 w 4744594"/>
              <a:gd name="connsiteY650" fmla="*/ 1229572 h 2432483"/>
              <a:gd name="connsiteX651" fmla="*/ 2068069 w 4744594"/>
              <a:gd name="connsiteY651" fmla="*/ 1236049 h 2432483"/>
              <a:gd name="connsiteX652" fmla="*/ 2048447 w 4744594"/>
              <a:gd name="connsiteY652" fmla="*/ 1242621 h 2432483"/>
              <a:gd name="connsiteX653" fmla="*/ 2041970 w 4744594"/>
              <a:gd name="connsiteY653" fmla="*/ 1223095 h 2432483"/>
              <a:gd name="connsiteX654" fmla="*/ 2055019 w 4744594"/>
              <a:gd name="connsiteY654" fmla="*/ 1216522 h 2432483"/>
              <a:gd name="connsiteX655" fmla="*/ 3043143 w 4744594"/>
              <a:gd name="connsiteY655" fmla="*/ 1216427 h 2432483"/>
              <a:gd name="connsiteX656" fmla="*/ 3062764 w 4744594"/>
              <a:gd name="connsiteY656" fmla="*/ 1222999 h 2432483"/>
              <a:gd name="connsiteX657" fmla="*/ 3069337 w 4744594"/>
              <a:gd name="connsiteY657" fmla="*/ 1255575 h 2432483"/>
              <a:gd name="connsiteX658" fmla="*/ 3068194 w 4744594"/>
              <a:gd name="connsiteY658" fmla="*/ 1256337 h 2432483"/>
              <a:gd name="connsiteX659" fmla="*/ 3068193 w 4744594"/>
              <a:gd name="connsiteY659" fmla="*/ 1256337 h 2432483"/>
              <a:gd name="connsiteX660" fmla="*/ 3036570 w 4744594"/>
              <a:gd name="connsiteY660" fmla="*/ 1262147 h 2432483"/>
              <a:gd name="connsiteX661" fmla="*/ 3036570 w 4744594"/>
              <a:gd name="connsiteY661" fmla="*/ 1256337 h 2432483"/>
              <a:gd name="connsiteX662" fmla="*/ 3036571 w 4744594"/>
              <a:gd name="connsiteY662" fmla="*/ 1256337 h 2432483"/>
              <a:gd name="connsiteX663" fmla="*/ 3036571 w 4744594"/>
              <a:gd name="connsiteY663" fmla="*/ 1255575 h 2432483"/>
              <a:gd name="connsiteX664" fmla="*/ 3062764 w 4744594"/>
              <a:gd name="connsiteY664" fmla="*/ 1235953 h 2432483"/>
              <a:gd name="connsiteX665" fmla="*/ 3043143 w 4744594"/>
              <a:gd name="connsiteY665" fmla="*/ 1216427 h 2432483"/>
              <a:gd name="connsiteX666" fmla="*/ 3638550 w 4744594"/>
              <a:gd name="connsiteY666" fmla="*/ 1170803 h 2432483"/>
              <a:gd name="connsiteX667" fmla="*/ 3651695 w 4744594"/>
              <a:gd name="connsiteY667" fmla="*/ 1170803 h 2432483"/>
              <a:gd name="connsiteX668" fmla="*/ 3645123 w 4744594"/>
              <a:gd name="connsiteY668" fmla="*/ 1177279 h 2432483"/>
              <a:gd name="connsiteX669" fmla="*/ 3645123 w 4744594"/>
              <a:gd name="connsiteY669" fmla="*/ 1183756 h 2432483"/>
              <a:gd name="connsiteX670" fmla="*/ 3638550 w 4744594"/>
              <a:gd name="connsiteY670" fmla="*/ 1170803 h 2432483"/>
              <a:gd name="connsiteX671" fmla="*/ 3088958 w 4744594"/>
              <a:gd name="connsiteY671" fmla="*/ 1164326 h 2432483"/>
              <a:gd name="connsiteX672" fmla="*/ 3088958 w 4744594"/>
              <a:gd name="connsiteY672" fmla="*/ 1177375 h 2432483"/>
              <a:gd name="connsiteX673" fmla="*/ 3102103 w 4744594"/>
              <a:gd name="connsiteY673" fmla="*/ 1177375 h 2432483"/>
              <a:gd name="connsiteX674" fmla="*/ 3102103 w 4744594"/>
              <a:gd name="connsiteY674" fmla="*/ 1164326 h 2432483"/>
              <a:gd name="connsiteX675" fmla="*/ 2212087 w 4744594"/>
              <a:gd name="connsiteY675" fmla="*/ 1164326 h 2432483"/>
              <a:gd name="connsiteX676" fmla="*/ 2212087 w 4744594"/>
              <a:gd name="connsiteY676" fmla="*/ 1190424 h 2432483"/>
              <a:gd name="connsiteX677" fmla="*/ 2244757 w 4744594"/>
              <a:gd name="connsiteY677" fmla="*/ 1190424 h 2432483"/>
              <a:gd name="connsiteX678" fmla="*/ 2244757 w 4744594"/>
              <a:gd name="connsiteY678" fmla="*/ 1177375 h 2432483"/>
              <a:gd name="connsiteX679" fmla="*/ 2231708 w 4744594"/>
              <a:gd name="connsiteY679" fmla="*/ 1164326 h 2432483"/>
              <a:gd name="connsiteX680" fmla="*/ 4367594 w 4744594"/>
              <a:gd name="connsiteY680" fmla="*/ 1147276 h 2432483"/>
              <a:gd name="connsiteX681" fmla="*/ 4550570 w 4744594"/>
              <a:gd name="connsiteY681" fmla="*/ 1147276 h 2432483"/>
              <a:gd name="connsiteX682" fmla="*/ 4561333 w 4744594"/>
              <a:gd name="connsiteY682" fmla="*/ 1157753 h 2432483"/>
              <a:gd name="connsiteX683" fmla="*/ 4574382 w 4744594"/>
              <a:gd name="connsiteY683" fmla="*/ 1196901 h 2432483"/>
              <a:gd name="connsiteX684" fmla="*/ 4626770 w 4744594"/>
              <a:gd name="connsiteY684" fmla="*/ 1216522 h 2432483"/>
              <a:gd name="connsiteX685" fmla="*/ 4646391 w 4744594"/>
              <a:gd name="connsiteY685" fmla="*/ 1249098 h 2432483"/>
              <a:gd name="connsiteX686" fmla="*/ 4654929 w 4744594"/>
              <a:gd name="connsiteY686" fmla="*/ 1256337 h 2432483"/>
              <a:gd name="connsiteX687" fmla="*/ 4655153 w 4744594"/>
              <a:gd name="connsiteY687" fmla="*/ 1256337 h 2432483"/>
              <a:gd name="connsiteX688" fmla="*/ 4744498 w 4744594"/>
              <a:gd name="connsiteY688" fmla="*/ 1333966 h 2432483"/>
              <a:gd name="connsiteX689" fmla="*/ 4744498 w 4744594"/>
              <a:gd name="connsiteY689" fmla="*/ 1365493 h 2432483"/>
              <a:gd name="connsiteX690" fmla="*/ 4744498 w 4744594"/>
              <a:gd name="connsiteY690" fmla="*/ 1365494 h 2432483"/>
              <a:gd name="connsiteX691" fmla="*/ 4744498 w 4744594"/>
              <a:gd name="connsiteY691" fmla="*/ 1474554 h 2432483"/>
              <a:gd name="connsiteX692" fmla="*/ 4744593 w 4744594"/>
              <a:gd name="connsiteY692" fmla="*/ 1474554 h 2432483"/>
              <a:gd name="connsiteX693" fmla="*/ 4744593 w 4744594"/>
              <a:gd name="connsiteY693" fmla="*/ 1692772 h 2432483"/>
              <a:gd name="connsiteX694" fmla="*/ 4744498 w 4744594"/>
              <a:gd name="connsiteY694" fmla="*/ 1692772 h 2432483"/>
              <a:gd name="connsiteX695" fmla="*/ 4744498 w 4744594"/>
              <a:gd name="connsiteY695" fmla="*/ 1910800 h 2432483"/>
              <a:gd name="connsiteX696" fmla="*/ 4744498 w 4744594"/>
              <a:gd name="connsiteY696" fmla="*/ 1910895 h 2432483"/>
              <a:gd name="connsiteX697" fmla="*/ 4744498 w 4744594"/>
              <a:gd name="connsiteY697" fmla="*/ 2128922 h 2432483"/>
              <a:gd name="connsiteX698" fmla="*/ 3495199 w 4744594"/>
              <a:gd name="connsiteY698" fmla="*/ 2128922 h 2432483"/>
              <a:gd name="connsiteX699" fmla="*/ 3553587 w 4744594"/>
              <a:gd name="connsiteY699" fmla="*/ 1980046 h 2432483"/>
              <a:gd name="connsiteX700" fmla="*/ 3514344 w 4744594"/>
              <a:gd name="connsiteY700" fmla="*/ 1914800 h 2432483"/>
              <a:gd name="connsiteX701" fmla="*/ 3515963 w 4744594"/>
              <a:gd name="connsiteY701" fmla="*/ 1910704 h 2432483"/>
              <a:gd name="connsiteX702" fmla="*/ 3515967 w 4744594"/>
              <a:gd name="connsiteY702" fmla="*/ 1910704 h 2432483"/>
              <a:gd name="connsiteX703" fmla="*/ 3517154 w 4744594"/>
              <a:gd name="connsiteY703" fmla="*/ 1881070 h 2432483"/>
              <a:gd name="connsiteX704" fmla="*/ 3514344 w 4744594"/>
              <a:gd name="connsiteY704" fmla="*/ 1842982 h 2432483"/>
              <a:gd name="connsiteX705" fmla="*/ 3527393 w 4744594"/>
              <a:gd name="connsiteY705" fmla="*/ 1836410 h 2432483"/>
              <a:gd name="connsiteX706" fmla="*/ 3553587 w 4744594"/>
              <a:gd name="connsiteY706" fmla="*/ 1849459 h 2432483"/>
              <a:gd name="connsiteX707" fmla="*/ 3551968 w 4744594"/>
              <a:gd name="connsiteY707" fmla="*/ 1910609 h 2432483"/>
              <a:gd name="connsiteX708" fmla="*/ 3528005 w 4744594"/>
              <a:gd name="connsiteY708" fmla="*/ 1910736 h 2432483"/>
              <a:gd name="connsiteX709" fmla="*/ 3551968 w 4744594"/>
              <a:gd name="connsiteY709" fmla="*/ 1910800 h 2432483"/>
              <a:gd name="connsiteX710" fmla="*/ 3553587 w 4744594"/>
              <a:gd name="connsiteY710" fmla="*/ 1934326 h 2432483"/>
              <a:gd name="connsiteX711" fmla="*/ 3697510 w 4744594"/>
              <a:gd name="connsiteY711" fmla="*/ 1973474 h 2432483"/>
              <a:gd name="connsiteX712" fmla="*/ 3939635 w 4744594"/>
              <a:gd name="connsiteY712" fmla="*/ 1973474 h 2432483"/>
              <a:gd name="connsiteX713" fmla="*/ 3998500 w 4744594"/>
              <a:gd name="connsiteY713" fmla="*/ 1921277 h 2432483"/>
              <a:gd name="connsiteX714" fmla="*/ 4048506 w 4744594"/>
              <a:gd name="connsiteY714" fmla="*/ 1910990 h 2432483"/>
              <a:gd name="connsiteX715" fmla="*/ 4396437 w 4744594"/>
              <a:gd name="connsiteY715" fmla="*/ 1910895 h 2432483"/>
              <a:gd name="connsiteX716" fmla="*/ 4048506 w 4744594"/>
              <a:gd name="connsiteY716" fmla="*/ 1910895 h 2432483"/>
              <a:gd name="connsiteX717" fmla="*/ 4063937 w 4744594"/>
              <a:gd name="connsiteY717" fmla="*/ 1901846 h 2432483"/>
              <a:gd name="connsiteX718" fmla="*/ 4109752 w 4744594"/>
              <a:gd name="connsiteY718" fmla="*/ 1777831 h 2432483"/>
              <a:gd name="connsiteX719" fmla="*/ 4149852 w 4744594"/>
              <a:gd name="connsiteY719" fmla="*/ 1692582 h 2432483"/>
              <a:gd name="connsiteX720" fmla="*/ 4150029 w 4744594"/>
              <a:gd name="connsiteY720" fmla="*/ 1692582 h 2432483"/>
              <a:gd name="connsiteX721" fmla="*/ 4175284 w 4744594"/>
              <a:gd name="connsiteY721" fmla="*/ 1634289 h 2432483"/>
              <a:gd name="connsiteX722" fmla="*/ 4211193 w 4744594"/>
              <a:gd name="connsiteY722" fmla="*/ 1474650 h 2432483"/>
              <a:gd name="connsiteX723" fmla="*/ 4402265 w 4744594"/>
              <a:gd name="connsiteY723" fmla="*/ 1474554 h 2432483"/>
              <a:gd name="connsiteX724" fmla="*/ 4325684 w 4744594"/>
              <a:gd name="connsiteY724" fmla="*/ 1562375 h 2432483"/>
              <a:gd name="connsiteX725" fmla="*/ 4338828 w 4744594"/>
              <a:gd name="connsiteY725" fmla="*/ 1562375 h 2432483"/>
              <a:gd name="connsiteX726" fmla="*/ 4473226 w 4744594"/>
              <a:gd name="connsiteY726" fmla="*/ 1474364 h 2432483"/>
              <a:gd name="connsiteX727" fmla="*/ 4473563 w 4744594"/>
              <a:gd name="connsiteY727" fmla="*/ 1474365 h 2432483"/>
              <a:gd name="connsiteX728" fmla="*/ 4531508 w 4744594"/>
              <a:gd name="connsiteY728" fmla="*/ 1448908 h 2432483"/>
              <a:gd name="connsiteX729" fmla="*/ 4567810 w 4744594"/>
              <a:gd name="connsiteY729" fmla="*/ 1418832 h 2432483"/>
              <a:gd name="connsiteX730" fmla="*/ 4554760 w 4744594"/>
              <a:gd name="connsiteY730" fmla="*/ 1418832 h 2432483"/>
              <a:gd name="connsiteX731" fmla="*/ 4495896 w 4744594"/>
              <a:gd name="connsiteY731" fmla="*/ 1431882 h 2432483"/>
              <a:gd name="connsiteX732" fmla="*/ 4402360 w 4744594"/>
              <a:gd name="connsiteY732" fmla="*/ 1474554 h 2432483"/>
              <a:gd name="connsiteX733" fmla="*/ 4402265 w 4744594"/>
              <a:gd name="connsiteY733" fmla="*/ 1474554 h 2432483"/>
              <a:gd name="connsiteX734" fmla="*/ 4211193 w 4744594"/>
              <a:gd name="connsiteY734" fmla="*/ 1474554 h 2432483"/>
              <a:gd name="connsiteX735" fmla="*/ 4240721 w 4744594"/>
              <a:gd name="connsiteY735" fmla="*/ 1379685 h 2432483"/>
              <a:gd name="connsiteX736" fmla="*/ 4247484 w 4744594"/>
              <a:gd name="connsiteY736" fmla="*/ 1365683 h 2432483"/>
              <a:gd name="connsiteX737" fmla="*/ 4741898 w 4744594"/>
              <a:gd name="connsiteY737" fmla="*/ 1365494 h 2432483"/>
              <a:gd name="connsiteX738" fmla="*/ 4247388 w 4744594"/>
              <a:gd name="connsiteY738" fmla="*/ 1365494 h 2432483"/>
              <a:gd name="connsiteX739" fmla="*/ 4299680 w 4744594"/>
              <a:gd name="connsiteY739" fmla="*/ 1256527 h 2432483"/>
              <a:gd name="connsiteX740" fmla="*/ 4476953 w 4744594"/>
              <a:gd name="connsiteY740" fmla="*/ 1256432 h 2432483"/>
              <a:gd name="connsiteX741" fmla="*/ 4299681 w 4744594"/>
              <a:gd name="connsiteY741" fmla="*/ 1256337 h 2432483"/>
              <a:gd name="connsiteX742" fmla="*/ 4358450 w 4744594"/>
              <a:gd name="connsiteY742" fmla="*/ 1157753 h 2432483"/>
              <a:gd name="connsiteX743" fmla="*/ 4367594 w 4744594"/>
              <a:gd name="connsiteY743" fmla="*/ 1147276 h 2432483"/>
              <a:gd name="connsiteX744" fmla="*/ 3594069 w 4744594"/>
              <a:gd name="connsiteY744" fmla="*/ 1147276 h 2432483"/>
              <a:gd name="connsiteX745" fmla="*/ 3592831 w 4744594"/>
              <a:gd name="connsiteY745" fmla="*/ 1157753 h 2432483"/>
              <a:gd name="connsiteX746" fmla="*/ 3579686 w 4744594"/>
              <a:gd name="connsiteY746" fmla="*/ 1157753 h 2432483"/>
              <a:gd name="connsiteX747" fmla="*/ 3579686 w 4744594"/>
              <a:gd name="connsiteY747" fmla="*/ 1164230 h 2432483"/>
              <a:gd name="connsiteX748" fmla="*/ 3573209 w 4744594"/>
              <a:gd name="connsiteY748" fmla="*/ 1157753 h 2432483"/>
              <a:gd name="connsiteX749" fmla="*/ 3568637 w 4744594"/>
              <a:gd name="connsiteY749" fmla="*/ 1147466 h 2432483"/>
              <a:gd name="connsiteX750" fmla="*/ 1458754 w 4744594"/>
              <a:gd name="connsiteY750" fmla="*/ 1147276 h 2432483"/>
              <a:gd name="connsiteX751" fmla="*/ 1458849 w 4744594"/>
              <a:gd name="connsiteY751" fmla="*/ 1147276 h 2432483"/>
              <a:gd name="connsiteX752" fmla="*/ 1481710 w 4744594"/>
              <a:gd name="connsiteY752" fmla="*/ 1147276 h 2432483"/>
              <a:gd name="connsiteX753" fmla="*/ 1518381 w 4744594"/>
              <a:gd name="connsiteY753" fmla="*/ 1242621 h 2432483"/>
              <a:gd name="connsiteX754" fmla="*/ 1518381 w 4744594"/>
              <a:gd name="connsiteY754" fmla="*/ 1236049 h 2432483"/>
              <a:gd name="connsiteX755" fmla="*/ 1538002 w 4744594"/>
              <a:gd name="connsiteY755" fmla="*/ 1177279 h 2432483"/>
              <a:gd name="connsiteX756" fmla="*/ 1544575 w 4744594"/>
              <a:gd name="connsiteY756" fmla="*/ 1177279 h 2432483"/>
              <a:gd name="connsiteX757" fmla="*/ 1544575 w 4744594"/>
              <a:gd name="connsiteY757" fmla="*/ 1209855 h 2432483"/>
              <a:gd name="connsiteX758" fmla="*/ 1528954 w 4744594"/>
              <a:gd name="connsiteY758" fmla="*/ 1256242 h 2432483"/>
              <a:gd name="connsiteX759" fmla="*/ 1479328 w 4744594"/>
              <a:gd name="connsiteY759" fmla="*/ 1256337 h 2432483"/>
              <a:gd name="connsiteX760" fmla="*/ 1458754 w 4744594"/>
              <a:gd name="connsiteY760" fmla="*/ 1147276 h 2432483"/>
              <a:gd name="connsiteX761" fmla="*/ 1389126 w 4744594"/>
              <a:gd name="connsiteY761" fmla="*/ 1147276 h 2432483"/>
              <a:gd name="connsiteX762" fmla="*/ 1408390 w 4744594"/>
              <a:gd name="connsiteY762" fmla="*/ 1196782 h 2432483"/>
              <a:gd name="connsiteX763" fmla="*/ 1423488 w 4744594"/>
              <a:gd name="connsiteY763" fmla="*/ 1256337 h 2432483"/>
              <a:gd name="connsiteX764" fmla="*/ 1423511 w 4744594"/>
              <a:gd name="connsiteY764" fmla="*/ 1256337 h 2432483"/>
              <a:gd name="connsiteX765" fmla="*/ 1485709 w 4744594"/>
              <a:gd name="connsiteY765" fmla="*/ 1347015 h 2432483"/>
              <a:gd name="connsiteX766" fmla="*/ 1479327 w 4744594"/>
              <a:gd name="connsiteY766" fmla="*/ 1256527 h 2432483"/>
              <a:gd name="connsiteX767" fmla="*/ 1528953 w 4744594"/>
              <a:gd name="connsiteY767" fmla="*/ 1256337 h 2432483"/>
              <a:gd name="connsiteX768" fmla="*/ 1516951 w 4744594"/>
              <a:gd name="connsiteY768" fmla="*/ 1365303 h 2432483"/>
              <a:gd name="connsiteX769" fmla="*/ 1444656 w 4744594"/>
              <a:gd name="connsiteY769" fmla="*/ 1365398 h 2432483"/>
              <a:gd name="connsiteX770" fmla="*/ 1405413 w 4744594"/>
              <a:gd name="connsiteY770" fmla="*/ 1256337 h 2432483"/>
              <a:gd name="connsiteX771" fmla="*/ 1405509 w 4744594"/>
              <a:gd name="connsiteY771" fmla="*/ 1256337 h 2432483"/>
              <a:gd name="connsiteX772" fmla="*/ 1382554 w 4744594"/>
              <a:gd name="connsiteY772" fmla="*/ 1147371 h 2432483"/>
              <a:gd name="connsiteX773" fmla="*/ 3363849 w 4744594"/>
              <a:gd name="connsiteY773" fmla="*/ 1138132 h 2432483"/>
              <a:gd name="connsiteX774" fmla="*/ 3370421 w 4744594"/>
              <a:gd name="connsiteY774" fmla="*/ 1138132 h 2432483"/>
              <a:gd name="connsiteX775" fmla="*/ 3372326 w 4744594"/>
              <a:gd name="connsiteY775" fmla="*/ 1147180 h 2432483"/>
              <a:gd name="connsiteX776" fmla="*/ 3363278 w 4744594"/>
              <a:gd name="connsiteY776" fmla="*/ 1147276 h 2432483"/>
              <a:gd name="connsiteX777" fmla="*/ 3363849 w 4744594"/>
              <a:gd name="connsiteY777" fmla="*/ 1138132 h 2432483"/>
              <a:gd name="connsiteX778" fmla="*/ 1381030 w 4744594"/>
              <a:gd name="connsiteY778" fmla="*/ 1131655 h 2432483"/>
              <a:gd name="connsiteX779" fmla="*/ 1387602 w 4744594"/>
              <a:gd name="connsiteY779" fmla="*/ 1131655 h 2432483"/>
              <a:gd name="connsiteX780" fmla="*/ 1387602 w 4744594"/>
              <a:gd name="connsiteY780" fmla="*/ 1144704 h 2432483"/>
              <a:gd name="connsiteX781" fmla="*/ 1389126 w 4744594"/>
              <a:gd name="connsiteY781" fmla="*/ 1147085 h 2432483"/>
              <a:gd name="connsiteX782" fmla="*/ 1382554 w 4744594"/>
              <a:gd name="connsiteY782" fmla="*/ 1147276 h 2432483"/>
              <a:gd name="connsiteX783" fmla="*/ 1381030 w 4744594"/>
              <a:gd name="connsiteY783" fmla="*/ 1131655 h 2432483"/>
              <a:gd name="connsiteX784" fmla="*/ 3566636 w 4744594"/>
              <a:gd name="connsiteY784" fmla="*/ 1125082 h 2432483"/>
              <a:gd name="connsiteX785" fmla="*/ 3592830 w 4744594"/>
              <a:gd name="connsiteY785" fmla="*/ 1125082 h 2432483"/>
              <a:gd name="connsiteX786" fmla="*/ 3592830 w 4744594"/>
              <a:gd name="connsiteY786" fmla="*/ 1138132 h 2432483"/>
              <a:gd name="connsiteX787" fmla="*/ 3594068 w 4744594"/>
              <a:gd name="connsiteY787" fmla="*/ 1147276 h 2432483"/>
              <a:gd name="connsiteX788" fmla="*/ 3568637 w 4744594"/>
              <a:gd name="connsiteY788" fmla="*/ 1147276 h 2432483"/>
              <a:gd name="connsiteX789" fmla="*/ 3566636 w 4744594"/>
              <a:gd name="connsiteY789" fmla="*/ 1125082 h 2432483"/>
              <a:gd name="connsiteX790" fmla="*/ 2238280 w 4744594"/>
              <a:gd name="connsiteY790" fmla="*/ 1112033 h 2432483"/>
              <a:gd name="connsiteX791" fmla="*/ 2238280 w 4744594"/>
              <a:gd name="connsiteY791" fmla="*/ 1131655 h 2432483"/>
              <a:gd name="connsiteX792" fmla="*/ 2257901 w 4744594"/>
              <a:gd name="connsiteY792" fmla="*/ 1138227 h 2432483"/>
              <a:gd name="connsiteX793" fmla="*/ 2264474 w 4744594"/>
              <a:gd name="connsiteY793" fmla="*/ 1125178 h 2432483"/>
              <a:gd name="connsiteX794" fmla="*/ 2257901 w 4744594"/>
              <a:gd name="connsiteY794" fmla="*/ 1125178 h 2432483"/>
              <a:gd name="connsiteX795" fmla="*/ 2257901 w 4744594"/>
              <a:gd name="connsiteY795" fmla="*/ 1112128 h 2432483"/>
              <a:gd name="connsiteX796" fmla="*/ 2238280 w 4744594"/>
              <a:gd name="connsiteY796" fmla="*/ 1112128 h 2432483"/>
              <a:gd name="connsiteX797" fmla="*/ 3861054 w 4744594"/>
              <a:gd name="connsiteY797" fmla="*/ 1105747 h 2432483"/>
              <a:gd name="connsiteX798" fmla="*/ 3814096 w 4744594"/>
              <a:gd name="connsiteY798" fmla="*/ 1147562 h 2432483"/>
              <a:gd name="connsiteX799" fmla="*/ 3813824 w 4744594"/>
              <a:gd name="connsiteY799" fmla="*/ 1147562 h 2432483"/>
              <a:gd name="connsiteX800" fmla="*/ 3752053 w 4744594"/>
              <a:gd name="connsiteY800" fmla="*/ 1195687 h 2432483"/>
              <a:gd name="connsiteX801" fmla="*/ 3706273 w 4744594"/>
              <a:gd name="connsiteY801" fmla="*/ 1256528 h 2432483"/>
              <a:gd name="connsiteX802" fmla="*/ 3706200 w 4744594"/>
              <a:gd name="connsiteY802" fmla="*/ 1256528 h 2432483"/>
              <a:gd name="connsiteX803" fmla="*/ 3704082 w 4744594"/>
              <a:gd name="connsiteY803" fmla="*/ 1262147 h 2432483"/>
              <a:gd name="connsiteX804" fmla="*/ 3717226 w 4744594"/>
              <a:gd name="connsiteY804" fmla="*/ 1262147 h 2432483"/>
              <a:gd name="connsiteX805" fmla="*/ 3722381 w 4744594"/>
              <a:gd name="connsiteY805" fmla="*/ 1256337 h 2432483"/>
              <a:gd name="connsiteX806" fmla="*/ 3722371 w 4744594"/>
              <a:gd name="connsiteY806" fmla="*/ 1256337 h 2432483"/>
              <a:gd name="connsiteX807" fmla="*/ 3722406 w 4744594"/>
              <a:gd name="connsiteY807" fmla="*/ 1256309 h 2432483"/>
              <a:gd name="connsiteX808" fmla="*/ 3722465 w 4744594"/>
              <a:gd name="connsiteY808" fmla="*/ 1256242 h 2432483"/>
              <a:gd name="connsiteX809" fmla="*/ 3722487 w 4744594"/>
              <a:gd name="connsiteY809" fmla="*/ 1256242 h 2432483"/>
              <a:gd name="connsiteX810" fmla="*/ 3753851 w 4744594"/>
              <a:gd name="connsiteY810" fmla="*/ 1230642 h 2432483"/>
              <a:gd name="connsiteX811" fmla="*/ 3868294 w 4744594"/>
              <a:gd name="connsiteY811" fmla="*/ 1147180 h 2432483"/>
              <a:gd name="connsiteX812" fmla="*/ 3868352 w 4744594"/>
              <a:gd name="connsiteY812" fmla="*/ 1147180 h 2432483"/>
              <a:gd name="connsiteX813" fmla="*/ 3887153 w 4744594"/>
              <a:gd name="connsiteY813" fmla="*/ 1112224 h 2432483"/>
              <a:gd name="connsiteX814" fmla="*/ 3880676 w 4744594"/>
              <a:gd name="connsiteY814" fmla="*/ 1112224 h 2432483"/>
              <a:gd name="connsiteX815" fmla="*/ 3880676 w 4744594"/>
              <a:gd name="connsiteY815" fmla="*/ 1105747 h 2432483"/>
              <a:gd name="connsiteX816" fmla="*/ 3546824 w 4744594"/>
              <a:gd name="connsiteY816" fmla="*/ 1099174 h 2432483"/>
              <a:gd name="connsiteX817" fmla="*/ 3546824 w 4744594"/>
              <a:gd name="connsiteY817" fmla="*/ 1105747 h 2432483"/>
              <a:gd name="connsiteX818" fmla="*/ 3540252 w 4744594"/>
              <a:gd name="connsiteY818" fmla="*/ 1105747 h 2432483"/>
              <a:gd name="connsiteX819" fmla="*/ 3543110 w 4744594"/>
              <a:gd name="connsiteY819" fmla="*/ 1123701 h 2432483"/>
              <a:gd name="connsiteX820" fmla="*/ 3545922 w 4744594"/>
              <a:gd name="connsiteY820" fmla="*/ 1147278 h 2432483"/>
              <a:gd name="connsiteX821" fmla="*/ 3546158 w 4744594"/>
              <a:gd name="connsiteY821" fmla="*/ 1147276 h 2432483"/>
              <a:gd name="connsiteX822" fmla="*/ 3548444 w 4744594"/>
              <a:gd name="connsiteY822" fmla="*/ 1203795 h 2432483"/>
              <a:gd name="connsiteX823" fmla="*/ 3540959 w 4744594"/>
              <a:gd name="connsiteY823" fmla="*/ 1252323 h 2432483"/>
              <a:gd name="connsiteX824" fmla="*/ 3571714 w 4744594"/>
              <a:gd name="connsiteY824" fmla="*/ 1258485 h 2432483"/>
              <a:gd name="connsiteX825" fmla="*/ 3567874 w 4744594"/>
              <a:gd name="connsiteY825" fmla="*/ 1256432 h 2432483"/>
              <a:gd name="connsiteX826" fmla="*/ 3586257 w 4744594"/>
              <a:gd name="connsiteY826" fmla="*/ 1256337 h 2432483"/>
              <a:gd name="connsiteX827" fmla="*/ 3586257 w 4744594"/>
              <a:gd name="connsiteY827" fmla="*/ 1262147 h 2432483"/>
              <a:gd name="connsiteX828" fmla="*/ 3575618 w 4744594"/>
              <a:gd name="connsiteY828" fmla="*/ 1260156 h 2432483"/>
              <a:gd name="connsiteX829" fmla="*/ 3599307 w 4744594"/>
              <a:gd name="connsiteY829" fmla="*/ 1277292 h 2432483"/>
              <a:gd name="connsiteX830" fmla="*/ 3604675 w 4744594"/>
              <a:gd name="connsiteY830" fmla="*/ 1291220 h 2432483"/>
              <a:gd name="connsiteX831" fmla="*/ 3605974 w 4744594"/>
              <a:gd name="connsiteY831" fmla="*/ 1287960 h 2432483"/>
              <a:gd name="connsiteX832" fmla="*/ 3628358 w 4744594"/>
              <a:gd name="connsiteY832" fmla="*/ 1255956 h 2432483"/>
              <a:gd name="connsiteX833" fmla="*/ 3628832 w 4744594"/>
              <a:gd name="connsiteY833" fmla="*/ 1255958 h 2432483"/>
              <a:gd name="connsiteX834" fmla="*/ 3669185 w 4744594"/>
              <a:gd name="connsiteY834" fmla="*/ 1223631 h 2432483"/>
              <a:gd name="connsiteX835" fmla="*/ 3697510 w 4744594"/>
              <a:gd name="connsiteY835" fmla="*/ 1177279 h 2432483"/>
              <a:gd name="connsiteX836" fmla="*/ 3681223 w 4744594"/>
              <a:gd name="connsiteY836" fmla="*/ 1147466 h 2432483"/>
              <a:gd name="connsiteX837" fmla="*/ 3681127 w 4744594"/>
              <a:gd name="connsiteY837" fmla="*/ 1147466 h 2432483"/>
              <a:gd name="connsiteX838" fmla="*/ 3671221 w 4744594"/>
              <a:gd name="connsiteY838" fmla="*/ 1138322 h 2432483"/>
              <a:gd name="connsiteX839" fmla="*/ 3546824 w 4744594"/>
              <a:gd name="connsiteY839" fmla="*/ 1099174 h 2432483"/>
              <a:gd name="connsiteX840" fmla="*/ 2990755 w 4744594"/>
              <a:gd name="connsiteY840" fmla="*/ 1085935 h 2432483"/>
              <a:gd name="connsiteX841" fmla="*/ 2990755 w 4744594"/>
              <a:gd name="connsiteY841" fmla="*/ 1098984 h 2432483"/>
              <a:gd name="connsiteX842" fmla="*/ 3010376 w 4744594"/>
              <a:gd name="connsiteY842" fmla="*/ 1098984 h 2432483"/>
              <a:gd name="connsiteX843" fmla="*/ 3010376 w 4744594"/>
              <a:gd name="connsiteY843" fmla="*/ 1092507 h 2432483"/>
              <a:gd name="connsiteX844" fmla="*/ 3226403 w 4744594"/>
              <a:gd name="connsiteY844" fmla="*/ 1079458 h 2432483"/>
              <a:gd name="connsiteX845" fmla="*/ 3226403 w 4744594"/>
              <a:gd name="connsiteY845" fmla="*/ 1112033 h 2432483"/>
              <a:gd name="connsiteX846" fmla="*/ 3193637 w 4744594"/>
              <a:gd name="connsiteY846" fmla="*/ 1118605 h 2432483"/>
              <a:gd name="connsiteX847" fmla="*/ 3187065 w 4744594"/>
              <a:gd name="connsiteY847" fmla="*/ 1105556 h 2432483"/>
              <a:gd name="connsiteX848" fmla="*/ 3187065 w 4744594"/>
              <a:gd name="connsiteY848" fmla="*/ 1092507 h 2432483"/>
              <a:gd name="connsiteX849" fmla="*/ 3226403 w 4744594"/>
              <a:gd name="connsiteY849" fmla="*/ 1079458 h 2432483"/>
              <a:gd name="connsiteX850" fmla="*/ 2009108 w 4744594"/>
              <a:gd name="connsiteY850" fmla="*/ 1072981 h 2432483"/>
              <a:gd name="connsiteX851" fmla="*/ 1989487 w 4744594"/>
              <a:gd name="connsiteY851" fmla="*/ 1125178 h 2432483"/>
              <a:gd name="connsiteX852" fmla="*/ 2022253 w 4744594"/>
              <a:gd name="connsiteY852" fmla="*/ 1147276 h 2432483"/>
              <a:gd name="connsiteX853" fmla="*/ 2022348 w 4744594"/>
              <a:gd name="connsiteY853" fmla="*/ 1147276 h 2432483"/>
              <a:gd name="connsiteX854" fmla="*/ 2048447 w 4744594"/>
              <a:gd name="connsiteY854" fmla="*/ 1151181 h 2432483"/>
              <a:gd name="connsiteX855" fmla="*/ 2052448 w 4744594"/>
              <a:gd name="connsiteY855" fmla="*/ 1147180 h 2432483"/>
              <a:gd name="connsiteX856" fmla="*/ 2052538 w 4744594"/>
              <a:gd name="connsiteY856" fmla="*/ 1147180 h 2432483"/>
              <a:gd name="connsiteX857" fmla="*/ 2068377 w 4744594"/>
              <a:gd name="connsiteY857" fmla="*/ 1130905 h 2432483"/>
              <a:gd name="connsiteX858" fmla="*/ 2074545 w 4744594"/>
              <a:gd name="connsiteY858" fmla="*/ 1099079 h 2432483"/>
              <a:gd name="connsiteX859" fmla="*/ 2054924 w 4744594"/>
              <a:gd name="connsiteY859" fmla="*/ 1072981 h 2432483"/>
              <a:gd name="connsiteX860" fmla="*/ 2683288 w 4744594"/>
              <a:gd name="connsiteY860" fmla="*/ 1066408 h 2432483"/>
              <a:gd name="connsiteX861" fmla="*/ 2691837 w 4744594"/>
              <a:gd name="connsiteY861" fmla="*/ 1098032 h 2432483"/>
              <a:gd name="connsiteX862" fmla="*/ 2692811 w 4744594"/>
              <a:gd name="connsiteY862" fmla="*/ 1147276 h 2432483"/>
              <a:gd name="connsiteX863" fmla="*/ 2692813 w 4744594"/>
              <a:gd name="connsiteY863" fmla="*/ 1147276 h 2432483"/>
              <a:gd name="connsiteX864" fmla="*/ 2692812 w 4744594"/>
              <a:gd name="connsiteY864" fmla="*/ 1147299 h 2432483"/>
              <a:gd name="connsiteX865" fmla="*/ 2692813 w 4744594"/>
              <a:gd name="connsiteY865" fmla="*/ 1147371 h 2432483"/>
              <a:gd name="connsiteX866" fmla="*/ 2692807 w 4744594"/>
              <a:gd name="connsiteY866" fmla="*/ 1147371 h 2432483"/>
              <a:gd name="connsiteX867" fmla="*/ 2689325 w 4744594"/>
              <a:gd name="connsiteY867" fmla="*/ 1204462 h 2432483"/>
              <a:gd name="connsiteX868" fmla="*/ 2684908 w 4744594"/>
              <a:gd name="connsiteY868" fmla="*/ 1256432 h 2432483"/>
              <a:gd name="connsiteX869" fmla="*/ 2684901 w 4744594"/>
              <a:gd name="connsiteY869" fmla="*/ 1256432 h 2432483"/>
              <a:gd name="connsiteX870" fmla="*/ 2683287 w 4744594"/>
              <a:gd name="connsiteY870" fmla="*/ 1281673 h 2432483"/>
              <a:gd name="connsiteX871" fmla="*/ 2696337 w 4744594"/>
              <a:gd name="connsiteY871" fmla="*/ 1281673 h 2432483"/>
              <a:gd name="connsiteX872" fmla="*/ 2696337 w 4744594"/>
              <a:gd name="connsiteY872" fmla="*/ 1275196 h 2432483"/>
              <a:gd name="connsiteX873" fmla="*/ 2710720 w 4744594"/>
              <a:gd name="connsiteY873" fmla="*/ 1256242 h 2432483"/>
              <a:gd name="connsiteX874" fmla="*/ 2710765 w 4744594"/>
              <a:gd name="connsiteY874" fmla="*/ 1256242 h 2432483"/>
              <a:gd name="connsiteX875" fmla="*/ 2735235 w 4744594"/>
              <a:gd name="connsiteY875" fmla="*/ 1204295 h 2432483"/>
              <a:gd name="connsiteX876" fmla="*/ 2754535 w 4744594"/>
              <a:gd name="connsiteY876" fmla="*/ 1147180 h 2432483"/>
              <a:gd name="connsiteX877" fmla="*/ 2754573 w 4744594"/>
              <a:gd name="connsiteY877" fmla="*/ 1147180 h 2432483"/>
              <a:gd name="connsiteX878" fmla="*/ 2768346 w 4744594"/>
              <a:gd name="connsiteY878" fmla="*/ 1112033 h 2432483"/>
              <a:gd name="connsiteX879" fmla="*/ 2774918 w 4744594"/>
              <a:gd name="connsiteY879" fmla="*/ 1112033 h 2432483"/>
              <a:gd name="connsiteX880" fmla="*/ 2774918 w 4744594"/>
              <a:gd name="connsiteY880" fmla="*/ 1118605 h 2432483"/>
              <a:gd name="connsiteX881" fmla="*/ 2781491 w 4744594"/>
              <a:gd name="connsiteY881" fmla="*/ 1144704 h 2432483"/>
              <a:gd name="connsiteX882" fmla="*/ 2779300 w 4744594"/>
              <a:gd name="connsiteY882" fmla="*/ 1147276 h 2432483"/>
              <a:gd name="connsiteX883" fmla="*/ 2779205 w 4744594"/>
              <a:gd name="connsiteY883" fmla="*/ 1147276 h 2432483"/>
              <a:gd name="connsiteX884" fmla="*/ 2729294 w 4744594"/>
              <a:gd name="connsiteY884" fmla="*/ 1256432 h 2432483"/>
              <a:gd name="connsiteX885" fmla="*/ 2729273 w 4744594"/>
              <a:gd name="connsiteY885" fmla="*/ 1256432 h 2432483"/>
              <a:gd name="connsiteX886" fmla="*/ 2715958 w 4744594"/>
              <a:gd name="connsiteY886" fmla="*/ 1320916 h 2432483"/>
              <a:gd name="connsiteX887" fmla="*/ 2729103 w 4744594"/>
              <a:gd name="connsiteY887" fmla="*/ 1320916 h 2432483"/>
              <a:gd name="connsiteX888" fmla="*/ 2761773 w 4744594"/>
              <a:gd name="connsiteY888" fmla="*/ 1301295 h 2432483"/>
              <a:gd name="connsiteX889" fmla="*/ 2761773 w 4744594"/>
              <a:gd name="connsiteY889" fmla="*/ 1314344 h 2432483"/>
              <a:gd name="connsiteX890" fmla="*/ 2741580 w 4744594"/>
              <a:gd name="connsiteY890" fmla="*/ 1365589 h 2432483"/>
              <a:gd name="connsiteX891" fmla="*/ 2741446 w 4744594"/>
              <a:gd name="connsiteY891" fmla="*/ 1365589 h 2432483"/>
              <a:gd name="connsiteX892" fmla="*/ 2735485 w 4744594"/>
              <a:gd name="connsiteY892" fmla="*/ 1379685 h 2432483"/>
              <a:gd name="connsiteX893" fmla="*/ 2663571 w 4744594"/>
              <a:gd name="connsiteY893" fmla="*/ 1431882 h 2432483"/>
              <a:gd name="connsiteX894" fmla="*/ 2650427 w 4744594"/>
              <a:gd name="connsiteY894" fmla="*/ 1425405 h 2432483"/>
              <a:gd name="connsiteX895" fmla="*/ 2637378 w 4744594"/>
              <a:gd name="connsiteY895" fmla="*/ 1412356 h 2432483"/>
              <a:gd name="connsiteX896" fmla="*/ 2645950 w 4744594"/>
              <a:gd name="connsiteY896" fmla="*/ 1365683 h 2432483"/>
              <a:gd name="connsiteX897" fmla="*/ 2717458 w 4744594"/>
              <a:gd name="connsiteY897" fmla="*/ 1365541 h 2432483"/>
              <a:gd name="connsiteX898" fmla="*/ 2646045 w 4744594"/>
              <a:gd name="connsiteY898" fmla="*/ 1365398 h 2432483"/>
              <a:gd name="connsiteX899" fmla="*/ 2661761 w 4744594"/>
              <a:gd name="connsiteY899" fmla="*/ 1256432 h 2432483"/>
              <a:gd name="connsiteX900" fmla="*/ 2673311 w 4744594"/>
              <a:gd name="connsiteY900" fmla="*/ 1256385 h 2432483"/>
              <a:gd name="connsiteX901" fmla="*/ 2661666 w 4744594"/>
              <a:gd name="connsiteY901" fmla="*/ 1256337 h 2432483"/>
              <a:gd name="connsiteX902" fmla="*/ 2674049 w 4744594"/>
              <a:gd name="connsiteY902" fmla="*/ 1147276 h 2432483"/>
              <a:gd name="connsiteX903" fmla="*/ 2683288 w 4744594"/>
              <a:gd name="connsiteY903" fmla="*/ 1066408 h 2432483"/>
              <a:gd name="connsiteX904" fmla="*/ 2971133 w 4744594"/>
              <a:gd name="connsiteY904" fmla="*/ 1053359 h 2432483"/>
              <a:gd name="connsiteX905" fmla="*/ 2951512 w 4744594"/>
              <a:gd name="connsiteY905" fmla="*/ 1072981 h 2432483"/>
              <a:gd name="connsiteX906" fmla="*/ 2958084 w 4744594"/>
              <a:gd name="connsiteY906" fmla="*/ 1072981 h 2432483"/>
              <a:gd name="connsiteX907" fmla="*/ 2958084 w 4744594"/>
              <a:gd name="connsiteY907" fmla="*/ 1079458 h 2432483"/>
              <a:gd name="connsiteX908" fmla="*/ 2971229 w 4744594"/>
              <a:gd name="connsiteY908" fmla="*/ 1072981 h 2432483"/>
              <a:gd name="connsiteX909" fmla="*/ 2990850 w 4744594"/>
              <a:gd name="connsiteY909" fmla="*/ 1053359 h 2432483"/>
              <a:gd name="connsiteX910" fmla="*/ 3147822 w 4744594"/>
              <a:gd name="connsiteY910" fmla="*/ 1040310 h 2432483"/>
              <a:gd name="connsiteX911" fmla="*/ 3167444 w 4744594"/>
              <a:gd name="connsiteY911" fmla="*/ 1046787 h 2432483"/>
              <a:gd name="connsiteX912" fmla="*/ 3180588 w 4744594"/>
              <a:gd name="connsiteY912" fmla="*/ 1059836 h 2432483"/>
              <a:gd name="connsiteX913" fmla="*/ 3174016 w 4744594"/>
              <a:gd name="connsiteY913" fmla="*/ 1072885 h 2432483"/>
              <a:gd name="connsiteX914" fmla="*/ 3147822 w 4744594"/>
              <a:gd name="connsiteY914" fmla="*/ 1079362 h 2432483"/>
              <a:gd name="connsiteX915" fmla="*/ 3134678 w 4744594"/>
              <a:gd name="connsiteY915" fmla="*/ 1072885 h 2432483"/>
              <a:gd name="connsiteX916" fmla="*/ 3134678 w 4744594"/>
              <a:gd name="connsiteY916" fmla="*/ 1059836 h 2432483"/>
              <a:gd name="connsiteX917" fmla="*/ 3147822 w 4744594"/>
              <a:gd name="connsiteY917" fmla="*/ 1040310 h 2432483"/>
              <a:gd name="connsiteX918" fmla="*/ 1446467 w 4744594"/>
              <a:gd name="connsiteY918" fmla="*/ 1040310 h 2432483"/>
              <a:gd name="connsiteX919" fmla="*/ 1459516 w 4744594"/>
              <a:gd name="connsiteY919" fmla="*/ 1040310 h 2432483"/>
              <a:gd name="connsiteX920" fmla="*/ 1481709 w 4744594"/>
              <a:gd name="connsiteY920" fmla="*/ 1147180 h 2432483"/>
              <a:gd name="connsiteX921" fmla="*/ 1458849 w 4744594"/>
              <a:gd name="connsiteY921" fmla="*/ 1147276 h 2432483"/>
              <a:gd name="connsiteX922" fmla="*/ 1446467 w 4744594"/>
              <a:gd name="connsiteY922" fmla="*/ 1040310 h 2432483"/>
              <a:gd name="connsiteX923" fmla="*/ 3610261 w 4744594"/>
              <a:gd name="connsiteY923" fmla="*/ 1038214 h 2432483"/>
              <a:gd name="connsiteX924" fmla="*/ 3808762 w 4744594"/>
              <a:gd name="connsiteY924" fmla="*/ 1105556 h 2432483"/>
              <a:gd name="connsiteX925" fmla="*/ 3887248 w 4744594"/>
              <a:gd name="connsiteY925" fmla="*/ 1046882 h 2432483"/>
              <a:gd name="connsiteX926" fmla="*/ 3889820 w 4744594"/>
              <a:gd name="connsiteY926" fmla="*/ 1038500 h 2432483"/>
              <a:gd name="connsiteX927" fmla="*/ 3939445 w 4744594"/>
              <a:gd name="connsiteY927" fmla="*/ 1038310 h 2432483"/>
              <a:gd name="connsiteX928" fmla="*/ 3959257 w 4744594"/>
              <a:gd name="connsiteY928" fmla="*/ 1079553 h 2432483"/>
              <a:gd name="connsiteX929" fmla="*/ 4002596 w 4744594"/>
              <a:gd name="connsiteY929" fmla="*/ 1038405 h 2432483"/>
              <a:gd name="connsiteX930" fmla="*/ 4055841 w 4744594"/>
              <a:gd name="connsiteY930" fmla="*/ 1038310 h 2432483"/>
              <a:gd name="connsiteX931" fmla="*/ 3959257 w 4744594"/>
              <a:gd name="connsiteY931" fmla="*/ 1131750 h 2432483"/>
              <a:gd name="connsiteX932" fmla="*/ 3955339 w 4744594"/>
              <a:gd name="connsiteY932" fmla="*/ 1138442 h 2432483"/>
              <a:gd name="connsiteX933" fmla="*/ 3953413 w 4744594"/>
              <a:gd name="connsiteY933" fmla="*/ 1147276 h 2432483"/>
              <a:gd name="connsiteX934" fmla="*/ 3953447 w 4744594"/>
              <a:gd name="connsiteY934" fmla="*/ 1147276 h 2432483"/>
              <a:gd name="connsiteX935" fmla="*/ 3952780 w 4744594"/>
              <a:gd name="connsiteY935" fmla="*/ 1151181 h 2432483"/>
              <a:gd name="connsiteX936" fmla="*/ 3933159 w 4744594"/>
              <a:gd name="connsiteY936" fmla="*/ 1151181 h 2432483"/>
              <a:gd name="connsiteX937" fmla="*/ 3956555 w 4744594"/>
              <a:gd name="connsiteY937" fmla="*/ 1205831 h 2432483"/>
              <a:gd name="connsiteX938" fmla="*/ 3991889 w 4744594"/>
              <a:gd name="connsiteY938" fmla="*/ 1256146 h 2432483"/>
              <a:gd name="connsiteX939" fmla="*/ 3992022 w 4744594"/>
              <a:gd name="connsiteY939" fmla="*/ 1256146 h 2432483"/>
              <a:gd name="connsiteX940" fmla="*/ 4011644 w 4744594"/>
              <a:gd name="connsiteY940" fmla="*/ 1288055 h 2432483"/>
              <a:gd name="connsiteX941" fmla="*/ 4024693 w 4744594"/>
              <a:gd name="connsiteY941" fmla="*/ 1281483 h 2432483"/>
              <a:gd name="connsiteX942" fmla="*/ 4050601 w 4744594"/>
              <a:gd name="connsiteY942" fmla="*/ 1256146 h 2432483"/>
              <a:gd name="connsiteX943" fmla="*/ 4050772 w 4744594"/>
              <a:gd name="connsiteY943" fmla="*/ 1256146 h 2432483"/>
              <a:gd name="connsiteX944" fmla="*/ 4151662 w 4744594"/>
              <a:gd name="connsiteY944" fmla="*/ 1147180 h 2432483"/>
              <a:gd name="connsiteX945" fmla="*/ 4151943 w 4744594"/>
              <a:gd name="connsiteY945" fmla="*/ 1147180 h 2432483"/>
              <a:gd name="connsiteX946" fmla="*/ 4207526 w 4744594"/>
              <a:gd name="connsiteY946" fmla="*/ 1090054 h 2432483"/>
              <a:gd name="connsiteX947" fmla="*/ 4267581 w 4744594"/>
              <a:gd name="connsiteY947" fmla="*/ 1038310 h 2432483"/>
              <a:gd name="connsiteX948" fmla="*/ 4416266 w 4744594"/>
              <a:gd name="connsiteY948" fmla="*/ 1038310 h 2432483"/>
              <a:gd name="connsiteX949" fmla="*/ 4416266 w 4744594"/>
              <a:gd name="connsiteY949" fmla="*/ 1038214 h 2432483"/>
              <a:gd name="connsiteX950" fmla="*/ 4489323 w 4744594"/>
              <a:gd name="connsiteY950" fmla="*/ 1092507 h 2432483"/>
              <a:gd name="connsiteX951" fmla="*/ 4550569 w 4744594"/>
              <a:gd name="connsiteY951" fmla="*/ 1147085 h 2432483"/>
              <a:gd name="connsiteX952" fmla="*/ 4367594 w 4744594"/>
              <a:gd name="connsiteY952" fmla="*/ 1147276 h 2432483"/>
              <a:gd name="connsiteX953" fmla="*/ 4410742 w 4744594"/>
              <a:gd name="connsiteY953" fmla="*/ 1092507 h 2432483"/>
              <a:gd name="connsiteX954" fmla="*/ 4351877 w 4744594"/>
              <a:gd name="connsiteY954" fmla="*/ 1059931 h 2432483"/>
              <a:gd name="connsiteX955" fmla="*/ 4273201 w 4744594"/>
              <a:gd name="connsiteY955" fmla="*/ 1147180 h 2432483"/>
              <a:gd name="connsiteX956" fmla="*/ 4232574 w 4744594"/>
              <a:gd name="connsiteY956" fmla="*/ 1147244 h 2432483"/>
              <a:gd name="connsiteX957" fmla="*/ 4273201 w 4744594"/>
              <a:gd name="connsiteY957" fmla="*/ 1147276 h 2432483"/>
              <a:gd name="connsiteX958" fmla="*/ 4227481 w 4744594"/>
              <a:gd name="connsiteY958" fmla="*/ 1196901 h 2432483"/>
              <a:gd name="connsiteX959" fmla="*/ 4186714 w 4744594"/>
              <a:gd name="connsiteY959" fmla="*/ 1256432 h 2432483"/>
              <a:gd name="connsiteX960" fmla="*/ 4186545 w 4744594"/>
              <a:gd name="connsiteY960" fmla="*/ 1256432 h 2432483"/>
              <a:gd name="connsiteX961" fmla="*/ 4155662 w 4744594"/>
              <a:gd name="connsiteY961" fmla="*/ 1301009 h 2432483"/>
              <a:gd name="connsiteX962" fmla="*/ 4083748 w 4744594"/>
              <a:gd name="connsiteY962" fmla="*/ 1359778 h 2432483"/>
              <a:gd name="connsiteX963" fmla="*/ 4078605 w 4744594"/>
              <a:gd name="connsiteY963" fmla="*/ 1365112 h 2432483"/>
              <a:gd name="connsiteX964" fmla="*/ 3688841 w 4744594"/>
              <a:gd name="connsiteY964" fmla="*/ 1365208 h 2432483"/>
              <a:gd name="connsiteX965" fmla="*/ 3710749 w 4744594"/>
              <a:gd name="connsiteY965" fmla="*/ 1294532 h 2432483"/>
              <a:gd name="connsiteX966" fmla="*/ 3697605 w 4744594"/>
              <a:gd name="connsiteY966" fmla="*/ 1294532 h 2432483"/>
              <a:gd name="connsiteX967" fmla="*/ 3632168 w 4744594"/>
              <a:gd name="connsiteY967" fmla="*/ 1294532 h 2432483"/>
              <a:gd name="connsiteX968" fmla="*/ 3617836 w 4744594"/>
              <a:gd name="connsiteY968" fmla="*/ 1314477 h 2432483"/>
              <a:gd name="connsiteX969" fmla="*/ 3614034 w 4744594"/>
              <a:gd name="connsiteY969" fmla="*/ 1315746 h 2432483"/>
              <a:gd name="connsiteX970" fmla="*/ 3625501 w 4744594"/>
              <a:gd name="connsiteY970" fmla="*/ 1355587 h 2432483"/>
              <a:gd name="connsiteX971" fmla="*/ 3672693 w 4744594"/>
              <a:gd name="connsiteY971" fmla="*/ 1445724 h 2432483"/>
              <a:gd name="connsiteX972" fmla="*/ 3675221 w 4744594"/>
              <a:gd name="connsiteY972" fmla="*/ 1408545 h 2432483"/>
              <a:gd name="connsiteX973" fmla="*/ 3688747 w 4744594"/>
              <a:gd name="connsiteY973" fmla="*/ 1365683 h 2432483"/>
              <a:gd name="connsiteX974" fmla="*/ 4078510 w 4744594"/>
              <a:gd name="connsiteY974" fmla="*/ 1365493 h 2432483"/>
              <a:gd name="connsiteX975" fmla="*/ 3988880 w 4744594"/>
              <a:gd name="connsiteY975" fmla="*/ 1474554 h 2432483"/>
              <a:gd name="connsiteX976" fmla="*/ 3988784 w 4744594"/>
              <a:gd name="connsiteY976" fmla="*/ 1474554 h 2432483"/>
              <a:gd name="connsiteX977" fmla="*/ 3939540 w 4744594"/>
              <a:gd name="connsiteY977" fmla="*/ 1510178 h 2432483"/>
              <a:gd name="connsiteX978" fmla="*/ 3703987 w 4744594"/>
              <a:gd name="connsiteY978" fmla="*/ 1510178 h 2432483"/>
              <a:gd name="connsiteX979" fmla="*/ 3690836 w 4744594"/>
              <a:gd name="connsiteY979" fmla="*/ 1491825 h 2432483"/>
              <a:gd name="connsiteX980" fmla="*/ 3717131 w 4744594"/>
              <a:gd name="connsiteY980" fmla="*/ 1564375 h 2432483"/>
              <a:gd name="connsiteX981" fmla="*/ 3710559 w 4744594"/>
              <a:gd name="connsiteY981" fmla="*/ 1564375 h 2432483"/>
              <a:gd name="connsiteX982" fmla="*/ 3710559 w 4744594"/>
              <a:gd name="connsiteY982" fmla="*/ 1551326 h 2432483"/>
              <a:gd name="connsiteX983" fmla="*/ 3615371 w 4744594"/>
              <a:gd name="connsiteY983" fmla="*/ 1340954 h 2432483"/>
              <a:gd name="connsiteX984" fmla="*/ 3601087 w 4744594"/>
              <a:gd name="connsiteY984" fmla="*/ 1320069 h 2432483"/>
              <a:gd name="connsiteX985" fmla="*/ 3599402 w 4744594"/>
              <a:gd name="connsiteY985" fmla="*/ 1320631 h 2432483"/>
              <a:gd name="connsiteX986" fmla="*/ 3599585 w 4744594"/>
              <a:gd name="connsiteY986" fmla="*/ 1317872 h 2432483"/>
              <a:gd name="connsiteX987" fmla="*/ 3590396 w 4744594"/>
              <a:gd name="connsiteY987" fmla="*/ 1304438 h 2432483"/>
              <a:gd name="connsiteX988" fmla="*/ 3520821 w 4744594"/>
              <a:gd name="connsiteY988" fmla="*/ 1270719 h 2432483"/>
              <a:gd name="connsiteX989" fmla="*/ 3448812 w 4744594"/>
              <a:gd name="connsiteY989" fmla="*/ 1244621 h 2432483"/>
              <a:gd name="connsiteX990" fmla="*/ 3488240 w 4744594"/>
              <a:gd name="connsiteY990" fmla="*/ 1247770 h 2432483"/>
              <a:gd name="connsiteX991" fmla="*/ 3529132 w 4744594"/>
              <a:gd name="connsiteY991" fmla="*/ 1250524 h 2432483"/>
              <a:gd name="connsiteX992" fmla="*/ 3527299 w 4744594"/>
              <a:gd name="connsiteY992" fmla="*/ 1249098 h 2432483"/>
              <a:gd name="connsiteX993" fmla="*/ 3520822 w 4744594"/>
              <a:gd name="connsiteY993" fmla="*/ 1216522 h 2432483"/>
              <a:gd name="connsiteX994" fmla="*/ 3530252 w 4744594"/>
              <a:gd name="connsiteY994" fmla="*/ 1187340 h 2432483"/>
              <a:gd name="connsiteX995" fmla="*/ 3533948 w 4744594"/>
              <a:gd name="connsiteY995" fmla="*/ 1147564 h 2432483"/>
              <a:gd name="connsiteX996" fmla="*/ 3533680 w 4744594"/>
              <a:gd name="connsiteY996" fmla="*/ 1147562 h 2432483"/>
              <a:gd name="connsiteX997" fmla="*/ 3533585 w 4744594"/>
              <a:gd name="connsiteY997" fmla="*/ 1079743 h 2432483"/>
              <a:gd name="connsiteX998" fmla="*/ 3448526 w 4744594"/>
              <a:gd name="connsiteY998" fmla="*/ 1053645 h 2432483"/>
              <a:gd name="connsiteX999" fmla="*/ 3448526 w 4744594"/>
              <a:gd name="connsiteY999" fmla="*/ 1066694 h 2432483"/>
              <a:gd name="connsiteX1000" fmla="*/ 3435477 w 4744594"/>
              <a:gd name="connsiteY1000" fmla="*/ 1101377 h 2432483"/>
              <a:gd name="connsiteX1001" fmla="*/ 3429893 w 4744594"/>
              <a:gd name="connsiteY1001" fmla="*/ 1147276 h 2432483"/>
              <a:gd name="connsiteX1002" fmla="*/ 3430144 w 4744594"/>
              <a:gd name="connsiteY1002" fmla="*/ 1147276 h 2432483"/>
              <a:gd name="connsiteX1003" fmla="*/ 3412522 w 4744594"/>
              <a:gd name="connsiteY1003" fmla="*/ 1256337 h 2432483"/>
              <a:gd name="connsiteX1004" fmla="*/ 3412521 w 4744594"/>
              <a:gd name="connsiteY1004" fmla="*/ 1256337 h 2432483"/>
              <a:gd name="connsiteX1005" fmla="*/ 3394352 w 4744594"/>
              <a:gd name="connsiteY1005" fmla="*/ 1256337 h 2432483"/>
              <a:gd name="connsiteX1006" fmla="*/ 3394343 w 4744594"/>
              <a:gd name="connsiteY1006" fmla="*/ 1256415 h 2432483"/>
              <a:gd name="connsiteX1007" fmla="*/ 3412521 w 4744594"/>
              <a:gd name="connsiteY1007" fmla="*/ 1256337 h 2432483"/>
              <a:gd name="connsiteX1008" fmla="*/ 3396424 w 4744594"/>
              <a:gd name="connsiteY1008" fmla="*/ 1275196 h 2432483"/>
              <a:gd name="connsiteX1009" fmla="*/ 3396424 w 4744594"/>
              <a:gd name="connsiteY1009" fmla="*/ 1268624 h 2432483"/>
              <a:gd name="connsiteX1010" fmla="*/ 3392793 w 4744594"/>
              <a:gd name="connsiteY1010" fmla="*/ 1263921 h 2432483"/>
              <a:gd name="connsiteX1011" fmla="*/ 3391501 w 4744594"/>
              <a:gd name="connsiteY1011" fmla="*/ 1260143 h 2432483"/>
              <a:gd name="connsiteX1012" fmla="*/ 3383375 w 4744594"/>
              <a:gd name="connsiteY1012" fmla="*/ 1264242 h 2432483"/>
              <a:gd name="connsiteX1013" fmla="*/ 3344132 w 4744594"/>
              <a:gd name="connsiteY1013" fmla="*/ 1264242 h 2432483"/>
              <a:gd name="connsiteX1014" fmla="*/ 3344132 w 4744594"/>
              <a:gd name="connsiteY1014" fmla="*/ 1277292 h 2432483"/>
              <a:gd name="connsiteX1015" fmla="*/ 3357276 w 4744594"/>
              <a:gd name="connsiteY1015" fmla="*/ 1277292 h 2432483"/>
              <a:gd name="connsiteX1016" fmla="*/ 3573208 w 4744594"/>
              <a:gd name="connsiteY1016" fmla="*/ 1349110 h 2432483"/>
              <a:gd name="connsiteX1017" fmla="*/ 3651694 w 4744594"/>
              <a:gd name="connsiteY1017" fmla="*/ 1525323 h 2432483"/>
              <a:gd name="connsiteX1018" fmla="*/ 3808762 w 4744594"/>
              <a:gd name="connsiteY1018" fmla="*/ 1858126 h 2432483"/>
              <a:gd name="connsiteX1019" fmla="*/ 3795617 w 4744594"/>
              <a:gd name="connsiteY1019" fmla="*/ 1858126 h 2432483"/>
              <a:gd name="connsiteX1020" fmla="*/ 3553491 w 4744594"/>
              <a:gd name="connsiteY1020" fmla="*/ 1805929 h 2432483"/>
              <a:gd name="connsiteX1021" fmla="*/ 3468433 w 4744594"/>
              <a:gd name="connsiteY1021" fmla="*/ 1818978 h 2432483"/>
              <a:gd name="connsiteX1022" fmla="*/ 3455289 w 4744594"/>
              <a:gd name="connsiteY1022" fmla="*/ 1799452 h 2432483"/>
              <a:gd name="connsiteX1023" fmla="*/ 3409473 w 4744594"/>
              <a:gd name="connsiteY1023" fmla="*/ 1792880 h 2432483"/>
              <a:gd name="connsiteX1024" fmla="*/ 3402901 w 4744594"/>
              <a:gd name="connsiteY1024" fmla="*/ 1773354 h 2432483"/>
              <a:gd name="connsiteX1025" fmla="*/ 3317843 w 4744594"/>
              <a:gd name="connsiteY1025" fmla="*/ 1747255 h 2432483"/>
              <a:gd name="connsiteX1026" fmla="*/ 3193446 w 4744594"/>
              <a:gd name="connsiteY1026" fmla="*/ 1623240 h 2432483"/>
              <a:gd name="connsiteX1027" fmla="*/ 3108388 w 4744594"/>
              <a:gd name="connsiteY1027" fmla="*/ 1636289 h 2432483"/>
              <a:gd name="connsiteX1028" fmla="*/ 3029902 w 4744594"/>
              <a:gd name="connsiteY1028" fmla="*/ 1649338 h 2432483"/>
              <a:gd name="connsiteX1029" fmla="*/ 2984087 w 4744594"/>
              <a:gd name="connsiteY1029" fmla="*/ 1766782 h 2432483"/>
              <a:gd name="connsiteX1030" fmla="*/ 2975574 w 4744594"/>
              <a:gd name="connsiteY1030" fmla="*/ 1865830 h 2432483"/>
              <a:gd name="connsiteX1031" fmla="*/ 2983677 w 4744594"/>
              <a:gd name="connsiteY1031" fmla="*/ 1889971 h 2432483"/>
              <a:gd name="connsiteX1032" fmla="*/ 2982793 w 4744594"/>
              <a:gd name="connsiteY1032" fmla="*/ 1869859 h 2432483"/>
              <a:gd name="connsiteX1033" fmla="*/ 3010091 w 4744594"/>
              <a:gd name="connsiteY1033" fmla="*/ 1829742 h 2432483"/>
              <a:gd name="connsiteX1034" fmla="*/ 3003518 w 4744594"/>
              <a:gd name="connsiteY1034" fmla="*/ 1731825 h 2432483"/>
              <a:gd name="connsiteX1035" fmla="*/ 3044666 w 4744594"/>
              <a:gd name="connsiteY1035" fmla="*/ 1692582 h 2432483"/>
              <a:gd name="connsiteX1036" fmla="*/ 3045112 w 4744594"/>
              <a:gd name="connsiteY1036" fmla="*/ 1692583 h 2432483"/>
              <a:gd name="connsiteX1037" fmla="*/ 3062764 w 4744594"/>
              <a:gd name="connsiteY1037" fmla="*/ 1666864 h 2432483"/>
              <a:gd name="connsiteX1038" fmla="*/ 3095435 w 4744594"/>
              <a:gd name="connsiteY1038" fmla="*/ 1666864 h 2432483"/>
              <a:gd name="connsiteX1039" fmla="*/ 3119914 w 4744594"/>
              <a:gd name="connsiteY1039" fmla="*/ 1692677 h 2432483"/>
              <a:gd name="connsiteX1040" fmla="*/ 3134678 w 4744594"/>
              <a:gd name="connsiteY1040" fmla="*/ 1705917 h 2432483"/>
              <a:gd name="connsiteX1041" fmla="*/ 3135630 w 4744594"/>
              <a:gd name="connsiteY1041" fmla="*/ 1692582 h 2432483"/>
              <a:gd name="connsiteX1042" fmla="*/ 3135658 w 4744594"/>
              <a:gd name="connsiteY1042" fmla="*/ 1692582 h 2432483"/>
              <a:gd name="connsiteX1043" fmla="*/ 3139118 w 4744594"/>
              <a:gd name="connsiteY1043" fmla="*/ 1680688 h 2432483"/>
              <a:gd name="connsiteX1044" fmla="*/ 3154394 w 4744594"/>
              <a:gd name="connsiteY1044" fmla="*/ 1673341 h 2432483"/>
              <a:gd name="connsiteX1045" fmla="*/ 3180588 w 4744594"/>
              <a:gd name="connsiteY1045" fmla="*/ 1666769 h 2432483"/>
              <a:gd name="connsiteX1046" fmla="*/ 3222879 w 4744594"/>
              <a:gd name="connsiteY1046" fmla="*/ 1692677 h 2432483"/>
              <a:gd name="connsiteX1047" fmla="*/ 3291840 w 4744594"/>
              <a:gd name="connsiteY1047" fmla="*/ 1777736 h 2432483"/>
              <a:gd name="connsiteX1048" fmla="*/ 3435763 w 4744594"/>
              <a:gd name="connsiteY1048" fmla="*/ 1836410 h 2432483"/>
              <a:gd name="connsiteX1049" fmla="*/ 3435763 w 4744594"/>
              <a:gd name="connsiteY1049" fmla="*/ 1842982 h 2432483"/>
              <a:gd name="connsiteX1050" fmla="*/ 3429191 w 4744594"/>
              <a:gd name="connsiteY1050" fmla="*/ 1842982 h 2432483"/>
              <a:gd name="connsiteX1051" fmla="*/ 3409569 w 4744594"/>
              <a:gd name="connsiteY1051" fmla="*/ 1856031 h 2432483"/>
              <a:gd name="connsiteX1052" fmla="*/ 3291745 w 4744594"/>
              <a:gd name="connsiteY1052" fmla="*/ 1810311 h 2432483"/>
              <a:gd name="connsiteX1053" fmla="*/ 3200114 w 4744594"/>
              <a:gd name="connsiteY1053" fmla="*/ 1718966 h 2432483"/>
              <a:gd name="connsiteX1054" fmla="*/ 3200114 w 4744594"/>
              <a:gd name="connsiteY1054" fmla="*/ 1725538 h 2432483"/>
              <a:gd name="connsiteX1055" fmla="*/ 3180493 w 4744594"/>
              <a:gd name="connsiteY1055" fmla="*/ 1758209 h 2432483"/>
              <a:gd name="connsiteX1056" fmla="*/ 3278600 w 4744594"/>
              <a:gd name="connsiteY1056" fmla="*/ 1901751 h 2432483"/>
              <a:gd name="connsiteX1057" fmla="*/ 3147727 w 4744594"/>
              <a:gd name="connsiteY1057" fmla="*/ 1777736 h 2432483"/>
              <a:gd name="connsiteX1058" fmla="*/ 3121533 w 4744594"/>
              <a:gd name="connsiteY1058" fmla="*/ 1732015 h 2432483"/>
              <a:gd name="connsiteX1059" fmla="*/ 3095339 w 4744594"/>
              <a:gd name="connsiteY1059" fmla="*/ 1738588 h 2432483"/>
              <a:gd name="connsiteX1060" fmla="*/ 3082195 w 4744594"/>
              <a:gd name="connsiteY1060" fmla="*/ 1699440 h 2432483"/>
              <a:gd name="connsiteX1061" fmla="*/ 3075718 w 4744594"/>
              <a:gd name="connsiteY1061" fmla="*/ 1699440 h 2432483"/>
              <a:gd name="connsiteX1062" fmla="*/ 3062573 w 4744594"/>
              <a:gd name="connsiteY1062" fmla="*/ 1705917 h 2432483"/>
              <a:gd name="connsiteX1063" fmla="*/ 3108389 w 4744594"/>
              <a:gd name="connsiteY1063" fmla="*/ 1842982 h 2432483"/>
              <a:gd name="connsiteX1064" fmla="*/ 3095244 w 4744594"/>
              <a:gd name="connsiteY1064" fmla="*/ 1842982 h 2432483"/>
              <a:gd name="connsiteX1065" fmla="*/ 3049429 w 4744594"/>
              <a:gd name="connsiteY1065" fmla="*/ 1784212 h 2432483"/>
              <a:gd name="connsiteX1066" fmla="*/ 3036284 w 4744594"/>
              <a:gd name="connsiteY1066" fmla="*/ 1836410 h 2432483"/>
              <a:gd name="connsiteX1067" fmla="*/ 3075623 w 4744594"/>
              <a:gd name="connsiteY1067" fmla="*/ 1908228 h 2432483"/>
              <a:gd name="connsiteX1068" fmla="*/ 3118676 w 4744594"/>
              <a:gd name="connsiteY1068" fmla="*/ 1910800 h 2432483"/>
              <a:gd name="connsiteX1069" fmla="*/ 3055429 w 4744594"/>
              <a:gd name="connsiteY1069" fmla="*/ 1910704 h 2432483"/>
              <a:gd name="connsiteX1070" fmla="*/ 3023235 w 4744594"/>
              <a:gd name="connsiteY1070" fmla="*/ 1895083 h 2432483"/>
              <a:gd name="connsiteX1071" fmla="*/ 3025045 w 4744594"/>
              <a:gd name="connsiteY1071" fmla="*/ 1910609 h 2432483"/>
              <a:gd name="connsiteX1072" fmla="*/ 2990603 w 4744594"/>
              <a:gd name="connsiteY1072" fmla="*/ 1910609 h 2432483"/>
              <a:gd name="connsiteX1073" fmla="*/ 2990606 w 4744594"/>
              <a:gd name="connsiteY1073" fmla="*/ 1910617 h 2432483"/>
              <a:gd name="connsiteX1074" fmla="*/ 3025331 w 4744594"/>
              <a:gd name="connsiteY1074" fmla="*/ 1910800 h 2432483"/>
              <a:gd name="connsiteX1075" fmla="*/ 3219831 w 4744594"/>
              <a:gd name="connsiteY1075" fmla="*/ 2110539 h 2432483"/>
              <a:gd name="connsiteX1076" fmla="*/ 3370326 w 4744594"/>
              <a:gd name="connsiteY1076" fmla="*/ 2117111 h 2432483"/>
              <a:gd name="connsiteX1077" fmla="*/ 3411950 w 4744594"/>
              <a:gd name="connsiteY1077" fmla="*/ 2129017 h 2432483"/>
              <a:gd name="connsiteX1078" fmla="*/ 3411951 w 4744594"/>
              <a:gd name="connsiteY1078" fmla="*/ 2129017 h 2432483"/>
              <a:gd name="connsiteX1079" fmla="*/ 3481579 w 4744594"/>
              <a:gd name="connsiteY1079" fmla="*/ 2149781 h 2432483"/>
              <a:gd name="connsiteX1080" fmla="*/ 3495199 w 4744594"/>
              <a:gd name="connsiteY1080" fmla="*/ 2129112 h 2432483"/>
              <a:gd name="connsiteX1081" fmla="*/ 4744594 w 4744594"/>
              <a:gd name="connsiteY1081" fmla="*/ 2129017 h 2432483"/>
              <a:gd name="connsiteX1082" fmla="*/ 4744594 w 4744594"/>
              <a:gd name="connsiteY1082" fmla="*/ 2228077 h 2432483"/>
              <a:gd name="connsiteX1083" fmla="*/ 4738022 w 4744594"/>
              <a:gd name="connsiteY1083" fmla="*/ 2312944 h 2432483"/>
              <a:gd name="connsiteX1084" fmla="*/ 4423887 w 4744594"/>
              <a:gd name="connsiteY1084" fmla="*/ 2319421 h 2432483"/>
              <a:gd name="connsiteX1085" fmla="*/ 4031266 w 4744594"/>
              <a:gd name="connsiteY1085" fmla="*/ 2319421 h 2432483"/>
              <a:gd name="connsiteX1086" fmla="*/ 3939636 w 4744594"/>
              <a:gd name="connsiteY1086" fmla="*/ 2312944 h 2432483"/>
              <a:gd name="connsiteX1087" fmla="*/ 3704082 w 4744594"/>
              <a:gd name="connsiteY1087" fmla="*/ 2319421 h 2432483"/>
              <a:gd name="connsiteX1088" fmla="*/ 3704082 w 4744594"/>
              <a:gd name="connsiteY1088" fmla="*/ 2286846 h 2432483"/>
              <a:gd name="connsiteX1089" fmla="*/ 3697510 w 4744594"/>
              <a:gd name="connsiteY1089" fmla="*/ 2286846 h 2432483"/>
              <a:gd name="connsiteX1090" fmla="*/ 3664840 w 4744594"/>
              <a:gd name="connsiteY1090" fmla="*/ 2319421 h 2432483"/>
              <a:gd name="connsiteX1091" fmla="*/ 3429191 w 4744594"/>
              <a:gd name="connsiteY1091" fmla="*/ 2260652 h 2432483"/>
              <a:gd name="connsiteX1092" fmla="*/ 3422714 w 4744594"/>
              <a:gd name="connsiteY1092" fmla="*/ 2227981 h 2432483"/>
              <a:gd name="connsiteX1093" fmla="*/ 3429191 w 4744594"/>
              <a:gd name="connsiteY1093" fmla="*/ 2195406 h 2432483"/>
              <a:gd name="connsiteX1094" fmla="*/ 3324511 w 4744594"/>
              <a:gd name="connsiteY1094" fmla="*/ 2162735 h 2432483"/>
              <a:gd name="connsiteX1095" fmla="*/ 3213259 w 4744594"/>
              <a:gd name="connsiteY1095" fmla="*/ 2149686 h 2432483"/>
              <a:gd name="connsiteX1096" fmla="*/ 3150779 w 4744594"/>
              <a:gd name="connsiteY1096" fmla="*/ 2128922 h 2432483"/>
              <a:gd name="connsiteX1097" fmla="*/ 3150584 w 4744594"/>
              <a:gd name="connsiteY1097" fmla="*/ 2128922 h 2432483"/>
              <a:gd name="connsiteX1098" fmla="*/ 3069336 w 4744594"/>
              <a:gd name="connsiteY1098" fmla="*/ 2077868 h 2432483"/>
              <a:gd name="connsiteX1099" fmla="*/ 3056192 w 4744594"/>
              <a:gd name="connsiteY1099" fmla="*/ 2084440 h 2432483"/>
              <a:gd name="connsiteX1100" fmla="*/ 3045333 w 4744594"/>
              <a:gd name="connsiteY1100" fmla="*/ 2128922 h 2432483"/>
              <a:gd name="connsiteX1101" fmla="*/ 3006090 w 4744594"/>
              <a:gd name="connsiteY1101" fmla="*/ 2128922 h 2432483"/>
              <a:gd name="connsiteX1102" fmla="*/ 3003709 w 4744594"/>
              <a:gd name="connsiteY1102" fmla="*/ 2038720 h 2432483"/>
              <a:gd name="connsiteX1103" fmla="*/ 3023330 w 4744594"/>
              <a:gd name="connsiteY1103" fmla="*/ 2006050 h 2432483"/>
              <a:gd name="connsiteX1104" fmla="*/ 3010424 w 4744594"/>
              <a:gd name="connsiteY1104" fmla="*/ 1957794 h 2432483"/>
              <a:gd name="connsiteX1105" fmla="*/ 2994660 w 4744594"/>
              <a:gd name="connsiteY1105" fmla="*/ 1922696 h 2432483"/>
              <a:gd name="connsiteX1106" fmla="*/ 2996021 w 4744594"/>
              <a:gd name="connsiteY1106" fmla="*/ 1926753 h 2432483"/>
              <a:gd name="connsiteX1107" fmla="*/ 3010281 w 4744594"/>
              <a:gd name="connsiteY1107" fmla="*/ 1975665 h 2432483"/>
              <a:gd name="connsiteX1108" fmla="*/ 2964465 w 4744594"/>
              <a:gd name="connsiteY1108" fmla="*/ 1988714 h 2432483"/>
              <a:gd name="connsiteX1109" fmla="*/ 2899029 w 4744594"/>
              <a:gd name="connsiteY1109" fmla="*/ 2008240 h 2432483"/>
              <a:gd name="connsiteX1110" fmla="*/ 2859786 w 4744594"/>
              <a:gd name="connsiteY1110" fmla="*/ 1897274 h 2432483"/>
              <a:gd name="connsiteX1111" fmla="*/ 2787777 w 4744594"/>
              <a:gd name="connsiteY1111" fmla="*/ 1675342 h 2432483"/>
              <a:gd name="connsiteX1112" fmla="*/ 2689574 w 4744594"/>
              <a:gd name="connsiteY1112" fmla="*/ 1427310 h 2432483"/>
              <a:gd name="connsiteX1113" fmla="*/ 2728912 w 4744594"/>
              <a:gd name="connsiteY1113" fmla="*/ 1394735 h 2432483"/>
              <a:gd name="connsiteX1114" fmla="*/ 2905601 w 4744594"/>
              <a:gd name="connsiteY1114" fmla="*/ 1368636 h 2432483"/>
              <a:gd name="connsiteX1115" fmla="*/ 3180492 w 4744594"/>
              <a:gd name="connsiteY1115" fmla="*/ 1401212 h 2432483"/>
              <a:gd name="connsiteX1116" fmla="*/ 3193542 w 4744594"/>
              <a:gd name="connsiteY1116" fmla="*/ 1375113 h 2432483"/>
              <a:gd name="connsiteX1117" fmla="*/ 3049619 w 4744594"/>
              <a:gd name="connsiteY1117" fmla="*/ 1342443 h 2432483"/>
              <a:gd name="connsiteX1118" fmla="*/ 3045987 w 4744594"/>
              <a:gd name="connsiteY1118" fmla="*/ 1337633 h 2432483"/>
              <a:gd name="connsiteX1119" fmla="*/ 3043480 w 4744594"/>
              <a:gd name="connsiteY1119" fmla="*/ 1330372 h 2432483"/>
              <a:gd name="connsiteX1120" fmla="*/ 3036474 w 4744594"/>
              <a:gd name="connsiteY1120" fmla="*/ 1333870 h 2432483"/>
              <a:gd name="connsiteX1121" fmla="*/ 2984087 w 4744594"/>
              <a:gd name="connsiteY1121" fmla="*/ 1346920 h 2432483"/>
              <a:gd name="connsiteX1122" fmla="*/ 2983621 w 4744594"/>
              <a:gd name="connsiteY1122" fmla="*/ 1343162 h 2432483"/>
              <a:gd name="connsiteX1123" fmla="*/ 2881396 w 4744594"/>
              <a:gd name="connsiteY1123" fmla="*/ 1352122 h 2432483"/>
              <a:gd name="connsiteX1124" fmla="*/ 2768251 w 4744594"/>
              <a:gd name="connsiteY1124" fmla="*/ 1375208 h 2432483"/>
              <a:gd name="connsiteX1125" fmla="*/ 2768251 w 4744594"/>
              <a:gd name="connsiteY1125" fmla="*/ 1355682 h 2432483"/>
              <a:gd name="connsiteX1126" fmla="*/ 2774823 w 4744594"/>
              <a:gd name="connsiteY1126" fmla="*/ 1355682 h 2432483"/>
              <a:gd name="connsiteX1127" fmla="*/ 2774823 w 4744594"/>
              <a:gd name="connsiteY1127" fmla="*/ 1349110 h 2432483"/>
              <a:gd name="connsiteX1128" fmla="*/ 2876860 w 4744594"/>
              <a:gd name="connsiteY1128" fmla="*/ 1333096 h 2432483"/>
              <a:gd name="connsiteX1129" fmla="*/ 2981228 w 4744594"/>
              <a:gd name="connsiteY1129" fmla="*/ 1323855 h 2432483"/>
              <a:gd name="connsiteX1130" fmla="*/ 2972847 w 4744594"/>
              <a:gd name="connsiteY1130" fmla="*/ 1256242 h 2432483"/>
              <a:gd name="connsiteX1131" fmla="*/ 2973085 w 4744594"/>
              <a:gd name="connsiteY1131" fmla="*/ 1256242 h 2432483"/>
              <a:gd name="connsiteX1132" fmla="*/ 2944011 w 4744594"/>
              <a:gd name="connsiteY1132" fmla="*/ 1198640 h 2432483"/>
              <a:gd name="connsiteX1133" fmla="*/ 2901792 w 4744594"/>
              <a:gd name="connsiteY1133" fmla="*/ 1147466 h 2432483"/>
              <a:gd name="connsiteX1134" fmla="*/ 2947416 w 4744594"/>
              <a:gd name="connsiteY1134" fmla="*/ 1147276 h 2432483"/>
              <a:gd name="connsiteX1135" fmla="*/ 2964657 w 4744594"/>
              <a:gd name="connsiteY1135" fmla="*/ 1170803 h 2432483"/>
              <a:gd name="connsiteX1136" fmla="*/ 2984278 w 4744594"/>
              <a:gd name="connsiteY1136" fmla="*/ 1164230 h 2432483"/>
              <a:gd name="connsiteX1137" fmla="*/ 2984278 w 4744594"/>
              <a:gd name="connsiteY1137" fmla="*/ 1151181 h 2432483"/>
              <a:gd name="connsiteX1138" fmla="*/ 2977801 w 4744594"/>
              <a:gd name="connsiteY1138" fmla="*/ 1151181 h 2432483"/>
              <a:gd name="connsiteX1139" fmla="*/ 2973801 w 4744594"/>
              <a:gd name="connsiteY1139" fmla="*/ 1147180 h 2432483"/>
              <a:gd name="connsiteX1140" fmla="*/ 3006281 w 4744594"/>
              <a:gd name="connsiteY1140" fmla="*/ 1147276 h 2432483"/>
              <a:gd name="connsiteX1141" fmla="*/ 3030284 w 4744594"/>
              <a:gd name="connsiteY1141" fmla="*/ 1196901 h 2432483"/>
              <a:gd name="connsiteX1142" fmla="*/ 3023712 w 4744594"/>
              <a:gd name="connsiteY1142" fmla="*/ 1196901 h 2432483"/>
              <a:gd name="connsiteX1143" fmla="*/ 3023712 w 4744594"/>
              <a:gd name="connsiteY1143" fmla="*/ 1203473 h 2432483"/>
              <a:gd name="connsiteX1144" fmla="*/ 3017140 w 4744594"/>
              <a:gd name="connsiteY1144" fmla="*/ 1203473 h 2432483"/>
              <a:gd name="connsiteX1145" fmla="*/ 3017140 w 4744594"/>
              <a:gd name="connsiteY1145" fmla="*/ 1183852 h 2432483"/>
              <a:gd name="connsiteX1146" fmla="*/ 2997518 w 4744594"/>
              <a:gd name="connsiteY1146" fmla="*/ 1177375 h 2432483"/>
              <a:gd name="connsiteX1147" fmla="*/ 2997518 w 4744594"/>
              <a:gd name="connsiteY1147" fmla="*/ 1249193 h 2432483"/>
              <a:gd name="connsiteX1148" fmla="*/ 3010663 w 4744594"/>
              <a:gd name="connsiteY1148" fmla="*/ 1249193 h 2432483"/>
              <a:gd name="connsiteX1149" fmla="*/ 3017235 w 4744594"/>
              <a:gd name="connsiteY1149" fmla="*/ 1242716 h 2432483"/>
              <a:gd name="connsiteX1150" fmla="*/ 3017235 w 4744594"/>
              <a:gd name="connsiteY1150" fmla="*/ 1255765 h 2432483"/>
              <a:gd name="connsiteX1151" fmla="*/ 3016663 w 4744594"/>
              <a:gd name="connsiteY1151" fmla="*/ 1256623 h 2432483"/>
              <a:gd name="connsiteX1152" fmla="*/ 3016275 w 4744594"/>
              <a:gd name="connsiteY1152" fmla="*/ 1256622 h 2432483"/>
              <a:gd name="connsiteX1153" fmla="*/ 3011698 w 4744594"/>
              <a:gd name="connsiteY1153" fmla="*/ 1269399 h 2432483"/>
              <a:gd name="connsiteX1154" fmla="*/ 3010376 w 4744594"/>
              <a:gd name="connsiteY1154" fmla="*/ 1288246 h 2432483"/>
              <a:gd name="connsiteX1155" fmla="*/ 3049619 w 4744594"/>
              <a:gd name="connsiteY1155" fmla="*/ 1314344 h 2432483"/>
              <a:gd name="connsiteX1156" fmla="*/ 3047154 w 4744594"/>
              <a:gd name="connsiteY1156" fmla="*/ 1328465 h 2432483"/>
              <a:gd name="connsiteX1157" fmla="*/ 3045398 w 4744594"/>
              <a:gd name="connsiteY1157" fmla="*/ 1329393 h 2432483"/>
              <a:gd name="connsiteX1158" fmla="*/ 3147822 w 4744594"/>
              <a:gd name="connsiteY1158" fmla="*/ 1329393 h 2432483"/>
              <a:gd name="connsiteX1159" fmla="*/ 3165086 w 4744594"/>
              <a:gd name="connsiteY1159" fmla="*/ 1301605 h 2432483"/>
              <a:gd name="connsiteX1160" fmla="*/ 3181380 w 4744594"/>
              <a:gd name="connsiteY1160" fmla="*/ 1296335 h 2432483"/>
              <a:gd name="connsiteX1161" fmla="*/ 3179248 w 4744594"/>
              <a:gd name="connsiteY1161" fmla="*/ 1295489 h 2432483"/>
              <a:gd name="connsiteX1162" fmla="*/ 3180588 w 4744594"/>
              <a:gd name="connsiteY1162" fmla="*/ 1275196 h 2432483"/>
              <a:gd name="connsiteX1163" fmla="*/ 3200209 w 4744594"/>
              <a:gd name="connsiteY1163" fmla="*/ 1281673 h 2432483"/>
              <a:gd name="connsiteX1164" fmla="*/ 3196971 w 4744594"/>
              <a:gd name="connsiteY1164" fmla="*/ 1291293 h 2432483"/>
              <a:gd name="connsiteX1165" fmla="*/ 3200209 w 4744594"/>
              <a:gd name="connsiteY1165" fmla="*/ 1290246 h 2432483"/>
              <a:gd name="connsiteX1166" fmla="*/ 3219831 w 4744594"/>
              <a:gd name="connsiteY1166" fmla="*/ 1296723 h 2432483"/>
              <a:gd name="connsiteX1167" fmla="*/ 3232880 w 4744594"/>
              <a:gd name="connsiteY1167" fmla="*/ 1264147 h 2432483"/>
              <a:gd name="connsiteX1168" fmla="*/ 3394253 w 4744594"/>
              <a:gd name="connsiteY1168" fmla="*/ 1244892 h 2432483"/>
              <a:gd name="connsiteX1169" fmla="*/ 3397702 w 4744594"/>
              <a:gd name="connsiteY1169" fmla="*/ 1236333 h 2432483"/>
              <a:gd name="connsiteX1170" fmla="*/ 3409570 w 4744594"/>
              <a:gd name="connsiteY1170" fmla="*/ 1164230 h 2432483"/>
              <a:gd name="connsiteX1171" fmla="*/ 3396425 w 4744594"/>
              <a:gd name="connsiteY1171" fmla="*/ 1164230 h 2432483"/>
              <a:gd name="connsiteX1172" fmla="*/ 3383281 w 4744594"/>
              <a:gd name="connsiteY1172" fmla="*/ 1229477 h 2432483"/>
              <a:gd name="connsiteX1173" fmla="*/ 3337465 w 4744594"/>
              <a:gd name="connsiteY1173" fmla="*/ 1242526 h 2432483"/>
              <a:gd name="connsiteX1174" fmla="*/ 3324416 w 4744594"/>
              <a:gd name="connsiteY1174" fmla="*/ 1222999 h 2432483"/>
              <a:gd name="connsiteX1175" fmla="*/ 3357087 w 4744594"/>
              <a:gd name="connsiteY1175" fmla="*/ 1209950 h 2432483"/>
              <a:gd name="connsiteX1176" fmla="*/ 3370231 w 4744594"/>
              <a:gd name="connsiteY1176" fmla="*/ 1216522 h 2432483"/>
              <a:gd name="connsiteX1177" fmla="*/ 3363183 w 4744594"/>
              <a:gd name="connsiteY1177" fmla="*/ 1147276 h 2432483"/>
              <a:gd name="connsiteX1178" fmla="*/ 3363278 w 4744594"/>
              <a:gd name="connsiteY1178" fmla="*/ 1147276 h 2432483"/>
              <a:gd name="connsiteX1179" fmla="*/ 3372232 w 4744594"/>
              <a:gd name="connsiteY1179" fmla="*/ 1147276 h 2432483"/>
              <a:gd name="connsiteX1180" fmla="*/ 3383376 w 4744594"/>
              <a:gd name="connsiteY1180" fmla="*/ 1157753 h 2432483"/>
              <a:gd name="connsiteX1181" fmla="*/ 3383376 w 4744594"/>
              <a:gd name="connsiteY1181" fmla="*/ 1147562 h 2432483"/>
              <a:gd name="connsiteX1182" fmla="*/ 3383090 w 4744594"/>
              <a:gd name="connsiteY1182" fmla="*/ 1147562 h 2432483"/>
              <a:gd name="connsiteX1183" fmla="*/ 3383090 w 4744594"/>
              <a:gd name="connsiteY1183" fmla="*/ 1144990 h 2432483"/>
              <a:gd name="connsiteX1184" fmla="*/ 3370041 w 4744594"/>
              <a:gd name="connsiteY1184" fmla="*/ 1131941 h 2432483"/>
              <a:gd name="connsiteX1185" fmla="*/ 3415856 w 4744594"/>
              <a:gd name="connsiteY1185" fmla="*/ 1066694 h 2432483"/>
              <a:gd name="connsiteX1186" fmla="*/ 3394329 w 4744594"/>
              <a:gd name="connsiteY1186" fmla="*/ 1038500 h 2432483"/>
              <a:gd name="connsiteX1187" fmla="*/ 3610261 w 4744594"/>
              <a:gd name="connsiteY1187" fmla="*/ 1038500 h 2432483"/>
              <a:gd name="connsiteX1188" fmla="*/ 3201734 w 4744594"/>
              <a:gd name="connsiteY1188" fmla="*/ 1038214 h 2432483"/>
              <a:gd name="connsiteX1189" fmla="*/ 3241262 w 4744594"/>
              <a:gd name="connsiteY1189" fmla="*/ 1038214 h 2432483"/>
              <a:gd name="connsiteX1190" fmla="*/ 3239453 w 4744594"/>
              <a:gd name="connsiteY1190" fmla="*/ 1040310 h 2432483"/>
              <a:gd name="connsiteX1191" fmla="*/ 3206782 w 4744594"/>
              <a:gd name="connsiteY1191" fmla="*/ 1053359 h 2432483"/>
              <a:gd name="connsiteX1192" fmla="*/ 2113598 w 4744594"/>
              <a:gd name="connsiteY1192" fmla="*/ 1038214 h 2432483"/>
              <a:gd name="connsiteX1193" fmla="*/ 2113598 w 4744594"/>
              <a:gd name="connsiteY1193" fmla="*/ 1038310 h 2432483"/>
              <a:gd name="connsiteX1194" fmla="*/ 2113570 w 4744594"/>
              <a:gd name="connsiteY1194" fmla="*/ 1038310 h 2432483"/>
              <a:gd name="connsiteX1195" fmla="*/ 3213259 w 4744594"/>
              <a:gd name="connsiteY1195" fmla="*/ 1014211 h 2432483"/>
              <a:gd name="connsiteX1196" fmla="*/ 3232880 w 4744594"/>
              <a:gd name="connsiteY1196" fmla="*/ 1014211 h 2432483"/>
              <a:gd name="connsiteX1197" fmla="*/ 3246025 w 4744594"/>
              <a:gd name="connsiteY1197" fmla="*/ 1027260 h 2432483"/>
              <a:gd name="connsiteX1198" fmla="*/ 3241262 w 4744594"/>
              <a:gd name="connsiteY1198" fmla="*/ 1038118 h 2432483"/>
              <a:gd name="connsiteX1199" fmla="*/ 3201638 w 4744594"/>
              <a:gd name="connsiteY1199" fmla="*/ 1038214 h 2432483"/>
              <a:gd name="connsiteX1200" fmla="*/ 3200114 w 4744594"/>
              <a:gd name="connsiteY1200" fmla="*/ 1033737 h 2432483"/>
              <a:gd name="connsiteX1201" fmla="*/ 3206686 w 4744594"/>
              <a:gd name="connsiteY1201" fmla="*/ 1033737 h 2432483"/>
              <a:gd name="connsiteX1202" fmla="*/ 3272218 w 4744594"/>
              <a:gd name="connsiteY1202" fmla="*/ 968491 h 2432483"/>
              <a:gd name="connsiteX1203" fmla="*/ 3291840 w 4744594"/>
              <a:gd name="connsiteY1203" fmla="*/ 975063 h 2432483"/>
              <a:gd name="connsiteX1204" fmla="*/ 3304984 w 4744594"/>
              <a:gd name="connsiteY1204" fmla="*/ 988112 h 2432483"/>
              <a:gd name="connsiteX1205" fmla="*/ 3298412 w 4744594"/>
              <a:gd name="connsiteY1205" fmla="*/ 1007734 h 2432483"/>
              <a:gd name="connsiteX1206" fmla="*/ 3272218 w 4744594"/>
              <a:gd name="connsiteY1206" fmla="*/ 1007734 h 2432483"/>
              <a:gd name="connsiteX1207" fmla="*/ 3259074 w 4744594"/>
              <a:gd name="connsiteY1207" fmla="*/ 975158 h 2432483"/>
              <a:gd name="connsiteX1208" fmla="*/ 3272218 w 4744594"/>
              <a:gd name="connsiteY1208" fmla="*/ 968491 h 2432483"/>
              <a:gd name="connsiteX1209" fmla="*/ 2866453 w 4744594"/>
              <a:gd name="connsiteY1209" fmla="*/ 968491 h 2432483"/>
              <a:gd name="connsiteX1210" fmla="*/ 2886075 w 4744594"/>
              <a:gd name="connsiteY1210" fmla="*/ 981540 h 2432483"/>
              <a:gd name="connsiteX1211" fmla="*/ 2886075 w 4744594"/>
              <a:gd name="connsiteY1211" fmla="*/ 968491 h 2432483"/>
              <a:gd name="connsiteX1212" fmla="*/ 1776222 w 4744594"/>
              <a:gd name="connsiteY1212" fmla="*/ 928962 h 2432483"/>
              <a:gd name="connsiteX1213" fmla="*/ 1773650 w 4744594"/>
              <a:gd name="connsiteY1213" fmla="*/ 942392 h 2432483"/>
              <a:gd name="connsiteX1214" fmla="*/ 1806035 w 4744594"/>
              <a:gd name="connsiteY1214" fmla="*/ 1038118 h 2432483"/>
              <a:gd name="connsiteX1215" fmla="*/ 1764220 w 4744594"/>
              <a:gd name="connsiteY1215" fmla="*/ 1038214 h 2432483"/>
              <a:gd name="connsiteX1216" fmla="*/ 1754028 w 4744594"/>
              <a:gd name="connsiteY1216" fmla="*/ 1001161 h 2432483"/>
              <a:gd name="connsiteX1217" fmla="*/ 1744694 w 4744594"/>
              <a:gd name="connsiteY1217" fmla="*/ 929152 h 2432483"/>
              <a:gd name="connsiteX1218" fmla="*/ 3272218 w 4744594"/>
              <a:gd name="connsiteY1218" fmla="*/ 922866 h 2432483"/>
              <a:gd name="connsiteX1219" fmla="*/ 3272218 w 4744594"/>
              <a:gd name="connsiteY1219" fmla="*/ 928867 h 2432483"/>
              <a:gd name="connsiteX1220" fmla="*/ 3272314 w 4744594"/>
              <a:gd name="connsiteY1220" fmla="*/ 928867 h 2432483"/>
              <a:gd name="connsiteX1221" fmla="*/ 3272314 w 4744594"/>
              <a:gd name="connsiteY1221" fmla="*/ 935725 h 2432483"/>
              <a:gd name="connsiteX1222" fmla="*/ 3285363 w 4744594"/>
              <a:gd name="connsiteY1222" fmla="*/ 935725 h 2432483"/>
              <a:gd name="connsiteX1223" fmla="*/ 3285363 w 4744594"/>
              <a:gd name="connsiteY1223" fmla="*/ 929058 h 2432483"/>
              <a:gd name="connsiteX1224" fmla="*/ 3285268 w 4744594"/>
              <a:gd name="connsiteY1224" fmla="*/ 929058 h 2432483"/>
              <a:gd name="connsiteX1225" fmla="*/ 3285268 w 4744594"/>
              <a:gd name="connsiteY1225" fmla="*/ 922866 h 2432483"/>
              <a:gd name="connsiteX1226" fmla="*/ 3906869 w 4744594"/>
              <a:gd name="connsiteY1226" fmla="*/ 922771 h 2432483"/>
              <a:gd name="connsiteX1227" fmla="*/ 3906869 w 4744594"/>
              <a:gd name="connsiteY1227" fmla="*/ 928962 h 2432483"/>
              <a:gd name="connsiteX1228" fmla="*/ 3906869 w 4744594"/>
              <a:gd name="connsiteY1228" fmla="*/ 935820 h 2432483"/>
              <a:gd name="connsiteX1229" fmla="*/ 3887248 w 4744594"/>
              <a:gd name="connsiteY1229" fmla="*/ 968491 h 2432483"/>
              <a:gd name="connsiteX1230" fmla="*/ 3939445 w 4744594"/>
              <a:gd name="connsiteY1230" fmla="*/ 1038214 h 2432483"/>
              <a:gd name="connsiteX1231" fmla="*/ 3889819 w 4744594"/>
              <a:gd name="connsiteY1231" fmla="*/ 1038118 h 2432483"/>
              <a:gd name="connsiteX1232" fmla="*/ 3828288 w 4744594"/>
              <a:gd name="connsiteY1232" fmla="*/ 988017 h 2432483"/>
              <a:gd name="connsiteX1233" fmla="*/ 3703987 w 4744594"/>
              <a:gd name="connsiteY1233" fmla="*/ 974968 h 2432483"/>
              <a:gd name="connsiteX1234" fmla="*/ 3668744 w 4744594"/>
              <a:gd name="connsiteY1234" fmla="*/ 928962 h 2432483"/>
              <a:gd name="connsiteX1235" fmla="*/ 3690937 w 4744594"/>
              <a:gd name="connsiteY1235" fmla="*/ 928962 h 2432483"/>
              <a:gd name="connsiteX1236" fmla="*/ 3690937 w 4744594"/>
              <a:gd name="connsiteY1236" fmla="*/ 929343 h 2432483"/>
              <a:gd name="connsiteX1237" fmla="*/ 3762946 w 4744594"/>
              <a:gd name="connsiteY1237" fmla="*/ 948964 h 2432483"/>
              <a:gd name="connsiteX1238" fmla="*/ 3887629 w 4744594"/>
              <a:gd name="connsiteY1238" fmla="*/ 928867 h 2432483"/>
              <a:gd name="connsiteX1239" fmla="*/ 3887920 w 4744594"/>
              <a:gd name="connsiteY1239" fmla="*/ 928869 h 2432483"/>
              <a:gd name="connsiteX1240" fmla="*/ 3298317 w 4744594"/>
              <a:gd name="connsiteY1240" fmla="*/ 890291 h 2432483"/>
              <a:gd name="connsiteX1241" fmla="*/ 3300326 w 4744594"/>
              <a:gd name="connsiteY1241" fmla="*/ 917214 h 2432483"/>
              <a:gd name="connsiteX1242" fmla="*/ 3303530 w 4744594"/>
              <a:gd name="connsiteY1242" fmla="*/ 928867 h 2432483"/>
              <a:gd name="connsiteX1243" fmla="*/ 3303651 w 4744594"/>
              <a:gd name="connsiteY1243" fmla="*/ 928867 h 2432483"/>
              <a:gd name="connsiteX1244" fmla="*/ 3304984 w 4744594"/>
              <a:gd name="connsiteY1244" fmla="*/ 935725 h 2432483"/>
              <a:gd name="connsiteX1245" fmla="*/ 3259169 w 4744594"/>
              <a:gd name="connsiteY1245" fmla="*/ 948774 h 2432483"/>
              <a:gd name="connsiteX1246" fmla="*/ 3252597 w 4744594"/>
              <a:gd name="connsiteY1246" fmla="*/ 929152 h 2432483"/>
              <a:gd name="connsiteX1247" fmla="*/ 3232975 w 4744594"/>
              <a:gd name="connsiteY1247" fmla="*/ 935629 h 2432483"/>
              <a:gd name="connsiteX1248" fmla="*/ 3213354 w 4744594"/>
              <a:gd name="connsiteY1248" fmla="*/ 994399 h 2432483"/>
              <a:gd name="connsiteX1249" fmla="*/ 3174111 w 4744594"/>
              <a:gd name="connsiteY1249" fmla="*/ 987826 h 2432483"/>
              <a:gd name="connsiteX1250" fmla="*/ 3125724 w 4744594"/>
              <a:gd name="connsiteY1250" fmla="*/ 1038023 h 2432483"/>
              <a:gd name="connsiteX1251" fmla="*/ 2958179 w 4744594"/>
              <a:gd name="connsiteY1251" fmla="*/ 1038023 h 2432483"/>
              <a:gd name="connsiteX1252" fmla="*/ 2958179 w 4744594"/>
              <a:gd name="connsiteY1252" fmla="*/ 1027069 h 2432483"/>
              <a:gd name="connsiteX1253" fmla="*/ 2945035 w 4744594"/>
              <a:gd name="connsiteY1253" fmla="*/ 1027069 h 2432483"/>
              <a:gd name="connsiteX1254" fmla="*/ 2945035 w 4744594"/>
              <a:gd name="connsiteY1254" fmla="*/ 1038023 h 2432483"/>
              <a:gd name="connsiteX1255" fmla="*/ 2904268 w 4744594"/>
              <a:gd name="connsiteY1255" fmla="*/ 1038023 h 2432483"/>
              <a:gd name="connsiteX1256" fmla="*/ 2931985 w 4744594"/>
              <a:gd name="connsiteY1256" fmla="*/ 994399 h 2432483"/>
              <a:gd name="connsiteX1257" fmla="*/ 2918936 w 4744594"/>
              <a:gd name="connsiteY1257" fmla="*/ 981349 h 2432483"/>
              <a:gd name="connsiteX1258" fmla="*/ 2840355 w 4744594"/>
              <a:gd name="connsiteY1258" fmla="*/ 955251 h 2432483"/>
              <a:gd name="connsiteX1259" fmla="*/ 2846927 w 4744594"/>
              <a:gd name="connsiteY1259" fmla="*/ 955251 h 2432483"/>
              <a:gd name="connsiteX1260" fmla="*/ 2846927 w 4744594"/>
              <a:gd name="connsiteY1260" fmla="*/ 948774 h 2432483"/>
              <a:gd name="connsiteX1261" fmla="*/ 2892742 w 4744594"/>
              <a:gd name="connsiteY1261" fmla="*/ 935725 h 2432483"/>
              <a:gd name="connsiteX1262" fmla="*/ 2888057 w 4744594"/>
              <a:gd name="connsiteY1262" fmla="*/ 929058 h 2432483"/>
              <a:gd name="connsiteX1263" fmla="*/ 2887694 w 4744594"/>
              <a:gd name="connsiteY1263" fmla="*/ 929058 h 2432483"/>
              <a:gd name="connsiteX1264" fmla="*/ 2879503 w 4744594"/>
              <a:gd name="connsiteY1264" fmla="*/ 916389 h 2432483"/>
              <a:gd name="connsiteX1265" fmla="*/ 2866358 w 4744594"/>
              <a:gd name="connsiteY1265" fmla="*/ 909912 h 2432483"/>
              <a:gd name="connsiteX1266" fmla="*/ 2842260 w 4744594"/>
              <a:gd name="connsiteY1266" fmla="*/ 928962 h 2432483"/>
              <a:gd name="connsiteX1267" fmla="*/ 2794349 w 4744594"/>
              <a:gd name="connsiteY1267" fmla="*/ 994589 h 2432483"/>
              <a:gd name="connsiteX1268" fmla="*/ 2840926 w 4744594"/>
              <a:gd name="connsiteY1268" fmla="*/ 1038023 h 2432483"/>
              <a:gd name="connsiteX1269" fmla="*/ 2774099 w 4744594"/>
              <a:gd name="connsiteY1269" fmla="*/ 1038151 h 2432483"/>
              <a:gd name="connsiteX1270" fmla="*/ 2841022 w 4744594"/>
              <a:gd name="connsiteY1270" fmla="*/ 1038214 h 2432483"/>
              <a:gd name="connsiteX1271" fmla="*/ 2866454 w 4744594"/>
              <a:gd name="connsiteY1271" fmla="*/ 1066408 h 2432483"/>
              <a:gd name="connsiteX1272" fmla="*/ 2873026 w 4744594"/>
              <a:gd name="connsiteY1272" fmla="*/ 1066408 h 2432483"/>
              <a:gd name="connsiteX1273" fmla="*/ 2873026 w 4744594"/>
              <a:gd name="connsiteY1273" fmla="*/ 1059836 h 2432483"/>
              <a:gd name="connsiteX1274" fmla="*/ 2904173 w 4744594"/>
              <a:gd name="connsiteY1274" fmla="*/ 1038119 h 2432483"/>
              <a:gd name="connsiteX1275" fmla="*/ 2944940 w 4744594"/>
              <a:gd name="connsiteY1275" fmla="*/ 1038214 h 2432483"/>
              <a:gd name="connsiteX1276" fmla="*/ 2944940 w 4744594"/>
              <a:gd name="connsiteY1276" fmla="*/ 1040310 h 2432483"/>
              <a:gd name="connsiteX1277" fmla="*/ 2958084 w 4744594"/>
              <a:gd name="connsiteY1277" fmla="*/ 1040310 h 2432483"/>
              <a:gd name="connsiteX1278" fmla="*/ 2958084 w 4744594"/>
              <a:gd name="connsiteY1278" fmla="*/ 1038214 h 2432483"/>
              <a:gd name="connsiteX1279" fmla="*/ 3125629 w 4744594"/>
              <a:gd name="connsiteY1279" fmla="*/ 1038214 h 2432483"/>
              <a:gd name="connsiteX1280" fmla="*/ 3108579 w 4744594"/>
              <a:gd name="connsiteY1280" fmla="*/ 1066408 h 2432483"/>
              <a:gd name="connsiteX1281" fmla="*/ 3171539 w 4744594"/>
              <a:gd name="connsiteY1281" fmla="*/ 1147276 h 2432483"/>
              <a:gd name="connsiteX1282" fmla="*/ 3171540 w 4744594"/>
              <a:gd name="connsiteY1282" fmla="*/ 1147276 h 2432483"/>
              <a:gd name="connsiteX1283" fmla="*/ 3174016 w 4744594"/>
              <a:gd name="connsiteY1283" fmla="*/ 1151181 h 2432483"/>
              <a:gd name="connsiteX1284" fmla="*/ 3180970 w 4744594"/>
              <a:gd name="connsiteY1284" fmla="*/ 1147276 h 2432483"/>
              <a:gd name="connsiteX1285" fmla="*/ 3181218 w 4744594"/>
              <a:gd name="connsiteY1285" fmla="*/ 1147276 h 2432483"/>
              <a:gd name="connsiteX1286" fmla="*/ 3198242 w 4744594"/>
              <a:gd name="connsiteY1286" fmla="*/ 1140772 h 2432483"/>
              <a:gd name="connsiteX1287" fmla="*/ 3232880 w 4744594"/>
              <a:gd name="connsiteY1287" fmla="*/ 1138227 h 2432483"/>
              <a:gd name="connsiteX1288" fmla="*/ 3272219 w 4744594"/>
              <a:gd name="connsiteY1288" fmla="*/ 1079458 h 2432483"/>
              <a:gd name="connsiteX1289" fmla="*/ 3259074 w 4744594"/>
              <a:gd name="connsiteY1289" fmla="*/ 1053359 h 2432483"/>
              <a:gd name="connsiteX1290" fmla="*/ 3291745 w 4744594"/>
              <a:gd name="connsiteY1290" fmla="*/ 1040310 h 2432483"/>
              <a:gd name="connsiteX1291" fmla="*/ 3317939 w 4744594"/>
              <a:gd name="connsiteY1291" fmla="*/ 1046787 h 2432483"/>
              <a:gd name="connsiteX1292" fmla="*/ 3320796 w 4744594"/>
              <a:gd name="connsiteY1292" fmla="*/ 1038024 h 2432483"/>
              <a:gd name="connsiteX1293" fmla="*/ 3320973 w 4744594"/>
              <a:gd name="connsiteY1293" fmla="*/ 1038025 h 2432483"/>
              <a:gd name="connsiteX1294" fmla="*/ 3326237 w 4744594"/>
              <a:gd name="connsiteY1294" fmla="*/ 1025855 h 2432483"/>
              <a:gd name="connsiteX1295" fmla="*/ 3331083 w 4744594"/>
              <a:gd name="connsiteY1295" fmla="*/ 1007638 h 2432483"/>
              <a:gd name="connsiteX1296" fmla="*/ 3337560 w 4744594"/>
              <a:gd name="connsiteY1296" fmla="*/ 975063 h 2432483"/>
              <a:gd name="connsiteX1297" fmla="*/ 3357181 w 4744594"/>
              <a:gd name="connsiteY1297" fmla="*/ 962014 h 2432483"/>
              <a:gd name="connsiteX1298" fmla="*/ 3332131 w 4744594"/>
              <a:gd name="connsiteY1298" fmla="*/ 929152 h 2432483"/>
              <a:gd name="connsiteX1299" fmla="*/ 3374066 w 4744594"/>
              <a:gd name="connsiteY1299" fmla="*/ 929058 h 2432483"/>
              <a:gd name="connsiteX1300" fmla="*/ 3332131 w 4744594"/>
              <a:gd name="connsiteY1300" fmla="*/ 929058 h 2432483"/>
              <a:gd name="connsiteX1301" fmla="*/ 3298317 w 4744594"/>
              <a:gd name="connsiteY1301" fmla="*/ 890291 h 2432483"/>
              <a:gd name="connsiteX1302" fmla="*/ 1865185 w 4744594"/>
              <a:gd name="connsiteY1302" fmla="*/ 879242 h 2432483"/>
              <a:gd name="connsiteX1303" fmla="*/ 1956816 w 4744594"/>
              <a:gd name="connsiteY1303" fmla="*/ 1029356 h 2432483"/>
              <a:gd name="connsiteX1304" fmla="*/ 1871757 w 4744594"/>
              <a:gd name="connsiteY1304" fmla="*/ 1133750 h 2432483"/>
              <a:gd name="connsiteX1305" fmla="*/ 1871757 w 4744594"/>
              <a:gd name="connsiteY1305" fmla="*/ 1127178 h 2432483"/>
              <a:gd name="connsiteX1306" fmla="*/ 1865185 w 4744594"/>
              <a:gd name="connsiteY1306" fmla="*/ 1127178 h 2432483"/>
              <a:gd name="connsiteX1307" fmla="*/ 1825942 w 4744594"/>
              <a:gd name="connsiteY1307" fmla="*/ 931439 h 2432483"/>
              <a:gd name="connsiteX1308" fmla="*/ 1865185 w 4744594"/>
              <a:gd name="connsiteY1308" fmla="*/ 879242 h 2432483"/>
              <a:gd name="connsiteX1309" fmla="*/ 3239452 w 4744594"/>
              <a:gd name="connsiteY1309" fmla="*/ 844571 h 2432483"/>
              <a:gd name="connsiteX1310" fmla="*/ 3082576 w 4744594"/>
              <a:gd name="connsiteY1310" fmla="*/ 929058 h 2432483"/>
              <a:gd name="connsiteX1311" fmla="*/ 3082453 w 4744594"/>
              <a:gd name="connsiteY1311" fmla="*/ 929058 h 2432483"/>
              <a:gd name="connsiteX1312" fmla="*/ 3023521 w 4744594"/>
              <a:gd name="connsiteY1312" fmla="*/ 975063 h 2432483"/>
              <a:gd name="connsiteX1313" fmla="*/ 3043142 w 4744594"/>
              <a:gd name="connsiteY1313" fmla="*/ 1033737 h 2432483"/>
              <a:gd name="connsiteX1314" fmla="*/ 3056287 w 4744594"/>
              <a:gd name="connsiteY1314" fmla="*/ 1033737 h 2432483"/>
              <a:gd name="connsiteX1315" fmla="*/ 3179350 w 4744594"/>
              <a:gd name="connsiteY1315" fmla="*/ 928962 h 2432483"/>
              <a:gd name="connsiteX1316" fmla="*/ 3179375 w 4744594"/>
              <a:gd name="connsiteY1316" fmla="*/ 928962 h 2432483"/>
              <a:gd name="connsiteX1317" fmla="*/ 3187065 w 4744594"/>
              <a:gd name="connsiteY1317" fmla="*/ 922866 h 2432483"/>
              <a:gd name="connsiteX1318" fmla="*/ 3239452 w 4744594"/>
              <a:gd name="connsiteY1318" fmla="*/ 864192 h 2432483"/>
              <a:gd name="connsiteX1319" fmla="*/ 1957483 w 4744594"/>
              <a:gd name="connsiteY1319" fmla="*/ 820092 h 2432483"/>
              <a:gd name="connsiteX1320" fmla="*/ 2163984 w 4744594"/>
              <a:gd name="connsiteY1320" fmla="*/ 928867 h 2432483"/>
              <a:gd name="connsiteX1321" fmla="*/ 2085308 w 4744594"/>
              <a:gd name="connsiteY1321" fmla="*/ 928962 h 2432483"/>
              <a:gd name="connsiteX1322" fmla="*/ 1995964 w 4744594"/>
              <a:gd name="connsiteY1322" fmla="*/ 890196 h 2432483"/>
              <a:gd name="connsiteX1323" fmla="*/ 1976342 w 4744594"/>
              <a:gd name="connsiteY1323" fmla="*/ 896768 h 2432483"/>
              <a:gd name="connsiteX1324" fmla="*/ 1969770 w 4744594"/>
              <a:gd name="connsiteY1324" fmla="*/ 909817 h 2432483"/>
              <a:gd name="connsiteX1325" fmla="*/ 1976342 w 4744594"/>
              <a:gd name="connsiteY1325" fmla="*/ 922866 h 2432483"/>
              <a:gd name="connsiteX1326" fmla="*/ 1978281 w 4744594"/>
              <a:gd name="connsiteY1326" fmla="*/ 928962 h 2432483"/>
              <a:gd name="connsiteX1327" fmla="*/ 1978438 w 4744594"/>
              <a:gd name="connsiteY1327" fmla="*/ 928962 h 2432483"/>
              <a:gd name="connsiteX1328" fmla="*/ 2041969 w 4744594"/>
              <a:gd name="connsiteY1328" fmla="*/ 1001161 h 2432483"/>
              <a:gd name="connsiteX1329" fmla="*/ 2074640 w 4744594"/>
              <a:gd name="connsiteY1329" fmla="*/ 1007734 h 2432483"/>
              <a:gd name="connsiteX1330" fmla="*/ 2113883 w 4744594"/>
              <a:gd name="connsiteY1330" fmla="*/ 962109 h 2432483"/>
              <a:gd name="connsiteX1331" fmla="*/ 2120455 w 4744594"/>
              <a:gd name="connsiteY1331" fmla="*/ 962109 h 2432483"/>
              <a:gd name="connsiteX1332" fmla="*/ 2113883 w 4744594"/>
              <a:gd name="connsiteY1332" fmla="*/ 955537 h 2432483"/>
              <a:gd name="connsiteX1333" fmla="*/ 2085403 w 4744594"/>
              <a:gd name="connsiteY1333" fmla="*/ 929057 h 2432483"/>
              <a:gd name="connsiteX1334" fmla="*/ 2164080 w 4744594"/>
              <a:gd name="connsiteY1334" fmla="*/ 929057 h 2432483"/>
              <a:gd name="connsiteX1335" fmla="*/ 2166271 w 4744594"/>
              <a:gd name="connsiteY1335" fmla="*/ 929438 h 2432483"/>
              <a:gd name="connsiteX1336" fmla="*/ 2218087 w 4744594"/>
              <a:gd name="connsiteY1336" fmla="*/ 928962 h 2432483"/>
              <a:gd name="connsiteX1337" fmla="*/ 2408396 w 4744594"/>
              <a:gd name="connsiteY1337" fmla="*/ 929057 h 2432483"/>
              <a:gd name="connsiteX1338" fmla="*/ 2408396 w 4744594"/>
              <a:gd name="connsiteY1338" fmla="*/ 929438 h 2432483"/>
              <a:gd name="connsiteX1339" fmla="*/ 2378868 w 4744594"/>
              <a:gd name="connsiteY1339" fmla="*/ 1038404 h 2432483"/>
              <a:gd name="connsiteX1340" fmla="*/ 2378705 w 4744594"/>
              <a:gd name="connsiteY1340" fmla="*/ 1038404 h 2432483"/>
              <a:gd name="connsiteX1341" fmla="*/ 2362581 w 4744594"/>
              <a:gd name="connsiteY1341" fmla="*/ 1066313 h 2432483"/>
              <a:gd name="connsiteX1342" fmla="*/ 2314956 w 4744594"/>
              <a:gd name="connsiteY1342" fmla="*/ 1147276 h 2432483"/>
              <a:gd name="connsiteX1343" fmla="*/ 2254473 w 4744594"/>
              <a:gd name="connsiteY1343" fmla="*/ 1256528 h 2432483"/>
              <a:gd name="connsiteX1344" fmla="*/ 2254399 w 4744594"/>
              <a:gd name="connsiteY1344" fmla="*/ 1256528 h 2432483"/>
              <a:gd name="connsiteX1345" fmla="*/ 2244756 w 4744594"/>
              <a:gd name="connsiteY1345" fmla="*/ 1281673 h 2432483"/>
              <a:gd name="connsiteX1346" fmla="*/ 2244756 w 4744594"/>
              <a:gd name="connsiteY1346" fmla="*/ 1340443 h 2432483"/>
              <a:gd name="connsiteX1347" fmla="*/ 2216943 w 4744594"/>
              <a:gd name="connsiteY1347" fmla="*/ 1365398 h 2432483"/>
              <a:gd name="connsiteX1348" fmla="*/ 2204296 w 4744594"/>
              <a:gd name="connsiteY1348" fmla="*/ 1365398 h 2432483"/>
              <a:gd name="connsiteX1349" fmla="*/ 2216944 w 4744594"/>
              <a:gd name="connsiteY1349" fmla="*/ 1365493 h 2432483"/>
              <a:gd name="connsiteX1350" fmla="*/ 2179320 w 4744594"/>
              <a:gd name="connsiteY1350" fmla="*/ 1399306 h 2432483"/>
              <a:gd name="connsiteX1351" fmla="*/ 2127695 w 4744594"/>
              <a:gd name="connsiteY1351" fmla="*/ 1474649 h 2432483"/>
              <a:gd name="connsiteX1352" fmla="*/ 2127547 w 4744594"/>
              <a:gd name="connsiteY1352" fmla="*/ 1474649 h 2432483"/>
              <a:gd name="connsiteX1353" fmla="*/ 2116187 w 4744594"/>
              <a:gd name="connsiteY1353" fmla="*/ 1481955 h 2432483"/>
              <a:gd name="connsiteX1354" fmla="*/ 2146269 w 4744594"/>
              <a:gd name="connsiteY1354" fmla="*/ 1486175 h 2432483"/>
              <a:gd name="connsiteX1355" fmla="*/ 2179035 w 4744594"/>
              <a:gd name="connsiteY1355" fmla="*/ 1447027 h 2432483"/>
              <a:gd name="connsiteX1356" fmla="*/ 2329529 w 4744594"/>
              <a:gd name="connsiteY1356" fmla="*/ 1427501 h 2432483"/>
              <a:gd name="connsiteX1357" fmla="*/ 2329529 w 4744594"/>
              <a:gd name="connsiteY1357" fmla="*/ 1407975 h 2432483"/>
              <a:gd name="connsiteX1358" fmla="*/ 2349151 w 4744594"/>
              <a:gd name="connsiteY1358" fmla="*/ 1407975 h 2432483"/>
              <a:gd name="connsiteX1359" fmla="*/ 2349151 w 4744594"/>
              <a:gd name="connsiteY1359" fmla="*/ 1394926 h 2432483"/>
              <a:gd name="connsiteX1360" fmla="*/ 2362295 w 4744594"/>
              <a:gd name="connsiteY1360" fmla="*/ 1336156 h 2432483"/>
              <a:gd name="connsiteX1361" fmla="*/ 2421160 w 4744594"/>
              <a:gd name="connsiteY1361" fmla="*/ 1303581 h 2432483"/>
              <a:gd name="connsiteX1362" fmla="*/ 2421160 w 4744594"/>
              <a:gd name="connsiteY1362" fmla="*/ 1310058 h 2432483"/>
              <a:gd name="connsiteX1363" fmla="*/ 2460689 w 4744594"/>
              <a:gd name="connsiteY1363" fmla="*/ 1342538 h 2432483"/>
              <a:gd name="connsiteX1364" fmla="*/ 2434495 w 4744594"/>
              <a:gd name="connsiteY1364" fmla="*/ 1407785 h 2432483"/>
              <a:gd name="connsiteX1365" fmla="*/ 2382108 w 4744594"/>
              <a:gd name="connsiteY1365" fmla="*/ 1401307 h 2432483"/>
              <a:gd name="connsiteX1366" fmla="*/ 2382108 w 4744594"/>
              <a:gd name="connsiteY1366" fmla="*/ 1414357 h 2432483"/>
              <a:gd name="connsiteX1367" fmla="*/ 2454021 w 4744594"/>
              <a:gd name="connsiteY1367" fmla="*/ 1440455 h 2432483"/>
              <a:gd name="connsiteX1368" fmla="*/ 2414778 w 4744594"/>
              <a:gd name="connsiteY1368" fmla="*/ 1446932 h 2432483"/>
              <a:gd name="connsiteX1369" fmla="*/ 2414778 w 4744594"/>
              <a:gd name="connsiteY1369" fmla="*/ 1453504 h 2432483"/>
              <a:gd name="connsiteX1370" fmla="*/ 2421351 w 4744594"/>
              <a:gd name="connsiteY1370" fmla="*/ 1453504 h 2432483"/>
              <a:gd name="connsiteX1371" fmla="*/ 2683097 w 4744594"/>
              <a:gd name="connsiteY1371" fmla="*/ 1505702 h 2432483"/>
              <a:gd name="connsiteX1372" fmla="*/ 2689575 w 4744594"/>
              <a:gd name="connsiteY1372" fmla="*/ 1766782 h 2432483"/>
              <a:gd name="connsiteX1373" fmla="*/ 2702954 w 4744594"/>
              <a:gd name="connsiteY1373" fmla="*/ 1856836 h 2432483"/>
              <a:gd name="connsiteX1374" fmla="*/ 2704607 w 4744594"/>
              <a:gd name="connsiteY1374" fmla="*/ 1885952 h 2432483"/>
              <a:gd name="connsiteX1375" fmla="*/ 2710339 w 4744594"/>
              <a:gd name="connsiteY1375" fmla="*/ 1879630 h 2432483"/>
              <a:gd name="connsiteX1376" fmla="*/ 2722436 w 4744594"/>
              <a:gd name="connsiteY1376" fmla="*/ 1862508 h 2432483"/>
              <a:gd name="connsiteX1377" fmla="*/ 2807494 w 4744594"/>
              <a:gd name="connsiteY1377" fmla="*/ 1869080 h 2432483"/>
              <a:gd name="connsiteX1378" fmla="*/ 2807494 w 4744594"/>
              <a:gd name="connsiteY1378" fmla="*/ 1882129 h 2432483"/>
              <a:gd name="connsiteX1379" fmla="*/ 2755106 w 4744594"/>
              <a:gd name="connsiteY1379" fmla="*/ 1888702 h 2432483"/>
              <a:gd name="connsiteX1380" fmla="*/ 2768251 w 4744594"/>
              <a:gd name="connsiteY1380" fmla="*/ 1895274 h 2432483"/>
              <a:gd name="connsiteX1381" fmla="*/ 2814066 w 4744594"/>
              <a:gd name="connsiteY1381" fmla="*/ 1908323 h 2432483"/>
              <a:gd name="connsiteX1382" fmla="*/ 2815718 w 4744594"/>
              <a:gd name="connsiteY1382" fmla="*/ 1910800 h 2432483"/>
              <a:gd name="connsiteX1383" fmla="*/ 2815876 w 4744594"/>
              <a:gd name="connsiteY1383" fmla="*/ 1910800 h 2432483"/>
              <a:gd name="connsiteX1384" fmla="*/ 2820638 w 4744594"/>
              <a:gd name="connsiteY1384" fmla="*/ 1927849 h 2432483"/>
              <a:gd name="connsiteX1385" fmla="*/ 2774823 w 4744594"/>
              <a:gd name="connsiteY1385" fmla="*/ 1940899 h 2432483"/>
              <a:gd name="connsiteX1386" fmla="*/ 2740843 w 4744594"/>
              <a:gd name="connsiteY1386" fmla="*/ 1926028 h 2432483"/>
              <a:gd name="connsiteX1387" fmla="*/ 2709204 w 4744594"/>
              <a:gd name="connsiteY1387" fmla="*/ 1910895 h 2432483"/>
              <a:gd name="connsiteX1388" fmla="*/ 2709005 w 4744594"/>
              <a:gd name="connsiteY1388" fmla="*/ 1910895 h 2432483"/>
              <a:gd name="connsiteX1389" fmla="*/ 2709005 w 4744594"/>
              <a:gd name="connsiteY1389" fmla="*/ 1910800 h 2432483"/>
              <a:gd name="connsiteX1390" fmla="*/ 2705794 w 4744594"/>
              <a:gd name="connsiteY1390" fmla="*/ 1906871 h 2432483"/>
              <a:gd name="connsiteX1391" fmla="*/ 2708458 w 4744594"/>
              <a:gd name="connsiteY1391" fmla="*/ 1953793 h 2432483"/>
              <a:gd name="connsiteX1392" fmla="*/ 2709196 w 4744594"/>
              <a:gd name="connsiteY1392" fmla="*/ 2151878 h 2432483"/>
              <a:gd name="connsiteX1393" fmla="*/ 2506313 w 4744594"/>
              <a:gd name="connsiteY1393" fmla="*/ 2086631 h 2432483"/>
              <a:gd name="connsiteX1394" fmla="*/ 2237994 w 4744594"/>
              <a:gd name="connsiteY1394" fmla="*/ 2086631 h 2432483"/>
              <a:gd name="connsiteX1395" fmla="*/ 2172558 w 4744594"/>
              <a:gd name="connsiteY1395" fmla="*/ 2001763 h 2432483"/>
              <a:gd name="connsiteX1396" fmla="*/ 2022062 w 4744594"/>
              <a:gd name="connsiteY1396" fmla="*/ 1838600 h 2432483"/>
              <a:gd name="connsiteX1397" fmla="*/ 1982819 w 4744594"/>
              <a:gd name="connsiteY1397" fmla="*/ 1851649 h 2432483"/>
              <a:gd name="connsiteX1398" fmla="*/ 1897666 w 4744594"/>
              <a:gd name="connsiteY1398" fmla="*/ 1818979 h 2432483"/>
              <a:gd name="connsiteX1399" fmla="*/ 1792986 w 4744594"/>
              <a:gd name="connsiteY1399" fmla="*/ 1871176 h 2432483"/>
              <a:gd name="connsiteX1400" fmla="*/ 1760220 w 4744594"/>
              <a:gd name="connsiteY1400" fmla="*/ 1949471 h 2432483"/>
              <a:gd name="connsiteX1401" fmla="*/ 1714405 w 4744594"/>
              <a:gd name="connsiteY1401" fmla="*/ 1988619 h 2432483"/>
              <a:gd name="connsiteX1402" fmla="*/ 1707833 w 4744594"/>
              <a:gd name="connsiteY1402" fmla="*/ 2138733 h 2432483"/>
              <a:gd name="connsiteX1403" fmla="*/ 1596581 w 4744594"/>
              <a:gd name="connsiteY1403" fmla="*/ 2217028 h 2432483"/>
              <a:gd name="connsiteX1404" fmla="*/ 1557243 w 4744594"/>
              <a:gd name="connsiteY1404" fmla="*/ 2275798 h 2432483"/>
              <a:gd name="connsiteX1405" fmla="*/ 1524572 w 4744594"/>
              <a:gd name="connsiteY1405" fmla="*/ 2275798 h 2432483"/>
              <a:gd name="connsiteX1406" fmla="*/ 1459135 w 4744594"/>
              <a:gd name="connsiteY1406" fmla="*/ 2210552 h 2432483"/>
              <a:gd name="connsiteX1407" fmla="*/ 1478756 w 4744594"/>
              <a:gd name="connsiteY1407" fmla="*/ 2067010 h 2432483"/>
              <a:gd name="connsiteX1408" fmla="*/ 1491901 w 4744594"/>
              <a:gd name="connsiteY1408" fmla="*/ 1838600 h 2432483"/>
              <a:gd name="connsiteX1409" fmla="*/ 1511523 w 4744594"/>
              <a:gd name="connsiteY1409" fmla="*/ 1571043 h 2432483"/>
              <a:gd name="connsiteX1410" fmla="*/ 1720977 w 4744594"/>
              <a:gd name="connsiteY1410" fmla="*/ 1460077 h 2432483"/>
              <a:gd name="connsiteX1411" fmla="*/ 1799463 w 4744594"/>
              <a:gd name="connsiteY1411" fmla="*/ 1440551 h 2432483"/>
              <a:gd name="connsiteX1412" fmla="*/ 1544289 w 4744594"/>
              <a:gd name="connsiteY1412" fmla="*/ 1512274 h 2432483"/>
              <a:gd name="connsiteX1413" fmla="*/ 1544289 w 4744594"/>
              <a:gd name="connsiteY1413" fmla="*/ 1499224 h 2432483"/>
              <a:gd name="connsiteX1414" fmla="*/ 1563910 w 4744594"/>
              <a:gd name="connsiteY1414" fmla="*/ 1492747 h 2432483"/>
              <a:gd name="connsiteX1415" fmla="*/ 1851851 w 4744594"/>
              <a:gd name="connsiteY1415" fmla="*/ 1420929 h 2432483"/>
              <a:gd name="connsiteX1416" fmla="*/ 1852643 w 4744594"/>
              <a:gd name="connsiteY1416" fmla="*/ 1425191 h 2432483"/>
              <a:gd name="connsiteX1417" fmla="*/ 1864316 w 4744594"/>
              <a:gd name="connsiteY1417" fmla="*/ 1403319 h 2432483"/>
              <a:gd name="connsiteX1418" fmla="*/ 1872711 w 4744594"/>
              <a:gd name="connsiteY1418" fmla="*/ 1365398 h 2432483"/>
              <a:gd name="connsiteX1419" fmla="*/ 1872710 w 4744594"/>
              <a:gd name="connsiteY1419" fmla="*/ 1365398 h 2432483"/>
              <a:gd name="connsiteX1420" fmla="*/ 1891379 w 4744594"/>
              <a:gd name="connsiteY1420" fmla="*/ 1268624 h 2432483"/>
              <a:gd name="connsiteX1421" fmla="*/ 1897284 w 4744594"/>
              <a:gd name="connsiteY1421" fmla="*/ 1256242 h 2432483"/>
              <a:gd name="connsiteX1422" fmla="*/ 1952720 w 4744594"/>
              <a:gd name="connsiteY1422" fmla="*/ 1256337 h 2432483"/>
              <a:gd name="connsiteX1423" fmla="*/ 1937289 w 4744594"/>
              <a:gd name="connsiteY1423" fmla="*/ 1268624 h 2432483"/>
              <a:gd name="connsiteX1424" fmla="*/ 1907476 w 4744594"/>
              <a:gd name="connsiteY1424" fmla="*/ 1365398 h 2432483"/>
              <a:gd name="connsiteX1425" fmla="*/ 1873071 w 4744594"/>
              <a:gd name="connsiteY1425" fmla="*/ 1365398 h 2432483"/>
              <a:gd name="connsiteX1426" fmla="*/ 1907477 w 4744594"/>
              <a:gd name="connsiteY1426" fmla="*/ 1365493 h 2432483"/>
              <a:gd name="connsiteX1427" fmla="*/ 1891475 w 4744594"/>
              <a:gd name="connsiteY1427" fmla="*/ 1451503 h 2432483"/>
              <a:gd name="connsiteX1428" fmla="*/ 1887458 w 4744594"/>
              <a:gd name="connsiteY1428" fmla="*/ 1451906 h 2432483"/>
              <a:gd name="connsiteX1429" fmla="*/ 1897571 w 4744594"/>
              <a:gd name="connsiteY1429" fmla="*/ 1453600 h 2432483"/>
              <a:gd name="connsiteX1430" fmla="*/ 1936909 w 4744594"/>
              <a:gd name="connsiteY1430" fmla="*/ 1433978 h 2432483"/>
              <a:gd name="connsiteX1431" fmla="*/ 2086419 w 4744594"/>
              <a:gd name="connsiteY1431" fmla="*/ 1477778 h 2432483"/>
              <a:gd name="connsiteX1432" fmla="*/ 2090173 w 4744594"/>
              <a:gd name="connsiteY1432" fmla="*/ 1478305 h 2432483"/>
              <a:gd name="connsiteX1433" fmla="*/ 2090928 w 4744594"/>
              <a:gd name="connsiteY1433" fmla="*/ 1474554 h 2432483"/>
              <a:gd name="connsiteX1434" fmla="*/ 2191512 w 4744594"/>
              <a:gd name="connsiteY1434" fmla="*/ 1365302 h 2432483"/>
              <a:gd name="connsiteX1435" fmla="*/ 2191597 w 4744594"/>
              <a:gd name="connsiteY1435" fmla="*/ 1365303 h 2432483"/>
              <a:gd name="connsiteX1436" fmla="*/ 2213466 w 4744594"/>
              <a:gd name="connsiteY1436" fmla="*/ 1340705 h 2432483"/>
              <a:gd name="connsiteX1437" fmla="*/ 2225135 w 4744594"/>
              <a:gd name="connsiteY1437" fmla="*/ 1307867 h 2432483"/>
              <a:gd name="connsiteX1438" fmla="*/ 2225135 w 4744594"/>
              <a:gd name="connsiteY1438" fmla="*/ 1275196 h 2432483"/>
              <a:gd name="connsiteX1439" fmla="*/ 2225135 w 4744594"/>
              <a:gd name="connsiteY1439" fmla="*/ 1268624 h 2432483"/>
              <a:gd name="connsiteX1440" fmla="*/ 2211990 w 4744594"/>
              <a:gd name="connsiteY1440" fmla="*/ 1268624 h 2432483"/>
              <a:gd name="connsiteX1441" fmla="*/ 2094166 w 4744594"/>
              <a:gd name="connsiteY1441" fmla="*/ 1340443 h 2432483"/>
              <a:gd name="connsiteX1442" fmla="*/ 2094166 w 4744594"/>
              <a:gd name="connsiteY1442" fmla="*/ 1333870 h 2432483"/>
              <a:gd name="connsiteX1443" fmla="*/ 2100738 w 4744594"/>
              <a:gd name="connsiteY1443" fmla="*/ 1333870 h 2432483"/>
              <a:gd name="connsiteX1444" fmla="*/ 2193131 w 4744594"/>
              <a:gd name="connsiteY1444" fmla="*/ 1256337 h 2432483"/>
              <a:gd name="connsiteX1445" fmla="*/ 2193227 w 4744594"/>
              <a:gd name="connsiteY1445" fmla="*/ 1256337 h 2432483"/>
              <a:gd name="connsiteX1446" fmla="*/ 2225231 w 4744594"/>
              <a:gd name="connsiteY1446" fmla="*/ 1216427 h 2432483"/>
              <a:gd name="connsiteX1447" fmla="*/ 2192465 w 4744594"/>
              <a:gd name="connsiteY1447" fmla="*/ 1183756 h 2432483"/>
              <a:gd name="connsiteX1448" fmla="*/ 2098834 w 4744594"/>
              <a:gd name="connsiteY1448" fmla="*/ 1256337 h 2432483"/>
              <a:gd name="connsiteX1449" fmla="*/ 2069116 w 4744594"/>
              <a:gd name="connsiteY1449" fmla="*/ 1256242 h 2432483"/>
              <a:gd name="connsiteX1450" fmla="*/ 2186940 w 4744594"/>
              <a:gd name="connsiteY1450" fmla="*/ 1146990 h 2432483"/>
              <a:gd name="connsiteX1451" fmla="*/ 2187089 w 4744594"/>
              <a:gd name="connsiteY1451" fmla="*/ 1146990 h 2432483"/>
              <a:gd name="connsiteX1452" fmla="*/ 2212086 w 4744594"/>
              <a:gd name="connsiteY1452" fmla="*/ 1098984 h 2432483"/>
              <a:gd name="connsiteX1453" fmla="*/ 2205514 w 4744594"/>
              <a:gd name="connsiteY1453" fmla="*/ 1098984 h 2432483"/>
              <a:gd name="connsiteX1454" fmla="*/ 2205514 w 4744594"/>
              <a:gd name="connsiteY1454" fmla="*/ 1092507 h 2432483"/>
              <a:gd name="connsiteX1455" fmla="*/ 2185892 w 4744594"/>
              <a:gd name="connsiteY1455" fmla="*/ 1092507 h 2432483"/>
              <a:gd name="connsiteX1456" fmla="*/ 2192369 w 4744594"/>
              <a:gd name="connsiteY1456" fmla="*/ 1118605 h 2432483"/>
              <a:gd name="connsiteX1457" fmla="*/ 2179320 w 4744594"/>
              <a:gd name="connsiteY1457" fmla="*/ 1118605 h 2432483"/>
              <a:gd name="connsiteX1458" fmla="*/ 2146554 w 4744594"/>
              <a:gd name="connsiteY1458" fmla="*/ 1105556 h 2432483"/>
              <a:gd name="connsiteX1459" fmla="*/ 2094643 w 4744594"/>
              <a:gd name="connsiteY1459" fmla="*/ 1147371 h 2432483"/>
              <a:gd name="connsiteX1460" fmla="*/ 2094361 w 4744594"/>
              <a:gd name="connsiteY1460" fmla="*/ 1147371 h 2432483"/>
              <a:gd name="connsiteX1461" fmla="*/ 2035398 w 4744594"/>
              <a:gd name="connsiteY1461" fmla="*/ 1177184 h 2432483"/>
              <a:gd name="connsiteX1462" fmla="*/ 2002727 w 4744594"/>
              <a:gd name="connsiteY1462" fmla="*/ 1216332 h 2432483"/>
              <a:gd name="connsiteX1463" fmla="*/ 1952721 w 4744594"/>
              <a:gd name="connsiteY1463" fmla="*/ 1256242 h 2432483"/>
              <a:gd name="connsiteX1464" fmla="*/ 1897381 w 4744594"/>
              <a:gd name="connsiteY1464" fmla="*/ 1256242 h 2432483"/>
              <a:gd name="connsiteX1465" fmla="*/ 1930718 w 4744594"/>
              <a:gd name="connsiteY1465" fmla="*/ 1196806 h 2432483"/>
              <a:gd name="connsiteX1466" fmla="*/ 1917573 w 4744594"/>
              <a:gd name="connsiteY1466" fmla="*/ 1196806 h 2432483"/>
              <a:gd name="connsiteX1467" fmla="*/ 1825943 w 4744594"/>
              <a:gd name="connsiteY1467" fmla="*/ 1242526 h 2432483"/>
              <a:gd name="connsiteX1468" fmla="*/ 1808905 w 4744594"/>
              <a:gd name="connsiteY1468" fmla="*/ 1197687 h 2432483"/>
              <a:gd name="connsiteX1469" fmla="*/ 1793368 w 4744594"/>
              <a:gd name="connsiteY1469" fmla="*/ 1147276 h 2432483"/>
              <a:gd name="connsiteX1470" fmla="*/ 1793367 w 4744594"/>
              <a:gd name="connsiteY1470" fmla="*/ 1147276 h 2432483"/>
              <a:gd name="connsiteX1471" fmla="*/ 1764221 w 4744594"/>
              <a:gd name="connsiteY1471" fmla="*/ 1038214 h 2432483"/>
              <a:gd name="connsiteX1472" fmla="*/ 1806035 w 4744594"/>
              <a:gd name="connsiteY1472" fmla="*/ 1038214 h 2432483"/>
              <a:gd name="connsiteX1473" fmla="*/ 1820096 w 4744594"/>
              <a:gd name="connsiteY1473" fmla="*/ 1095329 h 2432483"/>
              <a:gd name="connsiteX1474" fmla="*/ 1835915 w 4744594"/>
              <a:gd name="connsiteY1474" fmla="*/ 1147276 h 2432483"/>
              <a:gd name="connsiteX1475" fmla="*/ 1835944 w 4744594"/>
              <a:gd name="connsiteY1475" fmla="*/ 1147276 h 2432483"/>
              <a:gd name="connsiteX1476" fmla="*/ 1871758 w 4744594"/>
              <a:gd name="connsiteY1476" fmla="*/ 1196901 h 2432483"/>
              <a:gd name="connsiteX1477" fmla="*/ 1916345 w 4744594"/>
              <a:gd name="connsiteY1477" fmla="*/ 1147371 h 2432483"/>
              <a:gd name="connsiteX1478" fmla="*/ 1916335 w 4744594"/>
              <a:gd name="connsiteY1478" fmla="*/ 1147371 h 2432483"/>
              <a:gd name="connsiteX1479" fmla="*/ 1995964 w 4744594"/>
              <a:gd name="connsiteY1479" fmla="*/ 1046882 h 2432483"/>
              <a:gd name="connsiteX1480" fmla="*/ 1995964 w 4744594"/>
              <a:gd name="connsiteY1480" fmla="*/ 1038310 h 2432483"/>
              <a:gd name="connsiteX1481" fmla="*/ 2113570 w 4744594"/>
              <a:gd name="connsiteY1481" fmla="*/ 1038310 h 2432483"/>
              <a:gd name="connsiteX1482" fmla="*/ 2107406 w 4744594"/>
              <a:gd name="connsiteY1482" fmla="*/ 1059836 h 2432483"/>
              <a:gd name="connsiteX1483" fmla="*/ 2127028 w 4744594"/>
              <a:gd name="connsiteY1483" fmla="*/ 1092412 h 2432483"/>
              <a:gd name="connsiteX1484" fmla="*/ 2212086 w 4744594"/>
              <a:gd name="connsiteY1484" fmla="*/ 1059836 h 2432483"/>
              <a:gd name="connsiteX1485" fmla="*/ 2297144 w 4744594"/>
              <a:gd name="connsiteY1485" fmla="*/ 1098984 h 2432483"/>
              <a:gd name="connsiteX1486" fmla="*/ 2341150 w 4744594"/>
              <a:gd name="connsiteY1486" fmla="*/ 1038024 h 2432483"/>
              <a:gd name="connsiteX1487" fmla="*/ 2341245 w 4744594"/>
              <a:gd name="connsiteY1487" fmla="*/ 1038024 h 2432483"/>
              <a:gd name="connsiteX1488" fmla="*/ 2375630 w 4744594"/>
              <a:gd name="connsiteY1488" fmla="*/ 935915 h 2432483"/>
              <a:gd name="connsiteX1489" fmla="*/ 2362485 w 4744594"/>
              <a:gd name="connsiteY1489" fmla="*/ 935915 h 2432483"/>
              <a:gd name="connsiteX1490" fmla="*/ 2340400 w 4744594"/>
              <a:gd name="connsiteY1490" fmla="*/ 956489 h 2432483"/>
              <a:gd name="connsiteX1491" fmla="*/ 2321967 w 4744594"/>
              <a:gd name="connsiteY1491" fmla="*/ 970917 h 2432483"/>
              <a:gd name="connsiteX1492" fmla="*/ 2329910 w 4744594"/>
              <a:gd name="connsiteY1492" fmla="*/ 970586 h 2432483"/>
              <a:gd name="connsiteX1493" fmla="*/ 2323338 w 4744594"/>
              <a:gd name="connsiteY1493" fmla="*/ 990208 h 2432483"/>
              <a:gd name="connsiteX1494" fmla="*/ 2264473 w 4744594"/>
              <a:gd name="connsiteY1494" fmla="*/ 1048882 h 2432483"/>
              <a:gd name="connsiteX1495" fmla="*/ 2146649 w 4744594"/>
              <a:gd name="connsiteY1495" fmla="*/ 1035833 h 2432483"/>
              <a:gd name="connsiteX1496" fmla="*/ 2146649 w 4744594"/>
              <a:gd name="connsiteY1496" fmla="*/ 1016211 h 2432483"/>
              <a:gd name="connsiteX1497" fmla="*/ 2193347 w 4744594"/>
              <a:gd name="connsiteY1497" fmla="*/ 975457 h 2432483"/>
              <a:gd name="connsiteX1498" fmla="*/ 2166175 w 4744594"/>
              <a:gd name="connsiteY1498" fmla="*/ 975063 h 2432483"/>
              <a:gd name="connsiteX1499" fmla="*/ 2113502 w 4744594"/>
              <a:gd name="connsiteY1499" fmla="*/ 1038214 h 2432483"/>
              <a:gd name="connsiteX1500" fmla="*/ 1996059 w 4744594"/>
              <a:gd name="connsiteY1500" fmla="*/ 1038214 h 2432483"/>
              <a:gd name="connsiteX1501" fmla="*/ 1996059 w 4744594"/>
              <a:gd name="connsiteY1501" fmla="*/ 1033737 h 2432483"/>
              <a:gd name="connsiteX1502" fmla="*/ 1946743 w 4744594"/>
              <a:gd name="connsiteY1502" fmla="*/ 988315 h 2432483"/>
              <a:gd name="connsiteX1503" fmla="*/ 1905638 w 4744594"/>
              <a:gd name="connsiteY1503" fmla="*/ 929058 h 2432483"/>
              <a:gd name="connsiteX1504" fmla="*/ 1905571 w 4744594"/>
              <a:gd name="connsiteY1504" fmla="*/ 929058 h 2432483"/>
              <a:gd name="connsiteX1505" fmla="*/ 1852708 w 4744594"/>
              <a:gd name="connsiteY1505" fmla="*/ 820187 h 2432483"/>
              <a:gd name="connsiteX1506" fmla="*/ 1002220 w 4744594"/>
              <a:gd name="connsiteY1506" fmla="*/ 820092 h 2432483"/>
              <a:gd name="connsiteX1507" fmla="*/ 1002221 w 4744594"/>
              <a:gd name="connsiteY1507" fmla="*/ 820092 h 2432483"/>
              <a:gd name="connsiteX1508" fmla="*/ 1068038 w 4744594"/>
              <a:gd name="connsiteY1508" fmla="*/ 820092 h 2432483"/>
              <a:gd name="connsiteX1509" fmla="*/ 1086516 w 4744594"/>
              <a:gd name="connsiteY1509" fmla="*/ 824949 h 2432483"/>
              <a:gd name="connsiteX1510" fmla="*/ 1093374 w 4744594"/>
              <a:gd name="connsiteY1510" fmla="*/ 820092 h 2432483"/>
              <a:gd name="connsiteX1511" fmla="*/ 1093375 w 4744594"/>
              <a:gd name="connsiteY1511" fmla="*/ 820092 h 2432483"/>
              <a:gd name="connsiteX1512" fmla="*/ 1208056 w 4744594"/>
              <a:gd name="connsiteY1512" fmla="*/ 820092 h 2432483"/>
              <a:gd name="connsiteX1513" fmla="*/ 1119283 w 4744594"/>
              <a:gd name="connsiteY1513" fmla="*/ 837999 h 2432483"/>
              <a:gd name="connsiteX1514" fmla="*/ 1119283 w 4744594"/>
              <a:gd name="connsiteY1514" fmla="*/ 851048 h 2432483"/>
              <a:gd name="connsiteX1515" fmla="*/ 1158526 w 4744594"/>
              <a:gd name="connsiteY1515" fmla="*/ 851048 h 2432483"/>
              <a:gd name="connsiteX1516" fmla="*/ 1223962 w 4744594"/>
              <a:gd name="connsiteY1516" fmla="*/ 837999 h 2432483"/>
              <a:gd name="connsiteX1517" fmla="*/ 1230535 w 4744594"/>
              <a:gd name="connsiteY1517" fmla="*/ 824949 h 2432483"/>
              <a:gd name="connsiteX1518" fmla="*/ 1215961 w 4744594"/>
              <a:gd name="connsiteY1518" fmla="*/ 820092 h 2432483"/>
              <a:gd name="connsiteX1519" fmla="*/ 1273207 w 4744594"/>
              <a:gd name="connsiteY1519" fmla="*/ 820092 h 2432483"/>
              <a:gd name="connsiteX1520" fmla="*/ 1178147 w 4744594"/>
              <a:gd name="connsiteY1520" fmla="*/ 922866 h 2432483"/>
              <a:gd name="connsiteX1521" fmla="*/ 1156716 w 4744594"/>
              <a:gd name="connsiteY1521" fmla="*/ 928867 h 2432483"/>
              <a:gd name="connsiteX1522" fmla="*/ 1147667 w 4744594"/>
              <a:gd name="connsiteY1522" fmla="*/ 928915 h 2432483"/>
              <a:gd name="connsiteX1523" fmla="*/ 1156716 w 4744594"/>
              <a:gd name="connsiteY1523" fmla="*/ 928962 h 2432483"/>
              <a:gd name="connsiteX1524" fmla="*/ 1138904 w 4744594"/>
              <a:gd name="connsiteY1524" fmla="*/ 929343 h 2432483"/>
              <a:gd name="connsiteX1525" fmla="*/ 1138675 w 4744594"/>
              <a:gd name="connsiteY1525" fmla="*/ 928962 h 2432483"/>
              <a:gd name="connsiteX1526" fmla="*/ 1138618 w 4744594"/>
              <a:gd name="connsiteY1526" fmla="*/ 928962 h 2432483"/>
              <a:gd name="connsiteX1527" fmla="*/ 1125760 w 4744594"/>
              <a:gd name="connsiteY1527" fmla="*/ 903245 h 2432483"/>
              <a:gd name="connsiteX1528" fmla="*/ 1132332 w 4744594"/>
              <a:gd name="connsiteY1528" fmla="*/ 903245 h 2432483"/>
              <a:gd name="connsiteX1529" fmla="*/ 1132332 w 4744594"/>
              <a:gd name="connsiteY1529" fmla="*/ 896768 h 2432483"/>
              <a:gd name="connsiteX1530" fmla="*/ 1210818 w 4744594"/>
              <a:gd name="connsiteY1530" fmla="*/ 870669 h 2432483"/>
              <a:gd name="connsiteX1531" fmla="*/ 1151953 w 4744594"/>
              <a:gd name="connsiteY1531" fmla="*/ 870669 h 2432483"/>
              <a:gd name="connsiteX1532" fmla="*/ 1002220 w 4744594"/>
              <a:gd name="connsiteY1532" fmla="*/ 820092 h 2432483"/>
              <a:gd name="connsiteX1533" fmla="*/ 1093375 w 4744594"/>
              <a:gd name="connsiteY1533" fmla="*/ 819997 h 2432483"/>
              <a:gd name="connsiteX1534" fmla="*/ 1093605 w 4744594"/>
              <a:gd name="connsiteY1534" fmla="*/ 819997 h 2432483"/>
              <a:gd name="connsiteX1535" fmla="*/ 1093375 w 4744594"/>
              <a:gd name="connsiteY1535" fmla="*/ 820092 h 2432483"/>
              <a:gd name="connsiteX1536" fmla="*/ 1256633 w 4744594"/>
              <a:gd name="connsiteY1536" fmla="*/ 792279 h 2432483"/>
              <a:gd name="connsiteX1537" fmla="*/ 1276255 w 4744594"/>
              <a:gd name="connsiteY1537" fmla="*/ 811805 h 2432483"/>
              <a:gd name="connsiteX1538" fmla="*/ 1273112 w 4744594"/>
              <a:gd name="connsiteY1538" fmla="*/ 819901 h 2432483"/>
              <a:gd name="connsiteX1539" fmla="*/ 1215866 w 4744594"/>
              <a:gd name="connsiteY1539" fmla="*/ 819997 h 2432483"/>
              <a:gd name="connsiteX1540" fmla="*/ 1210723 w 4744594"/>
              <a:gd name="connsiteY1540" fmla="*/ 818282 h 2432483"/>
              <a:gd name="connsiteX1541" fmla="*/ 1207865 w 4744594"/>
              <a:gd name="connsiteY1541" fmla="*/ 819997 h 2432483"/>
              <a:gd name="connsiteX1542" fmla="*/ 1093605 w 4744594"/>
              <a:gd name="connsiteY1542" fmla="*/ 819997 h 2432483"/>
              <a:gd name="connsiteX1543" fmla="*/ 1129760 w 4744594"/>
              <a:gd name="connsiteY1543" fmla="*/ 805058 h 2432483"/>
              <a:gd name="connsiteX1544" fmla="*/ 1256633 w 4744594"/>
              <a:gd name="connsiteY1544" fmla="*/ 792279 h 2432483"/>
              <a:gd name="connsiteX1545" fmla="*/ 2977706 w 4744594"/>
              <a:gd name="connsiteY1545" fmla="*/ 753131 h 2432483"/>
              <a:gd name="connsiteX1546" fmla="*/ 3030093 w 4744594"/>
              <a:gd name="connsiteY1546" fmla="*/ 766180 h 2432483"/>
              <a:gd name="connsiteX1547" fmla="*/ 3030093 w 4744594"/>
              <a:gd name="connsiteY1547" fmla="*/ 785802 h 2432483"/>
              <a:gd name="connsiteX1548" fmla="*/ 2951512 w 4744594"/>
              <a:gd name="connsiteY1548" fmla="*/ 779230 h 2432483"/>
              <a:gd name="connsiteX1549" fmla="*/ 2944940 w 4744594"/>
              <a:gd name="connsiteY1549" fmla="*/ 759608 h 2432483"/>
              <a:gd name="connsiteX1550" fmla="*/ 2977706 w 4744594"/>
              <a:gd name="connsiteY1550" fmla="*/ 753131 h 2432483"/>
              <a:gd name="connsiteX1551" fmla="*/ 3376898 w 4744594"/>
              <a:gd name="connsiteY1551" fmla="*/ 711031 h 2432483"/>
              <a:gd name="connsiteX1552" fmla="*/ 3376898 w 4744594"/>
              <a:gd name="connsiteY1552" fmla="*/ 733605 h 2432483"/>
              <a:gd name="connsiteX1553" fmla="*/ 3396520 w 4744594"/>
              <a:gd name="connsiteY1553" fmla="*/ 733605 h 2432483"/>
              <a:gd name="connsiteX1554" fmla="*/ 3419951 w 4744594"/>
              <a:gd name="connsiteY1554" fmla="*/ 711126 h 2432483"/>
              <a:gd name="connsiteX1555" fmla="*/ 3491198 w 4744594"/>
              <a:gd name="connsiteY1555" fmla="*/ 711031 h 2432483"/>
              <a:gd name="connsiteX1556" fmla="*/ 3357277 w 4744594"/>
              <a:gd name="connsiteY1556" fmla="*/ 798851 h 2432483"/>
              <a:gd name="connsiteX1557" fmla="*/ 3359372 w 4744594"/>
              <a:gd name="connsiteY1557" fmla="*/ 820092 h 2432483"/>
              <a:gd name="connsiteX1558" fmla="*/ 3212973 w 4744594"/>
              <a:gd name="connsiteY1558" fmla="*/ 820092 h 2432483"/>
              <a:gd name="connsiteX1559" fmla="*/ 3321844 w 4744594"/>
              <a:gd name="connsiteY1559" fmla="*/ 711221 h 2432483"/>
              <a:gd name="connsiteX1560" fmla="*/ 2826068 w 4744594"/>
              <a:gd name="connsiteY1560" fmla="*/ 711031 h 2432483"/>
              <a:gd name="connsiteX1561" fmla="*/ 2826162 w 4744594"/>
              <a:gd name="connsiteY1561" fmla="*/ 711031 h 2432483"/>
              <a:gd name="connsiteX1562" fmla="*/ 2861882 w 4744594"/>
              <a:gd name="connsiteY1562" fmla="*/ 711031 h 2432483"/>
              <a:gd name="connsiteX1563" fmla="*/ 2886361 w 4744594"/>
              <a:gd name="connsiteY1563" fmla="*/ 769895 h 2432483"/>
              <a:gd name="connsiteX1564" fmla="*/ 2920206 w 4744594"/>
              <a:gd name="connsiteY1564" fmla="*/ 820092 h 2432483"/>
              <a:gd name="connsiteX1565" fmla="*/ 2920270 w 4744594"/>
              <a:gd name="connsiteY1565" fmla="*/ 820092 h 2432483"/>
              <a:gd name="connsiteX1566" fmla="*/ 3062764 w 4744594"/>
              <a:gd name="connsiteY1566" fmla="*/ 870669 h 2432483"/>
              <a:gd name="connsiteX1567" fmla="*/ 3212973 w 4744594"/>
              <a:gd name="connsiteY1567" fmla="*/ 820187 h 2432483"/>
              <a:gd name="connsiteX1568" fmla="*/ 3359372 w 4744594"/>
              <a:gd name="connsiteY1568" fmla="*/ 820187 h 2432483"/>
              <a:gd name="connsiteX1569" fmla="*/ 3363754 w 4744594"/>
              <a:gd name="connsiteY1569" fmla="*/ 864192 h 2432483"/>
              <a:gd name="connsiteX1570" fmla="*/ 3392043 w 4744594"/>
              <a:gd name="connsiteY1570" fmla="*/ 894339 h 2432483"/>
              <a:gd name="connsiteX1571" fmla="*/ 3416834 w 4744594"/>
              <a:gd name="connsiteY1571" fmla="*/ 928962 h 2432483"/>
              <a:gd name="connsiteX1572" fmla="*/ 3416903 w 4744594"/>
              <a:gd name="connsiteY1572" fmla="*/ 928962 h 2432483"/>
              <a:gd name="connsiteX1573" fmla="*/ 3442240 w 4744594"/>
              <a:gd name="connsiteY1573" fmla="*/ 955441 h 2432483"/>
              <a:gd name="connsiteX1574" fmla="*/ 3533870 w 4744594"/>
              <a:gd name="connsiteY1574" fmla="*/ 994589 h 2432483"/>
              <a:gd name="connsiteX1575" fmla="*/ 3610165 w 4744594"/>
              <a:gd name="connsiteY1575" fmla="*/ 1038404 h 2432483"/>
              <a:gd name="connsiteX1576" fmla="*/ 3394615 w 4744594"/>
              <a:gd name="connsiteY1576" fmla="*/ 1038214 h 2432483"/>
              <a:gd name="connsiteX1577" fmla="*/ 3389947 w 4744594"/>
              <a:gd name="connsiteY1577" fmla="*/ 1027260 h 2432483"/>
              <a:gd name="connsiteX1578" fmla="*/ 3376898 w 4744594"/>
              <a:gd name="connsiteY1578" fmla="*/ 1033737 h 2432483"/>
              <a:gd name="connsiteX1579" fmla="*/ 3372421 w 4744594"/>
              <a:gd name="connsiteY1579" fmla="*/ 1038118 h 2432483"/>
              <a:gd name="connsiteX1580" fmla="*/ 3355106 w 4744594"/>
              <a:gd name="connsiteY1580" fmla="*/ 1038150 h 2432483"/>
              <a:gd name="connsiteX1581" fmla="*/ 3372422 w 4744594"/>
              <a:gd name="connsiteY1581" fmla="*/ 1038214 h 2432483"/>
              <a:gd name="connsiteX1582" fmla="*/ 3363754 w 4744594"/>
              <a:gd name="connsiteY1582" fmla="*/ 1059836 h 2432483"/>
              <a:gd name="connsiteX1583" fmla="*/ 3383375 w 4744594"/>
              <a:gd name="connsiteY1583" fmla="*/ 1098984 h 2432483"/>
              <a:gd name="connsiteX1584" fmla="*/ 3376898 w 4744594"/>
              <a:gd name="connsiteY1584" fmla="*/ 1098984 h 2432483"/>
              <a:gd name="connsiteX1585" fmla="*/ 3376898 w 4744594"/>
              <a:gd name="connsiteY1585" fmla="*/ 1105556 h 2432483"/>
              <a:gd name="connsiteX1586" fmla="*/ 3337560 w 4744594"/>
              <a:gd name="connsiteY1586" fmla="*/ 1086030 h 2432483"/>
              <a:gd name="connsiteX1587" fmla="*/ 3293269 w 4744594"/>
              <a:gd name="connsiteY1587" fmla="*/ 1147371 h 2432483"/>
              <a:gd name="connsiteX1588" fmla="*/ 3293232 w 4744594"/>
              <a:gd name="connsiteY1588" fmla="*/ 1147371 h 2432483"/>
              <a:gd name="connsiteX1589" fmla="*/ 3291745 w 4744594"/>
              <a:gd name="connsiteY1589" fmla="*/ 1151181 h 2432483"/>
              <a:gd name="connsiteX1590" fmla="*/ 3308414 w 4744594"/>
              <a:gd name="connsiteY1590" fmla="*/ 1147466 h 2432483"/>
              <a:gd name="connsiteX1591" fmla="*/ 3312224 w 4744594"/>
              <a:gd name="connsiteY1591" fmla="*/ 1147371 h 2432483"/>
              <a:gd name="connsiteX1592" fmla="*/ 3316034 w 4744594"/>
              <a:gd name="connsiteY1592" fmla="*/ 1147276 h 2432483"/>
              <a:gd name="connsiteX1593" fmla="*/ 3324511 w 4744594"/>
              <a:gd name="connsiteY1593" fmla="*/ 1151181 h 2432483"/>
              <a:gd name="connsiteX1594" fmla="*/ 3331083 w 4744594"/>
              <a:gd name="connsiteY1594" fmla="*/ 1170803 h 2432483"/>
              <a:gd name="connsiteX1595" fmla="*/ 3291745 w 4744594"/>
              <a:gd name="connsiteY1595" fmla="*/ 1177279 h 2432483"/>
              <a:gd name="connsiteX1596" fmla="*/ 3278601 w 4744594"/>
              <a:gd name="connsiteY1596" fmla="*/ 1157753 h 2432483"/>
              <a:gd name="connsiteX1597" fmla="*/ 3278601 w 4744594"/>
              <a:gd name="connsiteY1597" fmla="*/ 1164230 h 2432483"/>
              <a:gd name="connsiteX1598" fmla="*/ 3200115 w 4744594"/>
              <a:gd name="connsiteY1598" fmla="*/ 1242526 h 2432483"/>
              <a:gd name="connsiteX1599" fmla="*/ 3180493 w 4744594"/>
              <a:gd name="connsiteY1599" fmla="*/ 1222999 h 2432483"/>
              <a:gd name="connsiteX1600" fmla="*/ 3166146 w 4744594"/>
              <a:gd name="connsiteY1600" fmla="*/ 1240764 h 2432483"/>
              <a:gd name="connsiteX1601" fmla="*/ 3141269 w 4744594"/>
              <a:gd name="connsiteY1601" fmla="*/ 1249060 h 2432483"/>
              <a:gd name="connsiteX1602" fmla="*/ 3141134 w 4744594"/>
              <a:gd name="connsiteY1602" fmla="*/ 1248992 h 2432483"/>
              <a:gd name="connsiteX1603" fmla="*/ 3138741 w 4744594"/>
              <a:gd name="connsiteY1603" fmla="*/ 1237150 h 2432483"/>
              <a:gd name="connsiteX1604" fmla="*/ 3128106 w 4744594"/>
              <a:gd name="connsiteY1604" fmla="*/ 1216522 h 2432483"/>
              <a:gd name="connsiteX1605" fmla="*/ 3147727 w 4744594"/>
              <a:gd name="connsiteY1605" fmla="*/ 1216522 h 2432483"/>
              <a:gd name="connsiteX1606" fmla="*/ 3167349 w 4744594"/>
              <a:gd name="connsiteY1606" fmla="*/ 1229572 h 2432483"/>
              <a:gd name="connsiteX1607" fmla="*/ 3173921 w 4744594"/>
              <a:gd name="connsiteY1607" fmla="*/ 1216522 h 2432483"/>
              <a:gd name="connsiteX1608" fmla="*/ 3173921 w 4744594"/>
              <a:gd name="connsiteY1608" fmla="*/ 1203473 h 2432483"/>
              <a:gd name="connsiteX1609" fmla="*/ 3121533 w 4744594"/>
              <a:gd name="connsiteY1609" fmla="*/ 1177375 h 2432483"/>
              <a:gd name="connsiteX1610" fmla="*/ 3082195 w 4744594"/>
              <a:gd name="connsiteY1610" fmla="*/ 1190424 h 2432483"/>
              <a:gd name="connsiteX1611" fmla="*/ 3075718 w 4744594"/>
              <a:gd name="connsiteY1611" fmla="*/ 1157848 h 2432483"/>
              <a:gd name="connsiteX1612" fmla="*/ 3056097 w 4744594"/>
              <a:gd name="connsiteY1612" fmla="*/ 1157848 h 2432483"/>
              <a:gd name="connsiteX1613" fmla="*/ 3057335 w 4744594"/>
              <a:gd name="connsiteY1613" fmla="*/ 1147276 h 2432483"/>
              <a:gd name="connsiteX1614" fmla="*/ 3057430 w 4744594"/>
              <a:gd name="connsiteY1614" fmla="*/ 1147276 h 2432483"/>
              <a:gd name="connsiteX1615" fmla="*/ 3095435 w 4744594"/>
              <a:gd name="connsiteY1615" fmla="*/ 1072885 h 2432483"/>
              <a:gd name="connsiteX1616" fmla="*/ 3088862 w 4744594"/>
              <a:gd name="connsiteY1616" fmla="*/ 1072885 h 2432483"/>
              <a:gd name="connsiteX1617" fmla="*/ 3036475 w 4744594"/>
              <a:gd name="connsiteY1617" fmla="*/ 1125082 h 2432483"/>
              <a:gd name="connsiteX1618" fmla="*/ 2997232 w 4744594"/>
              <a:gd name="connsiteY1618" fmla="*/ 1118510 h 2432483"/>
              <a:gd name="connsiteX1619" fmla="*/ 3005995 w 4744594"/>
              <a:gd name="connsiteY1619" fmla="*/ 1147085 h 2432483"/>
              <a:gd name="connsiteX1620" fmla="*/ 2973515 w 4744594"/>
              <a:gd name="connsiteY1620" fmla="*/ 1147180 h 2432483"/>
              <a:gd name="connsiteX1621" fmla="*/ 2944844 w 4744594"/>
              <a:gd name="connsiteY1621" fmla="*/ 1131559 h 2432483"/>
              <a:gd name="connsiteX1622" fmla="*/ 2944844 w 4744594"/>
              <a:gd name="connsiteY1622" fmla="*/ 1144609 h 2432483"/>
              <a:gd name="connsiteX1623" fmla="*/ 2947321 w 4744594"/>
              <a:gd name="connsiteY1623" fmla="*/ 1146990 h 2432483"/>
              <a:gd name="connsiteX1624" fmla="*/ 2901506 w 4744594"/>
              <a:gd name="connsiteY1624" fmla="*/ 1147180 h 2432483"/>
              <a:gd name="connsiteX1625" fmla="*/ 2824068 w 4744594"/>
              <a:gd name="connsiteY1625" fmla="*/ 1084506 h 2432483"/>
              <a:gd name="connsiteX1626" fmla="*/ 2741083 w 4744594"/>
              <a:gd name="connsiteY1626" fmla="*/ 1038214 h 2432483"/>
              <a:gd name="connsiteX1627" fmla="*/ 2740818 w 4744594"/>
              <a:gd name="connsiteY1627" fmla="*/ 1038214 h 2432483"/>
              <a:gd name="connsiteX1628" fmla="*/ 2715768 w 4744594"/>
              <a:gd name="connsiteY1628" fmla="*/ 1027260 h 2432483"/>
              <a:gd name="connsiteX1629" fmla="*/ 2578322 w 4744594"/>
              <a:gd name="connsiteY1629" fmla="*/ 994684 h 2432483"/>
              <a:gd name="connsiteX1630" fmla="*/ 2442972 w 4744594"/>
              <a:gd name="connsiteY1630" fmla="*/ 928962 h 2432483"/>
              <a:gd name="connsiteX1631" fmla="*/ 2443162 w 4744594"/>
              <a:gd name="connsiteY1631" fmla="*/ 928962 h 2432483"/>
              <a:gd name="connsiteX1632" fmla="*/ 2408301 w 4744594"/>
              <a:gd name="connsiteY1632" fmla="*/ 916294 h 2432483"/>
              <a:gd name="connsiteX1633" fmla="*/ 2408301 w 4744594"/>
              <a:gd name="connsiteY1633" fmla="*/ 928962 h 2432483"/>
              <a:gd name="connsiteX1634" fmla="*/ 2218087 w 4744594"/>
              <a:gd name="connsiteY1634" fmla="*/ 928962 h 2432483"/>
              <a:gd name="connsiteX1635" fmla="*/ 2217991 w 4744594"/>
              <a:gd name="connsiteY1635" fmla="*/ 928962 h 2432483"/>
              <a:gd name="connsiteX1636" fmla="*/ 2316670 w 4744594"/>
              <a:gd name="connsiteY1636" fmla="*/ 922771 h 2432483"/>
              <a:gd name="connsiteX1637" fmla="*/ 2375535 w 4744594"/>
              <a:gd name="connsiteY1637" fmla="*/ 857525 h 2432483"/>
              <a:gd name="connsiteX1638" fmla="*/ 2389346 w 4744594"/>
              <a:gd name="connsiteY1638" fmla="*/ 820187 h 2432483"/>
              <a:gd name="connsiteX1639" fmla="*/ 2414873 w 4744594"/>
              <a:gd name="connsiteY1639" fmla="*/ 820092 h 2432483"/>
              <a:gd name="connsiteX1640" fmla="*/ 2408301 w 4744594"/>
              <a:gd name="connsiteY1640" fmla="*/ 864097 h 2432483"/>
              <a:gd name="connsiteX1641" fmla="*/ 2460688 w 4744594"/>
              <a:gd name="connsiteY1641" fmla="*/ 890196 h 2432483"/>
              <a:gd name="connsiteX1642" fmla="*/ 2541651 w 4744594"/>
              <a:gd name="connsiteY1642" fmla="*/ 928962 h 2432483"/>
              <a:gd name="connsiteX1643" fmla="*/ 2722435 w 4744594"/>
              <a:gd name="connsiteY1643" fmla="*/ 988112 h 2432483"/>
              <a:gd name="connsiteX1644" fmla="*/ 2792825 w 4744594"/>
              <a:gd name="connsiteY1644" fmla="*/ 929057 h 2432483"/>
              <a:gd name="connsiteX1645" fmla="*/ 2792826 w 4744594"/>
              <a:gd name="connsiteY1645" fmla="*/ 929057 h 2432483"/>
              <a:gd name="connsiteX1646" fmla="*/ 2844665 w 4744594"/>
              <a:gd name="connsiteY1646" fmla="*/ 885648 h 2432483"/>
              <a:gd name="connsiteX1647" fmla="*/ 2872359 w 4744594"/>
              <a:gd name="connsiteY1647" fmla="*/ 820092 h 2432483"/>
              <a:gd name="connsiteX1648" fmla="*/ 2872931 w 4744594"/>
              <a:gd name="connsiteY1648" fmla="*/ 811900 h 2432483"/>
              <a:gd name="connsiteX1649" fmla="*/ 2826068 w 4744594"/>
              <a:gd name="connsiteY1649" fmla="*/ 711031 h 2432483"/>
              <a:gd name="connsiteX1650" fmla="*/ 2448973 w 4744594"/>
              <a:gd name="connsiteY1650" fmla="*/ 711031 h 2432483"/>
              <a:gd name="connsiteX1651" fmla="*/ 2414873 w 4744594"/>
              <a:gd name="connsiteY1651" fmla="*/ 820092 h 2432483"/>
              <a:gd name="connsiteX1652" fmla="*/ 2389442 w 4744594"/>
              <a:gd name="connsiteY1652" fmla="*/ 820092 h 2432483"/>
              <a:gd name="connsiteX1653" fmla="*/ 2401824 w 4744594"/>
              <a:gd name="connsiteY1653" fmla="*/ 759703 h 2432483"/>
              <a:gd name="connsiteX1654" fmla="*/ 2421731 w 4744594"/>
              <a:gd name="connsiteY1654" fmla="*/ 711126 h 2432483"/>
              <a:gd name="connsiteX1655" fmla="*/ 2971228 w 4744594"/>
              <a:gd name="connsiteY1655" fmla="*/ 700934 h 2432483"/>
              <a:gd name="connsiteX1656" fmla="*/ 2967799 w 4744594"/>
              <a:gd name="connsiteY1656" fmla="*/ 711031 h 2432483"/>
              <a:gd name="connsiteX1657" fmla="*/ 2967704 w 4744594"/>
              <a:gd name="connsiteY1657" fmla="*/ 711031 h 2432483"/>
              <a:gd name="connsiteX1658" fmla="*/ 2964561 w 4744594"/>
              <a:gd name="connsiteY1658" fmla="*/ 720556 h 2432483"/>
              <a:gd name="connsiteX1659" fmla="*/ 3029998 w 4744594"/>
              <a:gd name="connsiteY1659" fmla="*/ 727032 h 2432483"/>
              <a:gd name="connsiteX1660" fmla="*/ 3029998 w 4744594"/>
              <a:gd name="connsiteY1660" fmla="*/ 713983 h 2432483"/>
              <a:gd name="connsiteX1661" fmla="*/ 3023426 w 4744594"/>
              <a:gd name="connsiteY1661" fmla="*/ 713983 h 2432483"/>
              <a:gd name="connsiteX1662" fmla="*/ 3023426 w 4744594"/>
              <a:gd name="connsiteY1662" fmla="*/ 711031 h 2432483"/>
              <a:gd name="connsiteX1663" fmla="*/ 3023616 w 4744594"/>
              <a:gd name="connsiteY1663" fmla="*/ 711031 h 2432483"/>
              <a:gd name="connsiteX1664" fmla="*/ 3023616 w 4744594"/>
              <a:gd name="connsiteY1664" fmla="*/ 707506 h 2432483"/>
              <a:gd name="connsiteX1665" fmla="*/ 2971228 w 4744594"/>
              <a:gd name="connsiteY1665" fmla="*/ 700934 h 2432483"/>
              <a:gd name="connsiteX1666" fmla="*/ 3533870 w 4744594"/>
              <a:gd name="connsiteY1666" fmla="*/ 689980 h 2432483"/>
              <a:gd name="connsiteX1667" fmla="*/ 3605879 w 4744594"/>
              <a:gd name="connsiteY1667" fmla="*/ 761799 h 2432483"/>
              <a:gd name="connsiteX1668" fmla="*/ 3671316 w 4744594"/>
              <a:gd name="connsiteY1668" fmla="*/ 957537 h 2432483"/>
              <a:gd name="connsiteX1669" fmla="*/ 3802190 w 4744594"/>
              <a:gd name="connsiteY1669" fmla="*/ 983636 h 2432483"/>
              <a:gd name="connsiteX1670" fmla="*/ 3828383 w 4744594"/>
              <a:gd name="connsiteY1670" fmla="*/ 1022784 h 2432483"/>
              <a:gd name="connsiteX1671" fmla="*/ 3821906 w 4744594"/>
              <a:gd name="connsiteY1671" fmla="*/ 1022784 h 2432483"/>
              <a:gd name="connsiteX1672" fmla="*/ 3789141 w 4744594"/>
              <a:gd name="connsiteY1672" fmla="*/ 1048882 h 2432483"/>
              <a:gd name="connsiteX1673" fmla="*/ 3691033 w 4744594"/>
              <a:gd name="connsiteY1673" fmla="*/ 1016307 h 2432483"/>
              <a:gd name="connsiteX1674" fmla="*/ 3403092 w 4744594"/>
              <a:gd name="connsiteY1674" fmla="*/ 794374 h 2432483"/>
              <a:gd name="connsiteX1675" fmla="*/ 3533870 w 4744594"/>
              <a:gd name="connsiteY1675" fmla="*/ 689980 h 2432483"/>
              <a:gd name="connsiteX1676" fmla="*/ 1125759 w 4744594"/>
              <a:gd name="connsiteY1676" fmla="*/ 687885 h 2432483"/>
              <a:gd name="connsiteX1677" fmla="*/ 1125759 w 4744594"/>
              <a:gd name="connsiteY1677" fmla="*/ 694457 h 2432483"/>
              <a:gd name="connsiteX1678" fmla="*/ 1132332 w 4744594"/>
              <a:gd name="connsiteY1678" fmla="*/ 694457 h 2432483"/>
              <a:gd name="connsiteX1679" fmla="*/ 1132332 w 4744594"/>
              <a:gd name="connsiteY1679" fmla="*/ 707506 h 2432483"/>
              <a:gd name="connsiteX1680" fmla="*/ 1121664 w 4744594"/>
              <a:gd name="connsiteY1680" fmla="*/ 711031 h 2432483"/>
              <a:gd name="connsiteX1681" fmla="*/ 1076420 w 4744594"/>
              <a:gd name="connsiteY1681" fmla="*/ 711031 h 2432483"/>
              <a:gd name="connsiteX1682" fmla="*/ 1125759 w 4744594"/>
              <a:gd name="connsiteY1682" fmla="*/ 687885 h 2432483"/>
              <a:gd name="connsiteX1683" fmla="*/ 785526 w 4744594"/>
              <a:gd name="connsiteY1683" fmla="*/ 687885 h 2432483"/>
              <a:gd name="connsiteX1684" fmla="*/ 798671 w 4744594"/>
              <a:gd name="connsiteY1684" fmla="*/ 687885 h 2432483"/>
              <a:gd name="connsiteX1685" fmla="*/ 2323338 w 4744594"/>
              <a:gd name="connsiteY1685" fmla="*/ 674836 h 2432483"/>
              <a:gd name="connsiteX1686" fmla="*/ 2395251 w 4744594"/>
              <a:gd name="connsiteY1686" fmla="*/ 694457 h 2432483"/>
              <a:gd name="connsiteX1687" fmla="*/ 2414873 w 4744594"/>
              <a:gd name="connsiteY1687" fmla="*/ 674836 h 2432483"/>
              <a:gd name="connsiteX1688" fmla="*/ 2414873 w 4744594"/>
              <a:gd name="connsiteY1688" fmla="*/ 707506 h 2432483"/>
              <a:gd name="connsiteX1689" fmla="*/ 2411539 w 4744594"/>
              <a:gd name="connsiteY1689" fmla="*/ 711221 h 2432483"/>
              <a:gd name="connsiteX1690" fmla="*/ 2411499 w 4744594"/>
              <a:gd name="connsiteY1690" fmla="*/ 711221 h 2432483"/>
              <a:gd name="connsiteX1691" fmla="*/ 2391812 w 4744594"/>
              <a:gd name="connsiteY1691" fmla="*/ 738680 h 2432483"/>
              <a:gd name="connsiteX1692" fmla="*/ 2323433 w 4744594"/>
              <a:gd name="connsiteY1692" fmla="*/ 820092 h 2432483"/>
              <a:gd name="connsiteX1693" fmla="*/ 2284095 w 4744594"/>
              <a:gd name="connsiteY1693" fmla="*/ 831426 h 2432483"/>
              <a:gd name="connsiteX1694" fmla="*/ 2238280 w 4744594"/>
              <a:gd name="connsiteY1694" fmla="*/ 837903 h 2432483"/>
              <a:gd name="connsiteX1695" fmla="*/ 2225490 w 4744594"/>
              <a:gd name="connsiteY1695" fmla="*/ 820092 h 2432483"/>
              <a:gd name="connsiteX1696" fmla="*/ 2225421 w 4744594"/>
              <a:gd name="connsiteY1696" fmla="*/ 820092 h 2432483"/>
              <a:gd name="connsiteX1697" fmla="*/ 2218658 w 4744594"/>
              <a:gd name="connsiteY1697" fmla="*/ 805328 h 2432483"/>
              <a:gd name="connsiteX1698" fmla="*/ 2336483 w 4744594"/>
              <a:gd name="connsiteY1698" fmla="*/ 792279 h 2432483"/>
              <a:gd name="connsiteX1699" fmla="*/ 2336483 w 4744594"/>
              <a:gd name="connsiteY1699" fmla="*/ 772657 h 2432483"/>
              <a:gd name="connsiteX1700" fmla="*/ 2218658 w 4744594"/>
              <a:gd name="connsiteY1700" fmla="*/ 766180 h 2432483"/>
              <a:gd name="connsiteX1701" fmla="*/ 2153222 w 4744594"/>
              <a:gd name="connsiteY1701" fmla="*/ 733510 h 2432483"/>
              <a:gd name="connsiteX1702" fmla="*/ 2127028 w 4744594"/>
              <a:gd name="connsiteY1702" fmla="*/ 746559 h 2432483"/>
              <a:gd name="connsiteX1703" fmla="*/ 2136172 w 4744594"/>
              <a:gd name="connsiteY1703" fmla="*/ 711126 h 2432483"/>
              <a:gd name="connsiteX1704" fmla="*/ 2290191 w 4744594"/>
              <a:gd name="connsiteY1704" fmla="*/ 711031 h 2432483"/>
              <a:gd name="connsiteX1705" fmla="*/ 2212086 w 4744594"/>
              <a:gd name="connsiteY1705" fmla="*/ 727032 h 2432483"/>
              <a:gd name="connsiteX1706" fmla="*/ 2218658 w 4744594"/>
              <a:gd name="connsiteY1706" fmla="*/ 740082 h 2432483"/>
              <a:gd name="connsiteX1707" fmla="*/ 2297144 w 4744594"/>
              <a:gd name="connsiteY1707" fmla="*/ 746654 h 2432483"/>
              <a:gd name="connsiteX1708" fmla="*/ 2349532 w 4744594"/>
              <a:gd name="connsiteY1708" fmla="*/ 740082 h 2432483"/>
              <a:gd name="connsiteX1709" fmla="*/ 2349532 w 4744594"/>
              <a:gd name="connsiteY1709" fmla="*/ 720556 h 2432483"/>
              <a:gd name="connsiteX1710" fmla="*/ 2314385 w 4744594"/>
              <a:gd name="connsiteY1710" fmla="*/ 711221 h 2432483"/>
              <a:gd name="connsiteX1711" fmla="*/ 2362962 w 4744594"/>
              <a:gd name="connsiteY1711" fmla="*/ 711126 h 2432483"/>
              <a:gd name="connsiteX1712" fmla="*/ 2314289 w 4744594"/>
              <a:gd name="connsiteY1712" fmla="*/ 711031 h 2432483"/>
              <a:gd name="connsiteX1713" fmla="*/ 2297049 w 4744594"/>
              <a:gd name="connsiteY1713" fmla="*/ 707506 h 2432483"/>
              <a:gd name="connsiteX1714" fmla="*/ 2290095 w 4744594"/>
              <a:gd name="connsiteY1714" fmla="*/ 711031 h 2432483"/>
              <a:gd name="connsiteX1715" fmla="*/ 2136171 w 4744594"/>
              <a:gd name="connsiteY1715" fmla="*/ 711031 h 2432483"/>
              <a:gd name="connsiteX1716" fmla="*/ 2172843 w 4744594"/>
              <a:gd name="connsiteY1716" fmla="*/ 687885 h 2432483"/>
              <a:gd name="connsiteX1717" fmla="*/ 2323338 w 4744594"/>
              <a:gd name="connsiteY1717" fmla="*/ 674836 h 2432483"/>
              <a:gd name="connsiteX1718" fmla="*/ 2925413 w 4744594"/>
              <a:gd name="connsiteY1718" fmla="*/ 655309 h 2432483"/>
              <a:gd name="connsiteX1719" fmla="*/ 2925413 w 4744594"/>
              <a:gd name="connsiteY1719" fmla="*/ 674836 h 2432483"/>
              <a:gd name="connsiteX1720" fmla="*/ 3121723 w 4744594"/>
              <a:gd name="connsiteY1720" fmla="*/ 687885 h 2432483"/>
              <a:gd name="connsiteX1721" fmla="*/ 3126390 w 4744594"/>
              <a:gd name="connsiteY1721" fmla="*/ 711031 h 2432483"/>
              <a:gd name="connsiteX1722" fmla="*/ 3126200 w 4744594"/>
              <a:gd name="connsiteY1722" fmla="*/ 711031 h 2432483"/>
              <a:gd name="connsiteX1723" fmla="*/ 3128105 w 4744594"/>
              <a:gd name="connsiteY1723" fmla="*/ 720556 h 2432483"/>
              <a:gd name="connsiteX1724" fmla="*/ 2913031 w 4744594"/>
              <a:gd name="connsiteY1724" fmla="*/ 711031 h 2432483"/>
              <a:gd name="connsiteX1725" fmla="*/ 2913126 w 4744594"/>
              <a:gd name="connsiteY1725" fmla="*/ 711031 h 2432483"/>
              <a:gd name="connsiteX1726" fmla="*/ 2899219 w 4744594"/>
              <a:gd name="connsiteY1726" fmla="*/ 674836 h 2432483"/>
              <a:gd name="connsiteX1727" fmla="*/ 2925413 w 4744594"/>
              <a:gd name="connsiteY1727" fmla="*/ 655309 h 2432483"/>
              <a:gd name="connsiteX1728" fmla="*/ 2133504 w 4744594"/>
              <a:gd name="connsiteY1728" fmla="*/ 635688 h 2432483"/>
              <a:gd name="connsiteX1729" fmla="*/ 2146554 w 4744594"/>
              <a:gd name="connsiteY1729" fmla="*/ 635688 h 2432483"/>
              <a:gd name="connsiteX1730" fmla="*/ 2146554 w 4744594"/>
              <a:gd name="connsiteY1730" fmla="*/ 661786 h 2432483"/>
              <a:gd name="connsiteX1731" fmla="*/ 2125348 w 4744594"/>
              <a:gd name="connsiteY1731" fmla="*/ 691409 h 2432483"/>
              <a:gd name="connsiteX1732" fmla="*/ 2100643 w 4744594"/>
              <a:gd name="connsiteY1732" fmla="*/ 711031 h 2432483"/>
              <a:gd name="connsiteX1733" fmla="*/ 2100644 w 4744594"/>
              <a:gd name="connsiteY1733" fmla="*/ 711031 h 2432483"/>
              <a:gd name="connsiteX1734" fmla="*/ 2074640 w 4744594"/>
              <a:gd name="connsiteY1734" fmla="*/ 713983 h 2432483"/>
              <a:gd name="connsiteX1735" fmla="*/ 2073566 w 4744594"/>
              <a:gd name="connsiteY1735" fmla="*/ 711031 h 2432483"/>
              <a:gd name="connsiteX1736" fmla="*/ 2073497 w 4744594"/>
              <a:gd name="connsiteY1736" fmla="*/ 711031 h 2432483"/>
              <a:gd name="connsiteX1737" fmla="*/ 2068068 w 4744594"/>
              <a:gd name="connsiteY1737" fmla="*/ 681408 h 2432483"/>
              <a:gd name="connsiteX1738" fmla="*/ 2133504 w 4744594"/>
              <a:gd name="connsiteY1738" fmla="*/ 635688 h 2432483"/>
              <a:gd name="connsiteX1739" fmla="*/ 4024693 w 4744594"/>
              <a:gd name="connsiteY1739" fmla="*/ 622639 h 2432483"/>
              <a:gd name="connsiteX1740" fmla="*/ 4044315 w 4744594"/>
              <a:gd name="connsiteY1740" fmla="*/ 635688 h 2432483"/>
              <a:gd name="connsiteX1741" fmla="*/ 3991927 w 4744594"/>
              <a:gd name="connsiteY1741" fmla="*/ 700934 h 2432483"/>
              <a:gd name="connsiteX1742" fmla="*/ 3985355 w 4744594"/>
              <a:gd name="connsiteY1742" fmla="*/ 687885 h 2432483"/>
              <a:gd name="connsiteX1743" fmla="*/ 4024693 w 4744594"/>
              <a:gd name="connsiteY1743" fmla="*/ 622639 h 2432483"/>
              <a:gd name="connsiteX1744" fmla="*/ 4066984 w 4744594"/>
              <a:gd name="connsiteY1744" fmla="*/ 601969 h 2432483"/>
              <a:gd name="connsiteX1745" fmla="*/ 4083558 w 4744594"/>
              <a:gd name="connsiteY1745" fmla="*/ 661786 h 2432483"/>
              <a:gd name="connsiteX1746" fmla="*/ 4119778 w 4744594"/>
              <a:gd name="connsiteY1746" fmla="*/ 711031 h 2432483"/>
              <a:gd name="connsiteX1747" fmla="*/ 4119944 w 4744594"/>
              <a:gd name="connsiteY1747" fmla="*/ 711031 h 2432483"/>
              <a:gd name="connsiteX1748" fmla="*/ 4221671 w 4744594"/>
              <a:gd name="connsiteY1748" fmla="*/ 819901 h 2432483"/>
              <a:gd name="connsiteX1749" fmla="*/ 4176141 w 4744594"/>
              <a:gd name="connsiteY1749" fmla="*/ 820092 h 2432483"/>
              <a:gd name="connsiteX1750" fmla="*/ 4148995 w 4744594"/>
              <a:gd name="connsiteY1750" fmla="*/ 798851 h 2432483"/>
              <a:gd name="connsiteX1751" fmla="*/ 4161645 w 4744594"/>
              <a:gd name="connsiteY1751" fmla="*/ 820092 h 2432483"/>
              <a:gd name="connsiteX1752" fmla="*/ 4161758 w 4744594"/>
              <a:gd name="connsiteY1752" fmla="*/ 820092 h 2432483"/>
              <a:gd name="connsiteX1753" fmla="*/ 4194810 w 4744594"/>
              <a:gd name="connsiteY1753" fmla="*/ 864097 h 2432483"/>
              <a:gd name="connsiteX1754" fmla="*/ 4207954 w 4744594"/>
              <a:gd name="connsiteY1754" fmla="*/ 864097 h 2432483"/>
              <a:gd name="connsiteX1755" fmla="*/ 4207954 w 4744594"/>
              <a:gd name="connsiteY1755" fmla="*/ 851048 h 2432483"/>
              <a:gd name="connsiteX1756" fmla="*/ 4176236 w 4744594"/>
              <a:gd name="connsiteY1756" fmla="*/ 820282 h 2432483"/>
              <a:gd name="connsiteX1757" fmla="*/ 4221766 w 4744594"/>
              <a:gd name="connsiteY1757" fmla="*/ 820092 h 2432483"/>
              <a:gd name="connsiteX1758" fmla="*/ 4279964 w 4744594"/>
              <a:gd name="connsiteY1758" fmla="*/ 877146 h 2432483"/>
              <a:gd name="connsiteX1759" fmla="*/ 4371594 w 4744594"/>
              <a:gd name="connsiteY1759" fmla="*/ 851048 h 2432483"/>
              <a:gd name="connsiteX1760" fmla="*/ 4383119 w 4744594"/>
              <a:gd name="connsiteY1760" fmla="*/ 820187 h 2432483"/>
              <a:gd name="connsiteX1761" fmla="*/ 4411265 w 4744594"/>
              <a:gd name="connsiteY1761" fmla="*/ 820140 h 2432483"/>
              <a:gd name="connsiteX1762" fmla="*/ 4383119 w 4744594"/>
              <a:gd name="connsiteY1762" fmla="*/ 820092 h 2432483"/>
              <a:gd name="connsiteX1763" fmla="*/ 4378071 w 4744594"/>
              <a:gd name="connsiteY1763" fmla="*/ 740082 h 2432483"/>
              <a:gd name="connsiteX1764" fmla="*/ 4391216 w 4744594"/>
              <a:gd name="connsiteY1764" fmla="*/ 740082 h 2432483"/>
              <a:gd name="connsiteX1765" fmla="*/ 4404360 w 4744594"/>
              <a:gd name="connsiteY1765" fmla="*/ 766180 h 2432483"/>
              <a:gd name="connsiteX1766" fmla="*/ 4404360 w 4744594"/>
              <a:gd name="connsiteY1766" fmla="*/ 753131 h 2432483"/>
              <a:gd name="connsiteX1767" fmla="*/ 4413674 w 4744594"/>
              <a:gd name="connsiteY1767" fmla="*/ 711032 h 2432483"/>
              <a:gd name="connsiteX1768" fmla="*/ 4413504 w 4744594"/>
              <a:gd name="connsiteY1768" fmla="*/ 711031 h 2432483"/>
              <a:gd name="connsiteX1769" fmla="*/ 4393311 w 4744594"/>
              <a:gd name="connsiteY1769" fmla="*/ 601969 h 2432483"/>
              <a:gd name="connsiteX1770" fmla="*/ 4429886 w 4744594"/>
              <a:gd name="connsiteY1770" fmla="*/ 601969 h 2432483"/>
              <a:gd name="connsiteX1771" fmla="*/ 4445576 w 4744594"/>
              <a:gd name="connsiteY1771" fmla="*/ 711031 h 2432483"/>
              <a:gd name="connsiteX1772" fmla="*/ 4445699 w 4744594"/>
              <a:gd name="connsiteY1772" fmla="*/ 711031 h 2432483"/>
              <a:gd name="connsiteX1773" fmla="*/ 4439412 w 4744594"/>
              <a:gd name="connsiteY1773" fmla="*/ 820187 h 2432483"/>
              <a:gd name="connsiteX1774" fmla="*/ 4439371 w 4744594"/>
              <a:gd name="connsiteY1774" fmla="*/ 820187 h 2432483"/>
              <a:gd name="connsiteX1775" fmla="*/ 4417314 w 4744594"/>
              <a:gd name="connsiteY1775" fmla="*/ 870669 h 2432483"/>
              <a:gd name="connsiteX1776" fmla="*/ 4337114 w 4744594"/>
              <a:gd name="connsiteY1776" fmla="*/ 929058 h 2432483"/>
              <a:gd name="connsiteX1777" fmla="*/ 4336953 w 4744594"/>
              <a:gd name="connsiteY1777" fmla="*/ 929058 h 2432483"/>
              <a:gd name="connsiteX1778" fmla="*/ 4325683 w 4744594"/>
              <a:gd name="connsiteY1778" fmla="*/ 935820 h 2432483"/>
              <a:gd name="connsiteX1779" fmla="*/ 4416266 w 4744594"/>
              <a:gd name="connsiteY1779" fmla="*/ 1038023 h 2432483"/>
              <a:gd name="connsiteX1780" fmla="*/ 4267581 w 4744594"/>
              <a:gd name="connsiteY1780" fmla="*/ 1038214 h 2432483"/>
              <a:gd name="connsiteX1781" fmla="*/ 4312729 w 4744594"/>
              <a:gd name="connsiteY1781" fmla="*/ 1007638 h 2432483"/>
              <a:gd name="connsiteX1782" fmla="*/ 4306157 w 4744594"/>
              <a:gd name="connsiteY1782" fmla="*/ 1001066 h 2432483"/>
              <a:gd name="connsiteX1783" fmla="*/ 4240720 w 4744594"/>
              <a:gd name="connsiteY1783" fmla="*/ 929248 h 2432483"/>
              <a:gd name="connsiteX1784" fmla="*/ 4055935 w 4744594"/>
              <a:gd name="connsiteY1784" fmla="*/ 1038118 h 2432483"/>
              <a:gd name="connsiteX1785" fmla="*/ 4002691 w 4744594"/>
              <a:gd name="connsiteY1785" fmla="*/ 1038118 h 2432483"/>
              <a:gd name="connsiteX1786" fmla="*/ 4161568 w 4744594"/>
              <a:gd name="connsiteY1786" fmla="*/ 929057 h 2432483"/>
              <a:gd name="connsiteX1787" fmla="*/ 4248844 w 4744594"/>
              <a:gd name="connsiteY1787" fmla="*/ 929010 h 2432483"/>
              <a:gd name="connsiteX1788" fmla="*/ 4161473 w 4744594"/>
              <a:gd name="connsiteY1788" fmla="*/ 928962 h 2432483"/>
              <a:gd name="connsiteX1789" fmla="*/ 4194905 w 4744594"/>
              <a:gd name="connsiteY1789" fmla="*/ 890196 h 2432483"/>
              <a:gd name="connsiteX1790" fmla="*/ 4162187 w 4744594"/>
              <a:gd name="connsiteY1790" fmla="*/ 862002 h 2432483"/>
              <a:gd name="connsiteX1791" fmla="*/ 4142899 w 4744594"/>
              <a:gd name="connsiteY1791" fmla="*/ 820093 h 2432483"/>
              <a:gd name="connsiteX1792" fmla="*/ 4142804 w 4744594"/>
              <a:gd name="connsiteY1792" fmla="*/ 820092 h 2432483"/>
              <a:gd name="connsiteX1793" fmla="*/ 4142518 w 4744594"/>
              <a:gd name="connsiteY1793" fmla="*/ 818377 h 2432483"/>
              <a:gd name="connsiteX1794" fmla="*/ 4125659 w 4744594"/>
              <a:gd name="connsiteY1794" fmla="*/ 820092 h 2432483"/>
              <a:gd name="connsiteX1795" fmla="*/ 4125563 w 4744594"/>
              <a:gd name="connsiteY1795" fmla="*/ 820092 h 2432483"/>
              <a:gd name="connsiteX1796" fmla="*/ 4076986 w 4744594"/>
              <a:gd name="connsiteY1796" fmla="*/ 824949 h 2432483"/>
              <a:gd name="connsiteX1797" fmla="*/ 4074223 w 4744594"/>
              <a:gd name="connsiteY1797" fmla="*/ 820092 h 2432483"/>
              <a:gd name="connsiteX1798" fmla="*/ 4074319 w 4744594"/>
              <a:gd name="connsiteY1798" fmla="*/ 820092 h 2432483"/>
              <a:gd name="connsiteX1799" fmla="*/ 4050983 w 4744594"/>
              <a:gd name="connsiteY1799" fmla="*/ 779230 h 2432483"/>
              <a:gd name="connsiteX1800" fmla="*/ 4037838 w 4744594"/>
              <a:gd name="connsiteY1800" fmla="*/ 779230 h 2432483"/>
              <a:gd name="connsiteX1801" fmla="*/ 4027837 w 4744594"/>
              <a:gd name="connsiteY1801" fmla="*/ 820282 h 2432483"/>
              <a:gd name="connsiteX1802" fmla="*/ 4027501 w 4744594"/>
              <a:gd name="connsiteY1802" fmla="*/ 820281 h 2432483"/>
              <a:gd name="connsiteX1803" fmla="*/ 4010466 w 4744594"/>
              <a:gd name="connsiteY1803" fmla="*/ 829831 h 2432483"/>
              <a:gd name="connsiteX1804" fmla="*/ 3978878 w 4744594"/>
              <a:gd name="connsiteY1804" fmla="*/ 831426 h 2432483"/>
              <a:gd name="connsiteX1805" fmla="*/ 3980116 w 4744594"/>
              <a:gd name="connsiteY1805" fmla="*/ 820092 h 2432483"/>
              <a:gd name="connsiteX1806" fmla="*/ 3980212 w 4744594"/>
              <a:gd name="connsiteY1806" fmla="*/ 820092 h 2432483"/>
              <a:gd name="connsiteX1807" fmla="*/ 3985451 w 4744594"/>
              <a:gd name="connsiteY1807" fmla="*/ 772753 h 2432483"/>
              <a:gd name="connsiteX1808" fmla="*/ 4005072 w 4744594"/>
              <a:gd name="connsiteY1808" fmla="*/ 772753 h 2432483"/>
              <a:gd name="connsiteX1809" fmla="*/ 4046030 w 4744594"/>
              <a:gd name="connsiteY1809" fmla="*/ 711126 h 2432483"/>
              <a:gd name="connsiteX1810" fmla="*/ 4082939 w 4744594"/>
              <a:gd name="connsiteY1810" fmla="*/ 711079 h 2432483"/>
              <a:gd name="connsiteX1811" fmla="*/ 4045934 w 4744594"/>
              <a:gd name="connsiteY1811" fmla="*/ 711031 h 2432483"/>
              <a:gd name="connsiteX1812" fmla="*/ 4063841 w 4744594"/>
              <a:gd name="connsiteY1812" fmla="*/ 655309 h 2432483"/>
              <a:gd name="connsiteX1813" fmla="*/ 4044505 w 4744594"/>
              <a:gd name="connsiteY1813" fmla="*/ 602160 h 2432483"/>
              <a:gd name="connsiteX1814" fmla="*/ 2834545 w 4744594"/>
              <a:gd name="connsiteY1814" fmla="*/ 601969 h 2432483"/>
              <a:gd name="connsiteX1815" fmla="*/ 2840259 w 4744594"/>
              <a:gd name="connsiteY1815" fmla="*/ 635688 h 2432483"/>
              <a:gd name="connsiteX1816" fmla="*/ 2861881 w 4744594"/>
              <a:gd name="connsiteY1816" fmla="*/ 710935 h 2432483"/>
              <a:gd name="connsiteX1817" fmla="*/ 2826162 w 4744594"/>
              <a:gd name="connsiteY1817" fmla="*/ 711031 h 2432483"/>
              <a:gd name="connsiteX1818" fmla="*/ 2817685 w 4744594"/>
              <a:gd name="connsiteY1818" fmla="*/ 602160 h 2432483"/>
              <a:gd name="connsiteX1819" fmla="*/ 2186654 w 4744594"/>
              <a:gd name="connsiteY1819" fmla="*/ 601969 h 2432483"/>
              <a:gd name="connsiteX1820" fmla="*/ 2222277 w 4744594"/>
              <a:gd name="connsiteY1820" fmla="*/ 601969 h 2432483"/>
              <a:gd name="connsiteX1821" fmla="*/ 2212086 w 4744594"/>
              <a:gd name="connsiteY1821" fmla="*/ 609589 h 2432483"/>
              <a:gd name="connsiteX1822" fmla="*/ 2218658 w 4744594"/>
              <a:gd name="connsiteY1822" fmla="*/ 629211 h 2432483"/>
              <a:gd name="connsiteX1823" fmla="*/ 2251329 w 4744594"/>
              <a:gd name="connsiteY1823" fmla="*/ 629211 h 2432483"/>
              <a:gd name="connsiteX1824" fmla="*/ 2356008 w 4744594"/>
              <a:gd name="connsiteY1824" fmla="*/ 616162 h 2432483"/>
              <a:gd name="connsiteX1825" fmla="*/ 2356008 w 4744594"/>
              <a:gd name="connsiteY1825" fmla="*/ 601969 h 2432483"/>
              <a:gd name="connsiteX1826" fmla="*/ 2391632 w 4744594"/>
              <a:gd name="connsiteY1826" fmla="*/ 601969 h 2432483"/>
              <a:gd name="connsiteX1827" fmla="*/ 2388774 w 4744594"/>
              <a:gd name="connsiteY1827" fmla="*/ 629211 h 2432483"/>
              <a:gd name="connsiteX1828" fmla="*/ 2199036 w 4744594"/>
              <a:gd name="connsiteY1828" fmla="*/ 655309 h 2432483"/>
              <a:gd name="connsiteX1829" fmla="*/ 2199036 w 4744594"/>
              <a:gd name="connsiteY1829" fmla="*/ 648737 h 2432483"/>
              <a:gd name="connsiteX1830" fmla="*/ 2192464 w 4744594"/>
              <a:gd name="connsiteY1830" fmla="*/ 648737 h 2432483"/>
              <a:gd name="connsiteX1831" fmla="*/ 1269682 w 4744594"/>
              <a:gd name="connsiteY1831" fmla="*/ 601969 h 2432483"/>
              <a:gd name="connsiteX1832" fmla="*/ 1263300 w 4744594"/>
              <a:gd name="connsiteY1832" fmla="*/ 609589 h 2432483"/>
              <a:gd name="connsiteX1833" fmla="*/ 1223962 w 4744594"/>
              <a:gd name="connsiteY1833" fmla="*/ 616162 h 2432483"/>
              <a:gd name="connsiteX1834" fmla="*/ 1210818 w 4744594"/>
              <a:gd name="connsiteY1834" fmla="*/ 609589 h 2432483"/>
              <a:gd name="connsiteX1835" fmla="*/ 1210818 w 4744594"/>
              <a:gd name="connsiteY1835" fmla="*/ 629211 h 2432483"/>
              <a:gd name="connsiteX1836" fmla="*/ 1237011 w 4744594"/>
              <a:gd name="connsiteY1836" fmla="*/ 694457 h 2432483"/>
              <a:gd name="connsiteX1837" fmla="*/ 1249775 w 4744594"/>
              <a:gd name="connsiteY1837" fmla="*/ 711031 h 2432483"/>
              <a:gd name="connsiteX1838" fmla="*/ 1295876 w 4744594"/>
              <a:gd name="connsiteY1838" fmla="*/ 792374 h 2432483"/>
              <a:gd name="connsiteX1839" fmla="*/ 1282732 w 4744594"/>
              <a:gd name="connsiteY1839" fmla="*/ 792374 h 2432483"/>
              <a:gd name="connsiteX1840" fmla="*/ 1236917 w 4744594"/>
              <a:gd name="connsiteY1840" fmla="*/ 733605 h 2432483"/>
              <a:gd name="connsiteX1841" fmla="*/ 1236917 w 4744594"/>
              <a:gd name="connsiteY1841" fmla="*/ 753226 h 2432483"/>
              <a:gd name="connsiteX1842" fmla="*/ 1092994 w 4744594"/>
              <a:gd name="connsiteY1842" fmla="*/ 772753 h 2432483"/>
              <a:gd name="connsiteX1843" fmla="*/ 1079849 w 4744594"/>
              <a:gd name="connsiteY1843" fmla="*/ 746654 h 2432483"/>
              <a:gd name="connsiteX1844" fmla="*/ 1073277 w 4744594"/>
              <a:gd name="connsiteY1844" fmla="*/ 746654 h 2432483"/>
              <a:gd name="connsiteX1845" fmla="*/ 1073277 w 4744594"/>
              <a:gd name="connsiteY1845" fmla="*/ 753131 h 2432483"/>
              <a:gd name="connsiteX1846" fmla="*/ 1053656 w 4744594"/>
              <a:gd name="connsiteY1846" fmla="*/ 779230 h 2432483"/>
              <a:gd name="connsiteX1847" fmla="*/ 1047083 w 4744594"/>
              <a:gd name="connsiteY1847" fmla="*/ 811805 h 2432483"/>
              <a:gd name="connsiteX1848" fmla="*/ 1067848 w 4744594"/>
              <a:gd name="connsiteY1848" fmla="*/ 819997 h 2432483"/>
              <a:gd name="connsiteX1849" fmla="*/ 1002221 w 4744594"/>
              <a:gd name="connsiteY1849" fmla="*/ 820092 h 2432483"/>
              <a:gd name="connsiteX1850" fmla="*/ 981837 w 4744594"/>
              <a:gd name="connsiteY1850" fmla="*/ 785802 h 2432483"/>
              <a:gd name="connsiteX1851" fmla="*/ 1076420 w 4744594"/>
              <a:gd name="connsiteY1851" fmla="*/ 711126 h 2432483"/>
              <a:gd name="connsiteX1852" fmla="*/ 1121664 w 4744594"/>
              <a:gd name="connsiteY1852" fmla="*/ 711031 h 2432483"/>
              <a:gd name="connsiteX1853" fmla="*/ 1093089 w 4744594"/>
              <a:gd name="connsiteY1853" fmla="*/ 720556 h 2432483"/>
              <a:gd name="connsiteX1854" fmla="*/ 1093089 w 4744594"/>
              <a:gd name="connsiteY1854" fmla="*/ 733605 h 2432483"/>
              <a:gd name="connsiteX1855" fmla="*/ 1132332 w 4744594"/>
              <a:gd name="connsiteY1855" fmla="*/ 746654 h 2432483"/>
              <a:gd name="connsiteX1856" fmla="*/ 1210818 w 4744594"/>
              <a:gd name="connsiteY1856" fmla="*/ 740082 h 2432483"/>
              <a:gd name="connsiteX1857" fmla="*/ 1210249 w 4744594"/>
              <a:gd name="connsiteY1857" fmla="*/ 711126 h 2432483"/>
              <a:gd name="connsiteX1858" fmla="*/ 1210246 w 4744594"/>
              <a:gd name="connsiteY1858" fmla="*/ 711126 h 2432483"/>
              <a:gd name="connsiteX1859" fmla="*/ 1180909 w 4744594"/>
              <a:gd name="connsiteY1859" fmla="*/ 602255 h 2432483"/>
              <a:gd name="connsiteX1860" fmla="*/ 1091946 w 4744594"/>
              <a:gd name="connsiteY1860" fmla="*/ 601969 h 2432483"/>
              <a:gd name="connsiteX1861" fmla="*/ 1047273 w 4744594"/>
              <a:gd name="connsiteY1861" fmla="*/ 648737 h 2432483"/>
              <a:gd name="connsiteX1862" fmla="*/ 975264 w 4744594"/>
              <a:gd name="connsiteY1862" fmla="*/ 648737 h 2432483"/>
              <a:gd name="connsiteX1863" fmla="*/ 975264 w 4744594"/>
              <a:gd name="connsiteY1863" fmla="*/ 635688 h 2432483"/>
              <a:gd name="connsiteX1864" fmla="*/ 1014507 w 4744594"/>
              <a:gd name="connsiteY1864" fmla="*/ 622639 h 2432483"/>
              <a:gd name="connsiteX1865" fmla="*/ 988314 w 4744594"/>
              <a:gd name="connsiteY1865" fmla="*/ 622639 h 2432483"/>
              <a:gd name="connsiteX1866" fmla="*/ 916305 w 4744594"/>
              <a:gd name="connsiteY1866" fmla="*/ 609589 h 2432483"/>
              <a:gd name="connsiteX1867" fmla="*/ 940784 w 4744594"/>
              <a:gd name="connsiteY1867" fmla="*/ 602065 h 2432483"/>
              <a:gd name="connsiteX1868" fmla="*/ 731234 w 4744594"/>
              <a:gd name="connsiteY1868" fmla="*/ 601969 h 2432483"/>
              <a:gd name="connsiteX1869" fmla="*/ 855821 w 4744594"/>
              <a:gd name="connsiteY1869" fmla="*/ 601969 h 2432483"/>
              <a:gd name="connsiteX1870" fmla="*/ 842486 w 4744594"/>
              <a:gd name="connsiteY1870" fmla="*/ 711031 h 2432483"/>
              <a:gd name="connsiteX1871" fmla="*/ 844391 w 4744594"/>
              <a:gd name="connsiteY1871" fmla="*/ 727032 h 2432483"/>
              <a:gd name="connsiteX1872" fmla="*/ 870585 w 4744594"/>
              <a:gd name="connsiteY1872" fmla="*/ 792279 h 2432483"/>
              <a:gd name="connsiteX1873" fmla="*/ 857441 w 4744594"/>
              <a:gd name="connsiteY1873" fmla="*/ 792279 h 2432483"/>
              <a:gd name="connsiteX1874" fmla="*/ 792004 w 4744594"/>
              <a:gd name="connsiteY1874" fmla="*/ 753131 h 2432483"/>
              <a:gd name="connsiteX1875" fmla="*/ 777109 w 4744594"/>
              <a:gd name="connsiteY1875" fmla="*/ 734462 h 2432483"/>
              <a:gd name="connsiteX1876" fmla="*/ 768323 w 4744594"/>
              <a:gd name="connsiteY1876" fmla="*/ 711031 h 2432483"/>
              <a:gd name="connsiteX1877" fmla="*/ 768286 w 4744594"/>
              <a:gd name="connsiteY1877" fmla="*/ 711031 h 2432483"/>
              <a:gd name="connsiteX1878" fmla="*/ 765810 w 4744594"/>
              <a:gd name="connsiteY1878" fmla="*/ 694457 h 2432483"/>
              <a:gd name="connsiteX1879" fmla="*/ 765810 w 4744594"/>
              <a:gd name="connsiteY1879" fmla="*/ 642260 h 2432483"/>
              <a:gd name="connsiteX1880" fmla="*/ 792003 w 4744594"/>
              <a:gd name="connsiteY1880" fmla="*/ 629211 h 2432483"/>
              <a:gd name="connsiteX1881" fmla="*/ 752760 w 4744594"/>
              <a:gd name="connsiteY1881" fmla="*/ 629211 h 2432483"/>
              <a:gd name="connsiteX1882" fmla="*/ 752760 w 4744594"/>
              <a:gd name="connsiteY1882" fmla="*/ 635688 h 2432483"/>
              <a:gd name="connsiteX1883" fmla="*/ 746188 w 4744594"/>
              <a:gd name="connsiteY1883" fmla="*/ 635688 h 2432483"/>
              <a:gd name="connsiteX1884" fmla="*/ 745902 w 4744594"/>
              <a:gd name="connsiteY1884" fmla="*/ 710840 h 2432483"/>
              <a:gd name="connsiteX1885" fmla="*/ 714946 w 4744594"/>
              <a:gd name="connsiteY1885" fmla="*/ 711031 h 2432483"/>
              <a:gd name="connsiteX1886" fmla="*/ 713517 w 4744594"/>
              <a:gd name="connsiteY1886" fmla="*/ 674836 h 2432483"/>
              <a:gd name="connsiteX1887" fmla="*/ 713517 w 4744594"/>
              <a:gd name="connsiteY1887" fmla="*/ 616162 h 2432483"/>
              <a:gd name="connsiteX1888" fmla="*/ 3641407 w 4744594"/>
              <a:gd name="connsiteY1888" fmla="*/ 601874 h 2432483"/>
              <a:gd name="connsiteX1889" fmla="*/ 3680079 w 4744594"/>
              <a:gd name="connsiteY1889" fmla="*/ 601969 h 2432483"/>
              <a:gd name="connsiteX1890" fmla="*/ 3677793 w 4744594"/>
              <a:gd name="connsiteY1890" fmla="*/ 603017 h 2432483"/>
              <a:gd name="connsiteX1891" fmla="*/ 3612356 w 4744594"/>
              <a:gd name="connsiteY1891" fmla="*/ 700934 h 2432483"/>
              <a:gd name="connsiteX1892" fmla="*/ 3625405 w 4744594"/>
              <a:gd name="connsiteY1892" fmla="*/ 700934 h 2432483"/>
              <a:gd name="connsiteX1893" fmla="*/ 3641823 w 4744594"/>
              <a:gd name="connsiteY1893" fmla="*/ 711030 h 2432483"/>
              <a:gd name="connsiteX1894" fmla="*/ 3642075 w 4744594"/>
              <a:gd name="connsiteY1894" fmla="*/ 711031 h 2432483"/>
              <a:gd name="connsiteX1895" fmla="*/ 3658172 w 4744594"/>
              <a:gd name="connsiteY1895" fmla="*/ 713983 h 2432483"/>
              <a:gd name="connsiteX1896" fmla="*/ 3658172 w 4744594"/>
              <a:gd name="connsiteY1896" fmla="*/ 766180 h 2432483"/>
              <a:gd name="connsiteX1897" fmla="*/ 3717036 w 4744594"/>
              <a:gd name="connsiteY1897" fmla="*/ 759608 h 2432483"/>
              <a:gd name="connsiteX1898" fmla="*/ 3723608 w 4744594"/>
              <a:gd name="connsiteY1898" fmla="*/ 798756 h 2432483"/>
              <a:gd name="connsiteX1899" fmla="*/ 3684080 w 4744594"/>
              <a:gd name="connsiteY1899" fmla="*/ 819806 h 2432483"/>
              <a:gd name="connsiteX1900" fmla="*/ 3655850 w 4744594"/>
              <a:gd name="connsiteY1900" fmla="*/ 819949 h 2432483"/>
              <a:gd name="connsiteX1901" fmla="*/ 3684175 w 4744594"/>
              <a:gd name="connsiteY1901" fmla="*/ 820092 h 2432483"/>
              <a:gd name="connsiteX1902" fmla="*/ 3677793 w 4744594"/>
              <a:gd name="connsiteY1902" fmla="*/ 837999 h 2432483"/>
              <a:gd name="connsiteX1903" fmla="*/ 3684365 w 4744594"/>
              <a:gd name="connsiteY1903" fmla="*/ 837999 h 2432483"/>
              <a:gd name="connsiteX1904" fmla="*/ 3684365 w 4744594"/>
              <a:gd name="connsiteY1904" fmla="*/ 844476 h 2432483"/>
              <a:gd name="connsiteX1905" fmla="*/ 3703987 w 4744594"/>
              <a:gd name="connsiteY1905" fmla="*/ 844476 h 2432483"/>
              <a:gd name="connsiteX1906" fmla="*/ 3690842 w 4744594"/>
              <a:gd name="connsiteY1906" fmla="*/ 928772 h 2432483"/>
              <a:gd name="connsiteX1907" fmla="*/ 3668744 w 4744594"/>
              <a:gd name="connsiteY1907" fmla="*/ 928962 h 2432483"/>
              <a:gd name="connsiteX1908" fmla="*/ 3664744 w 4744594"/>
              <a:gd name="connsiteY1908" fmla="*/ 909722 h 2432483"/>
              <a:gd name="connsiteX1909" fmla="*/ 3655302 w 4744594"/>
              <a:gd name="connsiteY1909" fmla="*/ 870170 h 2432483"/>
              <a:gd name="connsiteX1910" fmla="*/ 3646377 w 4744594"/>
              <a:gd name="connsiteY1910" fmla="*/ 819997 h 2432483"/>
              <a:gd name="connsiteX1911" fmla="*/ 3646361 w 4744594"/>
              <a:gd name="connsiteY1911" fmla="*/ 819997 h 2432483"/>
              <a:gd name="connsiteX1912" fmla="*/ 3645122 w 4744594"/>
              <a:gd name="connsiteY1912" fmla="*/ 811805 h 2432483"/>
              <a:gd name="connsiteX1913" fmla="*/ 3664744 w 4744594"/>
              <a:gd name="connsiteY1913" fmla="*/ 785707 h 2432483"/>
              <a:gd name="connsiteX1914" fmla="*/ 3638550 w 4744594"/>
              <a:gd name="connsiteY1914" fmla="*/ 779134 h 2432483"/>
              <a:gd name="connsiteX1915" fmla="*/ 3638550 w 4744594"/>
              <a:gd name="connsiteY1915" fmla="*/ 739986 h 2432483"/>
              <a:gd name="connsiteX1916" fmla="*/ 3622429 w 4744594"/>
              <a:gd name="connsiteY1916" fmla="*/ 723985 h 2432483"/>
              <a:gd name="connsiteX1917" fmla="*/ 3599926 w 4744594"/>
              <a:gd name="connsiteY1917" fmla="*/ 711032 h 2432483"/>
              <a:gd name="connsiteX1918" fmla="*/ 3599497 w 4744594"/>
              <a:gd name="connsiteY1918" fmla="*/ 711031 h 2432483"/>
              <a:gd name="connsiteX1919" fmla="*/ 3579590 w 4744594"/>
              <a:gd name="connsiteY1919" fmla="*/ 694457 h 2432483"/>
              <a:gd name="connsiteX1920" fmla="*/ 3641407 w 4744594"/>
              <a:gd name="connsiteY1920" fmla="*/ 601874 h 2432483"/>
              <a:gd name="connsiteX1921" fmla="*/ 3488912 w 4744594"/>
              <a:gd name="connsiteY1921" fmla="*/ 601874 h 2432483"/>
              <a:gd name="connsiteX1922" fmla="*/ 3533203 w 4744594"/>
              <a:gd name="connsiteY1922" fmla="*/ 601969 h 2432483"/>
              <a:gd name="connsiteX1923" fmla="*/ 3514248 w 4744594"/>
              <a:gd name="connsiteY1923" fmla="*/ 681408 h 2432483"/>
              <a:gd name="connsiteX1924" fmla="*/ 3491103 w 4744594"/>
              <a:gd name="connsiteY1924" fmla="*/ 710935 h 2432483"/>
              <a:gd name="connsiteX1925" fmla="*/ 3419856 w 4744594"/>
              <a:gd name="connsiteY1925" fmla="*/ 711031 h 2432483"/>
              <a:gd name="connsiteX1926" fmla="*/ 3442239 w 4744594"/>
              <a:gd name="connsiteY1926" fmla="*/ 681408 h 2432483"/>
              <a:gd name="connsiteX1927" fmla="*/ 3409569 w 4744594"/>
              <a:gd name="connsiteY1927" fmla="*/ 674836 h 2432483"/>
              <a:gd name="connsiteX1928" fmla="*/ 3376898 w 4744594"/>
              <a:gd name="connsiteY1928" fmla="*/ 707506 h 2432483"/>
              <a:gd name="connsiteX1929" fmla="*/ 3376898 w 4744594"/>
              <a:gd name="connsiteY1929" fmla="*/ 711031 h 2432483"/>
              <a:gd name="connsiteX1930" fmla="*/ 3321939 w 4744594"/>
              <a:gd name="connsiteY1930" fmla="*/ 711031 h 2432483"/>
              <a:gd name="connsiteX1931" fmla="*/ 3324510 w 4744594"/>
              <a:gd name="connsiteY1931" fmla="*/ 707506 h 2432483"/>
              <a:gd name="connsiteX1932" fmla="*/ 3422618 w 4744594"/>
              <a:gd name="connsiteY1932" fmla="*/ 609589 h 2432483"/>
              <a:gd name="connsiteX1933" fmla="*/ 3409473 w 4744594"/>
              <a:gd name="connsiteY1933" fmla="*/ 609589 h 2432483"/>
              <a:gd name="connsiteX1934" fmla="*/ 3376803 w 4744594"/>
              <a:gd name="connsiteY1934" fmla="*/ 603017 h 2432483"/>
              <a:gd name="connsiteX1935" fmla="*/ 3363658 w 4744594"/>
              <a:gd name="connsiteY1935" fmla="*/ 635688 h 2432483"/>
              <a:gd name="connsiteX1936" fmla="*/ 3344037 w 4744594"/>
              <a:gd name="connsiteY1936" fmla="*/ 635688 h 2432483"/>
              <a:gd name="connsiteX1937" fmla="*/ 3343465 w 4744594"/>
              <a:gd name="connsiteY1937" fmla="*/ 602160 h 2432483"/>
              <a:gd name="connsiteX1938" fmla="*/ 3473767 w 4744594"/>
              <a:gd name="connsiteY1938" fmla="*/ 601969 h 2432483"/>
              <a:gd name="connsiteX1939" fmla="*/ 3475005 w 4744594"/>
              <a:gd name="connsiteY1939" fmla="*/ 609589 h 2432483"/>
              <a:gd name="connsiteX1940" fmla="*/ 3488055 w 4744594"/>
              <a:gd name="connsiteY1940" fmla="*/ 609589 h 2432483"/>
              <a:gd name="connsiteX1941" fmla="*/ 3488055 w 4744594"/>
              <a:gd name="connsiteY1941" fmla="*/ 603017 h 2432483"/>
              <a:gd name="connsiteX1942" fmla="*/ 3488912 w 4744594"/>
              <a:gd name="connsiteY1942" fmla="*/ 601874 h 2432483"/>
              <a:gd name="connsiteX1943" fmla="*/ 1812131 w 4744594"/>
              <a:gd name="connsiteY1943" fmla="*/ 601874 h 2432483"/>
              <a:gd name="connsiteX1944" fmla="*/ 1853279 w 4744594"/>
              <a:gd name="connsiteY1944" fmla="*/ 601969 h 2432483"/>
              <a:gd name="connsiteX1945" fmla="*/ 1852136 w 4744594"/>
              <a:gd name="connsiteY1945" fmla="*/ 629211 h 2432483"/>
              <a:gd name="connsiteX1946" fmla="*/ 1819370 w 4744594"/>
              <a:gd name="connsiteY1946" fmla="*/ 622734 h 2432483"/>
              <a:gd name="connsiteX1947" fmla="*/ 1812798 w 4744594"/>
              <a:gd name="connsiteY1947" fmla="*/ 603112 h 2432483"/>
              <a:gd name="connsiteX1948" fmla="*/ 1812131 w 4744594"/>
              <a:gd name="connsiteY1948" fmla="*/ 601874 h 2432483"/>
              <a:gd name="connsiteX1949" fmla="*/ 2264474 w 4744594"/>
              <a:gd name="connsiteY1949" fmla="*/ 570346 h 2432483"/>
              <a:gd name="connsiteX1950" fmla="*/ 2264474 w 4744594"/>
              <a:gd name="connsiteY1950" fmla="*/ 589968 h 2432483"/>
              <a:gd name="connsiteX1951" fmla="*/ 2238280 w 4744594"/>
              <a:gd name="connsiteY1951" fmla="*/ 589968 h 2432483"/>
              <a:gd name="connsiteX1952" fmla="*/ 2222278 w 4744594"/>
              <a:gd name="connsiteY1952" fmla="*/ 601874 h 2432483"/>
              <a:gd name="connsiteX1953" fmla="*/ 2186560 w 4744594"/>
              <a:gd name="connsiteY1953" fmla="*/ 601874 h 2432483"/>
              <a:gd name="connsiteX1954" fmla="*/ 2186560 w 4744594"/>
              <a:gd name="connsiteY1954" fmla="*/ 601969 h 2432483"/>
              <a:gd name="connsiteX1955" fmla="*/ 2185893 w 4744594"/>
              <a:gd name="connsiteY1955" fmla="*/ 596540 h 2432483"/>
              <a:gd name="connsiteX1956" fmla="*/ 2238280 w 4744594"/>
              <a:gd name="connsiteY1956" fmla="*/ 576918 h 2432483"/>
              <a:gd name="connsiteX1957" fmla="*/ 2264474 w 4744594"/>
              <a:gd name="connsiteY1957" fmla="*/ 570346 h 2432483"/>
              <a:gd name="connsiteX1958" fmla="*/ 975265 w 4744594"/>
              <a:gd name="connsiteY1958" fmla="*/ 518340 h 2432483"/>
              <a:gd name="connsiteX1959" fmla="*/ 1106139 w 4744594"/>
              <a:gd name="connsiteY1959" fmla="*/ 550915 h 2432483"/>
              <a:gd name="connsiteX1960" fmla="*/ 1112711 w 4744594"/>
              <a:gd name="connsiteY1960" fmla="*/ 583491 h 2432483"/>
              <a:gd name="connsiteX1961" fmla="*/ 1091947 w 4744594"/>
              <a:gd name="connsiteY1961" fmla="*/ 601874 h 2432483"/>
              <a:gd name="connsiteX1962" fmla="*/ 940880 w 4744594"/>
              <a:gd name="connsiteY1962" fmla="*/ 601969 h 2432483"/>
              <a:gd name="connsiteX1963" fmla="*/ 981838 w 4744594"/>
              <a:gd name="connsiteY1963" fmla="*/ 577014 h 2432483"/>
              <a:gd name="connsiteX1964" fmla="*/ 1047274 w 4744594"/>
              <a:gd name="connsiteY1964" fmla="*/ 570441 h 2432483"/>
              <a:gd name="connsiteX1965" fmla="*/ 1034130 w 4744594"/>
              <a:gd name="connsiteY1965" fmla="*/ 570441 h 2432483"/>
              <a:gd name="connsiteX1966" fmla="*/ 929450 w 4744594"/>
              <a:gd name="connsiteY1966" fmla="*/ 577014 h 2432483"/>
              <a:gd name="connsiteX1967" fmla="*/ 922878 w 4744594"/>
              <a:gd name="connsiteY1967" fmla="*/ 563964 h 2432483"/>
              <a:gd name="connsiteX1968" fmla="*/ 975265 w 4744594"/>
              <a:gd name="connsiteY1968" fmla="*/ 518340 h 2432483"/>
              <a:gd name="connsiteX1969" fmla="*/ 2185893 w 4744594"/>
              <a:gd name="connsiteY1969" fmla="*/ 498623 h 2432483"/>
              <a:gd name="connsiteX1970" fmla="*/ 2218564 w 4744594"/>
              <a:gd name="connsiteY1970" fmla="*/ 498623 h 2432483"/>
              <a:gd name="connsiteX1971" fmla="*/ 2218564 w 4744594"/>
              <a:gd name="connsiteY1971" fmla="*/ 505195 h 2432483"/>
              <a:gd name="connsiteX1972" fmla="*/ 2225136 w 4744594"/>
              <a:gd name="connsiteY1972" fmla="*/ 505195 h 2432483"/>
              <a:gd name="connsiteX1973" fmla="*/ 2218564 w 4744594"/>
              <a:gd name="connsiteY1973" fmla="*/ 518244 h 2432483"/>
              <a:gd name="connsiteX1974" fmla="*/ 2140078 w 4744594"/>
              <a:gd name="connsiteY1974" fmla="*/ 524817 h 2432483"/>
              <a:gd name="connsiteX1975" fmla="*/ 2133505 w 4744594"/>
              <a:gd name="connsiteY1975" fmla="*/ 511767 h 2432483"/>
              <a:gd name="connsiteX1976" fmla="*/ 2185893 w 4744594"/>
              <a:gd name="connsiteY1976" fmla="*/ 498623 h 2432483"/>
              <a:gd name="connsiteX1977" fmla="*/ 3811048 w 4744594"/>
              <a:gd name="connsiteY1977" fmla="*/ 492813 h 2432483"/>
              <a:gd name="connsiteX1978" fmla="*/ 4004311 w 4744594"/>
              <a:gd name="connsiteY1978" fmla="*/ 492813 h 2432483"/>
              <a:gd name="connsiteX1979" fmla="*/ 4031171 w 4744594"/>
              <a:gd name="connsiteY1979" fmla="*/ 570346 h 2432483"/>
              <a:gd name="connsiteX1980" fmla="*/ 4057365 w 4744594"/>
              <a:gd name="connsiteY1980" fmla="*/ 570346 h 2432483"/>
              <a:gd name="connsiteX1981" fmla="*/ 4066985 w 4744594"/>
              <a:gd name="connsiteY1981" fmla="*/ 601779 h 2432483"/>
              <a:gd name="connsiteX1982" fmla="*/ 4044601 w 4744594"/>
              <a:gd name="connsiteY1982" fmla="*/ 601874 h 2432483"/>
              <a:gd name="connsiteX1983" fmla="*/ 4011550 w 4744594"/>
              <a:gd name="connsiteY1983" fmla="*/ 589968 h 2432483"/>
              <a:gd name="connsiteX1984" fmla="*/ 3993738 w 4744594"/>
              <a:gd name="connsiteY1984" fmla="*/ 602064 h 2432483"/>
              <a:gd name="connsiteX1985" fmla="*/ 3993732 w 4744594"/>
              <a:gd name="connsiteY1985" fmla="*/ 602064 h 2432483"/>
              <a:gd name="connsiteX1986" fmla="*/ 3978878 w 4744594"/>
              <a:gd name="connsiteY1986" fmla="*/ 616162 h 2432483"/>
              <a:gd name="connsiteX1987" fmla="*/ 3968305 w 4744594"/>
              <a:gd name="connsiteY1987" fmla="*/ 711126 h 2432483"/>
              <a:gd name="connsiteX1988" fmla="*/ 3968281 w 4744594"/>
              <a:gd name="connsiteY1988" fmla="*/ 711126 h 2432483"/>
              <a:gd name="connsiteX1989" fmla="*/ 3965829 w 4744594"/>
              <a:gd name="connsiteY1989" fmla="*/ 720556 h 2432483"/>
              <a:gd name="connsiteX1990" fmla="*/ 3939635 w 4744594"/>
              <a:gd name="connsiteY1990" fmla="*/ 766276 h 2432483"/>
              <a:gd name="connsiteX1991" fmla="*/ 3926491 w 4744594"/>
              <a:gd name="connsiteY1991" fmla="*/ 759703 h 2432483"/>
              <a:gd name="connsiteX1992" fmla="*/ 3909727 w 4744594"/>
              <a:gd name="connsiteY1992" fmla="*/ 711126 h 2432483"/>
              <a:gd name="connsiteX1993" fmla="*/ 3939040 w 4744594"/>
              <a:gd name="connsiteY1993" fmla="*/ 711079 h 2432483"/>
              <a:gd name="connsiteX1994" fmla="*/ 3909822 w 4744594"/>
              <a:gd name="connsiteY1994" fmla="*/ 711031 h 2432483"/>
              <a:gd name="connsiteX1995" fmla="*/ 3887343 w 4744594"/>
              <a:gd name="connsiteY1995" fmla="*/ 635688 h 2432483"/>
              <a:gd name="connsiteX1996" fmla="*/ 3884295 w 4744594"/>
              <a:gd name="connsiteY1996" fmla="*/ 601969 h 2432483"/>
              <a:gd name="connsiteX1997" fmla="*/ 3938911 w 4744594"/>
              <a:gd name="connsiteY1997" fmla="*/ 601969 h 2432483"/>
              <a:gd name="connsiteX1998" fmla="*/ 3884105 w 4744594"/>
              <a:gd name="connsiteY1998" fmla="*/ 601874 h 2432483"/>
              <a:gd name="connsiteX1999" fmla="*/ 3880581 w 4744594"/>
              <a:gd name="connsiteY1999" fmla="*/ 563774 h 2432483"/>
              <a:gd name="connsiteX2000" fmla="*/ 3828193 w 4744594"/>
              <a:gd name="connsiteY2000" fmla="*/ 518149 h 2432483"/>
              <a:gd name="connsiteX2001" fmla="*/ 3811048 w 4744594"/>
              <a:gd name="connsiteY2001" fmla="*/ 492813 h 2432483"/>
              <a:gd name="connsiteX2002" fmla="*/ 3218117 w 4744594"/>
              <a:gd name="connsiteY2002" fmla="*/ 492813 h 2432483"/>
              <a:gd name="connsiteX2003" fmla="*/ 3219832 w 4744594"/>
              <a:gd name="connsiteY2003" fmla="*/ 498528 h 2432483"/>
              <a:gd name="connsiteX2004" fmla="*/ 3152680 w 4744594"/>
              <a:gd name="connsiteY2004" fmla="*/ 493003 h 2432483"/>
              <a:gd name="connsiteX2005" fmla="*/ 3147823 w 4744594"/>
              <a:gd name="connsiteY2005" fmla="*/ 492813 h 2432483"/>
              <a:gd name="connsiteX2006" fmla="*/ 3147823 w 4744594"/>
              <a:gd name="connsiteY2006" fmla="*/ 505100 h 2432483"/>
              <a:gd name="connsiteX2007" fmla="*/ 3157157 w 4744594"/>
              <a:gd name="connsiteY2007" fmla="*/ 508815 h 2432483"/>
              <a:gd name="connsiteX2008" fmla="*/ 3160872 w 4744594"/>
              <a:gd name="connsiteY2008" fmla="*/ 518149 h 2432483"/>
              <a:gd name="connsiteX2009" fmla="*/ 3115057 w 4744594"/>
              <a:gd name="connsiteY2009" fmla="*/ 518149 h 2432483"/>
              <a:gd name="connsiteX2010" fmla="*/ 3087625 w 4744594"/>
              <a:gd name="connsiteY2010" fmla="*/ 492908 h 2432483"/>
              <a:gd name="connsiteX2011" fmla="*/ 2843118 w 4744594"/>
              <a:gd name="connsiteY2011" fmla="*/ 492813 h 2432483"/>
              <a:gd name="connsiteX2012" fmla="*/ 2834545 w 4744594"/>
              <a:gd name="connsiteY2012" fmla="*/ 601874 h 2432483"/>
              <a:gd name="connsiteX2013" fmla="*/ 2817686 w 4744594"/>
              <a:gd name="connsiteY2013" fmla="*/ 601969 h 2432483"/>
              <a:gd name="connsiteX2014" fmla="*/ 2807590 w 4744594"/>
              <a:gd name="connsiteY2014" fmla="*/ 524817 h 2432483"/>
              <a:gd name="connsiteX2015" fmla="*/ 2801779 w 4744594"/>
              <a:gd name="connsiteY2015" fmla="*/ 493098 h 2432483"/>
              <a:gd name="connsiteX2016" fmla="*/ 2475167 w 4744594"/>
              <a:gd name="connsiteY2016" fmla="*/ 492813 h 2432483"/>
              <a:gd name="connsiteX2017" fmla="*/ 2486978 w 4744594"/>
              <a:gd name="connsiteY2017" fmla="*/ 589968 h 2432483"/>
              <a:gd name="connsiteX2018" fmla="*/ 2484216 w 4744594"/>
              <a:gd name="connsiteY2018" fmla="*/ 601779 h 2432483"/>
              <a:gd name="connsiteX2019" fmla="*/ 2467177 w 4744594"/>
              <a:gd name="connsiteY2019" fmla="*/ 601906 h 2432483"/>
              <a:gd name="connsiteX2020" fmla="*/ 2484215 w 4744594"/>
              <a:gd name="connsiteY2020" fmla="*/ 601969 h 2432483"/>
              <a:gd name="connsiteX2021" fmla="*/ 2448972 w 4744594"/>
              <a:gd name="connsiteY2021" fmla="*/ 710935 h 2432483"/>
              <a:gd name="connsiteX2022" fmla="*/ 2421636 w 4744594"/>
              <a:gd name="connsiteY2022" fmla="*/ 711031 h 2432483"/>
              <a:gd name="connsiteX2023" fmla="*/ 2458593 w 4744594"/>
              <a:gd name="connsiteY2023" fmla="*/ 601874 h 2432483"/>
              <a:gd name="connsiteX2024" fmla="*/ 2458685 w 4744594"/>
              <a:gd name="connsiteY2024" fmla="*/ 601875 h 2432483"/>
              <a:gd name="connsiteX2025" fmla="*/ 2454212 w 4744594"/>
              <a:gd name="connsiteY2025" fmla="*/ 505195 h 2432483"/>
              <a:gd name="connsiteX2026" fmla="*/ 2441163 w 4744594"/>
              <a:gd name="connsiteY2026" fmla="*/ 505195 h 2432483"/>
              <a:gd name="connsiteX2027" fmla="*/ 2395348 w 4744594"/>
              <a:gd name="connsiteY2027" fmla="*/ 524721 h 2432483"/>
              <a:gd name="connsiteX2028" fmla="*/ 2369154 w 4744594"/>
              <a:gd name="connsiteY2028" fmla="*/ 498623 h 2432483"/>
              <a:gd name="connsiteX2029" fmla="*/ 2388775 w 4744594"/>
              <a:gd name="connsiteY2029" fmla="*/ 498623 h 2432483"/>
              <a:gd name="connsiteX2030" fmla="*/ 2439067 w 4744594"/>
              <a:gd name="connsiteY2030" fmla="*/ 492908 h 2432483"/>
              <a:gd name="connsiteX2031" fmla="*/ 2475166 w 4744594"/>
              <a:gd name="connsiteY2031" fmla="*/ 492908 h 2432483"/>
              <a:gd name="connsiteX2032" fmla="*/ 2475167 w 4744594"/>
              <a:gd name="connsiteY2032" fmla="*/ 492908 h 2432483"/>
              <a:gd name="connsiteX2033" fmla="*/ 757905 w 4744594"/>
              <a:gd name="connsiteY2033" fmla="*/ 492813 h 2432483"/>
              <a:gd name="connsiteX2034" fmla="*/ 968788 w 4744594"/>
              <a:gd name="connsiteY2034" fmla="*/ 492813 h 2432483"/>
              <a:gd name="connsiteX2035" fmla="*/ 855822 w 4744594"/>
              <a:gd name="connsiteY2035" fmla="*/ 601969 h 2432483"/>
              <a:gd name="connsiteX2036" fmla="*/ 731235 w 4744594"/>
              <a:gd name="connsiteY2036" fmla="*/ 601874 h 2432483"/>
              <a:gd name="connsiteX2037" fmla="*/ 746284 w 4744594"/>
              <a:gd name="connsiteY2037" fmla="*/ 589968 h 2432483"/>
              <a:gd name="connsiteX2038" fmla="*/ 1786699 w 4744594"/>
              <a:gd name="connsiteY2038" fmla="*/ 485478 h 2432483"/>
              <a:gd name="connsiteX2039" fmla="*/ 1825942 w 4744594"/>
              <a:gd name="connsiteY2039" fmla="*/ 485478 h 2432483"/>
              <a:gd name="connsiteX2040" fmla="*/ 1832324 w 4744594"/>
              <a:gd name="connsiteY2040" fmla="*/ 492718 h 2432483"/>
              <a:gd name="connsiteX2041" fmla="*/ 1810981 w 4744594"/>
              <a:gd name="connsiteY2041" fmla="*/ 492765 h 2432483"/>
              <a:gd name="connsiteX2042" fmla="*/ 1832325 w 4744594"/>
              <a:gd name="connsiteY2042" fmla="*/ 492813 h 2432483"/>
              <a:gd name="connsiteX2043" fmla="*/ 1852137 w 4744594"/>
              <a:gd name="connsiteY2043" fmla="*/ 518149 h 2432483"/>
              <a:gd name="connsiteX2044" fmla="*/ 1853280 w 4744594"/>
              <a:gd name="connsiteY2044" fmla="*/ 601779 h 2432483"/>
              <a:gd name="connsiteX2045" fmla="*/ 1812227 w 4744594"/>
              <a:gd name="connsiteY2045" fmla="*/ 601874 h 2432483"/>
              <a:gd name="connsiteX2046" fmla="*/ 1825943 w 4744594"/>
              <a:gd name="connsiteY2046" fmla="*/ 518149 h 2432483"/>
              <a:gd name="connsiteX2047" fmla="*/ 1789367 w 4744594"/>
              <a:gd name="connsiteY2047" fmla="*/ 492717 h 2432483"/>
              <a:gd name="connsiteX2048" fmla="*/ 1789426 w 4744594"/>
              <a:gd name="connsiteY2048" fmla="*/ 492717 h 2432483"/>
              <a:gd name="connsiteX2049" fmla="*/ 990523 w 4744594"/>
              <a:gd name="connsiteY2049" fmla="*/ 483679 h 2432483"/>
              <a:gd name="connsiteX2050" fmla="*/ 988409 w 4744594"/>
              <a:gd name="connsiteY2050" fmla="*/ 485478 h 2432483"/>
              <a:gd name="connsiteX2051" fmla="*/ 986139 w 4744594"/>
              <a:gd name="connsiteY2051" fmla="*/ 485478 h 2432483"/>
              <a:gd name="connsiteX2052" fmla="*/ 942594 w 4744594"/>
              <a:gd name="connsiteY2052" fmla="*/ 459475 h 2432483"/>
              <a:gd name="connsiteX2053" fmla="*/ 929449 w 4744594"/>
              <a:gd name="connsiteY2053" fmla="*/ 485574 h 2432483"/>
              <a:gd name="connsiteX2054" fmla="*/ 942594 w 4744594"/>
              <a:gd name="connsiteY2054" fmla="*/ 485574 h 2432483"/>
              <a:gd name="connsiteX2055" fmla="*/ 955738 w 4744594"/>
              <a:gd name="connsiteY2055" fmla="*/ 459475 h 2432483"/>
              <a:gd name="connsiteX2056" fmla="*/ 909828 w 4744594"/>
              <a:gd name="connsiteY2056" fmla="*/ 452903 h 2432483"/>
              <a:gd name="connsiteX2057" fmla="*/ 909828 w 4744594"/>
              <a:gd name="connsiteY2057" fmla="*/ 465952 h 2432483"/>
              <a:gd name="connsiteX2058" fmla="*/ 916400 w 4744594"/>
              <a:gd name="connsiteY2058" fmla="*/ 465952 h 2432483"/>
              <a:gd name="connsiteX2059" fmla="*/ 916400 w 4744594"/>
              <a:gd name="connsiteY2059" fmla="*/ 452903 h 2432483"/>
              <a:gd name="connsiteX2060" fmla="*/ 1649254 w 4744594"/>
              <a:gd name="connsiteY2060" fmla="*/ 441949 h 2432483"/>
              <a:gd name="connsiteX2061" fmla="*/ 1668875 w 4744594"/>
              <a:gd name="connsiteY2061" fmla="*/ 441949 h 2432483"/>
              <a:gd name="connsiteX2062" fmla="*/ 1668875 w 4744594"/>
              <a:gd name="connsiteY2062" fmla="*/ 461570 h 2432483"/>
              <a:gd name="connsiteX2063" fmla="*/ 1649254 w 4744594"/>
              <a:gd name="connsiteY2063" fmla="*/ 461570 h 2432483"/>
              <a:gd name="connsiteX2064" fmla="*/ 1649254 w 4744594"/>
              <a:gd name="connsiteY2064" fmla="*/ 441949 h 2432483"/>
              <a:gd name="connsiteX2065" fmla="*/ 2866453 w 4744594"/>
              <a:gd name="connsiteY2065" fmla="*/ 413755 h 2432483"/>
              <a:gd name="connsiteX2066" fmla="*/ 2879598 w 4744594"/>
              <a:gd name="connsiteY2066" fmla="*/ 433282 h 2432483"/>
              <a:gd name="connsiteX2067" fmla="*/ 2925413 w 4744594"/>
              <a:gd name="connsiteY2067" fmla="*/ 420232 h 2432483"/>
              <a:gd name="connsiteX2068" fmla="*/ 2918841 w 4744594"/>
              <a:gd name="connsiteY2068" fmla="*/ 420232 h 2432483"/>
              <a:gd name="connsiteX2069" fmla="*/ 2918841 w 4744594"/>
              <a:gd name="connsiteY2069" fmla="*/ 413755 h 2432483"/>
              <a:gd name="connsiteX2070" fmla="*/ 2447639 w 4744594"/>
              <a:gd name="connsiteY2070" fmla="*/ 407183 h 2432483"/>
              <a:gd name="connsiteX2071" fmla="*/ 2375725 w 4744594"/>
              <a:gd name="connsiteY2071" fmla="*/ 420232 h 2432483"/>
              <a:gd name="connsiteX2072" fmla="*/ 2362581 w 4744594"/>
              <a:gd name="connsiteY2072" fmla="*/ 446331 h 2432483"/>
              <a:gd name="connsiteX2073" fmla="*/ 2382202 w 4744594"/>
              <a:gd name="connsiteY2073" fmla="*/ 446331 h 2432483"/>
              <a:gd name="connsiteX2074" fmla="*/ 2447639 w 4744594"/>
              <a:gd name="connsiteY2074" fmla="*/ 439854 h 2432483"/>
              <a:gd name="connsiteX2075" fmla="*/ 3111177 w 4744594"/>
              <a:gd name="connsiteY2075" fmla="*/ 394075 h 2432483"/>
              <a:gd name="connsiteX2076" fmla="*/ 3232880 w 4744594"/>
              <a:gd name="connsiteY2076" fmla="*/ 400611 h 2432483"/>
              <a:gd name="connsiteX2077" fmla="*/ 3272218 w 4744594"/>
              <a:gd name="connsiteY2077" fmla="*/ 452808 h 2432483"/>
              <a:gd name="connsiteX2078" fmla="*/ 3259074 w 4744594"/>
              <a:gd name="connsiteY2078" fmla="*/ 452808 h 2432483"/>
              <a:gd name="connsiteX2079" fmla="*/ 3128200 w 4744594"/>
              <a:gd name="connsiteY2079" fmla="*/ 439759 h 2432483"/>
              <a:gd name="connsiteX2080" fmla="*/ 3128200 w 4744594"/>
              <a:gd name="connsiteY2080" fmla="*/ 452808 h 2432483"/>
              <a:gd name="connsiteX2081" fmla="*/ 3218116 w 4744594"/>
              <a:gd name="connsiteY2081" fmla="*/ 492718 h 2432483"/>
              <a:gd name="connsiteX2082" fmla="*/ 3152680 w 4744594"/>
              <a:gd name="connsiteY2082" fmla="*/ 492718 h 2432483"/>
              <a:gd name="connsiteX2083" fmla="*/ 3147822 w 4744594"/>
              <a:gd name="connsiteY2083" fmla="*/ 491956 h 2432483"/>
              <a:gd name="connsiteX2084" fmla="*/ 3147822 w 4744594"/>
              <a:gd name="connsiteY2084" fmla="*/ 492718 h 2432483"/>
              <a:gd name="connsiteX2085" fmla="*/ 3087624 w 4744594"/>
              <a:gd name="connsiteY2085" fmla="*/ 492718 h 2432483"/>
              <a:gd name="connsiteX2086" fmla="*/ 3087624 w 4744594"/>
              <a:gd name="connsiteY2086" fmla="*/ 492813 h 2432483"/>
              <a:gd name="connsiteX2087" fmla="*/ 3082385 w 4744594"/>
              <a:gd name="connsiteY2087" fmla="*/ 472429 h 2432483"/>
              <a:gd name="connsiteX2088" fmla="*/ 3069336 w 4744594"/>
              <a:gd name="connsiteY2088" fmla="*/ 400611 h 2432483"/>
              <a:gd name="connsiteX2089" fmla="*/ 3082385 w 4744594"/>
              <a:gd name="connsiteY2089" fmla="*/ 400611 h 2432483"/>
              <a:gd name="connsiteX2090" fmla="*/ 3111177 w 4744594"/>
              <a:gd name="connsiteY2090" fmla="*/ 394075 h 2432483"/>
              <a:gd name="connsiteX2091" fmla="*/ 3749897 w 4744594"/>
              <a:gd name="connsiteY2091" fmla="*/ 387657 h 2432483"/>
              <a:gd name="connsiteX2092" fmla="*/ 3749897 w 4744594"/>
              <a:gd name="connsiteY2092" fmla="*/ 413755 h 2432483"/>
              <a:gd name="connsiteX2093" fmla="*/ 3776091 w 4744594"/>
              <a:gd name="connsiteY2093" fmla="*/ 426805 h 2432483"/>
              <a:gd name="connsiteX2094" fmla="*/ 3776091 w 4744594"/>
              <a:gd name="connsiteY2094" fmla="*/ 413755 h 2432483"/>
              <a:gd name="connsiteX2095" fmla="*/ 3749897 w 4744594"/>
              <a:gd name="connsiteY2095" fmla="*/ 387657 h 2432483"/>
              <a:gd name="connsiteX2096" fmla="*/ 4257580 w 4744594"/>
              <a:gd name="connsiteY2096" fmla="*/ 383752 h 2432483"/>
              <a:gd name="connsiteX2097" fmla="*/ 4201382 w 4744594"/>
              <a:gd name="connsiteY2097" fmla="*/ 420328 h 2432483"/>
              <a:gd name="connsiteX2098" fmla="*/ 4162139 w 4744594"/>
              <a:gd name="connsiteY2098" fmla="*/ 413851 h 2432483"/>
              <a:gd name="connsiteX2099" fmla="*/ 4162139 w 4744594"/>
              <a:gd name="connsiteY2099" fmla="*/ 394229 h 2432483"/>
              <a:gd name="connsiteX2100" fmla="*/ 4235767 w 4744594"/>
              <a:gd name="connsiteY2100" fmla="*/ 383942 h 2432483"/>
              <a:gd name="connsiteX2101" fmla="*/ 3630739 w 4744594"/>
              <a:gd name="connsiteY2101" fmla="*/ 383752 h 2432483"/>
              <a:gd name="connsiteX2102" fmla="*/ 3937921 w 4744594"/>
              <a:gd name="connsiteY2102" fmla="*/ 383752 h 2432483"/>
              <a:gd name="connsiteX2103" fmla="*/ 3939540 w 4744594"/>
              <a:gd name="connsiteY2103" fmla="*/ 387657 h 2432483"/>
              <a:gd name="connsiteX2104" fmla="*/ 4004215 w 4744594"/>
              <a:gd name="connsiteY2104" fmla="*/ 492718 h 2432483"/>
              <a:gd name="connsiteX2105" fmla="*/ 3811048 w 4744594"/>
              <a:gd name="connsiteY2105" fmla="*/ 492813 h 2432483"/>
              <a:gd name="connsiteX2106" fmla="*/ 3710464 w 4744594"/>
              <a:gd name="connsiteY2106" fmla="*/ 426805 h 2432483"/>
              <a:gd name="connsiteX2107" fmla="*/ 3684270 w 4744594"/>
              <a:gd name="connsiteY2107" fmla="*/ 459380 h 2432483"/>
              <a:gd name="connsiteX2108" fmla="*/ 3677698 w 4744594"/>
              <a:gd name="connsiteY2108" fmla="*/ 472429 h 2432483"/>
              <a:gd name="connsiteX2109" fmla="*/ 3717036 w 4744594"/>
              <a:gd name="connsiteY2109" fmla="*/ 472429 h 2432483"/>
              <a:gd name="connsiteX2110" fmla="*/ 3749707 w 4744594"/>
              <a:gd name="connsiteY2110" fmla="*/ 459380 h 2432483"/>
              <a:gd name="connsiteX2111" fmla="*/ 3766911 w 4744594"/>
              <a:gd name="connsiteY2111" fmla="*/ 477275 h 2432483"/>
              <a:gd name="connsiteX2112" fmla="*/ 3784187 w 4744594"/>
              <a:gd name="connsiteY2112" fmla="*/ 492813 h 2432483"/>
              <a:gd name="connsiteX2113" fmla="*/ 3784283 w 4744594"/>
              <a:gd name="connsiteY2113" fmla="*/ 492813 h 2432483"/>
              <a:gd name="connsiteX2114" fmla="*/ 3795618 w 4744594"/>
              <a:gd name="connsiteY2114" fmla="*/ 511672 h 2432483"/>
              <a:gd name="connsiteX2115" fmla="*/ 3789046 w 4744594"/>
              <a:gd name="connsiteY2115" fmla="*/ 511672 h 2432483"/>
              <a:gd name="connsiteX2116" fmla="*/ 3697415 w 4744594"/>
              <a:gd name="connsiteY2116" fmla="*/ 511672 h 2432483"/>
              <a:gd name="connsiteX2117" fmla="*/ 3697415 w 4744594"/>
              <a:gd name="connsiteY2117" fmla="*/ 518149 h 2432483"/>
              <a:gd name="connsiteX2118" fmla="*/ 3703987 w 4744594"/>
              <a:gd name="connsiteY2118" fmla="*/ 518149 h 2432483"/>
              <a:gd name="connsiteX2119" fmla="*/ 3769424 w 4744594"/>
              <a:gd name="connsiteY2119" fmla="*/ 563774 h 2432483"/>
              <a:gd name="connsiteX2120" fmla="*/ 3762852 w 4744594"/>
              <a:gd name="connsiteY2120" fmla="*/ 563774 h 2432483"/>
              <a:gd name="connsiteX2121" fmla="*/ 3710464 w 4744594"/>
              <a:gd name="connsiteY2121" fmla="*/ 583300 h 2432483"/>
              <a:gd name="connsiteX2122" fmla="*/ 3730086 w 4744594"/>
              <a:gd name="connsiteY2122" fmla="*/ 596349 h 2432483"/>
              <a:gd name="connsiteX2123" fmla="*/ 3717037 w 4744594"/>
              <a:gd name="connsiteY2123" fmla="*/ 596349 h 2432483"/>
              <a:gd name="connsiteX2124" fmla="*/ 3679984 w 4744594"/>
              <a:gd name="connsiteY2124" fmla="*/ 601779 h 2432483"/>
              <a:gd name="connsiteX2125" fmla="*/ 3641408 w 4744594"/>
              <a:gd name="connsiteY2125" fmla="*/ 601779 h 2432483"/>
              <a:gd name="connsiteX2126" fmla="*/ 3658172 w 4744594"/>
              <a:gd name="connsiteY2126" fmla="*/ 550629 h 2432483"/>
              <a:gd name="connsiteX2127" fmla="*/ 3643646 w 4744594"/>
              <a:gd name="connsiteY2127" fmla="*/ 520947 h 2432483"/>
              <a:gd name="connsiteX2128" fmla="*/ 3647100 w 4744594"/>
              <a:gd name="connsiteY2128" fmla="*/ 492813 h 2432483"/>
              <a:gd name="connsiteX2129" fmla="*/ 3647027 w 4744594"/>
              <a:gd name="connsiteY2129" fmla="*/ 492813 h 2432483"/>
              <a:gd name="connsiteX2130" fmla="*/ 3658076 w 4744594"/>
              <a:gd name="connsiteY2130" fmla="*/ 420232 h 2432483"/>
              <a:gd name="connsiteX2131" fmla="*/ 3631882 w 4744594"/>
              <a:gd name="connsiteY2131" fmla="*/ 387561 h 2432483"/>
              <a:gd name="connsiteX2132" fmla="*/ 3630739 w 4744594"/>
              <a:gd name="connsiteY2132" fmla="*/ 383752 h 2432483"/>
              <a:gd name="connsiteX2133" fmla="*/ 3566255 w 4744594"/>
              <a:gd name="connsiteY2133" fmla="*/ 383752 h 2432483"/>
              <a:gd name="connsiteX2134" fmla="*/ 3559873 w 4744594"/>
              <a:gd name="connsiteY2134" fmla="*/ 492813 h 2432483"/>
              <a:gd name="connsiteX2135" fmla="*/ 3507581 w 4744594"/>
              <a:gd name="connsiteY2135" fmla="*/ 492813 h 2432483"/>
              <a:gd name="connsiteX2136" fmla="*/ 3505295 w 4744594"/>
              <a:gd name="connsiteY2136" fmla="*/ 383847 h 2432483"/>
              <a:gd name="connsiteX2137" fmla="*/ 2942463 w 4744594"/>
              <a:gd name="connsiteY2137" fmla="*/ 383752 h 2432483"/>
              <a:gd name="connsiteX2138" fmla="*/ 2997327 w 4744594"/>
              <a:gd name="connsiteY2138" fmla="*/ 472524 h 2432483"/>
              <a:gd name="connsiteX2139" fmla="*/ 2998548 w 4744594"/>
              <a:gd name="connsiteY2139" fmla="*/ 492813 h 2432483"/>
              <a:gd name="connsiteX2140" fmla="*/ 2998566 w 4744594"/>
              <a:gd name="connsiteY2140" fmla="*/ 492813 h 2432483"/>
              <a:gd name="connsiteX2141" fmla="*/ 2998550 w 4744594"/>
              <a:gd name="connsiteY2141" fmla="*/ 492851 h 2432483"/>
              <a:gd name="connsiteX2142" fmla="*/ 2998565 w 4744594"/>
              <a:gd name="connsiteY2142" fmla="*/ 493099 h 2432483"/>
              <a:gd name="connsiteX2143" fmla="*/ 2998447 w 4744594"/>
              <a:gd name="connsiteY2143" fmla="*/ 493098 h 2432483"/>
              <a:gd name="connsiteX2144" fmla="*/ 2977754 w 4744594"/>
              <a:gd name="connsiteY2144" fmla="*/ 542843 h 2432483"/>
              <a:gd name="connsiteX2145" fmla="*/ 2958085 w 4744594"/>
              <a:gd name="connsiteY2145" fmla="*/ 596445 h 2432483"/>
              <a:gd name="connsiteX2146" fmla="*/ 2970658 w 4744594"/>
              <a:gd name="connsiteY2146" fmla="*/ 601969 h 2432483"/>
              <a:gd name="connsiteX2147" fmla="*/ 2970309 w 4744594"/>
              <a:gd name="connsiteY2147" fmla="*/ 601968 h 2432483"/>
              <a:gd name="connsiteX2148" fmla="*/ 2970657 w 4744594"/>
              <a:gd name="connsiteY2148" fmla="*/ 601969 h 2432483"/>
              <a:gd name="connsiteX2149" fmla="*/ 3043142 w 4744594"/>
              <a:gd name="connsiteY2149" fmla="*/ 609589 h 2432483"/>
              <a:gd name="connsiteX2150" fmla="*/ 3045714 w 4744594"/>
              <a:gd name="connsiteY2150" fmla="*/ 601970 h 2432483"/>
              <a:gd name="connsiteX2151" fmla="*/ 3045619 w 4744594"/>
              <a:gd name="connsiteY2151" fmla="*/ 601969 h 2432483"/>
              <a:gd name="connsiteX2152" fmla="*/ 3049620 w 4744594"/>
              <a:gd name="connsiteY2152" fmla="*/ 590063 h 2432483"/>
              <a:gd name="connsiteX2153" fmla="*/ 3043048 w 4744594"/>
              <a:gd name="connsiteY2153" fmla="*/ 590063 h 2432483"/>
              <a:gd name="connsiteX2154" fmla="*/ 3043048 w 4744594"/>
              <a:gd name="connsiteY2154" fmla="*/ 583491 h 2432483"/>
              <a:gd name="connsiteX2155" fmla="*/ 3029998 w 4744594"/>
              <a:gd name="connsiteY2155" fmla="*/ 590063 h 2432483"/>
              <a:gd name="connsiteX2156" fmla="*/ 3029998 w 4744594"/>
              <a:gd name="connsiteY2156" fmla="*/ 583491 h 2432483"/>
              <a:gd name="connsiteX2157" fmla="*/ 3023426 w 4744594"/>
              <a:gd name="connsiteY2157" fmla="*/ 583491 h 2432483"/>
              <a:gd name="connsiteX2158" fmla="*/ 3023426 w 4744594"/>
              <a:gd name="connsiteY2158" fmla="*/ 577014 h 2432483"/>
              <a:gd name="connsiteX2159" fmla="*/ 3069241 w 4744594"/>
              <a:gd name="connsiteY2159" fmla="*/ 570441 h 2432483"/>
              <a:gd name="connsiteX2160" fmla="*/ 3075814 w 4744594"/>
              <a:gd name="connsiteY2160" fmla="*/ 596540 h 2432483"/>
              <a:gd name="connsiteX2161" fmla="*/ 3074066 w 4744594"/>
              <a:gd name="connsiteY2161" fmla="*/ 601969 h 2432483"/>
              <a:gd name="connsiteX2162" fmla="*/ 3074098 w 4744594"/>
              <a:gd name="connsiteY2162" fmla="*/ 601969 h 2432483"/>
              <a:gd name="connsiteX2163" fmla="*/ 3075908 w 4744594"/>
              <a:gd name="connsiteY2163" fmla="*/ 629211 h 2432483"/>
              <a:gd name="connsiteX2164" fmla="*/ 3056287 w 4744594"/>
              <a:gd name="connsiteY2164" fmla="*/ 635688 h 2432483"/>
              <a:gd name="connsiteX2165" fmla="*/ 2977800 w 4744594"/>
              <a:gd name="connsiteY2165" fmla="*/ 648737 h 2432483"/>
              <a:gd name="connsiteX2166" fmla="*/ 2954191 w 4744594"/>
              <a:gd name="connsiteY2166" fmla="*/ 624877 h 2432483"/>
              <a:gd name="connsiteX2167" fmla="*/ 2937224 w 4744594"/>
              <a:gd name="connsiteY2167" fmla="*/ 601874 h 2432483"/>
              <a:gd name="connsiteX2168" fmla="*/ 2937130 w 4744594"/>
              <a:gd name="connsiteY2168" fmla="*/ 601874 h 2432483"/>
              <a:gd name="connsiteX2169" fmla="*/ 2931891 w 4744594"/>
              <a:gd name="connsiteY2169" fmla="*/ 563774 h 2432483"/>
              <a:gd name="connsiteX2170" fmla="*/ 2973991 w 4744594"/>
              <a:gd name="connsiteY2170" fmla="*/ 492813 h 2432483"/>
              <a:gd name="connsiteX2171" fmla="*/ 2974017 w 4744594"/>
              <a:gd name="connsiteY2171" fmla="*/ 492813 h 2432483"/>
              <a:gd name="connsiteX2172" fmla="*/ 2977706 w 4744594"/>
              <a:gd name="connsiteY2172" fmla="*/ 479097 h 2432483"/>
              <a:gd name="connsiteX2173" fmla="*/ 2964561 w 4744594"/>
              <a:gd name="connsiteY2173" fmla="*/ 479097 h 2432483"/>
              <a:gd name="connsiteX2174" fmla="*/ 2925318 w 4744594"/>
              <a:gd name="connsiteY2174" fmla="*/ 472524 h 2432483"/>
              <a:gd name="connsiteX2175" fmla="*/ 2925318 w 4744594"/>
              <a:gd name="connsiteY2175" fmla="*/ 479097 h 2432483"/>
              <a:gd name="connsiteX2176" fmla="*/ 2938367 w 4744594"/>
              <a:gd name="connsiteY2176" fmla="*/ 492146 h 2432483"/>
              <a:gd name="connsiteX2177" fmla="*/ 2937034 w 4744594"/>
              <a:gd name="connsiteY2177" fmla="*/ 493003 h 2432483"/>
              <a:gd name="connsiteX2178" fmla="*/ 2936582 w 4744594"/>
              <a:gd name="connsiteY2178" fmla="*/ 493002 h 2432483"/>
              <a:gd name="connsiteX2179" fmla="*/ 2927390 w 4744594"/>
              <a:gd name="connsiteY2179" fmla="*/ 496849 h 2432483"/>
              <a:gd name="connsiteX2180" fmla="*/ 2912174 w 4744594"/>
              <a:gd name="connsiteY2180" fmla="*/ 498528 h 2432483"/>
              <a:gd name="connsiteX2181" fmla="*/ 2893911 w 4744594"/>
              <a:gd name="connsiteY2181" fmla="*/ 492909 h 2432483"/>
              <a:gd name="connsiteX2182" fmla="*/ 2893600 w 4744594"/>
              <a:gd name="connsiteY2182" fmla="*/ 492908 h 2432483"/>
              <a:gd name="connsiteX2183" fmla="*/ 2879503 w 4744594"/>
              <a:gd name="connsiteY2183" fmla="*/ 485574 h 2432483"/>
              <a:gd name="connsiteX2184" fmla="*/ 2872931 w 4744594"/>
              <a:gd name="connsiteY2184" fmla="*/ 485574 h 2432483"/>
              <a:gd name="connsiteX2185" fmla="*/ 2872931 w 4744594"/>
              <a:gd name="connsiteY2185" fmla="*/ 465952 h 2432483"/>
              <a:gd name="connsiteX2186" fmla="*/ 2853309 w 4744594"/>
              <a:gd name="connsiteY2186" fmla="*/ 472524 h 2432483"/>
              <a:gd name="connsiteX2187" fmla="*/ 2843117 w 4744594"/>
              <a:gd name="connsiteY2187" fmla="*/ 492718 h 2432483"/>
              <a:gd name="connsiteX2188" fmla="*/ 2801683 w 4744594"/>
              <a:gd name="connsiteY2188" fmla="*/ 492813 h 2432483"/>
              <a:gd name="connsiteX2189" fmla="*/ 2787586 w 4744594"/>
              <a:gd name="connsiteY2189" fmla="*/ 383942 h 2432483"/>
              <a:gd name="connsiteX2190" fmla="*/ 2456116 w 4744594"/>
              <a:gd name="connsiteY2190" fmla="*/ 383752 h 2432483"/>
              <a:gd name="connsiteX2191" fmla="*/ 2475166 w 4744594"/>
              <a:gd name="connsiteY2191" fmla="*/ 492908 h 2432483"/>
              <a:gd name="connsiteX2192" fmla="*/ 2439067 w 4744594"/>
              <a:gd name="connsiteY2192" fmla="*/ 492813 h 2432483"/>
              <a:gd name="connsiteX2193" fmla="*/ 2441162 w 4744594"/>
              <a:gd name="connsiteY2193" fmla="*/ 492051 h 2432483"/>
              <a:gd name="connsiteX2194" fmla="*/ 2428017 w 4744594"/>
              <a:gd name="connsiteY2194" fmla="*/ 485574 h 2432483"/>
              <a:gd name="connsiteX2195" fmla="*/ 2362581 w 4744594"/>
              <a:gd name="connsiteY2195" fmla="*/ 479097 h 2432483"/>
              <a:gd name="connsiteX2196" fmla="*/ 2358961 w 4744594"/>
              <a:gd name="connsiteY2196" fmla="*/ 493099 h 2432483"/>
              <a:gd name="connsiteX2197" fmla="*/ 2358940 w 4744594"/>
              <a:gd name="connsiteY2197" fmla="*/ 493099 h 2432483"/>
              <a:gd name="connsiteX2198" fmla="*/ 2356009 w 4744594"/>
              <a:gd name="connsiteY2198" fmla="*/ 531198 h 2432483"/>
              <a:gd name="connsiteX2199" fmla="*/ 2391633 w 4744594"/>
              <a:gd name="connsiteY2199" fmla="*/ 601969 h 2432483"/>
              <a:gd name="connsiteX2200" fmla="*/ 2356009 w 4744594"/>
              <a:gd name="connsiteY2200" fmla="*/ 601874 h 2432483"/>
              <a:gd name="connsiteX2201" fmla="*/ 2356009 w 4744594"/>
              <a:gd name="connsiteY2201" fmla="*/ 589968 h 2432483"/>
              <a:gd name="connsiteX2202" fmla="*/ 2330792 w 4744594"/>
              <a:gd name="connsiteY2202" fmla="*/ 548784 h 2432483"/>
              <a:gd name="connsiteX2203" fmla="*/ 2316029 w 4744594"/>
              <a:gd name="connsiteY2203" fmla="*/ 492908 h 2432483"/>
              <a:gd name="connsiteX2204" fmla="*/ 2316004 w 4744594"/>
              <a:gd name="connsiteY2204" fmla="*/ 492908 h 2432483"/>
              <a:gd name="connsiteX2205" fmla="*/ 2316005 w 4744594"/>
              <a:gd name="connsiteY2205" fmla="*/ 492815 h 2432483"/>
              <a:gd name="connsiteX2206" fmla="*/ 2316004 w 4744594"/>
              <a:gd name="connsiteY2206" fmla="*/ 492813 h 2432483"/>
              <a:gd name="connsiteX2207" fmla="*/ 2316005 w 4744594"/>
              <a:gd name="connsiteY2207" fmla="*/ 492813 h 2432483"/>
              <a:gd name="connsiteX2208" fmla="*/ 2316373 w 4744594"/>
              <a:gd name="connsiteY2208" fmla="*/ 435651 h 2432483"/>
              <a:gd name="connsiteX2209" fmla="*/ 2336387 w 4744594"/>
              <a:gd name="connsiteY2209" fmla="*/ 387752 h 2432483"/>
              <a:gd name="connsiteX2210" fmla="*/ 2339626 w 4744594"/>
              <a:gd name="connsiteY2210" fmla="*/ 384037 h 2432483"/>
              <a:gd name="connsiteX2211" fmla="*/ 4090131 w 4744594"/>
              <a:gd name="connsiteY2211" fmla="*/ 309266 h 2432483"/>
              <a:gd name="connsiteX2212" fmla="*/ 4162140 w 4744594"/>
              <a:gd name="connsiteY2212" fmla="*/ 309266 h 2432483"/>
              <a:gd name="connsiteX2213" fmla="*/ 4286441 w 4744594"/>
              <a:gd name="connsiteY2213" fmla="*/ 368035 h 2432483"/>
              <a:gd name="connsiteX2214" fmla="*/ 4257580 w 4744594"/>
              <a:gd name="connsiteY2214" fmla="*/ 383561 h 2432483"/>
              <a:gd name="connsiteX2215" fmla="*/ 4235768 w 4744594"/>
              <a:gd name="connsiteY2215" fmla="*/ 383752 h 2432483"/>
              <a:gd name="connsiteX2216" fmla="*/ 4247198 w 4744594"/>
              <a:gd name="connsiteY2216" fmla="*/ 381085 h 2432483"/>
              <a:gd name="connsiteX2217" fmla="*/ 4247198 w 4744594"/>
              <a:gd name="connsiteY2217" fmla="*/ 368035 h 2432483"/>
              <a:gd name="connsiteX2218" fmla="*/ 4227577 w 4744594"/>
              <a:gd name="connsiteY2218" fmla="*/ 348414 h 2432483"/>
              <a:gd name="connsiteX2219" fmla="*/ 4090131 w 4744594"/>
              <a:gd name="connsiteY2219" fmla="*/ 309266 h 2432483"/>
              <a:gd name="connsiteX2220" fmla="*/ 3141250 w 4744594"/>
              <a:gd name="connsiteY2220" fmla="*/ 302789 h 2432483"/>
              <a:gd name="connsiteX2221" fmla="*/ 3141250 w 4744594"/>
              <a:gd name="connsiteY2221" fmla="*/ 315838 h 2432483"/>
              <a:gd name="connsiteX2222" fmla="*/ 3154395 w 4744594"/>
              <a:gd name="connsiteY2222" fmla="*/ 315838 h 2432483"/>
              <a:gd name="connsiteX2223" fmla="*/ 3154395 w 4744594"/>
              <a:gd name="connsiteY2223" fmla="*/ 309266 h 2432483"/>
              <a:gd name="connsiteX2224" fmla="*/ 3539586 w 4744594"/>
              <a:gd name="connsiteY2224" fmla="*/ 274691 h 2432483"/>
              <a:gd name="connsiteX2225" fmla="*/ 3566256 w 4744594"/>
              <a:gd name="connsiteY2225" fmla="*/ 383561 h 2432483"/>
              <a:gd name="connsiteX2226" fmla="*/ 3505296 w 4744594"/>
              <a:gd name="connsiteY2226" fmla="*/ 383752 h 2432483"/>
              <a:gd name="connsiteX2227" fmla="*/ 3483388 w 4744594"/>
              <a:gd name="connsiteY2227" fmla="*/ 274881 h 2432483"/>
              <a:gd name="connsiteX2228" fmla="*/ 784194 w 4744594"/>
              <a:gd name="connsiteY2228" fmla="*/ 274691 h 2432483"/>
              <a:gd name="connsiteX2229" fmla="*/ 726663 w 4744594"/>
              <a:gd name="connsiteY2229" fmla="*/ 383942 h 2432483"/>
              <a:gd name="connsiteX2230" fmla="*/ 726635 w 4744594"/>
              <a:gd name="connsiteY2230" fmla="*/ 383942 h 2432483"/>
              <a:gd name="connsiteX2231" fmla="*/ 720090 w 4744594"/>
              <a:gd name="connsiteY2231" fmla="*/ 394134 h 2432483"/>
              <a:gd name="connsiteX2232" fmla="*/ 674275 w 4744594"/>
              <a:gd name="connsiteY2232" fmla="*/ 439854 h 2432483"/>
              <a:gd name="connsiteX2233" fmla="*/ 663607 w 4744594"/>
              <a:gd name="connsiteY2233" fmla="*/ 492908 h 2432483"/>
              <a:gd name="connsiteX2234" fmla="*/ 663505 w 4744594"/>
              <a:gd name="connsiteY2234" fmla="*/ 492908 h 2432483"/>
              <a:gd name="connsiteX2235" fmla="*/ 659988 w 4744594"/>
              <a:gd name="connsiteY2235" fmla="*/ 544974 h 2432483"/>
              <a:gd name="connsiteX2236" fmla="*/ 659607 w 4744594"/>
              <a:gd name="connsiteY2236" fmla="*/ 602000 h 2432483"/>
              <a:gd name="connsiteX2237" fmla="*/ 662296 w 4744594"/>
              <a:gd name="connsiteY2237" fmla="*/ 660691 h 2432483"/>
              <a:gd name="connsiteX2238" fmla="*/ 667977 w 4744594"/>
              <a:gd name="connsiteY2238" fmla="*/ 711031 h 2432483"/>
              <a:gd name="connsiteX2239" fmla="*/ 667988 w 4744594"/>
              <a:gd name="connsiteY2239" fmla="*/ 711031 h 2432483"/>
              <a:gd name="connsiteX2240" fmla="*/ 674275 w 4744594"/>
              <a:gd name="connsiteY2240" fmla="*/ 740082 h 2432483"/>
              <a:gd name="connsiteX2241" fmla="*/ 692206 w 4744594"/>
              <a:gd name="connsiteY2241" fmla="*/ 770669 h 2432483"/>
              <a:gd name="connsiteX2242" fmla="*/ 725995 w 4744594"/>
              <a:gd name="connsiteY2242" fmla="*/ 820186 h 2432483"/>
              <a:gd name="connsiteX2243" fmla="*/ 725995 w 4744594"/>
              <a:gd name="connsiteY2243" fmla="*/ 820092 h 2432483"/>
              <a:gd name="connsiteX2244" fmla="*/ 765905 w 4744594"/>
              <a:gd name="connsiteY2244" fmla="*/ 870669 h 2432483"/>
              <a:gd name="connsiteX2245" fmla="*/ 818293 w 4744594"/>
              <a:gd name="connsiteY2245" fmla="*/ 870669 h 2432483"/>
              <a:gd name="connsiteX2246" fmla="*/ 818293 w 4744594"/>
              <a:gd name="connsiteY2246" fmla="*/ 857620 h 2432483"/>
              <a:gd name="connsiteX2247" fmla="*/ 774779 w 4744594"/>
              <a:gd name="connsiteY2247" fmla="*/ 820092 h 2432483"/>
              <a:gd name="connsiteX2248" fmla="*/ 774573 w 4744594"/>
              <a:gd name="connsiteY2248" fmla="*/ 820092 h 2432483"/>
              <a:gd name="connsiteX2249" fmla="*/ 714947 w 4744594"/>
              <a:gd name="connsiteY2249" fmla="*/ 711031 h 2432483"/>
              <a:gd name="connsiteX2250" fmla="*/ 745903 w 4744594"/>
              <a:gd name="connsiteY2250" fmla="*/ 711031 h 2432483"/>
              <a:gd name="connsiteX2251" fmla="*/ 746189 w 4744594"/>
              <a:gd name="connsiteY2251" fmla="*/ 727032 h 2432483"/>
              <a:gd name="connsiteX2252" fmla="*/ 857345 w 4744594"/>
              <a:gd name="connsiteY2252" fmla="*/ 811900 h 2432483"/>
              <a:gd name="connsiteX2253" fmla="*/ 858107 w 4744594"/>
              <a:gd name="connsiteY2253" fmla="*/ 819997 h 2432483"/>
              <a:gd name="connsiteX2254" fmla="*/ 802721 w 4744594"/>
              <a:gd name="connsiteY2254" fmla="*/ 820060 h 2432483"/>
              <a:gd name="connsiteX2255" fmla="*/ 858393 w 4744594"/>
              <a:gd name="connsiteY2255" fmla="*/ 820187 h 2432483"/>
              <a:gd name="connsiteX2256" fmla="*/ 881586 w 4744594"/>
              <a:gd name="connsiteY2256" fmla="*/ 878956 h 2432483"/>
              <a:gd name="connsiteX2257" fmla="*/ 929457 w 4744594"/>
              <a:gd name="connsiteY2257" fmla="*/ 928962 h 2432483"/>
              <a:gd name="connsiteX2258" fmla="*/ 929544 w 4744594"/>
              <a:gd name="connsiteY2258" fmla="*/ 928962 h 2432483"/>
              <a:gd name="connsiteX2259" fmla="*/ 1223962 w 4744594"/>
              <a:gd name="connsiteY2259" fmla="*/ 968491 h 2432483"/>
              <a:gd name="connsiteX2260" fmla="*/ 1247525 w 4744594"/>
              <a:gd name="connsiteY2260" fmla="*/ 952120 h 2432483"/>
              <a:gd name="connsiteX2261" fmla="*/ 1270443 w 4744594"/>
              <a:gd name="connsiteY2261" fmla="*/ 928963 h 2432483"/>
              <a:gd name="connsiteX2262" fmla="*/ 1270349 w 4744594"/>
              <a:gd name="connsiteY2262" fmla="*/ 928962 h 2432483"/>
              <a:gd name="connsiteX2263" fmla="*/ 1332928 w 4744594"/>
              <a:gd name="connsiteY2263" fmla="*/ 819996 h 2432483"/>
              <a:gd name="connsiteX2264" fmla="*/ 1332973 w 4744594"/>
              <a:gd name="connsiteY2264" fmla="*/ 819996 h 2432483"/>
              <a:gd name="connsiteX2265" fmla="*/ 1357979 w 4744594"/>
              <a:gd name="connsiteY2265" fmla="*/ 710935 h 2432483"/>
              <a:gd name="connsiteX2266" fmla="*/ 1358069 w 4744594"/>
              <a:gd name="connsiteY2266" fmla="*/ 710935 h 2432483"/>
              <a:gd name="connsiteX2267" fmla="*/ 1354823 w 4744594"/>
              <a:gd name="connsiteY2267" fmla="*/ 652345 h 2432483"/>
              <a:gd name="connsiteX2268" fmla="*/ 1335214 w 4744594"/>
              <a:gd name="connsiteY2268" fmla="*/ 603017 h 2432483"/>
              <a:gd name="connsiteX2269" fmla="*/ 1335500 w 4744594"/>
              <a:gd name="connsiteY2269" fmla="*/ 601969 h 2432483"/>
              <a:gd name="connsiteX2270" fmla="*/ 1399222 w 4744594"/>
              <a:gd name="connsiteY2270" fmla="*/ 601969 h 2432483"/>
              <a:gd name="connsiteX2271" fmla="*/ 1394460 w 4744594"/>
              <a:gd name="connsiteY2271" fmla="*/ 711031 h 2432483"/>
              <a:gd name="connsiteX2272" fmla="*/ 1394079 w 4744594"/>
              <a:gd name="connsiteY2272" fmla="*/ 720556 h 2432483"/>
              <a:gd name="connsiteX2273" fmla="*/ 1356931 w 4744594"/>
              <a:gd name="connsiteY2273" fmla="*/ 820282 h 2432483"/>
              <a:gd name="connsiteX2274" fmla="*/ 1356859 w 4744594"/>
              <a:gd name="connsiteY2274" fmla="*/ 820282 h 2432483"/>
              <a:gd name="connsiteX2275" fmla="*/ 1315951 w 4744594"/>
              <a:gd name="connsiteY2275" fmla="*/ 928962 h 2432483"/>
              <a:gd name="connsiteX2276" fmla="*/ 1315974 w 4744594"/>
              <a:gd name="connsiteY2276" fmla="*/ 928962 h 2432483"/>
              <a:gd name="connsiteX2277" fmla="*/ 1309116 w 4744594"/>
              <a:gd name="connsiteY2277" fmla="*/ 968491 h 2432483"/>
              <a:gd name="connsiteX2278" fmla="*/ 1361503 w 4744594"/>
              <a:gd name="connsiteY2278" fmla="*/ 994589 h 2432483"/>
              <a:gd name="connsiteX2279" fmla="*/ 1492377 w 4744594"/>
              <a:gd name="connsiteY2279" fmla="*/ 955441 h 2432483"/>
              <a:gd name="connsiteX2280" fmla="*/ 1558671 w 4744594"/>
              <a:gd name="connsiteY2280" fmla="*/ 928867 h 2432483"/>
              <a:gd name="connsiteX2281" fmla="*/ 1558747 w 4744594"/>
              <a:gd name="connsiteY2281" fmla="*/ 928867 h 2432483"/>
              <a:gd name="connsiteX2282" fmla="*/ 1658136 w 4744594"/>
              <a:gd name="connsiteY2282" fmla="*/ 893529 h 2432483"/>
              <a:gd name="connsiteX2283" fmla="*/ 1767078 w 4744594"/>
              <a:gd name="connsiteY2283" fmla="*/ 864097 h 2432483"/>
              <a:gd name="connsiteX2284" fmla="*/ 1790986 w 4744594"/>
              <a:gd name="connsiteY2284" fmla="*/ 820092 h 2432483"/>
              <a:gd name="connsiteX2285" fmla="*/ 1831753 w 4744594"/>
              <a:gd name="connsiteY2285" fmla="*/ 820092 h 2432483"/>
              <a:gd name="connsiteX2286" fmla="*/ 1776222 w 4744594"/>
              <a:gd name="connsiteY2286" fmla="*/ 928772 h 2432483"/>
              <a:gd name="connsiteX2287" fmla="*/ 1744599 w 4744594"/>
              <a:gd name="connsiteY2287" fmla="*/ 928962 h 2432483"/>
              <a:gd name="connsiteX2288" fmla="*/ 1734407 w 4744594"/>
              <a:gd name="connsiteY2288" fmla="*/ 903245 h 2432483"/>
              <a:gd name="connsiteX2289" fmla="*/ 1699581 w 4744594"/>
              <a:gd name="connsiteY2289" fmla="*/ 918747 h 2432483"/>
              <a:gd name="connsiteX2290" fmla="*/ 1661255 w 4744594"/>
              <a:gd name="connsiteY2290" fmla="*/ 928962 h 2432483"/>
              <a:gd name="connsiteX2291" fmla="*/ 1661445 w 4744594"/>
              <a:gd name="connsiteY2291" fmla="*/ 928962 h 2432483"/>
              <a:gd name="connsiteX2292" fmla="*/ 1642967 w 4744594"/>
              <a:gd name="connsiteY2292" fmla="*/ 935820 h 2432483"/>
              <a:gd name="connsiteX2293" fmla="*/ 1603629 w 4744594"/>
              <a:gd name="connsiteY2293" fmla="*/ 968491 h 2432483"/>
              <a:gd name="connsiteX2294" fmla="*/ 1525143 w 4744594"/>
              <a:gd name="connsiteY2294" fmla="*/ 981540 h 2432483"/>
              <a:gd name="connsiteX2295" fmla="*/ 1369695 w 4744594"/>
              <a:gd name="connsiteY2295" fmla="*/ 1038309 h 2432483"/>
              <a:gd name="connsiteX2296" fmla="*/ 1369333 w 4744594"/>
              <a:gd name="connsiteY2296" fmla="*/ 1038309 h 2432483"/>
              <a:gd name="connsiteX2297" fmla="*/ 1282827 w 4744594"/>
              <a:gd name="connsiteY2297" fmla="*/ 1085935 h 2432483"/>
              <a:gd name="connsiteX2298" fmla="*/ 1259741 w 4744594"/>
              <a:gd name="connsiteY2298" fmla="*/ 1110569 h 2432483"/>
              <a:gd name="connsiteX2299" fmla="*/ 1238727 w 4744594"/>
              <a:gd name="connsiteY2299" fmla="*/ 1147274 h 2432483"/>
              <a:gd name="connsiteX2300" fmla="*/ 1238727 w 4744594"/>
              <a:gd name="connsiteY2300" fmla="*/ 1147276 h 2432483"/>
              <a:gd name="connsiteX2301" fmla="*/ 1195293 w 4744594"/>
              <a:gd name="connsiteY2301" fmla="*/ 1256242 h 2432483"/>
              <a:gd name="connsiteX2302" fmla="*/ 1067848 w 4744594"/>
              <a:gd name="connsiteY2302" fmla="*/ 1256337 h 2432483"/>
              <a:gd name="connsiteX2303" fmla="*/ 1158431 w 4744594"/>
              <a:gd name="connsiteY2303" fmla="*/ 1203378 h 2432483"/>
              <a:gd name="connsiteX2304" fmla="*/ 1178052 w 4744594"/>
              <a:gd name="connsiteY2304" fmla="*/ 1209855 h 2432483"/>
              <a:gd name="connsiteX2305" fmla="*/ 1207485 w 4744594"/>
              <a:gd name="connsiteY2305" fmla="*/ 1147180 h 2432483"/>
              <a:gd name="connsiteX2306" fmla="*/ 1207652 w 4744594"/>
              <a:gd name="connsiteY2306" fmla="*/ 1147180 h 2432483"/>
              <a:gd name="connsiteX2307" fmla="*/ 1246394 w 4744594"/>
              <a:gd name="connsiteY2307" fmla="*/ 1095734 h 2432483"/>
              <a:gd name="connsiteX2308" fmla="*/ 1279493 w 4744594"/>
              <a:gd name="connsiteY2308" fmla="*/ 1038405 h 2432483"/>
              <a:gd name="connsiteX2309" fmla="*/ 1339672 w 4744594"/>
              <a:gd name="connsiteY2309" fmla="*/ 1038277 h 2432483"/>
              <a:gd name="connsiteX2310" fmla="*/ 1279683 w 4744594"/>
              <a:gd name="connsiteY2310" fmla="*/ 1038214 h 2432483"/>
              <a:gd name="connsiteX2311" fmla="*/ 1289494 w 4744594"/>
              <a:gd name="connsiteY2311" fmla="*/ 1001161 h 2432483"/>
              <a:gd name="connsiteX2312" fmla="*/ 1269873 w 4744594"/>
              <a:gd name="connsiteY2312" fmla="*/ 994589 h 2432483"/>
              <a:gd name="connsiteX2313" fmla="*/ 1239488 w 4744594"/>
              <a:gd name="connsiteY2313" fmla="*/ 1038309 h 2432483"/>
              <a:gd name="connsiteX2314" fmla="*/ 1239206 w 4744594"/>
              <a:gd name="connsiteY2314" fmla="*/ 1038309 h 2432483"/>
              <a:gd name="connsiteX2315" fmla="*/ 1186041 w 4744594"/>
              <a:gd name="connsiteY2315" fmla="*/ 1093340 h 2432483"/>
              <a:gd name="connsiteX2316" fmla="*/ 1125284 w 4744594"/>
              <a:gd name="connsiteY2316" fmla="*/ 1147466 h 2432483"/>
              <a:gd name="connsiteX2317" fmla="*/ 1125004 w 4744594"/>
              <a:gd name="connsiteY2317" fmla="*/ 1147466 h 2432483"/>
              <a:gd name="connsiteX2318" fmla="*/ 1018699 w 4744594"/>
              <a:gd name="connsiteY2318" fmla="*/ 1256242 h 2432483"/>
              <a:gd name="connsiteX2319" fmla="*/ 991028 w 4744594"/>
              <a:gd name="connsiteY2319" fmla="*/ 1256289 h 2432483"/>
              <a:gd name="connsiteX2320" fmla="*/ 1018889 w 4744594"/>
              <a:gd name="connsiteY2320" fmla="*/ 1256337 h 2432483"/>
              <a:gd name="connsiteX2321" fmla="*/ 975359 w 4744594"/>
              <a:gd name="connsiteY2321" fmla="*/ 1340443 h 2432483"/>
              <a:gd name="connsiteX2322" fmla="*/ 988504 w 4744594"/>
              <a:gd name="connsiteY2322" fmla="*/ 1340443 h 2432483"/>
              <a:gd name="connsiteX2323" fmla="*/ 1068038 w 4744594"/>
              <a:gd name="connsiteY2323" fmla="*/ 1256432 h 2432483"/>
              <a:gd name="connsiteX2324" fmla="*/ 1195482 w 4744594"/>
              <a:gd name="connsiteY2324" fmla="*/ 1256242 h 2432483"/>
              <a:gd name="connsiteX2325" fmla="*/ 1178242 w 4744594"/>
              <a:gd name="connsiteY2325" fmla="*/ 1301200 h 2432483"/>
              <a:gd name="connsiteX2326" fmla="*/ 1151763 w 4744594"/>
              <a:gd name="connsiteY2326" fmla="*/ 1365303 h 2432483"/>
              <a:gd name="connsiteX2327" fmla="*/ 700563 w 4744594"/>
              <a:gd name="connsiteY2327" fmla="*/ 1365303 h 2432483"/>
              <a:gd name="connsiteX2328" fmla="*/ 700563 w 4744594"/>
              <a:gd name="connsiteY2328" fmla="*/ 1275101 h 2432483"/>
              <a:gd name="connsiteX2329" fmla="*/ 648176 w 4744594"/>
              <a:gd name="connsiteY2329" fmla="*/ 1307772 h 2432483"/>
              <a:gd name="connsiteX2330" fmla="*/ 595788 w 4744594"/>
              <a:gd name="connsiteY2330" fmla="*/ 1275101 h 2432483"/>
              <a:gd name="connsiteX2331" fmla="*/ 591669 w 4744594"/>
              <a:gd name="connsiteY2331" fmla="*/ 1267850 h 2432483"/>
              <a:gd name="connsiteX2332" fmla="*/ 589425 w 4744594"/>
              <a:gd name="connsiteY2332" fmla="*/ 1256337 h 2432483"/>
              <a:gd name="connsiteX2333" fmla="*/ 589407 w 4744594"/>
              <a:gd name="connsiteY2333" fmla="*/ 1256337 h 2432483"/>
              <a:gd name="connsiteX2334" fmla="*/ 589217 w 4744594"/>
              <a:gd name="connsiteY2334" fmla="*/ 1255575 h 2432483"/>
              <a:gd name="connsiteX2335" fmla="*/ 641605 w 4744594"/>
              <a:gd name="connsiteY2335" fmla="*/ 1177279 h 2432483"/>
              <a:gd name="connsiteX2336" fmla="*/ 621983 w 4744594"/>
              <a:gd name="connsiteY2336" fmla="*/ 1177279 h 2432483"/>
              <a:gd name="connsiteX2337" fmla="*/ 589312 w 4744594"/>
              <a:gd name="connsiteY2337" fmla="*/ 1203378 h 2432483"/>
              <a:gd name="connsiteX2338" fmla="*/ 578739 w 4744594"/>
              <a:gd name="connsiteY2338" fmla="*/ 1256146 h 2432483"/>
              <a:gd name="connsiteX2339" fmla="*/ 377000 w 4744594"/>
              <a:gd name="connsiteY2339" fmla="*/ 1256337 h 2432483"/>
              <a:gd name="connsiteX2340" fmla="*/ 399574 w 4744594"/>
              <a:gd name="connsiteY2340" fmla="*/ 1242526 h 2432483"/>
              <a:gd name="connsiteX2341" fmla="*/ 465011 w 4744594"/>
              <a:gd name="connsiteY2341" fmla="*/ 1229477 h 2432483"/>
              <a:gd name="connsiteX2342" fmla="*/ 556641 w 4744594"/>
              <a:gd name="connsiteY2342" fmla="*/ 1170707 h 2432483"/>
              <a:gd name="connsiteX2343" fmla="*/ 556641 w 4744594"/>
              <a:gd name="connsiteY2343" fmla="*/ 1157658 h 2432483"/>
              <a:gd name="connsiteX2344" fmla="*/ 570929 w 4744594"/>
              <a:gd name="connsiteY2344" fmla="*/ 1147085 h 2432483"/>
              <a:gd name="connsiteX2345" fmla="*/ 571173 w 4744594"/>
              <a:gd name="connsiteY2345" fmla="*/ 1147086 h 2432483"/>
              <a:gd name="connsiteX2346" fmla="*/ 602623 w 4744594"/>
              <a:gd name="connsiteY2346" fmla="*/ 1133298 h 2432483"/>
              <a:gd name="connsiteX2347" fmla="*/ 634936 w 4744594"/>
              <a:gd name="connsiteY2347" fmla="*/ 1118605 h 2432483"/>
              <a:gd name="connsiteX2348" fmla="*/ 732663 w 4744594"/>
              <a:gd name="connsiteY2348" fmla="*/ 1038310 h 2432483"/>
              <a:gd name="connsiteX2349" fmla="*/ 785336 w 4744594"/>
              <a:gd name="connsiteY2349" fmla="*/ 1038214 h 2432483"/>
              <a:gd name="connsiteX2350" fmla="*/ 699707 w 4744594"/>
              <a:gd name="connsiteY2350" fmla="*/ 1147180 h 2432483"/>
              <a:gd name="connsiteX2351" fmla="*/ 656611 w 4744594"/>
              <a:gd name="connsiteY2351" fmla="*/ 1147212 h 2432483"/>
              <a:gd name="connsiteX2352" fmla="*/ 699707 w 4744594"/>
              <a:gd name="connsiteY2352" fmla="*/ 1147276 h 2432483"/>
              <a:gd name="connsiteX2353" fmla="*/ 648082 w 4744594"/>
              <a:gd name="connsiteY2353" fmla="*/ 1249098 h 2432483"/>
              <a:gd name="connsiteX2354" fmla="*/ 654654 w 4744594"/>
              <a:gd name="connsiteY2354" fmla="*/ 1249098 h 2432483"/>
              <a:gd name="connsiteX2355" fmla="*/ 805149 w 4744594"/>
              <a:gd name="connsiteY2355" fmla="*/ 1177279 h 2432483"/>
              <a:gd name="connsiteX2356" fmla="*/ 855048 w 4744594"/>
              <a:gd name="connsiteY2356" fmla="*/ 1208426 h 2432483"/>
              <a:gd name="connsiteX2357" fmla="*/ 915899 w 4744594"/>
              <a:gd name="connsiteY2357" fmla="*/ 1256337 h 2432483"/>
              <a:gd name="connsiteX2358" fmla="*/ 916019 w 4744594"/>
              <a:gd name="connsiteY2358" fmla="*/ 1256337 h 2432483"/>
              <a:gd name="connsiteX2359" fmla="*/ 962215 w 4744594"/>
              <a:gd name="connsiteY2359" fmla="*/ 1288246 h 2432483"/>
              <a:gd name="connsiteX2360" fmla="*/ 968692 w 4744594"/>
              <a:gd name="connsiteY2360" fmla="*/ 1262147 h 2432483"/>
              <a:gd name="connsiteX2361" fmla="*/ 963443 w 4744594"/>
              <a:gd name="connsiteY2361" fmla="*/ 1256337 h 2432483"/>
              <a:gd name="connsiteX2362" fmla="*/ 963168 w 4744594"/>
              <a:gd name="connsiteY2362" fmla="*/ 1256337 h 2432483"/>
              <a:gd name="connsiteX2363" fmla="*/ 906209 w 4744594"/>
              <a:gd name="connsiteY2363" fmla="*/ 1147371 h 2432483"/>
              <a:gd name="connsiteX2364" fmla="*/ 948786 w 4744594"/>
              <a:gd name="connsiteY2364" fmla="*/ 1147276 h 2432483"/>
              <a:gd name="connsiteX2365" fmla="*/ 1001459 w 4744594"/>
              <a:gd name="connsiteY2365" fmla="*/ 1203378 h 2432483"/>
              <a:gd name="connsiteX2366" fmla="*/ 1014508 w 4744594"/>
              <a:gd name="connsiteY2366" fmla="*/ 1196806 h 2432483"/>
              <a:gd name="connsiteX2367" fmla="*/ 1077945 w 4744594"/>
              <a:gd name="connsiteY2367" fmla="*/ 1147085 h 2432483"/>
              <a:gd name="connsiteX2368" fmla="*/ 1078319 w 4744594"/>
              <a:gd name="connsiteY2368" fmla="*/ 1147087 h 2432483"/>
              <a:gd name="connsiteX2369" fmla="*/ 1112806 w 4744594"/>
              <a:gd name="connsiteY2369" fmla="*/ 1112128 h 2432483"/>
              <a:gd name="connsiteX2370" fmla="*/ 1112806 w 4744594"/>
              <a:gd name="connsiteY2370" fmla="*/ 1099079 h 2432483"/>
              <a:gd name="connsiteX2371" fmla="*/ 1040892 w 4744594"/>
              <a:gd name="connsiteY2371" fmla="*/ 1038310 h 2432483"/>
              <a:gd name="connsiteX2372" fmla="*/ 1140700 w 4744594"/>
              <a:gd name="connsiteY2372" fmla="*/ 1038262 h 2432483"/>
              <a:gd name="connsiteX2373" fmla="*/ 1040987 w 4744594"/>
              <a:gd name="connsiteY2373" fmla="*/ 1038214 h 2432483"/>
              <a:gd name="connsiteX2374" fmla="*/ 1034319 w 4744594"/>
              <a:gd name="connsiteY2374" fmla="*/ 1027260 h 2432483"/>
              <a:gd name="connsiteX2375" fmla="*/ 877252 w 4744594"/>
              <a:gd name="connsiteY2375" fmla="*/ 935915 h 2432483"/>
              <a:gd name="connsiteX2376" fmla="*/ 891921 w 4744594"/>
              <a:gd name="connsiteY2376" fmla="*/ 1038214 h 2432483"/>
              <a:gd name="connsiteX2377" fmla="*/ 891826 w 4744594"/>
              <a:gd name="connsiteY2377" fmla="*/ 1038214 h 2432483"/>
              <a:gd name="connsiteX2378" fmla="*/ 915269 w 4744594"/>
              <a:gd name="connsiteY2378" fmla="*/ 1097615 h 2432483"/>
              <a:gd name="connsiteX2379" fmla="*/ 948785 w 4744594"/>
              <a:gd name="connsiteY2379" fmla="*/ 1147085 h 2432483"/>
              <a:gd name="connsiteX2380" fmla="*/ 906399 w 4744594"/>
              <a:gd name="connsiteY2380" fmla="*/ 1147276 h 2432483"/>
              <a:gd name="connsiteX2381" fmla="*/ 890206 w 4744594"/>
              <a:gd name="connsiteY2381" fmla="*/ 1118605 h 2432483"/>
              <a:gd name="connsiteX2382" fmla="*/ 844391 w 4744594"/>
              <a:gd name="connsiteY2382" fmla="*/ 1066408 h 2432483"/>
              <a:gd name="connsiteX2383" fmla="*/ 843820 w 4744594"/>
              <a:gd name="connsiteY2383" fmla="*/ 1038214 h 2432483"/>
              <a:gd name="connsiteX2384" fmla="*/ 843916 w 4744594"/>
              <a:gd name="connsiteY2384" fmla="*/ 1038214 h 2432483"/>
              <a:gd name="connsiteX2385" fmla="*/ 844307 w 4744594"/>
              <a:gd name="connsiteY2385" fmla="*/ 1011580 h 2432483"/>
              <a:gd name="connsiteX2386" fmla="*/ 837914 w 4744594"/>
              <a:gd name="connsiteY2386" fmla="*/ 988207 h 2432483"/>
              <a:gd name="connsiteX2387" fmla="*/ 824769 w 4744594"/>
              <a:gd name="connsiteY2387" fmla="*/ 981730 h 2432483"/>
              <a:gd name="connsiteX2388" fmla="*/ 818197 w 4744594"/>
              <a:gd name="connsiteY2388" fmla="*/ 1014306 h 2432483"/>
              <a:gd name="connsiteX2389" fmla="*/ 785336 w 4744594"/>
              <a:gd name="connsiteY2389" fmla="*/ 1038118 h 2432483"/>
              <a:gd name="connsiteX2390" fmla="*/ 732758 w 4744594"/>
              <a:gd name="connsiteY2390" fmla="*/ 1038309 h 2432483"/>
              <a:gd name="connsiteX2391" fmla="*/ 785527 w 4744594"/>
              <a:gd name="connsiteY2391" fmla="*/ 949059 h 2432483"/>
              <a:gd name="connsiteX2392" fmla="*/ 753770 w 4744594"/>
              <a:gd name="connsiteY2392" fmla="*/ 929058 h 2432483"/>
              <a:gd name="connsiteX2393" fmla="*/ 753713 w 4744594"/>
              <a:gd name="connsiteY2393" fmla="*/ 929058 h 2432483"/>
              <a:gd name="connsiteX2394" fmla="*/ 753644 w 4744594"/>
              <a:gd name="connsiteY2394" fmla="*/ 928979 h 2432483"/>
              <a:gd name="connsiteX2395" fmla="*/ 753618 w 4744594"/>
              <a:gd name="connsiteY2395" fmla="*/ 928962 h 2432483"/>
              <a:gd name="connsiteX2396" fmla="*/ 753630 w 4744594"/>
              <a:gd name="connsiteY2396" fmla="*/ 928962 h 2432483"/>
              <a:gd name="connsiteX2397" fmla="*/ 733948 w 4744594"/>
              <a:gd name="connsiteY2397" fmla="*/ 906150 h 2432483"/>
              <a:gd name="connsiteX2398" fmla="*/ 713613 w 4744594"/>
              <a:gd name="connsiteY2398" fmla="*/ 877242 h 2432483"/>
              <a:gd name="connsiteX2399" fmla="*/ 661321 w 4744594"/>
              <a:gd name="connsiteY2399" fmla="*/ 838094 h 2432483"/>
              <a:gd name="connsiteX2400" fmla="*/ 657701 w 4744594"/>
              <a:gd name="connsiteY2400" fmla="*/ 820187 h 2432483"/>
              <a:gd name="connsiteX2401" fmla="*/ 725995 w 4744594"/>
              <a:gd name="connsiteY2401" fmla="*/ 820187 h 2432483"/>
              <a:gd name="connsiteX2402" fmla="*/ 657606 w 4744594"/>
              <a:gd name="connsiteY2402" fmla="*/ 820092 h 2432483"/>
              <a:gd name="connsiteX2403" fmla="*/ 654653 w 4744594"/>
              <a:gd name="connsiteY2403" fmla="*/ 805328 h 2432483"/>
              <a:gd name="connsiteX2404" fmla="*/ 639115 w 4744594"/>
              <a:gd name="connsiteY2404" fmla="*/ 764121 h 2432483"/>
              <a:gd name="connsiteX2405" fmla="*/ 624132 w 4744594"/>
              <a:gd name="connsiteY2405" fmla="*/ 711031 h 2432483"/>
              <a:gd name="connsiteX2406" fmla="*/ 624078 w 4744594"/>
              <a:gd name="connsiteY2406" fmla="*/ 711031 h 2432483"/>
              <a:gd name="connsiteX2407" fmla="*/ 621982 w 4744594"/>
              <a:gd name="connsiteY2407" fmla="*/ 629211 h 2432483"/>
              <a:gd name="connsiteX2408" fmla="*/ 629983 w 4744594"/>
              <a:gd name="connsiteY2408" fmla="*/ 601969 h 2432483"/>
              <a:gd name="connsiteX2409" fmla="*/ 629984 w 4744594"/>
              <a:gd name="connsiteY2409" fmla="*/ 601969 h 2432483"/>
              <a:gd name="connsiteX2410" fmla="*/ 635032 w 4744594"/>
              <a:gd name="connsiteY2410" fmla="*/ 577014 h 2432483"/>
              <a:gd name="connsiteX2411" fmla="*/ 641700 w 4744594"/>
              <a:gd name="connsiteY2411" fmla="*/ 492813 h 2432483"/>
              <a:gd name="connsiteX2412" fmla="*/ 641699 w 4744594"/>
              <a:gd name="connsiteY2412" fmla="*/ 492813 h 2432483"/>
              <a:gd name="connsiteX2413" fmla="*/ 672411 w 4744594"/>
              <a:gd name="connsiteY2413" fmla="*/ 383752 h 2432483"/>
              <a:gd name="connsiteX2414" fmla="*/ 672370 w 4744594"/>
              <a:gd name="connsiteY2414" fmla="*/ 383752 h 2432483"/>
              <a:gd name="connsiteX2415" fmla="*/ 672446 w 4744594"/>
              <a:gd name="connsiteY2415" fmla="*/ 383627 h 2432483"/>
              <a:gd name="connsiteX2416" fmla="*/ 672465 w 4744594"/>
              <a:gd name="connsiteY2416" fmla="*/ 383561 h 2432483"/>
              <a:gd name="connsiteX2417" fmla="*/ 672486 w 4744594"/>
              <a:gd name="connsiteY2417" fmla="*/ 383561 h 2432483"/>
              <a:gd name="connsiteX2418" fmla="*/ 738855 w 4744594"/>
              <a:gd name="connsiteY2418" fmla="*/ 274786 h 2432483"/>
              <a:gd name="connsiteX2419" fmla="*/ 1707833 w 4744594"/>
              <a:gd name="connsiteY2419" fmla="*/ 274595 h 2432483"/>
              <a:gd name="connsiteX2420" fmla="*/ 1707852 w 4744594"/>
              <a:gd name="connsiteY2420" fmla="*/ 274595 h 2432483"/>
              <a:gd name="connsiteX2421" fmla="*/ 1707833 w 4744594"/>
              <a:gd name="connsiteY2421" fmla="*/ 274691 h 2432483"/>
              <a:gd name="connsiteX2422" fmla="*/ 3016758 w 4744594"/>
              <a:gd name="connsiteY2422" fmla="*/ 270214 h 2432483"/>
              <a:gd name="connsiteX2423" fmla="*/ 3012949 w 4744594"/>
              <a:gd name="connsiteY2423" fmla="*/ 274595 h 2432483"/>
              <a:gd name="connsiteX2424" fmla="*/ 3013234 w 4744594"/>
              <a:gd name="connsiteY2424" fmla="*/ 274595 h 2432483"/>
              <a:gd name="connsiteX2425" fmla="*/ 2971229 w 4744594"/>
              <a:gd name="connsiteY2425" fmla="*/ 309266 h 2432483"/>
              <a:gd name="connsiteX2426" fmla="*/ 2984278 w 4744594"/>
              <a:gd name="connsiteY2426" fmla="*/ 309266 h 2432483"/>
              <a:gd name="connsiteX2427" fmla="*/ 3014697 w 4744594"/>
              <a:gd name="connsiteY2427" fmla="*/ 287018 h 2432483"/>
              <a:gd name="connsiteX2428" fmla="*/ 3021792 w 4744594"/>
              <a:gd name="connsiteY2428" fmla="*/ 274691 h 2432483"/>
              <a:gd name="connsiteX2429" fmla="*/ 3021616 w 4744594"/>
              <a:gd name="connsiteY2429" fmla="*/ 274691 h 2432483"/>
              <a:gd name="connsiteX2430" fmla="*/ 3023331 w 4744594"/>
              <a:gd name="connsiteY2430" fmla="*/ 270214 h 2432483"/>
              <a:gd name="connsiteX2431" fmla="*/ 1125760 w 4744594"/>
              <a:gd name="connsiteY2431" fmla="*/ 218017 h 2432483"/>
              <a:gd name="connsiteX2432" fmla="*/ 1151954 w 4744594"/>
              <a:gd name="connsiteY2432" fmla="*/ 231066 h 2432483"/>
              <a:gd name="connsiteX2433" fmla="*/ 1171575 w 4744594"/>
              <a:gd name="connsiteY2433" fmla="*/ 263737 h 2432483"/>
              <a:gd name="connsiteX2434" fmla="*/ 1209496 w 4744594"/>
              <a:gd name="connsiteY2434" fmla="*/ 271524 h 2432483"/>
              <a:gd name="connsiteX2435" fmla="*/ 1241570 w 4744594"/>
              <a:gd name="connsiteY2435" fmla="*/ 274692 h 2432483"/>
              <a:gd name="connsiteX2436" fmla="*/ 1243489 w 4744594"/>
              <a:gd name="connsiteY2436" fmla="*/ 274691 h 2432483"/>
              <a:gd name="connsiteX2437" fmla="*/ 1269778 w 4744594"/>
              <a:gd name="connsiteY2437" fmla="*/ 289740 h 2432483"/>
              <a:gd name="connsiteX2438" fmla="*/ 1331310 w 4744594"/>
              <a:gd name="connsiteY2438" fmla="*/ 383752 h 2432483"/>
              <a:gd name="connsiteX2439" fmla="*/ 1331309 w 4744594"/>
              <a:gd name="connsiteY2439" fmla="*/ 383752 h 2432483"/>
              <a:gd name="connsiteX2440" fmla="*/ 1361313 w 4744594"/>
              <a:gd name="connsiteY2440" fmla="*/ 413755 h 2432483"/>
              <a:gd name="connsiteX2441" fmla="*/ 1361313 w 4744594"/>
              <a:gd name="connsiteY2441" fmla="*/ 400706 h 2432483"/>
              <a:gd name="connsiteX2442" fmla="*/ 1348549 w 4744594"/>
              <a:gd name="connsiteY2442" fmla="*/ 383752 h 2432483"/>
              <a:gd name="connsiteX2443" fmla="*/ 1348550 w 4744594"/>
              <a:gd name="connsiteY2443" fmla="*/ 383752 h 2432483"/>
              <a:gd name="connsiteX2444" fmla="*/ 1375315 w 4744594"/>
              <a:gd name="connsiteY2444" fmla="*/ 383752 h 2432483"/>
              <a:gd name="connsiteX2445" fmla="*/ 1387411 w 4744594"/>
              <a:gd name="connsiteY2445" fmla="*/ 426805 h 2432483"/>
              <a:gd name="connsiteX2446" fmla="*/ 1402534 w 4744594"/>
              <a:gd name="connsiteY2446" fmla="*/ 492813 h 2432483"/>
              <a:gd name="connsiteX2447" fmla="*/ 1402652 w 4744594"/>
              <a:gd name="connsiteY2447" fmla="*/ 492813 h 2432483"/>
              <a:gd name="connsiteX2448" fmla="*/ 1400652 w 4744594"/>
              <a:gd name="connsiteY2448" fmla="*/ 570346 h 2432483"/>
              <a:gd name="connsiteX2449" fmla="*/ 1399223 w 4744594"/>
              <a:gd name="connsiteY2449" fmla="*/ 601874 h 2432483"/>
              <a:gd name="connsiteX2450" fmla="*/ 1335406 w 4744594"/>
              <a:gd name="connsiteY2450" fmla="*/ 601874 h 2432483"/>
              <a:gd name="connsiteX2451" fmla="*/ 1341692 w 4744594"/>
              <a:gd name="connsiteY2451" fmla="*/ 557297 h 2432483"/>
              <a:gd name="connsiteX2452" fmla="*/ 1263206 w 4744594"/>
              <a:gd name="connsiteY2452" fmla="*/ 544247 h 2432483"/>
              <a:gd name="connsiteX2453" fmla="*/ 1250062 w 4744594"/>
              <a:gd name="connsiteY2453" fmla="*/ 550725 h 2432483"/>
              <a:gd name="connsiteX2454" fmla="*/ 1263206 w 4744594"/>
              <a:gd name="connsiteY2454" fmla="*/ 557201 h 2432483"/>
              <a:gd name="connsiteX2455" fmla="*/ 1315498 w 4744594"/>
              <a:gd name="connsiteY2455" fmla="*/ 570251 h 2432483"/>
              <a:gd name="connsiteX2456" fmla="*/ 1322071 w 4744594"/>
              <a:gd name="connsiteY2456" fmla="*/ 589872 h 2432483"/>
              <a:gd name="connsiteX2457" fmla="*/ 1269588 w 4744594"/>
              <a:gd name="connsiteY2457" fmla="*/ 601874 h 2432483"/>
              <a:gd name="connsiteX2458" fmla="*/ 1180815 w 4744594"/>
              <a:gd name="connsiteY2458" fmla="*/ 601874 h 2432483"/>
              <a:gd name="connsiteX2459" fmla="*/ 1171480 w 4744594"/>
              <a:gd name="connsiteY2459" fmla="*/ 563774 h 2432483"/>
              <a:gd name="connsiteX2460" fmla="*/ 1302354 w 4744594"/>
              <a:gd name="connsiteY2460" fmla="*/ 511577 h 2432483"/>
              <a:gd name="connsiteX2461" fmla="*/ 1314736 w 4744594"/>
              <a:gd name="connsiteY2461" fmla="*/ 492908 h 2432483"/>
              <a:gd name="connsiteX2462" fmla="*/ 1358670 w 4744594"/>
              <a:gd name="connsiteY2462" fmla="*/ 492861 h 2432483"/>
              <a:gd name="connsiteX2463" fmla="*/ 1314736 w 4744594"/>
              <a:gd name="connsiteY2463" fmla="*/ 492813 h 2432483"/>
              <a:gd name="connsiteX2464" fmla="*/ 1315402 w 4744594"/>
              <a:gd name="connsiteY2464" fmla="*/ 485478 h 2432483"/>
              <a:gd name="connsiteX2465" fmla="*/ 1302258 w 4744594"/>
              <a:gd name="connsiteY2465" fmla="*/ 465857 h 2432483"/>
              <a:gd name="connsiteX2466" fmla="*/ 1197578 w 4744594"/>
              <a:gd name="connsiteY2466" fmla="*/ 400611 h 2432483"/>
              <a:gd name="connsiteX2467" fmla="*/ 1033939 w 4744594"/>
              <a:gd name="connsiteY2467" fmla="*/ 465857 h 2432483"/>
              <a:gd name="connsiteX2468" fmla="*/ 990523 w 4744594"/>
              <a:gd name="connsiteY2468" fmla="*/ 483679 h 2432483"/>
              <a:gd name="connsiteX2469" fmla="*/ 1027438 w 4744594"/>
              <a:gd name="connsiteY2469" fmla="*/ 452260 h 2432483"/>
              <a:gd name="connsiteX2470" fmla="*/ 1060323 w 4744594"/>
              <a:gd name="connsiteY2470" fmla="*/ 413755 h 2432483"/>
              <a:gd name="connsiteX2471" fmla="*/ 1040701 w 4744594"/>
              <a:gd name="connsiteY2471" fmla="*/ 413755 h 2432483"/>
              <a:gd name="connsiteX2472" fmla="*/ 975265 w 4744594"/>
              <a:gd name="connsiteY2472" fmla="*/ 485478 h 2432483"/>
              <a:gd name="connsiteX2473" fmla="*/ 986139 w 4744594"/>
              <a:gd name="connsiteY2473" fmla="*/ 485478 h 2432483"/>
              <a:gd name="connsiteX2474" fmla="*/ 968502 w 4744594"/>
              <a:gd name="connsiteY2474" fmla="*/ 492718 h 2432483"/>
              <a:gd name="connsiteX2475" fmla="*/ 757618 w 4744594"/>
              <a:gd name="connsiteY2475" fmla="*/ 492718 h 2432483"/>
              <a:gd name="connsiteX2476" fmla="*/ 765524 w 4744594"/>
              <a:gd name="connsiteY2476" fmla="*/ 426709 h 2432483"/>
              <a:gd name="connsiteX2477" fmla="*/ 791337 w 4744594"/>
              <a:gd name="connsiteY2477" fmla="*/ 383561 h 2432483"/>
              <a:gd name="connsiteX2478" fmla="*/ 791873 w 4744594"/>
              <a:gd name="connsiteY2478" fmla="*/ 383561 h 2432483"/>
              <a:gd name="connsiteX2479" fmla="*/ 840820 w 4744594"/>
              <a:gd name="connsiteY2479" fmla="*/ 323197 h 2432483"/>
              <a:gd name="connsiteX2480" fmla="*/ 891921 w 4744594"/>
              <a:gd name="connsiteY2480" fmla="*/ 274786 h 2432483"/>
              <a:gd name="connsiteX2481" fmla="*/ 1009068 w 4744594"/>
              <a:gd name="connsiteY2481" fmla="*/ 274755 h 2432483"/>
              <a:gd name="connsiteX2482" fmla="*/ 891826 w 4744594"/>
              <a:gd name="connsiteY2482" fmla="*/ 274691 h 2432483"/>
              <a:gd name="connsiteX2483" fmla="*/ 909733 w 4744594"/>
              <a:gd name="connsiteY2483" fmla="*/ 263641 h 2432483"/>
              <a:gd name="connsiteX2484" fmla="*/ 1034130 w 4744594"/>
              <a:gd name="connsiteY2484" fmla="*/ 244115 h 2432483"/>
              <a:gd name="connsiteX2485" fmla="*/ 1125760 w 4744594"/>
              <a:gd name="connsiteY2485" fmla="*/ 218017 h 2432483"/>
              <a:gd name="connsiteX2486" fmla="*/ 2198942 w 4744594"/>
              <a:gd name="connsiteY2486" fmla="*/ 178774 h 2432483"/>
              <a:gd name="connsiteX2487" fmla="*/ 2198942 w 4744594"/>
              <a:gd name="connsiteY2487" fmla="*/ 185251 h 2432483"/>
              <a:gd name="connsiteX2488" fmla="*/ 2185893 w 4744594"/>
              <a:gd name="connsiteY2488" fmla="*/ 185251 h 2432483"/>
              <a:gd name="connsiteX2489" fmla="*/ 2041970 w 4744594"/>
              <a:gd name="connsiteY2489" fmla="*/ 224399 h 2432483"/>
              <a:gd name="connsiteX2490" fmla="*/ 1969199 w 4744594"/>
              <a:gd name="connsiteY2490" fmla="*/ 274500 h 2432483"/>
              <a:gd name="connsiteX2491" fmla="*/ 1887093 w 4744594"/>
              <a:gd name="connsiteY2491" fmla="*/ 274691 h 2432483"/>
              <a:gd name="connsiteX2492" fmla="*/ 1904524 w 4744594"/>
              <a:gd name="connsiteY2492" fmla="*/ 250592 h 2432483"/>
              <a:gd name="connsiteX2493" fmla="*/ 1930718 w 4744594"/>
              <a:gd name="connsiteY2493" fmla="*/ 270118 h 2432483"/>
              <a:gd name="connsiteX2494" fmla="*/ 1969961 w 4744594"/>
              <a:gd name="connsiteY2494" fmla="*/ 244020 h 2432483"/>
              <a:gd name="connsiteX2495" fmla="*/ 2198942 w 4744594"/>
              <a:gd name="connsiteY2495" fmla="*/ 178774 h 2432483"/>
              <a:gd name="connsiteX2496" fmla="*/ 1059252 w 4744594"/>
              <a:gd name="connsiteY2496" fmla="*/ 132227 h 2432483"/>
              <a:gd name="connsiteX2497" fmla="*/ 1099662 w 4744594"/>
              <a:gd name="connsiteY2497" fmla="*/ 133149 h 2432483"/>
              <a:gd name="connsiteX2498" fmla="*/ 1329976 w 4744594"/>
              <a:gd name="connsiteY2498" fmla="*/ 274691 h 2432483"/>
              <a:gd name="connsiteX2499" fmla="*/ 1329881 w 4744594"/>
              <a:gd name="connsiteY2499" fmla="*/ 274691 h 2432483"/>
              <a:gd name="connsiteX2500" fmla="*/ 1375315 w 4744594"/>
              <a:gd name="connsiteY2500" fmla="*/ 383656 h 2432483"/>
              <a:gd name="connsiteX2501" fmla="*/ 1348550 w 4744594"/>
              <a:gd name="connsiteY2501" fmla="*/ 383752 h 2432483"/>
              <a:gd name="connsiteX2502" fmla="*/ 1271493 w 4744594"/>
              <a:gd name="connsiteY2502" fmla="*/ 274691 h 2432483"/>
              <a:gd name="connsiteX2503" fmla="*/ 1271683 w 4744594"/>
              <a:gd name="connsiteY2503" fmla="*/ 274691 h 2432483"/>
              <a:gd name="connsiteX2504" fmla="*/ 1040797 w 4744594"/>
              <a:gd name="connsiteY2504" fmla="*/ 185346 h 2432483"/>
              <a:gd name="connsiteX2505" fmla="*/ 968788 w 4744594"/>
              <a:gd name="connsiteY2505" fmla="*/ 198395 h 2432483"/>
              <a:gd name="connsiteX2506" fmla="*/ 909924 w 4744594"/>
              <a:gd name="connsiteY2506" fmla="*/ 204967 h 2432483"/>
              <a:gd name="connsiteX2507" fmla="*/ 798767 w 4744594"/>
              <a:gd name="connsiteY2507" fmla="*/ 250687 h 2432483"/>
              <a:gd name="connsiteX2508" fmla="*/ 784384 w 4744594"/>
              <a:gd name="connsiteY2508" fmla="*/ 274691 h 2432483"/>
              <a:gd name="connsiteX2509" fmla="*/ 784194 w 4744594"/>
              <a:gd name="connsiteY2509" fmla="*/ 274691 h 2432483"/>
              <a:gd name="connsiteX2510" fmla="*/ 738950 w 4744594"/>
              <a:gd name="connsiteY2510" fmla="*/ 274691 h 2432483"/>
              <a:gd name="connsiteX2511" fmla="*/ 752761 w 4744594"/>
              <a:gd name="connsiteY2511" fmla="*/ 257164 h 2432483"/>
              <a:gd name="connsiteX2512" fmla="*/ 772383 w 4744594"/>
              <a:gd name="connsiteY2512" fmla="*/ 218017 h 2432483"/>
              <a:gd name="connsiteX2513" fmla="*/ 936022 w 4744594"/>
              <a:gd name="connsiteY2513" fmla="*/ 165820 h 2432483"/>
              <a:gd name="connsiteX2514" fmla="*/ 1059252 w 4744594"/>
              <a:gd name="connsiteY2514" fmla="*/ 132227 h 2432483"/>
              <a:gd name="connsiteX2515" fmla="*/ 4090036 w 4744594"/>
              <a:gd name="connsiteY2515" fmla="*/ 87524 h 2432483"/>
              <a:gd name="connsiteX2516" fmla="*/ 4220909 w 4744594"/>
              <a:gd name="connsiteY2516" fmla="*/ 191918 h 2432483"/>
              <a:gd name="connsiteX2517" fmla="*/ 4310920 w 4744594"/>
              <a:gd name="connsiteY2517" fmla="*/ 274691 h 2432483"/>
              <a:gd name="connsiteX2518" fmla="*/ 4311015 w 4744594"/>
              <a:gd name="connsiteY2518" fmla="*/ 274691 h 2432483"/>
              <a:gd name="connsiteX2519" fmla="*/ 4384548 w 4744594"/>
              <a:gd name="connsiteY2519" fmla="*/ 368035 h 2432483"/>
              <a:gd name="connsiteX2520" fmla="*/ 4390383 w 4744594"/>
              <a:gd name="connsiteY2520" fmla="*/ 383752 h 2432483"/>
              <a:gd name="connsiteX2521" fmla="*/ 4390549 w 4744594"/>
              <a:gd name="connsiteY2521" fmla="*/ 383752 h 2432483"/>
              <a:gd name="connsiteX2522" fmla="*/ 4404265 w 4744594"/>
              <a:gd name="connsiteY2522" fmla="*/ 492051 h 2432483"/>
              <a:gd name="connsiteX2523" fmla="*/ 4404417 w 4744594"/>
              <a:gd name="connsiteY2523" fmla="*/ 492813 h 2432483"/>
              <a:gd name="connsiteX2524" fmla="*/ 4404456 w 4744594"/>
              <a:gd name="connsiteY2524" fmla="*/ 492813 h 2432483"/>
              <a:gd name="connsiteX2525" fmla="*/ 4429887 w 4744594"/>
              <a:gd name="connsiteY2525" fmla="*/ 601779 h 2432483"/>
              <a:gd name="connsiteX2526" fmla="*/ 4393407 w 4744594"/>
              <a:gd name="connsiteY2526" fmla="*/ 601874 h 2432483"/>
              <a:gd name="connsiteX2527" fmla="*/ 4384549 w 4744594"/>
              <a:gd name="connsiteY2527" fmla="*/ 570346 h 2432483"/>
              <a:gd name="connsiteX2528" fmla="*/ 4375024 w 4744594"/>
              <a:gd name="connsiteY2528" fmla="*/ 492908 h 2432483"/>
              <a:gd name="connsiteX2529" fmla="*/ 4384876 w 4744594"/>
              <a:gd name="connsiteY2529" fmla="*/ 492876 h 2432483"/>
              <a:gd name="connsiteX2530" fmla="*/ 4375118 w 4744594"/>
              <a:gd name="connsiteY2530" fmla="*/ 492813 h 2432483"/>
              <a:gd name="connsiteX2531" fmla="*/ 4358449 w 4744594"/>
              <a:gd name="connsiteY2531" fmla="*/ 400706 h 2432483"/>
              <a:gd name="connsiteX2532" fmla="*/ 4349972 w 4744594"/>
              <a:gd name="connsiteY2532" fmla="*/ 383753 h 2432483"/>
              <a:gd name="connsiteX2533" fmla="*/ 4349877 w 4744594"/>
              <a:gd name="connsiteY2533" fmla="*/ 383752 h 2432483"/>
              <a:gd name="connsiteX2534" fmla="*/ 4264533 w 4744594"/>
              <a:gd name="connsiteY2534" fmla="*/ 274691 h 2432483"/>
              <a:gd name="connsiteX2535" fmla="*/ 4264438 w 4744594"/>
              <a:gd name="connsiteY2535" fmla="*/ 274691 h 2432483"/>
              <a:gd name="connsiteX2536" fmla="*/ 4109657 w 4744594"/>
              <a:gd name="connsiteY2536" fmla="*/ 133149 h 2432483"/>
              <a:gd name="connsiteX2537" fmla="*/ 3972211 w 4744594"/>
              <a:gd name="connsiteY2537" fmla="*/ 152770 h 2432483"/>
              <a:gd name="connsiteX2538" fmla="*/ 3972211 w 4744594"/>
              <a:gd name="connsiteY2538" fmla="*/ 204967 h 2432483"/>
              <a:gd name="connsiteX2539" fmla="*/ 4011264 w 4744594"/>
              <a:gd name="connsiteY2539" fmla="*/ 274691 h 2432483"/>
              <a:gd name="connsiteX2540" fmla="*/ 4011454 w 4744594"/>
              <a:gd name="connsiteY2540" fmla="*/ 274691 h 2432483"/>
              <a:gd name="connsiteX2541" fmla="*/ 4011645 w 4744594"/>
              <a:gd name="connsiteY2541" fmla="*/ 276691 h 2432483"/>
              <a:gd name="connsiteX2542" fmla="*/ 4018217 w 4744594"/>
              <a:gd name="connsiteY2542" fmla="*/ 289740 h 2432483"/>
              <a:gd name="connsiteX2543" fmla="*/ 4011645 w 4744594"/>
              <a:gd name="connsiteY2543" fmla="*/ 289740 h 2432483"/>
              <a:gd name="connsiteX2544" fmla="*/ 3998500 w 4744594"/>
              <a:gd name="connsiteY2544" fmla="*/ 302789 h 2432483"/>
              <a:gd name="connsiteX2545" fmla="*/ 3989482 w 4744594"/>
              <a:gd name="connsiteY2545" fmla="*/ 274786 h 2432483"/>
              <a:gd name="connsiteX2546" fmla="*/ 3989356 w 4744594"/>
              <a:gd name="connsiteY2546" fmla="*/ 274786 h 2432483"/>
              <a:gd name="connsiteX2547" fmla="*/ 3939541 w 4744594"/>
              <a:gd name="connsiteY2547" fmla="*/ 165820 h 2432483"/>
              <a:gd name="connsiteX2548" fmla="*/ 3900298 w 4744594"/>
              <a:gd name="connsiteY2548" fmla="*/ 257164 h 2432483"/>
              <a:gd name="connsiteX2549" fmla="*/ 3909156 w 4744594"/>
              <a:gd name="connsiteY2549" fmla="*/ 274595 h 2432483"/>
              <a:gd name="connsiteX2550" fmla="*/ 3909251 w 4744594"/>
              <a:gd name="connsiteY2550" fmla="*/ 274595 h 2432483"/>
              <a:gd name="connsiteX2551" fmla="*/ 3937921 w 4744594"/>
              <a:gd name="connsiteY2551" fmla="*/ 383656 h 2432483"/>
              <a:gd name="connsiteX2552" fmla="*/ 3630930 w 4744594"/>
              <a:gd name="connsiteY2552" fmla="*/ 383656 h 2432483"/>
              <a:gd name="connsiteX2553" fmla="*/ 3661029 w 4744594"/>
              <a:gd name="connsiteY2553" fmla="*/ 274691 h 2432483"/>
              <a:gd name="connsiteX2554" fmla="*/ 3661030 w 4744594"/>
              <a:gd name="connsiteY2554" fmla="*/ 274691 h 2432483"/>
              <a:gd name="connsiteX2555" fmla="*/ 3867912 w 4744594"/>
              <a:gd name="connsiteY2555" fmla="*/ 274691 h 2432483"/>
              <a:gd name="connsiteX2556" fmla="*/ 3887248 w 4744594"/>
              <a:gd name="connsiteY2556" fmla="*/ 341937 h 2432483"/>
              <a:gd name="connsiteX2557" fmla="*/ 3900393 w 4744594"/>
              <a:gd name="connsiteY2557" fmla="*/ 341937 h 2432483"/>
              <a:gd name="connsiteX2558" fmla="*/ 3900393 w 4744594"/>
              <a:gd name="connsiteY2558" fmla="*/ 328888 h 2432483"/>
              <a:gd name="connsiteX2559" fmla="*/ 3893571 w 4744594"/>
              <a:gd name="connsiteY2559" fmla="*/ 307731 h 2432483"/>
              <a:gd name="connsiteX2560" fmla="*/ 3887853 w 4744594"/>
              <a:gd name="connsiteY2560" fmla="*/ 274691 h 2432483"/>
              <a:gd name="connsiteX2561" fmla="*/ 3887724 w 4744594"/>
              <a:gd name="connsiteY2561" fmla="*/ 274691 h 2432483"/>
              <a:gd name="connsiteX2562" fmla="*/ 3880676 w 4744594"/>
              <a:gd name="connsiteY2562" fmla="*/ 211445 h 2432483"/>
              <a:gd name="connsiteX2563" fmla="*/ 3861055 w 4744594"/>
              <a:gd name="connsiteY2563" fmla="*/ 211445 h 2432483"/>
              <a:gd name="connsiteX2564" fmla="*/ 3867913 w 4744594"/>
              <a:gd name="connsiteY2564" fmla="*/ 274595 h 2432483"/>
              <a:gd name="connsiteX2565" fmla="*/ 3661030 w 4744594"/>
              <a:gd name="connsiteY2565" fmla="*/ 274691 h 2432483"/>
              <a:gd name="connsiteX2566" fmla="*/ 3671316 w 4744594"/>
              <a:gd name="connsiteY2566" fmla="*/ 263641 h 2432483"/>
              <a:gd name="connsiteX2567" fmla="*/ 3730181 w 4744594"/>
              <a:gd name="connsiteY2567" fmla="*/ 244115 h 2432483"/>
              <a:gd name="connsiteX2568" fmla="*/ 3762947 w 4744594"/>
              <a:gd name="connsiteY2568" fmla="*/ 198395 h 2432483"/>
              <a:gd name="connsiteX2569" fmla="*/ 3834861 w 4744594"/>
              <a:gd name="connsiteY2569" fmla="*/ 178869 h 2432483"/>
              <a:gd name="connsiteX2570" fmla="*/ 3933064 w 4744594"/>
              <a:gd name="connsiteY2570" fmla="*/ 133149 h 2432483"/>
              <a:gd name="connsiteX2571" fmla="*/ 4090036 w 4744594"/>
              <a:gd name="connsiteY2571" fmla="*/ 87524 h 2432483"/>
              <a:gd name="connsiteX2572" fmla="*/ 2022253 w 4744594"/>
              <a:gd name="connsiteY2572" fmla="*/ 74380 h 2432483"/>
              <a:gd name="connsiteX2573" fmla="*/ 2035398 w 4744594"/>
              <a:gd name="connsiteY2573" fmla="*/ 93906 h 2432483"/>
              <a:gd name="connsiteX2574" fmla="*/ 1930718 w 4744594"/>
              <a:gd name="connsiteY2574" fmla="*/ 126481 h 2432483"/>
              <a:gd name="connsiteX2575" fmla="*/ 1930718 w 4744594"/>
              <a:gd name="connsiteY2575" fmla="*/ 119909 h 2432483"/>
              <a:gd name="connsiteX2576" fmla="*/ 1937290 w 4744594"/>
              <a:gd name="connsiteY2576" fmla="*/ 119909 h 2432483"/>
              <a:gd name="connsiteX2577" fmla="*/ 2022253 w 4744594"/>
              <a:gd name="connsiteY2577" fmla="*/ 74380 h 2432483"/>
              <a:gd name="connsiteX2578" fmla="*/ 2290572 w 4744594"/>
              <a:gd name="connsiteY2578" fmla="*/ 50376 h 2432483"/>
              <a:gd name="connsiteX2579" fmla="*/ 2336387 w 4744594"/>
              <a:gd name="connsiteY2579" fmla="*/ 69997 h 2432483"/>
              <a:gd name="connsiteX2580" fmla="*/ 2323242 w 4744594"/>
              <a:gd name="connsiteY2580" fmla="*/ 135244 h 2432483"/>
              <a:gd name="connsiteX2581" fmla="*/ 2251233 w 4744594"/>
              <a:gd name="connsiteY2581" fmla="*/ 141721 h 2432483"/>
              <a:gd name="connsiteX2582" fmla="*/ 2231612 w 4744594"/>
              <a:gd name="connsiteY2582" fmla="*/ 76474 h 2432483"/>
              <a:gd name="connsiteX2583" fmla="*/ 2257806 w 4744594"/>
              <a:gd name="connsiteY2583" fmla="*/ 76474 h 2432483"/>
              <a:gd name="connsiteX2584" fmla="*/ 2290572 w 4744594"/>
              <a:gd name="connsiteY2584" fmla="*/ 50376 h 2432483"/>
              <a:gd name="connsiteX2585" fmla="*/ 3135968 w 4744594"/>
              <a:gd name="connsiteY2585" fmla="*/ 5037 h 2432483"/>
              <a:gd name="connsiteX2586" fmla="*/ 3193542 w 4744594"/>
              <a:gd name="connsiteY2586" fmla="*/ 9133 h 2432483"/>
              <a:gd name="connsiteX2587" fmla="*/ 3539491 w 4744594"/>
              <a:gd name="connsiteY2587" fmla="*/ 274595 h 2432483"/>
              <a:gd name="connsiteX2588" fmla="*/ 3483293 w 4744594"/>
              <a:gd name="connsiteY2588" fmla="*/ 274691 h 2432483"/>
              <a:gd name="connsiteX2589" fmla="*/ 3350610 w 4744594"/>
              <a:gd name="connsiteY2589" fmla="*/ 94001 h 2432483"/>
              <a:gd name="connsiteX2590" fmla="*/ 2850738 w 4744594"/>
              <a:gd name="connsiteY2590" fmla="*/ 274595 h 2432483"/>
              <a:gd name="connsiteX2591" fmla="*/ 2827830 w 4744594"/>
              <a:gd name="connsiteY2591" fmla="*/ 274643 h 2432483"/>
              <a:gd name="connsiteX2592" fmla="*/ 2850833 w 4744594"/>
              <a:gd name="connsiteY2592" fmla="*/ 274691 h 2432483"/>
              <a:gd name="connsiteX2593" fmla="*/ 2840260 w 4744594"/>
              <a:gd name="connsiteY2593" fmla="*/ 368035 h 2432483"/>
              <a:gd name="connsiteX2594" fmla="*/ 2846832 w 4744594"/>
              <a:gd name="connsiteY2594" fmla="*/ 368035 h 2432483"/>
              <a:gd name="connsiteX2595" fmla="*/ 2846832 w 4744594"/>
              <a:gd name="connsiteY2595" fmla="*/ 361463 h 2432483"/>
              <a:gd name="connsiteX2596" fmla="*/ 2879598 w 4744594"/>
              <a:gd name="connsiteY2596" fmla="*/ 283168 h 2432483"/>
              <a:gd name="connsiteX2597" fmla="*/ 2859977 w 4744594"/>
              <a:gd name="connsiteY2597" fmla="*/ 283168 h 2432483"/>
              <a:gd name="connsiteX2598" fmla="*/ 2861390 w 4744594"/>
              <a:gd name="connsiteY2598" fmla="*/ 274691 h 2432483"/>
              <a:gd name="connsiteX2599" fmla="*/ 2861311 w 4744594"/>
              <a:gd name="connsiteY2599" fmla="*/ 274691 h 2432483"/>
              <a:gd name="connsiteX2600" fmla="*/ 3003805 w 4744594"/>
              <a:gd name="connsiteY2600" fmla="*/ 100478 h 2432483"/>
              <a:gd name="connsiteX2601" fmla="*/ 3128201 w 4744594"/>
              <a:gd name="connsiteY2601" fmla="*/ 113528 h 2432483"/>
              <a:gd name="connsiteX2602" fmla="*/ 3272124 w 4744594"/>
              <a:gd name="connsiteY2602" fmla="*/ 107050 h 2432483"/>
              <a:gd name="connsiteX2603" fmla="*/ 3416047 w 4744594"/>
              <a:gd name="connsiteY2603" fmla="*/ 231066 h 2432483"/>
              <a:gd name="connsiteX2604" fmla="*/ 3416047 w 4744594"/>
              <a:gd name="connsiteY2604" fmla="*/ 244115 h 2432483"/>
              <a:gd name="connsiteX2605" fmla="*/ 3409474 w 4744594"/>
              <a:gd name="connsiteY2605" fmla="*/ 244115 h 2432483"/>
              <a:gd name="connsiteX2606" fmla="*/ 3324416 w 4744594"/>
              <a:gd name="connsiteY2606" fmla="*/ 178869 h 2432483"/>
              <a:gd name="connsiteX2607" fmla="*/ 3324416 w 4744594"/>
              <a:gd name="connsiteY2607" fmla="*/ 185346 h 2432483"/>
              <a:gd name="connsiteX2608" fmla="*/ 3411951 w 4744594"/>
              <a:gd name="connsiteY2608" fmla="*/ 274691 h 2432483"/>
              <a:gd name="connsiteX2609" fmla="*/ 3412046 w 4744594"/>
              <a:gd name="connsiteY2609" fmla="*/ 274691 h 2432483"/>
              <a:gd name="connsiteX2610" fmla="*/ 3450527 w 4744594"/>
              <a:gd name="connsiteY2610" fmla="*/ 383561 h 2432483"/>
              <a:gd name="connsiteX2611" fmla="*/ 3346669 w 4744594"/>
              <a:gd name="connsiteY2611" fmla="*/ 383688 h 2432483"/>
              <a:gd name="connsiteX2612" fmla="*/ 3450622 w 4744594"/>
              <a:gd name="connsiteY2612" fmla="*/ 383752 h 2432483"/>
              <a:gd name="connsiteX2613" fmla="*/ 3471862 w 4744594"/>
              <a:gd name="connsiteY2613" fmla="*/ 492718 h 2432483"/>
              <a:gd name="connsiteX2614" fmla="*/ 3424355 w 4744594"/>
              <a:gd name="connsiteY2614" fmla="*/ 492750 h 2432483"/>
              <a:gd name="connsiteX2615" fmla="*/ 3471768 w 4744594"/>
              <a:gd name="connsiteY2615" fmla="*/ 492813 h 2432483"/>
              <a:gd name="connsiteX2616" fmla="*/ 3488056 w 4744594"/>
              <a:gd name="connsiteY2616" fmla="*/ 563869 h 2432483"/>
              <a:gd name="connsiteX2617" fmla="*/ 3501200 w 4744594"/>
              <a:gd name="connsiteY2617" fmla="*/ 563869 h 2432483"/>
              <a:gd name="connsiteX2618" fmla="*/ 3507677 w 4744594"/>
              <a:gd name="connsiteY2618" fmla="*/ 492908 h 2432483"/>
              <a:gd name="connsiteX2619" fmla="*/ 3559969 w 4744594"/>
              <a:gd name="connsiteY2619" fmla="*/ 492813 h 2432483"/>
              <a:gd name="connsiteX2620" fmla="*/ 3547015 w 4744594"/>
              <a:gd name="connsiteY2620" fmla="*/ 544247 h 2432483"/>
              <a:gd name="connsiteX2621" fmla="*/ 3533299 w 4744594"/>
              <a:gd name="connsiteY2621" fmla="*/ 601874 h 2432483"/>
              <a:gd name="connsiteX2622" fmla="*/ 3489008 w 4744594"/>
              <a:gd name="connsiteY2622" fmla="*/ 601874 h 2432483"/>
              <a:gd name="connsiteX2623" fmla="*/ 3494723 w 4744594"/>
              <a:gd name="connsiteY2623" fmla="*/ 583395 h 2432483"/>
              <a:gd name="connsiteX2624" fmla="*/ 3468529 w 4744594"/>
              <a:gd name="connsiteY2624" fmla="*/ 570346 h 2432483"/>
              <a:gd name="connsiteX2625" fmla="*/ 3473768 w 4744594"/>
              <a:gd name="connsiteY2625" fmla="*/ 601874 h 2432483"/>
              <a:gd name="connsiteX2626" fmla="*/ 3343561 w 4744594"/>
              <a:gd name="connsiteY2626" fmla="*/ 601874 h 2432483"/>
              <a:gd name="connsiteX2627" fmla="*/ 3337704 w 4744594"/>
              <a:gd name="connsiteY2627" fmla="*/ 543855 h 2432483"/>
              <a:gd name="connsiteX2628" fmla="*/ 3329021 w 4744594"/>
              <a:gd name="connsiteY2628" fmla="*/ 492813 h 2432483"/>
              <a:gd name="connsiteX2629" fmla="*/ 3328987 w 4744594"/>
              <a:gd name="connsiteY2629" fmla="*/ 492813 h 2432483"/>
              <a:gd name="connsiteX2630" fmla="*/ 3318034 w 4744594"/>
              <a:gd name="connsiteY2630" fmla="*/ 400706 h 2432483"/>
              <a:gd name="connsiteX2631" fmla="*/ 3294639 w 4744594"/>
              <a:gd name="connsiteY2631" fmla="*/ 383752 h 2432483"/>
              <a:gd name="connsiteX2632" fmla="*/ 3294412 w 4744594"/>
              <a:gd name="connsiteY2632" fmla="*/ 383752 h 2432483"/>
              <a:gd name="connsiteX2633" fmla="*/ 3180493 w 4744594"/>
              <a:gd name="connsiteY2633" fmla="*/ 302789 h 2432483"/>
              <a:gd name="connsiteX2634" fmla="*/ 3180493 w 4744594"/>
              <a:gd name="connsiteY2634" fmla="*/ 315838 h 2432483"/>
              <a:gd name="connsiteX2635" fmla="*/ 3206687 w 4744594"/>
              <a:gd name="connsiteY2635" fmla="*/ 348509 h 2432483"/>
              <a:gd name="connsiteX2636" fmla="*/ 3187065 w 4744594"/>
              <a:gd name="connsiteY2636" fmla="*/ 348509 h 2432483"/>
              <a:gd name="connsiteX2637" fmla="*/ 3147822 w 4744594"/>
              <a:gd name="connsiteY2637" fmla="*/ 342032 h 2432483"/>
              <a:gd name="connsiteX2638" fmla="*/ 3087815 w 4744594"/>
              <a:gd name="connsiteY2638" fmla="*/ 274691 h 2432483"/>
              <a:gd name="connsiteX2639" fmla="*/ 3087624 w 4744594"/>
              <a:gd name="connsiteY2639" fmla="*/ 274691 h 2432483"/>
              <a:gd name="connsiteX2640" fmla="*/ 3082195 w 4744594"/>
              <a:gd name="connsiteY2640" fmla="*/ 263641 h 2432483"/>
              <a:gd name="connsiteX2641" fmla="*/ 3064670 w 4744594"/>
              <a:gd name="connsiteY2641" fmla="*/ 274595 h 2432483"/>
              <a:gd name="connsiteX2642" fmla="*/ 3064955 w 4744594"/>
              <a:gd name="connsiteY2642" fmla="*/ 274595 h 2432483"/>
              <a:gd name="connsiteX2643" fmla="*/ 2951607 w 4744594"/>
              <a:gd name="connsiteY2643" fmla="*/ 322316 h 2432483"/>
              <a:gd name="connsiteX2644" fmla="*/ 2951607 w 4744594"/>
              <a:gd name="connsiteY2644" fmla="*/ 309266 h 2432483"/>
              <a:gd name="connsiteX2645" fmla="*/ 2958180 w 4744594"/>
              <a:gd name="connsiteY2645" fmla="*/ 296217 h 2432483"/>
              <a:gd name="connsiteX2646" fmla="*/ 2931986 w 4744594"/>
              <a:gd name="connsiteY2646" fmla="*/ 296217 h 2432483"/>
              <a:gd name="connsiteX2647" fmla="*/ 2886171 w 4744594"/>
              <a:gd name="connsiteY2647" fmla="*/ 381085 h 2432483"/>
              <a:gd name="connsiteX2648" fmla="*/ 2942559 w 4744594"/>
              <a:gd name="connsiteY2648" fmla="*/ 383752 h 2432483"/>
              <a:gd name="connsiteX2649" fmla="*/ 2942463 w 4744594"/>
              <a:gd name="connsiteY2649" fmla="*/ 383752 h 2432483"/>
              <a:gd name="connsiteX2650" fmla="*/ 2787682 w 4744594"/>
              <a:gd name="connsiteY2650" fmla="*/ 383752 h 2432483"/>
              <a:gd name="connsiteX2651" fmla="*/ 2787968 w 4744594"/>
              <a:gd name="connsiteY2651" fmla="*/ 328888 h 2432483"/>
              <a:gd name="connsiteX2652" fmla="*/ 2794659 w 4744594"/>
              <a:gd name="connsiteY2652" fmla="*/ 305528 h 2432483"/>
              <a:gd name="connsiteX2653" fmla="*/ 2804890 w 4744594"/>
              <a:gd name="connsiteY2653" fmla="*/ 274691 h 2432483"/>
              <a:gd name="connsiteX2654" fmla="*/ 2804827 w 4744594"/>
              <a:gd name="connsiteY2654" fmla="*/ 274691 h 2432483"/>
              <a:gd name="connsiteX2655" fmla="*/ 2892648 w 4744594"/>
              <a:gd name="connsiteY2655" fmla="*/ 100478 h 2432483"/>
              <a:gd name="connsiteX2656" fmla="*/ 3003805 w 4744594"/>
              <a:gd name="connsiteY2656" fmla="*/ 54758 h 2432483"/>
              <a:gd name="connsiteX2657" fmla="*/ 3135968 w 4744594"/>
              <a:gd name="connsiteY2657" fmla="*/ 5037 h 2432483"/>
              <a:gd name="connsiteX2658" fmla="*/ 2099786 w 4744594"/>
              <a:gd name="connsiteY2658" fmla="*/ 969 h 2432483"/>
              <a:gd name="connsiteX2659" fmla="*/ 2388680 w 4744594"/>
              <a:gd name="connsiteY2659" fmla="*/ 35232 h 2432483"/>
              <a:gd name="connsiteX2660" fmla="*/ 2460689 w 4744594"/>
              <a:gd name="connsiteY2660" fmla="*/ 165724 h 2432483"/>
              <a:gd name="connsiteX2661" fmla="*/ 2460689 w 4744594"/>
              <a:gd name="connsiteY2661" fmla="*/ 230971 h 2432483"/>
              <a:gd name="connsiteX2662" fmla="*/ 2484752 w 4744594"/>
              <a:gd name="connsiteY2662" fmla="*/ 256486 h 2432483"/>
              <a:gd name="connsiteX2663" fmla="*/ 2513877 w 4744594"/>
              <a:gd name="connsiteY2663" fmla="*/ 274691 h 2432483"/>
              <a:gd name="connsiteX2664" fmla="*/ 2513934 w 4744594"/>
              <a:gd name="connsiteY2664" fmla="*/ 274691 h 2432483"/>
              <a:gd name="connsiteX2665" fmla="*/ 2514001 w 4744594"/>
              <a:gd name="connsiteY2665" fmla="*/ 274769 h 2432483"/>
              <a:gd name="connsiteX2666" fmla="*/ 2514029 w 4744594"/>
              <a:gd name="connsiteY2666" fmla="*/ 274786 h 2432483"/>
              <a:gd name="connsiteX2667" fmla="*/ 2514016 w 4744594"/>
              <a:gd name="connsiteY2667" fmla="*/ 274786 h 2432483"/>
              <a:gd name="connsiteX2668" fmla="*/ 2532603 w 4744594"/>
              <a:gd name="connsiteY2668" fmla="*/ 296312 h 2432483"/>
              <a:gd name="connsiteX2669" fmla="*/ 2539080 w 4744594"/>
              <a:gd name="connsiteY2669" fmla="*/ 322411 h 2432483"/>
              <a:gd name="connsiteX2670" fmla="*/ 2467166 w 4744594"/>
              <a:gd name="connsiteY2670" fmla="*/ 348509 h 2432483"/>
              <a:gd name="connsiteX2671" fmla="*/ 2456022 w 4744594"/>
              <a:gd name="connsiteY2671" fmla="*/ 383752 h 2432483"/>
              <a:gd name="connsiteX2672" fmla="*/ 2339531 w 4744594"/>
              <a:gd name="connsiteY2672" fmla="*/ 383847 h 2432483"/>
              <a:gd name="connsiteX2673" fmla="*/ 2427923 w 4744594"/>
              <a:gd name="connsiteY2673" fmla="*/ 328983 h 2432483"/>
              <a:gd name="connsiteX2674" fmla="*/ 2414778 w 4744594"/>
              <a:gd name="connsiteY2674" fmla="*/ 328983 h 2432483"/>
              <a:gd name="connsiteX2675" fmla="*/ 2113788 w 4744594"/>
              <a:gd name="connsiteY2675" fmla="*/ 322506 h 2432483"/>
              <a:gd name="connsiteX2676" fmla="*/ 2120361 w 4744594"/>
              <a:gd name="connsiteY2676" fmla="*/ 335555 h 2432483"/>
              <a:gd name="connsiteX2677" fmla="*/ 2218468 w 4744594"/>
              <a:gd name="connsiteY2677" fmla="*/ 368131 h 2432483"/>
              <a:gd name="connsiteX2678" fmla="*/ 2236280 w 4744594"/>
              <a:gd name="connsiteY2678" fmla="*/ 383656 h 2432483"/>
              <a:gd name="connsiteX2679" fmla="*/ 2133100 w 4744594"/>
              <a:gd name="connsiteY2679" fmla="*/ 383704 h 2432483"/>
              <a:gd name="connsiteX2680" fmla="*/ 2236375 w 4744594"/>
              <a:gd name="connsiteY2680" fmla="*/ 383752 h 2432483"/>
              <a:gd name="connsiteX2681" fmla="*/ 2270950 w 4744594"/>
              <a:gd name="connsiteY2681" fmla="*/ 420328 h 2432483"/>
              <a:gd name="connsiteX2682" fmla="*/ 2270950 w 4744594"/>
              <a:gd name="connsiteY2682" fmla="*/ 426805 h 2432483"/>
              <a:gd name="connsiteX2683" fmla="*/ 2264378 w 4744594"/>
              <a:gd name="connsiteY2683" fmla="*/ 426805 h 2432483"/>
              <a:gd name="connsiteX2684" fmla="*/ 2238184 w 4744594"/>
              <a:gd name="connsiteY2684" fmla="*/ 452903 h 2432483"/>
              <a:gd name="connsiteX2685" fmla="*/ 2238184 w 4744594"/>
              <a:gd name="connsiteY2685" fmla="*/ 479002 h 2432483"/>
              <a:gd name="connsiteX2686" fmla="*/ 2048351 w 4744594"/>
              <a:gd name="connsiteY2686" fmla="*/ 472429 h 2432483"/>
              <a:gd name="connsiteX2687" fmla="*/ 2048351 w 4744594"/>
              <a:gd name="connsiteY2687" fmla="*/ 452903 h 2432483"/>
              <a:gd name="connsiteX2688" fmla="*/ 2205418 w 4744594"/>
              <a:gd name="connsiteY2688" fmla="*/ 439854 h 2432483"/>
              <a:gd name="connsiteX2689" fmla="*/ 2211991 w 4744594"/>
              <a:gd name="connsiteY2689" fmla="*/ 413755 h 2432483"/>
              <a:gd name="connsiteX2690" fmla="*/ 2198846 w 4744594"/>
              <a:gd name="connsiteY2690" fmla="*/ 413755 h 2432483"/>
              <a:gd name="connsiteX2691" fmla="*/ 2022157 w 4744594"/>
              <a:gd name="connsiteY2691" fmla="*/ 413755 h 2432483"/>
              <a:gd name="connsiteX2692" fmla="*/ 2012823 w 4744594"/>
              <a:gd name="connsiteY2692" fmla="*/ 410040 h 2432483"/>
              <a:gd name="connsiteX2693" fmla="*/ 2009108 w 4744594"/>
              <a:gd name="connsiteY2693" fmla="*/ 400706 h 2432483"/>
              <a:gd name="connsiteX2694" fmla="*/ 2029873 w 4744594"/>
              <a:gd name="connsiteY2694" fmla="*/ 383656 h 2432483"/>
              <a:gd name="connsiteX2695" fmla="*/ 2029934 w 4744594"/>
              <a:gd name="connsiteY2695" fmla="*/ 383656 h 2432483"/>
              <a:gd name="connsiteX2696" fmla="*/ 2048352 w 4744594"/>
              <a:gd name="connsiteY2696" fmla="*/ 354986 h 2432483"/>
              <a:gd name="connsiteX2697" fmla="*/ 2022158 w 4744594"/>
              <a:gd name="connsiteY2697" fmla="*/ 354986 h 2432483"/>
              <a:gd name="connsiteX2698" fmla="*/ 1979486 w 4744594"/>
              <a:gd name="connsiteY2698" fmla="*/ 383656 h 2432483"/>
              <a:gd name="connsiteX2699" fmla="*/ 1959245 w 4744594"/>
              <a:gd name="connsiteY2699" fmla="*/ 383704 h 2432483"/>
              <a:gd name="connsiteX2700" fmla="*/ 1979581 w 4744594"/>
              <a:gd name="connsiteY2700" fmla="*/ 383752 h 2432483"/>
              <a:gd name="connsiteX2701" fmla="*/ 1963388 w 4744594"/>
              <a:gd name="connsiteY2701" fmla="*/ 400706 h 2432483"/>
              <a:gd name="connsiteX2702" fmla="*/ 1969960 w 4744594"/>
              <a:gd name="connsiteY2702" fmla="*/ 433377 h 2432483"/>
              <a:gd name="connsiteX2703" fmla="*/ 1930717 w 4744594"/>
              <a:gd name="connsiteY2703" fmla="*/ 465952 h 2432483"/>
              <a:gd name="connsiteX2704" fmla="*/ 1921859 w 4744594"/>
              <a:gd name="connsiteY2704" fmla="*/ 492813 h 2432483"/>
              <a:gd name="connsiteX2705" fmla="*/ 1921765 w 4744594"/>
              <a:gd name="connsiteY2705" fmla="*/ 492813 h 2432483"/>
              <a:gd name="connsiteX2706" fmla="*/ 1918609 w 4744594"/>
              <a:gd name="connsiteY2706" fmla="*/ 524138 h 2432483"/>
              <a:gd name="connsiteX2707" fmla="*/ 1891380 w 4744594"/>
              <a:gd name="connsiteY2707" fmla="*/ 544247 h 2432483"/>
              <a:gd name="connsiteX2708" fmla="*/ 1865568 w 4744594"/>
              <a:gd name="connsiteY2708" fmla="*/ 492908 h 2432483"/>
              <a:gd name="connsiteX2709" fmla="*/ 1865566 w 4744594"/>
              <a:gd name="connsiteY2709" fmla="*/ 492908 h 2432483"/>
              <a:gd name="connsiteX2710" fmla="*/ 1780222 w 4744594"/>
              <a:gd name="connsiteY2710" fmla="*/ 459475 h 2432483"/>
              <a:gd name="connsiteX2711" fmla="*/ 1773650 w 4744594"/>
              <a:gd name="connsiteY2711" fmla="*/ 472524 h 2432483"/>
              <a:gd name="connsiteX2712" fmla="*/ 1763363 w 4744594"/>
              <a:gd name="connsiteY2712" fmla="*/ 492813 h 2432483"/>
              <a:gd name="connsiteX2713" fmla="*/ 1763269 w 4744594"/>
              <a:gd name="connsiteY2713" fmla="*/ 492813 h 2432483"/>
              <a:gd name="connsiteX2714" fmla="*/ 1761482 w 4744594"/>
              <a:gd name="connsiteY2714" fmla="*/ 546153 h 2432483"/>
              <a:gd name="connsiteX2715" fmla="*/ 1777529 w 4744594"/>
              <a:gd name="connsiteY2715" fmla="*/ 601969 h 2432483"/>
              <a:gd name="connsiteX2716" fmla="*/ 1777650 w 4744594"/>
              <a:gd name="connsiteY2716" fmla="*/ 601969 h 2432483"/>
              <a:gd name="connsiteX2717" fmla="*/ 1812893 w 4744594"/>
              <a:gd name="connsiteY2717" fmla="*/ 648737 h 2432483"/>
              <a:gd name="connsiteX2718" fmla="*/ 1845564 w 4744594"/>
              <a:gd name="connsiteY2718" fmla="*/ 661786 h 2432483"/>
              <a:gd name="connsiteX2719" fmla="*/ 1865185 w 4744594"/>
              <a:gd name="connsiteY2719" fmla="*/ 648737 h 2432483"/>
              <a:gd name="connsiteX2720" fmla="*/ 1882140 w 4744594"/>
              <a:gd name="connsiteY2720" fmla="*/ 710935 h 2432483"/>
              <a:gd name="connsiteX2721" fmla="*/ 1860566 w 4744594"/>
              <a:gd name="connsiteY2721" fmla="*/ 710983 h 2432483"/>
              <a:gd name="connsiteX2722" fmla="*/ 1882235 w 4744594"/>
              <a:gd name="connsiteY2722" fmla="*/ 711031 h 2432483"/>
              <a:gd name="connsiteX2723" fmla="*/ 1904524 w 4744594"/>
              <a:gd name="connsiteY2723" fmla="*/ 772753 h 2432483"/>
              <a:gd name="connsiteX2724" fmla="*/ 1957578 w 4744594"/>
              <a:gd name="connsiteY2724" fmla="*/ 820092 h 2432483"/>
              <a:gd name="connsiteX2725" fmla="*/ 1957483 w 4744594"/>
              <a:gd name="connsiteY2725" fmla="*/ 820092 h 2432483"/>
              <a:gd name="connsiteX2726" fmla="*/ 1852803 w 4744594"/>
              <a:gd name="connsiteY2726" fmla="*/ 820092 h 2432483"/>
              <a:gd name="connsiteX2727" fmla="*/ 1852136 w 4744594"/>
              <a:gd name="connsiteY2727" fmla="*/ 818377 h 2432483"/>
              <a:gd name="connsiteX2728" fmla="*/ 1832515 w 4744594"/>
              <a:gd name="connsiteY2728" fmla="*/ 818377 h 2432483"/>
              <a:gd name="connsiteX2729" fmla="*/ 1831753 w 4744594"/>
              <a:gd name="connsiteY2729" fmla="*/ 819997 h 2432483"/>
              <a:gd name="connsiteX2730" fmla="*/ 1790986 w 4744594"/>
              <a:gd name="connsiteY2730" fmla="*/ 820092 h 2432483"/>
              <a:gd name="connsiteX2731" fmla="*/ 1833567 w 4744594"/>
              <a:gd name="connsiteY2731" fmla="*/ 749221 h 2432483"/>
              <a:gd name="connsiteX2732" fmla="*/ 1838978 w 4744594"/>
              <a:gd name="connsiteY2732" fmla="*/ 711031 h 2432483"/>
              <a:gd name="connsiteX2733" fmla="*/ 1838896 w 4744594"/>
              <a:gd name="connsiteY2733" fmla="*/ 711031 h 2432483"/>
              <a:gd name="connsiteX2734" fmla="*/ 1838991 w 4744594"/>
              <a:gd name="connsiteY2734" fmla="*/ 707506 h 2432483"/>
              <a:gd name="connsiteX2735" fmla="*/ 1739265 w 4744594"/>
              <a:gd name="connsiteY2735" fmla="*/ 602065 h 2432483"/>
              <a:gd name="connsiteX2736" fmla="*/ 1764877 w 4744594"/>
              <a:gd name="connsiteY2736" fmla="*/ 602001 h 2432483"/>
              <a:gd name="connsiteX2737" fmla="*/ 1739361 w 4744594"/>
              <a:gd name="connsiteY2737" fmla="*/ 601874 h 2432483"/>
              <a:gd name="connsiteX2738" fmla="*/ 1727836 w 4744594"/>
              <a:gd name="connsiteY2738" fmla="*/ 563774 h 2432483"/>
              <a:gd name="connsiteX2739" fmla="*/ 1717060 w 4744594"/>
              <a:gd name="connsiteY2739" fmla="*/ 532234 h 2432483"/>
              <a:gd name="connsiteX2740" fmla="*/ 1713101 w 4744594"/>
              <a:gd name="connsiteY2740" fmla="*/ 492908 h 2432483"/>
              <a:gd name="connsiteX2741" fmla="*/ 1713071 w 4744594"/>
              <a:gd name="connsiteY2741" fmla="*/ 492908 h 2432483"/>
              <a:gd name="connsiteX2742" fmla="*/ 1713092 w 4744594"/>
              <a:gd name="connsiteY2742" fmla="*/ 492819 h 2432483"/>
              <a:gd name="connsiteX2743" fmla="*/ 1713072 w 4744594"/>
              <a:gd name="connsiteY2743" fmla="*/ 492622 h 2432483"/>
              <a:gd name="connsiteX2744" fmla="*/ 1713138 w 4744594"/>
              <a:gd name="connsiteY2744" fmla="*/ 492622 h 2432483"/>
              <a:gd name="connsiteX2745" fmla="*/ 1714786 w 4744594"/>
              <a:gd name="connsiteY2745" fmla="*/ 485574 h 2432483"/>
              <a:gd name="connsiteX2746" fmla="*/ 1734407 w 4744594"/>
              <a:gd name="connsiteY2746" fmla="*/ 433377 h 2432483"/>
              <a:gd name="connsiteX2747" fmla="*/ 1708359 w 4744594"/>
              <a:gd name="connsiteY2747" fmla="*/ 383753 h 2432483"/>
              <a:gd name="connsiteX2748" fmla="*/ 1708214 w 4744594"/>
              <a:gd name="connsiteY2748" fmla="*/ 383752 h 2432483"/>
              <a:gd name="connsiteX2749" fmla="*/ 1694974 w 4744594"/>
              <a:gd name="connsiteY2749" fmla="*/ 348509 h 2432483"/>
              <a:gd name="connsiteX2750" fmla="*/ 1707738 w 4744594"/>
              <a:gd name="connsiteY2750" fmla="*/ 274786 h 2432483"/>
              <a:gd name="connsiteX2751" fmla="*/ 1753934 w 4744594"/>
              <a:gd name="connsiteY2751" fmla="*/ 274691 h 2432483"/>
              <a:gd name="connsiteX2752" fmla="*/ 1753934 w 4744594"/>
              <a:gd name="connsiteY2752" fmla="*/ 309362 h 2432483"/>
              <a:gd name="connsiteX2753" fmla="*/ 1753934 w 4744594"/>
              <a:gd name="connsiteY2753" fmla="*/ 374608 h 2432483"/>
              <a:gd name="connsiteX2754" fmla="*/ 1769795 w 4744594"/>
              <a:gd name="connsiteY2754" fmla="*/ 383752 h 2432483"/>
              <a:gd name="connsiteX2755" fmla="*/ 1770126 w 4744594"/>
              <a:gd name="connsiteY2755" fmla="*/ 383752 h 2432483"/>
              <a:gd name="connsiteX2756" fmla="*/ 1780127 w 4744594"/>
              <a:gd name="connsiteY2756" fmla="*/ 387657 h 2432483"/>
              <a:gd name="connsiteX2757" fmla="*/ 1783270 w 4744594"/>
              <a:gd name="connsiteY2757" fmla="*/ 383847 h 2432483"/>
              <a:gd name="connsiteX2758" fmla="*/ 1810131 w 4744594"/>
              <a:gd name="connsiteY2758" fmla="*/ 383815 h 2432483"/>
              <a:gd name="connsiteX2759" fmla="*/ 1783271 w 4744594"/>
              <a:gd name="connsiteY2759" fmla="*/ 383752 h 2432483"/>
              <a:gd name="connsiteX2760" fmla="*/ 1838992 w 4744594"/>
              <a:gd name="connsiteY2760" fmla="*/ 315838 h 2432483"/>
              <a:gd name="connsiteX2761" fmla="*/ 1858614 w 4744594"/>
              <a:gd name="connsiteY2761" fmla="*/ 315838 h 2432483"/>
              <a:gd name="connsiteX2762" fmla="*/ 1886998 w 4744594"/>
              <a:gd name="connsiteY2762" fmla="*/ 274691 h 2432483"/>
              <a:gd name="connsiteX2763" fmla="*/ 1887093 w 4744594"/>
              <a:gd name="connsiteY2763" fmla="*/ 274691 h 2432483"/>
              <a:gd name="connsiteX2764" fmla="*/ 1969104 w 4744594"/>
              <a:gd name="connsiteY2764" fmla="*/ 274691 h 2432483"/>
              <a:gd name="connsiteX2765" fmla="*/ 1863852 w 4744594"/>
              <a:gd name="connsiteY2765" fmla="*/ 383942 h 2432483"/>
              <a:gd name="connsiteX2766" fmla="*/ 1863757 w 4744594"/>
              <a:gd name="connsiteY2766" fmla="*/ 383942 h 2432483"/>
              <a:gd name="connsiteX2767" fmla="*/ 1832515 w 4744594"/>
              <a:gd name="connsiteY2767" fmla="*/ 446426 h 2432483"/>
              <a:gd name="connsiteX2768" fmla="*/ 1858708 w 4744594"/>
              <a:gd name="connsiteY2768" fmla="*/ 452903 h 2432483"/>
              <a:gd name="connsiteX2769" fmla="*/ 1939004 w 4744594"/>
              <a:gd name="connsiteY2769" fmla="*/ 383656 h 2432483"/>
              <a:gd name="connsiteX2770" fmla="*/ 1939077 w 4744594"/>
              <a:gd name="connsiteY2770" fmla="*/ 383656 h 2432483"/>
              <a:gd name="connsiteX2771" fmla="*/ 2057055 w 4744594"/>
              <a:gd name="connsiteY2771" fmla="*/ 316351 h 2432483"/>
              <a:gd name="connsiteX2772" fmla="*/ 2192274 w 4744594"/>
              <a:gd name="connsiteY2772" fmla="*/ 274595 h 2432483"/>
              <a:gd name="connsiteX2773" fmla="*/ 2193361 w 4744594"/>
              <a:gd name="connsiteY2773" fmla="*/ 274596 h 2432483"/>
              <a:gd name="connsiteX2774" fmla="*/ 2313325 w 4744594"/>
              <a:gd name="connsiteY2774" fmla="*/ 263023 h 2432483"/>
              <a:gd name="connsiteX2775" fmla="*/ 2440315 w 4744594"/>
              <a:gd name="connsiteY2775" fmla="*/ 274691 h 2432483"/>
              <a:gd name="connsiteX2776" fmla="*/ 2441353 w 4744594"/>
              <a:gd name="connsiteY2776" fmla="*/ 274691 h 2432483"/>
              <a:gd name="connsiteX2777" fmla="*/ 2480310 w 4744594"/>
              <a:gd name="connsiteY2777" fmla="*/ 283263 h 2432483"/>
              <a:gd name="connsiteX2778" fmla="*/ 2480310 w 4744594"/>
              <a:gd name="connsiteY2778" fmla="*/ 274691 h 2432483"/>
              <a:gd name="connsiteX2779" fmla="*/ 2497307 w 4744594"/>
              <a:gd name="connsiteY2779" fmla="*/ 274691 h 2432483"/>
              <a:gd name="connsiteX2780" fmla="*/ 2480406 w 4744594"/>
              <a:gd name="connsiteY2780" fmla="*/ 274595 h 2432483"/>
              <a:gd name="connsiteX2781" fmla="*/ 2480406 w 4744594"/>
              <a:gd name="connsiteY2781" fmla="*/ 270118 h 2432483"/>
              <a:gd name="connsiteX2782" fmla="*/ 2460784 w 4744594"/>
              <a:gd name="connsiteY2782" fmla="*/ 257069 h 2432483"/>
              <a:gd name="connsiteX2783" fmla="*/ 2159794 w 4744594"/>
              <a:gd name="connsiteY2783" fmla="*/ 250592 h 2432483"/>
              <a:gd name="connsiteX2784" fmla="*/ 2085975 w 4744594"/>
              <a:gd name="connsiteY2784" fmla="*/ 274691 h 2432483"/>
              <a:gd name="connsiteX2785" fmla="*/ 2085880 w 4744594"/>
              <a:gd name="connsiteY2785" fmla="*/ 274691 h 2432483"/>
              <a:gd name="connsiteX2786" fmla="*/ 1989582 w 4744594"/>
              <a:gd name="connsiteY2786" fmla="*/ 322411 h 2432483"/>
              <a:gd name="connsiteX2787" fmla="*/ 1922717 w 4744594"/>
              <a:gd name="connsiteY2787" fmla="*/ 383752 h 2432483"/>
              <a:gd name="connsiteX2788" fmla="*/ 1922716 w 4744594"/>
              <a:gd name="connsiteY2788" fmla="*/ 383752 h 2432483"/>
              <a:gd name="connsiteX2789" fmla="*/ 1871758 w 4744594"/>
              <a:gd name="connsiteY2789" fmla="*/ 413755 h 2432483"/>
              <a:gd name="connsiteX2790" fmla="*/ 1871758 w 4744594"/>
              <a:gd name="connsiteY2790" fmla="*/ 407183 h 2432483"/>
              <a:gd name="connsiteX2791" fmla="*/ 1878330 w 4744594"/>
              <a:gd name="connsiteY2791" fmla="*/ 407183 h 2432483"/>
              <a:gd name="connsiteX2792" fmla="*/ 1897475 w 4744594"/>
              <a:gd name="connsiteY2792" fmla="*/ 383561 h 2432483"/>
              <a:gd name="connsiteX2793" fmla="*/ 1897586 w 4744594"/>
              <a:gd name="connsiteY2793" fmla="*/ 383562 h 2432483"/>
              <a:gd name="connsiteX2794" fmla="*/ 1956661 w 4744594"/>
              <a:gd name="connsiteY2794" fmla="*/ 329174 h 2432483"/>
              <a:gd name="connsiteX2795" fmla="*/ 2031873 w 4744594"/>
              <a:gd name="connsiteY2795" fmla="*/ 274595 h 2432483"/>
              <a:gd name="connsiteX2796" fmla="*/ 2032232 w 4744594"/>
              <a:gd name="connsiteY2796" fmla="*/ 274596 h 2432483"/>
              <a:gd name="connsiteX2797" fmla="*/ 2097262 w 4744594"/>
              <a:gd name="connsiteY2797" fmla="*/ 237626 h 2432483"/>
              <a:gd name="connsiteX2798" fmla="*/ 2153317 w 4744594"/>
              <a:gd name="connsiteY2798" fmla="*/ 217921 h 2432483"/>
              <a:gd name="connsiteX2799" fmla="*/ 2185988 w 4744594"/>
              <a:gd name="connsiteY2799" fmla="*/ 230971 h 2432483"/>
              <a:gd name="connsiteX2800" fmla="*/ 2218659 w 4744594"/>
              <a:gd name="connsiteY2800" fmla="*/ 217921 h 2432483"/>
              <a:gd name="connsiteX2801" fmla="*/ 2271046 w 4744594"/>
              <a:gd name="connsiteY2801" fmla="*/ 224494 h 2432483"/>
              <a:gd name="connsiteX2802" fmla="*/ 2414969 w 4744594"/>
              <a:gd name="connsiteY2802" fmla="*/ 217921 h 2432483"/>
              <a:gd name="connsiteX2803" fmla="*/ 2414969 w 4744594"/>
              <a:gd name="connsiteY2803" fmla="*/ 204872 h 2432483"/>
              <a:gd name="connsiteX2804" fmla="*/ 2395348 w 4744594"/>
              <a:gd name="connsiteY2804" fmla="*/ 198300 h 2432483"/>
              <a:gd name="connsiteX2805" fmla="*/ 2316862 w 4744594"/>
              <a:gd name="connsiteY2805" fmla="*/ 185251 h 2432483"/>
              <a:gd name="connsiteX2806" fmla="*/ 2316862 w 4744594"/>
              <a:gd name="connsiteY2806" fmla="*/ 172201 h 2432483"/>
              <a:gd name="connsiteX2807" fmla="*/ 2421541 w 4744594"/>
              <a:gd name="connsiteY2807" fmla="*/ 172201 h 2432483"/>
              <a:gd name="connsiteX2808" fmla="*/ 2257902 w 4744594"/>
              <a:gd name="connsiteY2808" fmla="*/ 41709 h 2432483"/>
              <a:gd name="connsiteX2809" fmla="*/ 2172844 w 4744594"/>
              <a:gd name="connsiteY2809" fmla="*/ 48281 h 2432483"/>
              <a:gd name="connsiteX2810" fmla="*/ 1780223 w 4744594"/>
              <a:gd name="connsiteY2810" fmla="*/ 230971 h 2432483"/>
              <a:gd name="connsiteX2811" fmla="*/ 1793368 w 4744594"/>
              <a:gd name="connsiteY2811" fmla="*/ 230971 h 2432483"/>
              <a:gd name="connsiteX2812" fmla="*/ 1898047 w 4744594"/>
              <a:gd name="connsiteY2812" fmla="*/ 139626 h 2432483"/>
              <a:gd name="connsiteX2813" fmla="*/ 1898047 w 4744594"/>
              <a:gd name="connsiteY2813" fmla="*/ 152675 h 2432483"/>
              <a:gd name="connsiteX2814" fmla="*/ 1754125 w 4744594"/>
              <a:gd name="connsiteY2814" fmla="*/ 270118 h 2432483"/>
              <a:gd name="connsiteX2815" fmla="*/ 1754125 w 4744594"/>
              <a:gd name="connsiteY2815" fmla="*/ 274595 h 2432483"/>
              <a:gd name="connsiteX2816" fmla="*/ 1707852 w 4744594"/>
              <a:gd name="connsiteY2816" fmla="*/ 274595 h 2432483"/>
              <a:gd name="connsiteX2817" fmla="*/ 1716512 w 4744594"/>
              <a:gd name="connsiteY2817" fmla="*/ 231745 h 2432483"/>
              <a:gd name="connsiteX2818" fmla="*/ 1721263 w 4744594"/>
              <a:gd name="connsiteY2818" fmla="*/ 211445 h 2432483"/>
              <a:gd name="connsiteX2819" fmla="*/ 1767079 w 4744594"/>
              <a:gd name="connsiteY2819" fmla="*/ 178869 h 2432483"/>
              <a:gd name="connsiteX2820" fmla="*/ 1767079 w 4744594"/>
              <a:gd name="connsiteY2820" fmla="*/ 152770 h 2432483"/>
              <a:gd name="connsiteX2821" fmla="*/ 1917573 w 4744594"/>
              <a:gd name="connsiteY2821" fmla="*/ 28755 h 2432483"/>
              <a:gd name="connsiteX2822" fmla="*/ 2002632 w 4744594"/>
              <a:gd name="connsiteY2822" fmla="*/ 15706 h 2432483"/>
              <a:gd name="connsiteX2823" fmla="*/ 2099786 w 4744594"/>
              <a:gd name="connsiteY2823" fmla="*/ 969 h 243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</a:cxnLst>
            <a:rect l="l" t="t" r="r" b="b"/>
            <a:pathLst>
              <a:path w="4744594" h="2432483">
                <a:moveTo>
                  <a:pt x="477869" y="2406385"/>
                </a:moveTo>
                <a:cubicBezTo>
                  <a:pt x="482251" y="2406385"/>
                  <a:pt x="486632" y="2406385"/>
                  <a:pt x="491014" y="2406385"/>
                </a:cubicBezTo>
                <a:cubicBezTo>
                  <a:pt x="491014" y="2415053"/>
                  <a:pt x="491014" y="2423816"/>
                  <a:pt x="491014" y="2432483"/>
                </a:cubicBezTo>
                <a:cubicBezTo>
                  <a:pt x="482251" y="2432483"/>
                  <a:pt x="473583" y="2432483"/>
                  <a:pt x="464820" y="2432483"/>
                </a:cubicBezTo>
                <a:cubicBezTo>
                  <a:pt x="464820" y="2425911"/>
                  <a:pt x="464820" y="2419339"/>
                  <a:pt x="464725" y="2412957"/>
                </a:cubicBezTo>
                <a:cubicBezTo>
                  <a:pt x="476155" y="2408671"/>
                  <a:pt x="471202" y="2411624"/>
                  <a:pt x="477869" y="2406385"/>
                </a:cubicBezTo>
                <a:close/>
                <a:moveTo>
                  <a:pt x="818197" y="2399813"/>
                </a:moveTo>
                <a:cubicBezTo>
                  <a:pt x="826960" y="2406290"/>
                  <a:pt x="835723" y="2412862"/>
                  <a:pt x="844391" y="2419339"/>
                </a:cubicBezTo>
                <a:cubicBezTo>
                  <a:pt x="844391" y="2421530"/>
                  <a:pt x="844391" y="2423721"/>
                  <a:pt x="844391" y="2425911"/>
                </a:cubicBezTo>
                <a:cubicBezTo>
                  <a:pt x="831342" y="2425911"/>
                  <a:pt x="818197" y="2425911"/>
                  <a:pt x="805148" y="2425911"/>
                </a:cubicBezTo>
                <a:cubicBezTo>
                  <a:pt x="809434" y="2417244"/>
                  <a:pt x="813816" y="2408481"/>
                  <a:pt x="818197" y="2399813"/>
                </a:cubicBezTo>
                <a:close/>
                <a:moveTo>
                  <a:pt x="4515517" y="2393241"/>
                </a:moveTo>
                <a:cubicBezTo>
                  <a:pt x="4519803" y="2393241"/>
                  <a:pt x="4524184" y="2393241"/>
                  <a:pt x="4528566" y="2393241"/>
                </a:cubicBezTo>
                <a:cubicBezTo>
                  <a:pt x="4528566" y="2397622"/>
                  <a:pt x="4528566" y="2401909"/>
                  <a:pt x="4528566" y="2406290"/>
                </a:cubicBezTo>
                <a:cubicBezTo>
                  <a:pt x="4524184" y="2406290"/>
                  <a:pt x="4519803" y="2406290"/>
                  <a:pt x="4515517" y="2406290"/>
                </a:cubicBezTo>
                <a:cubicBezTo>
                  <a:pt x="4515517" y="2401909"/>
                  <a:pt x="4515517" y="2397622"/>
                  <a:pt x="4515517" y="2393241"/>
                </a:cubicBezTo>
                <a:close/>
                <a:moveTo>
                  <a:pt x="3913442" y="2393241"/>
                </a:moveTo>
                <a:cubicBezTo>
                  <a:pt x="3931063" y="2399242"/>
                  <a:pt x="3932587" y="2404480"/>
                  <a:pt x="3946113" y="2412862"/>
                </a:cubicBezTo>
                <a:cubicBezTo>
                  <a:pt x="3946113" y="2417149"/>
                  <a:pt x="3946113" y="2421530"/>
                  <a:pt x="3946113" y="2425912"/>
                </a:cubicBezTo>
                <a:cubicBezTo>
                  <a:pt x="3932206" y="2422578"/>
                  <a:pt x="3922491" y="2420102"/>
                  <a:pt x="3913442" y="2412862"/>
                </a:cubicBezTo>
                <a:cubicBezTo>
                  <a:pt x="3907060" y="2402290"/>
                  <a:pt x="3913061" y="2412196"/>
                  <a:pt x="3913442" y="2393241"/>
                </a:cubicBezTo>
                <a:close/>
                <a:moveTo>
                  <a:pt x="2918841" y="2393241"/>
                </a:moveTo>
                <a:cubicBezTo>
                  <a:pt x="2933986" y="2394765"/>
                  <a:pt x="2937225" y="2394574"/>
                  <a:pt x="2945035" y="2399718"/>
                </a:cubicBezTo>
                <a:cubicBezTo>
                  <a:pt x="2945130" y="2399813"/>
                  <a:pt x="2958085" y="2399718"/>
                  <a:pt x="2951607" y="2406290"/>
                </a:cubicBezTo>
                <a:cubicBezTo>
                  <a:pt x="2949417" y="2406290"/>
                  <a:pt x="2947226" y="2406290"/>
                  <a:pt x="2945035" y="2406290"/>
                </a:cubicBezTo>
                <a:cubicBezTo>
                  <a:pt x="2945035" y="2410672"/>
                  <a:pt x="2945035" y="2414958"/>
                  <a:pt x="2945035" y="2419339"/>
                </a:cubicBezTo>
                <a:cubicBezTo>
                  <a:pt x="2929795" y="2417911"/>
                  <a:pt x="2926557" y="2418101"/>
                  <a:pt x="2918841" y="2412862"/>
                </a:cubicBezTo>
                <a:cubicBezTo>
                  <a:pt x="2912841" y="2400289"/>
                  <a:pt x="2916270" y="2408005"/>
                  <a:pt x="2918841" y="2393241"/>
                </a:cubicBezTo>
                <a:close/>
                <a:moveTo>
                  <a:pt x="2814066" y="2393241"/>
                </a:moveTo>
                <a:cubicBezTo>
                  <a:pt x="2825020" y="2393241"/>
                  <a:pt x="2835974" y="2393241"/>
                  <a:pt x="2846737" y="2393241"/>
                </a:cubicBezTo>
                <a:cubicBezTo>
                  <a:pt x="2846737" y="2402004"/>
                  <a:pt x="2846737" y="2410672"/>
                  <a:pt x="2846737" y="2419339"/>
                </a:cubicBezTo>
                <a:cubicBezTo>
                  <a:pt x="2835878" y="2419339"/>
                  <a:pt x="2825020" y="2419339"/>
                  <a:pt x="2814066" y="2419339"/>
                </a:cubicBezTo>
                <a:cubicBezTo>
                  <a:pt x="2814066" y="2410672"/>
                  <a:pt x="2814066" y="2401909"/>
                  <a:pt x="2814066" y="2393241"/>
                </a:cubicBezTo>
                <a:close/>
                <a:moveTo>
                  <a:pt x="4659439" y="2386764"/>
                </a:moveTo>
                <a:cubicBezTo>
                  <a:pt x="4663820" y="2386764"/>
                  <a:pt x="4668107" y="2386764"/>
                  <a:pt x="4672584" y="2386764"/>
                </a:cubicBezTo>
                <a:cubicBezTo>
                  <a:pt x="4671726" y="2388288"/>
                  <a:pt x="4660011" y="2413243"/>
                  <a:pt x="4659439" y="2406290"/>
                </a:cubicBezTo>
                <a:cubicBezTo>
                  <a:pt x="4646675" y="2398956"/>
                  <a:pt x="4660201" y="2395051"/>
                  <a:pt x="4659439" y="2386764"/>
                </a:cubicBezTo>
                <a:close/>
                <a:moveTo>
                  <a:pt x="4345305" y="2380191"/>
                </a:moveTo>
                <a:cubicBezTo>
                  <a:pt x="4349686" y="2380191"/>
                  <a:pt x="4354068" y="2380191"/>
                  <a:pt x="4358450" y="2380191"/>
                </a:cubicBezTo>
                <a:cubicBezTo>
                  <a:pt x="4358450" y="2386668"/>
                  <a:pt x="4358450" y="2393240"/>
                  <a:pt x="4358450" y="2399717"/>
                </a:cubicBezTo>
                <a:cubicBezTo>
                  <a:pt x="4342162" y="2390192"/>
                  <a:pt x="4350734" y="2401337"/>
                  <a:pt x="4345305" y="2380191"/>
                </a:cubicBezTo>
                <a:close/>
                <a:moveTo>
                  <a:pt x="1871758" y="2360665"/>
                </a:moveTo>
                <a:cubicBezTo>
                  <a:pt x="1892904" y="2369047"/>
                  <a:pt x="1894332" y="2381430"/>
                  <a:pt x="1911096" y="2393241"/>
                </a:cubicBezTo>
                <a:cubicBezTo>
                  <a:pt x="1911096" y="2397622"/>
                  <a:pt x="1911096" y="2401908"/>
                  <a:pt x="1911096" y="2406290"/>
                </a:cubicBezTo>
                <a:cubicBezTo>
                  <a:pt x="1892523" y="2403813"/>
                  <a:pt x="1897380" y="2400194"/>
                  <a:pt x="1884903" y="2406290"/>
                </a:cubicBezTo>
                <a:cubicBezTo>
                  <a:pt x="1880521" y="2406290"/>
                  <a:pt x="1876140" y="2406290"/>
                  <a:pt x="1871758" y="2406290"/>
                </a:cubicBezTo>
                <a:cubicBezTo>
                  <a:pt x="1871758" y="2391145"/>
                  <a:pt x="1871758" y="2375905"/>
                  <a:pt x="1871758" y="2360665"/>
                </a:cubicBezTo>
                <a:close/>
                <a:moveTo>
                  <a:pt x="4129373" y="2334567"/>
                </a:moveTo>
                <a:cubicBezTo>
                  <a:pt x="4174045" y="2333900"/>
                  <a:pt x="4225385" y="2334091"/>
                  <a:pt x="4260247" y="2341139"/>
                </a:cubicBezTo>
                <a:cubicBezTo>
                  <a:pt x="4260247" y="2351997"/>
                  <a:pt x="4260247" y="2362856"/>
                  <a:pt x="4260247" y="2373810"/>
                </a:cubicBezTo>
                <a:cubicBezTo>
                  <a:pt x="4231672" y="2383525"/>
                  <a:pt x="4181189" y="2380763"/>
                  <a:pt x="4142423" y="2380287"/>
                </a:cubicBezTo>
                <a:cubicBezTo>
                  <a:pt x="4135755" y="2375048"/>
                  <a:pt x="4140613" y="2378001"/>
                  <a:pt x="4129278" y="2373810"/>
                </a:cubicBezTo>
                <a:cubicBezTo>
                  <a:pt x="4129373" y="2360665"/>
                  <a:pt x="4129373" y="2347616"/>
                  <a:pt x="4129373" y="2334567"/>
                </a:cubicBezTo>
                <a:close/>
                <a:moveTo>
                  <a:pt x="1767079" y="2175880"/>
                </a:moveTo>
                <a:lnTo>
                  <a:pt x="1806322" y="2175880"/>
                </a:lnTo>
                <a:lnTo>
                  <a:pt x="1806322" y="2188929"/>
                </a:lnTo>
                <a:lnTo>
                  <a:pt x="1793272" y="2188929"/>
                </a:lnTo>
                <a:cubicBezTo>
                  <a:pt x="1786033" y="2194453"/>
                  <a:pt x="1780794" y="2193501"/>
                  <a:pt x="1773651" y="2188929"/>
                </a:cubicBezTo>
                <a:cubicBezTo>
                  <a:pt x="1768317" y="2182261"/>
                  <a:pt x="1771365" y="2187119"/>
                  <a:pt x="1767079" y="2175880"/>
                </a:cubicBezTo>
                <a:close/>
                <a:moveTo>
                  <a:pt x="3045429" y="2129017"/>
                </a:moveTo>
                <a:cubicBezTo>
                  <a:pt x="3043810" y="2160925"/>
                  <a:pt x="3049048" y="2198359"/>
                  <a:pt x="3049715" y="2221600"/>
                </a:cubicBezTo>
                <a:cubicBezTo>
                  <a:pt x="2993232" y="2268081"/>
                  <a:pt x="3010282" y="2334185"/>
                  <a:pt x="2899220" y="2332566"/>
                </a:cubicBezTo>
                <a:lnTo>
                  <a:pt x="2899220" y="2313039"/>
                </a:lnTo>
                <a:cubicBezTo>
                  <a:pt x="2951417" y="2278559"/>
                  <a:pt x="2987612" y="2212932"/>
                  <a:pt x="3003900" y="2143399"/>
                </a:cubicBezTo>
                <a:cubicBezTo>
                  <a:pt x="3005043" y="2138637"/>
                  <a:pt x="3005805" y="2133874"/>
                  <a:pt x="3006281" y="2129112"/>
                </a:cubicBezTo>
                <a:lnTo>
                  <a:pt x="3045429" y="2129112"/>
                </a:lnTo>
                <a:close/>
                <a:moveTo>
                  <a:pt x="2215515" y="2129017"/>
                </a:moveTo>
                <a:cubicBezTo>
                  <a:pt x="2216944" y="2133589"/>
                  <a:pt x="2217992" y="2138256"/>
                  <a:pt x="2218564" y="2143304"/>
                </a:cubicBezTo>
                <a:cubicBezTo>
                  <a:pt x="2209039" y="2155401"/>
                  <a:pt x="2213896" y="2160830"/>
                  <a:pt x="2198942" y="2169403"/>
                </a:cubicBezTo>
                <a:lnTo>
                  <a:pt x="2198942" y="2156353"/>
                </a:lnTo>
                <a:cubicBezTo>
                  <a:pt x="2191036" y="2147686"/>
                  <a:pt x="2183321" y="2138637"/>
                  <a:pt x="2175701" y="2129112"/>
                </a:cubicBezTo>
                <a:close/>
                <a:moveTo>
                  <a:pt x="2037589" y="2129017"/>
                </a:moveTo>
                <a:lnTo>
                  <a:pt x="2037874" y="2129017"/>
                </a:lnTo>
                <a:lnTo>
                  <a:pt x="2061306" y="2129017"/>
                </a:lnTo>
                <a:cubicBezTo>
                  <a:pt x="2072260" y="2146733"/>
                  <a:pt x="2083594" y="2165116"/>
                  <a:pt x="2087785" y="2188929"/>
                </a:cubicBezTo>
                <a:lnTo>
                  <a:pt x="2055019" y="2188929"/>
                </a:lnTo>
                <a:lnTo>
                  <a:pt x="2055019" y="2182452"/>
                </a:lnTo>
                <a:lnTo>
                  <a:pt x="2048447" y="2182452"/>
                </a:lnTo>
                <a:cubicBezTo>
                  <a:pt x="2048638" y="2173594"/>
                  <a:pt x="2044447" y="2153686"/>
                  <a:pt x="2037589" y="2129017"/>
                </a:cubicBezTo>
                <a:close/>
                <a:moveTo>
                  <a:pt x="1989011" y="2129017"/>
                </a:moveTo>
                <a:lnTo>
                  <a:pt x="1989106" y="2129017"/>
                </a:lnTo>
                <a:lnTo>
                  <a:pt x="2022253" y="2129017"/>
                </a:lnTo>
                <a:lnTo>
                  <a:pt x="2022253" y="2130160"/>
                </a:lnTo>
                <a:lnTo>
                  <a:pt x="1989582" y="2130160"/>
                </a:lnTo>
                <a:cubicBezTo>
                  <a:pt x="1989392" y="2129779"/>
                  <a:pt x="1989297" y="2129397"/>
                  <a:pt x="1989011" y="2129017"/>
                </a:cubicBezTo>
                <a:close/>
                <a:moveTo>
                  <a:pt x="38767" y="2129017"/>
                </a:moveTo>
                <a:lnTo>
                  <a:pt x="38862" y="2129017"/>
                </a:lnTo>
                <a:lnTo>
                  <a:pt x="242412" y="2129017"/>
                </a:lnTo>
                <a:cubicBezTo>
                  <a:pt x="276987" y="2166164"/>
                  <a:pt x="317088" y="2201216"/>
                  <a:pt x="327470" y="2260747"/>
                </a:cubicBezTo>
                <a:cubicBezTo>
                  <a:pt x="319469" y="2263700"/>
                  <a:pt x="293466" y="2261319"/>
                  <a:pt x="281655" y="2267224"/>
                </a:cubicBezTo>
                <a:lnTo>
                  <a:pt x="268510" y="2293323"/>
                </a:lnTo>
                <a:cubicBezTo>
                  <a:pt x="245841" y="2304277"/>
                  <a:pt x="205264" y="2287989"/>
                  <a:pt x="190024" y="2286846"/>
                </a:cubicBezTo>
                <a:cubicBezTo>
                  <a:pt x="135351" y="2282655"/>
                  <a:pt x="67247" y="2297514"/>
                  <a:pt x="13335" y="2286846"/>
                </a:cubicBezTo>
                <a:cubicBezTo>
                  <a:pt x="4668" y="2261700"/>
                  <a:pt x="6287" y="2217504"/>
                  <a:pt x="6763" y="2182452"/>
                </a:cubicBezTo>
                <a:cubicBezTo>
                  <a:pt x="16955" y="2171593"/>
                  <a:pt x="28004" y="2152448"/>
                  <a:pt x="38767" y="2129017"/>
                </a:cubicBezTo>
                <a:close/>
                <a:moveTo>
                  <a:pt x="1996154" y="2097489"/>
                </a:moveTo>
                <a:cubicBezTo>
                  <a:pt x="2007203" y="2105776"/>
                  <a:pt x="2011299" y="2115301"/>
                  <a:pt x="2022348" y="2123588"/>
                </a:cubicBezTo>
                <a:lnTo>
                  <a:pt x="2022348" y="2128922"/>
                </a:lnTo>
                <a:lnTo>
                  <a:pt x="1989106" y="2128922"/>
                </a:lnTo>
                <a:lnTo>
                  <a:pt x="1989106" y="2129017"/>
                </a:lnTo>
                <a:cubicBezTo>
                  <a:pt x="1982724" y="2115111"/>
                  <a:pt x="1978152" y="2115778"/>
                  <a:pt x="1969961" y="2104062"/>
                </a:cubicBezTo>
                <a:cubicBezTo>
                  <a:pt x="1985201" y="2102824"/>
                  <a:pt x="1988439" y="2102824"/>
                  <a:pt x="1996154" y="2097489"/>
                </a:cubicBezTo>
                <a:close/>
                <a:moveTo>
                  <a:pt x="2094262" y="2091013"/>
                </a:moveTo>
                <a:lnTo>
                  <a:pt x="2120456" y="2091013"/>
                </a:lnTo>
                <a:lnTo>
                  <a:pt x="2120456" y="2104062"/>
                </a:lnTo>
                <a:lnTo>
                  <a:pt x="2094262" y="2104062"/>
                </a:lnTo>
                <a:close/>
                <a:moveTo>
                  <a:pt x="3232880" y="2051865"/>
                </a:moveTo>
                <a:cubicBezTo>
                  <a:pt x="3240881" y="2056056"/>
                  <a:pt x="3242120" y="2055389"/>
                  <a:pt x="3242215" y="2055580"/>
                </a:cubicBezTo>
                <a:cubicBezTo>
                  <a:pt x="3242405" y="2055770"/>
                  <a:pt x="3241643" y="2056913"/>
                  <a:pt x="3245929" y="2064914"/>
                </a:cubicBezTo>
                <a:lnTo>
                  <a:pt x="3239358" y="2064914"/>
                </a:lnTo>
                <a:lnTo>
                  <a:pt x="3239358" y="2071391"/>
                </a:lnTo>
                <a:cubicBezTo>
                  <a:pt x="3217545" y="2069581"/>
                  <a:pt x="3228499" y="2069010"/>
                  <a:pt x="3206687" y="2071391"/>
                </a:cubicBezTo>
                <a:lnTo>
                  <a:pt x="3206687" y="2064914"/>
                </a:lnTo>
                <a:lnTo>
                  <a:pt x="3213259" y="2064914"/>
                </a:lnTo>
                <a:cubicBezTo>
                  <a:pt x="3218307" y="2060437"/>
                  <a:pt x="3227832" y="2056342"/>
                  <a:pt x="3232880" y="2051865"/>
                </a:cubicBezTo>
                <a:close/>
                <a:moveTo>
                  <a:pt x="1760506" y="2019289"/>
                </a:moveTo>
                <a:cubicBezTo>
                  <a:pt x="1754886" y="2027100"/>
                  <a:pt x="1755172" y="2026624"/>
                  <a:pt x="1747361" y="2032338"/>
                </a:cubicBezTo>
                <a:lnTo>
                  <a:pt x="1747361" y="2064914"/>
                </a:lnTo>
                <a:lnTo>
                  <a:pt x="1747457" y="2064914"/>
                </a:lnTo>
                <a:cubicBezTo>
                  <a:pt x="1769269" y="2064343"/>
                  <a:pt x="1777079" y="2061771"/>
                  <a:pt x="1793272" y="2058342"/>
                </a:cubicBezTo>
                <a:lnTo>
                  <a:pt x="1793272" y="2038816"/>
                </a:lnTo>
                <a:cubicBezTo>
                  <a:pt x="1788033" y="2032148"/>
                  <a:pt x="1790891" y="2037006"/>
                  <a:pt x="1786700" y="2025766"/>
                </a:cubicBezTo>
                <a:cubicBezTo>
                  <a:pt x="1776698" y="2022242"/>
                  <a:pt x="1775651" y="2021385"/>
                  <a:pt x="1760506" y="2019289"/>
                </a:cubicBezTo>
                <a:close/>
                <a:moveTo>
                  <a:pt x="3317939" y="1980046"/>
                </a:moveTo>
                <a:lnTo>
                  <a:pt x="3331083" y="1980046"/>
                </a:lnTo>
                <a:cubicBezTo>
                  <a:pt x="3325368" y="1987857"/>
                  <a:pt x="3325654" y="1987380"/>
                  <a:pt x="3317939" y="1993096"/>
                </a:cubicBezTo>
                <a:lnTo>
                  <a:pt x="3317939" y="1999572"/>
                </a:lnTo>
                <a:lnTo>
                  <a:pt x="3311366" y="1999572"/>
                </a:lnTo>
                <a:close/>
                <a:moveTo>
                  <a:pt x="2035397" y="1960520"/>
                </a:moveTo>
                <a:cubicBezTo>
                  <a:pt x="2049209" y="1964139"/>
                  <a:pt x="2047303" y="1959377"/>
                  <a:pt x="2055019" y="1967092"/>
                </a:cubicBezTo>
                <a:cubicBezTo>
                  <a:pt x="2038922" y="1976046"/>
                  <a:pt x="2046637" y="1969474"/>
                  <a:pt x="2035397" y="1960520"/>
                </a:cubicBezTo>
                <a:close/>
                <a:moveTo>
                  <a:pt x="91916" y="1940994"/>
                </a:moveTo>
                <a:lnTo>
                  <a:pt x="111538" y="1940994"/>
                </a:lnTo>
                <a:cubicBezTo>
                  <a:pt x="122873" y="1958329"/>
                  <a:pt x="148209" y="1970236"/>
                  <a:pt x="157353" y="1986619"/>
                </a:cubicBezTo>
                <a:cubicBezTo>
                  <a:pt x="180118" y="2027767"/>
                  <a:pt x="190024" y="2061009"/>
                  <a:pt x="216217" y="2097585"/>
                </a:cubicBezTo>
                <a:cubicBezTo>
                  <a:pt x="224123" y="2108538"/>
                  <a:pt x="233077" y="2118826"/>
                  <a:pt x="242411" y="2128922"/>
                </a:cubicBezTo>
                <a:lnTo>
                  <a:pt x="38862" y="2129017"/>
                </a:lnTo>
                <a:cubicBezTo>
                  <a:pt x="65246" y="2071486"/>
                  <a:pt x="89344" y="1988619"/>
                  <a:pt x="91916" y="1940994"/>
                </a:cubicBezTo>
                <a:close/>
                <a:moveTo>
                  <a:pt x="414464" y="1938650"/>
                </a:moveTo>
                <a:lnTo>
                  <a:pt x="427029" y="1951495"/>
                </a:lnTo>
                <a:cubicBezTo>
                  <a:pt x="437007" y="1964878"/>
                  <a:pt x="446484" y="1978570"/>
                  <a:pt x="458248" y="1988333"/>
                </a:cubicBezTo>
                <a:lnTo>
                  <a:pt x="467971" y="1993056"/>
                </a:lnTo>
                <a:lnTo>
                  <a:pt x="459200" y="1975868"/>
                </a:lnTo>
                <a:cubicBezTo>
                  <a:pt x="456152" y="1967402"/>
                  <a:pt x="452770" y="1959235"/>
                  <a:pt x="445103" y="1953948"/>
                </a:cubicBezTo>
                <a:close/>
                <a:moveTo>
                  <a:pt x="543401" y="1927849"/>
                </a:moveTo>
                <a:cubicBezTo>
                  <a:pt x="551974" y="1946899"/>
                  <a:pt x="538544" y="1941756"/>
                  <a:pt x="536829" y="1953948"/>
                </a:cubicBezTo>
                <a:cubicBezTo>
                  <a:pt x="523780" y="1942137"/>
                  <a:pt x="539115" y="1939851"/>
                  <a:pt x="543401" y="1927849"/>
                </a:cubicBezTo>
                <a:close/>
                <a:moveTo>
                  <a:pt x="3180302" y="1910800"/>
                </a:moveTo>
                <a:cubicBezTo>
                  <a:pt x="3199448" y="1930516"/>
                  <a:pt x="3218593" y="1951186"/>
                  <a:pt x="3213259" y="1953948"/>
                </a:cubicBezTo>
                <a:cubicBezTo>
                  <a:pt x="3206210" y="1958901"/>
                  <a:pt x="3207068" y="1957853"/>
                  <a:pt x="3193637" y="1960520"/>
                </a:cubicBezTo>
                <a:cubicBezTo>
                  <a:pt x="3185827" y="1938136"/>
                  <a:pt x="3170873" y="1924325"/>
                  <a:pt x="3155633" y="1910990"/>
                </a:cubicBezTo>
                <a:close/>
                <a:moveTo>
                  <a:pt x="3118961" y="1910800"/>
                </a:moveTo>
                <a:cubicBezTo>
                  <a:pt x="3119819" y="1912038"/>
                  <a:pt x="3120771" y="1913371"/>
                  <a:pt x="3121724" y="1914800"/>
                </a:cubicBezTo>
                <a:lnTo>
                  <a:pt x="3128201" y="1914800"/>
                </a:lnTo>
                <a:cubicBezTo>
                  <a:pt x="3134678" y="1921372"/>
                  <a:pt x="3121724" y="1921277"/>
                  <a:pt x="3121628" y="1921277"/>
                </a:cubicBezTo>
                <a:cubicBezTo>
                  <a:pt x="3114580" y="1926230"/>
                  <a:pt x="3115437" y="1925182"/>
                  <a:pt x="3102007" y="1927849"/>
                </a:cubicBezTo>
                <a:cubicBezTo>
                  <a:pt x="3109817" y="1968902"/>
                  <a:pt x="3139250" y="1977094"/>
                  <a:pt x="3147822" y="2019194"/>
                </a:cubicBezTo>
                <a:lnTo>
                  <a:pt x="3141250" y="2019194"/>
                </a:lnTo>
                <a:cubicBezTo>
                  <a:pt x="3124105" y="1990714"/>
                  <a:pt x="3091529" y="1937755"/>
                  <a:pt x="3055716" y="1910895"/>
                </a:cubicBezTo>
                <a:close/>
                <a:moveTo>
                  <a:pt x="555022" y="1910609"/>
                </a:moveTo>
                <a:lnTo>
                  <a:pt x="622554" y="1910800"/>
                </a:lnTo>
                <a:cubicBezTo>
                  <a:pt x="627602" y="1912990"/>
                  <a:pt x="631793" y="1916419"/>
                  <a:pt x="634937" y="1921277"/>
                </a:cubicBezTo>
                <a:lnTo>
                  <a:pt x="589121" y="1921277"/>
                </a:lnTo>
                <a:cubicBezTo>
                  <a:pt x="587502" y="1920134"/>
                  <a:pt x="573786" y="1916038"/>
                  <a:pt x="555022" y="1910609"/>
                </a:cubicBezTo>
                <a:close/>
                <a:moveTo>
                  <a:pt x="2055019" y="1895179"/>
                </a:moveTo>
                <a:cubicBezTo>
                  <a:pt x="2061591" y="1900798"/>
                  <a:pt x="2070259" y="1905656"/>
                  <a:pt x="2078927" y="1910704"/>
                </a:cubicBezTo>
                <a:lnTo>
                  <a:pt x="1999488" y="1910800"/>
                </a:lnTo>
                <a:cubicBezTo>
                  <a:pt x="2012156" y="1897941"/>
                  <a:pt x="2027301" y="1895655"/>
                  <a:pt x="2055019" y="1895179"/>
                </a:cubicBezTo>
                <a:close/>
                <a:moveTo>
                  <a:pt x="1950244" y="1869080"/>
                </a:moveTo>
                <a:cubicBezTo>
                  <a:pt x="1959293" y="1883653"/>
                  <a:pt x="1973009" y="1900894"/>
                  <a:pt x="1988725" y="1910800"/>
                </a:cubicBezTo>
                <a:lnTo>
                  <a:pt x="1973514" y="1910800"/>
                </a:lnTo>
                <a:lnTo>
                  <a:pt x="1988915" y="1910895"/>
                </a:lnTo>
                <a:cubicBezTo>
                  <a:pt x="1991297" y="1912419"/>
                  <a:pt x="1993773" y="1913752"/>
                  <a:pt x="1996250" y="1914895"/>
                </a:cubicBezTo>
                <a:cubicBezTo>
                  <a:pt x="1997393" y="1913562"/>
                  <a:pt x="1998536" y="1912228"/>
                  <a:pt x="1999678" y="1911085"/>
                </a:cubicBezTo>
                <a:lnTo>
                  <a:pt x="2079117" y="1910895"/>
                </a:lnTo>
                <a:cubicBezTo>
                  <a:pt x="2090547" y="1917467"/>
                  <a:pt x="2101786" y="1924516"/>
                  <a:pt x="2107597" y="1934422"/>
                </a:cubicBezTo>
                <a:cubicBezTo>
                  <a:pt x="2125313" y="1964616"/>
                  <a:pt x="2123885" y="1995572"/>
                  <a:pt x="2140363" y="2025766"/>
                </a:cubicBezTo>
                <a:cubicBezTo>
                  <a:pt x="2159508" y="2060913"/>
                  <a:pt x="2202752" y="2087012"/>
                  <a:pt x="2215801" y="2129017"/>
                </a:cubicBezTo>
                <a:lnTo>
                  <a:pt x="2215515" y="2129017"/>
                </a:lnTo>
                <a:lnTo>
                  <a:pt x="2175986" y="2129017"/>
                </a:lnTo>
                <a:cubicBezTo>
                  <a:pt x="2144840" y="2089965"/>
                  <a:pt x="2116931" y="2044530"/>
                  <a:pt x="2094548" y="1999668"/>
                </a:cubicBezTo>
                <a:cubicBezTo>
                  <a:pt x="2082546" y="1975474"/>
                  <a:pt x="2082927" y="1934898"/>
                  <a:pt x="2061877" y="1921372"/>
                </a:cubicBezTo>
                <a:lnTo>
                  <a:pt x="2022634" y="1921372"/>
                </a:lnTo>
                <a:cubicBezTo>
                  <a:pt x="2014633" y="1936231"/>
                  <a:pt x="2011966" y="1936041"/>
                  <a:pt x="2009489" y="1960520"/>
                </a:cubicBezTo>
                <a:cubicBezTo>
                  <a:pt x="2034540" y="1997191"/>
                  <a:pt x="2026158" y="2043959"/>
                  <a:pt x="2042255" y="2091013"/>
                </a:cubicBezTo>
                <a:cubicBezTo>
                  <a:pt x="2046827" y="2104538"/>
                  <a:pt x="2054161" y="2116539"/>
                  <a:pt x="2061591" y="2128827"/>
                </a:cubicBezTo>
                <a:lnTo>
                  <a:pt x="2037874" y="2129017"/>
                </a:lnTo>
                <a:cubicBezTo>
                  <a:pt x="2019110" y="2061866"/>
                  <a:pt x="1980438" y="1960044"/>
                  <a:pt x="1957102" y="1953948"/>
                </a:cubicBezTo>
                <a:cubicBezTo>
                  <a:pt x="1937195" y="1968426"/>
                  <a:pt x="1923574" y="1963378"/>
                  <a:pt x="1898237" y="1960520"/>
                </a:cubicBezTo>
                <a:cubicBezTo>
                  <a:pt x="1897571" y="2027957"/>
                  <a:pt x="1919954" y="2076249"/>
                  <a:pt x="1938147" y="2129113"/>
                </a:cubicBezTo>
                <a:lnTo>
                  <a:pt x="1937887" y="2129113"/>
                </a:lnTo>
                <a:lnTo>
                  <a:pt x="1956817" y="2201978"/>
                </a:lnTo>
                <a:lnTo>
                  <a:pt x="1950244" y="2201978"/>
                </a:lnTo>
                <a:lnTo>
                  <a:pt x="1950244" y="2208455"/>
                </a:lnTo>
                <a:cubicBezTo>
                  <a:pt x="1938814" y="2204359"/>
                  <a:pt x="1943863" y="2207217"/>
                  <a:pt x="1937195" y="2201978"/>
                </a:cubicBezTo>
                <a:cubicBezTo>
                  <a:pt x="1930623" y="2191310"/>
                  <a:pt x="1922526" y="2149876"/>
                  <a:pt x="1917573" y="2130160"/>
                </a:cubicBezTo>
                <a:lnTo>
                  <a:pt x="1904429" y="2130160"/>
                </a:lnTo>
                <a:cubicBezTo>
                  <a:pt x="1899095" y="2151305"/>
                  <a:pt x="1907668" y="2140065"/>
                  <a:pt x="1891380" y="2149686"/>
                </a:cubicBezTo>
                <a:cubicBezTo>
                  <a:pt x="1881283" y="2154258"/>
                  <a:pt x="1890427" y="2150543"/>
                  <a:pt x="1871758" y="2149686"/>
                </a:cubicBezTo>
                <a:lnTo>
                  <a:pt x="1866519" y="2128921"/>
                </a:lnTo>
                <a:lnTo>
                  <a:pt x="1866781" y="2128921"/>
                </a:lnTo>
                <a:lnTo>
                  <a:pt x="1865471" y="2123683"/>
                </a:lnTo>
                <a:cubicBezTo>
                  <a:pt x="1878235" y="2125779"/>
                  <a:pt x="1886045" y="2124350"/>
                  <a:pt x="1911287" y="2123683"/>
                </a:cubicBezTo>
                <a:cubicBezTo>
                  <a:pt x="1908715" y="2079963"/>
                  <a:pt x="1894808" y="2026528"/>
                  <a:pt x="1885093" y="1986619"/>
                </a:cubicBezTo>
                <a:lnTo>
                  <a:pt x="1865471" y="1986619"/>
                </a:lnTo>
                <a:cubicBezTo>
                  <a:pt x="1856994" y="1992334"/>
                  <a:pt x="1849374" y="1992429"/>
                  <a:pt x="1832801" y="1993191"/>
                </a:cubicBezTo>
                <a:lnTo>
                  <a:pt x="1832801" y="1980142"/>
                </a:lnTo>
                <a:cubicBezTo>
                  <a:pt x="1862709" y="1978903"/>
                  <a:pt x="1865757" y="1980046"/>
                  <a:pt x="1872044" y="1954043"/>
                </a:cubicBezTo>
                <a:cubicBezTo>
                  <a:pt x="1867186" y="1947090"/>
                  <a:pt x="1868138" y="1947852"/>
                  <a:pt x="1865471" y="1934517"/>
                </a:cubicBezTo>
                <a:lnTo>
                  <a:pt x="1832801" y="1934517"/>
                </a:lnTo>
                <a:cubicBezTo>
                  <a:pt x="1826133" y="1944423"/>
                  <a:pt x="1822990" y="1947376"/>
                  <a:pt x="1813179" y="1954043"/>
                </a:cubicBezTo>
                <a:cubicBezTo>
                  <a:pt x="1820132" y="1979856"/>
                  <a:pt x="1807083" y="2014622"/>
                  <a:pt x="1813179" y="2045388"/>
                </a:cubicBezTo>
                <a:cubicBezTo>
                  <a:pt x="1818608" y="2072344"/>
                  <a:pt x="1828229" y="2100442"/>
                  <a:pt x="1836801" y="2129017"/>
                </a:cubicBezTo>
                <a:lnTo>
                  <a:pt x="1836516" y="2129017"/>
                </a:lnTo>
                <a:cubicBezTo>
                  <a:pt x="1843088" y="2150924"/>
                  <a:pt x="1849184" y="2173213"/>
                  <a:pt x="1852232" y="2195501"/>
                </a:cubicBezTo>
                <a:lnTo>
                  <a:pt x="1832610" y="2195501"/>
                </a:lnTo>
                <a:cubicBezTo>
                  <a:pt x="1824133" y="2179689"/>
                  <a:pt x="1820800" y="2177022"/>
                  <a:pt x="1819466" y="2149781"/>
                </a:cubicBezTo>
                <a:cubicBezTo>
                  <a:pt x="1815656" y="2144447"/>
                  <a:pt x="1812798" y="2137208"/>
                  <a:pt x="1810417" y="2129017"/>
                </a:cubicBezTo>
                <a:lnTo>
                  <a:pt x="1810798" y="2129017"/>
                </a:lnTo>
                <a:cubicBezTo>
                  <a:pt x="1805654" y="2110729"/>
                  <a:pt x="1803273" y="2087679"/>
                  <a:pt x="1800130" y="2071486"/>
                </a:cubicBezTo>
                <a:lnTo>
                  <a:pt x="1780508" y="2071486"/>
                </a:lnTo>
                <a:cubicBezTo>
                  <a:pt x="1773936" y="2076058"/>
                  <a:pt x="1754315" y="2079868"/>
                  <a:pt x="1747742" y="2084536"/>
                </a:cubicBezTo>
                <a:cubicBezTo>
                  <a:pt x="1742504" y="2092251"/>
                  <a:pt x="1742694" y="2095489"/>
                  <a:pt x="1741265" y="2110634"/>
                </a:cubicBezTo>
                <a:cubicBezTo>
                  <a:pt x="1742980" y="2115873"/>
                  <a:pt x="1744409" y="2122064"/>
                  <a:pt x="1745552" y="2129017"/>
                </a:cubicBezTo>
                <a:lnTo>
                  <a:pt x="1745266" y="2129017"/>
                </a:lnTo>
                <a:cubicBezTo>
                  <a:pt x="1748790" y="2150829"/>
                  <a:pt x="1749934" y="2179309"/>
                  <a:pt x="1754029" y="2201978"/>
                </a:cubicBezTo>
                <a:cubicBezTo>
                  <a:pt x="1775270" y="2209217"/>
                  <a:pt x="1783557" y="2227696"/>
                  <a:pt x="1799844" y="2234649"/>
                </a:cubicBezTo>
                <a:lnTo>
                  <a:pt x="1852232" y="2234649"/>
                </a:lnTo>
                <a:cubicBezTo>
                  <a:pt x="1862900" y="2238173"/>
                  <a:pt x="1880712" y="2257318"/>
                  <a:pt x="1891475" y="2260747"/>
                </a:cubicBezTo>
                <a:lnTo>
                  <a:pt x="2009204" y="2254175"/>
                </a:lnTo>
                <a:cubicBezTo>
                  <a:pt x="2073974" y="2270272"/>
                  <a:pt x="2073117" y="2264843"/>
                  <a:pt x="2140078" y="2247603"/>
                </a:cubicBezTo>
                <a:lnTo>
                  <a:pt x="2185893" y="2247603"/>
                </a:lnTo>
                <a:cubicBezTo>
                  <a:pt x="2227136" y="2231029"/>
                  <a:pt x="2250377" y="2166355"/>
                  <a:pt x="2289525" y="2129112"/>
                </a:cubicBezTo>
                <a:lnTo>
                  <a:pt x="2362520" y="2129017"/>
                </a:lnTo>
                <a:lnTo>
                  <a:pt x="2289524" y="2129017"/>
                </a:lnTo>
                <a:cubicBezTo>
                  <a:pt x="2310003" y="2109682"/>
                  <a:pt x="2334863" y="2097680"/>
                  <a:pt x="2369153" y="2104062"/>
                </a:cubicBezTo>
                <a:cubicBezTo>
                  <a:pt x="2379345" y="2105967"/>
                  <a:pt x="2390251" y="2109968"/>
                  <a:pt x="2401550" y="2114611"/>
                </a:cubicBezTo>
                <a:lnTo>
                  <a:pt x="2436073" y="2128922"/>
                </a:lnTo>
                <a:lnTo>
                  <a:pt x="2436305" y="2128921"/>
                </a:lnTo>
                <a:cubicBezTo>
                  <a:pt x="2444497" y="2132064"/>
                  <a:pt x="2452688" y="2134827"/>
                  <a:pt x="2460784" y="2136637"/>
                </a:cubicBezTo>
                <a:lnTo>
                  <a:pt x="2460784" y="2149686"/>
                </a:lnTo>
                <a:cubicBezTo>
                  <a:pt x="2430876" y="2190357"/>
                  <a:pt x="2450497" y="2267986"/>
                  <a:pt x="2421541" y="2312849"/>
                </a:cubicBezTo>
                <a:cubicBezTo>
                  <a:pt x="2396395" y="2329137"/>
                  <a:pt x="2321910" y="2320183"/>
                  <a:pt x="2284096" y="2319326"/>
                </a:cubicBezTo>
                <a:lnTo>
                  <a:pt x="2238280" y="2267129"/>
                </a:lnTo>
                <a:cubicBezTo>
                  <a:pt x="2180845" y="2269987"/>
                  <a:pt x="2136363" y="2289132"/>
                  <a:pt x="2087785" y="2299800"/>
                </a:cubicBezTo>
                <a:cubicBezTo>
                  <a:pt x="2051495" y="2307705"/>
                  <a:pt x="2021015" y="2280273"/>
                  <a:pt x="1989678" y="2280178"/>
                </a:cubicBezTo>
                <a:cubicBezTo>
                  <a:pt x="1977295" y="2280178"/>
                  <a:pt x="1956340" y="2303896"/>
                  <a:pt x="1943863" y="2306277"/>
                </a:cubicBezTo>
                <a:cubicBezTo>
                  <a:pt x="1921002" y="2310563"/>
                  <a:pt x="1881093" y="2279607"/>
                  <a:pt x="1865281" y="2273606"/>
                </a:cubicBezTo>
                <a:lnTo>
                  <a:pt x="1806417" y="2273606"/>
                </a:lnTo>
                <a:cubicBezTo>
                  <a:pt x="1773365" y="2262557"/>
                  <a:pt x="1739170" y="2230172"/>
                  <a:pt x="1714786" y="2208360"/>
                </a:cubicBezTo>
                <a:cubicBezTo>
                  <a:pt x="1721644" y="2186929"/>
                  <a:pt x="1725454" y="2158735"/>
                  <a:pt x="1728217" y="2128921"/>
                </a:cubicBezTo>
                <a:lnTo>
                  <a:pt x="1728509" y="2128923"/>
                </a:lnTo>
                <a:lnTo>
                  <a:pt x="1733919" y="2060128"/>
                </a:lnTo>
                <a:cubicBezTo>
                  <a:pt x="1735740" y="2037792"/>
                  <a:pt x="1737883" y="2016861"/>
                  <a:pt x="1741265" y="1999668"/>
                </a:cubicBezTo>
                <a:lnTo>
                  <a:pt x="1793653" y="1980142"/>
                </a:lnTo>
                <a:cubicBezTo>
                  <a:pt x="1794701" y="1948709"/>
                  <a:pt x="1804035" y="1925373"/>
                  <a:pt x="1826324" y="1914895"/>
                </a:cubicBezTo>
                <a:cubicBezTo>
                  <a:pt x="1828514" y="1913276"/>
                  <a:pt x="1830705" y="1912038"/>
                  <a:pt x="1832801" y="1911085"/>
                </a:cubicBezTo>
                <a:lnTo>
                  <a:pt x="1848357" y="1910915"/>
                </a:lnTo>
                <a:lnTo>
                  <a:pt x="1832515" y="1910800"/>
                </a:lnTo>
                <a:cubicBezTo>
                  <a:pt x="1837420" y="1908705"/>
                  <a:pt x="1841897" y="1908395"/>
                  <a:pt x="1846195" y="1908788"/>
                </a:cubicBezTo>
                <a:lnTo>
                  <a:pt x="1857780" y="1910811"/>
                </a:lnTo>
                <a:lnTo>
                  <a:pt x="1858804" y="1910800"/>
                </a:lnTo>
                <a:cubicBezTo>
                  <a:pt x="1862900" y="1911657"/>
                  <a:pt x="1866995" y="1912038"/>
                  <a:pt x="1871472" y="1910990"/>
                </a:cubicBezTo>
                <a:lnTo>
                  <a:pt x="1902714" y="1910800"/>
                </a:lnTo>
                <a:cubicBezTo>
                  <a:pt x="1900428" y="1921658"/>
                  <a:pt x="1898714" y="1930230"/>
                  <a:pt x="1897952" y="1947471"/>
                </a:cubicBezTo>
                <a:cubicBezTo>
                  <a:pt x="1911382" y="1952138"/>
                  <a:pt x="1928527" y="1953948"/>
                  <a:pt x="1950339" y="1953948"/>
                </a:cubicBezTo>
                <a:cubicBezTo>
                  <a:pt x="1957102" y="1948709"/>
                  <a:pt x="1952149" y="1951662"/>
                  <a:pt x="1963484" y="1947471"/>
                </a:cubicBezTo>
                <a:lnTo>
                  <a:pt x="1963484" y="1914800"/>
                </a:lnTo>
                <a:lnTo>
                  <a:pt x="1958088" y="1910800"/>
                </a:lnTo>
                <a:lnTo>
                  <a:pt x="1957769" y="1910800"/>
                </a:lnTo>
                <a:cubicBezTo>
                  <a:pt x="1955197" y="1908419"/>
                  <a:pt x="1954054" y="1906895"/>
                  <a:pt x="1950244" y="1901751"/>
                </a:cubicBezTo>
                <a:lnTo>
                  <a:pt x="1904429" y="1901751"/>
                </a:lnTo>
                <a:cubicBezTo>
                  <a:pt x="1903762" y="1905085"/>
                  <a:pt x="1903190" y="1908037"/>
                  <a:pt x="1902619" y="1910800"/>
                </a:cubicBezTo>
                <a:lnTo>
                  <a:pt x="1871377" y="1910800"/>
                </a:lnTo>
                <a:cubicBezTo>
                  <a:pt x="1873568" y="1910419"/>
                  <a:pt x="1875854" y="1909561"/>
                  <a:pt x="1878330" y="1908228"/>
                </a:cubicBezTo>
                <a:lnTo>
                  <a:pt x="1878330" y="1895179"/>
                </a:lnTo>
                <a:cubicBezTo>
                  <a:pt x="1896618" y="1878129"/>
                  <a:pt x="1916144" y="1871271"/>
                  <a:pt x="1950244" y="1869080"/>
                </a:cubicBezTo>
                <a:close/>
                <a:moveTo>
                  <a:pt x="3023521" y="1862603"/>
                </a:moveTo>
                <a:lnTo>
                  <a:pt x="3016949" y="1882129"/>
                </a:lnTo>
                <a:lnTo>
                  <a:pt x="3030093" y="1882129"/>
                </a:lnTo>
                <a:lnTo>
                  <a:pt x="3030093" y="1875653"/>
                </a:lnTo>
                <a:cubicBezTo>
                  <a:pt x="3035332" y="1868985"/>
                  <a:pt x="3032379" y="1873843"/>
                  <a:pt x="3036570" y="1862603"/>
                </a:cubicBezTo>
                <a:close/>
                <a:moveTo>
                  <a:pt x="576167" y="1862603"/>
                </a:moveTo>
                <a:lnTo>
                  <a:pt x="582740" y="1862603"/>
                </a:lnTo>
                <a:lnTo>
                  <a:pt x="582740" y="1869176"/>
                </a:lnTo>
                <a:cubicBezTo>
                  <a:pt x="587502" y="1876129"/>
                  <a:pt x="586550" y="1875271"/>
                  <a:pt x="589217" y="1888702"/>
                </a:cubicBezTo>
                <a:lnTo>
                  <a:pt x="569595" y="1888702"/>
                </a:lnTo>
                <a:cubicBezTo>
                  <a:pt x="571500" y="1873462"/>
                  <a:pt x="572548" y="1872509"/>
                  <a:pt x="576167" y="1862603"/>
                </a:cubicBezTo>
                <a:close/>
                <a:moveTo>
                  <a:pt x="3180588" y="1836410"/>
                </a:moveTo>
                <a:lnTo>
                  <a:pt x="3180588" y="1862508"/>
                </a:lnTo>
                <a:lnTo>
                  <a:pt x="3147822" y="1875557"/>
                </a:lnTo>
                <a:cubicBezTo>
                  <a:pt x="3152013" y="1881653"/>
                  <a:pt x="3166205" y="1895845"/>
                  <a:pt x="3180302" y="1910609"/>
                </a:cubicBezTo>
                <a:lnTo>
                  <a:pt x="3155633" y="1910800"/>
                </a:lnTo>
                <a:cubicBezTo>
                  <a:pt x="3135440" y="1893464"/>
                  <a:pt x="3114485" y="1876986"/>
                  <a:pt x="3108579" y="1842982"/>
                </a:cubicBezTo>
                <a:lnTo>
                  <a:pt x="3115151" y="1842982"/>
                </a:lnTo>
                <a:cubicBezTo>
                  <a:pt x="3130487" y="1865746"/>
                  <a:pt x="3151918" y="1842505"/>
                  <a:pt x="3180588" y="1836410"/>
                </a:cubicBezTo>
                <a:close/>
                <a:moveTo>
                  <a:pt x="3259074" y="1816883"/>
                </a:moveTo>
                <a:lnTo>
                  <a:pt x="3272219" y="1816883"/>
                </a:lnTo>
                <a:lnTo>
                  <a:pt x="3272219" y="1823455"/>
                </a:lnTo>
                <a:cubicBezTo>
                  <a:pt x="3260693" y="1819360"/>
                  <a:pt x="3265742" y="1822217"/>
                  <a:pt x="3259074" y="1816883"/>
                </a:cubicBezTo>
                <a:close/>
                <a:moveTo>
                  <a:pt x="595789" y="1816883"/>
                </a:moveTo>
                <a:cubicBezTo>
                  <a:pt x="631412" y="1818503"/>
                  <a:pt x="630174" y="1823932"/>
                  <a:pt x="654653" y="1823455"/>
                </a:cubicBezTo>
                <a:lnTo>
                  <a:pt x="654653" y="1836505"/>
                </a:lnTo>
                <a:lnTo>
                  <a:pt x="608838" y="1836505"/>
                </a:lnTo>
                <a:cubicBezTo>
                  <a:pt x="603218" y="1832219"/>
                  <a:pt x="588264" y="1827837"/>
                  <a:pt x="582644" y="1823455"/>
                </a:cubicBezTo>
                <a:cubicBezTo>
                  <a:pt x="594170" y="1819360"/>
                  <a:pt x="589026" y="1822217"/>
                  <a:pt x="595789" y="1816883"/>
                </a:cubicBezTo>
                <a:close/>
                <a:moveTo>
                  <a:pt x="608838" y="1790785"/>
                </a:moveTo>
                <a:lnTo>
                  <a:pt x="621887" y="1790785"/>
                </a:lnTo>
                <a:lnTo>
                  <a:pt x="621887" y="1797357"/>
                </a:lnTo>
                <a:cubicBezTo>
                  <a:pt x="610457" y="1793166"/>
                  <a:pt x="615601" y="1796023"/>
                  <a:pt x="608838" y="1790785"/>
                </a:cubicBezTo>
                <a:close/>
                <a:moveTo>
                  <a:pt x="3815334" y="1773258"/>
                </a:moveTo>
                <a:cubicBezTo>
                  <a:pt x="3820192" y="1780306"/>
                  <a:pt x="3819239" y="1779449"/>
                  <a:pt x="3821906" y="1792784"/>
                </a:cubicBezTo>
                <a:cubicBezTo>
                  <a:pt x="3817525" y="1792784"/>
                  <a:pt x="3813143" y="1792784"/>
                  <a:pt x="3808762" y="1792784"/>
                </a:cubicBezTo>
                <a:cubicBezTo>
                  <a:pt x="3810953" y="1786307"/>
                  <a:pt x="3813143" y="1779830"/>
                  <a:pt x="3815334" y="1773258"/>
                </a:cubicBezTo>
                <a:close/>
                <a:moveTo>
                  <a:pt x="1459516" y="1753732"/>
                </a:moveTo>
                <a:cubicBezTo>
                  <a:pt x="1477233" y="1781355"/>
                  <a:pt x="1460850" y="1832313"/>
                  <a:pt x="1459516" y="1864698"/>
                </a:cubicBezTo>
                <a:cubicBezTo>
                  <a:pt x="1455896" y="1953090"/>
                  <a:pt x="1441704" y="2036148"/>
                  <a:pt x="1439895" y="2132256"/>
                </a:cubicBezTo>
                <a:cubicBezTo>
                  <a:pt x="1435513" y="2132256"/>
                  <a:pt x="1431132" y="2132256"/>
                  <a:pt x="1426750" y="2132256"/>
                </a:cubicBezTo>
                <a:cubicBezTo>
                  <a:pt x="1426750" y="2110539"/>
                  <a:pt x="1426750" y="2088726"/>
                  <a:pt x="1426750" y="2067009"/>
                </a:cubicBezTo>
                <a:cubicBezTo>
                  <a:pt x="1451134" y="2027385"/>
                  <a:pt x="1447610" y="1815930"/>
                  <a:pt x="1459516" y="1753732"/>
                </a:cubicBezTo>
                <a:close/>
                <a:moveTo>
                  <a:pt x="3036570" y="1745160"/>
                </a:moveTo>
                <a:cubicBezTo>
                  <a:pt x="3030284" y="1756685"/>
                  <a:pt x="3028379" y="1756114"/>
                  <a:pt x="3023521" y="1771258"/>
                </a:cubicBezTo>
                <a:lnTo>
                  <a:pt x="3030093" y="1771258"/>
                </a:lnTo>
                <a:lnTo>
                  <a:pt x="3030093" y="1777831"/>
                </a:lnTo>
                <a:cubicBezTo>
                  <a:pt x="3041523" y="1773735"/>
                  <a:pt x="3036475" y="1776593"/>
                  <a:pt x="3043142" y="1771258"/>
                </a:cubicBezTo>
                <a:cubicBezTo>
                  <a:pt x="3048095" y="1764210"/>
                  <a:pt x="3047048" y="1765067"/>
                  <a:pt x="3049715" y="1751732"/>
                </a:cubicBezTo>
                <a:close/>
                <a:moveTo>
                  <a:pt x="3795617" y="1727633"/>
                </a:moveTo>
                <a:cubicBezTo>
                  <a:pt x="3807904" y="1740206"/>
                  <a:pt x="3812095" y="1750588"/>
                  <a:pt x="3815238" y="1773258"/>
                </a:cubicBezTo>
                <a:cubicBezTo>
                  <a:pt x="3813048" y="1773258"/>
                  <a:pt x="3810857" y="1773258"/>
                  <a:pt x="3808666" y="1773258"/>
                </a:cubicBezTo>
                <a:cubicBezTo>
                  <a:pt x="3808666" y="1768876"/>
                  <a:pt x="3808666" y="1764590"/>
                  <a:pt x="3808666" y="1760209"/>
                </a:cubicBezTo>
                <a:cubicBezTo>
                  <a:pt x="3798951" y="1749636"/>
                  <a:pt x="3798570" y="1747064"/>
                  <a:pt x="3795617" y="1727633"/>
                </a:cubicBezTo>
                <a:close/>
                <a:moveTo>
                  <a:pt x="3789140" y="1714584"/>
                </a:moveTo>
                <a:cubicBezTo>
                  <a:pt x="3794379" y="1721251"/>
                  <a:pt x="3791521" y="1716394"/>
                  <a:pt x="3795712" y="1727633"/>
                </a:cubicBezTo>
                <a:lnTo>
                  <a:pt x="3795617" y="1727633"/>
                </a:lnTo>
                <a:lnTo>
                  <a:pt x="3789140" y="1727633"/>
                </a:lnTo>
                <a:cubicBezTo>
                  <a:pt x="3789140" y="1723252"/>
                  <a:pt x="3789140" y="1718870"/>
                  <a:pt x="3789140" y="1714584"/>
                </a:cubicBezTo>
                <a:close/>
                <a:moveTo>
                  <a:pt x="3167444" y="1692868"/>
                </a:moveTo>
                <a:lnTo>
                  <a:pt x="3167444" y="1725538"/>
                </a:lnTo>
                <a:cubicBezTo>
                  <a:pt x="3181064" y="1723062"/>
                  <a:pt x="3180017" y="1723919"/>
                  <a:pt x="3187065" y="1718966"/>
                </a:cubicBezTo>
                <a:cubicBezTo>
                  <a:pt x="3192304" y="1712299"/>
                  <a:pt x="3189446" y="1717156"/>
                  <a:pt x="3193637" y="1705917"/>
                </a:cubicBezTo>
                <a:cubicBezTo>
                  <a:pt x="3182112" y="1699630"/>
                  <a:pt x="3182684" y="1697726"/>
                  <a:pt x="3167444" y="1692868"/>
                </a:cubicBezTo>
                <a:close/>
                <a:moveTo>
                  <a:pt x="1426845" y="1692868"/>
                </a:moveTo>
                <a:cubicBezTo>
                  <a:pt x="1450372" y="1700583"/>
                  <a:pt x="1450753" y="1702774"/>
                  <a:pt x="1453039" y="1732015"/>
                </a:cubicBezTo>
                <a:cubicBezTo>
                  <a:pt x="1447800" y="1738683"/>
                  <a:pt x="1450753" y="1733825"/>
                  <a:pt x="1446562" y="1745065"/>
                </a:cubicBezTo>
                <a:cubicBezTo>
                  <a:pt x="1373886" y="1785736"/>
                  <a:pt x="1314069" y="1842696"/>
                  <a:pt x="1243679" y="1882129"/>
                </a:cubicBezTo>
                <a:lnTo>
                  <a:pt x="1243679" y="1869080"/>
                </a:lnTo>
                <a:lnTo>
                  <a:pt x="1250251" y="1869080"/>
                </a:lnTo>
                <a:cubicBezTo>
                  <a:pt x="1271302" y="1819550"/>
                  <a:pt x="1330547" y="1805929"/>
                  <a:pt x="1348454" y="1758114"/>
                </a:cubicBezTo>
                <a:cubicBezTo>
                  <a:pt x="1274159" y="1750875"/>
                  <a:pt x="1236155" y="1788594"/>
                  <a:pt x="1165193" y="1797262"/>
                </a:cubicBezTo>
                <a:lnTo>
                  <a:pt x="1165193" y="1790689"/>
                </a:lnTo>
                <a:lnTo>
                  <a:pt x="1171766" y="1790689"/>
                </a:lnTo>
                <a:cubicBezTo>
                  <a:pt x="1196721" y="1756876"/>
                  <a:pt x="1258634" y="1724872"/>
                  <a:pt x="1302639" y="1712394"/>
                </a:cubicBezTo>
                <a:cubicBezTo>
                  <a:pt x="1357313" y="1696963"/>
                  <a:pt x="1393793" y="1715537"/>
                  <a:pt x="1426845" y="1692868"/>
                </a:cubicBezTo>
                <a:close/>
                <a:moveTo>
                  <a:pt x="3769519" y="1675341"/>
                </a:moveTo>
                <a:cubicBezTo>
                  <a:pt x="3774758" y="1682008"/>
                  <a:pt x="3771805" y="1677151"/>
                  <a:pt x="3775996" y="1688390"/>
                </a:cubicBezTo>
                <a:cubicBezTo>
                  <a:pt x="3773901" y="1688390"/>
                  <a:pt x="3771710" y="1688390"/>
                  <a:pt x="3769519" y="1688390"/>
                </a:cubicBezTo>
                <a:lnTo>
                  <a:pt x="3769519" y="1675436"/>
                </a:lnTo>
                <a:close/>
                <a:moveTo>
                  <a:pt x="3762947" y="1662387"/>
                </a:moveTo>
                <a:cubicBezTo>
                  <a:pt x="3768186" y="1669055"/>
                  <a:pt x="3765233" y="1664197"/>
                  <a:pt x="3769519" y="1675436"/>
                </a:cubicBezTo>
                <a:cubicBezTo>
                  <a:pt x="3767328" y="1675436"/>
                  <a:pt x="3765138" y="1675436"/>
                  <a:pt x="3762947" y="1675436"/>
                </a:cubicBezTo>
                <a:cubicBezTo>
                  <a:pt x="3762947" y="1671055"/>
                  <a:pt x="3762947" y="1666673"/>
                  <a:pt x="3762947" y="1662387"/>
                </a:cubicBezTo>
                <a:close/>
                <a:moveTo>
                  <a:pt x="3893820" y="1642766"/>
                </a:moveTo>
                <a:cubicBezTo>
                  <a:pt x="3913441" y="1644957"/>
                  <a:pt x="3933158" y="1647147"/>
                  <a:pt x="3952684" y="1649243"/>
                </a:cubicBezTo>
                <a:cubicBezTo>
                  <a:pt x="3968210" y="1673341"/>
                  <a:pt x="3982116" y="1682200"/>
                  <a:pt x="3985355" y="1721062"/>
                </a:cubicBezTo>
                <a:cubicBezTo>
                  <a:pt x="3971544" y="1739445"/>
                  <a:pt x="3971639" y="1759447"/>
                  <a:pt x="3952684" y="1773259"/>
                </a:cubicBezTo>
                <a:cubicBezTo>
                  <a:pt x="3937158" y="1785736"/>
                  <a:pt x="3916775" y="1786689"/>
                  <a:pt x="3887247" y="1786308"/>
                </a:cubicBezTo>
                <a:cubicBezTo>
                  <a:pt x="3818096" y="1720680"/>
                  <a:pt x="3811047" y="1700107"/>
                  <a:pt x="3893820" y="1642766"/>
                </a:cubicBezTo>
                <a:close/>
                <a:moveTo>
                  <a:pt x="3730181" y="1590569"/>
                </a:moveTo>
                <a:cubicBezTo>
                  <a:pt x="3739992" y="1601142"/>
                  <a:pt x="3740373" y="1603809"/>
                  <a:pt x="3743325" y="1623240"/>
                </a:cubicBezTo>
                <a:cubicBezTo>
                  <a:pt x="3741135" y="1623240"/>
                  <a:pt x="3738944" y="1623240"/>
                  <a:pt x="3736753" y="1623240"/>
                </a:cubicBezTo>
                <a:cubicBezTo>
                  <a:pt x="3736753" y="1618858"/>
                  <a:pt x="3736753" y="1614572"/>
                  <a:pt x="3736753" y="1610190"/>
                </a:cubicBezTo>
                <a:cubicBezTo>
                  <a:pt x="3731895" y="1603142"/>
                  <a:pt x="3732848" y="1603999"/>
                  <a:pt x="3730181" y="1590569"/>
                </a:cubicBezTo>
                <a:close/>
                <a:moveTo>
                  <a:pt x="3717131" y="1564470"/>
                </a:moveTo>
                <a:cubicBezTo>
                  <a:pt x="3729037" y="1574662"/>
                  <a:pt x="3726275" y="1570185"/>
                  <a:pt x="3730180" y="1590569"/>
                </a:cubicBezTo>
                <a:cubicBezTo>
                  <a:pt x="3727990" y="1590569"/>
                  <a:pt x="3725799" y="1590569"/>
                  <a:pt x="3723703" y="1590569"/>
                </a:cubicBezTo>
                <a:cubicBezTo>
                  <a:pt x="3723703" y="1588378"/>
                  <a:pt x="3723703" y="1586187"/>
                  <a:pt x="3723703" y="1583996"/>
                </a:cubicBezTo>
                <a:cubicBezTo>
                  <a:pt x="3718750" y="1577043"/>
                  <a:pt x="3719798" y="1577805"/>
                  <a:pt x="3717131" y="1564470"/>
                </a:cubicBezTo>
                <a:close/>
                <a:moveTo>
                  <a:pt x="1281017" y="1474554"/>
                </a:moveTo>
                <a:lnTo>
                  <a:pt x="1281018" y="1474554"/>
                </a:lnTo>
                <a:lnTo>
                  <a:pt x="1411605" y="1474554"/>
                </a:lnTo>
                <a:cubicBezTo>
                  <a:pt x="1414558" y="1475507"/>
                  <a:pt x="1417415" y="1476460"/>
                  <a:pt x="1420273" y="1477602"/>
                </a:cubicBezTo>
                <a:cubicBezTo>
                  <a:pt x="1416177" y="1489033"/>
                  <a:pt x="1419035" y="1483984"/>
                  <a:pt x="1413796" y="1490652"/>
                </a:cubicBezTo>
                <a:lnTo>
                  <a:pt x="1413796" y="1497224"/>
                </a:lnTo>
                <a:cubicBezTo>
                  <a:pt x="1377506" y="1491223"/>
                  <a:pt x="1325499" y="1485603"/>
                  <a:pt x="1281017" y="1474554"/>
                </a:cubicBezTo>
                <a:close/>
                <a:moveTo>
                  <a:pt x="1210914" y="1444931"/>
                </a:moveTo>
                <a:cubicBezTo>
                  <a:pt x="1278350" y="1443883"/>
                  <a:pt x="1349217" y="1452742"/>
                  <a:pt x="1411605" y="1474459"/>
                </a:cubicBezTo>
                <a:lnTo>
                  <a:pt x="1281018" y="1474554"/>
                </a:lnTo>
                <a:cubicBezTo>
                  <a:pt x="1252443" y="1467410"/>
                  <a:pt x="1227106" y="1458076"/>
                  <a:pt x="1210914" y="1444931"/>
                </a:cubicBezTo>
                <a:close/>
                <a:moveTo>
                  <a:pt x="2068068" y="1392734"/>
                </a:moveTo>
                <a:cubicBezTo>
                  <a:pt x="2078736" y="1401497"/>
                  <a:pt x="2075403" y="1396925"/>
                  <a:pt x="2081213" y="1412260"/>
                </a:cubicBezTo>
                <a:lnTo>
                  <a:pt x="2074641" y="1412260"/>
                </a:lnTo>
                <a:lnTo>
                  <a:pt x="2074641" y="1418737"/>
                </a:lnTo>
                <a:lnTo>
                  <a:pt x="2068068" y="1418737"/>
                </a:lnTo>
                <a:close/>
                <a:moveTo>
                  <a:pt x="2041970" y="1379685"/>
                </a:moveTo>
                <a:cubicBezTo>
                  <a:pt x="2046828" y="1386733"/>
                  <a:pt x="2045875" y="1385876"/>
                  <a:pt x="2048447" y="1399306"/>
                </a:cubicBezTo>
                <a:cubicBezTo>
                  <a:pt x="2035397" y="1409117"/>
                  <a:pt x="2024444" y="1424643"/>
                  <a:pt x="2015776" y="1438454"/>
                </a:cubicBezTo>
                <a:lnTo>
                  <a:pt x="1996154" y="1431882"/>
                </a:lnTo>
                <a:lnTo>
                  <a:pt x="1996154" y="1418832"/>
                </a:lnTo>
                <a:cubicBezTo>
                  <a:pt x="2018443" y="1411594"/>
                  <a:pt x="2030635" y="1397306"/>
                  <a:pt x="2041970" y="1379685"/>
                </a:cubicBezTo>
                <a:close/>
                <a:moveTo>
                  <a:pt x="286131" y="1365493"/>
                </a:moveTo>
                <a:lnTo>
                  <a:pt x="571691" y="1365493"/>
                </a:lnTo>
                <a:cubicBezTo>
                  <a:pt x="570072" y="1407974"/>
                  <a:pt x="569500" y="1446836"/>
                  <a:pt x="569500" y="1464553"/>
                </a:cubicBezTo>
                <a:lnTo>
                  <a:pt x="559435" y="1462659"/>
                </a:lnTo>
                <a:lnTo>
                  <a:pt x="566579" y="1468842"/>
                </a:lnTo>
                <a:cubicBezTo>
                  <a:pt x="596541" y="1501760"/>
                  <a:pt x="666569" y="1615041"/>
                  <a:pt x="687792" y="1663814"/>
                </a:cubicBezTo>
                <a:lnTo>
                  <a:pt x="688863" y="1666991"/>
                </a:lnTo>
                <a:lnTo>
                  <a:pt x="783741" y="1674794"/>
                </a:lnTo>
                <a:cubicBezTo>
                  <a:pt x="814483" y="1679509"/>
                  <a:pt x="843105" y="1685867"/>
                  <a:pt x="867442" y="1692582"/>
                </a:cubicBezTo>
                <a:lnTo>
                  <a:pt x="867442" y="1692677"/>
                </a:lnTo>
                <a:cubicBezTo>
                  <a:pt x="883730" y="1696963"/>
                  <a:pt x="898017" y="1701536"/>
                  <a:pt x="909828" y="1705917"/>
                </a:cubicBezTo>
                <a:cubicBezTo>
                  <a:pt x="931640" y="1714013"/>
                  <a:pt x="936689" y="1738111"/>
                  <a:pt x="968693" y="1745065"/>
                </a:cubicBezTo>
                <a:cubicBezTo>
                  <a:pt x="968883" y="1725538"/>
                  <a:pt x="971264" y="1708298"/>
                  <a:pt x="974979" y="1692582"/>
                </a:cubicBezTo>
                <a:lnTo>
                  <a:pt x="975140" y="1692582"/>
                </a:lnTo>
                <a:lnTo>
                  <a:pt x="1001339" y="1617465"/>
                </a:lnTo>
                <a:cubicBezTo>
                  <a:pt x="1010698" y="1593165"/>
                  <a:pt x="1018984" y="1567900"/>
                  <a:pt x="1021175" y="1536372"/>
                </a:cubicBezTo>
                <a:lnTo>
                  <a:pt x="949262" y="1529895"/>
                </a:lnTo>
                <a:cubicBezTo>
                  <a:pt x="930592" y="1533324"/>
                  <a:pt x="892588" y="1553612"/>
                  <a:pt x="864108" y="1542944"/>
                </a:cubicBezTo>
                <a:cubicBezTo>
                  <a:pt x="832199" y="1530943"/>
                  <a:pt x="785146" y="1507702"/>
                  <a:pt x="746379" y="1497319"/>
                </a:cubicBezTo>
                <a:cubicBezTo>
                  <a:pt x="744379" y="1489413"/>
                  <a:pt x="741521" y="1481984"/>
                  <a:pt x="738188" y="1474745"/>
                </a:cubicBezTo>
                <a:lnTo>
                  <a:pt x="924339" y="1474650"/>
                </a:lnTo>
                <a:lnTo>
                  <a:pt x="737997" y="1474554"/>
                </a:lnTo>
                <a:cubicBezTo>
                  <a:pt x="729806" y="1456837"/>
                  <a:pt x="718852" y="1440931"/>
                  <a:pt x="713423" y="1425405"/>
                </a:cubicBezTo>
                <a:cubicBezTo>
                  <a:pt x="705231" y="1402069"/>
                  <a:pt x="701802" y="1383400"/>
                  <a:pt x="700374" y="1365588"/>
                </a:cubicBezTo>
                <a:lnTo>
                  <a:pt x="1151573" y="1365493"/>
                </a:lnTo>
                <a:lnTo>
                  <a:pt x="1109641" y="1474554"/>
                </a:lnTo>
                <a:lnTo>
                  <a:pt x="1109663" y="1474554"/>
                </a:lnTo>
                <a:cubicBezTo>
                  <a:pt x="1084231" y="1545039"/>
                  <a:pt x="1061847" y="1616477"/>
                  <a:pt x="1043368" y="1692677"/>
                </a:cubicBezTo>
                <a:lnTo>
                  <a:pt x="1043273" y="1692677"/>
                </a:lnTo>
                <a:lnTo>
                  <a:pt x="1034129" y="1732015"/>
                </a:lnTo>
                <a:cubicBezTo>
                  <a:pt x="1021175" y="1790880"/>
                  <a:pt x="986028" y="1843744"/>
                  <a:pt x="973169" y="1910800"/>
                </a:cubicBezTo>
                <a:lnTo>
                  <a:pt x="973074" y="1910800"/>
                </a:lnTo>
                <a:lnTo>
                  <a:pt x="915162" y="1910800"/>
                </a:lnTo>
                <a:cubicBezTo>
                  <a:pt x="920401" y="1868699"/>
                  <a:pt x="951643" y="1818503"/>
                  <a:pt x="955739" y="1784212"/>
                </a:cubicBezTo>
                <a:cubicBezTo>
                  <a:pt x="920115" y="1762781"/>
                  <a:pt x="887825" y="1719157"/>
                  <a:pt x="851059" y="1705917"/>
                </a:cubicBezTo>
                <a:cubicBezTo>
                  <a:pt x="784574" y="1682009"/>
                  <a:pt x="747903" y="1704203"/>
                  <a:pt x="687419" y="1692868"/>
                </a:cubicBezTo>
                <a:lnTo>
                  <a:pt x="687419" y="1692677"/>
                </a:lnTo>
                <a:lnTo>
                  <a:pt x="687324" y="1692677"/>
                </a:lnTo>
                <a:lnTo>
                  <a:pt x="687324" y="1681913"/>
                </a:lnTo>
                <a:cubicBezTo>
                  <a:pt x="657178" y="1631693"/>
                  <a:pt x="611815" y="1576543"/>
                  <a:pt x="581132" y="1518715"/>
                </a:cubicBezTo>
                <a:lnTo>
                  <a:pt x="557375" y="1462271"/>
                </a:lnTo>
                <a:lnTo>
                  <a:pt x="557224" y="1462243"/>
                </a:lnTo>
                <a:cubicBezTo>
                  <a:pt x="554903" y="1461529"/>
                  <a:pt x="553402" y="1460505"/>
                  <a:pt x="549878" y="1458076"/>
                </a:cubicBezTo>
                <a:cubicBezTo>
                  <a:pt x="544640" y="1451408"/>
                  <a:pt x="547497" y="1456266"/>
                  <a:pt x="543306" y="1445026"/>
                </a:cubicBezTo>
                <a:lnTo>
                  <a:pt x="545391" y="1440454"/>
                </a:lnTo>
                <a:lnTo>
                  <a:pt x="543401" y="1440454"/>
                </a:lnTo>
                <a:cubicBezTo>
                  <a:pt x="538353" y="1435978"/>
                  <a:pt x="528828" y="1431882"/>
                  <a:pt x="523780" y="1427405"/>
                </a:cubicBezTo>
                <a:cubicBezTo>
                  <a:pt x="537305" y="1424929"/>
                  <a:pt x="536353" y="1425786"/>
                  <a:pt x="543401" y="1420833"/>
                </a:cubicBezTo>
                <a:cubicBezTo>
                  <a:pt x="545830" y="1424357"/>
                  <a:pt x="546806" y="1425905"/>
                  <a:pt x="547509" y="1428250"/>
                </a:cubicBezTo>
                <a:lnTo>
                  <a:pt x="548297" y="1432153"/>
                </a:lnTo>
                <a:lnTo>
                  <a:pt x="549878" y="1418928"/>
                </a:lnTo>
                <a:cubicBezTo>
                  <a:pt x="521970" y="1421690"/>
                  <a:pt x="473774" y="1448551"/>
                  <a:pt x="427959" y="1474554"/>
                </a:cubicBezTo>
                <a:lnTo>
                  <a:pt x="428053" y="1474554"/>
                </a:lnTo>
                <a:cubicBezTo>
                  <a:pt x="376428" y="1503701"/>
                  <a:pt x="327850" y="1531895"/>
                  <a:pt x="314325" y="1523227"/>
                </a:cubicBezTo>
                <a:lnTo>
                  <a:pt x="260709" y="1474649"/>
                </a:lnTo>
                <a:lnTo>
                  <a:pt x="260509" y="1474649"/>
                </a:lnTo>
                <a:cubicBezTo>
                  <a:pt x="252222" y="1466839"/>
                  <a:pt x="244031" y="1459123"/>
                  <a:pt x="235744" y="1451598"/>
                </a:cubicBezTo>
                <a:cubicBezTo>
                  <a:pt x="250222" y="1427024"/>
                  <a:pt x="267081" y="1396163"/>
                  <a:pt x="286131" y="1365493"/>
                </a:cubicBezTo>
                <a:close/>
                <a:moveTo>
                  <a:pt x="1322165" y="1360160"/>
                </a:moveTo>
                <a:lnTo>
                  <a:pt x="1335309" y="1360160"/>
                </a:lnTo>
                <a:lnTo>
                  <a:pt x="1347216" y="1365494"/>
                </a:lnTo>
                <a:lnTo>
                  <a:pt x="1347028" y="1365494"/>
                </a:lnTo>
                <a:lnTo>
                  <a:pt x="1407129" y="1392734"/>
                </a:lnTo>
                <a:cubicBezTo>
                  <a:pt x="1416654" y="1409498"/>
                  <a:pt x="1400271" y="1408831"/>
                  <a:pt x="1407129" y="1418832"/>
                </a:cubicBezTo>
                <a:cubicBezTo>
                  <a:pt x="1425607" y="1439597"/>
                  <a:pt x="1443038" y="1460838"/>
                  <a:pt x="1479137" y="1464457"/>
                </a:cubicBezTo>
                <a:cubicBezTo>
                  <a:pt x="1482757" y="1453980"/>
                  <a:pt x="1484376" y="1448741"/>
                  <a:pt x="1485710" y="1431882"/>
                </a:cubicBezTo>
                <a:cubicBezTo>
                  <a:pt x="1471803" y="1417499"/>
                  <a:pt x="1457706" y="1393972"/>
                  <a:pt x="1444657" y="1365493"/>
                </a:cubicBezTo>
                <a:lnTo>
                  <a:pt x="1516952" y="1365493"/>
                </a:lnTo>
                <a:cubicBezTo>
                  <a:pt x="1514380" y="1403593"/>
                  <a:pt x="1512951" y="1442645"/>
                  <a:pt x="1512189" y="1474649"/>
                </a:cubicBezTo>
                <a:lnTo>
                  <a:pt x="1512187" y="1474649"/>
                </a:lnTo>
                <a:lnTo>
                  <a:pt x="1511713" y="1505928"/>
                </a:lnTo>
                <a:cubicBezTo>
                  <a:pt x="1511665" y="1515250"/>
                  <a:pt x="1511713" y="1523323"/>
                  <a:pt x="1511808" y="1529800"/>
                </a:cubicBezTo>
                <a:lnTo>
                  <a:pt x="1474683" y="1560617"/>
                </a:lnTo>
                <a:lnTo>
                  <a:pt x="1483781" y="1572293"/>
                </a:lnTo>
                <a:cubicBezTo>
                  <a:pt x="1485305" y="1577520"/>
                  <a:pt x="1485281" y="1584473"/>
                  <a:pt x="1485710" y="1597046"/>
                </a:cubicBezTo>
                <a:cubicBezTo>
                  <a:pt x="1477899" y="1609524"/>
                  <a:pt x="1477232" y="1648386"/>
                  <a:pt x="1472565" y="1662292"/>
                </a:cubicBezTo>
                <a:cubicBezTo>
                  <a:pt x="1470374" y="1662292"/>
                  <a:pt x="1468184" y="1662292"/>
                  <a:pt x="1465993" y="1662292"/>
                </a:cubicBezTo>
                <a:cubicBezTo>
                  <a:pt x="1465993" y="1636194"/>
                  <a:pt x="1465993" y="1610095"/>
                  <a:pt x="1465993" y="1583997"/>
                </a:cubicBezTo>
                <a:cubicBezTo>
                  <a:pt x="1468660" y="1580139"/>
                  <a:pt x="1469946" y="1577401"/>
                  <a:pt x="1470743" y="1573734"/>
                </a:cubicBezTo>
                <a:lnTo>
                  <a:pt x="1472287" y="1560316"/>
                </a:lnTo>
                <a:lnTo>
                  <a:pt x="1465790" y="1512226"/>
                </a:lnTo>
                <a:cubicBezTo>
                  <a:pt x="1460920" y="1497867"/>
                  <a:pt x="1453705" y="1485604"/>
                  <a:pt x="1444943" y="1474650"/>
                </a:cubicBezTo>
                <a:lnTo>
                  <a:pt x="1478741" y="1474602"/>
                </a:lnTo>
                <a:lnTo>
                  <a:pt x="1444943" y="1474554"/>
                </a:lnTo>
                <a:cubicBezTo>
                  <a:pt x="1412748" y="1434358"/>
                  <a:pt x="1359694" y="1411403"/>
                  <a:pt x="1325880" y="1365588"/>
                </a:cubicBezTo>
                <a:lnTo>
                  <a:pt x="1346805" y="1365494"/>
                </a:lnTo>
                <a:lnTo>
                  <a:pt x="1325975" y="1365494"/>
                </a:lnTo>
                <a:cubicBezTo>
                  <a:pt x="1324737" y="1363779"/>
                  <a:pt x="1323403" y="1361969"/>
                  <a:pt x="1322165" y="1360160"/>
                </a:cubicBezTo>
                <a:close/>
                <a:moveTo>
                  <a:pt x="2087784" y="1340538"/>
                </a:moveTo>
                <a:cubicBezTo>
                  <a:pt x="2090070" y="1342538"/>
                  <a:pt x="2100834" y="1343967"/>
                  <a:pt x="2094261" y="1353587"/>
                </a:cubicBezTo>
                <a:cubicBezTo>
                  <a:pt x="2087022" y="1350349"/>
                  <a:pt x="2073878" y="1341967"/>
                  <a:pt x="2087784" y="1340538"/>
                </a:cubicBezTo>
                <a:close/>
                <a:moveTo>
                  <a:pt x="2185892" y="1307867"/>
                </a:moveTo>
                <a:lnTo>
                  <a:pt x="2198941" y="1307867"/>
                </a:lnTo>
                <a:lnTo>
                  <a:pt x="2198941" y="1320916"/>
                </a:lnTo>
                <a:lnTo>
                  <a:pt x="2185892" y="1320916"/>
                </a:lnTo>
                <a:close/>
                <a:moveTo>
                  <a:pt x="13335" y="1283864"/>
                </a:moveTo>
                <a:cubicBezTo>
                  <a:pt x="46291" y="1304628"/>
                  <a:pt x="68008" y="1339680"/>
                  <a:pt x="98393" y="1362160"/>
                </a:cubicBezTo>
                <a:cubicBezTo>
                  <a:pt x="153257" y="1402831"/>
                  <a:pt x="224409" y="1442169"/>
                  <a:pt x="262033" y="1499224"/>
                </a:cubicBezTo>
                <a:cubicBezTo>
                  <a:pt x="257651" y="1499224"/>
                  <a:pt x="253270" y="1499224"/>
                  <a:pt x="248888" y="1499224"/>
                </a:cubicBezTo>
                <a:cubicBezTo>
                  <a:pt x="206692" y="1444646"/>
                  <a:pt x="122015" y="1381305"/>
                  <a:pt x="59150" y="1349110"/>
                </a:cubicBezTo>
                <a:cubicBezTo>
                  <a:pt x="59150" y="1359969"/>
                  <a:pt x="59150" y="1370827"/>
                  <a:pt x="59150" y="1381686"/>
                </a:cubicBezTo>
                <a:cubicBezTo>
                  <a:pt x="101251" y="1444455"/>
                  <a:pt x="18955" y="1564947"/>
                  <a:pt x="6763" y="1603523"/>
                </a:cubicBezTo>
                <a:cubicBezTo>
                  <a:pt x="17621" y="1603523"/>
                  <a:pt x="28575" y="1603523"/>
                  <a:pt x="39433" y="1603523"/>
                </a:cubicBezTo>
                <a:cubicBezTo>
                  <a:pt x="108871" y="1557708"/>
                  <a:pt x="223838" y="1574567"/>
                  <a:pt x="281559" y="1518655"/>
                </a:cubicBezTo>
                <a:cubicBezTo>
                  <a:pt x="271558" y="1511988"/>
                  <a:pt x="268700" y="1508844"/>
                  <a:pt x="261938" y="1499034"/>
                </a:cubicBezTo>
                <a:cubicBezTo>
                  <a:pt x="266224" y="1499034"/>
                  <a:pt x="270605" y="1499034"/>
                  <a:pt x="274987" y="1499034"/>
                </a:cubicBezTo>
                <a:cubicBezTo>
                  <a:pt x="287846" y="1515512"/>
                  <a:pt x="309848" y="1514369"/>
                  <a:pt x="320802" y="1531609"/>
                </a:cubicBezTo>
                <a:cubicBezTo>
                  <a:pt x="316421" y="1531609"/>
                  <a:pt x="312039" y="1531609"/>
                  <a:pt x="307753" y="1531609"/>
                </a:cubicBezTo>
                <a:cubicBezTo>
                  <a:pt x="261747" y="1566376"/>
                  <a:pt x="171545" y="1581425"/>
                  <a:pt x="111442" y="1596855"/>
                </a:cubicBezTo>
                <a:cubicBezTo>
                  <a:pt x="111442" y="1601237"/>
                  <a:pt x="111442" y="1605523"/>
                  <a:pt x="111442" y="1609905"/>
                </a:cubicBezTo>
                <a:cubicBezTo>
                  <a:pt x="113633" y="1609905"/>
                  <a:pt x="115824" y="1609905"/>
                  <a:pt x="117919" y="1609905"/>
                </a:cubicBezTo>
                <a:cubicBezTo>
                  <a:pt x="124968" y="1614858"/>
                  <a:pt x="124111" y="1613810"/>
                  <a:pt x="137541" y="1616382"/>
                </a:cubicBezTo>
                <a:cubicBezTo>
                  <a:pt x="179451" y="1585711"/>
                  <a:pt x="254698" y="1588569"/>
                  <a:pt x="307657" y="1570757"/>
                </a:cubicBezTo>
                <a:cubicBezTo>
                  <a:pt x="379571" y="1546563"/>
                  <a:pt x="453104" y="1498748"/>
                  <a:pt x="530161" y="1485889"/>
                </a:cubicBezTo>
                <a:cubicBezTo>
                  <a:pt x="547783" y="1535514"/>
                  <a:pt x="670655" y="1648195"/>
                  <a:pt x="654558" y="1688200"/>
                </a:cubicBezTo>
                <a:cubicBezTo>
                  <a:pt x="586930" y="1734777"/>
                  <a:pt x="477774" y="1654768"/>
                  <a:pt x="412432" y="1694677"/>
                </a:cubicBezTo>
                <a:cubicBezTo>
                  <a:pt x="375571" y="1710775"/>
                  <a:pt x="320802" y="1744017"/>
                  <a:pt x="307753" y="1786022"/>
                </a:cubicBezTo>
                <a:cubicBezTo>
                  <a:pt x="326136" y="1809549"/>
                  <a:pt x="312325" y="1831647"/>
                  <a:pt x="327374" y="1864318"/>
                </a:cubicBezTo>
                <a:lnTo>
                  <a:pt x="353768" y="1892419"/>
                </a:lnTo>
                <a:lnTo>
                  <a:pt x="353234" y="1891595"/>
                </a:lnTo>
                <a:cubicBezTo>
                  <a:pt x="350043" y="1883749"/>
                  <a:pt x="347900" y="1874271"/>
                  <a:pt x="347091" y="1862603"/>
                </a:cubicBezTo>
                <a:cubicBezTo>
                  <a:pt x="356997" y="1855936"/>
                  <a:pt x="359950" y="1852793"/>
                  <a:pt x="366713" y="1843077"/>
                </a:cubicBezTo>
                <a:cubicBezTo>
                  <a:pt x="331756" y="1834981"/>
                  <a:pt x="331946" y="1829552"/>
                  <a:pt x="334042" y="1797357"/>
                </a:cubicBezTo>
                <a:cubicBezTo>
                  <a:pt x="380048" y="1762686"/>
                  <a:pt x="401384" y="1724967"/>
                  <a:pt x="484537" y="1725538"/>
                </a:cubicBezTo>
                <a:cubicBezTo>
                  <a:pt x="532828" y="1759543"/>
                  <a:pt x="662083" y="1729253"/>
                  <a:pt x="739711" y="1718966"/>
                </a:cubicBezTo>
                <a:lnTo>
                  <a:pt x="739711" y="1738493"/>
                </a:lnTo>
                <a:cubicBezTo>
                  <a:pt x="723900" y="1746970"/>
                  <a:pt x="721138" y="1750303"/>
                  <a:pt x="693896" y="1751542"/>
                </a:cubicBezTo>
                <a:cubicBezTo>
                  <a:pt x="644176" y="1784879"/>
                  <a:pt x="477679" y="1754780"/>
                  <a:pt x="425577" y="1751542"/>
                </a:cubicBezTo>
                <a:cubicBezTo>
                  <a:pt x="422053" y="1761448"/>
                  <a:pt x="421196" y="1762591"/>
                  <a:pt x="419005" y="1777640"/>
                </a:cubicBezTo>
                <a:cubicBezTo>
                  <a:pt x="454914" y="1788403"/>
                  <a:pt x="487680" y="1807168"/>
                  <a:pt x="530257" y="1816788"/>
                </a:cubicBezTo>
                <a:lnTo>
                  <a:pt x="530257" y="1823360"/>
                </a:lnTo>
                <a:lnTo>
                  <a:pt x="510635" y="1823360"/>
                </a:lnTo>
                <a:lnTo>
                  <a:pt x="412432" y="1790689"/>
                </a:lnTo>
                <a:cubicBezTo>
                  <a:pt x="407003" y="1811835"/>
                  <a:pt x="415671" y="1800595"/>
                  <a:pt x="399288" y="1810216"/>
                </a:cubicBezTo>
                <a:cubicBezTo>
                  <a:pt x="390811" y="1804501"/>
                  <a:pt x="383191" y="1804405"/>
                  <a:pt x="366522" y="1803644"/>
                </a:cubicBezTo>
                <a:cubicBezTo>
                  <a:pt x="363093" y="1813549"/>
                  <a:pt x="362140" y="1814693"/>
                  <a:pt x="360045" y="1829742"/>
                </a:cubicBezTo>
                <a:lnTo>
                  <a:pt x="373094" y="1829742"/>
                </a:lnTo>
                <a:cubicBezTo>
                  <a:pt x="387763" y="1838886"/>
                  <a:pt x="394526" y="1833361"/>
                  <a:pt x="412432" y="1829742"/>
                </a:cubicBezTo>
                <a:lnTo>
                  <a:pt x="412432" y="1855840"/>
                </a:lnTo>
                <a:cubicBezTo>
                  <a:pt x="456057" y="1861936"/>
                  <a:pt x="502063" y="1889559"/>
                  <a:pt x="543306" y="1901465"/>
                </a:cubicBezTo>
                <a:cubicBezTo>
                  <a:pt x="569214" y="1908990"/>
                  <a:pt x="602171" y="1900989"/>
                  <a:pt x="622459" y="1910419"/>
                </a:cubicBezTo>
                <a:lnTo>
                  <a:pt x="554926" y="1910514"/>
                </a:lnTo>
                <a:cubicBezTo>
                  <a:pt x="506921" y="1896703"/>
                  <a:pt x="425482" y="1875367"/>
                  <a:pt x="425482" y="1875367"/>
                </a:cubicBezTo>
                <a:cubicBezTo>
                  <a:pt x="414147" y="1880510"/>
                  <a:pt x="413480" y="1892512"/>
                  <a:pt x="405860" y="1881844"/>
                </a:cubicBezTo>
                <a:cubicBezTo>
                  <a:pt x="397669" y="1868509"/>
                  <a:pt x="403098" y="1861936"/>
                  <a:pt x="399288" y="1849268"/>
                </a:cubicBezTo>
                <a:lnTo>
                  <a:pt x="373094" y="1868795"/>
                </a:lnTo>
                <a:lnTo>
                  <a:pt x="379667" y="1888321"/>
                </a:lnTo>
                <a:cubicBezTo>
                  <a:pt x="395478" y="1892702"/>
                  <a:pt x="406432" y="1901275"/>
                  <a:pt x="416242" y="1910514"/>
                </a:cubicBezTo>
                <a:lnTo>
                  <a:pt x="383096" y="1910702"/>
                </a:lnTo>
                <a:lnTo>
                  <a:pt x="383156" y="1910738"/>
                </a:lnTo>
                <a:lnTo>
                  <a:pt x="416338" y="1910800"/>
                </a:lnTo>
                <a:cubicBezTo>
                  <a:pt x="427673" y="1921658"/>
                  <a:pt x="437578" y="1933279"/>
                  <a:pt x="451771" y="1940899"/>
                </a:cubicBezTo>
                <a:cubicBezTo>
                  <a:pt x="494157" y="1963378"/>
                  <a:pt x="559689" y="1957663"/>
                  <a:pt x="595694" y="1986523"/>
                </a:cubicBezTo>
                <a:cubicBezTo>
                  <a:pt x="563213" y="1985952"/>
                  <a:pt x="533972" y="1982332"/>
                  <a:pt x="517112" y="1986523"/>
                </a:cubicBezTo>
                <a:lnTo>
                  <a:pt x="517112" y="1993096"/>
                </a:lnTo>
                <a:lnTo>
                  <a:pt x="523684" y="1993096"/>
                </a:lnTo>
                <a:cubicBezTo>
                  <a:pt x="546830" y="2010812"/>
                  <a:pt x="608076" y="2031386"/>
                  <a:pt x="634937" y="2038816"/>
                </a:cubicBezTo>
                <a:cubicBezTo>
                  <a:pt x="693420" y="2054913"/>
                  <a:pt x="910114" y="2002239"/>
                  <a:pt x="922877" y="1953948"/>
                </a:cubicBezTo>
                <a:cubicBezTo>
                  <a:pt x="914781" y="1941565"/>
                  <a:pt x="913162" y="1926802"/>
                  <a:pt x="915067" y="1910990"/>
                </a:cubicBezTo>
                <a:lnTo>
                  <a:pt x="973074" y="1910800"/>
                </a:lnTo>
                <a:cubicBezTo>
                  <a:pt x="970883" y="1922515"/>
                  <a:pt x="969264" y="1934707"/>
                  <a:pt x="968597" y="1947471"/>
                </a:cubicBezTo>
                <a:lnTo>
                  <a:pt x="988219" y="1947471"/>
                </a:lnTo>
                <a:cubicBezTo>
                  <a:pt x="994981" y="1974570"/>
                  <a:pt x="1009864" y="2005121"/>
                  <a:pt x="1029093" y="2036328"/>
                </a:cubicBezTo>
                <a:lnTo>
                  <a:pt x="1095972" y="2129017"/>
                </a:lnTo>
                <a:lnTo>
                  <a:pt x="1096138" y="2129017"/>
                </a:lnTo>
                <a:cubicBezTo>
                  <a:pt x="1130237" y="2171212"/>
                  <a:pt x="1165575" y="2209027"/>
                  <a:pt x="1191197" y="2234649"/>
                </a:cubicBezTo>
                <a:cubicBezTo>
                  <a:pt x="1212533" y="2226838"/>
                  <a:pt x="1206056" y="2221123"/>
                  <a:pt x="1230440" y="2215122"/>
                </a:cubicBezTo>
                <a:cubicBezTo>
                  <a:pt x="1237774" y="2233887"/>
                  <a:pt x="1231583" y="2227124"/>
                  <a:pt x="1250062" y="2234649"/>
                </a:cubicBezTo>
                <a:cubicBezTo>
                  <a:pt x="1266159" y="2221695"/>
                  <a:pt x="1279494" y="2222552"/>
                  <a:pt x="1289305" y="2201978"/>
                </a:cubicBezTo>
                <a:lnTo>
                  <a:pt x="1263111" y="2201978"/>
                </a:lnTo>
                <a:cubicBezTo>
                  <a:pt x="1258729" y="2204169"/>
                  <a:pt x="1221487" y="2203788"/>
                  <a:pt x="1197674" y="2208455"/>
                </a:cubicBezTo>
                <a:lnTo>
                  <a:pt x="1197674" y="2195406"/>
                </a:lnTo>
                <a:cubicBezTo>
                  <a:pt x="1240346" y="2187024"/>
                  <a:pt x="1377411" y="2152257"/>
                  <a:pt x="1400556" y="2162735"/>
                </a:cubicBezTo>
                <a:cubicBezTo>
                  <a:pt x="1407891" y="2175689"/>
                  <a:pt x="1404462" y="2174546"/>
                  <a:pt x="1400556" y="2188834"/>
                </a:cubicBezTo>
                <a:lnTo>
                  <a:pt x="1420178" y="2188834"/>
                </a:lnTo>
                <a:lnTo>
                  <a:pt x="1420178" y="2234554"/>
                </a:lnTo>
                <a:cubicBezTo>
                  <a:pt x="1329595" y="2286751"/>
                  <a:pt x="1259491" y="2306372"/>
                  <a:pt x="1151954" y="2293228"/>
                </a:cubicBezTo>
                <a:cubicBezTo>
                  <a:pt x="1133142" y="2261938"/>
                  <a:pt x="1107401" y="2235340"/>
                  <a:pt x="1080909" y="2209324"/>
                </a:cubicBezTo>
                <a:lnTo>
                  <a:pt x="1005365" y="2128922"/>
                </a:lnTo>
                <a:lnTo>
                  <a:pt x="1005268" y="2128922"/>
                </a:lnTo>
                <a:cubicBezTo>
                  <a:pt x="1003935" y="2127112"/>
                  <a:pt x="1002601" y="2125398"/>
                  <a:pt x="1001363" y="2123588"/>
                </a:cubicBezTo>
                <a:cubicBezTo>
                  <a:pt x="977170" y="2089965"/>
                  <a:pt x="973169" y="2039292"/>
                  <a:pt x="929354" y="2025671"/>
                </a:cubicBezTo>
                <a:cubicBezTo>
                  <a:pt x="884872" y="2011860"/>
                  <a:pt x="756571" y="2070534"/>
                  <a:pt x="706850" y="2077868"/>
                </a:cubicBezTo>
                <a:cubicBezTo>
                  <a:pt x="697825" y="2079202"/>
                  <a:pt x="679686" y="2076094"/>
                  <a:pt x="657280" y="2070403"/>
                </a:cubicBezTo>
                <a:lnTo>
                  <a:pt x="621792" y="2059560"/>
                </a:lnTo>
                <a:lnTo>
                  <a:pt x="621792" y="2060056"/>
                </a:lnTo>
                <a:cubicBezTo>
                  <a:pt x="619601" y="2060056"/>
                  <a:pt x="617411" y="2060056"/>
                  <a:pt x="615220" y="2060056"/>
                </a:cubicBezTo>
                <a:cubicBezTo>
                  <a:pt x="566738" y="2103014"/>
                  <a:pt x="411194" y="2159783"/>
                  <a:pt x="327279" y="2164450"/>
                </a:cubicBezTo>
                <a:cubicBezTo>
                  <a:pt x="290322" y="2100919"/>
                  <a:pt x="224123" y="2050245"/>
                  <a:pt x="189833" y="1988238"/>
                </a:cubicBezTo>
                <a:cubicBezTo>
                  <a:pt x="189833" y="1979475"/>
                  <a:pt x="189833" y="1970807"/>
                  <a:pt x="189833" y="1962139"/>
                </a:cubicBezTo>
                <a:cubicBezTo>
                  <a:pt x="172402" y="1946899"/>
                  <a:pt x="154972" y="1931659"/>
                  <a:pt x="137446" y="1916514"/>
                </a:cubicBezTo>
                <a:cubicBezTo>
                  <a:pt x="90964" y="1854316"/>
                  <a:pt x="56293" y="1779545"/>
                  <a:pt x="0" y="1727253"/>
                </a:cubicBezTo>
                <a:cubicBezTo>
                  <a:pt x="0" y="1670674"/>
                  <a:pt x="0" y="1614096"/>
                  <a:pt x="0" y="1557612"/>
                </a:cubicBezTo>
                <a:cubicBezTo>
                  <a:pt x="8287" y="1536181"/>
                  <a:pt x="38195" y="1503415"/>
                  <a:pt x="45815" y="1479317"/>
                </a:cubicBezTo>
                <a:cubicBezTo>
                  <a:pt x="69532" y="1405022"/>
                  <a:pt x="25622" y="1329584"/>
                  <a:pt x="13335" y="1283864"/>
                </a:cubicBezTo>
                <a:close/>
                <a:moveTo>
                  <a:pt x="3082385" y="1275196"/>
                </a:moveTo>
                <a:cubicBezTo>
                  <a:pt x="3096006" y="1277578"/>
                  <a:pt x="3095053" y="1276816"/>
                  <a:pt x="3102006" y="1281673"/>
                </a:cubicBezTo>
                <a:cubicBezTo>
                  <a:pt x="3107721" y="1290151"/>
                  <a:pt x="3107912" y="1297771"/>
                  <a:pt x="3108579" y="1314344"/>
                </a:cubicBezTo>
                <a:lnTo>
                  <a:pt x="3082385" y="1320916"/>
                </a:lnTo>
                <a:lnTo>
                  <a:pt x="3082385" y="1307867"/>
                </a:lnTo>
                <a:cubicBezTo>
                  <a:pt x="3099054" y="1298342"/>
                  <a:pt x="3089814" y="1309296"/>
                  <a:pt x="3095529" y="1288246"/>
                </a:cubicBezTo>
                <a:cubicBezTo>
                  <a:pt x="3087528" y="1284055"/>
                  <a:pt x="3086385" y="1284721"/>
                  <a:pt x="3086195" y="1284531"/>
                </a:cubicBezTo>
                <a:cubicBezTo>
                  <a:pt x="3085909" y="1284340"/>
                  <a:pt x="3086766" y="1283197"/>
                  <a:pt x="3082385" y="1275196"/>
                </a:cubicBezTo>
                <a:close/>
                <a:moveTo>
                  <a:pt x="2098738" y="1256337"/>
                </a:moveTo>
                <a:cubicBezTo>
                  <a:pt x="2064448" y="1286722"/>
                  <a:pt x="2028253" y="1313487"/>
                  <a:pt x="1976437" y="1314344"/>
                </a:cubicBezTo>
                <a:lnTo>
                  <a:pt x="1976437" y="1301295"/>
                </a:lnTo>
                <a:cubicBezTo>
                  <a:pt x="2001583" y="1296628"/>
                  <a:pt x="2035111" y="1279578"/>
                  <a:pt x="2069020" y="1256432"/>
                </a:cubicBezTo>
                <a:close/>
                <a:moveTo>
                  <a:pt x="376904" y="1256337"/>
                </a:moveTo>
                <a:lnTo>
                  <a:pt x="377000" y="1256337"/>
                </a:lnTo>
                <a:lnTo>
                  <a:pt x="578643" y="1256337"/>
                </a:lnTo>
                <a:cubicBezTo>
                  <a:pt x="575405" y="1287484"/>
                  <a:pt x="573119" y="1327870"/>
                  <a:pt x="571785" y="1365303"/>
                </a:cubicBezTo>
                <a:lnTo>
                  <a:pt x="286321" y="1365398"/>
                </a:lnTo>
                <a:cubicBezTo>
                  <a:pt x="312515" y="1323202"/>
                  <a:pt x="342900" y="1281293"/>
                  <a:pt x="376904" y="1256337"/>
                </a:cubicBezTo>
                <a:close/>
                <a:moveTo>
                  <a:pt x="3874104" y="1242526"/>
                </a:moveTo>
                <a:cubicBezTo>
                  <a:pt x="3872008" y="1247383"/>
                  <a:pt x="3869913" y="1251955"/>
                  <a:pt x="3867722" y="1256242"/>
                </a:cubicBezTo>
                <a:lnTo>
                  <a:pt x="3795093" y="1256290"/>
                </a:lnTo>
                <a:lnTo>
                  <a:pt x="3867816" y="1256337"/>
                </a:lnTo>
                <a:cubicBezTo>
                  <a:pt x="3862768" y="1266148"/>
                  <a:pt x="3857148" y="1274720"/>
                  <a:pt x="3848100" y="1281673"/>
                </a:cubicBezTo>
                <a:cubicBezTo>
                  <a:pt x="3854005" y="1296056"/>
                  <a:pt x="3860863" y="1308724"/>
                  <a:pt x="3867721" y="1320821"/>
                </a:cubicBezTo>
                <a:lnTo>
                  <a:pt x="3874198" y="1320821"/>
                </a:lnTo>
                <a:lnTo>
                  <a:pt x="3874198" y="1314249"/>
                </a:lnTo>
                <a:cubicBezTo>
                  <a:pt x="3895153" y="1300723"/>
                  <a:pt x="3906202" y="1283674"/>
                  <a:pt x="3913251" y="1256242"/>
                </a:cubicBezTo>
                <a:lnTo>
                  <a:pt x="3913276" y="1256242"/>
                </a:lnTo>
                <a:lnTo>
                  <a:pt x="3913442" y="1255575"/>
                </a:lnTo>
                <a:cubicBezTo>
                  <a:pt x="3905632" y="1249860"/>
                  <a:pt x="3906013" y="1250146"/>
                  <a:pt x="3900298" y="1242526"/>
                </a:cubicBezTo>
                <a:close/>
                <a:moveTo>
                  <a:pt x="3115152" y="1236049"/>
                </a:moveTo>
                <a:lnTo>
                  <a:pt x="3141134" y="1248992"/>
                </a:lnTo>
                <a:lnTo>
                  <a:pt x="3141155" y="1249098"/>
                </a:lnTo>
                <a:lnTo>
                  <a:pt x="3141269" y="1249060"/>
                </a:lnTo>
                <a:lnTo>
                  <a:pt x="3141346" y="1249098"/>
                </a:lnTo>
                <a:lnTo>
                  <a:pt x="3141346" y="1255670"/>
                </a:lnTo>
                <a:lnTo>
                  <a:pt x="3121724" y="1255670"/>
                </a:lnTo>
                <a:lnTo>
                  <a:pt x="3121724" y="1249098"/>
                </a:lnTo>
                <a:cubicBezTo>
                  <a:pt x="3116390" y="1242526"/>
                  <a:pt x="3119343" y="1247383"/>
                  <a:pt x="3115152" y="1236049"/>
                </a:cubicBezTo>
                <a:close/>
                <a:moveTo>
                  <a:pt x="3560065" y="1235953"/>
                </a:moveTo>
                <a:lnTo>
                  <a:pt x="3586258" y="1235953"/>
                </a:lnTo>
                <a:lnTo>
                  <a:pt x="3586258" y="1256242"/>
                </a:lnTo>
                <a:lnTo>
                  <a:pt x="3567780" y="1256242"/>
                </a:lnTo>
                <a:lnTo>
                  <a:pt x="3567780" y="1256337"/>
                </a:lnTo>
                <a:cubicBezTo>
                  <a:pt x="3567399" y="1256146"/>
                  <a:pt x="3567018" y="1255956"/>
                  <a:pt x="3566637" y="1255575"/>
                </a:cubicBezTo>
                <a:lnTo>
                  <a:pt x="3560065" y="1255575"/>
                </a:lnTo>
                <a:close/>
                <a:moveTo>
                  <a:pt x="3252502" y="1216522"/>
                </a:moveTo>
                <a:lnTo>
                  <a:pt x="3278696" y="1216522"/>
                </a:lnTo>
                <a:lnTo>
                  <a:pt x="3285268" y="1236049"/>
                </a:lnTo>
                <a:lnTo>
                  <a:pt x="3291841" y="1236049"/>
                </a:lnTo>
                <a:cubicBezTo>
                  <a:pt x="3298317" y="1242621"/>
                  <a:pt x="3285364" y="1242526"/>
                  <a:pt x="3285268" y="1242621"/>
                </a:cubicBezTo>
                <a:cubicBezTo>
                  <a:pt x="3277553" y="1247860"/>
                  <a:pt x="3274315" y="1247669"/>
                  <a:pt x="3259074" y="1249098"/>
                </a:cubicBezTo>
                <a:cubicBezTo>
                  <a:pt x="3255360" y="1238620"/>
                  <a:pt x="3253836" y="1233477"/>
                  <a:pt x="3252502" y="1216522"/>
                </a:cubicBezTo>
                <a:close/>
                <a:moveTo>
                  <a:pt x="2055019" y="1216522"/>
                </a:moveTo>
                <a:cubicBezTo>
                  <a:pt x="2063020" y="1220713"/>
                  <a:pt x="2064163" y="1220047"/>
                  <a:pt x="2064354" y="1220237"/>
                </a:cubicBezTo>
                <a:cubicBezTo>
                  <a:pt x="2064544" y="1220428"/>
                  <a:pt x="2063687" y="1221571"/>
                  <a:pt x="2068069" y="1229572"/>
                </a:cubicBezTo>
                <a:lnTo>
                  <a:pt x="2074641" y="1229572"/>
                </a:lnTo>
                <a:cubicBezTo>
                  <a:pt x="2081118" y="1236144"/>
                  <a:pt x="2068164" y="1236049"/>
                  <a:pt x="2068069" y="1236049"/>
                </a:cubicBezTo>
                <a:cubicBezTo>
                  <a:pt x="2061020" y="1240906"/>
                  <a:pt x="2061877" y="1239954"/>
                  <a:pt x="2048447" y="1242621"/>
                </a:cubicBezTo>
                <a:lnTo>
                  <a:pt x="2041970" y="1223095"/>
                </a:lnTo>
                <a:cubicBezTo>
                  <a:pt x="2053400" y="1218904"/>
                  <a:pt x="2048256" y="1221761"/>
                  <a:pt x="2055019" y="1216522"/>
                </a:cubicBezTo>
                <a:close/>
                <a:moveTo>
                  <a:pt x="3043143" y="1216427"/>
                </a:moveTo>
                <a:cubicBezTo>
                  <a:pt x="3056764" y="1218808"/>
                  <a:pt x="3055811" y="1217951"/>
                  <a:pt x="3062764" y="1222999"/>
                </a:cubicBezTo>
                <a:cubicBezTo>
                  <a:pt x="3071051" y="1234429"/>
                  <a:pt x="3072575" y="1249765"/>
                  <a:pt x="3069337" y="1255575"/>
                </a:cubicBezTo>
                <a:cubicBezTo>
                  <a:pt x="3068956" y="1255861"/>
                  <a:pt x="3068574" y="1256051"/>
                  <a:pt x="3068194" y="1256337"/>
                </a:cubicBezTo>
                <a:lnTo>
                  <a:pt x="3068193" y="1256337"/>
                </a:lnTo>
                <a:cubicBezTo>
                  <a:pt x="3060191" y="1261385"/>
                  <a:pt x="3052381" y="1261480"/>
                  <a:pt x="3036570" y="1262147"/>
                </a:cubicBezTo>
                <a:lnTo>
                  <a:pt x="3036570" y="1256337"/>
                </a:lnTo>
                <a:lnTo>
                  <a:pt x="3036571" y="1256337"/>
                </a:lnTo>
                <a:lnTo>
                  <a:pt x="3036571" y="1255575"/>
                </a:lnTo>
                <a:cubicBezTo>
                  <a:pt x="3054097" y="1249765"/>
                  <a:pt x="3053525" y="1248812"/>
                  <a:pt x="3062764" y="1235953"/>
                </a:cubicBezTo>
                <a:cubicBezTo>
                  <a:pt x="3041047" y="1226238"/>
                  <a:pt x="3044191" y="1233096"/>
                  <a:pt x="3043143" y="1216427"/>
                </a:cubicBezTo>
                <a:close/>
                <a:moveTo>
                  <a:pt x="3638550" y="1170803"/>
                </a:moveTo>
                <a:lnTo>
                  <a:pt x="3651695" y="1170803"/>
                </a:lnTo>
                <a:cubicBezTo>
                  <a:pt x="3648838" y="1174517"/>
                  <a:pt x="3648742" y="1174327"/>
                  <a:pt x="3645123" y="1177279"/>
                </a:cubicBezTo>
                <a:lnTo>
                  <a:pt x="3645123" y="1183756"/>
                </a:lnTo>
                <a:cubicBezTo>
                  <a:pt x="3639884" y="1177184"/>
                  <a:pt x="3642837" y="1182042"/>
                  <a:pt x="3638550" y="1170803"/>
                </a:cubicBezTo>
                <a:close/>
                <a:moveTo>
                  <a:pt x="3088958" y="1164326"/>
                </a:moveTo>
                <a:lnTo>
                  <a:pt x="3088958" y="1177375"/>
                </a:lnTo>
                <a:lnTo>
                  <a:pt x="3102103" y="1177375"/>
                </a:lnTo>
                <a:lnTo>
                  <a:pt x="3102103" y="1164326"/>
                </a:lnTo>
                <a:close/>
                <a:moveTo>
                  <a:pt x="2212087" y="1164326"/>
                </a:moveTo>
                <a:lnTo>
                  <a:pt x="2212087" y="1190424"/>
                </a:lnTo>
                <a:lnTo>
                  <a:pt x="2244757" y="1190424"/>
                </a:lnTo>
                <a:lnTo>
                  <a:pt x="2244757" y="1177375"/>
                </a:lnTo>
                <a:cubicBezTo>
                  <a:pt x="2236947" y="1171660"/>
                  <a:pt x="2237423" y="1172041"/>
                  <a:pt x="2231708" y="1164326"/>
                </a:cubicBezTo>
                <a:close/>
                <a:moveTo>
                  <a:pt x="4367594" y="1147276"/>
                </a:moveTo>
                <a:lnTo>
                  <a:pt x="4550570" y="1147276"/>
                </a:lnTo>
                <a:cubicBezTo>
                  <a:pt x="4555522" y="1151753"/>
                  <a:pt x="4559332" y="1155562"/>
                  <a:pt x="4561333" y="1157753"/>
                </a:cubicBezTo>
                <a:lnTo>
                  <a:pt x="4574382" y="1196901"/>
                </a:lnTo>
                <a:lnTo>
                  <a:pt x="4626770" y="1216522"/>
                </a:lnTo>
                <a:lnTo>
                  <a:pt x="4646391" y="1249098"/>
                </a:lnTo>
                <a:lnTo>
                  <a:pt x="4654929" y="1256337"/>
                </a:lnTo>
                <a:lnTo>
                  <a:pt x="4655153" y="1256337"/>
                </a:lnTo>
                <a:cubicBezTo>
                  <a:pt x="4684109" y="1279197"/>
                  <a:pt x="4730972" y="1303390"/>
                  <a:pt x="4744498" y="1333966"/>
                </a:cubicBezTo>
                <a:lnTo>
                  <a:pt x="4744498" y="1365493"/>
                </a:lnTo>
                <a:lnTo>
                  <a:pt x="4744498" y="1365494"/>
                </a:lnTo>
                <a:lnTo>
                  <a:pt x="4744498" y="1474554"/>
                </a:lnTo>
                <a:lnTo>
                  <a:pt x="4744593" y="1474554"/>
                </a:lnTo>
                <a:lnTo>
                  <a:pt x="4744593" y="1692772"/>
                </a:lnTo>
                <a:lnTo>
                  <a:pt x="4744498" y="1692772"/>
                </a:lnTo>
                <a:lnTo>
                  <a:pt x="4744498" y="1910800"/>
                </a:lnTo>
                <a:lnTo>
                  <a:pt x="4744498" y="1910895"/>
                </a:lnTo>
                <a:lnTo>
                  <a:pt x="4744498" y="2128922"/>
                </a:lnTo>
                <a:lnTo>
                  <a:pt x="3495199" y="2128922"/>
                </a:lnTo>
                <a:cubicBezTo>
                  <a:pt x="3522059" y="2087869"/>
                  <a:pt x="3547777" y="2043578"/>
                  <a:pt x="3553587" y="1980046"/>
                </a:cubicBezTo>
                <a:cubicBezTo>
                  <a:pt x="3530632" y="1964711"/>
                  <a:pt x="3515868" y="1953376"/>
                  <a:pt x="3514344" y="1914800"/>
                </a:cubicBezTo>
                <a:cubicBezTo>
                  <a:pt x="3515011" y="1913562"/>
                  <a:pt x="3515583" y="1912228"/>
                  <a:pt x="3515963" y="1910704"/>
                </a:cubicBezTo>
                <a:lnTo>
                  <a:pt x="3515967" y="1910704"/>
                </a:lnTo>
                <a:lnTo>
                  <a:pt x="3517154" y="1881070"/>
                </a:lnTo>
                <a:cubicBezTo>
                  <a:pt x="3516321" y="1869152"/>
                  <a:pt x="3514821" y="1855841"/>
                  <a:pt x="3514344" y="1842982"/>
                </a:cubicBezTo>
                <a:cubicBezTo>
                  <a:pt x="3525774" y="1838886"/>
                  <a:pt x="3520726" y="1841744"/>
                  <a:pt x="3527393" y="1836410"/>
                </a:cubicBezTo>
                <a:cubicBezTo>
                  <a:pt x="3542824" y="1841077"/>
                  <a:pt x="3542062" y="1843172"/>
                  <a:pt x="3553587" y="1849459"/>
                </a:cubicBezTo>
                <a:cubicBezTo>
                  <a:pt x="3549777" y="1874510"/>
                  <a:pt x="3550349" y="1888226"/>
                  <a:pt x="3551968" y="1910609"/>
                </a:cubicBezTo>
                <a:lnTo>
                  <a:pt x="3528005" y="1910736"/>
                </a:lnTo>
                <a:lnTo>
                  <a:pt x="3551968" y="1910800"/>
                </a:lnTo>
                <a:cubicBezTo>
                  <a:pt x="3552444" y="1917562"/>
                  <a:pt x="3553016" y="1925278"/>
                  <a:pt x="3553587" y="1934326"/>
                </a:cubicBezTo>
                <a:cubicBezTo>
                  <a:pt x="3609975" y="1971283"/>
                  <a:pt x="3612642" y="1973760"/>
                  <a:pt x="3697510" y="1973474"/>
                </a:cubicBezTo>
                <a:cubicBezTo>
                  <a:pt x="3785807" y="1973188"/>
                  <a:pt x="3859054" y="2003954"/>
                  <a:pt x="3939635" y="1973474"/>
                </a:cubicBezTo>
                <a:cubicBezTo>
                  <a:pt x="3962876" y="1964711"/>
                  <a:pt x="3974497" y="1931278"/>
                  <a:pt x="3998500" y="1921277"/>
                </a:cubicBezTo>
                <a:cubicBezTo>
                  <a:pt x="4016693" y="1913752"/>
                  <a:pt x="4033933" y="1915657"/>
                  <a:pt x="4048506" y="1910990"/>
                </a:cubicBezTo>
                <a:lnTo>
                  <a:pt x="4396437" y="1910895"/>
                </a:lnTo>
                <a:lnTo>
                  <a:pt x="4048506" y="1910895"/>
                </a:lnTo>
                <a:cubicBezTo>
                  <a:pt x="4054126" y="1909276"/>
                  <a:pt x="4059269" y="1906513"/>
                  <a:pt x="4063937" y="1901846"/>
                </a:cubicBezTo>
                <a:cubicBezTo>
                  <a:pt x="4090987" y="1874986"/>
                  <a:pt x="4093654" y="1814788"/>
                  <a:pt x="4109752" y="1777831"/>
                </a:cubicBezTo>
                <a:cubicBezTo>
                  <a:pt x="4120610" y="1752780"/>
                  <a:pt x="4135850" y="1722395"/>
                  <a:pt x="4149852" y="1692582"/>
                </a:cubicBezTo>
                <a:lnTo>
                  <a:pt x="4150029" y="1692582"/>
                </a:lnTo>
                <a:lnTo>
                  <a:pt x="4175284" y="1634289"/>
                </a:lnTo>
                <a:cubicBezTo>
                  <a:pt x="4195667" y="1579996"/>
                  <a:pt x="4201192" y="1526180"/>
                  <a:pt x="4211193" y="1474650"/>
                </a:cubicBezTo>
                <a:lnTo>
                  <a:pt x="4402265" y="1474554"/>
                </a:lnTo>
                <a:cubicBezTo>
                  <a:pt x="4367403" y="1496462"/>
                  <a:pt x="4338637" y="1524942"/>
                  <a:pt x="4325684" y="1562375"/>
                </a:cubicBezTo>
                <a:lnTo>
                  <a:pt x="4338828" y="1562375"/>
                </a:lnTo>
                <a:cubicBezTo>
                  <a:pt x="4364450" y="1518465"/>
                  <a:pt x="4421791" y="1494938"/>
                  <a:pt x="4473226" y="1474364"/>
                </a:cubicBezTo>
                <a:lnTo>
                  <a:pt x="4473563" y="1474365"/>
                </a:lnTo>
                <a:lnTo>
                  <a:pt x="4531508" y="1448908"/>
                </a:lnTo>
                <a:cubicBezTo>
                  <a:pt x="4548188" y="1440049"/>
                  <a:pt x="4561190" y="1430453"/>
                  <a:pt x="4567810" y="1418832"/>
                </a:cubicBezTo>
                <a:lnTo>
                  <a:pt x="4554760" y="1418832"/>
                </a:lnTo>
                <a:cubicBezTo>
                  <a:pt x="4537425" y="1430358"/>
                  <a:pt x="4520375" y="1423595"/>
                  <a:pt x="4495896" y="1431882"/>
                </a:cubicBezTo>
                <a:cubicBezTo>
                  <a:pt x="4464178" y="1442645"/>
                  <a:pt x="4431221" y="1456361"/>
                  <a:pt x="4402360" y="1474554"/>
                </a:cubicBezTo>
                <a:lnTo>
                  <a:pt x="4402265" y="1474554"/>
                </a:lnTo>
                <a:lnTo>
                  <a:pt x="4211193" y="1474554"/>
                </a:lnTo>
                <a:cubicBezTo>
                  <a:pt x="4217575" y="1441883"/>
                  <a:pt x="4225767" y="1410070"/>
                  <a:pt x="4240721" y="1379685"/>
                </a:cubicBezTo>
                <a:cubicBezTo>
                  <a:pt x="4243007" y="1375018"/>
                  <a:pt x="4245293" y="1370350"/>
                  <a:pt x="4247484" y="1365683"/>
                </a:cubicBezTo>
                <a:lnTo>
                  <a:pt x="4741898" y="1365494"/>
                </a:lnTo>
                <a:lnTo>
                  <a:pt x="4247388" y="1365494"/>
                </a:lnTo>
                <a:cubicBezTo>
                  <a:pt x="4264628" y="1329870"/>
                  <a:pt x="4281392" y="1292627"/>
                  <a:pt x="4299680" y="1256527"/>
                </a:cubicBezTo>
                <a:lnTo>
                  <a:pt x="4476953" y="1256432"/>
                </a:lnTo>
                <a:lnTo>
                  <a:pt x="4299681" y="1256337"/>
                </a:lnTo>
                <a:cubicBezTo>
                  <a:pt x="4317302" y="1221571"/>
                  <a:pt x="4336257" y="1187852"/>
                  <a:pt x="4358450" y="1157753"/>
                </a:cubicBezTo>
                <a:cubicBezTo>
                  <a:pt x="4361308" y="1153848"/>
                  <a:pt x="4364356" y="1150419"/>
                  <a:pt x="4367594" y="1147276"/>
                </a:cubicBezTo>
                <a:close/>
                <a:moveTo>
                  <a:pt x="3594069" y="1147276"/>
                </a:moveTo>
                <a:cubicBezTo>
                  <a:pt x="3593592" y="1149181"/>
                  <a:pt x="3593116" y="1152229"/>
                  <a:pt x="3592831" y="1157753"/>
                </a:cubicBezTo>
                <a:lnTo>
                  <a:pt x="3579686" y="1157753"/>
                </a:lnTo>
                <a:lnTo>
                  <a:pt x="3579686" y="1164230"/>
                </a:lnTo>
                <a:cubicBezTo>
                  <a:pt x="3573114" y="1170707"/>
                  <a:pt x="3573209" y="1157753"/>
                  <a:pt x="3573209" y="1157753"/>
                </a:cubicBezTo>
                <a:cubicBezTo>
                  <a:pt x="3570923" y="1154419"/>
                  <a:pt x="3569494" y="1151181"/>
                  <a:pt x="3568637" y="1147466"/>
                </a:cubicBezTo>
                <a:close/>
                <a:moveTo>
                  <a:pt x="1458754" y="1147276"/>
                </a:moveTo>
                <a:lnTo>
                  <a:pt x="1458849" y="1147276"/>
                </a:lnTo>
                <a:lnTo>
                  <a:pt x="1481710" y="1147276"/>
                </a:lnTo>
                <a:cubicBezTo>
                  <a:pt x="1493616" y="1189471"/>
                  <a:pt x="1507903" y="1229762"/>
                  <a:pt x="1518381" y="1242621"/>
                </a:cubicBezTo>
                <a:lnTo>
                  <a:pt x="1518381" y="1236049"/>
                </a:lnTo>
                <a:lnTo>
                  <a:pt x="1538002" y="1177279"/>
                </a:lnTo>
                <a:lnTo>
                  <a:pt x="1544575" y="1177279"/>
                </a:lnTo>
                <a:lnTo>
                  <a:pt x="1544575" y="1209855"/>
                </a:lnTo>
                <a:cubicBezTo>
                  <a:pt x="1538383" y="1216237"/>
                  <a:pt x="1533144" y="1233096"/>
                  <a:pt x="1528954" y="1256242"/>
                </a:cubicBezTo>
                <a:lnTo>
                  <a:pt x="1479328" y="1256337"/>
                </a:lnTo>
                <a:cubicBezTo>
                  <a:pt x="1473804" y="1218523"/>
                  <a:pt x="1465612" y="1183566"/>
                  <a:pt x="1458754" y="1147276"/>
                </a:cubicBezTo>
                <a:close/>
                <a:moveTo>
                  <a:pt x="1389126" y="1147276"/>
                </a:moveTo>
                <a:cubicBezTo>
                  <a:pt x="1397270" y="1160373"/>
                  <a:pt x="1403175" y="1177732"/>
                  <a:pt x="1408390" y="1196782"/>
                </a:cubicBezTo>
                <a:lnTo>
                  <a:pt x="1423488" y="1256337"/>
                </a:lnTo>
                <a:lnTo>
                  <a:pt x="1423511" y="1256337"/>
                </a:lnTo>
                <a:cubicBezTo>
                  <a:pt x="1435131" y="1299295"/>
                  <a:pt x="1450752" y="1338061"/>
                  <a:pt x="1485709" y="1347015"/>
                </a:cubicBezTo>
                <a:cubicBezTo>
                  <a:pt x="1486090" y="1314058"/>
                  <a:pt x="1483423" y="1284531"/>
                  <a:pt x="1479327" y="1256527"/>
                </a:cubicBezTo>
                <a:lnTo>
                  <a:pt x="1528953" y="1256337"/>
                </a:lnTo>
                <a:cubicBezTo>
                  <a:pt x="1523619" y="1285674"/>
                  <a:pt x="1519618" y="1325012"/>
                  <a:pt x="1516951" y="1365303"/>
                </a:cubicBezTo>
                <a:lnTo>
                  <a:pt x="1444656" y="1365398"/>
                </a:lnTo>
                <a:cubicBezTo>
                  <a:pt x="1429893" y="1333108"/>
                  <a:pt x="1416272" y="1294627"/>
                  <a:pt x="1405413" y="1256337"/>
                </a:cubicBezTo>
                <a:lnTo>
                  <a:pt x="1405509" y="1256337"/>
                </a:lnTo>
                <a:cubicBezTo>
                  <a:pt x="1394556" y="1217570"/>
                  <a:pt x="1386364" y="1179089"/>
                  <a:pt x="1382554" y="1147371"/>
                </a:cubicBezTo>
                <a:close/>
                <a:moveTo>
                  <a:pt x="3363849" y="1138132"/>
                </a:moveTo>
                <a:lnTo>
                  <a:pt x="3370421" y="1138132"/>
                </a:lnTo>
                <a:cubicBezTo>
                  <a:pt x="3371469" y="1142228"/>
                  <a:pt x="3371945" y="1145180"/>
                  <a:pt x="3372326" y="1147180"/>
                </a:cubicBezTo>
                <a:lnTo>
                  <a:pt x="3363278" y="1147276"/>
                </a:lnTo>
                <a:cubicBezTo>
                  <a:pt x="3363278" y="1144228"/>
                  <a:pt x="3363373" y="1141275"/>
                  <a:pt x="3363849" y="1138132"/>
                </a:cubicBezTo>
                <a:close/>
                <a:moveTo>
                  <a:pt x="1381030" y="1131655"/>
                </a:moveTo>
                <a:lnTo>
                  <a:pt x="1387602" y="1131655"/>
                </a:lnTo>
                <a:lnTo>
                  <a:pt x="1387602" y="1144704"/>
                </a:lnTo>
                <a:cubicBezTo>
                  <a:pt x="1388174" y="1145466"/>
                  <a:pt x="1388650" y="1146323"/>
                  <a:pt x="1389126" y="1147085"/>
                </a:cubicBezTo>
                <a:lnTo>
                  <a:pt x="1382554" y="1147276"/>
                </a:lnTo>
                <a:cubicBezTo>
                  <a:pt x="1381887" y="1141942"/>
                  <a:pt x="1381411" y="1136608"/>
                  <a:pt x="1381030" y="1131655"/>
                </a:cubicBezTo>
                <a:close/>
                <a:moveTo>
                  <a:pt x="3566636" y="1125082"/>
                </a:moveTo>
                <a:lnTo>
                  <a:pt x="3592830" y="1125082"/>
                </a:lnTo>
                <a:lnTo>
                  <a:pt x="3592830" y="1138132"/>
                </a:lnTo>
                <a:cubicBezTo>
                  <a:pt x="3596164" y="1145275"/>
                  <a:pt x="3595211" y="1142704"/>
                  <a:pt x="3594068" y="1147276"/>
                </a:cubicBezTo>
                <a:lnTo>
                  <a:pt x="3568637" y="1147276"/>
                </a:lnTo>
                <a:cubicBezTo>
                  <a:pt x="3567208" y="1141846"/>
                  <a:pt x="3567112" y="1135084"/>
                  <a:pt x="3566636" y="1125082"/>
                </a:cubicBezTo>
                <a:close/>
                <a:moveTo>
                  <a:pt x="2238280" y="1112033"/>
                </a:moveTo>
                <a:cubicBezTo>
                  <a:pt x="2235708" y="1126797"/>
                  <a:pt x="2232279" y="1119082"/>
                  <a:pt x="2238280" y="1131655"/>
                </a:cubicBezTo>
                <a:cubicBezTo>
                  <a:pt x="2249615" y="1140227"/>
                  <a:pt x="2248757" y="1142894"/>
                  <a:pt x="2257901" y="1138227"/>
                </a:cubicBezTo>
                <a:cubicBezTo>
                  <a:pt x="2261616" y="1133560"/>
                  <a:pt x="2267331" y="1137941"/>
                  <a:pt x="2264474" y="1125178"/>
                </a:cubicBezTo>
                <a:lnTo>
                  <a:pt x="2257901" y="1125178"/>
                </a:lnTo>
                <a:lnTo>
                  <a:pt x="2257901" y="1112128"/>
                </a:lnTo>
                <a:lnTo>
                  <a:pt x="2238280" y="1112128"/>
                </a:lnTo>
                <a:close/>
                <a:moveTo>
                  <a:pt x="3861054" y="1105747"/>
                </a:moveTo>
                <a:cubicBezTo>
                  <a:pt x="3847910" y="1120987"/>
                  <a:pt x="3831431" y="1134417"/>
                  <a:pt x="3814096" y="1147562"/>
                </a:cubicBezTo>
                <a:lnTo>
                  <a:pt x="3813824" y="1147562"/>
                </a:lnTo>
                <a:lnTo>
                  <a:pt x="3752053" y="1195687"/>
                </a:lnTo>
                <a:cubicBezTo>
                  <a:pt x="3732729" y="1213046"/>
                  <a:pt x="3716132" y="1232477"/>
                  <a:pt x="3706273" y="1256528"/>
                </a:cubicBezTo>
                <a:lnTo>
                  <a:pt x="3706200" y="1256528"/>
                </a:lnTo>
                <a:lnTo>
                  <a:pt x="3704082" y="1262147"/>
                </a:lnTo>
                <a:lnTo>
                  <a:pt x="3717226" y="1262147"/>
                </a:lnTo>
                <a:lnTo>
                  <a:pt x="3722381" y="1256337"/>
                </a:lnTo>
                <a:lnTo>
                  <a:pt x="3722371" y="1256337"/>
                </a:lnTo>
                <a:lnTo>
                  <a:pt x="3722406" y="1256309"/>
                </a:lnTo>
                <a:lnTo>
                  <a:pt x="3722465" y="1256242"/>
                </a:lnTo>
                <a:lnTo>
                  <a:pt x="3722487" y="1256242"/>
                </a:lnTo>
                <a:lnTo>
                  <a:pt x="3753851" y="1230642"/>
                </a:lnTo>
                <a:cubicBezTo>
                  <a:pt x="3790980" y="1204616"/>
                  <a:pt x="3841076" y="1177398"/>
                  <a:pt x="3868294" y="1147180"/>
                </a:cubicBezTo>
                <a:lnTo>
                  <a:pt x="3868352" y="1147180"/>
                </a:lnTo>
                <a:lnTo>
                  <a:pt x="3887153" y="1112224"/>
                </a:lnTo>
                <a:lnTo>
                  <a:pt x="3880676" y="1112224"/>
                </a:lnTo>
                <a:lnTo>
                  <a:pt x="3880676" y="1105747"/>
                </a:lnTo>
                <a:close/>
                <a:moveTo>
                  <a:pt x="3546824" y="1099174"/>
                </a:moveTo>
                <a:lnTo>
                  <a:pt x="3546824" y="1105747"/>
                </a:lnTo>
                <a:lnTo>
                  <a:pt x="3540252" y="1105747"/>
                </a:lnTo>
                <a:cubicBezTo>
                  <a:pt x="3541110" y="1110462"/>
                  <a:pt x="3542110" y="1116581"/>
                  <a:pt x="3543110" y="1123701"/>
                </a:cubicBezTo>
                <a:lnTo>
                  <a:pt x="3545922" y="1147278"/>
                </a:lnTo>
                <a:lnTo>
                  <a:pt x="3546158" y="1147276"/>
                </a:lnTo>
                <a:cubicBezTo>
                  <a:pt x="3547873" y="1164802"/>
                  <a:pt x="3549016" y="1184686"/>
                  <a:pt x="3548444" y="1203795"/>
                </a:cubicBezTo>
                <a:lnTo>
                  <a:pt x="3540959" y="1252323"/>
                </a:lnTo>
                <a:lnTo>
                  <a:pt x="3571714" y="1258485"/>
                </a:lnTo>
                <a:lnTo>
                  <a:pt x="3567874" y="1256432"/>
                </a:lnTo>
                <a:lnTo>
                  <a:pt x="3586257" y="1256337"/>
                </a:lnTo>
                <a:lnTo>
                  <a:pt x="3586257" y="1262147"/>
                </a:lnTo>
                <a:lnTo>
                  <a:pt x="3575618" y="1260156"/>
                </a:lnTo>
                <a:lnTo>
                  <a:pt x="3599307" y="1277292"/>
                </a:lnTo>
                <a:lnTo>
                  <a:pt x="3604675" y="1291220"/>
                </a:lnTo>
                <a:lnTo>
                  <a:pt x="3605974" y="1287960"/>
                </a:lnTo>
                <a:cubicBezTo>
                  <a:pt x="3610927" y="1274625"/>
                  <a:pt x="3619023" y="1264624"/>
                  <a:pt x="3628358" y="1255956"/>
                </a:cubicBezTo>
                <a:lnTo>
                  <a:pt x="3628832" y="1255958"/>
                </a:lnTo>
                <a:lnTo>
                  <a:pt x="3669185" y="1223631"/>
                </a:lnTo>
                <a:cubicBezTo>
                  <a:pt x="3682199" y="1212046"/>
                  <a:pt x="3693128" y="1198187"/>
                  <a:pt x="3697510" y="1177279"/>
                </a:cubicBezTo>
                <a:lnTo>
                  <a:pt x="3681223" y="1147466"/>
                </a:lnTo>
                <a:lnTo>
                  <a:pt x="3681127" y="1147466"/>
                </a:lnTo>
                <a:cubicBezTo>
                  <a:pt x="3678650" y="1144132"/>
                  <a:pt x="3675602" y="1140894"/>
                  <a:pt x="3671221" y="1138322"/>
                </a:cubicBezTo>
                <a:cubicBezTo>
                  <a:pt x="3658743" y="1127749"/>
                  <a:pt x="3583972" y="1099555"/>
                  <a:pt x="3546824" y="1099174"/>
                </a:cubicBezTo>
                <a:close/>
                <a:moveTo>
                  <a:pt x="2990755" y="1085935"/>
                </a:moveTo>
                <a:lnTo>
                  <a:pt x="2990755" y="1098984"/>
                </a:lnTo>
                <a:lnTo>
                  <a:pt x="3010376" y="1098984"/>
                </a:lnTo>
                <a:lnTo>
                  <a:pt x="3010376" y="1092507"/>
                </a:lnTo>
                <a:close/>
                <a:moveTo>
                  <a:pt x="3226403" y="1079458"/>
                </a:moveTo>
                <a:lnTo>
                  <a:pt x="3226403" y="1112033"/>
                </a:lnTo>
                <a:cubicBezTo>
                  <a:pt x="3215926" y="1115653"/>
                  <a:pt x="3210592" y="1117272"/>
                  <a:pt x="3193637" y="1118605"/>
                </a:cubicBezTo>
                <a:cubicBezTo>
                  <a:pt x="3189542" y="1107175"/>
                  <a:pt x="3192399" y="1112319"/>
                  <a:pt x="3187065" y="1105556"/>
                </a:cubicBezTo>
                <a:lnTo>
                  <a:pt x="3187065" y="1092507"/>
                </a:lnTo>
                <a:cubicBezTo>
                  <a:pt x="3202019" y="1084506"/>
                  <a:pt x="3201829" y="1081839"/>
                  <a:pt x="3226403" y="1079458"/>
                </a:cubicBezTo>
                <a:close/>
                <a:moveTo>
                  <a:pt x="2009108" y="1072981"/>
                </a:moveTo>
                <a:cubicBezTo>
                  <a:pt x="1998345" y="1091364"/>
                  <a:pt x="1992059" y="1095364"/>
                  <a:pt x="1989487" y="1125178"/>
                </a:cubicBezTo>
                <a:cubicBezTo>
                  <a:pt x="2004536" y="1135179"/>
                  <a:pt x="2008727" y="1142799"/>
                  <a:pt x="2022253" y="1147276"/>
                </a:cubicBezTo>
                <a:lnTo>
                  <a:pt x="2022348" y="1147276"/>
                </a:lnTo>
                <a:cubicBezTo>
                  <a:pt x="2028540" y="1149181"/>
                  <a:pt x="2036541" y="1150609"/>
                  <a:pt x="2048447" y="1151181"/>
                </a:cubicBezTo>
                <a:cubicBezTo>
                  <a:pt x="2049876" y="1149752"/>
                  <a:pt x="2051209" y="1148419"/>
                  <a:pt x="2052448" y="1147180"/>
                </a:cubicBezTo>
                <a:lnTo>
                  <a:pt x="2052538" y="1147180"/>
                </a:lnTo>
                <a:lnTo>
                  <a:pt x="2068377" y="1130905"/>
                </a:lnTo>
                <a:cubicBezTo>
                  <a:pt x="2071902" y="1124916"/>
                  <a:pt x="2073783" y="1116367"/>
                  <a:pt x="2074545" y="1099079"/>
                </a:cubicBezTo>
                <a:cubicBezTo>
                  <a:pt x="2066735" y="1091650"/>
                  <a:pt x="2060639" y="1082506"/>
                  <a:pt x="2054924" y="1072981"/>
                </a:cubicBezTo>
                <a:close/>
                <a:moveTo>
                  <a:pt x="2683288" y="1066408"/>
                </a:moveTo>
                <a:cubicBezTo>
                  <a:pt x="2687764" y="1072743"/>
                  <a:pt x="2690431" y="1083911"/>
                  <a:pt x="2691837" y="1098032"/>
                </a:cubicBezTo>
                <a:lnTo>
                  <a:pt x="2692811" y="1147276"/>
                </a:lnTo>
                <a:lnTo>
                  <a:pt x="2692813" y="1147276"/>
                </a:lnTo>
                <a:lnTo>
                  <a:pt x="2692812" y="1147299"/>
                </a:lnTo>
                <a:lnTo>
                  <a:pt x="2692813" y="1147371"/>
                </a:lnTo>
                <a:lnTo>
                  <a:pt x="2692807" y="1147371"/>
                </a:lnTo>
                <a:lnTo>
                  <a:pt x="2689325" y="1204462"/>
                </a:lnTo>
                <a:cubicBezTo>
                  <a:pt x="2687813" y="1223309"/>
                  <a:pt x="2686146" y="1241288"/>
                  <a:pt x="2684908" y="1256432"/>
                </a:cubicBezTo>
                <a:lnTo>
                  <a:pt x="2684901" y="1256432"/>
                </a:lnTo>
                <a:lnTo>
                  <a:pt x="2683287" y="1281673"/>
                </a:lnTo>
                <a:lnTo>
                  <a:pt x="2696337" y="1281673"/>
                </a:lnTo>
                <a:lnTo>
                  <a:pt x="2696337" y="1275196"/>
                </a:lnTo>
                <a:cubicBezTo>
                  <a:pt x="2701766" y="1269291"/>
                  <a:pt x="2706433" y="1262909"/>
                  <a:pt x="2710720" y="1256242"/>
                </a:cubicBezTo>
                <a:lnTo>
                  <a:pt x="2710765" y="1256242"/>
                </a:lnTo>
                <a:lnTo>
                  <a:pt x="2735235" y="1204295"/>
                </a:lnTo>
                <a:cubicBezTo>
                  <a:pt x="2741962" y="1185780"/>
                  <a:pt x="2747820" y="1166421"/>
                  <a:pt x="2754535" y="1147180"/>
                </a:cubicBezTo>
                <a:lnTo>
                  <a:pt x="2754573" y="1147180"/>
                </a:lnTo>
                <a:lnTo>
                  <a:pt x="2768346" y="1112033"/>
                </a:lnTo>
                <a:lnTo>
                  <a:pt x="2774918" y="1112033"/>
                </a:lnTo>
                <a:lnTo>
                  <a:pt x="2774918" y="1118605"/>
                </a:lnTo>
                <a:cubicBezTo>
                  <a:pt x="2780157" y="1126321"/>
                  <a:pt x="2779967" y="1129559"/>
                  <a:pt x="2781491" y="1144704"/>
                </a:cubicBezTo>
                <a:cubicBezTo>
                  <a:pt x="2780729" y="1145561"/>
                  <a:pt x="2779967" y="1146418"/>
                  <a:pt x="2779300" y="1147276"/>
                </a:cubicBezTo>
                <a:lnTo>
                  <a:pt x="2779205" y="1147276"/>
                </a:lnTo>
                <a:cubicBezTo>
                  <a:pt x="2757869" y="1172231"/>
                  <a:pt x="2740724" y="1214236"/>
                  <a:pt x="2729294" y="1256432"/>
                </a:cubicBezTo>
                <a:lnTo>
                  <a:pt x="2729273" y="1256432"/>
                </a:lnTo>
                <a:lnTo>
                  <a:pt x="2715958" y="1320916"/>
                </a:lnTo>
                <a:lnTo>
                  <a:pt x="2729103" y="1320916"/>
                </a:lnTo>
                <a:cubicBezTo>
                  <a:pt x="2739675" y="1305772"/>
                  <a:pt x="2738628" y="1305581"/>
                  <a:pt x="2761773" y="1301295"/>
                </a:cubicBezTo>
                <a:lnTo>
                  <a:pt x="2761773" y="1314344"/>
                </a:lnTo>
                <a:cubicBezTo>
                  <a:pt x="2741104" y="1331203"/>
                  <a:pt x="2748248" y="1343777"/>
                  <a:pt x="2741580" y="1365589"/>
                </a:cubicBezTo>
                <a:lnTo>
                  <a:pt x="2741446" y="1365589"/>
                </a:lnTo>
                <a:lnTo>
                  <a:pt x="2735485" y="1379685"/>
                </a:lnTo>
                <a:cubicBezTo>
                  <a:pt x="2724912" y="1399687"/>
                  <a:pt x="2679954" y="1414737"/>
                  <a:pt x="2663571" y="1431882"/>
                </a:cubicBezTo>
                <a:cubicBezTo>
                  <a:pt x="2652046" y="1427786"/>
                  <a:pt x="2657189" y="1430644"/>
                  <a:pt x="2650427" y="1425405"/>
                </a:cubicBezTo>
                <a:cubicBezTo>
                  <a:pt x="2644712" y="1420547"/>
                  <a:pt x="2643093" y="1417213"/>
                  <a:pt x="2637378" y="1412356"/>
                </a:cubicBezTo>
                <a:cubicBezTo>
                  <a:pt x="2640521" y="1396354"/>
                  <a:pt x="2643283" y="1380923"/>
                  <a:pt x="2645950" y="1365683"/>
                </a:cubicBezTo>
                <a:lnTo>
                  <a:pt x="2717458" y="1365541"/>
                </a:lnTo>
                <a:lnTo>
                  <a:pt x="2646045" y="1365398"/>
                </a:lnTo>
                <a:cubicBezTo>
                  <a:pt x="2652426" y="1328060"/>
                  <a:pt x="2657284" y="1292437"/>
                  <a:pt x="2661761" y="1256432"/>
                </a:cubicBezTo>
                <a:lnTo>
                  <a:pt x="2673311" y="1256385"/>
                </a:lnTo>
                <a:lnTo>
                  <a:pt x="2661666" y="1256337"/>
                </a:lnTo>
                <a:cubicBezTo>
                  <a:pt x="2665953" y="1221094"/>
                  <a:pt x="2669858" y="1185471"/>
                  <a:pt x="2674049" y="1147276"/>
                </a:cubicBezTo>
                <a:cubicBezTo>
                  <a:pt x="2676906" y="1121653"/>
                  <a:pt x="2679859" y="1094888"/>
                  <a:pt x="2683288" y="1066408"/>
                </a:cubicBezTo>
                <a:close/>
                <a:moveTo>
                  <a:pt x="2971133" y="1053359"/>
                </a:moveTo>
                <a:cubicBezTo>
                  <a:pt x="2960942" y="1063075"/>
                  <a:pt x="2959132" y="1058407"/>
                  <a:pt x="2951512" y="1072981"/>
                </a:cubicBezTo>
                <a:lnTo>
                  <a:pt x="2958084" y="1072981"/>
                </a:lnTo>
                <a:lnTo>
                  <a:pt x="2958084" y="1079458"/>
                </a:lnTo>
                <a:cubicBezTo>
                  <a:pt x="2969609" y="1075362"/>
                  <a:pt x="2964466" y="1078220"/>
                  <a:pt x="2971229" y="1072981"/>
                </a:cubicBezTo>
                <a:cubicBezTo>
                  <a:pt x="2989993" y="1065646"/>
                  <a:pt x="2983230" y="1071838"/>
                  <a:pt x="2990850" y="1053359"/>
                </a:cubicBezTo>
                <a:close/>
                <a:moveTo>
                  <a:pt x="3147822" y="1040310"/>
                </a:moveTo>
                <a:cubicBezTo>
                  <a:pt x="3161443" y="1042691"/>
                  <a:pt x="3160491" y="1041834"/>
                  <a:pt x="3167444" y="1046787"/>
                </a:cubicBezTo>
                <a:cubicBezTo>
                  <a:pt x="3173159" y="1051645"/>
                  <a:pt x="3174778" y="1054978"/>
                  <a:pt x="3180588" y="1059836"/>
                </a:cubicBezTo>
                <a:cubicBezTo>
                  <a:pt x="3176397" y="1071266"/>
                  <a:pt x="3179350" y="1066218"/>
                  <a:pt x="3174016" y="1072885"/>
                </a:cubicBezTo>
                <a:cubicBezTo>
                  <a:pt x="3166301" y="1078124"/>
                  <a:pt x="3162967" y="1077934"/>
                  <a:pt x="3147822" y="1079362"/>
                </a:cubicBezTo>
                <a:cubicBezTo>
                  <a:pt x="3141154" y="1074124"/>
                  <a:pt x="3146108" y="1077076"/>
                  <a:pt x="3134678" y="1072885"/>
                </a:cubicBezTo>
                <a:lnTo>
                  <a:pt x="3134678" y="1059836"/>
                </a:lnTo>
                <a:cubicBezTo>
                  <a:pt x="3140774" y="1053740"/>
                  <a:pt x="3143441" y="1048406"/>
                  <a:pt x="3147822" y="1040310"/>
                </a:cubicBezTo>
                <a:close/>
                <a:moveTo>
                  <a:pt x="1446467" y="1040310"/>
                </a:moveTo>
                <a:lnTo>
                  <a:pt x="1459516" y="1040310"/>
                </a:lnTo>
                <a:cubicBezTo>
                  <a:pt x="1460564" y="1061170"/>
                  <a:pt x="1469993" y="1105080"/>
                  <a:pt x="1481709" y="1147180"/>
                </a:cubicBezTo>
                <a:lnTo>
                  <a:pt x="1458849" y="1147276"/>
                </a:lnTo>
                <a:cubicBezTo>
                  <a:pt x="1452563" y="1113843"/>
                  <a:pt x="1447324" y="1079267"/>
                  <a:pt x="1446467" y="1040310"/>
                </a:cubicBezTo>
                <a:close/>
                <a:moveTo>
                  <a:pt x="3610261" y="1038214"/>
                </a:moveTo>
                <a:cubicBezTo>
                  <a:pt x="3669125" y="1070123"/>
                  <a:pt x="3735705" y="1098984"/>
                  <a:pt x="3808762" y="1105556"/>
                </a:cubicBezTo>
                <a:cubicBezTo>
                  <a:pt x="3828860" y="1085173"/>
                  <a:pt x="3873246" y="1071362"/>
                  <a:pt x="3887248" y="1046882"/>
                </a:cubicBezTo>
                <a:cubicBezTo>
                  <a:pt x="3889629" y="1044882"/>
                  <a:pt x="3890296" y="1042024"/>
                  <a:pt x="3889820" y="1038500"/>
                </a:cubicBezTo>
                <a:lnTo>
                  <a:pt x="3939445" y="1038310"/>
                </a:lnTo>
                <a:cubicBezTo>
                  <a:pt x="3941445" y="1054407"/>
                  <a:pt x="3944303" y="1069456"/>
                  <a:pt x="3959257" y="1079553"/>
                </a:cubicBezTo>
                <a:cubicBezTo>
                  <a:pt x="3969353" y="1065837"/>
                  <a:pt x="3984593" y="1052121"/>
                  <a:pt x="4002596" y="1038405"/>
                </a:cubicBezTo>
                <a:lnTo>
                  <a:pt x="4055841" y="1038310"/>
                </a:lnTo>
                <a:cubicBezTo>
                  <a:pt x="4011454" y="1065170"/>
                  <a:pt x="3973735" y="1095174"/>
                  <a:pt x="3959257" y="1131750"/>
                </a:cubicBezTo>
                <a:cubicBezTo>
                  <a:pt x="3957066" y="1134894"/>
                  <a:pt x="3956042" y="1136465"/>
                  <a:pt x="3955339" y="1138442"/>
                </a:cubicBezTo>
                <a:lnTo>
                  <a:pt x="3953413" y="1147276"/>
                </a:lnTo>
                <a:lnTo>
                  <a:pt x="3953447" y="1147276"/>
                </a:lnTo>
                <a:cubicBezTo>
                  <a:pt x="3953257" y="1148514"/>
                  <a:pt x="3953066" y="1149847"/>
                  <a:pt x="3952780" y="1151181"/>
                </a:cubicBezTo>
                <a:lnTo>
                  <a:pt x="3933159" y="1151181"/>
                </a:lnTo>
                <a:cubicBezTo>
                  <a:pt x="3936683" y="1170517"/>
                  <a:pt x="3945613" y="1188519"/>
                  <a:pt x="3956555" y="1205831"/>
                </a:cubicBezTo>
                <a:lnTo>
                  <a:pt x="3991889" y="1256146"/>
                </a:lnTo>
                <a:lnTo>
                  <a:pt x="3992022" y="1256146"/>
                </a:lnTo>
                <a:cubicBezTo>
                  <a:pt x="3999357" y="1266719"/>
                  <a:pt x="4006215" y="1277292"/>
                  <a:pt x="4011644" y="1288055"/>
                </a:cubicBezTo>
                <a:cubicBezTo>
                  <a:pt x="4023074" y="1283960"/>
                  <a:pt x="4018026" y="1286817"/>
                  <a:pt x="4024693" y="1281483"/>
                </a:cubicBezTo>
                <a:cubicBezTo>
                  <a:pt x="4033456" y="1273291"/>
                  <a:pt x="4042029" y="1264814"/>
                  <a:pt x="4050601" y="1256146"/>
                </a:cubicBezTo>
                <a:lnTo>
                  <a:pt x="4050772" y="1256146"/>
                </a:lnTo>
                <a:lnTo>
                  <a:pt x="4151662" y="1147180"/>
                </a:lnTo>
                <a:lnTo>
                  <a:pt x="4151943" y="1147180"/>
                </a:lnTo>
                <a:lnTo>
                  <a:pt x="4207526" y="1090054"/>
                </a:lnTo>
                <a:cubicBezTo>
                  <a:pt x="4226695" y="1071695"/>
                  <a:pt x="4246578" y="1054264"/>
                  <a:pt x="4267581" y="1038310"/>
                </a:cubicBezTo>
                <a:lnTo>
                  <a:pt x="4416266" y="1038310"/>
                </a:lnTo>
                <a:lnTo>
                  <a:pt x="4416266" y="1038214"/>
                </a:lnTo>
                <a:cubicBezTo>
                  <a:pt x="4441032" y="1057645"/>
                  <a:pt x="4466844" y="1075457"/>
                  <a:pt x="4489323" y="1092507"/>
                </a:cubicBezTo>
                <a:cubicBezTo>
                  <a:pt x="4497896" y="1098984"/>
                  <a:pt x="4531995" y="1129559"/>
                  <a:pt x="4550569" y="1147085"/>
                </a:cubicBezTo>
                <a:lnTo>
                  <a:pt x="4367594" y="1147276"/>
                </a:lnTo>
                <a:cubicBezTo>
                  <a:pt x="4384072" y="1131178"/>
                  <a:pt x="4403979" y="1121653"/>
                  <a:pt x="4410742" y="1092507"/>
                </a:cubicBezTo>
                <a:cubicBezTo>
                  <a:pt x="4390549" y="1072695"/>
                  <a:pt x="4393216" y="1061741"/>
                  <a:pt x="4351877" y="1059931"/>
                </a:cubicBezTo>
                <a:cubicBezTo>
                  <a:pt x="4330922" y="1093269"/>
                  <a:pt x="4301300" y="1119939"/>
                  <a:pt x="4273201" y="1147180"/>
                </a:cubicBezTo>
                <a:lnTo>
                  <a:pt x="4232574" y="1147244"/>
                </a:lnTo>
                <a:lnTo>
                  <a:pt x="4273201" y="1147276"/>
                </a:lnTo>
                <a:cubicBezTo>
                  <a:pt x="4256818" y="1162992"/>
                  <a:pt x="4240912" y="1179089"/>
                  <a:pt x="4227481" y="1196901"/>
                </a:cubicBezTo>
                <a:cubicBezTo>
                  <a:pt x="4212527" y="1216808"/>
                  <a:pt x="4199764" y="1236620"/>
                  <a:pt x="4186714" y="1256432"/>
                </a:cubicBezTo>
                <a:lnTo>
                  <a:pt x="4186545" y="1256432"/>
                </a:lnTo>
                <a:lnTo>
                  <a:pt x="4155662" y="1301009"/>
                </a:lnTo>
                <a:cubicBezTo>
                  <a:pt x="4137564" y="1325107"/>
                  <a:pt x="4104798" y="1338443"/>
                  <a:pt x="4083748" y="1359778"/>
                </a:cubicBezTo>
                <a:cubicBezTo>
                  <a:pt x="4082034" y="1361493"/>
                  <a:pt x="4080319" y="1363303"/>
                  <a:pt x="4078605" y="1365112"/>
                </a:cubicBezTo>
                <a:lnTo>
                  <a:pt x="3688841" y="1365208"/>
                </a:lnTo>
                <a:cubicBezTo>
                  <a:pt x="3696843" y="1344538"/>
                  <a:pt x="3705796" y="1323583"/>
                  <a:pt x="3710749" y="1294532"/>
                </a:cubicBezTo>
                <a:lnTo>
                  <a:pt x="3697605" y="1294532"/>
                </a:lnTo>
                <a:cubicBezTo>
                  <a:pt x="3670744" y="1321678"/>
                  <a:pt x="3662743" y="1280054"/>
                  <a:pt x="3632168" y="1294532"/>
                </a:cubicBezTo>
                <a:cubicBezTo>
                  <a:pt x="3623881" y="1298461"/>
                  <a:pt x="3629418" y="1307427"/>
                  <a:pt x="3617836" y="1314477"/>
                </a:cubicBezTo>
                <a:lnTo>
                  <a:pt x="3614034" y="1315746"/>
                </a:lnTo>
                <a:lnTo>
                  <a:pt x="3625501" y="1355587"/>
                </a:lnTo>
                <a:lnTo>
                  <a:pt x="3672693" y="1445724"/>
                </a:lnTo>
                <a:lnTo>
                  <a:pt x="3675221" y="1408545"/>
                </a:lnTo>
                <a:cubicBezTo>
                  <a:pt x="3678531" y="1392805"/>
                  <a:pt x="3683460" y="1379256"/>
                  <a:pt x="3688747" y="1365683"/>
                </a:cubicBezTo>
                <a:lnTo>
                  <a:pt x="4078510" y="1365493"/>
                </a:lnTo>
                <a:cubicBezTo>
                  <a:pt x="4047649" y="1398259"/>
                  <a:pt x="4022122" y="1441693"/>
                  <a:pt x="3988880" y="1474554"/>
                </a:cubicBezTo>
                <a:lnTo>
                  <a:pt x="3988784" y="1474554"/>
                </a:lnTo>
                <a:cubicBezTo>
                  <a:pt x="3974211" y="1489033"/>
                  <a:pt x="3958209" y="1501510"/>
                  <a:pt x="3939540" y="1510178"/>
                </a:cubicBezTo>
                <a:cubicBezTo>
                  <a:pt x="3881819" y="1537134"/>
                  <a:pt x="3762185" y="1523132"/>
                  <a:pt x="3703987" y="1510178"/>
                </a:cubicBezTo>
                <a:lnTo>
                  <a:pt x="3690836" y="1491825"/>
                </a:lnTo>
                <a:lnTo>
                  <a:pt x="3717131" y="1564375"/>
                </a:lnTo>
                <a:cubicBezTo>
                  <a:pt x="3714941" y="1564375"/>
                  <a:pt x="3712750" y="1564375"/>
                  <a:pt x="3710559" y="1564375"/>
                </a:cubicBezTo>
                <a:cubicBezTo>
                  <a:pt x="3710559" y="1559994"/>
                  <a:pt x="3710559" y="1555708"/>
                  <a:pt x="3710559" y="1551326"/>
                </a:cubicBezTo>
                <a:cubicBezTo>
                  <a:pt x="3672816" y="1508643"/>
                  <a:pt x="3652970" y="1409218"/>
                  <a:pt x="3615371" y="1340954"/>
                </a:cubicBezTo>
                <a:lnTo>
                  <a:pt x="3601087" y="1320069"/>
                </a:lnTo>
                <a:lnTo>
                  <a:pt x="3599402" y="1320631"/>
                </a:lnTo>
                <a:lnTo>
                  <a:pt x="3599585" y="1317872"/>
                </a:lnTo>
                <a:lnTo>
                  <a:pt x="3590396" y="1304438"/>
                </a:lnTo>
                <a:cubicBezTo>
                  <a:pt x="3571946" y="1283524"/>
                  <a:pt x="3549515" y="1270410"/>
                  <a:pt x="3520821" y="1270719"/>
                </a:cubicBezTo>
                <a:cubicBezTo>
                  <a:pt x="3487674" y="1244907"/>
                  <a:pt x="3454813" y="1290627"/>
                  <a:pt x="3448812" y="1244621"/>
                </a:cubicBezTo>
                <a:cubicBezTo>
                  <a:pt x="3459838" y="1246264"/>
                  <a:pt x="3473559" y="1247026"/>
                  <a:pt x="3488240" y="1247770"/>
                </a:cubicBezTo>
                <a:lnTo>
                  <a:pt x="3529132" y="1250524"/>
                </a:lnTo>
                <a:lnTo>
                  <a:pt x="3527299" y="1249098"/>
                </a:lnTo>
                <a:cubicBezTo>
                  <a:pt x="3521583" y="1240621"/>
                  <a:pt x="3521488" y="1233001"/>
                  <a:pt x="3520822" y="1216522"/>
                </a:cubicBezTo>
                <a:cubicBezTo>
                  <a:pt x="3525204" y="1209664"/>
                  <a:pt x="3528204" y="1199401"/>
                  <a:pt x="3530252" y="1187340"/>
                </a:cubicBezTo>
                <a:lnTo>
                  <a:pt x="3533948" y="1147564"/>
                </a:lnTo>
                <a:lnTo>
                  <a:pt x="3533680" y="1147562"/>
                </a:lnTo>
                <a:cubicBezTo>
                  <a:pt x="3534633" y="1122416"/>
                  <a:pt x="3533775" y="1096698"/>
                  <a:pt x="3533585" y="1079743"/>
                </a:cubicBezTo>
                <a:cubicBezTo>
                  <a:pt x="3503200" y="1072314"/>
                  <a:pt x="3483293" y="1058693"/>
                  <a:pt x="3448526" y="1053645"/>
                </a:cubicBezTo>
                <a:lnTo>
                  <a:pt x="3448526" y="1066694"/>
                </a:lnTo>
                <a:cubicBezTo>
                  <a:pt x="3442287" y="1075410"/>
                  <a:pt x="3438263" y="1087435"/>
                  <a:pt x="3435477" y="1101377"/>
                </a:cubicBezTo>
                <a:lnTo>
                  <a:pt x="3429893" y="1147276"/>
                </a:lnTo>
                <a:lnTo>
                  <a:pt x="3430144" y="1147276"/>
                </a:lnTo>
                <a:cubicBezTo>
                  <a:pt x="3427096" y="1187090"/>
                  <a:pt x="3425857" y="1230143"/>
                  <a:pt x="3412522" y="1256337"/>
                </a:cubicBezTo>
                <a:lnTo>
                  <a:pt x="3412521" y="1256337"/>
                </a:lnTo>
                <a:lnTo>
                  <a:pt x="3394352" y="1256337"/>
                </a:lnTo>
                <a:lnTo>
                  <a:pt x="3394343" y="1256415"/>
                </a:lnTo>
                <a:lnTo>
                  <a:pt x="3412521" y="1256337"/>
                </a:lnTo>
                <a:cubicBezTo>
                  <a:pt x="3408426" y="1264433"/>
                  <a:pt x="3403187" y="1270910"/>
                  <a:pt x="3396424" y="1275196"/>
                </a:cubicBezTo>
                <a:lnTo>
                  <a:pt x="3396424" y="1268624"/>
                </a:lnTo>
                <a:cubicBezTo>
                  <a:pt x="3393852" y="1265386"/>
                  <a:pt x="3393233" y="1264886"/>
                  <a:pt x="3392793" y="1263921"/>
                </a:cubicBezTo>
                <a:lnTo>
                  <a:pt x="3391501" y="1260143"/>
                </a:lnTo>
                <a:lnTo>
                  <a:pt x="3383375" y="1264242"/>
                </a:lnTo>
                <a:cubicBezTo>
                  <a:pt x="3369659" y="1255099"/>
                  <a:pt x="3358420" y="1259385"/>
                  <a:pt x="3344132" y="1264242"/>
                </a:cubicBezTo>
                <a:cubicBezTo>
                  <a:pt x="3344132" y="1268624"/>
                  <a:pt x="3344132" y="1272910"/>
                  <a:pt x="3344132" y="1277292"/>
                </a:cubicBezTo>
                <a:cubicBezTo>
                  <a:pt x="3348513" y="1277292"/>
                  <a:pt x="3352895" y="1277292"/>
                  <a:pt x="3357276" y="1277292"/>
                </a:cubicBezTo>
                <a:cubicBezTo>
                  <a:pt x="3419189" y="1312820"/>
                  <a:pt x="3540728" y="1281864"/>
                  <a:pt x="3573208" y="1349110"/>
                </a:cubicBezTo>
                <a:cubicBezTo>
                  <a:pt x="3611022" y="1397783"/>
                  <a:pt x="3624929" y="1466553"/>
                  <a:pt x="3651694" y="1525323"/>
                </a:cubicBezTo>
                <a:cubicBezTo>
                  <a:pt x="3698176" y="1627050"/>
                  <a:pt x="3791902" y="1757542"/>
                  <a:pt x="3808762" y="1858126"/>
                </a:cubicBezTo>
                <a:cubicBezTo>
                  <a:pt x="3804380" y="1858126"/>
                  <a:pt x="3799998" y="1858126"/>
                  <a:pt x="3795617" y="1858126"/>
                </a:cubicBezTo>
                <a:cubicBezTo>
                  <a:pt x="3757231" y="1819931"/>
                  <a:pt x="3623024" y="1805834"/>
                  <a:pt x="3553491" y="1805929"/>
                </a:cubicBezTo>
                <a:cubicBezTo>
                  <a:pt x="3525202" y="1810311"/>
                  <a:pt x="3496722" y="1814597"/>
                  <a:pt x="3468433" y="1818978"/>
                </a:cubicBezTo>
                <a:cubicBezTo>
                  <a:pt x="3464052" y="1812501"/>
                  <a:pt x="3459670" y="1805929"/>
                  <a:pt x="3455289" y="1799452"/>
                </a:cubicBezTo>
                <a:cubicBezTo>
                  <a:pt x="3440049" y="1797261"/>
                  <a:pt x="3424809" y="1795071"/>
                  <a:pt x="3409473" y="1792880"/>
                </a:cubicBezTo>
                <a:cubicBezTo>
                  <a:pt x="3407283" y="1786403"/>
                  <a:pt x="3405092" y="1779831"/>
                  <a:pt x="3402901" y="1773354"/>
                </a:cubicBezTo>
                <a:cubicBezTo>
                  <a:pt x="3372516" y="1779354"/>
                  <a:pt x="3344227" y="1765353"/>
                  <a:pt x="3317843" y="1747255"/>
                </a:cubicBezTo>
                <a:cubicBezTo>
                  <a:pt x="3268884" y="1713632"/>
                  <a:pt x="3262026" y="1640861"/>
                  <a:pt x="3193446" y="1623240"/>
                </a:cubicBezTo>
                <a:cubicBezTo>
                  <a:pt x="3153727" y="1613048"/>
                  <a:pt x="3146203" y="1643718"/>
                  <a:pt x="3108388" y="1636289"/>
                </a:cubicBezTo>
                <a:cubicBezTo>
                  <a:pt x="3076670" y="1630002"/>
                  <a:pt x="3059906" y="1624573"/>
                  <a:pt x="3029902" y="1649338"/>
                </a:cubicBezTo>
                <a:cubicBezTo>
                  <a:pt x="2995993" y="1679342"/>
                  <a:pt x="2982468" y="1698487"/>
                  <a:pt x="2984087" y="1766782"/>
                </a:cubicBezTo>
                <a:cubicBezTo>
                  <a:pt x="2958941" y="1784927"/>
                  <a:pt x="2963656" y="1824480"/>
                  <a:pt x="2975574" y="1865830"/>
                </a:cubicBezTo>
                <a:lnTo>
                  <a:pt x="2983677" y="1889971"/>
                </a:lnTo>
                <a:lnTo>
                  <a:pt x="2982793" y="1869859"/>
                </a:lnTo>
                <a:cubicBezTo>
                  <a:pt x="2987284" y="1849977"/>
                  <a:pt x="3005519" y="1843529"/>
                  <a:pt x="3010091" y="1829742"/>
                </a:cubicBezTo>
                <a:cubicBezTo>
                  <a:pt x="3010186" y="1829456"/>
                  <a:pt x="3003042" y="1750875"/>
                  <a:pt x="3003518" y="1731825"/>
                </a:cubicBezTo>
                <a:cubicBezTo>
                  <a:pt x="3021425" y="1721347"/>
                  <a:pt x="3033712" y="1707822"/>
                  <a:pt x="3044666" y="1692582"/>
                </a:cubicBezTo>
                <a:lnTo>
                  <a:pt x="3045112" y="1692583"/>
                </a:lnTo>
                <a:lnTo>
                  <a:pt x="3062764" y="1666864"/>
                </a:lnTo>
                <a:cubicBezTo>
                  <a:pt x="3077623" y="1669245"/>
                  <a:pt x="3072670" y="1668293"/>
                  <a:pt x="3095435" y="1666864"/>
                </a:cubicBezTo>
                <a:cubicBezTo>
                  <a:pt x="3101912" y="1675437"/>
                  <a:pt x="3110960" y="1684390"/>
                  <a:pt x="3119914" y="1692677"/>
                </a:cubicBezTo>
                <a:cubicBezTo>
                  <a:pt x="3125058" y="1697345"/>
                  <a:pt x="3130106" y="1701821"/>
                  <a:pt x="3134678" y="1705917"/>
                </a:cubicBezTo>
                <a:cubicBezTo>
                  <a:pt x="3135154" y="1700297"/>
                  <a:pt x="3135344" y="1696011"/>
                  <a:pt x="3135630" y="1692582"/>
                </a:cubicBezTo>
                <a:lnTo>
                  <a:pt x="3135658" y="1692582"/>
                </a:lnTo>
                <a:lnTo>
                  <a:pt x="3139118" y="1680688"/>
                </a:lnTo>
                <a:cubicBezTo>
                  <a:pt x="3141631" y="1678342"/>
                  <a:pt x="3146107" y="1676770"/>
                  <a:pt x="3154394" y="1673341"/>
                </a:cubicBezTo>
                <a:cubicBezTo>
                  <a:pt x="3164015" y="1666007"/>
                  <a:pt x="3174397" y="1659720"/>
                  <a:pt x="3180588" y="1666769"/>
                </a:cubicBezTo>
                <a:cubicBezTo>
                  <a:pt x="3198781" y="1672484"/>
                  <a:pt x="3212020" y="1681628"/>
                  <a:pt x="3222879" y="1692677"/>
                </a:cubicBezTo>
                <a:cubicBezTo>
                  <a:pt x="3248501" y="1718680"/>
                  <a:pt x="3260408" y="1754780"/>
                  <a:pt x="3291840" y="1777736"/>
                </a:cubicBezTo>
                <a:cubicBezTo>
                  <a:pt x="3331654" y="1806787"/>
                  <a:pt x="3386709" y="1816597"/>
                  <a:pt x="3435763" y="1836410"/>
                </a:cubicBezTo>
                <a:lnTo>
                  <a:pt x="3435763" y="1842982"/>
                </a:lnTo>
                <a:lnTo>
                  <a:pt x="3429191" y="1842982"/>
                </a:lnTo>
                <a:cubicBezTo>
                  <a:pt x="3424142" y="1847458"/>
                  <a:pt x="3414617" y="1851554"/>
                  <a:pt x="3409569" y="1856031"/>
                </a:cubicBezTo>
                <a:cubicBezTo>
                  <a:pt x="3366992" y="1846792"/>
                  <a:pt x="3325368" y="1831266"/>
                  <a:pt x="3291745" y="1810311"/>
                </a:cubicBezTo>
                <a:cubicBezTo>
                  <a:pt x="3255359" y="1787641"/>
                  <a:pt x="3245072" y="1735730"/>
                  <a:pt x="3200114" y="1718966"/>
                </a:cubicBezTo>
                <a:lnTo>
                  <a:pt x="3200114" y="1725538"/>
                </a:lnTo>
                <a:cubicBezTo>
                  <a:pt x="3184970" y="1736111"/>
                  <a:pt x="3184684" y="1735063"/>
                  <a:pt x="3180493" y="1758209"/>
                </a:cubicBezTo>
                <a:cubicBezTo>
                  <a:pt x="3203734" y="1781355"/>
                  <a:pt x="3282029" y="1881082"/>
                  <a:pt x="3278600" y="1901751"/>
                </a:cubicBezTo>
                <a:cubicBezTo>
                  <a:pt x="3226879" y="1870319"/>
                  <a:pt x="3186398" y="1822217"/>
                  <a:pt x="3147727" y="1777736"/>
                </a:cubicBezTo>
                <a:lnTo>
                  <a:pt x="3121533" y="1732015"/>
                </a:lnTo>
                <a:lnTo>
                  <a:pt x="3095339" y="1738588"/>
                </a:lnTo>
                <a:cubicBezTo>
                  <a:pt x="3097435" y="1709441"/>
                  <a:pt x="3108674" y="1710965"/>
                  <a:pt x="3082195" y="1699440"/>
                </a:cubicBezTo>
                <a:cubicBezTo>
                  <a:pt x="3075908" y="1697821"/>
                  <a:pt x="3079718" y="1694296"/>
                  <a:pt x="3075718" y="1699440"/>
                </a:cubicBezTo>
                <a:lnTo>
                  <a:pt x="3062573" y="1705917"/>
                </a:lnTo>
                <a:cubicBezTo>
                  <a:pt x="3079909" y="1744684"/>
                  <a:pt x="3097054" y="1800786"/>
                  <a:pt x="3108389" y="1842982"/>
                </a:cubicBezTo>
                <a:lnTo>
                  <a:pt x="3095244" y="1842982"/>
                </a:lnTo>
                <a:cubicBezTo>
                  <a:pt x="3092387" y="1810120"/>
                  <a:pt x="3083909" y="1788022"/>
                  <a:pt x="3049429" y="1784212"/>
                </a:cubicBezTo>
                <a:cubicBezTo>
                  <a:pt x="3040475" y="1800786"/>
                  <a:pt x="3036951" y="1807072"/>
                  <a:pt x="3036284" y="1836410"/>
                </a:cubicBezTo>
                <a:cubicBezTo>
                  <a:pt x="3051810" y="1856126"/>
                  <a:pt x="3063335" y="1887178"/>
                  <a:pt x="3075623" y="1908228"/>
                </a:cubicBezTo>
                <a:cubicBezTo>
                  <a:pt x="3096387" y="1904228"/>
                  <a:pt x="3106960" y="1895464"/>
                  <a:pt x="3118676" y="1910800"/>
                </a:cubicBezTo>
                <a:lnTo>
                  <a:pt x="3055429" y="1910704"/>
                </a:lnTo>
                <a:cubicBezTo>
                  <a:pt x="3044857" y="1902894"/>
                  <a:pt x="3033998" y="1897179"/>
                  <a:pt x="3023235" y="1895083"/>
                </a:cubicBezTo>
                <a:cubicBezTo>
                  <a:pt x="3023711" y="1900322"/>
                  <a:pt x="3024283" y="1905561"/>
                  <a:pt x="3025045" y="1910609"/>
                </a:cubicBezTo>
                <a:lnTo>
                  <a:pt x="2990603" y="1910609"/>
                </a:lnTo>
                <a:lnTo>
                  <a:pt x="2990606" y="1910617"/>
                </a:lnTo>
                <a:lnTo>
                  <a:pt x="3025331" y="1910800"/>
                </a:lnTo>
                <a:cubicBezTo>
                  <a:pt x="3041142" y="2017861"/>
                  <a:pt x="3120295" y="2086345"/>
                  <a:pt x="3219831" y="2110539"/>
                </a:cubicBezTo>
                <a:lnTo>
                  <a:pt x="3370326" y="2117111"/>
                </a:lnTo>
                <a:lnTo>
                  <a:pt x="3411950" y="2129017"/>
                </a:lnTo>
                <a:lnTo>
                  <a:pt x="3411951" y="2129017"/>
                </a:lnTo>
                <a:cubicBezTo>
                  <a:pt x="3434525" y="2136541"/>
                  <a:pt x="3456814" y="2144638"/>
                  <a:pt x="3481579" y="2149781"/>
                </a:cubicBezTo>
                <a:cubicBezTo>
                  <a:pt x="3486055" y="2142923"/>
                  <a:pt x="3490627" y="2136065"/>
                  <a:pt x="3495199" y="2129112"/>
                </a:cubicBezTo>
                <a:lnTo>
                  <a:pt x="4744594" y="2129017"/>
                </a:lnTo>
                <a:lnTo>
                  <a:pt x="4744594" y="2228077"/>
                </a:lnTo>
                <a:cubicBezTo>
                  <a:pt x="4734878" y="2245888"/>
                  <a:pt x="4748880" y="2301990"/>
                  <a:pt x="4738022" y="2312944"/>
                </a:cubicBezTo>
                <a:cubicBezTo>
                  <a:pt x="4692396" y="2347139"/>
                  <a:pt x="4497801" y="2319421"/>
                  <a:pt x="4423887" y="2319421"/>
                </a:cubicBezTo>
                <a:cubicBezTo>
                  <a:pt x="4286251" y="2319421"/>
                  <a:pt x="4134327" y="2317040"/>
                  <a:pt x="4031266" y="2319421"/>
                </a:cubicBezTo>
                <a:cubicBezTo>
                  <a:pt x="3990785" y="2320374"/>
                  <a:pt x="3975545" y="2307325"/>
                  <a:pt x="3939636" y="2312944"/>
                </a:cubicBezTo>
                <a:cubicBezTo>
                  <a:pt x="3870484" y="2323707"/>
                  <a:pt x="3766186" y="2321422"/>
                  <a:pt x="3704082" y="2319421"/>
                </a:cubicBezTo>
                <a:lnTo>
                  <a:pt x="3704082" y="2286846"/>
                </a:lnTo>
                <a:lnTo>
                  <a:pt x="3697510" y="2286846"/>
                </a:lnTo>
                <a:cubicBezTo>
                  <a:pt x="3691224" y="2296847"/>
                  <a:pt x="3676365" y="2316373"/>
                  <a:pt x="3664840" y="2319421"/>
                </a:cubicBezTo>
                <a:cubicBezTo>
                  <a:pt x="3629788" y="2328756"/>
                  <a:pt x="3447193" y="2275606"/>
                  <a:pt x="3429191" y="2260652"/>
                </a:cubicBezTo>
                <a:cubicBezTo>
                  <a:pt x="3423476" y="2252175"/>
                  <a:pt x="3423381" y="2244555"/>
                  <a:pt x="3422714" y="2227981"/>
                </a:cubicBezTo>
                <a:cubicBezTo>
                  <a:pt x="3431001" y="2216551"/>
                  <a:pt x="3432525" y="2201216"/>
                  <a:pt x="3429191" y="2195406"/>
                </a:cubicBezTo>
                <a:cubicBezTo>
                  <a:pt x="3408427" y="2162259"/>
                  <a:pt x="3381090" y="2160639"/>
                  <a:pt x="3324511" y="2162735"/>
                </a:cubicBezTo>
                <a:cubicBezTo>
                  <a:pt x="3295270" y="2145590"/>
                  <a:pt x="3251169" y="2159687"/>
                  <a:pt x="3213259" y="2149686"/>
                </a:cubicBezTo>
                <a:lnTo>
                  <a:pt x="3150779" y="2128922"/>
                </a:lnTo>
                <a:lnTo>
                  <a:pt x="3150584" y="2128922"/>
                </a:lnTo>
                <a:cubicBezTo>
                  <a:pt x="3118676" y="2115682"/>
                  <a:pt x="3088767" y="2098633"/>
                  <a:pt x="3069336" y="2077868"/>
                </a:cubicBezTo>
                <a:cubicBezTo>
                  <a:pt x="3057906" y="2081964"/>
                  <a:pt x="3062954" y="2079106"/>
                  <a:pt x="3056192" y="2084440"/>
                </a:cubicBezTo>
                <a:cubicBezTo>
                  <a:pt x="3049238" y="2095299"/>
                  <a:pt x="3046191" y="2111301"/>
                  <a:pt x="3045333" y="2128922"/>
                </a:cubicBezTo>
                <a:lnTo>
                  <a:pt x="3006090" y="2128922"/>
                </a:lnTo>
                <a:cubicBezTo>
                  <a:pt x="3009614" y="2094156"/>
                  <a:pt x="2997899" y="2060628"/>
                  <a:pt x="3003709" y="2038720"/>
                </a:cubicBezTo>
                <a:cubicBezTo>
                  <a:pt x="3005900" y="2030719"/>
                  <a:pt x="3023521" y="2017384"/>
                  <a:pt x="3023330" y="2006050"/>
                </a:cubicBezTo>
                <a:cubicBezTo>
                  <a:pt x="3023092" y="1990905"/>
                  <a:pt x="3017448" y="1974260"/>
                  <a:pt x="3010424" y="1957794"/>
                </a:cubicBezTo>
                <a:lnTo>
                  <a:pt x="2994660" y="1922696"/>
                </a:lnTo>
                <a:lnTo>
                  <a:pt x="2996021" y="1926753"/>
                </a:lnTo>
                <a:cubicBezTo>
                  <a:pt x="3002750" y="1945876"/>
                  <a:pt x="3008447" y="1962997"/>
                  <a:pt x="3010281" y="1975665"/>
                </a:cubicBezTo>
                <a:cubicBezTo>
                  <a:pt x="2994469" y="1984142"/>
                  <a:pt x="2991707" y="1987380"/>
                  <a:pt x="2964465" y="1988714"/>
                </a:cubicBezTo>
                <a:cubicBezTo>
                  <a:pt x="2948082" y="2000811"/>
                  <a:pt x="2924937" y="2006430"/>
                  <a:pt x="2899029" y="2008240"/>
                </a:cubicBezTo>
                <a:cubicBezTo>
                  <a:pt x="2894171" y="1965854"/>
                  <a:pt x="2872740" y="1932231"/>
                  <a:pt x="2859786" y="1897274"/>
                </a:cubicBezTo>
                <a:cubicBezTo>
                  <a:pt x="2831115" y="1820121"/>
                  <a:pt x="2818162" y="1752780"/>
                  <a:pt x="2787777" y="1675342"/>
                </a:cubicBezTo>
                <a:cubicBezTo>
                  <a:pt x="2758059" y="1599713"/>
                  <a:pt x="2705100" y="1516274"/>
                  <a:pt x="2689574" y="1427310"/>
                </a:cubicBezTo>
                <a:cubicBezTo>
                  <a:pt x="2702718" y="1416452"/>
                  <a:pt x="2715768" y="1405593"/>
                  <a:pt x="2728912" y="1394735"/>
                </a:cubicBezTo>
                <a:cubicBezTo>
                  <a:pt x="2775489" y="1400545"/>
                  <a:pt x="2850451" y="1380828"/>
                  <a:pt x="2905601" y="1368636"/>
                </a:cubicBezTo>
                <a:cubicBezTo>
                  <a:pt x="3006566" y="1346443"/>
                  <a:pt x="3110103" y="1385115"/>
                  <a:pt x="3180492" y="1401212"/>
                </a:cubicBezTo>
                <a:cubicBezTo>
                  <a:pt x="3186779" y="1389687"/>
                  <a:pt x="3188684" y="1390258"/>
                  <a:pt x="3193542" y="1375113"/>
                </a:cubicBezTo>
                <a:cubicBezTo>
                  <a:pt x="3173349" y="1371113"/>
                  <a:pt x="3065621" y="1353016"/>
                  <a:pt x="3049619" y="1342443"/>
                </a:cubicBezTo>
                <a:cubicBezTo>
                  <a:pt x="3046999" y="1339109"/>
                  <a:pt x="3046428" y="1338657"/>
                  <a:pt x="3045987" y="1337633"/>
                </a:cubicBezTo>
                <a:lnTo>
                  <a:pt x="3043480" y="1330372"/>
                </a:lnTo>
                <a:lnTo>
                  <a:pt x="3036474" y="1333870"/>
                </a:lnTo>
                <a:cubicBezTo>
                  <a:pt x="3018091" y="1327108"/>
                  <a:pt x="3013424" y="1342252"/>
                  <a:pt x="2984087" y="1346920"/>
                </a:cubicBezTo>
                <a:lnTo>
                  <a:pt x="2983621" y="1343162"/>
                </a:lnTo>
                <a:lnTo>
                  <a:pt x="2881396" y="1352122"/>
                </a:lnTo>
                <a:cubicBezTo>
                  <a:pt x="2841998" y="1356634"/>
                  <a:pt x="2801969" y="1363397"/>
                  <a:pt x="2768251" y="1375208"/>
                </a:cubicBezTo>
                <a:cubicBezTo>
                  <a:pt x="2768251" y="1368731"/>
                  <a:pt x="2768251" y="1362159"/>
                  <a:pt x="2768251" y="1355682"/>
                </a:cubicBezTo>
                <a:cubicBezTo>
                  <a:pt x="2770442" y="1355682"/>
                  <a:pt x="2772633" y="1355682"/>
                  <a:pt x="2774823" y="1355682"/>
                </a:cubicBezTo>
                <a:cubicBezTo>
                  <a:pt x="2774823" y="1353491"/>
                  <a:pt x="2774823" y="1351300"/>
                  <a:pt x="2774823" y="1349110"/>
                </a:cubicBezTo>
                <a:cubicBezTo>
                  <a:pt x="2808875" y="1344824"/>
                  <a:pt x="2841879" y="1338466"/>
                  <a:pt x="2876860" y="1333096"/>
                </a:cubicBezTo>
                <a:lnTo>
                  <a:pt x="2981228" y="1323855"/>
                </a:lnTo>
                <a:lnTo>
                  <a:pt x="2972847" y="1256242"/>
                </a:lnTo>
                <a:lnTo>
                  <a:pt x="2973085" y="1256242"/>
                </a:lnTo>
                <a:lnTo>
                  <a:pt x="2944011" y="1198640"/>
                </a:lnTo>
                <a:cubicBezTo>
                  <a:pt x="2931867" y="1180447"/>
                  <a:pt x="2917556" y="1163373"/>
                  <a:pt x="2901792" y="1147466"/>
                </a:cubicBezTo>
                <a:lnTo>
                  <a:pt x="2947416" y="1147276"/>
                </a:lnTo>
                <a:cubicBezTo>
                  <a:pt x="2954084" y="1154038"/>
                  <a:pt x="2959418" y="1162325"/>
                  <a:pt x="2964657" y="1170803"/>
                </a:cubicBezTo>
                <a:lnTo>
                  <a:pt x="2984278" y="1164230"/>
                </a:lnTo>
                <a:lnTo>
                  <a:pt x="2984278" y="1151181"/>
                </a:lnTo>
                <a:lnTo>
                  <a:pt x="2977801" y="1151181"/>
                </a:lnTo>
                <a:cubicBezTo>
                  <a:pt x="2976373" y="1149752"/>
                  <a:pt x="2975039" y="1148419"/>
                  <a:pt x="2973801" y="1147180"/>
                </a:cubicBezTo>
                <a:lnTo>
                  <a:pt x="3006281" y="1147276"/>
                </a:lnTo>
                <a:cubicBezTo>
                  <a:pt x="3014377" y="1163182"/>
                  <a:pt x="3025045" y="1172993"/>
                  <a:pt x="3030284" y="1196901"/>
                </a:cubicBezTo>
                <a:lnTo>
                  <a:pt x="3023712" y="1196901"/>
                </a:lnTo>
                <a:lnTo>
                  <a:pt x="3023712" y="1203473"/>
                </a:lnTo>
                <a:lnTo>
                  <a:pt x="3017140" y="1203473"/>
                </a:lnTo>
                <a:cubicBezTo>
                  <a:pt x="3017521" y="1184519"/>
                  <a:pt x="3023426" y="1194424"/>
                  <a:pt x="3017140" y="1183852"/>
                </a:cubicBezTo>
                <a:cubicBezTo>
                  <a:pt x="3010091" y="1178994"/>
                  <a:pt x="3010948" y="1179946"/>
                  <a:pt x="2997518" y="1177375"/>
                </a:cubicBezTo>
                <a:cubicBezTo>
                  <a:pt x="3006376" y="1206236"/>
                  <a:pt x="2996756" y="1219856"/>
                  <a:pt x="2997518" y="1249193"/>
                </a:cubicBezTo>
                <a:lnTo>
                  <a:pt x="3010663" y="1249193"/>
                </a:lnTo>
                <a:lnTo>
                  <a:pt x="3017235" y="1242716"/>
                </a:lnTo>
                <a:lnTo>
                  <a:pt x="3017235" y="1255765"/>
                </a:lnTo>
                <a:cubicBezTo>
                  <a:pt x="3017044" y="1256051"/>
                  <a:pt x="3016854" y="1256337"/>
                  <a:pt x="3016663" y="1256623"/>
                </a:cubicBezTo>
                <a:lnTo>
                  <a:pt x="3016275" y="1256622"/>
                </a:lnTo>
                <a:lnTo>
                  <a:pt x="3011698" y="1269399"/>
                </a:lnTo>
                <a:cubicBezTo>
                  <a:pt x="3010924" y="1274340"/>
                  <a:pt x="3010709" y="1280245"/>
                  <a:pt x="3010376" y="1288246"/>
                </a:cubicBezTo>
                <a:cubicBezTo>
                  <a:pt x="3027330" y="1299961"/>
                  <a:pt x="3025140" y="1308153"/>
                  <a:pt x="3049619" y="1314344"/>
                </a:cubicBezTo>
                <a:cubicBezTo>
                  <a:pt x="3046904" y="1324917"/>
                  <a:pt x="3047714" y="1327417"/>
                  <a:pt x="3047154" y="1328465"/>
                </a:cubicBezTo>
                <a:lnTo>
                  <a:pt x="3045398" y="1329393"/>
                </a:lnTo>
                <a:lnTo>
                  <a:pt x="3147822" y="1329393"/>
                </a:lnTo>
                <a:cubicBezTo>
                  <a:pt x="3153585" y="1316963"/>
                  <a:pt x="3157847" y="1307915"/>
                  <a:pt x="3165086" y="1301605"/>
                </a:cubicBezTo>
                <a:lnTo>
                  <a:pt x="3181380" y="1296335"/>
                </a:lnTo>
                <a:lnTo>
                  <a:pt x="3179248" y="1295489"/>
                </a:lnTo>
                <a:cubicBezTo>
                  <a:pt x="3170051" y="1292020"/>
                  <a:pt x="3174944" y="1292770"/>
                  <a:pt x="3180588" y="1275196"/>
                </a:cubicBezTo>
                <a:lnTo>
                  <a:pt x="3200209" y="1281673"/>
                </a:lnTo>
                <a:lnTo>
                  <a:pt x="3196971" y="1291293"/>
                </a:lnTo>
                <a:lnTo>
                  <a:pt x="3200209" y="1290246"/>
                </a:lnTo>
                <a:cubicBezTo>
                  <a:pt x="3207258" y="1295103"/>
                  <a:pt x="3206400" y="1294151"/>
                  <a:pt x="3219831" y="1296723"/>
                </a:cubicBezTo>
                <a:cubicBezTo>
                  <a:pt x="3227165" y="1283102"/>
                  <a:pt x="3229165" y="1284817"/>
                  <a:pt x="3232880" y="1264147"/>
                </a:cubicBezTo>
                <a:lnTo>
                  <a:pt x="3394253" y="1244892"/>
                </a:lnTo>
                <a:lnTo>
                  <a:pt x="3397702" y="1236333"/>
                </a:lnTo>
                <a:cubicBezTo>
                  <a:pt x="3403908" y="1213397"/>
                  <a:pt x="3406069" y="1181875"/>
                  <a:pt x="3409570" y="1164230"/>
                </a:cubicBezTo>
                <a:lnTo>
                  <a:pt x="3396425" y="1164230"/>
                </a:lnTo>
                <a:lnTo>
                  <a:pt x="3383281" y="1229477"/>
                </a:lnTo>
                <a:cubicBezTo>
                  <a:pt x="3361373" y="1233572"/>
                  <a:pt x="3346895" y="1249765"/>
                  <a:pt x="3337465" y="1242526"/>
                </a:cubicBezTo>
                <a:cubicBezTo>
                  <a:pt x="3326892" y="1233668"/>
                  <a:pt x="3330131" y="1238335"/>
                  <a:pt x="3324416" y="1222999"/>
                </a:cubicBezTo>
                <a:cubicBezTo>
                  <a:pt x="3338132" y="1215665"/>
                  <a:pt x="3336417" y="1213665"/>
                  <a:pt x="3357087" y="1209950"/>
                </a:cubicBezTo>
                <a:cubicBezTo>
                  <a:pt x="3363754" y="1215189"/>
                  <a:pt x="3358897" y="1212331"/>
                  <a:pt x="3370231" y="1216522"/>
                </a:cubicBezTo>
                <a:cubicBezTo>
                  <a:pt x="3372803" y="1185090"/>
                  <a:pt x="3363373" y="1167754"/>
                  <a:pt x="3363183" y="1147276"/>
                </a:cubicBezTo>
                <a:lnTo>
                  <a:pt x="3363278" y="1147276"/>
                </a:lnTo>
                <a:lnTo>
                  <a:pt x="3372232" y="1147276"/>
                </a:lnTo>
                <a:cubicBezTo>
                  <a:pt x="3373374" y="1155753"/>
                  <a:pt x="3370327" y="1150038"/>
                  <a:pt x="3383376" y="1157753"/>
                </a:cubicBezTo>
                <a:lnTo>
                  <a:pt x="3383376" y="1147562"/>
                </a:lnTo>
                <a:lnTo>
                  <a:pt x="3383090" y="1147562"/>
                </a:lnTo>
                <a:lnTo>
                  <a:pt x="3383090" y="1144990"/>
                </a:lnTo>
                <a:cubicBezTo>
                  <a:pt x="3375279" y="1139275"/>
                  <a:pt x="3375755" y="1139656"/>
                  <a:pt x="3370041" y="1131941"/>
                </a:cubicBezTo>
                <a:cubicBezTo>
                  <a:pt x="3403092" y="1117081"/>
                  <a:pt x="3403378" y="1101365"/>
                  <a:pt x="3415856" y="1066694"/>
                </a:cubicBezTo>
                <a:cubicBezTo>
                  <a:pt x="3403664" y="1058122"/>
                  <a:pt x="3399377" y="1050406"/>
                  <a:pt x="3394329" y="1038500"/>
                </a:cubicBezTo>
                <a:lnTo>
                  <a:pt x="3610261" y="1038500"/>
                </a:lnTo>
                <a:close/>
                <a:moveTo>
                  <a:pt x="3201734" y="1038214"/>
                </a:moveTo>
                <a:lnTo>
                  <a:pt x="3241262" y="1038214"/>
                </a:lnTo>
                <a:cubicBezTo>
                  <a:pt x="3240786" y="1038595"/>
                  <a:pt x="3240215" y="1039357"/>
                  <a:pt x="3239453" y="1040310"/>
                </a:cubicBezTo>
                <a:cubicBezTo>
                  <a:pt x="3229928" y="1056693"/>
                  <a:pt x="3231261" y="1052216"/>
                  <a:pt x="3206782" y="1053359"/>
                </a:cubicBezTo>
                <a:close/>
                <a:moveTo>
                  <a:pt x="2113598" y="1038214"/>
                </a:moveTo>
                <a:lnTo>
                  <a:pt x="2113598" y="1038310"/>
                </a:lnTo>
                <a:lnTo>
                  <a:pt x="2113570" y="1038310"/>
                </a:lnTo>
                <a:close/>
                <a:moveTo>
                  <a:pt x="3213259" y="1014211"/>
                </a:moveTo>
                <a:lnTo>
                  <a:pt x="3232880" y="1014211"/>
                </a:lnTo>
                <a:cubicBezTo>
                  <a:pt x="3238595" y="1022021"/>
                  <a:pt x="3238309" y="1021545"/>
                  <a:pt x="3246025" y="1027260"/>
                </a:cubicBezTo>
                <a:cubicBezTo>
                  <a:pt x="3242500" y="1037071"/>
                  <a:pt x="3244120" y="1034689"/>
                  <a:pt x="3241262" y="1038118"/>
                </a:cubicBezTo>
                <a:lnTo>
                  <a:pt x="3201638" y="1038214"/>
                </a:lnTo>
                <a:lnTo>
                  <a:pt x="3200114" y="1033737"/>
                </a:lnTo>
                <a:lnTo>
                  <a:pt x="3206686" y="1033737"/>
                </a:lnTo>
                <a:close/>
                <a:moveTo>
                  <a:pt x="3272218" y="968491"/>
                </a:moveTo>
                <a:cubicBezTo>
                  <a:pt x="3285839" y="970872"/>
                  <a:pt x="3284791" y="970110"/>
                  <a:pt x="3291840" y="975063"/>
                </a:cubicBezTo>
                <a:cubicBezTo>
                  <a:pt x="3297555" y="979921"/>
                  <a:pt x="3299269" y="983254"/>
                  <a:pt x="3304984" y="988112"/>
                </a:cubicBezTo>
                <a:lnTo>
                  <a:pt x="3298412" y="1007734"/>
                </a:lnTo>
                <a:lnTo>
                  <a:pt x="3272218" y="1007734"/>
                </a:lnTo>
                <a:cubicBezTo>
                  <a:pt x="3264884" y="994113"/>
                  <a:pt x="3262789" y="995732"/>
                  <a:pt x="3259074" y="975158"/>
                </a:cubicBezTo>
                <a:cubicBezTo>
                  <a:pt x="3270504" y="970872"/>
                  <a:pt x="3265456" y="973729"/>
                  <a:pt x="3272218" y="968491"/>
                </a:cubicBezTo>
                <a:close/>
                <a:moveTo>
                  <a:pt x="2866453" y="968491"/>
                </a:moveTo>
                <a:cubicBezTo>
                  <a:pt x="2875312" y="979063"/>
                  <a:pt x="2870644" y="975825"/>
                  <a:pt x="2886075" y="981540"/>
                </a:cubicBezTo>
                <a:lnTo>
                  <a:pt x="2886075" y="968491"/>
                </a:lnTo>
                <a:close/>
                <a:moveTo>
                  <a:pt x="1776222" y="928962"/>
                </a:moveTo>
                <a:cubicBezTo>
                  <a:pt x="1775174" y="933153"/>
                  <a:pt x="1774317" y="937630"/>
                  <a:pt x="1773650" y="942392"/>
                </a:cubicBezTo>
                <a:cubicBezTo>
                  <a:pt x="1786128" y="960013"/>
                  <a:pt x="1796034" y="997256"/>
                  <a:pt x="1806035" y="1038118"/>
                </a:cubicBezTo>
                <a:lnTo>
                  <a:pt x="1764220" y="1038214"/>
                </a:lnTo>
                <a:cubicBezTo>
                  <a:pt x="1760791" y="1025164"/>
                  <a:pt x="1757362" y="1012687"/>
                  <a:pt x="1754028" y="1001161"/>
                </a:cubicBezTo>
                <a:cubicBezTo>
                  <a:pt x="1746694" y="975920"/>
                  <a:pt x="1748980" y="951060"/>
                  <a:pt x="1744694" y="929152"/>
                </a:cubicBezTo>
                <a:close/>
                <a:moveTo>
                  <a:pt x="3272218" y="922866"/>
                </a:moveTo>
                <a:lnTo>
                  <a:pt x="3272218" y="928867"/>
                </a:lnTo>
                <a:lnTo>
                  <a:pt x="3272314" y="928867"/>
                </a:lnTo>
                <a:lnTo>
                  <a:pt x="3272314" y="935725"/>
                </a:lnTo>
                <a:lnTo>
                  <a:pt x="3285363" y="935725"/>
                </a:lnTo>
                <a:lnTo>
                  <a:pt x="3285363" y="929058"/>
                </a:lnTo>
                <a:lnTo>
                  <a:pt x="3285268" y="929058"/>
                </a:lnTo>
                <a:lnTo>
                  <a:pt x="3285268" y="922866"/>
                </a:lnTo>
                <a:close/>
                <a:moveTo>
                  <a:pt x="3906869" y="922771"/>
                </a:moveTo>
                <a:lnTo>
                  <a:pt x="3906869" y="928962"/>
                </a:lnTo>
                <a:lnTo>
                  <a:pt x="3906869" y="935820"/>
                </a:lnTo>
                <a:cubicBezTo>
                  <a:pt x="3894106" y="945726"/>
                  <a:pt x="3892296" y="950012"/>
                  <a:pt x="3887248" y="968491"/>
                </a:cubicBezTo>
                <a:cubicBezTo>
                  <a:pt x="3935254" y="982969"/>
                  <a:pt x="3936111" y="1012020"/>
                  <a:pt x="3939445" y="1038214"/>
                </a:cubicBezTo>
                <a:lnTo>
                  <a:pt x="3889819" y="1038118"/>
                </a:lnTo>
                <a:cubicBezTo>
                  <a:pt x="3887248" y="1021069"/>
                  <a:pt x="3853434" y="989636"/>
                  <a:pt x="3828288" y="988017"/>
                </a:cubicBezTo>
                <a:cubicBezTo>
                  <a:pt x="3815048" y="979540"/>
                  <a:pt x="3735705" y="975253"/>
                  <a:pt x="3703987" y="974968"/>
                </a:cubicBezTo>
                <a:cubicBezTo>
                  <a:pt x="3690461" y="955346"/>
                  <a:pt x="3676174" y="950298"/>
                  <a:pt x="3668744" y="928962"/>
                </a:cubicBezTo>
                <a:lnTo>
                  <a:pt x="3690937" y="928962"/>
                </a:lnTo>
                <a:cubicBezTo>
                  <a:pt x="3690937" y="928962"/>
                  <a:pt x="3690937" y="929152"/>
                  <a:pt x="3690937" y="929343"/>
                </a:cubicBezTo>
                <a:cubicBezTo>
                  <a:pt x="3713131" y="943345"/>
                  <a:pt x="3721608" y="949250"/>
                  <a:pt x="3762946" y="948964"/>
                </a:cubicBezTo>
                <a:cubicBezTo>
                  <a:pt x="3798856" y="962680"/>
                  <a:pt x="3848195" y="942297"/>
                  <a:pt x="3887629" y="928867"/>
                </a:cubicBezTo>
                <a:lnTo>
                  <a:pt x="3887920" y="928869"/>
                </a:lnTo>
                <a:close/>
                <a:moveTo>
                  <a:pt x="3298317" y="890291"/>
                </a:moveTo>
                <a:cubicBezTo>
                  <a:pt x="3295531" y="905079"/>
                  <a:pt x="3297352" y="908133"/>
                  <a:pt x="3300326" y="917214"/>
                </a:cubicBezTo>
                <a:lnTo>
                  <a:pt x="3303530" y="928867"/>
                </a:lnTo>
                <a:lnTo>
                  <a:pt x="3303651" y="928867"/>
                </a:lnTo>
                <a:cubicBezTo>
                  <a:pt x="3304032" y="930867"/>
                  <a:pt x="3304508" y="933153"/>
                  <a:pt x="3304984" y="935725"/>
                </a:cubicBezTo>
                <a:cubicBezTo>
                  <a:pt x="3289173" y="944297"/>
                  <a:pt x="3286410" y="947536"/>
                  <a:pt x="3259169" y="948774"/>
                </a:cubicBezTo>
                <a:lnTo>
                  <a:pt x="3252597" y="929152"/>
                </a:lnTo>
                <a:lnTo>
                  <a:pt x="3232975" y="935629"/>
                </a:lnTo>
                <a:cubicBezTo>
                  <a:pt x="3222879" y="957061"/>
                  <a:pt x="3224879" y="971824"/>
                  <a:pt x="3213354" y="994399"/>
                </a:cubicBezTo>
                <a:lnTo>
                  <a:pt x="3174111" y="987826"/>
                </a:lnTo>
                <a:cubicBezTo>
                  <a:pt x="3160776" y="1007543"/>
                  <a:pt x="3140964" y="1020497"/>
                  <a:pt x="3125724" y="1038023"/>
                </a:cubicBezTo>
                <a:lnTo>
                  <a:pt x="2958179" y="1038023"/>
                </a:lnTo>
                <a:lnTo>
                  <a:pt x="2958179" y="1027069"/>
                </a:lnTo>
                <a:lnTo>
                  <a:pt x="2945035" y="1027069"/>
                </a:lnTo>
                <a:lnTo>
                  <a:pt x="2945035" y="1038023"/>
                </a:lnTo>
                <a:lnTo>
                  <a:pt x="2904268" y="1038023"/>
                </a:lnTo>
                <a:cubicBezTo>
                  <a:pt x="2916555" y="1026974"/>
                  <a:pt x="2926080" y="1013544"/>
                  <a:pt x="2931985" y="994399"/>
                </a:cubicBezTo>
                <a:cubicBezTo>
                  <a:pt x="2924175" y="988684"/>
                  <a:pt x="2924651" y="989065"/>
                  <a:pt x="2918936" y="981349"/>
                </a:cubicBezTo>
                <a:cubicBezTo>
                  <a:pt x="2883027" y="1004019"/>
                  <a:pt x="2854357" y="1003257"/>
                  <a:pt x="2840355" y="955251"/>
                </a:cubicBezTo>
                <a:lnTo>
                  <a:pt x="2846927" y="955251"/>
                </a:lnTo>
                <a:lnTo>
                  <a:pt x="2846927" y="948774"/>
                </a:lnTo>
                <a:cubicBezTo>
                  <a:pt x="2873311" y="949631"/>
                  <a:pt x="2882741" y="952298"/>
                  <a:pt x="2892742" y="935725"/>
                </a:cubicBezTo>
                <a:lnTo>
                  <a:pt x="2888057" y="929058"/>
                </a:lnTo>
                <a:lnTo>
                  <a:pt x="2887694" y="929058"/>
                </a:lnTo>
                <a:cubicBezTo>
                  <a:pt x="2885027" y="924390"/>
                  <a:pt x="2882360" y="919533"/>
                  <a:pt x="2879503" y="916389"/>
                </a:cubicBezTo>
                <a:cubicBezTo>
                  <a:pt x="2872835" y="911151"/>
                  <a:pt x="2877693" y="914103"/>
                  <a:pt x="2866358" y="909912"/>
                </a:cubicBezTo>
                <a:cubicBezTo>
                  <a:pt x="2858833" y="917342"/>
                  <a:pt x="2850451" y="923247"/>
                  <a:pt x="2842260" y="928962"/>
                </a:cubicBezTo>
                <a:cubicBezTo>
                  <a:pt x="2820066" y="944107"/>
                  <a:pt x="2798254" y="957823"/>
                  <a:pt x="2794349" y="994589"/>
                </a:cubicBezTo>
                <a:cubicBezTo>
                  <a:pt x="2799397" y="996494"/>
                  <a:pt x="2821972" y="1018211"/>
                  <a:pt x="2840926" y="1038023"/>
                </a:cubicBezTo>
                <a:lnTo>
                  <a:pt x="2774099" y="1038151"/>
                </a:lnTo>
                <a:lnTo>
                  <a:pt x="2841022" y="1038214"/>
                </a:lnTo>
                <a:cubicBezTo>
                  <a:pt x="2852166" y="1049645"/>
                  <a:pt x="2861977" y="1060503"/>
                  <a:pt x="2866454" y="1066408"/>
                </a:cubicBezTo>
                <a:lnTo>
                  <a:pt x="2873026" y="1066408"/>
                </a:lnTo>
                <a:lnTo>
                  <a:pt x="2873026" y="1059836"/>
                </a:lnTo>
                <a:cubicBezTo>
                  <a:pt x="2884551" y="1053074"/>
                  <a:pt x="2895124" y="1046216"/>
                  <a:pt x="2904173" y="1038119"/>
                </a:cubicBezTo>
                <a:lnTo>
                  <a:pt x="2944940" y="1038214"/>
                </a:lnTo>
                <a:lnTo>
                  <a:pt x="2944940" y="1040310"/>
                </a:lnTo>
                <a:lnTo>
                  <a:pt x="2958084" y="1040310"/>
                </a:lnTo>
                <a:lnTo>
                  <a:pt x="2958084" y="1038214"/>
                </a:lnTo>
                <a:lnTo>
                  <a:pt x="3125629" y="1038214"/>
                </a:lnTo>
                <a:cubicBezTo>
                  <a:pt x="3118580" y="1046311"/>
                  <a:pt x="3112579" y="1055264"/>
                  <a:pt x="3108579" y="1066408"/>
                </a:cubicBezTo>
                <a:cubicBezTo>
                  <a:pt x="3130963" y="1085173"/>
                  <a:pt x="3155061" y="1121463"/>
                  <a:pt x="3171539" y="1147276"/>
                </a:cubicBezTo>
                <a:lnTo>
                  <a:pt x="3171540" y="1147276"/>
                </a:lnTo>
                <a:cubicBezTo>
                  <a:pt x="3172397" y="1148609"/>
                  <a:pt x="3173254" y="1149943"/>
                  <a:pt x="3174016" y="1151181"/>
                </a:cubicBezTo>
                <a:cubicBezTo>
                  <a:pt x="3176493" y="1149657"/>
                  <a:pt x="3178779" y="1148419"/>
                  <a:pt x="3180970" y="1147276"/>
                </a:cubicBezTo>
                <a:lnTo>
                  <a:pt x="3181218" y="1147276"/>
                </a:lnTo>
                <a:lnTo>
                  <a:pt x="3198242" y="1140772"/>
                </a:lnTo>
                <a:cubicBezTo>
                  <a:pt x="3211985" y="1137941"/>
                  <a:pt x="3217236" y="1144085"/>
                  <a:pt x="3232880" y="1138227"/>
                </a:cubicBezTo>
                <a:cubicBezTo>
                  <a:pt x="3250216" y="1122796"/>
                  <a:pt x="3266885" y="1107366"/>
                  <a:pt x="3272219" y="1079458"/>
                </a:cubicBezTo>
                <a:cubicBezTo>
                  <a:pt x="3263932" y="1070599"/>
                  <a:pt x="3263265" y="1067932"/>
                  <a:pt x="3259074" y="1053359"/>
                </a:cubicBezTo>
                <a:cubicBezTo>
                  <a:pt x="3272790" y="1046025"/>
                  <a:pt x="3271076" y="1044025"/>
                  <a:pt x="3291745" y="1040310"/>
                </a:cubicBezTo>
                <a:cubicBezTo>
                  <a:pt x="3299460" y="1045549"/>
                  <a:pt x="3302794" y="1045358"/>
                  <a:pt x="3317939" y="1046787"/>
                </a:cubicBezTo>
                <a:cubicBezTo>
                  <a:pt x="3318986" y="1043263"/>
                  <a:pt x="3319939" y="1040405"/>
                  <a:pt x="3320796" y="1038024"/>
                </a:cubicBezTo>
                <a:lnTo>
                  <a:pt x="3320973" y="1038025"/>
                </a:lnTo>
                <a:lnTo>
                  <a:pt x="3326237" y="1025855"/>
                </a:lnTo>
                <a:cubicBezTo>
                  <a:pt x="3327892" y="1021783"/>
                  <a:pt x="3329464" y="1016735"/>
                  <a:pt x="3331083" y="1007638"/>
                </a:cubicBezTo>
                <a:cubicBezTo>
                  <a:pt x="3320415" y="992017"/>
                  <a:pt x="3321939" y="984397"/>
                  <a:pt x="3337560" y="975063"/>
                </a:cubicBezTo>
                <a:cubicBezTo>
                  <a:pt x="3348799" y="965157"/>
                  <a:pt x="3346037" y="982778"/>
                  <a:pt x="3357181" y="962014"/>
                </a:cubicBezTo>
                <a:cubicBezTo>
                  <a:pt x="3345561" y="953727"/>
                  <a:pt x="3338703" y="941440"/>
                  <a:pt x="3332131" y="929152"/>
                </a:cubicBezTo>
                <a:lnTo>
                  <a:pt x="3374066" y="929058"/>
                </a:lnTo>
                <a:lnTo>
                  <a:pt x="3332131" y="929058"/>
                </a:lnTo>
                <a:cubicBezTo>
                  <a:pt x="3323653" y="913341"/>
                  <a:pt x="3315652" y="897530"/>
                  <a:pt x="3298317" y="890291"/>
                </a:cubicBezTo>
                <a:close/>
                <a:moveTo>
                  <a:pt x="1865185" y="879242"/>
                </a:moveTo>
                <a:cubicBezTo>
                  <a:pt x="1910810" y="911722"/>
                  <a:pt x="1918049" y="989541"/>
                  <a:pt x="1956816" y="1029356"/>
                </a:cubicBezTo>
                <a:cubicBezTo>
                  <a:pt x="1942147" y="1068599"/>
                  <a:pt x="1916525" y="1125273"/>
                  <a:pt x="1871757" y="1133750"/>
                </a:cubicBezTo>
                <a:cubicBezTo>
                  <a:pt x="1871757" y="1131559"/>
                  <a:pt x="1871757" y="1129368"/>
                  <a:pt x="1871757" y="1127178"/>
                </a:cubicBezTo>
                <a:cubicBezTo>
                  <a:pt x="1869567" y="1127178"/>
                  <a:pt x="1867376" y="1127178"/>
                  <a:pt x="1865185" y="1127178"/>
                </a:cubicBezTo>
                <a:cubicBezTo>
                  <a:pt x="1862804" y="1051454"/>
                  <a:pt x="1828609" y="1009830"/>
                  <a:pt x="1825942" y="931439"/>
                </a:cubicBezTo>
                <a:cubicBezTo>
                  <a:pt x="1842896" y="918675"/>
                  <a:pt x="1855279" y="898863"/>
                  <a:pt x="1865185" y="879242"/>
                </a:cubicBezTo>
                <a:close/>
                <a:moveTo>
                  <a:pt x="3239452" y="844571"/>
                </a:moveTo>
                <a:cubicBezTo>
                  <a:pt x="3173254" y="853334"/>
                  <a:pt x="3126867" y="891720"/>
                  <a:pt x="3082576" y="929058"/>
                </a:cubicBezTo>
                <a:lnTo>
                  <a:pt x="3082453" y="929058"/>
                </a:lnTo>
                <a:lnTo>
                  <a:pt x="3023521" y="975063"/>
                </a:lnTo>
                <a:lnTo>
                  <a:pt x="3043142" y="1033737"/>
                </a:lnTo>
                <a:lnTo>
                  <a:pt x="3056287" y="1033737"/>
                </a:lnTo>
                <a:cubicBezTo>
                  <a:pt x="3085433" y="989731"/>
                  <a:pt x="3137249" y="961347"/>
                  <a:pt x="3179350" y="928962"/>
                </a:cubicBezTo>
                <a:lnTo>
                  <a:pt x="3179375" y="928962"/>
                </a:lnTo>
                <a:lnTo>
                  <a:pt x="3187065" y="922866"/>
                </a:lnTo>
                <a:cubicBezTo>
                  <a:pt x="3207163" y="906579"/>
                  <a:pt x="3217640" y="879432"/>
                  <a:pt x="3239452" y="864192"/>
                </a:cubicBezTo>
                <a:close/>
                <a:moveTo>
                  <a:pt x="1957483" y="820092"/>
                </a:moveTo>
                <a:cubicBezTo>
                  <a:pt x="2020157" y="865716"/>
                  <a:pt x="2116359" y="918199"/>
                  <a:pt x="2163984" y="928867"/>
                </a:cubicBezTo>
                <a:lnTo>
                  <a:pt x="2085308" y="928962"/>
                </a:lnTo>
                <a:cubicBezTo>
                  <a:pt x="2059781" y="910770"/>
                  <a:pt x="2026348" y="896768"/>
                  <a:pt x="1995964" y="890196"/>
                </a:cubicBezTo>
                <a:cubicBezTo>
                  <a:pt x="1989010" y="895053"/>
                  <a:pt x="1989772" y="894101"/>
                  <a:pt x="1976342" y="896768"/>
                </a:cubicBezTo>
                <a:cubicBezTo>
                  <a:pt x="1972151" y="908198"/>
                  <a:pt x="1975104" y="903150"/>
                  <a:pt x="1969770" y="909817"/>
                </a:cubicBezTo>
                <a:cubicBezTo>
                  <a:pt x="1973866" y="921247"/>
                  <a:pt x="1971008" y="916199"/>
                  <a:pt x="1976342" y="922866"/>
                </a:cubicBezTo>
                <a:lnTo>
                  <a:pt x="1978281" y="928962"/>
                </a:lnTo>
                <a:lnTo>
                  <a:pt x="1978438" y="928962"/>
                </a:lnTo>
                <a:cubicBezTo>
                  <a:pt x="1988820" y="958966"/>
                  <a:pt x="2012918" y="991446"/>
                  <a:pt x="2041969" y="1001161"/>
                </a:cubicBezTo>
                <a:cubicBezTo>
                  <a:pt x="2050447" y="1006876"/>
                  <a:pt x="2058066" y="1006972"/>
                  <a:pt x="2074640" y="1007734"/>
                </a:cubicBezTo>
                <a:cubicBezTo>
                  <a:pt x="2088451" y="991636"/>
                  <a:pt x="2105406" y="983730"/>
                  <a:pt x="2113883" y="962109"/>
                </a:cubicBezTo>
                <a:lnTo>
                  <a:pt x="2120455" y="962109"/>
                </a:lnTo>
                <a:cubicBezTo>
                  <a:pt x="2126932" y="955537"/>
                  <a:pt x="2113978" y="955632"/>
                  <a:pt x="2113883" y="955537"/>
                </a:cubicBezTo>
                <a:cubicBezTo>
                  <a:pt x="2106549" y="946107"/>
                  <a:pt x="2096833" y="937153"/>
                  <a:pt x="2085403" y="929057"/>
                </a:cubicBezTo>
                <a:lnTo>
                  <a:pt x="2164080" y="929057"/>
                </a:lnTo>
                <a:cubicBezTo>
                  <a:pt x="2164842" y="929152"/>
                  <a:pt x="2165604" y="929343"/>
                  <a:pt x="2166271" y="929438"/>
                </a:cubicBezTo>
                <a:cubicBezTo>
                  <a:pt x="2178082" y="931819"/>
                  <a:pt x="2196655" y="930867"/>
                  <a:pt x="2218087" y="928962"/>
                </a:cubicBezTo>
                <a:lnTo>
                  <a:pt x="2408396" y="929057"/>
                </a:lnTo>
                <a:lnTo>
                  <a:pt x="2408396" y="929438"/>
                </a:lnTo>
                <a:cubicBezTo>
                  <a:pt x="2422874" y="962490"/>
                  <a:pt x="2399919" y="1003066"/>
                  <a:pt x="2378868" y="1038404"/>
                </a:cubicBezTo>
                <a:lnTo>
                  <a:pt x="2378705" y="1038404"/>
                </a:lnTo>
                <a:lnTo>
                  <a:pt x="2362581" y="1066313"/>
                </a:lnTo>
                <a:cubicBezTo>
                  <a:pt x="2350770" y="1088316"/>
                  <a:pt x="2333149" y="1117081"/>
                  <a:pt x="2314956" y="1147276"/>
                </a:cubicBezTo>
                <a:cubicBezTo>
                  <a:pt x="2292192" y="1184995"/>
                  <a:pt x="2268570" y="1224904"/>
                  <a:pt x="2254473" y="1256528"/>
                </a:cubicBezTo>
                <a:lnTo>
                  <a:pt x="2254399" y="1256528"/>
                </a:lnTo>
                <a:lnTo>
                  <a:pt x="2244756" y="1281673"/>
                </a:lnTo>
                <a:cubicBezTo>
                  <a:pt x="2241137" y="1293770"/>
                  <a:pt x="2256091" y="1322345"/>
                  <a:pt x="2244756" y="1340443"/>
                </a:cubicBezTo>
                <a:lnTo>
                  <a:pt x="2216943" y="1365398"/>
                </a:lnTo>
                <a:lnTo>
                  <a:pt x="2204296" y="1365398"/>
                </a:lnTo>
                <a:lnTo>
                  <a:pt x="2216944" y="1365493"/>
                </a:lnTo>
                <a:lnTo>
                  <a:pt x="2179320" y="1399306"/>
                </a:lnTo>
                <a:cubicBezTo>
                  <a:pt x="2159127" y="1420452"/>
                  <a:pt x="2150079" y="1454551"/>
                  <a:pt x="2127695" y="1474649"/>
                </a:cubicBezTo>
                <a:lnTo>
                  <a:pt x="2127547" y="1474649"/>
                </a:lnTo>
                <a:lnTo>
                  <a:pt x="2116187" y="1481955"/>
                </a:lnTo>
                <a:lnTo>
                  <a:pt x="2146269" y="1486175"/>
                </a:lnTo>
                <a:cubicBezTo>
                  <a:pt x="2154174" y="1472650"/>
                  <a:pt x="2164461" y="1454743"/>
                  <a:pt x="2179035" y="1447027"/>
                </a:cubicBezTo>
                <a:cubicBezTo>
                  <a:pt x="2212181" y="1424263"/>
                  <a:pt x="2274570" y="1426739"/>
                  <a:pt x="2329529" y="1427501"/>
                </a:cubicBezTo>
                <a:cubicBezTo>
                  <a:pt x="2329529" y="1421024"/>
                  <a:pt x="2329529" y="1414452"/>
                  <a:pt x="2329529" y="1407975"/>
                </a:cubicBezTo>
                <a:cubicBezTo>
                  <a:pt x="2336102" y="1407975"/>
                  <a:pt x="2342579" y="1407975"/>
                  <a:pt x="2349151" y="1407975"/>
                </a:cubicBezTo>
                <a:cubicBezTo>
                  <a:pt x="2349151" y="1403594"/>
                  <a:pt x="2349151" y="1399307"/>
                  <a:pt x="2349151" y="1394926"/>
                </a:cubicBezTo>
                <a:cubicBezTo>
                  <a:pt x="2365820" y="1375209"/>
                  <a:pt x="2352961" y="1354540"/>
                  <a:pt x="2362295" y="1336156"/>
                </a:cubicBezTo>
                <a:cubicBezTo>
                  <a:pt x="2378297" y="1323964"/>
                  <a:pt x="2402396" y="1309963"/>
                  <a:pt x="2421160" y="1303581"/>
                </a:cubicBezTo>
                <a:cubicBezTo>
                  <a:pt x="2421160" y="1305772"/>
                  <a:pt x="2421160" y="1307962"/>
                  <a:pt x="2421160" y="1310058"/>
                </a:cubicBezTo>
                <a:cubicBezTo>
                  <a:pt x="2437067" y="1328822"/>
                  <a:pt x="2429447" y="1336442"/>
                  <a:pt x="2460689" y="1342538"/>
                </a:cubicBezTo>
                <a:cubicBezTo>
                  <a:pt x="2453926" y="1376257"/>
                  <a:pt x="2439353" y="1370161"/>
                  <a:pt x="2434495" y="1407785"/>
                </a:cubicBezTo>
                <a:cubicBezTo>
                  <a:pt x="2417064" y="1405594"/>
                  <a:pt x="2399538" y="1403403"/>
                  <a:pt x="2382108" y="1401307"/>
                </a:cubicBezTo>
                <a:cubicBezTo>
                  <a:pt x="2382108" y="1405689"/>
                  <a:pt x="2382108" y="1409975"/>
                  <a:pt x="2382108" y="1414357"/>
                </a:cubicBezTo>
                <a:cubicBezTo>
                  <a:pt x="2411635" y="1414833"/>
                  <a:pt x="2443068" y="1420262"/>
                  <a:pt x="2454021" y="1440455"/>
                </a:cubicBezTo>
                <a:cubicBezTo>
                  <a:pt x="2435352" y="1440931"/>
                  <a:pt x="2426018" y="1443027"/>
                  <a:pt x="2414778" y="1446932"/>
                </a:cubicBezTo>
                <a:cubicBezTo>
                  <a:pt x="2414778" y="1449123"/>
                  <a:pt x="2414778" y="1451314"/>
                  <a:pt x="2414778" y="1453504"/>
                </a:cubicBezTo>
                <a:cubicBezTo>
                  <a:pt x="2416969" y="1453504"/>
                  <a:pt x="2419160" y="1453504"/>
                  <a:pt x="2421351" y="1453504"/>
                </a:cubicBezTo>
                <a:cubicBezTo>
                  <a:pt x="2443925" y="1467316"/>
                  <a:pt x="2644807" y="1505130"/>
                  <a:pt x="2683097" y="1505702"/>
                </a:cubicBezTo>
                <a:cubicBezTo>
                  <a:pt x="2691098" y="1578568"/>
                  <a:pt x="2672334" y="1686772"/>
                  <a:pt x="2689575" y="1766782"/>
                </a:cubicBezTo>
                <a:cubicBezTo>
                  <a:pt x="2695718" y="1795190"/>
                  <a:pt x="2699993" y="1825438"/>
                  <a:pt x="2702954" y="1856836"/>
                </a:cubicBezTo>
                <a:lnTo>
                  <a:pt x="2704607" y="1885952"/>
                </a:lnTo>
                <a:lnTo>
                  <a:pt x="2710339" y="1879630"/>
                </a:lnTo>
                <a:cubicBezTo>
                  <a:pt x="2714601" y="1873819"/>
                  <a:pt x="2718531" y="1867747"/>
                  <a:pt x="2722436" y="1862508"/>
                </a:cubicBezTo>
                <a:cubicBezTo>
                  <a:pt x="2752344" y="1861746"/>
                  <a:pt x="2787206" y="1861936"/>
                  <a:pt x="2807494" y="1869080"/>
                </a:cubicBezTo>
                <a:lnTo>
                  <a:pt x="2807494" y="1882129"/>
                </a:lnTo>
                <a:cubicBezTo>
                  <a:pt x="2785777" y="1881844"/>
                  <a:pt x="2768441" y="1883939"/>
                  <a:pt x="2755106" y="1888702"/>
                </a:cubicBezTo>
                <a:cubicBezTo>
                  <a:pt x="2761774" y="1893940"/>
                  <a:pt x="2756916" y="1890988"/>
                  <a:pt x="2768251" y="1895274"/>
                </a:cubicBezTo>
                <a:cubicBezTo>
                  <a:pt x="2777395" y="1901084"/>
                  <a:pt x="2804922" y="1902322"/>
                  <a:pt x="2814066" y="1908323"/>
                </a:cubicBezTo>
                <a:lnTo>
                  <a:pt x="2815718" y="1910800"/>
                </a:lnTo>
                <a:lnTo>
                  <a:pt x="2815876" y="1910800"/>
                </a:lnTo>
                <a:cubicBezTo>
                  <a:pt x="2818829" y="1915276"/>
                  <a:pt x="2818448" y="1916324"/>
                  <a:pt x="2820638" y="1927849"/>
                </a:cubicBezTo>
                <a:cubicBezTo>
                  <a:pt x="2804827" y="1936327"/>
                  <a:pt x="2802065" y="1939565"/>
                  <a:pt x="2774823" y="1940899"/>
                </a:cubicBezTo>
                <a:cubicBezTo>
                  <a:pt x="2764441" y="1933946"/>
                  <a:pt x="2752463" y="1930016"/>
                  <a:pt x="2740843" y="1926028"/>
                </a:cubicBezTo>
                <a:lnTo>
                  <a:pt x="2709204" y="1910895"/>
                </a:lnTo>
                <a:lnTo>
                  <a:pt x="2709005" y="1910895"/>
                </a:lnTo>
                <a:lnTo>
                  <a:pt x="2709005" y="1910800"/>
                </a:lnTo>
                <a:lnTo>
                  <a:pt x="2705794" y="1906871"/>
                </a:lnTo>
                <a:lnTo>
                  <a:pt x="2708458" y="1953793"/>
                </a:lnTo>
                <a:cubicBezTo>
                  <a:pt x="2710244" y="2019813"/>
                  <a:pt x="2709005" y="2087679"/>
                  <a:pt x="2709196" y="2151878"/>
                </a:cubicBezTo>
                <a:cubicBezTo>
                  <a:pt x="2640140" y="2141781"/>
                  <a:pt x="2568607" y="2103681"/>
                  <a:pt x="2506313" y="2086631"/>
                </a:cubicBezTo>
                <a:cubicBezTo>
                  <a:pt x="2414873" y="2061485"/>
                  <a:pt x="2324958" y="2085774"/>
                  <a:pt x="2237994" y="2086631"/>
                </a:cubicBezTo>
                <a:cubicBezTo>
                  <a:pt x="2219802" y="2058628"/>
                  <a:pt x="2188560" y="2030910"/>
                  <a:pt x="2172558" y="2001763"/>
                </a:cubicBezTo>
                <a:cubicBezTo>
                  <a:pt x="2132171" y="1928421"/>
                  <a:pt x="2127123" y="1846601"/>
                  <a:pt x="2022062" y="1838600"/>
                </a:cubicBezTo>
                <a:cubicBezTo>
                  <a:pt x="2010633" y="1851840"/>
                  <a:pt x="2007966" y="1850792"/>
                  <a:pt x="1982819" y="1851649"/>
                </a:cubicBezTo>
                <a:cubicBezTo>
                  <a:pt x="1963960" y="1823932"/>
                  <a:pt x="1947577" y="1817455"/>
                  <a:pt x="1897666" y="1818979"/>
                </a:cubicBezTo>
                <a:cubicBezTo>
                  <a:pt x="1865948" y="1846220"/>
                  <a:pt x="1838516" y="1855078"/>
                  <a:pt x="1792986" y="1871176"/>
                </a:cubicBezTo>
                <a:cubicBezTo>
                  <a:pt x="1784890" y="1888606"/>
                  <a:pt x="1774603" y="1935565"/>
                  <a:pt x="1760220" y="1949471"/>
                </a:cubicBezTo>
                <a:cubicBezTo>
                  <a:pt x="1745552" y="1963759"/>
                  <a:pt x="1723740" y="1962711"/>
                  <a:pt x="1714405" y="1988619"/>
                </a:cubicBezTo>
                <a:cubicBezTo>
                  <a:pt x="1712214" y="2038625"/>
                  <a:pt x="1710023" y="2088727"/>
                  <a:pt x="1707833" y="2138733"/>
                </a:cubicBezTo>
                <a:cubicBezTo>
                  <a:pt x="1673352" y="2159402"/>
                  <a:pt x="1622394" y="2186929"/>
                  <a:pt x="1596581" y="2217028"/>
                </a:cubicBezTo>
                <a:cubicBezTo>
                  <a:pt x="1584674" y="2230935"/>
                  <a:pt x="1572768" y="2267702"/>
                  <a:pt x="1557243" y="2275798"/>
                </a:cubicBezTo>
                <a:cubicBezTo>
                  <a:pt x="1546384" y="2275798"/>
                  <a:pt x="1535430" y="2275798"/>
                  <a:pt x="1524572" y="2275798"/>
                </a:cubicBezTo>
                <a:cubicBezTo>
                  <a:pt x="1503331" y="2249318"/>
                  <a:pt x="1477614" y="2242936"/>
                  <a:pt x="1459135" y="2210552"/>
                </a:cubicBezTo>
                <a:cubicBezTo>
                  <a:pt x="1495520" y="2182453"/>
                  <a:pt x="1467136" y="2121302"/>
                  <a:pt x="1478756" y="2067010"/>
                </a:cubicBezTo>
                <a:cubicBezTo>
                  <a:pt x="1493330" y="1999001"/>
                  <a:pt x="1475232" y="1916134"/>
                  <a:pt x="1491901" y="1838600"/>
                </a:cubicBezTo>
                <a:cubicBezTo>
                  <a:pt x="1509522" y="1756304"/>
                  <a:pt x="1511808" y="1660673"/>
                  <a:pt x="1511523" y="1571043"/>
                </a:cubicBezTo>
                <a:cubicBezTo>
                  <a:pt x="1576864" y="1534467"/>
                  <a:pt x="1650778" y="1493033"/>
                  <a:pt x="1720977" y="1460077"/>
                </a:cubicBezTo>
                <a:cubicBezTo>
                  <a:pt x="1746123" y="1448266"/>
                  <a:pt x="1779080" y="1455314"/>
                  <a:pt x="1799463" y="1440551"/>
                </a:cubicBezTo>
                <a:cubicBezTo>
                  <a:pt x="1700784" y="1442170"/>
                  <a:pt x="1614297" y="1478746"/>
                  <a:pt x="1544289" y="1512274"/>
                </a:cubicBezTo>
                <a:cubicBezTo>
                  <a:pt x="1544289" y="1507892"/>
                  <a:pt x="1544289" y="1503606"/>
                  <a:pt x="1544289" y="1499224"/>
                </a:cubicBezTo>
                <a:cubicBezTo>
                  <a:pt x="1550861" y="1497034"/>
                  <a:pt x="1557338" y="1494843"/>
                  <a:pt x="1563910" y="1492747"/>
                </a:cubicBezTo>
                <a:cubicBezTo>
                  <a:pt x="1627251" y="1442741"/>
                  <a:pt x="1743456" y="1421691"/>
                  <a:pt x="1851851" y="1420929"/>
                </a:cubicBezTo>
                <a:lnTo>
                  <a:pt x="1852643" y="1425191"/>
                </a:lnTo>
                <a:lnTo>
                  <a:pt x="1864316" y="1403319"/>
                </a:lnTo>
                <a:lnTo>
                  <a:pt x="1872711" y="1365398"/>
                </a:lnTo>
                <a:lnTo>
                  <a:pt x="1872710" y="1365398"/>
                </a:lnTo>
                <a:cubicBezTo>
                  <a:pt x="1876901" y="1335966"/>
                  <a:pt x="1878615" y="1303962"/>
                  <a:pt x="1891379" y="1268624"/>
                </a:cubicBezTo>
                <a:cubicBezTo>
                  <a:pt x="1892998" y="1264243"/>
                  <a:pt x="1894998" y="1260147"/>
                  <a:pt x="1897284" y="1256242"/>
                </a:cubicBezTo>
                <a:lnTo>
                  <a:pt x="1952720" y="1256337"/>
                </a:lnTo>
                <a:lnTo>
                  <a:pt x="1937289" y="1268624"/>
                </a:lnTo>
                <a:cubicBezTo>
                  <a:pt x="1926812" y="1286436"/>
                  <a:pt x="1916049" y="1326155"/>
                  <a:pt x="1907476" y="1365398"/>
                </a:cubicBezTo>
                <a:lnTo>
                  <a:pt x="1873071" y="1365398"/>
                </a:lnTo>
                <a:lnTo>
                  <a:pt x="1907477" y="1365493"/>
                </a:lnTo>
                <a:cubicBezTo>
                  <a:pt x="1900047" y="1399306"/>
                  <a:pt x="1894142" y="1432834"/>
                  <a:pt x="1891475" y="1451503"/>
                </a:cubicBezTo>
                <a:lnTo>
                  <a:pt x="1887458" y="1451906"/>
                </a:lnTo>
                <a:lnTo>
                  <a:pt x="1897571" y="1453600"/>
                </a:lnTo>
                <a:cubicBezTo>
                  <a:pt x="1910525" y="1451028"/>
                  <a:pt x="1920145" y="1433026"/>
                  <a:pt x="1936909" y="1433978"/>
                </a:cubicBezTo>
                <a:cubicBezTo>
                  <a:pt x="1991487" y="1437193"/>
                  <a:pt x="2032135" y="1463821"/>
                  <a:pt x="2086419" y="1477778"/>
                </a:cubicBezTo>
                <a:lnTo>
                  <a:pt x="2090173" y="1478305"/>
                </a:lnTo>
                <a:lnTo>
                  <a:pt x="2090928" y="1474554"/>
                </a:lnTo>
                <a:cubicBezTo>
                  <a:pt x="2106740" y="1414356"/>
                  <a:pt x="2156937" y="1394925"/>
                  <a:pt x="2191512" y="1365302"/>
                </a:cubicBezTo>
                <a:lnTo>
                  <a:pt x="2191597" y="1365303"/>
                </a:lnTo>
                <a:lnTo>
                  <a:pt x="2213466" y="1340705"/>
                </a:lnTo>
                <a:cubicBezTo>
                  <a:pt x="2219324" y="1331370"/>
                  <a:pt x="2223468" y="1320678"/>
                  <a:pt x="2225135" y="1307867"/>
                </a:cubicBezTo>
                <a:cubicBezTo>
                  <a:pt x="2219134" y="1294627"/>
                  <a:pt x="2231231" y="1283864"/>
                  <a:pt x="2225135" y="1275196"/>
                </a:cubicBezTo>
                <a:lnTo>
                  <a:pt x="2225135" y="1268624"/>
                </a:lnTo>
                <a:lnTo>
                  <a:pt x="2211990" y="1268624"/>
                </a:lnTo>
                <a:cubicBezTo>
                  <a:pt x="2190083" y="1295580"/>
                  <a:pt x="2130552" y="1330441"/>
                  <a:pt x="2094166" y="1340443"/>
                </a:cubicBezTo>
                <a:lnTo>
                  <a:pt x="2094166" y="1333870"/>
                </a:lnTo>
                <a:lnTo>
                  <a:pt x="2100738" y="1333870"/>
                </a:lnTo>
                <a:cubicBezTo>
                  <a:pt x="2121312" y="1299104"/>
                  <a:pt x="2162174" y="1282054"/>
                  <a:pt x="2193131" y="1256337"/>
                </a:cubicBezTo>
                <a:lnTo>
                  <a:pt x="2193227" y="1256337"/>
                </a:lnTo>
                <a:cubicBezTo>
                  <a:pt x="2206467" y="1245383"/>
                  <a:pt x="2217897" y="1232715"/>
                  <a:pt x="2225231" y="1216427"/>
                </a:cubicBezTo>
                <a:cubicBezTo>
                  <a:pt x="2199990" y="1210331"/>
                  <a:pt x="2201990" y="1203473"/>
                  <a:pt x="2192465" y="1183756"/>
                </a:cubicBezTo>
                <a:cubicBezTo>
                  <a:pt x="2156841" y="1200902"/>
                  <a:pt x="2128552" y="1229953"/>
                  <a:pt x="2098834" y="1256337"/>
                </a:cubicBezTo>
                <a:lnTo>
                  <a:pt x="2069116" y="1256242"/>
                </a:lnTo>
                <a:cubicBezTo>
                  <a:pt x="2113884" y="1225666"/>
                  <a:pt x="2159318" y="1184423"/>
                  <a:pt x="2186940" y="1146990"/>
                </a:cubicBezTo>
                <a:lnTo>
                  <a:pt x="2187089" y="1146990"/>
                </a:lnTo>
                <a:lnTo>
                  <a:pt x="2212086" y="1098984"/>
                </a:lnTo>
                <a:lnTo>
                  <a:pt x="2205514" y="1098984"/>
                </a:lnTo>
                <a:lnTo>
                  <a:pt x="2205514" y="1092507"/>
                </a:lnTo>
                <a:lnTo>
                  <a:pt x="2185892" y="1092507"/>
                </a:lnTo>
                <a:cubicBezTo>
                  <a:pt x="2187797" y="1107747"/>
                  <a:pt x="2188845" y="1108699"/>
                  <a:pt x="2192369" y="1118605"/>
                </a:cubicBezTo>
                <a:lnTo>
                  <a:pt x="2179320" y="1118605"/>
                </a:lnTo>
                <a:cubicBezTo>
                  <a:pt x="2168652" y="1108890"/>
                  <a:pt x="2166080" y="1108509"/>
                  <a:pt x="2146554" y="1105556"/>
                </a:cubicBezTo>
                <a:cubicBezTo>
                  <a:pt x="2130552" y="1126035"/>
                  <a:pt x="2113502" y="1137465"/>
                  <a:pt x="2094643" y="1147371"/>
                </a:cubicBezTo>
                <a:lnTo>
                  <a:pt x="2094361" y="1147371"/>
                </a:lnTo>
                <a:lnTo>
                  <a:pt x="2035398" y="1177184"/>
                </a:lnTo>
                <a:lnTo>
                  <a:pt x="2002727" y="1216332"/>
                </a:lnTo>
                <a:lnTo>
                  <a:pt x="1952721" y="1256242"/>
                </a:lnTo>
                <a:lnTo>
                  <a:pt x="1897381" y="1256242"/>
                </a:lnTo>
                <a:cubicBezTo>
                  <a:pt x="1907858" y="1238620"/>
                  <a:pt x="1923860" y="1224523"/>
                  <a:pt x="1930718" y="1196806"/>
                </a:cubicBezTo>
                <a:lnTo>
                  <a:pt x="1917573" y="1196806"/>
                </a:lnTo>
                <a:cubicBezTo>
                  <a:pt x="1905953" y="1231286"/>
                  <a:pt x="1872711" y="1243002"/>
                  <a:pt x="1825943" y="1242526"/>
                </a:cubicBezTo>
                <a:cubicBezTo>
                  <a:pt x="1819990" y="1228905"/>
                  <a:pt x="1814322" y="1213760"/>
                  <a:pt x="1808905" y="1197687"/>
                </a:cubicBezTo>
                <a:lnTo>
                  <a:pt x="1793368" y="1147276"/>
                </a:lnTo>
                <a:lnTo>
                  <a:pt x="1793367" y="1147276"/>
                </a:lnTo>
                <a:cubicBezTo>
                  <a:pt x="1782890" y="1110604"/>
                  <a:pt x="1773269" y="1072409"/>
                  <a:pt x="1764221" y="1038214"/>
                </a:cubicBezTo>
                <a:lnTo>
                  <a:pt x="1806035" y="1038214"/>
                </a:lnTo>
                <a:cubicBezTo>
                  <a:pt x="1810607" y="1057026"/>
                  <a:pt x="1815203" y="1076600"/>
                  <a:pt x="1820096" y="1095329"/>
                </a:cubicBezTo>
                <a:lnTo>
                  <a:pt x="1835915" y="1147276"/>
                </a:lnTo>
                <a:lnTo>
                  <a:pt x="1835944" y="1147276"/>
                </a:lnTo>
                <a:cubicBezTo>
                  <a:pt x="1845755" y="1173755"/>
                  <a:pt x="1857280" y="1192901"/>
                  <a:pt x="1871758" y="1196901"/>
                </a:cubicBezTo>
                <a:lnTo>
                  <a:pt x="1916345" y="1147371"/>
                </a:lnTo>
                <a:lnTo>
                  <a:pt x="1916335" y="1147371"/>
                </a:lnTo>
                <a:cubicBezTo>
                  <a:pt x="1942243" y="1113271"/>
                  <a:pt x="1964627" y="1076600"/>
                  <a:pt x="1995964" y="1046882"/>
                </a:cubicBezTo>
                <a:lnTo>
                  <a:pt x="1995964" y="1038310"/>
                </a:lnTo>
                <a:lnTo>
                  <a:pt x="2113570" y="1038310"/>
                </a:lnTo>
                <a:lnTo>
                  <a:pt x="2107406" y="1059836"/>
                </a:lnTo>
                <a:cubicBezTo>
                  <a:pt x="2116074" y="1068695"/>
                  <a:pt x="2121313" y="1080601"/>
                  <a:pt x="2127028" y="1092412"/>
                </a:cubicBezTo>
                <a:cubicBezTo>
                  <a:pt x="2160270" y="1083458"/>
                  <a:pt x="2172557" y="1065646"/>
                  <a:pt x="2212086" y="1059836"/>
                </a:cubicBezTo>
                <a:cubicBezTo>
                  <a:pt x="2226278" y="1077743"/>
                  <a:pt x="2283428" y="1104699"/>
                  <a:pt x="2297144" y="1098984"/>
                </a:cubicBezTo>
                <a:cubicBezTo>
                  <a:pt x="2313242" y="1083268"/>
                  <a:pt x="2328386" y="1062122"/>
                  <a:pt x="2341150" y="1038024"/>
                </a:cubicBezTo>
                <a:lnTo>
                  <a:pt x="2341245" y="1038024"/>
                </a:lnTo>
                <a:lnTo>
                  <a:pt x="2375630" y="935915"/>
                </a:lnTo>
                <a:lnTo>
                  <a:pt x="2362485" y="935915"/>
                </a:lnTo>
                <a:cubicBezTo>
                  <a:pt x="2356247" y="944726"/>
                  <a:pt x="2348460" y="950774"/>
                  <a:pt x="2340400" y="956489"/>
                </a:cubicBezTo>
                <a:lnTo>
                  <a:pt x="2321967" y="970917"/>
                </a:lnTo>
                <a:lnTo>
                  <a:pt x="2329910" y="970586"/>
                </a:lnTo>
                <a:cubicBezTo>
                  <a:pt x="2327433" y="984112"/>
                  <a:pt x="2328291" y="983159"/>
                  <a:pt x="2323338" y="990208"/>
                </a:cubicBezTo>
                <a:cubicBezTo>
                  <a:pt x="2315527" y="1018973"/>
                  <a:pt x="2298858" y="1044977"/>
                  <a:pt x="2264473" y="1048882"/>
                </a:cubicBezTo>
                <a:cubicBezTo>
                  <a:pt x="2231231" y="1015925"/>
                  <a:pt x="2194464" y="1028498"/>
                  <a:pt x="2146649" y="1035833"/>
                </a:cubicBezTo>
                <a:cubicBezTo>
                  <a:pt x="2146649" y="1029260"/>
                  <a:pt x="2146649" y="1022783"/>
                  <a:pt x="2146649" y="1016211"/>
                </a:cubicBezTo>
                <a:lnTo>
                  <a:pt x="2193347" y="975457"/>
                </a:lnTo>
                <a:lnTo>
                  <a:pt x="2166175" y="975063"/>
                </a:lnTo>
                <a:cubicBezTo>
                  <a:pt x="2149125" y="1000114"/>
                  <a:pt x="2125694" y="1010686"/>
                  <a:pt x="2113502" y="1038214"/>
                </a:cubicBezTo>
                <a:lnTo>
                  <a:pt x="1996059" y="1038214"/>
                </a:lnTo>
                <a:lnTo>
                  <a:pt x="1996059" y="1033737"/>
                </a:lnTo>
                <a:cubicBezTo>
                  <a:pt x="1978152" y="1021783"/>
                  <a:pt x="1961769" y="1006210"/>
                  <a:pt x="1946743" y="988315"/>
                </a:cubicBezTo>
                <a:lnTo>
                  <a:pt x="1905638" y="929058"/>
                </a:lnTo>
                <a:lnTo>
                  <a:pt x="1905571" y="929058"/>
                </a:lnTo>
                <a:cubicBezTo>
                  <a:pt x="1884807" y="893720"/>
                  <a:pt x="1867471" y="855429"/>
                  <a:pt x="1852708" y="820187"/>
                </a:cubicBezTo>
                <a:close/>
                <a:moveTo>
                  <a:pt x="1002220" y="820092"/>
                </a:moveTo>
                <a:lnTo>
                  <a:pt x="1002221" y="820092"/>
                </a:lnTo>
                <a:lnTo>
                  <a:pt x="1068038" y="820092"/>
                </a:lnTo>
                <a:cubicBezTo>
                  <a:pt x="1072134" y="821711"/>
                  <a:pt x="1077277" y="823330"/>
                  <a:pt x="1086516" y="824949"/>
                </a:cubicBezTo>
                <a:cubicBezTo>
                  <a:pt x="1088612" y="823235"/>
                  <a:pt x="1090898" y="821616"/>
                  <a:pt x="1093374" y="820092"/>
                </a:cubicBezTo>
                <a:lnTo>
                  <a:pt x="1093375" y="820092"/>
                </a:lnTo>
                <a:lnTo>
                  <a:pt x="1208056" y="820092"/>
                </a:lnTo>
                <a:cubicBezTo>
                  <a:pt x="1186815" y="831522"/>
                  <a:pt x="1143190" y="833426"/>
                  <a:pt x="1119283" y="837999"/>
                </a:cubicBezTo>
                <a:lnTo>
                  <a:pt x="1119283" y="851048"/>
                </a:lnTo>
                <a:lnTo>
                  <a:pt x="1158526" y="851048"/>
                </a:lnTo>
                <a:cubicBezTo>
                  <a:pt x="1166908" y="855810"/>
                  <a:pt x="1210246" y="848571"/>
                  <a:pt x="1223962" y="837999"/>
                </a:cubicBezTo>
                <a:cubicBezTo>
                  <a:pt x="1229201" y="831331"/>
                  <a:pt x="1226344" y="836189"/>
                  <a:pt x="1230535" y="824949"/>
                </a:cubicBezTo>
                <a:lnTo>
                  <a:pt x="1215961" y="820092"/>
                </a:lnTo>
                <a:lnTo>
                  <a:pt x="1273207" y="820092"/>
                </a:lnTo>
                <a:cubicBezTo>
                  <a:pt x="1256347" y="863716"/>
                  <a:pt x="1232630" y="918104"/>
                  <a:pt x="1178147" y="922866"/>
                </a:cubicBezTo>
                <a:cubicBezTo>
                  <a:pt x="1172337" y="926772"/>
                  <a:pt x="1165383" y="928296"/>
                  <a:pt x="1156716" y="928867"/>
                </a:cubicBezTo>
                <a:lnTo>
                  <a:pt x="1147667" y="928915"/>
                </a:lnTo>
                <a:lnTo>
                  <a:pt x="1156716" y="928962"/>
                </a:lnTo>
                <a:cubicBezTo>
                  <a:pt x="1151477" y="929248"/>
                  <a:pt x="1145572" y="929248"/>
                  <a:pt x="1138904" y="929343"/>
                </a:cubicBezTo>
                <a:lnTo>
                  <a:pt x="1138675" y="928962"/>
                </a:lnTo>
                <a:lnTo>
                  <a:pt x="1138618" y="928962"/>
                </a:lnTo>
                <a:cubicBezTo>
                  <a:pt x="1132522" y="917818"/>
                  <a:pt x="1130617" y="918199"/>
                  <a:pt x="1125760" y="903245"/>
                </a:cubicBezTo>
                <a:lnTo>
                  <a:pt x="1132332" y="903245"/>
                </a:lnTo>
                <a:lnTo>
                  <a:pt x="1132332" y="896768"/>
                </a:lnTo>
                <a:cubicBezTo>
                  <a:pt x="1159287" y="895053"/>
                  <a:pt x="1199674" y="889910"/>
                  <a:pt x="1210818" y="870669"/>
                </a:cubicBezTo>
                <a:lnTo>
                  <a:pt x="1151953" y="870669"/>
                </a:lnTo>
                <a:cubicBezTo>
                  <a:pt x="1115758" y="893339"/>
                  <a:pt x="1039082" y="857620"/>
                  <a:pt x="1002220" y="820092"/>
                </a:cubicBezTo>
                <a:close/>
                <a:moveTo>
                  <a:pt x="1093375" y="819997"/>
                </a:moveTo>
                <a:lnTo>
                  <a:pt x="1093605" y="819997"/>
                </a:lnTo>
                <a:lnTo>
                  <a:pt x="1093375" y="820092"/>
                </a:lnTo>
                <a:close/>
                <a:moveTo>
                  <a:pt x="1256633" y="792279"/>
                </a:moveTo>
                <a:cubicBezTo>
                  <a:pt x="1263301" y="802185"/>
                  <a:pt x="1266444" y="805137"/>
                  <a:pt x="1276255" y="811805"/>
                </a:cubicBezTo>
                <a:cubicBezTo>
                  <a:pt x="1275207" y="814472"/>
                  <a:pt x="1274159" y="817139"/>
                  <a:pt x="1273112" y="819901"/>
                </a:cubicBezTo>
                <a:lnTo>
                  <a:pt x="1215866" y="819997"/>
                </a:lnTo>
                <a:lnTo>
                  <a:pt x="1210723" y="818282"/>
                </a:lnTo>
                <a:cubicBezTo>
                  <a:pt x="1209866" y="818853"/>
                  <a:pt x="1208913" y="819425"/>
                  <a:pt x="1207865" y="819997"/>
                </a:cubicBezTo>
                <a:lnTo>
                  <a:pt x="1093605" y="819997"/>
                </a:lnTo>
                <a:lnTo>
                  <a:pt x="1129760" y="805058"/>
                </a:lnTo>
                <a:cubicBezTo>
                  <a:pt x="1170605" y="794047"/>
                  <a:pt x="1221843" y="793779"/>
                  <a:pt x="1256633" y="792279"/>
                </a:cubicBezTo>
                <a:close/>
                <a:moveTo>
                  <a:pt x="2977706" y="753131"/>
                </a:moveTo>
                <a:cubicBezTo>
                  <a:pt x="2988374" y="760275"/>
                  <a:pt x="3016091" y="763513"/>
                  <a:pt x="3030093" y="766180"/>
                </a:cubicBezTo>
                <a:lnTo>
                  <a:pt x="3030093" y="785802"/>
                </a:lnTo>
                <a:cubicBezTo>
                  <a:pt x="2989898" y="790564"/>
                  <a:pt x="2984564" y="792660"/>
                  <a:pt x="2951512" y="779230"/>
                </a:cubicBezTo>
                <a:lnTo>
                  <a:pt x="2944940" y="759608"/>
                </a:lnTo>
                <a:cubicBezTo>
                  <a:pt x="2955417" y="755989"/>
                  <a:pt x="2960656" y="754369"/>
                  <a:pt x="2977706" y="753131"/>
                </a:cubicBezTo>
                <a:close/>
                <a:moveTo>
                  <a:pt x="3376898" y="711031"/>
                </a:moveTo>
                <a:lnTo>
                  <a:pt x="3376898" y="733605"/>
                </a:lnTo>
                <a:lnTo>
                  <a:pt x="3396520" y="733605"/>
                </a:lnTo>
                <a:cubicBezTo>
                  <a:pt x="3403759" y="723603"/>
                  <a:pt x="3412141" y="717603"/>
                  <a:pt x="3419951" y="711126"/>
                </a:cubicBezTo>
                <a:lnTo>
                  <a:pt x="3491198" y="711031"/>
                </a:lnTo>
                <a:cubicBezTo>
                  <a:pt x="3454146" y="748559"/>
                  <a:pt x="3402806" y="766752"/>
                  <a:pt x="3357277" y="798851"/>
                </a:cubicBezTo>
                <a:lnTo>
                  <a:pt x="3359372" y="820092"/>
                </a:lnTo>
                <a:lnTo>
                  <a:pt x="3212973" y="820092"/>
                </a:lnTo>
                <a:cubicBezTo>
                  <a:pt x="3256979" y="792088"/>
                  <a:pt x="3291554" y="754465"/>
                  <a:pt x="3321844" y="711221"/>
                </a:cubicBezTo>
                <a:close/>
                <a:moveTo>
                  <a:pt x="2826068" y="711031"/>
                </a:moveTo>
                <a:lnTo>
                  <a:pt x="2826162" y="711031"/>
                </a:lnTo>
                <a:lnTo>
                  <a:pt x="2861882" y="711031"/>
                </a:lnTo>
                <a:cubicBezTo>
                  <a:pt x="2868787" y="731415"/>
                  <a:pt x="2876788" y="751369"/>
                  <a:pt x="2886361" y="769895"/>
                </a:cubicBezTo>
                <a:lnTo>
                  <a:pt x="2920206" y="820092"/>
                </a:lnTo>
                <a:lnTo>
                  <a:pt x="2920270" y="820092"/>
                </a:lnTo>
                <a:cubicBezTo>
                  <a:pt x="2952750" y="856191"/>
                  <a:pt x="2997708" y="877813"/>
                  <a:pt x="3062764" y="870669"/>
                </a:cubicBezTo>
                <a:cubicBezTo>
                  <a:pt x="3123628" y="864002"/>
                  <a:pt x="3172301" y="846190"/>
                  <a:pt x="3212973" y="820187"/>
                </a:cubicBezTo>
                <a:lnTo>
                  <a:pt x="3359372" y="820187"/>
                </a:lnTo>
                <a:lnTo>
                  <a:pt x="3363754" y="864192"/>
                </a:lnTo>
                <a:cubicBezTo>
                  <a:pt x="3374517" y="872289"/>
                  <a:pt x="3383566" y="882933"/>
                  <a:pt x="3392043" y="894339"/>
                </a:cubicBezTo>
                <a:lnTo>
                  <a:pt x="3416834" y="928962"/>
                </a:lnTo>
                <a:lnTo>
                  <a:pt x="3416903" y="928962"/>
                </a:lnTo>
                <a:cubicBezTo>
                  <a:pt x="3424523" y="939058"/>
                  <a:pt x="3432810" y="948393"/>
                  <a:pt x="3442240" y="955441"/>
                </a:cubicBezTo>
                <a:cubicBezTo>
                  <a:pt x="3468624" y="975158"/>
                  <a:pt x="3505009" y="977634"/>
                  <a:pt x="3533870" y="994589"/>
                </a:cubicBezTo>
                <a:cubicBezTo>
                  <a:pt x="3557587" y="1008496"/>
                  <a:pt x="3583114" y="1023736"/>
                  <a:pt x="3610165" y="1038404"/>
                </a:cubicBezTo>
                <a:lnTo>
                  <a:pt x="3394615" y="1038214"/>
                </a:lnTo>
                <a:cubicBezTo>
                  <a:pt x="3393186" y="1034880"/>
                  <a:pt x="3391662" y="1031260"/>
                  <a:pt x="3389947" y="1027260"/>
                </a:cubicBezTo>
                <a:cubicBezTo>
                  <a:pt x="3378517" y="1031355"/>
                  <a:pt x="3383566" y="1028498"/>
                  <a:pt x="3376898" y="1033737"/>
                </a:cubicBezTo>
                <a:cubicBezTo>
                  <a:pt x="3375469" y="1035166"/>
                  <a:pt x="3373945" y="1036594"/>
                  <a:pt x="3372421" y="1038118"/>
                </a:cubicBezTo>
                <a:lnTo>
                  <a:pt x="3355106" y="1038150"/>
                </a:lnTo>
                <a:lnTo>
                  <a:pt x="3372422" y="1038214"/>
                </a:lnTo>
                <a:cubicBezTo>
                  <a:pt x="3364611" y="1045834"/>
                  <a:pt x="3356801" y="1054407"/>
                  <a:pt x="3363754" y="1059836"/>
                </a:cubicBezTo>
                <a:cubicBezTo>
                  <a:pt x="3377279" y="1075267"/>
                  <a:pt x="3380232" y="1069456"/>
                  <a:pt x="3383375" y="1098984"/>
                </a:cubicBezTo>
                <a:lnTo>
                  <a:pt x="3376898" y="1098984"/>
                </a:lnTo>
                <a:lnTo>
                  <a:pt x="3376898" y="1105556"/>
                </a:lnTo>
                <a:cubicBezTo>
                  <a:pt x="3361754" y="1100317"/>
                  <a:pt x="3342323" y="1076981"/>
                  <a:pt x="3337560" y="1086030"/>
                </a:cubicBezTo>
                <a:cubicBezTo>
                  <a:pt x="3321558" y="1098412"/>
                  <a:pt x="3301746" y="1126035"/>
                  <a:pt x="3293269" y="1147371"/>
                </a:cubicBezTo>
                <a:lnTo>
                  <a:pt x="3293232" y="1147371"/>
                </a:lnTo>
                <a:lnTo>
                  <a:pt x="3291745" y="1151181"/>
                </a:lnTo>
                <a:cubicBezTo>
                  <a:pt x="3299937" y="1150038"/>
                  <a:pt x="3304604" y="1148228"/>
                  <a:pt x="3308414" y="1147466"/>
                </a:cubicBezTo>
                <a:lnTo>
                  <a:pt x="3312224" y="1147371"/>
                </a:lnTo>
                <a:lnTo>
                  <a:pt x="3316034" y="1147276"/>
                </a:lnTo>
                <a:cubicBezTo>
                  <a:pt x="3318320" y="1148038"/>
                  <a:pt x="3320987" y="1149181"/>
                  <a:pt x="3324511" y="1151181"/>
                </a:cubicBezTo>
                <a:cubicBezTo>
                  <a:pt x="3329369" y="1158229"/>
                  <a:pt x="3328416" y="1157372"/>
                  <a:pt x="3331083" y="1170803"/>
                </a:cubicBezTo>
                <a:cubicBezTo>
                  <a:pt x="3309557" y="1179470"/>
                  <a:pt x="3315177" y="1179280"/>
                  <a:pt x="3291745" y="1177279"/>
                </a:cubicBezTo>
                <a:cubicBezTo>
                  <a:pt x="3286316" y="1156134"/>
                  <a:pt x="3294984" y="1167278"/>
                  <a:pt x="3278601" y="1157753"/>
                </a:cubicBezTo>
                <a:lnTo>
                  <a:pt x="3278601" y="1164230"/>
                </a:lnTo>
                <a:cubicBezTo>
                  <a:pt x="3252502" y="1191091"/>
                  <a:pt x="3244501" y="1233668"/>
                  <a:pt x="3200115" y="1242526"/>
                </a:cubicBezTo>
                <a:cubicBezTo>
                  <a:pt x="3192781" y="1223761"/>
                  <a:pt x="3198972" y="1230524"/>
                  <a:pt x="3180493" y="1222999"/>
                </a:cubicBezTo>
                <a:cubicBezTo>
                  <a:pt x="3175016" y="1231524"/>
                  <a:pt x="3171468" y="1236930"/>
                  <a:pt x="3166146" y="1240764"/>
                </a:cubicBezTo>
                <a:lnTo>
                  <a:pt x="3141269" y="1249060"/>
                </a:lnTo>
                <a:lnTo>
                  <a:pt x="3141134" y="1248992"/>
                </a:lnTo>
                <a:lnTo>
                  <a:pt x="3138741" y="1237150"/>
                </a:lnTo>
                <a:cubicBezTo>
                  <a:pt x="3136321" y="1228238"/>
                  <a:pt x="3133607" y="1226667"/>
                  <a:pt x="3128106" y="1216522"/>
                </a:cubicBezTo>
                <a:lnTo>
                  <a:pt x="3147727" y="1216522"/>
                </a:lnTo>
                <a:cubicBezTo>
                  <a:pt x="3156586" y="1227095"/>
                  <a:pt x="3151918" y="1223857"/>
                  <a:pt x="3167349" y="1229572"/>
                </a:cubicBezTo>
                <a:cubicBezTo>
                  <a:pt x="3171540" y="1218142"/>
                  <a:pt x="3168587" y="1223190"/>
                  <a:pt x="3173921" y="1216522"/>
                </a:cubicBezTo>
                <a:lnTo>
                  <a:pt x="3173921" y="1203473"/>
                </a:lnTo>
                <a:cubicBezTo>
                  <a:pt x="3154681" y="1191281"/>
                  <a:pt x="3150966" y="1182042"/>
                  <a:pt x="3121533" y="1177375"/>
                </a:cubicBezTo>
                <a:cubicBezTo>
                  <a:pt x="3104579" y="1194234"/>
                  <a:pt x="3105055" y="1191853"/>
                  <a:pt x="3082195" y="1190424"/>
                </a:cubicBezTo>
                <a:lnTo>
                  <a:pt x="3075718" y="1157848"/>
                </a:lnTo>
                <a:lnTo>
                  <a:pt x="3056097" y="1157848"/>
                </a:lnTo>
                <a:cubicBezTo>
                  <a:pt x="3056383" y="1154038"/>
                  <a:pt x="3056764" y="1150514"/>
                  <a:pt x="3057335" y="1147276"/>
                </a:cubicBezTo>
                <a:lnTo>
                  <a:pt x="3057430" y="1147276"/>
                </a:lnTo>
                <a:cubicBezTo>
                  <a:pt x="3063335" y="1110509"/>
                  <a:pt x="3083909" y="1103842"/>
                  <a:pt x="3095435" y="1072885"/>
                </a:cubicBezTo>
                <a:lnTo>
                  <a:pt x="3088862" y="1072885"/>
                </a:lnTo>
                <a:cubicBezTo>
                  <a:pt x="3074670" y="1094603"/>
                  <a:pt x="3053906" y="1106795"/>
                  <a:pt x="3036475" y="1125082"/>
                </a:cubicBezTo>
                <a:lnTo>
                  <a:pt x="2997232" y="1118510"/>
                </a:lnTo>
                <a:cubicBezTo>
                  <a:pt x="2999042" y="1130797"/>
                  <a:pt x="3002280" y="1139560"/>
                  <a:pt x="3005995" y="1147085"/>
                </a:cubicBezTo>
                <a:lnTo>
                  <a:pt x="2973515" y="1147180"/>
                </a:lnTo>
                <a:cubicBezTo>
                  <a:pt x="2965514" y="1139656"/>
                  <a:pt x="2958656" y="1135941"/>
                  <a:pt x="2944844" y="1131559"/>
                </a:cubicBezTo>
                <a:lnTo>
                  <a:pt x="2944844" y="1144609"/>
                </a:lnTo>
                <a:cubicBezTo>
                  <a:pt x="2945702" y="1145371"/>
                  <a:pt x="2946464" y="1146228"/>
                  <a:pt x="2947321" y="1146990"/>
                </a:cubicBezTo>
                <a:lnTo>
                  <a:pt x="2901506" y="1147180"/>
                </a:lnTo>
                <a:cubicBezTo>
                  <a:pt x="2878170" y="1123701"/>
                  <a:pt x="2851595" y="1102746"/>
                  <a:pt x="2824068" y="1084506"/>
                </a:cubicBezTo>
                <a:lnTo>
                  <a:pt x="2741083" y="1038214"/>
                </a:lnTo>
                <a:lnTo>
                  <a:pt x="2740818" y="1038214"/>
                </a:lnTo>
                <a:cubicBezTo>
                  <a:pt x="2732341" y="1034308"/>
                  <a:pt x="2723959" y="1030594"/>
                  <a:pt x="2715768" y="1027260"/>
                </a:cubicBezTo>
                <a:cubicBezTo>
                  <a:pt x="2673382" y="1009734"/>
                  <a:pt x="2620613" y="1012401"/>
                  <a:pt x="2578322" y="994684"/>
                </a:cubicBezTo>
                <a:cubicBezTo>
                  <a:pt x="2534316" y="976206"/>
                  <a:pt x="2490025" y="948583"/>
                  <a:pt x="2442972" y="928962"/>
                </a:cubicBezTo>
                <a:lnTo>
                  <a:pt x="2443162" y="928962"/>
                </a:lnTo>
                <a:cubicBezTo>
                  <a:pt x="2431732" y="924105"/>
                  <a:pt x="2420112" y="919818"/>
                  <a:pt x="2408301" y="916294"/>
                </a:cubicBezTo>
                <a:lnTo>
                  <a:pt x="2408301" y="928962"/>
                </a:lnTo>
                <a:lnTo>
                  <a:pt x="2218087" y="928962"/>
                </a:lnTo>
                <a:lnTo>
                  <a:pt x="2217991" y="928962"/>
                </a:lnTo>
                <a:cubicBezTo>
                  <a:pt x="2249233" y="926105"/>
                  <a:pt x="2286476" y="921438"/>
                  <a:pt x="2316670" y="922771"/>
                </a:cubicBezTo>
                <a:cubicBezTo>
                  <a:pt x="2333053" y="900864"/>
                  <a:pt x="2360676" y="879909"/>
                  <a:pt x="2375535" y="857525"/>
                </a:cubicBezTo>
                <a:cubicBezTo>
                  <a:pt x="2383441" y="845714"/>
                  <a:pt x="2386965" y="833236"/>
                  <a:pt x="2389346" y="820187"/>
                </a:cubicBezTo>
                <a:lnTo>
                  <a:pt x="2414873" y="820092"/>
                </a:lnTo>
                <a:cubicBezTo>
                  <a:pt x="2411825" y="834665"/>
                  <a:pt x="2409539" y="849333"/>
                  <a:pt x="2408301" y="864097"/>
                </a:cubicBezTo>
                <a:cubicBezTo>
                  <a:pt x="2437924" y="868479"/>
                  <a:pt x="2440972" y="881433"/>
                  <a:pt x="2460688" y="890196"/>
                </a:cubicBezTo>
                <a:cubicBezTo>
                  <a:pt x="2489263" y="902959"/>
                  <a:pt x="2515457" y="916294"/>
                  <a:pt x="2541651" y="928962"/>
                </a:cubicBezTo>
                <a:cubicBezTo>
                  <a:pt x="2595562" y="955060"/>
                  <a:pt x="2649188" y="978492"/>
                  <a:pt x="2722435" y="988112"/>
                </a:cubicBezTo>
                <a:cubicBezTo>
                  <a:pt x="2740152" y="963823"/>
                  <a:pt x="2766822" y="946964"/>
                  <a:pt x="2792825" y="929057"/>
                </a:cubicBezTo>
                <a:lnTo>
                  <a:pt x="2792826" y="929057"/>
                </a:lnTo>
                <a:lnTo>
                  <a:pt x="2844665" y="885648"/>
                </a:lnTo>
                <a:cubicBezTo>
                  <a:pt x="2859143" y="868550"/>
                  <a:pt x="2869596" y="847762"/>
                  <a:pt x="2872359" y="820092"/>
                </a:cubicBezTo>
                <a:cubicBezTo>
                  <a:pt x="2872645" y="817330"/>
                  <a:pt x="2872740" y="814662"/>
                  <a:pt x="2872931" y="811900"/>
                </a:cubicBezTo>
                <a:cubicBezTo>
                  <a:pt x="2844641" y="784182"/>
                  <a:pt x="2832259" y="749416"/>
                  <a:pt x="2826068" y="711031"/>
                </a:cubicBezTo>
                <a:close/>
                <a:moveTo>
                  <a:pt x="2448973" y="711031"/>
                </a:moveTo>
                <a:cubicBezTo>
                  <a:pt x="2435638" y="747511"/>
                  <a:pt x="2422684" y="783706"/>
                  <a:pt x="2414873" y="820092"/>
                </a:cubicBezTo>
                <a:lnTo>
                  <a:pt x="2389442" y="820092"/>
                </a:lnTo>
                <a:cubicBezTo>
                  <a:pt x="2392870" y="801518"/>
                  <a:pt x="2393823" y="781515"/>
                  <a:pt x="2401824" y="759703"/>
                </a:cubicBezTo>
                <a:cubicBezTo>
                  <a:pt x="2407920" y="743035"/>
                  <a:pt x="2414778" y="727032"/>
                  <a:pt x="2421731" y="711126"/>
                </a:cubicBezTo>
                <a:close/>
                <a:moveTo>
                  <a:pt x="2971228" y="700934"/>
                </a:moveTo>
                <a:lnTo>
                  <a:pt x="2967799" y="711031"/>
                </a:lnTo>
                <a:lnTo>
                  <a:pt x="2967704" y="711031"/>
                </a:lnTo>
                <a:lnTo>
                  <a:pt x="2964561" y="720556"/>
                </a:lnTo>
                <a:lnTo>
                  <a:pt x="3029998" y="727032"/>
                </a:lnTo>
                <a:lnTo>
                  <a:pt x="3029998" y="713983"/>
                </a:lnTo>
                <a:lnTo>
                  <a:pt x="3023426" y="713983"/>
                </a:lnTo>
                <a:lnTo>
                  <a:pt x="3023426" y="711031"/>
                </a:lnTo>
                <a:lnTo>
                  <a:pt x="3023616" y="711031"/>
                </a:lnTo>
                <a:lnTo>
                  <a:pt x="3023616" y="707506"/>
                </a:lnTo>
                <a:cubicBezTo>
                  <a:pt x="3001804" y="707792"/>
                  <a:pt x="2984563" y="705697"/>
                  <a:pt x="2971228" y="700934"/>
                </a:cubicBezTo>
                <a:close/>
                <a:moveTo>
                  <a:pt x="3533870" y="689980"/>
                </a:moveTo>
                <a:cubicBezTo>
                  <a:pt x="3567398" y="697886"/>
                  <a:pt x="3602450" y="722460"/>
                  <a:pt x="3605879" y="761799"/>
                </a:cubicBezTo>
                <a:cubicBezTo>
                  <a:pt x="3643503" y="825426"/>
                  <a:pt x="3603117" y="930677"/>
                  <a:pt x="3671316" y="957537"/>
                </a:cubicBezTo>
                <a:cubicBezTo>
                  <a:pt x="3693700" y="983922"/>
                  <a:pt x="3753041" y="984779"/>
                  <a:pt x="3802190" y="983636"/>
                </a:cubicBezTo>
                <a:cubicBezTo>
                  <a:pt x="3811048" y="1002876"/>
                  <a:pt x="3820383" y="1001257"/>
                  <a:pt x="3828383" y="1022784"/>
                </a:cubicBezTo>
                <a:cubicBezTo>
                  <a:pt x="3826193" y="1022784"/>
                  <a:pt x="3824002" y="1022784"/>
                  <a:pt x="3821906" y="1022784"/>
                </a:cubicBezTo>
                <a:cubicBezTo>
                  <a:pt x="3812286" y="1037547"/>
                  <a:pt x="3808095" y="1042405"/>
                  <a:pt x="3789141" y="1048882"/>
                </a:cubicBezTo>
                <a:cubicBezTo>
                  <a:pt x="3763804" y="1027832"/>
                  <a:pt x="3724370" y="1030404"/>
                  <a:pt x="3691033" y="1016307"/>
                </a:cubicBezTo>
                <a:cubicBezTo>
                  <a:pt x="3600450" y="977921"/>
                  <a:pt x="3408807" y="910770"/>
                  <a:pt x="3403092" y="794374"/>
                </a:cubicBezTo>
                <a:cubicBezTo>
                  <a:pt x="3471291" y="781230"/>
                  <a:pt x="3519488" y="758655"/>
                  <a:pt x="3533870" y="689980"/>
                </a:cubicBezTo>
                <a:close/>
                <a:moveTo>
                  <a:pt x="1125759" y="687885"/>
                </a:moveTo>
                <a:lnTo>
                  <a:pt x="1125759" y="694457"/>
                </a:lnTo>
                <a:lnTo>
                  <a:pt x="1132332" y="694457"/>
                </a:lnTo>
                <a:lnTo>
                  <a:pt x="1132332" y="707506"/>
                </a:lnTo>
                <a:lnTo>
                  <a:pt x="1121664" y="711031"/>
                </a:lnTo>
                <a:lnTo>
                  <a:pt x="1076420" y="711031"/>
                </a:lnTo>
                <a:cubicBezTo>
                  <a:pt x="1091850" y="700458"/>
                  <a:pt x="1108043" y="691885"/>
                  <a:pt x="1125759" y="687885"/>
                </a:cubicBezTo>
                <a:close/>
                <a:moveTo>
                  <a:pt x="785526" y="687885"/>
                </a:moveTo>
                <a:cubicBezTo>
                  <a:pt x="796385" y="695219"/>
                  <a:pt x="792480" y="699410"/>
                  <a:pt x="798671" y="687885"/>
                </a:cubicBezTo>
                <a:close/>
                <a:moveTo>
                  <a:pt x="2323338" y="674836"/>
                </a:moveTo>
                <a:cubicBezTo>
                  <a:pt x="2356294" y="673026"/>
                  <a:pt x="2374391" y="702172"/>
                  <a:pt x="2395251" y="694457"/>
                </a:cubicBezTo>
                <a:cubicBezTo>
                  <a:pt x="2405062" y="684265"/>
                  <a:pt x="2400395" y="682456"/>
                  <a:pt x="2414873" y="674836"/>
                </a:cubicBezTo>
                <a:lnTo>
                  <a:pt x="2414873" y="707506"/>
                </a:lnTo>
                <a:cubicBezTo>
                  <a:pt x="2413730" y="708745"/>
                  <a:pt x="2412682" y="709983"/>
                  <a:pt x="2411539" y="711221"/>
                </a:cubicBezTo>
                <a:lnTo>
                  <a:pt x="2411499" y="711221"/>
                </a:lnTo>
                <a:lnTo>
                  <a:pt x="2391812" y="738680"/>
                </a:lnTo>
                <a:cubicBezTo>
                  <a:pt x="2372689" y="768550"/>
                  <a:pt x="2354223" y="802733"/>
                  <a:pt x="2323433" y="820092"/>
                </a:cubicBezTo>
                <a:cubicBezTo>
                  <a:pt x="2312098" y="826473"/>
                  <a:pt x="2299240" y="830569"/>
                  <a:pt x="2284095" y="831426"/>
                </a:cubicBezTo>
                <a:cubicBezTo>
                  <a:pt x="2273903" y="838284"/>
                  <a:pt x="2257330" y="838189"/>
                  <a:pt x="2238280" y="837903"/>
                </a:cubicBezTo>
                <a:lnTo>
                  <a:pt x="2225490" y="820092"/>
                </a:lnTo>
                <a:lnTo>
                  <a:pt x="2225421" y="820092"/>
                </a:lnTo>
                <a:cubicBezTo>
                  <a:pt x="2223135" y="816472"/>
                  <a:pt x="2220944" y="812091"/>
                  <a:pt x="2218658" y="805328"/>
                </a:cubicBezTo>
                <a:cubicBezTo>
                  <a:pt x="2267045" y="806185"/>
                  <a:pt x="2301526" y="800185"/>
                  <a:pt x="2336483" y="792279"/>
                </a:cubicBezTo>
                <a:lnTo>
                  <a:pt x="2336483" y="772657"/>
                </a:lnTo>
                <a:cubicBezTo>
                  <a:pt x="2310289" y="770276"/>
                  <a:pt x="2230945" y="772086"/>
                  <a:pt x="2218658" y="766180"/>
                </a:cubicBezTo>
                <a:cubicBezTo>
                  <a:pt x="2188464" y="755322"/>
                  <a:pt x="2192369" y="738272"/>
                  <a:pt x="2153222" y="733510"/>
                </a:cubicBezTo>
                <a:cubicBezTo>
                  <a:pt x="2142935" y="745416"/>
                  <a:pt x="2147411" y="742653"/>
                  <a:pt x="2127028" y="746559"/>
                </a:cubicBezTo>
                <a:cubicBezTo>
                  <a:pt x="2128457" y="732176"/>
                  <a:pt x="2131028" y="720365"/>
                  <a:pt x="2136172" y="711126"/>
                </a:cubicBezTo>
                <a:lnTo>
                  <a:pt x="2290191" y="711031"/>
                </a:lnTo>
                <a:cubicBezTo>
                  <a:pt x="2268474" y="719794"/>
                  <a:pt x="2231327" y="720270"/>
                  <a:pt x="2212086" y="727032"/>
                </a:cubicBezTo>
                <a:cubicBezTo>
                  <a:pt x="2216277" y="738462"/>
                  <a:pt x="2213324" y="733414"/>
                  <a:pt x="2218658" y="740082"/>
                </a:cubicBezTo>
                <a:cubicBezTo>
                  <a:pt x="2233803" y="750178"/>
                  <a:pt x="2271712" y="747416"/>
                  <a:pt x="2297144" y="746654"/>
                </a:cubicBezTo>
                <a:cubicBezTo>
                  <a:pt x="2309812" y="752845"/>
                  <a:pt x="2329434" y="744940"/>
                  <a:pt x="2349532" y="740082"/>
                </a:cubicBezTo>
                <a:lnTo>
                  <a:pt x="2349532" y="720556"/>
                </a:lnTo>
                <a:cubicBezTo>
                  <a:pt x="2340007" y="717222"/>
                  <a:pt x="2326862" y="713983"/>
                  <a:pt x="2314385" y="711221"/>
                </a:cubicBezTo>
                <a:lnTo>
                  <a:pt x="2362962" y="711126"/>
                </a:lnTo>
                <a:lnTo>
                  <a:pt x="2314289" y="711031"/>
                </a:lnTo>
                <a:cubicBezTo>
                  <a:pt x="2308193" y="709792"/>
                  <a:pt x="2302287" y="708554"/>
                  <a:pt x="2297049" y="707506"/>
                </a:cubicBezTo>
                <a:cubicBezTo>
                  <a:pt x="2295048" y="708840"/>
                  <a:pt x="2292667" y="709983"/>
                  <a:pt x="2290095" y="711031"/>
                </a:cubicBezTo>
                <a:lnTo>
                  <a:pt x="2136171" y="711031"/>
                </a:lnTo>
                <a:cubicBezTo>
                  <a:pt x="2143029" y="698934"/>
                  <a:pt x="2154174" y="691123"/>
                  <a:pt x="2172843" y="687885"/>
                </a:cubicBezTo>
                <a:cubicBezTo>
                  <a:pt x="2205323" y="708459"/>
                  <a:pt x="2292096" y="676550"/>
                  <a:pt x="2323338" y="674836"/>
                </a:cubicBezTo>
                <a:close/>
                <a:moveTo>
                  <a:pt x="2925413" y="655309"/>
                </a:moveTo>
                <a:lnTo>
                  <a:pt x="2925413" y="674836"/>
                </a:lnTo>
                <a:cubicBezTo>
                  <a:pt x="3001708" y="670454"/>
                  <a:pt x="3064287" y="697981"/>
                  <a:pt x="3121723" y="687885"/>
                </a:cubicBezTo>
                <a:lnTo>
                  <a:pt x="3126390" y="711031"/>
                </a:lnTo>
                <a:lnTo>
                  <a:pt x="3126200" y="711031"/>
                </a:lnTo>
                <a:lnTo>
                  <a:pt x="3128105" y="720556"/>
                </a:lnTo>
                <a:cubicBezTo>
                  <a:pt x="3060287" y="727699"/>
                  <a:pt x="2954179" y="772753"/>
                  <a:pt x="2913031" y="711031"/>
                </a:cubicBezTo>
                <a:lnTo>
                  <a:pt x="2913126" y="711031"/>
                </a:lnTo>
                <a:cubicBezTo>
                  <a:pt x="2906839" y="701696"/>
                  <a:pt x="2902077" y="689790"/>
                  <a:pt x="2899219" y="674836"/>
                </a:cubicBezTo>
                <a:cubicBezTo>
                  <a:pt x="2911221" y="666453"/>
                  <a:pt x="2910459" y="661977"/>
                  <a:pt x="2925413" y="655309"/>
                </a:cubicBezTo>
                <a:close/>
                <a:moveTo>
                  <a:pt x="2133504" y="635688"/>
                </a:moveTo>
                <a:lnTo>
                  <a:pt x="2146554" y="635688"/>
                </a:lnTo>
                <a:lnTo>
                  <a:pt x="2146554" y="661786"/>
                </a:lnTo>
                <a:cubicBezTo>
                  <a:pt x="2134647" y="672264"/>
                  <a:pt x="2130290" y="682670"/>
                  <a:pt x="2125348" y="691409"/>
                </a:cubicBezTo>
                <a:lnTo>
                  <a:pt x="2100643" y="711031"/>
                </a:lnTo>
                <a:lnTo>
                  <a:pt x="2100644" y="711031"/>
                </a:lnTo>
                <a:cubicBezTo>
                  <a:pt x="2094071" y="712745"/>
                  <a:pt x="2085689" y="713793"/>
                  <a:pt x="2074640" y="713983"/>
                </a:cubicBezTo>
                <a:lnTo>
                  <a:pt x="2073566" y="711031"/>
                </a:lnTo>
                <a:lnTo>
                  <a:pt x="2073497" y="711031"/>
                </a:lnTo>
                <a:cubicBezTo>
                  <a:pt x="2070639" y="702363"/>
                  <a:pt x="2069211" y="696553"/>
                  <a:pt x="2068068" y="681408"/>
                </a:cubicBezTo>
                <a:cubicBezTo>
                  <a:pt x="2089499" y="669311"/>
                  <a:pt x="2116836" y="653214"/>
                  <a:pt x="2133504" y="635688"/>
                </a:cubicBezTo>
                <a:close/>
                <a:moveTo>
                  <a:pt x="4024693" y="622639"/>
                </a:moveTo>
                <a:cubicBezTo>
                  <a:pt x="4038981" y="628544"/>
                  <a:pt x="4034218" y="628258"/>
                  <a:pt x="4044315" y="635688"/>
                </a:cubicBezTo>
                <a:cubicBezTo>
                  <a:pt x="4037742" y="667025"/>
                  <a:pt x="4026027" y="694933"/>
                  <a:pt x="3991927" y="700934"/>
                </a:cubicBezTo>
                <a:lnTo>
                  <a:pt x="3985355" y="687885"/>
                </a:lnTo>
                <a:cubicBezTo>
                  <a:pt x="4001643" y="675026"/>
                  <a:pt x="4017835" y="643498"/>
                  <a:pt x="4024693" y="622639"/>
                </a:cubicBezTo>
                <a:close/>
                <a:moveTo>
                  <a:pt x="4066984" y="601969"/>
                </a:moveTo>
                <a:cubicBezTo>
                  <a:pt x="4070699" y="622734"/>
                  <a:pt x="4071651" y="643879"/>
                  <a:pt x="4083558" y="661786"/>
                </a:cubicBezTo>
                <a:lnTo>
                  <a:pt x="4119778" y="711031"/>
                </a:lnTo>
                <a:lnTo>
                  <a:pt x="4119944" y="711031"/>
                </a:lnTo>
                <a:cubicBezTo>
                  <a:pt x="4151471" y="750273"/>
                  <a:pt x="4186238" y="785230"/>
                  <a:pt x="4221671" y="819901"/>
                </a:cubicBezTo>
                <a:lnTo>
                  <a:pt x="4176141" y="820092"/>
                </a:lnTo>
                <a:cubicBezTo>
                  <a:pt x="4168235" y="811805"/>
                  <a:pt x="4159853" y="803994"/>
                  <a:pt x="4148995" y="798851"/>
                </a:cubicBezTo>
                <a:lnTo>
                  <a:pt x="4161645" y="820092"/>
                </a:lnTo>
                <a:lnTo>
                  <a:pt x="4161758" y="820092"/>
                </a:lnTo>
                <a:cubicBezTo>
                  <a:pt x="4172331" y="835427"/>
                  <a:pt x="4184428" y="848381"/>
                  <a:pt x="4194810" y="864097"/>
                </a:cubicBezTo>
                <a:lnTo>
                  <a:pt x="4207954" y="864097"/>
                </a:lnTo>
                <a:lnTo>
                  <a:pt x="4207954" y="851048"/>
                </a:lnTo>
                <a:cubicBezTo>
                  <a:pt x="4195286" y="842571"/>
                  <a:pt x="4186142" y="830950"/>
                  <a:pt x="4176236" y="820282"/>
                </a:cubicBezTo>
                <a:lnTo>
                  <a:pt x="4221766" y="820092"/>
                </a:lnTo>
                <a:cubicBezTo>
                  <a:pt x="4241006" y="838856"/>
                  <a:pt x="4260628" y="857715"/>
                  <a:pt x="4279964" y="877146"/>
                </a:cubicBezTo>
                <a:cubicBezTo>
                  <a:pt x="4325302" y="879051"/>
                  <a:pt x="4353687" y="876289"/>
                  <a:pt x="4371594" y="851048"/>
                </a:cubicBezTo>
                <a:cubicBezTo>
                  <a:pt x="4378547" y="841999"/>
                  <a:pt x="4381881" y="831712"/>
                  <a:pt x="4383119" y="820187"/>
                </a:cubicBezTo>
                <a:lnTo>
                  <a:pt x="4411265" y="820140"/>
                </a:lnTo>
                <a:lnTo>
                  <a:pt x="4383119" y="820092"/>
                </a:lnTo>
                <a:cubicBezTo>
                  <a:pt x="4385501" y="798184"/>
                  <a:pt x="4380167" y="771514"/>
                  <a:pt x="4378071" y="740082"/>
                </a:cubicBezTo>
                <a:lnTo>
                  <a:pt x="4391216" y="740082"/>
                </a:lnTo>
                <a:cubicBezTo>
                  <a:pt x="4393978" y="763418"/>
                  <a:pt x="4388168" y="756560"/>
                  <a:pt x="4404360" y="766180"/>
                </a:cubicBezTo>
                <a:lnTo>
                  <a:pt x="4404360" y="753131"/>
                </a:lnTo>
                <a:lnTo>
                  <a:pt x="4413674" y="711032"/>
                </a:lnTo>
                <a:lnTo>
                  <a:pt x="4413504" y="711031"/>
                </a:lnTo>
                <a:cubicBezTo>
                  <a:pt x="4413408" y="676645"/>
                  <a:pt x="4402359" y="633878"/>
                  <a:pt x="4393311" y="601969"/>
                </a:cubicBezTo>
                <a:lnTo>
                  <a:pt x="4429886" y="601969"/>
                </a:lnTo>
                <a:lnTo>
                  <a:pt x="4445576" y="711031"/>
                </a:lnTo>
                <a:lnTo>
                  <a:pt x="4445699" y="711031"/>
                </a:lnTo>
                <a:cubicBezTo>
                  <a:pt x="4448556" y="750178"/>
                  <a:pt x="4447413" y="787993"/>
                  <a:pt x="4439412" y="820187"/>
                </a:cubicBezTo>
                <a:lnTo>
                  <a:pt x="4439371" y="820187"/>
                </a:lnTo>
                <a:lnTo>
                  <a:pt x="4417314" y="870669"/>
                </a:lnTo>
                <a:cubicBezTo>
                  <a:pt x="4400074" y="894768"/>
                  <a:pt x="4364926" y="912865"/>
                  <a:pt x="4337114" y="929058"/>
                </a:cubicBezTo>
                <a:lnTo>
                  <a:pt x="4336953" y="929058"/>
                </a:lnTo>
                <a:lnTo>
                  <a:pt x="4325683" y="935820"/>
                </a:lnTo>
                <a:cubicBezTo>
                  <a:pt x="4344448" y="975730"/>
                  <a:pt x="4379309" y="1008781"/>
                  <a:pt x="4416266" y="1038023"/>
                </a:cubicBezTo>
                <a:lnTo>
                  <a:pt x="4267581" y="1038214"/>
                </a:lnTo>
                <a:cubicBezTo>
                  <a:pt x="4282059" y="1027260"/>
                  <a:pt x="4297013" y="1016973"/>
                  <a:pt x="4312729" y="1007638"/>
                </a:cubicBezTo>
                <a:cubicBezTo>
                  <a:pt x="4309872" y="1003924"/>
                  <a:pt x="4309776" y="1004114"/>
                  <a:pt x="4306157" y="1001066"/>
                </a:cubicBezTo>
                <a:cubicBezTo>
                  <a:pt x="4299204" y="961061"/>
                  <a:pt x="4289584" y="930486"/>
                  <a:pt x="4240720" y="929248"/>
                </a:cubicBezTo>
                <a:cubicBezTo>
                  <a:pt x="4199763" y="966300"/>
                  <a:pt x="4120801" y="998875"/>
                  <a:pt x="4055935" y="1038118"/>
                </a:cubicBezTo>
                <a:lnTo>
                  <a:pt x="4002691" y="1038118"/>
                </a:lnTo>
                <a:cubicBezTo>
                  <a:pt x="4050982" y="1001542"/>
                  <a:pt x="4119372" y="965157"/>
                  <a:pt x="4161568" y="929057"/>
                </a:cubicBezTo>
                <a:lnTo>
                  <a:pt x="4248844" y="929010"/>
                </a:lnTo>
                <a:lnTo>
                  <a:pt x="4161473" y="928962"/>
                </a:lnTo>
                <a:cubicBezTo>
                  <a:pt x="4176712" y="916104"/>
                  <a:pt x="4188619" y="903150"/>
                  <a:pt x="4194905" y="890196"/>
                </a:cubicBezTo>
                <a:cubicBezTo>
                  <a:pt x="4182809" y="882671"/>
                  <a:pt x="4171378" y="873479"/>
                  <a:pt x="4162187" y="862002"/>
                </a:cubicBezTo>
                <a:lnTo>
                  <a:pt x="4142899" y="820093"/>
                </a:lnTo>
                <a:lnTo>
                  <a:pt x="4142804" y="820092"/>
                </a:lnTo>
                <a:cubicBezTo>
                  <a:pt x="4142708" y="819520"/>
                  <a:pt x="4142613" y="819044"/>
                  <a:pt x="4142518" y="818377"/>
                </a:cubicBezTo>
                <a:lnTo>
                  <a:pt x="4125659" y="820092"/>
                </a:lnTo>
                <a:lnTo>
                  <a:pt x="4125563" y="820092"/>
                </a:lnTo>
                <a:lnTo>
                  <a:pt x="4076986" y="824949"/>
                </a:lnTo>
                <a:lnTo>
                  <a:pt x="4074223" y="820092"/>
                </a:lnTo>
                <a:lnTo>
                  <a:pt x="4074319" y="820092"/>
                </a:lnTo>
                <a:lnTo>
                  <a:pt x="4050983" y="779230"/>
                </a:lnTo>
                <a:lnTo>
                  <a:pt x="4037838" y="779230"/>
                </a:lnTo>
                <a:cubicBezTo>
                  <a:pt x="4036600" y="799041"/>
                  <a:pt x="4034600" y="812091"/>
                  <a:pt x="4027837" y="820282"/>
                </a:cubicBezTo>
                <a:lnTo>
                  <a:pt x="4027501" y="820281"/>
                </a:lnTo>
                <a:lnTo>
                  <a:pt x="4010466" y="829831"/>
                </a:lnTo>
                <a:cubicBezTo>
                  <a:pt x="4002572" y="831593"/>
                  <a:pt x="3992308" y="831998"/>
                  <a:pt x="3978878" y="831426"/>
                </a:cubicBezTo>
                <a:lnTo>
                  <a:pt x="3980116" y="820092"/>
                </a:lnTo>
                <a:lnTo>
                  <a:pt x="3980212" y="820092"/>
                </a:lnTo>
                <a:lnTo>
                  <a:pt x="3985451" y="772753"/>
                </a:lnTo>
                <a:lnTo>
                  <a:pt x="4005072" y="772753"/>
                </a:lnTo>
                <a:cubicBezTo>
                  <a:pt x="4017836" y="752560"/>
                  <a:pt x="4033838" y="733510"/>
                  <a:pt x="4046030" y="711126"/>
                </a:cubicBezTo>
                <a:lnTo>
                  <a:pt x="4082939" y="711079"/>
                </a:lnTo>
                <a:lnTo>
                  <a:pt x="4045934" y="711031"/>
                </a:lnTo>
                <a:cubicBezTo>
                  <a:pt x="4054887" y="694743"/>
                  <a:pt x="4061746" y="676741"/>
                  <a:pt x="4063841" y="655309"/>
                </a:cubicBezTo>
                <a:cubicBezTo>
                  <a:pt x="4050601" y="632735"/>
                  <a:pt x="4054887" y="613876"/>
                  <a:pt x="4044505" y="602160"/>
                </a:cubicBezTo>
                <a:close/>
                <a:moveTo>
                  <a:pt x="2834545" y="601969"/>
                </a:moveTo>
                <a:cubicBezTo>
                  <a:pt x="2835783" y="614257"/>
                  <a:pt x="2837783" y="625782"/>
                  <a:pt x="2840259" y="635688"/>
                </a:cubicBezTo>
                <a:cubicBezTo>
                  <a:pt x="2846451" y="660262"/>
                  <a:pt x="2853404" y="685980"/>
                  <a:pt x="2861881" y="710935"/>
                </a:cubicBezTo>
                <a:lnTo>
                  <a:pt x="2826162" y="711031"/>
                </a:lnTo>
                <a:cubicBezTo>
                  <a:pt x="2820638" y="676741"/>
                  <a:pt x="2820066" y="639593"/>
                  <a:pt x="2817685" y="602160"/>
                </a:cubicBezTo>
                <a:close/>
                <a:moveTo>
                  <a:pt x="2186654" y="601969"/>
                </a:moveTo>
                <a:lnTo>
                  <a:pt x="2222277" y="601969"/>
                </a:lnTo>
                <a:lnTo>
                  <a:pt x="2212086" y="609589"/>
                </a:lnTo>
                <a:lnTo>
                  <a:pt x="2218658" y="629211"/>
                </a:lnTo>
                <a:lnTo>
                  <a:pt x="2251329" y="629211"/>
                </a:lnTo>
                <a:cubicBezTo>
                  <a:pt x="2260663" y="620162"/>
                  <a:pt x="2324671" y="622734"/>
                  <a:pt x="2356008" y="616162"/>
                </a:cubicBezTo>
                <a:lnTo>
                  <a:pt x="2356008" y="601969"/>
                </a:lnTo>
                <a:lnTo>
                  <a:pt x="2391632" y="601969"/>
                </a:lnTo>
                <a:cubicBezTo>
                  <a:pt x="2393251" y="612161"/>
                  <a:pt x="2392680" y="621591"/>
                  <a:pt x="2388774" y="629211"/>
                </a:cubicBezTo>
                <a:cubicBezTo>
                  <a:pt x="2345626" y="673978"/>
                  <a:pt x="2270474" y="654833"/>
                  <a:pt x="2199036" y="655309"/>
                </a:cubicBezTo>
                <a:lnTo>
                  <a:pt x="2199036" y="648737"/>
                </a:lnTo>
                <a:lnTo>
                  <a:pt x="2192464" y="648737"/>
                </a:lnTo>
                <a:close/>
                <a:moveTo>
                  <a:pt x="1269682" y="601969"/>
                </a:moveTo>
                <a:cubicBezTo>
                  <a:pt x="1267206" y="604160"/>
                  <a:pt x="1265015" y="606637"/>
                  <a:pt x="1263300" y="609589"/>
                </a:cubicBezTo>
                <a:cubicBezTo>
                  <a:pt x="1259109" y="618733"/>
                  <a:pt x="1254633" y="616638"/>
                  <a:pt x="1223962" y="616162"/>
                </a:cubicBezTo>
                <a:cubicBezTo>
                  <a:pt x="1217295" y="610923"/>
                  <a:pt x="1222152" y="613876"/>
                  <a:pt x="1210818" y="609589"/>
                </a:cubicBezTo>
                <a:lnTo>
                  <a:pt x="1210818" y="629211"/>
                </a:lnTo>
                <a:cubicBezTo>
                  <a:pt x="1232154" y="646641"/>
                  <a:pt x="1221771" y="670073"/>
                  <a:pt x="1237011" y="694457"/>
                </a:cubicBezTo>
                <a:cubicBezTo>
                  <a:pt x="1240917" y="700839"/>
                  <a:pt x="1245298" y="706173"/>
                  <a:pt x="1249775" y="711031"/>
                </a:cubicBezTo>
                <a:cubicBezTo>
                  <a:pt x="1270064" y="732748"/>
                  <a:pt x="1293209" y="744368"/>
                  <a:pt x="1295876" y="792374"/>
                </a:cubicBezTo>
                <a:lnTo>
                  <a:pt x="1282732" y="792374"/>
                </a:lnTo>
                <a:cubicBezTo>
                  <a:pt x="1276350" y="764847"/>
                  <a:pt x="1262729" y="742463"/>
                  <a:pt x="1236917" y="733605"/>
                </a:cubicBezTo>
                <a:cubicBezTo>
                  <a:pt x="1237298" y="752560"/>
                  <a:pt x="1243203" y="742653"/>
                  <a:pt x="1236917" y="753226"/>
                </a:cubicBezTo>
                <a:cubicBezTo>
                  <a:pt x="1194435" y="782468"/>
                  <a:pt x="1138428" y="775419"/>
                  <a:pt x="1092994" y="772753"/>
                </a:cubicBezTo>
                <a:lnTo>
                  <a:pt x="1079849" y="746654"/>
                </a:lnTo>
                <a:lnTo>
                  <a:pt x="1073277" y="746654"/>
                </a:lnTo>
                <a:lnTo>
                  <a:pt x="1073277" y="753131"/>
                </a:lnTo>
                <a:cubicBezTo>
                  <a:pt x="1060133" y="762275"/>
                  <a:pt x="1059751" y="761894"/>
                  <a:pt x="1053656" y="779230"/>
                </a:cubicBezTo>
                <a:cubicBezTo>
                  <a:pt x="1047941" y="787707"/>
                  <a:pt x="1047750" y="795327"/>
                  <a:pt x="1047083" y="811805"/>
                </a:cubicBezTo>
                <a:cubicBezTo>
                  <a:pt x="1058227" y="815044"/>
                  <a:pt x="1062038" y="817615"/>
                  <a:pt x="1067848" y="819997"/>
                </a:cubicBezTo>
                <a:lnTo>
                  <a:pt x="1002221" y="820092"/>
                </a:lnTo>
                <a:cubicBezTo>
                  <a:pt x="990600" y="808281"/>
                  <a:pt x="982980" y="796184"/>
                  <a:pt x="981837" y="785802"/>
                </a:cubicBezTo>
                <a:cubicBezTo>
                  <a:pt x="1013746" y="767609"/>
                  <a:pt x="1043083" y="734367"/>
                  <a:pt x="1076420" y="711126"/>
                </a:cubicBezTo>
                <a:lnTo>
                  <a:pt x="1121664" y="711031"/>
                </a:lnTo>
                <a:lnTo>
                  <a:pt x="1093089" y="720556"/>
                </a:lnTo>
                <a:lnTo>
                  <a:pt x="1093089" y="733605"/>
                </a:lnTo>
                <a:cubicBezTo>
                  <a:pt x="1108043" y="741606"/>
                  <a:pt x="1107758" y="744273"/>
                  <a:pt x="1132332" y="746654"/>
                </a:cubicBezTo>
                <a:cubicBezTo>
                  <a:pt x="1147381" y="737986"/>
                  <a:pt x="1186625" y="742368"/>
                  <a:pt x="1210818" y="740082"/>
                </a:cubicBezTo>
                <a:lnTo>
                  <a:pt x="1210249" y="711126"/>
                </a:lnTo>
                <a:lnTo>
                  <a:pt x="1210246" y="711126"/>
                </a:lnTo>
                <a:cubicBezTo>
                  <a:pt x="1206246" y="674550"/>
                  <a:pt x="1191482" y="636926"/>
                  <a:pt x="1180909" y="602255"/>
                </a:cubicBezTo>
                <a:close/>
                <a:moveTo>
                  <a:pt x="1091946" y="601969"/>
                </a:moveTo>
                <a:cubicBezTo>
                  <a:pt x="1076325" y="617114"/>
                  <a:pt x="1060513" y="635021"/>
                  <a:pt x="1047273" y="648737"/>
                </a:cubicBezTo>
                <a:cubicBezTo>
                  <a:pt x="1010888" y="649404"/>
                  <a:pt x="1011650" y="649499"/>
                  <a:pt x="975264" y="648737"/>
                </a:cubicBezTo>
                <a:lnTo>
                  <a:pt x="975264" y="635688"/>
                </a:lnTo>
                <a:cubicBezTo>
                  <a:pt x="1000791" y="635878"/>
                  <a:pt x="1004697" y="638926"/>
                  <a:pt x="1014507" y="622639"/>
                </a:cubicBezTo>
                <a:lnTo>
                  <a:pt x="988314" y="622639"/>
                </a:lnTo>
                <a:cubicBezTo>
                  <a:pt x="973836" y="631497"/>
                  <a:pt x="928687" y="624067"/>
                  <a:pt x="916305" y="609589"/>
                </a:cubicBezTo>
                <a:cubicBezTo>
                  <a:pt x="926401" y="608351"/>
                  <a:pt x="934212" y="605589"/>
                  <a:pt x="940784" y="602065"/>
                </a:cubicBezTo>
                <a:close/>
                <a:moveTo>
                  <a:pt x="731234" y="601969"/>
                </a:moveTo>
                <a:lnTo>
                  <a:pt x="855821" y="601969"/>
                </a:lnTo>
                <a:cubicBezTo>
                  <a:pt x="843534" y="631782"/>
                  <a:pt x="838390" y="667501"/>
                  <a:pt x="842486" y="711031"/>
                </a:cubicBezTo>
                <a:cubicBezTo>
                  <a:pt x="843058" y="716269"/>
                  <a:pt x="843629" y="721603"/>
                  <a:pt x="844391" y="727032"/>
                </a:cubicBezTo>
                <a:cubicBezTo>
                  <a:pt x="847154" y="746654"/>
                  <a:pt x="863441" y="763894"/>
                  <a:pt x="870585" y="792279"/>
                </a:cubicBezTo>
                <a:lnTo>
                  <a:pt x="857441" y="792279"/>
                </a:lnTo>
                <a:cubicBezTo>
                  <a:pt x="838486" y="766180"/>
                  <a:pt x="819722" y="771133"/>
                  <a:pt x="792004" y="753131"/>
                </a:cubicBezTo>
                <a:cubicBezTo>
                  <a:pt x="785955" y="747131"/>
                  <a:pt x="781026" y="741201"/>
                  <a:pt x="777109" y="734462"/>
                </a:cubicBezTo>
                <a:lnTo>
                  <a:pt x="768323" y="711031"/>
                </a:lnTo>
                <a:lnTo>
                  <a:pt x="768286" y="711031"/>
                </a:lnTo>
                <a:cubicBezTo>
                  <a:pt x="767238" y="705982"/>
                  <a:pt x="766381" y="700553"/>
                  <a:pt x="765810" y="694457"/>
                </a:cubicBezTo>
                <a:cubicBezTo>
                  <a:pt x="776668" y="678455"/>
                  <a:pt x="769810" y="660167"/>
                  <a:pt x="765810" y="642260"/>
                </a:cubicBezTo>
                <a:cubicBezTo>
                  <a:pt x="789241" y="639498"/>
                  <a:pt x="782288" y="645308"/>
                  <a:pt x="792003" y="629211"/>
                </a:cubicBezTo>
                <a:lnTo>
                  <a:pt x="752760" y="629211"/>
                </a:lnTo>
                <a:lnTo>
                  <a:pt x="752760" y="635688"/>
                </a:lnTo>
                <a:lnTo>
                  <a:pt x="746188" y="635688"/>
                </a:lnTo>
                <a:cubicBezTo>
                  <a:pt x="744283" y="667311"/>
                  <a:pt x="745140" y="680836"/>
                  <a:pt x="745902" y="710840"/>
                </a:cubicBezTo>
                <a:lnTo>
                  <a:pt x="714946" y="711031"/>
                </a:lnTo>
                <a:cubicBezTo>
                  <a:pt x="713613" y="699982"/>
                  <a:pt x="713041" y="687980"/>
                  <a:pt x="713517" y="674836"/>
                </a:cubicBezTo>
                <a:lnTo>
                  <a:pt x="713517" y="616162"/>
                </a:lnTo>
                <a:close/>
                <a:moveTo>
                  <a:pt x="3641407" y="601874"/>
                </a:moveTo>
                <a:lnTo>
                  <a:pt x="3680079" y="601969"/>
                </a:lnTo>
                <a:cubicBezTo>
                  <a:pt x="3679317" y="602350"/>
                  <a:pt x="3678555" y="602636"/>
                  <a:pt x="3677793" y="603017"/>
                </a:cubicBezTo>
                <a:cubicBezTo>
                  <a:pt x="3654266" y="625115"/>
                  <a:pt x="3617499" y="662834"/>
                  <a:pt x="3612356" y="700934"/>
                </a:cubicBezTo>
                <a:lnTo>
                  <a:pt x="3625405" y="700934"/>
                </a:lnTo>
                <a:lnTo>
                  <a:pt x="3641823" y="711030"/>
                </a:lnTo>
                <a:lnTo>
                  <a:pt x="3642075" y="711031"/>
                </a:lnTo>
                <a:cubicBezTo>
                  <a:pt x="3645980" y="712173"/>
                  <a:pt x="3650933" y="712936"/>
                  <a:pt x="3658172" y="713983"/>
                </a:cubicBezTo>
                <a:lnTo>
                  <a:pt x="3658172" y="766180"/>
                </a:lnTo>
                <a:cubicBezTo>
                  <a:pt x="3693128" y="767228"/>
                  <a:pt x="3687318" y="766847"/>
                  <a:pt x="3717036" y="759608"/>
                </a:cubicBezTo>
                <a:lnTo>
                  <a:pt x="3723608" y="798756"/>
                </a:lnTo>
                <a:cubicBezTo>
                  <a:pt x="3704654" y="805519"/>
                  <a:pt x="3691890" y="806852"/>
                  <a:pt x="3684080" y="819806"/>
                </a:cubicBezTo>
                <a:lnTo>
                  <a:pt x="3655850" y="819949"/>
                </a:lnTo>
                <a:lnTo>
                  <a:pt x="3684175" y="820092"/>
                </a:lnTo>
                <a:cubicBezTo>
                  <a:pt x="3681508" y="824378"/>
                  <a:pt x="3679412" y="830188"/>
                  <a:pt x="3677793" y="837999"/>
                </a:cubicBezTo>
                <a:lnTo>
                  <a:pt x="3684365" y="837999"/>
                </a:lnTo>
                <a:lnTo>
                  <a:pt x="3684365" y="844476"/>
                </a:lnTo>
                <a:lnTo>
                  <a:pt x="3703987" y="844476"/>
                </a:lnTo>
                <a:cubicBezTo>
                  <a:pt x="3700081" y="884004"/>
                  <a:pt x="3689699" y="892767"/>
                  <a:pt x="3690842" y="928772"/>
                </a:cubicBezTo>
                <a:lnTo>
                  <a:pt x="3668744" y="928962"/>
                </a:lnTo>
                <a:cubicBezTo>
                  <a:pt x="3666934" y="923724"/>
                  <a:pt x="3665601" y="917532"/>
                  <a:pt x="3664744" y="909722"/>
                </a:cubicBezTo>
                <a:cubicBezTo>
                  <a:pt x="3662124" y="902674"/>
                  <a:pt x="3658671" y="887315"/>
                  <a:pt x="3655302" y="870170"/>
                </a:cubicBezTo>
                <a:lnTo>
                  <a:pt x="3646377" y="819997"/>
                </a:lnTo>
                <a:lnTo>
                  <a:pt x="3646361" y="819997"/>
                </a:lnTo>
                <a:cubicBezTo>
                  <a:pt x="3645884" y="816948"/>
                  <a:pt x="3645503" y="814282"/>
                  <a:pt x="3645122" y="811805"/>
                </a:cubicBezTo>
                <a:cubicBezTo>
                  <a:pt x="3655124" y="803232"/>
                  <a:pt x="3658934" y="799423"/>
                  <a:pt x="3664744" y="785707"/>
                </a:cubicBezTo>
                <a:lnTo>
                  <a:pt x="3638550" y="779134"/>
                </a:lnTo>
                <a:cubicBezTo>
                  <a:pt x="3623405" y="762656"/>
                  <a:pt x="3647885" y="759227"/>
                  <a:pt x="3638550" y="739986"/>
                </a:cubicBezTo>
                <a:cubicBezTo>
                  <a:pt x="3635455" y="733605"/>
                  <a:pt x="3629501" y="728557"/>
                  <a:pt x="3622429" y="723985"/>
                </a:cubicBezTo>
                <a:lnTo>
                  <a:pt x="3599926" y="711032"/>
                </a:lnTo>
                <a:lnTo>
                  <a:pt x="3599497" y="711031"/>
                </a:lnTo>
                <a:cubicBezTo>
                  <a:pt x="3591496" y="706173"/>
                  <a:pt x="3584257" y="701029"/>
                  <a:pt x="3579590" y="694457"/>
                </a:cubicBezTo>
                <a:cubicBezTo>
                  <a:pt x="3595497" y="674931"/>
                  <a:pt x="3623500" y="637593"/>
                  <a:pt x="3641407" y="601874"/>
                </a:cubicBezTo>
                <a:close/>
                <a:moveTo>
                  <a:pt x="3488912" y="601874"/>
                </a:moveTo>
                <a:lnTo>
                  <a:pt x="3533203" y="601969"/>
                </a:lnTo>
                <a:lnTo>
                  <a:pt x="3514248" y="681408"/>
                </a:lnTo>
                <a:cubicBezTo>
                  <a:pt x="3507486" y="692552"/>
                  <a:pt x="3499675" y="702268"/>
                  <a:pt x="3491103" y="710935"/>
                </a:cubicBezTo>
                <a:lnTo>
                  <a:pt x="3419856" y="711031"/>
                </a:lnTo>
                <a:cubicBezTo>
                  <a:pt x="3428714" y="703887"/>
                  <a:pt x="3436905" y="696076"/>
                  <a:pt x="3442239" y="681408"/>
                </a:cubicBezTo>
                <a:cubicBezTo>
                  <a:pt x="3431762" y="677788"/>
                  <a:pt x="3426523" y="676169"/>
                  <a:pt x="3409569" y="674836"/>
                </a:cubicBezTo>
                <a:cubicBezTo>
                  <a:pt x="3400710" y="688742"/>
                  <a:pt x="3390614" y="698457"/>
                  <a:pt x="3376898" y="707506"/>
                </a:cubicBezTo>
                <a:lnTo>
                  <a:pt x="3376898" y="711031"/>
                </a:lnTo>
                <a:lnTo>
                  <a:pt x="3321939" y="711031"/>
                </a:lnTo>
                <a:cubicBezTo>
                  <a:pt x="3322796" y="709983"/>
                  <a:pt x="3323653" y="708745"/>
                  <a:pt x="3324510" y="707506"/>
                </a:cubicBezTo>
                <a:cubicBezTo>
                  <a:pt x="3354609" y="663787"/>
                  <a:pt x="3411759" y="697981"/>
                  <a:pt x="3422618" y="609589"/>
                </a:cubicBezTo>
                <a:lnTo>
                  <a:pt x="3409473" y="609589"/>
                </a:lnTo>
                <a:cubicBezTo>
                  <a:pt x="3401663" y="610732"/>
                  <a:pt x="3394805" y="607399"/>
                  <a:pt x="3376803" y="603017"/>
                </a:cubicBezTo>
                <a:cubicBezTo>
                  <a:pt x="3372993" y="618448"/>
                  <a:pt x="3369373" y="623591"/>
                  <a:pt x="3363658" y="635688"/>
                </a:cubicBezTo>
                <a:lnTo>
                  <a:pt x="3344037" y="635688"/>
                </a:lnTo>
                <a:cubicBezTo>
                  <a:pt x="3344132" y="623877"/>
                  <a:pt x="3343941" y="612732"/>
                  <a:pt x="3343465" y="602160"/>
                </a:cubicBezTo>
                <a:lnTo>
                  <a:pt x="3473767" y="601969"/>
                </a:lnTo>
                <a:lnTo>
                  <a:pt x="3475005" y="609589"/>
                </a:lnTo>
                <a:lnTo>
                  <a:pt x="3488055" y="609589"/>
                </a:lnTo>
                <a:lnTo>
                  <a:pt x="3488055" y="603017"/>
                </a:lnTo>
                <a:cubicBezTo>
                  <a:pt x="3488340" y="602636"/>
                  <a:pt x="3488626" y="602255"/>
                  <a:pt x="3488912" y="601874"/>
                </a:cubicBezTo>
                <a:close/>
                <a:moveTo>
                  <a:pt x="1812131" y="601874"/>
                </a:moveTo>
                <a:lnTo>
                  <a:pt x="1853279" y="601969"/>
                </a:lnTo>
                <a:cubicBezTo>
                  <a:pt x="1852326" y="610923"/>
                  <a:pt x="1851850" y="620162"/>
                  <a:pt x="1852136" y="629211"/>
                </a:cubicBezTo>
                <a:lnTo>
                  <a:pt x="1819370" y="622734"/>
                </a:lnTo>
                <a:lnTo>
                  <a:pt x="1812798" y="603112"/>
                </a:lnTo>
                <a:cubicBezTo>
                  <a:pt x="1812607" y="602731"/>
                  <a:pt x="1812417" y="602350"/>
                  <a:pt x="1812131" y="601874"/>
                </a:cubicBezTo>
                <a:close/>
                <a:moveTo>
                  <a:pt x="2264474" y="570346"/>
                </a:moveTo>
                <a:lnTo>
                  <a:pt x="2264474" y="589968"/>
                </a:lnTo>
                <a:cubicBezTo>
                  <a:pt x="2244567" y="589491"/>
                  <a:pt x="2246567" y="585015"/>
                  <a:pt x="2238280" y="589968"/>
                </a:cubicBezTo>
                <a:lnTo>
                  <a:pt x="2222278" y="601874"/>
                </a:lnTo>
                <a:lnTo>
                  <a:pt x="2186560" y="601874"/>
                </a:lnTo>
                <a:lnTo>
                  <a:pt x="2186560" y="601969"/>
                </a:lnTo>
                <a:lnTo>
                  <a:pt x="2185893" y="596540"/>
                </a:lnTo>
                <a:cubicBezTo>
                  <a:pt x="2209705" y="588539"/>
                  <a:pt x="2206848" y="580538"/>
                  <a:pt x="2238280" y="576918"/>
                </a:cubicBezTo>
                <a:cubicBezTo>
                  <a:pt x="2245996" y="571680"/>
                  <a:pt x="2249234" y="571870"/>
                  <a:pt x="2264474" y="570346"/>
                </a:cubicBezTo>
                <a:close/>
                <a:moveTo>
                  <a:pt x="975265" y="518340"/>
                </a:moveTo>
                <a:cubicBezTo>
                  <a:pt x="1010698" y="531103"/>
                  <a:pt x="1078802" y="528626"/>
                  <a:pt x="1106139" y="550915"/>
                </a:cubicBezTo>
                <a:cubicBezTo>
                  <a:pt x="1111854" y="559392"/>
                  <a:pt x="1112044" y="567012"/>
                  <a:pt x="1112711" y="583491"/>
                </a:cubicBezTo>
                <a:cubicBezTo>
                  <a:pt x="1106043" y="588634"/>
                  <a:pt x="1098995" y="595016"/>
                  <a:pt x="1091947" y="601874"/>
                </a:cubicBezTo>
                <a:lnTo>
                  <a:pt x="940880" y="601969"/>
                </a:lnTo>
                <a:cubicBezTo>
                  <a:pt x="956025" y="594159"/>
                  <a:pt x="964978" y="582538"/>
                  <a:pt x="981838" y="577014"/>
                </a:cubicBezTo>
                <a:cubicBezTo>
                  <a:pt x="1018223" y="565012"/>
                  <a:pt x="1029463" y="595683"/>
                  <a:pt x="1047274" y="570441"/>
                </a:cubicBezTo>
                <a:lnTo>
                  <a:pt x="1034130" y="570441"/>
                </a:lnTo>
                <a:cubicBezTo>
                  <a:pt x="998887" y="547962"/>
                  <a:pt x="942594" y="580347"/>
                  <a:pt x="929450" y="577014"/>
                </a:cubicBezTo>
                <a:cubicBezTo>
                  <a:pt x="924211" y="570346"/>
                  <a:pt x="927069" y="575204"/>
                  <a:pt x="922878" y="563964"/>
                </a:cubicBezTo>
                <a:cubicBezTo>
                  <a:pt x="940880" y="552820"/>
                  <a:pt x="963168" y="535675"/>
                  <a:pt x="975265" y="518340"/>
                </a:cubicBezTo>
                <a:close/>
                <a:moveTo>
                  <a:pt x="2185893" y="498623"/>
                </a:moveTo>
                <a:lnTo>
                  <a:pt x="2218564" y="498623"/>
                </a:lnTo>
                <a:lnTo>
                  <a:pt x="2218564" y="505195"/>
                </a:lnTo>
                <a:lnTo>
                  <a:pt x="2225136" y="505195"/>
                </a:lnTo>
                <a:cubicBezTo>
                  <a:pt x="2220945" y="516625"/>
                  <a:pt x="2223898" y="511482"/>
                  <a:pt x="2218564" y="518244"/>
                </a:cubicBezTo>
                <a:cubicBezTo>
                  <a:pt x="2203419" y="528246"/>
                  <a:pt x="2165509" y="525579"/>
                  <a:pt x="2140078" y="524817"/>
                </a:cubicBezTo>
                <a:lnTo>
                  <a:pt x="2133505" y="511767"/>
                </a:lnTo>
                <a:cubicBezTo>
                  <a:pt x="2144554" y="508243"/>
                  <a:pt x="2176273" y="505005"/>
                  <a:pt x="2185893" y="498623"/>
                </a:cubicBezTo>
                <a:close/>
                <a:moveTo>
                  <a:pt x="3811048" y="492813"/>
                </a:moveTo>
                <a:lnTo>
                  <a:pt x="4004311" y="492813"/>
                </a:lnTo>
                <a:cubicBezTo>
                  <a:pt x="4016598" y="514720"/>
                  <a:pt x="4026599" y="539390"/>
                  <a:pt x="4031171" y="570346"/>
                </a:cubicBezTo>
                <a:lnTo>
                  <a:pt x="4057365" y="570346"/>
                </a:lnTo>
                <a:cubicBezTo>
                  <a:pt x="4062508" y="580443"/>
                  <a:pt x="4065080" y="591015"/>
                  <a:pt x="4066985" y="601779"/>
                </a:cubicBezTo>
                <a:lnTo>
                  <a:pt x="4044601" y="601874"/>
                </a:lnTo>
                <a:cubicBezTo>
                  <a:pt x="4039172" y="595873"/>
                  <a:pt x="4029647" y="591682"/>
                  <a:pt x="4011550" y="589968"/>
                </a:cubicBezTo>
                <a:cubicBezTo>
                  <a:pt x="4005073" y="595301"/>
                  <a:pt x="3999262" y="598445"/>
                  <a:pt x="3993738" y="602064"/>
                </a:cubicBezTo>
                <a:lnTo>
                  <a:pt x="3993732" y="602064"/>
                </a:lnTo>
                <a:lnTo>
                  <a:pt x="3978878" y="616162"/>
                </a:lnTo>
                <a:cubicBezTo>
                  <a:pt x="3960590" y="641022"/>
                  <a:pt x="3975735" y="674931"/>
                  <a:pt x="3968305" y="711126"/>
                </a:cubicBezTo>
                <a:lnTo>
                  <a:pt x="3968281" y="711126"/>
                </a:lnTo>
                <a:lnTo>
                  <a:pt x="3965829" y="720556"/>
                </a:lnTo>
                <a:cubicBezTo>
                  <a:pt x="3961829" y="733033"/>
                  <a:pt x="3946208" y="752369"/>
                  <a:pt x="3939635" y="766276"/>
                </a:cubicBezTo>
                <a:lnTo>
                  <a:pt x="3926491" y="759703"/>
                </a:lnTo>
                <a:cubicBezTo>
                  <a:pt x="3921062" y="745416"/>
                  <a:pt x="3915347" y="728557"/>
                  <a:pt x="3909727" y="711126"/>
                </a:cubicBezTo>
                <a:lnTo>
                  <a:pt x="3939040" y="711079"/>
                </a:lnTo>
                <a:lnTo>
                  <a:pt x="3909822" y="711031"/>
                </a:lnTo>
                <a:cubicBezTo>
                  <a:pt x="3901630" y="685599"/>
                  <a:pt x="3893820" y="658643"/>
                  <a:pt x="3887343" y="635688"/>
                </a:cubicBezTo>
                <a:lnTo>
                  <a:pt x="3884295" y="601969"/>
                </a:lnTo>
                <a:lnTo>
                  <a:pt x="3938911" y="601969"/>
                </a:lnTo>
                <a:lnTo>
                  <a:pt x="3884105" y="601874"/>
                </a:lnTo>
                <a:lnTo>
                  <a:pt x="3880581" y="563774"/>
                </a:lnTo>
                <a:lnTo>
                  <a:pt x="3828193" y="518149"/>
                </a:lnTo>
                <a:cubicBezTo>
                  <a:pt x="3821907" y="509005"/>
                  <a:pt x="3816382" y="500623"/>
                  <a:pt x="3811048" y="492813"/>
                </a:cubicBezTo>
                <a:close/>
                <a:moveTo>
                  <a:pt x="3218117" y="492813"/>
                </a:moveTo>
                <a:cubicBezTo>
                  <a:pt x="3218784" y="494622"/>
                  <a:pt x="3219355" y="496527"/>
                  <a:pt x="3219832" y="498528"/>
                </a:cubicBezTo>
                <a:cubicBezTo>
                  <a:pt x="3193829" y="498909"/>
                  <a:pt x="3171825" y="496622"/>
                  <a:pt x="3152680" y="493003"/>
                </a:cubicBezTo>
                <a:close/>
                <a:moveTo>
                  <a:pt x="3147823" y="492813"/>
                </a:moveTo>
                <a:lnTo>
                  <a:pt x="3147823" y="505100"/>
                </a:lnTo>
                <a:cubicBezTo>
                  <a:pt x="3155824" y="509291"/>
                  <a:pt x="3156967" y="508624"/>
                  <a:pt x="3157157" y="508815"/>
                </a:cubicBezTo>
                <a:cubicBezTo>
                  <a:pt x="3157348" y="509005"/>
                  <a:pt x="3156490" y="510148"/>
                  <a:pt x="3160872" y="518149"/>
                </a:cubicBezTo>
                <a:lnTo>
                  <a:pt x="3115057" y="518149"/>
                </a:lnTo>
                <a:cubicBezTo>
                  <a:pt x="3102293" y="505671"/>
                  <a:pt x="3093244" y="504814"/>
                  <a:pt x="3087625" y="492908"/>
                </a:cubicBezTo>
                <a:close/>
                <a:moveTo>
                  <a:pt x="2843118" y="492813"/>
                </a:moveTo>
                <a:cubicBezTo>
                  <a:pt x="2832736" y="521959"/>
                  <a:pt x="2830735" y="565393"/>
                  <a:pt x="2834545" y="601874"/>
                </a:cubicBezTo>
                <a:lnTo>
                  <a:pt x="2817686" y="601969"/>
                </a:lnTo>
                <a:cubicBezTo>
                  <a:pt x="2816067" y="576251"/>
                  <a:pt x="2813400" y="550153"/>
                  <a:pt x="2807590" y="524817"/>
                </a:cubicBezTo>
                <a:cubicBezTo>
                  <a:pt x="2806447" y="519578"/>
                  <a:pt x="2804256" y="508053"/>
                  <a:pt x="2801779" y="493098"/>
                </a:cubicBezTo>
                <a:close/>
                <a:moveTo>
                  <a:pt x="2475167" y="492813"/>
                </a:moveTo>
                <a:cubicBezTo>
                  <a:pt x="2484502" y="528722"/>
                  <a:pt x="2492598" y="563393"/>
                  <a:pt x="2486978" y="589968"/>
                </a:cubicBezTo>
                <a:cubicBezTo>
                  <a:pt x="2486025" y="593873"/>
                  <a:pt x="2485264" y="597778"/>
                  <a:pt x="2484216" y="601779"/>
                </a:cubicBezTo>
                <a:lnTo>
                  <a:pt x="2467177" y="601906"/>
                </a:lnTo>
                <a:lnTo>
                  <a:pt x="2484215" y="601969"/>
                </a:lnTo>
                <a:cubicBezTo>
                  <a:pt x="2475166" y="639212"/>
                  <a:pt x="2461926" y="675312"/>
                  <a:pt x="2448972" y="710935"/>
                </a:cubicBezTo>
                <a:lnTo>
                  <a:pt x="2421636" y="711031"/>
                </a:lnTo>
                <a:cubicBezTo>
                  <a:pt x="2436876" y="675788"/>
                  <a:pt x="2452211" y="641117"/>
                  <a:pt x="2458593" y="601874"/>
                </a:cubicBezTo>
                <a:lnTo>
                  <a:pt x="2458685" y="601875"/>
                </a:lnTo>
                <a:lnTo>
                  <a:pt x="2454212" y="505195"/>
                </a:lnTo>
                <a:lnTo>
                  <a:pt x="2441163" y="505195"/>
                </a:lnTo>
                <a:cubicBezTo>
                  <a:pt x="2430399" y="521768"/>
                  <a:pt x="2411731" y="533294"/>
                  <a:pt x="2395348" y="524721"/>
                </a:cubicBezTo>
                <a:cubicBezTo>
                  <a:pt x="2375250" y="517959"/>
                  <a:pt x="2376298" y="518435"/>
                  <a:pt x="2369154" y="498623"/>
                </a:cubicBezTo>
                <a:lnTo>
                  <a:pt x="2388775" y="498623"/>
                </a:lnTo>
                <a:cubicBezTo>
                  <a:pt x="2399157" y="503862"/>
                  <a:pt x="2422494" y="499004"/>
                  <a:pt x="2439067" y="492908"/>
                </a:cubicBezTo>
                <a:lnTo>
                  <a:pt x="2475166" y="492908"/>
                </a:lnTo>
                <a:lnTo>
                  <a:pt x="2475167" y="492908"/>
                </a:lnTo>
                <a:close/>
                <a:moveTo>
                  <a:pt x="757905" y="492813"/>
                </a:moveTo>
                <a:lnTo>
                  <a:pt x="968788" y="492813"/>
                </a:lnTo>
                <a:cubicBezTo>
                  <a:pt x="918210" y="517768"/>
                  <a:pt x="876777" y="551105"/>
                  <a:pt x="855822" y="601969"/>
                </a:cubicBezTo>
                <a:lnTo>
                  <a:pt x="731235" y="601874"/>
                </a:lnTo>
                <a:lnTo>
                  <a:pt x="746284" y="589968"/>
                </a:lnTo>
                <a:close/>
                <a:moveTo>
                  <a:pt x="1786699" y="485478"/>
                </a:moveTo>
                <a:lnTo>
                  <a:pt x="1825942" y="485478"/>
                </a:lnTo>
                <a:cubicBezTo>
                  <a:pt x="1828133" y="488431"/>
                  <a:pt x="1830324" y="490812"/>
                  <a:pt x="1832324" y="492718"/>
                </a:cubicBezTo>
                <a:lnTo>
                  <a:pt x="1810981" y="492765"/>
                </a:lnTo>
                <a:lnTo>
                  <a:pt x="1832325" y="492813"/>
                </a:lnTo>
                <a:cubicBezTo>
                  <a:pt x="1840040" y="500337"/>
                  <a:pt x="1846041" y="502814"/>
                  <a:pt x="1852137" y="518149"/>
                </a:cubicBezTo>
                <a:cubicBezTo>
                  <a:pt x="1864234" y="538437"/>
                  <a:pt x="1856518" y="569393"/>
                  <a:pt x="1853280" y="601779"/>
                </a:cubicBezTo>
                <a:lnTo>
                  <a:pt x="1812227" y="601874"/>
                </a:lnTo>
                <a:cubicBezTo>
                  <a:pt x="1802131" y="581586"/>
                  <a:pt x="1821181" y="547391"/>
                  <a:pt x="1825943" y="518149"/>
                </a:cubicBezTo>
                <a:cubicBezTo>
                  <a:pt x="1804607" y="513005"/>
                  <a:pt x="1796415" y="509100"/>
                  <a:pt x="1789367" y="492717"/>
                </a:cubicBezTo>
                <a:lnTo>
                  <a:pt x="1789426" y="492717"/>
                </a:lnTo>
                <a:close/>
                <a:moveTo>
                  <a:pt x="990523" y="483679"/>
                </a:moveTo>
                <a:lnTo>
                  <a:pt x="988409" y="485478"/>
                </a:lnTo>
                <a:lnTo>
                  <a:pt x="986139" y="485478"/>
                </a:lnTo>
                <a:close/>
                <a:moveTo>
                  <a:pt x="942594" y="459475"/>
                </a:moveTo>
                <a:cubicBezTo>
                  <a:pt x="936307" y="471001"/>
                  <a:pt x="934307" y="470429"/>
                  <a:pt x="929449" y="485574"/>
                </a:cubicBezTo>
                <a:lnTo>
                  <a:pt x="942594" y="485574"/>
                </a:lnTo>
                <a:cubicBezTo>
                  <a:pt x="948880" y="474049"/>
                  <a:pt x="950785" y="474620"/>
                  <a:pt x="955738" y="459475"/>
                </a:cubicBezTo>
                <a:close/>
                <a:moveTo>
                  <a:pt x="909828" y="452903"/>
                </a:moveTo>
                <a:lnTo>
                  <a:pt x="909828" y="465952"/>
                </a:lnTo>
                <a:lnTo>
                  <a:pt x="916400" y="465952"/>
                </a:lnTo>
                <a:lnTo>
                  <a:pt x="916400" y="452903"/>
                </a:lnTo>
                <a:close/>
                <a:moveTo>
                  <a:pt x="1649254" y="441949"/>
                </a:moveTo>
                <a:cubicBezTo>
                  <a:pt x="1655826" y="441949"/>
                  <a:pt x="1662399" y="441949"/>
                  <a:pt x="1668875" y="441949"/>
                </a:cubicBezTo>
                <a:cubicBezTo>
                  <a:pt x="1668875" y="448521"/>
                  <a:pt x="1668875" y="455093"/>
                  <a:pt x="1668875" y="461570"/>
                </a:cubicBezTo>
                <a:cubicBezTo>
                  <a:pt x="1662399" y="461570"/>
                  <a:pt x="1655826" y="461570"/>
                  <a:pt x="1649254" y="461570"/>
                </a:cubicBezTo>
                <a:cubicBezTo>
                  <a:pt x="1649254" y="454998"/>
                  <a:pt x="1649254" y="448521"/>
                  <a:pt x="1649254" y="441949"/>
                </a:cubicBezTo>
                <a:close/>
                <a:moveTo>
                  <a:pt x="2866453" y="413755"/>
                </a:moveTo>
                <a:cubicBezTo>
                  <a:pt x="2871883" y="434901"/>
                  <a:pt x="2863215" y="423757"/>
                  <a:pt x="2879598" y="433282"/>
                </a:cubicBezTo>
                <a:cubicBezTo>
                  <a:pt x="2888742" y="427471"/>
                  <a:pt x="2916269" y="426233"/>
                  <a:pt x="2925413" y="420232"/>
                </a:cubicBezTo>
                <a:lnTo>
                  <a:pt x="2918841" y="420232"/>
                </a:lnTo>
                <a:lnTo>
                  <a:pt x="2918841" y="413755"/>
                </a:lnTo>
                <a:close/>
                <a:moveTo>
                  <a:pt x="2447639" y="407183"/>
                </a:moveTo>
                <a:cubicBezTo>
                  <a:pt x="2414016" y="407374"/>
                  <a:pt x="2400776" y="414136"/>
                  <a:pt x="2375725" y="420232"/>
                </a:cubicBezTo>
                <a:cubicBezTo>
                  <a:pt x="2369439" y="431757"/>
                  <a:pt x="2367439" y="431186"/>
                  <a:pt x="2362581" y="446331"/>
                </a:cubicBezTo>
                <a:lnTo>
                  <a:pt x="2382202" y="446331"/>
                </a:lnTo>
                <a:cubicBezTo>
                  <a:pt x="2402967" y="431948"/>
                  <a:pt x="2422969" y="437091"/>
                  <a:pt x="2447639" y="439854"/>
                </a:cubicBezTo>
                <a:close/>
                <a:moveTo>
                  <a:pt x="3111177" y="394075"/>
                </a:moveTo>
                <a:cubicBezTo>
                  <a:pt x="3143440" y="391753"/>
                  <a:pt x="3185589" y="400040"/>
                  <a:pt x="3232880" y="400611"/>
                </a:cubicBezTo>
                <a:cubicBezTo>
                  <a:pt x="3247930" y="421947"/>
                  <a:pt x="3265360" y="422137"/>
                  <a:pt x="3272218" y="452808"/>
                </a:cubicBezTo>
                <a:lnTo>
                  <a:pt x="3259074" y="452808"/>
                </a:lnTo>
                <a:cubicBezTo>
                  <a:pt x="3223831" y="422614"/>
                  <a:pt x="3177731" y="437663"/>
                  <a:pt x="3128200" y="439759"/>
                </a:cubicBezTo>
                <a:lnTo>
                  <a:pt x="3128200" y="452808"/>
                </a:lnTo>
                <a:cubicBezTo>
                  <a:pt x="3168396" y="453379"/>
                  <a:pt x="3206782" y="461094"/>
                  <a:pt x="3218116" y="492718"/>
                </a:cubicBezTo>
                <a:lnTo>
                  <a:pt x="3152680" y="492718"/>
                </a:lnTo>
                <a:cubicBezTo>
                  <a:pt x="3151060" y="492622"/>
                  <a:pt x="3149441" y="492336"/>
                  <a:pt x="3147822" y="491956"/>
                </a:cubicBezTo>
                <a:lnTo>
                  <a:pt x="3147822" y="492718"/>
                </a:lnTo>
                <a:lnTo>
                  <a:pt x="3087624" y="492718"/>
                </a:lnTo>
                <a:lnTo>
                  <a:pt x="3087624" y="492813"/>
                </a:lnTo>
                <a:cubicBezTo>
                  <a:pt x="3085338" y="488241"/>
                  <a:pt x="3083623" y="481859"/>
                  <a:pt x="3082385" y="472429"/>
                </a:cubicBezTo>
                <a:cubicBezTo>
                  <a:pt x="3098292" y="446902"/>
                  <a:pt x="3074956" y="428519"/>
                  <a:pt x="3069336" y="400611"/>
                </a:cubicBezTo>
                <a:lnTo>
                  <a:pt x="3082385" y="400611"/>
                </a:lnTo>
                <a:cubicBezTo>
                  <a:pt x="3090767" y="396801"/>
                  <a:pt x="3100423" y="394849"/>
                  <a:pt x="3111177" y="394075"/>
                </a:cubicBezTo>
                <a:close/>
                <a:moveTo>
                  <a:pt x="3749897" y="387657"/>
                </a:moveTo>
                <a:lnTo>
                  <a:pt x="3749897" y="413755"/>
                </a:lnTo>
                <a:cubicBezTo>
                  <a:pt x="3761423" y="420042"/>
                  <a:pt x="3760946" y="421947"/>
                  <a:pt x="3776091" y="426805"/>
                </a:cubicBezTo>
                <a:lnTo>
                  <a:pt x="3776091" y="413755"/>
                </a:lnTo>
                <a:cubicBezTo>
                  <a:pt x="3764756" y="402516"/>
                  <a:pt x="3766185" y="395562"/>
                  <a:pt x="3749897" y="387657"/>
                </a:cubicBezTo>
                <a:close/>
                <a:moveTo>
                  <a:pt x="4257580" y="383752"/>
                </a:moveTo>
                <a:cubicBezTo>
                  <a:pt x="4240244" y="396991"/>
                  <a:pt x="4226814" y="413469"/>
                  <a:pt x="4201382" y="420328"/>
                </a:cubicBezTo>
                <a:cubicBezTo>
                  <a:pt x="4192143" y="414041"/>
                  <a:pt x="4179951" y="413946"/>
                  <a:pt x="4162139" y="413851"/>
                </a:cubicBezTo>
                <a:lnTo>
                  <a:pt x="4162139" y="394229"/>
                </a:lnTo>
                <a:cubicBezTo>
                  <a:pt x="4194048" y="394419"/>
                  <a:pt x="4213193" y="389371"/>
                  <a:pt x="4235767" y="383942"/>
                </a:cubicBezTo>
                <a:close/>
                <a:moveTo>
                  <a:pt x="3630739" y="383752"/>
                </a:moveTo>
                <a:lnTo>
                  <a:pt x="3937921" y="383752"/>
                </a:lnTo>
                <a:cubicBezTo>
                  <a:pt x="3938492" y="385085"/>
                  <a:pt x="3938968" y="386323"/>
                  <a:pt x="3939540" y="387657"/>
                </a:cubicBezTo>
                <a:cubicBezTo>
                  <a:pt x="3956875" y="426424"/>
                  <a:pt x="3983736" y="455761"/>
                  <a:pt x="4004215" y="492718"/>
                </a:cubicBezTo>
                <a:lnTo>
                  <a:pt x="3811048" y="492813"/>
                </a:lnTo>
                <a:cubicBezTo>
                  <a:pt x="3787521" y="458523"/>
                  <a:pt x="3768471" y="437091"/>
                  <a:pt x="3710464" y="426805"/>
                </a:cubicBezTo>
                <a:cubicBezTo>
                  <a:pt x="3701986" y="447569"/>
                  <a:pt x="3693985" y="441473"/>
                  <a:pt x="3684270" y="459380"/>
                </a:cubicBezTo>
                <a:cubicBezTo>
                  <a:pt x="3679031" y="466048"/>
                  <a:pt x="3681984" y="461190"/>
                  <a:pt x="3677698" y="472429"/>
                </a:cubicBezTo>
                <a:lnTo>
                  <a:pt x="3717036" y="472429"/>
                </a:lnTo>
                <a:cubicBezTo>
                  <a:pt x="3727609" y="462714"/>
                  <a:pt x="3730276" y="462333"/>
                  <a:pt x="3749707" y="459380"/>
                </a:cubicBezTo>
                <a:cubicBezTo>
                  <a:pt x="3754945" y="466857"/>
                  <a:pt x="3760922" y="472263"/>
                  <a:pt x="3766911" y="477275"/>
                </a:cubicBezTo>
                <a:lnTo>
                  <a:pt x="3784187" y="492813"/>
                </a:lnTo>
                <a:lnTo>
                  <a:pt x="3784283" y="492813"/>
                </a:lnTo>
                <a:cubicBezTo>
                  <a:pt x="3788760" y="497861"/>
                  <a:pt x="3792665" y="503766"/>
                  <a:pt x="3795618" y="511672"/>
                </a:cubicBezTo>
                <a:lnTo>
                  <a:pt x="3789046" y="511672"/>
                </a:lnTo>
                <a:cubicBezTo>
                  <a:pt x="3763709" y="492241"/>
                  <a:pt x="3724752" y="500623"/>
                  <a:pt x="3697415" y="511672"/>
                </a:cubicBezTo>
                <a:lnTo>
                  <a:pt x="3697415" y="518149"/>
                </a:lnTo>
                <a:lnTo>
                  <a:pt x="3703987" y="518149"/>
                </a:lnTo>
                <a:cubicBezTo>
                  <a:pt x="3732562" y="536437"/>
                  <a:pt x="3756661" y="528436"/>
                  <a:pt x="3769424" y="563774"/>
                </a:cubicBezTo>
                <a:lnTo>
                  <a:pt x="3762852" y="563774"/>
                </a:lnTo>
                <a:cubicBezTo>
                  <a:pt x="3745421" y="573966"/>
                  <a:pt x="3721990" y="565488"/>
                  <a:pt x="3710464" y="583300"/>
                </a:cubicBezTo>
                <a:cubicBezTo>
                  <a:pt x="3731705" y="588729"/>
                  <a:pt x="3720466" y="580062"/>
                  <a:pt x="3730086" y="596349"/>
                </a:cubicBezTo>
                <a:lnTo>
                  <a:pt x="3717037" y="596349"/>
                </a:lnTo>
                <a:cubicBezTo>
                  <a:pt x="3703702" y="603493"/>
                  <a:pt x="3693033" y="596064"/>
                  <a:pt x="3679984" y="601779"/>
                </a:cubicBezTo>
                <a:lnTo>
                  <a:pt x="3641408" y="601779"/>
                </a:lnTo>
                <a:cubicBezTo>
                  <a:pt x="3650647" y="583395"/>
                  <a:pt x="3657220" y="565488"/>
                  <a:pt x="3658172" y="550629"/>
                </a:cubicBezTo>
                <a:cubicBezTo>
                  <a:pt x="3649028" y="540247"/>
                  <a:pt x="3644837" y="530484"/>
                  <a:pt x="3643646" y="520947"/>
                </a:cubicBezTo>
                <a:lnTo>
                  <a:pt x="3647100" y="492813"/>
                </a:lnTo>
                <a:lnTo>
                  <a:pt x="3647027" y="492813"/>
                </a:lnTo>
                <a:cubicBezTo>
                  <a:pt x="3653504" y="471001"/>
                  <a:pt x="3665220" y="448331"/>
                  <a:pt x="3658076" y="420232"/>
                </a:cubicBezTo>
                <a:cubicBezTo>
                  <a:pt x="3655504" y="410231"/>
                  <a:pt x="3635311" y="397468"/>
                  <a:pt x="3631882" y="387561"/>
                </a:cubicBezTo>
                <a:cubicBezTo>
                  <a:pt x="3631406" y="386323"/>
                  <a:pt x="3631025" y="385085"/>
                  <a:pt x="3630739" y="383752"/>
                </a:cubicBezTo>
                <a:close/>
                <a:moveTo>
                  <a:pt x="3566255" y="383752"/>
                </a:moveTo>
                <a:cubicBezTo>
                  <a:pt x="3569113" y="418137"/>
                  <a:pt x="3567303" y="454618"/>
                  <a:pt x="3559873" y="492813"/>
                </a:cubicBezTo>
                <a:lnTo>
                  <a:pt x="3507581" y="492813"/>
                </a:lnTo>
                <a:cubicBezTo>
                  <a:pt x="3509486" y="455475"/>
                  <a:pt x="3508819" y="418899"/>
                  <a:pt x="3505295" y="383847"/>
                </a:cubicBezTo>
                <a:close/>
                <a:moveTo>
                  <a:pt x="2942463" y="383752"/>
                </a:moveTo>
                <a:cubicBezTo>
                  <a:pt x="2975705" y="393657"/>
                  <a:pt x="2999327" y="420804"/>
                  <a:pt x="2997327" y="472524"/>
                </a:cubicBezTo>
                <a:lnTo>
                  <a:pt x="2998548" y="492813"/>
                </a:lnTo>
                <a:lnTo>
                  <a:pt x="2998566" y="492813"/>
                </a:lnTo>
                <a:lnTo>
                  <a:pt x="2998550" y="492851"/>
                </a:lnTo>
                <a:lnTo>
                  <a:pt x="2998565" y="493099"/>
                </a:lnTo>
                <a:lnTo>
                  <a:pt x="2998447" y="493098"/>
                </a:lnTo>
                <a:lnTo>
                  <a:pt x="2977754" y="542843"/>
                </a:lnTo>
                <a:cubicBezTo>
                  <a:pt x="2968871" y="560702"/>
                  <a:pt x="2960180" y="579157"/>
                  <a:pt x="2958085" y="596445"/>
                </a:cubicBezTo>
                <a:cubicBezTo>
                  <a:pt x="2962085" y="598540"/>
                  <a:pt x="2966276" y="600350"/>
                  <a:pt x="2970658" y="601969"/>
                </a:cubicBezTo>
                <a:lnTo>
                  <a:pt x="2970309" y="601968"/>
                </a:lnTo>
                <a:lnTo>
                  <a:pt x="2970657" y="601969"/>
                </a:lnTo>
                <a:cubicBezTo>
                  <a:pt x="2989612" y="608732"/>
                  <a:pt x="3012662" y="610161"/>
                  <a:pt x="3043142" y="609589"/>
                </a:cubicBezTo>
                <a:lnTo>
                  <a:pt x="3045714" y="601970"/>
                </a:lnTo>
                <a:lnTo>
                  <a:pt x="3045619" y="601969"/>
                </a:lnTo>
                <a:lnTo>
                  <a:pt x="3049620" y="590063"/>
                </a:lnTo>
                <a:lnTo>
                  <a:pt x="3043048" y="590063"/>
                </a:lnTo>
                <a:lnTo>
                  <a:pt x="3043048" y="583491"/>
                </a:lnTo>
                <a:lnTo>
                  <a:pt x="3029998" y="590063"/>
                </a:lnTo>
                <a:lnTo>
                  <a:pt x="3029998" y="583491"/>
                </a:lnTo>
                <a:lnTo>
                  <a:pt x="3023426" y="583491"/>
                </a:lnTo>
                <a:lnTo>
                  <a:pt x="3023426" y="577014"/>
                </a:lnTo>
                <a:cubicBezTo>
                  <a:pt x="3035713" y="572727"/>
                  <a:pt x="3048953" y="570822"/>
                  <a:pt x="3069241" y="570441"/>
                </a:cubicBezTo>
                <a:cubicBezTo>
                  <a:pt x="3072766" y="580347"/>
                  <a:pt x="3073623" y="581490"/>
                  <a:pt x="3075814" y="596540"/>
                </a:cubicBezTo>
                <a:lnTo>
                  <a:pt x="3074066" y="601969"/>
                </a:lnTo>
                <a:lnTo>
                  <a:pt x="3074098" y="601969"/>
                </a:lnTo>
                <a:cubicBezTo>
                  <a:pt x="3073622" y="607399"/>
                  <a:pt x="3075337" y="614733"/>
                  <a:pt x="3075908" y="629211"/>
                </a:cubicBezTo>
                <a:lnTo>
                  <a:pt x="3056287" y="635688"/>
                </a:lnTo>
                <a:cubicBezTo>
                  <a:pt x="3041428" y="645308"/>
                  <a:pt x="2997136" y="646832"/>
                  <a:pt x="2977800" y="648737"/>
                </a:cubicBezTo>
                <a:cubicBezTo>
                  <a:pt x="2969418" y="637498"/>
                  <a:pt x="2961251" y="631116"/>
                  <a:pt x="2954191" y="624877"/>
                </a:cubicBezTo>
                <a:lnTo>
                  <a:pt x="2937224" y="601874"/>
                </a:lnTo>
                <a:lnTo>
                  <a:pt x="2937130" y="601874"/>
                </a:lnTo>
                <a:cubicBezTo>
                  <a:pt x="2933891" y="593111"/>
                  <a:pt x="2931986" y="581300"/>
                  <a:pt x="2931891" y="563774"/>
                </a:cubicBezTo>
                <a:cubicBezTo>
                  <a:pt x="2950941" y="545581"/>
                  <a:pt x="2965324" y="521578"/>
                  <a:pt x="2973991" y="492813"/>
                </a:cubicBezTo>
                <a:lnTo>
                  <a:pt x="2974017" y="492813"/>
                </a:lnTo>
                <a:lnTo>
                  <a:pt x="2977706" y="479097"/>
                </a:lnTo>
                <a:lnTo>
                  <a:pt x="2964561" y="479097"/>
                </a:lnTo>
                <a:cubicBezTo>
                  <a:pt x="2955322" y="472810"/>
                  <a:pt x="2943130" y="472715"/>
                  <a:pt x="2925318" y="472524"/>
                </a:cubicBezTo>
                <a:lnTo>
                  <a:pt x="2925318" y="479097"/>
                </a:lnTo>
                <a:cubicBezTo>
                  <a:pt x="2932843" y="481954"/>
                  <a:pt x="2956084" y="486622"/>
                  <a:pt x="2938367" y="492146"/>
                </a:cubicBezTo>
                <a:cubicBezTo>
                  <a:pt x="2937986" y="492432"/>
                  <a:pt x="2937510" y="492718"/>
                  <a:pt x="2937034" y="493003"/>
                </a:cubicBezTo>
                <a:lnTo>
                  <a:pt x="2936582" y="493002"/>
                </a:lnTo>
                <a:lnTo>
                  <a:pt x="2927390" y="496849"/>
                </a:lnTo>
                <a:cubicBezTo>
                  <a:pt x="2923818" y="497551"/>
                  <a:pt x="2919318" y="497861"/>
                  <a:pt x="2912174" y="498528"/>
                </a:cubicBezTo>
                <a:lnTo>
                  <a:pt x="2893911" y="492909"/>
                </a:lnTo>
                <a:lnTo>
                  <a:pt x="2893600" y="492908"/>
                </a:lnTo>
                <a:cubicBezTo>
                  <a:pt x="2889123" y="491574"/>
                  <a:pt x="2884265" y="489384"/>
                  <a:pt x="2879503" y="485574"/>
                </a:cubicBezTo>
                <a:lnTo>
                  <a:pt x="2872931" y="485574"/>
                </a:lnTo>
                <a:lnTo>
                  <a:pt x="2872931" y="465952"/>
                </a:lnTo>
                <a:cubicBezTo>
                  <a:pt x="2859310" y="468334"/>
                  <a:pt x="2860262" y="467572"/>
                  <a:pt x="2853309" y="472524"/>
                </a:cubicBezTo>
                <a:cubicBezTo>
                  <a:pt x="2849308" y="477954"/>
                  <a:pt x="2845879" y="484812"/>
                  <a:pt x="2843117" y="492718"/>
                </a:cubicBezTo>
                <a:lnTo>
                  <a:pt x="2801683" y="492813"/>
                </a:lnTo>
                <a:cubicBezTo>
                  <a:pt x="2796731" y="463190"/>
                  <a:pt x="2790349" y="419756"/>
                  <a:pt x="2787586" y="383942"/>
                </a:cubicBezTo>
                <a:close/>
                <a:moveTo>
                  <a:pt x="2456116" y="383752"/>
                </a:moveTo>
                <a:cubicBezTo>
                  <a:pt x="2453735" y="415565"/>
                  <a:pt x="2465165" y="454808"/>
                  <a:pt x="2475166" y="492908"/>
                </a:cubicBezTo>
                <a:lnTo>
                  <a:pt x="2439067" y="492813"/>
                </a:lnTo>
                <a:cubicBezTo>
                  <a:pt x="2439733" y="492527"/>
                  <a:pt x="2440495" y="492336"/>
                  <a:pt x="2441162" y="492051"/>
                </a:cubicBezTo>
                <a:cubicBezTo>
                  <a:pt x="2434495" y="486812"/>
                  <a:pt x="2439352" y="489765"/>
                  <a:pt x="2428017" y="485574"/>
                </a:cubicBezTo>
                <a:cubicBezTo>
                  <a:pt x="2420112" y="482145"/>
                  <a:pt x="2392489" y="478811"/>
                  <a:pt x="2362581" y="479097"/>
                </a:cubicBezTo>
                <a:cubicBezTo>
                  <a:pt x="2361057" y="483383"/>
                  <a:pt x="2359914" y="488050"/>
                  <a:pt x="2358961" y="493099"/>
                </a:cubicBezTo>
                <a:lnTo>
                  <a:pt x="2358940" y="493099"/>
                </a:lnTo>
                <a:lnTo>
                  <a:pt x="2356009" y="531198"/>
                </a:lnTo>
                <a:cubicBezTo>
                  <a:pt x="2368773" y="544819"/>
                  <a:pt x="2387442" y="575585"/>
                  <a:pt x="2391633" y="601969"/>
                </a:cubicBezTo>
                <a:lnTo>
                  <a:pt x="2356009" y="601874"/>
                </a:lnTo>
                <a:lnTo>
                  <a:pt x="2356009" y="589968"/>
                </a:lnTo>
                <a:cubicBezTo>
                  <a:pt x="2346437" y="580062"/>
                  <a:pt x="2337745" y="565655"/>
                  <a:pt x="2330792" y="548784"/>
                </a:cubicBezTo>
                <a:lnTo>
                  <a:pt x="2316029" y="492908"/>
                </a:lnTo>
                <a:lnTo>
                  <a:pt x="2316004" y="492908"/>
                </a:lnTo>
                <a:lnTo>
                  <a:pt x="2316005" y="492815"/>
                </a:lnTo>
                <a:lnTo>
                  <a:pt x="2316004" y="492813"/>
                </a:lnTo>
                <a:lnTo>
                  <a:pt x="2316005" y="492813"/>
                </a:lnTo>
                <a:lnTo>
                  <a:pt x="2316373" y="435651"/>
                </a:lnTo>
                <a:cubicBezTo>
                  <a:pt x="2319504" y="417470"/>
                  <a:pt x="2325910" y="400849"/>
                  <a:pt x="2336387" y="387752"/>
                </a:cubicBezTo>
                <a:cubicBezTo>
                  <a:pt x="2337435" y="386419"/>
                  <a:pt x="2338483" y="385180"/>
                  <a:pt x="2339626" y="384037"/>
                </a:cubicBezTo>
                <a:close/>
                <a:moveTo>
                  <a:pt x="4090131" y="309266"/>
                </a:moveTo>
                <a:lnTo>
                  <a:pt x="4162140" y="309266"/>
                </a:lnTo>
                <a:cubicBezTo>
                  <a:pt x="4203192" y="333269"/>
                  <a:pt x="4272725" y="316791"/>
                  <a:pt x="4286441" y="368035"/>
                </a:cubicBezTo>
                <a:cubicBezTo>
                  <a:pt x="4274820" y="371560"/>
                  <a:pt x="4265772" y="377179"/>
                  <a:pt x="4257580" y="383561"/>
                </a:cubicBezTo>
                <a:lnTo>
                  <a:pt x="4235768" y="383752"/>
                </a:lnTo>
                <a:cubicBezTo>
                  <a:pt x="4239483" y="382895"/>
                  <a:pt x="4243293" y="382037"/>
                  <a:pt x="4247198" y="381085"/>
                </a:cubicBezTo>
                <a:lnTo>
                  <a:pt x="4247198" y="368035"/>
                </a:lnTo>
                <a:cubicBezTo>
                  <a:pt x="4238816" y="363178"/>
                  <a:pt x="4234053" y="352033"/>
                  <a:pt x="4227577" y="348414"/>
                </a:cubicBezTo>
                <a:cubicBezTo>
                  <a:pt x="4191762" y="328983"/>
                  <a:pt x="4116896" y="338127"/>
                  <a:pt x="4090131" y="309266"/>
                </a:cubicBezTo>
                <a:close/>
                <a:moveTo>
                  <a:pt x="3141250" y="302789"/>
                </a:moveTo>
                <a:lnTo>
                  <a:pt x="3141250" y="315838"/>
                </a:lnTo>
                <a:lnTo>
                  <a:pt x="3154395" y="315838"/>
                </a:lnTo>
                <a:lnTo>
                  <a:pt x="3154395" y="309266"/>
                </a:lnTo>
                <a:close/>
                <a:moveTo>
                  <a:pt x="3539586" y="274691"/>
                </a:moveTo>
                <a:cubicBezTo>
                  <a:pt x="3553778" y="308409"/>
                  <a:pt x="3563017" y="344795"/>
                  <a:pt x="3566256" y="383561"/>
                </a:cubicBezTo>
                <a:lnTo>
                  <a:pt x="3505296" y="383752"/>
                </a:lnTo>
                <a:cubicBezTo>
                  <a:pt x="3501486" y="345461"/>
                  <a:pt x="3494247" y="308885"/>
                  <a:pt x="3483388" y="274881"/>
                </a:cubicBezTo>
                <a:close/>
                <a:moveTo>
                  <a:pt x="784194" y="274691"/>
                </a:moveTo>
                <a:cubicBezTo>
                  <a:pt x="764762" y="309933"/>
                  <a:pt x="748570" y="348890"/>
                  <a:pt x="726663" y="383942"/>
                </a:cubicBezTo>
                <a:lnTo>
                  <a:pt x="726635" y="383942"/>
                </a:lnTo>
                <a:lnTo>
                  <a:pt x="720090" y="394134"/>
                </a:lnTo>
                <a:cubicBezTo>
                  <a:pt x="708946" y="410707"/>
                  <a:pt x="681799" y="420328"/>
                  <a:pt x="674275" y="439854"/>
                </a:cubicBezTo>
                <a:cubicBezTo>
                  <a:pt x="669512" y="452141"/>
                  <a:pt x="665988" y="470715"/>
                  <a:pt x="663607" y="492908"/>
                </a:cubicBezTo>
                <a:lnTo>
                  <a:pt x="663505" y="492908"/>
                </a:lnTo>
                <a:lnTo>
                  <a:pt x="659988" y="544974"/>
                </a:lnTo>
                <a:lnTo>
                  <a:pt x="659607" y="602000"/>
                </a:lnTo>
                <a:lnTo>
                  <a:pt x="662296" y="660691"/>
                </a:lnTo>
                <a:lnTo>
                  <a:pt x="667977" y="711031"/>
                </a:lnTo>
                <a:lnTo>
                  <a:pt x="667988" y="711031"/>
                </a:lnTo>
                <a:cubicBezTo>
                  <a:pt x="669893" y="722461"/>
                  <a:pt x="671894" y="732271"/>
                  <a:pt x="674275" y="740082"/>
                </a:cubicBezTo>
                <a:cubicBezTo>
                  <a:pt x="675513" y="744083"/>
                  <a:pt x="682538" y="755798"/>
                  <a:pt x="692206" y="770669"/>
                </a:cubicBezTo>
                <a:lnTo>
                  <a:pt x="725995" y="820186"/>
                </a:lnTo>
                <a:lnTo>
                  <a:pt x="725995" y="820092"/>
                </a:lnTo>
                <a:cubicBezTo>
                  <a:pt x="744474" y="846095"/>
                  <a:pt x="761809" y="868669"/>
                  <a:pt x="765905" y="870669"/>
                </a:cubicBezTo>
                <a:lnTo>
                  <a:pt x="818293" y="870669"/>
                </a:lnTo>
                <a:lnTo>
                  <a:pt x="818293" y="857620"/>
                </a:lnTo>
                <a:lnTo>
                  <a:pt x="774779" y="820092"/>
                </a:lnTo>
                <a:lnTo>
                  <a:pt x="774573" y="820092"/>
                </a:lnTo>
                <a:cubicBezTo>
                  <a:pt x="743807" y="791136"/>
                  <a:pt x="721043" y="760275"/>
                  <a:pt x="714947" y="711031"/>
                </a:cubicBezTo>
                <a:lnTo>
                  <a:pt x="745903" y="711031"/>
                </a:lnTo>
                <a:cubicBezTo>
                  <a:pt x="745998" y="715793"/>
                  <a:pt x="746093" y="721127"/>
                  <a:pt x="746189" y="727032"/>
                </a:cubicBezTo>
                <a:cubicBezTo>
                  <a:pt x="788384" y="762942"/>
                  <a:pt x="773811" y="812567"/>
                  <a:pt x="857345" y="811900"/>
                </a:cubicBezTo>
                <a:cubicBezTo>
                  <a:pt x="857536" y="814567"/>
                  <a:pt x="857822" y="817330"/>
                  <a:pt x="858107" y="819997"/>
                </a:cubicBezTo>
                <a:lnTo>
                  <a:pt x="802721" y="820060"/>
                </a:lnTo>
                <a:lnTo>
                  <a:pt x="858393" y="820187"/>
                </a:lnTo>
                <a:cubicBezTo>
                  <a:pt x="861155" y="840809"/>
                  <a:pt x="869299" y="860597"/>
                  <a:pt x="881586" y="878956"/>
                </a:cubicBezTo>
                <a:lnTo>
                  <a:pt x="929457" y="928962"/>
                </a:lnTo>
                <a:lnTo>
                  <a:pt x="929544" y="928962"/>
                </a:lnTo>
                <a:cubicBezTo>
                  <a:pt x="1008126" y="989541"/>
                  <a:pt x="1134523" y="1016116"/>
                  <a:pt x="1223962" y="968491"/>
                </a:cubicBezTo>
                <a:cubicBezTo>
                  <a:pt x="1231868" y="964300"/>
                  <a:pt x="1239750" y="958776"/>
                  <a:pt x="1247525" y="952120"/>
                </a:cubicBezTo>
                <a:lnTo>
                  <a:pt x="1270443" y="928963"/>
                </a:lnTo>
                <a:lnTo>
                  <a:pt x="1270349" y="928962"/>
                </a:lnTo>
                <a:cubicBezTo>
                  <a:pt x="1294828" y="900387"/>
                  <a:pt x="1316926" y="861716"/>
                  <a:pt x="1332928" y="819996"/>
                </a:cubicBezTo>
                <a:lnTo>
                  <a:pt x="1332973" y="819996"/>
                </a:lnTo>
                <a:lnTo>
                  <a:pt x="1357979" y="710935"/>
                </a:lnTo>
                <a:lnTo>
                  <a:pt x="1358069" y="710935"/>
                </a:lnTo>
                <a:lnTo>
                  <a:pt x="1354823" y="652345"/>
                </a:lnTo>
                <a:cubicBezTo>
                  <a:pt x="1351168" y="634068"/>
                  <a:pt x="1344786" y="617352"/>
                  <a:pt x="1335214" y="603017"/>
                </a:cubicBezTo>
                <a:cubicBezTo>
                  <a:pt x="1335309" y="602636"/>
                  <a:pt x="1335405" y="602350"/>
                  <a:pt x="1335500" y="601969"/>
                </a:cubicBezTo>
                <a:lnTo>
                  <a:pt x="1399222" y="601969"/>
                </a:lnTo>
                <a:lnTo>
                  <a:pt x="1394460" y="711031"/>
                </a:lnTo>
                <a:lnTo>
                  <a:pt x="1394079" y="720556"/>
                </a:lnTo>
                <a:cubicBezTo>
                  <a:pt x="1385602" y="754274"/>
                  <a:pt x="1371410" y="787231"/>
                  <a:pt x="1356931" y="820282"/>
                </a:cubicBezTo>
                <a:lnTo>
                  <a:pt x="1356859" y="820282"/>
                </a:lnTo>
                <a:lnTo>
                  <a:pt x="1315951" y="928962"/>
                </a:lnTo>
                <a:lnTo>
                  <a:pt x="1315974" y="928962"/>
                </a:lnTo>
                <a:cubicBezTo>
                  <a:pt x="1312735" y="942106"/>
                  <a:pt x="1310354" y="955251"/>
                  <a:pt x="1309116" y="968491"/>
                </a:cubicBezTo>
                <a:cubicBezTo>
                  <a:pt x="1328356" y="980683"/>
                  <a:pt x="1332071" y="989922"/>
                  <a:pt x="1361503" y="994589"/>
                </a:cubicBezTo>
                <a:cubicBezTo>
                  <a:pt x="1395603" y="969253"/>
                  <a:pt x="1449895" y="972872"/>
                  <a:pt x="1492377" y="955441"/>
                </a:cubicBezTo>
                <a:cubicBezTo>
                  <a:pt x="1514570" y="946297"/>
                  <a:pt x="1536478" y="937439"/>
                  <a:pt x="1558671" y="928867"/>
                </a:cubicBezTo>
                <a:lnTo>
                  <a:pt x="1558747" y="928867"/>
                </a:lnTo>
                <a:lnTo>
                  <a:pt x="1658136" y="893529"/>
                </a:lnTo>
                <a:cubicBezTo>
                  <a:pt x="1692497" y="882623"/>
                  <a:pt x="1728406" y="872717"/>
                  <a:pt x="1767078" y="864097"/>
                </a:cubicBezTo>
                <a:cubicBezTo>
                  <a:pt x="1773174" y="845714"/>
                  <a:pt x="1781746" y="832284"/>
                  <a:pt x="1790986" y="820092"/>
                </a:cubicBezTo>
                <a:lnTo>
                  <a:pt x="1831753" y="820092"/>
                </a:lnTo>
                <a:cubicBezTo>
                  <a:pt x="1813465" y="857620"/>
                  <a:pt x="1786795" y="884195"/>
                  <a:pt x="1776222" y="928772"/>
                </a:cubicBezTo>
                <a:lnTo>
                  <a:pt x="1744599" y="928962"/>
                </a:lnTo>
                <a:cubicBezTo>
                  <a:pt x="1742789" y="919914"/>
                  <a:pt x="1739741" y="911151"/>
                  <a:pt x="1734407" y="903245"/>
                </a:cubicBezTo>
                <a:cubicBezTo>
                  <a:pt x="1723882" y="910722"/>
                  <a:pt x="1712023" y="915175"/>
                  <a:pt x="1699581" y="918747"/>
                </a:cubicBezTo>
                <a:lnTo>
                  <a:pt x="1661255" y="928962"/>
                </a:lnTo>
                <a:lnTo>
                  <a:pt x="1661445" y="928962"/>
                </a:lnTo>
                <a:cubicBezTo>
                  <a:pt x="1655254" y="930867"/>
                  <a:pt x="1649063" y="933058"/>
                  <a:pt x="1642967" y="935820"/>
                </a:cubicBezTo>
                <a:cubicBezTo>
                  <a:pt x="1629537" y="941916"/>
                  <a:pt x="1615916" y="962299"/>
                  <a:pt x="1603629" y="968491"/>
                </a:cubicBezTo>
                <a:cubicBezTo>
                  <a:pt x="1578007" y="981445"/>
                  <a:pt x="1556194" y="971539"/>
                  <a:pt x="1525143" y="981540"/>
                </a:cubicBezTo>
                <a:cubicBezTo>
                  <a:pt x="1475041" y="997637"/>
                  <a:pt x="1420082" y="1015925"/>
                  <a:pt x="1369695" y="1038309"/>
                </a:cubicBezTo>
                <a:lnTo>
                  <a:pt x="1369333" y="1038309"/>
                </a:lnTo>
                <a:lnTo>
                  <a:pt x="1282827" y="1085935"/>
                </a:lnTo>
                <a:cubicBezTo>
                  <a:pt x="1274778" y="1091555"/>
                  <a:pt x="1267087" y="1100056"/>
                  <a:pt x="1259741" y="1110569"/>
                </a:cubicBezTo>
                <a:lnTo>
                  <a:pt x="1238727" y="1147274"/>
                </a:lnTo>
                <a:lnTo>
                  <a:pt x="1238727" y="1147276"/>
                </a:lnTo>
                <a:cubicBezTo>
                  <a:pt x="1222344" y="1180899"/>
                  <a:pt x="1207866" y="1221571"/>
                  <a:pt x="1195293" y="1256242"/>
                </a:cubicBezTo>
                <a:lnTo>
                  <a:pt x="1067848" y="1256337"/>
                </a:lnTo>
                <a:cubicBezTo>
                  <a:pt x="1099947" y="1229191"/>
                  <a:pt x="1134523" y="1206045"/>
                  <a:pt x="1158431" y="1203378"/>
                </a:cubicBezTo>
                <a:cubicBezTo>
                  <a:pt x="1165480" y="1208331"/>
                  <a:pt x="1164622" y="1207283"/>
                  <a:pt x="1178052" y="1209855"/>
                </a:cubicBezTo>
                <a:cubicBezTo>
                  <a:pt x="1184720" y="1185090"/>
                  <a:pt x="1195388" y="1165183"/>
                  <a:pt x="1207485" y="1147180"/>
                </a:cubicBezTo>
                <a:lnTo>
                  <a:pt x="1207652" y="1147180"/>
                </a:lnTo>
                <a:lnTo>
                  <a:pt x="1246394" y="1095734"/>
                </a:lnTo>
                <a:cubicBezTo>
                  <a:pt x="1259205" y="1078577"/>
                  <a:pt x="1271063" y="1060456"/>
                  <a:pt x="1279493" y="1038405"/>
                </a:cubicBezTo>
                <a:lnTo>
                  <a:pt x="1339672" y="1038277"/>
                </a:lnTo>
                <a:lnTo>
                  <a:pt x="1279683" y="1038214"/>
                </a:lnTo>
                <a:cubicBezTo>
                  <a:pt x="1283970" y="1027069"/>
                  <a:pt x="1287399" y="1014877"/>
                  <a:pt x="1289494" y="1001161"/>
                </a:cubicBezTo>
                <a:lnTo>
                  <a:pt x="1269873" y="994589"/>
                </a:lnTo>
                <a:cubicBezTo>
                  <a:pt x="1261586" y="1009639"/>
                  <a:pt x="1251204" y="1024117"/>
                  <a:pt x="1239488" y="1038309"/>
                </a:cubicBezTo>
                <a:lnTo>
                  <a:pt x="1239206" y="1038309"/>
                </a:lnTo>
                <a:lnTo>
                  <a:pt x="1186041" y="1093340"/>
                </a:lnTo>
                <a:cubicBezTo>
                  <a:pt x="1166598" y="1111390"/>
                  <a:pt x="1145905" y="1129274"/>
                  <a:pt x="1125284" y="1147466"/>
                </a:cubicBezTo>
                <a:lnTo>
                  <a:pt x="1125004" y="1147466"/>
                </a:lnTo>
                <a:lnTo>
                  <a:pt x="1018699" y="1256242"/>
                </a:lnTo>
                <a:lnTo>
                  <a:pt x="991028" y="1256289"/>
                </a:lnTo>
                <a:lnTo>
                  <a:pt x="1018889" y="1256337"/>
                </a:lnTo>
                <a:cubicBezTo>
                  <a:pt x="999553" y="1282150"/>
                  <a:pt x="984218" y="1309963"/>
                  <a:pt x="975359" y="1340443"/>
                </a:cubicBezTo>
                <a:lnTo>
                  <a:pt x="988504" y="1340443"/>
                </a:lnTo>
                <a:cubicBezTo>
                  <a:pt x="1000791" y="1321393"/>
                  <a:pt x="1032891" y="1286341"/>
                  <a:pt x="1068038" y="1256432"/>
                </a:cubicBezTo>
                <a:lnTo>
                  <a:pt x="1195482" y="1256242"/>
                </a:lnTo>
                <a:cubicBezTo>
                  <a:pt x="1189291" y="1273101"/>
                  <a:pt x="1183576" y="1288627"/>
                  <a:pt x="1178242" y="1301200"/>
                </a:cubicBezTo>
                <a:cubicBezTo>
                  <a:pt x="1169193" y="1322726"/>
                  <a:pt x="1160335" y="1344062"/>
                  <a:pt x="1151763" y="1365303"/>
                </a:cubicBezTo>
                <a:lnTo>
                  <a:pt x="700563" y="1365303"/>
                </a:lnTo>
                <a:cubicBezTo>
                  <a:pt x="698468" y="1337585"/>
                  <a:pt x="701611" y="1312058"/>
                  <a:pt x="700563" y="1275101"/>
                </a:cubicBezTo>
                <a:cubicBezTo>
                  <a:pt x="671893" y="1279197"/>
                  <a:pt x="662844" y="1291008"/>
                  <a:pt x="648176" y="1307772"/>
                </a:cubicBezTo>
                <a:cubicBezTo>
                  <a:pt x="629126" y="1302724"/>
                  <a:pt x="604551" y="1291389"/>
                  <a:pt x="595788" y="1275101"/>
                </a:cubicBezTo>
                <a:cubicBezTo>
                  <a:pt x="593359" y="1271672"/>
                  <a:pt x="592359" y="1270124"/>
                  <a:pt x="591669" y="1267850"/>
                </a:cubicBezTo>
                <a:lnTo>
                  <a:pt x="589425" y="1256337"/>
                </a:lnTo>
                <a:lnTo>
                  <a:pt x="589407" y="1256337"/>
                </a:lnTo>
                <a:cubicBezTo>
                  <a:pt x="589312" y="1256146"/>
                  <a:pt x="589312" y="1255861"/>
                  <a:pt x="589217" y="1255575"/>
                </a:cubicBezTo>
                <a:cubicBezTo>
                  <a:pt x="615220" y="1236049"/>
                  <a:pt x="627317" y="1208998"/>
                  <a:pt x="641605" y="1177279"/>
                </a:cubicBezTo>
                <a:lnTo>
                  <a:pt x="621983" y="1177279"/>
                </a:lnTo>
                <a:cubicBezTo>
                  <a:pt x="605219" y="1189567"/>
                  <a:pt x="598742" y="1181280"/>
                  <a:pt x="589312" y="1203378"/>
                </a:cubicBezTo>
                <a:cubicBezTo>
                  <a:pt x="584931" y="1210236"/>
                  <a:pt x="581406" y="1230143"/>
                  <a:pt x="578739" y="1256146"/>
                </a:cubicBezTo>
                <a:lnTo>
                  <a:pt x="377000" y="1256337"/>
                </a:lnTo>
                <a:cubicBezTo>
                  <a:pt x="384334" y="1250908"/>
                  <a:pt x="391859" y="1246240"/>
                  <a:pt x="399574" y="1242526"/>
                </a:cubicBezTo>
                <a:cubicBezTo>
                  <a:pt x="423482" y="1231096"/>
                  <a:pt x="440722" y="1240144"/>
                  <a:pt x="465011" y="1229477"/>
                </a:cubicBezTo>
                <a:cubicBezTo>
                  <a:pt x="492824" y="1217189"/>
                  <a:pt x="536925" y="1193186"/>
                  <a:pt x="556641" y="1170707"/>
                </a:cubicBezTo>
                <a:lnTo>
                  <a:pt x="556641" y="1157658"/>
                </a:lnTo>
                <a:cubicBezTo>
                  <a:pt x="560928" y="1153467"/>
                  <a:pt x="565786" y="1150133"/>
                  <a:pt x="570929" y="1147085"/>
                </a:cubicBezTo>
                <a:lnTo>
                  <a:pt x="571173" y="1147086"/>
                </a:lnTo>
                <a:lnTo>
                  <a:pt x="602623" y="1133298"/>
                </a:lnTo>
                <a:cubicBezTo>
                  <a:pt x="613696" y="1129130"/>
                  <a:pt x="624840" y="1124844"/>
                  <a:pt x="634936" y="1118605"/>
                </a:cubicBezTo>
                <a:cubicBezTo>
                  <a:pt x="668941" y="1097555"/>
                  <a:pt x="704088" y="1070695"/>
                  <a:pt x="732663" y="1038310"/>
                </a:cubicBezTo>
                <a:lnTo>
                  <a:pt x="785336" y="1038214"/>
                </a:lnTo>
                <a:cubicBezTo>
                  <a:pt x="757523" y="1064218"/>
                  <a:pt x="725805" y="1106032"/>
                  <a:pt x="699707" y="1147180"/>
                </a:cubicBezTo>
                <a:lnTo>
                  <a:pt x="656611" y="1147212"/>
                </a:lnTo>
                <a:lnTo>
                  <a:pt x="699707" y="1147276"/>
                </a:lnTo>
                <a:cubicBezTo>
                  <a:pt x="674751" y="1186423"/>
                  <a:pt x="654844" y="1225095"/>
                  <a:pt x="648082" y="1249098"/>
                </a:cubicBezTo>
                <a:lnTo>
                  <a:pt x="654654" y="1249098"/>
                </a:lnTo>
                <a:cubicBezTo>
                  <a:pt x="674942" y="1222142"/>
                  <a:pt x="743617" y="1156801"/>
                  <a:pt x="805149" y="1177279"/>
                </a:cubicBezTo>
                <a:cubicBezTo>
                  <a:pt x="816579" y="1181089"/>
                  <a:pt x="834891" y="1193353"/>
                  <a:pt x="855048" y="1208426"/>
                </a:cubicBezTo>
                <a:lnTo>
                  <a:pt x="915899" y="1256337"/>
                </a:lnTo>
                <a:lnTo>
                  <a:pt x="916019" y="1256337"/>
                </a:lnTo>
                <a:cubicBezTo>
                  <a:pt x="940974" y="1276435"/>
                  <a:pt x="960310" y="1291389"/>
                  <a:pt x="962215" y="1288246"/>
                </a:cubicBezTo>
                <a:cubicBezTo>
                  <a:pt x="967454" y="1280530"/>
                  <a:pt x="967263" y="1277292"/>
                  <a:pt x="968692" y="1262147"/>
                </a:cubicBezTo>
                <a:lnTo>
                  <a:pt x="963443" y="1256337"/>
                </a:lnTo>
                <a:lnTo>
                  <a:pt x="963168" y="1256337"/>
                </a:lnTo>
                <a:cubicBezTo>
                  <a:pt x="936784" y="1225762"/>
                  <a:pt x="924592" y="1184899"/>
                  <a:pt x="906209" y="1147371"/>
                </a:cubicBezTo>
                <a:lnTo>
                  <a:pt x="948786" y="1147276"/>
                </a:lnTo>
                <a:cubicBezTo>
                  <a:pt x="964026" y="1165849"/>
                  <a:pt x="981647" y="1183852"/>
                  <a:pt x="1001459" y="1203378"/>
                </a:cubicBezTo>
                <a:cubicBezTo>
                  <a:pt x="1012889" y="1199282"/>
                  <a:pt x="1007841" y="1202140"/>
                  <a:pt x="1014508" y="1196806"/>
                </a:cubicBezTo>
                <a:cubicBezTo>
                  <a:pt x="1036987" y="1186519"/>
                  <a:pt x="1058323" y="1166897"/>
                  <a:pt x="1077945" y="1147085"/>
                </a:cubicBezTo>
                <a:lnTo>
                  <a:pt x="1078319" y="1147087"/>
                </a:lnTo>
                <a:lnTo>
                  <a:pt x="1112806" y="1112128"/>
                </a:lnTo>
                <a:lnTo>
                  <a:pt x="1112806" y="1099079"/>
                </a:lnTo>
                <a:cubicBezTo>
                  <a:pt x="1062609" y="1081077"/>
                  <a:pt x="1061847" y="1073933"/>
                  <a:pt x="1040892" y="1038310"/>
                </a:cubicBezTo>
                <a:lnTo>
                  <a:pt x="1140700" y="1038262"/>
                </a:lnTo>
                <a:lnTo>
                  <a:pt x="1040987" y="1038214"/>
                </a:lnTo>
                <a:cubicBezTo>
                  <a:pt x="1038987" y="1034880"/>
                  <a:pt x="1036796" y="1031165"/>
                  <a:pt x="1034319" y="1027260"/>
                </a:cubicBezTo>
                <a:cubicBezTo>
                  <a:pt x="1010507" y="988493"/>
                  <a:pt x="925353" y="948964"/>
                  <a:pt x="877252" y="935915"/>
                </a:cubicBezTo>
                <a:cubicBezTo>
                  <a:pt x="879252" y="976492"/>
                  <a:pt x="884206" y="1009734"/>
                  <a:pt x="891921" y="1038214"/>
                </a:cubicBezTo>
                <a:lnTo>
                  <a:pt x="891826" y="1038214"/>
                </a:lnTo>
                <a:lnTo>
                  <a:pt x="915269" y="1097615"/>
                </a:lnTo>
                <a:cubicBezTo>
                  <a:pt x="924782" y="1115367"/>
                  <a:pt x="935974" y="1131464"/>
                  <a:pt x="948785" y="1147085"/>
                </a:cubicBezTo>
                <a:lnTo>
                  <a:pt x="906399" y="1147276"/>
                </a:lnTo>
                <a:cubicBezTo>
                  <a:pt x="901541" y="1137465"/>
                  <a:pt x="896302" y="1127749"/>
                  <a:pt x="890206" y="1118605"/>
                </a:cubicBezTo>
                <a:cubicBezTo>
                  <a:pt x="879348" y="1102127"/>
                  <a:pt x="851249" y="1086030"/>
                  <a:pt x="844391" y="1066408"/>
                </a:cubicBezTo>
                <a:cubicBezTo>
                  <a:pt x="842391" y="1060503"/>
                  <a:pt x="843153" y="1050025"/>
                  <a:pt x="843820" y="1038214"/>
                </a:cubicBezTo>
                <a:lnTo>
                  <a:pt x="843916" y="1038214"/>
                </a:lnTo>
                <a:lnTo>
                  <a:pt x="844307" y="1011580"/>
                </a:lnTo>
                <a:cubicBezTo>
                  <a:pt x="843676" y="1002805"/>
                  <a:pt x="841914" y="994589"/>
                  <a:pt x="837914" y="988207"/>
                </a:cubicBezTo>
                <a:cubicBezTo>
                  <a:pt x="831247" y="982969"/>
                  <a:pt x="836104" y="985921"/>
                  <a:pt x="824769" y="981730"/>
                </a:cubicBezTo>
                <a:lnTo>
                  <a:pt x="818197" y="1014306"/>
                </a:lnTo>
                <a:cubicBezTo>
                  <a:pt x="808482" y="1018592"/>
                  <a:pt x="797242" y="1026974"/>
                  <a:pt x="785336" y="1038118"/>
                </a:cubicBezTo>
                <a:lnTo>
                  <a:pt x="732758" y="1038309"/>
                </a:lnTo>
                <a:cubicBezTo>
                  <a:pt x="755904" y="1012210"/>
                  <a:pt x="774858" y="982302"/>
                  <a:pt x="785527" y="949059"/>
                </a:cubicBezTo>
                <a:lnTo>
                  <a:pt x="753770" y="929058"/>
                </a:lnTo>
                <a:lnTo>
                  <a:pt x="753713" y="929058"/>
                </a:lnTo>
                <a:lnTo>
                  <a:pt x="753644" y="928979"/>
                </a:lnTo>
                <a:lnTo>
                  <a:pt x="753618" y="928962"/>
                </a:lnTo>
                <a:lnTo>
                  <a:pt x="753630" y="928962"/>
                </a:lnTo>
                <a:lnTo>
                  <a:pt x="733948" y="906150"/>
                </a:lnTo>
                <a:cubicBezTo>
                  <a:pt x="727876" y="897649"/>
                  <a:pt x="721709" y="888148"/>
                  <a:pt x="713613" y="877242"/>
                </a:cubicBezTo>
                <a:cubicBezTo>
                  <a:pt x="701040" y="860287"/>
                  <a:pt x="674751" y="853524"/>
                  <a:pt x="661321" y="838094"/>
                </a:cubicBezTo>
                <a:lnTo>
                  <a:pt x="657701" y="820187"/>
                </a:lnTo>
                <a:lnTo>
                  <a:pt x="725995" y="820187"/>
                </a:lnTo>
                <a:lnTo>
                  <a:pt x="657606" y="820092"/>
                </a:lnTo>
                <a:lnTo>
                  <a:pt x="654653" y="805328"/>
                </a:lnTo>
                <a:cubicBezTo>
                  <a:pt x="650414" y="794565"/>
                  <a:pt x="644723" y="780349"/>
                  <a:pt x="639115" y="764121"/>
                </a:cubicBezTo>
                <a:lnTo>
                  <a:pt x="624132" y="711031"/>
                </a:lnTo>
                <a:lnTo>
                  <a:pt x="624078" y="711031"/>
                </a:lnTo>
                <a:cubicBezTo>
                  <a:pt x="618363" y="683408"/>
                  <a:pt x="616077" y="654643"/>
                  <a:pt x="621982" y="629211"/>
                </a:cubicBezTo>
                <a:cubicBezTo>
                  <a:pt x="623411" y="623401"/>
                  <a:pt x="626935" y="612732"/>
                  <a:pt x="629983" y="601969"/>
                </a:cubicBezTo>
                <a:lnTo>
                  <a:pt x="629984" y="601969"/>
                </a:lnTo>
                <a:cubicBezTo>
                  <a:pt x="632556" y="592635"/>
                  <a:pt x="634842" y="583300"/>
                  <a:pt x="635032" y="577014"/>
                </a:cubicBezTo>
                <a:lnTo>
                  <a:pt x="641700" y="492813"/>
                </a:lnTo>
                <a:lnTo>
                  <a:pt x="641699" y="492813"/>
                </a:lnTo>
                <a:lnTo>
                  <a:pt x="672411" y="383752"/>
                </a:lnTo>
                <a:lnTo>
                  <a:pt x="672370" y="383752"/>
                </a:lnTo>
                <a:lnTo>
                  <a:pt x="672446" y="383627"/>
                </a:lnTo>
                <a:lnTo>
                  <a:pt x="672465" y="383561"/>
                </a:lnTo>
                <a:lnTo>
                  <a:pt x="672486" y="383561"/>
                </a:lnTo>
                <a:lnTo>
                  <a:pt x="738855" y="274786"/>
                </a:lnTo>
                <a:close/>
                <a:moveTo>
                  <a:pt x="1707833" y="274595"/>
                </a:moveTo>
                <a:lnTo>
                  <a:pt x="1707852" y="274595"/>
                </a:lnTo>
                <a:lnTo>
                  <a:pt x="1707833" y="274691"/>
                </a:lnTo>
                <a:close/>
                <a:moveTo>
                  <a:pt x="3016758" y="270214"/>
                </a:moveTo>
                <a:cubicBezTo>
                  <a:pt x="3015520" y="271738"/>
                  <a:pt x="3014282" y="273262"/>
                  <a:pt x="3012949" y="274595"/>
                </a:cubicBezTo>
                <a:lnTo>
                  <a:pt x="3013234" y="274595"/>
                </a:lnTo>
                <a:cubicBezTo>
                  <a:pt x="3000090" y="287645"/>
                  <a:pt x="2980849" y="292979"/>
                  <a:pt x="2971229" y="309266"/>
                </a:cubicBezTo>
                <a:lnTo>
                  <a:pt x="2984278" y="309266"/>
                </a:lnTo>
                <a:cubicBezTo>
                  <a:pt x="2997351" y="298622"/>
                  <a:pt x="3006941" y="296497"/>
                  <a:pt x="3014697" y="287018"/>
                </a:cubicBezTo>
                <a:lnTo>
                  <a:pt x="3021792" y="274691"/>
                </a:lnTo>
                <a:lnTo>
                  <a:pt x="3021616" y="274691"/>
                </a:lnTo>
                <a:cubicBezTo>
                  <a:pt x="3022188" y="273166"/>
                  <a:pt x="3022759" y="271738"/>
                  <a:pt x="3023331" y="270214"/>
                </a:cubicBezTo>
                <a:close/>
                <a:moveTo>
                  <a:pt x="1125760" y="218017"/>
                </a:moveTo>
                <a:cubicBezTo>
                  <a:pt x="1133666" y="225827"/>
                  <a:pt x="1142619" y="223827"/>
                  <a:pt x="1151954" y="231066"/>
                </a:cubicBezTo>
                <a:lnTo>
                  <a:pt x="1171575" y="263737"/>
                </a:lnTo>
                <a:cubicBezTo>
                  <a:pt x="1186577" y="270833"/>
                  <a:pt x="1198364" y="271547"/>
                  <a:pt x="1209496" y="271524"/>
                </a:cubicBezTo>
                <a:lnTo>
                  <a:pt x="1241570" y="274692"/>
                </a:lnTo>
                <a:lnTo>
                  <a:pt x="1243489" y="274691"/>
                </a:lnTo>
                <a:cubicBezTo>
                  <a:pt x="1251300" y="277358"/>
                  <a:pt x="1259872" y="281929"/>
                  <a:pt x="1269778" y="289740"/>
                </a:cubicBezTo>
                <a:cubicBezTo>
                  <a:pt x="1296353" y="310790"/>
                  <a:pt x="1310259" y="352796"/>
                  <a:pt x="1331310" y="383752"/>
                </a:cubicBezTo>
                <a:lnTo>
                  <a:pt x="1331309" y="383752"/>
                </a:lnTo>
                <a:cubicBezTo>
                  <a:pt x="1339786" y="396229"/>
                  <a:pt x="1349407" y="406897"/>
                  <a:pt x="1361313" y="413755"/>
                </a:cubicBezTo>
                <a:lnTo>
                  <a:pt x="1361313" y="400706"/>
                </a:lnTo>
                <a:cubicBezTo>
                  <a:pt x="1356931" y="394991"/>
                  <a:pt x="1352645" y="389276"/>
                  <a:pt x="1348549" y="383752"/>
                </a:cubicBezTo>
                <a:lnTo>
                  <a:pt x="1348550" y="383752"/>
                </a:lnTo>
                <a:lnTo>
                  <a:pt x="1375315" y="383752"/>
                </a:lnTo>
                <a:cubicBezTo>
                  <a:pt x="1379506" y="397372"/>
                  <a:pt x="1383506" y="411755"/>
                  <a:pt x="1387411" y="426805"/>
                </a:cubicBezTo>
                <a:lnTo>
                  <a:pt x="1402534" y="492813"/>
                </a:lnTo>
                <a:lnTo>
                  <a:pt x="1402652" y="492813"/>
                </a:lnTo>
                <a:cubicBezTo>
                  <a:pt x="1406462" y="517673"/>
                  <a:pt x="1407224" y="543676"/>
                  <a:pt x="1400652" y="570346"/>
                </a:cubicBezTo>
                <a:lnTo>
                  <a:pt x="1399223" y="601874"/>
                </a:lnTo>
                <a:lnTo>
                  <a:pt x="1335406" y="601874"/>
                </a:lnTo>
                <a:cubicBezTo>
                  <a:pt x="1340835" y="581490"/>
                  <a:pt x="1346169" y="584634"/>
                  <a:pt x="1341692" y="557297"/>
                </a:cubicBezTo>
                <a:cubicBezTo>
                  <a:pt x="1321404" y="546438"/>
                  <a:pt x="1299210" y="543676"/>
                  <a:pt x="1263206" y="544247"/>
                </a:cubicBezTo>
                <a:cubicBezTo>
                  <a:pt x="1256539" y="549486"/>
                  <a:pt x="1261396" y="546534"/>
                  <a:pt x="1250062" y="550725"/>
                </a:cubicBezTo>
                <a:cubicBezTo>
                  <a:pt x="1256729" y="555963"/>
                  <a:pt x="1251776" y="553011"/>
                  <a:pt x="1263206" y="557201"/>
                </a:cubicBezTo>
                <a:cubicBezTo>
                  <a:pt x="1273112" y="563583"/>
                  <a:pt x="1304259" y="566441"/>
                  <a:pt x="1315498" y="570251"/>
                </a:cubicBezTo>
                <a:lnTo>
                  <a:pt x="1322071" y="589872"/>
                </a:lnTo>
                <a:cubicBezTo>
                  <a:pt x="1301211" y="590158"/>
                  <a:pt x="1281494" y="591777"/>
                  <a:pt x="1269588" y="601874"/>
                </a:cubicBezTo>
                <a:lnTo>
                  <a:pt x="1180815" y="601874"/>
                </a:lnTo>
                <a:cubicBezTo>
                  <a:pt x="1176814" y="588825"/>
                  <a:pt x="1173385" y="576061"/>
                  <a:pt x="1171480" y="563774"/>
                </a:cubicBezTo>
                <a:cubicBezTo>
                  <a:pt x="1216534" y="532532"/>
                  <a:pt x="1215962" y="509958"/>
                  <a:pt x="1302354" y="511577"/>
                </a:cubicBezTo>
                <a:cubicBezTo>
                  <a:pt x="1310164" y="501004"/>
                  <a:pt x="1312641" y="511863"/>
                  <a:pt x="1314736" y="492908"/>
                </a:cubicBezTo>
                <a:lnTo>
                  <a:pt x="1358670" y="492861"/>
                </a:lnTo>
                <a:lnTo>
                  <a:pt x="1314736" y="492813"/>
                </a:lnTo>
                <a:cubicBezTo>
                  <a:pt x="1315021" y="490812"/>
                  <a:pt x="1315212" y="488431"/>
                  <a:pt x="1315402" y="485478"/>
                </a:cubicBezTo>
                <a:cubicBezTo>
                  <a:pt x="1309402" y="479382"/>
                  <a:pt x="1306735" y="474049"/>
                  <a:pt x="1302258" y="465857"/>
                </a:cubicBezTo>
                <a:cubicBezTo>
                  <a:pt x="1259395" y="464809"/>
                  <a:pt x="1249966" y="408040"/>
                  <a:pt x="1197578" y="400611"/>
                </a:cubicBezTo>
                <a:cubicBezTo>
                  <a:pt x="1157764" y="455189"/>
                  <a:pt x="1106805" y="440425"/>
                  <a:pt x="1033939" y="465857"/>
                </a:cubicBezTo>
                <a:lnTo>
                  <a:pt x="990523" y="483679"/>
                </a:lnTo>
                <a:lnTo>
                  <a:pt x="1027438" y="452260"/>
                </a:lnTo>
                <a:cubicBezTo>
                  <a:pt x="1040868" y="440973"/>
                  <a:pt x="1053274" y="428805"/>
                  <a:pt x="1060323" y="413755"/>
                </a:cubicBezTo>
                <a:lnTo>
                  <a:pt x="1040701" y="413755"/>
                </a:lnTo>
                <a:cubicBezTo>
                  <a:pt x="1020508" y="437663"/>
                  <a:pt x="986790" y="454236"/>
                  <a:pt x="975265" y="485478"/>
                </a:cubicBezTo>
                <a:lnTo>
                  <a:pt x="986139" y="485478"/>
                </a:lnTo>
                <a:lnTo>
                  <a:pt x="968502" y="492718"/>
                </a:lnTo>
                <a:lnTo>
                  <a:pt x="757618" y="492718"/>
                </a:lnTo>
                <a:lnTo>
                  <a:pt x="765524" y="426709"/>
                </a:lnTo>
                <a:cubicBezTo>
                  <a:pt x="770096" y="415565"/>
                  <a:pt x="779431" y="400420"/>
                  <a:pt x="791337" y="383561"/>
                </a:cubicBezTo>
                <a:lnTo>
                  <a:pt x="791873" y="383561"/>
                </a:lnTo>
                <a:lnTo>
                  <a:pt x="840820" y="323197"/>
                </a:lnTo>
                <a:cubicBezTo>
                  <a:pt x="858608" y="303670"/>
                  <a:pt x="876729" y="286168"/>
                  <a:pt x="891921" y="274786"/>
                </a:cubicBezTo>
                <a:lnTo>
                  <a:pt x="1009068" y="274755"/>
                </a:lnTo>
                <a:lnTo>
                  <a:pt x="891826" y="274691"/>
                </a:lnTo>
                <a:cubicBezTo>
                  <a:pt x="898398" y="269737"/>
                  <a:pt x="904590" y="265928"/>
                  <a:pt x="909733" y="263641"/>
                </a:cubicBezTo>
                <a:cubicBezTo>
                  <a:pt x="950024" y="246020"/>
                  <a:pt x="989362" y="256783"/>
                  <a:pt x="1034130" y="244115"/>
                </a:cubicBezTo>
                <a:cubicBezTo>
                  <a:pt x="1066134" y="235066"/>
                  <a:pt x="1075087" y="217921"/>
                  <a:pt x="1125760" y="218017"/>
                </a:cubicBezTo>
                <a:close/>
                <a:moveTo>
                  <a:pt x="2198942" y="178774"/>
                </a:moveTo>
                <a:lnTo>
                  <a:pt x="2198942" y="185251"/>
                </a:lnTo>
                <a:lnTo>
                  <a:pt x="2185893" y="185251"/>
                </a:lnTo>
                <a:cubicBezTo>
                  <a:pt x="2144364" y="210587"/>
                  <a:pt x="2086166" y="204110"/>
                  <a:pt x="2041970" y="224399"/>
                </a:cubicBezTo>
                <a:cubicBezTo>
                  <a:pt x="2023491" y="232876"/>
                  <a:pt x="1997107" y="251164"/>
                  <a:pt x="1969199" y="274500"/>
                </a:cubicBezTo>
                <a:lnTo>
                  <a:pt x="1887093" y="274691"/>
                </a:lnTo>
                <a:cubicBezTo>
                  <a:pt x="1891380" y="264975"/>
                  <a:pt x="1895952" y="256212"/>
                  <a:pt x="1904524" y="250592"/>
                </a:cubicBezTo>
                <a:cubicBezTo>
                  <a:pt x="1911001" y="257926"/>
                  <a:pt x="1918431" y="269356"/>
                  <a:pt x="1930718" y="270118"/>
                </a:cubicBezTo>
                <a:cubicBezTo>
                  <a:pt x="1937481" y="270500"/>
                  <a:pt x="1962817" y="246496"/>
                  <a:pt x="1969961" y="244020"/>
                </a:cubicBezTo>
                <a:cubicBezTo>
                  <a:pt x="2032826" y="222303"/>
                  <a:pt x="2094072" y="183250"/>
                  <a:pt x="2198942" y="178774"/>
                </a:cubicBezTo>
                <a:close/>
                <a:moveTo>
                  <a:pt x="1059252" y="132227"/>
                </a:moveTo>
                <a:cubicBezTo>
                  <a:pt x="1073605" y="130708"/>
                  <a:pt x="1087351" y="130744"/>
                  <a:pt x="1099662" y="133149"/>
                </a:cubicBezTo>
                <a:cubicBezTo>
                  <a:pt x="1219105" y="156676"/>
                  <a:pt x="1285494" y="199443"/>
                  <a:pt x="1329976" y="274691"/>
                </a:cubicBezTo>
                <a:lnTo>
                  <a:pt x="1329881" y="274691"/>
                </a:lnTo>
                <a:cubicBezTo>
                  <a:pt x="1347978" y="305361"/>
                  <a:pt x="1362456" y="341366"/>
                  <a:pt x="1375315" y="383656"/>
                </a:cubicBezTo>
                <a:lnTo>
                  <a:pt x="1348550" y="383752"/>
                </a:lnTo>
                <a:cubicBezTo>
                  <a:pt x="1315879" y="339365"/>
                  <a:pt x="1294638" y="303266"/>
                  <a:pt x="1271493" y="274691"/>
                </a:cubicBezTo>
                <a:lnTo>
                  <a:pt x="1271683" y="274691"/>
                </a:lnTo>
                <a:cubicBezTo>
                  <a:pt x="1229106" y="221827"/>
                  <a:pt x="1180148" y="194109"/>
                  <a:pt x="1040797" y="185346"/>
                </a:cubicBezTo>
                <a:cubicBezTo>
                  <a:pt x="1026700" y="201443"/>
                  <a:pt x="1000125" y="199633"/>
                  <a:pt x="968788" y="198395"/>
                </a:cubicBezTo>
                <a:cubicBezTo>
                  <a:pt x="954501" y="207158"/>
                  <a:pt x="930688" y="198014"/>
                  <a:pt x="909924" y="204967"/>
                </a:cubicBezTo>
                <a:cubicBezTo>
                  <a:pt x="875253" y="216493"/>
                  <a:pt x="846773" y="240591"/>
                  <a:pt x="798767" y="250687"/>
                </a:cubicBezTo>
                <a:cubicBezTo>
                  <a:pt x="793719" y="258403"/>
                  <a:pt x="788956" y="266499"/>
                  <a:pt x="784384" y="274691"/>
                </a:cubicBezTo>
                <a:lnTo>
                  <a:pt x="784194" y="274691"/>
                </a:lnTo>
                <a:lnTo>
                  <a:pt x="738950" y="274691"/>
                </a:lnTo>
                <a:cubicBezTo>
                  <a:pt x="743331" y="268975"/>
                  <a:pt x="747999" y="263070"/>
                  <a:pt x="752761" y="257164"/>
                </a:cubicBezTo>
                <a:cubicBezTo>
                  <a:pt x="761619" y="246116"/>
                  <a:pt x="762286" y="227256"/>
                  <a:pt x="772383" y="218017"/>
                </a:cubicBezTo>
                <a:cubicBezTo>
                  <a:pt x="807911" y="185632"/>
                  <a:pt x="882301" y="183536"/>
                  <a:pt x="936022" y="165820"/>
                </a:cubicBezTo>
                <a:cubicBezTo>
                  <a:pt x="967669" y="155319"/>
                  <a:pt x="1016192" y="136781"/>
                  <a:pt x="1059252" y="132227"/>
                </a:cubicBezTo>
                <a:close/>
                <a:moveTo>
                  <a:pt x="4090036" y="87524"/>
                </a:moveTo>
                <a:cubicBezTo>
                  <a:pt x="4151091" y="103050"/>
                  <a:pt x="4183952" y="151723"/>
                  <a:pt x="4220909" y="191918"/>
                </a:cubicBezTo>
                <a:cubicBezTo>
                  <a:pt x="4246912" y="220208"/>
                  <a:pt x="4280155" y="246401"/>
                  <a:pt x="4310920" y="274691"/>
                </a:cubicBezTo>
                <a:lnTo>
                  <a:pt x="4311015" y="274691"/>
                </a:lnTo>
                <a:cubicBezTo>
                  <a:pt x="4340924" y="302313"/>
                  <a:pt x="4368451" y="332126"/>
                  <a:pt x="4384548" y="368035"/>
                </a:cubicBezTo>
                <a:lnTo>
                  <a:pt x="4390383" y="383752"/>
                </a:lnTo>
                <a:lnTo>
                  <a:pt x="4390549" y="383752"/>
                </a:lnTo>
                <a:cubicBezTo>
                  <a:pt x="4401026" y="418708"/>
                  <a:pt x="4393311" y="447569"/>
                  <a:pt x="4404265" y="492051"/>
                </a:cubicBezTo>
                <a:lnTo>
                  <a:pt x="4404417" y="492813"/>
                </a:lnTo>
                <a:lnTo>
                  <a:pt x="4404456" y="492813"/>
                </a:lnTo>
                <a:cubicBezTo>
                  <a:pt x="4411314" y="520626"/>
                  <a:pt x="4421315" y="559202"/>
                  <a:pt x="4429887" y="601779"/>
                </a:cubicBezTo>
                <a:lnTo>
                  <a:pt x="4393407" y="601874"/>
                </a:lnTo>
                <a:cubicBezTo>
                  <a:pt x="4389883" y="589301"/>
                  <a:pt x="4386644" y="578442"/>
                  <a:pt x="4384549" y="570346"/>
                </a:cubicBezTo>
                <a:cubicBezTo>
                  <a:pt x="4378643" y="547676"/>
                  <a:pt x="4377024" y="520245"/>
                  <a:pt x="4375024" y="492908"/>
                </a:cubicBezTo>
                <a:lnTo>
                  <a:pt x="4384876" y="492876"/>
                </a:lnTo>
                <a:lnTo>
                  <a:pt x="4375118" y="492813"/>
                </a:lnTo>
                <a:cubicBezTo>
                  <a:pt x="4372737" y="459190"/>
                  <a:pt x="4369975" y="425471"/>
                  <a:pt x="4358449" y="400706"/>
                </a:cubicBezTo>
                <a:lnTo>
                  <a:pt x="4349972" y="383753"/>
                </a:lnTo>
                <a:lnTo>
                  <a:pt x="4349877" y="383752"/>
                </a:lnTo>
                <a:cubicBezTo>
                  <a:pt x="4327875" y="342699"/>
                  <a:pt x="4297776" y="307361"/>
                  <a:pt x="4264533" y="274691"/>
                </a:cubicBezTo>
                <a:lnTo>
                  <a:pt x="4264438" y="274691"/>
                </a:lnTo>
                <a:cubicBezTo>
                  <a:pt x="4214146" y="225065"/>
                  <a:pt x="4156615" y="181441"/>
                  <a:pt x="4109657" y="133149"/>
                </a:cubicBezTo>
                <a:cubicBezTo>
                  <a:pt x="4049269" y="132196"/>
                  <a:pt x="4018217" y="145817"/>
                  <a:pt x="3972211" y="152770"/>
                </a:cubicBezTo>
                <a:cubicBezTo>
                  <a:pt x="3970116" y="176774"/>
                  <a:pt x="3962496" y="188966"/>
                  <a:pt x="3972211" y="204967"/>
                </a:cubicBezTo>
                <a:cubicBezTo>
                  <a:pt x="3985261" y="239162"/>
                  <a:pt x="4007168" y="229447"/>
                  <a:pt x="4011264" y="274691"/>
                </a:cubicBezTo>
                <a:lnTo>
                  <a:pt x="4011454" y="274691"/>
                </a:lnTo>
                <a:cubicBezTo>
                  <a:pt x="4011549" y="275262"/>
                  <a:pt x="4011645" y="276024"/>
                  <a:pt x="4011645" y="276691"/>
                </a:cubicBezTo>
                <a:cubicBezTo>
                  <a:pt x="4015360" y="281358"/>
                  <a:pt x="4021074" y="276976"/>
                  <a:pt x="4018217" y="289740"/>
                </a:cubicBezTo>
                <a:lnTo>
                  <a:pt x="4011645" y="289740"/>
                </a:lnTo>
                <a:cubicBezTo>
                  <a:pt x="4003167" y="305837"/>
                  <a:pt x="4014407" y="294217"/>
                  <a:pt x="3998500" y="302789"/>
                </a:cubicBezTo>
                <a:lnTo>
                  <a:pt x="3989482" y="274786"/>
                </a:lnTo>
                <a:lnTo>
                  <a:pt x="3989356" y="274786"/>
                </a:lnTo>
                <a:cubicBezTo>
                  <a:pt x="3975450" y="238305"/>
                  <a:pt x="3954495" y="202872"/>
                  <a:pt x="3939541" y="165820"/>
                </a:cubicBezTo>
                <a:cubicBezTo>
                  <a:pt x="3900583" y="182679"/>
                  <a:pt x="3897440" y="198776"/>
                  <a:pt x="3900298" y="257164"/>
                </a:cubicBezTo>
                <a:lnTo>
                  <a:pt x="3909156" y="274595"/>
                </a:lnTo>
                <a:lnTo>
                  <a:pt x="3909251" y="274595"/>
                </a:lnTo>
                <a:cubicBezTo>
                  <a:pt x="3923157" y="308409"/>
                  <a:pt x="3923919" y="349557"/>
                  <a:pt x="3937921" y="383656"/>
                </a:cubicBezTo>
                <a:lnTo>
                  <a:pt x="3630930" y="383656"/>
                </a:lnTo>
                <a:cubicBezTo>
                  <a:pt x="3622453" y="350414"/>
                  <a:pt x="3643599" y="298693"/>
                  <a:pt x="3661029" y="274691"/>
                </a:cubicBezTo>
                <a:lnTo>
                  <a:pt x="3661030" y="274691"/>
                </a:lnTo>
                <a:lnTo>
                  <a:pt x="3867912" y="274691"/>
                </a:lnTo>
                <a:cubicBezTo>
                  <a:pt x="3873342" y="297550"/>
                  <a:pt x="3881152" y="317458"/>
                  <a:pt x="3887248" y="341937"/>
                </a:cubicBezTo>
                <a:lnTo>
                  <a:pt x="3900393" y="341937"/>
                </a:lnTo>
                <a:lnTo>
                  <a:pt x="3900393" y="328888"/>
                </a:lnTo>
                <a:cubicBezTo>
                  <a:pt x="3897964" y="324935"/>
                  <a:pt x="3895678" y="317339"/>
                  <a:pt x="3893571" y="307731"/>
                </a:cubicBezTo>
                <a:lnTo>
                  <a:pt x="3887853" y="274691"/>
                </a:lnTo>
                <a:lnTo>
                  <a:pt x="3887724" y="274691"/>
                </a:lnTo>
                <a:cubicBezTo>
                  <a:pt x="3884391" y="250783"/>
                  <a:pt x="3881914" y="225541"/>
                  <a:pt x="3880676" y="211445"/>
                </a:cubicBezTo>
                <a:lnTo>
                  <a:pt x="3861055" y="211445"/>
                </a:lnTo>
                <a:cubicBezTo>
                  <a:pt x="3860674" y="236876"/>
                  <a:pt x="3863531" y="256688"/>
                  <a:pt x="3867913" y="274595"/>
                </a:cubicBezTo>
                <a:lnTo>
                  <a:pt x="3661030" y="274691"/>
                </a:lnTo>
                <a:cubicBezTo>
                  <a:pt x="3664744" y="269737"/>
                  <a:pt x="3668173" y="265832"/>
                  <a:pt x="3671316" y="263641"/>
                </a:cubicBezTo>
                <a:lnTo>
                  <a:pt x="3730181" y="244115"/>
                </a:lnTo>
                <a:cubicBezTo>
                  <a:pt x="3743135" y="234019"/>
                  <a:pt x="3748279" y="207825"/>
                  <a:pt x="3762947" y="198395"/>
                </a:cubicBezTo>
                <a:lnTo>
                  <a:pt x="3834861" y="178869"/>
                </a:lnTo>
                <a:cubicBezTo>
                  <a:pt x="3875056" y="153151"/>
                  <a:pt x="3880486" y="152580"/>
                  <a:pt x="3933064" y="133149"/>
                </a:cubicBezTo>
                <a:cubicBezTo>
                  <a:pt x="3964972" y="121338"/>
                  <a:pt x="4046411" y="76380"/>
                  <a:pt x="4090036" y="87524"/>
                </a:cubicBezTo>
                <a:close/>
                <a:moveTo>
                  <a:pt x="2022253" y="74380"/>
                </a:moveTo>
                <a:cubicBezTo>
                  <a:pt x="2038827" y="83905"/>
                  <a:pt x="2029588" y="72951"/>
                  <a:pt x="2035398" y="93906"/>
                </a:cubicBezTo>
                <a:cubicBezTo>
                  <a:pt x="2003584" y="112575"/>
                  <a:pt x="1984153" y="126100"/>
                  <a:pt x="1930718" y="126481"/>
                </a:cubicBezTo>
                <a:lnTo>
                  <a:pt x="1930718" y="119909"/>
                </a:lnTo>
                <a:lnTo>
                  <a:pt x="1937290" y="119909"/>
                </a:lnTo>
                <a:cubicBezTo>
                  <a:pt x="1965008" y="99716"/>
                  <a:pt x="1999298" y="98859"/>
                  <a:pt x="2022253" y="74380"/>
                </a:cubicBezTo>
                <a:close/>
                <a:moveTo>
                  <a:pt x="2290572" y="50376"/>
                </a:moveTo>
                <a:cubicBezTo>
                  <a:pt x="2302764" y="67997"/>
                  <a:pt x="2306193" y="69045"/>
                  <a:pt x="2336387" y="69997"/>
                </a:cubicBezTo>
                <a:cubicBezTo>
                  <a:pt x="2329339" y="106383"/>
                  <a:pt x="2320575" y="96668"/>
                  <a:pt x="2323242" y="135244"/>
                </a:cubicBezTo>
                <a:cubicBezTo>
                  <a:pt x="2283428" y="133624"/>
                  <a:pt x="2282761" y="134005"/>
                  <a:pt x="2251233" y="141721"/>
                </a:cubicBezTo>
                <a:cubicBezTo>
                  <a:pt x="2250186" y="101335"/>
                  <a:pt x="2239232" y="105335"/>
                  <a:pt x="2231612" y="76474"/>
                </a:cubicBezTo>
                <a:cubicBezTo>
                  <a:pt x="2240375" y="76474"/>
                  <a:pt x="2249043" y="76474"/>
                  <a:pt x="2257806" y="76474"/>
                </a:cubicBezTo>
                <a:cubicBezTo>
                  <a:pt x="2267426" y="57329"/>
                  <a:pt x="2264854" y="55424"/>
                  <a:pt x="2290572" y="50376"/>
                </a:cubicBezTo>
                <a:close/>
                <a:moveTo>
                  <a:pt x="3135968" y="5037"/>
                </a:moveTo>
                <a:cubicBezTo>
                  <a:pt x="3154091" y="3406"/>
                  <a:pt x="3173301" y="4347"/>
                  <a:pt x="3193542" y="9133"/>
                </a:cubicBezTo>
                <a:cubicBezTo>
                  <a:pt x="3342704" y="44376"/>
                  <a:pt x="3481864" y="137530"/>
                  <a:pt x="3539491" y="274595"/>
                </a:cubicBezTo>
                <a:lnTo>
                  <a:pt x="3483293" y="274691"/>
                </a:lnTo>
                <a:cubicBezTo>
                  <a:pt x="3458909" y="199062"/>
                  <a:pt x="3415951" y="135911"/>
                  <a:pt x="3350610" y="94001"/>
                </a:cubicBezTo>
                <a:cubicBezTo>
                  <a:pt x="3154395" y="-31729"/>
                  <a:pt x="2904649" y="58283"/>
                  <a:pt x="2850738" y="274595"/>
                </a:cubicBezTo>
                <a:lnTo>
                  <a:pt x="2827830" y="274643"/>
                </a:lnTo>
                <a:lnTo>
                  <a:pt x="2850833" y="274691"/>
                </a:lnTo>
                <a:cubicBezTo>
                  <a:pt x="2843689" y="303551"/>
                  <a:pt x="2839879" y="334793"/>
                  <a:pt x="2840260" y="368035"/>
                </a:cubicBezTo>
                <a:lnTo>
                  <a:pt x="2846832" y="368035"/>
                </a:lnTo>
                <a:lnTo>
                  <a:pt x="2846832" y="361463"/>
                </a:lnTo>
                <a:cubicBezTo>
                  <a:pt x="2861882" y="342604"/>
                  <a:pt x="2873026" y="308600"/>
                  <a:pt x="2879598" y="283168"/>
                </a:cubicBezTo>
                <a:lnTo>
                  <a:pt x="2859977" y="283168"/>
                </a:lnTo>
                <a:lnTo>
                  <a:pt x="2861390" y="274691"/>
                </a:lnTo>
                <a:lnTo>
                  <a:pt x="2861311" y="274691"/>
                </a:lnTo>
                <a:cubicBezTo>
                  <a:pt x="2877694" y="188204"/>
                  <a:pt x="2952084" y="152008"/>
                  <a:pt x="3003805" y="100478"/>
                </a:cubicBezTo>
                <a:cubicBezTo>
                  <a:pt x="3072099" y="97621"/>
                  <a:pt x="3076766" y="101431"/>
                  <a:pt x="3128201" y="113528"/>
                </a:cubicBezTo>
                <a:cubicBezTo>
                  <a:pt x="3185065" y="126958"/>
                  <a:pt x="3212212" y="85810"/>
                  <a:pt x="3272124" y="107050"/>
                </a:cubicBezTo>
                <a:cubicBezTo>
                  <a:pt x="3333655" y="128863"/>
                  <a:pt x="3373565" y="188775"/>
                  <a:pt x="3416047" y="231066"/>
                </a:cubicBezTo>
                <a:lnTo>
                  <a:pt x="3416047" y="244115"/>
                </a:lnTo>
                <a:lnTo>
                  <a:pt x="3409474" y="244115"/>
                </a:lnTo>
                <a:cubicBezTo>
                  <a:pt x="3391853" y="216112"/>
                  <a:pt x="3364326" y="184774"/>
                  <a:pt x="3324416" y="178869"/>
                </a:cubicBezTo>
                <a:lnTo>
                  <a:pt x="3324416" y="185346"/>
                </a:lnTo>
                <a:cubicBezTo>
                  <a:pt x="3365850" y="212302"/>
                  <a:pt x="3392996" y="241829"/>
                  <a:pt x="3411951" y="274691"/>
                </a:cubicBezTo>
                <a:lnTo>
                  <a:pt x="3412046" y="274691"/>
                </a:lnTo>
                <a:cubicBezTo>
                  <a:pt x="3430905" y="307456"/>
                  <a:pt x="3441764" y="343461"/>
                  <a:pt x="3450527" y="383561"/>
                </a:cubicBezTo>
                <a:lnTo>
                  <a:pt x="3346669" y="383688"/>
                </a:lnTo>
                <a:lnTo>
                  <a:pt x="3450622" y="383752"/>
                </a:lnTo>
                <a:cubicBezTo>
                  <a:pt x="3457956" y="416994"/>
                  <a:pt x="3463861" y="453189"/>
                  <a:pt x="3471862" y="492718"/>
                </a:cubicBezTo>
                <a:lnTo>
                  <a:pt x="3424355" y="492750"/>
                </a:lnTo>
                <a:lnTo>
                  <a:pt x="3471768" y="492813"/>
                </a:lnTo>
                <a:cubicBezTo>
                  <a:pt x="3476340" y="515292"/>
                  <a:pt x="3481483" y="539009"/>
                  <a:pt x="3488056" y="563869"/>
                </a:cubicBezTo>
                <a:lnTo>
                  <a:pt x="3501200" y="563869"/>
                </a:lnTo>
                <a:cubicBezTo>
                  <a:pt x="3504248" y="539961"/>
                  <a:pt x="3506439" y="516244"/>
                  <a:pt x="3507677" y="492908"/>
                </a:cubicBezTo>
                <a:lnTo>
                  <a:pt x="3559969" y="492813"/>
                </a:lnTo>
                <a:cubicBezTo>
                  <a:pt x="3556731" y="509672"/>
                  <a:pt x="3552445" y="526817"/>
                  <a:pt x="3547015" y="544247"/>
                </a:cubicBezTo>
                <a:lnTo>
                  <a:pt x="3533299" y="601874"/>
                </a:lnTo>
                <a:lnTo>
                  <a:pt x="3489008" y="601874"/>
                </a:lnTo>
                <a:cubicBezTo>
                  <a:pt x="3493008" y="596064"/>
                  <a:pt x="3492247" y="595968"/>
                  <a:pt x="3494723" y="583395"/>
                </a:cubicBezTo>
                <a:cubicBezTo>
                  <a:pt x="3483198" y="577109"/>
                  <a:pt x="3483769" y="575204"/>
                  <a:pt x="3468529" y="570346"/>
                </a:cubicBezTo>
                <a:lnTo>
                  <a:pt x="3473768" y="601874"/>
                </a:lnTo>
                <a:lnTo>
                  <a:pt x="3343561" y="601874"/>
                </a:lnTo>
                <a:cubicBezTo>
                  <a:pt x="3342513" y="580776"/>
                  <a:pt x="3340347" y="561750"/>
                  <a:pt x="3337704" y="543855"/>
                </a:cubicBezTo>
                <a:lnTo>
                  <a:pt x="3329021" y="492813"/>
                </a:lnTo>
                <a:lnTo>
                  <a:pt x="3328987" y="492813"/>
                </a:lnTo>
                <a:cubicBezTo>
                  <a:pt x="3323749" y="463285"/>
                  <a:pt x="3318891" y="434424"/>
                  <a:pt x="3318034" y="400706"/>
                </a:cubicBezTo>
                <a:lnTo>
                  <a:pt x="3294639" y="383752"/>
                </a:lnTo>
                <a:lnTo>
                  <a:pt x="3294412" y="383752"/>
                </a:lnTo>
                <a:cubicBezTo>
                  <a:pt x="3258694" y="354796"/>
                  <a:pt x="3226213" y="317934"/>
                  <a:pt x="3180493" y="302789"/>
                </a:cubicBezTo>
                <a:lnTo>
                  <a:pt x="3180493" y="315838"/>
                </a:lnTo>
                <a:cubicBezTo>
                  <a:pt x="3192019" y="324601"/>
                  <a:pt x="3199162" y="335841"/>
                  <a:pt x="3206687" y="348509"/>
                </a:cubicBezTo>
                <a:lnTo>
                  <a:pt x="3187065" y="348509"/>
                </a:lnTo>
                <a:cubicBezTo>
                  <a:pt x="3167635" y="329364"/>
                  <a:pt x="3171540" y="347938"/>
                  <a:pt x="3147822" y="342032"/>
                </a:cubicBezTo>
                <a:cubicBezTo>
                  <a:pt x="3119247" y="334888"/>
                  <a:pt x="3101055" y="301456"/>
                  <a:pt x="3087815" y="274691"/>
                </a:cubicBezTo>
                <a:lnTo>
                  <a:pt x="3087624" y="274691"/>
                </a:lnTo>
                <a:cubicBezTo>
                  <a:pt x="3085720" y="270785"/>
                  <a:pt x="3083910" y="267166"/>
                  <a:pt x="3082195" y="263641"/>
                </a:cubicBezTo>
                <a:lnTo>
                  <a:pt x="3064670" y="274595"/>
                </a:lnTo>
                <a:lnTo>
                  <a:pt x="3064955" y="274595"/>
                </a:lnTo>
                <a:cubicBezTo>
                  <a:pt x="3032856" y="296217"/>
                  <a:pt x="3010091" y="319363"/>
                  <a:pt x="2951607" y="322316"/>
                </a:cubicBezTo>
                <a:lnTo>
                  <a:pt x="2951607" y="309266"/>
                </a:lnTo>
                <a:cubicBezTo>
                  <a:pt x="2956846" y="302599"/>
                  <a:pt x="2953989" y="307456"/>
                  <a:pt x="2958180" y="296217"/>
                </a:cubicBezTo>
                <a:lnTo>
                  <a:pt x="2931986" y="296217"/>
                </a:lnTo>
                <a:cubicBezTo>
                  <a:pt x="2912269" y="325363"/>
                  <a:pt x="2890266" y="333650"/>
                  <a:pt x="2886171" y="381085"/>
                </a:cubicBezTo>
                <a:cubicBezTo>
                  <a:pt x="2906078" y="378132"/>
                  <a:pt x="2925604" y="378704"/>
                  <a:pt x="2942559" y="383752"/>
                </a:cubicBezTo>
                <a:lnTo>
                  <a:pt x="2942463" y="383752"/>
                </a:lnTo>
                <a:lnTo>
                  <a:pt x="2787682" y="383752"/>
                </a:lnTo>
                <a:cubicBezTo>
                  <a:pt x="2785777" y="359939"/>
                  <a:pt x="2785396" y="339460"/>
                  <a:pt x="2787968" y="328888"/>
                </a:cubicBezTo>
                <a:cubicBezTo>
                  <a:pt x="2789492" y="322697"/>
                  <a:pt x="2791778" y="314743"/>
                  <a:pt x="2794659" y="305528"/>
                </a:cubicBezTo>
                <a:lnTo>
                  <a:pt x="2804890" y="274691"/>
                </a:lnTo>
                <a:lnTo>
                  <a:pt x="2804827" y="274691"/>
                </a:lnTo>
                <a:cubicBezTo>
                  <a:pt x="2827782" y="208587"/>
                  <a:pt x="2866454" y="116385"/>
                  <a:pt x="2892648" y="100478"/>
                </a:cubicBezTo>
                <a:cubicBezTo>
                  <a:pt x="2929700" y="77999"/>
                  <a:pt x="2966181" y="73903"/>
                  <a:pt x="3003805" y="54758"/>
                </a:cubicBezTo>
                <a:cubicBezTo>
                  <a:pt x="3037023" y="37970"/>
                  <a:pt x="3081600" y="9931"/>
                  <a:pt x="3135968" y="5037"/>
                </a:cubicBezTo>
                <a:close/>
                <a:moveTo>
                  <a:pt x="2099786" y="969"/>
                </a:moveTo>
                <a:cubicBezTo>
                  <a:pt x="2197370" y="-4595"/>
                  <a:pt x="2295597" y="14729"/>
                  <a:pt x="2388680" y="35232"/>
                </a:cubicBezTo>
                <a:cubicBezTo>
                  <a:pt x="2413064" y="72856"/>
                  <a:pt x="2447164" y="117623"/>
                  <a:pt x="2460689" y="165724"/>
                </a:cubicBezTo>
                <a:cubicBezTo>
                  <a:pt x="2468309" y="192680"/>
                  <a:pt x="2455164" y="218779"/>
                  <a:pt x="2460689" y="230971"/>
                </a:cubicBezTo>
                <a:cubicBezTo>
                  <a:pt x="2466404" y="242544"/>
                  <a:pt x="2475143" y="250116"/>
                  <a:pt x="2484752" y="256486"/>
                </a:cubicBezTo>
                <a:lnTo>
                  <a:pt x="2513877" y="274691"/>
                </a:lnTo>
                <a:lnTo>
                  <a:pt x="2513934" y="274691"/>
                </a:lnTo>
                <a:lnTo>
                  <a:pt x="2514001" y="274769"/>
                </a:lnTo>
                <a:lnTo>
                  <a:pt x="2514029" y="274786"/>
                </a:lnTo>
                <a:lnTo>
                  <a:pt x="2514016" y="274786"/>
                </a:lnTo>
                <a:lnTo>
                  <a:pt x="2532603" y="296312"/>
                </a:lnTo>
                <a:cubicBezTo>
                  <a:pt x="2537841" y="304028"/>
                  <a:pt x="2537651" y="307266"/>
                  <a:pt x="2539080" y="322411"/>
                </a:cubicBezTo>
                <a:cubicBezTo>
                  <a:pt x="2530031" y="326506"/>
                  <a:pt x="2472881" y="340032"/>
                  <a:pt x="2467166" y="348509"/>
                </a:cubicBezTo>
                <a:cubicBezTo>
                  <a:pt x="2460308" y="358510"/>
                  <a:pt x="2456974" y="370512"/>
                  <a:pt x="2456022" y="383752"/>
                </a:cubicBezTo>
                <a:lnTo>
                  <a:pt x="2339531" y="383847"/>
                </a:lnTo>
                <a:cubicBezTo>
                  <a:pt x="2363248" y="360320"/>
                  <a:pt x="2412588" y="361654"/>
                  <a:pt x="2427923" y="328983"/>
                </a:cubicBezTo>
                <a:lnTo>
                  <a:pt x="2414778" y="328983"/>
                </a:lnTo>
                <a:cubicBezTo>
                  <a:pt x="2367344" y="291550"/>
                  <a:pt x="2172558" y="300027"/>
                  <a:pt x="2113788" y="322506"/>
                </a:cubicBezTo>
                <a:cubicBezTo>
                  <a:pt x="2117979" y="333936"/>
                  <a:pt x="2115027" y="328888"/>
                  <a:pt x="2120361" y="335555"/>
                </a:cubicBezTo>
                <a:cubicBezTo>
                  <a:pt x="2134934" y="347366"/>
                  <a:pt x="2187702" y="350605"/>
                  <a:pt x="2218468" y="368131"/>
                </a:cubicBezTo>
                <a:cubicBezTo>
                  <a:pt x="2224850" y="371750"/>
                  <a:pt x="2230660" y="377370"/>
                  <a:pt x="2236280" y="383656"/>
                </a:cubicBezTo>
                <a:lnTo>
                  <a:pt x="2133100" y="383704"/>
                </a:lnTo>
                <a:lnTo>
                  <a:pt x="2236375" y="383752"/>
                </a:lnTo>
                <a:cubicBezTo>
                  <a:pt x="2247424" y="396134"/>
                  <a:pt x="2257806" y="411469"/>
                  <a:pt x="2270950" y="420328"/>
                </a:cubicBezTo>
                <a:lnTo>
                  <a:pt x="2270950" y="426805"/>
                </a:lnTo>
                <a:lnTo>
                  <a:pt x="2264378" y="426805"/>
                </a:lnTo>
                <a:cubicBezTo>
                  <a:pt x="2255996" y="441949"/>
                  <a:pt x="2253234" y="444426"/>
                  <a:pt x="2238184" y="452903"/>
                </a:cubicBezTo>
                <a:lnTo>
                  <a:pt x="2238184" y="479002"/>
                </a:lnTo>
                <a:cubicBezTo>
                  <a:pt x="2169985" y="482335"/>
                  <a:pt x="2101310" y="491765"/>
                  <a:pt x="2048351" y="472429"/>
                </a:cubicBezTo>
                <a:lnTo>
                  <a:pt x="2048351" y="452903"/>
                </a:lnTo>
                <a:cubicBezTo>
                  <a:pt x="2114455" y="451569"/>
                  <a:pt x="2155412" y="437758"/>
                  <a:pt x="2205418" y="439854"/>
                </a:cubicBezTo>
                <a:cubicBezTo>
                  <a:pt x="2208942" y="429948"/>
                  <a:pt x="2209800" y="428805"/>
                  <a:pt x="2211991" y="413755"/>
                </a:cubicBezTo>
                <a:lnTo>
                  <a:pt x="2198846" y="413755"/>
                </a:lnTo>
                <a:cubicBezTo>
                  <a:pt x="2140458" y="376512"/>
                  <a:pt x="2047589" y="423090"/>
                  <a:pt x="2022157" y="413755"/>
                </a:cubicBezTo>
                <a:cubicBezTo>
                  <a:pt x="2014156" y="409564"/>
                  <a:pt x="2013013" y="410231"/>
                  <a:pt x="2012823" y="410040"/>
                </a:cubicBezTo>
                <a:cubicBezTo>
                  <a:pt x="2012632" y="409850"/>
                  <a:pt x="2013490" y="408707"/>
                  <a:pt x="2009108" y="400706"/>
                </a:cubicBezTo>
                <a:cubicBezTo>
                  <a:pt x="2016538" y="394991"/>
                  <a:pt x="2023586" y="389752"/>
                  <a:pt x="2029873" y="383656"/>
                </a:cubicBezTo>
                <a:lnTo>
                  <a:pt x="2029934" y="383656"/>
                </a:lnTo>
                <a:lnTo>
                  <a:pt x="2048352" y="354986"/>
                </a:lnTo>
                <a:lnTo>
                  <a:pt x="2022158" y="354986"/>
                </a:lnTo>
                <a:cubicBezTo>
                  <a:pt x="2012823" y="366416"/>
                  <a:pt x="1993773" y="373941"/>
                  <a:pt x="1979486" y="383656"/>
                </a:cubicBezTo>
                <a:lnTo>
                  <a:pt x="1959245" y="383704"/>
                </a:lnTo>
                <a:lnTo>
                  <a:pt x="1979581" y="383752"/>
                </a:lnTo>
                <a:cubicBezTo>
                  <a:pt x="1972437" y="388514"/>
                  <a:pt x="1966436" y="393943"/>
                  <a:pt x="1963388" y="400706"/>
                </a:cubicBezTo>
                <a:lnTo>
                  <a:pt x="1969960" y="433377"/>
                </a:lnTo>
                <a:cubicBezTo>
                  <a:pt x="1964722" y="447474"/>
                  <a:pt x="1938337" y="454141"/>
                  <a:pt x="1930717" y="465952"/>
                </a:cubicBezTo>
                <a:cubicBezTo>
                  <a:pt x="1924812" y="475096"/>
                  <a:pt x="1922716" y="484145"/>
                  <a:pt x="1921859" y="492813"/>
                </a:cubicBezTo>
                <a:lnTo>
                  <a:pt x="1921765" y="492813"/>
                </a:lnTo>
                <a:lnTo>
                  <a:pt x="1918609" y="524138"/>
                </a:lnTo>
                <a:cubicBezTo>
                  <a:pt x="1915645" y="533056"/>
                  <a:pt x="1908668" y="540104"/>
                  <a:pt x="1891380" y="544247"/>
                </a:cubicBezTo>
                <a:lnTo>
                  <a:pt x="1865568" y="492908"/>
                </a:lnTo>
                <a:lnTo>
                  <a:pt x="1865566" y="492908"/>
                </a:lnTo>
                <a:cubicBezTo>
                  <a:pt x="1853184" y="470524"/>
                  <a:pt x="1836134" y="457856"/>
                  <a:pt x="1780222" y="459475"/>
                </a:cubicBezTo>
                <a:lnTo>
                  <a:pt x="1773650" y="472524"/>
                </a:lnTo>
                <a:cubicBezTo>
                  <a:pt x="1768983" y="478049"/>
                  <a:pt x="1765554" y="485002"/>
                  <a:pt x="1763363" y="492813"/>
                </a:cubicBezTo>
                <a:lnTo>
                  <a:pt x="1763269" y="492813"/>
                </a:lnTo>
                <a:lnTo>
                  <a:pt x="1761482" y="546153"/>
                </a:lnTo>
                <a:lnTo>
                  <a:pt x="1777529" y="601969"/>
                </a:lnTo>
                <a:lnTo>
                  <a:pt x="1777650" y="601969"/>
                </a:lnTo>
                <a:cubicBezTo>
                  <a:pt x="1787556" y="624924"/>
                  <a:pt x="1800415" y="642927"/>
                  <a:pt x="1812893" y="648737"/>
                </a:cubicBezTo>
                <a:cubicBezTo>
                  <a:pt x="1823561" y="658453"/>
                  <a:pt x="1826133" y="658834"/>
                  <a:pt x="1845564" y="661786"/>
                </a:cubicBezTo>
                <a:cubicBezTo>
                  <a:pt x="1856041" y="647118"/>
                  <a:pt x="1856327" y="648070"/>
                  <a:pt x="1865185" y="648737"/>
                </a:cubicBezTo>
                <a:cubicBezTo>
                  <a:pt x="1875758" y="665977"/>
                  <a:pt x="1878330" y="688170"/>
                  <a:pt x="1882140" y="710935"/>
                </a:cubicBezTo>
                <a:lnTo>
                  <a:pt x="1860566" y="710983"/>
                </a:lnTo>
                <a:lnTo>
                  <a:pt x="1882235" y="711031"/>
                </a:lnTo>
                <a:cubicBezTo>
                  <a:pt x="1885855" y="732271"/>
                  <a:pt x="1890713" y="753988"/>
                  <a:pt x="1904524" y="772753"/>
                </a:cubicBezTo>
                <a:cubicBezTo>
                  <a:pt x="1914049" y="785611"/>
                  <a:pt x="1933194" y="802375"/>
                  <a:pt x="1957578" y="820092"/>
                </a:cubicBezTo>
                <a:lnTo>
                  <a:pt x="1957483" y="820092"/>
                </a:lnTo>
                <a:lnTo>
                  <a:pt x="1852803" y="820092"/>
                </a:lnTo>
                <a:cubicBezTo>
                  <a:pt x="1852613" y="819520"/>
                  <a:pt x="1852422" y="818949"/>
                  <a:pt x="1852136" y="818377"/>
                </a:cubicBezTo>
                <a:lnTo>
                  <a:pt x="1832515" y="818377"/>
                </a:lnTo>
                <a:cubicBezTo>
                  <a:pt x="1832229" y="818949"/>
                  <a:pt x="1832039" y="819425"/>
                  <a:pt x="1831753" y="819997"/>
                </a:cubicBezTo>
                <a:lnTo>
                  <a:pt x="1790986" y="820092"/>
                </a:lnTo>
                <a:cubicBezTo>
                  <a:pt x="1806988" y="798947"/>
                  <a:pt x="1824758" y="781712"/>
                  <a:pt x="1833567" y="749221"/>
                </a:cubicBezTo>
                <a:lnTo>
                  <a:pt x="1838978" y="711031"/>
                </a:lnTo>
                <a:lnTo>
                  <a:pt x="1838896" y="711031"/>
                </a:lnTo>
                <a:cubicBezTo>
                  <a:pt x="1838991" y="709792"/>
                  <a:pt x="1838991" y="708649"/>
                  <a:pt x="1838991" y="707506"/>
                </a:cubicBezTo>
                <a:cubicBezTo>
                  <a:pt x="1781651" y="675693"/>
                  <a:pt x="1758886" y="657786"/>
                  <a:pt x="1739265" y="602065"/>
                </a:cubicBezTo>
                <a:lnTo>
                  <a:pt x="1764877" y="602001"/>
                </a:lnTo>
                <a:lnTo>
                  <a:pt x="1739361" y="601874"/>
                </a:lnTo>
                <a:cubicBezTo>
                  <a:pt x="1735456" y="590920"/>
                  <a:pt x="1731646" y="578347"/>
                  <a:pt x="1727836" y="563774"/>
                </a:cubicBezTo>
                <a:cubicBezTo>
                  <a:pt x="1725645" y="555725"/>
                  <a:pt x="1720787" y="544652"/>
                  <a:pt x="1717060" y="532234"/>
                </a:cubicBezTo>
                <a:lnTo>
                  <a:pt x="1713101" y="492908"/>
                </a:lnTo>
                <a:lnTo>
                  <a:pt x="1713071" y="492908"/>
                </a:lnTo>
                <a:lnTo>
                  <a:pt x="1713092" y="492819"/>
                </a:lnTo>
                <a:lnTo>
                  <a:pt x="1713072" y="492622"/>
                </a:lnTo>
                <a:lnTo>
                  <a:pt x="1713138" y="492622"/>
                </a:lnTo>
                <a:lnTo>
                  <a:pt x="1714786" y="485574"/>
                </a:lnTo>
                <a:cubicBezTo>
                  <a:pt x="1719358" y="471001"/>
                  <a:pt x="1741646" y="460904"/>
                  <a:pt x="1734407" y="433377"/>
                </a:cubicBezTo>
                <a:lnTo>
                  <a:pt x="1708359" y="383753"/>
                </a:lnTo>
                <a:lnTo>
                  <a:pt x="1708214" y="383752"/>
                </a:lnTo>
                <a:cubicBezTo>
                  <a:pt x="1701832" y="372131"/>
                  <a:pt x="1696498" y="360320"/>
                  <a:pt x="1694974" y="348509"/>
                </a:cubicBezTo>
                <a:cubicBezTo>
                  <a:pt x="1694593" y="344890"/>
                  <a:pt x="1701070" y="308980"/>
                  <a:pt x="1707738" y="274786"/>
                </a:cubicBezTo>
                <a:lnTo>
                  <a:pt x="1753934" y="274691"/>
                </a:lnTo>
                <a:lnTo>
                  <a:pt x="1753934" y="309362"/>
                </a:lnTo>
                <a:cubicBezTo>
                  <a:pt x="1747743" y="319839"/>
                  <a:pt x="1748695" y="350033"/>
                  <a:pt x="1753934" y="374608"/>
                </a:cubicBezTo>
                <a:lnTo>
                  <a:pt x="1769795" y="383752"/>
                </a:lnTo>
                <a:lnTo>
                  <a:pt x="1770126" y="383752"/>
                </a:lnTo>
                <a:cubicBezTo>
                  <a:pt x="1772602" y="385085"/>
                  <a:pt x="1775650" y="386228"/>
                  <a:pt x="1780127" y="387657"/>
                </a:cubicBezTo>
                <a:cubicBezTo>
                  <a:pt x="1781175" y="386323"/>
                  <a:pt x="1782223" y="385085"/>
                  <a:pt x="1783270" y="383847"/>
                </a:cubicBezTo>
                <a:lnTo>
                  <a:pt x="1810131" y="383815"/>
                </a:lnTo>
                <a:lnTo>
                  <a:pt x="1783271" y="383752"/>
                </a:lnTo>
                <a:cubicBezTo>
                  <a:pt x="1804702" y="358606"/>
                  <a:pt x="1823943" y="353938"/>
                  <a:pt x="1838992" y="315838"/>
                </a:cubicBezTo>
                <a:cubicBezTo>
                  <a:pt x="1853756" y="318410"/>
                  <a:pt x="1846041" y="321839"/>
                  <a:pt x="1858614" y="315838"/>
                </a:cubicBezTo>
                <a:cubicBezTo>
                  <a:pt x="1875187" y="304408"/>
                  <a:pt x="1880902" y="288597"/>
                  <a:pt x="1886998" y="274691"/>
                </a:cubicBezTo>
                <a:lnTo>
                  <a:pt x="1887093" y="274691"/>
                </a:lnTo>
                <a:lnTo>
                  <a:pt x="1969104" y="274691"/>
                </a:lnTo>
                <a:cubicBezTo>
                  <a:pt x="1931480" y="305933"/>
                  <a:pt x="1891094" y="346414"/>
                  <a:pt x="1863852" y="383942"/>
                </a:cubicBezTo>
                <a:lnTo>
                  <a:pt x="1863757" y="383942"/>
                </a:lnTo>
                <a:lnTo>
                  <a:pt x="1832515" y="446426"/>
                </a:lnTo>
                <a:cubicBezTo>
                  <a:pt x="1842421" y="449950"/>
                  <a:pt x="1843564" y="450807"/>
                  <a:pt x="1858708" y="452903"/>
                </a:cubicBezTo>
                <a:cubicBezTo>
                  <a:pt x="1883092" y="427852"/>
                  <a:pt x="1909953" y="404611"/>
                  <a:pt x="1939004" y="383656"/>
                </a:cubicBezTo>
                <a:lnTo>
                  <a:pt x="1939077" y="383656"/>
                </a:lnTo>
                <a:lnTo>
                  <a:pt x="2057055" y="316351"/>
                </a:lnTo>
                <a:cubicBezTo>
                  <a:pt x="2099477" y="297884"/>
                  <a:pt x="2144744" y="283692"/>
                  <a:pt x="2192274" y="274595"/>
                </a:cubicBezTo>
                <a:lnTo>
                  <a:pt x="2193361" y="274596"/>
                </a:lnTo>
                <a:lnTo>
                  <a:pt x="2313325" y="263023"/>
                </a:lnTo>
                <a:lnTo>
                  <a:pt x="2440315" y="274691"/>
                </a:lnTo>
                <a:lnTo>
                  <a:pt x="2441353" y="274691"/>
                </a:lnTo>
                <a:cubicBezTo>
                  <a:pt x="2454307" y="277262"/>
                  <a:pt x="2467261" y="280025"/>
                  <a:pt x="2480310" y="283263"/>
                </a:cubicBezTo>
                <a:lnTo>
                  <a:pt x="2480310" y="274691"/>
                </a:lnTo>
                <a:lnTo>
                  <a:pt x="2497307" y="274691"/>
                </a:lnTo>
                <a:lnTo>
                  <a:pt x="2480406" y="274595"/>
                </a:lnTo>
                <a:lnTo>
                  <a:pt x="2480406" y="270118"/>
                </a:lnTo>
                <a:cubicBezTo>
                  <a:pt x="2464785" y="264594"/>
                  <a:pt x="2469642" y="267451"/>
                  <a:pt x="2460784" y="257069"/>
                </a:cubicBezTo>
                <a:cubicBezTo>
                  <a:pt x="2401063" y="261927"/>
                  <a:pt x="2276952" y="217636"/>
                  <a:pt x="2159794" y="250592"/>
                </a:cubicBezTo>
                <a:cubicBezTo>
                  <a:pt x="2137506" y="256879"/>
                  <a:pt x="2111693" y="265070"/>
                  <a:pt x="2085975" y="274691"/>
                </a:cubicBezTo>
                <a:lnTo>
                  <a:pt x="2085880" y="274691"/>
                </a:lnTo>
                <a:cubicBezTo>
                  <a:pt x="2050066" y="288216"/>
                  <a:pt x="2014633" y="304504"/>
                  <a:pt x="1989582" y="322411"/>
                </a:cubicBezTo>
                <a:cubicBezTo>
                  <a:pt x="1965294" y="339746"/>
                  <a:pt x="1946053" y="363845"/>
                  <a:pt x="1922717" y="383752"/>
                </a:cubicBezTo>
                <a:lnTo>
                  <a:pt x="1922716" y="383752"/>
                </a:lnTo>
                <a:cubicBezTo>
                  <a:pt x="1908048" y="396324"/>
                  <a:pt x="1891855" y="407183"/>
                  <a:pt x="1871758" y="413755"/>
                </a:cubicBezTo>
                <a:lnTo>
                  <a:pt x="1871758" y="407183"/>
                </a:lnTo>
                <a:lnTo>
                  <a:pt x="1878330" y="407183"/>
                </a:lnTo>
                <a:cubicBezTo>
                  <a:pt x="1883092" y="400135"/>
                  <a:pt x="1889569" y="392134"/>
                  <a:pt x="1897475" y="383561"/>
                </a:cubicBezTo>
                <a:lnTo>
                  <a:pt x="1897586" y="383562"/>
                </a:lnTo>
                <a:lnTo>
                  <a:pt x="1956661" y="329174"/>
                </a:lnTo>
                <a:cubicBezTo>
                  <a:pt x="1979938" y="310266"/>
                  <a:pt x="2005870" y="291359"/>
                  <a:pt x="2031873" y="274595"/>
                </a:cubicBezTo>
                <a:lnTo>
                  <a:pt x="2032232" y="274596"/>
                </a:lnTo>
                <a:lnTo>
                  <a:pt x="2097262" y="237626"/>
                </a:lnTo>
                <a:cubicBezTo>
                  <a:pt x="2118003" y="227732"/>
                  <a:pt x="2137220" y="220731"/>
                  <a:pt x="2153317" y="217921"/>
                </a:cubicBezTo>
                <a:cubicBezTo>
                  <a:pt x="2169700" y="215064"/>
                  <a:pt x="2173415" y="230780"/>
                  <a:pt x="2185988" y="230971"/>
                </a:cubicBezTo>
                <a:lnTo>
                  <a:pt x="2218659" y="217921"/>
                </a:lnTo>
                <a:lnTo>
                  <a:pt x="2271046" y="224494"/>
                </a:lnTo>
                <a:cubicBezTo>
                  <a:pt x="2322291" y="219350"/>
                  <a:pt x="2361153" y="217541"/>
                  <a:pt x="2414969" y="217921"/>
                </a:cubicBezTo>
                <a:lnTo>
                  <a:pt x="2414969" y="204872"/>
                </a:lnTo>
                <a:lnTo>
                  <a:pt x="2395348" y="198300"/>
                </a:lnTo>
                <a:cubicBezTo>
                  <a:pt x="2378869" y="184584"/>
                  <a:pt x="2342960" y="181250"/>
                  <a:pt x="2316862" y="185251"/>
                </a:cubicBezTo>
                <a:lnTo>
                  <a:pt x="2316862" y="172201"/>
                </a:lnTo>
                <a:lnTo>
                  <a:pt x="2421541" y="172201"/>
                </a:lnTo>
                <a:cubicBezTo>
                  <a:pt x="2415350" y="78666"/>
                  <a:pt x="2323053" y="55234"/>
                  <a:pt x="2257902" y="41709"/>
                </a:cubicBezTo>
                <a:lnTo>
                  <a:pt x="2172844" y="48281"/>
                </a:lnTo>
                <a:cubicBezTo>
                  <a:pt x="2048256" y="17801"/>
                  <a:pt x="1809274" y="121433"/>
                  <a:pt x="1780223" y="230971"/>
                </a:cubicBezTo>
                <a:lnTo>
                  <a:pt x="1793368" y="230971"/>
                </a:lnTo>
                <a:cubicBezTo>
                  <a:pt x="1805845" y="194014"/>
                  <a:pt x="1858709" y="150199"/>
                  <a:pt x="1898047" y="139626"/>
                </a:cubicBezTo>
                <a:lnTo>
                  <a:pt x="1898047" y="152675"/>
                </a:lnTo>
                <a:cubicBezTo>
                  <a:pt x="1894714" y="154295"/>
                  <a:pt x="1754125" y="270118"/>
                  <a:pt x="1754125" y="270118"/>
                </a:cubicBezTo>
                <a:lnTo>
                  <a:pt x="1754125" y="274595"/>
                </a:lnTo>
                <a:lnTo>
                  <a:pt x="1707852" y="274595"/>
                </a:lnTo>
                <a:lnTo>
                  <a:pt x="1716512" y="231745"/>
                </a:lnTo>
                <a:cubicBezTo>
                  <a:pt x="1718977" y="220065"/>
                  <a:pt x="1720787" y="212159"/>
                  <a:pt x="1721263" y="211445"/>
                </a:cubicBezTo>
                <a:cubicBezTo>
                  <a:pt x="1730502" y="198491"/>
                  <a:pt x="1757934" y="191156"/>
                  <a:pt x="1767079" y="178869"/>
                </a:cubicBezTo>
                <a:lnTo>
                  <a:pt x="1767079" y="152770"/>
                </a:lnTo>
                <a:cubicBezTo>
                  <a:pt x="1782985" y="125624"/>
                  <a:pt x="1888427" y="43804"/>
                  <a:pt x="1917573" y="28755"/>
                </a:cubicBezTo>
                <a:cubicBezTo>
                  <a:pt x="1945672" y="14277"/>
                  <a:pt x="1967865" y="24659"/>
                  <a:pt x="2002632" y="15706"/>
                </a:cubicBezTo>
                <a:cubicBezTo>
                  <a:pt x="2034802" y="7443"/>
                  <a:pt x="2067259" y="2823"/>
                  <a:pt x="2099786" y="969"/>
                </a:cubicBezTo>
                <a:close/>
              </a:path>
            </a:pathLst>
          </a:custGeom>
          <a:gradFill>
            <a:gsLst>
              <a:gs pos="0">
                <a:srgbClr val="DE1B1B"/>
              </a:gs>
              <a:gs pos="100000">
                <a:srgbClr val="A80205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54F728F-280B-AE4C-8BF0-F1301EF6D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F7F02-9673-4B45-90AC-0B7D8224E4A7}" type="datetimeFigureOut">
              <a:rPr kumimoji="1" lang="zh-CN" altLang="en-US" smtClean="0"/>
              <a:t>2022/4/19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2AA46AC-0483-4741-8FF1-7B5E2F863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092A7D3-55F8-AC48-B09C-F25AA1661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CE662-694F-6B48-A179-2A683578F62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AABA6CB-8105-4F71-94BC-5D47DDD64969}"/>
              </a:ext>
            </a:extLst>
          </p:cNvPr>
          <p:cNvGrpSpPr/>
          <p:nvPr userDrawn="1"/>
        </p:nvGrpSpPr>
        <p:grpSpPr>
          <a:xfrm>
            <a:off x="407541" y="340350"/>
            <a:ext cx="603097" cy="455132"/>
            <a:chOff x="501803" y="398541"/>
            <a:chExt cx="880426" cy="664421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09FEA8E8-5443-42F8-945F-31E9A0095642}"/>
                </a:ext>
              </a:extLst>
            </p:cNvPr>
            <p:cNvSpPr/>
            <p:nvPr/>
          </p:nvSpPr>
          <p:spPr>
            <a:xfrm rot="2700000">
              <a:off x="1032552" y="555914"/>
              <a:ext cx="349678" cy="349676"/>
            </a:xfrm>
            <a:prstGeom prst="rect">
              <a:avLst/>
            </a:prstGeom>
            <a:solidFill>
              <a:srgbClr val="C00000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6BA9862D-E0D3-44C3-B831-3DC7A4EB1B50}"/>
                </a:ext>
              </a:extLst>
            </p:cNvPr>
            <p:cNvSpPr/>
            <p:nvPr/>
          </p:nvSpPr>
          <p:spPr>
            <a:xfrm rot="2700000">
              <a:off x="501802" y="398542"/>
              <a:ext cx="664421" cy="664420"/>
            </a:xfrm>
            <a:prstGeom prst="rect">
              <a:avLst/>
            </a:prstGeom>
            <a:solidFill>
              <a:srgbClr val="C0000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A06E6A7-6EA6-46A8-99C6-1458A9619991}"/>
              </a:ext>
            </a:extLst>
          </p:cNvPr>
          <p:cNvGrpSpPr/>
          <p:nvPr userDrawn="1"/>
        </p:nvGrpSpPr>
        <p:grpSpPr>
          <a:xfrm>
            <a:off x="1499812" y="5782463"/>
            <a:ext cx="6390711" cy="1070403"/>
            <a:chOff x="1016000" y="5782463"/>
            <a:chExt cx="6390711" cy="1070403"/>
          </a:xfrm>
          <a:gradFill flip="none" rotWithShape="1">
            <a:gsLst>
              <a:gs pos="0">
                <a:schemeClr val="accent2">
                  <a:alpha val="33000"/>
                </a:schemeClr>
              </a:gs>
              <a:gs pos="100000">
                <a:schemeClr val="accent2">
                  <a:alpha val="0"/>
                </a:schemeClr>
              </a:gs>
            </a:gsLst>
            <a:lin ang="16200000" scaled="1"/>
            <a:tileRect/>
          </a:gra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933378D-3CA1-49E1-96C2-A67645DFC8A3}"/>
                </a:ext>
              </a:extLst>
            </p:cNvPr>
            <p:cNvSpPr/>
            <p:nvPr/>
          </p:nvSpPr>
          <p:spPr>
            <a:xfrm>
              <a:off x="1016000" y="6605766"/>
              <a:ext cx="228513" cy="247100"/>
            </a:xfrm>
            <a:custGeom>
              <a:avLst/>
              <a:gdLst>
                <a:gd name="connsiteX0" fmla="*/ 4864 w 338846"/>
                <a:gd name="connsiteY0" fmla="*/ 366409 h 366408"/>
                <a:gd name="connsiteX1" fmla="*/ 4864 w 338846"/>
                <a:gd name="connsiteY1" fmla="*/ 226979 h 366408"/>
                <a:gd name="connsiteX2" fmla="*/ 0 w 338846"/>
                <a:gd name="connsiteY2" fmla="*/ 222115 h 366408"/>
                <a:gd name="connsiteX3" fmla="*/ 22698 w 338846"/>
                <a:gd name="connsiteY3" fmla="*/ 222115 h 366408"/>
                <a:gd name="connsiteX4" fmla="*/ 22698 w 338846"/>
                <a:gd name="connsiteY4" fmla="*/ 34047 h 366408"/>
                <a:gd name="connsiteX5" fmla="*/ 21077 w 338846"/>
                <a:gd name="connsiteY5" fmla="*/ 34047 h 366408"/>
                <a:gd name="connsiteX6" fmla="*/ 21077 w 338846"/>
                <a:gd name="connsiteY6" fmla="*/ 29183 h 366408"/>
                <a:gd name="connsiteX7" fmla="*/ 42153 w 338846"/>
                <a:gd name="connsiteY7" fmla="*/ 29183 h 366408"/>
                <a:gd name="connsiteX8" fmla="*/ 42153 w 338846"/>
                <a:gd name="connsiteY8" fmla="*/ 21077 h 366408"/>
                <a:gd name="connsiteX9" fmla="*/ 50260 w 338846"/>
                <a:gd name="connsiteY9" fmla="*/ 21077 h 366408"/>
                <a:gd name="connsiteX10" fmla="*/ 50260 w 338846"/>
                <a:gd name="connsiteY10" fmla="*/ 27562 h 366408"/>
                <a:gd name="connsiteX11" fmla="*/ 56745 w 338846"/>
                <a:gd name="connsiteY11" fmla="*/ 27562 h 366408"/>
                <a:gd name="connsiteX12" fmla="*/ 56745 w 338846"/>
                <a:gd name="connsiteY12" fmla="*/ 4864 h 366408"/>
                <a:gd name="connsiteX13" fmla="*/ 63230 w 338846"/>
                <a:gd name="connsiteY13" fmla="*/ 4864 h 366408"/>
                <a:gd name="connsiteX14" fmla="*/ 63230 w 338846"/>
                <a:gd name="connsiteY14" fmla="*/ 9728 h 366408"/>
                <a:gd name="connsiteX15" fmla="*/ 72957 w 338846"/>
                <a:gd name="connsiteY15" fmla="*/ 9728 h 366408"/>
                <a:gd name="connsiteX16" fmla="*/ 72957 w 338846"/>
                <a:gd name="connsiteY16" fmla="*/ 0 h 366408"/>
                <a:gd name="connsiteX17" fmla="*/ 81064 w 338846"/>
                <a:gd name="connsiteY17" fmla="*/ 0 h 366408"/>
                <a:gd name="connsiteX18" fmla="*/ 81064 w 338846"/>
                <a:gd name="connsiteY18" fmla="*/ 16213 h 366408"/>
                <a:gd name="connsiteX19" fmla="*/ 82685 w 338846"/>
                <a:gd name="connsiteY19" fmla="*/ 16213 h 366408"/>
                <a:gd name="connsiteX20" fmla="*/ 82685 w 338846"/>
                <a:gd name="connsiteY20" fmla="*/ 22698 h 366408"/>
                <a:gd name="connsiteX21" fmla="*/ 87549 w 338846"/>
                <a:gd name="connsiteY21" fmla="*/ 22698 h 366408"/>
                <a:gd name="connsiteX22" fmla="*/ 87549 w 338846"/>
                <a:gd name="connsiteY22" fmla="*/ 0 h 366408"/>
                <a:gd name="connsiteX23" fmla="*/ 94034 w 338846"/>
                <a:gd name="connsiteY23" fmla="*/ 0 h 366408"/>
                <a:gd name="connsiteX24" fmla="*/ 94034 w 338846"/>
                <a:gd name="connsiteY24" fmla="*/ 3243 h 366408"/>
                <a:gd name="connsiteX25" fmla="*/ 111868 w 338846"/>
                <a:gd name="connsiteY25" fmla="*/ 3243 h 366408"/>
                <a:gd name="connsiteX26" fmla="*/ 111868 w 338846"/>
                <a:gd name="connsiteY26" fmla="*/ 16213 h 366408"/>
                <a:gd name="connsiteX27" fmla="*/ 136187 w 338846"/>
                <a:gd name="connsiteY27" fmla="*/ 16213 h 366408"/>
                <a:gd name="connsiteX28" fmla="*/ 136187 w 338846"/>
                <a:gd name="connsiteY28" fmla="*/ 25940 h 366408"/>
                <a:gd name="connsiteX29" fmla="*/ 139430 w 338846"/>
                <a:gd name="connsiteY29" fmla="*/ 25940 h 366408"/>
                <a:gd name="connsiteX30" fmla="*/ 139430 w 338846"/>
                <a:gd name="connsiteY30" fmla="*/ 38911 h 366408"/>
                <a:gd name="connsiteX31" fmla="*/ 152400 w 338846"/>
                <a:gd name="connsiteY31" fmla="*/ 38911 h 366408"/>
                <a:gd name="connsiteX32" fmla="*/ 152400 w 338846"/>
                <a:gd name="connsiteY32" fmla="*/ 45396 h 366408"/>
                <a:gd name="connsiteX33" fmla="*/ 155643 w 338846"/>
                <a:gd name="connsiteY33" fmla="*/ 45396 h 366408"/>
                <a:gd name="connsiteX34" fmla="*/ 155643 w 338846"/>
                <a:gd name="connsiteY34" fmla="*/ 192932 h 366408"/>
                <a:gd name="connsiteX35" fmla="*/ 170234 w 338846"/>
                <a:gd name="connsiteY35" fmla="*/ 192932 h 366408"/>
                <a:gd name="connsiteX36" fmla="*/ 170234 w 338846"/>
                <a:gd name="connsiteY36" fmla="*/ 163749 h 366408"/>
                <a:gd name="connsiteX37" fmla="*/ 196174 w 338846"/>
                <a:gd name="connsiteY37" fmla="*/ 163749 h 366408"/>
                <a:gd name="connsiteX38" fmla="*/ 196174 w 338846"/>
                <a:gd name="connsiteY38" fmla="*/ 160506 h 366408"/>
                <a:gd name="connsiteX39" fmla="*/ 210766 w 338846"/>
                <a:gd name="connsiteY39" fmla="*/ 160506 h 366408"/>
                <a:gd name="connsiteX40" fmla="*/ 210766 w 338846"/>
                <a:gd name="connsiteY40" fmla="*/ 149157 h 366408"/>
                <a:gd name="connsiteX41" fmla="*/ 218872 w 338846"/>
                <a:gd name="connsiteY41" fmla="*/ 149157 h 366408"/>
                <a:gd name="connsiteX42" fmla="*/ 218872 w 338846"/>
                <a:gd name="connsiteY42" fmla="*/ 139430 h 366408"/>
                <a:gd name="connsiteX43" fmla="*/ 236706 w 338846"/>
                <a:gd name="connsiteY43" fmla="*/ 139430 h 366408"/>
                <a:gd name="connsiteX44" fmla="*/ 236706 w 338846"/>
                <a:gd name="connsiteY44" fmla="*/ 149157 h 366408"/>
                <a:gd name="connsiteX45" fmla="*/ 244813 w 338846"/>
                <a:gd name="connsiteY45" fmla="*/ 149157 h 366408"/>
                <a:gd name="connsiteX46" fmla="*/ 244813 w 338846"/>
                <a:gd name="connsiteY46" fmla="*/ 162128 h 366408"/>
                <a:gd name="connsiteX47" fmla="*/ 256162 w 338846"/>
                <a:gd name="connsiteY47" fmla="*/ 162128 h 366408"/>
                <a:gd name="connsiteX48" fmla="*/ 256162 w 338846"/>
                <a:gd name="connsiteY48" fmla="*/ 204281 h 366408"/>
                <a:gd name="connsiteX49" fmla="*/ 265889 w 338846"/>
                <a:gd name="connsiteY49" fmla="*/ 204281 h 366408"/>
                <a:gd name="connsiteX50" fmla="*/ 265889 w 338846"/>
                <a:gd name="connsiteY50" fmla="*/ 215630 h 366408"/>
                <a:gd name="connsiteX51" fmla="*/ 272374 w 338846"/>
                <a:gd name="connsiteY51" fmla="*/ 215630 h 366408"/>
                <a:gd name="connsiteX52" fmla="*/ 272374 w 338846"/>
                <a:gd name="connsiteY52" fmla="*/ 223736 h 366408"/>
                <a:gd name="connsiteX53" fmla="*/ 296694 w 338846"/>
                <a:gd name="connsiteY53" fmla="*/ 223736 h 366408"/>
                <a:gd name="connsiteX54" fmla="*/ 296694 w 338846"/>
                <a:gd name="connsiteY54" fmla="*/ 243192 h 366408"/>
                <a:gd name="connsiteX55" fmla="*/ 338847 w 338846"/>
                <a:gd name="connsiteY55" fmla="*/ 243192 h 366408"/>
                <a:gd name="connsiteX56" fmla="*/ 338847 w 338846"/>
                <a:gd name="connsiteY56" fmla="*/ 366409 h 36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338846" h="366408">
                  <a:moveTo>
                    <a:pt x="4864" y="366409"/>
                  </a:moveTo>
                  <a:lnTo>
                    <a:pt x="4864" y="226979"/>
                  </a:lnTo>
                  <a:lnTo>
                    <a:pt x="0" y="222115"/>
                  </a:lnTo>
                  <a:lnTo>
                    <a:pt x="22698" y="222115"/>
                  </a:lnTo>
                  <a:lnTo>
                    <a:pt x="22698" y="34047"/>
                  </a:lnTo>
                  <a:lnTo>
                    <a:pt x="21077" y="34047"/>
                  </a:lnTo>
                  <a:lnTo>
                    <a:pt x="21077" y="29183"/>
                  </a:lnTo>
                  <a:lnTo>
                    <a:pt x="42153" y="29183"/>
                  </a:lnTo>
                  <a:lnTo>
                    <a:pt x="42153" y="21077"/>
                  </a:lnTo>
                  <a:lnTo>
                    <a:pt x="50260" y="21077"/>
                  </a:lnTo>
                  <a:lnTo>
                    <a:pt x="50260" y="27562"/>
                  </a:lnTo>
                  <a:lnTo>
                    <a:pt x="56745" y="27562"/>
                  </a:lnTo>
                  <a:lnTo>
                    <a:pt x="56745" y="4864"/>
                  </a:lnTo>
                  <a:lnTo>
                    <a:pt x="63230" y="4864"/>
                  </a:lnTo>
                  <a:lnTo>
                    <a:pt x="63230" y="9728"/>
                  </a:lnTo>
                  <a:lnTo>
                    <a:pt x="72957" y="9728"/>
                  </a:lnTo>
                  <a:lnTo>
                    <a:pt x="72957" y="0"/>
                  </a:lnTo>
                  <a:lnTo>
                    <a:pt x="81064" y="0"/>
                  </a:lnTo>
                  <a:lnTo>
                    <a:pt x="81064" y="16213"/>
                  </a:lnTo>
                  <a:lnTo>
                    <a:pt x="82685" y="16213"/>
                  </a:lnTo>
                  <a:lnTo>
                    <a:pt x="82685" y="22698"/>
                  </a:lnTo>
                  <a:lnTo>
                    <a:pt x="87549" y="22698"/>
                  </a:lnTo>
                  <a:lnTo>
                    <a:pt x="87549" y="0"/>
                  </a:lnTo>
                  <a:lnTo>
                    <a:pt x="94034" y="0"/>
                  </a:lnTo>
                  <a:lnTo>
                    <a:pt x="94034" y="3243"/>
                  </a:lnTo>
                  <a:lnTo>
                    <a:pt x="111868" y="3243"/>
                  </a:lnTo>
                  <a:lnTo>
                    <a:pt x="111868" y="16213"/>
                  </a:lnTo>
                  <a:lnTo>
                    <a:pt x="136187" y="16213"/>
                  </a:lnTo>
                  <a:lnTo>
                    <a:pt x="136187" y="25940"/>
                  </a:lnTo>
                  <a:lnTo>
                    <a:pt x="139430" y="25940"/>
                  </a:lnTo>
                  <a:lnTo>
                    <a:pt x="139430" y="38911"/>
                  </a:lnTo>
                  <a:lnTo>
                    <a:pt x="152400" y="38911"/>
                  </a:lnTo>
                  <a:lnTo>
                    <a:pt x="152400" y="45396"/>
                  </a:lnTo>
                  <a:lnTo>
                    <a:pt x="155643" y="45396"/>
                  </a:lnTo>
                  <a:lnTo>
                    <a:pt x="155643" y="192932"/>
                  </a:lnTo>
                  <a:lnTo>
                    <a:pt x="170234" y="192932"/>
                  </a:lnTo>
                  <a:lnTo>
                    <a:pt x="170234" y="163749"/>
                  </a:lnTo>
                  <a:lnTo>
                    <a:pt x="196174" y="163749"/>
                  </a:lnTo>
                  <a:lnTo>
                    <a:pt x="196174" y="160506"/>
                  </a:lnTo>
                  <a:lnTo>
                    <a:pt x="210766" y="160506"/>
                  </a:lnTo>
                  <a:lnTo>
                    <a:pt x="210766" y="149157"/>
                  </a:lnTo>
                  <a:lnTo>
                    <a:pt x="218872" y="149157"/>
                  </a:lnTo>
                  <a:lnTo>
                    <a:pt x="218872" y="139430"/>
                  </a:lnTo>
                  <a:lnTo>
                    <a:pt x="236706" y="139430"/>
                  </a:lnTo>
                  <a:lnTo>
                    <a:pt x="236706" y="149157"/>
                  </a:lnTo>
                  <a:lnTo>
                    <a:pt x="244813" y="149157"/>
                  </a:lnTo>
                  <a:lnTo>
                    <a:pt x="244813" y="162128"/>
                  </a:lnTo>
                  <a:lnTo>
                    <a:pt x="256162" y="162128"/>
                  </a:lnTo>
                  <a:lnTo>
                    <a:pt x="256162" y="204281"/>
                  </a:lnTo>
                  <a:lnTo>
                    <a:pt x="265889" y="204281"/>
                  </a:lnTo>
                  <a:lnTo>
                    <a:pt x="265889" y="215630"/>
                  </a:lnTo>
                  <a:lnTo>
                    <a:pt x="272374" y="215630"/>
                  </a:lnTo>
                  <a:lnTo>
                    <a:pt x="272374" y="223736"/>
                  </a:lnTo>
                  <a:lnTo>
                    <a:pt x="296694" y="223736"/>
                  </a:lnTo>
                  <a:lnTo>
                    <a:pt x="296694" y="243192"/>
                  </a:lnTo>
                  <a:lnTo>
                    <a:pt x="338847" y="243192"/>
                  </a:lnTo>
                  <a:lnTo>
                    <a:pt x="338847" y="366409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" name="图形 126">
              <a:extLst>
                <a:ext uri="{FF2B5EF4-FFF2-40B4-BE49-F238E27FC236}">
                  <a16:creationId xmlns:a16="http://schemas.microsoft.com/office/drawing/2014/main" id="{5FEB4929-BD55-4D2F-BC67-61F9D3D96805}"/>
                </a:ext>
              </a:extLst>
            </p:cNvPr>
            <p:cNvGrpSpPr/>
            <p:nvPr/>
          </p:nvGrpSpPr>
          <p:grpSpPr>
            <a:xfrm>
              <a:off x="1232486" y="6563125"/>
              <a:ext cx="41547" cy="289741"/>
              <a:chOff x="321012" y="4884999"/>
              <a:chExt cx="61608" cy="429638"/>
            </a:xfrm>
            <a:grpFill/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C4DCF2D4-A923-424F-A2A9-4ED66778E9AD}"/>
                  </a:ext>
                </a:extLst>
              </p:cNvPr>
              <p:cNvSpPr/>
              <p:nvPr/>
            </p:nvSpPr>
            <p:spPr>
              <a:xfrm>
                <a:off x="321012" y="4891484"/>
                <a:ext cx="61608" cy="423153"/>
              </a:xfrm>
              <a:custGeom>
                <a:avLst/>
                <a:gdLst>
                  <a:gd name="connsiteX0" fmla="*/ 0 w 61608"/>
                  <a:gd name="connsiteY0" fmla="*/ 0 h 423153"/>
                  <a:gd name="connsiteX1" fmla="*/ 61608 w 61608"/>
                  <a:gd name="connsiteY1" fmla="*/ 0 h 423153"/>
                  <a:gd name="connsiteX2" fmla="*/ 61608 w 61608"/>
                  <a:gd name="connsiteY2" fmla="*/ 423153 h 423153"/>
                  <a:gd name="connsiteX3" fmla="*/ 0 w 61608"/>
                  <a:gd name="connsiteY3" fmla="*/ 423153 h 42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608" h="423153">
                    <a:moveTo>
                      <a:pt x="0" y="0"/>
                    </a:moveTo>
                    <a:lnTo>
                      <a:pt x="61608" y="0"/>
                    </a:lnTo>
                    <a:lnTo>
                      <a:pt x="61608" y="423153"/>
                    </a:lnTo>
                    <a:lnTo>
                      <a:pt x="0" y="423153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96AE488-8C67-45D1-8A44-353B49330E5C}"/>
                  </a:ext>
                </a:extLst>
              </p:cNvPr>
              <p:cNvSpPr/>
              <p:nvPr/>
            </p:nvSpPr>
            <p:spPr>
              <a:xfrm>
                <a:off x="342089" y="4884999"/>
                <a:ext cx="19455" cy="11348"/>
              </a:xfrm>
              <a:custGeom>
                <a:avLst/>
                <a:gdLst>
                  <a:gd name="connsiteX0" fmla="*/ 0 w 19455"/>
                  <a:gd name="connsiteY0" fmla="*/ 11349 h 11348"/>
                  <a:gd name="connsiteX1" fmla="*/ 0 w 19455"/>
                  <a:gd name="connsiteY1" fmla="*/ 0 h 11348"/>
                  <a:gd name="connsiteX2" fmla="*/ 9728 w 19455"/>
                  <a:gd name="connsiteY2" fmla="*/ 4864 h 11348"/>
                  <a:gd name="connsiteX3" fmla="*/ 19455 w 19455"/>
                  <a:gd name="connsiteY3" fmla="*/ 0 h 11348"/>
                  <a:gd name="connsiteX4" fmla="*/ 19455 w 19455"/>
                  <a:gd name="connsiteY4" fmla="*/ 11349 h 11348"/>
                  <a:gd name="connsiteX5" fmla="*/ 0 w 19455"/>
                  <a:gd name="connsiteY5" fmla="*/ 11349 h 1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455" h="11348">
                    <a:moveTo>
                      <a:pt x="0" y="11349"/>
                    </a:moveTo>
                    <a:lnTo>
                      <a:pt x="0" y="0"/>
                    </a:lnTo>
                    <a:cubicBezTo>
                      <a:pt x="0" y="0"/>
                      <a:pt x="9728" y="0"/>
                      <a:pt x="9728" y="4864"/>
                    </a:cubicBezTo>
                    <a:cubicBezTo>
                      <a:pt x="9728" y="4864"/>
                      <a:pt x="11349" y="0"/>
                      <a:pt x="19455" y="0"/>
                    </a:cubicBezTo>
                    <a:lnTo>
                      <a:pt x="19455" y="11349"/>
                    </a:lnTo>
                    <a:lnTo>
                      <a:pt x="0" y="11349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" name="图形 126">
              <a:extLst>
                <a:ext uri="{FF2B5EF4-FFF2-40B4-BE49-F238E27FC236}">
                  <a16:creationId xmlns:a16="http://schemas.microsoft.com/office/drawing/2014/main" id="{8FBBFA5E-4EDD-45C9-B76B-F3B8F9CD777F}"/>
                </a:ext>
              </a:extLst>
            </p:cNvPr>
            <p:cNvGrpSpPr/>
            <p:nvPr/>
          </p:nvGrpSpPr>
          <p:grpSpPr>
            <a:xfrm>
              <a:off x="1281687" y="6563125"/>
              <a:ext cx="41547" cy="289741"/>
              <a:chOff x="393970" y="4884999"/>
              <a:chExt cx="61608" cy="429638"/>
            </a:xfrm>
            <a:grpFill/>
          </p:grpSpPr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D51434C-886C-4AEA-82C1-B6050AF7DF47}"/>
                  </a:ext>
                </a:extLst>
              </p:cNvPr>
              <p:cNvSpPr/>
              <p:nvPr/>
            </p:nvSpPr>
            <p:spPr>
              <a:xfrm>
                <a:off x="393970" y="4891484"/>
                <a:ext cx="61608" cy="423153"/>
              </a:xfrm>
              <a:custGeom>
                <a:avLst/>
                <a:gdLst>
                  <a:gd name="connsiteX0" fmla="*/ 0 w 61608"/>
                  <a:gd name="connsiteY0" fmla="*/ 0 h 423153"/>
                  <a:gd name="connsiteX1" fmla="*/ 61608 w 61608"/>
                  <a:gd name="connsiteY1" fmla="*/ 0 h 423153"/>
                  <a:gd name="connsiteX2" fmla="*/ 61608 w 61608"/>
                  <a:gd name="connsiteY2" fmla="*/ 423153 h 423153"/>
                  <a:gd name="connsiteX3" fmla="*/ 0 w 61608"/>
                  <a:gd name="connsiteY3" fmla="*/ 423153 h 42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608" h="423153">
                    <a:moveTo>
                      <a:pt x="0" y="0"/>
                    </a:moveTo>
                    <a:lnTo>
                      <a:pt x="61608" y="0"/>
                    </a:lnTo>
                    <a:lnTo>
                      <a:pt x="61608" y="423153"/>
                    </a:lnTo>
                    <a:lnTo>
                      <a:pt x="0" y="423153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CC54A1B5-C3EC-4B49-889E-7F443C63149A}"/>
                  </a:ext>
                </a:extLst>
              </p:cNvPr>
              <p:cNvSpPr/>
              <p:nvPr/>
            </p:nvSpPr>
            <p:spPr>
              <a:xfrm>
                <a:off x="415046" y="4884999"/>
                <a:ext cx="19455" cy="11348"/>
              </a:xfrm>
              <a:custGeom>
                <a:avLst/>
                <a:gdLst>
                  <a:gd name="connsiteX0" fmla="*/ 0 w 19455"/>
                  <a:gd name="connsiteY0" fmla="*/ 11349 h 11348"/>
                  <a:gd name="connsiteX1" fmla="*/ 0 w 19455"/>
                  <a:gd name="connsiteY1" fmla="*/ 0 h 11348"/>
                  <a:gd name="connsiteX2" fmla="*/ 9728 w 19455"/>
                  <a:gd name="connsiteY2" fmla="*/ 4864 h 11348"/>
                  <a:gd name="connsiteX3" fmla="*/ 19455 w 19455"/>
                  <a:gd name="connsiteY3" fmla="*/ 0 h 11348"/>
                  <a:gd name="connsiteX4" fmla="*/ 19455 w 19455"/>
                  <a:gd name="connsiteY4" fmla="*/ 11349 h 11348"/>
                  <a:gd name="connsiteX5" fmla="*/ 0 w 19455"/>
                  <a:gd name="connsiteY5" fmla="*/ 11349 h 1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455" h="11348">
                    <a:moveTo>
                      <a:pt x="0" y="11349"/>
                    </a:moveTo>
                    <a:lnTo>
                      <a:pt x="0" y="0"/>
                    </a:lnTo>
                    <a:cubicBezTo>
                      <a:pt x="0" y="0"/>
                      <a:pt x="9728" y="0"/>
                      <a:pt x="9728" y="4864"/>
                    </a:cubicBezTo>
                    <a:cubicBezTo>
                      <a:pt x="9728" y="4864"/>
                      <a:pt x="11349" y="0"/>
                      <a:pt x="19455" y="0"/>
                    </a:cubicBezTo>
                    <a:lnTo>
                      <a:pt x="19455" y="11349"/>
                    </a:lnTo>
                    <a:lnTo>
                      <a:pt x="0" y="11349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" name="图形 126">
              <a:extLst>
                <a:ext uri="{FF2B5EF4-FFF2-40B4-BE49-F238E27FC236}">
                  <a16:creationId xmlns:a16="http://schemas.microsoft.com/office/drawing/2014/main" id="{92CAEAB2-F120-4E11-AB4A-7D93BB8CFA0F}"/>
                </a:ext>
              </a:extLst>
            </p:cNvPr>
            <p:cNvGrpSpPr/>
            <p:nvPr/>
          </p:nvGrpSpPr>
          <p:grpSpPr>
            <a:xfrm>
              <a:off x="1328702" y="6563125"/>
              <a:ext cx="41547" cy="289741"/>
              <a:chOff x="463685" y="4884999"/>
              <a:chExt cx="61608" cy="429638"/>
            </a:xfrm>
            <a:grpFill/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15B758C4-56B8-4331-AF95-3D557980D43D}"/>
                  </a:ext>
                </a:extLst>
              </p:cNvPr>
              <p:cNvSpPr/>
              <p:nvPr/>
            </p:nvSpPr>
            <p:spPr>
              <a:xfrm>
                <a:off x="463685" y="4891484"/>
                <a:ext cx="61608" cy="423153"/>
              </a:xfrm>
              <a:custGeom>
                <a:avLst/>
                <a:gdLst>
                  <a:gd name="connsiteX0" fmla="*/ 0 w 61608"/>
                  <a:gd name="connsiteY0" fmla="*/ 0 h 423153"/>
                  <a:gd name="connsiteX1" fmla="*/ 61609 w 61608"/>
                  <a:gd name="connsiteY1" fmla="*/ 0 h 423153"/>
                  <a:gd name="connsiteX2" fmla="*/ 61609 w 61608"/>
                  <a:gd name="connsiteY2" fmla="*/ 423153 h 423153"/>
                  <a:gd name="connsiteX3" fmla="*/ 0 w 61608"/>
                  <a:gd name="connsiteY3" fmla="*/ 423153 h 42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608" h="423153">
                    <a:moveTo>
                      <a:pt x="0" y="0"/>
                    </a:moveTo>
                    <a:lnTo>
                      <a:pt x="61609" y="0"/>
                    </a:lnTo>
                    <a:lnTo>
                      <a:pt x="61609" y="423153"/>
                    </a:lnTo>
                    <a:lnTo>
                      <a:pt x="0" y="423153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34875EC0-E4C6-48C9-A395-8978B8EBD27D}"/>
                  </a:ext>
                </a:extLst>
              </p:cNvPr>
              <p:cNvSpPr/>
              <p:nvPr/>
            </p:nvSpPr>
            <p:spPr>
              <a:xfrm>
                <a:off x="484761" y="4884999"/>
                <a:ext cx="19455" cy="11348"/>
              </a:xfrm>
              <a:custGeom>
                <a:avLst/>
                <a:gdLst>
                  <a:gd name="connsiteX0" fmla="*/ 0 w 19455"/>
                  <a:gd name="connsiteY0" fmla="*/ 11349 h 11348"/>
                  <a:gd name="connsiteX1" fmla="*/ 0 w 19455"/>
                  <a:gd name="connsiteY1" fmla="*/ 0 h 11348"/>
                  <a:gd name="connsiteX2" fmla="*/ 9728 w 19455"/>
                  <a:gd name="connsiteY2" fmla="*/ 4864 h 11348"/>
                  <a:gd name="connsiteX3" fmla="*/ 19455 w 19455"/>
                  <a:gd name="connsiteY3" fmla="*/ 0 h 11348"/>
                  <a:gd name="connsiteX4" fmla="*/ 19455 w 19455"/>
                  <a:gd name="connsiteY4" fmla="*/ 11349 h 11348"/>
                  <a:gd name="connsiteX5" fmla="*/ 0 w 19455"/>
                  <a:gd name="connsiteY5" fmla="*/ 11349 h 1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455" h="11348">
                    <a:moveTo>
                      <a:pt x="0" y="11349"/>
                    </a:moveTo>
                    <a:lnTo>
                      <a:pt x="0" y="0"/>
                    </a:lnTo>
                    <a:cubicBezTo>
                      <a:pt x="0" y="0"/>
                      <a:pt x="9728" y="0"/>
                      <a:pt x="9728" y="4864"/>
                    </a:cubicBezTo>
                    <a:cubicBezTo>
                      <a:pt x="9728" y="4864"/>
                      <a:pt x="11349" y="0"/>
                      <a:pt x="19455" y="0"/>
                    </a:cubicBezTo>
                    <a:lnTo>
                      <a:pt x="19455" y="11349"/>
                    </a:lnTo>
                    <a:lnTo>
                      <a:pt x="0" y="11349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" name="图形 126">
              <a:extLst>
                <a:ext uri="{FF2B5EF4-FFF2-40B4-BE49-F238E27FC236}">
                  <a16:creationId xmlns:a16="http://schemas.microsoft.com/office/drawing/2014/main" id="{C61B291A-5282-41A8-9B2A-1858DB9ADD93}"/>
                </a:ext>
              </a:extLst>
            </p:cNvPr>
            <p:cNvGrpSpPr/>
            <p:nvPr/>
          </p:nvGrpSpPr>
          <p:grpSpPr>
            <a:xfrm>
              <a:off x="1378996" y="6563125"/>
              <a:ext cx="41547" cy="289741"/>
              <a:chOff x="538263" y="4884999"/>
              <a:chExt cx="61608" cy="429638"/>
            </a:xfrm>
            <a:grpFill/>
          </p:grpSpPr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7BC7D26-1C19-46FE-90A8-0E90E07E38A3}"/>
                  </a:ext>
                </a:extLst>
              </p:cNvPr>
              <p:cNvSpPr/>
              <p:nvPr/>
            </p:nvSpPr>
            <p:spPr>
              <a:xfrm>
                <a:off x="538263" y="4891484"/>
                <a:ext cx="61608" cy="423153"/>
              </a:xfrm>
              <a:custGeom>
                <a:avLst/>
                <a:gdLst>
                  <a:gd name="connsiteX0" fmla="*/ 0 w 61608"/>
                  <a:gd name="connsiteY0" fmla="*/ 0 h 423153"/>
                  <a:gd name="connsiteX1" fmla="*/ 61609 w 61608"/>
                  <a:gd name="connsiteY1" fmla="*/ 0 h 423153"/>
                  <a:gd name="connsiteX2" fmla="*/ 61609 w 61608"/>
                  <a:gd name="connsiteY2" fmla="*/ 423153 h 423153"/>
                  <a:gd name="connsiteX3" fmla="*/ 0 w 61608"/>
                  <a:gd name="connsiteY3" fmla="*/ 423153 h 42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608" h="423153">
                    <a:moveTo>
                      <a:pt x="0" y="0"/>
                    </a:moveTo>
                    <a:lnTo>
                      <a:pt x="61609" y="0"/>
                    </a:lnTo>
                    <a:lnTo>
                      <a:pt x="61609" y="423153"/>
                    </a:lnTo>
                    <a:lnTo>
                      <a:pt x="0" y="423153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6DF93E19-DB4A-45F2-9EA5-10D5FD971288}"/>
                  </a:ext>
                </a:extLst>
              </p:cNvPr>
              <p:cNvSpPr/>
              <p:nvPr/>
            </p:nvSpPr>
            <p:spPr>
              <a:xfrm>
                <a:off x="557719" y="4884999"/>
                <a:ext cx="19455" cy="11348"/>
              </a:xfrm>
              <a:custGeom>
                <a:avLst/>
                <a:gdLst>
                  <a:gd name="connsiteX0" fmla="*/ 0 w 19455"/>
                  <a:gd name="connsiteY0" fmla="*/ 11349 h 11348"/>
                  <a:gd name="connsiteX1" fmla="*/ 0 w 19455"/>
                  <a:gd name="connsiteY1" fmla="*/ 0 h 11348"/>
                  <a:gd name="connsiteX2" fmla="*/ 9728 w 19455"/>
                  <a:gd name="connsiteY2" fmla="*/ 4864 h 11348"/>
                  <a:gd name="connsiteX3" fmla="*/ 19455 w 19455"/>
                  <a:gd name="connsiteY3" fmla="*/ 0 h 11348"/>
                  <a:gd name="connsiteX4" fmla="*/ 19455 w 19455"/>
                  <a:gd name="connsiteY4" fmla="*/ 11349 h 11348"/>
                  <a:gd name="connsiteX5" fmla="*/ 0 w 19455"/>
                  <a:gd name="connsiteY5" fmla="*/ 11349 h 11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455" h="11348">
                    <a:moveTo>
                      <a:pt x="0" y="11349"/>
                    </a:moveTo>
                    <a:lnTo>
                      <a:pt x="0" y="0"/>
                    </a:lnTo>
                    <a:cubicBezTo>
                      <a:pt x="0" y="0"/>
                      <a:pt x="9728" y="0"/>
                      <a:pt x="9728" y="4864"/>
                    </a:cubicBezTo>
                    <a:cubicBezTo>
                      <a:pt x="9728" y="4864"/>
                      <a:pt x="11349" y="0"/>
                      <a:pt x="19455" y="0"/>
                    </a:cubicBezTo>
                    <a:lnTo>
                      <a:pt x="19455" y="11349"/>
                    </a:lnTo>
                    <a:lnTo>
                      <a:pt x="0" y="11349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" name="图形 126">
              <a:extLst>
                <a:ext uri="{FF2B5EF4-FFF2-40B4-BE49-F238E27FC236}">
                  <a16:creationId xmlns:a16="http://schemas.microsoft.com/office/drawing/2014/main" id="{9ACFF8EF-DA1A-4CA3-962B-BA8E69BB449F}"/>
                </a:ext>
              </a:extLst>
            </p:cNvPr>
            <p:cNvGrpSpPr/>
            <p:nvPr/>
          </p:nvGrpSpPr>
          <p:grpSpPr>
            <a:xfrm>
              <a:off x="1401957" y="6364132"/>
              <a:ext cx="1073683" cy="488734"/>
              <a:chOff x="572310" y="4589926"/>
              <a:chExt cx="1592093" cy="724711"/>
            </a:xfrm>
            <a:grpFill/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A7C725A-648D-447F-9B4D-0965BF1F9130}"/>
                  </a:ext>
                </a:extLst>
              </p:cNvPr>
              <p:cNvSpPr/>
              <p:nvPr/>
            </p:nvSpPr>
            <p:spPr>
              <a:xfrm>
                <a:off x="572310" y="4672611"/>
                <a:ext cx="1592093" cy="642025"/>
              </a:xfrm>
              <a:custGeom>
                <a:avLst/>
                <a:gdLst>
                  <a:gd name="connsiteX0" fmla="*/ 1592094 w 1592093"/>
                  <a:gd name="connsiteY0" fmla="*/ 381000 h 642025"/>
                  <a:gd name="connsiteX1" fmla="*/ 1592094 w 1592093"/>
                  <a:gd name="connsiteY1" fmla="*/ 642026 h 642025"/>
                  <a:gd name="connsiteX2" fmla="*/ 0 w 1592093"/>
                  <a:gd name="connsiteY2" fmla="*/ 642026 h 642025"/>
                  <a:gd name="connsiteX3" fmla="*/ 0 w 1592093"/>
                  <a:gd name="connsiteY3" fmla="*/ 575554 h 642025"/>
                  <a:gd name="connsiteX4" fmla="*/ 11349 w 1592093"/>
                  <a:gd name="connsiteY4" fmla="*/ 575554 h 642025"/>
                  <a:gd name="connsiteX5" fmla="*/ 11349 w 1592093"/>
                  <a:gd name="connsiteY5" fmla="*/ 457200 h 642025"/>
                  <a:gd name="connsiteX6" fmla="*/ 17834 w 1592093"/>
                  <a:gd name="connsiteY6" fmla="*/ 457200 h 642025"/>
                  <a:gd name="connsiteX7" fmla="*/ 17834 w 1592093"/>
                  <a:gd name="connsiteY7" fmla="*/ 447473 h 642025"/>
                  <a:gd name="connsiteX8" fmla="*/ 53502 w 1592093"/>
                  <a:gd name="connsiteY8" fmla="*/ 447473 h 642025"/>
                  <a:gd name="connsiteX9" fmla="*/ 53502 w 1592093"/>
                  <a:gd name="connsiteY9" fmla="*/ 440988 h 642025"/>
                  <a:gd name="connsiteX10" fmla="*/ 76200 w 1592093"/>
                  <a:gd name="connsiteY10" fmla="*/ 440988 h 642025"/>
                  <a:gd name="connsiteX11" fmla="*/ 76200 w 1592093"/>
                  <a:gd name="connsiteY11" fmla="*/ 423153 h 642025"/>
                  <a:gd name="connsiteX12" fmla="*/ 113489 w 1592093"/>
                  <a:gd name="connsiteY12" fmla="*/ 423153 h 642025"/>
                  <a:gd name="connsiteX13" fmla="*/ 113489 w 1592093"/>
                  <a:gd name="connsiteY13" fmla="*/ 348575 h 642025"/>
                  <a:gd name="connsiteX14" fmla="*/ 121596 w 1592093"/>
                  <a:gd name="connsiteY14" fmla="*/ 348575 h 642025"/>
                  <a:gd name="connsiteX15" fmla="*/ 121596 w 1592093"/>
                  <a:gd name="connsiteY15" fmla="*/ 338847 h 642025"/>
                  <a:gd name="connsiteX16" fmla="*/ 145915 w 1592093"/>
                  <a:gd name="connsiteY16" fmla="*/ 338847 h 642025"/>
                  <a:gd name="connsiteX17" fmla="*/ 145915 w 1592093"/>
                  <a:gd name="connsiteY17" fmla="*/ 345332 h 642025"/>
                  <a:gd name="connsiteX18" fmla="*/ 152400 w 1592093"/>
                  <a:gd name="connsiteY18" fmla="*/ 345332 h 642025"/>
                  <a:gd name="connsiteX19" fmla="*/ 152400 w 1592093"/>
                  <a:gd name="connsiteY19" fmla="*/ 338847 h 642025"/>
                  <a:gd name="connsiteX20" fmla="*/ 162128 w 1592093"/>
                  <a:gd name="connsiteY20" fmla="*/ 338847 h 642025"/>
                  <a:gd name="connsiteX21" fmla="*/ 162128 w 1592093"/>
                  <a:gd name="connsiteY21" fmla="*/ 348575 h 642025"/>
                  <a:gd name="connsiteX22" fmla="*/ 173477 w 1592093"/>
                  <a:gd name="connsiteY22" fmla="*/ 348575 h 642025"/>
                  <a:gd name="connsiteX23" fmla="*/ 173477 w 1592093"/>
                  <a:gd name="connsiteY23" fmla="*/ 426396 h 642025"/>
                  <a:gd name="connsiteX24" fmla="*/ 183204 w 1592093"/>
                  <a:gd name="connsiteY24" fmla="*/ 426396 h 642025"/>
                  <a:gd name="connsiteX25" fmla="*/ 183204 w 1592093"/>
                  <a:gd name="connsiteY25" fmla="*/ 384243 h 642025"/>
                  <a:gd name="connsiteX26" fmla="*/ 189689 w 1592093"/>
                  <a:gd name="connsiteY26" fmla="*/ 384243 h 642025"/>
                  <a:gd name="connsiteX27" fmla="*/ 189689 w 1592093"/>
                  <a:gd name="connsiteY27" fmla="*/ 366409 h 642025"/>
                  <a:gd name="connsiteX28" fmla="*/ 215630 w 1592093"/>
                  <a:gd name="connsiteY28" fmla="*/ 366409 h 642025"/>
                  <a:gd name="connsiteX29" fmla="*/ 215630 w 1592093"/>
                  <a:gd name="connsiteY29" fmla="*/ 286966 h 642025"/>
                  <a:gd name="connsiteX30" fmla="*/ 254540 w 1592093"/>
                  <a:gd name="connsiteY30" fmla="*/ 286966 h 642025"/>
                  <a:gd name="connsiteX31" fmla="*/ 254540 w 1592093"/>
                  <a:gd name="connsiteY31" fmla="*/ 262647 h 642025"/>
                  <a:gd name="connsiteX32" fmla="*/ 286966 w 1592093"/>
                  <a:gd name="connsiteY32" fmla="*/ 262647 h 642025"/>
                  <a:gd name="connsiteX33" fmla="*/ 286966 w 1592093"/>
                  <a:gd name="connsiteY33" fmla="*/ 278860 h 642025"/>
                  <a:gd name="connsiteX34" fmla="*/ 291830 w 1592093"/>
                  <a:gd name="connsiteY34" fmla="*/ 278860 h 642025"/>
                  <a:gd name="connsiteX35" fmla="*/ 291830 w 1592093"/>
                  <a:gd name="connsiteY35" fmla="*/ 272375 h 642025"/>
                  <a:gd name="connsiteX36" fmla="*/ 325877 w 1592093"/>
                  <a:gd name="connsiteY36" fmla="*/ 272375 h 642025"/>
                  <a:gd name="connsiteX37" fmla="*/ 325877 w 1592093"/>
                  <a:gd name="connsiteY37" fmla="*/ 447473 h 642025"/>
                  <a:gd name="connsiteX38" fmla="*/ 330740 w 1592093"/>
                  <a:gd name="connsiteY38" fmla="*/ 447473 h 642025"/>
                  <a:gd name="connsiteX39" fmla="*/ 330740 w 1592093"/>
                  <a:gd name="connsiteY39" fmla="*/ 445851 h 642025"/>
                  <a:gd name="connsiteX40" fmla="*/ 327498 w 1592093"/>
                  <a:gd name="connsiteY40" fmla="*/ 445851 h 642025"/>
                  <a:gd name="connsiteX41" fmla="*/ 327498 w 1592093"/>
                  <a:gd name="connsiteY41" fmla="*/ 436124 h 642025"/>
                  <a:gd name="connsiteX42" fmla="*/ 330740 w 1592093"/>
                  <a:gd name="connsiteY42" fmla="*/ 436124 h 642025"/>
                  <a:gd name="connsiteX43" fmla="*/ 330740 w 1592093"/>
                  <a:gd name="connsiteY43" fmla="*/ 432881 h 642025"/>
                  <a:gd name="connsiteX44" fmla="*/ 327498 w 1592093"/>
                  <a:gd name="connsiteY44" fmla="*/ 432881 h 642025"/>
                  <a:gd name="connsiteX45" fmla="*/ 327498 w 1592093"/>
                  <a:gd name="connsiteY45" fmla="*/ 424775 h 642025"/>
                  <a:gd name="connsiteX46" fmla="*/ 330740 w 1592093"/>
                  <a:gd name="connsiteY46" fmla="*/ 424775 h 642025"/>
                  <a:gd name="connsiteX47" fmla="*/ 330740 w 1592093"/>
                  <a:gd name="connsiteY47" fmla="*/ 419911 h 642025"/>
                  <a:gd name="connsiteX48" fmla="*/ 327498 w 1592093"/>
                  <a:gd name="connsiteY48" fmla="*/ 419911 h 642025"/>
                  <a:gd name="connsiteX49" fmla="*/ 327498 w 1592093"/>
                  <a:gd name="connsiteY49" fmla="*/ 411804 h 642025"/>
                  <a:gd name="connsiteX50" fmla="*/ 330740 w 1592093"/>
                  <a:gd name="connsiteY50" fmla="*/ 411804 h 642025"/>
                  <a:gd name="connsiteX51" fmla="*/ 330740 w 1592093"/>
                  <a:gd name="connsiteY51" fmla="*/ 408562 h 642025"/>
                  <a:gd name="connsiteX52" fmla="*/ 327498 w 1592093"/>
                  <a:gd name="connsiteY52" fmla="*/ 408562 h 642025"/>
                  <a:gd name="connsiteX53" fmla="*/ 327498 w 1592093"/>
                  <a:gd name="connsiteY53" fmla="*/ 398834 h 642025"/>
                  <a:gd name="connsiteX54" fmla="*/ 330740 w 1592093"/>
                  <a:gd name="connsiteY54" fmla="*/ 398834 h 642025"/>
                  <a:gd name="connsiteX55" fmla="*/ 330740 w 1592093"/>
                  <a:gd name="connsiteY55" fmla="*/ 395592 h 642025"/>
                  <a:gd name="connsiteX56" fmla="*/ 327498 w 1592093"/>
                  <a:gd name="connsiteY56" fmla="*/ 395592 h 642025"/>
                  <a:gd name="connsiteX57" fmla="*/ 327498 w 1592093"/>
                  <a:gd name="connsiteY57" fmla="*/ 385864 h 642025"/>
                  <a:gd name="connsiteX58" fmla="*/ 330740 w 1592093"/>
                  <a:gd name="connsiteY58" fmla="*/ 385864 h 642025"/>
                  <a:gd name="connsiteX59" fmla="*/ 330740 w 1592093"/>
                  <a:gd name="connsiteY59" fmla="*/ 382622 h 642025"/>
                  <a:gd name="connsiteX60" fmla="*/ 327498 w 1592093"/>
                  <a:gd name="connsiteY60" fmla="*/ 382622 h 642025"/>
                  <a:gd name="connsiteX61" fmla="*/ 327498 w 1592093"/>
                  <a:gd name="connsiteY61" fmla="*/ 374515 h 642025"/>
                  <a:gd name="connsiteX62" fmla="*/ 330740 w 1592093"/>
                  <a:gd name="connsiteY62" fmla="*/ 374515 h 642025"/>
                  <a:gd name="connsiteX63" fmla="*/ 330740 w 1592093"/>
                  <a:gd name="connsiteY63" fmla="*/ 371273 h 642025"/>
                  <a:gd name="connsiteX64" fmla="*/ 327498 w 1592093"/>
                  <a:gd name="connsiteY64" fmla="*/ 371273 h 642025"/>
                  <a:gd name="connsiteX65" fmla="*/ 327498 w 1592093"/>
                  <a:gd name="connsiteY65" fmla="*/ 361545 h 642025"/>
                  <a:gd name="connsiteX66" fmla="*/ 330740 w 1592093"/>
                  <a:gd name="connsiteY66" fmla="*/ 361545 h 642025"/>
                  <a:gd name="connsiteX67" fmla="*/ 330740 w 1592093"/>
                  <a:gd name="connsiteY67" fmla="*/ 358302 h 642025"/>
                  <a:gd name="connsiteX68" fmla="*/ 327498 w 1592093"/>
                  <a:gd name="connsiteY68" fmla="*/ 358302 h 642025"/>
                  <a:gd name="connsiteX69" fmla="*/ 327498 w 1592093"/>
                  <a:gd name="connsiteY69" fmla="*/ 348575 h 642025"/>
                  <a:gd name="connsiteX70" fmla="*/ 330740 w 1592093"/>
                  <a:gd name="connsiteY70" fmla="*/ 348575 h 642025"/>
                  <a:gd name="connsiteX71" fmla="*/ 330740 w 1592093"/>
                  <a:gd name="connsiteY71" fmla="*/ 345332 h 642025"/>
                  <a:gd name="connsiteX72" fmla="*/ 327498 w 1592093"/>
                  <a:gd name="connsiteY72" fmla="*/ 345332 h 642025"/>
                  <a:gd name="connsiteX73" fmla="*/ 327498 w 1592093"/>
                  <a:gd name="connsiteY73" fmla="*/ 337226 h 642025"/>
                  <a:gd name="connsiteX74" fmla="*/ 330740 w 1592093"/>
                  <a:gd name="connsiteY74" fmla="*/ 337226 h 642025"/>
                  <a:gd name="connsiteX75" fmla="*/ 330740 w 1592093"/>
                  <a:gd name="connsiteY75" fmla="*/ 333983 h 642025"/>
                  <a:gd name="connsiteX76" fmla="*/ 327498 w 1592093"/>
                  <a:gd name="connsiteY76" fmla="*/ 333983 h 642025"/>
                  <a:gd name="connsiteX77" fmla="*/ 327498 w 1592093"/>
                  <a:gd name="connsiteY77" fmla="*/ 324256 h 642025"/>
                  <a:gd name="connsiteX78" fmla="*/ 330740 w 1592093"/>
                  <a:gd name="connsiteY78" fmla="*/ 324256 h 642025"/>
                  <a:gd name="connsiteX79" fmla="*/ 330740 w 1592093"/>
                  <a:gd name="connsiteY79" fmla="*/ 321013 h 642025"/>
                  <a:gd name="connsiteX80" fmla="*/ 327498 w 1592093"/>
                  <a:gd name="connsiteY80" fmla="*/ 321013 h 642025"/>
                  <a:gd name="connsiteX81" fmla="*/ 327498 w 1592093"/>
                  <a:gd name="connsiteY81" fmla="*/ 311285 h 642025"/>
                  <a:gd name="connsiteX82" fmla="*/ 330740 w 1592093"/>
                  <a:gd name="connsiteY82" fmla="*/ 311285 h 642025"/>
                  <a:gd name="connsiteX83" fmla="*/ 330740 w 1592093"/>
                  <a:gd name="connsiteY83" fmla="*/ 308043 h 642025"/>
                  <a:gd name="connsiteX84" fmla="*/ 327498 w 1592093"/>
                  <a:gd name="connsiteY84" fmla="*/ 308043 h 642025"/>
                  <a:gd name="connsiteX85" fmla="*/ 327498 w 1592093"/>
                  <a:gd name="connsiteY85" fmla="*/ 298315 h 642025"/>
                  <a:gd name="connsiteX86" fmla="*/ 330740 w 1592093"/>
                  <a:gd name="connsiteY86" fmla="*/ 298315 h 642025"/>
                  <a:gd name="connsiteX87" fmla="*/ 330740 w 1592093"/>
                  <a:gd name="connsiteY87" fmla="*/ 290209 h 642025"/>
                  <a:gd name="connsiteX88" fmla="*/ 363166 w 1592093"/>
                  <a:gd name="connsiteY88" fmla="*/ 290209 h 642025"/>
                  <a:gd name="connsiteX89" fmla="*/ 363166 w 1592093"/>
                  <a:gd name="connsiteY89" fmla="*/ 286966 h 642025"/>
                  <a:gd name="connsiteX90" fmla="*/ 333983 w 1592093"/>
                  <a:gd name="connsiteY90" fmla="*/ 286966 h 642025"/>
                  <a:gd name="connsiteX91" fmla="*/ 333983 w 1592093"/>
                  <a:gd name="connsiteY91" fmla="*/ 262647 h 642025"/>
                  <a:gd name="connsiteX92" fmla="*/ 457200 w 1592093"/>
                  <a:gd name="connsiteY92" fmla="*/ 262647 h 642025"/>
                  <a:gd name="connsiteX93" fmla="*/ 457200 w 1592093"/>
                  <a:gd name="connsiteY93" fmla="*/ 286966 h 642025"/>
                  <a:gd name="connsiteX94" fmla="*/ 439366 w 1592093"/>
                  <a:gd name="connsiteY94" fmla="*/ 286966 h 642025"/>
                  <a:gd name="connsiteX95" fmla="*/ 439366 w 1592093"/>
                  <a:gd name="connsiteY95" fmla="*/ 290209 h 642025"/>
                  <a:gd name="connsiteX96" fmla="*/ 463685 w 1592093"/>
                  <a:gd name="connsiteY96" fmla="*/ 290209 h 642025"/>
                  <a:gd name="connsiteX97" fmla="*/ 463685 w 1592093"/>
                  <a:gd name="connsiteY97" fmla="*/ 298315 h 642025"/>
                  <a:gd name="connsiteX98" fmla="*/ 468549 w 1592093"/>
                  <a:gd name="connsiteY98" fmla="*/ 298315 h 642025"/>
                  <a:gd name="connsiteX99" fmla="*/ 468549 w 1592093"/>
                  <a:gd name="connsiteY99" fmla="*/ 308043 h 642025"/>
                  <a:gd name="connsiteX100" fmla="*/ 463685 w 1592093"/>
                  <a:gd name="connsiteY100" fmla="*/ 308043 h 642025"/>
                  <a:gd name="connsiteX101" fmla="*/ 463685 w 1592093"/>
                  <a:gd name="connsiteY101" fmla="*/ 311285 h 642025"/>
                  <a:gd name="connsiteX102" fmla="*/ 468549 w 1592093"/>
                  <a:gd name="connsiteY102" fmla="*/ 311285 h 642025"/>
                  <a:gd name="connsiteX103" fmla="*/ 468549 w 1592093"/>
                  <a:gd name="connsiteY103" fmla="*/ 321013 h 642025"/>
                  <a:gd name="connsiteX104" fmla="*/ 463685 w 1592093"/>
                  <a:gd name="connsiteY104" fmla="*/ 321013 h 642025"/>
                  <a:gd name="connsiteX105" fmla="*/ 463685 w 1592093"/>
                  <a:gd name="connsiteY105" fmla="*/ 324256 h 642025"/>
                  <a:gd name="connsiteX106" fmla="*/ 468549 w 1592093"/>
                  <a:gd name="connsiteY106" fmla="*/ 324256 h 642025"/>
                  <a:gd name="connsiteX107" fmla="*/ 468549 w 1592093"/>
                  <a:gd name="connsiteY107" fmla="*/ 327498 h 642025"/>
                  <a:gd name="connsiteX108" fmla="*/ 494489 w 1592093"/>
                  <a:gd name="connsiteY108" fmla="*/ 327498 h 642025"/>
                  <a:gd name="connsiteX109" fmla="*/ 494489 w 1592093"/>
                  <a:gd name="connsiteY109" fmla="*/ 483141 h 642025"/>
                  <a:gd name="connsiteX110" fmla="*/ 510702 w 1592093"/>
                  <a:gd name="connsiteY110" fmla="*/ 483141 h 642025"/>
                  <a:gd name="connsiteX111" fmla="*/ 510702 w 1592093"/>
                  <a:gd name="connsiteY111" fmla="*/ 171855 h 642025"/>
                  <a:gd name="connsiteX112" fmla="*/ 562583 w 1592093"/>
                  <a:gd name="connsiteY112" fmla="*/ 171855 h 642025"/>
                  <a:gd name="connsiteX113" fmla="*/ 562583 w 1592093"/>
                  <a:gd name="connsiteY113" fmla="*/ 166992 h 642025"/>
                  <a:gd name="connsiteX114" fmla="*/ 505838 w 1592093"/>
                  <a:gd name="connsiteY114" fmla="*/ 166992 h 642025"/>
                  <a:gd name="connsiteX115" fmla="*/ 505838 w 1592093"/>
                  <a:gd name="connsiteY115" fmla="*/ 136187 h 642025"/>
                  <a:gd name="connsiteX116" fmla="*/ 669587 w 1592093"/>
                  <a:gd name="connsiteY116" fmla="*/ 136187 h 642025"/>
                  <a:gd name="connsiteX117" fmla="*/ 669587 w 1592093"/>
                  <a:gd name="connsiteY117" fmla="*/ 166992 h 642025"/>
                  <a:gd name="connsiteX118" fmla="*/ 627434 w 1592093"/>
                  <a:gd name="connsiteY118" fmla="*/ 166992 h 642025"/>
                  <a:gd name="connsiteX119" fmla="*/ 627434 w 1592093"/>
                  <a:gd name="connsiteY119" fmla="*/ 171855 h 642025"/>
                  <a:gd name="connsiteX120" fmla="*/ 661481 w 1592093"/>
                  <a:gd name="connsiteY120" fmla="*/ 171855 h 642025"/>
                  <a:gd name="connsiteX121" fmla="*/ 661481 w 1592093"/>
                  <a:gd name="connsiteY121" fmla="*/ 512324 h 642025"/>
                  <a:gd name="connsiteX122" fmla="*/ 676072 w 1592093"/>
                  <a:gd name="connsiteY122" fmla="*/ 512324 h 642025"/>
                  <a:gd name="connsiteX123" fmla="*/ 676072 w 1592093"/>
                  <a:gd name="connsiteY123" fmla="*/ 428017 h 642025"/>
                  <a:gd name="connsiteX124" fmla="*/ 698770 w 1592093"/>
                  <a:gd name="connsiteY124" fmla="*/ 428017 h 642025"/>
                  <a:gd name="connsiteX125" fmla="*/ 698770 w 1592093"/>
                  <a:gd name="connsiteY125" fmla="*/ 382622 h 642025"/>
                  <a:gd name="connsiteX126" fmla="*/ 713362 w 1592093"/>
                  <a:gd name="connsiteY126" fmla="*/ 382622 h 642025"/>
                  <a:gd name="connsiteX127" fmla="*/ 713362 w 1592093"/>
                  <a:gd name="connsiteY127" fmla="*/ 293451 h 642025"/>
                  <a:gd name="connsiteX128" fmla="*/ 719847 w 1592093"/>
                  <a:gd name="connsiteY128" fmla="*/ 293451 h 642025"/>
                  <a:gd name="connsiteX129" fmla="*/ 719847 w 1592093"/>
                  <a:gd name="connsiteY129" fmla="*/ 226979 h 642025"/>
                  <a:gd name="connsiteX130" fmla="*/ 732817 w 1592093"/>
                  <a:gd name="connsiteY130" fmla="*/ 226979 h 642025"/>
                  <a:gd name="connsiteX131" fmla="*/ 732817 w 1592093"/>
                  <a:gd name="connsiteY131" fmla="*/ 218873 h 642025"/>
                  <a:gd name="connsiteX132" fmla="*/ 757136 w 1592093"/>
                  <a:gd name="connsiteY132" fmla="*/ 218873 h 642025"/>
                  <a:gd name="connsiteX133" fmla="*/ 757136 w 1592093"/>
                  <a:gd name="connsiteY133" fmla="*/ 230221 h 642025"/>
                  <a:gd name="connsiteX134" fmla="*/ 770106 w 1592093"/>
                  <a:gd name="connsiteY134" fmla="*/ 230221 h 642025"/>
                  <a:gd name="connsiteX135" fmla="*/ 770106 w 1592093"/>
                  <a:gd name="connsiteY135" fmla="*/ 293451 h 642025"/>
                  <a:gd name="connsiteX136" fmla="*/ 776591 w 1592093"/>
                  <a:gd name="connsiteY136" fmla="*/ 293451 h 642025"/>
                  <a:gd name="connsiteX137" fmla="*/ 776591 w 1592093"/>
                  <a:gd name="connsiteY137" fmla="*/ 351817 h 642025"/>
                  <a:gd name="connsiteX138" fmla="*/ 784698 w 1592093"/>
                  <a:gd name="connsiteY138" fmla="*/ 351817 h 642025"/>
                  <a:gd name="connsiteX139" fmla="*/ 784698 w 1592093"/>
                  <a:gd name="connsiteY139" fmla="*/ 230221 h 642025"/>
                  <a:gd name="connsiteX140" fmla="*/ 800911 w 1592093"/>
                  <a:gd name="connsiteY140" fmla="*/ 230221 h 642025"/>
                  <a:gd name="connsiteX141" fmla="*/ 800911 w 1592093"/>
                  <a:gd name="connsiteY141" fmla="*/ 220494 h 642025"/>
                  <a:gd name="connsiteX142" fmla="*/ 817123 w 1592093"/>
                  <a:gd name="connsiteY142" fmla="*/ 220494 h 642025"/>
                  <a:gd name="connsiteX143" fmla="*/ 817123 w 1592093"/>
                  <a:gd name="connsiteY143" fmla="*/ 230221 h 642025"/>
                  <a:gd name="connsiteX144" fmla="*/ 836579 w 1592093"/>
                  <a:gd name="connsiteY144" fmla="*/ 230221 h 642025"/>
                  <a:gd name="connsiteX145" fmla="*/ 836579 w 1592093"/>
                  <a:gd name="connsiteY145" fmla="*/ 384243 h 642025"/>
                  <a:gd name="connsiteX146" fmla="*/ 883596 w 1592093"/>
                  <a:gd name="connsiteY146" fmla="*/ 384243 h 642025"/>
                  <a:gd name="connsiteX147" fmla="*/ 883596 w 1592093"/>
                  <a:gd name="connsiteY147" fmla="*/ 434502 h 642025"/>
                  <a:gd name="connsiteX148" fmla="*/ 873868 w 1592093"/>
                  <a:gd name="connsiteY148" fmla="*/ 434502 h 642025"/>
                  <a:gd name="connsiteX149" fmla="*/ 873868 w 1592093"/>
                  <a:gd name="connsiteY149" fmla="*/ 452336 h 642025"/>
                  <a:gd name="connsiteX150" fmla="*/ 917643 w 1592093"/>
                  <a:gd name="connsiteY150" fmla="*/ 452336 h 642025"/>
                  <a:gd name="connsiteX151" fmla="*/ 917643 w 1592093"/>
                  <a:gd name="connsiteY151" fmla="*/ 494490 h 642025"/>
                  <a:gd name="connsiteX152" fmla="*/ 927370 w 1592093"/>
                  <a:gd name="connsiteY152" fmla="*/ 494490 h 642025"/>
                  <a:gd name="connsiteX153" fmla="*/ 927370 w 1592093"/>
                  <a:gd name="connsiteY153" fmla="*/ 278860 h 642025"/>
                  <a:gd name="connsiteX154" fmla="*/ 976009 w 1592093"/>
                  <a:gd name="connsiteY154" fmla="*/ 244813 h 642025"/>
                  <a:gd name="connsiteX155" fmla="*/ 976009 w 1592093"/>
                  <a:gd name="connsiteY155" fmla="*/ 205902 h 642025"/>
                  <a:gd name="connsiteX156" fmla="*/ 979251 w 1592093"/>
                  <a:gd name="connsiteY156" fmla="*/ 244813 h 642025"/>
                  <a:gd name="connsiteX157" fmla="*/ 990600 w 1592093"/>
                  <a:gd name="connsiteY157" fmla="*/ 244813 h 642025"/>
                  <a:gd name="connsiteX158" fmla="*/ 992221 w 1592093"/>
                  <a:gd name="connsiteY158" fmla="*/ 204281 h 642025"/>
                  <a:gd name="connsiteX159" fmla="*/ 992221 w 1592093"/>
                  <a:gd name="connsiteY159" fmla="*/ 248055 h 642025"/>
                  <a:gd name="connsiteX160" fmla="*/ 1042481 w 1592093"/>
                  <a:gd name="connsiteY160" fmla="*/ 278860 h 642025"/>
                  <a:gd name="connsiteX161" fmla="*/ 1042481 w 1592093"/>
                  <a:gd name="connsiteY161" fmla="*/ 543128 h 642025"/>
                  <a:gd name="connsiteX162" fmla="*/ 1047345 w 1592093"/>
                  <a:gd name="connsiteY162" fmla="*/ 543128 h 642025"/>
                  <a:gd name="connsiteX163" fmla="*/ 1047345 w 1592093"/>
                  <a:gd name="connsiteY163" fmla="*/ 431260 h 642025"/>
                  <a:gd name="connsiteX164" fmla="*/ 1065179 w 1592093"/>
                  <a:gd name="connsiteY164" fmla="*/ 431260 h 642025"/>
                  <a:gd name="connsiteX165" fmla="*/ 1065179 w 1592093"/>
                  <a:gd name="connsiteY165" fmla="*/ 392349 h 642025"/>
                  <a:gd name="connsiteX166" fmla="*/ 1070043 w 1592093"/>
                  <a:gd name="connsiteY166" fmla="*/ 392349 h 642025"/>
                  <a:gd name="connsiteX167" fmla="*/ 1058694 w 1592093"/>
                  <a:gd name="connsiteY167" fmla="*/ 342090 h 642025"/>
                  <a:gd name="connsiteX168" fmla="*/ 1058694 w 1592093"/>
                  <a:gd name="connsiteY168" fmla="*/ 329119 h 642025"/>
                  <a:gd name="connsiteX169" fmla="*/ 1094362 w 1592093"/>
                  <a:gd name="connsiteY169" fmla="*/ 329119 h 642025"/>
                  <a:gd name="connsiteX170" fmla="*/ 1094362 w 1592093"/>
                  <a:gd name="connsiteY170" fmla="*/ 252919 h 642025"/>
                  <a:gd name="connsiteX171" fmla="*/ 1128409 w 1592093"/>
                  <a:gd name="connsiteY171" fmla="*/ 252919 h 642025"/>
                  <a:gd name="connsiteX172" fmla="*/ 1128409 w 1592093"/>
                  <a:gd name="connsiteY172" fmla="*/ 244813 h 642025"/>
                  <a:gd name="connsiteX173" fmla="*/ 1121923 w 1592093"/>
                  <a:gd name="connsiteY173" fmla="*/ 241570 h 642025"/>
                  <a:gd name="connsiteX174" fmla="*/ 1121923 w 1592093"/>
                  <a:gd name="connsiteY174" fmla="*/ 171855 h 642025"/>
                  <a:gd name="connsiteX175" fmla="*/ 1134894 w 1592093"/>
                  <a:gd name="connsiteY175" fmla="*/ 171855 h 642025"/>
                  <a:gd name="connsiteX176" fmla="*/ 1134894 w 1592093"/>
                  <a:gd name="connsiteY176" fmla="*/ 155643 h 642025"/>
                  <a:gd name="connsiteX177" fmla="*/ 1167319 w 1592093"/>
                  <a:gd name="connsiteY177" fmla="*/ 102140 h 642025"/>
                  <a:gd name="connsiteX178" fmla="*/ 1167319 w 1592093"/>
                  <a:gd name="connsiteY178" fmla="*/ 97277 h 642025"/>
                  <a:gd name="connsiteX179" fmla="*/ 1170562 w 1592093"/>
                  <a:gd name="connsiteY179" fmla="*/ 97277 h 642025"/>
                  <a:gd name="connsiteX180" fmla="*/ 1170562 w 1592093"/>
                  <a:gd name="connsiteY180" fmla="*/ 92413 h 642025"/>
                  <a:gd name="connsiteX181" fmla="*/ 1172183 w 1592093"/>
                  <a:gd name="connsiteY181" fmla="*/ 92413 h 642025"/>
                  <a:gd name="connsiteX182" fmla="*/ 1172183 w 1592093"/>
                  <a:gd name="connsiteY182" fmla="*/ 82685 h 642025"/>
                  <a:gd name="connsiteX183" fmla="*/ 1173804 w 1592093"/>
                  <a:gd name="connsiteY183" fmla="*/ 77821 h 642025"/>
                  <a:gd name="connsiteX184" fmla="*/ 1177047 w 1592093"/>
                  <a:gd name="connsiteY184" fmla="*/ 0 h 642025"/>
                  <a:gd name="connsiteX185" fmla="*/ 1178668 w 1592093"/>
                  <a:gd name="connsiteY185" fmla="*/ 79443 h 642025"/>
                  <a:gd name="connsiteX186" fmla="*/ 1183532 w 1592093"/>
                  <a:gd name="connsiteY186" fmla="*/ 82685 h 642025"/>
                  <a:gd name="connsiteX187" fmla="*/ 1180289 w 1592093"/>
                  <a:gd name="connsiteY187" fmla="*/ 89170 h 642025"/>
                  <a:gd name="connsiteX188" fmla="*/ 1180289 w 1592093"/>
                  <a:gd name="connsiteY188" fmla="*/ 92413 h 642025"/>
                  <a:gd name="connsiteX189" fmla="*/ 1183532 w 1592093"/>
                  <a:gd name="connsiteY189" fmla="*/ 92413 h 642025"/>
                  <a:gd name="connsiteX190" fmla="*/ 1183532 w 1592093"/>
                  <a:gd name="connsiteY190" fmla="*/ 98898 h 642025"/>
                  <a:gd name="connsiteX191" fmla="*/ 1185153 w 1592093"/>
                  <a:gd name="connsiteY191" fmla="*/ 98898 h 642025"/>
                  <a:gd name="connsiteX192" fmla="*/ 1185153 w 1592093"/>
                  <a:gd name="connsiteY192" fmla="*/ 103762 h 642025"/>
                  <a:gd name="connsiteX193" fmla="*/ 1217579 w 1592093"/>
                  <a:gd name="connsiteY193" fmla="*/ 155643 h 642025"/>
                  <a:gd name="connsiteX194" fmla="*/ 1217579 w 1592093"/>
                  <a:gd name="connsiteY194" fmla="*/ 168613 h 642025"/>
                  <a:gd name="connsiteX195" fmla="*/ 1230549 w 1592093"/>
                  <a:gd name="connsiteY195" fmla="*/ 171855 h 642025"/>
                  <a:gd name="connsiteX196" fmla="*/ 1230549 w 1592093"/>
                  <a:gd name="connsiteY196" fmla="*/ 249677 h 642025"/>
                  <a:gd name="connsiteX197" fmla="*/ 1248383 w 1592093"/>
                  <a:gd name="connsiteY197" fmla="*/ 249677 h 642025"/>
                  <a:gd name="connsiteX198" fmla="*/ 1248383 w 1592093"/>
                  <a:gd name="connsiteY198" fmla="*/ 330741 h 642025"/>
                  <a:gd name="connsiteX199" fmla="*/ 1259732 w 1592093"/>
                  <a:gd name="connsiteY199" fmla="*/ 330741 h 642025"/>
                  <a:gd name="connsiteX200" fmla="*/ 1259732 w 1592093"/>
                  <a:gd name="connsiteY200" fmla="*/ 338847 h 642025"/>
                  <a:gd name="connsiteX201" fmla="*/ 1282430 w 1592093"/>
                  <a:gd name="connsiteY201" fmla="*/ 338847 h 642025"/>
                  <a:gd name="connsiteX202" fmla="*/ 1282430 w 1592093"/>
                  <a:gd name="connsiteY202" fmla="*/ 549613 h 642025"/>
                  <a:gd name="connsiteX203" fmla="*/ 1292158 w 1592093"/>
                  <a:gd name="connsiteY203" fmla="*/ 549613 h 642025"/>
                  <a:gd name="connsiteX204" fmla="*/ 1292158 w 1592093"/>
                  <a:gd name="connsiteY204" fmla="*/ 381000 h 642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</a:cxnLst>
                <a:rect l="l" t="t" r="r" b="b"/>
                <a:pathLst>
                  <a:path w="1592093" h="642025">
                    <a:moveTo>
                      <a:pt x="1592094" y="381000"/>
                    </a:moveTo>
                    <a:lnTo>
                      <a:pt x="1592094" y="642026"/>
                    </a:lnTo>
                    <a:lnTo>
                      <a:pt x="0" y="642026"/>
                    </a:lnTo>
                    <a:lnTo>
                      <a:pt x="0" y="575554"/>
                    </a:lnTo>
                    <a:lnTo>
                      <a:pt x="11349" y="575554"/>
                    </a:lnTo>
                    <a:lnTo>
                      <a:pt x="11349" y="457200"/>
                    </a:lnTo>
                    <a:lnTo>
                      <a:pt x="17834" y="457200"/>
                    </a:lnTo>
                    <a:lnTo>
                      <a:pt x="17834" y="447473"/>
                    </a:lnTo>
                    <a:lnTo>
                      <a:pt x="53502" y="447473"/>
                    </a:lnTo>
                    <a:lnTo>
                      <a:pt x="53502" y="440988"/>
                    </a:lnTo>
                    <a:lnTo>
                      <a:pt x="76200" y="440988"/>
                    </a:lnTo>
                    <a:lnTo>
                      <a:pt x="76200" y="423153"/>
                    </a:lnTo>
                    <a:lnTo>
                      <a:pt x="113489" y="423153"/>
                    </a:lnTo>
                    <a:lnTo>
                      <a:pt x="113489" y="348575"/>
                    </a:lnTo>
                    <a:lnTo>
                      <a:pt x="121596" y="348575"/>
                    </a:lnTo>
                    <a:lnTo>
                      <a:pt x="121596" y="338847"/>
                    </a:lnTo>
                    <a:lnTo>
                      <a:pt x="145915" y="338847"/>
                    </a:lnTo>
                    <a:lnTo>
                      <a:pt x="145915" y="345332"/>
                    </a:lnTo>
                    <a:lnTo>
                      <a:pt x="152400" y="345332"/>
                    </a:lnTo>
                    <a:lnTo>
                      <a:pt x="152400" y="338847"/>
                    </a:lnTo>
                    <a:lnTo>
                      <a:pt x="162128" y="338847"/>
                    </a:lnTo>
                    <a:lnTo>
                      <a:pt x="162128" y="348575"/>
                    </a:lnTo>
                    <a:lnTo>
                      <a:pt x="173477" y="348575"/>
                    </a:lnTo>
                    <a:lnTo>
                      <a:pt x="173477" y="426396"/>
                    </a:lnTo>
                    <a:lnTo>
                      <a:pt x="183204" y="426396"/>
                    </a:lnTo>
                    <a:lnTo>
                      <a:pt x="183204" y="384243"/>
                    </a:lnTo>
                    <a:lnTo>
                      <a:pt x="189689" y="384243"/>
                    </a:lnTo>
                    <a:lnTo>
                      <a:pt x="189689" y="366409"/>
                    </a:lnTo>
                    <a:lnTo>
                      <a:pt x="215630" y="366409"/>
                    </a:lnTo>
                    <a:lnTo>
                      <a:pt x="215630" y="286966"/>
                    </a:lnTo>
                    <a:lnTo>
                      <a:pt x="254540" y="286966"/>
                    </a:lnTo>
                    <a:lnTo>
                      <a:pt x="254540" y="262647"/>
                    </a:lnTo>
                    <a:lnTo>
                      <a:pt x="286966" y="262647"/>
                    </a:lnTo>
                    <a:lnTo>
                      <a:pt x="286966" y="278860"/>
                    </a:lnTo>
                    <a:lnTo>
                      <a:pt x="291830" y="278860"/>
                    </a:lnTo>
                    <a:lnTo>
                      <a:pt x="291830" y="272375"/>
                    </a:lnTo>
                    <a:lnTo>
                      <a:pt x="325877" y="272375"/>
                    </a:lnTo>
                    <a:lnTo>
                      <a:pt x="325877" y="447473"/>
                    </a:lnTo>
                    <a:lnTo>
                      <a:pt x="330740" y="447473"/>
                    </a:lnTo>
                    <a:lnTo>
                      <a:pt x="330740" y="445851"/>
                    </a:lnTo>
                    <a:lnTo>
                      <a:pt x="327498" y="445851"/>
                    </a:lnTo>
                    <a:lnTo>
                      <a:pt x="327498" y="436124"/>
                    </a:lnTo>
                    <a:lnTo>
                      <a:pt x="330740" y="436124"/>
                    </a:lnTo>
                    <a:lnTo>
                      <a:pt x="330740" y="432881"/>
                    </a:lnTo>
                    <a:lnTo>
                      <a:pt x="327498" y="432881"/>
                    </a:lnTo>
                    <a:lnTo>
                      <a:pt x="327498" y="424775"/>
                    </a:lnTo>
                    <a:lnTo>
                      <a:pt x="330740" y="424775"/>
                    </a:lnTo>
                    <a:lnTo>
                      <a:pt x="330740" y="419911"/>
                    </a:lnTo>
                    <a:lnTo>
                      <a:pt x="327498" y="419911"/>
                    </a:lnTo>
                    <a:lnTo>
                      <a:pt x="327498" y="411804"/>
                    </a:lnTo>
                    <a:lnTo>
                      <a:pt x="330740" y="411804"/>
                    </a:lnTo>
                    <a:lnTo>
                      <a:pt x="330740" y="408562"/>
                    </a:lnTo>
                    <a:lnTo>
                      <a:pt x="327498" y="408562"/>
                    </a:lnTo>
                    <a:lnTo>
                      <a:pt x="327498" y="398834"/>
                    </a:lnTo>
                    <a:lnTo>
                      <a:pt x="330740" y="398834"/>
                    </a:lnTo>
                    <a:lnTo>
                      <a:pt x="330740" y="395592"/>
                    </a:lnTo>
                    <a:lnTo>
                      <a:pt x="327498" y="395592"/>
                    </a:lnTo>
                    <a:lnTo>
                      <a:pt x="327498" y="385864"/>
                    </a:lnTo>
                    <a:lnTo>
                      <a:pt x="330740" y="385864"/>
                    </a:lnTo>
                    <a:lnTo>
                      <a:pt x="330740" y="382622"/>
                    </a:lnTo>
                    <a:lnTo>
                      <a:pt x="327498" y="382622"/>
                    </a:lnTo>
                    <a:lnTo>
                      <a:pt x="327498" y="374515"/>
                    </a:lnTo>
                    <a:lnTo>
                      <a:pt x="330740" y="374515"/>
                    </a:lnTo>
                    <a:lnTo>
                      <a:pt x="330740" y="371273"/>
                    </a:lnTo>
                    <a:lnTo>
                      <a:pt x="327498" y="371273"/>
                    </a:lnTo>
                    <a:lnTo>
                      <a:pt x="327498" y="361545"/>
                    </a:lnTo>
                    <a:lnTo>
                      <a:pt x="330740" y="361545"/>
                    </a:lnTo>
                    <a:lnTo>
                      <a:pt x="330740" y="358302"/>
                    </a:lnTo>
                    <a:lnTo>
                      <a:pt x="327498" y="358302"/>
                    </a:lnTo>
                    <a:lnTo>
                      <a:pt x="327498" y="348575"/>
                    </a:lnTo>
                    <a:lnTo>
                      <a:pt x="330740" y="348575"/>
                    </a:lnTo>
                    <a:lnTo>
                      <a:pt x="330740" y="345332"/>
                    </a:lnTo>
                    <a:lnTo>
                      <a:pt x="327498" y="345332"/>
                    </a:lnTo>
                    <a:lnTo>
                      <a:pt x="327498" y="337226"/>
                    </a:lnTo>
                    <a:lnTo>
                      <a:pt x="330740" y="337226"/>
                    </a:lnTo>
                    <a:lnTo>
                      <a:pt x="330740" y="333983"/>
                    </a:lnTo>
                    <a:lnTo>
                      <a:pt x="327498" y="333983"/>
                    </a:lnTo>
                    <a:lnTo>
                      <a:pt x="327498" y="324256"/>
                    </a:lnTo>
                    <a:lnTo>
                      <a:pt x="330740" y="324256"/>
                    </a:lnTo>
                    <a:lnTo>
                      <a:pt x="330740" y="321013"/>
                    </a:lnTo>
                    <a:lnTo>
                      <a:pt x="327498" y="321013"/>
                    </a:lnTo>
                    <a:lnTo>
                      <a:pt x="327498" y="311285"/>
                    </a:lnTo>
                    <a:lnTo>
                      <a:pt x="330740" y="311285"/>
                    </a:lnTo>
                    <a:lnTo>
                      <a:pt x="330740" y="308043"/>
                    </a:lnTo>
                    <a:lnTo>
                      <a:pt x="327498" y="308043"/>
                    </a:lnTo>
                    <a:lnTo>
                      <a:pt x="327498" y="298315"/>
                    </a:lnTo>
                    <a:lnTo>
                      <a:pt x="330740" y="298315"/>
                    </a:lnTo>
                    <a:lnTo>
                      <a:pt x="330740" y="290209"/>
                    </a:lnTo>
                    <a:lnTo>
                      <a:pt x="363166" y="290209"/>
                    </a:lnTo>
                    <a:lnTo>
                      <a:pt x="363166" y="286966"/>
                    </a:lnTo>
                    <a:lnTo>
                      <a:pt x="333983" y="286966"/>
                    </a:lnTo>
                    <a:lnTo>
                      <a:pt x="333983" y="262647"/>
                    </a:lnTo>
                    <a:lnTo>
                      <a:pt x="457200" y="262647"/>
                    </a:lnTo>
                    <a:lnTo>
                      <a:pt x="457200" y="286966"/>
                    </a:lnTo>
                    <a:lnTo>
                      <a:pt x="439366" y="286966"/>
                    </a:lnTo>
                    <a:lnTo>
                      <a:pt x="439366" y="290209"/>
                    </a:lnTo>
                    <a:lnTo>
                      <a:pt x="463685" y="290209"/>
                    </a:lnTo>
                    <a:lnTo>
                      <a:pt x="463685" y="298315"/>
                    </a:lnTo>
                    <a:lnTo>
                      <a:pt x="468549" y="298315"/>
                    </a:lnTo>
                    <a:lnTo>
                      <a:pt x="468549" y="308043"/>
                    </a:lnTo>
                    <a:lnTo>
                      <a:pt x="463685" y="308043"/>
                    </a:lnTo>
                    <a:lnTo>
                      <a:pt x="463685" y="311285"/>
                    </a:lnTo>
                    <a:lnTo>
                      <a:pt x="468549" y="311285"/>
                    </a:lnTo>
                    <a:lnTo>
                      <a:pt x="468549" y="321013"/>
                    </a:lnTo>
                    <a:lnTo>
                      <a:pt x="463685" y="321013"/>
                    </a:lnTo>
                    <a:lnTo>
                      <a:pt x="463685" y="324256"/>
                    </a:lnTo>
                    <a:lnTo>
                      <a:pt x="468549" y="324256"/>
                    </a:lnTo>
                    <a:lnTo>
                      <a:pt x="468549" y="327498"/>
                    </a:lnTo>
                    <a:lnTo>
                      <a:pt x="494489" y="327498"/>
                    </a:lnTo>
                    <a:lnTo>
                      <a:pt x="494489" y="483141"/>
                    </a:lnTo>
                    <a:lnTo>
                      <a:pt x="510702" y="483141"/>
                    </a:lnTo>
                    <a:lnTo>
                      <a:pt x="510702" y="171855"/>
                    </a:lnTo>
                    <a:lnTo>
                      <a:pt x="562583" y="171855"/>
                    </a:lnTo>
                    <a:lnTo>
                      <a:pt x="562583" y="166992"/>
                    </a:lnTo>
                    <a:lnTo>
                      <a:pt x="505838" y="166992"/>
                    </a:lnTo>
                    <a:lnTo>
                      <a:pt x="505838" y="136187"/>
                    </a:lnTo>
                    <a:lnTo>
                      <a:pt x="669587" y="136187"/>
                    </a:lnTo>
                    <a:lnTo>
                      <a:pt x="669587" y="166992"/>
                    </a:lnTo>
                    <a:lnTo>
                      <a:pt x="627434" y="166992"/>
                    </a:lnTo>
                    <a:lnTo>
                      <a:pt x="627434" y="171855"/>
                    </a:lnTo>
                    <a:lnTo>
                      <a:pt x="661481" y="171855"/>
                    </a:lnTo>
                    <a:lnTo>
                      <a:pt x="661481" y="512324"/>
                    </a:lnTo>
                    <a:lnTo>
                      <a:pt x="676072" y="512324"/>
                    </a:lnTo>
                    <a:lnTo>
                      <a:pt x="676072" y="428017"/>
                    </a:lnTo>
                    <a:lnTo>
                      <a:pt x="698770" y="428017"/>
                    </a:lnTo>
                    <a:lnTo>
                      <a:pt x="698770" y="382622"/>
                    </a:lnTo>
                    <a:lnTo>
                      <a:pt x="713362" y="382622"/>
                    </a:lnTo>
                    <a:lnTo>
                      <a:pt x="713362" y="293451"/>
                    </a:lnTo>
                    <a:lnTo>
                      <a:pt x="719847" y="293451"/>
                    </a:lnTo>
                    <a:lnTo>
                      <a:pt x="719847" y="226979"/>
                    </a:lnTo>
                    <a:lnTo>
                      <a:pt x="732817" y="226979"/>
                    </a:lnTo>
                    <a:lnTo>
                      <a:pt x="732817" y="218873"/>
                    </a:lnTo>
                    <a:lnTo>
                      <a:pt x="757136" y="218873"/>
                    </a:lnTo>
                    <a:lnTo>
                      <a:pt x="757136" y="230221"/>
                    </a:lnTo>
                    <a:lnTo>
                      <a:pt x="770106" y="230221"/>
                    </a:lnTo>
                    <a:lnTo>
                      <a:pt x="770106" y="293451"/>
                    </a:lnTo>
                    <a:lnTo>
                      <a:pt x="776591" y="293451"/>
                    </a:lnTo>
                    <a:lnTo>
                      <a:pt x="776591" y="351817"/>
                    </a:lnTo>
                    <a:lnTo>
                      <a:pt x="784698" y="351817"/>
                    </a:lnTo>
                    <a:lnTo>
                      <a:pt x="784698" y="230221"/>
                    </a:lnTo>
                    <a:lnTo>
                      <a:pt x="800911" y="230221"/>
                    </a:lnTo>
                    <a:lnTo>
                      <a:pt x="800911" y="220494"/>
                    </a:lnTo>
                    <a:lnTo>
                      <a:pt x="817123" y="220494"/>
                    </a:lnTo>
                    <a:lnTo>
                      <a:pt x="817123" y="230221"/>
                    </a:lnTo>
                    <a:lnTo>
                      <a:pt x="836579" y="230221"/>
                    </a:lnTo>
                    <a:lnTo>
                      <a:pt x="836579" y="384243"/>
                    </a:lnTo>
                    <a:lnTo>
                      <a:pt x="883596" y="384243"/>
                    </a:lnTo>
                    <a:lnTo>
                      <a:pt x="883596" y="434502"/>
                    </a:lnTo>
                    <a:lnTo>
                      <a:pt x="873868" y="434502"/>
                    </a:lnTo>
                    <a:lnTo>
                      <a:pt x="873868" y="452336"/>
                    </a:lnTo>
                    <a:lnTo>
                      <a:pt x="917643" y="452336"/>
                    </a:lnTo>
                    <a:lnTo>
                      <a:pt x="917643" y="494490"/>
                    </a:lnTo>
                    <a:lnTo>
                      <a:pt x="927370" y="494490"/>
                    </a:lnTo>
                    <a:lnTo>
                      <a:pt x="927370" y="278860"/>
                    </a:lnTo>
                    <a:lnTo>
                      <a:pt x="976009" y="244813"/>
                    </a:lnTo>
                    <a:lnTo>
                      <a:pt x="976009" y="205902"/>
                    </a:lnTo>
                    <a:lnTo>
                      <a:pt x="979251" y="244813"/>
                    </a:lnTo>
                    <a:lnTo>
                      <a:pt x="990600" y="244813"/>
                    </a:lnTo>
                    <a:lnTo>
                      <a:pt x="992221" y="204281"/>
                    </a:lnTo>
                    <a:lnTo>
                      <a:pt x="992221" y="248055"/>
                    </a:lnTo>
                    <a:lnTo>
                      <a:pt x="1042481" y="278860"/>
                    </a:lnTo>
                    <a:lnTo>
                      <a:pt x="1042481" y="543128"/>
                    </a:lnTo>
                    <a:lnTo>
                      <a:pt x="1047345" y="543128"/>
                    </a:lnTo>
                    <a:lnTo>
                      <a:pt x="1047345" y="431260"/>
                    </a:lnTo>
                    <a:lnTo>
                      <a:pt x="1065179" y="431260"/>
                    </a:lnTo>
                    <a:lnTo>
                      <a:pt x="1065179" y="392349"/>
                    </a:lnTo>
                    <a:lnTo>
                      <a:pt x="1070043" y="392349"/>
                    </a:lnTo>
                    <a:lnTo>
                      <a:pt x="1058694" y="342090"/>
                    </a:lnTo>
                    <a:lnTo>
                      <a:pt x="1058694" y="329119"/>
                    </a:lnTo>
                    <a:lnTo>
                      <a:pt x="1094362" y="329119"/>
                    </a:lnTo>
                    <a:lnTo>
                      <a:pt x="1094362" y="252919"/>
                    </a:lnTo>
                    <a:lnTo>
                      <a:pt x="1128409" y="252919"/>
                    </a:lnTo>
                    <a:lnTo>
                      <a:pt x="1128409" y="244813"/>
                    </a:lnTo>
                    <a:lnTo>
                      <a:pt x="1121923" y="241570"/>
                    </a:lnTo>
                    <a:lnTo>
                      <a:pt x="1121923" y="171855"/>
                    </a:lnTo>
                    <a:lnTo>
                      <a:pt x="1134894" y="171855"/>
                    </a:lnTo>
                    <a:lnTo>
                      <a:pt x="1134894" y="155643"/>
                    </a:lnTo>
                    <a:lnTo>
                      <a:pt x="1167319" y="102140"/>
                    </a:lnTo>
                    <a:lnTo>
                      <a:pt x="1167319" y="97277"/>
                    </a:lnTo>
                    <a:lnTo>
                      <a:pt x="1170562" y="97277"/>
                    </a:lnTo>
                    <a:lnTo>
                      <a:pt x="1170562" y="92413"/>
                    </a:lnTo>
                    <a:lnTo>
                      <a:pt x="1172183" y="92413"/>
                    </a:lnTo>
                    <a:lnTo>
                      <a:pt x="1172183" y="82685"/>
                    </a:lnTo>
                    <a:lnTo>
                      <a:pt x="1173804" y="77821"/>
                    </a:lnTo>
                    <a:lnTo>
                      <a:pt x="1177047" y="0"/>
                    </a:lnTo>
                    <a:lnTo>
                      <a:pt x="1178668" y="79443"/>
                    </a:lnTo>
                    <a:lnTo>
                      <a:pt x="1183532" y="82685"/>
                    </a:lnTo>
                    <a:lnTo>
                      <a:pt x="1180289" y="89170"/>
                    </a:lnTo>
                    <a:lnTo>
                      <a:pt x="1180289" y="92413"/>
                    </a:lnTo>
                    <a:lnTo>
                      <a:pt x="1183532" y="92413"/>
                    </a:lnTo>
                    <a:lnTo>
                      <a:pt x="1183532" y="98898"/>
                    </a:lnTo>
                    <a:lnTo>
                      <a:pt x="1185153" y="98898"/>
                    </a:lnTo>
                    <a:lnTo>
                      <a:pt x="1185153" y="103762"/>
                    </a:lnTo>
                    <a:lnTo>
                      <a:pt x="1217579" y="155643"/>
                    </a:lnTo>
                    <a:lnTo>
                      <a:pt x="1217579" y="168613"/>
                    </a:lnTo>
                    <a:lnTo>
                      <a:pt x="1230549" y="171855"/>
                    </a:lnTo>
                    <a:lnTo>
                      <a:pt x="1230549" y="249677"/>
                    </a:lnTo>
                    <a:lnTo>
                      <a:pt x="1248383" y="249677"/>
                    </a:lnTo>
                    <a:lnTo>
                      <a:pt x="1248383" y="330741"/>
                    </a:lnTo>
                    <a:lnTo>
                      <a:pt x="1259732" y="330741"/>
                    </a:lnTo>
                    <a:lnTo>
                      <a:pt x="1259732" y="338847"/>
                    </a:lnTo>
                    <a:lnTo>
                      <a:pt x="1282430" y="338847"/>
                    </a:lnTo>
                    <a:lnTo>
                      <a:pt x="1282430" y="549613"/>
                    </a:lnTo>
                    <a:lnTo>
                      <a:pt x="1292158" y="549613"/>
                    </a:lnTo>
                    <a:lnTo>
                      <a:pt x="1292158" y="381000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60FD3082-5724-4E72-945C-EDE8CD3B2DBA}"/>
                  </a:ext>
                </a:extLst>
              </p:cNvPr>
              <p:cNvSpPr/>
              <p:nvPr/>
            </p:nvSpPr>
            <p:spPr>
              <a:xfrm>
                <a:off x="1900136" y="4589926"/>
                <a:ext cx="189689" cy="564204"/>
              </a:xfrm>
              <a:custGeom>
                <a:avLst/>
                <a:gdLst>
                  <a:gd name="connsiteX0" fmla="*/ 184826 w 189689"/>
                  <a:gd name="connsiteY0" fmla="*/ 53502 h 564204"/>
                  <a:gd name="connsiteX1" fmla="*/ 184826 w 189689"/>
                  <a:gd name="connsiteY1" fmla="*/ 53502 h 564204"/>
                  <a:gd name="connsiteX2" fmla="*/ 188068 w 189689"/>
                  <a:gd name="connsiteY2" fmla="*/ 55123 h 564204"/>
                  <a:gd name="connsiteX3" fmla="*/ 184826 w 189689"/>
                  <a:gd name="connsiteY3" fmla="*/ 56745 h 564204"/>
                  <a:gd name="connsiteX4" fmla="*/ 184826 w 189689"/>
                  <a:gd name="connsiteY4" fmla="*/ 94034 h 564204"/>
                  <a:gd name="connsiteX5" fmla="*/ 186447 w 189689"/>
                  <a:gd name="connsiteY5" fmla="*/ 95655 h 564204"/>
                  <a:gd name="connsiteX6" fmla="*/ 184826 w 189689"/>
                  <a:gd name="connsiteY6" fmla="*/ 97277 h 564204"/>
                  <a:gd name="connsiteX7" fmla="*/ 184826 w 189689"/>
                  <a:gd name="connsiteY7" fmla="*/ 103762 h 564204"/>
                  <a:gd name="connsiteX8" fmla="*/ 184826 w 189689"/>
                  <a:gd name="connsiteY8" fmla="*/ 564205 h 564204"/>
                  <a:gd name="connsiteX9" fmla="*/ 0 w 189689"/>
                  <a:gd name="connsiteY9" fmla="*/ 564205 h 564204"/>
                  <a:gd name="connsiteX10" fmla="*/ 0 w 189689"/>
                  <a:gd name="connsiteY10" fmla="*/ 107004 h 564204"/>
                  <a:gd name="connsiteX11" fmla="*/ 37289 w 189689"/>
                  <a:gd name="connsiteY11" fmla="*/ 95655 h 564204"/>
                  <a:gd name="connsiteX12" fmla="*/ 102140 w 189689"/>
                  <a:gd name="connsiteY12" fmla="*/ 95655 h 564204"/>
                  <a:gd name="connsiteX13" fmla="*/ 181583 w 189689"/>
                  <a:gd name="connsiteY13" fmla="*/ 103762 h 564204"/>
                  <a:gd name="connsiteX14" fmla="*/ 181583 w 189689"/>
                  <a:gd name="connsiteY14" fmla="*/ 97277 h 564204"/>
                  <a:gd name="connsiteX15" fmla="*/ 181583 w 189689"/>
                  <a:gd name="connsiteY15" fmla="*/ 97277 h 564204"/>
                  <a:gd name="connsiteX16" fmla="*/ 181583 w 189689"/>
                  <a:gd name="connsiteY16" fmla="*/ 97277 h 564204"/>
                  <a:gd name="connsiteX17" fmla="*/ 179962 w 189689"/>
                  <a:gd name="connsiteY17" fmla="*/ 95655 h 564204"/>
                  <a:gd name="connsiteX18" fmla="*/ 181583 w 189689"/>
                  <a:gd name="connsiteY18" fmla="*/ 94034 h 564204"/>
                  <a:gd name="connsiteX19" fmla="*/ 181583 w 189689"/>
                  <a:gd name="connsiteY19" fmla="*/ 94034 h 564204"/>
                  <a:gd name="connsiteX20" fmla="*/ 181583 w 189689"/>
                  <a:gd name="connsiteY20" fmla="*/ 94034 h 564204"/>
                  <a:gd name="connsiteX21" fmla="*/ 183204 w 189689"/>
                  <a:gd name="connsiteY21" fmla="*/ 55123 h 564204"/>
                  <a:gd name="connsiteX22" fmla="*/ 181583 w 189689"/>
                  <a:gd name="connsiteY22" fmla="*/ 53502 h 564204"/>
                  <a:gd name="connsiteX23" fmla="*/ 184826 w 189689"/>
                  <a:gd name="connsiteY23" fmla="*/ 51881 h 564204"/>
                  <a:gd name="connsiteX24" fmla="*/ 184826 w 189689"/>
                  <a:gd name="connsiteY24" fmla="*/ 51881 h 564204"/>
                  <a:gd name="connsiteX25" fmla="*/ 181583 w 189689"/>
                  <a:gd name="connsiteY25" fmla="*/ 50260 h 564204"/>
                  <a:gd name="connsiteX26" fmla="*/ 184826 w 189689"/>
                  <a:gd name="connsiteY26" fmla="*/ 48638 h 564204"/>
                  <a:gd name="connsiteX27" fmla="*/ 184826 w 189689"/>
                  <a:gd name="connsiteY27" fmla="*/ 48638 h 564204"/>
                  <a:gd name="connsiteX28" fmla="*/ 181583 w 189689"/>
                  <a:gd name="connsiteY28" fmla="*/ 47017 h 564204"/>
                  <a:gd name="connsiteX29" fmla="*/ 184826 w 189689"/>
                  <a:gd name="connsiteY29" fmla="*/ 45396 h 564204"/>
                  <a:gd name="connsiteX30" fmla="*/ 186447 w 189689"/>
                  <a:gd name="connsiteY30" fmla="*/ 0 h 564204"/>
                  <a:gd name="connsiteX31" fmla="*/ 186447 w 189689"/>
                  <a:gd name="connsiteY31" fmla="*/ 45396 h 564204"/>
                  <a:gd name="connsiteX32" fmla="*/ 189689 w 189689"/>
                  <a:gd name="connsiteY32" fmla="*/ 47017 h 564204"/>
                  <a:gd name="connsiteX33" fmla="*/ 186447 w 189689"/>
                  <a:gd name="connsiteY33" fmla="*/ 48638 h 564204"/>
                  <a:gd name="connsiteX34" fmla="*/ 186447 w 189689"/>
                  <a:gd name="connsiteY34" fmla="*/ 48638 h 564204"/>
                  <a:gd name="connsiteX35" fmla="*/ 189689 w 189689"/>
                  <a:gd name="connsiteY35" fmla="*/ 50260 h 564204"/>
                  <a:gd name="connsiteX36" fmla="*/ 184826 w 189689"/>
                  <a:gd name="connsiteY36" fmla="*/ 53502 h 56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89689" h="564204">
                    <a:moveTo>
                      <a:pt x="184826" y="53502"/>
                    </a:moveTo>
                    <a:lnTo>
                      <a:pt x="184826" y="53502"/>
                    </a:lnTo>
                    <a:cubicBezTo>
                      <a:pt x="186447" y="53502"/>
                      <a:pt x="188068" y="53502"/>
                      <a:pt x="188068" y="55123"/>
                    </a:cubicBezTo>
                    <a:cubicBezTo>
                      <a:pt x="188068" y="55123"/>
                      <a:pt x="186447" y="56745"/>
                      <a:pt x="184826" y="56745"/>
                    </a:cubicBezTo>
                    <a:lnTo>
                      <a:pt x="184826" y="94034"/>
                    </a:lnTo>
                    <a:cubicBezTo>
                      <a:pt x="186447" y="94034"/>
                      <a:pt x="186447" y="95655"/>
                      <a:pt x="186447" y="95655"/>
                    </a:cubicBezTo>
                    <a:cubicBezTo>
                      <a:pt x="186447" y="97277"/>
                      <a:pt x="184826" y="97277"/>
                      <a:pt x="184826" y="97277"/>
                    </a:cubicBezTo>
                    <a:lnTo>
                      <a:pt x="184826" y="103762"/>
                    </a:lnTo>
                    <a:lnTo>
                      <a:pt x="184826" y="564205"/>
                    </a:lnTo>
                    <a:lnTo>
                      <a:pt x="0" y="564205"/>
                    </a:lnTo>
                    <a:lnTo>
                      <a:pt x="0" y="107004"/>
                    </a:lnTo>
                    <a:lnTo>
                      <a:pt x="37289" y="95655"/>
                    </a:lnTo>
                    <a:lnTo>
                      <a:pt x="102140" y="95655"/>
                    </a:lnTo>
                    <a:lnTo>
                      <a:pt x="181583" y="103762"/>
                    </a:lnTo>
                    <a:lnTo>
                      <a:pt x="181583" y="97277"/>
                    </a:lnTo>
                    <a:cubicBezTo>
                      <a:pt x="181583" y="97277"/>
                      <a:pt x="181583" y="97277"/>
                      <a:pt x="181583" y="97277"/>
                    </a:cubicBezTo>
                    <a:cubicBezTo>
                      <a:pt x="181583" y="97277"/>
                      <a:pt x="181583" y="97277"/>
                      <a:pt x="181583" y="97277"/>
                    </a:cubicBezTo>
                    <a:cubicBezTo>
                      <a:pt x="181583" y="97277"/>
                      <a:pt x="179962" y="95655"/>
                      <a:pt x="179962" y="95655"/>
                    </a:cubicBezTo>
                    <a:cubicBezTo>
                      <a:pt x="179962" y="95655"/>
                      <a:pt x="179962" y="94034"/>
                      <a:pt x="181583" y="94034"/>
                    </a:cubicBezTo>
                    <a:cubicBezTo>
                      <a:pt x="181583" y="94034"/>
                      <a:pt x="181583" y="94034"/>
                      <a:pt x="181583" y="94034"/>
                    </a:cubicBezTo>
                    <a:cubicBezTo>
                      <a:pt x="181583" y="94034"/>
                      <a:pt x="181583" y="94034"/>
                      <a:pt x="181583" y="94034"/>
                    </a:cubicBezTo>
                    <a:lnTo>
                      <a:pt x="183204" y="55123"/>
                    </a:lnTo>
                    <a:cubicBezTo>
                      <a:pt x="181583" y="55123"/>
                      <a:pt x="181583" y="55123"/>
                      <a:pt x="181583" y="53502"/>
                    </a:cubicBezTo>
                    <a:cubicBezTo>
                      <a:pt x="181583" y="53502"/>
                      <a:pt x="183204" y="53502"/>
                      <a:pt x="184826" y="51881"/>
                    </a:cubicBezTo>
                    <a:lnTo>
                      <a:pt x="184826" y="51881"/>
                    </a:lnTo>
                    <a:cubicBezTo>
                      <a:pt x="183204" y="51881"/>
                      <a:pt x="181583" y="51881"/>
                      <a:pt x="181583" y="50260"/>
                    </a:cubicBezTo>
                    <a:cubicBezTo>
                      <a:pt x="181583" y="50260"/>
                      <a:pt x="183204" y="50260"/>
                      <a:pt x="184826" y="48638"/>
                    </a:cubicBezTo>
                    <a:lnTo>
                      <a:pt x="184826" y="48638"/>
                    </a:lnTo>
                    <a:cubicBezTo>
                      <a:pt x="183204" y="48638"/>
                      <a:pt x="181583" y="48638"/>
                      <a:pt x="181583" y="47017"/>
                    </a:cubicBezTo>
                    <a:cubicBezTo>
                      <a:pt x="181583" y="47017"/>
                      <a:pt x="183204" y="45396"/>
                      <a:pt x="184826" y="45396"/>
                    </a:cubicBezTo>
                    <a:lnTo>
                      <a:pt x="186447" y="0"/>
                    </a:lnTo>
                    <a:lnTo>
                      <a:pt x="186447" y="45396"/>
                    </a:lnTo>
                    <a:cubicBezTo>
                      <a:pt x="188068" y="45396"/>
                      <a:pt x="189689" y="45396"/>
                      <a:pt x="189689" y="47017"/>
                    </a:cubicBezTo>
                    <a:cubicBezTo>
                      <a:pt x="189689" y="47017"/>
                      <a:pt x="188068" y="47017"/>
                      <a:pt x="186447" y="48638"/>
                    </a:cubicBezTo>
                    <a:lnTo>
                      <a:pt x="186447" y="48638"/>
                    </a:lnTo>
                    <a:cubicBezTo>
                      <a:pt x="188068" y="48638"/>
                      <a:pt x="189689" y="48638"/>
                      <a:pt x="189689" y="50260"/>
                    </a:cubicBezTo>
                    <a:cubicBezTo>
                      <a:pt x="186447" y="51881"/>
                      <a:pt x="186447" y="53502"/>
                      <a:pt x="184826" y="53502"/>
                    </a:cubicBez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5A9BB7F-8CFC-4491-B1E6-6029AE39AF3E}"/>
                </a:ext>
              </a:extLst>
            </p:cNvPr>
            <p:cNvSpPr/>
            <p:nvPr/>
          </p:nvSpPr>
          <p:spPr>
            <a:xfrm>
              <a:off x="1224832" y="6788358"/>
              <a:ext cx="218673" cy="64508"/>
            </a:xfrm>
            <a:custGeom>
              <a:avLst/>
              <a:gdLst>
                <a:gd name="connsiteX0" fmla="*/ 0 w 324255"/>
                <a:gd name="connsiteY0" fmla="*/ 0 h 95655"/>
                <a:gd name="connsiteX1" fmla="*/ 324255 w 324255"/>
                <a:gd name="connsiteY1" fmla="*/ 0 h 95655"/>
                <a:gd name="connsiteX2" fmla="*/ 324255 w 324255"/>
                <a:gd name="connsiteY2" fmla="*/ 95655 h 95655"/>
                <a:gd name="connsiteX3" fmla="*/ 0 w 324255"/>
                <a:gd name="connsiteY3" fmla="*/ 95655 h 9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255" h="95655">
                  <a:moveTo>
                    <a:pt x="0" y="0"/>
                  </a:moveTo>
                  <a:lnTo>
                    <a:pt x="324255" y="0"/>
                  </a:lnTo>
                  <a:lnTo>
                    <a:pt x="324255" y="95655"/>
                  </a:lnTo>
                  <a:lnTo>
                    <a:pt x="0" y="95655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B5F664A-E59A-4909-97DC-B71895B98B91}"/>
                </a:ext>
              </a:extLst>
            </p:cNvPr>
            <p:cNvSpPr/>
            <p:nvPr/>
          </p:nvSpPr>
          <p:spPr>
            <a:xfrm>
              <a:off x="2997175" y="6313837"/>
              <a:ext cx="443906" cy="539028"/>
            </a:xfrm>
            <a:custGeom>
              <a:avLst/>
              <a:gdLst>
                <a:gd name="connsiteX0" fmla="*/ 658238 w 658238"/>
                <a:gd name="connsiteY0" fmla="*/ 744166 h 799289"/>
                <a:gd name="connsiteX1" fmla="*/ 658238 w 658238"/>
                <a:gd name="connsiteY1" fmla="*/ 799290 h 799289"/>
                <a:gd name="connsiteX2" fmla="*/ 0 w 658238"/>
                <a:gd name="connsiteY2" fmla="*/ 799290 h 799289"/>
                <a:gd name="connsiteX3" fmla="*/ 0 w 658238"/>
                <a:gd name="connsiteY3" fmla="*/ 393971 h 799289"/>
                <a:gd name="connsiteX4" fmla="*/ 107004 w 658238"/>
                <a:gd name="connsiteY4" fmla="*/ 393971 h 799289"/>
                <a:gd name="connsiteX5" fmla="*/ 107004 w 658238"/>
                <a:gd name="connsiteY5" fmla="*/ 692286 h 799289"/>
                <a:gd name="connsiteX6" fmla="*/ 116732 w 658238"/>
                <a:gd name="connsiteY6" fmla="*/ 692286 h 799289"/>
                <a:gd name="connsiteX7" fmla="*/ 116732 w 658238"/>
                <a:gd name="connsiteY7" fmla="*/ 262647 h 799289"/>
                <a:gd name="connsiteX8" fmla="*/ 132945 w 658238"/>
                <a:gd name="connsiteY8" fmla="*/ 262647 h 799289"/>
                <a:gd name="connsiteX9" fmla="*/ 132945 w 658238"/>
                <a:gd name="connsiteY9" fmla="*/ 181583 h 799289"/>
                <a:gd name="connsiteX10" fmla="*/ 249677 w 658238"/>
                <a:gd name="connsiteY10" fmla="*/ 181583 h 799289"/>
                <a:gd name="connsiteX11" fmla="*/ 249677 w 658238"/>
                <a:gd name="connsiteY11" fmla="*/ 256162 h 799289"/>
                <a:gd name="connsiteX12" fmla="*/ 265890 w 658238"/>
                <a:gd name="connsiteY12" fmla="*/ 256162 h 799289"/>
                <a:gd name="connsiteX13" fmla="*/ 265890 w 658238"/>
                <a:gd name="connsiteY13" fmla="*/ 377758 h 799289"/>
                <a:gd name="connsiteX14" fmla="*/ 296694 w 658238"/>
                <a:gd name="connsiteY14" fmla="*/ 377758 h 799289"/>
                <a:gd name="connsiteX15" fmla="*/ 296694 w 658238"/>
                <a:gd name="connsiteY15" fmla="*/ 121596 h 799289"/>
                <a:gd name="connsiteX16" fmla="*/ 345332 w 658238"/>
                <a:gd name="connsiteY16" fmla="*/ 102141 h 799289"/>
                <a:gd name="connsiteX17" fmla="*/ 345332 w 658238"/>
                <a:gd name="connsiteY17" fmla="*/ 567447 h 799289"/>
                <a:gd name="connsiteX18" fmla="*/ 372894 w 658238"/>
                <a:gd name="connsiteY18" fmla="*/ 567447 h 799289"/>
                <a:gd name="connsiteX19" fmla="*/ 372894 w 658238"/>
                <a:gd name="connsiteY19" fmla="*/ 557720 h 799289"/>
                <a:gd name="connsiteX20" fmla="*/ 369651 w 658238"/>
                <a:gd name="connsiteY20" fmla="*/ 557720 h 799289"/>
                <a:gd name="connsiteX21" fmla="*/ 369651 w 658238"/>
                <a:gd name="connsiteY21" fmla="*/ 546371 h 799289"/>
                <a:gd name="connsiteX22" fmla="*/ 372894 w 658238"/>
                <a:gd name="connsiteY22" fmla="*/ 546371 h 799289"/>
                <a:gd name="connsiteX23" fmla="*/ 372894 w 658238"/>
                <a:gd name="connsiteY23" fmla="*/ 535022 h 799289"/>
                <a:gd name="connsiteX24" fmla="*/ 369651 w 658238"/>
                <a:gd name="connsiteY24" fmla="*/ 535022 h 799289"/>
                <a:gd name="connsiteX25" fmla="*/ 369651 w 658238"/>
                <a:gd name="connsiteY25" fmla="*/ 523673 h 799289"/>
                <a:gd name="connsiteX26" fmla="*/ 372894 w 658238"/>
                <a:gd name="connsiteY26" fmla="*/ 523673 h 799289"/>
                <a:gd name="connsiteX27" fmla="*/ 372894 w 658238"/>
                <a:gd name="connsiteY27" fmla="*/ 512324 h 799289"/>
                <a:gd name="connsiteX28" fmla="*/ 369651 w 658238"/>
                <a:gd name="connsiteY28" fmla="*/ 512324 h 799289"/>
                <a:gd name="connsiteX29" fmla="*/ 369651 w 658238"/>
                <a:gd name="connsiteY29" fmla="*/ 500975 h 799289"/>
                <a:gd name="connsiteX30" fmla="*/ 372894 w 658238"/>
                <a:gd name="connsiteY30" fmla="*/ 500975 h 799289"/>
                <a:gd name="connsiteX31" fmla="*/ 372894 w 658238"/>
                <a:gd name="connsiteY31" fmla="*/ 489626 h 799289"/>
                <a:gd name="connsiteX32" fmla="*/ 369651 w 658238"/>
                <a:gd name="connsiteY32" fmla="*/ 489626 h 799289"/>
                <a:gd name="connsiteX33" fmla="*/ 369651 w 658238"/>
                <a:gd name="connsiteY33" fmla="*/ 478277 h 799289"/>
                <a:gd name="connsiteX34" fmla="*/ 372894 w 658238"/>
                <a:gd name="connsiteY34" fmla="*/ 478277 h 799289"/>
                <a:gd name="connsiteX35" fmla="*/ 372894 w 658238"/>
                <a:gd name="connsiteY35" fmla="*/ 466928 h 799289"/>
                <a:gd name="connsiteX36" fmla="*/ 369651 w 658238"/>
                <a:gd name="connsiteY36" fmla="*/ 466928 h 799289"/>
                <a:gd name="connsiteX37" fmla="*/ 369651 w 658238"/>
                <a:gd name="connsiteY37" fmla="*/ 455579 h 799289"/>
                <a:gd name="connsiteX38" fmla="*/ 372894 w 658238"/>
                <a:gd name="connsiteY38" fmla="*/ 455579 h 799289"/>
                <a:gd name="connsiteX39" fmla="*/ 372894 w 658238"/>
                <a:gd name="connsiteY39" fmla="*/ 444230 h 799289"/>
                <a:gd name="connsiteX40" fmla="*/ 369651 w 658238"/>
                <a:gd name="connsiteY40" fmla="*/ 444230 h 799289"/>
                <a:gd name="connsiteX41" fmla="*/ 369651 w 658238"/>
                <a:gd name="connsiteY41" fmla="*/ 432881 h 799289"/>
                <a:gd name="connsiteX42" fmla="*/ 372894 w 658238"/>
                <a:gd name="connsiteY42" fmla="*/ 432881 h 799289"/>
                <a:gd name="connsiteX43" fmla="*/ 372894 w 658238"/>
                <a:gd name="connsiteY43" fmla="*/ 421532 h 799289"/>
                <a:gd name="connsiteX44" fmla="*/ 369651 w 658238"/>
                <a:gd name="connsiteY44" fmla="*/ 421532 h 799289"/>
                <a:gd name="connsiteX45" fmla="*/ 369651 w 658238"/>
                <a:gd name="connsiteY45" fmla="*/ 410183 h 799289"/>
                <a:gd name="connsiteX46" fmla="*/ 372894 w 658238"/>
                <a:gd name="connsiteY46" fmla="*/ 410183 h 799289"/>
                <a:gd name="connsiteX47" fmla="*/ 372894 w 658238"/>
                <a:gd name="connsiteY47" fmla="*/ 398834 h 799289"/>
                <a:gd name="connsiteX48" fmla="*/ 369651 w 658238"/>
                <a:gd name="connsiteY48" fmla="*/ 398834 h 799289"/>
                <a:gd name="connsiteX49" fmla="*/ 369651 w 658238"/>
                <a:gd name="connsiteY49" fmla="*/ 387485 h 799289"/>
                <a:gd name="connsiteX50" fmla="*/ 372894 w 658238"/>
                <a:gd name="connsiteY50" fmla="*/ 387485 h 799289"/>
                <a:gd name="connsiteX51" fmla="*/ 372894 w 658238"/>
                <a:gd name="connsiteY51" fmla="*/ 376136 h 799289"/>
                <a:gd name="connsiteX52" fmla="*/ 369651 w 658238"/>
                <a:gd name="connsiteY52" fmla="*/ 376136 h 799289"/>
                <a:gd name="connsiteX53" fmla="*/ 369651 w 658238"/>
                <a:gd name="connsiteY53" fmla="*/ 364787 h 799289"/>
                <a:gd name="connsiteX54" fmla="*/ 372894 w 658238"/>
                <a:gd name="connsiteY54" fmla="*/ 364787 h 799289"/>
                <a:gd name="connsiteX55" fmla="*/ 372894 w 658238"/>
                <a:gd name="connsiteY55" fmla="*/ 353439 h 799289"/>
                <a:gd name="connsiteX56" fmla="*/ 369651 w 658238"/>
                <a:gd name="connsiteY56" fmla="*/ 353439 h 799289"/>
                <a:gd name="connsiteX57" fmla="*/ 369651 w 658238"/>
                <a:gd name="connsiteY57" fmla="*/ 346953 h 799289"/>
                <a:gd name="connsiteX58" fmla="*/ 372894 w 658238"/>
                <a:gd name="connsiteY58" fmla="*/ 346953 h 799289"/>
                <a:gd name="connsiteX59" fmla="*/ 372894 w 658238"/>
                <a:gd name="connsiteY59" fmla="*/ 335605 h 799289"/>
                <a:gd name="connsiteX60" fmla="*/ 369651 w 658238"/>
                <a:gd name="connsiteY60" fmla="*/ 335605 h 799289"/>
                <a:gd name="connsiteX61" fmla="*/ 369651 w 658238"/>
                <a:gd name="connsiteY61" fmla="*/ 324256 h 799289"/>
                <a:gd name="connsiteX62" fmla="*/ 372894 w 658238"/>
                <a:gd name="connsiteY62" fmla="*/ 324256 h 799289"/>
                <a:gd name="connsiteX63" fmla="*/ 372894 w 658238"/>
                <a:gd name="connsiteY63" fmla="*/ 314528 h 799289"/>
                <a:gd name="connsiteX64" fmla="*/ 369651 w 658238"/>
                <a:gd name="connsiteY64" fmla="*/ 314528 h 799289"/>
                <a:gd name="connsiteX65" fmla="*/ 369651 w 658238"/>
                <a:gd name="connsiteY65" fmla="*/ 303179 h 799289"/>
                <a:gd name="connsiteX66" fmla="*/ 372894 w 658238"/>
                <a:gd name="connsiteY66" fmla="*/ 303179 h 799289"/>
                <a:gd name="connsiteX67" fmla="*/ 372894 w 658238"/>
                <a:gd name="connsiteY67" fmla="*/ 291830 h 799289"/>
                <a:gd name="connsiteX68" fmla="*/ 369651 w 658238"/>
                <a:gd name="connsiteY68" fmla="*/ 291830 h 799289"/>
                <a:gd name="connsiteX69" fmla="*/ 369651 w 658238"/>
                <a:gd name="connsiteY69" fmla="*/ 280481 h 799289"/>
                <a:gd name="connsiteX70" fmla="*/ 372894 w 658238"/>
                <a:gd name="connsiteY70" fmla="*/ 280481 h 799289"/>
                <a:gd name="connsiteX71" fmla="*/ 372894 w 658238"/>
                <a:gd name="connsiteY71" fmla="*/ 269132 h 799289"/>
                <a:gd name="connsiteX72" fmla="*/ 369651 w 658238"/>
                <a:gd name="connsiteY72" fmla="*/ 269132 h 799289"/>
                <a:gd name="connsiteX73" fmla="*/ 369651 w 658238"/>
                <a:gd name="connsiteY73" fmla="*/ 257783 h 799289"/>
                <a:gd name="connsiteX74" fmla="*/ 372894 w 658238"/>
                <a:gd name="connsiteY74" fmla="*/ 257783 h 799289"/>
                <a:gd name="connsiteX75" fmla="*/ 372894 w 658238"/>
                <a:gd name="connsiteY75" fmla="*/ 246434 h 799289"/>
                <a:gd name="connsiteX76" fmla="*/ 369651 w 658238"/>
                <a:gd name="connsiteY76" fmla="*/ 246434 h 799289"/>
                <a:gd name="connsiteX77" fmla="*/ 369651 w 658238"/>
                <a:gd name="connsiteY77" fmla="*/ 235085 h 799289"/>
                <a:gd name="connsiteX78" fmla="*/ 372894 w 658238"/>
                <a:gd name="connsiteY78" fmla="*/ 235085 h 799289"/>
                <a:gd name="connsiteX79" fmla="*/ 372894 w 658238"/>
                <a:gd name="connsiteY79" fmla="*/ 223736 h 799289"/>
                <a:gd name="connsiteX80" fmla="*/ 369651 w 658238"/>
                <a:gd name="connsiteY80" fmla="*/ 223736 h 799289"/>
                <a:gd name="connsiteX81" fmla="*/ 369651 w 658238"/>
                <a:gd name="connsiteY81" fmla="*/ 212387 h 799289"/>
                <a:gd name="connsiteX82" fmla="*/ 372894 w 658238"/>
                <a:gd name="connsiteY82" fmla="*/ 212387 h 799289"/>
                <a:gd name="connsiteX83" fmla="*/ 372894 w 658238"/>
                <a:gd name="connsiteY83" fmla="*/ 201038 h 799289"/>
                <a:gd name="connsiteX84" fmla="*/ 369651 w 658238"/>
                <a:gd name="connsiteY84" fmla="*/ 201038 h 799289"/>
                <a:gd name="connsiteX85" fmla="*/ 369651 w 658238"/>
                <a:gd name="connsiteY85" fmla="*/ 189689 h 799289"/>
                <a:gd name="connsiteX86" fmla="*/ 372894 w 658238"/>
                <a:gd name="connsiteY86" fmla="*/ 189689 h 799289"/>
                <a:gd name="connsiteX87" fmla="*/ 372894 w 658238"/>
                <a:gd name="connsiteY87" fmla="*/ 178341 h 799289"/>
                <a:gd name="connsiteX88" fmla="*/ 369651 w 658238"/>
                <a:gd name="connsiteY88" fmla="*/ 178341 h 799289"/>
                <a:gd name="connsiteX89" fmla="*/ 369651 w 658238"/>
                <a:gd name="connsiteY89" fmla="*/ 166992 h 799289"/>
                <a:gd name="connsiteX90" fmla="*/ 372894 w 658238"/>
                <a:gd name="connsiteY90" fmla="*/ 166992 h 799289"/>
                <a:gd name="connsiteX91" fmla="*/ 372894 w 658238"/>
                <a:gd name="connsiteY91" fmla="*/ 155643 h 799289"/>
                <a:gd name="connsiteX92" fmla="*/ 369651 w 658238"/>
                <a:gd name="connsiteY92" fmla="*/ 155643 h 799289"/>
                <a:gd name="connsiteX93" fmla="*/ 369651 w 658238"/>
                <a:gd name="connsiteY93" fmla="*/ 144294 h 799289"/>
                <a:gd name="connsiteX94" fmla="*/ 372894 w 658238"/>
                <a:gd name="connsiteY94" fmla="*/ 144294 h 799289"/>
                <a:gd name="connsiteX95" fmla="*/ 372894 w 658238"/>
                <a:gd name="connsiteY95" fmla="*/ 132945 h 799289"/>
                <a:gd name="connsiteX96" fmla="*/ 369651 w 658238"/>
                <a:gd name="connsiteY96" fmla="*/ 132945 h 799289"/>
                <a:gd name="connsiteX97" fmla="*/ 369651 w 658238"/>
                <a:gd name="connsiteY97" fmla="*/ 121596 h 799289"/>
                <a:gd name="connsiteX98" fmla="*/ 372894 w 658238"/>
                <a:gd name="connsiteY98" fmla="*/ 121596 h 799289"/>
                <a:gd name="connsiteX99" fmla="*/ 372894 w 658238"/>
                <a:gd name="connsiteY99" fmla="*/ 110247 h 799289"/>
                <a:gd name="connsiteX100" fmla="*/ 369651 w 658238"/>
                <a:gd name="connsiteY100" fmla="*/ 110247 h 799289"/>
                <a:gd name="connsiteX101" fmla="*/ 369651 w 658238"/>
                <a:gd name="connsiteY101" fmla="*/ 103762 h 799289"/>
                <a:gd name="connsiteX102" fmla="*/ 372894 w 658238"/>
                <a:gd name="connsiteY102" fmla="*/ 103762 h 799289"/>
                <a:gd name="connsiteX103" fmla="*/ 372894 w 658238"/>
                <a:gd name="connsiteY103" fmla="*/ 92413 h 799289"/>
                <a:gd name="connsiteX104" fmla="*/ 369651 w 658238"/>
                <a:gd name="connsiteY104" fmla="*/ 92413 h 799289"/>
                <a:gd name="connsiteX105" fmla="*/ 369651 w 658238"/>
                <a:gd name="connsiteY105" fmla="*/ 81064 h 799289"/>
                <a:gd name="connsiteX106" fmla="*/ 372894 w 658238"/>
                <a:gd name="connsiteY106" fmla="*/ 81064 h 799289"/>
                <a:gd name="connsiteX107" fmla="*/ 372894 w 658238"/>
                <a:gd name="connsiteY107" fmla="*/ 66472 h 799289"/>
                <a:gd name="connsiteX108" fmla="*/ 434502 w 658238"/>
                <a:gd name="connsiteY108" fmla="*/ 66472 h 799289"/>
                <a:gd name="connsiteX109" fmla="*/ 434502 w 658238"/>
                <a:gd name="connsiteY109" fmla="*/ 0 h 799289"/>
                <a:gd name="connsiteX110" fmla="*/ 502596 w 658238"/>
                <a:gd name="connsiteY110" fmla="*/ 0 h 799289"/>
                <a:gd name="connsiteX111" fmla="*/ 502596 w 658238"/>
                <a:gd name="connsiteY111" fmla="*/ 509081 h 799289"/>
                <a:gd name="connsiteX112" fmla="*/ 546370 w 658238"/>
                <a:gd name="connsiteY112" fmla="*/ 509081 h 799289"/>
                <a:gd name="connsiteX113" fmla="*/ 546370 w 658238"/>
                <a:gd name="connsiteY113" fmla="*/ 411805 h 799289"/>
                <a:gd name="connsiteX114" fmla="*/ 624192 w 658238"/>
                <a:gd name="connsiteY114" fmla="*/ 411805 h 799289"/>
                <a:gd name="connsiteX115" fmla="*/ 624192 w 658238"/>
                <a:gd name="connsiteY115" fmla="*/ 674451 h 799289"/>
                <a:gd name="connsiteX116" fmla="*/ 650132 w 658238"/>
                <a:gd name="connsiteY116" fmla="*/ 674451 h 799289"/>
                <a:gd name="connsiteX117" fmla="*/ 650132 w 658238"/>
                <a:gd name="connsiteY117" fmla="*/ 744166 h 799289"/>
                <a:gd name="connsiteX118" fmla="*/ 658238 w 658238"/>
                <a:gd name="connsiteY118" fmla="*/ 744166 h 799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658238" h="799289">
                  <a:moveTo>
                    <a:pt x="658238" y="744166"/>
                  </a:moveTo>
                  <a:lnTo>
                    <a:pt x="658238" y="799290"/>
                  </a:lnTo>
                  <a:lnTo>
                    <a:pt x="0" y="799290"/>
                  </a:lnTo>
                  <a:lnTo>
                    <a:pt x="0" y="393971"/>
                  </a:lnTo>
                  <a:lnTo>
                    <a:pt x="107004" y="393971"/>
                  </a:lnTo>
                  <a:lnTo>
                    <a:pt x="107004" y="692286"/>
                  </a:lnTo>
                  <a:lnTo>
                    <a:pt x="116732" y="692286"/>
                  </a:lnTo>
                  <a:lnTo>
                    <a:pt x="116732" y="262647"/>
                  </a:lnTo>
                  <a:lnTo>
                    <a:pt x="132945" y="262647"/>
                  </a:lnTo>
                  <a:lnTo>
                    <a:pt x="132945" y="181583"/>
                  </a:lnTo>
                  <a:lnTo>
                    <a:pt x="249677" y="181583"/>
                  </a:lnTo>
                  <a:lnTo>
                    <a:pt x="249677" y="256162"/>
                  </a:lnTo>
                  <a:lnTo>
                    <a:pt x="265890" y="256162"/>
                  </a:lnTo>
                  <a:lnTo>
                    <a:pt x="265890" y="377758"/>
                  </a:lnTo>
                  <a:lnTo>
                    <a:pt x="296694" y="377758"/>
                  </a:lnTo>
                  <a:lnTo>
                    <a:pt x="296694" y="121596"/>
                  </a:lnTo>
                  <a:cubicBezTo>
                    <a:pt x="296694" y="121596"/>
                    <a:pt x="311285" y="102141"/>
                    <a:pt x="345332" y="102141"/>
                  </a:cubicBezTo>
                  <a:lnTo>
                    <a:pt x="345332" y="567447"/>
                  </a:lnTo>
                  <a:lnTo>
                    <a:pt x="372894" y="567447"/>
                  </a:lnTo>
                  <a:lnTo>
                    <a:pt x="372894" y="557720"/>
                  </a:lnTo>
                  <a:lnTo>
                    <a:pt x="369651" y="557720"/>
                  </a:lnTo>
                  <a:lnTo>
                    <a:pt x="369651" y="546371"/>
                  </a:lnTo>
                  <a:lnTo>
                    <a:pt x="372894" y="546371"/>
                  </a:lnTo>
                  <a:lnTo>
                    <a:pt x="372894" y="535022"/>
                  </a:lnTo>
                  <a:lnTo>
                    <a:pt x="369651" y="535022"/>
                  </a:lnTo>
                  <a:lnTo>
                    <a:pt x="369651" y="523673"/>
                  </a:lnTo>
                  <a:lnTo>
                    <a:pt x="372894" y="523673"/>
                  </a:lnTo>
                  <a:lnTo>
                    <a:pt x="372894" y="512324"/>
                  </a:lnTo>
                  <a:lnTo>
                    <a:pt x="369651" y="512324"/>
                  </a:lnTo>
                  <a:lnTo>
                    <a:pt x="369651" y="500975"/>
                  </a:lnTo>
                  <a:lnTo>
                    <a:pt x="372894" y="500975"/>
                  </a:lnTo>
                  <a:lnTo>
                    <a:pt x="372894" y="489626"/>
                  </a:lnTo>
                  <a:lnTo>
                    <a:pt x="369651" y="489626"/>
                  </a:lnTo>
                  <a:lnTo>
                    <a:pt x="369651" y="478277"/>
                  </a:lnTo>
                  <a:lnTo>
                    <a:pt x="372894" y="478277"/>
                  </a:lnTo>
                  <a:lnTo>
                    <a:pt x="372894" y="466928"/>
                  </a:lnTo>
                  <a:lnTo>
                    <a:pt x="369651" y="466928"/>
                  </a:lnTo>
                  <a:lnTo>
                    <a:pt x="369651" y="455579"/>
                  </a:lnTo>
                  <a:lnTo>
                    <a:pt x="372894" y="455579"/>
                  </a:lnTo>
                  <a:lnTo>
                    <a:pt x="372894" y="444230"/>
                  </a:lnTo>
                  <a:lnTo>
                    <a:pt x="369651" y="444230"/>
                  </a:lnTo>
                  <a:lnTo>
                    <a:pt x="369651" y="432881"/>
                  </a:lnTo>
                  <a:lnTo>
                    <a:pt x="372894" y="432881"/>
                  </a:lnTo>
                  <a:lnTo>
                    <a:pt x="372894" y="421532"/>
                  </a:lnTo>
                  <a:lnTo>
                    <a:pt x="369651" y="421532"/>
                  </a:lnTo>
                  <a:lnTo>
                    <a:pt x="369651" y="410183"/>
                  </a:lnTo>
                  <a:lnTo>
                    <a:pt x="372894" y="410183"/>
                  </a:lnTo>
                  <a:lnTo>
                    <a:pt x="372894" y="398834"/>
                  </a:lnTo>
                  <a:lnTo>
                    <a:pt x="369651" y="398834"/>
                  </a:lnTo>
                  <a:lnTo>
                    <a:pt x="369651" y="387485"/>
                  </a:lnTo>
                  <a:lnTo>
                    <a:pt x="372894" y="387485"/>
                  </a:lnTo>
                  <a:lnTo>
                    <a:pt x="372894" y="376136"/>
                  </a:lnTo>
                  <a:lnTo>
                    <a:pt x="369651" y="376136"/>
                  </a:lnTo>
                  <a:lnTo>
                    <a:pt x="369651" y="364787"/>
                  </a:lnTo>
                  <a:lnTo>
                    <a:pt x="372894" y="364787"/>
                  </a:lnTo>
                  <a:lnTo>
                    <a:pt x="372894" y="353439"/>
                  </a:lnTo>
                  <a:lnTo>
                    <a:pt x="369651" y="353439"/>
                  </a:lnTo>
                  <a:lnTo>
                    <a:pt x="369651" y="346953"/>
                  </a:lnTo>
                  <a:lnTo>
                    <a:pt x="372894" y="346953"/>
                  </a:lnTo>
                  <a:lnTo>
                    <a:pt x="372894" y="335605"/>
                  </a:lnTo>
                  <a:lnTo>
                    <a:pt x="369651" y="335605"/>
                  </a:lnTo>
                  <a:lnTo>
                    <a:pt x="369651" y="324256"/>
                  </a:lnTo>
                  <a:lnTo>
                    <a:pt x="372894" y="324256"/>
                  </a:lnTo>
                  <a:lnTo>
                    <a:pt x="372894" y="314528"/>
                  </a:lnTo>
                  <a:lnTo>
                    <a:pt x="369651" y="314528"/>
                  </a:lnTo>
                  <a:lnTo>
                    <a:pt x="369651" y="303179"/>
                  </a:lnTo>
                  <a:lnTo>
                    <a:pt x="372894" y="303179"/>
                  </a:lnTo>
                  <a:lnTo>
                    <a:pt x="372894" y="291830"/>
                  </a:lnTo>
                  <a:lnTo>
                    <a:pt x="369651" y="291830"/>
                  </a:lnTo>
                  <a:lnTo>
                    <a:pt x="369651" y="280481"/>
                  </a:lnTo>
                  <a:lnTo>
                    <a:pt x="372894" y="280481"/>
                  </a:lnTo>
                  <a:lnTo>
                    <a:pt x="372894" y="269132"/>
                  </a:lnTo>
                  <a:lnTo>
                    <a:pt x="369651" y="269132"/>
                  </a:lnTo>
                  <a:lnTo>
                    <a:pt x="369651" y="257783"/>
                  </a:lnTo>
                  <a:lnTo>
                    <a:pt x="372894" y="257783"/>
                  </a:lnTo>
                  <a:lnTo>
                    <a:pt x="372894" y="246434"/>
                  </a:lnTo>
                  <a:lnTo>
                    <a:pt x="369651" y="246434"/>
                  </a:lnTo>
                  <a:lnTo>
                    <a:pt x="369651" y="235085"/>
                  </a:lnTo>
                  <a:lnTo>
                    <a:pt x="372894" y="235085"/>
                  </a:lnTo>
                  <a:lnTo>
                    <a:pt x="372894" y="223736"/>
                  </a:lnTo>
                  <a:lnTo>
                    <a:pt x="369651" y="223736"/>
                  </a:lnTo>
                  <a:lnTo>
                    <a:pt x="369651" y="212387"/>
                  </a:lnTo>
                  <a:lnTo>
                    <a:pt x="372894" y="212387"/>
                  </a:lnTo>
                  <a:lnTo>
                    <a:pt x="372894" y="201038"/>
                  </a:lnTo>
                  <a:lnTo>
                    <a:pt x="369651" y="201038"/>
                  </a:lnTo>
                  <a:lnTo>
                    <a:pt x="369651" y="189689"/>
                  </a:lnTo>
                  <a:lnTo>
                    <a:pt x="372894" y="189689"/>
                  </a:lnTo>
                  <a:lnTo>
                    <a:pt x="372894" y="178341"/>
                  </a:lnTo>
                  <a:lnTo>
                    <a:pt x="369651" y="178341"/>
                  </a:lnTo>
                  <a:lnTo>
                    <a:pt x="369651" y="166992"/>
                  </a:lnTo>
                  <a:lnTo>
                    <a:pt x="372894" y="166992"/>
                  </a:lnTo>
                  <a:lnTo>
                    <a:pt x="372894" y="155643"/>
                  </a:lnTo>
                  <a:lnTo>
                    <a:pt x="369651" y="155643"/>
                  </a:lnTo>
                  <a:lnTo>
                    <a:pt x="369651" y="144294"/>
                  </a:lnTo>
                  <a:lnTo>
                    <a:pt x="372894" y="144294"/>
                  </a:lnTo>
                  <a:lnTo>
                    <a:pt x="372894" y="132945"/>
                  </a:lnTo>
                  <a:lnTo>
                    <a:pt x="369651" y="132945"/>
                  </a:lnTo>
                  <a:lnTo>
                    <a:pt x="369651" y="121596"/>
                  </a:lnTo>
                  <a:lnTo>
                    <a:pt x="372894" y="121596"/>
                  </a:lnTo>
                  <a:lnTo>
                    <a:pt x="372894" y="110247"/>
                  </a:lnTo>
                  <a:lnTo>
                    <a:pt x="369651" y="110247"/>
                  </a:lnTo>
                  <a:lnTo>
                    <a:pt x="369651" y="103762"/>
                  </a:lnTo>
                  <a:lnTo>
                    <a:pt x="372894" y="103762"/>
                  </a:lnTo>
                  <a:lnTo>
                    <a:pt x="372894" y="92413"/>
                  </a:lnTo>
                  <a:lnTo>
                    <a:pt x="369651" y="92413"/>
                  </a:lnTo>
                  <a:lnTo>
                    <a:pt x="369651" y="81064"/>
                  </a:lnTo>
                  <a:lnTo>
                    <a:pt x="372894" y="81064"/>
                  </a:lnTo>
                  <a:lnTo>
                    <a:pt x="372894" y="66472"/>
                  </a:lnTo>
                  <a:lnTo>
                    <a:pt x="434502" y="66472"/>
                  </a:lnTo>
                  <a:lnTo>
                    <a:pt x="434502" y="0"/>
                  </a:lnTo>
                  <a:lnTo>
                    <a:pt x="502596" y="0"/>
                  </a:lnTo>
                  <a:lnTo>
                    <a:pt x="502596" y="509081"/>
                  </a:lnTo>
                  <a:lnTo>
                    <a:pt x="546370" y="509081"/>
                  </a:lnTo>
                  <a:lnTo>
                    <a:pt x="546370" y="411805"/>
                  </a:lnTo>
                  <a:lnTo>
                    <a:pt x="624192" y="411805"/>
                  </a:lnTo>
                  <a:lnTo>
                    <a:pt x="624192" y="674451"/>
                  </a:lnTo>
                  <a:lnTo>
                    <a:pt x="650132" y="674451"/>
                  </a:lnTo>
                  <a:lnTo>
                    <a:pt x="650132" y="744166"/>
                  </a:lnTo>
                  <a:lnTo>
                    <a:pt x="658238" y="744166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96F3A51-7E0A-4D45-806F-8951C587CCFD}"/>
                </a:ext>
              </a:extLst>
            </p:cNvPr>
            <p:cNvSpPr/>
            <p:nvPr/>
          </p:nvSpPr>
          <p:spPr>
            <a:xfrm>
              <a:off x="3441081" y="6282130"/>
              <a:ext cx="284274" cy="570735"/>
            </a:xfrm>
            <a:custGeom>
              <a:avLst/>
              <a:gdLst>
                <a:gd name="connsiteX0" fmla="*/ 0 w 421531"/>
                <a:gd name="connsiteY0" fmla="*/ 846307 h 846306"/>
                <a:gd name="connsiteX1" fmla="*/ 0 w 421531"/>
                <a:gd name="connsiteY1" fmla="*/ 575554 h 846306"/>
                <a:gd name="connsiteX2" fmla="*/ 21077 w 421531"/>
                <a:gd name="connsiteY2" fmla="*/ 575554 h 846306"/>
                <a:gd name="connsiteX3" fmla="*/ 21077 w 421531"/>
                <a:gd name="connsiteY3" fmla="*/ 522051 h 846306"/>
                <a:gd name="connsiteX4" fmla="*/ 40532 w 421531"/>
                <a:gd name="connsiteY4" fmla="*/ 522051 h 846306"/>
                <a:gd name="connsiteX5" fmla="*/ 40532 w 421531"/>
                <a:gd name="connsiteY5" fmla="*/ 19455 h 846306"/>
                <a:gd name="connsiteX6" fmla="*/ 74579 w 421531"/>
                <a:gd name="connsiteY6" fmla="*/ 19455 h 846306"/>
                <a:gd name="connsiteX7" fmla="*/ 74579 w 421531"/>
                <a:gd name="connsiteY7" fmla="*/ 3243 h 846306"/>
                <a:gd name="connsiteX8" fmla="*/ 92413 w 421531"/>
                <a:gd name="connsiteY8" fmla="*/ 3243 h 846306"/>
                <a:gd name="connsiteX9" fmla="*/ 92413 w 421531"/>
                <a:gd name="connsiteY9" fmla="*/ 8106 h 846306"/>
                <a:gd name="connsiteX10" fmla="*/ 98898 w 421531"/>
                <a:gd name="connsiteY10" fmla="*/ 8106 h 846306"/>
                <a:gd name="connsiteX11" fmla="*/ 98898 w 421531"/>
                <a:gd name="connsiteY11" fmla="*/ 0 h 846306"/>
                <a:gd name="connsiteX12" fmla="*/ 171855 w 421531"/>
                <a:gd name="connsiteY12" fmla="*/ 0 h 846306"/>
                <a:gd name="connsiteX13" fmla="*/ 171855 w 421531"/>
                <a:gd name="connsiteY13" fmla="*/ 12970 h 846306"/>
                <a:gd name="connsiteX14" fmla="*/ 214008 w 421531"/>
                <a:gd name="connsiteY14" fmla="*/ 12970 h 846306"/>
                <a:gd name="connsiteX15" fmla="*/ 214008 w 421531"/>
                <a:gd name="connsiteY15" fmla="*/ 6485 h 846306"/>
                <a:gd name="connsiteX16" fmla="*/ 248055 w 421531"/>
                <a:gd name="connsiteY16" fmla="*/ 6485 h 846306"/>
                <a:gd name="connsiteX17" fmla="*/ 248055 w 421531"/>
                <a:gd name="connsiteY17" fmla="*/ 16213 h 846306"/>
                <a:gd name="connsiteX18" fmla="*/ 259404 w 421531"/>
                <a:gd name="connsiteY18" fmla="*/ 16213 h 846306"/>
                <a:gd name="connsiteX19" fmla="*/ 283723 w 421531"/>
                <a:gd name="connsiteY19" fmla="*/ 35668 h 846306"/>
                <a:gd name="connsiteX20" fmla="*/ 283723 w 421531"/>
                <a:gd name="connsiteY20" fmla="*/ 703634 h 846306"/>
                <a:gd name="connsiteX21" fmla="*/ 311285 w 421531"/>
                <a:gd name="connsiteY21" fmla="*/ 703634 h 846306"/>
                <a:gd name="connsiteX22" fmla="*/ 311285 w 421531"/>
                <a:gd name="connsiteY22" fmla="*/ 629056 h 846306"/>
                <a:gd name="connsiteX23" fmla="*/ 333983 w 421531"/>
                <a:gd name="connsiteY23" fmla="*/ 629056 h 846306"/>
                <a:gd name="connsiteX24" fmla="*/ 333983 w 421531"/>
                <a:gd name="connsiteY24" fmla="*/ 593388 h 846306"/>
                <a:gd name="connsiteX25" fmla="*/ 353438 w 421531"/>
                <a:gd name="connsiteY25" fmla="*/ 593388 h 846306"/>
                <a:gd name="connsiteX26" fmla="*/ 353438 w 421531"/>
                <a:gd name="connsiteY26" fmla="*/ 632298 h 846306"/>
                <a:gd name="connsiteX27" fmla="*/ 421532 w 421531"/>
                <a:gd name="connsiteY27" fmla="*/ 632298 h 846306"/>
                <a:gd name="connsiteX28" fmla="*/ 421532 w 421531"/>
                <a:gd name="connsiteY28" fmla="*/ 846307 h 84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21531" h="846306">
                  <a:moveTo>
                    <a:pt x="0" y="846307"/>
                  </a:moveTo>
                  <a:lnTo>
                    <a:pt x="0" y="575554"/>
                  </a:lnTo>
                  <a:lnTo>
                    <a:pt x="21077" y="575554"/>
                  </a:lnTo>
                  <a:lnTo>
                    <a:pt x="21077" y="522051"/>
                  </a:lnTo>
                  <a:lnTo>
                    <a:pt x="40532" y="522051"/>
                  </a:lnTo>
                  <a:lnTo>
                    <a:pt x="40532" y="19455"/>
                  </a:lnTo>
                  <a:lnTo>
                    <a:pt x="74579" y="19455"/>
                  </a:lnTo>
                  <a:lnTo>
                    <a:pt x="74579" y="3243"/>
                  </a:lnTo>
                  <a:lnTo>
                    <a:pt x="92413" y="3243"/>
                  </a:lnTo>
                  <a:lnTo>
                    <a:pt x="92413" y="8106"/>
                  </a:lnTo>
                  <a:lnTo>
                    <a:pt x="98898" y="8106"/>
                  </a:lnTo>
                  <a:lnTo>
                    <a:pt x="98898" y="0"/>
                  </a:lnTo>
                  <a:lnTo>
                    <a:pt x="171855" y="0"/>
                  </a:lnTo>
                  <a:lnTo>
                    <a:pt x="171855" y="12970"/>
                  </a:lnTo>
                  <a:lnTo>
                    <a:pt x="214008" y="12970"/>
                  </a:lnTo>
                  <a:lnTo>
                    <a:pt x="214008" y="6485"/>
                  </a:lnTo>
                  <a:lnTo>
                    <a:pt x="248055" y="6485"/>
                  </a:lnTo>
                  <a:lnTo>
                    <a:pt x="248055" y="16213"/>
                  </a:lnTo>
                  <a:lnTo>
                    <a:pt x="259404" y="16213"/>
                  </a:lnTo>
                  <a:lnTo>
                    <a:pt x="283723" y="35668"/>
                  </a:lnTo>
                  <a:lnTo>
                    <a:pt x="283723" y="703634"/>
                  </a:lnTo>
                  <a:lnTo>
                    <a:pt x="311285" y="703634"/>
                  </a:lnTo>
                  <a:lnTo>
                    <a:pt x="311285" y="629056"/>
                  </a:lnTo>
                  <a:lnTo>
                    <a:pt x="333983" y="629056"/>
                  </a:lnTo>
                  <a:lnTo>
                    <a:pt x="333983" y="593388"/>
                  </a:lnTo>
                  <a:lnTo>
                    <a:pt x="353438" y="593388"/>
                  </a:lnTo>
                  <a:lnTo>
                    <a:pt x="353438" y="632298"/>
                  </a:lnTo>
                  <a:lnTo>
                    <a:pt x="421532" y="632298"/>
                  </a:lnTo>
                  <a:lnTo>
                    <a:pt x="421532" y="846307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" name="图形 126">
              <a:extLst>
                <a:ext uri="{FF2B5EF4-FFF2-40B4-BE49-F238E27FC236}">
                  <a16:creationId xmlns:a16="http://schemas.microsoft.com/office/drawing/2014/main" id="{4C07BE37-240C-465F-9293-746531D1BF4F}"/>
                </a:ext>
              </a:extLst>
            </p:cNvPr>
            <p:cNvGrpSpPr/>
            <p:nvPr/>
          </p:nvGrpSpPr>
          <p:grpSpPr>
            <a:xfrm>
              <a:off x="3712235" y="5782463"/>
              <a:ext cx="1063842" cy="1070403"/>
              <a:chOff x="3998068" y="3727407"/>
              <a:chExt cx="1577501" cy="1587230"/>
            </a:xfrm>
            <a:grpFill/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6C14391E-2EE8-40E9-9843-E253A46845A5}"/>
                  </a:ext>
                </a:extLst>
              </p:cNvPr>
              <p:cNvSpPr/>
              <p:nvPr/>
            </p:nvSpPr>
            <p:spPr>
              <a:xfrm>
                <a:off x="3998068" y="3727407"/>
                <a:ext cx="1577501" cy="1587230"/>
              </a:xfrm>
              <a:custGeom>
                <a:avLst/>
                <a:gdLst>
                  <a:gd name="connsiteX0" fmla="*/ 1524000 w 1577501"/>
                  <a:gd name="connsiteY0" fmla="*/ 1224065 h 1587230"/>
                  <a:gd name="connsiteX1" fmla="*/ 1524000 w 1577501"/>
                  <a:gd name="connsiteY1" fmla="*/ 878732 h 1587230"/>
                  <a:gd name="connsiteX2" fmla="*/ 1279187 w 1577501"/>
                  <a:gd name="connsiteY2" fmla="*/ 878732 h 1587230"/>
                  <a:gd name="connsiteX3" fmla="*/ 1279187 w 1577501"/>
                  <a:gd name="connsiteY3" fmla="*/ 1292158 h 1587230"/>
                  <a:gd name="connsiteX4" fmla="*/ 1262974 w 1577501"/>
                  <a:gd name="connsiteY4" fmla="*/ 1292158 h 1587230"/>
                  <a:gd name="connsiteX5" fmla="*/ 1262974 w 1577501"/>
                  <a:gd name="connsiteY5" fmla="*/ 1079771 h 1587230"/>
                  <a:gd name="connsiteX6" fmla="*/ 1235413 w 1577501"/>
                  <a:gd name="connsiteY6" fmla="*/ 1079771 h 1587230"/>
                  <a:gd name="connsiteX7" fmla="*/ 1235413 w 1577501"/>
                  <a:gd name="connsiteY7" fmla="*/ 504217 h 1587230"/>
                  <a:gd name="connsiteX8" fmla="*/ 1209473 w 1577501"/>
                  <a:gd name="connsiteY8" fmla="*/ 496111 h 1587230"/>
                  <a:gd name="connsiteX9" fmla="*/ 1209473 w 1577501"/>
                  <a:gd name="connsiteY9" fmla="*/ 426396 h 1587230"/>
                  <a:gd name="connsiteX10" fmla="*/ 1120302 w 1577501"/>
                  <a:gd name="connsiteY10" fmla="*/ 303179 h 1587230"/>
                  <a:gd name="connsiteX11" fmla="*/ 1120302 w 1577501"/>
                  <a:gd name="connsiteY11" fmla="*/ 223736 h 1587230"/>
                  <a:gd name="connsiteX12" fmla="*/ 1107332 w 1577501"/>
                  <a:gd name="connsiteY12" fmla="*/ 209145 h 1587230"/>
                  <a:gd name="connsiteX13" fmla="*/ 1107332 w 1577501"/>
                  <a:gd name="connsiteY13" fmla="*/ 0 h 1587230"/>
                  <a:gd name="connsiteX14" fmla="*/ 1097604 w 1577501"/>
                  <a:gd name="connsiteY14" fmla="*/ 209145 h 1587230"/>
                  <a:gd name="connsiteX15" fmla="*/ 1083013 w 1577501"/>
                  <a:gd name="connsiteY15" fmla="*/ 222115 h 1587230"/>
                  <a:gd name="connsiteX16" fmla="*/ 1083013 w 1577501"/>
                  <a:gd name="connsiteY16" fmla="*/ 303179 h 1587230"/>
                  <a:gd name="connsiteX17" fmla="*/ 988979 w 1577501"/>
                  <a:gd name="connsiteY17" fmla="*/ 421532 h 1587230"/>
                  <a:gd name="connsiteX18" fmla="*/ 988979 w 1577501"/>
                  <a:gd name="connsiteY18" fmla="*/ 492868 h 1587230"/>
                  <a:gd name="connsiteX19" fmla="*/ 966281 w 1577501"/>
                  <a:gd name="connsiteY19" fmla="*/ 499353 h 1587230"/>
                  <a:gd name="connsiteX20" fmla="*/ 966281 w 1577501"/>
                  <a:gd name="connsiteY20" fmla="*/ 787941 h 1587230"/>
                  <a:gd name="connsiteX21" fmla="*/ 932234 w 1577501"/>
                  <a:gd name="connsiteY21" fmla="*/ 787941 h 1587230"/>
                  <a:gd name="connsiteX22" fmla="*/ 932234 w 1577501"/>
                  <a:gd name="connsiteY22" fmla="*/ 1391056 h 1587230"/>
                  <a:gd name="connsiteX23" fmla="*/ 919264 w 1577501"/>
                  <a:gd name="connsiteY23" fmla="*/ 1408890 h 1587230"/>
                  <a:gd name="connsiteX24" fmla="*/ 919264 w 1577501"/>
                  <a:gd name="connsiteY24" fmla="*/ 1251626 h 1587230"/>
                  <a:gd name="connsiteX25" fmla="*/ 898187 w 1577501"/>
                  <a:gd name="connsiteY25" fmla="*/ 1251626 h 1587230"/>
                  <a:gd name="connsiteX26" fmla="*/ 898187 w 1577501"/>
                  <a:gd name="connsiteY26" fmla="*/ 1245141 h 1587230"/>
                  <a:gd name="connsiteX27" fmla="*/ 886838 w 1577501"/>
                  <a:gd name="connsiteY27" fmla="*/ 1233792 h 1587230"/>
                  <a:gd name="connsiteX28" fmla="*/ 886838 w 1577501"/>
                  <a:gd name="connsiteY28" fmla="*/ 1214337 h 1587230"/>
                  <a:gd name="connsiteX29" fmla="*/ 880353 w 1577501"/>
                  <a:gd name="connsiteY29" fmla="*/ 1211094 h 1587230"/>
                  <a:gd name="connsiteX30" fmla="*/ 878732 w 1577501"/>
                  <a:gd name="connsiteY30" fmla="*/ 1168941 h 1587230"/>
                  <a:gd name="connsiteX31" fmla="*/ 875489 w 1577501"/>
                  <a:gd name="connsiteY31" fmla="*/ 1211094 h 1587230"/>
                  <a:gd name="connsiteX32" fmla="*/ 870625 w 1577501"/>
                  <a:gd name="connsiteY32" fmla="*/ 1215958 h 1587230"/>
                  <a:gd name="connsiteX33" fmla="*/ 865762 w 1577501"/>
                  <a:gd name="connsiteY33" fmla="*/ 1222443 h 1587230"/>
                  <a:gd name="connsiteX34" fmla="*/ 865762 w 1577501"/>
                  <a:gd name="connsiteY34" fmla="*/ 1235414 h 1587230"/>
                  <a:gd name="connsiteX35" fmla="*/ 860898 w 1577501"/>
                  <a:gd name="connsiteY35" fmla="*/ 1243520 h 1587230"/>
                  <a:gd name="connsiteX36" fmla="*/ 860898 w 1577501"/>
                  <a:gd name="connsiteY36" fmla="*/ 1251626 h 1587230"/>
                  <a:gd name="connsiteX37" fmla="*/ 838200 w 1577501"/>
                  <a:gd name="connsiteY37" fmla="*/ 1251626 h 1587230"/>
                  <a:gd name="connsiteX38" fmla="*/ 838200 w 1577501"/>
                  <a:gd name="connsiteY38" fmla="*/ 1277567 h 1587230"/>
                  <a:gd name="connsiteX39" fmla="*/ 800911 w 1577501"/>
                  <a:gd name="connsiteY39" fmla="*/ 1277567 h 1587230"/>
                  <a:gd name="connsiteX40" fmla="*/ 800911 w 1577501"/>
                  <a:gd name="connsiteY40" fmla="*/ 1240277 h 1587230"/>
                  <a:gd name="connsiteX41" fmla="*/ 753894 w 1577501"/>
                  <a:gd name="connsiteY41" fmla="*/ 1240277 h 1587230"/>
                  <a:gd name="connsiteX42" fmla="*/ 753894 w 1577501"/>
                  <a:gd name="connsiteY42" fmla="*/ 1209473 h 1587230"/>
                  <a:gd name="connsiteX43" fmla="*/ 721468 w 1577501"/>
                  <a:gd name="connsiteY43" fmla="*/ 1209473 h 1587230"/>
                  <a:gd name="connsiteX44" fmla="*/ 721468 w 1577501"/>
                  <a:gd name="connsiteY44" fmla="*/ 1355388 h 1587230"/>
                  <a:gd name="connsiteX45" fmla="*/ 650132 w 1577501"/>
                  <a:gd name="connsiteY45" fmla="*/ 1355388 h 1587230"/>
                  <a:gd name="connsiteX46" fmla="*/ 650132 w 1577501"/>
                  <a:gd name="connsiteY46" fmla="*/ 1464014 h 1587230"/>
                  <a:gd name="connsiteX47" fmla="*/ 590145 w 1577501"/>
                  <a:gd name="connsiteY47" fmla="*/ 1464014 h 1587230"/>
                  <a:gd name="connsiteX48" fmla="*/ 590145 w 1577501"/>
                  <a:gd name="connsiteY48" fmla="*/ 1029511 h 1587230"/>
                  <a:gd name="connsiteX49" fmla="*/ 577175 w 1577501"/>
                  <a:gd name="connsiteY49" fmla="*/ 995464 h 1587230"/>
                  <a:gd name="connsiteX50" fmla="*/ 402076 w 1577501"/>
                  <a:gd name="connsiteY50" fmla="*/ 995464 h 1587230"/>
                  <a:gd name="connsiteX51" fmla="*/ 402076 w 1577501"/>
                  <a:gd name="connsiteY51" fmla="*/ 894945 h 1587230"/>
                  <a:gd name="connsiteX52" fmla="*/ 389106 w 1577501"/>
                  <a:gd name="connsiteY52" fmla="*/ 875490 h 1587230"/>
                  <a:gd name="connsiteX53" fmla="*/ 356681 w 1577501"/>
                  <a:gd name="connsiteY53" fmla="*/ 875490 h 1587230"/>
                  <a:gd name="connsiteX54" fmla="*/ 356681 w 1577501"/>
                  <a:gd name="connsiteY54" fmla="*/ 833337 h 1587230"/>
                  <a:gd name="connsiteX55" fmla="*/ 197795 w 1577501"/>
                  <a:gd name="connsiteY55" fmla="*/ 833337 h 1587230"/>
                  <a:gd name="connsiteX56" fmla="*/ 197795 w 1577501"/>
                  <a:gd name="connsiteY56" fmla="*/ 873869 h 1587230"/>
                  <a:gd name="connsiteX57" fmla="*/ 136187 w 1577501"/>
                  <a:gd name="connsiteY57" fmla="*/ 873869 h 1587230"/>
                  <a:gd name="connsiteX58" fmla="*/ 136187 w 1577501"/>
                  <a:gd name="connsiteY58" fmla="*/ 951690 h 1587230"/>
                  <a:gd name="connsiteX59" fmla="*/ 30804 w 1577501"/>
                  <a:gd name="connsiteY59" fmla="*/ 951690 h 1587230"/>
                  <a:gd name="connsiteX60" fmla="*/ 30804 w 1577501"/>
                  <a:gd name="connsiteY60" fmla="*/ 990601 h 1587230"/>
                  <a:gd name="connsiteX61" fmla="*/ 55123 w 1577501"/>
                  <a:gd name="connsiteY61" fmla="*/ 990601 h 1587230"/>
                  <a:gd name="connsiteX62" fmla="*/ 55123 w 1577501"/>
                  <a:gd name="connsiteY62" fmla="*/ 993843 h 1587230"/>
                  <a:gd name="connsiteX63" fmla="*/ 0 w 1577501"/>
                  <a:gd name="connsiteY63" fmla="*/ 993843 h 1587230"/>
                  <a:gd name="connsiteX64" fmla="*/ 0 w 1577501"/>
                  <a:gd name="connsiteY64" fmla="*/ 1587231 h 1587230"/>
                  <a:gd name="connsiteX65" fmla="*/ 1577502 w 1577501"/>
                  <a:gd name="connsiteY65" fmla="*/ 1587231 h 1587230"/>
                  <a:gd name="connsiteX66" fmla="*/ 1577502 w 1577501"/>
                  <a:gd name="connsiteY66" fmla="*/ 1279188 h 1587230"/>
                  <a:gd name="connsiteX67" fmla="*/ 1524000 w 1577501"/>
                  <a:gd name="connsiteY67" fmla="*/ 1224065 h 1587230"/>
                  <a:gd name="connsiteX68" fmla="*/ 998707 w 1577501"/>
                  <a:gd name="connsiteY68" fmla="*/ 489626 h 1587230"/>
                  <a:gd name="connsiteX69" fmla="*/ 993842 w 1577501"/>
                  <a:gd name="connsiteY69" fmla="*/ 489626 h 1587230"/>
                  <a:gd name="connsiteX70" fmla="*/ 993842 w 1577501"/>
                  <a:gd name="connsiteY70" fmla="*/ 470171 h 1587230"/>
                  <a:gd name="connsiteX71" fmla="*/ 998707 w 1577501"/>
                  <a:gd name="connsiteY71" fmla="*/ 470171 h 1587230"/>
                  <a:gd name="connsiteX72" fmla="*/ 998707 w 1577501"/>
                  <a:gd name="connsiteY72" fmla="*/ 489626 h 1587230"/>
                  <a:gd name="connsiteX73" fmla="*/ 1013298 w 1577501"/>
                  <a:gd name="connsiteY73" fmla="*/ 463685 h 1587230"/>
                  <a:gd name="connsiteX74" fmla="*/ 992221 w 1577501"/>
                  <a:gd name="connsiteY74" fmla="*/ 463685 h 1587230"/>
                  <a:gd name="connsiteX75" fmla="*/ 992221 w 1577501"/>
                  <a:gd name="connsiteY75" fmla="*/ 429639 h 1587230"/>
                  <a:gd name="connsiteX76" fmla="*/ 1013298 w 1577501"/>
                  <a:gd name="connsiteY76" fmla="*/ 429639 h 1587230"/>
                  <a:gd name="connsiteX77" fmla="*/ 1013298 w 1577501"/>
                  <a:gd name="connsiteY77" fmla="*/ 463685 h 1587230"/>
                  <a:gd name="connsiteX78" fmla="*/ 995464 w 1577501"/>
                  <a:gd name="connsiteY78" fmla="*/ 421532 h 1587230"/>
                  <a:gd name="connsiteX79" fmla="*/ 1026268 w 1577501"/>
                  <a:gd name="connsiteY79" fmla="*/ 385864 h 1587230"/>
                  <a:gd name="connsiteX80" fmla="*/ 1027889 w 1577501"/>
                  <a:gd name="connsiteY80" fmla="*/ 421532 h 1587230"/>
                  <a:gd name="connsiteX81" fmla="*/ 995464 w 1577501"/>
                  <a:gd name="connsiteY81" fmla="*/ 421532 h 1587230"/>
                  <a:gd name="connsiteX82" fmla="*/ 1170561 w 1577501"/>
                  <a:gd name="connsiteY82" fmla="*/ 390728 h 1587230"/>
                  <a:gd name="connsiteX83" fmla="*/ 1201366 w 1577501"/>
                  <a:gd name="connsiteY83" fmla="*/ 426396 h 1587230"/>
                  <a:gd name="connsiteX84" fmla="*/ 1168941 w 1577501"/>
                  <a:gd name="connsiteY84" fmla="*/ 426396 h 1587230"/>
                  <a:gd name="connsiteX85" fmla="*/ 1170561 w 1577501"/>
                  <a:gd name="connsiteY85" fmla="*/ 390728 h 1587230"/>
                  <a:gd name="connsiteX86" fmla="*/ 1202987 w 1577501"/>
                  <a:gd name="connsiteY86" fmla="*/ 494490 h 1587230"/>
                  <a:gd name="connsiteX87" fmla="*/ 1198123 w 1577501"/>
                  <a:gd name="connsiteY87" fmla="*/ 494490 h 1587230"/>
                  <a:gd name="connsiteX88" fmla="*/ 1198123 w 1577501"/>
                  <a:gd name="connsiteY88" fmla="*/ 475034 h 1587230"/>
                  <a:gd name="connsiteX89" fmla="*/ 1202987 w 1577501"/>
                  <a:gd name="connsiteY89" fmla="*/ 475034 h 1587230"/>
                  <a:gd name="connsiteX90" fmla="*/ 1202987 w 1577501"/>
                  <a:gd name="connsiteY90" fmla="*/ 494490 h 1587230"/>
                  <a:gd name="connsiteX91" fmla="*/ 1202987 w 1577501"/>
                  <a:gd name="connsiteY91" fmla="*/ 468549 h 1587230"/>
                  <a:gd name="connsiteX92" fmla="*/ 1181911 w 1577501"/>
                  <a:gd name="connsiteY92" fmla="*/ 468549 h 1587230"/>
                  <a:gd name="connsiteX93" fmla="*/ 1181911 w 1577501"/>
                  <a:gd name="connsiteY93" fmla="*/ 434502 h 1587230"/>
                  <a:gd name="connsiteX94" fmla="*/ 1202987 w 1577501"/>
                  <a:gd name="connsiteY94" fmla="*/ 434502 h 1587230"/>
                  <a:gd name="connsiteX95" fmla="*/ 1202987 w 1577501"/>
                  <a:gd name="connsiteY95" fmla="*/ 468549 h 1587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1577501" h="1587230">
                    <a:moveTo>
                      <a:pt x="1524000" y="1224065"/>
                    </a:moveTo>
                    <a:lnTo>
                      <a:pt x="1524000" y="878732"/>
                    </a:lnTo>
                    <a:lnTo>
                      <a:pt x="1279187" y="878732"/>
                    </a:lnTo>
                    <a:lnTo>
                      <a:pt x="1279187" y="1292158"/>
                    </a:lnTo>
                    <a:lnTo>
                      <a:pt x="1262974" y="1292158"/>
                    </a:lnTo>
                    <a:lnTo>
                      <a:pt x="1262974" y="1079771"/>
                    </a:lnTo>
                    <a:cubicBezTo>
                      <a:pt x="1262974" y="1079771"/>
                      <a:pt x="1235413" y="1076528"/>
                      <a:pt x="1235413" y="1079771"/>
                    </a:cubicBezTo>
                    <a:lnTo>
                      <a:pt x="1235413" y="504217"/>
                    </a:lnTo>
                    <a:lnTo>
                      <a:pt x="1209473" y="496111"/>
                    </a:lnTo>
                    <a:lnTo>
                      <a:pt x="1209473" y="426396"/>
                    </a:lnTo>
                    <a:lnTo>
                      <a:pt x="1120302" y="303179"/>
                    </a:lnTo>
                    <a:lnTo>
                      <a:pt x="1120302" y="223736"/>
                    </a:lnTo>
                    <a:lnTo>
                      <a:pt x="1107332" y="209145"/>
                    </a:lnTo>
                    <a:lnTo>
                      <a:pt x="1107332" y="0"/>
                    </a:lnTo>
                    <a:lnTo>
                      <a:pt x="1097604" y="209145"/>
                    </a:lnTo>
                    <a:lnTo>
                      <a:pt x="1083013" y="222115"/>
                    </a:lnTo>
                    <a:lnTo>
                      <a:pt x="1083013" y="303179"/>
                    </a:lnTo>
                    <a:lnTo>
                      <a:pt x="988979" y="421532"/>
                    </a:lnTo>
                    <a:lnTo>
                      <a:pt x="988979" y="492868"/>
                    </a:lnTo>
                    <a:lnTo>
                      <a:pt x="966281" y="499353"/>
                    </a:lnTo>
                    <a:lnTo>
                      <a:pt x="966281" y="787941"/>
                    </a:lnTo>
                    <a:lnTo>
                      <a:pt x="932234" y="787941"/>
                    </a:lnTo>
                    <a:lnTo>
                      <a:pt x="932234" y="1391056"/>
                    </a:lnTo>
                    <a:lnTo>
                      <a:pt x="919264" y="1408890"/>
                    </a:lnTo>
                    <a:lnTo>
                      <a:pt x="919264" y="1251626"/>
                    </a:lnTo>
                    <a:lnTo>
                      <a:pt x="898187" y="1251626"/>
                    </a:lnTo>
                    <a:lnTo>
                      <a:pt x="898187" y="1245141"/>
                    </a:lnTo>
                    <a:lnTo>
                      <a:pt x="886838" y="1233792"/>
                    </a:lnTo>
                    <a:lnTo>
                      <a:pt x="886838" y="1214337"/>
                    </a:lnTo>
                    <a:lnTo>
                      <a:pt x="880353" y="1211094"/>
                    </a:lnTo>
                    <a:lnTo>
                      <a:pt x="878732" y="1168941"/>
                    </a:lnTo>
                    <a:lnTo>
                      <a:pt x="875489" y="1211094"/>
                    </a:lnTo>
                    <a:lnTo>
                      <a:pt x="870625" y="1215958"/>
                    </a:lnTo>
                    <a:lnTo>
                      <a:pt x="865762" y="1222443"/>
                    </a:lnTo>
                    <a:lnTo>
                      <a:pt x="865762" y="1235414"/>
                    </a:lnTo>
                    <a:lnTo>
                      <a:pt x="860898" y="1243520"/>
                    </a:lnTo>
                    <a:lnTo>
                      <a:pt x="860898" y="1251626"/>
                    </a:lnTo>
                    <a:lnTo>
                      <a:pt x="838200" y="1251626"/>
                    </a:lnTo>
                    <a:lnTo>
                      <a:pt x="838200" y="1277567"/>
                    </a:lnTo>
                    <a:lnTo>
                      <a:pt x="800911" y="1277567"/>
                    </a:lnTo>
                    <a:lnTo>
                      <a:pt x="800911" y="1240277"/>
                    </a:lnTo>
                    <a:lnTo>
                      <a:pt x="753894" y="1240277"/>
                    </a:lnTo>
                    <a:lnTo>
                      <a:pt x="753894" y="1209473"/>
                    </a:lnTo>
                    <a:lnTo>
                      <a:pt x="721468" y="1209473"/>
                    </a:lnTo>
                    <a:lnTo>
                      <a:pt x="721468" y="1355388"/>
                    </a:lnTo>
                    <a:lnTo>
                      <a:pt x="650132" y="1355388"/>
                    </a:lnTo>
                    <a:lnTo>
                      <a:pt x="650132" y="1464014"/>
                    </a:lnTo>
                    <a:lnTo>
                      <a:pt x="590145" y="1464014"/>
                    </a:lnTo>
                    <a:lnTo>
                      <a:pt x="590145" y="1029511"/>
                    </a:lnTo>
                    <a:lnTo>
                      <a:pt x="577175" y="995464"/>
                    </a:lnTo>
                    <a:lnTo>
                      <a:pt x="402076" y="995464"/>
                    </a:lnTo>
                    <a:lnTo>
                      <a:pt x="402076" y="894945"/>
                    </a:lnTo>
                    <a:lnTo>
                      <a:pt x="389106" y="875490"/>
                    </a:lnTo>
                    <a:lnTo>
                      <a:pt x="356681" y="875490"/>
                    </a:lnTo>
                    <a:lnTo>
                      <a:pt x="356681" y="833337"/>
                    </a:lnTo>
                    <a:lnTo>
                      <a:pt x="197795" y="833337"/>
                    </a:lnTo>
                    <a:lnTo>
                      <a:pt x="197795" y="873869"/>
                    </a:lnTo>
                    <a:lnTo>
                      <a:pt x="136187" y="873869"/>
                    </a:lnTo>
                    <a:lnTo>
                      <a:pt x="136187" y="951690"/>
                    </a:lnTo>
                    <a:lnTo>
                      <a:pt x="30804" y="951690"/>
                    </a:lnTo>
                    <a:lnTo>
                      <a:pt x="30804" y="990601"/>
                    </a:lnTo>
                    <a:lnTo>
                      <a:pt x="55123" y="990601"/>
                    </a:lnTo>
                    <a:lnTo>
                      <a:pt x="55123" y="993843"/>
                    </a:lnTo>
                    <a:lnTo>
                      <a:pt x="0" y="993843"/>
                    </a:lnTo>
                    <a:lnTo>
                      <a:pt x="0" y="1587231"/>
                    </a:lnTo>
                    <a:lnTo>
                      <a:pt x="1577502" y="1587231"/>
                    </a:lnTo>
                    <a:lnTo>
                      <a:pt x="1577502" y="1279188"/>
                    </a:lnTo>
                    <a:lnTo>
                      <a:pt x="1524000" y="1224065"/>
                    </a:lnTo>
                    <a:close/>
                    <a:moveTo>
                      <a:pt x="998707" y="489626"/>
                    </a:moveTo>
                    <a:lnTo>
                      <a:pt x="993842" y="489626"/>
                    </a:lnTo>
                    <a:lnTo>
                      <a:pt x="993842" y="470171"/>
                    </a:lnTo>
                    <a:lnTo>
                      <a:pt x="998707" y="470171"/>
                    </a:lnTo>
                    <a:lnTo>
                      <a:pt x="998707" y="489626"/>
                    </a:lnTo>
                    <a:close/>
                    <a:moveTo>
                      <a:pt x="1013298" y="463685"/>
                    </a:moveTo>
                    <a:lnTo>
                      <a:pt x="992221" y="463685"/>
                    </a:lnTo>
                    <a:lnTo>
                      <a:pt x="992221" y="429639"/>
                    </a:lnTo>
                    <a:lnTo>
                      <a:pt x="1013298" y="429639"/>
                    </a:lnTo>
                    <a:lnTo>
                      <a:pt x="1013298" y="463685"/>
                    </a:lnTo>
                    <a:close/>
                    <a:moveTo>
                      <a:pt x="995464" y="421532"/>
                    </a:moveTo>
                    <a:lnTo>
                      <a:pt x="1026268" y="385864"/>
                    </a:lnTo>
                    <a:lnTo>
                      <a:pt x="1027889" y="421532"/>
                    </a:lnTo>
                    <a:lnTo>
                      <a:pt x="995464" y="421532"/>
                    </a:lnTo>
                    <a:close/>
                    <a:moveTo>
                      <a:pt x="1170561" y="390728"/>
                    </a:moveTo>
                    <a:lnTo>
                      <a:pt x="1201366" y="426396"/>
                    </a:lnTo>
                    <a:lnTo>
                      <a:pt x="1168941" y="426396"/>
                    </a:lnTo>
                    <a:lnTo>
                      <a:pt x="1170561" y="390728"/>
                    </a:lnTo>
                    <a:close/>
                    <a:moveTo>
                      <a:pt x="1202987" y="494490"/>
                    </a:moveTo>
                    <a:lnTo>
                      <a:pt x="1198123" y="494490"/>
                    </a:lnTo>
                    <a:lnTo>
                      <a:pt x="1198123" y="475034"/>
                    </a:lnTo>
                    <a:lnTo>
                      <a:pt x="1202987" y="475034"/>
                    </a:lnTo>
                    <a:lnTo>
                      <a:pt x="1202987" y="494490"/>
                    </a:lnTo>
                    <a:close/>
                    <a:moveTo>
                      <a:pt x="1202987" y="468549"/>
                    </a:moveTo>
                    <a:lnTo>
                      <a:pt x="1181911" y="468549"/>
                    </a:lnTo>
                    <a:lnTo>
                      <a:pt x="1181911" y="434502"/>
                    </a:lnTo>
                    <a:lnTo>
                      <a:pt x="1202987" y="434502"/>
                    </a:lnTo>
                    <a:lnTo>
                      <a:pt x="1202987" y="468549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6197BC09-A7FE-4E75-9C89-339BE5550D53}"/>
                  </a:ext>
                </a:extLst>
              </p:cNvPr>
              <p:cNvSpPr/>
              <p:nvPr/>
            </p:nvSpPr>
            <p:spPr>
              <a:xfrm>
                <a:off x="4383931" y="4666126"/>
                <a:ext cx="168612" cy="48638"/>
              </a:xfrm>
              <a:custGeom>
                <a:avLst/>
                <a:gdLst>
                  <a:gd name="connsiteX0" fmla="*/ 0 w 168612"/>
                  <a:gd name="connsiteY0" fmla="*/ 0 h 48638"/>
                  <a:gd name="connsiteX1" fmla="*/ 168613 w 168612"/>
                  <a:gd name="connsiteY1" fmla="*/ 0 h 48638"/>
                  <a:gd name="connsiteX2" fmla="*/ 168613 w 168612"/>
                  <a:gd name="connsiteY2" fmla="*/ 48638 h 48638"/>
                  <a:gd name="connsiteX3" fmla="*/ 0 w 168612"/>
                  <a:gd name="connsiteY3" fmla="*/ 48638 h 48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612" h="48638">
                    <a:moveTo>
                      <a:pt x="0" y="0"/>
                    </a:moveTo>
                    <a:lnTo>
                      <a:pt x="168613" y="0"/>
                    </a:lnTo>
                    <a:lnTo>
                      <a:pt x="168613" y="48638"/>
                    </a:lnTo>
                    <a:lnTo>
                      <a:pt x="0" y="48638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8E78F4C2-7D62-41F9-BD0A-0177889F27EC}"/>
                  </a:ext>
                </a:extLst>
              </p:cNvPr>
              <p:cNvSpPr/>
              <p:nvPr/>
            </p:nvSpPr>
            <p:spPr>
              <a:xfrm>
                <a:off x="4515255" y="4711522"/>
                <a:ext cx="12970" cy="12970"/>
              </a:xfrm>
              <a:custGeom>
                <a:avLst/>
                <a:gdLst>
                  <a:gd name="connsiteX0" fmla="*/ 12970 w 12970"/>
                  <a:gd name="connsiteY0" fmla="*/ 6485 h 12970"/>
                  <a:gd name="connsiteX1" fmla="*/ 6485 w 12970"/>
                  <a:gd name="connsiteY1" fmla="*/ 12970 h 12970"/>
                  <a:gd name="connsiteX2" fmla="*/ 0 w 12970"/>
                  <a:gd name="connsiteY2" fmla="*/ 6485 h 12970"/>
                  <a:gd name="connsiteX3" fmla="*/ 6485 w 12970"/>
                  <a:gd name="connsiteY3" fmla="*/ 0 h 12970"/>
                  <a:gd name="connsiteX4" fmla="*/ 12970 w 12970"/>
                  <a:gd name="connsiteY4" fmla="*/ 6485 h 1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70" h="12970">
                    <a:moveTo>
                      <a:pt x="12970" y="6485"/>
                    </a:moveTo>
                    <a:cubicBezTo>
                      <a:pt x="12970" y="9728"/>
                      <a:pt x="9728" y="12970"/>
                      <a:pt x="6485" y="12970"/>
                    </a:cubicBezTo>
                    <a:cubicBezTo>
                      <a:pt x="3243" y="12970"/>
                      <a:pt x="0" y="9728"/>
                      <a:pt x="0" y="6485"/>
                    </a:cubicBezTo>
                    <a:cubicBezTo>
                      <a:pt x="0" y="3243"/>
                      <a:pt x="3243" y="0"/>
                      <a:pt x="6485" y="0"/>
                    </a:cubicBezTo>
                    <a:cubicBezTo>
                      <a:pt x="9728" y="0"/>
                      <a:pt x="12970" y="3243"/>
                      <a:pt x="12970" y="6485"/>
                    </a:cubicBez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DBB8F0AD-7A30-49BC-9452-E601848EDF13}"/>
                  </a:ext>
                </a:extLst>
              </p:cNvPr>
              <p:cNvSpPr/>
              <p:nvPr/>
            </p:nvSpPr>
            <p:spPr>
              <a:xfrm>
                <a:off x="4489314" y="4711522"/>
                <a:ext cx="12970" cy="12970"/>
              </a:xfrm>
              <a:custGeom>
                <a:avLst/>
                <a:gdLst>
                  <a:gd name="connsiteX0" fmla="*/ 12971 w 12970"/>
                  <a:gd name="connsiteY0" fmla="*/ 6485 h 12970"/>
                  <a:gd name="connsiteX1" fmla="*/ 6485 w 12970"/>
                  <a:gd name="connsiteY1" fmla="*/ 12970 h 12970"/>
                  <a:gd name="connsiteX2" fmla="*/ 0 w 12970"/>
                  <a:gd name="connsiteY2" fmla="*/ 6485 h 12970"/>
                  <a:gd name="connsiteX3" fmla="*/ 6485 w 12970"/>
                  <a:gd name="connsiteY3" fmla="*/ 0 h 12970"/>
                  <a:gd name="connsiteX4" fmla="*/ 12971 w 12970"/>
                  <a:gd name="connsiteY4" fmla="*/ 6485 h 1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70" h="12970">
                    <a:moveTo>
                      <a:pt x="12971" y="6485"/>
                    </a:moveTo>
                    <a:cubicBezTo>
                      <a:pt x="12971" y="9728"/>
                      <a:pt x="9728" y="12970"/>
                      <a:pt x="6485" y="12970"/>
                    </a:cubicBezTo>
                    <a:cubicBezTo>
                      <a:pt x="3243" y="12970"/>
                      <a:pt x="0" y="9728"/>
                      <a:pt x="0" y="6485"/>
                    </a:cubicBezTo>
                    <a:cubicBezTo>
                      <a:pt x="0" y="3243"/>
                      <a:pt x="3243" y="0"/>
                      <a:pt x="6485" y="0"/>
                    </a:cubicBezTo>
                    <a:cubicBezTo>
                      <a:pt x="9728" y="0"/>
                      <a:pt x="12971" y="3243"/>
                      <a:pt x="12971" y="6485"/>
                    </a:cubicBez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5B72014A-D7DF-4171-8F9C-9A02D282869B}"/>
                  </a:ext>
                </a:extLst>
              </p:cNvPr>
              <p:cNvSpPr/>
              <p:nvPr/>
            </p:nvSpPr>
            <p:spPr>
              <a:xfrm>
                <a:off x="4464995" y="4711522"/>
                <a:ext cx="12970" cy="12970"/>
              </a:xfrm>
              <a:custGeom>
                <a:avLst/>
                <a:gdLst>
                  <a:gd name="connsiteX0" fmla="*/ 12971 w 12970"/>
                  <a:gd name="connsiteY0" fmla="*/ 6485 h 12970"/>
                  <a:gd name="connsiteX1" fmla="*/ 6485 w 12970"/>
                  <a:gd name="connsiteY1" fmla="*/ 12970 h 12970"/>
                  <a:gd name="connsiteX2" fmla="*/ 0 w 12970"/>
                  <a:gd name="connsiteY2" fmla="*/ 6485 h 12970"/>
                  <a:gd name="connsiteX3" fmla="*/ 6485 w 12970"/>
                  <a:gd name="connsiteY3" fmla="*/ 0 h 12970"/>
                  <a:gd name="connsiteX4" fmla="*/ 12971 w 12970"/>
                  <a:gd name="connsiteY4" fmla="*/ 6485 h 1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70" h="12970">
                    <a:moveTo>
                      <a:pt x="12971" y="6485"/>
                    </a:moveTo>
                    <a:cubicBezTo>
                      <a:pt x="12971" y="9728"/>
                      <a:pt x="9728" y="12970"/>
                      <a:pt x="6485" y="12970"/>
                    </a:cubicBezTo>
                    <a:cubicBezTo>
                      <a:pt x="3243" y="12970"/>
                      <a:pt x="0" y="9728"/>
                      <a:pt x="0" y="6485"/>
                    </a:cubicBezTo>
                    <a:cubicBezTo>
                      <a:pt x="0" y="3243"/>
                      <a:pt x="3243" y="0"/>
                      <a:pt x="6485" y="0"/>
                    </a:cubicBezTo>
                    <a:cubicBezTo>
                      <a:pt x="9728" y="0"/>
                      <a:pt x="12971" y="3243"/>
                      <a:pt x="12971" y="6485"/>
                    </a:cubicBez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70E353F7-5722-4DF1-972E-F00259090B46}"/>
                  </a:ext>
                </a:extLst>
              </p:cNvPr>
              <p:cNvSpPr/>
              <p:nvPr/>
            </p:nvSpPr>
            <p:spPr>
              <a:xfrm>
                <a:off x="4439055" y="4711522"/>
                <a:ext cx="12970" cy="12970"/>
              </a:xfrm>
              <a:custGeom>
                <a:avLst/>
                <a:gdLst>
                  <a:gd name="connsiteX0" fmla="*/ 12971 w 12970"/>
                  <a:gd name="connsiteY0" fmla="*/ 6485 h 12970"/>
                  <a:gd name="connsiteX1" fmla="*/ 6486 w 12970"/>
                  <a:gd name="connsiteY1" fmla="*/ 12970 h 12970"/>
                  <a:gd name="connsiteX2" fmla="*/ 0 w 12970"/>
                  <a:gd name="connsiteY2" fmla="*/ 6485 h 12970"/>
                  <a:gd name="connsiteX3" fmla="*/ 6486 w 12970"/>
                  <a:gd name="connsiteY3" fmla="*/ 0 h 12970"/>
                  <a:gd name="connsiteX4" fmla="*/ 12971 w 12970"/>
                  <a:gd name="connsiteY4" fmla="*/ 6485 h 1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70" h="12970">
                    <a:moveTo>
                      <a:pt x="12971" y="6485"/>
                    </a:moveTo>
                    <a:cubicBezTo>
                      <a:pt x="12971" y="9728"/>
                      <a:pt x="9728" y="12970"/>
                      <a:pt x="6486" y="12970"/>
                    </a:cubicBezTo>
                    <a:cubicBezTo>
                      <a:pt x="3243" y="12970"/>
                      <a:pt x="0" y="9728"/>
                      <a:pt x="0" y="6485"/>
                    </a:cubicBezTo>
                    <a:cubicBezTo>
                      <a:pt x="0" y="3243"/>
                      <a:pt x="3243" y="0"/>
                      <a:pt x="6486" y="0"/>
                    </a:cubicBezTo>
                    <a:cubicBezTo>
                      <a:pt x="11349" y="0"/>
                      <a:pt x="12971" y="3243"/>
                      <a:pt x="12971" y="6485"/>
                    </a:cubicBez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39AA955B-AC1E-4F10-90FD-532486BF8590}"/>
                  </a:ext>
                </a:extLst>
              </p:cNvPr>
              <p:cNvSpPr/>
              <p:nvPr/>
            </p:nvSpPr>
            <p:spPr>
              <a:xfrm>
                <a:off x="4414735" y="4711522"/>
                <a:ext cx="12970" cy="12970"/>
              </a:xfrm>
              <a:custGeom>
                <a:avLst/>
                <a:gdLst>
                  <a:gd name="connsiteX0" fmla="*/ 12971 w 12970"/>
                  <a:gd name="connsiteY0" fmla="*/ 6485 h 12970"/>
                  <a:gd name="connsiteX1" fmla="*/ 6486 w 12970"/>
                  <a:gd name="connsiteY1" fmla="*/ 12970 h 12970"/>
                  <a:gd name="connsiteX2" fmla="*/ 0 w 12970"/>
                  <a:gd name="connsiteY2" fmla="*/ 6485 h 12970"/>
                  <a:gd name="connsiteX3" fmla="*/ 6486 w 12970"/>
                  <a:gd name="connsiteY3" fmla="*/ 0 h 12970"/>
                  <a:gd name="connsiteX4" fmla="*/ 12971 w 12970"/>
                  <a:gd name="connsiteY4" fmla="*/ 6485 h 1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70" h="12970">
                    <a:moveTo>
                      <a:pt x="12971" y="6485"/>
                    </a:moveTo>
                    <a:cubicBezTo>
                      <a:pt x="12971" y="9728"/>
                      <a:pt x="9728" y="12970"/>
                      <a:pt x="6486" y="12970"/>
                    </a:cubicBezTo>
                    <a:cubicBezTo>
                      <a:pt x="3243" y="12970"/>
                      <a:pt x="0" y="9728"/>
                      <a:pt x="0" y="6485"/>
                    </a:cubicBezTo>
                    <a:cubicBezTo>
                      <a:pt x="0" y="3243"/>
                      <a:pt x="3243" y="0"/>
                      <a:pt x="6486" y="0"/>
                    </a:cubicBezTo>
                    <a:cubicBezTo>
                      <a:pt x="9728" y="0"/>
                      <a:pt x="12971" y="3243"/>
                      <a:pt x="12971" y="6485"/>
                    </a:cubicBez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97FBF16B-12DB-4C53-8D39-5BF7C46DF642}"/>
                  </a:ext>
                </a:extLst>
              </p:cNvPr>
              <p:cNvSpPr/>
              <p:nvPr/>
            </p:nvSpPr>
            <p:spPr>
              <a:xfrm>
                <a:off x="4388795" y="4711522"/>
                <a:ext cx="12970" cy="12970"/>
              </a:xfrm>
              <a:custGeom>
                <a:avLst/>
                <a:gdLst>
                  <a:gd name="connsiteX0" fmla="*/ 12970 w 12970"/>
                  <a:gd name="connsiteY0" fmla="*/ 6485 h 12970"/>
                  <a:gd name="connsiteX1" fmla="*/ 6485 w 12970"/>
                  <a:gd name="connsiteY1" fmla="*/ 12970 h 12970"/>
                  <a:gd name="connsiteX2" fmla="*/ 0 w 12970"/>
                  <a:gd name="connsiteY2" fmla="*/ 6485 h 12970"/>
                  <a:gd name="connsiteX3" fmla="*/ 6485 w 12970"/>
                  <a:gd name="connsiteY3" fmla="*/ 0 h 12970"/>
                  <a:gd name="connsiteX4" fmla="*/ 12970 w 12970"/>
                  <a:gd name="connsiteY4" fmla="*/ 6485 h 1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70" h="12970">
                    <a:moveTo>
                      <a:pt x="12970" y="6485"/>
                    </a:moveTo>
                    <a:cubicBezTo>
                      <a:pt x="12970" y="9728"/>
                      <a:pt x="9727" y="12970"/>
                      <a:pt x="6485" y="12970"/>
                    </a:cubicBezTo>
                    <a:cubicBezTo>
                      <a:pt x="3242" y="12970"/>
                      <a:pt x="0" y="9728"/>
                      <a:pt x="0" y="6485"/>
                    </a:cubicBezTo>
                    <a:cubicBezTo>
                      <a:pt x="0" y="3243"/>
                      <a:pt x="3242" y="0"/>
                      <a:pt x="6485" y="0"/>
                    </a:cubicBezTo>
                    <a:cubicBezTo>
                      <a:pt x="11349" y="0"/>
                      <a:pt x="12970" y="3243"/>
                      <a:pt x="12970" y="6485"/>
                    </a:cubicBez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DDAF2104-D901-4B6B-AE57-E9F50360B429}"/>
                  </a:ext>
                </a:extLst>
              </p:cNvPr>
              <p:cNvSpPr/>
              <p:nvPr/>
            </p:nvSpPr>
            <p:spPr>
              <a:xfrm>
                <a:off x="5303195" y="4551015"/>
                <a:ext cx="196174" cy="47017"/>
              </a:xfrm>
              <a:custGeom>
                <a:avLst/>
                <a:gdLst>
                  <a:gd name="connsiteX0" fmla="*/ 0 w 196174"/>
                  <a:gd name="connsiteY0" fmla="*/ 0 h 47017"/>
                  <a:gd name="connsiteX1" fmla="*/ 196175 w 196174"/>
                  <a:gd name="connsiteY1" fmla="*/ 0 h 47017"/>
                  <a:gd name="connsiteX2" fmla="*/ 196175 w 196174"/>
                  <a:gd name="connsiteY2" fmla="*/ 47017 h 47017"/>
                  <a:gd name="connsiteX3" fmla="*/ 0 w 196174"/>
                  <a:gd name="connsiteY3" fmla="*/ 47017 h 47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6174" h="47017">
                    <a:moveTo>
                      <a:pt x="0" y="0"/>
                    </a:moveTo>
                    <a:lnTo>
                      <a:pt x="196175" y="0"/>
                    </a:lnTo>
                    <a:lnTo>
                      <a:pt x="196175" y="47017"/>
                    </a:lnTo>
                    <a:lnTo>
                      <a:pt x="0" y="47017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ADFB2F49-52C4-47BE-8B7F-4A42E83BC33E}"/>
                  </a:ext>
                </a:extLst>
              </p:cNvPr>
              <p:cNvSpPr/>
              <p:nvPr/>
            </p:nvSpPr>
            <p:spPr>
              <a:xfrm>
                <a:off x="5338863" y="4593169"/>
                <a:ext cx="116731" cy="25940"/>
              </a:xfrm>
              <a:custGeom>
                <a:avLst/>
                <a:gdLst>
                  <a:gd name="connsiteX0" fmla="*/ 0 w 116731"/>
                  <a:gd name="connsiteY0" fmla="*/ 0 h 25940"/>
                  <a:gd name="connsiteX1" fmla="*/ 116732 w 116731"/>
                  <a:gd name="connsiteY1" fmla="*/ 0 h 25940"/>
                  <a:gd name="connsiteX2" fmla="*/ 116732 w 116731"/>
                  <a:gd name="connsiteY2" fmla="*/ 25940 h 25940"/>
                  <a:gd name="connsiteX3" fmla="*/ 0 w 116731"/>
                  <a:gd name="connsiteY3" fmla="*/ 25940 h 25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731" h="25940">
                    <a:moveTo>
                      <a:pt x="0" y="0"/>
                    </a:moveTo>
                    <a:lnTo>
                      <a:pt x="116732" y="0"/>
                    </a:lnTo>
                    <a:lnTo>
                      <a:pt x="116732" y="25940"/>
                    </a:lnTo>
                    <a:lnTo>
                      <a:pt x="0" y="25940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" name="图形 126">
              <a:extLst>
                <a:ext uri="{FF2B5EF4-FFF2-40B4-BE49-F238E27FC236}">
                  <a16:creationId xmlns:a16="http://schemas.microsoft.com/office/drawing/2014/main" id="{AB58AAA8-D02D-4ACF-84BB-70F5AE42EFB5}"/>
                </a:ext>
              </a:extLst>
            </p:cNvPr>
            <p:cNvGrpSpPr/>
            <p:nvPr/>
          </p:nvGrpSpPr>
          <p:grpSpPr>
            <a:xfrm>
              <a:off x="5314013" y="6316024"/>
              <a:ext cx="1151312" cy="536842"/>
              <a:chOff x="6373238" y="4518590"/>
              <a:chExt cx="1707204" cy="796047"/>
            </a:xfrm>
            <a:grpFill/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C4B7083F-5BF2-400C-BEA2-417795DEA66C}"/>
                  </a:ext>
                </a:extLst>
              </p:cNvPr>
              <p:cNvSpPr/>
              <p:nvPr/>
            </p:nvSpPr>
            <p:spPr>
              <a:xfrm>
                <a:off x="6373238" y="4518590"/>
                <a:ext cx="1707204" cy="796047"/>
              </a:xfrm>
              <a:custGeom>
                <a:avLst/>
                <a:gdLst>
                  <a:gd name="connsiteX0" fmla="*/ 0 w 1707204"/>
                  <a:gd name="connsiteY0" fmla="*/ 796047 h 796047"/>
                  <a:gd name="connsiteX1" fmla="*/ 0 w 1707204"/>
                  <a:gd name="connsiteY1" fmla="*/ 531779 h 796047"/>
                  <a:gd name="connsiteX2" fmla="*/ 32426 w 1707204"/>
                  <a:gd name="connsiteY2" fmla="*/ 531779 h 796047"/>
                  <a:gd name="connsiteX3" fmla="*/ 32426 w 1707204"/>
                  <a:gd name="connsiteY3" fmla="*/ 220494 h 796047"/>
                  <a:gd name="connsiteX4" fmla="*/ 204281 w 1707204"/>
                  <a:gd name="connsiteY4" fmla="*/ 259404 h 796047"/>
                  <a:gd name="connsiteX5" fmla="*/ 204281 w 1707204"/>
                  <a:gd name="connsiteY5" fmla="*/ 565826 h 796047"/>
                  <a:gd name="connsiteX6" fmla="*/ 214008 w 1707204"/>
                  <a:gd name="connsiteY6" fmla="*/ 565826 h 796047"/>
                  <a:gd name="connsiteX7" fmla="*/ 214008 w 1707204"/>
                  <a:gd name="connsiteY7" fmla="*/ 197796 h 796047"/>
                  <a:gd name="connsiteX8" fmla="*/ 238327 w 1707204"/>
                  <a:gd name="connsiteY8" fmla="*/ 184826 h 796047"/>
                  <a:gd name="connsiteX9" fmla="*/ 283723 w 1707204"/>
                  <a:gd name="connsiteY9" fmla="*/ 184826 h 796047"/>
                  <a:gd name="connsiteX10" fmla="*/ 283723 w 1707204"/>
                  <a:gd name="connsiteY10" fmla="*/ 107004 h 796047"/>
                  <a:gd name="connsiteX11" fmla="*/ 429638 w 1707204"/>
                  <a:gd name="connsiteY11" fmla="*/ 107004 h 796047"/>
                  <a:gd name="connsiteX12" fmla="*/ 429638 w 1707204"/>
                  <a:gd name="connsiteY12" fmla="*/ 0 h 796047"/>
                  <a:gd name="connsiteX13" fmla="*/ 434502 w 1707204"/>
                  <a:gd name="connsiteY13" fmla="*/ 113489 h 796047"/>
                  <a:gd name="connsiteX14" fmla="*/ 442608 w 1707204"/>
                  <a:gd name="connsiteY14" fmla="*/ 113489 h 796047"/>
                  <a:gd name="connsiteX15" fmla="*/ 442608 w 1707204"/>
                  <a:gd name="connsiteY15" fmla="*/ 700392 h 796047"/>
                  <a:gd name="connsiteX16" fmla="*/ 458821 w 1707204"/>
                  <a:gd name="connsiteY16" fmla="*/ 700392 h 796047"/>
                  <a:gd name="connsiteX17" fmla="*/ 458821 w 1707204"/>
                  <a:gd name="connsiteY17" fmla="*/ 376136 h 796047"/>
                  <a:gd name="connsiteX18" fmla="*/ 494489 w 1707204"/>
                  <a:gd name="connsiteY18" fmla="*/ 376136 h 796047"/>
                  <a:gd name="connsiteX19" fmla="*/ 494489 w 1707204"/>
                  <a:gd name="connsiteY19" fmla="*/ 364788 h 796047"/>
                  <a:gd name="connsiteX20" fmla="*/ 556098 w 1707204"/>
                  <a:gd name="connsiteY20" fmla="*/ 364788 h 796047"/>
                  <a:gd name="connsiteX21" fmla="*/ 556098 w 1707204"/>
                  <a:gd name="connsiteY21" fmla="*/ 369651 h 796047"/>
                  <a:gd name="connsiteX22" fmla="*/ 549613 w 1707204"/>
                  <a:gd name="connsiteY22" fmla="*/ 369651 h 796047"/>
                  <a:gd name="connsiteX23" fmla="*/ 549613 w 1707204"/>
                  <a:gd name="connsiteY23" fmla="*/ 372894 h 796047"/>
                  <a:gd name="connsiteX24" fmla="*/ 572310 w 1707204"/>
                  <a:gd name="connsiteY24" fmla="*/ 372894 h 796047"/>
                  <a:gd name="connsiteX25" fmla="*/ 582038 w 1707204"/>
                  <a:gd name="connsiteY25" fmla="*/ 376136 h 796047"/>
                  <a:gd name="connsiteX26" fmla="*/ 582038 w 1707204"/>
                  <a:gd name="connsiteY26" fmla="*/ 762001 h 796047"/>
                  <a:gd name="connsiteX27" fmla="*/ 620949 w 1707204"/>
                  <a:gd name="connsiteY27" fmla="*/ 762001 h 796047"/>
                  <a:gd name="connsiteX28" fmla="*/ 620949 w 1707204"/>
                  <a:gd name="connsiteY28" fmla="*/ 742545 h 796047"/>
                  <a:gd name="connsiteX29" fmla="*/ 666345 w 1707204"/>
                  <a:gd name="connsiteY29" fmla="*/ 742545 h 796047"/>
                  <a:gd name="connsiteX30" fmla="*/ 666345 w 1707204"/>
                  <a:gd name="connsiteY30" fmla="*/ 278860 h 796047"/>
                  <a:gd name="connsiteX31" fmla="*/ 685800 w 1707204"/>
                  <a:gd name="connsiteY31" fmla="*/ 278860 h 796047"/>
                  <a:gd name="connsiteX32" fmla="*/ 685800 w 1707204"/>
                  <a:gd name="connsiteY32" fmla="*/ 270753 h 796047"/>
                  <a:gd name="connsiteX33" fmla="*/ 727953 w 1707204"/>
                  <a:gd name="connsiteY33" fmla="*/ 270753 h 796047"/>
                  <a:gd name="connsiteX34" fmla="*/ 727953 w 1707204"/>
                  <a:gd name="connsiteY34" fmla="*/ 275617 h 796047"/>
                  <a:gd name="connsiteX35" fmla="*/ 787941 w 1707204"/>
                  <a:gd name="connsiteY35" fmla="*/ 275617 h 796047"/>
                  <a:gd name="connsiteX36" fmla="*/ 787941 w 1707204"/>
                  <a:gd name="connsiteY36" fmla="*/ 272375 h 796047"/>
                  <a:gd name="connsiteX37" fmla="*/ 821987 w 1707204"/>
                  <a:gd name="connsiteY37" fmla="*/ 272375 h 796047"/>
                  <a:gd name="connsiteX38" fmla="*/ 821987 w 1707204"/>
                  <a:gd name="connsiteY38" fmla="*/ 690664 h 796047"/>
                  <a:gd name="connsiteX39" fmla="*/ 862519 w 1707204"/>
                  <a:gd name="connsiteY39" fmla="*/ 690664 h 796047"/>
                  <a:gd name="connsiteX40" fmla="*/ 862519 w 1707204"/>
                  <a:gd name="connsiteY40" fmla="*/ 142672 h 796047"/>
                  <a:gd name="connsiteX41" fmla="*/ 888459 w 1707204"/>
                  <a:gd name="connsiteY41" fmla="*/ 142672 h 796047"/>
                  <a:gd name="connsiteX42" fmla="*/ 888459 w 1707204"/>
                  <a:gd name="connsiteY42" fmla="*/ 136187 h 796047"/>
                  <a:gd name="connsiteX43" fmla="*/ 1068421 w 1707204"/>
                  <a:gd name="connsiteY43" fmla="*/ 158885 h 796047"/>
                  <a:gd name="connsiteX44" fmla="*/ 1068421 w 1707204"/>
                  <a:gd name="connsiteY44" fmla="*/ 278860 h 796047"/>
                  <a:gd name="connsiteX45" fmla="*/ 1183532 w 1707204"/>
                  <a:gd name="connsiteY45" fmla="*/ 278860 h 796047"/>
                  <a:gd name="connsiteX46" fmla="*/ 1183532 w 1707204"/>
                  <a:gd name="connsiteY46" fmla="*/ 346953 h 796047"/>
                  <a:gd name="connsiteX47" fmla="*/ 1196502 w 1707204"/>
                  <a:gd name="connsiteY47" fmla="*/ 346953 h 796047"/>
                  <a:gd name="connsiteX48" fmla="*/ 1196502 w 1707204"/>
                  <a:gd name="connsiteY48" fmla="*/ 154021 h 796047"/>
                  <a:gd name="connsiteX49" fmla="*/ 1181911 w 1707204"/>
                  <a:gd name="connsiteY49" fmla="*/ 154021 h 796047"/>
                  <a:gd name="connsiteX50" fmla="*/ 1181911 w 1707204"/>
                  <a:gd name="connsiteY50" fmla="*/ 111868 h 796047"/>
                  <a:gd name="connsiteX51" fmla="*/ 1382949 w 1707204"/>
                  <a:gd name="connsiteY51" fmla="*/ 92413 h 796047"/>
                  <a:gd name="connsiteX52" fmla="*/ 1382949 w 1707204"/>
                  <a:gd name="connsiteY52" fmla="*/ 706877 h 796047"/>
                  <a:gd name="connsiteX53" fmla="*/ 1459149 w 1707204"/>
                  <a:gd name="connsiteY53" fmla="*/ 706877 h 796047"/>
                  <a:gd name="connsiteX54" fmla="*/ 1459149 w 1707204"/>
                  <a:gd name="connsiteY54" fmla="*/ 175098 h 796047"/>
                  <a:gd name="connsiteX55" fmla="*/ 1491575 w 1707204"/>
                  <a:gd name="connsiteY55" fmla="*/ 175098 h 796047"/>
                  <a:gd name="connsiteX56" fmla="*/ 1491575 w 1707204"/>
                  <a:gd name="connsiteY56" fmla="*/ 157264 h 796047"/>
                  <a:gd name="connsiteX57" fmla="*/ 1590473 w 1707204"/>
                  <a:gd name="connsiteY57" fmla="*/ 157264 h 796047"/>
                  <a:gd name="connsiteX58" fmla="*/ 1590473 w 1707204"/>
                  <a:gd name="connsiteY58" fmla="*/ 171855 h 796047"/>
                  <a:gd name="connsiteX59" fmla="*/ 1618034 w 1707204"/>
                  <a:gd name="connsiteY59" fmla="*/ 171855 h 796047"/>
                  <a:gd name="connsiteX60" fmla="*/ 1618034 w 1707204"/>
                  <a:gd name="connsiteY60" fmla="*/ 178341 h 796047"/>
                  <a:gd name="connsiteX61" fmla="*/ 1627762 w 1707204"/>
                  <a:gd name="connsiteY61" fmla="*/ 178341 h 796047"/>
                  <a:gd name="connsiteX62" fmla="*/ 1627762 w 1707204"/>
                  <a:gd name="connsiteY62" fmla="*/ 379379 h 796047"/>
                  <a:gd name="connsiteX63" fmla="*/ 1640732 w 1707204"/>
                  <a:gd name="connsiteY63" fmla="*/ 379379 h 796047"/>
                  <a:gd name="connsiteX64" fmla="*/ 1640732 w 1707204"/>
                  <a:gd name="connsiteY64" fmla="*/ 771728 h 796047"/>
                  <a:gd name="connsiteX65" fmla="*/ 1653702 w 1707204"/>
                  <a:gd name="connsiteY65" fmla="*/ 771728 h 796047"/>
                  <a:gd name="connsiteX66" fmla="*/ 1653702 w 1707204"/>
                  <a:gd name="connsiteY66" fmla="*/ 745788 h 796047"/>
                  <a:gd name="connsiteX67" fmla="*/ 1707204 w 1707204"/>
                  <a:gd name="connsiteY67" fmla="*/ 745788 h 796047"/>
                  <a:gd name="connsiteX68" fmla="*/ 1707204 w 1707204"/>
                  <a:gd name="connsiteY68" fmla="*/ 796047 h 796047"/>
                  <a:gd name="connsiteX69" fmla="*/ 0 w 1707204"/>
                  <a:gd name="connsiteY69" fmla="*/ 796047 h 796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1707204" h="796047">
                    <a:moveTo>
                      <a:pt x="0" y="796047"/>
                    </a:moveTo>
                    <a:lnTo>
                      <a:pt x="0" y="531779"/>
                    </a:lnTo>
                    <a:lnTo>
                      <a:pt x="32426" y="531779"/>
                    </a:lnTo>
                    <a:lnTo>
                      <a:pt x="32426" y="220494"/>
                    </a:lnTo>
                    <a:cubicBezTo>
                      <a:pt x="32426" y="220494"/>
                      <a:pt x="173476" y="205902"/>
                      <a:pt x="204281" y="259404"/>
                    </a:cubicBezTo>
                    <a:lnTo>
                      <a:pt x="204281" y="565826"/>
                    </a:lnTo>
                    <a:lnTo>
                      <a:pt x="214008" y="565826"/>
                    </a:lnTo>
                    <a:lnTo>
                      <a:pt x="214008" y="197796"/>
                    </a:lnTo>
                    <a:lnTo>
                      <a:pt x="238327" y="184826"/>
                    </a:lnTo>
                    <a:lnTo>
                      <a:pt x="283723" y="184826"/>
                    </a:lnTo>
                    <a:lnTo>
                      <a:pt x="283723" y="107004"/>
                    </a:lnTo>
                    <a:lnTo>
                      <a:pt x="429638" y="107004"/>
                    </a:lnTo>
                    <a:lnTo>
                      <a:pt x="429638" y="0"/>
                    </a:lnTo>
                    <a:lnTo>
                      <a:pt x="434502" y="113489"/>
                    </a:lnTo>
                    <a:lnTo>
                      <a:pt x="442608" y="113489"/>
                    </a:lnTo>
                    <a:lnTo>
                      <a:pt x="442608" y="700392"/>
                    </a:lnTo>
                    <a:lnTo>
                      <a:pt x="458821" y="700392"/>
                    </a:lnTo>
                    <a:lnTo>
                      <a:pt x="458821" y="376136"/>
                    </a:lnTo>
                    <a:lnTo>
                      <a:pt x="494489" y="376136"/>
                    </a:lnTo>
                    <a:lnTo>
                      <a:pt x="494489" y="364788"/>
                    </a:lnTo>
                    <a:lnTo>
                      <a:pt x="556098" y="364788"/>
                    </a:lnTo>
                    <a:lnTo>
                      <a:pt x="556098" y="369651"/>
                    </a:lnTo>
                    <a:lnTo>
                      <a:pt x="549613" y="369651"/>
                    </a:lnTo>
                    <a:lnTo>
                      <a:pt x="549613" y="372894"/>
                    </a:lnTo>
                    <a:lnTo>
                      <a:pt x="572310" y="372894"/>
                    </a:lnTo>
                    <a:lnTo>
                      <a:pt x="582038" y="376136"/>
                    </a:lnTo>
                    <a:lnTo>
                      <a:pt x="582038" y="762001"/>
                    </a:lnTo>
                    <a:lnTo>
                      <a:pt x="620949" y="762001"/>
                    </a:lnTo>
                    <a:lnTo>
                      <a:pt x="620949" y="742545"/>
                    </a:lnTo>
                    <a:lnTo>
                      <a:pt x="666345" y="742545"/>
                    </a:lnTo>
                    <a:lnTo>
                      <a:pt x="666345" y="278860"/>
                    </a:lnTo>
                    <a:lnTo>
                      <a:pt x="685800" y="278860"/>
                    </a:lnTo>
                    <a:lnTo>
                      <a:pt x="685800" y="270753"/>
                    </a:lnTo>
                    <a:lnTo>
                      <a:pt x="727953" y="270753"/>
                    </a:lnTo>
                    <a:lnTo>
                      <a:pt x="727953" y="275617"/>
                    </a:lnTo>
                    <a:lnTo>
                      <a:pt x="787941" y="275617"/>
                    </a:lnTo>
                    <a:lnTo>
                      <a:pt x="787941" y="272375"/>
                    </a:lnTo>
                    <a:lnTo>
                      <a:pt x="821987" y="272375"/>
                    </a:lnTo>
                    <a:lnTo>
                      <a:pt x="821987" y="690664"/>
                    </a:lnTo>
                    <a:lnTo>
                      <a:pt x="862519" y="690664"/>
                    </a:lnTo>
                    <a:lnTo>
                      <a:pt x="862519" y="142672"/>
                    </a:lnTo>
                    <a:lnTo>
                      <a:pt x="888459" y="142672"/>
                    </a:lnTo>
                    <a:lnTo>
                      <a:pt x="888459" y="136187"/>
                    </a:lnTo>
                    <a:cubicBezTo>
                      <a:pt x="888459" y="136187"/>
                      <a:pt x="1032753" y="131324"/>
                      <a:pt x="1068421" y="158885"/>
                    </a:cubicBezTo>
                    <a:lnTo>
                      <a:pt x="1068421" y="278860"/>
                    </a:lnTo>
                    <a:lnTo>
                      <a:pt x="1183532" y="278860"/>
                    </a:lnTo>
                    <a:lnTo>
                      <a:pt x="1183532" y="346953"/>
                    </a:lnTo>
                    <a:lnTo>
                      <a:pt x="1196502" y="346953"/>
                    </a:lnTo>
                    <a:lnTo>
                      <a:pt x="1196502" y="154021"/>
                    </a:lnTo>
                    <a:lnTo>
                      <a:pt x="1181911" y="154021"/>
                    </a:lnTo>
                    <a:lnTo>
                      <a:pt x="1181911" y="111868"/>
                    </a:lnTo>
                    <a:cubicBezTo>
                      <a:pt x="1181911" y="111868"/>
                      <a:pt x="1293779" y="79443"/>
                      <a:pt x="1382949" y="92413"/>
                    </a:cubicBezTo>
                    <a:lnTo>
                      <a:pt x="1382949" y="706877"/>
                    </a:lnTo>
                    <a:lnTo>
                      <a:pt x="1459149" y="706877"/>
                    </a:lnTo>
                    <a:lnTo>
                      <a:pt x="1459149" y="175098"/>
                    </a:lnTo>
                    <a:lnTo>
                      <a:pt x="1491575" y="175098"/>
                    </a:lnTo>
                    <a:lnTo>
                      <a:pt x="1491575" y="157264"/>
                    </a:lnTo>
                    <a:lnTo>
                      <a:pt x="1590473" y="157264"/>
                    </a:lnTo>
                    <a:lnTo>
                      <a:pt x="1590473" y="171855"/>
                    </a:lnTo>
                    <a:lnTo>
                      <a:pt x="1618034" y="171855"/>
                    </a:lnTo>
                    <a:lnTo>
                      <a:pt x="1618034" y="178341"/>
                    </a:lnTo>
                    <a:lnTo>
                      <a:pt x="1627762" y="178341"/>
                    </a:lnTo>
                    <a:lnTo>
                      <a:pt x="1627762" y="379379"/>
                    </a:lnTo>
                    <a:lnTo>
                      <a:pt x="1640732" y="379379"/>
                    </a:lnTo>
                    <a:lnTo>
                      <a:pt x="1640732" y="771728"/>
                    </a:lnTo>
                    <a:lnTo>
                      <a:pt x="1653702" y="771728"/>
                    </a:lnTo>
                    <a:lnTo>
                      <a:pt x="1653702" y="745788"/>
                    </a:lnTo>
                    <a:lnTo>
                      <a:pt x="1707204" y="745788"/>
                    </a:lnTo>
                    <a:lnTo>
                      <a:pt x="1707204" y="796047"/>
                    </a:lnTo>
                    <a:lnTo>
                      <a:pt x="0" y="796047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08270296-F3FA-4341-A4A2-BAACA60A03A7}"/>
                  </a:ext>
                </a:extLst>
              </p:cNvPr>
              <p:cNvSpPr/>
              <p:nvPr/>
            </p:nvSpPr>
            <p:spPr>
              <a:xfrm>
                <a:off x="6919608" y="5097386"/>
                <a:ext cx="154021" cy="204280"/>
              </a:xfrm>
              <a:custGeom>
                <a:avLst/>
                <a:gdLst>
                  <a:gd name="connsiteX0" fmla="*/ 0 w 154021"/>
                  <a:gd name="connsiteY0" fmla="*/ 0 h 204280"/>
                  <a:gd name="connsiteX1" fmla="*/ 154021 w 154021"/>
                  <a:gd name="connsiteY1" fmla="*/ 0 h 204280"/>
                  <a:gd name="connsiteX2" fmla="*/ 154021 w 154021"/>
                  <a:gd name="connsiteY2" fmla="*/ 204281 h 204280"/>
                  <a:gd name="connsiteX3" fmla="*/ 0 w 154021"/>
                  <a:gd name="connsiteY3" fmla="*/ 204281 h 204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021" h="204280">
                    <a:moveTo>
                      <a:pt x="0" y="0"/>
                    </a:moveTo>
                    <a:lnTo>
                      <a:pt x="154021" y="0"/>
                    </a:lnTo>
                    <a:lnTo>
                      <a:pt x="154021" y="204281"/>
                    </a:lnTo>
                    <a:lnTo>
                      <a:pt x="0" y="204281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" name="图形 126">
              <a:extLst>
                <a:ext uri="{FF2B5EF4-FFF2-40B4-BE49-F238E27FC236}">
                  <a16:creationId xmlns:a16="http://schemas.microsoft.com/office/drawing/2014/main" id="{D065292F-2EF3-4DBF-A607-720DBE03D6AD}"/>
                </a:ext>
              </a:extLst>
            </p:cNvPr>
            <p:cNvGrpSpPr/>
            <p:nvPr/>
          </p:nvGrpSpPr>
          <p:grpSpPr>
            <a:xfrm>
              <a:off x="2455960" y="6464722"/>
              <a:ext cx="557616" cy="388144"/>
              <a:chOff x="2135221" y="4739084"/>
              <a:chExt cx="826851" cy="575553"/>
            </a:xfrm>
            <a:grpFill/>
          </p:grpSpPr>
          <p:grpSp>
            <p:nvGrpSpPr>
              <p:cNvPr id="64" name="图形 126">
                <a:extLst>
                  <a:ext uri="{FF2B5EF4-FFF2-40B4-BE49-F238E27FC236}">
                    <a16:creationId xmlns:a16="http://schemas.microsoft.com/office/drawing/2014/main" id="{112F09EF-6B9B-411B-8E5D-40FC67BB7D22}"/>
                  </a:ext>
                </a:extLst>
              </p:cNvPr>
              <p:cNvGrpSpPr/>
              <p:nvPr/>
            </p:nvGrpSpPr>
            <p:grpSpPr>
              <a:xfrm>
                <a:off x="2720502" y="4760160"/>
                <a:ext cx="241570" cy="554476"/>
                <a:chOff x="2720502" y="4760160"/>
                <a:chExt cx="241570" cy="554476"/>
              </a:xfrm>
              <a:grpFill/>
            </p:grpSpPr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19695AF4-0360-48EA-B343-E6F204705910}"/>
                    </a:ext>
                  </a:extLst>
                </p:cNvPr>
                <p:cNvSpPr/>
                <p:nvPr/>
              </p:nvSpPr>
              <p:spPr>
                <a:xfrm>
                  <a:off x="2720502" y="4760160"/>
                  <a:ext cx="241570" cy="554476"/>
                </a:xfrm>
                <a:custGeom>
                  <a:avLst/>
                  <a:gdLst>
                    <a:gd name="connsiteX0" fmla="*/ 241570 w 241570"/>
                    <a:gd name="connsiteY0" fmla="*/ 286966 h 554476"/>
                    <a:gd name="connsiteX1" fmla="*/ 241570 w 241570"/>
                    <a:gd name="connsiteY1" fmla="*/ 554477 h 554476"/>
                    <a:gd name="connsiteX2" fmla="*/ 0 w 241570"/>
                    <a:gd name="connsiteY2" fmla="*/ 554477 h 554476"/>
                    <a:gd name="connsiteX3" fmla="*/ 0 w 241570"/>
                    <a:gd name="connsiteY3" fmla="*/ 436124 h 554476"/>
                    <a:gd name="connsiteX4" fmla="*/ 35668 w 241570"/>
                    <a:gd name="connsiteY4" fmla="*/ 436124 h 554476"/>
                    <a:gd name="connsiteX5" fmla="*/ 35668 w 241570"/>
                    <a:gd name="connsiteY5" fmla="*/ 324255 h 554476"/>
                    <a:gd name="connsiteX6" fmla="*/ 94034 w 241570"/>
                    <a:gd name="connsiteY6" fmla="*/ 324255 h 554476"/>
                    <a:gd name="connsiteX7" fmla="*/ 94034 w 241570"/>
                    <a:gd name="connsiteY7" fmla="*/ 144294 h 554476"/>
                    <a:gd name="connsiteX8" fmla="*/ 107004 w 241570"/>
                    <a:gd name="connsiteY8" fmla="*/ 144294 h 554476"/>
                    <a:gd name="connsiteX9" fmla="*/ 107004 w 241570"/>
                    <a:gd name="connsiteY9" fmla="*/ 94034 h 554476"/>
                    <a:gd name="connsiteX10" fmla="*/ 113489 w 241570"/>
                    <a:gd name="connsiteY10" fmla="*/ 94034 h 554476"/>
                    <a:gd name="connsiteX11" fmla="*/ 113489 w 241570"/>
                    <a:gd name="connsiteY11" fmla="*/ 77821 h 554476"/>
                    <a:gd name="connsiteX12" fmla="*/ 118353 w 241570"/>
                    <a:gd name="connsiteY12" fmla="*/ 77821 h 554476"/>
                    <a:gd name="connsiteX13" fmla="*/ 118353 w 241570"/>
                    <a:gd name="connsiteY13" fmla="*/ 68094 h 554476"/>
                    <a:gd name="connsiteX14" fmla="*/ 124838 w 241570"/>
                    <a:gd name="connsiteY14" fmla="*/ 68094 h 554476"/>
                    <a:gd name="connsiteX15" fmla="*/ 124838 w 241570"/>
                    <a:gd name="connsiteY15" fmla="*/ 53502 h 554476"/>
                    <a:gd name="connsiteX16" fmla="*/ 132945 w 241570"/>
                    <a:gd name="connsiteY16" fmla="*/ 53502 h 554476"/>
                    <a:gd name="connsiteX17" fmla="*/ 132945 w 241570"/>
                    <a:gd name="connsiteY17" fmla="*/ 35668 h 554476"/>
                    <a:gd name="connsiteX18" fmla="*/ 134566 w 241570"/>
                    <a:gd name="connsiteY18" fmla="*/ 35668 h 554476"/>
                    <a:gd name="connsiteX19" fmla="*/ 137809 w 241570"/>
                    <a:gd name="connsiteY19" fmla="*/ 0 h 554476"/>
                    <a:gd name="connsiteX20" fmla="*/ 139430 w 241570"/>
                    <a:gd name="connsiteY20" fmla="*/ 35668 h 554476"/>
                    <a:gd name="connsiteX21" fmla="*/ 142672 w 241570"/>
                    <a:gd name="connsiteY21" fmla="*/ 35668 h 554476"/>
                    <a:gd name="connsiteX22" fmla="*/ 142672 w 241570"/>
                    <a:gd name="connsiteY22" fmla="*/ 51881 h 554476"/>
                    <a:gd name="connsiteX23" fmla="*/ 149157 w 241570"/>
                    <a:gd name="connsiteY23" fmla="*/ 51881 h 554476"/>
                    <a:gd name="connsiteX24" fmla="*/ 149157 w 241570"/>
                    <a:gd name="connsiteY24" fmla="*/ 66472 h 554476"/>
                    <a:gd name="connsiteX25" fmla="*/ 155642 w 241570"/>
                    <a:gd name="connsiteY25" fmla="*/ 66472 h 554476"/>
                    <a:gd name="connsiteX26" fmla="*/ 155642 w 241570"/>
                    <a:gd name="connsiteY26" fmla="*/ 84306 h 554476"/>
                    <a:gd name="connsiteX27" fmla="*/ 160506 w 241570"/>
                    <a:gd name="connsiteY27" fmla="*/ 84306 h 554476"/>
                    <a:gd name="connsiteX28" fmla="*/ 160506 w 241570"/>
                    <a:gd name="connsiteY28" fmla="*/ 103762 h 554476"/>
                    <a:gd name="connsiteX29" fmla="*/ 165370 w 241570"/>
                    <a:gd name="connsiteY29" fmla="*/ 103762 h 554476"/>
                    <a:gd name="connsiteX30" fmla="*/ 165370 w 241570"/>
                    <a:gd name="connsiteY30" fmla="*/ 142672 h 554476"/>
                    <a:gd name="connsiteX31" fmla="*/ 173477 w 241570"/>
                    <a:gd name="connsiteY31" fmla="*/ 142672 h 554476"/>
                    <a:gd name="connsiteX32" fmla="*/ 173477 w 241570"/>
                    <a:gd name="connsiteY32" fmla="*/ 270753 h 554476"/>
                    <a:gd name="connsiteX33" fmla="*/ 207523 w 241570"/>
                    <a:gd name="connsiteY33" fmla="*/ 270753 h 554476"/>
                    <a:gd name="connsiteX34" fmla="*/ 207523 w 241570"/>
                    <a:gd name="connsiteY34" fmla="*/ 286966 h 554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241570" h="554476">
                      <a:moveTo>
                        <a:pt x="241570" y="286966"/>
                      </a:moveTo>
                      <a:lnTo>
                        <a:pt x="241570" y="554477"/>
                      </a:lnTo>
                      <a:lnTo>
                        <a:pt x="0" y="554477"/>
                      </a:lnTo>
                      <a:lnTo>
                        <a:pt x="0" y="436124"/>
                      </a:lnTo>
                      <a:lnTo>
                        <a:pt x="35668" y="436124"/>
                      </a:lnTo>
                      <a:lnTo>
                        <a:pt x="35668" y="324255"/>
                      </a:lnTo>
                      <a:lnTo>
                        <a:pt x="94034" y="324255"/>
                      </a:lnTo>
                      <a:lnTo>
                        <a:pt x="94034" y="144294"/>
                      </a:lnTo>
                      <a:lnTo>
                        <a:pt x="107004" y="144294"/>
                      </a:lnTo>
                      <a:lnTo>
                        <a:pt x="107004" y="94034"/>
                      </a:lnTo>
                      <a:lnTo>
                        <a:pt x="113489" y="94034"/>
                      </a:lnTo>
                      <a:lnTo>
                        <a:pt x="113489" y="77821"/>
                      </a:lnTo>
                      <a:lnTo>
                        <a:pt x="118353" y="77821"/>
                      </a:lnTo>
                      <a:lnTo>
                        <a:pt x="118353" y="68094"/>
                      </a:lnTo>
                      <a:lnTo>
                        <a:pt x="124838" y="68094"/>
                      </a:lnTo>
                      <a:lnTo>
                        <a:pt x="124838" y="53502"/>
                      </a:lnTo>
                      <a:lnTo>
                        <a:pt x="132945" y="53502"/>
                      </a:lnTo>
                      <a:lnTo>
                        <a:pt x="132945" y="35668"/>
                      </a:lnTo>
                      <a:lnTo>
                        <a:pt x="134566" y="35668"/>
                      </a:lnTo>
                      <a:lnTo>
                        <a:pt x="137809" y="0"/>
                      </a:lnTo>
                      <a:lnTo>
                        <a:pt x="139430" y="35668"/>
                      </a:lnTo>
                      <a:lnTo>
                        <a:pt x="142672" y="35668"/>
                      </a:lnTo>
                      <a:lnTo>
                        <a:pt x="142672" y="51881"/>
                      </a:lnTo>
                      <a:lnTo>
                        <a:pt x="149157" y="51881"/>
                      </a:lnTo>
                      <a:lnTo>
                        <a:pt x="149157" y="66472"/>
                      </a:lnTo>
                      <a:lnTo>
                        <a:pt x="155642" y="66472"/>
                      </a:lnTo>
                      <a:lnTo>
                        <a:pt x="155642" y="84306"/>
                      </a:lnTo>
                      <a:lnTo>
                        <a:pt x="160506" y="84306"/>
                      </a:lnTo>
                      <a:lnTo>
                        <a:pt x="160506" y="103762"/>
                      </a:lnTo>
                      <a:lnTo>
                        <a:pt x="165370" y="103762"/>
                      </a:lnTo>
                      <a:lnTo>
                        <a:pt x="165370" y="142672"/>
                      </a:lnTo>
                      <a:lnTo>
                        <a:pt x="173477" y="142672"/>
                      </a:lnTo>
                      <a:lnTo>
                        <a:pt x="173477" y="270753"/>
                      </a:lnTo>
                      <a:lnTo>
                        <a:pt x="207523" y="270753"/>
                      </a:lnTo>
                      <a:lnTo>
                        <a:pt x="207523" y="286966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0E6C743D-3E9C-4220-A0AF-9F33B670243C}"/>
                    </a:ext>
                  </a:extLst>
                </p:cNvPr>
                <p:cNvSpPr/>
                <p:nvPr/>
              </p:nvSpPr>
              <p:spPr>
                <a:xfrm>
                  <a:off x="2720502" y="5196284"/>
                  <a:ext cx="16212" cy="118353"/>
                </a:xfrm>
                <a:custGeom>
                  <a:avLst/>
                  <a:gdLst>
                    <a:gd name="connsiteX0" fmla="*/ 0 w 16212"/>
                    <a:gd name="connsiteY0" fmla="*/ 0 h 118353"/>
                    <a:gd name="connsiteX1" fmla="*/ 16213 w 16212"/>
                    <a:gd name="connsiteY1" fmla="*/ 0 h 118353"/>
                    <a:gd name="connsiteX2" fmla="*/ 16213 w 16212"/>
                    <a:gd name="connsiteY2" fmla="*/ 118353 h 118353"/>
                    <a:gd name="connsiteX3" fmla="*/ 0 w 16212"/>
                    <a:gd name="connsiteY3" fmla="*/ 118353 h 118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2" h="118353">
                      <a:moveTo>
                        <a:pt x="0" y="0"/>
                      </a:moveTo>
                      <a:lnTo>
                        <a:pt x="16213" y="0"/>
                      </a:lnTo>
                      <a:lnTo>
                        <a:pt x="16213" y="118353"/>
                      </a:lnTo>
                      <a:lnTo>
                        <a:pt x="0" y="118353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C914697A-922E-4A37-B0B9-6C04E5BF33A4}"/>
                  </a:ext>
                </a:extLst>
              </p:cNvPr>
              <p:cNvSpPr/>
              <p:nvPr/>
            </p:nvSpPr>
            <p:spPr>
              <a:xfrm>
                <a:off x="2135221" y="4739084"/>
                <a:ext cx="617706" cy="573932"/>
              </a:xfrm>
              <a:custGeom>
                <a:avLst/>
                <a:gdLst>
                  <a:gd name="connsiteX0" fmla="*/ 617707 w 617706"/>
                  <a:gd name="connsiteY0" fmla="*/ 51881 h 573932"/>
                  <a:gd name="connsiteX1" fmla="*/ 617707 w 617706"/>
                  <a:gd name="connsiteY1" fmla="*/ 105383 h 573932"/>
                  <a:gd name="connsiteX2" fmla="*/ 601494 w 617706"/>
                  <a:gd name="connsiteY2" fmla="*/ 105383 h 573932"/>
                  <a:gd name="connsiteX3" fmla="*/ 601494 w 617706"/>
                  <a:gd name="connsiteY3" fmla="*/ 455579 h 573932"/>
                  <a:gd name="connsiteX4" fmla="*/ 585281 w 617706"/>
                  <a:gd name="connsiteY4" fmla="*/ 455579 h 573932"/>
                  <a:gd name="connsiteX5" fmla="*/ 585281 w 617706"/>
                  <a:gd name="connsiteY5" fmla="*/ 573932 h 573932"/>
                  <a:gd name="connsiteX6" fmla="*/ 4864 w 617706"/>
                  <a:gd name="connsiteY6" fmla="*/ 573932 h 573932"/>
                  <a:gd name="connsiteX7" fmla="*/ 4864 w 617706"/>
                  <a:gd name="connsiteY7" fmla="*/ 564205 h 573932"/>
                  <a:gd name="connsiteX8" fmla="*/ 0 w 617706"/>
                  <a:gd name="connsiteY8" fmla="*/ 564205 h 573932"/>
                  <a:gd name="connsiteX9" fmla="*/ 0 w 617706"/>
                  <a:gd name="connsiteY9" fmla="*/ 560962 h 573932"/>
                  <a:gd name="connsiteX10" fmla="*/ 4864 w 617706"/>
                  <a:gd name="connsiteY10" fmla="*/ 560962 h 573932"/>
                  <a:gd name="connsiteX11" fmla="*/ 4864 w 617706"/>
                  <a:gd name="connsiteY11" fmla="*/ 549613 h 573932"/>
                  <a:gd name="connsiteX12" fmla="*/ 0 w 617706"/>
                  <a:gd name="connsiteY12" fmla="*/ 549613 h 573932"/>
                  <a:gd name="connsiteX13" fmla="*/ 0 w 617706"/>
                  <a:gd name="connsiteY13" fmla="*/ 546371 h 573932"/>
                  <a:gd name="connsiteX14" fmla="*/ 4864 w 617706"/>
                  <a:gd name="connsiteY14" fmla="*/ 546371 h 573932"/>
                  <a:gd name="connsiteX15" fmla="*/ 4864 w 617706"/>
                  <a:gd name="connsiteY15" fmla="*/ 535022 h 573932"/>
                  <a:gd name="connsiteX16" fmla="*/ 0 w 617706"/>
                  <a:gd name="connsiteY16" fmla="*/ 535022 h 573932"/>
                  <a:gd name="connsiteX17" fmla="*/ 0 w 617706"/>
                  <a:gd name="connsiteY17" fmla="*/ 531779 h 573932"/>
                  <a:gd name="connsiteX18" fmla="*/ 4864 w 617706"/>
                  <a:gd name="connsiteY18" fmla="*/ 531779 h 573932"/>
                  <a:gd name="connsiteX19" fmla="*/ 4864 w 617706"/>
                  <a:gd name="connsiteY19" fmla="*/ 520430 h 573932"/>
                  <a:gd name="connsiteX20" fmla="*/ 0 w 617706"/>
                  <a:gd name="connsiteY20" fmla="*/ 520430 h 573932"/>
                  <a:gd name="connsiteX21" fmla="*/ 0 w 617706"/>
                  <a:gd name="connsiteY21" fmla="*/ 517188 h 573932"/>
                  <a:gd name="connsiteX22" fmla="*/ 4864 w 617706"/>
                  <a:gd name="connsiteY22" fmla="*/ 517188 h 573932"/>
                  <a:gd name="connsiteX23" fmla="*/ 4864 w 617706"/>
                  <a:gd name="connsiteY23" fmla="*/ 505839 h 573932"/>
                  <a:gd name="connsiteX24" fmla="*/ 0 w 617706"/>
                  <a:gd name="connsiteY24" fmla="*/ 505839 h 573932"/>
                  <a:gd name="connsiteX25" fmla="*/ 0 w 617706"/>
                  <a:gd name="connsiteY25" fmla="*/ 502596 h 573932"/>
                  <a:gd name="connsiteX26" fmla="*/ 4864 w 617706"/>
                  <a:gd name="connsiteY26" fmla="*/ 502596 h 573932"/>
                  <a:gd name="connsiteX27" fmla="*/ 4864 w 617706"/>
                  <a:gd name="connsiteY27" fmla="*/ 496111 h 573932"/>
                  <a:gd name="connsiteX28" fmla="*/ 0 w 617706"/>
                  <a:gd name="connsiteY28" fmla="*/ 496111 h 573932"/>
                  <a:gd name="connsiteX29" fmla="*/ 0 w 617706"/>
                  <a:gd name="connsiteY29" fmla="*/ 492868 h 573932"/>
                  <a:gd name="connsiteX30" fmla="*/ 4864 w 617706"/>
                  <a:gd name="connsiteY30" fmla="*/ 492868 h 573932"/>
                  <a:gd name="connsiteX31" fmla="*/ 4864 w 617706"/>
                  <a:gd name="connsiteY31" fmla="*/ 481519 h 573932"/>
                  <a:gd name="connsiteX32" fmla="*/ 0 w 617706"/>
                  <a:gd name="connsiteY32" fmla="*/ 481519 h 573932"/>
                  <a:gd name="connsiteX33" fmla="*/ 0 w 617706"/>
                  <a:gd name="connsiteY33" fmla="*/ 478277 h 573932"/>
                  <a:gd name="connsiteX34" fmla="*/ 4864 w 617706"/>
                  <a:gd name="connsiteY34" fmla="*/ 478277 h 573932"/>
                  <a:gd name="connsiteX35" fmla="*/ 4864 w 617706"/>
                  <a:gd name="connsiteY35" fmla="*/ 466928 h 573932"/>
                  <a:gd name="connsiteX36" fmla="*/ 0 w 617706"/>
                  <a:gd name="connsiteY36" fmla="*/ 466928 h 573932"/>
                  <a:gd name="connsiteX37" fmla="*/ 0 w 617706"/>
                  <a:gd name="connsiteY37" fmla="*/ 463685 h 573932"/>
                  <a:gd name="connsiteX38" fmla="*/ 4864 w 617706"/>
                  <a:gd name="connsiteY38" fmla="*/ 463685 h 573932"/>
                  <a:gd name="connsiteX39" fmla="*/ 4864 w 617706"/>
                  <a:gd name="connsiteY39" fmla="*/ 452336 h 573932"/>
                  <a:gd name="connsiteX40" fmla="*/ 0 w 617706"/>
                  <a:gd name="connsiteY40" fmla="*/ 452336 h 573932"/>
                  <a:gd name="connsiteX41" fmla="*/ 0 w 617706"/>
                  <a:gd name="connsiteY41" fmla="*/ 449094 h 573932"/>
                  <a:gd name="connsiteX42" fmla="*/ 4864 w 617706"/>
                  <a:gd name="connsiteY42" fmla="*/ 449094 h 573932"/>
                  <a:gd name="connsiteX43" fmla="*/ 4864 w 617706"/>
                  <a:gd name="connsiteY43" fmla="*/ 437745 h 573932"/>
                  <a:gd name="connsiteX44" fmla="*/ 0 w 617706"/>
                  <a:gd name="connsiteY44" fmla="*/ 437745 h 573932"/>
                  <a:gd name="connsiteX45" fmla="*/ 0 w 617706"/>
                  <a:gd name="connsiteY45" fmla="*/ 434502 h 573932"/>
                  <a:gd name="connsiteX46" fmla="*/ 4864 w 617706"/>
                  <a:gd name="connsiteY46" fmla="*/ 434502 h 573932"/>
                  <a:gd name="connsiteX47" fmla="*/ 4864 w 617706"/>
                  <a:gd name="connsiteY47" fmla="*/ 423153 h 573932"/>
                  <a:gd name="connsiteX48" fmla="*/ 0 w 617706"/>
                  <a:gd name="connsiteY48" fmla="*/ 423153 h 573932"/>
                  <a:gd name="connsiteX49" fmla="*/ 0 w 617706"/>
                  <a:gd name="connsiteY49" fmla="*/ 419911 h 573932"/>
                  <a:gd name="connsiteX50" fmla="*/ 4864 w 617706"/>
                  <a:gd name="connsiteY50" fmla="*/ 419911 h 573932"/>
                  <a:gd name="connsiteX51" fmla="*/ 4864 w 617706"/>
                  <a:gd name="connsiteY51" fmla="*/ 408562 h 573932"/>
                  <a:gd name="connsiteX52" fmla="*/ 0 w 617706"/>
                  <a:gd name="connsiteY52" fmla="*/ 408562 h 573932"/>
                  <a:gd name="connsiteX53" fmla="*/ 0 w 617706"/>
                  <a:gd name="connsiteY53" fmla="*/ 405319 h 573932"/>
                  <a:gd name="connsiteX54" fmla="*/ 4864 w 617706"/>
                  <a:gd name="connsiteY54" fmla="*/ 405319 h 573932"/>
                  <a:gd name="connsiteX55" fmla="*/ 4864 w 617706"/>
                  <a:gd name="connsiteY55" fmla="*/ 398834 h 573932"/>
                  <a:gd name="connsiteX56" fmla="*/ 0 w 617706"/>
                  <a:gd name="connsiteY56" fmla="*/ 398834 h 573932"/>
                  <a:gd name="connsiteX57" fmla="*/ 0 w 617706"/>
                  <a:gd name="connsiteY57" fmla="*/ 395592 h 573932"/>
                  <a:gd name="connsiteX58" fmla="*/ 4864 w 617706"/>
                  <a:gd name="connsiteY58" fmla="*/ 395592 h 573932"/>
                  <a:gd name="connsiteX59" fmla="*/ 4864 w 617706"/>
                  <a:gd name="connsiteY59" fmla="*/ 384243 h 573932"/>
                  <a:gd name="connsiteX60" fmla="*/ 0 w 617706"/>
                  <a:gd name="connsiteY60" fmla="*/ 384243 h 573932"/>
                  <a:gd name="connsiteX61" fmla="*/ 0 w 617706"/>
                  <a:gd name="connsiteY61" fmla="*/ 381000 h 573932"/>
                  <a:gd name="connsiteX62" fmla="*/ 4864 w 617706"/>
                  <a:gd name="connsiteY62" fmla="*/ 381000 h 573932"/>
                  <a:gd name="connsiteX63" fmla="*/ 4864 w 617706"/>
                  <a:gd name="connsiteY63" fmla="*/ 369651 h 573932"/>
                  <a:gd name="connsiteX64" fmla="*/ 0 w 617706"/>
                  <a:gd name="connsiteY64" fmla="*/ 369651 h 573932"/>
                  <a:gd name="connsiteX65" fmla="*/ 0 w 617706"/>
                  <a:gd name="connsiteY65" fmla="*/ 366409 h 573932"/>
                  <a:gd name="connsiteX66" fmla="*/ 4864 w 617706"/>
                  <a:gd name="connsiteY66" fmla="*/ 366409 h 573932"/>
                  <a:gd name="connsiteX67" fmla="*/ 4864 w 617706"/>
                  <a:gd name="connsiteY67" fmla="*/ 355060 h 573932"/>
                  <a:gd name="connsiteX68" fmla="*/ 0 w 617706"/>
                  <a:gd name="connsiteY68" fmla="*/ 355060 h 573932"/>
                  <a:gd name="connsiteX69" fmla="*/ 0 w 617706"/>
                  <a:gd name="connsiteY69" fmla="*/ 351817 h 573932"/>
                  <a:gd name="connsiteX70" fmla="*/ 4864 w 617706"/>
                  <a:gd name="connsiteY70" fmla="*/ 351817 h 573932"/>
                  <a:gd name="connsiteX71" fmla="*/ 4864 w 617706"/>
                  <a:gd name="connsiteY71" fmla="*/ 340468 h 573932"/>
                  <a:gd name="connsiteX72" fmla="*/ 0 w 617706"/>
                  <a:gd name="connsiteY72" fmla="*/ 340468 h 573932"/>
                  <a:gd name="connsiteX73" fmla="*/ 0 w 617706"/>
                  <a:gd name="connsiteY73" fmla="*/ 337226 h 573932"/>
                  <a:gd name="connsiteX74" fmla="*/ 4864 w 617706"/>
                  <a:gd name="connsiteY74" fmla="*/ 337226 h 573932"/>
                  <a:gd name="connsiteX75" fmla="*/ 4864 w 617706"/>
                  <a:gd name="connsiteY75" fmla="*/ 327498 h 573932"/>
                  <a:gd name="connsiteX76" fmla="*/ 0 w 617706"/>
                  <a:gd name="connsiteY76" fmla="*/ 327498 h 573932"/>
                  <a:gd name="connsiteX77" fmla="*/ 0 w 617706"/>
                  <a:gd name="connsiteY77" fmla="*/ 324256 h 573932"/>
                  <a:gd name="connsiteX78" fmla="*/ 4864 w 617706"/>
                  <a:gd name="connsiteY78" fmla="*/ 324256 h 573932"/>
                  <a:gd name="connsiteX79" fmla="*/ 4864 w 617706"/>
                  <a:gd name="connsiteY79" fmla="*/ 312907 h 573932"/>
                  <a:gd name="connsiteX80" fmla="*/ 0 w 617706"/>
                  <a:gd name="connsiteY80" fmla="*/ 312907 h 573932"/>
                  <a:gd name="connsiteX81" fmla="*/ 0 w 617706"/>
                  <a:gd name="connsiteY81" fmla="*/ 309664 h 573932"/>
                  <a:gd name="connsiteX82" fmla="*/ 4864 w 617706"/>
                  <a:gd name="connsiteY82" fmla="*/ 309664 h 573932"/>
                  <a:gd name="connsiteX83" fmla="*/ 4864 w 617706"/>
                  <a:gd name="connsiteY83" fmla="*/ 301558 h 573932"/>
                  <a:gd name="connsiteX84" fmla="*/ 0 w 617706"/>
                  <a:gd name="connsiteY84" fmla="*/ 301558 h 573932"/>
                  <a:gd name="connsiteX85" fmla="*/ 0 w 617706"/>
                  <a:gd name="connsiteY85" fmla="*/ 298315 h 573932"/>
                  <a:gd name="connsiteX86" fmla="*/ 4864 w 617706"/>
                  <a:gd name="connsiteY86" fmla="*/ 298315 h 573932"/>
                  <a:gd name="connsiteX87" fmla="*/ 4864 w 617706"/>
                  <a:gd name="connsiteY87" fmla="*/ 286966 h 573932"/>
                  <a:gd name="connsiteX88" fmla="*/ 0 w 617706"/>
                  <a:gd name="connsiteY88" fmla="*/ 286966 h 573932"/>
                  <a:gd name="connsiteX89" fmla="*/ 0 w 617706"/>
                  <a:gd name="connsiteY89" fmla="*/ 283724 h 573932"/>
                  <a:gd name="connsiteX90" fmla="*/ 4864 w 617706"/>
                  <a:gd name="connsiteY90" fmla="*/ 283724 h 573932"/>
                  <a:gd name="connsiteX91" fmla="*/ 4864 w 617706"/>
                  <a:gd name="connsiteY91" fmla="*/ 272375 h 573932"/>
                  <a:gd name="connsiteX92" fmla="*/ 0 w 617706"/>
                  <a:gd name="connsiteY92" fmla="*/ 272375 h 573932"/>
                  <a:gd name="connsiteX93" fmla="*/ 0 w 617706"/>
                  <a:gd name="connsiteY93" fmla="*/ 269132 h 573932"/>
                  <a:gd name="connsiteX94" fmla="*/ 4864 w 617706"/>
                  <a:gd name="connsiteY94" fmla="*/ 269132 h 573932"/>
                  <a:gd name="connsiteX95" fmla="*/ 4864 w 617706"/>
                  <a:gd name="connsiteY95" fmla="*/ 257783 h 573932"/>
                  <a:gd name="connsiteX96" fmla="*/ 0 w 617706"/>
                  <a:gd name="connsiteY96" fmla="*/ 257783 h 573932"/>
                  <a:gd name="connsiteX97" fmla="*/ 0 w 617706"/>
                  <a:gd name="connsiteY97" fmla="*/ 254541 h 573932"/>
                  <a:gd name="connsiteX98" fmla="*/ 4864 w 617706"/>
                  <a:gd name="connsiteY98" fmla="*/ 254541 h 573932"/>
                  <a:gd name="connsiteX99" fmla="*/ 4864 w 617706"/>
                  <a:gd name="connsiteY99" fmla="*/ 243192 h 573932"/>
                  <a:gd name="connsiteX100" fmla="*/ 0 w 617706"/>
                  <a:gd name="connsiteY100" fmla="*/ 243192 h 573932"/>
                  <a:gd name="connsiteX101" fmla="*/ 0 w 617706"/>
                  <a:gd name="connsiteY101" fmla="*/ 239949 h 573932"/>
                  <a:gd name="connsiteX102" fmla="*/ 4864 w 617706"/>
                  <a:gd name="connsiteY102" fmla="*/ 239949 h 573932"/>
                  <a:gd name="connsiteX103" fmla="*/ 4864 w 617706"/>
                  <a:gd name="connsiteY103" fmla="*/ 228600 h 573932"/>
                  <a:gd name="connsiteX104" fmla="*/ 0 w 617706"/>
                  <a:gd name="connsiteY104" fmla="*/ 228600 h 573932"/>
                  <a:gd name="connsiteX105" fmla="*/ 0 w 617706"/>
                  <a:gd name="connsiteY105" fmla="*/ 225358 h 573932"/>
                  <a:gd name="connsiteX106" fmla="*/ 4864 w 617706"/>
                  <a:gd name="connsiteY106" fmla="*/ 225358 h 573932"/>
                  <a:gd name="connsiteX107" fmla="*/ 4864 w 617706"/>
                  <a:gd name="connsiteY107" fmla="*/ 214009 h 573932"/>
                  <a:gd name="connsiteX108" fmla="*/ 0 w 617706"/>
                  <a:gd name="connsiteY108" fmla="*/ 214009 h 573932"/>
                  <a:gd name="connsiteX109" fmla="*/ 0 w 617706"/>
                  <a:gd name="connsiteY109" fmla="*/ 210766 h 573932"/>
                  <a:gd name="connsiteX110" fmla="*/ 4864 w 617706"/>
                  <a:gd name="connsiteY110" fmla="*/ 210766 h 573932"/>
                  <a:gd name="connsiteX111" fmla="*/ 4864 w 617706"/>
                  <a:gd name="connsiteY111" fmla="*/ 204281 h 573932"/>
                  <a:gd name="connsiteX112" fmla="*/ 0 w 617706"/>
                  <a:gd name="connsiteY112" fmla="*/ 204281 h 573932"/>
                  <a:gd name="connsiteX113" fmla="*/ 0 w 617706"/>
                  <a:gd name="connsiteY113" fmla="*/ 201038 h 573932"/>
                  <a:gd name="connsiteX114" fmla="*/ 4864 w 617706"/>
                  <a:gd name="connsiteY114" fmla="*/ 201038 h 573932"/>
                  <a:gd name="connsiteX115" fmla="*/ 4864 w 617706"/>
                  <a:gd name="connsiteY115" fmla="*/ 189689 h 573932"/>
                  <a:gd name="connsiteX116" fmla="*/ 0 w 617706"/>
                  <a:gd name="connsiteY116" fmla="*/ 189689 h 573932"/>
                  <a:gd name="connsiteX117" fmla="*/ 0 w 617706"/>
                  <a:gd name="connsiteY117" fmla="*/ 186447 h 573932"/>
                  <a:gd name="connsiteX118" fmla="*/ 4864 w 617706"/>
                  <a:gd name="connsiteY118" fmla="*/ 186447 h 573932"/>
                  <a:gd name="connsiteX119" fmla="*/ 4864 w 617706"/>
                  <a:gd name="connsiteY119" fmla="*/ 175098 h 573932"/>
                  <a:gd name="connsiteX120" fmla="*/ 0 w 617706"/>
                  <a:gd name="connsiteY120" fmla="*/ 175098 h 573932"/>
                  <a:gd name="connsiteX121" fmla="*/ 0 w 617706"/>
                  <a:gd name="connsiteY121" fmla="*/ 171855 h 573932"/>
                  <a:gd name="connsiteX122" fmla="*/ 4864 w 617706"/>
                  <a:gd name="connsiteY122" fmla="*/ 171855 h 573932"/>
                  <a:gd name="connsiteX123" fmla="*/ 4864 w 617706"/>
                  <a:gd name="connsiteY123" fmla="*/ 160507 h 573932"/>
                  <a:gd name="connsiteX124" fmla="*/ 0 w 617706"/>
                  <a:gd name="connsiteY124" fmla="*/ 160507 h 573932"/>
                  <a:gd name="connsiteX125" fmla="*/ 0 w 617706"/>
                  <a:gd name="connsiteY125" fmla="*/ 157264 h 573932"/>
                  <a:gd name="connsiteX126" fmla="*/ 4864 w 617706"/>
                  <a:gd name="connsiteY126" fmla="*/ 157264 h 573932"/>
                  <a:gd name="connsiteX127" fmla="*/ 4864 w 617706"/>
                  <a:gd name="connsiteY127" fmla="*/ 145915 h 573932"/>
                  <a:gd name="connsiteX128" fmla="*/ 0 w 617706"/>
                  <a:gd name="connsiteY128" fmla="*/ 145915 h 573932"/>
                  <a:gd name="connsiteX129" fmla="*/ 0 w 617706"/>
                  <a:gd name="connsiteY129" fmla="*/ 142672 h 573932"/>
                  <a:gd name="connsiteX130" fmla="*/ 4864 w 617706"/>
                  <a:gd name="connsiteY130" fmla="*/ 142672 h 573932"/>
                  <a:gd name="connsiteX131" fmla="*/ 4864 w 617706"/>
                  <a:gd name="connsiteY131" fmla="*/ 131323 h 573932"/>
                  <a:gd name="connsiteX132" fmla="*/ 0 w 617706"/>
                  <a:gd name="connsiteY132" fmla="*/ 131323 h 573932"/>
                  <a:gd name="connsiteX133" fmla="*/ 0 w 617706"/>
                  <a:gd name="connsiteY133" fmla="*/ 128081 h 573932"/>
                  <a:gd name="connsiteX134" fmla="*/ 4864 w 617706"/>
                  <a:gd name="connsiteY134" fmla="*/ 128081 h 573932"/>
                  <a:gd name="connsiteX135" fmla="*/ 4864 w 617706"/>
                  <a:gd name="connsiteY135" fmla="*/ 116732 h 573932"/>
                  <a:gd name="connsiteX136" fmla="*/ 0 w 617706"/>
                  <a:gd name="connsiteY136" fmla="*/ 116732 h 573932"/>
                  <a:gd name="connsiteX137" fmla="*/ 0 w 617706"/>
                  <a:gd name="connsiteY137" fmla="*/ 113489 h 573932"/>
                  <a:gd name="connsiteX138" fmla="*/ 4864 w 617706"/>
                  <a:gd name="connsiteY138" fmla="*/ 113489 h 573932"/>
                  <a:gd name="connsiteX139" fmla="*/ 4864 w 617706"/>
                  <a:gd name="connsiteY139" fmla="*/ 107004 h 573932"/>
                  <a:gd name="connsiteX140" fmla="*/ 0 w 617706"/>
                  <a:gd name="connsiteY140" fmla="*/ 107004 h 573932"/>
                  <a:gd name="connsiteX141" fmla="*/ 0 w 617706"/>
                  <a:gd name="connsiteY141" fmla="*/ 103762 h 573932"/>
                  <a:gd name="connsiteX142" fmla="*/ 4864 w 617706"/>
                  <a:gd name="connsiteY142" fmla="*/ 103762 h 573932"/>
                  <a:gd name="connsiteX143" fmla="*/ 4864 w 617706"/>
                  <a:gd name="connsiteY143" fmla="*/ 92413 h 573932"/>
                  <a:gd name="connsiteX144" fmla="*/ 0 w 617706"/>
                  <a:gd name="connsiteY144" fmla="*/ 92413 h 573932"/>
                  <a:gd name="connsiteX145" fmla="*/ 0 w 617706"/>
                  <a:gd name="connsiteY145" fmla="*/ 89170 h 573932"/>
                  <a:gd name="connsiteX146" fmla="*/ 4864 w 617706"/>
                  <a:gd name="connsiteY146" fmla="*/ 89170 h 573932"/>
                  <a:gd name="connsiteX147" fmla="*/ 4864 w 617706"/>
                  <a:gd name="connsiteY147" fmla="*/ 77821 h 573932"/>
                  <a:gd name="connsiteX148" fmla="*/ 0 w 617706"/>
                  <a:gd name="connsiteY148" fmla="*/ 77821 h 573932"/>
                  <a:gd name="connsiteX149" fmla="*/ 0 w 617706"/>
                  <a:gd name="connsiteY149" fmla="*/ 74579 h 573932"/>
                  <a:gd name="connsiteX150" fmla="*/ 4864 w 617706"/>
                  <a:gd name="connsiteY150" fmla="*/ 74579 h 573932"/>
                  <a:gd name="connsiteX151" fmla="*/ 4864 w 617706"/>
                  <a:gd name="connsiteY151" fmla="*/ 63230 h 573932"/>
                  <a:gd name="connsiteX152" fmla="*/ 0 w 617706"/>
                  <a:gd name="connsiteY152" fmla="*/ 63230 h 573932"/>
                  <a:gd name="connsiteX153" fmla="*/ 0 w 617706"/>
                  <a:gd name="connsiteY153" fmla="*/ 59987 h 573932"/>
                  <a:gd name="connsiteX154" fmla="*/ 4864 w 617706"/>
                  <a:gd name="connsiteY154" fmla="*/ 59987 h 573932"/>
                  <a:gd name="connsiteX155" fmla="*/ 4864 w 617706"/>
                  <a:gd name="connsiteY155" fmla="*/ 48638 h 573932"/>
                  <a:gd name="connsiteX156" fmla="*/ 0 w 617706"/>
                  <a:gd name="connsiteY156" fmla="*/ 48638 h 573932"/>
                  <a:gd name="connsiteX157" fmla="*/ 0 w 617706"/>
                  <a:gd name="connsiteY157" fmla="*/ 45396 h 573932"/>
                  <a:gd name="connsiteX158" fmla="*/ 4864 w 617706"/>
                  <a:gd name="connsiteY158" fmla="*/ 45396 h 573932"/>
                  <a:gd name="connsiteX159" fmla="*/ 4864 w 617706"/>
                  <a:gd name="connsiteY159" fmla="*/ 34047 h 573932"/>
                  <a:gd name="connsiteX160" fmla="*/ 0 w 617706"/>
                  <a:gd name="connsiteY160" fmla="*/ 34047 h 573932"/>
                  <a:gd name="connsiteX161" fmla="*/ 0 w 617706"/>
                  <a:gd name="connsiteY161" fmla="*/ 30804 h 573932"/>
                  <a:gd name="connsiteX162" fmla="*/ 4864 w 617706"/>
                  <a:gd name="connsiteY162" fmla="*/ 30804 h 573932"/>
                  <a:gd name="connsiteX163" fmla="*/ 4864 w 617706"/>
                  <a:gd name="connsiteY163" fmla="*/ 19455 h 573932"/>
                  <a:gd name="connsiteX164" fmla="*/ 0 w 617706"/>
                  <a:gd name="connsiteY164" fmla="*/ 19455 h 573932"/>
                  <a:gd name="connsiteX165" fmla="*/ 0 w 617706"/>
                  <a:gd name="connsiteY165" fmla="*/ 16213 h 573932"/>
                  <a:gd name="connsiteX166" fmla="*/ 4864 w 617706"/>
                  <a:gd name="connsiteY166" fmla="*/ 16213 h 573932"/>
                  <a:gd name="connsiteX167" fmla="*/ 4864 w 617706"/>
                  <a:gd name="connsiteY167" fmla="*/ 0 h 573932"/>
                  <a:gd name="connsiteX168" fmla="*/ 69715 w 617706"/>
                  <a:gd name="connsiteY168" fmla="*/ 0 h 573932"/>
                  <a:gd name="connsiteX169" fmla="*/ 79443 w 617706"/>
                  <a:gd name="connsiteY169" fmla="*/ 4864 h 573932"/>
                  <a:gd name="connsiteX170" fmla="*/ 119975 w 617706"/>
                  <a:gd name="connsiteY170" fmla="*/ 8106 h 573932"/>
                  <a:gd name="connsiteX171" fmla="*/ 196175 w 617706"/>
                  <a:gd name="connsiteY171" fmla="*/ 6485 h 573932"/>
                  <a:gd name="connsiteX172" fmla="*/ 212387 w 617706"/>
                  <a:gd name="connsiteY172" fmla="*/ 9728 h 573932"/>
                  <a:gd name="connsiteX173" fmla="*/ 218872 w 617706"/>
                  <a:gd name="connsiteY173" fmla="*/ 19455 h 573932"/>
                  <a:gd name="connsiteX174" fmla="*/ 218872 w 617706"/>
                  <a:gd name="connsiteY174" fmla="*/ 330741 h 573932"/>
                  <a:gd name="connsiteX175" fmla="*/ 230221 w 617706"/>
                  <a:gd name="connsiteY175" fmla="*/ 330741 h 573932"/>
                  <a:gd name="connsiteX176" fmla="*/ 230221 w 617706"/>
                  <a:gd name="connsiteY176" fmla="*/ 319392 h 573932"/>
                  <a:gd name="connsiteX177" fmla="*/ 236706 w 617706"/>
                  <a:gd name="connsiteY177" fmla="*/ 319392 h 573932"/>
                  <a:gd name="connsiteX178" fmla="*/ 236706 w 617706"/>
                  <a:gd name="connsiteY178" fmla="*/ 92413 h 573932"/>
                  <a:gd name="connsiteX179" fmla="*/ 330741 w 617706"/>
                  <a:gd name="connsiteY179" fmla="*/ 92413 h 573932"/>
                  <a:gd name="connsiteX180" fmla="*/ 364787 w 617706"/>
                  <a:gd name="connsiteY180" fmla="*/ 84306 h 573932"/>
                  <a:gd name="connsiteX181" fmla="*/ 364787 w 617706"/>
                  <a:gd name="connsiteY181" fmla="*/ 79443 h 573932"/>
                  <a:gd name="connsiteX182" fmla="*/ 445851 w 617706"/>
                  <a:gd name="connsiteY182" fmla="*/ 79443 h 573932"/>
                  <a:gd name="connsiteX183" fmla="*/ 455579 w 617706"/>
                  <a:gd name="connsiteY183" fmla="*/ 87549 h 573932"/>
                  <a:gd name="connsiteX184" fmla="*/ 455579 w 617706"/>
                  <a:gd name="connsiteY184" fmla="*/ 348575 h 573932"/>
                  <a:gd name="connsiteX185" fmla="*/ 484762 w 617706"/>
                  <a:gd name="connsiteY185" fmla="*/ 348575 h 573932"/>
                  <a:gd name="connsiteX186" fmla="*/ 484762 w 617706"/>
                  <a:gd name="connsiteY186" fmla="*/ 301558 h 573932"/>
                  <a:gd name="connsiteX187" fmla="*/ 489625 w 617706"/>
                  <a:gd name="connsiteY187" fmla="*/ 350196 h 573932"/>
                  <a:gd name="connsiteX188" fmla="*/ 496111 w 617706"/>
                  <a:gd name="connsiteY188" fmla="*/ 350196 h 573932"/>
                  <a:gd name="connsiteX189" fmla="*/ 496111 w 617706"/>
                  <a:gd name="connsiteY189" fmla="*/ 500975 h 573932"/>
                  <a:gd name="connsiteX190" fmla="*/ 504217 w 617706"/>
                  <a:gd name="connsiteY190" fmla="*/ 500975 h 573932"/>
                  <a:gd name="connsiteX191" fmla="*/ 504217 w 617706"/>
                  <a:gd name="connsiteY191" fmla="*/ 107004 h 573932"/>
                  <a:gd name="connsiteX192" fmla="*/ 481519 w 617706"/>
                  <a:gd name="connsiteY192" fmla="*/ 107004 h 573932"/>
                  <a:gd name="connsiteX193" fmla="*/ 481519 w 617706"/>
                  <a:gd name="connsiteY193" fmla="*/ 51881 h 573932"/>
                  <a:gd name="connsiteX194" fmla="*/ 617707 w 617706"/>
                  <a:gd name="connsiteY194" fmla="*/ 51881 h 573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</a:cxnLst>
                <a:rect l="l" t="t" r="r" b="b"/>
                <a:pathLst>
                  <a:path w="617706" h="573932">
                    <a:moveTo>
                      <a:pt x="617707" y="51881"/>
                    </a:moveTo>
                    <a:lnTo>
                      <a:pt x="617707" y="105383"/>
                    </a:lnTo>
                    <a:lnTo>
                      <a:pt x="601494" y="105383"/>
                    </a:lnTo>
                    <a:lnTo>
                      <a:pt x="601494" y="455579"/>
                    </a:lnTo>
                    <a:lnTo>
                      <a:pt x="585281" y="455579"/>
                    </a:lnTo>
                    <a:lnTo>
                      <a:pt x="585281" y="573932"/>
                    </a:lnTo>
                    <a:lnTo>
                      <a:pt x="4864" y="573932"/>
                    </a:lnTo>
                    <a:lnTo>
                      <a:pt x="4864" y="564205"/>
                    </a:lnTo>
                    <a:lnTo>
                      <a:pt x="0" y="564205"/>
                    </a:lnTo>
                    <a:lnTo>
                      <a:pt x="0" y="560962"/>
                    </a:lnTo>
                    <a:lnTo>
                      <a:pt x="4864" y="560962"/>
                    </a:lnTo>
                    <a:lnTo>
                      <a:pt x="4864" y="549613"/>
                    </a:lnTo>
                    <a:lnTo>
                      <a:pt x="0" y="549613"/>
                    </a:lnTo>
                    <a:lnTo>
                      <a:pt x="0" y="546371"/>
                    </a:lnTo>
                    <a:lnTo>
                      <a:pt x="4864" y="546371"/>
                    </a:lnTo>
                    <a:lnTo>
                      <a:pt x="4864" y="535022"/>
                    </a:lnTo>
                    <a:lnTo>
                      <a:pt x="0" y="535022"/>
                    </a:lnTo>
                    <a:lnTo>
                      <a:pt x="0" y="531779"/>
                    </a:lnTo>
                    <a:lnTo>
                      <a:pt x="4864" y="531779"/>
                    </a:lnTo>
                    <a:lnTo>
                      <a:pt x="4864" y="520430"/>
                    </a:lnTo>
                    <a:lnTo>
                      <a:pt x="0" y="520430"/>
                    </a:lnTo>
                    <a:lnTo>
                      <a:pt x="0" y="517188"/>
                    </a:lnTo>
                    <a:lnTo>
                      <a:pt x="4864" y="517188"/>
                    </a:lnTo>
                    <a:lnTo>
                      <a:pt x="4864" y="505839"/>
                    </a:lnTo>
                    <a:lnTo>
                      <a:pt x="0" y="505839"/>
                    </a:lnTo>
                    <a:lnTo>
                      <a:pt x="0" y="502596"/>
                    </a:lnTo>
                    <a:lnTo>
                      <a:pt x="4864" y="502596"/>
                    </a:lnTo>
                    <a:lnTo>
                      <a:pt x="4864" y="496111"/>
                    </a:lnTo>
                    <a:lnTo>
                      <a:pt x="0" y="496111"/>
                    </a:lnTo>
                    <a:lnTo>
                      <a:pt x="0" y="492868"/>
                    </a:lnTo>
                    <a:lnTo>
                      <a:pt x="4864" y="492868"/>
                    </a:lnTo>
                    <a:lnTo>
                      <a:pt x="4864" y="481519"/>
                    </a:lnTo>
                    <a:lnTo>
                      <a:pt x="0" y="481519"/>
                    </a:lnTo>
                    <a:lnTo>
                      <a:pt x="0" y="478277"/>
                    </a:lnTo>
                    <a:lnTo>
                      <a:pt x="4864" y="478277"/>
                    </a:lnTo>
                    <a:lnTo>
                      <a:pt x="4864" y="466928"/>
                    </a:lnTo>
                    <a:lnTo>
                      <a:pt x="0" y="466928"/>
                    </a:lnTo>
                    <a:lnTo>
                      <a:pt x="0" y="463685"/>
                    </a:lnTo>
                    <a:lnTo>
                      <a:pt x="4864" y="463685"/>
                    </a:lnTo>
                    <a:lnTo>
                      <a:pt x="4864" y="452336"/>
                    </a:lnTo>
                    <a:lnTo>
                      <a:pt x="0" y="452336"/>
                    </a:lnTo>
                    <a:lnTo>
                      <a:pt x="0" y="449094"/>
                    </a:lnTo>
                    <a:lnTo>
                      <a:pt x="4864" y="449094"/>
                    </a:lnTo>
                    <a:lnTo>
                      <a:pt x="4864" y="437745"/>
                    </a:lnTo>
                    <a:lnTo>
                      <a:pt x="0" y="437745"/>
                    </a:lnTo>
                    <a:lnTo>
                      <a:pt x="0" y="434502"/>
                    </a:lnTo>
                    <a:lnTo>
                      <a:pt x="4864" y="434502"/>
                    </a:lnTo>
                    <a:lnTo>
                      <a:pt x="4864" y="423153"/>
                    </a:lnTo>
                    <a:lnTo>
                      <a:pt x="0" y="423153"/>
                    </a:lnTo>
                    <a:lnTo>
                      <a:pt x="0" y="419911"/>
                    </a:lnTo>
                    <a:lnTo>
                      <a:pt x="4864" y="419911"/>
                    </a:lnTo>
                    <a:lnTo>
                      <a:pt x="4864" y="408562"/>
                    </a:lnTo>
                    <a:lnTo>
                      <a:pt x="0" y="408562"/>
                    </a:lnTo>
                    <a:lnTo>
                      <a:pt x="0" y="405319"/>
                    </a:lnTo>
                    <a:lnTo>
                      <a:pt x="4864" y="405319"/>
                    </a:lnTo>
                    <a:lnTo>
                      <a:pt x="4864" y="398834"/>
                    </a:lnTo>
                    <a:lnTo>
                      <a:pt x="0" y="398834"/>
                    </a:lnTo>
                    <a:lnTo>
                      <a:pt x="0" y="395592"/>
                    </a:lnTo>
                    <a:lnTo>
                      <a:pt x="4864" y="395592"/>
                    </a:lnTo>
                    <a:lnTo>
                      <a:pt x="4864" y="384243"/>
                    </a:lnTo>
                    <a:lnTo>
                      <a:pt x="0" y="384243"/>
                    </a:lnTo>
                    <a:lnTo>
                      <a:pt x="0" y="381000"/>
                    </a:lnTo>
                    <a:lnTo>
                      <a:pt x="4864" y="381000"/>
                    </a:lnTo>
                    <a:lnTo>
                      <a:pt x="4864" y="369651"/>
                    </a:lnTo>
                    <a:lnTo>
                      <a:pt x="0" y="369651"/>
                    </a:lnTo>
                    <a:lnTo>
                      <a:pt x="0" y="366409"/>
                    </a:lnTo>
                    <a:lnTo>
                      <a:pt x="4864" y="366409"/>
                    </a:lnTo>
                    <a:lnTo>
                      <a:pt x="4864" y="355060"/>
                    </a:lnTo>
                    <a:lnTo>
                      <a:pt x="0" y="355060"/>
                    </a:lnTo>
                    <a:lnTo>
                      <a:pt x="0" y="351817"/>
                    </a:lnTo>
                    <a:lnTo>
                      <a:pt x="4864" y="351817"/>
                    </a:lnTo>
                    <a:lnTo>
                      <a:pt x="4864" y="340468"/>
                    </a:lnTo>
                    <a:lnTo>
                      <a:pt x="0" y="340468"/>
                    </a:lnTo>
                    <a:lnTo>
                      <a:pt x="0" y="337226"/>
                    </a:lnTo>
                    <a:lnTo>
                      <a:pt x="4864" y="337226"/>
                    </a:lnTo>
                    <a:lnTo>
                      <a:pt x="4864" y="327498"/>
                    </a:lnTo>
                    <a:lnTo>
                      <a:pt x="0" y="327498"/>
                    </a:lnTo>
                    <a:lnTo>
                      <a:pt x="0" y="324256"/>
                    </a:lnTo>
                    <a:lnTo>
                      <a:pt x="4864" y="324256"/>
                    </a:lnTo>
                    <a:lnTo>
                      <a:pt x="4864" y="312907"/>
                    </a:lnTo>
                    <a:lnTo>
                      <a:pt x="0" y="312907"/>
                    </a:lnTo>
                    <a:lnTo>
                      <a:pt x="0" y="309664"/>
                    </a:lnTo>
                    <a:lnTo>
                      <a:pt x="4864" y="309664"/>
                    </a:lnTo>
                    <a:lnTo>
                      <a:pt x="4864" y="301558"/>
                    </a:lnTo>
                    <a:lnTo>
                      <a:pt x="0" y="301558"/>
                    </a:lnTo>
                    <a:lnTo>
                      <a:pt x="0" y="298315"/>
                    </a:lnTo>
                    <a:lnTo>
                      <a:pt x="4864" y="298315"/>
                    </a:lnTo>
                    <a:lnTo>
                      <a:pt x="4864" y="286966"/>
                    </a:lnTo>
                    <a:lnTo>
                      <a:pt x="0" y="286966"/>
                    </a:lnTo>
                    <a:lnTo>
                      <a:pt x="0" y="283724"/>
                    </a:lnTo>
                    <a:lnTo>
                      <a:pt x="4864" y="283724"/>
                    </a:lnTo>
                    <a:lnTo>
                      <a:pt x="4864" y="272375"/>
                    </a:lnTo>
                    <a:lnTo>
                      <a:pt x="0" y="272375"/>
                    </a:lnTo>
                    <a:lnTo>
                      <a:pt x="0" y="269132"/>
                    </a:lnTo>
                    <a:lnTo>
                      <a:pt x="4864" y="269132"/>
                    </a:lnTo>
                    <a:lnTo>
                      <a:pt x="4864" y="257783"/>
                    </a:lnTo>
                    <a:lnTo>
                      <a:pt x="0" y="257783"/>
                    </a:lnTo>
                    <a:lnTo>
                      <a:pt x="0" y="254541"/>
                    </a:lnTo>
                    <a:lnTo>
                      <a:pt x="4864" y="254541"/>
                    </a:lnTo>
                    <a:lnTo>
                      <a:pt x="4864" y="243192"/>
                    </a:lnTo>
                    <a:lnTo>
                      <a:pt x="0" y="243192"/>
                    </a:lnTo>
                    <a:lnTo>
                      <a:pt x="0" y="239949"/>
                    </a:lnTo>
                    <a:lnTo>
                      <a:pt x="4864" y="239949"/>
                    </a:lnTo>
                    <a:lnTo>
                      <a:pt x="4864" y="228600"/>
                    </a:lnTo>
                    <a:lnTo>
                      <a:pt x="0" y="228600"/>
                    </a:lnTo>
                    <a:lnTo>
                      <a:pt x="0" y="225358"/>
                    </a:lnTo>
                    <a:lnTo>
                      <a:pt x="4864" y="225358"/>
                    </a:lnTo>
                    <a:lnTo>
                      <a:pt x="4864" y="214009"/>
                    </a:lnTo>
                    <a:lnTo>
                      <a:pt x="0" y="214009"/>
                    </a:lnTo>
                    <a:lnTo>
                      <a:pt x="0" y="210766"/>
                    </a:lnTo>
                    <a:lnTo>
                      <a:pt x="4864" y="210766"/>
                    </a:lnTo>
                    <a:lnTo>
                      <a:pt x="4864" y="204281"/>
                    </a:lnTo>
                    <a:lnTo>
                      <a:pt x="0" y="204281"/>
                    </a:lnTo>
                    <a:lnTo>
                      <a:pt x="0" y="201038"/>
                    </a:lnTo>
                    <a:lnTo>
                      <a:pt x="4864" y="201038"/>
                    </a:lnTo>
                    <a:lnTo>
                      <a:pt x="4864" y="189689"/>
                    </a:lnTo>
                    <a:lnTo>
                      <a:pt x="0" y="189689"/>
                    </a:lnTo>
                    <a:lnTo>
                      <a:pt x="0" y="186447"/>
                    </a:lnTo>
                    <a:lnTo>
                      <a:pt x="4864" y="186447"/>
                    </a:lnTo>
                    <a:lnTo>
                      <a:pt x="4864" y="175098"/>
                    </a:lnTo>
                    <a:lnTo>
                      <a:pt x="0" y="175098"/>
                    </a:lnTo>
                    <a:lnTo>
                      <a:pt x="0" y="171855"/>
                    </a:lnTo>
                    <a:lnTo>
                      <a:pt x="4864" y="171855"/>
                    </a:lnTo>
                    <a:lnTo>
                      <a:pt x="4864" y="160507"/>
                    </a:lnTo>
                    <a:lnTo>
                      <a:pt x="0" y="160507"/>
                    </a:lnTo>
                    <a:lnTo>
                      <a:pt x="0" y="157264"/>
                    </a:lnTo>
                    <a:lnTo>
                      <a:pt x="4864" y="157264"/>
                    </a:lnTo>
                    <a:lnTo>
                      <a:pt x="4864" y="145915"/>
                    </a:lnTo>
                    <a:lnTo>
                      <a:pt x="0" y="145915"/>
                    </a:lnTo>
                    <a:lnTo>
                      <a:pt x="0" y="142672"/>
                    </a:lnTo>
                    <a:lnTo>
                      <a:pt x="4864" y="142672"/>
                    </a:lnTo>
                    <a:lnTo>
                      <a:pt x="4864" y="131323"/>
                    </a:lnTo>
                    <a:lnTo>
                      <a:pt x="0" y="131323"/>
                    </a:lnTo>
                    <a:lnTo>
                      <a:pt x="0" y="128081"/>
                    </a:lnTo>
                    <a:lnTo>
                      <a:pt x="4864" y="128081"/>
                    </a:lnTo>
                    <a:lnTo>
                      <a:pt x="4864" y="116732"/>
                    </a:lnTo>
                    <a:lnTo>
                      <a:pt x="0" y="116732"/>
                    </a:lnTo>
                    <a:lnTo>
                      <a:pt x="0" y="113489"/>
                    </a:lnTo>
                    <a:lnTo>
                      <a:pt x="4864" y="113489"/>
                    </a:lnTo>
                    <a:lnTo>
                      <a:pt x="4864" y="107004"/>
                    </a:lnTo>
                    <a:lnTo>
                      <a:pt x="0" y="107004"/>
                    </a:lnTo>
                    <a:lnTo>
                      <a:pt x="0" y="103762"/>
                    </a:lnTo>
                    <a:lnTo>
                      <a:pt x="4864" y="103762"/>
                    </a:lnTo>
                    <a:lnTo>
                      <a:pt x="4864" y="92413"/>
                    </a:lnTo>
                    <a:lnTo>
                      <a:pt x="0" y="92413"/>
                    </a:lnTo>
                    <a:lnTo>
                      <a:pt x="0" y="89170"/>
                    </a:lnTo>
                    <a:lnTo>
                      <a:pt x="4864" y="89170"/>
                    </a:lnTo>
                    <a:lnTo>
                      <a:pt x="4864" y="77821"/>
                    </a:lnTo>
                    <a:lnTo>
                      <a:pt x="0" y="77821"/>
                    </a:lnTo>
                    <a:lnTo>
                      <a:pt x="0" y="74579"/>
                    </a:lnTo>
                    <a:lnTo>
                      <a:pt x="4864" y="74579"/>
                    </a:lnTo>
                    <a:lnTo>
                      <a:pt x="4864" y="63230"/>
                    </a:lnTo>
                    <a:lnTo>
                      <a:pt x="0" y="63230"/>
                    </a:lnTo>
                    <a:lnTo>
                      <a:pt x="0" y="59987"/>
                    </a:lnTo>
                    <a:lnTo>
                      <a:pt x="4864" y="59987"/>
                    </a:lnTo>
                    <a:lnTo>
                      <a:pt x="4864" y="48638"/>
                    </a:lnTo>
                    <a:lnTo>
                      <a:pt x="0" y="48638"/>
                    </a:lnTo>
                    <a:lnTo>
                      <a:pt x="0" y="45396"/>
                    </a:lnTo>
                    <a:lnTo>
                      <a:pt x="4864" y="45396"/>
                    </a:lnTo>
                    <a:lnTo>
                      <a:pt x="4864" y="34047"/>
                    </a:lnTo>
                    <a:lnTo>
                      <a:pt x="0" y="34047"/>
                    </a:lnTo>
                    <a:lnTo>
                      <a:pt x="0" y="30804"/>
                    </a:lnTo>
                    <a:lnTo>
                      <a:pt x="4864" y="30804"/>
                    </a:lnTo>
                    <a:lnTo>
                      <a:pt x="4864" y="19455"/>
                    </a:lnTo>
                    <a:lnTo>
                      <a:pt x="0" y="19455"/>
                    </a:lnTo>
                    <a:lnTo>
                      <a:pt x="0" y="16213"/>
                    </a:lnTo>
                    <a:lnTo>
                      <a:pt x="4864" y="16213"/>
                    </a:lnTo>
                    <a:lnTo>
                      <a:pt x="4864" y="0"/>
                    </a:lnTo>
                    <a:lnTo>
                      <a:pt x="69715" y="0"/>
                    </a:lnTo>
                    <a:lnTo>
                      <a:pt x="79443" y="4864"/>
                    </a:lnTo>
                    <a:cubicBezTo>
                      <a:pt x="79443" y="4864"/>
                      <a:pt x="118353" y="8106"/>
                      <a:pt x="119975" y="8106"/>
                    </a:cubicBezTo>
                    <a:cubicBezTo>
                      <a:pt x="121596" y="8106"/>
                      <a:pt x="194553" y="6485"/>
                      <a:pt x="196175" y="6485"/>
                    </a:cubicBezTo>
                    <a:cubicBezTo>
                      <a:pt x="197796" y="6485"/>
                      <a:pt x="212387" y="9728"/>
                      <a:pt x="212387" y="9728"/>
                    </a:cubicBezTo>
                    <a:lnTo>
                      <a:pt x="218872" y="19455"/>
                    </a:lnTo>
                    <a:lnTo>
                      <a:pt x="218872" y="330741"/>
                    </a:lnTo>
                    <a:lnTo>
                      <a:pt x="230221" y="330741"/>
                    </a:lnTo>
                    <a:lnTo>
                      <a:pt x="230221" y="319392"/>
                    </a:lnTo>
                    <a:lnTo>
                      <a:pt x="236706" y="319392"/>
                    </a:lnTo>
                    <a:lnTo>
                      <a:pt x="236706" y="92413"/>
                    </a:lnTo>
                    <a:lnTo>
                      <a:pt x="330741" y="92413"/>
                    </a:lnTo>
                    <a:lnTo>
                      <a:pt x="364787" y="84306"/>
                    </a:lnTo>
                    <a:lnTo>
                      <a:pt x="364787" y="79443"/>
                    </a:lnTo>
                    <a:lnTo>
                      <a:pt x="445851" y="79443"/>
                    </a:lnTo>
                    <a:lnTo>
                      <a:pt x="455579" y="87549"/>
                    </a:lnTo>
                    <a:lnTo>
                      <a:pt x="455579" y="348575"/>
                    </a:lnTo>
                    <a:lnTo>
                      <a:pt x="484762" y="348575"/>
                    </a:lnTo>
                    <a:lnTo>
                      <a:pt x="484762" y="301558"/>
                    </a:lnTo>
                    <a:lnTo>
                      <a:pt x="489625" y="350196"/>
                    </a:lnTo>
                    <a:lnTo>
                      <a:pt x="496111" y="350196"/>
                    </a:lnTo>
                    <a:lnTo>
                      <a:pt x="496111" y="500975"/>
                    </a:lnTo>
                    <a:lnTo>
                      <a:pt x="504217" y="500975"/>
                    </a:lnTo>
                    <a:lnTo>
                      <a:pt x="504217" y="107004"/>
                    </a:lnTo>
                    <a:lnTo>
                      <a:pt x="481519" y="107004"/>
                    </a:lnTo>
                    <a:lnTo>
                      <a:pt x="481519" y="51881"/>
                    </a:lnTo>
                    <a:lnTo>
                      <a:pt x="617707" y="51881"/>
                    </a:lnTo>
                    <a:close/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2064ADF-E0D7-47D2-90A6-C1EA3995DF6D}"/>
                </a:ext>
              </a:extLst>
            </p:cNvPr>
            <p:cNvSpPr/>
            <p:nvPr/>
          </p:nvSpPr>
          <p:spPr>
            <a:xfrm>
              <a:off x="4730157" y="6623248"/>
              <a:ext cx="616657" cy="229618"/>
            </a:xfrm>
            <a:custGeom>
              <a:avLst/>
              <a:gdLst>
                <a:gd name="connsiteX0" fmla="*/ 0 w 914399"/>
                <a:gd name="connsiteY0" fmla="*/ 340487 h 340486"/>
                <a:gd name="connsiteX1" fmla="*/ 0 w 914399"/>
                <a:gd name="connsiteY1" fmla="*/ 233482 h 340486"/>
                <a:gd name="connsiteX2" fmla="*/ 21076 w 914399"/>
                <a:gd name="connsiteY2" fmla="*/ 233482 h 340486"/>
                <a:gd name="connsiteX3" fmla="*/ 21076 w 914399"/>
                <a:gd name="connsiteY3" fmla="*/ 201057 h 340486"/>
                <a:gd name="connsiteX4" fmla="*/ 0 w 914399"/>
                <a:gd name="connsiteY4" fmla="*/ 192950 h 340486"/>
                <a:gd name="connsiteX5" fmla="*/ 43774 w 914399"/>
                <a:gd name="connsiteY5" fmla="*/ 157282 h 340486"/>
                <a:gd name="connsiteX6" fmla="*/ 178340 w 914399"/>
                <a:gd name="connsiteY6" fmla="*/ 105401 h 340486"/>
                <a:gd name="connsiteX7" fmla="*/ 105383 w 914399"/>
                <a:gd name="connsiteY7" fmla="*/ 81082 h 340486"/>
                <a:gd name="connsiteX8" fmla="*/ 319391 w 914399"/>
                <a:gd name="connsiteY8" fmla="*/ 105401 h 340486"/>
                <a:gd name="connsiteX9" fmla="*/ 543128 w 914399"/>
                <a:gd name="connsiteY9" fmla="*/ 18 h 340486"/>
                <a:gd name="connsiteX10" fmla="*/ 714983 w 914399"/>
                <a:gd name="connsiteY10" fmla="*/ 84325 h 340486"/>
                <a:gd name="connsiteX11" fmla="*/ 799289 w 914399"/>
                <a:gd name="connsiteY11" fmla="*/ 90810 h 340486"/>
                <a:gd name="connsiteX12" fmla="*/ 914400 w 914399"/>
                <a:gd name="connsiteY12" fmla="*/ 197814 h 340486"/>
                <a:gd name="connsiteX13" fmla="*/ 883596 w 914399"/>
                <a:gd name="connsiteY13" fmla="*/ 222133 h 340486"/>
                <a:gd name="connsiteX14" fmla="*/ 914400 w 914399"/>
                <a:gd name="connsiteY14" fmla="*/ 257801 h 340486"/>
                <a:gd name="connsiteX15" fmla="*/ 914400 w 914399"/>
                <a:gd name="connsiteY15" fmla="*/ 340487 h 340486"/>
                <a:gd name="connsiteX16" fmla="*/ 0 w 914399"/>
                <a:gd name="connsiteY16" fmla="*/ 340487 h 34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14399" h="340486">
                  <a:moveTo>
                    <a:pt x="0" y="340487"/>
                  </a:moveTo>
                  <a:lnTo>
                    <a:pt x="0" y="233482"/>
                  </a:lnTo>
                  <a:lnTo>
                    <a:pt x="21076" y="233482"/>
                  </a:lnTo>
                  <a:lnTo>
                    <a:pt x="21076" y="201057"/>
                  </a:lnTo>
                  <a:lnTo>
                    <a:pt x="0" y="192950"/>
                  </a:lnTo>
                  <a:cubicBezTo>
                    <a:pt x="0" y="192950"/>
                    <a:pt x="24319" y="176738"/>
                    <a:pt x="43774" y="157282"/>
                  </a:cubicBezTo>
                  <a:cubicBezTo>
                    <a:pt x="63230" y="139448"/>
                    <a:pt x="103762" y="94052"/>
                    <a:pt x="178340" y="105401"/>
                  </a:cubicBezTo>
                  <a:lnTo>
                    <a:pt x="105383" y="81082"/>
                  </a:lnTo>
                  <a:cubicBezTo>
                    <a:pt x="105383" y="81082"/>
                    <a:pt x="251298" y="-9709"/>
                    <a:pt x="319391" y="105401"/>
                  </a:cubicBezTo>
                  <a:cubicBezTo>
                    <a:pt x="319391" y="105401"/>
                    <a:pt x="432881" y="-1603"/>
                    <a:pt x="543128" y="18"/>
                  </a:cubicBezTo>
                  <a:cubicBezTo>
                    <a:pt x="651753" y="1639"/>
                    <a:pt x="698770" y="45414"/>
                    <a:pt x="714983" y="84325"/>
                  </a:cubicBezTo>
                  <a:cubicBezTo>
                    <a:pt x="714983" y="84325"/>
                    <a:pt x="758757" y="16231"/>
                    <a:pt x="799289" y="90810"/>
                  </a:cubicBezTo>
                  <a:cubicBezTo>
                    <a:pt x="799289" y="90810"/>
                    <a:pt x="896566" y="84325"/>
                    <a:pt x="914400" y="197814"/>
                  </a:cubicBezTo>
                  <a:lnTo>
                    <a:pt x="883596" y="222133"/>
                  </a:lnTo>
                  <a:lnTo>
                    <a:pt x="914400" y="257801"/>
                  </a:lnTo>
                  <a:lnTo>
                    <a:pt x="914400" y="340487"/>
                  </a:lnTo>
                  <a:lnTo>
                    <a:pt x="0" y="340487"/>
                  </a:lnTo>
                  <a:close/>
                </a:path>
              </a:pathLst>
            </a:custGeom>
            <a:grpFill/>
            <a:ln w="4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" name="图形 126">
              <a:extLst>
                <a:ext uri="{FF2B5EF4-FFF2-40B4-BE49-F238E27FC236}">
                  <a16:creationId xmlns:a16="http://schemas.microsoft.com/office/drawing/2014/main" id="{709B2CED-55F8-4B16-BEA1-02DA820BADEC}"/>
                </a:ext>
              </a:extLst>
            </p:cNvPr>
            <p:cNvGrpSpPr/>
            <p:nvPr/>
          </p:nvGrpSpPr>
          <p:grpSpPr>
            <a:xfrm>
              <a:off x="6408470" y="6062364"/>
              <a:ext cx="998241" cy="789409"/>
              <a:chOff x="7996136" y="4142454"/>
              <a:chExt cx="1480225" cy="1170562"/>
            </a:xfrm>
            <a:grpFill/>
          </p:grpSpPr>
          <p:grpSp>
            <p:nvGrpSpPr>
              <p:cNvPr id="29" name="图形 126">
                <a:extLst>
                  <a:ext uri="{FF2B5EF4-FFF2-40B4-BE49-F238E27FC236}">
                    <a16:creationId xmlns:a16="http://schemas.microsoft.com/office/drawing/2014/main" id="{574952EE-E04D-45DF-94B5-39CF3BDC81DC}"/>
                  </a:ext>
                </a:extLst>
              </p:cNvPr>
              <p:cNvGrpSpPr/>
              <p:nvPr/>
            </p:nvGrpSpPr>
            <p:grpSpPr>
              <a:xfrm>
                <a:off x="7996136" y="4142454"/>
                <a:ext cx="1480225" cy="1170562"/>
                <a:chOff x="7996136" y="4142454"/>
                <a:chExt cx="1480225" cy="1170562"/>
              </a:xfrm>
              <a:grpFill/>
            </p:grpSpPr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2B35A14F-1DFA-4325-B3A4-7617537307E6}"/>
                    </a:ext>
                  </a:extLst>
                </p:cNvPr>
                <p:cNvSpPr/>
                <p:nvPr/>
              </p:nvSpPr>
              <p:spPr>
                <a:xfrm>
                  <a:off x="7996136" y="4142454"/>
                  <a:ext cx="1480225" cy="1170562"/>
                </a:xfrm>
                <a:custGeom>
                  <a:avLst/>
                  <a:gdLst>
                    <a:gd name="connsiteX0" fmla="*/ 1400782 w 1480225"/>
                    <a:gd name="connsiteY0" fmla="*/ 916022 h 1170562"/>
                    <a:gd name="connsiteX1" fmla="*/ 1400782 w 1480225"/>
                    <a:gd name="connsiteY1" fmla="*/ 740924 h 1170562"/>
                    <a:gd name="connsiteX2" fmla="*/ 1365115 w 1480225"/>
                    <a:gd name="connsiteY2" fmla="*/ 702013 h 1170562"/>
                    <a:gd name="connsiteX3" fmla="*/ 1358630 w 1480225"/>
                    <a:gd name="connsiteY3" fmla="*/ 638783 h 1170562"/>
                    <a:gd name="connsiteX4" fmla="*/ 1358630 w 1480225"/>
                    <a:gd name="connsiteY4" fmla="*/ 698771 h 1170562"/>
                    <a:gd name="connsiteX5" fmla="*/ 1314855 w 1480225"/>
                    <a:gd name="connsiteY5" fmla="*/ 742545 h 1170562"/>
                    <a:gd name="connsiteX6" fmla="*/ 1314855 w 1480225"/>
                    <a:gd name="connsiteY6" fmla="*/ 763622 h 1170562"/>
                    <a:gd name="connsiteX7" fmla="*/ 1300264 w 1480225"/>
                    <a:gd name="connsiteY7" fmla="*/ 763622 h 1170562"/>
                    <a:gd name="connsiteX8" fmla="*/ 1300264 w 1480225"/>
                    <a:gd name="connsiteY8" fmla="*/ 779834 h 1170562"/>
                    <a:gd name="connsiteX9" fmla="*/ 1309991 w 1480225"/>
                    <a:gd name="connsiteY9" fmla="*/ 779834 h 1170562"/>
                    <a:gd name="connsiteX10" fmla="*/ 1298642 w 1480225"/>
                    <a:gd name="connsiteY10" fmla="*/ 792805 h 1170562"/>
                    <a:gd name="connsiteX11" fmla="*/ 1298642 w 1480225"/>
                    <a:gd name="connsiteY11" fmla="*/ 946826 h 1170562"/>
                    <a:gd name="connsiteX12" fmla="*/ 1293779 w 1480225"/>
                    <a:gd name="connsiteY12" fmla="*/ 946826 h 1170562"/>
                    <a:gd name="connsiteX13" fmla="*/ 1293779 w 1480225"/>
                    <a:gd name="connsiteY13" fmla="*/ 966281 h 1170562"/>
                    <a:gd name="connsiteX14" fmla="*/ 1284051 w 1480225"/>
                    <a:gd name="connsiteY14" fmla="*/ 966281 h 1170562"/>
                    <a:gd name="connsiteX15" fmla="*/ 1284051 w 1480225"/>
                    <a:gd name="connsiteY15" fmla="*/ 901430 h 1170562"/>
                    <a:gd name="connsiteX16" fmla="*/ 1275945 w 1480225"/>
                    <a:gd name="connsiteY16" fmla="*/ 901430 h 1170562"/>
                    <a:gd name="connsiteX17" fmla="*/ 1275945 w 1480225"/>
                    <a:gd name="connsiteY17" fmla="*/ 831715 h 1170562"/>
                    <a:gd name="connsiteX18" fmla="*/ 1269459 w 1480225"/>
                    <a:gd name="connsiteY18" fmla="*/ 831715 h 1170562"/>
                    <a:gd name="connsiteX19" fmla="*/ 1269459 w 1480225"/>
                    <a:gd name="connsiteY19" fmla="*/ 762000 h 1170562"/>
                    <a:gd name="connsiteX20" fmla="*/ 1261353 w 1480225"/>
                    <a:gd name="connsiteY20" fmla="*/ 762000 h 1170562"/>
                    <a:gd name="connsiteX21" fmla="*/ 1261353 w 1480225"/>
                    <a:gd name="connsiteY21" fmla="*/ 692286 h 1170562"/>
                    <a:gd name="connsiteX22" fmla="*/ 1251626 w 1480225"/>
                    <a:gd name="connsiteY22" fmla="*/ 692286 h 1170562"/>
                    <a:gd name="connsiteX23" fmla="*/ 1251626 w 1480225"/>
                    <a:gd name="connsiteY23" fmla="*/ 624192 h 1170562"/>
                    <a:gd name="connsiteX24" fmla="*/ 1199745 w 1480225"/>
                    <a:gd name="connsiteY24" fmla="*/ 624192 h 1170562"/>
                    <a:gd name="connsiteX25" fmla="*/ 1199745 w 1480225"/>
                    <a:gd name="connsiteY25" fmla="*/ 726332 h 1170562"/>
                    <a:gd name="connsiteX26" fmla="*/ 1191638 w 1480225"/>
                    <a:gd name="connsiteY26" fmla="*/ 726332 h 1170562"/>
                    <a:gd name="connsiteX27" fmla="*/ 1191638 w 1480225"/>
                    <a:gd name="connsiteY27" fmla="*/ 682558 h 1170562"/>
                    <a:gd name="connsiteX28" fmla="*/ 1177046 w 1480225"/>
                    <a:gd name="connsiteY28" fmla="*/ 682558 h 1170562"/>
                    <a:gd name="connsiteX29" fmla="*/ 1177046 w 1480225"/>
                    <a:gd name="connsiteY29" fmla="*/ 659860 h 1170562"/>
                    <a:gd name="connsiteX30" fmla="*/ 1185153 w 1480225"/>
                    <a:gd name="connsiteY30" fmla="*/ 659860 h 1170562"/>
                    <a:gd name="connsiteX31" fmla="*/ 1185153 w 1480225"/>
                    <a:gd name="connsiteY31" fmla="*/ 645269 h 1170562"/>
                    <a:gd name="connsiteX32" fmla="*/ 1066800 w 1480225"/>
                    <a:gd name="connsiteY32" fmla="*/ 645269 h 1170562"/>
                    <a:gd name="connsiteX33" fmla="*/ 1066800 w 1480225"/>
                    <a:gd name="connsiteY33" fmla="*/ 661481 h 1170562"/>
                    <a:gd name="connsiteX34" fmla="*/ 1081392 w 1480225"/>
                    <a:gd name="connsiteY34" fmla="*/ 661481 h 1170562"/>
                    <a:gd name="connsiteX35" fmla="*/ 1081392 w 1480225"/>
                    <a:gd name="connsiteY35" fmla="*/ 693907 h 1170562"/>
                    <a:gd name="connsiteX36" fmla="*/ 1045723 w 1480225"/>
                    <a:gd name="connsiteY36" fmla="*/ 671209 h 1170562"/>
                    <a:gd name="connsiteX37" fmla="*/ 1034374 w 1480225"/>
                    <a:gd name="connsiteY37" fmla="*/ 671209 h 1170562"/>
                    <a:gd name="connsiteX38" fmla="*/ 1008434 w 1480225"/>
                    <a:gd name="connsiteY38" fmla="*/ 700392 h 1170562"/>
                    <a:gd name="connsiteX39" fmla="*/ 969523 w 1480225"/>
                    <a:gd name="connsiteY39" fmla="*/ 700392 h 1170562"/>
                    <a:gd name="connsiteX40" fmla="*/ 969523 w 1480225"/>
                    <a:gd name="connsiteY40" fmla="*/ 909537 h 1170562"/>
                    <a:gd name="connsiteX41" fmla="*/ 959796 w 1480225"/>
                    <a:gd name="connsiteY41" fmla="*/ 909537 h 1170562"/>
                    <a:gd name="connsiteX42" fmla="*/ 959796 w 1480225"/>
                    <a:gd name="connsiteY42" fmla="*/ 815503 h 1170562"/>
                    <a:gd name="connsiteX43" fmla="*/ 909536 w 1480225"/>
                    <a:gd name="connsiteY43" fmla="*/ 758758 h 1170562"/>
                    <a:gd name="connsiteX44" fmla="*/ 904672 w 1480225"/>
                    <a:gd name="connsiteY44" fmla="*/ 703634 h 1170562"/>
                    <a:gd name="connsiteX45" fmla="*/ 904672 w 1480225"/>
                    <a:gd name="connsiteY45" fmla="*/ 757137 h 1170562"/>
                    <a:gd name="connsiteX46" fmla="*/ 856034 w 1480225"/>
                    <a:gd name="connsiteY46" fmla="*/ 820366 h 1170562"/>
                    <a:gd name="connsiteX47" fmla="*/ 856034 w 1480225"/>
                    <a:gd name="connsiteY47" fmla="*/ 963039 h 1170562"/>
                    <a:gd name="connsiteX48" fmla="*/ 843064 w 1480225"/>
                    <a:gd name="connsiteY48" fmla="*/ 963039 h 1170562"/>
                    <a:gd name="connsiteX49" fmla="*/ 843064 w 1480225"/>
                    <a:gd name="connsiteY49" fmla="*/ 595009 h 1170562"/>
                    <a:gd name="connsiteX50" fmla="*/ 726332 w 1480225"/>
                    <a:gd name="connsiteY50" fmla="*/ 547992 h 1170562"/>
                    <a:gd name="connsiteX51" fmla="*/ 726332 w 1480225"/>
                    <a:gd name="connsiteY51" fmla="*/ 293451 h 1170562"/>
                    <a:gd name="connsiteX52" fmla="*/ 570690 w 1480225"/>
                    <a:gd name="connsiteY52" fmla="*/ 293451 h 1170562"/>
                    <a:gd name="connsiteX53" fmla="*/ 570690 w 1480225"/>
                    <a:gd name="connsiteY53" fmla="*/ 664724 h 1170562"/>
                    <a:gd name="connsiteX54" fmla="*/ 556098 w 1480225"/>
                    <a:gd name="connsiteY54" fmla="*/ 664724 h 1170562"/>
                    <a:gd name="connsiteX55" fmla="*/ 556098 w 1480225"/>
                    <a:gd name="connsiteY55" fmla="*/ 432881 h 1170562"/>
                    <a:gd name="connsiteX56" fmla="*/ 502596 w 1480225"/>
                    <a:gd name="connsiteY56" fmla="*/ 432881 h 1170562"/>
                    <a:gd name="connsiteX57" fmla="*/ 502596 w 1480225"/>
                    <a:gd name="connsiteY57" fmla="*/ 893324 h 1170562"/>
                    <a:gd name="connsiteX58" fmla="*/ 492868 w 1480225"/>
                    <a:gd name="connsiteY58" fmla="*/ 893324 h 1170562"/>
                    <a:gd name="connsiteX59" fmla="*/ 492868 w 1480225"/>
                    <a:gd name="connsiteY59" fmla="*/ 544749 h 1170562"/>
                    <a:gd name="connsiteX60" fmla="*/ 382621 w 1480225"/>
                    <a:gd name="connsiteY60" fmla="*/ 544749 h 1170562"/>
                    <a:gd name="connsiteX61" fmla="*/ 382621 w 1480225"/>
                    <a:gd name="connsiteY61" fmla="*/ 278860 h 1170562"/>
                    <a:gd name="connsiteX62" fmla="*/ 345332 w 1480225"/>
                    <a:gd name="connsiteY62" fmla="*/ 204281 h 1170562"/>
                    <a:gd name="connsiteX63" fmla="*/ 343711 w 1480225"/>
                    <a:gd name="connsiteY63" fmla="*/ 3243 h 1170562"/>
                    <a:gd name="connsiteX64" fmla="*/ 340468 w 1480225"/>
                    <a:gd name="connsiteY64" fmla="*/ 160506 h 1170562"/>
                    <a:gd name="connsiteX65" fmla="*/ 340468 w 1480225"/>
                    <a:gd name="connsiteY65" fmla="*/ 162128 h 1170562"/>
                    <a:gd name="connsiteX66" fmla="*/ 340468 w 1480225"/>
                    <a:gd name="connsiteY66" fmla="*/ 165370 h 1170562"/>
                    <a:gd name="connsiteX67" fmla="*/ 340468 w 1480225"/>
                    <a:gd name="connsiteY67" fmla="*/ 168613 h 1170562"/>
                    <a:gd name="connsiteX68" fmla="*/ 340468 w 1480225"/>
                    <a:gd name="connsiteY68" fmla="*/ 168613 h 1170562"/>
                    <a:gd name="connsiteX69" fmla="*/ 340468 w 1480225"/>
                    <a:gd name="connsiteY69" fmla="*/ 192932 h 1170562"/>
                    <a:gd name="connsiteX70" fmla="*/ 335604 w 1480225"/>
                    <a:gd name="connsiteY70" fmla="*/ 175098 h 1170562"/>
                    <a:gd name="connsiteX71" fmla="*/ 332362 w 1480225"/>
                    <a:gd name="connsiteY71" fmla="*/ 178341 h 1170562"/>
                    <a:gd name="connsiteX72" fmla="*/ 330740 w 1480225"/>
                    <a:gd name="connsiteY72" fmla="*/ 173477 h 1170562"/>
                    <a:gd name="connsiteX73" fmla="*/ 335604 w 1480225"/>
                    <a:gd name="connsiteY73" fmla="*/ 168613 h 1170562"/>
                    <a:gd name="connsiteX74" fmla="*/ 324255 w 1480225"/>
                    <a:gd name="connsiteY74" fmla="*/ 178341 h 1170562"/>
                    <a:gd name="connsiteX75" fmla="*/ 321013 w 1480225"/>
                    <a:gd name="connsiteY75" fmla="*/ 181583 h 1170562"/>
                    <a:gd name="connsiteX76" fmla="*/ 298315 w 1480225"/>
                    <a:gd name="connsiteY76" fmla="*/ 199417 h 1170562"/>
                    <a:gd name="connsiteX77" fmla="*/ 298315 w 1480225"/>
                    <a:gd name="connsiteY77" fmla="*/ 162128 h 1170562"/>
                    <a:gd name="connsiteX78" fmla="*/ 298315 w 1480225"/>
                    <a:gd name="connsiteY78" fmla="*/ 162128 h 1170562"/>
                    <a:gd name="connsiteX79" fmla="*/ 298315 w 1480225"/>
                    <a:gd name="connsiteY79" fmla="*/ 160506 h 1170562"/>
                    <a:gd name="connsiteX80" fmla="*/ 298315 w 1480225"/>
                    <a:gd name="connsiteY80" fmla="*/ 160506 h 1170562"/>
                    <a:gd name="connsiteX81" fmla="*/ 296693 w 1480225"/>
                    <a:gd name="connsiteY81" fmla="*/ 0 h 1170562"/>
                    <a:gd name="connsiteX82" fmla="*/ 296693 w 1480225"/>
                    <a:gd name="connsiteY82" fmla="*/ 201038 h 1170562"/>
                    <a:gd name="connsiteX83" fmla="*/ 222115 w 1480225"/>
                    <a:gd name="connsiteY83" fmla="*/ 262647 h 1170562"/>
                    <a:gd name="connsiteX84" fmla="*/ 220493 w 1480225"/>
                    <a:gd name="connsiteY84" fmla="*/ 475034 h 1170562"/>
                    <a:gd name="connsiteX85" fmla="*/ 150779 w 1480225"/>
                    <a:gd name="connsiteY85" fmla="*/ 475034 h 1170562"/>
                    <a:gd name="connsiteX86" fmla="*/ 150779 w 1480225"/>
                    <a:gd name="connsiteY86" fmla="*/ 781456 h 1170562"/>
                    <a:gd name="connsiteX87" fmla="*/ 69715 w 1480225"/>
                    <a:gd name="connsiteY87" fmla="*/ 781456 h 1170562"/>
                    <a:gd name="connsiteX88" fmla="*/ 69715 w 1480225"/>
                    <a:gd name="connsiteY88" fmla="*/ 1071664 h 1170562"/>
                    <a:gd name="connsiteX89" fmla="*/ 0 w 1480225"/>
                    <a:gd name="connsiteY89" fmla="*/ 1104090 h 1170562"/>
                    <a:gd name="connsiteX90" fmla="*/ 0 w 1480225"/>
                    <a:gd name="connsiteY90" fmla="*/ 1170562 h 1170562"/>
                    <a:gd name="connsiteX91" fmla="*/ 1480225 w 1480225"/>
                    <a:gd name="connsiteY91" fmla="*/ 1170562 h 1170562"/>
                    <a:gd name="connsiteX92" fmla="*/ 1480225 w 1480225"/>
                    <a:gd name="connsiteY92" fmla="*/ 916022 h 1170562"/>
                    <a:gd name="connsiteX93" fmla="*/ 1400782 w 1480225"/>
                    <a:gd name="connsiteY93" fmla="*/ 916022 h 1170562"/>
                    <a:gd name="connsiteX94" fmla="*/ 322633 w 1480225"/>
                    <a:gd name="connsiteY94" fmla="*/ 228600 h 1170562"/>
                    <a:gd name="connsiteX95" fmla="*/ 298315 w 1480225"/>
                    <a:gd name="connsiteY95" fmla="*/ 209145 h 1170562"/>
                    <a:gd name="connsiteX96" fmla="*/ 322633 w 1480225"/>
                    <a:gd name="connsiteY96" fmla="*/ 186447 h 1170562"/>
                    <a:gd name="connsiteX97" fmla="*/ 322633 w 1480225"/>
                    <a:gd name="connsiteY97" fmla="*/ 228600 h 1170562"/>
                    <a:gd name="connsiteX98" fmla="*/ 332362 w 1480225"/>
                    <a:gd name="connsiteY98" fmla="*/ 228600 h 1170562"/>
                    <a:gd name="connsiteX99" fmla="*/ 332362 w 1480225"/>
                    <a:gd name="connsiteY99" fmla="*/ 192932 h 1170562"/>
                    <a:gd name="connsiteX100" fmla="*/ 340468 w 1480225"/>
                    <a:gd name="connsiteY100" fmla="*/ 217251 h 1170562"/>
                    <a:gd name="connsiteX101" fmla="*/ 332362 w 1480225"/>
                    <a:gd name="connsiteY101" fmla="*/ 228600 h 1170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</a:cxnLst>
                  <a:rect l="l" t="t" r="r" b="b"/>
                  <a:pathLst>
                    <a:path w="1480225" h="1170562">
                      <a:moveTo>
                        <a:pt x="1400782" y="916022"/>
                      </a:moveTo>
                      <a:lnTo>
                        <a:pt x="1400782" y="740924"/>
                      </a:lnTo>
                      <a:lnTo>
                        <a:pt x="1365115" y="702013"/>
                      </a:lnTo>
                      <a:lnTo>
                        <a:pt x="1358630" y="638783"/>
                      </a:lnTo>
                      <a:lnTo>
                        <a:pt x="1358630" y="698771"/>
                      </a:lnTo>
                      <a:lnTo>
                        <a:pt x="1314855" y="742545"/>
                      </a:lnTo>
                      <a:lnTo>
                        <a:pt x="1314855" y="763622"/>
                      </a:lnTo>
                      <a:lnTo>
                        <a:pt x="1300264" y="763622"/>
                      </a:lnTo>
                      <a:lnTo>
                        <a:pt x="1300264" y="779834"/>
                      </a:lnTo>
                      <a:lnTo>
                        <a:pt x="1309991" y="779834"/>
                      </a:lnTo>
                      <a:lnTo>
                        <a:pt x="1298642" y="792805"/>
                      </a:lnTo>
                      <a:lnTo>
                        <a:pt x="1298642" y="946826"/>
                      </a:lnTo>
                      <a:lnTo>
                        <a:pt x="1293779" y="946826"/>
                      </a:lnTo>
                      <a:lnTo>
                        <a:pt x="1293779" y="966281"/>
                      </a:lnTo>
                      <a:lnTo>
                        <a:pt x="1284051" y="966281"/>
                      </a:lnTo>
                      <a:lnTo>
                        <a:pt x="1284051" y="901430"/>
                      </a:lnTo>
                      <a:lnTo>
                        <a:pt x="1275945" y="901430"/>
                      </a:lnTo>
                      <a:lnTo>
                        <a:pt x="1275945" y="831715"/>
                      </a:lnTo>
                      <a:lnTo>
                        <a:pt x="1269459" y="831715"/>
                      </a:lnTo>
                      <a:lnTo>
                        <a:pt x="1269459" y="762000"/>
                      </a:lnTo>
                      <a:lnTo>
                        <a:pt x="1261353" y="762000"/>
                      </a:lnTo>
                      <a:lnTo>
                        <a:pt x="1261353" y="692286"/>
                      </a:lnTo>
                      <a:lnTo>
                        <a:pt x="1251626" y="692286"/>
                      </a:lnTo>
                      <a:lnTo>
                        <a:pt x="1251626" y="624192"/>
                      </a:lnTo>
                      <a:lnTo>
                        <a:pt x="1199745" y="624192"/>
                      </a:lnTo>
                      <a:lnTo>
                        <a:pt x="1199745" y="726332"/>
                      </a:lnTo>
                      <a:lnTo>
                        <a:pt x="1191638" y="726332"/>
                      </a:lnTo>
                      <a:lnTo>
                        <a:pt x="1191638" y="682558"/>
                      </a:lnTo>
                      <a:lnTo>
                        <a:pt x="1177046" y="682558"/>
                      </a:lnTo>
                      <a:lnTo>
                        <a:pt x="1177046" y="659860"/>
                      </a:lnTo>
                      <a:lnTo>
                        <a:pt x="1185153" y="659860"/>
                      </a:lnTo>
                      <a:lnTo>
                        <a:pt x="1185153" y="645269"/>
                      </a:lnTo>
                      <a:lnTo>
                        <a:pt x="1066800" y="645269"/>
                      </a:lnTo>
                      <a:lnTo>
                        <a:pt x="1066800" y="661481"/>
                      </a:lnTo>
                      <a:lnTo>
                        <a:pt x="1081392" y="661481"/>
                      </a:lnTo>
                      <a:lnTo>
                        <a:pt x="1081392" y="693907"/>
                      </a:lnTo>
                      <a:lnTo>
                        <a:pt x="1045723" y="671209"/>
                      </a:lnTo>
                      <a:lnTo>
                        <a:pt x="1034374" y="671209"/>
                      </a:lnTo>
                      <a:lnTo>
                        <a:pt x="1008434" y="700392"/>
                      </a:lnTo>
                      <a:lnTo>
                        <a:pt x="969523" y="700392"/>
                      </a:lnTo>
                      <a:lnTo>
                        <a:pt x="969523" y="909537"/>
                      </a:lnTo>
                      <a:lnTo>
                        <a:pt x="959796" y="909537"/>
                      </a:lnTo>
                      <a:lnTo>
                        <a:pt x="959796" y="815503"/>
                      </a:lnTo>
                      <a:lnTo>
                        <a:pt x="909536" y="758758"/>
                      </a:lnTo>
                      <a:lnTo>
                        <a:pt x="904672" y="703634"/>
                      </a:lnTo>
                      <a:lnTo>
                        <a:pt x="904672" y="757137"/>
                      </a:lnTo>
                      <a:lnTo>
                        <a:pt x="856034" y="820366"/>
                      </a:lnTo>
                      <a:lnTo>
                        <a:pt x="856034" y="963039"/>
                      </a:lnTo>
                      <a:lnTo>
                        <a:pt x="843064" y="963039"/>
                      </a:lnTo>
                      <a:lnTo>
                        <a:pt x="843064" y="595009"/>
                      </a:lnTo>
                      <a:lnTo>
                        <a:pt x="726332" y="547992"/>
                      </a:lnTo>
                      <a:lnTo>
                        <a:pt x="726332" y="293451"/>
                      </a:lnTo>
                      <a:lnTo>
                        <a:pt x="570690" y="293451"/>
                      </a:lnTo>
                      <a:lnTo>
                        <a:pt x="570690" y="664724"/>
                      </a:lnTo>
                      <a:lnTo>
                        <a:pt x="556098" y="664724"/>
                      </a:lnTo>
                      <a:lnTo>
                        <a:pt x="556098" y="432881"/>
                      </a:lnTo>
                      <a:lnTo>
                        <a:pt x="502596" y="432881"/>
                      </a:lnTo>
                      <a:lnTo>
                        <a:pt x="502596" y="893324"/>
                      </a:lnTo>
                      <a:lnTo>
                        <a:pt x="492868" y="893324"/>
                      </a:lnTo>
                      <a:lnTo>
                        <a:pt x="492868" y="544749"/>
                      </a:lnTo>
                      <a:lnTo>
                        <a:pt x="382621" y="544749"/>
                      </a:lnTo>
                      <a:lnTo>
                        <a:pt x="382621" y="278860"/>
                      </a:lnTo>
                      <a:lnTo>
                        <a:pt x="345332" y="204281"/>
                      </a:lnTo>
                      <a:lnTo>
                        <a:pt x="343711" y="3243"/>
                      </a:lnTo>
                      <a:lnTo>
                        <a:pt x="340468" y="160506"/>
                      </a:lnTo>
                      <a:lnTo>
                        <a:pt x="340468" y="162128"/>
                      </a:lnTo>
                      <a:lnTo>
                        <a:pt x="340468" y="165370"/>
                      </a:lnTo>
                      <a:lnTo>
                        <a:pt x="340468" y="168613"/>
                      </a:lnTo>
                      <a:lnTo>
                        <a:pt x="340468" y="168613"/>
                      </a:lnTo>
                      <a:lnTo>
                        <a:pt x="340468" y="192932"/>
                      </a:lnTo>
                      <a:lnTo>
                        <a:pt x="335604" y="175098"/>
                      </a:lnTo>
                      <a:lnTo>
                        <a:pt x="332362" y="178341"/>
                      </a:lnTo>
                      <a:lnTo>
                        <a:pt x="330740" y="173477"/>
                      </a:lnTo>
                      <a:lnTo>
                        <a:pt x="335604" y="168613"/>
                      </a:lnTo>
                      <a:lnTo>
                        <a:pt x="324255" y="178341"/>
                      </a:lnTo>
                      <a:lnTo>
                        <a:pt x="321013" y="181583"/>
                      </a:lnTo>
                      <a:lnTo>
                        <a:pt x="298315" y="199417"/>
                      </a:lnTo>
                      <a:lnTo>
                        <a:pt x="298315" y="162128"/>
                      </a:lnTo>
                      <a:lnTo>
                        <a:pt x="298315" y="162128"/>
                      </a:lnTo>
                      <a:lnTo>
                        <a:pt x="298315" y="160506"/>
                      </a:lnTo>
                      <a:lnTo>
                        <a:pt x="298315" y="160506"/>
                      </a:lnTo>
                      <a:lnTo>
                        <a:pt x="296693" y="0"/>
                      </a:lnTo>
                      <a:lnTo>
                        <a:pt x="296693" y="201038"/>
                      </a:lnTo>
                      <a:lnTo>
                        <a:pt x="222115" y="262647"/>
                      </a:lnTo>
                      <a:lnTo>
                        <a:pt x="220493" y="475034"/>
                      </a:lnTo>
                      <a:lnTo>
                        <a:pt x="150779" y="475034"/>
                      </a:lnTo>
                      <a:lnTo>
                        <a:pt x="150779" y="781456"/>
                      </a:lnTo>
                      <a:lnTo>
                        <a:pt x="69715" y="781456"/>
                      </a:lnTo>
                      <a:lnTo>
                        <a:pt x="69715" y="1071664"/>
                      </a:lnTo>
                      <a:lnTo>
                        <a:pt x="0" y="1104090"/>
                      </a:lnTo>
                      <a:lnTo>
                        <a:pt x="0" y="1170562"/>
                      </a:lnTo>
                      <a:lnTo>
                        <a:pt x="1480225" y="1170562"/>
                      </a:lnTo>
                      <a:lnTo>
                        <a:pt x="1480225" y="916022"/>
                      </a:lnTo>
                      <a:lnTo>
                        <a:pt x="1400782" y="916022"/>
                      </a:lnTo>
                      <a:close/>
                      <a:moveTo>
                        <a:pt x="322633" y="228600"/>
                      </a:moveTo>
                      <a:lnTo>
                        <a:pt x="298315" y="209145"/>
                      </a:lnTo>
                      <a:lnTo>
                        <a:pt x="322633" y="186447"/>
                      </a:lnTo>
                      <a:lnTo>
                        <a:pt x="322633" y="228600"/>
                      </a:lnTo>
                      <a:close/>
                      <a:moveTo>
                        <a:pt x="332362" y="228600"/>
                      </a:moveTo>
                      <a:lnTo>
                        <a:pt x="332362" y="192932"/>
                      </a:lnTo>
                      <a:lnTo>
                        <a:pt x="340468" y="217251"/>
                      </a:lnTo>
                      <a:lnTo>
                        <a:pt x="332362" y="228600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0264939C-DE1F-43AD-95C7-7A6FD0EBCDE3}"/>
                    </a:ext>
                  </a:extLst>
                </p:cNvPr>
                <p:cNvSpPr/>
                <p:nvPr/>
              </p:nvSpPr>
              <p:spPr>
                <a:xfrm>
                  <a:off x="8320391" y="4302960"/>
                  <a:ext cx="17833" cy="17834"/>
                </a:xfrm>
                <a:custGeom>
                  <a:avLst/>
                  <a:gdLst>
                    <a:gd name="connsiteX0" fmla="*/ 4864 w 17833"/>
                    <a:gd name="connsiteY0" fmla="*/ 17834 h 17834"/>
                    <a:gd name="connsiteX1" fmla="*/ 0 w 17833"/>
                    <a:gd name="connsiteY1" fmla="*/ 14592 h 17834"/>
                    <a:gd name="connsiteX2" fmla="*/ 12970 w 17833"/>
                    <a:gd name="connsiteY2" fmla="*/ 0 h 17834"/>
                    <a:gd name="connsiteX3" fmla="*/ 17834 w 17833"/>
                    <a:gd name="connsiteY3" fmla="*/ 3243 h 17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833" h="17834">
                      <a:moveTo>
                        <a:pt x="4864" y="17834"/>
                      </a:moveTo>
                      <a:lnTo>
                        <a:pt x="0" y="14592"/>
                      </a:lnTo>
                      <a:lnTo>
                        <a:pt x="12970" y="0"/>
                      </a:lnTo>
                      <a:lnTo>
                        <a:pt x="17834" y="3243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BB7418A1-77E4-4A24-A9E0-83EEF3331201}"/>
                    </a:ext>
                  </a:extLst>
                </p:cNvPr>
                <p:cNvSpPr/>
                <p:nvPr/>
              </p:nvSpPr>
              <p:spPr>
                <a:xfrm>
                  <a:off x="8289587" y="4299717"/>
                  <a:ext cx="47017" cy="8106"/>
                </a:xfrm>
                <a:custGeom>
                  <a:avLst/>
                  <a:gdLst>
                    <a:gd name="connsiteX0" fmla="*/ 47017 w 47017"/>
                    <a:gd name="connsiteY0" fmla="*/ 8106 h 8106"/>
                    <a:gd name="connsiteX1" fmla="*/ 0 w 47017"/>
                    <a:gd name="connsiteY1" fmla="*/ 4864 h 8106"/>
                    <a:gd name="connsiteX2" fmla="*/ 0 w 47017"/>
                    <a:gd name="connsiteY2" fmla="*/ 0 h 8106"/>
                    <a:gd name="connsiteX3" fmla="*/ 47017 w 47017"/>
                    <a:gd name="connsiteY3" fmla="*/ 3243 h 8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017" h="8106">
                      <a:moveTo>
                        <a:pt x="47017" y="8106"/>
                      </a:moveTo>
                      <a:lnTo>
                        <a:pt x="0" y="4864"/>
                      </a:lnTo>
                      <a:lnTo>
                        <a:pt x="0" y="0"/>
                      </a:lnTo>
                      <a:lnTo>
                        <a:pt x="47017" y="3243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710A9329-3A29-49D2-B670-0E529A8BBA76}"/>
                    </a:ext>
                  </a:extLst>
                </p:cNvPr>
                <p:cNvSpPr/>
                <p:nvPr/>
              </p:nvSpPr>
              <p:spPr>
                <a:xfrm rot="-3147792">
                  <a:off x="8302512" y="4293872"/>
                  <a:ext cx="4864" cy="35669"/>
                </a:xfrm>
                <a:custGeom>
                  <a:avLst/>
                  <a:gdLst>
                    <a:gd name="connsiteX0" fmla="*/ 0 w 4864"/>
                    <a:gd name="connsiteY0" fmla="*/ 0 h 35669"/>
                    <a:gd name="connsiteX1" fmla="*/ 4863 w 4864"/>
                    <a:gd name="connsiteY1" fmla="*/ 0 h 35669"/>
                    <a:gd name="connsiteX2" fmla="*/ 4863 w 4864"/>
                    <a:gd name="connsiteY2" fmla="*/ 35670 h 35669"/>
                    <a:gd name="connsiteX3" fmla="*/ 0 w 4864"/>
                    <a:gd name="connsiteY3" fmla="*/ 35670 h 35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64" h="35669">
                      <a:moveTo>
                        <a:pt x="0" y="0"/>
                      </a:moveTo>
                      <a:lnTo>
                        <a:pt x="4863" y="0"/>
                      </a:lnTo>
                      <a:lnTo>
                        <a:pt x="4863" y="35670"/>
                      </a:lnTo>
                      <a:lnTo>
                        <a:pt x="0" y="35670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8A24F866-3142-4401-81C7-56EB349D213B}"/>
                  </a:ext>
                </a:extLst>
              </p:cNvPr>
              <p:cNvSpPr/>
              <p:nvPr/>
            </p:nvSpPr>
            <p:spPr>
              <a:xfrm>
                <a:off x="8328497" y="5171965"/>
                <a:ext cx="24319" cy="25940"/>
              </a:xfrm>
              <a:custGeom>
                <a:avLst/>
                <a:gdLst>
                  <a:gd name="connsiteX0" fmla="*/ 0 w 24319"/>
                  <a:gd name="connsiteY0" fmla="*/ 25940 h 25940"/>
                  <a:gd name="connsiteX1" fmla="*/ 24319 w 24319"/>
                  <a:gd name="connsiteY1" fmla="*/ 0 h 25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319" h="25940">
                    <a:moveTo>
                      <a:pt x="0" y="25940"/>
                    </a:moveTo>
                    <a:lnTo>
                      <a:pt x="24319" y="0"/>
                    </a:lnTo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0407EFA9-7B77-4463-BEBA-D2EF0AABB570}"/>
                  </a:ext>
                </a:extLst>
              </p:cNvPr>
              <p:cNvSpPr/>
              <p:nvPr/>
            </p:nvSpPr>
            <p:spPr>
              <a:xfrm>
                <a:off x="8325255" y="5133054"/>
                <a:ext cx="27561" cy="29182"/>
              </a:xfrm>
              <a:custGeom>
                <a:avLst/>
                <a:gdLst>
                  <a:gd name="connsiteX0" fmla="*/ 27562 w 27561"/>
                  <a:gd name="connsiteY0" fmla="*/ 29183 h 29182"/>
                  <a:gd name="connsiteX1" fmla="*/ 0 w 27561"/>
                  <a:gd name="connsiteY1" fmla="*/ 0 h 29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561" h="29182">
                    <a:moveTo>
                      <a:pt x="27562" y="29183"/>
                    </a:moveTo>
                    <a:lnTo>
                      <a:pt x="0" y="0"/>
                    </a:lnTo>
                  </a:path>
                </a:pathLst>
              </a:custGeom>
              <a:grpFill/>
              <a:ln w="4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2" name="图形 126">
                <a:extLst>
                  <a:ext uri="{FF2B5EF4-FFF2-40B4-BE49-F238E27FC236}">
                    <a16:creationId xmlns:a16="http://schemas.microsoft.com/office/drawing/2014/main" id="{2F76A6BC-4577-4F4B-A0BA-6DA608CA55E6}"/>
                  </a:ext>
                </a:extLst>
              </p:cNvPr>
              <p:cNvGrpSpPr/>
              <p:nvPr/>
            </p:nvGrpSpPr>
            <p:grpSpPr>
              <a:xfrm>
                <a:off x="8216629" y="4315930"/>
                <a:ext cx="215629" cy="745950"/>
                <a:chOff x="8216629" y="4315930"/>
                <a:chExt cx="215629" cy="745950"/>
              </a:xfrm>
              <a:grpFill/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C3BF6EA2-8A5D-49DC-88E8-B96F255DBB9B}"/>
                    </a:ext>
                  </a:extLst>
                </p:cNvPr>
                <p:cNvSpPr/>
                <p:nvPr/>
              </p:nvSpPr>
              <p:spPr>
                <a:xfrm rot="-1562846">
                  <a:off x="8337604" y="5003874"/>
                  <a:ext cx="4863" cy="59985"/>
                </a:xfrm>
                <a:custGeom>
                  <a:avLst/>
                  <a:gdLst>
                    <a:gd name="connsiteX0" fmla="*/ 0 w 4863"/>
                    <a:gd name="connsiteY0" fmla="*/ 0 h 59985"/>
                    <a:gd name="connsiteX1" fmla="*/ 4863 w 4863"/>
                    <a:gd name="connsiteY1" fmla="*/ 0 h 59985"/>
                    <a:gd name="connsiteX2" fmla="*/ 4863 w 4863"/>
                    <a:gd name="connsiteY2" fmla="*/ 59985 h 59985"/>
                    <a:gd name="connsiteX3" fmla="*/ 0 w 4863"/>
                    <a:gd name="connsiteY3" fmla="*/ 59985 h 59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63" h="59985">
                      <a:moveTo>
                        <a:pt x="0" y="0"/>
                      </a:moveTo>
                      <a:lnTo>
                        <a:pt x="4863" y="0"/>
                      </a:lnTo>
                      <a:lnTo>
                        <a:pt x="4863" y="59985"/>
                      </a:lnTo>
                      <a:lnTo>
                        <a:pt x="0" y="59985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F60EA78F-F11D-49F3-80BC-03E58F9DEF6E}"/>
                    </a:ext>
                  </a:extLst>
                </p:cNvPr>
                <p:cNvSpPr/>
                <p:nvPr/>
              </p:nvSpPr>
              <p:spPr>
                <a:xfrm>
                  <a:off x="8326876" y="4995245"/>
                  <a:ext cx="63230" cy="53502"/>
                </a:xfrm>
                <a:custGeom>
                  <a:avLst/>
                  <a:gdLst>
                    <a:gd name="connsiteX0" fmla="*/ 61609 w 63230"/>
                    <a:gd name="connsiteY0" fmla="*/ 53502 h 53502"/>
                    <a:gd name="connsiteX1" fmla="*/ 0 w 63230"/>
                    <a:gd name="connsiteY1" fmla="*/ 3243 h 53502"/>
                    <a:gd name="connsiteX2" fmla="*/ 3243 w 63230"/>
                    <a:gd name="connsiteY2" fmla="*/ 0 h 53502"/>
                    <a:gd name="connsiteX3" fmla="*/ 63230 w 63230"/>
                    <a:gd name="connsiteY3" fmla="*/ 48638 h 5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230" h="53502">
                      <a:moveTo>
                        <a:pt x="61609" y="53502"/>
                      </a:moveTo>
                      <a:lnTo>
                        <a:pt x="0" y="3243"/>
                      </a:lnTo>
                      <a:lnTo>
                        <a:pt x="3243" y="0"/>
                      </a:lnTo>
                      <a:lnTo>
                        <a:pt x="63230" y="48638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0606B088-EBAB-400E-A2D5-9001B33E71F1}"/>
                    </a:ext>
                  </a:extLst>
                </p:cNvPr>
                <p:cNvSpPr/>
                <p:nvPr/>
              </p:nvSpPr>
              <p:spPr>
                <a:xfrm rot="-2343480">
                  <a:off x="8313216" y="4952755"/>
                  <a:ext cx="129700" cy="4863"/>
                </a:xfrm>
                <a:custGeom>
                  <a:avLst/>
                  <a:gdLst>
                    <a:gd name="connsiteX0" fmla="*/ 0 w 129700"/>
                    <a:gd name="connsiteY0" fmla="*/ 0 h 4863"/>
                    <a:gd name="connsiteX1" fmla="*/ 129700 w 129700"/>
                    <a:gd name="connsiteY1" fmla="*/ 0 h 4863"/>
                    <a:gd name="connsiteX2" fmla="*/ 129700 w 129700"/>
                    <a:gd name="connsiteY2" fmla="*/ 4864 h 4863"/>
                    <a:gd name="connsiteX3" fmla="*/ 0 w 129700"/>
                    <a:gd name="connsiteY3" fmla="*/ 4864 h 4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700" h="4863">
                      <a:moveTo>
                        <a:pt x="0" y="0"/>
                      </a:moveTo>
                      <a:lnTo>
                        <a:pt x="129700" y="0"/>
                      </a:lnTo>
                      <a:lnTo>
                        <a:pt x="129700" y="4864"/>
                      </a:lnTo>
                      <a:lnTo>
                        <a:pt x="0" y="4864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5EA78D7C-CD0E-480A-8497-30BAEED023F8}"/>
                    </a:ext>
                  </a:extLst>
                </p:cNvPr>
                <p:cNvSpPr/>
                <p:nvPr/>
              </p:nvSpPr>
              <p:spPr>
                <a:xfrm>
                  <a:off x="8427395" y="4914182"/>
                  <a:ext cx="4863" cy="119974"/>
                </a:xfrm>
                <a:custGeom>
                  <a:avLst/>
                  <a:gdLst>
                    <a:gd name="connsiteX0" fmla="*/ 0 w 4863"/>
                    <a:gd name="connsiteY0" fmla="*/ 0 h 119974"/>
                    <a:gd name="connsiteX1" fmla="*/ 4863 w 4863"/>
                    <a:gd name="connsiteY1" fmla="*/ 0 h 119974"/>
                    <a:gd name="connsiteX2" fmla="*/ 4863 w 4863"/>
                    <a:gd name="connsiteY2" fmla="*/ 119975 h 119974"/>
                    <a:gd name="connsiteX3" fmla="*/ 0 w 4863"/>
                    <a:gd name="connsiteY3" fmla="*/ 119975 h 119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63" h="119974">
                      <a:moveTo>
                        <a:pt x="0" y="0"/>
                      </a:moveTo>
                      <a:lnTo>
                        <a:pt x="4863" y="0"/>
                      </a:lnTo>
                      <a:lnTo>
                        <a:pt x="4863" y="119975"/>
                      </a:lnTo>
                      <a:lnTo>
                        <a:pt x="0" y="119975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37F082CE-0CFC-429C-AF45-B1B558CF094A}"/>
                    </a:ext>
                  </a:extLst>
                </p:cNvPr>
                <p:cNvSpPr/>
                <p:nvPr/>
              </p:nvSpPr>
              <p:spPr>
                <a:xfrm rot="-3067258">
                  <a:off x="8372186" y="4800798"/>
                  <a:ext cx="4863" cy="139434"/>
                </a:xfrm>
                <a:custGeom>
                  <a:avLst/>
                  <a:gdLst>
                    <a:gd name="connsiteX0" fmla="*/ 0 w 4863"/>
                    <a:gd name="connsiteY0" fmla="*/ 0 h 139434"/>
                    <a:gd name="connsiteX1" fmla="*/ 4864 w 4863"/>
                    <a:gd name="connsiteY1" fmla="*/ 0 h 139434"/>
                    <a:gd name="connsiteX2" fmla="*/ 4864 w 4863"/>
                    <a:gd name="connsiteY2" fmla="*/ 139435 h 139434"/>
                    <a:gd name="connsiteX3" fmla="*/ 0 w 4863"/>
                    <a:gd name="connsiteY3" fmla="*/ 139435 h 139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63" h="139434">
                      <a:moveTo>
                        <a:pt x="0" y="0"/>
                      </a:moveTo>
                      <a:lnTo>
                        <a:pt x="4864" y="0"/>
                      </a:lnTo>
                      <a:lnTo>
                        <a:pt x="4864" y="139435"/>
                      </a:lnTo>
                      <a:lnTo>
                        <a:pt x="0" y="139435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6876DD2E-6E2C-4D7D-9F51-609F4E825D4D}"/>
                    </a:ext>
                  </a:extLst>
                </p:cNvPr>
                <p:cNvSpPr/>
                <p:nvPr/>
              </p:nvSpPr>
              <p:spPr>
                <a:xfrm rot="-1503651">
                  <a:off x="8340030" y="4821767"/>
                  <a:ext cx="4864" cy="105387"/>
                </a:xfrm>
                <a:custGeom>
                  <a:avLst/>
                  <a:gdLst>
                    <a:gd name="connsiteX0" fmla="*/ 0 w 4864"/>
                    <a:gd name="connsiteY0" fmla="*/ 0 h 105387"/>
                    <a:gd name="connsiteX1" fmla="*/ 4864 w 4864"/>
                    <a:gd name="connsiteY1" fmla="*/ 0 h 105387"/>
                    <a:gd name="connsiteX2" fmla="*/ 4864 w 4864"/>
                    <a:gd name="connsiteY2" fmla="*/ 105388 h 105387"/>
                    <a:gd name="connsiteX3" fmla="*/ 0 w 4864"/>
                    <a:gd name="connsiteY3" fmla="*/ 105388 h 105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64" h="105387">
                      <a:moveTo>
                        <a:pt x="0" y="0"/>
                      </a:moveTo>
                      <a:lnTo>
                        <a:pt x="4864" y="0"/>
                      </a:lnTo>
                      <a:lnTo>
                        <a:pt x="4864" y="105388"/>
                      </a:lnTo>
                      <a:lnTo>
                        <a:pt x="0" y="105388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BA659D08-CE42-4A67-8C15-44003E99160D}"/>
                    </a:ext>
                  </a:extLst>
                </p:cNvPr>
                <p:cNvSpPr/>
                <p:nvPr/>
              </p:nvSpPr>
              <p:spPr>
                <a:xfrm>
                  <a:off x="8322012" y="4922288"/>
                  <a:ext cx="45395" cy="76200"/>
                </a:xfrm>
                <a:custGeom>
                  <a:avLst/>
                  <a:gdLst>
                    <a:gd name="connsiteX0" fmla="*/ 4864 w 45395"/>
                    <a:gd name="connsiteY0" fmla="*/ 76200 h 76200"/>
                    <a:gd name="connsiteX1" fmla="*/ 0 w 45395"/>
                    <a:gd name="connsiteY1" fmla="*/ 72957 h 76200"/>
                    <a:gd name="connsiteX2" fmla="*/ 40532 w 45395"/>
                    <a:gd name="connsiteY2" fmla="*/ 0 h 76200"/>
                    <a:gd name="connsiteX3" fmla="*/ 45396 w 45395"/>
                    <a:gd name="connsiteY3" fmla="*/ 1621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395" h="76200">
                      <a:moveTo>
                        <a:pt x="4864" y="76200"/>
                      </a:moveTo>
                      <a:lnTo>
                        <a:pt x="0" y="72957"/>
                      </a:lnTo>
                      <a:lnTo>
                        <a:pt x="40532" y="0"/>
                      </a:lnTo>
                      <a:lnTo>
                        <a:pt x="45396" y="1621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F653C605-8DEA-412A-AF46-87CB77602DEF}"/>
                    </a:ext>
                  </a:extLst>
                </p:cNvPr>
                <p:cNvSpPr/>
                <p:nvPr/>
              </p:nvSpPr>
              <p:spPr>
                <a:xfrm>
                  <a:off x="8362544" y="4422935"/>
                  <a:ext cx="4863" cy="593387"/>
                </a:xfrm>
                <a:custGeom>
                  <a:avLst/>
                  <a:gdLst>
                    <a:gd name="connsiteX0" fmla="*/ 0 w 4863"/>
                    <a:gd name="connsiteY0" fmla="*/ 0 h 593387"/>
                    <a:gd name="connsiteX1" fmla="*/ 4863 w 4863"/>
                    <a:gd name="connsiteY1" fmla="*/ 0 h 593387"/>
                    <a:gd name="connsiteX2" fmla="*/ 4863 w 4863"/>
                    <a:gd name="connsiteY2" fmla="*/ 593388 h 593387"/>
                    <a:gd name="connsiteX3" fmla="*/ 0 w 4863"/>
                    <a:gd name="connsiteY3" fmla="*/ 593388 h 593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63" h="593387">
                      <a:moveTo>
                        <a:pt x="0" y="0"/>
                      </a:moveTo>
                      <a:lnTo>
                        <a:pt x="4863" y="0"/>
                      </a:lnTo>
                      <a:lnTo>
                        <a:pt x="4863" y="593388"/>
                      </a:lnTo>
                      <a:lnTo>
                        <a:pt x="0" y="593388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FA115A10-2F98-4EDC-AE37-F824C3625B50}"/>
                    </a:ext>
                  </a:extLst>
                </p:cNvPr>
                <p:cNvSpPr/>
                <p:nvPr/>
              </p:nvSpPr>
              <p:spPr>
                <a:xfrm>
                  <a:off x="8216629" y="4315930"/>
                  <a:ext cx="110246" cy="541506"/>
                </a:xfrm>
                <a:custGeom>
                  <a:avLst/>
                  <a:gdLst>
                    <a:gd name="connsiteX0" fmla="*/ 110247 w 110246"/>
                    <a:gd name="connsiteY0" fmla="*/ 541507 h 541506"/>
                    <a:gd name="connsiteX1" fmla="*/ 105383 w 110246"/>
                    <a:gd name="connsiteY1" fmla="*/ 541507 h 541506"/>
                    <a:gd name="connsiteX2" fmla="*/ 105383 w 110246"/>
                    <a:gd name="connsiteY2" fmla="*/ 11349 h 541506"/>
                    <a:gd name="connsiteX3" fmla="*/ 4864 w 110246"/>
                    <a:gd name="connsiteY3" fmla="*/ 94034 h 541506"/>
                    <a:gd name="connsiteX4" fmla="*/ 4864 w 110246"/>
                    <a:gd name="connsiteY4" fmla="*/ 528537 h 541506"/>
                    <a:gd name="connsiteX5" fmla="*/ 0 w 110246"/>
                    <a:gd name="connsiteY5" fmla="*/ 528537 h 541506"/>
                    <a:gd name="connsiteX6" fmla="*/ 0 w 110246"/>
                    <a:gd name="connsiteY6" fmla="*/ 92413 h 541506"/>
                    <a:gd name="connsiteX7" fmla="*/ 110247 w 110246"/>
                    <a:gd name="connsiteY7" fmla="*/ 0 h 541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0246" h="541506">
                      <a:moveTo>
                        <a:pt x="110247" y="541507"/>
                      </a:moveTo>
                      <a:lnTo>
                        <a:pt x="105383" y="541507"/>
                      </a:lnTo>
                      <a:lnTo>
                        <a:pt x="105383" y="11349"/>
                      </a:lnTo>
                      <a:lnTo>
                        <a:pt x="4864" y="94034"/>
                      </a:lnTo>
                      <a:lnTo>
                        <a:pt x="4864" y="528537"/>
                      </a:lnTo>
                      <a:lnTo>
                        <a:pt x="0" y="528537"/>
                      </a:lnTo>
                      <a:lnTo>
                        <a:pt x="0" y="92413"/>
                      </a:lnTo>
                      <a:lnTo>
                        <a:pt x="110247" y="0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3A487A97-A877-494C-80A8-443FA4A034D2}"/>
                    </a:ext>
                  </a:extLst>
                </p:cNvPr>
                <p:cNvSpPr/>
                <p:nvPr/>
              </p:nvSpPr>
              <p:spPr>
                <a:xfrm rot="-3659228">
                  <a:off x="8302296" y="4791639"/>
                  <a:ext cx="84305" cy="4863"/>
                </a:xfrm>
                <a:custGeom>
                  <a:avLst/>
                  <a:gdLst>
                    <a:gd name="connsiteX0" fmla="*/ 0 w 84305"/>
                    <a:gd name="connsiteY0" fmla="*/ 0 h 4863"/>
                    <a:gd name="connsiteX1" fmla="*/ 84305 w 84305"/>
                    <a:gd name="connsiteY1" fmla="*/ 0 h 4863"/>
                    <a:gd name="connsiteX2" fmla="*/ 84305 w 84305"/>
                    <a:gd name="connsiteY2" fmla="*/ 4864 h 4863"/>
                    <a:gd name="connsiteX3" fmla="*/ 0 w 84305"/>
                    <a:gd name="connsiteY3" fmla="*/ 4864 h 4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305" h="4863">
                      <a:moveTo>
                        <a:pt x="0" y="0"/>
                      </a:moveTo>
                      <a:lnTo>
                        <a:pt x="84305" y="0"/>
                      </a:lnTo>
                      <a:lnTo>
                        <a:pt x="84305" y="4864"/>
                      </a:lnTo>
                      <a:lnTo>
                        <a:pt x="0" y="4864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22DED373-28A2-481A-AD98-7533F7A05822}"/>
                    </a:ext>
                  </a:extLst>
                </p:cNvPr>
                <p:cNvSpPr/>
                <p:nvPr/>
              </p:nvSpPr>
              <p:spPr>
                <a:xfrm>
                  <a:off x="8322012" y="4658020"/>
                  <a:ext cx="45395" cy="90791"/>
                </a:xfrm>
                <a:custGeom>
                  <a:avLst/>
                  <a:gdLst>
                    <a:gd name="connsiteX0" fmla="*/ 40532 w 45395"/>
                    <a:gd name="connsiteY0" fmla="*/ 90792 h 90791"/>
                    <a:gd name="connsiteX1" fmla="*/ 0 w 45395"/>
                    <a:gd name="connsiteY1" fmla="*/ 1621 h 90791"/>
                    <a:gd name="connsiteX2" fmla="*/ 4864 w 45395"/>
                    <a:gd name="connsiteY2" fmla="*/ 0 h 90791"/>
                    <a:gd name="connsiteX3" fmla="*/ 45396 w 45395"/>
                    <a:gd name="connsiteY3" fmla="*/ 89170 h 90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395" h="90791">
                      <a:moveTo>
                        <a:pt x="40532" y="90792"/>
                      </a:moveTo>
                      <a:lnTo>
                        <a:pt x="0" y="1621"/>
                      </a:lnTo>
                      <a:lnTo>
                        <a:pt x="4864" y="0"/>
                      </a:lnTo>
                      <a:lnTo>
                        <a:pt x="45396" y="89170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4B4E09C0-122C-4D2D-8FF4-214DE2649CA5}"/>
                    </a:ext>
                  </a:extLst>
                </p:cNvPr>
                <p:cNvSpPr/>
                <p:nvPr/>
              </p:nvSpPr>
              <p:spPr>
                <a:xfrm>
                  <a:off x="8322012" y="4585062"/>
                  <a:ext cx="45395" cy="74578"/>
                </a:xfrm>
                <a:custGeom>
                  <a:avLst/>
                  <a:gdLst>
                    <a:gd name="connsiteX0" fmla="*/ 4864 w 45395"/>
                    <a:gd name="connsiteY0" fmla="*/ 74579 h 74578"/>
                    <a:gd name="connsiteX1" fmla="*/ 0 w 45395"/>
                    <a:gd name="connsiteY1" fmla="*/ 72957 h 74578"/>
                    <a:gd name="connsiteX2" fmla="*/ 40532 w 45395"/>
                    <a:gd name="connsiteY2" fmla="*/ 0 h 74578"/>
                    <a:gd name="connsiteX3" fmla="*/ 45396 w 45395"/>
                    <a:gd name="connsiteY3" fmla="*/ 1621 h 745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395" h="74578">
                      <a:moveTo>
                        <a:pt x="4864" y="74579"/>
                      </a:moveTo>
                      <a:lnTo>
                        <a:pt x="0" y="72957"/>
                      </a:lnTo>
                      <a:lnTo>
                        <a:pt x="40532" y="0"/>
                      </a:lnTo>
                      <a:lnTo>
                        <a:pt x="45396" y="1621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5FB4173D-067D-4DA0-A453-A73B03ECB8A0}"/>
                    </a:ext>
                  </a:extLst>
                </p:cNvPr>
                <p:cNvSpPr/>
                <p:nvPr/>
              </p:nvSpPr>
              <p:spPr>
                <a:xfrm>
                  <a:off x="8322012" y="4486164"/>
                  <a:ext cx="45395" cy="100519"/>
                </a:xfrm>
                <a:custGeom>
                  <a:avLst/>
                  <a:gdLst>
                    <a:gd name="connsiteX0" fmla="*/ 40532 w 45395"/>
                    <a:gd name="connsiteY0" fmla="*/ 100519 h 100519"/>
                    <a:gd name="connsiteX1" fmla="*/ 0 w 45395"/>
                    <a:gd name="connsiteY1" fmla="*/ 1621 h 100519"/>
                    <a:gd name="connsiteX2" fmla="*/ 4864 w 45395"/>
                    <a:gd name="connsiteY2" fmla="*/ 0 h 100519"/>
                    <a:gd name="connsiteX3" fmla="*/ 45396 w 45395"/>
                    <a:gd name="connsiteY3" fmla="*/ 98898 h 100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395" h="100519">
                      <a:moveTo>
                        <a:pt x="40532" y="100519"/>
                      </a:moveTo>
                      <a:lnTo>
                        <a:pt x="0" y="1621"/>
                      </a:lnTo>
                      <a:lnTo>
                        <a:pt x="4864" y="0"/>
                      </a:lnTo>
                      <a:lnTo>
                        <a:pt x="45396" y="98898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F3D869BB-A3D5-437E-9F6A-9357E2BC32E7}"/>
                    </a:ext>
                  </a:extLst>
                </p:cNvPr>
                <p:cNvSpPr/>
                <p:nvPr/>
              </p:nvSpPr>
              <p:spPr>
                <a:xfrm rot="-3475195">
                  <a:off x="8306450" y="4451731"/>
                  <a:ext cx="76199" cy="4863"/>
                </a:xfrm>
                <a:custGeom>
                  <a:avLst/>
                  <a:gdLst>
                    <a:gd name="connsiteX0" fmla="*/ 0 w 76199"/>
                    <a:gd name="connsiteY0" fmla="*/ 0 h 4863"/>
                    <a:gd name="connsiteX1" fmla="*/ 76200 w 76199"/>
                    <a:gd name="connsiteY1" fmla="*/ 0 h 4863"/>
                    <a:gd name="connsiteX2" fmla="*/ 76200 w 76199"/>
                    <a:gd name="connsiteY2" fmla="*/ 4864 h 4863"/>
                    <a:gd name="connsiteX3" fmla="*/ 0 w 76199"/>
                    <a:gd name="connsiteY3" fmla="*/ 4864 h 4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199" h="4863">
                      <a:moveTo>
                        <a:pt x="0" y="0"/>
                      </a:moveTo>
                      <a:lnTo>
                        <a:pt x="76200" y="0"/>
                      </a:lnTo>
                      <a:lnTo>
                        <a:pt x="76200" y="4864"/>
                      </a:lnTo>
                      <a:lnTo>
                        <a:pt x="0" y="4864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A252E830-5A06-4E8C-9C03-5D7AEAA9C2C7}"/>
                    </a:ext>
                  </a:extLst>
                </p:cNvPr>
                <p:cNvSpPr/>
                <p:nvPr/>
              </p:nvSpPr>
              <p:spPr>
                <a:xfrm>
                  <a:off x="8216629" y="4406722"/>
                  <a:ext cx="111868" cy="77821"/>
                </a:xfrm>
                <a:custGeom>
                  <a:avLst/>
                  <a:gdLst>
                    <a:gd name="connsiteX0" fmla="*/ 110247 w 111868"/>
                    <a:gd name="connsiteY0" fmla="*/ 77821 h 77821"/>
                    <a:gd name="connsiteX1" fmla="*/ 0 w 111868"/>
                    <a:gd name="connsiteY1" fmla="*/ 4864 h 77821"/>
                    <a:gd name="connsiteX2" fmla="*/ 3243 w 111868"/>
                    <a:gd name="connsiteY2" fmla="*/ 0 h 77821"/>
                    <a:gd name="connsiteX3" fmla="*/ 111868 w 111868"/>
                    <a:gd name="connsiteY3" fmla="*/ 72957 h 77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1868" h="77821">
                      <a:moveTo>
                        <a:pt x="110247" y="77821"/>
                      </a:moveTo>
                      <a:lnTo>
                        <a:pt x="0" y="4864"/>
                      </a:lnTo>
                      <a:lnTo>
                        <a:pt x="3243" y="0"/>
                      </a:lnTo>
                      <a:lnTo>
                        <a:pt x="111868" y="72957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7810B2B2-3997-4FCD-946D-9F5FBD7C8544}"/>
                    </a:ext>
                  </a:extLst>
                </p:cNvPr>
                <p:cNvSpPr/>
                <p:nvPr/>
              </p:nvSpPr>
              <p:spPr>
                <a:xfrm>
                  <a:off x="8216629" y="4479679"/>
                  <a:ext cx="113489" cy="95655"/>
                </a:xfrm>
                <a:custGeom>
                  <a:avLst/>
                  <a:gdLst>
                    <a:gd name="connsiteX0" fmla="*/ 3243 w 113489"/>
                    <a:gd name="connsiteY0" fmla="*/ 95655 h 95655"/>
                    <a:gd name="connsiteX1" fmla="*/ 0 w 113489"/>
                    <a:gd name="connsiteY1" fmla="*/ 92413 h 95655"/>
                    <a:gd name="connsiteX2" fmla="*/ 110247 w 113489"/>
                    <a:gd name="connsiteY2" fmla="*/ 0 h 95655"/>
                    <a:gd name="connsiteX3" fmla="*/ 113489 w 113489"/>
                    <a:gd name="connsiteY3" fmla="*/ 4864 h 9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3489" h="95655">
                      <a:moveTo>
                        <a:pt x="3243" y="95655"/>
                      </a:moveTo>
                      <a:lnTo>
                        <a:pt x="0" y="92413"/>
                      </a:lnTo>
                      <a:lnTo>
                        <a:pt x="110247" y="0"/>
                      </a:lnTo>
                      <a:lnTo>
                        <a:pt x="113489" y="4864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BB26BCCF-7895-4AF5-BA53-A63C7B1078AC}"/>
                    </a:ext>
                  </a:extLst>
                </p:cNvPr>
                <p:cNvSpPr/>
                <p:nvPr/>
              </p:nvSpPr>
              <p:spPr>
                <a:xfrm rot="-3179212">
                  <a:off x="8269390" y="4548156"/>
                  <a:ext cx="4863" cy="132945"/>
                </a:xfrm>
                <a:custGeom>
                  <a:avLst/>
                  <a:gdLst>
                    <a:gd name="connsiteX0" fmla="*/ 0 w 4863"/>
                    <a:gd name="connsiteY0" fmla="*/ 0 h 132945"/>
                    <a:gd name="connsiteX1" fmla="*/ 4864 w 4863"/>
                    <a:gd name="connsiteY1" fmla="*/ 0 h 132945"/>
                    <a:gd name="connsiteX2" fmla="*/ 4864 w 4863"/>
                    <a:gd name="connsiteY2" fmla="*/ 132945 h 132945"/>
                    <a:gd name="connsiteX3" fmla="*/ 0 w 4863"/>
                    <a:gd name="connsiteY3" fmla="*/ 132945 h 132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63" h="132945">
                      <a:moveTo>
                        <a:pt x="0" y="0"/>
                      </a:moveTo>
                      <a:lnTo>
                        <a:pt x="4864" y="0"/>
                      </a:lnTo>
                      <a:lnTo>
                        <a:pt x="4864" y="132945"/>
                      </a:lnTo>
                      <a:lnTo>
                        <a:pt x="0" y="132945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4474E77E-354F-41E7-B87E-C0B3DDA99B53}"/>
                    </a:ext>
                  </a:extLst>
                </p:cNvPr>
                <p:cNvSpPr/>
                <p:nvPr/>
              </p:nvSpPr>
              <p:spPr>
                <a:xfrm>
                  <a:off x="8216629" y="4651535"/>
                  <a:ext cx="110246" cy="92412"/>
                </a:xfrm>
                <a:custGeom>
                  <a:avLst/>
                  <a:gdLst>
                    <a:gd name="connsiteX0" fmla="*/ 3243 w 110246"/>
                    <a:gd name="connsiteY0" fmla="*/ 92413 h 92412"/>
                    <a:gd name="connsiteX1" fmla="*/ 0 w 110246"/>
                    <a:gd name="connsiteY1" fmla="*/ 89170 h 92412"/>
                    <a:gd name="connsiteX2" fmla="*/ 107005 w 110246"/>
                    <a:gd name="connsiteY2" fmla="*/ 0 h 92412"/>
                    <a:gd name="connsiteX3" fmla="*/ 110247 w 110246"/>
                    <a:gd name="connsiteY3" fmla="*/ 3243 h 924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0246" h="92412">
                      <a:moveTo>
                        <a:pt x="3243" y="92413"/>
                      </a:moveTo>
                      <a:lnTo>
                        <a:pt x="0" y="89170"/>
                      </a:lnTo>
                      <a:lnTo>
                        <a:pt x="107005" y="0"/>
                      </a:lnTo>
                      <a:lnTo>
                        <a:pt x="110247" y="3243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01EF51E4-E6ED-4271-A2B4-32E66F013822}"/>
                    </a:ext>
                  </a:extLst>
                </p:cNvPr>
                <p:cNvSpPr/>
                <p:nvPr/>
              </p:nvSpPr>
              <p:spPr>
                <a:xfrm>
                  <a:off x="8274995" y="4651535"/>
                  <a:ext cx="55123" cy="85927"/>
                </a:xfrm>
                <a:custGeom>
                  <a:avLst/>
                  <a:gdLst>
                    <a:gd name="connsiteX0" fmla="*/ 4864 w 55123"/>
                    <a:gd name="connsiteY0" fmla="*/ 85928 h 85927"/>
                    <a:gd name="connsiteX1" fmla="*/ 0 w 55123"/>
                    <a:gd name="connsiteY1" fmla="*/ 82685 h 85927"/>
                    <a:gd name="connsiteX2" fmla="*/ 50260 w 55123"/>
                    <a:gd name="connsiteY2" fmla="*/ 0 h 85927"/>
                    <a:gd name="connsiteX3" fmla="*/ 55123 w 55123"/>
                    <a:gd name="connsiteY3" fmla="*/ 3243 h 85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123" h="85927">
                      <a:moveTo>
                        <a:pt x="4864" y="85928"/>
                      </a:moveTo>
                      <a:lnTo>
                        <a:pt x="0" y="82685"/>
                      </a:lnTo>
                      <a:lnTo>
                        <a:pt x="50260" y="0"/>
                      </a:lnTo>
                      <a:lnTo>
                        <a:pt x="55123" y="3243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BFD4321D-CB32-457B-90AA-959F86728275}"/>
                    </a:ext>
                  </a:extLst>
                </p:cNvPr>
                <p:cNvSpPr/>
                <p:nvPr/>
              </p:nvSpPr>
              <p:spPr>
                <a:xfrm>
                  <a:off x="8234463" y="4734220"/>
                  <a:ext cx="45396" cy="111868"/>
                </a:xfrm>
                <a:custGeom>
                  <a:avLst/>
                  <a:gdLst>
                    <a:gd name="connsiteX0" fmla="*/ 4864 w 45396"/>
                    <a:gd name="connsiteY0" fmla="*/ 111868 h 111868"/>
                    <a:gd name="connsiteX1" fmla="*/ 0 w 45396"/>
                    <a:gd name="connsiteY1" fmla="*/ 110247 h 111868"/>
                    <a:gd name="connsiteX2" fmla="*/ 40532 w 45396"/>
                    <a:gd name="connsiteY2" fmla="*/ 0 h 111868"/>
                    <a:gd name="connsiteX3" fmla="*/ 45396 w 45396"/>
                    <a:gd name="connsiteY3" fmla="*/ 1621 h 111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396" h="111868">
                      <a:moveTo>
                        <a:pt x="4864" y="111868"/>
                      </a:moveTo>
                      <a:lnTo>
                        <a:pt x="0" y="110247"/>
                      </a:lnTo>
                      <a:lnTo>
                        <a:pt x="40532" y="0"/>
                      </a:lnTo>
                      <a:lnTo>
                        <a:pt x="45396" y="1621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E8F6A2A3-0130-48A2-B818-D722415873B1}"/>
                    </a:ext>
                  </a:extLst>
                </p:cNvPr>
                <p:cNvSpPr/>
                <p:nvPr/>
              </p:nvSpPr>
              <p:spPr>
                <a:xfrm>
                  <a:off x="8216629" y="4768267"/>
                  <a:ext cx="47017" cy="77821"/>
                </a:xfrm>
                <a:custGeom>
                  <a:avLst/>
                  <a:gdLst>
                    <a:gd name="connsiteX0" fmla="*/ 42153 w 47017"/>
                    <a:gd name="connsiteY0" fmla="*/ 77821 h 77821"/>
                    <a:gd name="connsiteX1" fmla="*/ 0 w 47017"/>
                    <a:gd name="connsiteY1" fmla="*/ 3243 h 77821"/>
                    <a:gd name="connsiteX2" fmla="*/ 4864 w 47017"/>
                    <a:gd name="connsiteY2" fmla="*/ 0 h 77821"/>
                    <a:gd name="connsiteX3" fmla="*/ 47017 w 47017"/>
                    <a:gd name="connsiteY3" fmla="*/ 76200 h 77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017" h="77821">
                      <a:moveTo>
                        <a:pt x="42153" y="77821"/>
                      </a:moveTo>
                      <a:lnTo>
                        <a:pt x="0" y="3243"/>
                      </a:lnTo>
                      <a:lnTo>
                        <a:pt x="4864" y="0"/>
                      </a:lnTo>
                      <a:lnTo>
                        <a:pt x="47017" y="76200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BE5B5CFE-2692-442B-9C41-A4AF75FAD91A}"/>
                    </a:ext>
                  </a:extLst>
                </p:cNvPr>
                <p:cNvSpPr/>
                <p:nvPr/>
              </p:nvSpPr>
              <p:spPr>
                <a:xfrm>
                  <a:off x="8270131" y="4745569"/>
                  <a:ext cx="4863" cy="103761"/>
                </a:xfrm>
                <a:custGeom>
                  <a:avLst/>
                  <a:gdLst>
                    <a:gd name="connsiteX0" fmla="*/ 0 w 4863"/>
                    <a:gd name="connsiteY0" fmla="*/ 0 h 103761"/>
                    <a:gd name="connsiteX1" fmla="*/ 4864 w 4863"/>
                    <a:gd name="connsiteY1" fmla="*/ 0 h 103761"/>
                    <a:gd name="connsiteX2" fmla="*/ 4864 w 4863"/>
                    <a:gd name="connsiteY2" fmla="*/ 103762 h 103761"/>
                    <a:gd name="connsiteX3" fmla="*/ 0 w 4863"/>
                    <a:gd name="connsiteY3" fmla="*/ 103762 h 103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63" h="103761">
                      <a:moveTo>
                        <a:pt x="0" y="0"/>
                      </a:moveTo>
                      <a:lnTo>
                        <a:pt x="4864" y="0"/>
                      </a:lnTo>
                      <a:lnTo>
                        <a:pt x="4864" y="103762"/>
                      </a:lnTo>
                      <a:lnTo>
                        <a:pt x="0" y="103762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0C4AE980-F4EE-42D2-ABE7-72CE3CEAF866}"/>
                    </a:ext>
                  </a:extLst>
                </p:cNvPr>
                <p:cNvSpPr/>
                <p:nvPr/>
              </p:nvSpPr>
              <p:spPr>
                <a:xfrm>
                  <a:off x="8283102" y="4722871"/>
                  <a:ext cx="4863" cy="123217"/>
                </a:xfrm>
                <a:custGeom>
                  <a:avLst/>
                  <a:gdLst>
                    <a:gd name="connsiteX0" fmla="*/ 0 w 4863"/>
                    <a:gd name="connsiteY0" fmla="*/ 0 h 123217"/>
                    <a:gd name="connsiteX1" fmla="*/ 4864 w 4863"/>
                    <a:gd name="connsiteY1" fmla="*/ 0 h 123217"/>
                    <a:gd name="connsiteX2" fmla="*/ 4864 w 4863"/>
                    <a:gd name="connsiteY2" fmla="*/ 123217 h 123217"/>
                    <a:gd name="connsiteX3" fmla="*/ 0 w 4863"/>
                    <a:gd name="connsiteY3" fmla="*/ 123217 h 1232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63" h="123217">
                      <a:moveTo>
                        <a:pt x="0" y="0"/>
                      </a:moveTo>
                      <a:lnTo>
                        <a:pt x="4864" y="0"/>
                      </a:lnTo>
                      <a:lnTo>
                        <a:pt x="4864" y="123217"/>
                      </a:lnTo>
                      <a:lnTo>
                        <a:pt x="0" y="123217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B2922A25-6318-41D9-A75A-396320877FAE}"/>
                    </a:ext>
                  </a:extLst>
                </p:cNvPr>
                <p:cNvSpPr/>
                <p:nvPr/>
              </p:nvSpPr>
              <p:spPr>
                <a:xfrm>
                  <a:off x="8286344" y="4747190"/>
                  <a:ext cx="35667" cy="81063"/>
                </a:xfrm>
                <a:custGeom>
                  <a:avLst/>
                  <a:gdLst>
                    <a:gd name="connsiteX0" fmla="*/ 30804 w 35667"/>
                    <a:gd name="connsiteY0" fmla="*/ 81064 h 81063"/>
                    <a:gd name="connsiteX1" fmla="*/ 0 w 35667"/>
                    <a:gd name="connsiteY1" fmla="*/ 1621 h 81063"/>
                    <a:gd name="connsiteX2" fmla="*/ 4864 w 35667"/>
                    <a:gd name="connsiteY2" fmla="*/ 0 h 81063"/>
                    <a:gd name="connsiteX3" fmla="*/ 35668 w 35667"/>
                    <a:gd name="connsiteY3" fmla="*/ 79443 h 81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667" h="81063">
                      <a:moveTo>
                        <a:pt x="30804" y="81064"/>
                      </a:moveTo>
                      <a:lnTo>
                        <a:pt x="0" y="1621"/>
                      </a:lnTo>
                      <a:lnTo>
                        <a:pt x="4864" y="0"/>
                      </a:lnTo>
                      <a:lnTo>
                        <a:pt x="35668" y="79443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0F25F80-BB58-4587-B857-5ACA547C2ADC}"/>
                    </a:ext>
                  </a:extLst>
                </p:cNvPr>
                <p:cNvSpPr/>
                <p:nvPr/>
              </p:nvSpPr>
              <p:spPr>
                <a:xfrm>
                  <a:off x="8294451" y="4825011"/>
                  <a:ext cx="32425" cy="29183"/>
                </a:xfrm>
                <a:custGeom>
                  <a:avLst/>
                  <a:gdLst>
                    <a:gd name="connsiteX0" fmla="*/ 3242 w 32425"/>
                    <a:gd name="connsiteY0" fmla="*/ 29183 h 29183"/>
                    <a:gd name="connsiteX1" fmla="*/ 0 w 32425"/>
                    <a:gd name="connsiteY1" fmla="*/ 25941 h 29183"/>
                    <a:gd name="connsiteX2" fmla="*/ 29183 w 32425"/>
                    <a:gd name="connsiteY2" fmla="*/ 0 h 29183"/>
                    <a:gd name="connsiteX3" fmla="*/ 32425 w 32425"/>
                    <a:gd name="connsiteY3" fmla="*/ 3243 h 29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25" h="29183">
                      <a:moveTo>
                        <a:pt x="3242" y="29183"/>
                      </a:moveTo>
                      <a:lnTo>
                        <a:pt x="0" y="25941"/>
                      </a:lnTo>
                      <a:lnTo>
                        <a:pt x="29183" y="0"/>
                      </a:lnTo>
                      <a:lnTo>
                        <a:pt x="32425" y="3243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6E6F9368-86D9-41D2-B8C6-82EBE4E6DCD0}"/>
                    </a:ext>
                  </a:extLst>
                </p:cNvPr>
                <p:cNvSpPr/>
                <p:nvPr/>
              </p:nvSpPr>
              <p:spPr>
                <a:xfrm>
                  <a:off x="8307421" y="4829875"/>
                  <a:ext cx="19454" cy="29183"/>
                </a:xfrm>
                <a:custGeom>
                  <a:avLst/>
                  <a:gdLst>
                    <a:gd name="connsiteX0" fmla="*/ 4864 w 19454"/>
                    <a:gd name="connsiteY0" fmla="*/ 29183 h 29183"/>
                    <a:gd name="connsiteX1" fmla="*/ 0 w 19454"/>
                    <a:gd name="connsiteY1" fmla="*/ 25940 h 29183"/>
                    <a:gd name="connsiteX2" fmla="*/ 14591 w 19454"/>
                    <a:gd name="connsiteY2" fmla="*/ 0 h 29183"/>
                    <a:gd name="connsiteX3" fmla="*/ 19455 w 19454"/>
                    <a:gd name="connsiteY3" fmla="*/ 1621 h 29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454" h="29183">
                      <a:moveTo>
                        <a:pt x="4864" y="29183"/>
                      </a:moveTo>
                      <a:lnTo>
                        <a:pt x="0" y="25940"/>
                      </a:lnTo>
                      <a:lnTo>
                        <a:pt x="14591" y="0"/>
                      </a:lnTo>
                      <a:lnTo>
                        <a:pt x="19455" y="1621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C74583F6-71F2-4096-9CD4-D771E0870943}"/>
                    </a:ext>
                  </a:extLst>
                </p:cNvPr>
                <p:cNvSpPr/>
                <p:nvPr/>
              </p:nvSpPr>
              <p:spPr>
                <a:xfrm rot="-1261288">
                  <a:off x="8341131" y="4318009"/>
                  <a:ext cx="4863" cy="111862"/>
                </a:xfrm>
                <a:custGeom>
                  <a:avLst/>
                  <a:gdLst>
                    <a:gd name="connsiteX0" fmla="*/ 0 w 4863"/>
                    <a:gd name="connsiteY0" fmla="*/ 0 h 111862"/>
                    <a:gd name="connsiteX1" fmla="*/ 4863 w 4863"/>
                    <a:gd name="connsiteY1" fmla="*/ 0 h 111862"/>
                    <a:gd name="connsiteX2" fmla="*/ 4863 w 4863"/>
                    <a:gd name="connsiteY2" fmla="*/ 111863 h 111862"/>
                    <a:gd name="connsiteX3" fmla="*/ 0 w 4863"/>
                    <a:gd name="connsiteY3" fmla="*/ 111863 h 111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63" h="111862">
                      <a:moveTo>
                        <a:pt x="0" y="0"/>
                      </a:moveTo>
                      <a:lnTo>
                        <a:pt x="4863" y="0"/>
                      </a:lnTo>
                      <a:lnTo>
                        <a:pt x="4863" y="111863"/>
                      </a:lnTo>
                      <a:lnTo>
                        <a:pt x="0" y="111863"/>
                      </a:lnTo>
                      <a:close/>
                    </a:path>
                  </a:pathLst>
                </a:custGeom>
                <a:grpFill/>
                <a:ln w="48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2A9B8F3D-C64F-4FF4-A192-DCA4BA7CAD7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" y="5989774"/>
            <a:ext cx="12191994" cy="86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96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 xmlns:a16="http://schemas.microsoft.com/office/drawing/2014/main">
      <p:transition spd="slow" advClick="0" advTm="2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869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 xmlns:a16="http://schemas.microsoft.com/office/drawing/2014/main">
      <p:transition spd="slow" advClick="0" advTm="2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93328A7-CC21-B349-9F01-56890ED6C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CF3680F-C92A-E34C-9494-119D90D64F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CB19ADA-6B18-A041-B8D5-35C1DFD0F7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F7F02-9673-4B45-90AC-0B7D8224E4A7}" type="datetimeFigureOut">
              <a:rPr kumimoji="1" lang="zh-CN" altLang="en-US" smtClean="0"/>
              <a:t>2022/4/19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D2D7E9-8AF5-FE41-A074-6E93F29337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CB10ED-73D1-F644-9D17-1067948B0D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CE662-694F-6B48-A179-2A683578F6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42394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 xmlns:a16="http://schemas.microsoft.com/office/drawing/2014/main">
      <p:transition spd="slow" advClick="0" advTm="200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1.jpe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5A81FFC-DD92-40AE-8CF8-B0B3976D4E91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012C1AB2-0FC4-4CBE-B895-8A04C8D45F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" y="-1"/>
              <a:ext cx="12191994" cy="6858001"/>
            </a:xfrm>
            <a:prstGeom prst="rect">
              <a:avLst/>
            </a:prstGeom>
            <a:ln>
              <a:noFill/>
            </a:ln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797F1C52-97C6-47C4-AD09-6A2BFE5BD25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63000"/>
                  </a:schemeClr>
                </a:gs>
                <a:gs pos="57000">
                  <a:schemeClr val="bg1">
                    <a:alpha val="64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endParaRPr>
            </a:p>
          </p:txBody>
        </p:sp>
      </p:grp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DEAE1F01-D0FE-4BBE-81B2-696D1370057F}"/>
              </a:ext>
            </a:extLst>
          </p:cNvPr>
          <p:cNvSpPr/>
          <p:nvPr/>
        </p:nvSpPr>
        <p:spPr>
          <a:xfrm>
            <a:off x="3857625" y="1209675"/>
            <a:ext cx="4604204" cy="1971675"/>
          </a:xfrm>
          <a:custGeom>
            <a:avLst/>
            <a:gdLst>
              <a:gd name="connsiteX0" fmla="*/ 444944 w 4604204"/>
              <a:gd name="connsiteY0" fmla="*/ 142875 h 1971675"/>
              <a:gd name="connsiteX1" fmla="*/ 512652 w 4604204"/>
              <a:gd name="connsiteY1" fmla="*/ 323850 h 1971675"/>
              <a:gd name="connsiteX2" fmla="*/ 290180 w 4604204"/>
              <a:gd name="connsiteY2" fmla="*/ 304800 h 1971675"/>
              <a:gd name="connsiteX3" fmla="*/ 229823 w 4604204"/>
              <a:gd name="connsiteY3" fmla="*/ 646557 h 1971675"/>
              <a:gd name="connsiteX4" fmla="*/ 174108 w 4604204"/>
              <a:gd name="connsiteY4" fmla="*/ 962025 h 1971675"/>
              <a:gd name="connsiteX5" fmla="*/ 164435 w 4604204"/>
              <a:gd name="connsiteY5" fmla="*/ 1209675 h 1971675"/>
              <a:gd name="connsiteX6" fmla="*/ 348217 w 4604204"/>
              <a:gd name="connsiteY6" fmla="*/ 1228725 h 1971675"/>
              <a:gd name="connsiteX7" fmla="*/ 125745 w 4604204"/>
              <a:gd name="connsiteY7" fmla="*/ 1552575 h 1971675"/>
              <a:gd name="connsiteX8" fmla="*/ 0 w 4604204"/>
              <a:gd name="connsiteY8" fmla="*/ 1924050 h 1971675"/>
              <a:gd name="connsiteX9" fmla="*/ 519166 w 4604204"/>
              <a:gd name="connsiteY9" fmla="*/ 1939449 h 1971675"/>
              <a:gd name="connsiteX10" fmla="*/ 1054388 w 4604204"/>
              <a:gd name="connsiteY10" fmla="*/ 1955324 h 1971675"/>
              <a:gd name="connsiteX11" fmla="*/ 1605667 w 4604204"/>
              <a:gd name="connsiteY11" fmla="*/ 1971675 h 1971675"/>
              <a:gd name="connsiteX12" fmla="*/ 1973230 w 4604204"/>
              <a:gd name="connsiteY12" fmla="*/ 1933575 h 1971675"/>
              <a:gd name="connsiteX13" fmla="*/ 2486270 w 4604204"/>
              <a:gd name="connsiteY13" fmla="*/ 1943481 h 1971675"/>
              <a:gd name="connsiteX14" fmla="*/ 2959845 w 4604204"/>
              <a:gd name="connsiteY14" fmla="*/ 1952625 h 1971675"/>
              <a:gd name="connsiteX15" fmla="*/ 3114608 w 4604204"/>
              <a:gd name="connsiteY15" fmla="*/ 1933575 h 1971675"/>
              <a:gd name="connsiteX16" fmla="*/ 3221008 w 4604204"/>
              <a:gd name="connsiteY16" fmla="*/ 1371600 h 1971675"/>
              <a:gd name="connsiteX17" fmla="*/ 3532082 w 4604204"/>
              <a:gd name="connsiteY17" fmla="*/ 1371600 h 1971675"/>
              <a:gd name="connsiteX18" fmla="*/ 3869078 w 4604204"/>
              <a:gd name="connsiteY18" fmla="*/ 1371600 h 1971675"/>
              <a:gd name="connsiteX19" fmla="*/ 3917442 w 4604204"/>
              <a:gd name="connsiteY19" fmla="*/ 1276350 h 1971675"/>
              <a:gd name="connsiteX20" fmla="*/ 4391404 w 4604204"/>
              <a:gd name="connsiteY20" fmla="*/ 1266825 h 1971675"/>
              <a:gd name="connsiteX21" fmla="*/ 4465400 w 4604204"/>
              <a:gd name="connsiteY21" fmla="*/ 902494 h 1971675"/>
              <a:gd name="connsiteX22" fmla="*/ 4536495 w 4604204"/>
              <a:gd name="connsiteY22" fmla="*/ 552450 h 1971675"/>
              <a:gd name="connsiteX23" fmla="*/ 4372059 w 4604204"/>
              <a:gd name="connsiteY23" fmla="*/ 476250 h 1971675"/>
              <a:gd name="connsiteX24" fmla="*/ 4575185 w 4604204"/>
              <a:gd name="connsiteY24" fmla="*/ 400050 h 1971675"/>
              <a:gd name="connsiteX25" fmla="*/ 4604204 w 4604204"/>
              <a:gd name="connsiteY25" fmla="*/ 142875 h 1971675"/>
              <a:gd name="connsiteX26" fmla="*/ 4391404 w 4604204"/>
              <a:gd name="connsiteY26" fmla="*/ 123825 h 1971675"/>
              <a:gd name="connsiteX27" fmla="*/ 4304350 w 4604204"/>
              <a:gd name="connsiteY27" fmla="*/ 9525 h 1971675"/>
              <a:gd name="connsiteX28" fmla="*/ 3737917 w 4604204"/>
              <a:gd name="connsiteY28" fmla="*/ 4953 h 1971675"/>
              <a:gd name="connsiteX29" fmla="*/ 3124281 w 4604204"/>
              <a:gd name="connsiteY29" fmla="*/ 0 h 1971675"/>
              <a:gd name="connsiteX30" fmla="*/ 3259699 w 4604204"/>
              <a:gd name="connsiteY30" fmla="*/ 133350 h 1971675"/>
              <a:gd name="connsiteX31" fmla="*/ 2930827 w 4604204"/>
              <a:gd name="connsiteY31" fmla="*/ 133350 h 1971675"/>
              <a:gd name="connsiteX32" fmla="*/ 2979190 w 4604204"/>
              <a:gd name="connsiteY32" fmla="*/ 590550 h 1971675"/>
              <a:gd name="connsiteX33" fmla="*/ 2403665 w 4604204"/>
              <a:gd name="connsiteY33" fmla="*/ 595313 h 1971675"/>
              <a:gd name="connsiteX34" fmla="*/ 1828139 w 4604204"/>
              <a:gd name="connsiteY34" fmla="*/ 600075 h 1971675"/>
              <a:gd name="connsiteX35" fmla="*/ 1847485 w 4604204"/>
              <a:gd name="connsiteY35" fmla="*/ 323850 h 1971675"/>
              <a:gd name="connsiteX36" fmla="*/ 1721740 w 4604204"/>
              <a:gd name="connsiteY36" fmla="*/ 295275 h 1971675"/>
              <a:gd name="connsiteX37" fmla="*/ 1702394 w 4604204"/>
              <a:gd name="connsiteY37" fmla="*/ 161925 h 1971675"/>
              <a:gd name="connsiteX38" fmla="*/ 1258095 w 4604204"/>
              <a:gd name="connsiteY38" fmla="*/ 155194 h 1971675"/>
              <a:gd name="connsiteX39" fmla="*/ 864094 w 4604204"/>
              <a:gd name="connsiteY39" fmla="*/ 149225 h 1971675"/>
              <a:gd name="connsiteX40" fmla="*/ 444944 w 4604204"/>
              <a:gd name="connsiteY40" fmla="*/ 142875 h 197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604204" h="1971675" extrusionOk="0">
                <a:moveTo>
                  <a:pt x="444944" y="142875"/>
                </a:moveTo>
                <a:cubicBezTo>
                  <a:pt x="473821" y="202778"/>
                  <a:pt x="484158" y="263628"/>
                  <a:pt x="512652" y="323850"/>
                </a:cubicBezTo>
                <a:cubicBezTo>
                  <a:pt x="434922" y="338995"/>
                  <a:pt x="352682" y="301485"/>
                  <a:pt x="290180" y="304800"/>
                </a:cubicBezTo>
                <a:cubicBezTo>
                  <a:pt x="278756" y="392432"/>
                  <a:pt x="247586" y="544679"/>
                  <a:pt x="229823" y="646557"/>
                </a:cubicBezTo>
                <a:cubicBezTo>
                  <a:pt x="212060" y="748435"/>
                  <a:pt x="162734" y="891579"/>
                  <a:pt x="174108" y="962025"/>
                </a:cubicBezTo>
                <a:cubicBezTo>
                  <a:pt x="170660" y="1079800"/>
                  <a:pt x="152790" y="1114021"/>
                  <a:pt x="164435" y="1209675"/>
                </a:cubicBezTo>
                <a:cubicBezTo>
                  <a:pt x="224670" y="1200762"/>
                  <a:pt x="292062" y="1237154"/>
                  <a:pt x="348217" y="1228725"/>
                </a:cubicBezTo>
                <a:cubicBezTo>
                  <a:pt x="263918" y="1387036"/>
                  <a:pt x="176888" y="1402106"/>
                  <a:pt x="125745" y="1552575"/>
                </a:cubicBezTo>
                <a:cubicBezTo>
                  <a:pt x="105786" y="1688274"/>
                  <a:pt x="14085" y="1808930"/>
                  <a:pt x="0" y="1924050"/>
                </a:cubicBezTo>
                <a:cubicBezTo>
                  <a:pt x="126238" y="1895842"/>
                  <a:pt x="338053" y="1973507"/>
                  <a:pt x="519166" y="1939449"/>
                </a:cubicBezTo>
                <a:cubicBezTo>
                  <a:pt x="700279" y="1905391"/>
                  <a:pt x="792369" y="1992000"/>
                  <a:pt x="1054388" y="1955324"/>
                </a:cubicBezTo>
                <a:cubicBezTo>
                  <a:pt x="1316407" y="1918648"/>
                  <a:pt x="1349803" y="2014750"/>
                  <a:pt x="1605667" y="1971675"/>
                </a:cubicBezTo>
                <a:cubicBezTo>
                  <a:pt x="1735351" y="1925451"/>
                  <a:pt x="1826680" y="1969958"/>
                  <a:pt x="1973230" y="1933575"/>
                </a:cubicBezTo>
                <a:cubicBezTo>
                  <a:pt x="2189399" y="1911171"/>
                  <a:pt x="2335403" y="1948312"/>
                  <a:pt x="2486270" y="1943481"/>
                </a:cubicBezTo>
                <a:cubicBezTo>
                  <a:pt x="2637137" y="1938650"/>
                  <a:pt x="2743024" y="1992579"/>
                  <a:pt x="2959845" y="1952625"/>
                </a:cubicBezTo>
                <a:cubicBezTo>
                  <a:pt x="2994593" y="1941289"/>
                  <a:pt x="3080989" y="1945317"/>
                  <a:pt x="3114608" y="1933575"/>
                </a:cubicBezTo>
                <a:cubicBezTo>
                  <a:pt x="3103392" y="1683815"/>
                  <a:pt x="3219576" y="1500299"/>
                  <a:pt x="3221008" y="1371600"/>
                </a:cubicBezTo>
                <a:cubicBezTo>
                  <a:pt x="3306053" y="1360291"/>
                  <a:pt x="3424704" y="1402475"/>
                  <a:pt x="3532082" y="1371600"/>
                </a:cubicBezTo>
                <a:cubicBezTo>
                  <a:pt x="3639460" y="1340725"/>
                  <a:pt x="3754652" y="1377348"/>
                  <a:pt x="3869078" y="1371600"/>
                </a:cubicBezTo>
                <a:cubicBezTo>
                  <a:pt x="3879725" y="1342273"/>
                  <a:pt x="3909032" y="1320466"/>
                  <a:pt x="3917442" y="1276350"/>
                </a:cubicBezTo>
                <a:cubicBezTo>
                  <a:pt x="4122017" y="1226055"/>
                  <a:pt x="4159768" y="1286158"/>
                  <a:pt x="4391404" y="1266825"/>
                </a:cubicBezTo>
                <a:cubicBezTo>
                  <a:pt x="4402377" y="1168181"/>
                  <a:pt x="4473720" y="1042547"/>
                  <a:pt x="4465400" y="902494"/>
                </a:cubicBezTo>
                <a:cubicBezTo>
                  <a:pt x="4457080" y="762441"/>
                  <a:pt x="4521462" y="685967"/>
                  <a:pt x="4536495" y="552450"/>
                </a:cubicBezTo>
                <a:cubicBezTo>
                  <a:pt x="4495964" y="540604"/>
                  <a:pt x="4443365" y="491050"/>
                  <a:pt x="4372059" y="476250"/>
                </a:cubicBezTo>
                <a:cubicBezTo>
                  <a:pt x="4438527" y="430128"/>
                  <a:pt x="4487566" y="444392"/>
                  <a:pt x="4575185" y="400050"/>
                </a:cubicBezTo>
                <a:cubicBezTo>
                  <a:pt x="4561280" y="345639"/>
                  <a:pt x="4606224" y="238012"/>
                  <a:pt x="4604204" y="142875"/>
                </a:cubicBezTo>
                <a:cubicBezTo>
                  <a:pt x="4518846" y="155089"/>
                  <a:pt x="4489869" y="117302"/>
                  <a:pt x="4391404" y="123825"/>
                </a:cubicBezTo>
                <a:cubicBezTo>
                  <a:pt x="4349058" y="86681"/>
                  <a:pt x="4345481" y="60596"/>
                  <a:pt x="4304350" y="9525"/>
                </a:cubicBezTo>
                <a:cubicBezTo>
                  <a:pt x="4180471" y="64127"/>
                  <a:pt x="3964151" y="469"/>
                  <a:pt x="3737917" y="4953"/>
                </a:cubicBezTo>
                <a:cubicBezTo>
                  <a:pt x="3511683" y="9437"/>
                  <a:pt x="3324921" y="-1563"/>
                  <a:pt x="3124281" y="0"/>
                </a:cubicBezTo>
                <a:cubicBezTo>
                  <a:pt x="3165705" y="25763"/>
                  <a:pt x="3215444" y="104668"/>
                  <a:pt x="3259699" y="133350"/>
                </a:cubicBezTo>
                <a:cubicBezTo>
                  <a:pt x="3134228" y="166258"/>
                  <a:pt x="3050907" y="118083"/>
                  <a:pt x="2930827" y="133350"/>
                </a:cubicBezTo>
                <a:cubicBezTo>
                  <a:pt x="2960408" y="296426"/>
                  <a:pt x="2942924" y="487366"/>
                  <a:pt x="2979190" y="590550"/>
                </a:cubicBezTo>
                <a:cubicBezTo>
                  <a:pt x="2725910" y="644559"/>
                  <a:pt x="2662160" y="553522"/>
                  <a:pt x="2403665" y="595313"/>
                </a:cubicBezTo>
                <a:cubicBezTo>
                  <a:pt x="2145170" y="637103"/>
                  <a:pt x="2078979" y="564886"/>
                  <a:pt x="1828139" y="600075"/>
                </a:cubicBezTo>
                <a:cubicBezTo>
                  <a:pt x="1802919" y="492416"/>
                  <a:pt x="1865332" y="446002"/>
                  <a:pt x="1847485" y="323850"/>
                </a:cubicBezTo>
                <a:cubicBezTo>
                  <a:pt x="1797851" y="319785"/>
                  <a:pt x="1755695" y="298547"/>
                  <a:pt x="1721740" y="295275"/>
                </a:cubicBezTo>
                <a:cubicBezTo>
                  <a:pt x="1706409" y="244179"/>
                  <a:pt x="1709907" y="200228"/>
                  <a:pt x="1702394" y="161925"/>
                </a:cubicBezTo>
                <a:cubicBezTo>
                  <a:pt x="1511927" y="163943"/>
                  <a:pt x="1397982" y="152638"/>
                  <a:pt x="1258095" y="155194"/>
                </a:cubicBezTo>
                <a:cubicBezTo>
                  <a:pt x="1118208" y="157750"/>
                  <a:pt x="995678" y="105943"/>
                  <a:pt x="864094" y="149225"/>
                </a:cubicBezTo>
                <a:cubicBezTo>
                  <a:pt x="732510" y="192507"/>
                  <a:pt x="644552" y="98314"/>
                  <a:pt x="444944" y="142875"/>
                </a:cubicBezTo>
                <a:close/>
              </a:path>
            </a:pathLst>
          </a:custGeom>
          <a:noFill/>
          <a:ln w="6350">
            <a:gradFill>
              <a:gsLst>
                <a:gs pos="0">
                  <a:srgbClr val="DE1B1B"/>
                </a:gs>
                <a:gs pos="100000">
                  <a:schemeClr val="accent1">
                    <a:lumMod val="30000"/>
                    <a:lumOff val="70000"/>
                    <a:alpha val="15000"/>
                  </a:schemeClr>
                </a:gs>
              </a:gsLst>
              <a:lin ang="5400000" scaled="1"/>
            </a:gra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438150 w 4533900"/>
                      <a:gd name="connsiteY0" fmla="*/ 142875 h 1971675"/>
                      <a:gd name="connsiteX1" fmla="*/ 504825 w 4533900"/>
                      <a:gd name="connsiteY1" fmla="*/ 323850 h 1971675"/>
                      <a:gd name="connsiteX2" fmla="*/ 285750 w 4533900"/>
                      <a:gd name="connsiteY2" fmla="*/ 304800 h 1971675"/>
                      <a:gd name="connsiteX3" fmla="*/ 171450 w 4533900"/>
                      <a:gd name="connsiteY3" fmla="*/ 962025 h 1971675"/>
                      <a:gd name="connsiteX4" fmla="*/ 161925 w 4533900"/>
                      <a:gd name="connsiteY4" fmla="*/ 1209675 h 1971675"/>
                      <a:gd name="connsiteX5" fmla="*/ 342900 w 4533900"/>
                      <a:gd name="connsiteY5" fmla="*/ 1228725 h 1971675"/>
                      <a:gd name="connsiteX6" fmla="*/ 123825 w 4533900"/>
                      <a:gd name="connsiteY6" fmla="*/ 1552575 h 1971675"/>
                      <a:gd name="connsiteX7" fmla="*/ 0 w 4533900"/>
                      <a:gd name="connsiteY7" fmla="*/ 1924050 h 1971675"/>
                      <a:gd name="connsiteX8" fmla="*/ 1581150 w 4533900"/>
                      <a:gd name="connsiteY8" fmla="*/ 1971675 h 1971675"/>
                      <a:gd name="connsiteX9" fmla="*/ 1943100 w 4533900"/>
                      <a:gd name="connsiteY9" fmla="*/ 1933575 h 1971675"/>
                      <a:gd name="connsiteX10" fmla="*/ 2914650 w 4533900"/>
                      <a:gd name="connsiteY10" fmla="*/ 1952625 h 1971675"/>
                      <a:gd name="connsiteX11" fmla="*/ 3067050 w 4533900"/>
                      <a:gd name="connsiteY11" fmla="*/ 1933575 h 1971675"/>
                      <a:gd name="connsiteX12" fmla="*/ 3171825 w 4533900"/>
                      <a:gd name="connsiteY12" fmla="*/ 1371600 h 1971675"/>
                      <a:gd name="connsiteX13" fmla="*/ 3810000 w 4533900"/>
                      <a:gd name="connsiteY13" fmla="*/ 1371600 h 1971675"/>
                      <a:gd name="connsiteX14" fmla="*/ 3857625 w 4533900"/>
                      <a:gd name="connsiteY14" fmla="*/ 1276350 h 1971675"/>
                      <a:gd name="connsiteX15" fmla="*/ 4324350 w 4533900"/>
                      <a:gd name="connsiteY15" fmla="*/ 1266825 h 1971675"/>
                      <a:gd name="connsiteX16" fmla="*/ 4467225 w 4533900"/>
                      <a:gd name="connsiteY16" fmla="*/ 552450 h 1971675"/>
                      <a:gd name="connsiteX17" fmla="*/ 4305300 w 4533900"/>
                      <a:gd name="connsiteY17" fmla="*/ 476250 h 1971675"/>
                      <a:gd name="connsiteX18" fmla="*/ 4505325 w 4533900"/>
                      <a:gd name="connsiteY18" fmla="*/ 400050 h 1971675"/>
                      <a:gd name="connsiteX19" fmla="*/ 4533900 w 4533900"/>
                      <a:gd name="connsiteY19" fmla="*/ 142875 h 1971675"/>
                      <a:gd name="connsiteX20" fmla="*/ 4324350 w 4533900"/>
                      <a:gd name="connsiteY20" fmla="*/ 123825 h 1971675"/>
                      <a:gd name="connsiteX21" fmla="*/ 4238625 w 4533900"/>
                      <a:gd name="connsiteY21" fmla="*/ 9525 h 1971675"/>
                      <a:gd name="connsiteX22" fmla="*/ 3076575 w 4533900"/>
                      <a:gd name="connsiteY22" fmla="*/ 0 h 1971675"/>
                      <a:gd name="connsiteX23" fmla="*/ 3209925 w 4533900"/>
                      <a:gd name="connsiteY23" fmla="*/ 133350 h 1971675"/>
                      <a:gd name="connsiteX24" fmla="*/ 2886075 w 4533900"/>
                      <a:gd name="connsiteY24" fmla="*/ 133350 h 1971675"/>
                      <a:gd name="connsiteX25" fmla="*/ 2933700 w 4533900"/>
                      <a:gd name="connsiteY25" fmla="*/ 590550 h 1971675"/>
                      <a:gd name="connsiteX26" fmla="*/ 1800225 w 4533900"/>
                      <a:gd name="connsiteY26" fmla="*/ 600075 h 1971675"/>
                      <a:gd name="connsiteX27" fmla="*/ 1819275 w 4533900"/>
                      <a:gd name="connsiteY27" fmla="*/ 323850 h 1971675"/>
                      <a:gd name="connsiteX28" fmla="*/ 1695450 w 4533900"/>
                      <a:gd name="connsiteY28" fmla="*/ 295275 h 1971675"/>
                      <a:gd name="connsiteX29" fmla="*/ 1676400 w 4533900"/>
                      <a:gd name="connsiteY29" fmla="*/ 161925 h 1971675"/>
                      <a:gd name="connsiteX30" fmla="*/ 438150 w 4533900"/>
                      <a:gd name="connsiteY30" fmla="*/ 142875 h 1971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4533900" h="1971675">
                        <a:moveTo>
                          <a:pt x="438150" y="142875"/>
                        </a:moveTo>
                        <a:lnTo>
                          <a:pt x="504825" y="323850"/>
                        </a:lnTo>
                        <a:lnTo>
                          <a:pt x="285750" y="304800"/>
                        </a:lnTo>
                        <a:lnTo>
                          <a:pt x="171450" y="962025"/>
                        </a:lnTo>
                        <a:lnTo>
                          <a:pt x="161925" y="1209675"/>
                        </a:lnTo>
                        <a:lnTo>
                          <a:pt x="342900" y="1228725"/>
                        </a:lnTo>
                        <a:lnTo>
                          <a:pt x="123825" y="1552575"/>
                        </a:lnTo>
                        <a:lnTo>
                          <a:pt x="0" y="1924050"/>
                        </a:lnTo>
                        <a:lnTo>
                          <a:pt x="1581150" y="1971675"/>
                        </a:lnTo>
                        <a:lnTo>
                          <a:pt x="1943100" y="1933575"/>
                        </a:lnTo>
                        <a:lnTo>
                          <a:pt x="2914650" y="1952625"/>
                        </a:lnTo>
                        <a:lnTo>
                          <a:pt x="3067050" y="1933575"/>
                        </a:lnTo>
                        <a:lnTo>
                          <a:pt x="3171825" y="1371600"/>
                        </a:lnTo>
                        <a:lnTo>
                          <a:pt x="3810000" y="1371600"/>
                        </a:lnTo>
                        <a:lnTo>
                          <a:pt x="3857625" y="1276350"/>
                        </a:lnTo>
                        <a:lnTo>
                          <a:pt x="4324350" y="1266825"/>
                        </a:lnTo>
                        <a:lnTo>
                          <a:pt x="4467225" y="552450"/>
                        </a:lnTo>
                        <a:lnTo>
                          <a:pt x="4305300" y="476250"/>
                        </a:lnTo>
                        <a:lnTo>
                          <a:pt x="4505325" y="400050"/>
                        </a:lnTo>
                        <a:lnTo>
                          <a:pt x="4533900" y="142875"/>
                        </a:lnTo>
                        <a:lnTo>
                          <a:pt x="4324350" y="123825"/>
                        </a:lnTo>
                        <a:lnTo>
                          <a:pt x="4238625" y="9525"/>
                        </a:lnTo>
                        <a:lnTo>
                          <a:pt x="3076575" y="0"/>
                        </a:lnTo>
                        <a:lnTo>
                          <a:pt x="3209925" y="133350"/>
                        </a:lnTo>
                        <a:lnTo>
                          <a:pt x="2886075" y="133350"/>
                        </a:lnTo>
                        <a:lnTo>
                          <a:pt x="2933700" y="590550"/>
                        </a:lnTo>
                        <a:lnTo>
                          <a:pt x="1800225" y="600075"/>
                        </a:lnTo>
                        <a:lnTo>
                          <a:pt x="1819275" y="323850"/>
                        </a:lnTo>
                        <a:lnTo>
                          <a:pt x="1695450" y="295275"/>
                        </a:lnTo>
                        <a:lnTo>
                          <a:pt x="1676400" y="161925"/>
                        </a:lnTo>
                        <a:lnTo>
                          <a:pt x="438150" y="142875"/>
                        </a:ln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Normal" panose="020B0400000000000000" pitchFamily="34" charset="-128"/>
              <a:ea typeface="Source Han Sans CN Normal" panose="020B0400000000000000" pitchFamily="34" charset="-128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AA522C1B-4407-43D8-8555-84F00B08FB75}"/>
              </a:ext>
            </a:extLst>
          </p:cNvPr>
          <p:cNvSpPr/>
          <p:nvPr/>
        </p:nvSpPr>
        <p:spPr>
          <a:xfrm rot="10800000">
            <a:off x="4604836" y="4150601"/>
            <a:ext cx="2982325" cy="330771"/>
          </a:xfrm>
          <a:custGeom>
            <a:avLst/>
            <a:gdLst>
              <a:gd name="connsiteX0" fmla="*/ 5879412 w 5879412"/>
              <a:gd name="connsiteY0" fmla="*/ 534264 h 534264"/>
              <a:gd name="connsiteX1" fmla="*/ 4804014 w 5879412"/>
              <a:gd name="connsiteY1" fmla="*/ 534264 h 534264"/>
              <a:gd name="connsiteX2" fmla="*/ 4015104 w 5879412"/>
              <a:gd name="connsiteY2" fmla="*/ 534264 h 534264"/>
              <a:gd name="connsiteX3" fmla="*/ 3764862 w 5879412"/>
              <a:gd name="connsiteY3" fmla="*/ 534264 h 534264"/>
              <a:gd name="connsiteX4" fmla="*/ 2939706 w 5879412"/>
              <a:gd name="connsiteY4" fmla="*/ 534264 h 534264"/>
              <a:gd name="connsiteX5" fmla="*/ 2689464 w 5879412"/>
              <a:gd name="connsiteY5" fmla="*/ 534264 h 534264"/>
              <a:gd name="connsiteX6" fmla="*/ 1900554 w 5879412"/>
              <a:gd name="connsiteY6" fmla="*/ 534264 h 534264"/>
              <a:gd name="connsiteX7" fmla="*/ 1864308 w 5879412"/>
              <a:gd name="connsiteY7" fmla="*/ 534264 h 534264"/>
              <a:gd name="connsiteX8" fmla="*/ 1075398 w 5879412"/>
              <a:gd name="connsiteY8" fmla="*/ 534264 h 534264"/>
              <a:gd name="connsiteX9" fmla="*/ 825156 w 5879412"/>
              <a:gd name="connsiteY9" fmla="*/ 534264 h 534264"/>
              <a:gd name="connsiteX10" fmla="*/ 0 w 5879412"/>
              <a:gd name="connsiteY10" fmla="*/ 534264 h 534264"/>
              <a:gd name="connsiteX11" fmla="*/ 191562 w 5879412"/>
              <a:gd name="connsiteY11" fmla="*/ 267132 h 534264"/>
              <a:gd name="connsiteX12" fmla="*/ 0 w 5879412"/>
              <a:gd name="connsiteY12" fmla="*/ 0 h 534264"/>
              <a:gd name="connsiteX13" fmla="*/ 825156 w 5879412"/>
              <a:gd name="connsiteY13" fmla="*/ 0 h 534264"/>
              <a:gd name="connsiteX14" fmla="*/ 1075398 w 5879412"/>
              <a:gd name="connsiteY14" fmla="*/ 0 h 534264"/>
              <a:gd name="connsiteX15" fmla="*/ 1864308 w 5879412"/>
              <a:gd name="connsiteY15" fmla="*/ 0 h 534264"/>
              <a:gd name="connsiteX16" fmla="*/ 1900554 w 5879412"/>
              <a:gd name="connsiteY16" fmla="*/ 0 h 534264"/>
              <a:gd name="connsiteX17" fmla="*/ 2689464 w 5879412"/>
              <a:gd name="connsiteY17" fmla="*/ 0 h 534264"/>
              <a:gd name="connsiteX18" fmla="*/ 2939706 w 5879412"/>
              <a:gd name="connsiteY18" fmla="*/ 0 h 534264"/>
              <a:gd name="connsiteX19" fmla="*/ 3764862 w 5879412"/>
              <a:gd name="connsiteY19" fmla="*/ 0 h 534264"/>
              <a:gd name="connsiteX20" fmla="*/ 4015104 w 5879412"/>
              <a:gd name="connsiteY20" fmla="*/ 0 h 534264"/>
              <a:gd name="connsiteX21" fmla="*/ 4804014 w 5879412"/>
              <a:gd name="connsiteY21" fmla="*/ 0 h 534264"/>
              <a:gd name="connsiteX22" fmla="*/ 5879412 w 5879412"/>
              <a:gd name="connsiteY22" fmla="*/ 0 h 534264"/>
              <a:gd name="connsiteX23" fmla="*/ 5687850 w 5879412"/>
              <a:gd name="connsiteY23" fmla="*/ 267132 h 53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79412" h="534264">
                <a:moveTo>
                  <a:pt x="5879412" y="534264"/>
                </a:moveTo>
                <a:lnTo>
                  <a:pt x="4804014" y="534264"/>
                </a:lnTo>
                <a:lnTo>
                  <a:pt x="4015104" y="534264"/>
                </a:lnTo>
                <a:lnTo>
                  <a:pt x="3764862" y="534264"/>
                </a:lnTo>
                <a:lnTo>
                  <a:pt x="2939706" y="534264"/>
                </a:lnTo>
                <a:lnTo>
                  <a:pt x="2689464" y="534264"/>
                </a:lnTo>
                <a:lnTo>
                  <a:pt x="1900554" y="534264"/>
                </a:lnTo>
                <a:lnTo>
                  <a:pt x="1864308" y="534264"/>
                </a:lnTo>
                <a:lnTo>
                  <a:pt x="1075398" y="534264"/>
                </a:lnTo>
                <a:lnTo>
                  <a:pt x="825156" y="534264"/>
                </a:lnTo>
                <a:lnTo>
                  <a:pt x="0" y="534264"/>
                </a:lnTo>
                <a:lnTo>
                  <a:pt x="191562" y="267132"/>
                </a:lnTo>
                <a:lnTo>
                  <a:pt x="0" y="0"/>
                </a:lnTo>
                <a:lnTo>
                  <a:pt x="825156" y="0"/>
                </a:lnTo>
                <a:lnTo>
                  <a:pt x="1075398" y="0"/>
                </a:lnTo>
                <a:lnTo>
                  <a:pt x="1864308" y="0"/>
                </a:lnTo>
                <a:lnTo>
                  <a:pt x="1900554" y="0"/>
                </a:lnTo>
                <a:lnTo>
                  <a:pt x="2689464" y="0"/>
                </a:lnTo>
                <a:lnTo>
                  <a:pt x="2939706" y="0"/>
                </a:lnTo>
                <a:lnTo>
                  <a:pt x="3764862" y="0"/>
                </a:lnTo>
                <a:lnTo>
                  <a:pt x="4015104" y="0"/>
                </a:lnTo>
                <a:lnTo>
                  <a:pt x="4804014" y="0"/>
                </a:lnTo>
                <a:lnTo>
                  <a:pt x="5879412" y="0"/>
                </a:lnTo>
                <a:lnTo>
                  <a:pt x="5687850" y="26713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33000">
                <a:schemeClr val="accent1">
                  <a:lumMod val="45000"/>
                  <a:lumOff val="55000"/>
                </a:schemeClr>
              </a:gs>
              <a:gs pos="60000">
                <a:schemeClr val="accent2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图形 367">
            <a:extLst>
              <a:ext uri="{FF2B5EF4-FFF2-40B4-BE49-F238E27FC236}">
                <a16:creationId xmlns:a16="http://schemas.microsoft.com/office/drawing/2014/main" id="{0E8F2277-D5FD-48A2-A5A8-91D9C18B8C9B}"/>
              </a:ext>
            </a:extLst>
          </p:cNvPr>
          <p:cNvSpPr/>
          <p:nvPr/>
        </p:nvSpPr>
        <p:spPr>
          <a:xfrm>
            <a:off x="164582" y="3905250"/>
            <a:ext cx="12027418" cy="2952750"/>
          </a:xfrm>
          <a:custGeom>
            <a:avLst/>
            <a:gdLst>
              <a:gd name="connsiteX0" fmla="*/ 10579619 w 12027418"/>
              <a:gd name="connsiteY0" fmla="*/ 2952750 h 2952750"/>
              <a:gd name="connsiteX1" fmla="*/ 10439919 w 12027418"/>
              <a:gd name="connsiteY1" fmla="*/ 2946400 h 2952750"/>
              <a:gd name="connsiteX2" fmla="*/ 10579619 w 12027418"/>
              <a:gd name="connsiteY2" fmla="*/ 2952750 h 2952750"/>
              <a:gd name="connsiteX3" fmla="*/ 4636018 w 12027418"/>
              <a:gd name="connsiteY3" fmla="*/ 2952750 h 2952750"/>
              <a:gd name="connsiteX4" fmla="*/ 4655068 w 12027418"/>
              <a:gd name="connsiteY4" fmla="*/ 2952750 h 2952750"/>
              <a:gd name="connsiteX5" fmla="*/ 4636018 w 12027418"/>
              <a:gd name="connsiteY5" fmla="*/ 2952750 h 2952750"/>
              <a:gd name="connsiteX6" fmla="*/ 11081269 w 12027418"/>
              <a:gd name="connsiteY6" fmla="*/ 2952750 h 2952750"/>
              <a:gd name="connsiteX7" fmla="*/ 11062219 w 12027418"/>
              <a:gd name="connsiteY7" fmla="*/ 2952750 h 2952750"/>
              <a:gd name="connsiteX8" fmla="*/ 11106669 w 12027418"/>
              <a:gd name="connsiteY8" fmla="*/ 2921000 h 2952750"/>
              <a:gd name="connsiteX9" fmla="*/ 11081269 w 12027418"/>
              <a:gd name="connsiteY9" fmla="*/ 2952750 h 2952750"/>
              <a:gd name="connsiteX10" fmla="*/ 4489968 w 12027418"/>
              <a:gd name="connsiteY10" fmla="*/ 2946400 h 2952750"/>
              <a:gd name="connsiteX11" fmla="*/ 4528068 w 12027418"/>
              <a:gd name="connsiteY11" fmla="*/ 2927350 h 2952750"/>
              <a:gd name="connsiteX12" fmla="*/ 4489968 w 12027418"/>
              <a:gd name="connsiteY12" fmla="*/ 2946400 h 2952750"/>
              <a:gd name="connsiteX13" fmla="*/ 3124719 w 12027418"/>
              <a:gd name="connsiteY13" fmla="*/ 2921000 h 2952750"/>
              <a:gd name="connsiteX14" fmla="*/ 3118369 w 12027418"/>
              <a:gd name="connsiteY14" fmla="*/ 2921000 h 2952750"/>
              <a:gd name="connsiteX15" fmla="*/ 3124719 w 12027418"/>
              <a:gd name="connsiteY15" fmla="*/ 2921000 h 2952750"/>
              <a:gd name="connsiteX16" fmla="*/ 9855719 w 12027418"/>
              <a:gd name="connsiteY16" fmla="*/ 2927350 h 2952750"/>
              <a:gd name="connsiteX17" fmla="*/ 9881119 w 12027418"/>
              <a:gd name="connsiteY17" fmla="*/ 2914650 h 2952750"/>
              <a:gd name="connsiteX18" fmla="*/ 9855719 w 12027418"/>
              <a:gd name="connsiteY18" fmla="*/ 2927350 h 2952750"/>
              <a:gd name="connsiteX19" fmla="*/ 3512068 w 12027418"/>
              <a:gd name="connsiteY19" fmla="*/ 2927350 h 2952750"/>
              <a:gd name="connsiteX20" fmla="*/ 3518418 w 12027418"/>
              <a:gd name="connsiteY20" fmla="*/ 2908300 h 2952750"/>
              <a:gd name="connsiteX21" fmla="*/ 3512068 w 12027418"/>
              <a:gd name="connsiteY21" fmla="*/ 2927350 h 2952750"/>
              <a:gd name="connsiteX22" fmla="*/ 3194569 w 12027418"/>
              <a:gd name="connsiteY22" fmla="*/ 2940050 h 2952750"/>
              <a:gd name="connsiteX23" fmla="*/ 3200919 w 12027418"/>
              <a:gd name="connsiteY23" fmla="*/ 2908300 h 2952750"/>
              <a:gd name="connsiteX24" fmla="*/ 3194569 w 12027418"/>
              <a:gd name="connsiteY24" fmla="*/ 2940050 h 2952750"/>
              <a:gd name="connsiteX25" fmla="*/ 5906018 w 12027418"/>
              <a:gd name="connsiteY25" fmla="*/ 2901950 h 2952750"/>
              <a:gd name="connsiteX26" fmla="*/ 5906018 w 12027418"/>
              <a:gd name="connsiteY26" fmla="*/ 2882900 h 2952750"/>
              <a:gd name="connsiteX27" fmla="*/ 5906018 w 12027418"/>
              <a:gd name="connsiteY27" fmla="*/ 2901950 h 2952750"/>
              <a:gd name="connsiteX28" fmla="*/ 8553969 w 12027418"/>
              <a:gd name="connsiteY28" fmla="*/ 2901950 h 2952750"/>
              <a:gd name="connsiteX29" fmla="*/ 8439669 w 12027418"/>
              <a:gd name="connsiteY29" fmla="*/ 2940050 h 2952750"/>
              <a:gd name="connsiteX30" fmla="*/ 8484119 w 12027418"/>
              <a:gd name="connsiteY30" fmla="*/ 2876550 h 2952750"/>
              <a:gd name="connsiteX31" fmla="*/ 8553969 w 12027418"/>
              <a:gd name="connsiteY31" fmla="*/ 2901950 h 2952750"/>
              <a:gd name="connsiteX32" fmla="*/ 3569218 w 12027418"/>
              <a:gd name="connsiteY32" fmla="*/ 2876550 h 2952750"/>
              <a:gd name="connsiteX33" fmla="*/ 3550168 w 12027418"/>
              <a:gd name="connsiteY33" fmla="*/ 2914650 h 2952750"/>
              <a:gd name="connsiteX34" fmla="*/ 3550168 w 12027418"/>
              <a:gd name="connsiteY34" fmla="*/ 2876550 h 2952750"/>
              <a:gd name="connsiteX35" fmla="*/ 3569218 w 12027418"/>
              <a:gd name="connsiteY35" fmla="*/ 2876550 h 2952750"/>
              <a:gd name="connsiteX36" fmla="*/ 10249419 w 12027418"/>
              <a:gd name="connsiteY36" fmla="*/ 2870200 h 2952750"/>
              <a:gd name="connsiteX37" fmla="*/ 10249419 w 12027418"/>
              <a:gd name="connsiteY37" fmla="*/ 2952750 h 2952750"/>
              <a:gd name="connsiteX38" fmla="*/ 10236719 w 12027418"/>
              <a:gd name="connsiteY38" fmla="*/ 2946400 h 2952750"/>
              <a:gd name="connsiteX39" fmla="*/ 10224019 w 12027418"/>
              <a:gd name="connsiteY39" fmla="*/ 2921000 h 2952750"/>
              <a:gd name="connsiteX40" fmla="*/ 10173219 w 12027418"/>
              <a:gd name="connsiteY40" fmla="*/ 2914650 h 2952750"/>
              <a:gd name="connsiteX41" fmla="*/ 10109719 w 12027418"/>
              <a:gd name="connsiteY41" fmla="*/ 2952750 h 2952750"/>
              <a:gd name="connsiteX42" fmla="*/ 10071619 w 12027418"/>
              <a:gd name="connsiteY42" fmla="*/ 2952750 h 2952750"/>
              <a:gd name="connsiteX43" fmla="*/ 10230369 w 12027418"/>
              <a:gd name="connsiteY43" fmla="*/ 2870200 h 2952750"/>
              <a:gd name="connsiteX44" fmla="*/ 10249419 w 12027418"/>
              <a:gd name="connsiteY44" fmla="*/ 2870200 h 2952750"/>
              <a:gd name="connsiteX45" fmla="*/ 11436869 w 12027418"/>
              <a:gd name="connsiteY45" fmla="*/ 2857500 h 2952750"/>
              <a:gd name="connsiteX46" fmla="*/ 11424169 w 12027418"/>
              <a:gd name="connsiteY46" fmla="*/ 2870200 h 2952750"/>
              <a:gd name="connsiteX47" fmla="*/ 11417819 w 12027418"/>
              <a:gd name="connsiteY47" fmla="*/ 2857500 h 2952750"/>
              <a:gd name="connsiteX48" fmla="*/ 11436869 w 12027418"/>
              <a:gd name="connsiteY48" fmla="*/ 2857500 h 2952750"/>
              <a:gd name="connsiteX49" fmla="*/ 10338319 w 12027418"/>
              <a:gd name="connsiteY49" fmla="*/ 2851150 h 2952750"/>
              <a:gd name="connsiteX50" fmla="*/ 10370069 w 12027418"/>
              <a:gd name="connsiteY50" fmla="*/ 2863850 h 2952750"/>
              <a:gd name="connsiteX51" fmla="*/ 10306569 w 12027418"/>
              <a:gd name="connsiteY51" fmla="*/ 2889250 h 2952750"/>
              <a:gd name="connsiteX52" fmla="*/ 10287519 w 12027418"/>
              <a:gd name="connsiteY52" fmla="*/ 2851150 h 2952750"/>
              <a:gd name="connsiteX53" fmla="*/ 10338319 w 12027418"/>
              <a:gd name="connsiteY53" fmla="*/ 2851150 h 2952750"/>
              <a:gd name="connsiteX54" fmla="*/ 3632718 w 12027418"/>
              <a:gd name="connsiteY54" fmla="*/ 2863850 h 2952750"/>
              <a:gd name="connsiteX55" fmla="*/ 3626368 w 12027418"/>
              <a:gd name="connsiteY55" fmla="*/ 2876550 h 2952750"/>
              <a:gd name="connsiteX56" fmla="*/ 3588268 w 12027418"/>
              <a:gd name="connsiteY56" fmla="*/ 2851150 h 2952750"/>
              <a:gd name="connsiteX57" fmla="*/ 3632718 w 12027418"/>
              <a:gd name="connsiteY57" fmla="*/ 2863850 h 2952750"/>
              <a:gd name="connsiteX58" fmla="*/ 8534919 w 12027418"/>
              <a:gd name="connsiteY58" fmla="*/ 2851150 h 2952750"/>
              <a:gd name="connsiteX59" fmla="*/ 8484119 w 12027418"/>
              <a:gd name="connsiteY59" fmla="*/ 2851150 h 2952750"/>
              <a:gd name="connsiteX60" fmla="*/ 8490469 w 12027418"/>
              <a:gd name="connsiteY60" fmla="*/ 2832100 h 2952750"/>
              <a:gd name="connsiteX61" fmla="*/ 8534919 w 12027418"/>
              <a:gd name="connsiteY61" fmla="*/ 2851150 h 2952750"/>
              <a:gd name="connsiteX62" fmla="*/ 11322569 w 12027418"/>
              <a:gd name="connsiteY62" fmla="*/ 2876550 h 2952750"/>
              <a:gd name="connsiteX63" fmla="*/ 11309869 w 12027418"/>
              <a:gd name="connsiteY63" fmla="*/ 2870200 h 2952750"/>
              <a:gd name="connsiteX64" fmla="*/ 11316219 w 12027418"/>
              <a:gd name="connsiteY64" fmla="*/ 2819400 h 2952750"/>
              <a:gd name="connsiteX65" fmla="*/ 11322569 w 12027418"/>
              <a:gd name="connsiteY65" fmla="*/ 2876550 h 2952750"/>
              <a:gd name="connsiteX66" fmla="*/ 9144519 w 12027418"/>
              <a:gd name="connsiteY66" fmla="*/ 2889250 h 2952750"/>
              <a:gd name="connsiteX67" fmla="*/ 9131819 w 12027418"/>
              <a:gd name="connsiteY67" fmla="*/ 2825750 h 2952750"/>
              <a:gd name="connsiteX68" fmla="*/ 9138169 w 12027418"/>
              <a:gd name="connsiteY68" fmla="*/ 2813050 h 2952750"/>
              <a:gd name="connsiteX69" fmla="*/ 9144519 w 12027418"/>
              <a:gd name="connsiteY69" fmla="*/ 2889250 h 2952750"/>
              <a:gd name="connsiteX70" fmla="*/ 9652519 w 12027418"/>
              <a:gd name="connsiteY70" fmla="*/ 2781300 h 2952750"/>
              <a:gd name="connsiteX71" fmla="*/ 9658869 w 12027418"/>
              <a:gd name="connsiteY71" fmla="*/ 2800350 h 2952750"/>
              <a:gd name="connsiteX72" fmla="*/ 9646169 w 12027418"/>
              <a:gd name="connsiteY72" fmla="*/ 2825750 h 2952750"/>
              <a:gd name="connsiteX73" fmla="*/ 9620769 w 12027418"/>
              <a:gd name="connsiteY73" fmla="*/ 2806700 h 2952750"/>
              <a:gd name="connsiteX74" fmla="*/ 9627119 w 12027418"/>
              <a:gd name="connsiteY74" fmla="*/ 2781300 h 2952750"/>
              <a:gd name="connsiteX75" fmla="*/ 9652519 w 12027418"/>
              <a:gd name="connsiteY75" fmla="*/ 2781300 h 2952750"/>
              <a:gd name="connsiteX76" fmla="*/ 3004069 w 12027418"/>
              <a:gd name="connsiteY76" fmla="*/ 2794000 h 2952750"/>
              <a:gd name="connsiteX77" fmla="*/ 3010419 w 12027418"/>
              <a:gd name="connsiteY77" fmla="*/ 2781300 h 2952750"/>
              <a:gd name="connsiteX78" fmla="*/ 3004069 w 12027418"/>
              <a:gd name="connsiteY78" fmla="*/ 2794000 h 2952750"/>
              <a:gd name="connsiteX79" fmla="*/ 1314968 w 12027418"/>
              <a:gd name="connsiteY79" fmla="*/ 2774950 h 2952750"/>
              <a:gd name="connsiteX80" fmla="*/ 1321318 w 12027418"/>
              <a:gd name="connsiteY80" fmla="*/ 2794000 h 2952750"/>
              <a:gd name="connsiteX81" fmla="*/ 1295918 w 12027418"/>
              <a:gd name="connsiteY81" fmla="*/ 2851150 h 2952750"/>
              <a:gd name="connsiteX82" fmla="*/ 1276868 w 12027418"/>
              <a:gd name="connsiteY82" fmla="*/ 2819400 h 2952750"/>
              <a:gd name="connsiteX83" fmla="*/ 1289568 w 12027418"/>
              <a:gd name="connsiteY83" fmla="*/ 2774950 h 2952750"/>
              <a:gd name="connsiteX84" fmla="*/ 1314968 w 12027418"/>
              <a:gd name="connsiteY84" fmla="*/ 2774950 h 2952750"/>
              <a:gd name="connsiteX85" fmla="*/ 7112519 w 12027418"/>
              <a:gd name="connsiteY85" fmla="*/ 2787650 h 2952750"/>
              <a:gd name="connsiteX86" fmla="*/ 7093469 w 12027418"/>
              <a:gd name="connsiteY86" fmla="*/ 2787650 h 2952750"/>
              <a:gd name="connsiteX87" fmla="*/ 7093469 w 12027418"/>
              <a:gd name="connsiteY87" fmla="*/ 2768600 h 2952750"/>
              <a:gd name="connsiteX88" fmla="*/ 7112519 w 12027418"/>
              <a:gd name="connsiteY88" fmla="*/ 2787650 h 2952750"/>
              <a:gd name="connsiteX89" fmla="*/ 7074419 w 12027418"/>
              <a:gd name="connsiteY89" fmla="*/ 2800350 h 2952750"/>
              <a:gd name="connsiteX90" fmla="*/ 7049019 w 12027418"/>
              <a:gd name="connsiteY90" fmla="*/ 2800350 h 2952750"/>
              <a:gd name="connsiteX91" fmla="*/ 7049019 w 12027418"/>
              <a:gd name="connsiteY91" fmla="*/ 2762250 h 2952750"/>
              <a:gd name="connsiteX92" fmla="*/ 7074419 w 12027418"/>
              <a:gd name="connsiteY92" fmla="*/ 2800350 h 2952750"/>
              <a:gd name="connsiteX93" fmla="*/ 9957319 w 12027418"/>
              <a:gd name="connsiteY93" fmla="*/ 2844800 h 2952750"/>
              <a:gd name="connsiteX94" fmla="*/ 9989069 w 12027418"/>
              <a:gd name="connsiteY94" fmla="*/ 2806700 h 2952750"/>
              <a:gd name="connsiteX95" fmla="*/ 9982719 w 12027418"/>
              <a:gd name="connsiteY95" fmla="*/ 2952750 h 2952750"/>
              <a:gd name="connsiteX96" fmla="*/ 9906519 w 12027418"/>
              <a:gd name="connsiteY96" fmla="*/ 2743200 h 2952750"/>
              <a:gd name="connsiteX97" fmla="*/ 9957319 w 12027418"/>
              <a:gd name="connsiteY97" fmla="*/ 2844800 h 2952750"/>
              <a:gd name="connsiteX98" fmla="*/ 7252219 w 12027418"/>
              <a:gd name="connsiteY98" fmla="*/ 2952750 h 2952750"/>
              <a:gd name="connsiteX99" fmla="*/ 7182369 w 12027418"/>
              <a:gd name="connsiteY99" fmla="*/ 2952750 h 2952750"/>
              <a:gd name="connsiteX100" fmla="*/ 7220469 w 12027418"/>
              <a:gd name="connsiteY100" fmla="*/ 2813050 h 2952750"/>
              <a:gd name="connsiteX101" fmla="*/ 7252219 w 12027418"/>
              <a:gd name="connsiteY101" fmla="*/ 2736850 h 2952750"/>
              <a:gd name="connsiteX102" fmla="*/ 7252219 w 12027418"/>
              <a:gd name="connsiteY102" fmla="*/ 2952750 h 2952750"/>
              <a:gd name="connsiteX103" fmla="*/ 9849369 w 12027418"/>
              <a:gd name="connsiteY103" fmla="*/ 2749550 h 2952750"/>
              <a:gd name="connsiteX104" fmla="*/ 9830319 w 12027418"/>
              <a:gd name="connsiteY104" fmla="*/ 2749550 h 2952750"/>
              <a:gd name="connsiteX105" fmla="*/ 9830319 w 12027418"/>
              <a:gd name="connsiteY105" fmla="*/ 2724150 h 2952750"/>
              <a:gd name="connsiteX106" fmla="*/ 9855719 w 12027418"/>
              <a:gd name="connsiteY106" fmla="*/ 2736850 h 2952750"/>
              <a:gd name="connsiteX107" fmla="*/ 9849369 w 12027418"/>
              <a:gd name="connsiteY107" fmla="*/ 2749550 h 2952750"/>
              <a:gd name="connsiteX108" fmla="*/ 7125219 w 12027418"/>
              <a:gd name="connsiteY108" fmla="*/ 2794000 h 2952750"/>
              <a:gd name="connsiteX109" fmla="*/ 7068069 w 12027418"/>
              <a:gd name="connsiteY109" fmla="*/ 2838450 h 2952750"/>
              <a:gd name="connsiteX110" fmla="*/ 7029969 w 12027418"/>
              <a:gd name="connsiteY110" fmla="*/ 2755900 h 2952750"/>
              <a:gd name="connsiteX111" fmla="*/ 7074419 w 12027418"/>
              <a:gd name="connsiteY111" fmla="*/ 2724150 h 2952750"/>
              <a:gd name="connsiteX112" fmla="*/ 7125219 w 12027418"/>
              <a:gd name="connsiteY112" fmla="*/ 2794000 h 2952750"/>
              <a:gd name="connsiteX113" fmla="*/ 1111768 w 12027418"/>
              <a:gd name="connsiteY113" fmla="*/ 2743200 h 2952750"/>
              <a:gd name="connsiteX114" fmla="*/ 1111768 w 12027418"/>
              <a:gd name="connsiteY114" fmla="*/ 2724150 h 2952750"/>
              <a:gd name="connsiteX115" fmla="*/ 1111768 w 12027418"/>
              <a:gd name="connsiteY115" fmla="*/ 2743200 h 2952750"/>
              <a:gd name="connsiteX116" fmla="*/ 629168 w 12027418"/>
              <a:gd name="connsiteY116" fmla="*/ 2736850 h 2952750"/>
              <a:gd name="connsiteX117" fmla="*/ 584718 w 12027418"/>
              <a:gd name="connsiteY117" fmla="*/ 2743200 h 2952750"/>
              <a:gd name="connsiteX118" fmla="*/ 622818 w 12027418"/>
              <a:gd name="connsiteY118" fmla="*/ 2724150 h 2952750"/>
              <a:gd name="connsiteX119" fmla="*/ 629168 w 12027418"/>
              <a:gd name="connsiteY119" fmla="*/ 2736850 h 2952750"/>
              <a:gd name="connsiteX120" fmla="*/ 387868 w 12027418"/>
              <a:gd name="connsiteY120" fmla="*/ 2736850 h 2952750"/>
              <a:gd name="connsiteX121" fmla="*/ 406918 w 12027418"/>
              <a:gd name="connsiteY121" fmla="*/ 2863850 h 2952750"/>
              <a:gd name="connsiteX122" fmla="*/ 400568 w 12027418"/>
              <a:gd name="connsiteY122" fmla="*/ 2914650 h 2952750"/>
              <a:gd name="connsiteX123" fmla="*/ 381518 w 12027418"/>
              <a:gd name="connsiteY123" fmla="*/ 2819400 h 2952750"/>
              <a:gd name="connsiteX124" fmla="*/ 381518 w 12027418"/>
              <a:gd name="connsiteY124" fmla="*/ 2724150 h 2952750"/>
              <a:gd name="connsiteX125" fmla="*/ 387868 w 12027418"/>
              <a:gd name="connsiteY125" fmla="*/ 2736850 h 2952750"/>
              <a:gd name="connsiteX126" fmla="*/ 5455168 w 12027418"/>
              <a:gd name="connsiteY126" fmla="*/ 2717800 h 2952750"/>
              <a:gd name="connsiteX127" fmla="*/ 5436118 w 12027418"/>
              <a:gd name="connsiteY127" fmla="*/ 2717800 h 2952750"/>
              <a:gd name="connsiteX128" fmla="*/ 5442468 w 12027418"/>
              <a:gd name="connsiteY128" fmla="*/ 2705100 h 2952750"/>
              <a:gd name="connsiteX129" fmla="*/ 5455168 w 12027418"/>
              <a:gd name="connsiteY129" fmla="*/ 2717800 h 2952750"/>
              <a:gd name="connsiteX130" fmla="*/ 5309118 w 12027418"/>
              <a:gd name="connsiteY130" fmla="*/ 2781300 h 2952750"/>
              <a:gd name="connsiteX131" fmla="*/ 5296418 w 12027418"/>
              <a:gd name="connsiteY131" fmla="*/ 2825750 h 2952750"/>
              <a:gd name="connsiteX132" fmla="*/ 5277368 w 12027418"/>
              <a:gd name="connsiteY132" fmla="*/ 2825750 h 2952750"/>
              <a:gd name="connsiteX133" fmla="*/ 5201168 w 12027418"/>
              <a:gd name="connsiteY133" fmla="*/ 2774950 h 2952750"/>
              <a:gd name="connsiteX134" fmla="*/ 5093218 w 12027418"/>
              <a:gd name="connsiteY134" fmla="*/ 2825750 h 2952750"/>
              <a:gd name="connsiteX135" fmla="*/ 5099568 w 12027418"/>
              <a:gd name="connsiteY135" fmla="*/ 2787650 h 2952750"/>
              <a:gd name="connsiteX136" fmla="*/ 5131318 w 12027418"/>
              <a:gd name="connsiteY136" fmla="*/ 2743200 h 2952750"/>
              <a:gd name="connsiteX137" fmla="*/ 5226568 w 12027418"/>
              <a:gd name="connsiteY137" fmla="*/ 2705100 h 2952750"/>
              <a:gd name="connsiteX138" fmla="*/ 5309118 w 12027418"/>
              <a:gd name="connsiteY138" fmla="*/ 2781300 h 2952750"/>
              <a:gd name="connsiteX139" fmla="*/ 9881119 w 12027418"/>
              <a:gd name="connsiteY139" fmla="*/ 2762250 h 2952750"/>
              <a:gd name="connsiteX140" fmla="*/ 9830319 w 12027418"/>
              <a:gd name="connsiteY140" fmla="*/ 2806700 h 2952750"/>
              <a:gd name="connsiteX141" fmla="*/ 9785869 w 12027418"/>
              <a:gd name="connsiteY141" fmla="*/ 2736850 h 2952750"/>
              <a:gd name="connsiteX142" fmla="*/ 9817619 w 12027418"/>
              <a:gd name="connsiteY142" fmla="*/ 2698750 h 2952750"/>
              <a:gd name="connsiteX143" fmla="*/ 9881119 w 12027418"/>
              <a:gd name="connsiteY143" fmla="*/ 2762250 h 2952750"/>
              <a:gd name="connsiteX144" fmla="*/ 6560069 w 12027418"/>
              <a:gd name="connsiteY144" fmla="*/ 2749550 h 2952750"/>
              <a:gd name="connsiteX145" fmla="*/ 6502919 w 12027418"/>
              <a:gd name="connsiteY145" fmla="*/ 2698750 h 2952750"/>
              <a:gd name="connsiteX146" fmla="*/ 6560069 w 12027418"/>
              <a:gd name="connsiteY146" fmla="*/ 2749550 h 2952750"/>
              <a:gd name="connsiteX147" fmla="*/ 5480568 w 12027418"/>
              <a:gd name="connsiteY147" fmla="*/ 2711450 h 2952750"/>
              <a:gd name="connsiteX148" fmla="*/ 5486918 w 12027418"/>
              <a:gd name="connsiteY148" fmla="*/ 2692400 h 2952750"/>
              <a:gd name="connsiteX149" fmla="*/ 5480568 w 12027418"/>
              <a:gd name="connsiteY149" fmla="*/ 2711450 h 2952750"/>
              <a:gd name="connsiteX150" fmla="*/ 3658118 w 12027418"/>
              <a:gd name="connsiteY150" fmla="*/ 2895600 h 2952750"/>
              <a:gd name="connsiteX151" fmla="*/ 3683518 w 12027418"/>
              <a:gd name="connsiteY151" fmla="*/ 2908300 h 2952750"/>
              <a:gd name="connsiteX152" fmla="*/ 3753368 w 12027418"/>
              <a:gd name="connsiteY152" fmla="*/ 2895600 h 2952750"/>
              <a:gd name="connsiteX153" fmla="*/ 3708918 w 12027418"/>
              <a:gd name="connsiteY153" fmla="*/ 2940050 h 2952750"/>
              <a:gd name="connsiteX154" fmla="*/ 3658118 w 12027418"/>
              <a:gd name="connsiteY154" fmla="*/ 2933700 h 2952750"/>
              <a:gd name="connsiteX155" fmla="*/ 3658118 w 12027418"/>
              <a:gd name="connsiteY155" fmla="*/ 2755900 h 2952750"/>
              <a:gd name="connsiteX156" fmla="*/ 3677168 w 12027418"/>
              <a:gd name="connsiteY156" fmla="*/ 2692400 h 2952750"/>
              <a:gd name="connsiteX157" fmla="*/ 3658118 w 12027418"/>
              <a:gd name="connsiteY157" fmla="*/ 2895600 h 2952750"/>
              <a:gd name="connsiteX158" fmla="*/ 10522469 w 12027418"/>
              <a:gd name="connsiteY158" fmla="*/ 2717800 h 2952750"/>
              <a:gd name="connsiteX159" fmla="*/ 10522469 w 12027418"/>
              <a:gd name="connsiteY159" fmla="*/ 2686050 h 2952750"/>
              <a:gd name="connsiteX160" fmla="*/ 10522469 w 12027418"/>
              <a:gd name="connsiteY160" fmla="*/ 2717800 h 2952750"/>
              <a:gd name="connsiteX161" fmla="*/ 8134869 w 12027418"/>
              <a:gd name="connsiteY161" fmla="*/ 2692400 h 2952750"/>
              <a:gd name="connsiteX162" fmla="*/ 8122169 w 12027418"/>
              <a:gd name="connsiteY162" fmla="*/ 2686050 h 2952750"/>
              <a:gd name="connsiteX163" fmla="*/ 8134869 w 12027418"/>
              <a:gd name="connsiteY163" fmla="*/ 2692400 h 2952750"/>
              <a:gd name="connsiteX164" fmla="*/ 11824219 w 12027418"/>
              <a:gd name="connsiteY164" fmla="*/ 2679700 h 2952750"/>
              <a:gd name="connsiteX165" fmla="*/ 11824219 w 12027418"/>
              <a:gd name="connsiteY165" fmla="*/ 2698750 h 2952750"/>
              <a:gd name="connsiteX166" fmla="*/ 11798819 w 12027418"/>
              <a:gd name="connsiteY166" fmla="*/ 2711450 h 2952750"/>
              <a:gd name="connsiteX167" fmla="*/ 11798819 w 12027418"/>
              <a:gd name="connsiteY167" fmla="*/ 2679700 h 2952750"/>
              <a:gd name="connsiteX168" fmla="*/ 11824219 w 12027418"/>
              <a:gd name="connsiteY168" fmla="*/ 2679700 h 2952750"/>
              <a:gd name="connsiteX169" fmla="*/ 11589269 w 12027418"/>
              <a:gd name="connsiteY169" fmla="*/ 2679700 h 2952750"/>
              <a:gd name="connsiteX170" fmla="*/ 11582919 w 12027418"/>
              <a:gd name="connsiteY170" fmla="*/ 2679700 h 2952750"/>
              <a:gd name="connsiteX171" fmla="*/ 11589269 w 12027418"/>
              <a:gd name="connsiteY171" fmla="*/ 2679700 h 2952750"/>
              <a:gd name="connsiteX172" fmla="*/ 10370069 w 12027418"/>
              <a:gd name="connsiteY172" fmla="*/ 2692400 h 2952750"/>
              <a:gd name="connsiteX173" fmla="*/ 10363719 w 12027418"/>
              <a:gd name="connsiteY173" fmla="*/ 2711450 h 2952750"/>
              <a:gd name="connsiteX174" fmla="*/ 10344669 w 12027418"/>
              <a:gd name="connsiteY174" fmla="*/ 2711450 h 2952750"/>
              <a:gd name="connsiteX175" fmla="*/ 10338319 w 12027418"/>
              <a:gd name="connsiteY175" fmla="*/ 2679700 h 2952750"/>
              <a:gd name="connsiteX176" fmla="*/ 10370069 w 12027418"/>
              <a:gd name="connsiteY176" fmla="*/ 2692400 h 2952750"/>
              <a:gd name="connsiteX177" fmla="*/ 6350518 w 12027418"/>
              <a:gd name="connsiteY177" fmla="*/ 2667000 h 2952750"/>
              <a:gd name="connsiteX178" fmla="*/ 6344168 w 12027418"/>
              <a:gd name="connsiteY178" fmla="*/ 2667000 h 2952750"/>
              <a:gd name="connsiteX179" fmla="*/ 6350518 w 12027418"/>
              <a:gd name="connsiteY179" fmla="*/ 2667000 h 2952750"/>
              <a:gd name="connsiteX180" fmla="*/ 756168 w 12027418"/>
              <a:gd name="connsiteY180" fmla="*/ 2711450 h 2952750"/>
              <a:gd name="connsiteX181" fmla="*/ 737118 w 12027418"/>
              <a:gd name="connsiteY181" fmla="*/ 2705100 h 2952750"/>
              <a:gd name="connsiteX182" fmla="*/ 781568 w 12027418"/>
              <a:gd name="connsiteY182" fmla="*/ 2660650 h 2952750"/>
              <a:gd name="connsiteX183" fmla="*/ 756168 w 12027418"/>
              <a:gd name="connsiteY183" fmla="*/ 2711450 h 2952750"/>
              <a:gd name="connsiteX184" fmla="*/ 4832868 w 12027418"/>
              <a:gd name="connsiteY184" fmla="*/ 2654300 h 2952750"/>
              <a:gd name="connsiteX185" fmla="*/ 4820168 w 12027418"/>
              <a:gd name="connsiteY185" fmla="*/ 2679700 h 2952750"/>
              <a:gd name="connsiteX186" fmla="*/ 4801118 w 12027418"/>
              <a:gd name="connsiteY186" fmla="*/ 2679700 h 2952750"/>
              <a:gd name="connsiteX187" fmla="*/ 4807468 w 12027418"/>
              <a:gd name="connsiteY187" fmla="*/ 2654300 h 2952750"/>
              <a:gd name="connsiteX188" fmla="*/ 4832868 w 12027418"/>
              <a:gd name="connsiteY188" fmla="*/ 2654300 h 2952750"/>
              <a:gd name="connsiteX189" fmla="*/ 1016518 w 12027418"/>
              <a:gd name="connsiteY189" fmla="*/ 2679700 h 2952750"/>
              <a:gd name="connsiteX190" fmla="*/ 991118 w 12027418"/>
              <a:gd name="connsiteY190" fmla="*/ 2679700 h 2952750"/>
              <a:gd name="connsiteX191" fmla="*/ 1010168 w 12027418"/>
              <a:gd name="connsiteY191" fmla="*/ 2654300 h 2952750"/>
              <a:gd name="connsiteX192" fmla="*/ 1016518 w 12027418"/>
              <a:gd name="connsiteY192" fmla="*/ 2679700 h 2952750"/>
              <a:gd name="connsiteX193" fmla="*/ 11773419 w 12027418"/>
              <a:gd name="connsiteY193" fmla="*/ 2667000 h 2952750"/>
              <a:gd name="connsiteX194" fmla="*/ 11716269 w 12027418"/>
              <a:gd name="connsiteY194" fmla="*/ 2673350 h 2952750"/>
              <a:gd name="connsiteX195" fmla="*/ 11716269 w 12027418"/>
              <a:gd name="connsiteY195" fmla="*/ 2647950 h 2952750"/>
              <a:gd name="connsiteX196" fmla="*/ 11773419 w 12027418"/>
              <a:gd name="connsiteY196" fmla="*/ 2667000 h 2952750"/>
              <a:gd name="connsiteX197" fmla="*/ 10274819 w 12027418"/>
              <a:gd name="connsiteY197" fmla="*/ 2686050 h 2952750"/>
              <a:gd name="connsiteX198" fmla="*/ 10243069 w 12027418"/>
              <a:gd name="connsiteY198" fmla="*/ 2686050 h 2952750"/>
              <a:gd name="connsiteX199" fmla="*/ 10249419 w 12027418"/>
              <a:gd name="connsiteY199" fmla="*/ 2647950 h 2952750"/>
              <a:gd name="connsiteX200" fmla="*/ 10274819 w 12027418"/>
              <a:gd name="connsiteY200" fmla="*/ 2686050 h 2952750"/>
              <a:gd name="connsiteX201" fmla="*/ 3562868 w 12027418"/>
              <a:gd name="connsiteY201" fmla="*/ 2673350 h 2952750"/>
              <a:gd name="connsiteX202" fmla="*/ 3543818 w 12027418"/>
              <a:gd name="connsiteY202" fmla="*/ 2686050 h 2952750"/>
              <a:gd name="connsiteX203" fmla="*/ 3531118 w 12027418"/>
              <a:gd name="connsiteY203" fmla="*/ 2673350 h 2952750"/>
              <a:gd name="connsiteX204" fmla="*/ 3562868 w 12027418"/>
              <a:gd name="connsiteY204" fmla="*/ 2635250 h 2952750"/>
              <a:gd name="connsiteX205" fmla="*/ 3562868 w 12027418"/>
              <a:gd name="connsiteY205" fmla="*/ 2673350 h 2952750"/>
              <a:gd name="connsiteX206" fmla="*/ 8338069 w 12027418"/>
              <a:gd name="connsiteY206" fmla="*/ 2647950 h 2952750"/>
              <a:gd name="connsiteX207" fmla="*/ 8287269 w 12027418"/>
              <a:gd name="connsiteY207" fmla="*/ 2654300 h 2952750"/>
              <a:gd name="connsiteX208" fmla="*/ 8274569 w 12027418"/>
              <a:gd name="connsiteY208" fmla="*/ 2673350 h 2952750"/>
              <a:gd name="connsiteX209" fmla="*/ 8319019 w 12027418"/>
              <a:gd name="connsiteY209" fmla="*/ 2698750 h 2952750"/>
              <a:gd name="connsiteX210" fmla="*/ 8236469 w 12027418"/>
              <a:gd name="connsiteY210" fmla="*/ 2724150 h 2952750"/>
              <a:gd name="connsiteX211" fmla="*/ 8166619 w 12027418"/>
              <a:gd name="connsiteY211" fmla="*/ 2717800 h 2952750"/>
              <a:gd name="connsiteX212" fmla="*/ 8166619 w 12027418"/>
              <a:gd name="connsiteY212" fmla="*/ 2698750 h 2952750"/>
              <a:gd name="connsiteX213" fmla="*/ 8287269 w 12027418"/>
              <a:gd name="connsiteY213" fmla="*/ 2628900 h 2952750"/>
              <a:gd name="connsiteX214" fmla="*/ 8338069 w 12027418"/>
              <a:gd name="connsiteY214" fmla="*/ 2647950 h 2952750"/>
              <a:gd name="connsiteX215" fmla="*/ 3759718 w 12027418"/>
              <a:gd name="connsiteY215" fmla="*/ 2851150 h 2952750"/>
              <a:gd name="connsiteX216" fmla="*/ 3759718 w 12027418"/>
              <a:gd name="connsiteY216" fmla="*/ 2628900 h 2952750"/>
              <a:gd name="connsiteX217" fmla="*/ 3759718 w 12027418"/>
              <a:gd name="connsiteY217" fmla="*/ 2851150 h 2952750"/>
              <a:gd name="connsiteX218" fmla="*/ 800618 w 12027418"/>
              <a:gd name="connsiteY218" fmla="*/ 2647950 h 2952750"/>
              <a:gd name="connsiteX219" fmla="*/ 813318 w 12027418"/>
              <a:gd name="connsiteY219" fmla="*/ 2628900 h 2952750"/>
              <a:gd name="connsiteX220" fmla="*/ 800618 w 12027418"/>
              <a:gd name="connsiteY220" fmla="*/ 2647950 h 2952750"/>
              <a:gd name="connsiteX221" fmla="*/ 8731769 w 12027418"/>
              <a:gd name="connsiteY221" fmla="*/ 2635250 h 2952750"/>
              <a:gd name="connsiteX222" fmla="*/ 8719069 w 12027418"/>
              <a:gd name="connsiteY222" fmla="*/ 2622550 h 2952750"/>
              <a:gd name="connsiteX223" fmla="*/ 8731769 w 12027418"/>
              <a:gd name="connsiteY223" fmla="*/ 2635250 h 2952750"/>
              <a:gd name="connsiteX224" fmla="*/ 6096518 w 12027418"/>
              <a:gd name="connsiteY224" fmla="*/ 2622550 h 2952750"/>
              <a:gd name="connsiteX225" fmla="*/ 6185418 w 12027418"/>
              <a:gd name="connsiteY225" fmla="*/ 2717800 h 2952750"/>
              <a:gd name="connsiteX226" fmla="*/ 6077468 w 12027418"/>
              <a:gd name="connsiteY226" fmla="*/ 2819400 h 2952750"/>
              <a:gd name="connsiteX227" fmla="*/ 5963168 w 12027418"/>
              <a:gd name="connsiteY227" fmla="*/ 2781300 h 2952750"/>
              <a:gd name="connsiteX228" fmla="*/ 5950468 w 12027418"/>
              <a:gd name="connsiteY228" fmla="*/ 2730500 h 2952750"/>
              <a:gd name="connsiteX229" fmla="*/ 5956818 w 12027418"/>
              <a:gd name="connsiteY229" fmla="*/ 2698750 h 2952750"/>
              <a:gd name="connsiteX230" fmla="*/ 5988568 w 12027418"/>
              <a:gd name="connsiteY230" fmla="*/ 2711450 h 2952750"/>
              <a:gd name="connsiteX231" fmla="*/ 5994918 w 12027418"/>
              <a:gd name="connsiteY231" fmla="*/ 2692400 h 2952750"/>
              <a:gd name="connsiteX232" fmla="*/ 5969518 w 12027418"/>
              <a:gd name="connsiteY232" fmla="*/ 2673350 h 2952750"/>
              <a:gd name="connsiteX233" fmla="*/ 5969518 w 12027418"/>
              <a:gd name="connsiteY233" fmla="*/ 2647950 h 2952750"/>
              <a:gd name="connsiteX234" fmla="*/ 5994918 w 12027418"/>
              <a:gd name="connsiteY234" fmla="*/ 2622550 h 2952750"/>
              <a:gd name="connsiteX235" fmla="*/ 6045718 w 12027418"/>
              <a:gd name="connsiteY235" fmla="*/ 2622550 h 2952750"/>
              <a:gd name="connsiteX236" fmla="*/ 6096518 w 12027418"/>
              <a:gd name="connsiteY236" fmla="*/ 2622550 h 2952750"/>
              <a:gd name="connsiteX237" fmla="*/ 5442468 w 12027418"/>
              <a:gd name="connsiteY237" fmla="*/ 2679700 h 2952750"/>
              <a:gd name="connsiteX238" fmla="*/ 5442468 w 12027418"/>
              <a:gd name="connsiteY238" fmla="*/ 2647950 h 2952750"/>
              <a:gd name="connsiteX239" fmla="*/ 5442468 w 12027418"/>
              <a:gd name="connsiteY239" fmla="*/ 2641600 h 2952750"/>
              <a:gd name="connsiteX240" fmla="*/ 5461518 w 12027418"/>
              <a:gd name="connsiteY240" fmla="*/ 2628900 h 2952750"/>
              <a:gd name="connsiteX241" fmla="*/ 5442468 w 12027418"/>
              <a:gd name="connsiteY241" fmla="*/ 2679700 h 2952750"/>
              <a:gd name="connsiteX242" fmla="*/ 8782569 w 12027418"/>
              <a:gd name="connsiteY242" fmla="*/ 2635250 h 2952750"/>
              <a:gd name="connsiteX243" fmla="*/ 8776219 w 12027418"/>
              <a:gd name="connsiteY243" fmla="*/ 2616200 h 2952750"/>
              <a:gd name="connsiteX244" fmla="*/ 8782569 w 12027418"/>
              <a:gd name="connsiteY244" fmla="*/ 2635250 h 2952750"/>
              <a:gd name="connsiteX245" fmla="*/ 7512569 w 12027418"/>
              <a:gd name="connsiteY245" fmla="*/ 2647950 h 2952750"/>
              <a:gd name="connsiteX246" fmla="*/ 7474469 w 12027418"/>
              <a:gd name="connsiteY246" fmla="*/ 2641600 h 2952750"/>
              <a:gd name="connsiteX247" fmla="*/ 7537969 w 12027418"/>
              <a:gd name="connsiteY247" fmla="*/ 2622550 h 2952750"/>
              <a:gd name="connsiteX248" fmla="*/ 7512569 w 12027418"/>
              <a:gd name="connsiteY248" fmla="*/ 2647950 h 2952750"/>
              <a:gd name="connsiteX249" fmla="*/ 3670818 w 12027418"/>
              <a:gd name="connsiteY249" fmla="*/ 2667000 h 2952750"/>
              <a:gd name="connsiteX250" fmla="*/ 3689868 w 12027418"/>
              <a:gd name="connsiteY250" fmla="*/ 2609850 h 2952750"/>
              <a:gd name="connsiteX251" fmla="*/ 3670818 w 12027418"/>
              <a:gd name="connsiteY251" fmla="*/ 2667000 h 2952750"/>
              <a:gd name="connsiteX252" fmla="*/ 743468 w 12027418"/>
              <a:gd name="connsiteY252" fmla="*/ 2628900 h 2952750"/>
              <a:gd name="connsiteX253" fmla="*/ 743468 w 12027418"/>
              <a:gd name="connsiteY253" fmla="*/ 2609850 h 2952750"/>
              <a:gd name="connsiteX254" fmla="*/ 762518 w 12027418"/>
              <a:gd name="connsiteY254" fmla="*/ 2622550 h 2952750"/>
              <a:gd name="connsiteX255" fmla="*/ 743468 w 12027418"/>
              <a:gd name="connsiteY255" fmla="*/ 2628900 h 2952750"/>
              <a:gd name="connsiteX256" fmla="*/ 8642869 w 12027418"/>
              <a:gd name="connsiteY256" fmla="*/ 2603500 h 2952750"/>
              <a:gd name="connsiteX257" fmla="*/ 8655569 w 12027418"/>
              <a:gd name="connsiteY257" fmla="*/ 2641600 h 2952750"/>
              <a:gd name="connsiteX258" fmla="*/ 8617469 w 12027418"/>
              <a:gd name="connsiteY258" fmla="*/ 2603500 h 2952750"/>
              <a:gd name="connsiteX259" fmla="*/ 8642869 w 12027418"/>
              <a:gd name="connsiteY259" fmla="*/ 2603500 h 2952750"/>
              <a:gd name="connsiteX260" fmla="*/ 9830319 w 12027418"/>
              <a:gd name="connsiteY260" fmla="*/ 2603500 h 2952750"/>
              <a:gd name="connsiteX261" fmla="*/ 9703319 w 12027418"/>
              <a:gd name="connsiteY261" fmla="*/ 2679700 h 2952750"/>
              <a:gd name="connsiteX262" fmla="*/ 9646169 w 12027418"/>
              <a:gd name="connsiteY262" fmla="*/ 2641600 h 2952750"/>
              <a:gd name="connsiteX263" fmla="*/ 9652519 w 12027418"/>
              <a:gd name="connsiteY263" fmla="*/ 2622550 h 2952750"/>
              <a:gd name="connsiteX264" fmla="*/ 9696969 w 12027418"/>
              <a:gd name="connsiteY264" fmla="*/ 2647950 h 2952750"/>
              <a:gd name="connsiteX265" fmla="*/ 9804919 w 12027418"/>
              <a:gd name="connsiteY265" fmla="*/ 2590800 h 2952750"/>
              <a:gd name="connsiteX266" fmla="*/ 9830319 w 12027418"/>
              <a:gd name="connsiteY266" fmla="*/ 2603500 h 2952750"/>
              <a:gd name="connsiteX267" fmla="*/ 8820669 w 12027418"/>
              <a:gd name="connsiteY267" fmla="*/ 2590800 h 2952750"/>
              <a:gd name="connsiteX268" fmla="*/ 8820669 w 12027418"/>
              <a:gd name="connsiteY268" fmla="*/ 2609850 h 2952750"/>
              <a:gd name="connsiteX269" fmla="*/ 8820669 w 12027418"/>
              <a:gd name="connsiteY269" fmla="*/ 2590800 h 2952750"/>
              <a:gd name="connsiteX270" fmla="*/ 9506469 w 12027418"/>
              <a:gd name="connsiteY270" fmla="*/ 2584450 h 2952750"/>
              <a:gd name="connsiteX271" fmla="*/ 9481069 w 12027418"/>
              <a:gd name="connsiteY271" fmla="*/ 2590800 h 2952750"/>
              <a:gd name="connsiteX272" fmla="*/ 9481069 w 12027418"/>
              <a:gd name="connsiteY272" fmla="*/ 2578100 h 2952750"/>
              <a:gd name="connsiteX273" fmla="*/ 9506469 w 12027418"/>
              <a:gd name="connsiteY273" fmla="*/ 2584450 h 2952750"/>
              <a:gd name="connsiteX274" fmla="*/ 6744219 w 12027418"/>
              <a:gd name="connsiteY274" fmla="*/ 2635250 h 2952750"/>
              <a:gd name="connsiteX275" fmla="*/ 6756919 w 12027418"/>
              <a:gd name="connsiteY275" fmla="*/ 2578100 h 2952750"/>
              <a:gd name="connsiteX276" fmla="*/ 6744219 w 12027418"/>
              <a:gd name="connsiteY276" fmla="*/ 2635250 h 2952750"/>
              <a:gd name="connsiteX277" fmla="*/ 3651768 w 12027418"/>
              <a:gd name="connsiteY277" fmla="*/ 2641600 h 2952750"/>
              <a:gd name="connsiteX278" fmla="*/ 3689868 w 12027418"/>
              <a:gd name="connsiteY278" fmla="*/ 2571750 h 2952750"/>
              <a:gd name="connsiteX279" fmla="*/ 3651768 w 12027418"/>
              <a:gd name="connsiteY279" fmla="*/ 2641600 h 2952750"/>
              <a:gd name="connsiteX280" fmla="*/ 11811519 w 12027418"/>
              <a:gd name="connsiteY280" fmla="*/ 2565400 h 2952750"/>
              <a:gd name="connsiteX281" fmla="*/ 11817869 w 12027418"/>
              <a:gd name="connsiteY281" fmla="*/ 2584450 h 2952750"/>
              <a:gd name="connsiteX282" fmla="*/ 11798819 w 12027418"/>
              <a:gd name="connsiteY282" fmla="*/ 2584450 h 2952750"/>
              <a:gd name="connsiteX283" fmla="*/ 11792469 w 12027418"/>
              <a:gd name="connsiteY283" fmla="*/ 2565400 h 2952750"/>
              <a:gd name="connsiteX284" fmla="*/ 11811519 w 12027418"/>
              <a:gd name="connsiteY284" fmla="*/ 2565400 h 2952750"/>
              <a:gd name="connsiteX285" fmla="*/ 8795269 w 12027418"/>
              <a:gd name="connsiteY285" fmla="*/ 2578100 h 2952750"/>
              <a:gd name="connsiteX286" fmla="*/ 8744469 w 12027418"/>
              <a:gd name="connsiteY286" fmla="*/ 2571750 h 2952750"/>
              <a:gd name="connsiteX287" fmla="*/ 8757169 w 12027418"/>
              <a:gd name="connsiteY287" fmla="*/ 2578100 h 2952750"/>
              <a:gd name="connsiteX288" fmla="*/ 8788919 w 12027418"/>
              <a:gd name="connsiteY288" fmla="*/ 2565400 h 2952750"/>
              <a:gd name="connsiteX289" fmla="*/ 8795269 w 12027418"/>
              <a:gd name="connsiteY289" fmla="*/ 2578100 h 2952750"/>
              <a:gd name="connsiteX290" fmla="*/ 1905518 w 12027418"/>
              <a:gd name="connsiteY290" fmla="*/ 2559050 h 2952750"/>
              <a:gd name="connsiteX291" fmla="*/ 1899168 w 12027418"/>
              <a:gd name="connsiteY291" fmla="*/ 2559050 h 2952750"/>
              <a:gd name="connsiteX292" fmla="*/ 1905518 w 12027418"/>
              <a:gd name="connsiteY292" fmla="*/ 2559050 h 2952750"/>
              <a:gd name="connsiteX293" fmla="*/ 7303019 w 12027418"/>
              <a:gd name="connsiteY293" fmla="*/ 2597150 h 2952750"/>
              <a:gd name="connsiteX294" fmla="*/ 7366519 w 12027418"/>
              <a:gd name="connsiteY294" fmla="*/ 2578100 h 2952750"/>
              <a:gd name="connsiteX295" fmla="*/ 7461769 w 12027418"/>
              <a:gd name="connsiteY295" fmla="*/ 2590800 h 2952750"/>
              <a:gd name="connsiteX296" fmla="*/ 7455419 w 12027418"/>
              <a:gd name="connsiteY296" fmla="*/ 2616200 h 2952750"/>
              <a:gd name="connsiteX297" fmla="*/ 7404619 w 12027418"/>
              <a:gd name="connsiteY297" fmla="*/ 2616200 h 2952750"/>
              <a:gd name="connsiteX298" fmla="*/ 7461769 w 12027418"/>
              <a:gd name="connsiteY298" fmla="*/ 2730500 h 2952750"/>
              <a:gd name="connsiteX299" fmla="*/ 7442719 w 12027418"/>
              <a:gd name="connsiteY299" fmla="*/ 2736850 h 2952750"/>
              <a:gd name="connsiteX300" fmla="*/ 7334769 w 12027418"/>
              <a:gd name="connsiteY300" fmla="*/ 2654300 h 2952750"/>
              <a:gd name="connsiteX301" fmla="*/ 7360169 w 12027418"/>
              <a:gd name="connsiteY301" fmla="*/ 2622550 h 2952750"/>
              <a:gd name="connsiteX302" fmla="*/ 7334769 w 12027418"/>
              <a:gd name="connsiteY302" fmla="*/ 2597150 h 2952750"/>
              <a:gd name="connsiteX303" fmla="*/ 7296669 w 12027418"/>
              <a:gd name="connsiteY303" fmla="*/ 2609850 h 2952750"/>
              <a:gd name="connsiteX304" fmla="*/ 7283969 w 12027418"/>
              <a:gd name="connsiteY304" fmla="*/ 2546350 h 2952750"/>
              <a:gd name="connsiteX305" fmla="*/ 7303019 w 12027418"/>
              <a:gd name="connsiteY305" fmla="*/ 2597150 h 2952750"/>
              <a:gd name="connsiteX306" fmla="*/ 5017018 w 12027418"/>
              <a:gd name="connsiteY306" fmla="*/ 2552700 h 2952750"/>
              <a:gd name="connsiteX307" fmla="*/ 5023368 w 12027418"/>
              <a:gd name="connsiteY307" fmla="*/ 2565400 h 2952750"/>
              <a:gd name="connsiteX308" fmla="*/ 4966218 w 12027418"/>
              <a:gd name="connsiteY308" fmla="*/ 2603500 h 2952750"/>
              <a:gd name="connsiteX309" fmla="*/ 4991618 w 12027418"/>
              <a:gd name="connsiteY309" fmla="*/ 2546350 h 2952750"/>
              <a:gd name="connsiteX310" fmla="*/ 5017018 w 12027418"/>
              <a:gd name="connsiteY310" fmla="*/ 2552700 h 2952750"/>
              <a:gd name="connsiteX311" fmla="*/ 711718 w 12027418"/>
              <a:gd name="connsiteY311" fmla="*/ 2647950 h 2952750"/>
              <a:gd name="connsiteX312" fmla="*/ 622818 w 12027418"/>
              <a:gd name="connsiteY312" fmla="*/ 2698750 h 2952750"/>
              <a:gd name="connsiteX313" fmla="*/ 660918 w 12027418"/>
              <a:gd name="connsiteY313" fmla="*/ 2730500 h 2952750"/>
              <a:gd name="connsiteX314" fmla="*/ 705368 w 12027418"/>
              <a:gd name="connsiteY314" fmla="*/ 2711450 h 2952750"/>
              <a:gd name="connsiteX315" fmla="*/ 711718 w 12027418"/>
              <a:gd name="connsiteY315" fmla="*/ 2724150 h 2952750"/>
              <a:gd name="connsiteX316" fmla="*/ 762518 w 12027418"/>
              <a:gd name="connsiteY316" fmla="*/ 2908300 h 2952750"/>
              <a:gd name="connsiteX317" fmla="*/ 641868 w 12027418"/>
              <a:gd name="connsiteY317" fmla="*/ 2933700 h 2952750"/>
              <a:gd name="connsiteX318" fmla="*/ 521218 w 12027418"/>
              <a:gd name="connsiteY318" fmla="*/ 2876550 h 2952750"/>
              <a:gd name="connsiteX319" fmla="*/ 508518 w 12027418"/>
              <a:gd name="connsiteY319" fmla="*/ 2762250 h 2952750"/>
              <a:gd name="connsiteX320" fmla="*/ 508518 w 12027418"/>
              <a:gd name="connsiteY320" fmla="*/ 2743200 h 2952750"/>
              <a:gd name="connsiteX321" fmla="*/ 559318 w 12027418"/>
              <a:gd name="connsiteY321" fmla="*/ 2654300 h 2952750"/>
              <a:gd name="connsiteX322" fmla="*/ 572018 w 12027418"/>
              <a:gd name="connsiteY322" fmla="*/ 2635250 h 2952750"/>
              <a:gd name="connsiteX323" fmla="*/ 597418 w 12027418"/>
              <a:gd name="connsiteY323" fmla="*/ 2647950 h 2952750"/>
              <a:gd name="connsiteX324" fmla="*/ 635518 w 12027418"/>
              <a:gd name="connsiteY324" fmla="*/ 2578100 h 2952750"/>
              <a:gd name="connsiteX325" fmla="*/ 622818 w 12027418"/>
              <a:gd name="connsiteY325" fmla="*/ 2565400 h 2952750"/>
              <a:gd name="connsiteX326" fmla="*/ 641868 w 12027418"/>
              <a:gd name="connsiteY326" fmla="*/ 2546350 h 2952750"/>
              <a:gd name="connsiteX327" fmla="*/ 711718 w 12027418"/>
              <a:gd name="connsiteY327" fmla="*/ 2647950 h 2952750"/>
              <a:gd name="connsiteX328" fmla="*/ 11773419 w 12027418"/>
              <a:gd name="connsiteY328" fmla="*/ 2597150 h 2952750"/>
              <a:gd name="connsiteX329" fmla="*/ 11760719 w 12027418"/>
              <a:gd name="connsiteY329" fmla="*/ 2578100 h 2952750"/>
              <a:gd name="connsiteX330" fmla="*/ 11767069 w 12027418"/>
              <a:gd name="connsiteY330" fmla="*/ 2540000 h 2952750"/>
              <a:gd name="connsiteX331" fmla="*/ 11773419 w 12027418"/>
              <a:gd name="connsiteY331" fmla="*/ 2597150 h 2952750"/>
              <a:gd name="connsiteX332" fmla="*/ 9449319 w 12027418"/>
              <a:gd name="connsiteY332" fmla="*/ 2603500 h 2952750"/>
              <a:gd name="connsiteX333" fmla="*/ 9385819 w 12027418"/>
              <a:gd name="connsiteY333" fmla="*/ 2552700 h 2952750"/>
              <a:gd name="connsiteX334" fmla="*/ 9411219 w 12027418"/>
              <a:gd name="connsiteY334" fmla="*/ 2540000 h 2952750"/>
              <a:gd name="connsiteX335" fmla="*/ 9449319 w 12027418"/>
              <a:gd name="connsiteY335" fmla="*/ 2603500 h 2952750"/>
              <a:gd name="connsiteX336" fmla="*/ 749818 w 12027418"/>
              <a:gd name="connsiteY336" fmla="*/ 2578100 h 2952750"/>
              <a:gd name="connsiteX337" fmla="*/ 730768 w 12027418"/>
              <a:gd name="connsiteY337" fmla="*/ 2597150 h 2952750"/>
              <a:gd name="connsiteX338" fmla="*/ 711718 w 12027418"/>
              <a:gd name="connsiteY338" fmla="*/ 2597150 h 2952750"/>
              <a:gd name="connsiteX339" fmla="*/ 711718 w 12027418"/>
              <a:gd name="connsiteY339" fmla="*/ 2571750 h 2952750"/>
              <a:gd name="connsiteX340" fmla="*/ 749818 w 12027418"/>
              <a:gd name="connsiteY340" fmla="*/ 2533650 h 2952750"/>
              <a:gd name="connsiteX341" fmla="*/ 749818 w 12027418"/>
              <a:gd name="connsiteY341" fmla="*/ 2578100 h 2952750"/>
              <a:gd name="connsiteX342" fmla="*/ 8960369 w 12027418"/>
              <a:gd name="connsiteY342" fmla="*/ 2527300 h 2952750"/>
              <a:gd name="connsiteX343" fmla="*/ 8954019 w 12027418"/>
              <a:gd name="connsiteY343" fmla="*/ 2527300 h 2952750"/>
              <a:gd name="connsiteX344" fmla="*/ 8960369 w 12027418"/>
              <a:gd name="connsiteY344" fmla="*/ 2527300 h 2952750"/>
              <a:gd name="connsiteX345" fmla="*/ 2235719 w 12027418"/>
              <a:gd name="connsiteY345" fmla="*/ 2559050 h 2952750"/>
              <a:gd name="connsiteX346" fmla="*/ 2273819 w 12027418"/>
              <a:gd name="connsiteY346" fmla="*/ 2527300 h 2952750"/>
              <a:gd name="connsiteX347" fmla="*/ 2235719 w 12027418"/>
              <a:gd name="connsiteY347" fmla="*/ 2559050 h 2952750"/>
              <a:gd name="connsiteX348" fmla="*/ 10528819 w 12027418"/>
              <a:gd name="connsiteY348" fmla="*/ 2647950 h 2952750"/>
              <a:gd name="connsiteX349" fmla="*/ 10528819 w 12027418"/>
              <a:gd name="connsiteY349" fmla="*/ 2667000 h 2952750"/>
              <a:gd name="connsiteX350" fmla="*/ 10490719 w 12027418"/>
              <a:gd name="connsiteY350" fmla="*/ 2571750 h 2952750"/>
              <a:gd name="connsiteX351" fmla="*/ 10439919 w 12027418"/>
              <a:gd name="connsiteY351" fmla="*/ 2520950 h 2952750"/>
              <a:gd name="connsiteX352" fmla="*/ 10528819 w 12027418"/>
              <a:gd name="connsiteY352" fmla="*/ 2647950 h 2952750"/>
              <a:gd name="connsiteX353" fmla="*/ 10363719 w 12027418"/>
              <a:gd name="connsiteY353" fmla="*/ 2584450 h 2952750"/>
              <a:gd name="connsiteX354" fmla="*/ 10306569 w 12027418"/>
              <a:gd name="connsiteY354" fmla="*/ 2578100 h 2952750"/>
              <a:gd name="connsiteX355" fmla="*/ 10262119 w 12027418"/>
              <a:gd name="connsiteY355" fmla="*/ 2590800 h 2952750"/>
              <a:gd name="connsiteX356" fmla="*/ 10325619 w 12027418"/>
              <a:gd name="connsiteY356" fmla="*/ 2501900 h 2952750"/>
              <a:gd name="connsiteX357" fmla="*/ 10363719 w 12027418"/>
              <a:gd name="connsiteY357" fmla="*/ 2584450 h 2952750"/>
              <a:gd name="connsiteX358" fmla="*/ 8731769 w 12027418"/>
              <a:gd name="connsiteY358" fmla="*/ 2508250 h 2952750"/>
              <a:gd name="connsiteX359" fmla="*/ 8731769 w 12027418"/>
              <a:gd name="connsiteY359" fmla="*/ 2540000 h 2952750"/>
              <a:gd name="connsiteX360" fmla="*/ 8687319 w 12027418"/>
              <a:gd name="connsiteY360" fmla="*/ 2546350 h 2952750"/>
              <a:gd name="connsiteX361" fmla="*/ 8636519 w 12027418"/>
              <a:gd name="connsiteY361" fmla="*/ 2514600 h 2952750"/>
              <a:gd name="connsiteX362" fmla="*/ 8661919 w 12027418"/>
              <a:gd name="connsiteY362" fmla="*/ 2501900 h 2952750"/>
              <a:gd name="connsiteX363" fmla="*/ 8731769 w 12027418"/>
              <a:gd name="connsiteY363" fmla="*/ 2508250 h 2952750"/>
              <a:gd name="connsiteX364" fmla="*/ 5036068 w 12027418"/>
              <a:gd name="connsiteY364" fmla="*/ 2501900 h 2952750"/>
              <a:gd name="connsiteX365" fmla="*/ 5029718 w 12027418"/>
              <a:gd name="connsiteY365" fmla="*/ 2501900 h 2952750"/>
              <a:gd name="connsiteX366" fmla="*/ 5036068 w 12027418"/>
              <a:gd name="connsiteY366" fmla="*/ 2501900 h 2952750"/>
              <a:gd name="connsiteX367" fmla="*/ 12008369 w 12027418"/>
              <a:gd name="connsiteY367" fmla="*/ 2495550 h 2952750"/>
              <a:gd name="connsiteX368" fmla="*/ 11995669 w 12027418"/>
              <a:gd name="connsiteY368" fmla="*/ 2489200 h 2952750"/>
              <a:gd name="connsiteX369" fmla="*/ 12008369 w 12027418"/>
              <a:gd name="connsiteY369" fmla="*/ 2495550 h 2952750"/>
              <a:gd name="connsiteX370" fmla="*/ 11570219 w 12027418"/>
              <a:gd name="connsiteY370" fmla="*/ 2514600 h 2952750"/>
              <a:gd name="connsiteX371" fmla="*/ 11532119 w 12027418"/>
              <a:gd name="connsiteY371" fmla="*/ 2527300 h 2952750"/>
              <a:gd name="connsiteX372" fmla="*/ 11513069 w 12027418"/>
              <a:gd name="connsiteY372" fmla="*/ 2489200 h 2952750"/>
              <a:gd name="connsiteX373" fmla="*/ 11570219 w 12027418"/>
              <a:gd name="connsiteY373" fmla="*/ 2514600 h 2952750"/>
              <a:gd name="connsiteX374" fmla="*/ 10249419 w 12027418"/>
              <a:gd name="connsiteY374" fmla="*/ 2501900 h 2952750"/>
              <a:gd name="connsiteX375" fmla="*/ 10230369 w 12027418"/>
              <a:gd name="connsiteY375" fmla="*/ 2520950 h 2952750"/>
              <a:gd name="connsiteX376" fmla="*/ 10224019 w 12027418"/>
              <a:gd name="connsiteY376" fmla="*/ 2489200 h 2952750"/>
              <a:gd name="connsiteX377" fmla="*/ 10249419 w 12027418"/>
              <a:gd name="connsiteY377" fmla="*/ 2501900 h 2952750"/>
              <a:gd name="connsiteX378" fmla="*/ 8414269 w 12027418"/>
              <a:gd name="connsiteY378" fmla="*/ 2495550 h 2952750"/>
              <a:gd name="connsiteX379" fmla="*/ 8401569 w 12027418"/>
              <a:gd name="connsiteY379" fmla="*/ 2546350 h 2952750"/>
              <a:gd name="connsiteX380" fmla="*/ 8484119 w 12027418"/>
              <a:gd name="connsiteY380" fmla="*/ 2546350 h 2952750"/>
              <a:gd name="connsiteX381" fmla="*/ 8433319 w 12027418"/>
              <a:gd name="connsiteY381" fmla="*/ 2616200 h 2952750"/>
              <a:gd name="connsiteX382" fmla="*/ 8369819 w 12027418"/>
              <a:gd name="connsiteY382" fmla="*/ 2597150 h 2952750"/>
              <a:gd name="connsiteX383" fmla="*/ 8357119 w 12027418"/>
              <a:gd name="connsiteY383" fmla="*/ 2578100 h 2952750"/>
              <a:gd name="connsiteX384" fmla="*/ 8319019 w 12027418"/>
              <a:gd name="connsiteY384" fmla="*/ 2571750 h 2952750"/>
              <a:gd name="connsiteX385" fmla="*/ 8185669 w 12027418"/>
              <a:gd name="connsiteY385" fmla="*/ 2641600 h 2952750"/>
              <a:gd name="connsiteX386" fmla="*/ 8204719 w 12027418"/>
              <a:gd name="connsiteY386" fmla="*/ 2584450 h 2952750"/>
              <a:gd name="connsiteX387" fmla="*/ 8160269 w 12027418"/>
              <a:gd name="connsiteY387" fmla="*/ 2571750 h 2952750"/>
              <a:gd name="connsiteX388" fmla="*/ 8160269 w 12027418"/>
              <a:gd name="connsiteY388" fmla="*/ 2546350 h 2952750"/>
              <a:gd name="connsiteX389" fmla="*/ 8287269 w 12027418"/>
              <a:gd name="connsiteY389" fmla="*/ 2514600 h 2952750"/>
              <a:gd name="connsiteX390" fmla="*/ 8325369 w 12027418"/>
              <a:gd name="connsiteY390" fmla="*/ 2489200 h 2952750"/>
              <a:gd name="connsiteX391" fmla="*/ 8363469 w 12027418"/>
              <a:gd name="connsiteY391" fmla="*/ 2489200 h 2952750"/>
              <a:gd name="connsiteX392" fmla="*/ 8414269 w 12027418"/>
              <a:gd name="connsiteY392" fmla="*/ 2495550 h 2952750"/>
              <a:gd name="connsiteX393" fmla="*/ 1778518 w 12027418"/>
              <a:gd name="connsiteY393" fmla="*/ 2489200 h 2952750"/>
              <a:gd name="connsiteX394" fmla="*/ 1765818 w 12027418"/>
              <a:gd name="connsiteY394" fmla="*/ 2508250 h 2952750"/>
              <a:gd name="connsiteX395" fmla="*/ 1746768 w 12027418"/>
              <a:gd name="connsiteY395" fmla="*/ 2508250 h 2952750"/>
              <a:gd name="connsiteX396" fmla="*/ 1746768 w 12027418"/>
              <a:gd name="connsiteY396" fmla="*/ 2489200 h 2952750"/>
              <a:gd name="connsiteX397" fmla="*/ 1778518 w 12027418"/>
              <a:gd name="connsiteY397" fmla="*/ 2489200 h 2952750"/>
              <a:gd name="connsiteX398" fmla="*/ 1473718 w 12027418"/>
              <a:gd name="connsiteY398" fmla="*/ 2508250 h 2952750"/>
              <a:gd name="connsiteX399" fmla="*/ 1473718 w 12027418"/>
              <a:gd name="connsiteY399" fmla="*/ 2489200 h 2952750"/>
              <a:gd name="connsiteX400" fmla="*/ 1473718 w 12027418"/>
              <a:gd name="connsiteY400" fmla="*/ 2508250 h 2952750"/>
              <a:gd name="connsiteX401" fmla="*/ 1118118 w 12027418"/>
              <a:gd name="connsiteY401" fmla="*/ 2514600 h 2952750"/>
              <a:gd name="connsiteX402" fmla="*/ 1124468 w 12027418"/>
              <a:gd name="connsiteY402" fmla="*/ 2489200 h 2952750"/>
              <a:gd name="connsiteX403" fmla="*/ 1118118 w 12027418"/>
              <a:gd name="connsiteY403" fmla="*/ 2514600 h 2952750"/>
              <a:gd name="connsiteX404" fmla="*/ 9754119 w 12027418"/>
              <a:gd name="connsiteY404" fmla="*/ 2489200 h 2952750"/>
              <a:gd name="connsiteX405" fmla="*/ 9735069 w 12027418"/>
              <a:gd name="connsiteY405" fmla="*/ 2482850 h 2952750"/>
              <a:gd name="connsiteX406" fmla="*/ 9754119 w 12027418"/>
              <a:gd name="connsiteY406" fmla="*/ 2489200 h 2952750"/>
              <a:gd name="connsiteX407" fmla="*/ 1099068 w 12027418"/>
              <a:gd name="connsiteY407" fmla="*/ 2508250 h 2952750"/>
              <a:gd name="connsiteX408" fmla="*/ 1080018 w 12027418"/>
              <a:gd name="connsiteY408" fmla="*/ 2514600 h 2952750"/>
              <a:gd name="connsiteX409" fmla="*/ 1080018 w 12027418"/>
              <a:gd name="connsiteY409" fmla="*/ 2482850 h 2952750"/>
              <a:gd name="connsiteX410" fmla="*/ 1092718 w 12027418"/>
              <a:gd name="connsiteY410" fmla="*/ 2482850 h 2952750"/>
              <a:gd name="connsiteX411" fmla="*/ 1099068 w 12027418"/>
              <a:gd name="connsiteY411" fmla="*/ 2508250 h 2952750"/>
              <a:gd name="connsiteX412" fmla="*/ 1041918 w 12027418"/>
              <a:gd name="connsiteY412" fmla="*/ 2482850 h 2952750"/>
              <a:gd name="connsiteX413" fmla="*/ 1048268 w 12027418"/>
              <a:gd name="connsiteY413" fmla="*/ 2508250 h 2952750"/>
              <a:gd name="connsiteX414" fmla="*/ 1022868 w 12027418"/>
              <a:gd name="connsiteY414" fmla="*/ 2514600 h 2952750"/>
              <a:gd name="connsiteX415" fmla="*/ 1022868 w 12027418"/>
              <a:gd name="connsiteY415" fmla="*/ 2482850 h 2952750"/>
              <a:gd name="connsiteX416" fmla="*/ 1041918 w 12027418"/>
              <a:gd name="connsiteY416" fmla="*/ 2482850 h 2952750"/>
              <a:gd name="connsiteX417" fmla="*/ 9341369 w 12027418"/>
              <a:gd name="connsiteY417" fmla="*/ 2508250 h 2952750"/>
              <a:gd name="connsiteX418" fmla="*/ 9328669 w 12027418"/>
              <a:gd name="connsiteY418" fmla="*/ 2552700 h 2952750"/>
              <a:gd name="connsiteX419" fmla="*/ 9315969 w 12027418"/>
              <a:gd name="connsiteY419" fmla="*/ 2533650 h 2952750"/>
              <a:gd name="connsiteX420" fmla="*/ 9315969 w 12027418"/>
              <a:gd name="connsiteY420" fmla="*/ 2571750 h 2952750"/>
              <a:gd name="connsiteX421" fmla="*/ 9246119 w 12027418"/>
              <a:gd name="connsiteY421" fmla="*/ 2508250 h 2952750"/>
              <a:gd name="connsiteX422" fmla="*/ 9265169 w 12027418"/>
              <a:gd name="connsiteY422" fmla="*/ 2489200 h 2952750"/>
              <a:gd name="connsiteX423" fmla="*/ 9271519 w 12027418"/>
              <a:gd name="connsiteY423" fmla="*/ 2514600 h 2952750"/>
              <a:gd name="connsiteX424" fmla="*/ 9290569 w 12027418"/>
              <a:gd name="connsiteY424" fmla="*/ 2508250 h 2952750"/>
              <a:gd name="connsiteX425" fmla="*/ 9303269 w 12027418"/>
              <a:gd name="connsiteY425" fmla="*/ 2520950 h 2952750"/>
              <a:gd name="connsiteX426" fmla="*/ 9315969 w 12027418"/>
              <a:gd name="connsiteY426" fmla="*/ 2476500 h 2952750"/>
              <a:gd name="connsiteX427" fmla="*/ 9341369 w 12027418"/>
              <a:gd name="connsiteY427" fmla="*/ 2508250 h 2952750"/>
              <a:gd name="connsiteX428" fmla="*/ 984768 w 12027418"/>
              <a:gd name="connsiteY428" fmla="*/ 2501900 h 2952750"/>
              <a:gd name="connsiteX429" fmla="*/ 965718 w 12027418"/>
              <a:gd name="connsiteY429" fmla="*/ 2514600 h 2952750"/>
              <a:gd name="connsiteX430" fmla="*/ 965718 w 12027418"/>
              <a:gd name="connsiteY430" fmla="*/ 2476500 h 2952750"/>
              <a:gd name="connsiteX431" fmla="*/ 984768 w 12027418"/>
              <a:gd name="connsiteY431" fmla="*/ 2501900 h 2952750"/>
              <a:gd name="connsiteX432" fmla="*/ 933968 w 12027418"/>
              <a:gd name="connsiteY432" fmla="*/ 2508250 h 2952750"/>
              <a:gd name="connsiteX433" fmla="*/ 914918 w 12027418"/>
              <a:gd name="connsiteY433" fmla="*/ 2514600 h 2952750"/>
              <a:gd name="connsiteX434" fmla="*/ 933968 w 12027418"/>
              <a:gd name="connsiteY434" fmla="*/ 2470150 h 2952750"/>
              <a:gd name="connsiteX435" fmla="*/ 933968 w 12027418"/>
              <a:gd name="connsiteY435" fmla="*/ 2508250 h 2952750"/>
              <a:gd name="connsiteX436" fmla="*/ 11544819 w 12027418"/>
              <a:gd name="connsiteY436" fmla="*/ 2476500 h 2952750"/>
              <a:gd name="connsiteX437" fmla="*/ 11538469 w 12027418"/>
              <a:gd name="connsiteY437" fmla="*/ 2463800 h 2952750"/>
              <a:gd name="connsiteX438" fmla="*/ 11544819 w 12027418"/>
              <a:gd name="connsiteY438" fmla="*/ 2476500 h 2952750"/>
              <a:gd name="connsiteX439" fmla="*/ 9703319 w 12027418"/>
              <a:gd name="connsiteY439" fmla="*/ 2501900 h 2952750"/>
              <a:gd name="connsiteX440" fmla="*/ 9684269 w 12027418"/>
              <a:gd name="connsiteY440" fmla="*/ 2514600 h 2952750"/>
              <a:gd name="connsiteX441" fmla="*/ 9646169 w 12027418"/>
              <a:gd name="connsiteY441" fmla="*/ 2463800 h 2952750"/>
              <a:gd name="connsiteX442" fmla="*/ 9703319 w 12027418"/>
              <a:gd name="connsiteY442" fmla="*/ 2501900 h 2952750"/>
              <a:gd name="connsiteX443" fmla="*/ 7576069 w 12027418"/>
              <a:gd name="connsiteY443" fmla="*/ 2476500 h 2952750"/>
              <a:gd name="connsiteX444" fmla="*/ 7563369 w 12027418"/>
              <a:gd name="connsiteY444" fmla="*/ 2470150 h 2952750"/>
              <a:gd name="connsiteX445" fmla="*/ 7582419 w 12027418"/>
              <a:gd name="connsiteY445" fmla="*/ 2451100 h 2952750"/>
              <a:gd name="connsiteX446" fmla="*/ 7576069 w 12027418"/>
              <a:gd name="connsiteY446" fmla="*/ 2476500 h 2952750"/>
              <a:gd name="connsiteX447" fmla="*/ 11894069 w 12027418"/>
              <a:gd name="connsiteY447" fmla="*/ 2482850 h 2952750"/>
              <a:gd name="connsiteX448" fmla="*/ 11855969 w 12027418"/>
              <a:gd name="connsiteY448" fmla="*/ 2482850 h 2952750"/>
              <a:gd name="connsiteX449" fmla="*/ 11855969 w 12027418"/>
              <a:gd name="connsiteY449" fmla="*/ 2444750 h 2952750"/>
              <a:gd name="connsiteX450" fmla="*/ 11894069 w 12027418"/>
              <a:gd name="connsiteY450" fmla="*/ 2444750 h 2952750"/>
              <a:gd name="connsiteX451" fmla="*/ 11894069 w 12027418"/>
              <a:gd name="connsiteY451" fmla="*/ 2482850 h 2952750"/>
              <a:gd name="connsiteX452" fmla="*/ 11544819 w 12027418"/>
              <a:gd name="connsiteY452" fmla="*/ 2565400 h 2952750"/>
              <a:gd name="connsiteX453" fmla="*/ 11640069 w 12027418"/>
              <a:gd name="connsiteY453" fmla="*/ 2565400 h 2952750"/>
              <a:gd name="connsiteX454" fmla="*/ 11576569 w 12027418"/>
              <a:gd name="connsiteY454" fmla="*/ 2584450 h 2952750"/>
              <a:gd name="connsiteX455" fmla="*/ 11576569 w 12027418"/>
              <a:gd name="connsiteY455" fmla="*/ 2616200 h 2952750"/>
              <a:gd name="connsiteX456" fmla="*/ 11506719 w 12027418"/>
              <a:gd name="connsiteY456" fmla="*/ 2622550 h 2952750"/>
              <a:gd name="connsiteX457" fmla="*/ 11525769 w 12027418"/>
              <a:gd name="connsiteY457" fmla="*/ 2603500 h 2952750"/>
              <a:gd name="connsiteX458" fmla="*/ 11474969 w 12027418"/>
              <a:gd name="connsiteY458" fmla="*/ 2527300 h 2952750"/>
              <a:gd name="connsiteX459" fmla="*/ 11494019 w 12027418"/>
              <a:gd name="connsiteY459" fmla="*/ 2444750 h 2952750"/>
              <a:gd name="connsiteX460" fmla="*/ 11544819 w 12027418"/>
              <a:gd name="connsiteY460" fmla="*/ 2565400 h 2952750"/>
              <a:gd name="connsiteX461" fmla="*/ 3791468 w 12027418"/>
              <a:gd name="connsiteY461" fmla="*/ 2451100 h 2952750"/>
              <a:gd name="connsiteX462" fmla="*/ 3797818 w 12027418"/>
              <a:gd name="connsiteY462" fmla="*/ 2438400 h 2952750"/>
              <a:gd name="connsiteX463" fmla="*/ 3791468 w 12027418"/>
              <a:gd name="connsiteY463" fmla="*/ 2451100 h 2952750"/>
              <a:gd name="connsiteX464" fmla="*/ 11443219 w 12027418"/>
              <a:gd name="connsiteY464" fmla="*/ 2451100 h 2952750"/>
              <a:gd name="connsiteX465" fmla="*/ 11411469 w 12027418"/>
              <a:gd name="connsiteY465" fmla="*/ 2457450 h 2952750"/>
              <a:gd name="connsiteX466" fmla="*/ 11405119 w 12027418"/>
              <a:gd name="connsiteY466" fmla="*/ 2432050 h 2952750"/>
              <a:gd name="connsiteX467" fmla="*/ 11443219 w 12027418"/>
              <a:gd name="connsiteY467" fmla="*/ 2451100 h 2952750"/>
              <a:gd name="connsiteX468" fmla="*/ 11132069 w 12027418"/>
              <a:gd name="connsiteY468" fmla="*/ 2451100 h 2952750"/>
              <a:gd name="connsiteX469" fmla="*/ 11132069 w 12027418"/>
              <a:gd name="connsiteY469" fmla="*/ 2432050 h 2952750"/>
              <a:gd name="connsiteX470" fmla="*/ 11132069 w 12027418"/>
              <a:gd name="connsiteY470" fmla="*/ 2451100 h 2952750"/>
              <a:gd name="connsiteX471" fmla="*/ 8833369 w 12027418"/>
              <a:gd name="connsiteY471" fmla="*/ 2444750 h 2952750"/>
              <a:gd name="connsiteX472" fmla="*/ 8769869 w 12027418"/>
              <a:gd name="connsiteY472" fmla="*/ 2495550 h 2952750"/>
              <a:gd name="connsiteX473" fmla="*/ 8795269 w 12027418"/>
              <a:gd name="connsiteY473" fmla="*/ 2520950 h 2952750"/>
              <a:gd name="connsiteX474" fmla="*/ 8827019 w 12027418"/>
              <a:gd name="connsiteY474" fmla="*/ 2489200 h 2952750"/>
              <a:gd name="connsiteX475" fmla="*/ 8852419 w 12027418"/>
              <a:gd name="connsiteY475" fmla="*/ 2559050 h 2952750"/>
              <a:gd name="connsiteX476" fmla="*/ 8776219 w 12027418"/>
              <a:gd name="connsiteY476" fmla="*/ 2679700 h 2952750"/>
              <a:gd name="connsiteX477" fmla="*/ 8668269 w 12027418"/>
              <a:gd name="connsiteY477" fmla="*/ 2641600 h 2952750"/>
              <a:gd name="connsiteX478" fmla="*/ 8649219 w 12027418"/>
              <a:gd name="connsiteY478" fmla="*/ 2698750 h 2952750"/>
              <a:gd name="connsiteX479" fmla="*/ 8484119 w 12027418"/>
              <a:gd name="connsiteY479" fmla="*/ 2800350 h 2952750"/>
              <a:gd name="connsiteX480" fmla="*/ 8465069 w 12027418"/>
              <a:gd name="connsiteY480" fmla="*/ 2800350 h 2952750"/>
              <a:gd name="connsiteX481" fmla="*/ 8566669 w 12027418"/>
              <a:gd name="connsiteY481" fmla="*/ 2667000 h 2952750"/>
              <a:gd name="connsiteX482" fmla="*/ 8541269 w 12027418"/>
              <a:gd name="connsiteY482" fmla="*/ 2546350 h 2952750"/>
              <a:gd name="connsiteX483" fmla="*/ 8573019 w 12027418"/>
              <a:gd name="connsiteY483" fmla="*/ 2540000 h 2952750"/>
              <a:gd name="connsiteX484" fmla="*/ 8611119 w 12027418"/>
              <a:gd name="connsiteY484" fmla="*/ 2584450 h 2952750"/>
              <a:gd name="connsiteX485" fmla="*/ 8623819 w 12027418"/>
              <a:gd name="connsiteY485" fmla="*/ 2527300 h 2952750"/>
              <a:gd name="connsiteX486" fmla="*/ 8744469 w 12027418"/>
              <a:gd name="connsiteY486" fmla="*/ 2463800 h 2952750"/>
              <a:gd name="connsiteX487" fmla="*/ 8827019 w 12027418"/>
              <a:gd name="connsiteY487" fmla="*/ 2432050 h 2952750"/>
              <a:gd name="connsiteX488" fmla="*/ 8833369 w 12027418"/>
              <a:gd name="connsiteY488" fmla="*/ 2444750 h 2952750"/>
              <a:gd name="connsiteX489" fmla="*/ 9716019 w 12027418"/>
              <a:gd name="connsiteY489" fmla="*/ 2444750 h 2952750"/>
              <a:gd name="connsiteX490" fmla="*/ 9677919 w 12027418"/>
              <a:gd name="connsiteY490" fmla="*/ 2425700 h 2952750"/>
              <a:gd name="connsiteX491" fmla="*/ 9716019 w 12027418"/>
              <a:gd name="connsiteY491" fmla="*/ 2425700 h 2952750"/>
              <a:gd name="connsiteX492" fmla="*/ 9716019 w 12027418"/>
              <a:gd name="connsiteY492" fmla="*/ 2444750 h 2952750"/>
              <a:gd name="connsiteX493" fmla="*/ 6820419 w 12027418"/>
              <a:gd name="connsiteY493" fmla="*/ 2444750 h 2952750"/>
              <a:gd name="connsiteX494" fmla="*/ 6801369 w 12027418"/>
              <a:gd name="connsiteY494" fmla="*/ 2438400 h 2952750"/>
              <a:gd name="connsiteX495" fmla="*/ 6814069 w 12027418"/>
              <a:gd name="connsiteY495" fmla="*/ 2425700 h 2952750"/>
              <a:gd name="connsiteX496" fmla="*/ 6820419 w 12027418"/>
              <a:gd name="connsiteY496" fmla="*/ 2444750 h 2952750"/>
              <a:gd name="connsiteX497" fmla="*/ 711718 w 12027418"/>
              <a:gd name="connsiteY497" fmla="*/ 2432050 h 2952750"/>
              <a:gd name="connsiteX498" fmla="*/ 711718 w 12027418"/>
              <a:gd name="connsiteY498" fmla="*/ 2413000 h 2952750"/>
              <a:gd name="connsiteX499" fmla="*/ 711718 w 12027418"/>
              <a:gd name="connsiteY499" fmla="*/ 2432050 h 2952750"/>
              <a:gd name="connsiteX500" fmla="*/ 10630419 w 12027418"/>
              <a:gd name="connsiteY500" fmla="*/ 2413000 h 2952750"/>
              <a:gd name="connsiteX501" fmla="*/ 10598669 w 12027418"/>
              <a:gd name="connsiteY501" fmla="*/ 2419350 h 2952750"/>
              <a:gd name="connsiteX502" fmla="*/ 10585969 w 12027418"/>
              <a:gd name="connsiteY502" fmla="*/ 2406650 h 2952750"/>
              <a:gd name="connsiteX503" fmla="*/ 10630419 w 12027418"/>
              <a:gd name="connsiteY503" fmla="*/ 2413000 h 2952750"/>
              <a:gd name="connsiteX504" fmla="*/ 4896368 w 12027418"/>
              <a:gd name="connsiteY504" fmla="*/ 2495550 h 2952750"/>
              <a:gd name="connsiteX505" fmla="*/ 4896368 w 12027418"/>
              <a:gd name="connsiteY505" fmla="*/ 2476500 h 2952750"/>
              <a:gd name="connsiteX506" fmla="*/ 4947168 w 12027418"/>
              <a:gd name="connsiteY506" fmla="*/ 2425700 h 2952750"/>
              <a:gd name="connsiteX507" fmla="*/ 4934468 w 12027418"/>
              <a:gd name="connsiteY507" fmla="*/ 2413000 h 2952750"/>
              <a:gd name="connsiteX508" fmla="*/ 4972568 w 12027418"/>
              <a:gd name="connsiteY508" fmla="*/ 2432050 h 2952750"/>
              <a:gd name="connsiteX509" fmla="*/ 4896368 w 12027418"/>
              <a:gd name="connsiteY509" fmla="*/ 2495550 h 2952750"/>
              <a:gd name="connsiteX510" fmla="*/ 4623318 w 12027418"/>
              <a:gd name="connsiteY510" fmla="*/ 2470150 h 2952750"/>
              <a:gd name="connsiteX511" fmla="*/ 4597918 w 12027418"/>
              <a:gd name="connsiteY511" fmla="*/ 2476500 h 2952750"/>
              <a:gd name="connsiteX512" fmla="*/ 4553468 w 12027418"/>
              <a:gd name="connsiteY512" fmla="*/ 2419350 h 2952750"/>
              <a:gd name="connsiteX513" fmla="*/ 4623318 w 12027418"/>
              <a:gd name="connsiteY513" fmla="*/ 2438400 h 2952750"/>
              <a:gd name="connsiteX514" fmla="*/ 4623318 w 12027418"/>
              <a:gd name="connsiteY514" fmla="*/ 2470150 h 2952750"/>
              <a:gd name="connsiteX515" fmla="*/ 1657868 w 12027418"/>
              <a:gd name="connsiteY515" fmla="*/ 2432050 h 2952750"/>
              <a:gd name="connsiteX516" fmla="*/ 1645168 w 12027418"/>
              <a:gd name="connsiteY516" fmla="*/ 2425700 h 2952750"/>
              <a:gd name="connsiteX517" fmla="*/ 1664218 w 12027418"/>
              <a:gd name="connsiteY517" fmla="*/ 2406650 h 2952750"/>
              <a:gd name="connsiteX518" fmla="*/ 1657868 w 12027418"/>
              <a:gd name="connsiteY518" fmla="*/ 2432050 h 2952750"/>
              <a:gd name="connsiteX519" fmla="*/ 11284469 w 12027418"/>
              <a:gd name="connsiteY519" fmla="*/ 2425700 h 2952750"/>
              <a:gd name="connsiteX520" fmla="*/ 11290819 w 12027418"/>
              <a:gd name="connsiteY520" fmla="*/ 2400300 h 2952750"/>
              <a:gd name="connsiteX521" fmla="*/ 11284469 w 12027418"/>
              <a:gd name="connsiteY521" fmla="*/ 2425700 h 2952750"/>
              <a:gd name="connsiteX522" fmla="*/ 1118118 w 12027418"/>
              <a:gd name="connsiteY522" fmla="*/ 2406650 h 2952750"/>
              <a:gd name="connsiteX523" fmla="*/ 1194318 w 12027418"/>
              <a:gd name="connsiteY523" fmla="*/ 2432050 h 2952750"/>
              <a:gd name="connsiteX524" fmla="*/ 1200668 w 12027418"/>
              <a:gd name="connsiteY524" fmla="*/ 2641600 h 2952750"/>
              <a:gd name="connsiteX525" fmla="*/ 1257818 w 12027418"/>
              <a:gd name="connsiteY525" fmla="*/ 2698750 h 2952750"/>
              <a:gd name="connsiteX526" fmla="*/ 1226068 w 12027418"/>
              <a:gd name="connsiteY526" fmla="*/ 2755900 h 2952750"/>
              <a:gd name="connsiteX527" fmla="*/ 1219718 w 12027418"/>
              <a:gd name="connsiteY527" fmla="*/ 2813050 h 2952750"/>
              <a:gd name="connsiteX528" fmla="*/ 1200668 w 12027418"/>
              <a:gd name="connsiteY528" fmla="*/ 2825750 h 2952750"/>
              <a:gd name="connsiteX529" fmla="*/ 1124468 w 12027418"/>
              <a:gd name="connsiteY529" fmla="*/ 2781300 h 2952750"/>
              <a:gd name="connsiteX530" fmla="*/ 1105418 w 12027418"/>
              <a:gd name="connsiteY530" fmla="*/ 2825750 h 2952750"/>
              <a:gd name="connsiteX531" fmla="*/ 940318 w 12027418"/>
              <a:gd name="connsiteY531" fmla="*/ 2819400 h 2952750"/>
              <a:gd name="connsiteX532" fmla="*/ 940318 w 12027418"/>
              <a:gd name="connsiteY532" fmla="*/ 2774950 h 2952750"/>
              <a:gd name="connsiteX533" fmla="*/ 959368 w 12027418"/>
              <a:gd name="connsiteY533" fmla="*/ 2711450 h 2952750"/>
              <a:gd name="connsiteX534" fmla="*/ 940318 w 12027418"/>
              <a:gd name="connsiteY534" fmla="*/ 2705100 h 2952750"/>
              <a:gd name="connsiteX535" fmla="*/ 908568 w 12027418"/>
              <a:gd name="connsiteY535" fmla="*/ 2724150 h 2952750"/>
              <a:gd name="connsiteX536" fmla="*/ 921268 w 12027418"/>
              <a:gd name="connsiteY536" fmla="*/ 2781300 h 2952750"/>
              <a:gd name="connsiteX537" fmla="*/ 857768 w 12027418"/>
              <a:gd name="connsiteY537" fmla="*/ 2825750 h 2952750"/>
              <a:gd name="connsiteX538" fmla="*/ 826018 w 12027418"/>
              <a:gd name="connsiteY538" fmla="*/ 2813050 h 2952750"/>
              <a:gd name="connsiteX539" fmla="*/ 794268 w 12027418"/>
              <a:gd name="connsiteY539" fmla="*/ 2717800 h 2952750"/>
              <a:gd name="connsiteX540" fmla="*/ 826018 w 12027418"/>
              <a:gd name="connsiteY540" fmla="*/ 2660650 h 2952750"/>
              <a:gd name="connsiteX541" fmla="*/ 927618 w 12027418"/>
              <a:gd name="connsiteY541" fmla="*/ 2679700 h 2952750"/>
              <a:gd name="connsiteX542" fmla="*/ 857768 w 12027418"/>
              <a:gd name="connsiteY542" fmla="*/ 2647950 h 2952750"/>
              <a:gd name="connsiteX543" fmla="*/ 857768 w 12027418"/>
              <a:gd name="connsiteY543" fmla="*/ 2463800 h 2952750"/>
              <a:gd name="connsiteX544" fmla="*/ 991118 w 12027418"/>
              <a:gd name="connsiteY544" fmla="*/ 2400300 h 2952750"/>
              <a:gd name="connsiteX545" fmla="*/ 1118118 w 12027418"/>
              <a:gd name="connsiteY545" fmla="*/ 2406650 h 2952750"/>
              <a:gd name="connsiteX546" fmla="*/ 743468 w 12027418"/>
              <a:gd name="connsiteY546" fmla="*/ 2413000 h 2952750"/>
              <a:gd name="connsiteX547" fmla="*/ 756168 w 12027418"/>
              <a:gd name="connsiteY547" fmla="*/ 2406650 h 2952750"/>
              <a:gd name="connsiteX548" fmla="*/ 743468 w 12027418"/>
              <a:gd name="connsiteY548" fmla="*/ 2413000 h 2952750"/>
              <a:gd name="connsiteX549" fmla="*/ 11938519 w 12027418"/>
              <a:gd name="connsiteY549" fmla="*/ 2393950 h 2952750"/>
              <a:gd name="connsiteX550" fmla="*/ 11989319 w 12027418"/>
              <a:gd name="connsiteY550" fmla="*/ 2463800 h 2952750"/>
              <a:gd name="connsiteX551" fmla="*/ 11938519 w 12027418"/>
              <a:gd name="connsiteY551" fmla="*/ 2393950 h 2952750"/>
              <a:gd name="connsiteX552" fmla="*/ 11633719 w 12027418"/>
              <a:gd name="connsiteY552" fmla="*/ 2387600 h 2952750"/>
              <a:gd name="connsiteX553" fmla="*/ 11621019 w 12027418"/>
              <a:gd name="connsiteY553" fmla="*/ 2419350 h 2952750"/>
              <a:gd name="connsiteX554" fmla="*/ 11576569 w 12027418"/>
              <a:gd name="connsiteY554" fmla="*/ 2387600 h 2952750"/>
              <a:gd name="connsiteX555" fmla="*/ 11633719 w 12027418"/>
              <a:gd name="connsiteY555" fmla="*/ 2387600 h 2952750"/>
              <a:gd name="connsiteX556" fmla="*/ 9004819 w 12027418"/>
              <a:gd name="connsiteY556" fmla="*/ 2393950 h 2952750"/>
              <a:gd name="connsiteX557" fmla="*/ 8979419 w 12027418"/>
              <a:gd name="connsiteY557" fmla="*/ 2413000 h 2952750"/>
              <a:gd name="connsiteX558" fmla="*/ 8979419 w 12027418"/>
              <a:gd name="connsiteY558" fmla="*/ 2387600 h 2952750"/>
              <a:gd name="connsiteX559" fmla="*/ 9004819 w 12027418"/>
              <a:gd name="connsiteY559" fmla="*/ 2393950 h 2952750"/>
              <a:gd name="connsiteX560" fmla="*/ 6845819 w 12027418"/>
              <a:gd name="connsiteY560" fmla="*/ 2387600 h 2952750"/>
              <a:gd name="connsiteX561" fmla="*/ 6826769 w 12027418"/>
              <a:gd name="connsiteY561" fmla="*/ 2413000 h 2952750"/>
              <a:gd name="connsiteX562" fmla="*/ 6826769 w 12027418"/>
              <a:gd name="connsiteY562" fmla="*/ 2387600 h 2952750"/>
              <a:gd name="connsiteX563" fmla="*/ 6845819 w 12027418"/>
              <a:gd name="connsiteY563" fmla="*/ 2387600 h 2952750"/>
              <a:gd name="connsiteX564" fmla="*/ 11474969 w 12027418"/>
              <a:gd name="connsiteY564" fmla="*/ 2393950 h 2952750"/>
              <a:gd name="connsiteX565" fmla="*/ 11405119 w 12027418"/>
              <a:gd name="connsiteY565" fmla="*/ 2413000 h 2952750"/>
              <a:gd name="connsiteX566" fmla="*/ 11436869 w 12027418"/>
              <a:gd name="connsiteY566" fmla="*/ 2381250 h 2952750"/>
              <a:gd name="connsiteX567" fmla="*/ 11474969 w 12027418"/>
              <a:gd name="connsiteY567" fmla="*/ 2393950 h 2952750"/>
              <a:gd name="connsiteX568" fmla="*/ 6280668 w 12027418"/>
              <a:gd name="connsiteY568" fmla="*/ 2432050 h 2952750"/>
              <a:gd name="connsiteX569" fmla="*/ 6242568 w 12027418"/>
              <a:gd name="connsiteY569" fmla="*/ 2444750 h 2952750"/>
              <a:gd name="connsiteX570" fmla="*/ 6318768 w 12027418"/>
              <a:gd name="connsiteY570" fmla="*/ 2381250 h 2952750"/>
              <a:gd name="connsiteX571" fmla="*/ 6280668 w 12027418"/>
              <a:gd name="connsiteY571" fmla="*/ 2432050 h 2952750"/>
              <a:gd name="connsiteX572" fmla="*/ 2686569 w 12027418"/>
              <a:gd name="connsiteY572" fmla="*/ 2387600 h 2952750"/>
              <a:gd name="connsiteX573" fmla="*/ 2591319 w 12027418"/>
              <a:gd name="connsiteY573" fmla="*/ 2470150 h 2952750"/>
              <a:gd name="connsiteX574" fmla="*/ 2623069 w 12027418"/>
              <a:gd name="connsiteY574" fmla="*/ 2470150 h 2952750"/>
              <a:gd name="connsiteX575" fmla="*/ 2654819 w 12027418"/>
              <a:gd name="connsiteY575" fmla="*/ 2457450 h 2952750"/>
              <a:gd name="connsiteX576" fmla="*/ 2692919 w 12027418"/>
              <a:gd name="connsiteY576" fmla="*/ 2489200 h 2952750"/>
              <a:gd name="connsiteX577" fmla="*/ 2527819 w 12027418"/>
              <a:gd name="connsiteY577" fmla="*/ 2559050 h 2952750"/>
              <a:gd name="connsiteX578" fmla="*/ 2559569 w 12027418"/>
              <a:gd name="connsiteY578" fmla="*/ 2571750 h 2952750"/>
              <a:gd name="connsiteX579" fmla="*/ 2464319 w 12027418"/>
              <a:gd name="connsiteY579" fmla="*/ 2711450 h 2952750"/>
              <a:gd name="connsiteX580" fmla="*/ 2470669 w 12027418"/>
              <a:gd name="connsiteY580" fmla="*/ 2730500 h 2952750"/>
              <a:gd name="connsiteX581" fmla="*/ 2654819 w 12027418"/>
              <a:gd name="connsiteY581" fmla="*/ 2590800 h 2952750"/>
              <a:gd name="connsiteX582" fmla="*/ 2680219 w 12027418"/>
              <a:gd name="connsiteY582" fmla="*/ 2609850 h 2952750"/>
              <a:gd name="connsiteX583" fmla="*/ 2629419 w 12027418"/>
              <a:gd name="connsiteY583" fmla="*/ 2794000 h 2952750"/>
              <a:gd name="connsiteX584" fmla="*/ 2673869 w 12027418"/>
              <a:gd name="connsiteY584" fmla="*/ 2927350 h 2952750"/>
              <a:gd name="connsiteX585" fmla="*/ 2565919 w 12027418"/>
              <a:gd name="connsiteY585" fmla="*/ 2940050 h 2952750"/>
              <a:gd name="connsiteX586" fmla="*/ 2534169 w 12027418"/>
              <a:gd name="connsiteY586" fmla="*/ 2933700 h 2952750"/>
              <a:gd name="connsiteX587" fmla="*/ 2445269 w 12027418"/>
              <a:gd name="connsiteY587" fmla="*/ 2876550 h 2952750"/>
              <a:gd name="connsiteX588" fmla="*/ 2419869 w 12027418"/>
              <a:gd name="connsiteY588" fmla="*/ 2774950 h 2952750"/>
              <a:gd name="connsiteX589" fmla="*/ 2426219 w 12027418"/>
              <a:gd name="connsiteY589" fmla="*/ 2698750 h 2952750"/>
              <a:gd name="connsiteX590" fmla="*/ 2457969 w 12027418"/>
              <a:gd name="connsiteY590" fmla="*/ 2616200 h 2952750"/>
              <a:gd name="connsiteX591" fmla="*/ 2464319 w 12027418"/>
              <a:gd name="connsiteY591" fmla="*/ 2571750 h 2952750"/>
              <a:gd name="connsiteX592" fmla="*/ 2534169 w 12027418"/>
              <a:gd name="connsiteY592" fmla="*/ 2489200 h 2952750"/>
              <a:gd name="connsiteX593" fmla="*/ 2591319 w 12027418"/>
              <a:gd name="connsiteY593" fmla="*/ 2393950 h 2952750"/>
              <a:gd name="connsiteX594" fmla="*/ 2654819 w 12027418"/>
              <a:gd name="connsiteY594" fmla="*/ 2381250 h 2952750"/>
              <a:gd name="connsiteX595" fmla="*/ 2686569 w 12027418"/>
              <a:gd name="connsiteY595" fmla="*/ 2387600 h 2952750"/>
              <a:gd name="connsiteX596" fmla="*/ 5709168 w 12027418"/>
              <a:gd name="connsiteY596" fmla="*/ 2432050 h 2952750"/>
              <a:gd name="connsiteX597" fmla="*/ 5734568 w 12027418"/>
              <a:gd name="connsiteY597" fmla="*/ 2413000 h 2952750"/>
              <a:gd name="connsiteX598" fmla="*/ 5772668 w 12027418"/>
              <a:gd name="connsiteY598" fmla="*/ 2438400 h 2952750"/>
              <a:gd name="connsiteX599" fmla="*/ 5886968 w 12027418"/>
              <a:gd name="connsiteY599" fmla="*/ 2635250 h 2952750"/>
              <a:gd name="connsiteX600" fmla="*/ 5861568 w 12027418"/>
              <a:gd name="connsiteY600" fmla="*/ 2686050 h 2952750"/>
              <a:gd name="connsiteX601" fmla="*/ 5880618 w 12027418"/>
              <a:gd name="connsiteY601" fmla="*/ 2749550 h 2952750"/>
              <a:gd name="connsiteX602" fmla="*/ 5880618 w 12027418"/>
              <a:gd name="connsiteY602" fmla="*/ 2787650 h 2952750"/>
              <a:gd name="connsiteX603" fmla="*/ 5798068 w 12027418"/>
              <a:gd name="connsiteY603" fmla="*/ 2787650 h 2952750"/>
              <a:gd name="connsiteX604" fmla="*/ 5798068 w 12027418"/>
              <a:gd name="connsiteY604" fmla="*/ 2889250 h 2952750"/>
              <a:gd name="connsiteX605" fmla="*/ 5766318 w 12027418"/>
              <a:gd name="connsiteY605" fmla="*/ 2882900 h 2952750"/>
              <a:gd name="connsiteX606" fmla="*/ 5740918 w 12027418"/>
              <a:gd name="connsiteY606" fmla="*/ 2895600 h 2952750"/>
              <a:gd name="connsiteX607" fmla="*/ 5702818 w 12027418"/>
              <a:gd name="connsiteY607" fmla="*/ 2870200 h 2952750"/>
              <a:gd name="connsiteX608" fmla="*/ 5702818 w 12027418"/>
              <a:gd name="connsiteY608" fmla="*/ 2851150 h 2952750"/>
              <a:gd name="connsiteX609" fmla="*/ 5721868 w 12027418"/>
              <a:gd name="connsiteY609" fmla="*/ 2781300 h 2952750"/>
              <a:gd name="connsiteX610" fmla="*/ 5626618 w 12027418"/>
              <a:gd name="connsiteY610" fmla="*/ 2679700 h 2952750"/>
              <a:gd name="connsiteX611" fmla="*/ 5601218 w 12027418"/>
              <a:gd name="connsiteY611" fmla="*/ 2679700 h 2952750"/>
              <a:gd name="connsiteX612" fmla="*/ 5594868 w 12027418"/>
              <a:gd name="connsiteY612" fmla="*/ 2692400 h 2952750"/>
              <a:gd name="connsiteX613" fmla="*/ 5607568 w 12027418"/>
              <a:gd name="connsiteY613" fmla="*/ 2736850 h 2952750"/>
              <a:gd name="connsiteX614" fmla="*/ 5550418 w 12027418"/>
              <a:gd name="connsiteY614" fmla="*/ 2800350 h 2952750"/>
              <a:gd name="connsiteX615" fmla="*/ 5544068 w 12027418"/>
              <a:gd name="connsiteY615" fmla="*/ 2889250 h 2952750"/>
              <a:gd name="connsiteX616" fmla="*/ 5480568 w 12027418"/>
              <a:gd name="connsiteY616" fmla="*/ 2749550 h 2952750"/>
              <a:gd name="connsiteX617" fmla="*/ 5493268 w 12027418"/>
              <a:gd name="connsiteY617" fmla="*/ 2743200 h 2952750"/>
              <a:gd name="connsiteX618" fmla="*/ 5505968 w 12027418"/>
              <a:gd name="connsiteY618" fmla="*/ 2698750 h 2952750"/>
              <a:gd name="connsiteX619" fmla="*/ 5493268 w 12027418"/>
              <a:gd name="connsiteY619" fmla="*/ 2622550 h 2952750"/>
              <a:gd name="connsiteX620" fmla="*/ 5512318 w 12027418"/>
              <a:gd name="connsiteY620" fmla="*/ 2641600 h 2952750"/>
              <a:gd name="connsiteX621" fmla="*/ 5531368 w 12027418"/>
              <a:gd name="connsiteY621" fmla="*/ 2584450 h 2952750"/>
              <a:gd name="connsiteX622" fmla="*/ 5499618 w 12027418"/>
              <a:gd name="connsiteY622" fmla="*/ 2565400 h 2952750"/>
              <a:gd name="connsiteX623" fmla="*/ 5512318 w 12027418"/>
              <a:gd name="connsiteY623" fmla="*/ 2546350 h 2952750"/>
              <a:gd name="connsiteX624" fmla="*/ 5518668 w 12027418"/>
              <a:gd name="connsiteY624" fmla="*/ 2565400 h 2952750"/>
              <a:gd name="connsiteX625" fmla="*/ 5550418 w 12027418"/>
              <a:gd name="connsiteY625" fmla="*/ 2520950 h 2952750"/>
              <a:gd name="connsiteX626" fmla="*/ 5671068 w 12027418"/>
              <a:gd name="connsiteY626" fmla="*/ 2368550 h 2952750"/>
              <a:gd name="connsiteX627" fmla="*/ 5709168 w 12027418"/>
              <a:gd name="connsiteY627" fmla="*/ 2432050 h 2952750"/>
              <a:gd name="connsiteX628" fmla="*/ 5417068 w 12027418"/>
              <a:gd name="connsiteY628" fmla="*/ 2413000 h 2952750"/>
              <a:gd name="connsiteX629" fmla="*/ 5353568 w 12027418"/>
              <a:gd name="connsiteY629" fmla="*/ 2374900 h 2952750"/>
              <a:gd name="connsiteX630" fmla="*/ 5378968 w 12027418"/>
              <a:gd name="connsiteY630" fmla="*/ 2368550 h 2952750"/>
              <a:gd name="connsiteX631" fmla="*/ 5417068 w 12027418"/>
              <a:gd name="connsiteY631" fmla="*/ 2413000 h 2952750"/>
              <a:gd name="connsiteX632" fmla="*/ 4502668 w 12027418"/>
              <a:gd name="connsiteY632" fmla="*/ 2374900 h 2952750"/>
              <a:gd name="connsiteX633" fmla="*/ 4509018 w 12027418"/>
              <a:gd name="connsiteY633" fmla="*/ 2393950 h 2952750"/>
              <a:gd name="connsiteX634" fmla="*/ 4477268 w 12027418"/>
              <a:gd name="connsiteY634" fmla="*/ 2368550 h 2952750"/>
              <a:gd name="connsiteX635" fmla="*/ 4502668 w 12027418"/>
              <a:gd name="connsiteY635" fmla="*/ 2374900 h 2952750"/>
              <a:gd name="connsiteX636" fmla="*/ 10966969 w 12027418"/>
              <a:gd name="connsiteY636" fmla="*/ 2368550 h 2952750"/>
              <a:gd name="connsiteX637" fmla="*/ 10941569 w 12027418"/>
              <a:gd name="connsiteY637" fmla="*/ 2381250 h 2952750"/>
              <a:gd name="connsiteX638" fmla="*/ 10941569 w 12027418"/>
              <a:gd name="connsiteY638" fmla="*/ 2362200 h 2952750"/>
              <a:gd name="connsiteX639" fmla="*/ 10966969 w 12027418"/>
              <a:gd name="connsiteY639" fmla="*/ 2368550 h 2952750"/>
              <a:gd name="connsiteX640" fmla="*/ 10706619 w 12027418"/>
              <a:gd name="connsiteY640" fmla="*/ 2362200 h 2952750"/>
              <a:gd name="connsiteX641" fmla="*/ 10719319 w 12027418"/>
              <a:gd name="connsiteY641" fmla="*/ 2374900 h 2952750"/>
              <a:gd name="connsiteX642" fmla="*/ 10687569 w 12027418"/>
              <a:gd name="connsiteY642" fmla="*/ 2362200 h 2952750"/>
              <a:gd name="connsiteX643" fmla="*/ 10706619 w 12027418"/>
              <a:gd name="connsiteY643" fmla="*/ 2362200 h 2952750"/>
              <a:gd name="connsiteX644" fmla="*/ 7588769 w 12027418"/>
              <a:gd name="connsiteY644" fmla="*/ 2425700 h 2952750"/>
              <a:gd name="connsiteX645" fmla="*/ 7569719 w 12027418"/>
              <a:gd name="connsiteY645" fmla="*/ 2425700 h 2952750"/>
              <a:gd name="connsiteX646" fmla="*/ 7614169 w 12027418"/>
              <a:gd name="connsiteY646" fmla="*/ 2362200 h 2952750"/>
              <a:gd name="connsiteX647" fmla="*/ 7588769 w 12027418"/>
              <a:gd name="connsiteY647" fmla="*/ 2425700 h 2952750"/>
              <a:gd name="connsiteX648" fmla="*/ 7385569 w 12027418"/>
              <a:gd name="connsiteY648" fmla="*/ 2362200 h 2952750"/>
              <a:gd name="connsiteX649" fmla="*/ 7385569 w 12027418"/>
              <a:gd name="connsiteY649" fmla="*/ 2387600 h 2952750"/>
              <a:gd name="connsiteX650" fmla="*/ 7385569 w 12027418"/>
              <a:gd name="connsiteY650" fmla="*/ 2393950 h 2952750"/>
              <a:gd name="connsiteX651" fmla="*/ 7385569 w 12027418"/>
              <a:gd name="connsiteY651" fmla="*/ 2362200 h 2952750"/>
              <a:gd name="connsiteX652" fmla="*/ 6915669 w 12027418"/>
              <a:gd name="connsiteY652" fmla="*/ 2393950 h 2952750"/>
              <a:gd name="connsiteX653" fmla="*/ 6896619 w 12027418"/>
              <a:gd name="connsiteY653" fmla="*/ 2425700 h 2952750"/>
              <a:gd name="connsiteX654" fmla="*/ 6858519 w 12027418"/>
              <a:gd name="connsiteY654" fmla="*/ 2425700 h 2952750"/>
              <a:gd name="connsiteX655" fmla="*/ 6877569 w 12027418"/>
              <a:gd name="connsiteY655" fmla="*/ 2362200 h 2952750"/>
              <a:gd name="connsiteX656" fmla="*/ 6915669 w 12027418"/>
              <a:gd name="connsiteY656" fmla="*/ 2393950 h 2952750"/>
              <a:gd name="connsiteX657" fmla="*/ 3677168 w 12027418"/>
              <a:gd name="connsiteY657" fmla="*/ 2362200 h 2952750"/>
              <a:gd name="connsiteX658" fmla="*/ 3683518 w 12027418"/>
              <a:gd name="connsiteY658" fmla="*/ 2381250 h 2952750"/>
              <a:gd name="connsiteX659" fmla="*/ 3677168 w 12027418"/>
              <a:gd name="connsiteY659" fmla="*/ 2362200 h 2952750"/>
              <a:gd name="connsiteX660" fmla="*/ 1334018 w 12027418"/>
              <a:gd name="connsiteY660" fmla="*/ 2362200 h 2952750"/>
              <a:gd name="connsiteX661" fmla="*/ 1327668 w 12027418"/>
              <a:gd name="connsiteY661" fmla="*/ 2362200 h 2952750"/>
              <a:gd name="connsiteX662" fmla="*/ 1334018 w 12027418"/>
              <a:gd name="connsiteY662" fmla="*/ 2362200 h 2952750"/>
              <a:gd name="connsiteX663" fmla="*/ 10363719 w 12027418"/>
              <a:gd name="connsiteY663" fmla="*/ 2419350 h 2952750"/>
              <a:gd name="connsiteX664" fmla="*/ 10484369 w 12027418"/>
              <a:gd name="connsiteY664" fmla="*/ 2419350 h 2952750"/>
              <a:gd name="connsiteX665" fmla="*/ 10585969 w 12027418"/>
              <a:gd name="connsiteY665" fmla="*/ 2438400 h 2952750"/>
              <a:gd name="connsiteX666" fmla="*/ 10706619 w 12027418"/>
              <a:gd name="connsiteY666" fmla="*/ 2470150 h 2952750"/>
              <a:gd name="connsiteX667" fmla="*/ 10751069 w 12027418"/>
              <a:gd name="connsiteY667" fmla="*/ 2520950 h 2952750"/>
              <a:gd name="connsiteX668" fmla="*/ 10795519 w 12027418"/>
              <a:gd name="connsiteY668" fmla="*/ 2527300 h 2952750"/>
              <a:gd name="connsiteX669" fmla="*/ 10757419 w 12027418"/>
              <a:gd name="connsiteY669" fmla="*/ 2546350 h 2952750"/>
              <a:gd name="connsiteX670" fmla="*/ 10674869 w 12027418"/>
              <a:gd name="connsiteY670" fmla="*/ 2463800 h 2952750"/>
              <a:gd name="connsiteX671" fmla="*/ 10357369 w 12027418"/>
              <a:gd name="connsiteY671" fmla="*/ 2413000 h 2952750"/>
              <a:gd name="connsiteX672" fmla="*/ 10293869 w 12027418"/>
              <a:gd name="connsiteY672" fmla="*/ 2355850 h 2952750"/>
              <a:gd name="connsiteX673" fmla="*/ 10363719 w 12027418"/>
              <a:gd name="connsiteY673" fmla="*/ 2419350 h 2952750"/>
              <a:gd name="connsiteX674" fmla="*/ 9785869 w 12027418"/>
              <a:gd name="connsiteY674" fmla="*/ 2387600 h 2952750"/>
              <a:gd name="connsiteX675" fmla="*/ 9741419 w 12027418"/>
              <a:gd name="connsiteY675" fmla="*/ 2387600 h 2952750"/>
              <a:gd name="connsiteX676" fmla="*/ 9735069 w 12027418"/>
              <a:gd name="connsiteY676" fmla="*/ 2368550 h 2952750"/>
              <a:gd name="connsiteX677" fmla="*/ 9785869 w 12027418"/>
              <a:gd name="connsiteY677" fmla="*/ 2355850 h 2952750"/>
              <a:gd name="connsiteX678" fmla="*/ 9785869 w 12027418"/>
              <a:gd name="connsiteY678" fmla="*/ 2387600 h 2952750"/>
              <a:gd name="connsiteX679" fmla="*/ 7004569 w 12027418"/>
              <a:gd name="connsiteY679" fmla="*/ 2362200 h 2952750"/>
              <a:gd name="connsiteX680" fmla="*/ 6985519 w 12027418"/>
              <a:gd name="connsiteY680" fmla="*/ 2355850 h 2952750"/>
              <a:gd name="connsiteX681" fmla="*/ 7004569 w 12027418"/>
              <a:gd name="connsiteY681" fmla="*/ 2362200 h 2952750"/>
              <a:gd name="connsiteX682" fmla="*/ 235468 w 12027418"/>
              <a:gd name="connsiteY682" fmla="*/ 2362200 h 2952750"/>
              <a:gd name="connsiteX683" fmla="*/ 241818 w 12027418"/>
              <a:gd name="connsiteY683" fmla="*/ 2349500 h 2952750"/>
              <a:gd name="connsiteX684" fmla="*/ 235468 w 12027418"/>
              <a:gd name="connsiteY684" fmla="*/ 2362200 h 2952750"/>
              <a:gd name="connsiteX685" fmla="*/ 11925819 w 12027418"/>
              <a:gd name="connsiteY685" fmla="*/ 2387600 h 2952750"/>
              <a:gd name="connsiteX686" fmla="*/ 11938519 w 12027418"/>
              <a:gd name="connsiteY686" fmla="*/ 2355850 h 2952750"/>
              <a:gd name="connsiteX687" fmla="*/ 12027419 w 12027418"/>
              <a:gd name="connsiteY687" fmla="*/ 2413000 h 2952750"/>
              <a:gd name="connsiteX688" fmla="*/ 12027419 w 12027418"/>
              <a:gd name="connsiteY688" fmla="*/ 2597150 h 2952750"/>
              <a:gd name="connsiteX689" fmla="*/ 12014719 w 12027418"/>
              <a:gd name="connsiteY689" fmla="*/ 2635250 h 2952750"/>
              <a:gd name="connsiteX690" fmla="*/ 12027419 w 12027418"/>
              <a:gd name="connsiteY690" fmla="*/ 2698750 h 2952750"/>
              <a:gd name="connsiteX691" fmla="*/ 12008369 w 12027418"/>
              <a:gd name="connsiteY691" fmla="*/ 2698750 h 2952750"/>
              <a:gd name="connsiteX692" fmla="*/ 11951219 w 12027418"/>
              <a:gd name="connsiteY692" fmla="*/ 2641600 h 2952750"/>
              <a:gd name="connsiteX693" fmla="*/ 11970269 w 12027418"/>
              <a:gd name="connsiteY693" fmla="*/ 2641600 h 2952750"/>
              <a:gd name="connsiteX694" fmla="*/ 11963919 w 12027418"/>
              <a:gd name="connsiteY694" fmla="*/ 2622550 h 2952750"/>
              <a:gd name="connsiteX695" fmla="*/ 12021069 w 12027418"/>
              <a:gd name="connsiteY695" fmla="*/ 2552700 h 2952750"/>
              <a:gd name="connsiteX696" fmla="*/ 12002019 w 12027418"/>
              <a:gd name="connsiteY696" fmla="*/ 2533650 h 2952750"/>
              <a:gd name="connsiteX697" fmla="*/ 11982969 w 12027418"/>
              <a:gd name="connsiteY697" fmla="*/ 2559050 h 2952750"/>
              <a:gd name="connsiteX698" fmla="*/ 11862319 w 12027418"/>
              <a:gd name="connsiteY698" fmla="*/ 2406650 h 2952750"/>
              <a:gd name="connsiteX699" fmla="*/ 11805169 w 12027418"/>
              <a:gd name="connsiteY699" fmla="*/ 2451100 h 2952750"/>
              <a:gd name="connsiteX700" fmla="*/ 11817869 w 12027418"/>
              <a:gd name="connsiteY700" fmla="*/ 2470150 h 2952750"/>
              <a:gd name="connsiteX701" fmla="*/ 11805169 w 12027418"/>
              <a:gd name="connsiteY701" fmla="*/ 2501900 h 2952750"/>
              <a:gd name="connsiteX702" fmla="*/ 11836919 w 12027418"/>
              <a:gd name="connsiteY702" fmla="*/ 2533650 h 2952750"/>
              <a:gd name="connsiteX703" fmla="*/ 11862319 w 12027418"/>
              <a:gd name="connsiteY703" fmla="*/ 2578100 h 2952750"/>
              <a:gd name="connsiteX704" fmla="*/ 11779769 w 12027418"/>
              <a:gd name="connsiteY704" fmla="*/ 2508250 h 2952750"/>
              <a:gd name="connsiteX705" fmla="*/ 11792469 w 12027418"/>
              <a:gd name="connsiteY705" fmla="*/ 2406650 h 2952750"/>
              <a:gd name="connsiteX706" fmla="*/ 11792469 w 12027418"/>
              <a:gd name="connsiteY706" fmla="*/ 2393950 h 2952750"/>
              <a:gd name="connsiteX707" fmla="*/ 11849619 w 12027418"/>
              <a:gd name="connsiteY707" fmla="*/ 2336800 h 2952750"/>
              <a:gd name="connsiteX708" fmla="*/ 11925819 w 12027418"/>
              <a:gd name="connsiteY708" fmla="*/ 2387600 h 2952750"/>
              <a:gd name="connsiteX709" fmla="*/ 9036569 w 12027418"/>
              <a:gd name="connsiteY709" fmla="*/ 2432050 h 2952750"/>
              <a:gd name="connsiteX710" fmla="*/ 9011169 w 12027418"/>
              <a:gd name="connsiteY710" fmla="*/ 2552700 h 2952750"/>
              <a:gd name="connsiteX711" fmla="*/ 9023869 w 12027418"/>
              <a:gd name="connsiteY711" fmla="*/ 2603500 h 2952750"/>
              <a:gd name="connsiteX712" fmla="*/ 8985769 w 12027418"/>
              <a:gd name="connsiteY712" fmla="*/ 2603500 h 2952750"/>
              <a:gd name="connsiteX713" fmla="*/ 8979419 w 12027418"/>
              <a:gd name="connsiteY713" fmla="*/ 2584450 h 2952750"/>
              <a:gd name="connsiteX714" fmla="*/ 8858769 w 12027418"/>
              <a:gd name="connsiteY714" fmla="*/ 2463800 h 2952750"/>
              <a:gd name="connsiteX715" fmla="*/ 8858769 w 12027418"/>
              <a:gd name="connsiteY715" fmla="*/ 2444750 h 2952750"/>
              <a:gd name="connsiteX716" fmla="*/ 8915919 w 12027418"/>
              <a:gd name="connsiteY716" fmla="*/ 2381250 h 2952750"/>
              <a:gd name="connsiteX717" fmla="*/ 8884169 w 12027418"/>
              <a:gd name="connsiteY717" fmla="*/ 2381250 h 2952750"/>
              <a:gd name="connsiteX718" fmla="*/ 8884169 w 12027418"/>
              <a:gd name="connsiteY718" fmla="*/ 2355850 h 2952750"/>
              <a:gd name="connsiteX719" fmla="*/ 8934969 w 12027418"/>
              <a:gd name="connsiteY719" fmla="*/ 2336800 h 2952750"/>
              <a:gd name="connsiteX720" fmla="*/ 9036569 w 12027418"/>
              <a:gd name="connsiteY720" fmla="*/ 2432050 h 2952750"/>
              <a:gd name="connsiteX721" fmla="*/ 6204468 w 12027418"/>
              <a:gd name="connsiteY721" fmla="*/ 2362200 h 2952750"/>
              <a:gd name="connsiteX722" fmla="*/ 6191768 w 12027418"/>
              <a:gd name="connsiteY722" fmla="*/ 2381250 h 2952750"/>
              <a:gd name="connsiteX723" fmla="*/ 6147318 w 12027418"/>
              <a:gd name="connsiteY723" fmla="*/ 2355850 h 2952750"/>
              <a:gd name="connsiteX724" fmla="*/ 6160018 w 12027418"/>
              <a:gd name="connsiteY724" fmla="*/ 2336800 h 2952750"/>
              <a:gd name="connsiteX725" fmla="*/ 6204468 w 12027418"/>
              <a:gd name="connsiteY725" fmla="*/ 2362200 h 2952750"/>
              <a:gd name="connsiteX726" fmla="*/ 5632968 w 12027418"/>
              <a:gd name="connsiteY726" fmla="*/ 2368550 h 2952750"/>
              <a:gd name="connsiteX727" fmla="*/ 5626618 w 12027418"/>
              <a:gd name="connsiteY727" fmla="*/ 2355850 h 2952750"/>
              <a:gd name="connsiteX728" fmla="*/ 5658368 w 12027418"/>
              <a:gd name="connsiteY728" fmla="*/ 2336800 h 2952750"/>
              <a:gd name="connsiteX729" fmla="*/ 5632968 w 12027418"/>
              <a:gd name="connsiteY729" fmla="*/ 2368550 h 2952750"/>
              <a:gd name="connsiteX730" fmla="*/ 10236719 w 12027418"/>
              <a:gd name="connsiteY730" fmla="*/ 2349500 h 2952750"/>
              <a:gd name="connsiteX731" fmla="*/ 10204969 w 12027418"/>
              <a:gd name="connsiteY731" fmla="*/ 2387600 h 2952750"/>
              <a:gd name="connsiteX732" fmla="*/ 10230369 w 12027418"/>
              <a:gd name="connsiteY732" fmla="*/ 2330450 h 2952750"/>
              <a:gd name="connsiteX733" fmla="*/ 10236719 w 12027418"/>
              <a:gd name="connsiteY733" fmla="*/ 2349500 h 2952750"/>
              <a:gd name="connsiteX734" fmla="*/ 4921768 w 12027418"/>
              <a:gd name="connsiteY734" fmla="*/ 2336800 h 2952750"/>
              <a:gd name="connsiteX735" fmla="*/ 4921768 w 12027418"/>
              <a:gd name="connsiteY735" fmla="*/ 2355850 h 2952750"/>
              <a:gd name="connsiteX736" fmla="*/ 4909068 w 12027418"/>
              <a:gd name="connsiteY736" fmla="*/ 2330450 h 2952750"/>
              <a:gd name="connsiteX737" fmla="*/ 4921768 w 12027418"/>
              <a:gd name="connsiteY737" fmla="*/ 2336800 h 2952750"/>
              <a:gd name="connsiteX738" fmla="*/ 9512819 w 12027418"/>
              <a:gd name="connsiteY738" fmla="*/ 2451100 h 2952750"/>
              <a:gd name="connsiteX739" fmla="*/ 9563619 w 12027418"/>
              <a:gd name="connsiteY739" fmla="*/ 2527300 h 2952750"/>
              <a:gd name="connsiteX740" fmla="*/ 9481069 w 12027418"/>
              <a:gd name="connsiteY740" fmla="*/ 2324100 h 2952750"/>
              <a:gd name="connsiteX741" fmla="*/ 9512819 w 12027418"/>
              <a:gd name="connsiteY741" fmla="*/ 2451100 h 2952750"/>
              <a:gd name="connsiteX742" fmla="*/ 9550919 w 12027418"/>
              <a:gd name="connsiteY742" fmla="*/ 2400300 h 2952750"/>
              <a:gd name="connsiteX743" fmla="*/ 9576319 w 12027418"/>
              <a:gd name="connsiteY743" fmla="*/ 2317750 h 2952750"/>
              <a:gd name="connsiteX744" fmla="*/ 9550919 w 12027418"/>
              <a:gd name="connsiteY744" fmla="*/ 2400300 h 2952750"/>
              <a:gd name="connsiteX745" fmla="*/ 1994418 w 12027418"/>
              <a:gd name="connsiteY745" fmla="*/ 2381250 h 2952750"/>
              <a:gd name="connsiteX746" fmla="*/ 2038868 w 12027418"/>
              <a:gd name="connsiteY746" fmla="*/ 2317750 h 2952750"/>
              <a:gd name="connsiteX747" fmla="*/ 1994418 w 12027418"/>
              <a:gd name="connsiteY747" fmla="*/ 2381250 h 2952750"/>
              <a:gd name="connsiteX748" fmla="*/ 6858519 w 12027418"/>
              <a:gd name="connsiteY748" fmla="*/ 2311400 h 2952750"/>
              <a:gd name="connsiteX749" fmla="*/ 6852169 w 12027418"/>
              <a:gd name="connsiteY749" fmla="*/ 2311400 h 2952750"/>
              <a:gd name="connsiteX750" fmla="*/ 6858519 w 12027418"/>
              <a:gd name="connsiteY750" fmla="*/ 2311400 h 2952750"/>
              <a:gd name="connsiteX751" fmla="*/ 6458468 w 12027418"/>
              <a:gd name="connsiteY751" fmla="*/ 2311400 h 2952750"/>
              <a:gd name="connsiteX752" fmla="*/ 6528319 w 12027418"/>
              <a:gd name="connsiteY752" fmla="*/ 2419350 h 2952750"/>
              <a:gd name="connsiteX753" fmla="*/ 6617219 w 12027418"/>
              <a:gd name="connsiteY753" fmla="*/ 2432050 h 2952750"/>
              <a:gd name="connsiteX754" fmla="*/ 6560069 w 12027418"/>
              <a:gd name="connsiteY754" fmla="*/ 2489200 h 2952750"/>
              <a:gd name="connsiteX755" fmla="*/ 6515619 w 12027418"/>
              <a:gd name="connsiteY755" fmla="*/ 2495550 h 2952750"/>
              <a:gd name="connsiteX756" fmla="*/ 6388618 w 12027418"/>
              <a:gd name="connsiteY756" fmla="*/ 2743200 h 2952750"/>
              <a:gd name="connsiteX757" fmla="*/ 6350518 w 12027418"/>
              <a:gd name="connsiteY757" fmla="*/ 2749550 h 2952750"/>
              <a:gd name="connsiteX758" fmla="*/ 6337818 w 12027418"/>
              <a:gd name="connsiteY758" fmla="*/ 2768600 h 2952750"/>
              <a:gd name="connsiteX759" fmla="*/ 6293368 w 12027418"/>
              <a:gd name="connsiteY759" fmla="*/ 2787650 h 2952750"/>
              <a:gd name="connsiteX760" fmla="*/ 6255268 w 12027418"/>
              <a:gd name="connsiteY760" fmla="*/ 2743200 h 2952750"/>
              <a:gd name="connsiteX761" fmla="*/ 6255268 w 12027418"/>
              <a:gd name="connsiteY761" fmla="*/ 2698750 h 2952750"/>
              <a:gd name="connsiteX762" fmla="*/ 6229868 w 12027418"/>
              <a:gd name="connsiteY762" fmla="*/ 2673350 h 2952750"/>
              <a:gd name="connsiteX763" fmla="*/ 6223518 w 12027418"/>
              <a:gd name="connsiteY763" fmla="*/ 2647950 h 2952750"/>
              <a:gd name="connsiteX764" fmla="*/ 6179068 w 12027418"/>
              <a:gd name="connsiteY764" fmla="*/ 2609850 h 2952750"/>
              <a:gd name="connsiteX765" fmla="*/ 6179068 w 12027418"/>
              <a:gd name="connsiteY765" fmla="*/ 2590800 h 2952750"/>
              <a:gd name="connsiteX766" fmla="*/ 6280668 w 12027418"/>
              <a:gd name="connsiteY766" fmla="*/ 2514600 h 2952750"/>
              <a:gd name="connsiteX767" fmla="*/ 6255268 w 12027418"/>
              <a:gd name="connsiteY767" fmla="*/ 2495550 h 2952750"/>
              <a:gd name="connsiteX768" fmla="*/ 6261618 w 12027418"/>
              <a:gd name="connsiteY768" fmla="*/ 2470150 h 2952750"/>
              <a:gd name="connsiteX769" fmla="*/ 6299718 w 12027418"/>
              <a:gd name="connsiteY769" fmla="*/ 2470150 h 2952750"/>
              <a:gd name="connsiteX770" fmla="*/ 6388618 w 12027418"/>
              <a:gd name="connsiteY770" fmla="*/ 2495550 h 2952750"/>
              <a:gd name="connsiteX771" fmla="*/ 6426718 w 12027418"/>
              <a:gd name="connsiteY771" fmla="*/ 2495550 h 2952750"/>
              <a:gd name="connsiteX772" fmla="*/ 6426718 w 12027418"/>
              <a:gd name="connsiteY772" fmla="*/ 2425700 h 2952750"/>
              <a:gd name="connsiteX773" fmla="*/ 6318768 w 12027418"/>
              <a:gd name="connsiteY773" fmla="*/ 2425700 h 2952750"/>
              <a:gd name="connsiteX774" fmla="*/ 6388618 w 12027418"/>
              <a:gd name="connsiteY774" fmla="*/ 2374900 h 2952750"/>
              <a:gd name="connsiteX775" fmla="*/ 6464818 w 12027418"/>
              <a:gd name="connsiteY775" fmla="*/ 2432050 h 2952750"/>
              <a:gd name="connsiteX776" fmla="*/ 6483869 w 12027418"/>
              <a:gd name="connsiteY776" fmla="*/ 2425700 h 2952750"/>
              <a:gd name="connsiteX777" fmla="*/ 6426718 w 12027418"/>
              <a:gd name="connsiteY777" fmla="*/ 2349500 h 2952750"/>
              <a:gd name="connsiteX778" fmla="*/ 6439418 w 12027418"/>
              <a:gd name="connsiteY778" fmla="*/ 2311400 h 2952750"/>
              <a:gd name="connsiteX779" fmla="*/ 6458468 w 12027418"/>
              <a:gd name="connsiteY779" fmla="*/ 2311400 h 2952750"/>
              <a:gd name="connsiteX780" fmla="*/ 5423418 w 12027418"/>
              <a:gd name="connsiteY780" fmla="*/ 2355850 h 2952750"/>
              <a:gd name="connsiteX781" fmla="*/ 5353568 w 12027418"/>
              <a:gd name="connsiteY781" fmla="*/ 2311400 h 2952750"/>
              <a:gd name="connsiteX782" fmla="*/ 5423418 w 12027418"/>
              <a:gd name="connsiteY782" fmla="*/ 2355850 h 2952750"/>
              <a:gd name="connsiteX783" fmla="*/ 7061719 w 12027418"/>
              <a:gd name="connsiteY783" fmla="*/ 2305050 h 2952750"/>
              <a:gd name="connsiteX784" fmla="*/ 7074419 w 12027418"/>
              <a:gd name="connsiteY784" fmla="*/ 2324100 h 2952750"/>
              <a:gd name="connsiteX785" fmla="*/ 7055369 w 12027418"/>
              <a:gd name="connsiteY785" fmla="*/ 2330450 h 2952750"/>
              <a:gd name="connsiteX786" fmla="*/ 7042669 w 12027418"/>
              <a:gd name="connsiteY786" fmla="*/ 2305050 h 2952750"/>
              <a:gd name="connsiteX787" fmla="*/ 7061719 w 12027418"/>
              <a:gd name="connsiteY787" fmla="*/ 2305050 h 2952750"/>
              <a:gd name="connsiteX788" fmla="*/ 730768 w 12027418"/>
              <a:gd name="connsiteY788" fmla="*/ 2324100 h 2952750"/>
              <a:gd name="connsiteX789" fmla="*/ 622818 w 12027418"/>
              <a:gd name="connsiteY789" fmla="*/ 2381250 h 2952750"/>
              <a:gd name="connsiteX790" fmla="*/ 603768 w 12027418"/>
              <a:gd name="connsiteY790" fmla="*/ 2381250 h 2952750"/>
              <a:gd name="connsiteX791" fmla="*/ 559318 w 12027418"/>
              <a:gd name="connsiteY791" fmla="*/ 2311400 h 2952750"/>
              <a:gd name="connsiteX792" fmla="*/ 565668 w 12027418"/>
              <a:gd name="connsiteY792" fmla="*/ 2305050 h 2952750"/>
              <a:gd name="connsiteX793" fmla="*/ 629168 w 12027418"/>
              <a:gd name="connsiteY793" fmla="*/ 2343150 h 2952750"/>
              <a:gd name="connsiteX794" fmla="*/ 730768 w 12027418"/>
              <a:gd name="connsiteY794" fmla="*/ 2324100 h 2952750"/>
              <a:gd name="connsiteX795" fmla="*/ 10281169 w 12027418"/>
              <a:gd name="connsiteY795" fmla="*/ 2343150 h 2952750"/>
              <a:gd name="connsiteX796" fmla="*/ 10255769 w 12027418"/>
              <a:gd name="connsiteY796" fmla="*/ 2298700 h 2952750"/>
              <a:gd name="connsiteX797" fmla="*/ 10281169 w 12027418"/>
              <a:gd name="connsiteY797" fmla="*/ 2343150 h 2952750"/>
              <a:gd name="connsiteX798" fmla="*/ 7004569 w 12027418"/>
              <a:gd name="connsiteY798" fmla="*/ 2298700 h 2952750"/>
              <a:gd name="connsiteX799" fmla="*/ 7010919 w 12027418"/>
              <a:gd name="connsiteY799" fmla="*/ 2330450 h 2952750"/>
              <a:gd name="connsiteX800" fmla="*/ 6953769 w 12027418"/>
              <a:gd name="connsiteY800" fmla="*/ 2317750 h 2952750"/>
              <a:gd name="connsiteX801" fmla="*/ 6953769 w 12027418"/>
              <a:gd name="connsiteY801" fmla="*/ 2298700 h 2952750"/>
              <a:gd name="connsiteX802" fmla="*/ 7004569 w 12027418"/>
              <a:gd name="connsiteY802" fmla="*/ 2298700 h 2952750"/>
              <a:gd name="connsiteX803" fmla="*/ 9862069 w 12027418"/>
              <a:gd name="connsiteY803" fmla="*/ 2425700 h 2952750"/>
              <a:gd name="connsiteX804" fmla="*/ 9760469 w 12027418"/>
              <a:gd name="connsiteY804" fmla="*/ 2311400 h 2952750"/>
              <a:gd name="connsiteX805" fmla="*/ 9722369 w 12027418"/>
              <a:gd name="connsiteY805" fmla="*/ 2311400 h 2952750"/>
              <a:gd name="connsiteX806" fmla="*/ 9658869 w 12027418"/>
              <a:gd name="connsiteY806" fmla="*/ 2324100 h 2952750"/>
              <a:gd name="connsiteX807" fmla="*/ 9735069 w 12027418"/>
              <a:gd name="connsiteY807" fmla="*/ 2292350 h 2952750"/>
              <a:gd name="connsiteX808" fmla="*/ 9862069 w 12027418"/>
              <a:gd name="connsiteY808" fmla="*/ 2425700 h 2952750"/>
              <a:gd name="connsiteX809" fmla="*/ 946668 w 12027418"/>
              <a:gd name="connsiteY809" fmla="*/ 2317750 h 2952750"/>
              <a:gd name="connsiteX810" fmla="*/ 959368 w 12027418"/>
              <a:gd name="connsiteY810" fmla="*/ 2286000 h 2952750"/>
              <a:gd name="connsiteX811" fmla="*/ 959368 w 12027418"/>
              <a:gd name="connsiteY811" fmla="*/ 2305050 h 2952750"/>
              <a:gd name="connsiteX812" fmla="*/ 946668 w 12027418"/>
              <a:gd name="connsiteY812" fmla="*/ 2317750 h 2952750"/>
              <a:gd name="connsiteX813" fmla="*/ 10693919 w 12027418"/>
              <a:gd name="connsiteY813" fmla="*/ 2298700 h 2952750"/>
              <a:gd name="connsiteX814" fmla="*/ 10598669 w 12027418"/>
              <a:gd name="connsiteY814" fmla="*/ 2362200 h 2952750"/>
              <a:gd name="connsiteX815" fmla="*/ 10573269 w 12027418"/>
              <a:gd name="connsiteY815" fmla="*/ 2336800 h 2952750"/>
              <a:gd name="connsiteX816" fmla="*/ 10541519 w 12027418"/>
              <a:gd name="connsiteY816" fmla="*/ 2355850 h 2952750"/>
              <a:gd name="connsiteX817" fmla="*/ 10592319 w 12027418"/>
              <a:gd name="connsiteY817" fmla="*/ 2292350 h 2952750"/>
              <a:gd name="connsiteX818" fmla="*/ 10636769 w 12027418"/>
              <a:gd name="connsiteY818" fmla="*/ 2336800 h 2952750"/>
              <a:gd name="connsiteX819" fmla="*/ 10662169 w 12027418"/>
              <a:gd name="connsiteY819" fmla="*/ 2279650 h 2952750"/>
              <a:gd name="connsiteX820" fmla="*/ 10693919 w 12027418"/>
              <a:gd name="connsiteY820" fmla="*/ 2298700 h 2952750"/>
              <a:gd name="connsiteX821" fmla="*/ 10331969 w 12027418"/>
              <a:gd name="connsiteY821" fmla="*/ 2336800 h 2952750"/>
              <a:gd name="connsiteX822" fmla="*/ 10287519 w 12027418"/>
              <a:gd name="connsiteY822" fmla="*/ 2273300 h 2952750"/>
              <a:gd name="connsiteX823" fmla="*/ 10331969 w 12027418"/>
              <a:gd name="connsiteY823" fmla="*/ 2336800 h 2952750"/>
              <a:gd name="connsiteX824" fmla="*/ 6255268 w 12027418"/>
              <a:gd name="connsiteY824" fmla="*/ 2298700 h 2952750"/>
              <a:gd name="connsiteX825" fmla="*/ 6255268 w 12027418"/>
              <a:gd name="connsiteY825" fmla="*/ 2317750 h 2952750"/>
              <a:gd name="connsiteX826" fmla="*/ 6236218 w 12027418"/>
              <a:gd name="connsiteY826" fmla="*/ 2324100 h 2952750"/>
              <a:gd name="connsiteX827" fmla="*/ 6204468 w 12027418"/>
              <a:gd name="connsiteY827" fmla="*/ 2298700 h 2952750"/>
              <a:gd name="connsiteX828" fmla="*/ 6217168 w 12027418"/>
              <a:gd name="connsiteY828" fmla="*/ 2273300 h 2952750"/>
              <a:gd name="connsiteX829" fmla="*/ 6255268 w 12027418"/>
              <a:gd name="connsiteY829" fmla="*/ 2298700 h 2952750"/>
              <a:gd name="connsiteX830" fmla="*/ 1988068 w 12027418"/>
              <a:gd name="connsiteY830" fmla="*/ 2324100 h 2952750"/>
              <a:gd name="connsiteX831" fmla="*/ 1969018 w 12027418"/>
              <a:gd name="connsiteY831" fmla="*/ 2330450 h 2952750"/>
              <a:gd name="connsiteX832" fmla="*/ 1969018 w 12027418"/>
              <a:gd name="connsiteY832" fmla="*/ 2305050 h 2952750"/>
              <a:gd name="connsiteX833" fmla="*/ 1994418 w 12027418"/>
              <a:gd name="connsiteY833" fmla="*/ 2273300 h 2952750"/>
              <a:gd name="connsiteX834" fmla="*/ 1988068 w 12027418"/>
              <a:gd name="connsiteY834" fmla="*/ 2324100 h 2952750"/>
              <a:gd name="connsiteX835" fmla="*/ 3791468 w 12027418"/>
              <a:gd name="connsiteY835" fmla="*/ 2501900 h 2952750"/>
              <a:gd name="connsiteX836" fmla="*/ 3785118 w 12027418"/>
              <a:gd name="connsiteY836" fmla="*/ 2463800 h 2952750"/>
              <a:gd name="connsiteX837" fmla="*/ 3753368 w 12027418"/>
              <a:gd name="connsiteY837" fmla="*/ 2520950 h 2952750"/>
              <a:gd name="connsiteX838" fmla="*/ 3804168 w 12027418"/>
              <a:gd name="connsiteY838" fmla="*/ 2400300 h 2952750"/>
              <a:gd name="connsiteX839" fmla="*/ 3829568 w 12027418"/>
              <a:gd name="connsiteY839" fmla="*/ 2393950 h 2952750"/>
              <a:gd name="connsiteX840" fmla="*/ 3931168 w 12027418"/>
              <a:gd name="connsiteY840" fmla="*/ 2266950 h 2952750"/>
              <a:gd name="connsiteX841" fmla="*/ 3791468 w 12027418"/>
              <a:gd name="connsiteY841" fmla="*/ 2501900 h 2952750"/>
              <a:gd name="connsiteX842" fmla="*/ 6172718 w 12027418"/>
              <a:gd name="connsiteY842" fmla="*/ 2260600 h 2952750"/>
              <a:gd name="connsiteX843" fmla="*/ 6166368 w 12027418"/>
              <a:gd name="connsiteY843" fmla="*/ 2260600 h 2952750"/>
              <a:gd name="connsiteX844" fmla="*/ 6172718 w 12027418"/>
              <a:gd name="connsiteY844" fmla="*/ 2260600 h 2952750"/>
              <a:gd name="connsiteX845" fmla="*/ 9938269 w 12027418"/>
              <a:gd name="connsiteY845" fmla="*/ 2298700 h 2952750"/>
              <a:gd name="connsiteX846" fmla="*/ 9887469 w 12027418"/>
              <a:gd name="connsiteY846" fmla="*/ 2311400 h 2952750"/>
              <a:gd name="connsiteX847" fmla="*/ 9881119 w 12027418"/>
              <a:gd name="connsiteY847" fmla="*/ 2292350 h 2952750"/>
              <a:gd name="connsiteX848" fmla="*/ 9906519 w 12027418"/>
              <a:gd name="connsiteY848" fmla="*/ 2254250 h 2952750"/>
              <a:gd name="connsiteX849" fmla="*/ 9938269 w 12027418"/>
              <a:gd name="connsiteY849" fmla="*/ 2298700 h 2952750"/>
              <a:gd name="connsiteX850" fmla="*/ 8109469 w 12027418"/>
              <a:gd name="connsiteY850" fmla="*/ 2292350 h 2952750"/>
              <a:gd name="connsiteX851" fmla="*/ 8103119 w 12027418"/>
              <a:gd name="connsiteY851" fmla="*/ 2266950 h 2952750"/>
              <a:gd name="connsiteX852" fmla="*/ 8115819 w 12027418"/>
              <a:gd name="connsiteY852" fmla="*/ 2254250 h 2952750"/>
              <a:gd name="connsiteX853" fmla="*/ 8109469 w 12027418"/>
              <a:gd name="connsiteY853" fmla="*/ 2292350 h 2952750"/>
              <a:gd name="connsiteX854" fmla="*/ 7023619 w 12027418"/>
              <a:gd name="connsiteY854" fmla="*/ 2260600 h 2952750"/>
              <a:gd name="connsiteX855" fmla="*/ 6998219 w 12027418"/>
              <a:gd name="connsiteY855" fmla="*/ 2266950 h 2952750"/>
              <a:gd name="connsiteX856" fmla="*/ 6998219 w 12027418"/>
              <a:gd name="connsiteY856" fmla="*/ 2254250 h 2952750"/>
              <a:gd name="connsiteX857" fmla="*/ 7023619 w 12027418"/>
              <a:gd name="connsiteY857" fmla="*/ 2260600 h 2952750"/>
              <a:gd name="connsiteX858" fmla="*/ 3823218 w 12027418"/>
              <a:gd name="connsiteY858" fmla="*/ 2368550 h 2952750"/>
              <a:gd name="connsiteX859" fmla="*/ 3899418 w 12027418"/>
              <a:gd name="connsiteY859" fmla="*/ 2254250 h 2952750"/>
              <a:gd name="connsiteX860" fmla="*/ 3823218 w 12027418"/>
              <a:gd name="connsiteY860" fmla="*/ 2368550 h 2952750"/>
              <a:gd name="connsiteX861" fmla="*/ 1156218 w 12027418"/>
              <a:gd name="connsiteY861" fmla="*/ 2266950 h 2952750"/>
              <a:gd name="connsiteX862" fmla="*/ 1067318 w 12027418"/>
              <a:gd name="connsiteY862" fmla="*/ 2311400 h 2952750"/>
              <a:gd name="connsiteX863" fmla="*/ 1010168 w 12027418"/>
              <a:gd name="connsiteY863" fmla="*/ 2298700 h 2952750"/>
              <a:gd name="connsiteX864" fmla="*/ 1099068 w 12027418"/>
              <a:gd name="connsiteY864" fmla="*/ 2266950 h 2952750"/>
              <a:gd name="connsiteX865" fmla="*/ 1149868 w 12027418"/>
              <a:gd name="connsiteY865" fmla="*/ 2254250 h 2952750"/>
              <a:gd name="connsiteX866" fmla="*/ 1156218 w 12027418"/>
              <a:gd name="connsiteY866" fmla="*/ 2266950 h 2952750"/>
              <a:gd name="connsiteX867" fmla="*/ 7245869 w 12027418"/>
              <a:gd name="connsiteY867" fmla="*/ 2266950 h 2952750"/>
              <a:gd name="connsiteX868" fmla="*/ 7252219 w 12027418"/>
              <a:gd name="connsiteY868" fmla="*/ 2247900 h 2952750"/>
              <a:gd name="connsiteX869" fmla="*/ 7245869 w 12027418"/>
              <a:gd name="connsiteY869" fmla="*/ 2266950 h 2952750"/>
              <a:gd name="connsiteX870" fmla="*/ 10833619 w 12027418"/>
              <a:gd name="connsiteY870" fmla="*/ 2254250 h 2952750"/>
              <a:gd name="connsiteX871" fmla="*/ 10839969 w 12027418"/>
              <a:gd name="connsiteY871" fmla="*/ 2241550 h 2952750"/>
              <a:gd name="connsiteX872" fmla="*/ 10833619 w 12027418"/>
              <a:gd name="connsiteY872" fmla="*/ 2254250 h 2952750"/>
              <a:gd name="connsiteX873" fmla="*/ 6064768 w 12027418"/>
              <a:gd name="connsiteY873" fmla="*/ 2241550 h 2952750"/>
              <a:gd name="connsiteX874" fmla="*/ 6077468 w 12027418"/>
              <a:gd name="connsiteY874" fmla="*/ 2235200 h 2952750"/>
              <a:gd name="connsiteX875" fmla="*/ 6064768 w 12027418"/>
              <a:gd name="connsiteY875" fmla="*/ 2241550 h 2952750"/>
              <a:gd name="connsiteX876" fmla="*/ 7944369 w 12027418"/>
              <a:gd name="connsiteY876" fmla="*/ 2228850 h 2952750"/>
              <a:gd name="connsiteX877" fmla="*/ 7944369 w 12027418"/>
              <a:gd name="connsiteY877" fmla="*/ 2247900 h 2952750"/>
              <a:gd name="connsiteX878" fmla="*/ 7880869 w 12027418"/>
              <a:gd name="connsiteY878" fmla="*/ 2254250 h 2952750"/>
              <a:gd name="connsiteX879" fmla="*/ 7906269 w 12027418"/>
              <a:gd name="connsiteY879" fmla="*/ 2228850 h 2952750"/>
              <a:gd name="connsiteX880" fmla="*/ 7944369 w 12027418"/>
              <a:gd name="connsiteY880" fmla="*/ 2228850 h 2952750"/>
              <a:gd name="connsiteX881" fmla="*/ 3537468 w 12027418"/>
              <a:gd name="connsiteY881" fmla="*/ 2247900 h 2952750"/>
              <a:gd name="connsiteX882" fmla="*/ 3537468 w 12027418"/>
              <a:gd name="connsiteY882" fmla="*/ 2228850 h 2952750"/>
              <a:gd name="connsiteX883" fmla="*/ 3537468 w 12027418"/>
              <a:gd name="connsiteY883" fmla="*/ 2247900 h 2952750"/>
              <a:gd name="connsiteX884" fmla="*/ 3226318 w 12027418"/>
              <a:gd name="connsiteY884" fmla="*/ 2260600 h 2952750"/>
              <a:gd name="connsiteX885" fmla="*/ 3200919 w 12027418"/>
              <a:gd name="connsiteY885" fmla="*/ 2273300 h 2952750"/>
              <a:gd name="connsiteX886" fmla="*/ 3207269 w 12027418"/>
              <a:gd name="connsiteY886" fmla="*/ 2228850 h 2952750"/>
              <a:gd name="connsiteX887" fmla="*/ 3226318 w 12027418"/>
              <a:gd name="connsiteY887" fmla="*/ 2260600 h 2952750"/>
              <a:gd name="connsiteX888" fmla="*/ 3099319 w 12027418"/>
              <a:gd name="connsiteY888" fmla="*/ 2273300 h 2952750"/>
              <a:gd name="connsiteX889" fmla="*/ 3080269 w 12027418"/>
              <a:gd name="connsiteY889" fmla="*/ 2228850 h 2952750"/>
              <a:gd name="connsiteX890" fmla="*/ 3105669 w 12027418"/>
              <a:gd name="connsiteY890" fmla="*/ 2228850 h 2952750"/>
              <a:gd name="connsiteX891" fmla="*/ 3099319 w 12027418"/>
              <a:gd name="connsiteY891" fmla="*/ 2273300 h 2952750"/>
              <a:gd name="connsiteX892" fmla="*/ 3048519 w 12027418"/>
              <a:gd name="connsiteY892" fmla="*/ 2254250 h 2952750"/>
              <a:gd name="connsiteX893" fmla="*/ 3035819 w 12027418"/>
              <a:gd name="connsiteY893" fmla="*/ 2286000 h 2952750"/>
              <a:gd name="connsiteX894" fmla="*/ 3023119 w 12027418"/>
              <a:gd name="connsiteY894" fmla="*/ 2247900 h 2952750"/>
              <a:gd name="connsiteX895" fmla="*/ 3048519 w 12027418"/>
              <a:gd name="connsiteY895" fmla="*/ 2228850 h 2952750"/>
              <a:gd name="connsiteX896" fmla="*/ 3048519 w 12027418"/>
              <a:gd name="connsiteY896" fmla="*/ 2254250 h 2952750"/>
              <a:gd name="connsiteX897" fmla="*/ 2997719 w 12027418"/>
              <a:gd name="connsiteY897" fmla="*/ 2228850 h 2952750"/>
              <a:gd name="connsiteX898" fmla="*/ 2978669 w 12027418"/>
              <a:gd name="connsiteY898" fmla="*/ 2279650 h 2952750"/>
              <a:gd name="connsiteX899" fmla="*/ 2978669 w 12027418"/>
              <a:gd name="connsiteY899" fmla="*/ 2228850 h 2952750"/>
              <a:gd name="connsiteX900" fmla="*/ 2997719 w 12027418"/>
              <a:gd name="connsiteY900" fmla="*/ 2228850 h 2952750"/>
              <a:gd name="connsiteX901" fmla="*/ 3169169 w 12027418"/>
              <a:gd name="connsiteY901" fmla="*/ 2235200 h 2952750"/>
              <a:gd name="connsiteX902" fmla="*/ 3150119 w 12027418"/>
              <a:gd name="connsiteY902" fmla="*/ 2279650 h 2952750"/>
              <a:gd name="connsiteX903" fmla="*/ 3143769 w 12027418"/>
              <a:gd name="connsiteY903" fmla="*/ 2247900 h 2952750"/>
              <a:gd name="connsiteX904" fmla="*/ 3156469 w 12027418"/>
              <a:gd name="connsiteY904" fmla="*/ 2222500 h 2952750"/>
              <a:gd name="connsiteX905" fmla="*/ 3169169 w 12027418"/>
              <a:gd name="connsiteY905" fmla="*/ 2235200 h 2952750"/>
              <a:gd name="connsiteX906" fmla="*/ 1930918 w 12027418"/>
              <a:gd name="connsiteY906" fmla="*/ 2235200 h 2952750"/>
              <a:gd name="connsiteX907" fmla="*/ 1937268 w 12027418"/>
              <a:gd name="connsiteY907" fmla="*/ 2222500 h 2952750"/>
              <a:gd name="connsiteX908" fmla="*/ 1930918 w 12027418"/>
              <a:gd name="connsiteY908" fmla="*/ 2235200 h 2952750"/>
              <a:gd name="connsiteX909" fmla="*/ 10262119 w 12027418"/>
              <a:gd name="connsiteY909" fmla="*/ 2266950 h 2952750"/>
              <a:gd name="connsiteX910" fmla="*/ 10262119 w 12027418"/>
              <a:gd name="connsiteY910" fmla="*/ 2216150 h 2952750"/>
              <a:gd name="connsiteX911" fmla="*/ 10262119 w 12027418"/>
              <a:gd name="connsiteY911" fmla="*/ 2266950 h 2952750"/>
              <a:gd name="connsiteX912" fmla="*/ 4851918 w 12027418"/>
              <a:gd name="connsiteY912" fmla="*/ 2228850 h 2952750"/>
              <a:gd name="connsiteX913" fmla="*/ 4832868 w 12027418"/>
              <a:gd name="connsiteY913" fmla="*/ 2216150 h 2952750"/>
              <a:gd name="connsiteX914" fmla="*/ 4851918 w 12027418"/>
              <a:gd name="connsiteY914" fmla="*/ 2228850 h 2952750"/>
              <a:gd name="connsiteX915" fmla="*/ 6045718 w 12027418"/>
              <a:gd name="connsiteY915" fmla="*/ 2279650 h 2952750"/>
              <a:gd name="connsiteX916" fmla="*/ 6007618 w 12027418"/>
              <a:gd name="connsiteY916" fmla="*/ 2317750 h 2952750"/>
              <a:gd name="connsiteX917" fmla="*/ 5975868 w 12027418"/>
              <a:gd name="connsiteY917" fmla="*/ 2279650 h 2952750"/>
              <a:gd name="connsiteX918" fmla="*/ 6039368 w 12027418"/>
              <a:gd name="connsiteY918" fmla="*/ 2203450 h 2952750"/>
              <a:gd name="connsiteX919" fmla="*/ 6045718 w 12027418"/>
              <a:gd name="connsiteY919" fmla="*/ 2279650 h 2952750"/>
              <a:gd name="connsiteX920" fmla="*/ 616468 w 12027418"/>
              <a:gd name="connsiteY920" fmla="*/ 2216150 h 2952750"/>
              <a:gd name="connsiteX921" fmla="*/ 572018 w 12027418"/>
              <a:gd name="connsiteY921" fmla="*/ 2241550 h 2952750"/>
              <a:gd name="connsiteX922" fmla="*/ 584718 w 12027418"/>
              <a:gd name="connsiteY922" fmla="*/ 2247900 h 2952750"/>
              <a:gd name="connsiteX923" fmla="*/ 648218 w 12027418"/>
              <a:gd name="connsiteY923" fmla="*/ 2228850 h 2952750"/>
              <a:gd name="connsiteX924" fmla="*/ 673618 w 12027418"/>
              <a:gd name="connsiteY924" fmla="*/ 2203450 h 2952750"/>
              <a:gd name="connsiteX925" fmla="*/ 699018 w 12027418"/>
              <a:gd name="connsiteY925" fmla="*/ 2228850 h 2952750"/>
              <a:gd name="connsiteX926" fmla="*/ 610118 w 12027418"/>
              <a:gd name="connsiteY926" fmla="*/ 2286000 h 2952750"/>
              <a:gd name="connsiteX927" fmla="*/ 559318 w 12027418"/>
              <a:gd name="connsiteY927" fmla="*/ 2222500 h 2952750"/>
              <a:gd name="connsiteX928" fmla="*/ 597418 w 12027418"/>
              <a:gd name="connsiteY928" fmla="*/ 2197100 h 2952750"/>
              <a:gd name="connsiteX929" fmla="*/ 616468 w 12027418"/>
              <a:gd name="connsiteY929" fmla="*/ 2216150 h 2952750"/>
              <a:gd name="connsiteX930" fmla="*/ 9004819 w 12027418"/>
              <a:gd name="connsiteY930" fmla="*/ 2241550 h 2952750"/>
              <a:gd name="connsiteX931" fmla="*/ 8985769 w 12027418"/>
              <a:gd name="connsiteY931" fmla="*/ 2190750 h 2952750"/>
              <a:gd name="connsiteX932" fmla="*/ 9004819 w 12027418"/>
              <a:gd name="connsiteY932" fmla="*/ 2241550 h 2952750"/>
              <a:gd name="connsiteX933" fmla="*/ 7518919 w 12027418"/>
              <a:gd name="connsiteY933" fmla="*/ 2222500 h 2952750"/>
              <a:gd name="connsiteX934" fmla="*/ 7550669 w 12027418"/>
              <a:gd name="connsiteY934" fmla="*/ 2317750 h 2952750"/>
              <a:gd name="connsiteX935" fmla="*/ 7493519 w 12027418"/>
              <a:gd name="connsiteY935" fmla="*/ 2387600 h 2952750"/>
              <a:gd name="connsiteX936" fmla="*/ 7518919 w 12027418"/>
              <a:gd name="connsiteY936" fmla="*/ 2317750 h 2952750"/>
              <a:gd name="connsiteX937" fmla="*/ 7512569 w 12027418"/>
              <a:gd name="connsiteY937" fmla="*/ 2273300 h 2952750"/>
              <a:gd name="connsiteX938" fmla="*/ 7493519 w 12027418"/>
              <a:gd name="connsiteY938" fmla="*/ 2266950 h 2952750"/>
              <a:gd name="connsiteX939" fmla="*/ 7468119 w 12027418"/>
              <a:gd name="connsiteY939" fmla="*/ 2305050 h 2952750"/>
              <a:gd name="connsiteX940" fmla="*/ 7449069 w 12027418"/>
              <a:gd name="connsiteY940" fmla="*/ 2279650 h 2952750"/>
              <a:gd name="connsiteX941" fmla="*/ 7525269 w 12027418"/>
              <a:gd name="connsiteY941" fmla="*/ 2190750 h 2952750"/>
              <a:gd name="connsiteX942" fmla="*/ 7531619 w 12027418"/>
              <a:gd name="connsiteY942" fmla="*/ 2197100 h 2952750"/>
              <a:gd name="connsiteX943" fmla="*/ 7518919 w 12027418"/>
              <a:gd name="connsiteY943" fmla="*/ 2222500 h 2952750"/>
              <a:gd name="connsiteX944" fmla="*/ 7449069 w 12027418"/>
              <a:gd name="connsiteY944" fmla="*/ 2203450 h 2952750"/>
              <a:gd name="connsiteX945" fmla="*/ 7455419 w 12027418"/>
              <a:gd name="connsiteY945" fmla="*/ 2190750 h 2952750"/>
              <a:gd name="connsiteX946" fmla="*/ 7449069 w 12027418"/>
              <a:gd name="connsiteY946" fmla="*/ 2203450 h 2952750"/>
              <a:gd name="connsiteX947" fmla="*/ 7239519 w 12027418"/>
              <a:gd name="connsiteY947" fmla="*/ 2228850 h 2952750"/>
              <a:gd name="connsiteX948" fmla="*/ 7233169 w 12027418"/>
              <a:gd name="connsiteY948" fmla="*/ 2190750 h 2952750"/>
              <a:gd name="connsiteX949" fmla="*/ 7239519 w 12027418"/>
              <a:gd name="connsiteY949" fmla="*/ 2228850 h 2952750"/>
              <a:gd name="connsiteX950" fmla="*/ 6795019 w 12027418"/>
              <a:gd name="connsiteY950" fmla="*/ 2216150 h 2952750"/>
              <a:gd name="connsiteX951" fmla="*/ 6725169 w 12027418"/>
              <a:gd name="connsiteY951" fmla="*/ 2190750 h 2952750"/>
              <a:gd name="connsiteX952" fmla="*/ 6795019 w 12027418"/>
              <a:gd name="connsiteY952" fmla="*/ 2216150 h 2952750"/>
              <a:gd name="connsiteX953" fmla="*/ 10370069 w 12027418"/>
              <a:gd name="connsiteY953" fmla="*/ 2260600 h 2952750"/>
              <a:gd name="connsiteX954" fmla="*/ 10344669 w 12027418"/>
              <a:gd name="connsiteY954" fmla="*/ 2197100 h 2952750"/>
              <a:gd name="connsiteX955" fmla="*/ 10351019 w 12027418"/>
              <a:gd name="connsiteY955" fmla="*/ 2184400 h 2952750"/>
              <a:gd name="connsiteX956" fmla="*/ 10370069 w 12027418"/>
              <a:gd name="connsiteY956" fmla="*/ 2260600 h 2952750"/>
              <a:gd name="connsiteX957" fmla="*/ 2172219 w 12027418"/>
              <a:gd name="connsiteY957" fmla="*/ 2209800 h 2952750"/>
              <a:gd name="connsiteX958" fmla="*/ 2165869 w 12027418"/>
              <a:gd name="connsiteY958" fmla="*/ 2184400 h 2952750"/>
              <a:gd name="connsiteX959" fmla="*/ 2184919 w 12027418"/>
              <a:gd name="connsiteY959" fmla="*/ 2197100 h 2952750"/>
              <a:gd name="connsiteX960" fmla="*/ 2172219 w 12027418"/>
              <a:gd name="connsiteY960" fmla="*/ 2209800 h 2952750"/>
              <a:gd name="connsiteX961" fmla="*/ 10255769 w 12027418"/>
              <a:gd name="connsiteY961" fmla="*/ 2197100 h 2952750"/>
              <a:gd name="connsiteX962" fmla="*/ 10255769 w 12027418"/>
              <a:gd name="connsiteY962" fmla="*/ 2178050 h 2952750"/>
              <a:gd name="connsiteX963" fmla="*/ 10255769 w 12027418"/>
              <a:gd name="connsiteY963" fmla="*/ 2197100 h 2952750"/>
              <a:gd name="connsiteX964" fmla="*/ 7118869 w 12027418"/>
              <a:gd name="connsiteY964" fmla="*/ 2190750 h 2952750"/>
              <a:gd name="connsiteX965" fmla="*/ 7099819 w 12027418"/>
              <a:gd name="connsiteY965" fmla="*/ 2197100 h 2952750"/>
              <a:gd name="connsiteX966" fmla="*/ 7118869 w 12027418"/>
              <a:gd name="connsiteY966" fmla="*/ 2222500 h 2952750"/>
              <a:gd name="connsiteX967" fmla="*/ 7080769 w 12027418"/>
              <a:gd name="connsiteY967" fmla="*/ 2222500 h 2952750"/>
              <a:gd name="connsiteX968" fmla="*/ 7061719 w 12027418"/>
              <a:gd name="connsiteY968" fmla="*/ 2190750 h 2952750"/>
              <a:gd name="connsiteX969" fmla="*/ 7080769 w 12027418"/>
              <a:gd name="connsiteY969" fmla="*/ 2178050 h 2952750"/>
              <a:gd name="connsiteX970" fmla="*/ 7118869 w 12027418"/>
              <a:gd name="connsiteY970" fmla="*/ 2190750 h 2952750"/>
              <a:gd name="connsiteX971" fmla="*/ 9474719 w 12027418"/>
              <a:gd name="connsiteY971" fmla="*/ 2222500 h 2952750"/>
              <a:gd name="connsiteX972" fmla="*/ 9462019 w 12027418"/>
              <a:gd name="connsiteY972" fmla="*/ 2279650 h 2952750"/>
              <a:gd name="connsiteX973" fmla="*/ 9462019 w 12027418"/>
              <a:gd name="connsiteY973" fmla="*/ 2171700 h 2952750"/>
              <a:gd name="connsiteX974" fmla="*/ 9474719 w 12027418"/>
              <a:gd name="connsiteY974" fmla="*/ 2222500 h 2952750"/>
              <a:gd name="connsiteX975" fmla="*/ 2565919 w 12027418"/>
              <a:gd name="connsiteY975" fmla="*/ 2197100 h 2952750"/>
              <a:gd name="connsiteX976" fmla="*/ 2559569 w 12027418"/>
              <a:gd name="connsiteY976" fmla="*/ 2171700 h 2952750"/>
              <a:gd name="connsiteX977" fmla="*/ 2565919 w 12027418"/>
              <a:gd name="connsiteY977" fmla="*/ 2197100 h 2952750"/>
              <a:gd name="connsiteX978" fmla="*/ 8217419 w 12027418"/>
              <a:gd name="connsiteY978" fmla="*/ 2178050 h 2952750"/>
              <a:gd name="connsiteX979" fmla="*/ 8204719 w 12027418"/>
              <a:gd name="connsiteY979" fmla="*/ 2165350 h 2952750"/>
              <a:gd name="connsiteX980" fmla="*/ 8217419 w 12027418"/>
              <a:gd name="connsiteY980" fmla="*/ 2178050 h 2952750"/>
              <a:gd name="connsiteX981" fmla="*/ 8680969 w 12027418"/>
              <a:gd name="connsiteY981" fmla="*/ 2279650 h 2952750"/>
              <a:gd name="connsiteX982" fmla="*/ 8782569 w 12027418"/>
              <a:gd name="connsiteY982" fmla="*/ 2311400 h 2952750"/>
              <a:gd name="connsiteX983" fmla="*/ 8579369 w 12027418"/>
              <a:gd name="connsiteY983" fmla="*/ 2381250 h 2952750"/>
              <a:gd name="connsiteX984" fmla="*/ 8579369 w 12027418"/>
              <a:gd name="connsiteY984" fmla="*/ 2355850 h 2952750"/>
              <a:gd name="connsiteX985" fmla="*/ 8630169 w 12027418"/>
              <a:gd name="connsiteY985" fmla="*/ 2292350 h 2952750"/>
              <a:gd name="connsiteX986" fmla="*/ 8611119 w 12027418"/>
              <a:gd name="connsiteY986" fmla="*/ 2260600 h 2952750"/>
              <a:gd name="connsiteX987" fmla="*/ 8642869 w 12027418"/>
              <a:gd name="connsiteY987" fmla="*/ 2159000 h 2952750"/>
              <a:gd name="connsiteX988" fmla="*/ 8655569 w 12027418"/>
              <a:gd name="connsiteY988" fmla="*/ 2159000 h 2952750"/>
              <a:gd name="connsiteX989" fmla="*/ 8680969 w 12027418"/>
              <a:gd name="connsiteY989" fmla="*/ 2279650 h 2952750"/>
              <a:gd name="connsiteX990" fmla="*/ 5404368 w 12027418"/>
              <a:gd name="connsiteY990" fmla="*/ 2178050 h 2952750"/>
              <a:gd name="connsiteX991" fmla="*/ 5404368 w 12027418"/>
              <a:gd name="connsiteY991" fmla="*/ 2197100 h 2952750"/>
              <a:gd name="connsiteX992" fmla="*/ 5366268 w 12027418"/>
              <a:gd name="connsiteY992" fmla="*/ 2190750 h 2952750"/>
              <a:gd name="connsiteX993" fmla="*/ 5372618 w 12027418"/>
              <a:gd name="connsiteY993" fmla="*/ 2159000 h 2952750"/>
              <a:gd name="connsiteX994" fmla="*/ 5404368 w 12027418"/>
              <a:gd name="connsiteY994" fmla="*/ 2178050 h 2952750"/>
              <a:gd name="connsiteX995" fmla="*/ 5334518 w 12027418"/>
              <a:gd name="connsiteY995" fmla="*/ 2159000 h 2952750"/>
              <a:gd name="connsiteX996" fmla="*/ 5334518 w 12027418"/>
              <a:gd name="connsiteY996" fmla="*/ 2178050 h 2952750"/>
              <a:gd name="connsiteX997" fmla="*/ 5302768 w 12027418"/>
              <a:gd name="connsiteY997" fmla="*/ 2216150 h 2952750"/>
              <a:gd name="connsiteX998" fmla="*/ 5309118 w 12027418"/>
              <a:gd name="connsiteY998" fmla="*/ 2159000 h 2952750"/>
              <a:gd name="connsiteX999" fmla="*/ 5334518 w 12027418"/>
              <a:gd name="connsiteY999" fmla="*/ 2159000 h 2952750"/>
              <a:gd name="connsiteX1000" fmla="*/ 5277368 w 12027418"/>
              <a:gd name="connsiteY1000" fmla="*/ 2159000 h 2952750"/>
              <a:gd name="connsiteX1001" fmla="*/ 5277368 w 12027418"/>
              <a:gd name="connsiteY1001" fmla="*/ 2197100 h 2952750"/>
              <a:gd name="connsiteX1002" fmla="*/ 5258318 w 12027418"/>
              <a:gd name="connsiteY1002" fmla="*/ 2216150 h 2952750"/>
              <a:gd name="connsiteX1003" fmla="*/ 5226568 w 12027418"/>
              <a:gd name="connsiteY1003" fmla="*/ 2209800 h 2952750"/>
              <a:gd name="connsiteX1004" fmla="*/ 5232918 w 12027418"/>
              <a:gd name="connsiteY1004" fmla="*/ 2159000 h 2952750"/>
              <a:gd name="connsiteX1005" fmla="*/ 5277368 w 12027418"/>
              <a:gd name="connsiteY1005" fmla="*/ 2159000 h 2952750"/>
              <a:gd name="connsiteX1006" fmla="*/ 5194818 w 12027418"/>
              <a:gd name="connsiteY1006" fmla="*/ 2178050 h 2952750"/>
              <a:gd name="connsiteX1007" fmla="*/ 5156718 w 12027418"/>
              <a:gd name="connsiteY1007" fmla="*/ 2216150 h 2952750"/>
              <a:gd name="connsiteX1008" fmla="*/ 5144018 w 12027418"/>
              <a:gd name="connsiteY1008" fmla="*/ 2165350 h 2952750"/>
              <a:gd name="connsiteX1009" fmla="*/ 5194818 w 12027418"/>
              <a:gd name="connsiteY1009" fmla="*/ 2159000 h 2952750"/>
              <a:gd name="connsiteX1010" fmla="*/ 5194818 w 12027418"/>
              <a:gd name="connsiteY1010" fmla="*/ 2178050 h 2952750"/>
              <a:gd name="connsiteX1011" fmla="*/ 1073668 w 12027418"/>
              <a:gd name="connsiteY1011" fmla="*/ 2171700 h 2952750"/>
              <a:gd name="connsiteX1012" fmla="*/ 1060968 w 12027418"/>
              <a:gd name="connsiteY1012" fmla="*/ 2178050 h 2952750"/>
              <a:gd name="connsiteX1013" fmla="*/ 1041918 w 12027418"/>
              <a:gd name="connsiteY1013" fmla="*/ 2159000 h 2952750"/>
              <a:gd name="connsiteX1014" fmla="*/ 1073668 w 12027418"/>
              <a:gd name="connsiteY1014" fmla="*/ 2171700 h 2952750"/>
              <a:gd name="connsiteX1015" fmla="*/ 8877819 w 12027418"/>
              <a:gd name="connsiteY1015" fmla="*/ 2152650 h 2952750"/>
              <a:gd name="connsiteX1016" fmla="*/ 8884169 w 12027418"/>
              <a:gd name="connsiteY1016" fmla="*/ 2254250 h 2952750"/>
              <a:gd name="connsiteX1017" fmla="*/ 8871469 w 12027418"/>
              <a:gd name="connsiteY1017" fmla="*/ 2222500 h 2952750"/>
              <a:gd name="connsiteX1018" fmla="*/ 8814319 w 12027418"/>
              <a:gd name="connsiteY1018" fmla="*/ 2178050 h 2952750"/>
              <a:gd name="connsiteX1019" fmla="*/ 8858769 w 12027418"/>
              <a:gd name="connsiteY1019" fmla="*/ 2152650 h 2952750"/>
              <a:gd name="connsiteX1020" fmla="*/ 8877819 w 12027418"/>
              <a:gd name="connsiteY1020" fmla="*/ 2152650 h 2952750"/>
              <a:gd name="connsiteX1021" fmla="*/ 5124968 w 12027418"/>
              <a:gd name="connsiteY1021" fmla="*/ 2190750 h 2952750"/>
              <a:gd name="connsiteX1022" fmla="*/ 5112268 w 12027418"/>
              <a:gd name="connsiteY1022" fmla="*/ 2216150 h 2952750"/>
              <a:gd name="connsiteX1023" fmla="*/ 5074168 w 12027418"/>
              <a:gd name="connsiteY1023" fmla="*/ 2216150 h 2952750"/>
              <a:gd name="connsiteX1024" fmla="*/ 5074168 w 12027418"/>
              <a:gd name="connsiteY1024" fmla="*/ 2165350 h 2952750"/>
              <a:gd name="connsiteX1025" fmla="*/ 5112268 w 12027418"/>
              <a:gd name="connsiteY1025" fmla="*/ 2146300 h 2952750"/>
              <a:gd name="connsiteX1026" fmla="*/ 5124968 w 12027418"/>
              <a:gd name="connsiteY1026" fmla="*/ 2190750 h 2952750"/>
              <a:gd name="connsiteX1027" fmla="*/ 3353318 w 12027418"/>
              <a:gd name="connsiteY1027" fmla="*/ 2279650 h 2952750"/>
              <a:gd name="connsiteX1028" fmla="*/ 3372368 w 12027418"/>
              <a:gd name="connsiteY1028" fmla="*/ 2184400 h 2952750"/>
              <a:gd name="connsiteX1029" fmla="*/ 3410468 w 12027418"/>
              <a:gd name="connsiteY1029" fmla="*/ 2184400 h 2952750"/>
              <a:gd name="connsiteX1030" fmla="*/ 3493018 w 12027418"/>
              <a:gd name="connsiteY1030" fmla="*/ 2216150 h 2952750"/>
              <a:gd name="connsiteX1031" fmla="*/ 3518418 w 12027418"/>
              <a:gd name="connsiteY1031" fmla="*/ 2349500 h 2952750"/>
              <a:gd name="connsiteX1032" fmla="*/ 3499368 w 12027418"/>
              <a:gd name="connsiteY1032" fmla="*/ 2463800 h 2952750"/>
              <a:gd name="connsiteX1033" fmla="*/ 3372368 w 12027418"/>
              <a:gd name="connsiteY1033" fmla="*/ 2413000 h 2952750"/>
              <a:gd name="connsiteX1034" fmla="*/ 3175519 w 12027418"/>
              <a:gd name="connsiteY1034" fmla="*/ 2374900 h 2952750"/>
              <a:gd name="connsiteX1035" fmla="*/ 2915169 w 12027418"/>
              <a:gd name="connsiteY1035" fmla="*/ 2387600 h 2952750"/>
              <a:gd name="connsiteX1036" fmla="*/ 2915169 w 12027418"/>
              <a:gd name="connsiteY1036" fmla="*/ 2470150 h 2952750"/>
              <a:gd name="connsiteX1037" fmla="*/ 3213619 w 12027418"/>
              <a:gd name="connsiteY1037" fmla="*/ 2482850 h 2952750"/>
              <a:gd name="connsiteX1038" fmla="*/ 3289818 w 12027418"/>
              <a:gd name="connsiteY1038" fmla="*/ 2463800 h 2952750"/>
              <a:gd name="connsiteX1039" fmla="*/ 3461268 w 12027418"/>
              <a:gd name="connsiteY1039" fmla="*/ 2514600 h 2952750"/>
              <a:gd name="connsiteX1040" fmla="*/ 3537468 w 12027418"/>
              <a:gd name="connsiteY1040" fmla="*/ 2508250 h 2952750"/>
              <a:gd name="connsiteX1041" fmla="*/ 3524768 w 12027418"/>
              <a:gd name="connsiteY1041" fmla="*/ 2546350 h 2952750"/>
              <a:gd name="connsiteX1042" fmla="*/ 3626368 w 12027418"/>
              <a:gd name="connsiteY1042" fmla="*/ 2552700 h 2952750"/>
              <a:gd name="connsiteX1043" fmla="*/ 3645418 w 12027418"/>
              <a:gd name="connsiteY1043" fmla="*/ 2603500 h 2952750"/>
              <a:gd name="connsiteX1044" fmla="*/ 3620018 w 12027418"/>
              <a:gd name="connsiteY1044" fmla="*/ 2654300 h 2952750"/>
              <a:gd name="connsiteX1045" fmla="*/ 3632718 w 12027418"/>
              <a:gd name="connsiteY1045" fmla="*/ 2673350 h 2952750"/>
              <a:gd name="connsiteX1046" fmla="*/ 3645418 w 12027418"/>
              <a:gd name="connsiteY1046" fmla="*/ 2660650 h 2952750"/>
              <a:gd name="connsiteX1047" fmla="*/ 3658118 w 12027418"/>
              <a:gd name="connsiteY1047" fmla="*/ 2692400 h 2952750"/>
              <a:gd name="connsiteX1048" fmla="*/ 3613668 w 12027418"/>
              <a:gd name="connsiteY1048" fmla="*/ 2679700 h 2952750"/>
              <a:gd name="connsiteX1049" fmla="*/ 3607318 w 12027418"/>
              <a:gd name="connsiteY1049" fmla="*/ 2692400 h 2952750"/>
              <a:gd name="connsiteX1050" fmla="*/ 3639068 w 12027418"/>
              <a:gd name="connsiteY1050" fmla="*/ 2781300 h 2952750"/>
              <a:gd name="connsiteX1051" fmla="*/ 3562868 w 12027418"/>
              <a:gd name="connsiteY1051" fmla="*/ 2800350 h 2952750"/>
              <a:gd name="connsiteX1052" fmla="*/ 3512068 w 12027418"/>
              <a:gd name="connsiteY1052" fmla="*/ 2787650 h 2952750"/>
              <a:gd name="connsiteX1053" fmla="*/ 3467618 w 12027418"/>
              <a:gd name="connsiteY1053" fmla="*/ 2806700 h 2952750"/>
              <a:gd name="connsiteX1054" fmla="*/ 3467618 w 12027418"/>
              <a:gd name="connsiteY1054" fmla="*/ 2787650 h 2952750"/>
              <a:gd name="connsiteX1055" fmla="*/ 3518418 w 12027418"/>
              <a:gd name="connsiteY1055" fmla="*/ 2667000 h 2952750"/>
              <a:gd name="connsiteX1056" fmla="*/ 3512068 w 12027418"/>
              <a:gd name="connsiteY1056" fmla="*/ 2647950 h 2952750"/>
              <a:gd name="connsiteX1057" fmla="*/ 3467618 w 12027418"/>
              <a:gd name="connsiteY1057" fmla="*/ 2686050 h 2952750"/>
              <a:gd name="connsiteX1058" fmla="*/ 3467618 w 12027418"/>
              <a:gd name="connsiteY1058" fmla="*/ 2647950 h 2952750"/>
              <a:gd name="connsiteX1059" fmla="*/ 3512068 w 12027418"/>
              <a:gd name="connsiteY1059" fmla="*/ 2578100 h 2952750"/>
              <a:gd name="connsiteX1060" fmla="*/ 3505718 w 12027418"/>
              <a:gd name="connsiteY1060" fmla="*/ 2552700 h 2952750"/>
              <a:gd name="connsiteX1061" fmla="*/ 3429518 w 12027418"/>
              <a:gd name="connsiteY1061" fmla="*/ 2641600 h 2952750"/>
              <a:gd name="connsiteX1062" fmla="*/ 3448568 w 12027418"/>
              <a:gd name="connsiteY1062" fmla="*/ 2730500 h 2952750"/>
              <a:gd name="connsiteX1063" fmla="*/ 3397768 w 12027418"/>
              <a:gd name="connsiteY1063" fmla="*/ 2813050 h 2952750"/>
              <a:gd name="connsiteX1064" fmla="*/ 3359668 w 12027418"/>
              <a:gd name="connsiteY1064" fmla="*/ 2787650 h 2952750"/>
              <a:gd name="connsiteX1065" fmla="*/ 3283468 w 12027418"/>
              <a:gd name="connsiteY1065" fmla="*/ 2806700 h 2952750"/>
              <a:gd name="connsiteX1066" fmla="*/ 3048519 w 12027418"/>
              <a:gd name="connsiteY1066" fmla="*/ 2686050 h 2952750"/>
              <a:gd name="connsiteX1067" fmla="*/ 3137419 w 12027418"/>
              <a:gd name="connsiteY1067" fmla="*/ 2647950 h 2952750"/>
              <a:gd name="connsiteX1068" fmla="*/ 3143769 w 12027418"/>
              <a:gd name="connsiteY1068" fmla="*/ 2609850 h 2952750"/>
              <a:gd name="connsiteX1069" fmla="*/ 3118369 w 12027418"/>
              <a:gd name="connsiteY1069" fmla="*/ 2584450 h 2952750"/>
              <a:gd name="connsiteX1070" fmla="*/ 3073919 w 12027418"/>
              <a:gd name="connsiteY1070" fmla="*/ 2597150 h 2952750"/>
              <a:gd name="connsiteX1071" fmla="*/ 3048519 w 12027418"/>
              <a:gd name="connsiteY1071" fmla="*/ 2584450 h 2952750"/>
              <a:gd name="connsiteX1072" fmla="*/ 3023119 w 12027418"/>
              <a:gd name="connsiteY1072" fmla="*/ 2590800 h 2952750"/>
              <a:gd name="connsiteX1073" fmla="*/ 3035819 w 12027418"/>
              <a:gd name="connsiteY1073" fmla="*/ 2616200 h 2952750"/>
              <a:gd name="connsiteX1074" fmla="*/ 2915169 w 12027418"/>
              <a:gd name="connsiteY1074" fmla="*/ 2552700 h 2952750"/>
              <a:gd name="connsiteX1075" fmla="*/ 2902469 w 12027418"/>
              <a:gd name="connsiteY1075" fmla="*/ 2565400 h 2952750"/>
              <a:gd name="connsiteX1076" fmla="*/ 3004069 w 12027418"/>
              <a:gd name="connsiteY1076" fmla="*/ 2647950 h 2952750"/>
              <a:gd name="connsiteX1077" fmla="*/ 3029469 w 12027418"/>
              <a:gd name="connsiteY1077" fmla="*/ 2730500 h 2952750"/>
              <a:gd name="connsiteX1078" fmla="*/ 3105669 w 12027418"/>
              <a:gd name="connsiteY1078" fmla="*/ 2774950 h 2952750"/>
              <a:gd name="connsiteX1079" fmla="*/ 2978669 w 12027418"/>
              <a:gd name="connsiteY1079" fmla="*/ 2724150 h 2952750"/>
              <a:gd name="connsiteX1080" fmla="*/ 2972319 w 12027418"/>
              <a:gd name="connsiteY1080" fmla="*/ 2736850 h 2952750"/>
              <a:gd name="connsiteX1081" fmla="*/ 2991369 w 12027418"/>
              <a:gd name="connsiteY1081" fmla="*/ 2768600 h 2952750"/>
              <a:gd name="connsiteX1082" fmla="*/ 2902469 w 12027418"/>
              <a:gd name="connsiteY1082" fmla="*/ 2800350 h 2952750"/>
              <a:gd name="connsiteX1083" fmla="*/ 2731019 w 12027418"/>
              <a:gd name="connsiteY1083" fmla="*/ 2711450 h 2952750"/>
              <a:gd name="connsiteX1084" fmla="*/ 2711969 w 12027418"/>
              <a:gd name="connsiteY1084" fmla="*/ 2673350 h 2952750"/>
              <a:gd name="connsiteX1085" fmla="*/ 2724669 w 12027418"/>
              <a:gd name="connsiteY1085" fmla="*/ 2622550 h 2952750"/>
              <a:gd name="connsiteX1086" fmla="*/ 2781819 w 12027418"/>
              <a:gd name="connsiteY1086" fmla="*/ 2578100 h 2952750"/>
              <a:gd name="connsiteX1087" fmla="*/ 2807219 w 12027418"/>
              <a:gd name="connsiteY1087" fmla="*/ 2546350 h 2952750"/>
              <a:gd name="connsiteX1088" fmla="*/ 2877069 w 12027418"/>
              <a:gd name="connsiteY1088" fmla="*/ 2520950 h 2952750"/>
              <a:gd name="connsiteX1089" fmla="*/ 2959619 w 12027418"/>
              <a:gd name="connsiteY1089" fmla="*/ 2546350 h 2952750"/>
              <a:gd name="connsiteX1090" fmla="*/ 2972319 w 12027418"/>
              <a:gd name="connsiteY1090" fmla="*/ 2533650 h 2952750"/>
              <a:gd name="connsiteX1091" fmla="*/ 2908819 w 12027418"/>
              <a:gd name="connsiteY1091" fmla="*/ 2482850 h 2952750"/>
              <a:gd name="connsiteX1092" fmla="*/ 2908819 w 12027418"/>
              <a:gd name="connsiteY1092" fmla="*/ 2438400 h 2952750"/>
              <a:gd name="connsiteX1093" fmla="*/ 2934219 w 12027418"/>
              <a:gd name="connsiteY1093" fmla="*/ 2165350 h 2952750"/>
              <a:gd name="connsiteX1094" fmla="*/ 3099319 w 12027418"/>
              <a:gd name="connsiteY1094" fmla="*/ 2165350 h 2952750"/>
              <a:gd name="connsiteX1095" fmla="*/ 3219968 w 12027418"/>
              <a:gd name="connsiteY1095" fmla="*/ 2146300 h 2952750"/>
              <a:gd name="connsiteX1096" fmla="*/ 3353318 w 12027418"/>
              <a:gd name="connsiteY1096" fmla="*/ 2279650 h 2952750"/>
              <a:gd name="connsiteX1097" fmla="*/ 997468 w 12027418"/>
              <a:gd name="connsiteY1097" fmla="*/ 2146300 h 2952750"/>
              <a:gd name="connsiteX1098" fmla="*/ 1010168 w 12027418"/>
              <a:gd name="connsiteY1098" fmla="*/ 2139950 h 2952750"/>
              <a:gd name="connsiteX1099" fmla="*/ 997468 w 12027418"/>
              <a:gd name="connsiteY1099" fmla="*/ 2146300 h 2952750"/>
              <a:gd name="connsiteX1100" fmla="*/ 8363469 w 12027418"/>
              <a:gd name="connsiteY1100" fmla="*/ 2152650 h 2952750"/>
              <a:gd name="connsiteX1101" fmla="*/ 8363469 w 12027418"/>
              <a:gd name="connsiteY1101" fmla="*/ 2127250 h 2952750"/>
              <a:gd name="connsiteX1102" fmla="*/ 8363469 w 12027418"/>
              <a:gd name="connsiteY1102" fmla="*/ 2152650 h 2952750"/>
              <a:gd name="connsiteX1103" fmla="*/ 7912619 w 12027418"/>
              <a:gd name="connsiteY1103" fmla="*/ 2152650 h 2952750"/>
              <a:gd name="connsiteX1104" fmla="*/ 7772919 w 12027418"/>
              <a:gd name="connsiteY1104" fmla="*/ 2152650 h 2952750"/>
              <a:gd name="connsiteX1105" fmla="*/ 7842769 w 12027418"/>
              <a:gd name="connsiteY1105" fmla="*/ 2127250 h 2952750"/>
              <a:gd name="connsiteX1106" fmla="*/ 7912619 w 12027418"/>
              <a:gd name="connsiteY1106" fmla="*/ 2152650 h 2952750"/>
              <a:gd name="connsiteX1107" fmla="*/ 11938519 w 12027418"/>
              <a:gd name="connsiteY1107" fmla="*/ 2152650 h 2952750"/>
              <a:gd name="connsiteX1108" fmla="*/ 11881369 w 12027418"/>
              <a:gd name="connsiteY1108" fmla="*/ 2222500 h 2952750"/>
              <a:gd name="connsiteX1109" fmla="*/ 11862319 w 12027418"/>
              <a:gd name="connsiteY1109" fmla="*/ 2133600 h 2952750"/>
              <a:gd name="connsiteX1110" fmla="*/ 11913119 w 12027418"/>
              <a:gd name="connsiteY1110" fmla="*/ 2120900 h 2952750"/>
              <a:gd name="connsiteX1111" fmla="*/ 11938519 w 12027418"/>
              <a:gd name="connsiteY1111" fmla="*/ 2152650 h 2952750"/>
              <a:gd name="connsiteX1112" fmla="*/ 8274569 w 12027418"/>
              <a:gd name="connsiteY1112" fmla="*/ 2139950 h 2952750"/>
              <a:gd name="connsiteX1113" fmla="*/ 8268219 w 12027418"/>
              <a:gd name="connsiteY1113" fmla="*/ 2152650 h 2952750"/>
              <a:gd name="connsiteX1114" fmla="*/ 8230119 w 12027418"/>
              <a:gd name="connsiteY1114" fmla="*/ 2120900 h 2952750"/>
              <a:gd name="connsiteX1115" fmla="*/ 8274569 w 12027418"/>
              <a:gd name="connsiteY1115" fmla="*/ 2139950 h 2952750"/>
              <a:gd name="connsiteX1116" fmla="*/ 5918718 w 12027418"/>
              <a:gd name="connsiteY1116" fmla="*/ 2120900 h 2952750"/>
              <a:gd name="connsiteX1117" fmla="*/ 5925068 w 12027418"/>
              <a:gd name="connsiteY1117" fmla="*/ 2203450 h 2952750"/>
              <a:gd name="connsiteX1118" fmla="*/ 5988568 w 12027418"/>
              <a:gd name="connsiteY1118" fmla="*/ 2120900 h 2952750"/>
              <a:gd name="connsiteX1119" fmla="*/ 6020318 w 12027418"/>
              <a:gd name="connsiteY1119" fmla="*/ 2133600 h 2952750"/>
              <a:gd name="connsiteX1120" fmla="*/ 6147318 w 12027418"/>
              <a:gd name="connsiteY1120" fmla="*/ 2209800 h 2952750"/>
              <a:gd name="connsiteX1121" fmla="*/ 6020318 w 12027418"/>
              <a:gd name="connsiteY1121" fmla="*/ 2355850 h 2952750"/>
              <a:gd name="connsiteX1122" fmla="*/ 6007618 w 12027418"/>
              <a:gd name="connsiteY1122" fmla="*/ 2425700 h 2952750"/>
              <a:gd name="connsiteX1123" fmla="*/ 6153668 w 12027418"/>
              <a:gd name="connsiteY1123" fmla="*/ 2520950 h 2952750"/>
              <a:gd name="connsiteX1124" fmla="*/ 6179068 w 12027418"/>
              <a:gd name="connsiteY1124" fmla="*/ 2508250 h 2952750"/>
              <a:gd name="connsiteX1125" fmla="*/ 6153668 w 12027418"/>
              <a:gd name="connsiteY1125" fmla="*/ 2527300 h 2952750"/>
              <a:gd name="connsiteX1126" fmla="*/ 5937768 w 12027418"/>
              <a:gd name="connsiteY1126" fmla="*/ 2444750 h 2952750"/>
              <a:gd name="connsiteX1127" fmla="*/ 5906018 w 12027418"/>
              <a:gd name="connsiteY1127" fmla="*/ 2305050 h 2952750"/>
              <a:gd name="connsiteX1128" fmla="*/ 5893318 w 12027418"/>
              <a:gd name="connsiteY1128" fmla="*/ 2298700 h 2952750"/>
              <a:gd name="connsiteX1129" fmla="*/ 5886968 w 12027418"/>
              <a:gd name="connsiteY1129" fmla="*/ 2311400 h 2952750"/>
              <a:gd name="connsiteX1130" fmla="*/ 5918718 w 12027418"/>
              <a:gd name="connsiteY1130" fmla="*/ 2489200 h 2952750"/>
              <a:gd name="connsiteX1131" fmla="*/ 6033018 w 12027418"/>
              <a:gd name="connsiteY1131" fmla="*/ 2565400 h 2952750"/>
              <a:gd name="connsiteX1132" fmla="*/ 6033018 w 12027418"/>
              <a:gd name="connsiteY1132" fmla="*/ 2584450 h 2952750"/>
              <a:gd name="connsiteX1133" fmla="*/ 5937768 w 12027418"/>
              <a:gd name="connsiteY1133" fmla="*/ 2584450 h 2952750"/>
              <a:gd name="connsiteX1134" fmla="*/ 5836168 w 12027418"/>
              <a:gd name="connsiteY1134" fmla="*/ 2451100 h 2952750"/>
              <a:gd name="connsiteX1135" fmla="*/ 5817118 w 12027418"/>
              <a:gd name="connsiteY1135" fmla="*/ 2254250 h 2952750"/>
              <a:gd name="connsiteX1136" fmla="*/ 5906018 w 12027418"/>
              <a:gd name="connsiteY1136" fmla="*/ 2120900 h 2952750"/>
              <a:gd name="connsiteX1137" fmla="*/ 5918718 w 12027418"/>
              <a:gd name="connsiteY1137" fmla="*/ 2120900 h 2952750"/>
              <a:gd name="connsiteX1138" fmla="*/ 438668 w 12027418"/>
              <a:gd name="connsiteY1138" fmla="*/ 2133600 h 2952750"/>
              <a:gd name="connsiteX1139" fmla="*/ 400568 w 12027418"/>
              <a:gd name="connsiteY1139" fmla="*/ 2222500 h 2952750"/>
              <a:gd name="connsiteX1140" fmla="*/ 400568 w 12027418"/>
              <a:gd name="connsiteY1140" fmla="*/ 2178050 h 2952750"/>
              <a:gd name="connsiteX1141" fmla="*/ 432318 w 12027418"/>
              <a:gd name="connsiteY1141" fmla="*/ 2120900 h 2952750"/>
              <a:gd name="connsiteX1142" fmla="*/ 438668 w 12027418"/>
              <a:gd name="connsiteY1142" fmla="*/ 2133600 h 2952750"/>
              <a:gd name="connsiteX1143" fmla="*/ 2324619 w 12027418"/>
              <a:gd name="connsiteY1143" fmla="*/ 2120900 h 2952750"/>
              <a:gd name="connsiteX1144" fmla="*/ 2242069 w 12027418"/>
              <a:gd name="connsiteY1144" fmla="*/ 2241550 h 2952750"/>
              <a:gd name="connsiteX1145" fmla="*/ 2235719 w 12027418"/>
              <a:gd name="connsiteY1145" fmla="*/ 2222500 h 2952750"/>
              <a:gd name="connsiteX1146" fmla="*/ 2311919 w 12027418"/>
              <a:gd name="connsiteY1146" fmla="*/ 2114550 h 2952750"/>
              <a:gd name="connsiteX1147" fmla="*/ 2324619 w 12027418"/>
              <a:gd name="connsiteY1147" fmla="*/ 2120900 h 2952750"/>
              <a:gd name="connsiteX1148" fmla="*/ 2197619 w 12027418"/>
              <a:gd name="connsiteY1148" fmla="*/ 2133600 h 2952750"/>
              <a:gd name="connsiteX1149" fmla="*/ 2197619 w 12027418"/>
              <a:gd name="connsiteY1149" fmla="*/ 2152650 h 2952750"/>
              <a:gd name="connsiteX1150" fmla="*/ 2178569 w 12027418"/>
              <a:gd name="connsiteY1150" fmla="*/ 2159000 h 2952750"/>
              <a:gd name="connsiteX1151" fmla="*/ 2178569 w 12027418"/>
              <a:gd name="connsiteY1151" fmla="*/ 2114550 h 2952750"/>
              <a:gd name="connsiteX1152" fmla="*/ 2197619 w 12027418"/>
              <a:gd name="connsiteY1152" fmla="*/ 2133600 h 2952750"/>
              <a:gd name="connsiteX1153" fmla="*/ 368818 w 12027418"/>
              <a:gd name="connsiteY1153" fmla="*/ 2184400 h 2952750"/>
              <a:gd name="connsiteX1154" fmla="*/ 400568 w 12027418"/>
              <a:gd name="connsiteY1154" fmla="*/ 2120900 h 2952750"/>
              <a:gd name="connsiteX1155" fmla="*/ 368818 w 12027418"/>
              <a:gd name="connsiteY1155" fmla="*/ 2184400 h 2952750"/>
              <a:gd name="connsiteX1156" fmla="*/ 10147819 w 12027418"/>
              <a:gd name="connsiteY1156" fmla="*/ 2120900 h 2952750"/>
              <a:gd name="connsiteX1157" fmla="*/ 10128769 w 12027418"/>
              <a:gd name="connsiteY1157" fmla="*/ 2114550 h 2952750"/>
              <a:gd name="connsiteX1158" fmla="*/ 10141469 w 12027418"/>
              <a:gd name="connsiteY1158" fmla="*/ 2108200 h 2952750"/>
              <a:gd name="connsiteX1159" fmla="*/ 10147819 w 12027418"/>
              <a:gd name="connsiteY1159" fmla="*/ 2120900 h 2952750"/>
              <a:gd name="connsiteX1160" fmla="*/ 9074669 w 12027418"/>
              <a:gd name="connsiteY1160" fmla="*/ 2139950 h 2952750"/>
              <a:gd name="connsiteX1161" fmla="*/ 9017519 w 12027418"/>
              <a:gd name="connsiteY1161" fmla="*/ 2190750 h 2952750"/>
              <a:gd name="connsiteX1162" fmla="*/ 9017519 w 12027418"/>
              <a:gd name="connsiteY1162" fmla="*/ 2114550 h 2952750"/>
              <a:gd name="connsiteX1163" fmla="*/ 9068319 w 12027418"/>
              <a:gd name="connsiteY1163" fmla="*/ 2108200 h 2952750"/>
              <a:gd name="connsiteX1164" fmla="*/ 9074669 w 12027418"/>
              <a:gd name="connsiteY1164" fmla="*/ 2139950 h 2952750"/>
              <a:gd name="connsiteX1165" fmla="*/ 10192269 w 12027418"/>
              <a:gd name="connsiteY1165" fmla="*/ 2114550 h 2952750"/>
              <a:gd name="connsiteX1166" fmla="*/ 10198619 w 12027418"/>
              <a:gd name="connsiteY1166" fmla="*/ 2101850 h 2952750"/>
              <a:gd name="connsiteX1167" fmla="*/ 10192269 w 12027418"/>
              <a:gd name="connsiteY1167" fmla="*/ 2114550 h 2952750"/>
              <a:gd name="connsiteX1168" fmla="*/ 5836168 w 12027418"/>
              <a:gd name="connsiteY1168" fmla="*/ 2159000 h 2952750"/>
              <a:gd name="connsiteX1169" fmla="*/ 5836168 w 12027418"/>
              <a:gd name="connsiteY1169" fmla="*/ 2139950 h 2952750"/>
              <a:gd name="connsiteX1170" fmla="*/ 5880618 w 12027418"/>
              <a:gd name="connsiteY1170" fmla="*/ 2101850 h 2952750"/>
              <a:gd name="connsiteX1171" fmla="*/ 5836168 w 12027418"/>
              <a:gd name="connsiteY1171" fmla="*/ 2159000 h 2952750"/>
              <a:gd name="connsiteX1172" fmla="*/ 9366769 w 12027418"/>
              <a:gd name="connsiteY1172" fmla="*/ 2101850 h 2952750"/>
              <a:gd name="connsiteX1173" fmla="*/ 9417569 w 12027418"/>
              <a:gd name="connsiteY1173" fmla="*/ 2095500 h 2952750"/>
              <a:gd name="connsiteX1174" fmla="*/ 9366769 w 12027418"/>
              <a:gd name="connsiteY1174" fmla="*/ 2101850 h 2952750"/>
              <a:gd name="connsiteX1175" fmla="*/ 8776219 w 12027418"/>
              <a:gd name="connsiteY1175" fmla="*/ 2101850 h 2952750"/>
              <a:gd name="connsiteX1176" fmla="*/ 8776219 w 12027418"/>
              <a:gd name="connsiteY1176" fmla="*/ 2127250 h 2952750"/>
              <a:gd name="connsiteX1177" fmla="*/ 8763519 w 12027418"/>
              <a:gd name="connsiteY1177" fmla="*/ 2139950 h 2952750"/>
              <a:gd name="connsiteX1178" fmla="*/ 8706369 w 12027418"/>
              <a:gd name="connsiteY1178" fmla="*/ 2108200 h 2952750"/>
              <a:gd name="connsiteX1179" fmla="*/ 8738119 w 12027418"/>
              <a:gd name="connsiteY1179" fmla="*/ 2095500 h 2952750"/>
              <a:gd name="connsiteX1180" fmla="*/ 8776219 w 12027418"/>
              <a:gd name="connsiteY1180" fmla="*/ 2101850 h 2952750"/>
              <a:gd name="connsiteX1181" fmla="*/ 8204719 w 12027418"/>
              <a:gd name="connsiteY1181" fmla="*/ 2114550 h 2952750"/>
              <a:gd name="connsiteX1182" fmla="*/ 8172969 w 12027418"/>
              <a:gd name="connsiteY1182" fmla="*/ 2133600 h 2952750"/>
              <a:gd name="connsiteX1183" fmla="*/ 8179319 w 12027418"/>
              <a:gd name="connsiteY1183" fmla="*/ 2095500 h 2952750"/>
              <a:gd name="connsiteX1184" fmla="*/ 8204719 w 12027418"/>
              <a:gd name="connsiteY1184" fmla="*/ 2114550 h 2952750"/>
              <a:gd name="connsiteX1185" fmla="*/ 7931669 w 12027418"/>
              <a:gd name="connsiteY1185" fmla="*/ 2101850 h 2952750"/>
              <a:gd name="connsiteX1186" fmla="*/ 7906269 w 12027418"/>
              <a:gd name="connsiteY1186" fmla="*/ 2108200 h 2952750"/>
              <a:gd name="connsiteX1187" fmla="*/ 7906269 w 12027418"/>
              <a:gd name="connsiteY1187" fmla="*/ 2095500 h 2952750"/>
              <a:gd name="connsiteX1188" fmla="*/ 7931669 w 12027418"/>
              <a:gd name="connsiteY1188" fmla="*/ 2101850 h 2952750"/>
              <a:gd name="connsiteX1189" fmla="*/ 6248918 w 12027418"/>
              <a:gd name="connsiteY1189" fmla="*/ 2095500 h 2952750"/>
              <a:gd name="connsiteX1190" fmla="*/ 6274318 w 12027418"/>
              <a:gd name="connsiteY1190" fmla="*/ 2095500 h 2952750"/>
              <a:gd name="connsiteX1191" fmla="*/ 6248918 w 12027418"/>
              <a:gd name="connsiteY1191" fmla="*/ 2095500 h 2952750"/>
              <a:gd name="connsiteX1192" fmla="*/ 4445518 w 12027418"/>
              <a:gd name="connsiteY1192" fmla="*/ 2127250 h 2952750"/>
              <a:gd name="connsiteX1193" fmla="*/ 4426468 w 12027418"/>
              <a:gd name="connsiteY1193" fmla="*/ 2127250 h 2952750"/>
              <a:gd name="connsiteX1194" fmla="*/ 4426468 w 12027418"/>
              <a:gd name="connsiteY1194" fmla="*/ 2108200 h 2952750"/>
              <a:gd name="connsiteX1195" fmla="*/ 4489968 w 12027418"/>
              <a:gd name="connsiteY1195" fmla="*/ 2095500 h 2952750"/>
              <a:gd name="connsiteX1196" fmla="*/ 4445518 w 12027418"/>
              <a:gd name="connsiteY1196" fmla="*/ 2127250 h 2952750"/>
              <a:gd name="connsiteX1197" fmla="*/ 1918218 w 12027418"/>
              <a:gd name="connsiteY1197" fmla="*/ 2120900 h 2952750"/>
              <a:gd name="connsiteX1198" fmla="*/ 1899168 w 12027418"/>
              <a:gd name="connsiteY1198" fmla="*/ 2146300 h 2952750"/>
              <a:gd name="connsiteX1199" fmla="*/ 1905518 w 12027418"/>
              <a:gd name="connsiteY1199" fmla="*/ 2095500 h 2952750"/>
              <a:gd name="connsiteX1200" fmla="*/ 1918218 w 12027418"/>
              <a:gd name="connsiteY1200" fmla="*/ 2120900 h 2952750"/>
              <a:gd name="connsiteX1201" fmla="*/ 1067318 w 12027418"/>
              <a:gd name="connsiteY1201" fmla="*/ 2095500 h 2952750"/>
              <a:gd name="connsiteX1202" fmla="*/ 1105418 w 12027418"/>
              <a:gd name="connsiteY1202" fmla="*/ 2101850 h 2952750"/>
              <a:gd name="connsiteX1203" fmla="*/ 1130818 w 12027418"/>
              <a:gd name="connsiteY1203" fmla="*/ 2146300 h 2952750"/>
              <a:gd name="connsiteX1204" fmla="*/ 1118118 w 12027418"/>
              <a:gd name="connsiteY1204" fmla="*/ 2178050 h 2952750"/>
              <a:gd name="connsiteX1205" fmla="*/ 1118118 w 12027418"/>
              <a:gd name="connsiteY1205" fmla="*/ 2120900 h 2952750"/>
              <a:gd name="connsiteX1206" fmla="*/ 1048268 w 12027418"/>
              <a:gd name="connsiteY1206" fmla="*/ 2114550 h 2952750"/>
              <a:gd name="connsiteX1207" fmla="*/ 1048268 w 12027418"/>
              <a:gd name="connsiteY1207" fmla="*/ 2095500 h 2952750"/>
              <a:gd name="connsiteX1208" fmla="*/ 1067318 w 12027418"/>
              <a:gd name="connsiteY1208" fmla="*/ 2095500 h 2952750"/>
              <a:gd name="connsiteX1209" fmla="*/ 686318 w 12027418"/>
              <a:gd name="connsiteY1209" fmla="*/ 2095500 h 2952750"/>
              <a:gd name="connsiteX1210" fmla="*/ 686318 w 12027418"/>
              <a:gd name="connsiteY1210" fmla="*/ 2133600 h 2952750"/>
              <a:gd name="connsiteX1211" fmla="*/ 622818 w 12027418"/>
              <a:gd name="connsiteY1211" fmla="*/ 2133600 h 2952750"/>
              <a:gd name="connsiteX1212" fmla="*/ 616468 w 12027418"/>
              <a:gd name="connsiteY1212" fmla="*/ 2120900 h 2952750"/>
              <a:gd name="connsiteX1213" fmla="*/ 641868 w 12027418"/>
              <a:gd name="connsiteY1213" fmla="*/ 2095500 h 2952750"/>
              <a:gd name="connsiteX1214" fmla="*/ 686318 w 12027418"/>
              <a:gd name="connsiteY1214" fmla="*/ 2095500 h 2952750"/>
              <a:gd name="connsiteX1215" fmla="*/ 8211069 w 12027418"/>
              <a:gd name="connsiteY1215" fmla="*/ 2101850 h 2952750"/>
              <a:gd name="connsiteX1216" fmla="*/ 8230119 w 12027418"/>
              <a:gd name="connsiteY1216" fmla="*/ 2095500 h 2952750"/>
              <a:gd name="connsiteX1217" fmla="*/ 8211069 w 12027418"/>
              <a:gd name="connsiteY1217" fmla="*/ 2101850 h 2952750"/>
              <a:gd name="connsiteX1218" fmla="*/ 813318 w 12027418"/>
              <a:gd name="connsiteY1218" fmla="*/ 2108200 h 2952750"/>
              <a:gd name="connsiteX1219" fmla="*/ 813318 w 12027418"/>
              <a:gd name="connsiteY1219" fmla="*/ 2133600 h 2952750"/>
              <a:gd name="connsiteX1220" fmla="*/ 794268 w 12027418"/>
              <a:gd name="connsiteY1220" fmla="*/ 2082800 h 2952750"/>
              <a:gd name="connsiteX1221" fmla="*/ 813318 w 12027418"/>
              <a:gd name="connsiteY1221" fmla="*/ 2108200 h 2952750"/>
              <a:gd name="connsiteX1222" fmla="*/ 11005069 w 12027418"/>
              <a:gd name="connsiteY1222" fmla="*/ 2120900 h 2952750"/>
              <a:gd name="connsiteX1223" fmla="*/ 11036819 w 12027418"/>
              <a:gd name="connsiteY1223" fmla="*/ 2190750 h 2952750"/>
              <a:gd name="connsiteX1224" fmla="*/ 11170169 w 12027418"/>
              <a:gd name="connsiteY1224" fmla="*/ 2127250 h 2952750"/>
              <a:gd name="connsiteX1225" fmla="*/ 11176519 w 12027418"/>
              <a:gd name="connsiteY1225" fmla="*/ 2184400 h 2952750"/>
              <a:gd name="connsiteX1226" fmla="*/ 11081269 w 12027418"/>
              <a:gd name="connsiteY1226" fmla="*/ 2298700 h 2952750"/>
              <a:gd name="connsiteX1227" fmla="*/ 11144769 w 12027418"/>
              <a:gd name="connsiteY1227" fmla="*/ 2330450 h 2952750"/>
              <a:gd name="connsiteX1228" fmla="*/ 11201919 w 12027418"/>
              <a:gd name="connsiteY1228" fmla="*/ 2425700 h 2952750"/>
              <a:gd name="connsiteX1229" fmla="*/ 11182869 w 12027418"/>
              <a:gd name="connsiteY1229" fmla="*/ 2463800 h 2952750"/>
              <a:gd name="connsiteX1230" fmla="*/ 11132069 w 12027418"/>
              <a:gd name="connsiteY1230" fmla="*/ 2400300 h 2952750"/>
              <a:gd name="connsiteX1231" fmla="*/ 11043169 w 12027418"/>
              <a:gd name="connsiteY1231" fmla="*/ 2457450 h 2952750"/>
              <a:gd name="connsiteX1232" fmla="*/ 11081269 w 12027418"/>
              <a:gd name="connsiteY1232" fmla="*/ 2552700 h 2952750"/>
              <a:gd name="connsiteX1233" fmla="*/ 11068569 w 12027418"/>
              <a:gd name="connsiteY1233" fmla="*/ 2520950 h 2952750"/>
              <a:gd name="connsiteX1234" fmla="*/ 11043169 w 12027418"/>
              <a:gd name="connsiteY1234" fmla="*/ 2565400 h 2952750"/>
              <a:gd name="connsiteX1235" fmla="*/ 11068569 w 12027418"/>
              <a:gd name="connsiteY1235" fmla="*/ 2597150 h 2952750"/>
              <a:gd name="connsiteX1236" fmla="*/ 11087619 w 12027418"/>
              <a:gd name="connsiteY1236" fmla="*/ 2584450 h 2952750"/>
              <a:gd name="connsiteX1237" fmla="*/ 11113019 w 12027418"/>
              <a:gd name="connsiteY1237" fmla="*/ 2616200 h 2952750"/>
              <a:gd name="connsiteX1238" fmla="*/ 11151119 w 12027418"/>
              <a:gd name="connsiteY1238" fmla="*/ 2616200 h 2952750"/>
              <a:gd name="connsiteX1239" fmla="*/ 11163819 w 12027418"/>
              <a:gd name="connsiteY1239" fmla="*/ 2603500 h 2952750"/>
              <a:gd name="connsiteX1240" fmla="*/ 11106669 w 12027418"/>
              <a:gd name="connsiteY1240" fmla="*/ 2552700 h 2952750"/>
              <a:gd name="connsiteX1241" fmla="*/ 11125719 w 12027418"/>
              <a:gd name="connsiteY1241" fmla="*/ 2552700 h 2952750"/>
              <a:gd name="connsiteX1242" fmla="*/ 11220969 w 12027418"/>
              <a:gd name="connsiteY1242" fmla="*/ 2584450 h 2952750"/>
              <a:gd name="connsiteX1243" fmla="*/ 11233669 w 12027418"/>
              <a:gd name="connsiteY1243" fmla="*/ 2609850 h 2952750"/>
              <a:gd name="connsiteX1244" fmla="*/ 11360669 w 12027418"/>
              <a:gd name="connsiteY1244" fmla="*/ 2660650 h 2952750"/>
              <a:gd name="connsiteX1245" fmla="*/ 11443219 w 12027418"/>
              <a:gd name="connsiteY1245" fmla="*/ 2654300 h 2952750"/>
              <a:gd name="connsiteX1246" fmla="*/ 11443219 w 12027418"/>
              <a:gd name="connsiteY1246" fmla="*/ 2609850 h 2952750"/>
              <a:gd name="connsiteX1247" fmla="*/ 11417819 w 12027418"/>
              <a:gd name="connsiteY1247" fmla="*/ 2590800 h 2952750"/>
              <a:gd name="connsiteX1248" fmla="*/ 11398769 w 12027418"/>
              <a:gd name="connsiteY1248" fmla="*/ 2616200 h 2952750"/>
              <a:gd name="connsiteX1249" fmla="*/ 11309869 w 12027418"/>
              <a:gd name="connsiteY1249" fmla="*/ 2584450 h 2952750"/>
              <a:gd name="connsiteX1250" fmla="*/ 11354319 w 12027418"/>
              <a:gd name="connsiteY1250" fmla="*/ 2540000 h 2952750"/>
              <a:gd name="connsiteX1251" fmla="*/ 11328919 w 12027418"/>
              <a:gd name="connsiteY1251" fmla="*/ 2470150 h 2952750"/>
              <a:gd name="connsiteX1252" fmla="*/ 11386069 w 12027418"/>
              <a:gd name="connsiteY1252" fmla="*/ 2425700 h 2952750"/>
              <a:gd name="connsiteX1253" fmla="*/ 11367019 w 12027418"/>
              <a:gd name="connsiteY1253" fmla="*/ 2495550 h 2952750"/>
              <a:gd name="connsiteX1254" fmla="*/ 11424169 w 12027418"/>
              <a:gd name="connsiteY1254" fmla="*/ 2559050 h 2952750"/>
              <a:gd name="connsiteX1255" fmla="*/ 11468619 w 12027418"/>
              <a:gd name="connsiteY1255" fmla="*/ 2546350 h 2952750"/>
              <a:gd name="connsiteX1256" fmla="*/ 11455919 w 12027418"/>
              <a:gd name="connsiteY1256" fmla="*/ 2609850 h 2952750"/>
              <a:gd name="connsiteX1257" fmla="*/ 11455919 w 12027418"/>
              <a:gd name="connsiteY1257" fmla="*/ 2641600 h 2952750"/>
              <a:gd name="connsiteX1258" fmla="*/ 11544819 w 12027418"/>
              <a:gd name="connsiteY1258" fmla="*/ 2730500 h 2952750"/>
              <a:gd name="connsiteX1259" fmla="*/ 11551169 w 12027418"/>
              <a:gd name="connsiteY1259" fmla="*/ 2711450 h 2952750"/>
              <a:gd name="connsiteX1260" fmla="*/ 11538469 w 12027418"/>
              <a:gd name="connsiteY1260" fmla="*/ 2667000 h 2952750"/>
              <a:gd name="connsiteX1261" fmla="*/ 11614669 w 12027418"/>
              <a:gd name="connsiteY1261" fmla="*/ 2749550 h 2952750"/>
              <a:gd name="connsiteX1262" fmla="*/ 11633719 w 12027418"/>
              <a:gd name="connsiteY1262" fmla="*/ 2698750 h 2952750"/>
              <a:gd name="connsiteX1263" fmla="*/ 11646419 w 12027418"/>
              <a:gd name="connsiteY1263" fmla="*/ 2730500 h 2952750"/>
              <a:gd name="connsiteX1264" fmla="*/ 11703569 w 12027418"/>
              <a:gd name="connsiteY1264" fmla="*/ 2622550 h 2952750"/>
              <a:gd name="connsiteX1265" fmla="*/ 11703569 w 12027418"/>
              <a:gd name="connsiteY1265" fmla="*/ 2603500 h 2952750"/>
              <a:gd name="connsiteX1266" fmla="*/ 11684519 w 12027418"/>
              <a:gd name="connsiteY1266" fmla="*/ 2597150 h 2952750"/>
              <a:gd name="connsiteX1267" fmla="*/ 11589269 w 12027418"/>
              <a:gd name="connsiteY1267" fmla="*/ 2628900 h 2952750"/>
              <a:gd name="connsiteX1268" fmla="*/ 11665469 w 12027418"/>
              <a:gd name="connsiteY1268" fmla="*/ 2590800 h 2952750"/>
              <a:gd name="connsiteX1269" fmla="*/ 11678169 w 12027418"/>
              <a:gd name="connsiteY1269" fmla="*/ 2501900 h 2952750"/>
              <a:gd name="connsiteX1270" fmla="*/ 11722619 w 12027418"/>
              <a:gd name="connsiteY1270" fmla="*/ 2451100 h 2952750"/>
              <a:gd name="connsiteX1271" fmla="*/ 11665469 w 12027418"/>
              <a:gd name="connsiteY1271" fmla="*/ 2432050 h 2952750"/>
              <a:gd name="connsiteX1272" fmla="*/ 11544819 w 12027418"/>
              <a:gd name="connsiteY1272" fmla="*/ 2330450 h 2952750"/>
              <a:gd name="connsiteX1273" fmla="*/ 11532119 w 12027418"/>
              <a:gd name="connsiteY1273" fmla="*/ 2349500 h 2952750"/>
              <a:gd name="connsiteX1274" fmla="*/ 11544819 w 12027418"/>
              <a:gd name="connsiteY1274" fmla="*/ 2400300 h 2952750"/>
              <a:gd name="connsiteX1275" fmla="*/ 11519419 w 12027418"/>
              <a:gd name="connsiteY1275" fmla="*/ 2400300 h 2952750"/>
              <a:gd name="connsiteX1276" fmla="*/ 11513069 w 12027418"/>
              <a:gd name="connsiteY1276" fmla="*/ 2387600 h 2952750"/>
              <a:gd name="connsiteX1277" fmla="*/ 11525769 w 12027418"/>
              <a:gd name="connsiteY1277" fmla="*/ 2355850 h 2952750"/>
              <a:gd name="connsiteX1278" fmla="*/ 11430519 w 12027418"/>
              <a:gd name="connsiteY1278" fmla="*/ 2330450 h 2952750"/>
              <a:gd name="connsiteX1279" fmla="*/ 11424169 w 12027418"/>
              <a:gd name="connsiteY1279" fmla="*/ 2298700 h 2952750"/>
              <a:gd name="connsiteX1280" fmla="*/ 11443219 w 12027418"/>
              <a:gd name="connsiteY1280" fmla="*/ 2311400 h 2952750"/>
              <a:gd name="connsiteX1281" fmla="*/ 11455919 w 12027418"/>
              <a:gd name="connsiteY1281" fmla="*/ 2292350 h 2952750"/>
              <a:gd name="connsiteX1282" fmla="*/ 11474969 w 12027418"/>
              <a:gd name="connsiteY1282" fmla="*/ 2305050 h 2952750"/>
              <a:gd name="connsiteX1283" fmla="*/ 11513069 w 12027418"/>
              <a:gd name="connsiteY1283" fmla="*/ 2266950 h 2952750"/>
              <a:gd name="connsiteX1284" fmla="*/ 11697219 w 12027418"/>
              <a:gd name="connsiteY1284" fmla="*/ 2406650 h 2952750"/>
              <a:gd name="connsiteX1285" fmla="*/ 11728969 w 12027418"/>
              <a:gd name="connsiteY1285" fmla="*/ 2374900 h 2952750"/>
              <a:gd name="connsiteX1286" fmla="*/ 11728969 w 12027418"/>
              <a:gd name="connsiteY1286" fmla="*/ 2355850 h 2952750"/>
              <a:gd name="connsiteX1287" fmla="*/ 11697219 w 12027418"/>
              <a:gd name="connsiteY1287" fmla="*/ 2349500 h 2952750"/>
              <a:gd name="connsiteX1288" fmla="*/ 11646419 w 12027418"/>
              <a:gd name="connsiteY1288" fmla="*/ 2279650 h 2952750"/>
              <a:gd name="connsiteX1289" fmla="*/ 11671819 w 12027418"/>
              <a:gd name="connsiteY1289" fmla="*/ 2286000 h 2952750"/>
              <a:gd name="connsiteX1290" fmla="*/ 11665469 w 12027418"/>
              <a:gd name="connsiteY1290" fmla="*/ 2298700 h 2952750"/>
              <a:gd name="connsiteX1291" fmla="*/ 11767069 w 12027418"/>
              <a:gd name="connsiteY1291" fmla="*/ 2413000 h 2952750"/>
              <a:gd name="connsiteX1292" fmla="*/ 11697219 w 12027418"/>
              <a:gd name="connsiteY1292" fmla="*/ 2533650 h 2952750"/>
              <a:gd name="connsiteX1293" fmla="*/ 11830569 w 12027418"/>
              <a:gd name="connsiteY1293" fmla="*/ 2647950 h 2952750"/>
              <a:gd name="connsiteX1294" fmla="*/ 11919469 w 12027418"/>
              <a:gd name="connsiteY1294" fmla="*/ 2635250 h 2952750"/>
              <a:gd name="connsiteX1295" fmla="*/ 11925819 w 12027418"/>
              <a:gd name="connsiteY1295" fmla="*/ 2654300 h 2952750"/>
              <a:gd name="connsiteX1296" fmla="*/ 11805169 w 12027418"/>
              <a:gd name="connsiteY1296" fmla="*/ 2755900 h 2952750"/>
              <a:gd name="connsiteX1297" fmla="*/ 11881369 w 12027418"/>
              <a:gd name="connsiteY1297" fmla="*/ 2781300 h 2952750"/>
              <a:gd name="connsiteX1298" fmla="*/ 11760719 w 12027418"/>
              <a:gd name="connsiteY1298" fmla="*/ 2857500 h 2952750"/>
              <a:gd name="connsiteX1299" fmla="*/ 11798819 w 12027418"/>
              <a:gd name="connsiteY1299" fmla="*/ 2895600 h 2952750"/>
              <a:gd name="connsiteX1300" fmla="*/ 11843269 w 12027418"/>
              <a:gd name="connsiteY1300" fmla="*/ 2882900 h 2952750"/>
              <a:gd name="connsiteX1301" fmla="*/ 11906769 w 12027418"/>
              <a:gd name="connsiteY1301" fmla="*/ 2921000 h 2952750"/>
              <a:gd name="connsiteX1302" fmla="*/ 11925819 w 12027418"/>
              <a:gd name="connsiteY1302" fmla="*/ 2952750 h 2952750"/>
              <a:gd name="connsiteX1303" fmla="*/ 11951219 w 12027418"/>
              <a:gd name="connsiteY1303" fmla="*/ 2889250 h 2952750"/>
              <a:gd name="connsiteX1304" fmla="*/ 12027419 w 12027418"/>
              <a:gd name="connsiteY1304" fmla="*/ 2838450 h 2952750"/>
              <a:gd name="connsiteX1305" fmla="*/ 12027419 w 12027418"/>
              <a:gd name="connsiteY1305" fmla="*/ 2952750 h 2952750"/>
              <a:gd name="connsiteX1306" fmla="*/ 11551169 w 12027418"/>
              <a:gd name="connsiteY1306" fmla="*/ 2952750 h 2952750"/>
              <a:gd name="connsiteX1307" fmla="*/ 11354319 w 12027418"/>
              <a:gd name="connsiteY1307" fmla="*/ 2914650 h 2952750"/>
              <a:gd name="connsiteX1308" fmla="*/ 11290819 w 12027418"/>
              <a:gd name="connsiteY1308" fmla="*/ 2889250 h 2952750"/>
              <a:gd name="connsiteX1309" fmla="*/ 11252719 w 12027418"/>
              <a:gd name="connsiteY1309" fmla="*/ 2901950 h 2952750"/>
              <a:gd name="connsiteX1310" fmla="*/ 11170169 w 12027418"/>
              <a:gd name="connsiteY1310" fmla="*/ 2876550 h 2952750"/>
              <a:gd name="connsiteX1311" fmla="*/ 11138419 w 12027418"/>
              <a:gd name="connsiteY1311" fmla="*/ 2882900 h 2952750"/>
              <a:gd name="connsiteX1312" fmla="*/ 11151119 w 12027418"/>
              <a:gd name="connsiteY1312" fmla="*/ 2952750 h 2952750"/>
              <a:gd name="connsiteX1313" fmla="*/ 11068569 w 12027418"/>
              <a:gd name="connsiteY1313" fmla="*/ 2857500 h 2952750"/>
              <a:gd name="connsiteX1314" fmla="*/ 10973319 w 12027418"/>
              <a:gd name="connsiteY1314" fmla="*/ 2952750 h 2952750"/>
              <a:gd name="connsiteX1315" fmla="*/ 11081269 w 12027418"/>
              <a:gd name="connsiteY1315" fmla="*/ 2825750 h 2952750"/>
              <a:gd name="connsiteX1316" fmla="*/ 11093969 w 12027418"/>
              <a:gd name="connsiteY1316" fmla="*/ 2838450 h 2952750"/>
              <a:gd name="connsiteX1317" fmla="*/ 11157469 w 12027418"/>
              <a:gd name="connsiteY1317" fmla="*/ 2755900 h 2952750"/>
              <a:gd name="connsiteX1318" fmla="*/ 11132069 w 12027418"/>
              <a:gd name="connsiteY1318" fmla="*/ 2736850 h 2952750"/>
              <a:gd name="connsiteX1319" fmla="*/ 11055869 w 12027418"/>
              <a:gd name="connsiteY1319" fmla="*/ 2647950 h 2952750"/>
              <a:gd name="connsiteX1320" fmla="*/ 11005069 w 12027418"/>
              <a:gd name="connsiteY1320" fmla="*/ 2622550 h 2952750"/>
              <a:gd name="connsiteX1321" fmla="*/ 10973319 w 12027418"/>
              <a:gd name="connsiteY1321" fmla="*/ 2527300 h 2952750"/>
              <a:gd name="connsiteX1322" fmla="*/ 10935219 w 12027418"/>
              <a:gd name="connsiteY1322" fmla="*/ 2527300 h 2952750"/>
              <a:gd name="connsiteX1323" fmla="*/ 10890769 w 12027418"/>
              <a:gd name="connsiteY1323" fmla="*/ 2559050 h 2952750"/>
              <a:gd name="connsiteX1324" fmla="*/ 10922519 w 12027418"/>
              <a:gd name="connsiteY1324" fmla="*/ 2489200 h 2952750"/>
              <a:gd name="connsiteX1325" fmla="*/ 11005069 w 12027418"/>
              <a:gd name="connsiteY1325" fmla="*/ 2520950 h 2952750"/>
              <a:gd name="connsiteX1326" fmla="*/ 11043169 w 12027418"/>
              <a:gd name="connsiteY1326" fmla="*/ 2457450 h 2952750"/>
              <a:gd name="connsiteX1327" fmla="*/ 10998719 w 12027418"/>
              <a:gd name="connsiteY1327" fmla="*/ 2406650 h 2952750"/>
              <a:gd name="connsiteX1328" fmla="*/ 11043169 w 12027418"/>
              <a:gd name="connsiteY1328" fmla="*/ 2413000 h 2952750"/>
              <a:gd name="connsiteX1329" fmla="*/ 11030469 w 12027418"/>
              <a:gd name="connsiteY1329" fmla="*/ 2374900 h 2952750"/>
              <a:gd name="connsiteX1330" fmla="*/ 11074919 w 12027418"/>
              <a:gd name="connsiteY1330" fmla="*/ 2260600 h 2952750"/>
              <a:gd name="connsiteX1331" fmla="*/ 11043169 w 12027418"/>
              <a:gd name="connsiteY1331" fmla="*/ 2260600 h 2952750"/>
              <a:gd name="connsiteX1332" fmla="*/ 11106669 w 12027418"/>
              <a:gd name="connsiteY1332" fmla="*/ 2222500 h 2952750"/>
              <a:gd name="connsiteX1333" fmla="*/ 10998719 w 12027418"/>
              <a:gd name="connsiteY1333" fmla="*/ 2146300 h 2952750"/>
              <a:gd name="connsiteX1334" fmla="*/ 10935219 w 12027418"/>
              <a:gd name="connsiteY1334" fmla="*/ 2279650 h 2952750"/>
              <a:gd name="connsiteX1335" fmla="*/ 10916169 w 12027418"/>
              <a:gd name="connsiteY1335" fmla="*/ 2241550 h 2952750"/>
              <a:gd name="connsiteX1336" fmla="*/ 10859019 w 12027418"/>
              <a:gd name="connsiteY1336" fmla="*/ 2273300 h 2952750"/>
              <a:gd name="connsiteX1337" fmla="*/ 10852669 w 12027418"/>
              <a:gd name="connsiteY1337" fmla="*/ 2254250 h 2952750"/>
              <a:gd name="connsiteX1338" fmla="*/ 10966969 w 12027418"/>
              <a:gd name="connsiteY1338" fmla="*/ 2165350 h 2952750"/>
              <a:gd name="connsiteX1339" fmla="*/ 11024119 w 12027418"/>
              <a:gd name="connsiteY1339" fmla="*/ 2076450 h 2952750"/>
              <a:gd name="connsiteX1340" fmla="*/ 11005069 w 12027418"/>
              <a:gd name="connsiteY1340" fmla="*/ 2120900 h 2952750"/>
              <a:gd name="connsiteX1341" fmla="*/ 10770119 w 12027418"/>
              <a:gd name="connsiteY1341" fmla="*/ 2089150 h 2952750"/>
              <a:gd name="connsiteX1342" fmla="*/ 10744719 w 12027418"/>
              <a:gd name="connsiteY1342" fmla="*/ 2101850 h 2952750"/>
              <a:gd name="connsiteX1343" fmla="*/ 10732019 w 12027418"/>
              <a:gd name="connsiteY1343" fmla="*/ 2095500 h 2952750"/>
              <a:gd name="connsiteX1344" fmla="*/ 10732019 w 12027418"/>
              <a:gd name="connsiteY1344" fmla="*/ 2076450 h 2952750"/>
              <a:gd name="connsiteX1345" fmla="*/ 10770119 w 12027418"/>
              <a:gd name="connsiteY1345" fmla="*/ 2089150 h 2952750"/>
              <a:gd name="connsiteX1346" fmla="*/ 8979419 w 12027418"/>
              <a:gd name="connsiteY1346" fmla="*/ 2101850 h 2952750"/>
              <a:gd name="connsiteX1347" fmla="*/ 8947669 w 12027418"/>
              <a:gd name="connsiteY1347" fmla="*/ 2101850 h 2952750"/>
              <a:gd name="connsiteX1348" fmla="*/ 8979419 w 12027418"/>
              <a:gd name="connsiteY1348" fmla="*/ 2076450 h 2952750"/>
              <a:gd name="connsiteX1349" fmla="*/ 8979419 w 12027418"/>
              <a:gd name="connsiteY1349" fmla="*/ 2101850 h 2952750"/>
              <a:gd name="connsiteX1350" fmla="*/ 7379219 w 12027418"/>
              <a:gd name="connsiteY1350" fmla="*/ 2101850 h 2952750"/>
              <a:gd name="connsiteX1351" fmla="*/ 7315719 w 12027418"/>
              <a:gd name="connsiteY1351" fmla="*/ 2089150 h 2952750"/>
              <a:gd name="connsiteX1352" fmla="*/ 7264919 w 12027418"/>
              <a:gd name="connsiteY1352" fmla="*/ 2101850 h 2952750"/>
              <a:gd name="connsiteX1353" fmla="*/ 7315719 w 12027418"/>
              <a:gd name="connsiteY1353" fmla="*/ 2076450 h 2952750"/>
              <a:gd name="connsiteX1354" fmla="*/ 7379219 w 12027418"/>
              <a:gd name="connsiteY1354" fmla="*/ 2101850 h 2952750"/>
              <a:gd name="connsiteX1355" fmla="*/ 2229369 w 12027418"/>
              <a:gd name="connsiteY1355" fmla="*/ 2114550 h 2952750"/>
              <a:gd name="connsiteX1356" fmla="*/ 2229369 w 12027418"/>
              <a:gd name="connsiteY1356" fmla="*/ 2076450 h 2952750"/>
              <a:gd name="connsiteX1357" fmla="*/ 2229369 w 12027418"/>
              <a:gd name="connsiteY1357" fmla="*/ 2114550 h 2952750"/>
              <a:gd name="connsiteX1358" fmla="*/ 165618 w 12027418"/>
              <a:gd name="connsiteY1358" fmla="*/ 2127250 h 2952750"/>
              <a:gd name="connsiteX1359" fmla="*/ 210068 w 12027418"/>
              <a:gd name="connsiteY1359" fmla="*/ 2076450 h 2952750"/>
              <a:gd name="connsiteX1360" fmla="*/ 165618 w 12027418"/>
              <a:gd name="connsiteY1360" fmla="*/ 2127250 h 2952750"/>
              <a:gd name="connsiteX1361" fmla="*/ 4731268 w 12027418"/>
              <a:gd name="connsiteY1361" fmla="*/ 2216150 h 2952750"/>
              <a:gd name="connsiteX1362" fmla="*/ 4610618 w 12027418"/>
              <a:gd name="connsiteY1362" fmla="*/ 2076450 h 2952750"/>
              <a:gd name="connsiteX1363" fmla="*/ 4801118 w 12027418"/>
              <a:gd name="connsiteY1363" fmla="*/ 2254250 h 2952750"/>
              <a:gd name="connsiteX1364" fmla="*/ 4731268 w 12027418"/>
              <a:gd name="connsiteY1364" fmla="*/ 2216150 h 2952750"/>
              <a:gd name="connsiteX1365" fmla="*/ 9455669 w 12027418"/>
              <a:gd name="connsiteY1365" fmla="*/ 2089150 h 2952750"/>
              <a:gd name="connsiteX1366" fmla="*/ 9455669 w 12027418"/>
              <a:gd name="connsiteY1366" fmla="*/ 2063750 h 2952750"/>
              <a:gd name="connsiteX1367" fmla="*/ 9468369 w 12027418"/>
              <a:gd name="connsiteY1367" fmla="*/ 2070100 h 2952750"/>
              <a:gd name="connsiteX1368" fmla="*/ 9468369 w 12027418"/>
              <a:gd name="connsiteY1368" fmla="*/ 2101850 h 2952750"/>
              <a:gd name="connsiteX1369" fmla="*/ 9455669 w 12027418"/>
              <a:gd name="connsiteY1369" fmla="*/ 2089150 h 2952750"/>
              <a:gd name="connsiteX1370" fmla="*/ 6452118 w 12027418"/>
              <a:gd name="connsiteY1370" fmla="*/ 2063750 h 2952750"/>
              <a:gd name="connsiteX1371" fmla="*/ 6452118 w 12027418"/>
              <a:gd name="connsiteY1371" fmla="*/ 2082800 h 2952750"/>
              <a:gd name="connsiteX1372" fmla="*/ 6426718 w 12027418"/>
              <a:gd name="connsiteY1372" fmla="*/ 2089150 h 2952750"/>
              <a:gd name="connsiteX1373" fmla="*/ 6375918 w 12027418"/>
              <a:gd name="connsiteY1373" fmla="*/ 2063750 h 2952750"/>
              <a:gd name="connsiteX1374" fmla="*/ 6363218 w 12027418"/>
              <a:gd name="connsiteY1374" fmla="*/ 2076450 h 2952750"/>
              <a:gd name="connsiteX1375" fmla="*/ 6401318 w 12027418"/>
              <a:gd name="connsiteY1375" fmla="*/ 2095500 h 2952750"/>
              <a:gd name="connsiteX1376" fmla="*/ 6337818 w 12027418"/>
              <a:gd name="connsiteY1376" fmla="*/ 2095500 h 2952750"/>
              <a:gd name="connsiteX1377" fmla="*/ 6331468 w 12027418"/>
              <a:gd name="connsiteY1377" fmla="*/ 2076450 h 2952750"/>
              <a:gd name="connsiteX1378" fmla="*/ 6356868 w 12027418"/>
              <a:gd name="connsiteY1378" fmla="*/ 2063750 h 2952750"/>
              <a:gd name="connsiteX1379" fmla="*/ 6452118 w 12027418"/>
              <a:gd name="connsiteY1379" fmla="*/ 2063750 h 2952750"/>
              <a:gd name="connsiteX1380" fmla="*/ 4407418 w 12027418"/>
              <a:gd name="connsiteY1380" fmla="*/ 2101850 h 2952750"/>
              <a:gd name="connsiteX1381" fmla="*/ 4388368 w 12027418"/>
              <a:gd name="connsiteY1381" fmla="*/ 2101850 h 2952750"/>
              <a:gd name="connsiteX1382" fmla="*/ 4464568 w 12027418"/>
              <a:gd name="connsiteY1382" fmla="*/ 2070100 h 2952750"/>
              <a:gd name="connsiteX1383" fmla="*/ 4407418 w 12027418"/>
              <a:gd name="connsiteY1383" fmla="*/ 2101850 h 2952750"/>
              <a:gd name="connsiteX1384" fmla="*/ 1848368 w 12027418"/>
              <a:gd name="connsiteY1384" fmla="*/ 2095500 h 2952750"/>
              <a:gd name="connsiteX1385" fmla="*/ 1835668 w 12027418"/>
              <a:gd name="connsiteY1385" fmla="*/ 2089150 h 2952750"/>
              <a:gd name="connsiteX1386" fmla="*/ 1848368 w 12027418"/>
              <a:gd name="connsiteY1386" fmla="*/ 2063750 h 2952750"/>
              <a:gd name="connsiteX1387" fmla="*/ 1848368 w 12027418"/>
              <a:gd name="connsiteY1387" fmla="*/ 2095500 h 2952750"/>
              <a:gd name="connsiteX1388" fmla="*/ 6153668 w 12027418"/>
              <a:gd name="connsiteY1388" fmla="*/ 2057400 h 2952750"/>
              <a:gd name="connsiteX1389" fmla="*/ 6121918 w 12027418"/>
              <a:gd name="connsiteY1389" fmla="*/ 2057400 h 2952750"/>
              <a:gd name="connsiteX1390" fmla="*/ 6153668 w 12027418"/>
              <a:gd name="connsiteY1390" fmla="*/ 2057400 h 2952750"/>
              <a:gd name="connsiteX1391" fmla="*/ 5105918 w 12027418"/>
              <a:gd name="connsiteY1391" fmla="*/ 2057400 h 2952750"/>
              <a:gd name="connsiteX1392" fmla="*/ 5105918 w 12027418"/>
              <a:gd name="connsiteY1392" fmla="*/ 2101850 h 2952750"/>
              <a:gd name="connsiteX1393" fmla="*/ 5423418 w 12027418"/>
              <a:gd name="connsiteY1393" fmla="*/ 2101850 h 2952750"/>
              <a:gd name="connsiteX1394" fmla="*/ 5461518 w 12027418"/>
              <a:gd name="connsiteY1394" fmla="*/ 2286000 h 2952750"/>
              <a:gd name="connsiteX1395" fmla="*/ 5398018 w 12027418"/>
              <a:gd name="connsiteY1395" fmla="*/ 2266950 h 2952750"/>
              <a:gd name="connsiteX1396" fmla="*/ 5455168 w 12027418"/>
              <a:gd name="connsiteY1396" fmla="*/ 2330450 h 2952750"/>
              <a:gd name="connsiteX1397" fmla="*/ 5448818 w 12027418"/>
              <a:gd name="connsiteY1397" fmla="*/ 2463800 h 2952750"/>
              <a:gd name="connsiteX1398" fmla="*/ 5372618 w 12027418"/>
              <a:gd name="connsiteY1398" fmla="*/ 2432050 h 2952750"/>
              <a:gd name="connsiteX1399" fmla="*/ 5264668 w 12027418"/>
              <a:gd name="connsiteY1399" fmla="*/ 2501900 h 2952750"/>
              <a:gd name="connsiteX1400" fmla="*/ 5245618 w 12027418"/>
              <a:gd name="connsiteY1400" fmla="*/ 2489200 h 2952750"/>
              <a:gd name="connsiteX1401" fmla="*/ 5137668 w 12027418"/>
              <a:gd name="connsiteY1401" fmla="*/ 2520950 h 2952750"/>
              <a:gd name="connsiteX1402" fmla="*/ 5131318 w 12027418"/>
              <a:gd name="connsiteY1402" fmla="*/ 2533650 h 2952750"/>
              <a:gd name="connsiteX1403" fmla="*/ 5169418 w 12027418"/>
              <a:gd name="connsiteY1403" fmla="*/ 2616200 h 2952750"/>
              <a:gd name="connsiteX1404" fmla="*/ 5163068 w 12027418"/>
              <a:gd name="connsiteY1404" fmla="*/ 2635250 h 2952750"/>
              <a:gd name="connsiteX1405" fmla="*/ 5144018 w 12027418"/>
              <a:gd name="connsiteY1405" fmla="*/ 2622550 h 2952750"/>
              <a:gd name="connsiteX1406" fmla="*/ 5029718 w 12027418"/>
              <a:gd name="connsiteY1406" fmla="*/ 2667000 h 2952750"/>
              <a:gd name="connsiteX1407" fmla="*/ 4870968 w 12027418"/>
              <a:gd name="connsiteY1407" fmla="*/ 2616200 h 2952750"/>
              <a:gd name="connsiteX1408" fmla="*/ 4845568 w 12027418"/>
              <a:gd name="connsiteY1408" fmla="*/ 2489200 h 2952750"/>
              <a:gd name="connsiteX1409" fmla="*/ 4845568 w 12027418"/>
              <a:gd name="connsiteY1409" fmla="*/ 2463800 h 2952750"/>
              <a:gd name="connsiteX1410" fmla="*/ 4959868 w 12027418"/>
              <a:gd name="connsiteY1410" fmla="*/ 2381250 h 2952750"/>
              <a:gd name="connsiteX1411" fmla="*/ 5023368 w 12027418"/>
              <a:gd name="connsiteY1411" fmla="*/ 2400300 h 2952750"/>
              <a:gd name="connsiteX1412" fmla="*/ 5080518 w 12027418"/>
              <a:gd name="connsiteY1412" fmla="*/ 2387600 h 2952750"/>
              <a:gd name="connsiteX1413" fmla="*/ 5105918 w 12027418"/>
              <a:gd name="connsiteY1413" fmla="*/ 2508250 h 2952750"/>
              <a:gd name="connsiteX1414" fmla="*/ 5124968 w 12027418"/>
              <a:gd name="connsiteY1414" fmla="*/ 2520950 h 2952750"/>
              <a:gd name="connsiteX1415" fmla="*/ 5163068 w 12027418"/>
              <a:gd name="connsiteY1415" fmla="*/ 2457450 h 2952750"/>
              <a:gd name="connsiteX1416" fmla="*/ 5182118 w 12027418"/>
              <a:gd name="connsiteY1416" fmla="*/ 2387600 h 2952750"/>
              <a:gd name="connsiteX1417" fmla="*/ 5290068 w 12027418"/>
              <a:gd name="connsiteY1417" fmla="*/ 2305050 h 2952750"/>
              <a:gd name="connsiteX1418" fmla="*/ 5309118 w 12027418"/>
              <a:gd name="connsiteY1418" fmla="*/ 2317750 h 2952750"/>
              <a:gd name="connsiteX1419" fmla="*/ 5340868 w 12027418"/>
              <a:gd name="connsiteY1419" fmla="*/ 2298700 h 2952750"/>
              <a:gd name="connsiteX1420" fmla="*/ 5321818 w 12027418"/>
              <a:gd name="connsiteY1420" fmla="*/ 2273300 h 2952750"/>
              <a:gd name="connsiteX1421" fmla="*/ 5410718 w 12027418"/>
              <a:gd name="connsiteY1421" fmla="*/ 2228850 h 2952750"/>
              <a:gd name="connsiteX1422" fmla="*/ 5372618 w 12027418"/>
              <a:gd name="connsiteY1422" fmla="*/ 2216150 h 2952750"/>
              <a:gd name="connsiteX1423" fmla="*/ 5118618 w 12027418"/>
              <a:gd name="connsiteY1423" fmla="*/ 2343150 h 2952750"/>
              <a:gd name="connsiteX1424" fmla="*/ 5086868 w 12027418"/>
              <a:gd name="connsiteY1424" fmla="*/ 2362200 h 2952750"/>
              <a:gd name="connsiteX1425" fmla="*/ 5048768 w 12027418"/>
              <a:gd name="connsiteY1425" fmla="*/ 2362200 h 2952750"/>
              <a:gd name="connsiteX1426" fmla="*/ 5029718 w 12027418"/>
              <a:gd name="connsiteY1426" fmla="*/ 2260600 h 2952750"/>
              <a:gd name="connsiteX1427" fmla="*/ 4934468 w 12027418"/>
              <a:gd name="connsiteY1427" fmla="*/ 2311400 h 2952750"/>
              <a:gd name="connsiteX1428" fmla="*/ 4883668 w 12027418"/>
              <a:gd name="connsiteY1428" fmla="*/ 2260600 h 2952750"/>
              <a:gd name="connsiteX1429" fmla="*/ 4921768 w 12027418"/>
              <a:gd name="connsiteY1429" fmla="*/ 2298700 h 2952750"/>
              <a:gd name="connsiteX1430" fmla="*/ 5029718 w 12027418"/>
              <a:gd name="connsiteY1430" fmla="*/ 2184400 h 2952750"/>
              <a:gd name="connsiteX1431" fmla="*/ 5029718 w 12027418"/>
              <a:gd name="connsiteY1431" fmla="*/ 2159000 h 2952750"/>
              <a:gd name="connsiteX1432" fmla="*/ 4997968 w 12027418"/>
              <a:gd name="connsiteY1432" fmla="*/ 2057400 h 2952750"/>
              <a:gd name="connsiteX1433" fmla="*/ 5105918 w 12027418"/>
              <a:gd name="connsiteY1433" fmla="*/ 2057400 h 2952750"/>
              <a:gd name="connsiteX1434" fmla="*/ 4534418 w 12027418"/>
              <a:gd name="connsiteY1434" fmla="*/ 2063750 h 2952750"/>
              <a:gd name="connsiteX1435" fmla="*/ 4496318 w 12027418"/>
              <a:gd name="connsiteY1435" fmla="*/ 2063750 h 2952750"/>
              <a:gd name="connsiteX1436" fmla="*/ 4528068 w 12027418"/>
              <a:gd name="connsiteY1436" fmla="*/ 2051050 h 2952750"/>
              <a:gd name="connsiteX1437" fmla="*/ 4534418 w 12027418"/>
              <a:gd name="connsiteY1437" fmla="*/ 2063750 h 2952750"/>
              <a:gd name="connsiteX1438" fmla="*/ 10274819 w 12027418"/>
              <a:gd name="connsiteY1438" fmla="*/ 2082800 h 2952750"/>
              <a:gd name="connsiteX1439" fmla="*/ 10274819 w 12027418"/>
              <a:gd name="connsiteY1439" fmla="*/ 2057400 h 2952750"/>
              <a:gd name="connsiteX1440" fmla="*/ 10281169 w 12027418"/>
              <a:gd name="connsiteY1440" fmla="*/ 2070100 h 2952750"/>
              <a:gd name="connsiteX1441" fmla="*/ 10306569 w 12027418"/>
              <a:gd name="connsiteY1441" fmla="*/ 2044700 h 2952750"/>
              <a:gd name="connsiteX1442" fmla="*/ 10274819 w 12027418"/>
              <a:gd name="connsiteY1442" fmla="*/ 2082800 h 2952750"/>
              <a:gd name="connsiteX1443" fmla="*/ 8128519 w 12027418"/>
              <a:gd name="connsiteY1443" fmla="*/ 2082800 h 2952750"/>
              <a:gd name="connsiteX1444" fmla="*/ 8122169 w 12027418"/>
              <a:gd name="connsiteY1444" fmla="*/ 2063750 h 2952750"/>
              <a:gd name="connsiteX1445" fmla="*/ 8134869 w 12027418"/>
              <a:gd name="connsiteY1445" fmla="*/ 2044700 h 2952750"/>
              <a:gd name="connsiteX1446" fmla="*/ 8128519 w 12027418"/>
              <a:gd name="connsiteY1446" fmla="*/ 2082800 h 2952750"/>
              <a:gd name="connsiteX1447" fmla="*/ 3410468 w 12027418"/>
              <a:gd name="connsiteY1447" fmla="*/ 2051050 h 2952750"/>
              <a:gd name="connsiteX1448" fmla="*/ 3353318 w 12027418"/>
              <a:gd name="connsiteY1448" fmla="*/ 2114550 h 2952750"/>
              <a:gd name="connsiteX1449" fmla="*/ 3334268 w 12027418"/>
              <a:gd name="connsiteY1449" fmla="*/ 2114550 h 2952750"/>
              <a:gd name="connsiteX1450" fmla="*/ 3391418 w 12027418"/>
              <a:gd name="connsiteY1450" fmla="*/ 2044700 h 2952750"/>
              <a:gd name="connsiteX1451" fmla="*/ 3410468 w 12027418"/>
              <a:gd name="connsiteY1451" fmla="*/ 2051050 h 2952750"/>
              <a:gd name="connsiteX1452" fmla="*/ 11182869 w 12027418"/>
              <a:gd name="connsiteY1452" fmla="*/ 2095500 h 2952750"/>
              <a:gd name="connsiteX1453" fmla="*/ 11201919 w 12027418"/>
              <a:gd name="connsiteY1453" fmla="*/ 2038350 h 2952750"/>
              <a:gd name="connsiteX1454" fmla="*/ 11182869 w 12027418"/>
              <a:gd name="connsiteY1454" fmla="*/ 2095500 h 2952750"/>
              <a:gd name="connsiteX1455" fmla="*/ 7195069 w 12027418"/>
              <a:gd name="connsiteY1455" fmla="*/ 2070100 h 2952750"/>
              <a:gd name="connsiteX1456" fmla="*/ 7252219 w 12027418"/>
              <a:gd name="connsiteY1456" fmla="*/ 2133600 h 2952750"/>
              <a:gd name="connsiteX1457" fmla="*/ 7366519 w 12027418"/>
              <a:gd name="connsiteY1457" fmla="*/ 2152650 h 2952750"/>
              <a:gd name="connsiteX1458" fmla="*/ 7334769 w 12027418"/>
              <a:gd name="connsiteY1458" fmla="*/ 2197100 h 2952750"/>
              <a:gd name="connsiteX1459" fmla="*/ 7372869 w 12027418"/>
              <a:gd name="connsiteY1459" fmla="*/ 2228850 h 2952750"/>
              <a:gd name="connsiteX1460" fmla="*/ 7391919 w 12027418"/>
              <a:gd name="connsiteY1460" fmla="*/ 2292350 h 2952750"/>
              <a:gd name="connsiteX1461" fmla="*/ 7315719 w 12027418"/>
              <a:gd name="connsiteY1461" fmla="*/ 2381250 h 2952750"/>
              <a:gd name="connsiteX1462" fmla="*/ 7283969 w 12027418"/>
              <a:gd name="connsiteY1462" fmla="*/ 2355850 h 2952750"/>
              <a:gd name="connsiteX1463" fmla="*/ 7315719 w 12027418"/>
              <a:gd name="connsiteY1463" fmla="*/ 2273300 h 2952750"/>
              <a:gd name="connsiteX1464" fmla="*/ 7264919 w 12027418"/>
              <a:gd name="connsiteY1464" fmla="*/ 2152650 h 2952750"/>
              <a:gd name="connsiteX1465" fmla="*/ 7258569 w 12027418"/>
              <a:gd name="connsiteY1465" fmla="*/ 2273300 h 2952750"/>
              <a:gd name="connsiteX1466" fmla="*/ 7239519 w 12027418"/>
              <a:gd name="connsiteY1466" fmla="*/ 2343150 h 2952750"/>
              <a:gd name="connsiteX1467" fmla="*/ 7207769 w 12027418"/>
              <a:gd name="connsiteY1467" fmla="*/ 2349500 h 2952750"/>
              <a:gd name="connsiteX1468" fmla="*/ 7023619 w 12027418"/>
              <a:gd name="connsiteY1468" fmla="*/ 2089150 h 2952750"/>
              <a:gd name="connsiteX1469" fmla="*/ 7106169 w 12027418"/>
              <a:gd name="connsiteY1469" fmla="*/ 2038350 h 2952750"/>
              <a:gd name="connsiteX1470" fmla="*/ 7195069 w 12027418"/>
              <a:gd name="connsiteY1470" fmla="*/ 2070100 h 2952750"/>
              <a:gd name="connsiteX1471" fmla="*/ 4197868 w 12027418"/>
              <a:gd name="connsiteY1471" fmla="*/ 2044700 h 2952750"/>
              <a:gd name="connsiteX1472" fmla="*/ 4235968 w 12027418"/>
              <a:gd name="connsiteY1472" fmla="*/ 2070100 h 2952750"/>
              <a:gd name="connsiteX1473" fmla="*/ 4267718 w 12027418"/>
              <a:gd name="connsiteY1473" fmla="*/ 2057400 h 2952750"/>
              <a:gd name="connsiteX1474" fmla="*/ 4242318 w 12027418"/>
              <a:gd name="connsiteY1474" fmla="*/ 2095500 h 2952750"/>
              <a:gd name="connsiteX1475" fmla="*/ 4191518 w 12027418"/>
              <a:gd name="connsiteY1475" fmla="*/ 2044700 h 2952750"/>
              <a:gd name="connsiteX1476" fmla="*/ 4204218 w 12027418"/>
              <a:gd name="connsiteY1476" fmla="*/ 2038350 h 2952750"/>
              <a:gd name="connsiteX1477" fmla="*/ 4197868 w 12027418"/>
              <a:gd name="connsiteY1477" fmla="*/ 2044700 h 2952750"/>
              <a:gd name="connsiteX1478" fmla="*/ 749818 w 12027418"/>
              <a:gd name="connsiteY1478" fmla="*/ 2165350 h 2952750"/>
              <a:gd name="connsiteX1479" fmla="*/ 762518 w 12027418"/>
              <a:gd name="connsiteY1479" fmla="*/ 2171700 h 2952750"/>
              <a:gd name="connsiteX1480" fmla="*/ 781568 w 12027418"/>
              <a:gd name="connsiteY1480" fmla="*/ 2152650 h 2952750"/>
              <a:gd name="connsiteX1481" fmla="*/ 806968 w 12027418"/>
              <a:gd name="connsiteY1481" fmla="*/ 2152650 h 2952750"/>
              <a:gd name="connsiteX1482" fmla="*/ 813318 w 12027418"/>
              <a:gd name="connsiteY1482" fmla="*/ 2171700 h 2952750"/>
              <a:gd name="connsiteX1483" fmla="*/ 762518 w 12027418"/>
              <a:gd name="connsiteY1483" fmla="*/ 2266950 h 2952750"/>
              <a:gd name="connsiteX1484" fmla="*/ 781568 w 12027418"/>
              <a:gd name="connsiteY1484" fmla="*/ 2324100 h 2952750"/>
              <a:gd name="connsiteX1485" fmla="*/ 819668 w 12027418"/>
              <a:gd name="connsiteY1485" fmla="*/ 2324100 h 2952750"/>
              <a:gd name="connsiteX1486" fmla="*/ 819668 w 12027418"/>
              <a:gd name="connsiteY1486" fmla="*/ 2343150 h 2952750"/>
              <a:gd name="connsiteX1487" fmla="*/ 749818 w 12027418"/>
              <a:gd name="connsiteY1487" fmla="*/ 2381250 h 2952750"/>
              <a:gd name="connsiteX1488" fmla="*/ 775218 w 12027418"/>
              <a:gd name="connsiteY1488" fmla="*/ 2400300 h 2952750"/>
              <a:gd name="connsiteX1489" fmla="*/ 711718 w 12027418"/>
              <a:gd name="connsiteY1489" fmla="*/ 2482850 h 2952750"/>
              <a:gd name="connsiteX1490" fmla="*/ 724418 w 12027418"/>
              <a:gd name="connsiteY1490" fmla="*/ 2501900 h 2952750"/>
              <a:gd name="connsiteX1491" fmla="*/ 699018 w 12027418"/>
              <a:gd name="connsiteY1491" fmla="*/ 2533650 h 2952750"/>
              <a:gd name="connsiteX1492" fmla="*/ 705368 w 12027418"/>
              <a:gd name="connsiteY1492" fmla="*/ 2514600 h 2952750"/>
              <a:gd name="connsiteX1493" fmla="*/ 692668 w 12027418"/>
              <a:gd name="connsiteY1493" fmla="*/ 2508250 h 2952750"/>
              <a:gd name="connsiteX1494" fmla="*/ 654568 w 12027418"/>
              <a:gd name="connsiteY1494" fmla="*/ 2527300 h 2952750"/>
              <a:gd name="connsiteX1495" fmla="*/ 673618 w 12027418"/>
              <a:gd name="connsiteY1495" fmla="*/ 2489200 h 2952750"/>
              <a:gd name="connsiteX1496" fmla="*/ 610118 w 12027418"/>
              <a:gd name="connsiteY1496" fmla="*/ 2451100 h 2952750"/>
              <a:gd name="connsiteX1497" fmla="*/ 622818 w 12027418"/>
              <a:gd name="connsiteY1497" fmla="*/ 2413000 h 2952750"/>
              <a:gd name="connsiteX1498" fmla="*/ 597418 w 12027418"/>
              <a:gd name="connsiteY1498" fmla="*/ 2400300 h 2952750"/>
              <a:gd name="connsiteX1499" fmla="*/ 584718 w 12027418"/>
              <a:gd name="connsiteY1499" fmla="*/ 2374900 h 2952750"/>
              <a:gd name="connsiteX1500" fmla="*/ 464068 w 12027418"/>
              <a:gd name="connsiteY1500" fmla="*/ 2330450 h 2952750"/>
              <a:gd name="connsiteX1501" fmla="*/ 508518 w 12027418"/>
              <a:gd name="connsiteY1501" fmla="*/ 2400300 h 2952750"/>
              <a:gd name="connsiteX1502" fmla="*/ 470418 w 12027418"/>
              <a:gd name="connsiteY1502" fmla="*/ 2432050 h 2952750"/>
              <a:gd name="connsiteX1503" fmla="*/ 419618 w 12027418"/>
              <a:gd name="connsiteY1503" fmla="*/ 2533650 h 2952750"/>
              <a:gd name="connsiteX1504" fmla="*/ 438668 w 12027418"/>
              <a:gd name="connsiteY1504" fmla="*/ 2501900 h 2952750"/>
              <a:gd name="connsiteX1505" fmla="*/ 400568 w 12027418"/>
              <a:gd name="connsiteY1505" fmla="*/ 2476500 h 2952750"/>
              <a:gd name="connsiteX1506" fmla="*/ 419618 w 12027418"/>
              <a:gd name="connsiteY1506" fmla="*/ 2444750 h 2952750"/>
              <a:gd name="connsiteX1507" fmla="*/ 381518 w 12027418"/>
              <a:gd name="connsiteY1507" fmla="*/ 2368550 h 2952750"/>
              <a:gd name="connsiteX1508" fmla="*/ 368818 w 12027418"/>
              <a:gd name="connsiteY1508" fmla="*/ 2298700 h 2952750"/>
              <a:gd name="connsiteX1509" fmla="*/ 330718 w 12027418"/>
              <a:gd name="connsiteY1509" fmla="*/ 2349500 h 2952750"/>
              <a:gd name="connsiteX1510" fmla="*/ 298968 w 12027418"/>
              <a:gd name="connsiteY1510" fmla="*/ 2254250 h 2952750"/>
              <a:gd name="connsiteX1511" fmla="*/ 267218 w 12027418"/>
              <a:gd name="connsiteY1511" fmla="*/ 2203450 h 2952750"/>
              <a:gd name="connsiteX1512" fmla="*/ 292618 w 12027418"/>
              <a:gd name="connsiteY1512" fmla="*/ 2139950 h 2952750"/>
              <a:gd name="connsiteX1513" fmla="*/ 356118 w 12027418"/>
              <a:gd name="connsiteY1513" fmla="*/ 2216150 h 2952750"/>
              <a:gd name="connsiteX1514" fmla="*/ 362468 w 12027418"/>
              <a:gd name="connsiteY1514" fmla="*/ 2254250 h 2952750"/>
              <a:gd name="connsiteX1515" fmla="*/ 438668 w 12027418"/>
              <a:gd name="connsiteY1515" fmla="*/ 2330450 h 2952750"/>
              <a:gd name="connsiteX1516" fmla="*/ 476768 w 12027418"/>
              <a:gd name="connsiteY1516" fmla="*/ 2165350 h 2952750"/>
              <a:gd name="connsiteX1517" fmla="*/ 451368 w 12027418"/>
              <a:gd name="connsiteY1517" fmla="*/ 2139950 h 2952750"/>
              <a:gd name="connsiteX1518" fmla="*/ 470418 w 12027418"/>
              <a:gd name="connsiteY1518" fmla="*/ 2070100 h 2952750"/>
              <a:gd name="connsiteX1519" fmla="*/ 559318 w 12027418"/>
              <a:gd name="connsiteY1519" fmla="*/ 2171700 h 2952750"/>
              <a:gd name="connsiteX1520" fmla="*/ 597418 w 12027418"/>
              <a:gd name="connsiteY1520" fmla="*/ 2133600 h 2952750"/>
              <a:gd name="connsiteX1521" fmla="*/ 546618 w 12027418"/>
              <a:gd name="connsiteY1521" fmla="*/ 2101850 h 2952750"/>
              <a:gd name="connsiteX1522" fmla="*/ 641868 w 12027418"/>
              <a:gd name="connsiteY1522" fmla="*/ 2038350 h 2952750"/>
              <a:gd name="connsiteX1523" fmla="*/ 749818 w 12027418"/>
              <a:gd name="connsiteY1523" fmla="*/ 2165350 h 2952750"/>
              <a:gd name="connsiteX1524" fmla="*/ 3131069 w 12027418"/>
              <a:gd name="connsiteY1524" fmla="*/ 2063750 h 2952750"/>
              <a:gd name="connsiteX1525" fmla="*/ 3150119 w 12027418"/>
              <a:gd name="connsiteY1525" fmla="*/ 2032000 h 2952750"/>
              <a:gd name="connsiteX1526" fmla="*/ 3131069 w 12027418"/>
              <a:gd name="connsiteY1526" fmla="*/ 2063750 h 2952750"/>
              <a:gd name="connsiteX1527" fmla="*/ 108468 w 12027418"/>
              <a:gd name="connsiteY1527" fmla="*/ 2044700 h 2952750"/>
              <a:gd name="connsiteX1528" fmla="*/ 102118 w 12027418"/>
              <a:gd name="connsiteY1528" fmla="*/ 2070100 h 2952750"/>
              <a:gd name="connsiteX1529" fmla="*/ 89418 w 12027418"/>
              <a:gd name="connsiteY1529" fmla="*/ 2032000 h 2952750"/>
              <a:gd name="connsiteX1530" fmla="*/ 108468 w 12027418"/>
              <a:gd name="connsiteY1530" fmla="*/ 2044700 h 2952750"/>
              <a:gd name="connsiteX1531" fmla="*/ 8534919 w 12027418"/>
              <a:gd name="connsiteY1531" fmla="*/ 2101850 h 2952750"/>
              <a:gd name="connsiteX1532" fmla="*/ 8547619 w 12027418"/>
              <a:gd name="connsiteY1532" fmla="*/ 2108200 h 2952750"/>
              <a:gd name="connsiteX1533" fmla="*/ 8553969 w 12027418"/>
              <a:gd name="connsiteY1533" fmla="*/ 2178050 h 2952750"/>
              <a:gd name="connsiteX1534" fmla="*/ 8573019 w 12027418"/>
              <a:gd name="connsiteY1534" fmla="*/ 2216150 h 2952750"/>
              <a:gd name="connsiteX1535" fmla="*/ 8560319 w 12027418"/>
              <a:gd name="connsiteY1535" fmla="*/ 2254250 h 2952750"/>
              <a:gd name="connsiteX1536" fmla="*/ 8515869 w 12027418"/>
              <a:gd name="connsiteY1536" fmla="*/ 2190750 h 2952750"/>
              <a:gd name="connsiteX1537" fmla="*/ 8509519 w 12027418"/>
              <a:gd name="connsiteY1537" fmla="*/ 2330450 h 2952750"/>
              <a:gd name="connsiteX1538" fmla="*/ 8534919 w 12027418"/>
              <a:gd name="connsiteY1538" fmla="*/ 2355850 h 2952750"/>
              <a:gd name="connsiteX1539" fmla="*/ 8496819 w 12027418"/>
              <a:gd name="connsiteY1539" fmla="*/ 2355850 h 2952750"/>
              <a:gd name="connsiteX1540" fmla="*/ 8465069 w 12027418"/>
              <a:gd name="connsiteY1540" fmla="*/ 2343150 h 2952750"/>
              <a:gd name="connsiteX1541" fmla="*/ 8446019 w 12027418"/>
              <a:gd name="connsiteY1541" fmla="*/ 2381250 h 2952750"/>
              <a:gd name="connsiteX1542" fmla="*/ 8477769 w 12027418"/>
              <a:gd name="connsiteY1542" fmla="*/ 2393950 h 2952750"/>
              <a:gd name="connsiteX1543" fmla="*/ 8452369 w 12027418"/>
              <a:gd name="connsiteY1543" fmla="*/ 2444750 h 2952750"/>
              <a:gd name="connsiteX1544" fmla="*/ 8414269 w 12027418"/>
              <a:gd name="connsiteY1544" fmla="*/ 2419350 h 2952750"/>
              <a:gd name="connsiteX1545" fmla="*/ 8325369 w 12027418"/>
              <a:gd name="connsiteY1545" fmla="*/ 2362200 h 2952750"/>
              <a:gd name="connsiteX1546" fmla="*/ 8268219 w 12027418"/>
              <a:gd name="connsiteY1546" fmla="*/ 2368550 h 2952750"/>
              <a:gd name="connsiteX1547" fmla="*/ 8299969 w 12027418"/>
              <a:gd name="connsiteY1547" fmla="*/ 2400300 h 2952750"/>
              <a:gd name="connsiteX1548" fmla="*/ 8230119 w 12027418"/>
              <a:gd name="connsiteY1548" fmla="*/ 2482850 h 2952750"/>
              <a:gd name="connsiteX1549" fmla="*/ 8230119 w 12027418"/>
              <a:gd name="connsiteY1549" fmla="*/ 2501900 h 2952750"/>
              <a:gd name="connsiteX1550" fmla="*/ 8172969 w 12027418"/>
              <a:gd name="connsiteY1550" fmla="*/ 2451100 h 2952750"/>
              <a:gd name="connsiteX1551" fmla="*/ 8172969 w 12027418"/>
              <a:gd name="connsiteY1551" fmla="*/ 2514600 h 2952750"/>
              <a:gd name="connsiteX1552" fmla="*/ 8014219 w 12027418"/>
              <a:gd name="connsiteY1552" fmla="*/ 2463800 h 2952750"/>
              <a:gd name="connsiteX1553" fmla="*/ 8014219 w 12027418"/>
              <a:gd name="connsiteY1553" fmla="*/ 2387600 h 2952750"/>
              <a:gd name="connsiteX1554" fmla="*/ 8026919 w 12027418"/>
              <a:gd name="connsiteY1554" fmla="*/ 2349500 h 2952750"/>
              <a:gd name="connsiteX1555" fmla="*/ 8115819 w 12027418"/>
              <a:gd name="connsiteY1555" fmla="*/ 2368550 h 2952750"/>
              <a:gd name="connsiteX1556" fmla="*/ 8179319 w 12027418"/>
              <a:gd name="connsiteY1556" fmla="*/ 2343150 h 2952750"/>
              <a:gd name="connsiteX1557" fmla="*/ 8166619 w 12027418"/>
              <a:gd name="connsiteY1557" fmla="*/ 2292350 h 2952750"/>
              <a:gd name="connsiteX1558" fmla="*/ 8211069 w 12027418"/>
              <a:gd name="connsiteY1558" fmla="*/ 2305050 h 2952750"/>
              <a:gd name="connsiteX1559" fmla="*/ 8198369 w 12027418"/>
              <a:gd name="connsiteY1559" fmla="*/ 2336800 h 2952750"/>
              <a:gd name="connsiteX1560" fmla="*/ 8217419 w 12027418"/>
              <a:gd name="connsiteY1560" fmla="*/ 2362200 h 2952750"/>
              <a:gd name="connsiteX1561" fmla="*/ 8236469 w 12027418"/>
              <a:gd name="connsiteY1561" fmla="*/ 2330450 h 2952750"/>
              <a:gd name="connsiteX1562" fmla="*/ 8249169 w 12027418"/>
              <a:gd name="connsiteY1562" fmla="*/ 2368550 h 2952750"/>
              <a:gd name="connsiteX1563" fmla="*/ 8363469 w 12027418"/>
              <a:gd name="connsiteY1563" fmla="*/ 2273300 h 2952750"/>
              <a:gd name="connsiteX1564" fmla="*/ 8407919 w 12027418"/>
              <a:gd name="connsiteY1564" fmla="*/ 2381250 h 2952750"/>
              <a:gd name="connsiteX1565" fmla="*/ 8420619 w 12027418"/>
              <a:gd name="connsiteY1565" fmla="*/ 2349500 h 2952750"/>
              <a:gd name="connsiteX1566" fmla="*/ 8407919 w 12027418"/>
              <a:gd name="connsiteY1566" fmla="*/ 2254250 h 2952750"/>
              <a:gd name="connsiteX1567" fmla="*/ 8477769 w 12027418"/>
              <a:gd name="connsiteY1567" fmla="*/ 2146300 h 2952750"/>
              <a:gd name="connsiteX1568" fmla="*/ 8496819 w 12027418"/>
              <a:gd name="connsiteY1568" fmla="*/ 2159000 h 2952750"/>
              <a:gd name="connsiteX1569" fmla="*/ 8534919 w 12027418"/>
              <a:gd name="connsiteY1569" fmla="*/ 2133600 h 2952750"/>
              <a:gd name="connsiteX1570" fmla="*/ 8503169 w 12027418"/>
              <a:gd name="connsiteY1570" fmla="*/ 2063750 h 2952750"/>
              <a:gd name="connsiteX1571" fmla="*/ 8503169 w 12027418"/>
              <a:gd name="connsiteY1571" fmla="*/ 2025650 h 2952750"/>
              <a:gd name="connsiteX1572" fmla="*/ 8534919 w 12027418"/>
              <a:gd name="connsiteY1572" fmla="*/ 2101850 h 2952750"/>
              <a:gd name="connsiteX1573" fmla="*/ 4940818 w 12027418"/>
              <a:gd name="connsiteY1573" fmla="*/ 2070100 h 2952750"/>
              <a:gd name="connsiteX1574" fmla="*/ 4940818 w 12027418"/>
              <a:gd name="connsiteY1574" fmla="*/ 2089150 h 2952750"/>
              <a:gd name="connsiteX1575" fmla="*/ 4921768 w 12027418"/>
              <a:gd name="connsiteY1575" fmla="*/ 2095500 h 2952750"/>
              <a:gd name="connsiteX1576" fmla="*/ 4870968 w 12027418"/>
              <a:gd name="connsiteY1576" fmla="*/ 2057400 h 2952750"/>
              <a:gd name="connsiteX1577" fmla="*/ 4896368 w 12027418"/>
              <a:gd name="connsiteY1577" fmla="*/ 2025650 h 2952750"/>
              <a:gd name="connsiteX1578" fmla="*/ 4940818 w 12027418"/>
              <a:gd name="connsiteY1578" fmla="*/ 2070100 h 2952750"/>
              <a:gd name="connsiteX1579" fmla="*/ 718068 w 12027418"/>
              <a:gd name="connsiteY1579" fmla="*/ 2038350 h 2952750"/>
              <a:gd name="connsiteX1580" fmla="*/ 718068 w 12027418"/>
              <a:gd name="connsiteY1580" fmla="*/ 2057400 h 2952750"/>
              <a:gd name="connsiteX1581" fmla="*/ 686318 w 12027418"/>
              <a:gd name="connsiteY1581" fmla="*/ 2025650 h 2952750"/>
              <a:gd name="connsiteX1582" fmla="*/ 718068 w 12027418"/>
              <a:gd name="connsiteY1582" fmla="*/ 2038350 h 2952750"/>
              <a:gd name="connsiteX1583" fmla="*/ 6204468 w 12027418"/>
              <a:gd name="connsiteY1583" fmla="*/ 2038350 h 2952750"/>
              <a:gd name="connsiteX1584" fmla="*/ 6248918 w 12027418"/>
              <a:gd name="connsiteY1584" fmla="*/ 2139950 h 2952750"/>
              <a:gd name="connsiteX1585" fmla="*/ 6248918 w 12027418"/>
              <a:gd name="connsiteY1585" fmla="*/ 2159000 h 2952750"/>
              <a:gd name="connsiteX1586" fmla="*/ 6185418 w 12027418"/>
              <a:gd name="connsiteY1586" fmla="*/ 2057400 h 2952750"/>
              <a:gd name="connsiteX1587" fmla="*/ 6140968 w 12027418"/>
              <a:gd name="connsiteY1587" fmla="*/ 2082800 h 2952750"/>
              <a:gd name="connsiteX1588" fmla="*/ 6109218 w 12027418"/>
              <a:gd name="connsiteY1588" fmla="*/ 2063750 h 2952750"/>
              <a:gd name="connsiteX1589" fmla="*/ 6102868 w 12027418"/>
              <a:gd name="connsiteY1589" fmla="*/ 2095500 h 2952750"/>
              <a:gd name="connsiteX1590" fmla="*/ 6083818 w 12027418"/>
              <a:gd name="connsiteY1590" fmla="*/ 2095500 h 2952750"/>
              <a:gd name="connsiteX1591" fmla="*/ 6052068 w 12027418"/>
              <a:gd name="connsiteY1591" fmla="*/ 2076450 h 2952750"/>
              <a:gd name="connsiteX1592" fmla="*/ 6128268 w 12027418"/>
              <a:gd name="connsiteY1592" fmla="*/ 2019300 h 2952750"/>
              <a:gd name="connsiteX1593" fmla="*/ 6204468 w 12027418"/>
              <a:gd name="connsiteY1593" fmla="*/ 2038350 h 2952750"/>
              <a:gd name="connsiteX1594" fmla="*/ 5772668 w 12027418"/>
              <a:gd name="connsiteY1594" fmla="*/ 2057400 h 2952750"/>
              <a:gd name="connsiteX1595" fmla="*/ 5798068 w 12027418"/>
              <a:gd name="connsiteY1595" fmla="*/ 2165350 h 2952750"/>
              <a:gd name="connsiteX1596" fmla="*/ 5766318 w 12027418"/>
              <a:gd name="connsiteY1596" fmla="*/ 2235200 h 2952750"/>
              <a:gd name="connsiteX1597" fmla="*/ 5779018 w 12027418"/>
              <a:gd name="connsiteY1597" fmla="*/ 2266950 h 2952750"/>
              <a:gd name="connsiteX1598" fmla="*/ 5779018 w 12027418"/>
              <a:gd name="connsiteY1598" fmla="*/ 2324100 h 2952750"/>
              <a:gd name="connsiteX1599" fmla="*/ 5721868 w 12027418"/>
              <a:gd name="connsiteY1599" fmla="*/ 2305050 h 2952750"/>
              <a:gd name="connsiteX1600" fmla="*/ 5683768 w 12027418"/>
              <a:gd name="connsiteY1600" fmla="*/ 2330450 h 2952750"/>
              <a:gd name="connsiteX1601" fmla="*/ 5766318 w 12027418"/>
              <a:gd name="connsiteY1601" fmla="*/ 2260600 h 2952750"/>
              <a:gd name="connsiteX1602" fmla="*/ 5690118 w 12027418"/>
              <a:gd name="connsiteY1602" fmla="*/ 2222500 h 2952750"/>
              <a:gd name="connsiteX1603" fmla="*/ 5569468 w 12027418"/>
              <a:gd name="connsiteY1603" fmla="*/ 2311400 h 2952750"/>
              <a:gd name="connsiteX1604" fmla="*/ 5613918 w 12027418"/>
              <a:gd name="connsiteY1604" fmla="*/ 2330450 h 2952750"/>
              <a:gd name="connsiteX1605" fmla="*/ 5607568 w 12027418"/>
              <a:gd name="connsiteY1605" fmla="*/ 2393950 h 2952750"/>
              <a:gd name="connsiteX1606" fmla="*/ 5588518 w 12027418"/>
              <a:gd name="connsiteY1606" fmla="*/ 2381250 h 2952750"/>
              <a:gd name="connsiteX1607" fmla="*/ 5518668 w 12027418"/>
              <a:gd name="connsiteY1607" fmla="*/ 2508250 h 2952750"/>
              <a:gd name="connsiteX1608" fmla="*/ 5512318 w 12027418"/>
              <a:gd name="connsiteY1608" fmla="*/ 2495550 h 2952750"/>
              <a:gd name="connsiteX1609" fmla="*/ 5499618 w 12027418"/>
              <a:gd name="connsiteY1609" fmla="*/ 2508250 h 2952750"/>
              <a:gd name="connsiteX1610" fmla="*/ 5512318 w 12027418"/>
              <a:gd name="connsiteY1610" fmla="*/ 2520950 h 2952750"/>
              <a:gd name="connsiteX1611" fmla="*/ 5448818 w 12027418"/>
              <a:gd name="connsiteY1611" fmla="*/ 2597150 h 2952750"/>
              <a:gd name="connsiteX1612" fmla="*/ 5417068 w 12027418"/>
              <a:gd name="connsiteY1612" fmla="*/ 2597150 h 2952750"/>
              <a:gd name="connsiteX1613" fmla="*/ 5410718 w 12027418"/>
              <a:gd name="connsiteY1613" fmla="*/ 2647950 h 2952750"/>
              <a:gd name="connsiteX1614" fmla="*/ 5207518 w 12027418"/>
              <a:gd name="connsiteY1614" fmla="*/ 2647950 h 2952750"/>
              <a:gd name="connsiteX1615" fmla="*/ 5232918 w 12027418"/>
              <a:gd name="connsiteY1615" fmla="*/ 2571750 h 2952750"/>
              <a:gd name="connsiteX1616" fmla="*/ 5296418 w 12027418"/>
              <a:gd name="connsiteY1616" fmla="*/ 2559050 h 2952750"/>
              <a:gd name="connsiteX1617" fmla="*/ 5410718 w 12027418"/>
              <a:gd name="connsiteY1617" fmla="*/ 2489200 h 2952750"/>
              <a:gd name="connsiteX1618" fmla="*/ 5436118 w 12027418"/>
              <a:gd name="connsiteY1618" fmla="*/ 2527300 h 2952750"/>
              <a:gd name="connsiteX1619" fmla="*/ 5480568 w 12027418"/>
              <a:gd name="connsiteY1619" fmla="*/ 2387600 h 2952750"/>
              <a:gd name="connsiteX1620" fmla="*/ 5474218 w 12027418"/>
              <a:gd name="connsiteY1620" fmla="*/ 2324100 h 2952750"/>
              <a:gd name="connsiteX1621" fmla="*/ 5544068 w 12027418"/>
              <a:gd name="connsiteY1621" fmla="*/ 2254250 h 2952750"/>
              <a:gd name="connsiteX1622" fmla="*/ 5531368 w 12027418"/>
              <a:gd name="connsiteY1622" fmla="*/ 2235200 h 2952750"/>
              <a:gd name="connsiteX1623" fmla="*/ 5601218 w 12027418"/>
              <a:gd name="connsiteY1623" fmla="*/ 2203450 h 2952750"/>
              <a:gd name="connsiteX1624" fmla="*/ 5620268 w 12027418"/>
              <a:gd name="connsiteY1624" fmla="*/ 2171700 h 2952750"/>
              <a:gd name="connsiteX1625" fmla="*/ 5690118 w 12027418"/>
              <a:gd name="connsiteY1625" fmla="*/ 2114550 h 2952750"/>
              <a:gd name="connsiteX1626" fmla="*/ 5734568 w 12027418"/>
              <a:gd name="connsiteY1626" fmla="*/ 2019300 h 2952750"/>
              <a:gd name="connsiteX1627" fmla="*/ 5772668 w 12027418"/>
              <a:gd name="connsiteY1627" fmla="*/ 2057400 h 2952750"/>
              <a:gd name="connsiteX1628" fmla="*/ 10852669 w 12027418"/>
              <a:gd name="connsiteY1628" fmla="*/ 2019300 h 2952750"/>
              <a:gd name="connsiteX1629" fmla="*/ 10859019 w 12027418"/>
              <a:gd name="connsiteY1629" fmla="*/ 2057400 h 2952750"/>
              <a:gd name="connsiteX1630" fmla="*/ 10846319 w 12027418"/>
              <a:gd name="connsiteY1630" fmla="*/ 2120900 h 2952750"/>
              <a:gd name="connsiteX1631" fmla="*/ 10808219 w 12027418"/>
              <a:gd name="connsiteY1631" fmla="*/ 2114550 h 2952750"/>
              <a:gd name="connsiteX1632" fmla="*/ 10839969 w 12027418"/>
              <a:gd name="connsiteY1632" fmla="*/ 2082800 h 2952750"/>
              <a:gd name="connsiteX1633" fmla="*/ 10763769 w 12027418"/>
              <a:gd name="connsiteY1633" fmla="*/ 2032000 h 2952750"/>
              <a:gd name="connsiteX1634" fmla="*/ 10636769 w 12027418"/>
              <a:gd name="connsiteY1634" fmla="*/ 2178050 h 2952750"/>
              <a:gd name="connsiteX1635" fmla="*/ 10617719 w 12027418"/>
              <a:gd name="connsiteY1635" fmla="*/ 2114550 h 2952750"/>
              <a:gd name="connsiteX1636" fmla="*/ 10693919 w 12027418"/>
              <a:gd name="connsiteY1636" fmla="*/ 2025650 h 2952750"/>
              <a:gd name="connsiteX1637" fmla="*/ 10693919 w 12027418"/>
              <a:gd name="connsiteY1637" fmla="*/ 2044700 h 2952750"/>
              <a:gd name="connsiteX1638" fmla="*/ 10719319 w 12027418"/>
              <a:gd name="connsiteY1638" fmla="*/ 2012950 h 2952750"/>
              <a:gd name="connsiteX1639" fmla="*/ 10763769 w 12027418"/>
              <a:gd name="connsiteY1639" fmla="*/ 2012950 h 2952750"/>
              <a:gd name="connsiteX1640" fmla="*/ 10852669 w 12027418"/>
              <a:gd name="connsiteY1640" fmla="*/ 2019300 h 2952750"/>
              <a:gd name="connsiteX1641" fmla="*/ 1276868 w 12027418"/>
              <a:gd name="connsiteY1641" fmla="*/ 2012950 h 2952750"/>
              <a:gd name="connsiteX1642" fmla="*/ 1270518 w 12027418"/>
              <a:gd name="connsiteY1642" fmla="*/ 2070100 h 2952750"/>
              <a:gd name="connsiteX1643" fmla="*/ 1257818 w 12027418"/>
              <a:gd name="connsiteY1643" fmla="*/ 2051050 h 2952750"/>
              <a:gd name="connsiteX1644" fmla="*/ 1257818 w 12027418"/>
              <a:gd name="connsiteY1644" fmla="*/ 2012950 h 2952750"/>
              <a:gd name="connsiteX1645" fmla="*/ 1276868 w 12027418"/>
              <a:gd name="connsiteY1645" fmla="*/ 2012950 h 2952750"/>
              <a:gd name="connsiteX1646" fmla="*/ 781568 w 12027418"/>
              <a:gd name="connsiteY1646" fmla="*/ 2044700 h 2952750"/>
              <a:gd name="connsiteX1647" fmla="*/ 775218 w 12027418"/>
              <a:gd name="connsiteY1647" fmla="*/ 2070100 h 2952750"/>
              <a:gd name="connsiteX1648" fmla="*/ 743468 w 12027418"/>
              <a:gd name="connsiteY1648" fmla="*/ 2012950 h 2952750"/>
              <a:gd name="connsiteX1649" fmla="*/ 781568 w 12027418"/>
              <a:gd name="connsiteY1649" fmla="*/ 2044700 h 2952750"/>
              <a:gd name="connsiteX1650" fmla="*/ 6420368 w 12027418"/>
              <a:gd name="connsiteY1650" fmla="*/ 2006600 h 2952750"/>
              <a:gd name="connsiteX1651" fmla="*/ 6433068 w 12027418"/>
              <a:gd name="connsiteY1651" fmla="*/ 2025650 h 2952750"/>
              <a:gd name="connsiteX1652" fmla="*/ 6369568 w 12027418"/>
              <a:gd name="connsiteY1652" fmla="*/ 2038350 h 2952750"/>
              <a:gd name="connsiteX1653" fmla="*/ 6350518 w 12027418"/>
              <a:gd name="connsiteY1653" fmla="*/ 2025650 h 2952750"/>
              <a:gd name="connsiteX1654" fmla="*/ 6394968 w 12027418"/>
              <a:gd name="connsiteY1654" fmla="*/ 2006600 h 2952750"/>
              <a:gd name="connsiteX1655" fmla="*/ 6420368 w 12027418"/>
              <a:gd name="connsiteY1655" fmla="*/ 2006600 h 2952750"/>
              <a:gd name="connsiteX1656" fmla="*/ 5455168 w 12027418"/>
              <a:gd name="connsiteY1656" fmla="*/ 2012950 h 2952750"/>
              <a:gd name="connsiteX1657" fmla="*/ 5417068 w 12027418"/>
              <a:gd name="connsiteY1657" fmla="*/ 2025650 h 2952750"/>
              <a:gd name="connsiteX1658" fmla="*/ 5429768 w 12027418"/>
              <a:gd name="connsiteY1658" fmla="*/ 2006600 h 2952750"/>
              <a:gd name="connsiteX1659" fmla="*/ 5455168 w 12027418"/>
              <a:gd name="connsiteY1659" fmla="*/ 2012950 h 2952750"/>
              <a:gd name="connsiteX1660" fmla="*/ 11347969 w 12027418"/>
              <a:gd name="connsiteY1660" fmla="*/ 2057400 h 2952750"/>
              <a:gd name="connsiteX1661" fmla="*/ 11278119 w 12027418"/>
              <a:gd name="connsiteY1661" fmla="*/ 2070100 h 2952750"/>
              <a:gd name="connsiteX1662" fmla="*/ 11278119 w 12027418"/>
              <a:gd name="connsiteY1662" fmla="*/ 2025650 h 2952750"/>
              <a:gd name="connsiteX1663" fmla="*/ 11347969 w 12027418"/>
              <a:gd name="connsiteY1663" fmla="*/ 2000250 h 2952750"/>
              <a:gd name="connsiteX1664" fmla="*/ 11347969 w 12027418"/>
              <a:gd name="connsiteY1664" fmla="*/ 2057400 h 2952750"/>
              <a:gd name="connsiteX1665" fmla="*/ 8331719 w 12027418"/>
              <a:gd name="connsiteY1665" fmla="*/ 2025650 h 2952750"/>
              <a:gd name="connsiteX1666" fmla="*/ 8293619 w 12027418"/>
              <a:gd name="connsiteY1666" fmla="*/ 2044700 h 2952750"/>
              <a:gd name="connsiteX1667" fmla="*/ 8261869 w 12027418"/>
              <a:gd name="connsiteY1667" fmla="*/ 2038350 h 2952750"/>
              <a:gd name="connsiteX1668" fmla="*/ 8261869 w 12027418"/>
              <a:gd name="connsiteY1668" fmla="*/ 2006600 h 2952750"/>
              <a:gd name="connsiteX1669" fmla="*/ 8287269 w 12027418"/>
              <a:gd name="connsiteY1669" fmla="*/ 2000250 h 2952750"/>
              <a:gd name="connsiteX1670" fmla="*/ 8331719 w 12027418"/>
              <a:gd name="connsiteY1670" fmla="*/ 2025650 h 2952750"/>
              <a:gd name="connsiteX1671" fmla="*/ 9360419 w 12027418"/>
              <a:gd name="connsiteY1671" fmla="*/ 2051050 h 2952750"/>
              <a:gd name="connsiteX1672" fmla="*/ 9322319 w 12027418"/>
              <a:gd name="connsiteY1672" fmla="*/ 2019300 h 2952750"/>
              <a:gd name="connsiteX1673" fmla="*/ 9328669 w 12027418"/>
              <a:gd name="connsiteY1673" fmla="*/ 1993900 h 2952750"/>
              <a:gd name="connsiteX1674" fmla="*/ 9360419 w 12027418"/>
              <a:gd name="connsiteY1674" fmla="*/ 2051050 h 2952750"/>
              <a:gd name="connsiteX1675" fmla="*/ 9722369 w 12027418"/>
              <a:gd name="connsiteY1675" fmla="*/ 2051050 h 2952750"/>
              <a:gd name="connsiteX1676" fmla="*/ 9652519 w 12027418"/>
              <a:gd name="connsiteY1676" fmla="*/ 2133600 h 2952750"/>
              <a:gd name="connsiteX1677" fmla="*/ 9576319 w 12027418"/>
              <a:gd name="connsiteY1677" fmla="*/ 2038350 h 2952750"/>
              <a:gd name="connsiteX1678" fmla="*/ 9614419 w 12027418"/>
              <a:gd name="connsiteY1678" fmla="*/ 1987550 h 2952750"/>
              <a:gd name="connsiteX1679" fmla="*/ 9722369 w 12027418"/>
              <a:gd name="connsiteY1679" fmla="*/ 2051050 h 2952750"/>
              <a:gd name="connsiteX1680" fmla="*/ 9487419 w 12027418"/>
              <a:gd name="connsiteY1680" fmla="*/ 2006600 h 2952750"/>
              <a:gd name="connsiteX1681" fmla="*/ 9487419 w 12027418"/>
              <a:gd name="connsiteY1681" fmla="*/ 1981200 h 2952750"/>
              <a:gd name="connsiteX1682" fmla="*/ 9487419 w 12027418"/>
              <a:gd name="connsiteY1682" fmla="*/ 2006600 h 2952750"/>
              <a:gd name="connsiteX1683" fmla="*/ 1073668 w 12027418"/>
              <a:gd name="connsiteY1683" fmla="*/ 2012950 h 2952750"/>
              <a:gd name="connsiteX1684" fmla="*/ 1041918 w 12027418"/>
              <a:gd name="connsiteY1684" fmla="*/ 2032000 h 2952750"/>
              <a:gd name="connsiteX1685" fmla="*/ 991118 w 12027418"/>
              <a:gd name="connsiteY1685" fmla="*/ 2025650 h 2952750"/>
              <a:gd name="connsiteX1686" fmla="*/ 1010168 w 12027418"/>
              <a:gd name="connsiteY1686" fmla="*/ 1981200 h 2952750"/>
              <a:gd name="connsiteX1687" fmla="*/ 1073668 w 12027418"/>
              <a:gd name="connsiteY1687" fmla="*/ 2012950 h 2952750"/>
              <a:gd name="connsiteX1688" fmla="*/ 8604769 w 12027418"/>
              <a:gd name="connsiteY1688" fmla="*/ 2127250 h 2952750"/>
              <a:gd name="connsiteX1689" fmla="*/ 8528569 w 12027418"/>
              <a:gd name="connsiteY1689" fmla="*/ 1974850 h 2952750"/>
              <a:gd name="connsiteX1690" fmla="*/ 8630169 w 12027418"/>
              <a:gd name="connsiteY1690" fmla="*/ 2051050 h 2952750"/>
              <a:gd name="connsiteX1691" fmla="*/ 8604769 w 12027418"/>
              <a:gd name="connsiteY1691" fmla="*/ 2127250 h 2952750"/>
              <a:gd name="connsiteX1692" fmla="*/ 4089918 w 12027418"/>
              <a:gd name="connsiteY1692" fmla="*/ 1993900 h 2952750"/>
              <a:gd name="connsiteX1693" fmla="*/ 4102618 w 12027418"/>
              <a:gd name="connsiteY1693" fmla="*/ 1974850 h 2952750"/>
              <a:gd name="connsiteX1694" fmla="*/ 4089918 w 12027418"/>
              <a:gd name="connsiteY1694" fmla="*/ 1993900 h 2952750"/>
              <a:gd name="connsiteX1695" fmla="*/ 292618 w 12027418"/>
              <a:gd name="connsiteY1695" fmla="*/ 2089150 h 2952750"/>
              <a:gd name="connsiteX1696" fmla="*/ 279918 w 12027418"/>
              <a:gd name="connsiteY1696" fmla="*/ 2108200 h 2952750"/>
              <a:gd name="connsiteX1697" fmla="*/ 260868 w 12027418"/>
              <a:gd name="connsiteY1697" fmla="*/ 2019300 h 2952750"/>
              <a:gd name="connsiteX1698" fmla="*/ 248168 w 12027418"/>
              <a:gd name="connsiteY1698" fmla="*/ 1987550 h 2952750"/>
              <a:gd name="connsiteX1699" fmla="*/ 254518 w 12027418"/>
              <a:gd name="connsiteY1699" fmla="*/ 1974850 h 2952750"/>
              <a:gd name="connsiteX1700" fmla="*/ 292618 w 12027418"/>
              <a:gd name="connsiteY1700" fmla="*/ 2089150 h 2952750"/>
              <a:gd name="connsiteX1701" fmla="*/ 5010668 w 12027418"/>
              <a:gd name="connsiteY1701" fmla="*/ 2006600 h 2952750"/>
              <a:gd name="connsiteX1702" fmla="*/ 4972568 w 12027418"/>
              <a:gd name="connsiteY1702" fmla="*/ 2006600 h 2952750"/>
              <a:gd name="connsiteX1703" fmla="*/ 4953518 w 12027418"/>
              <a:gd name="connsiteY1703" fmla="*/ 1993900 h 2952750"/>
              <a:gd name="connsiteX1704" fmla="*/ 4972568 w 12027418"/>
              <a:gd name="connsiteY1704" fmla="*/ 1968500 h 2952750"/>
              <a:gd name="connsiteX1705" fmla="*/ 5010668 w 12027418"/>
              <a:gd name="connsiteY1705" fmla="*/ 2006600 h 2952750"/>
              <a:gd name="connsiteX1706" fmla="*/ 3473968 w 12027418"/>
              <a:gd name="connsiteY1706" fmla="*/ 1993900 h 2952750"/>
              <a:gd name="connsiteX1707" fmla="*/ 3448568 w 12027418"/>
              <a:gd name="connsiteY1707" fmla="*/ 1993900 h 2952750"/>
              <a:gd name="connsiteX1708" fmla="*/ 3493018 w 12027418"/>
              <a:gd name="connsiteY1708" fmla="*/ 1955800 h 2952750"/>
              <a:gd name="connsiteX1709" fmla="*/ 3473968 w 12027418"/>
              <a:gd name="connsiteY1709" fmla="*/ 1993900 h 2952750"/>
              <a:gd name="connsiteX1710" fmla="*/ 3112019 w 12027418"/>
              <a:gd name="connsiteY1710" fmla="*/ 2000250 h 2952750"/>
              <a:gd name="connsiteX1711" fmla="*/ 3137419 w 12027418"/>
              <a:gd name="connsiteY1711" fmla="*/ 1981200 h 2952750"/>
              <a:gd name="connsiteX1712" fmla="*/ 3124719 w 12027418"/>
              <a:gd name="connsiteY1712" fmla="*/ 2012950 h 2952750"/>
              <a:gd name="connsiteX1713" fmla="*/ 3073919 w 12027418"/>
              <a:gd name="connsiteY1713" fmla="*/ 1981200 h 2952750"/>
              <a:gd name="connsiteX1714" fmla="*/ 3073919 w 12027418"/>
              <a:gd name="connsiteY1714" fmla="*/ 1955800 h 2952750"/>
              <a:gd name="connsiteX1715" fmla="*/ 3112019 w 12027418"/>
              <a:gd name="connsiteY1715" fmla="*/ 2000250 h 2952750"/>
              <a:gd name="connsiteX1716" fmla="*/ 3696218 w 12027418"/>
              <a:gd name="connsiteY1716" fmla="*/ 2025650 h 2952750"/>
              <a:gd name="connsiteX1717" fmla="*/ 3747018 w 12027418"/>
              <a:gd name="connsiteY1717" fmla="*/ 1943100 h 2952750"/>
              <a:gd name="connsiteX1718" fmla="*/ 3696218 w 12027418"/>
              <a:gd name="connsiteY1718" fmla="*/ 2025650 h 2952750"/>
              <a:gd name="connsiteX1719" fmla="*/ 1702318 w 12027418"/>
              <a:gd name="connsiteY1719" fmla="*/ 1955800 h 2952750"/>
              <a:gd name="connsiteX1720" fmla="*/ 1721368 w 12027418"/>
              <a:gd name="connsiteY1720" fmla="*/ 1955800 h 2952750"/>
              <a:gd name="connsiteX1721" fmla="*/ 1702318 w 12027418"/>
              <a:gd name="connsiteY1721" fmla="*/ 1955800 h 2952750"/>
              <a:gd name="connsiteX1722" fmla="*/ 3264418 w 12027418"/>
              <a:gd name="connsiteY1722" fmla="*/ 2012950 h 2952750"/>
              <a:gd name="connsiteX1723" fmla="*/ 3239018 w 12027418"/>
              <a:gd name="connsiteY1723" fmla="*/ 2012950 h 2952750"/>
              <a:gd name="connsiteX1724" fmla="*/ 3239018 w 12027418"/>
              <a:gd name="connsiteY1724" fmla="*/ 1981200 h 2952750"/>
              <a:gd name="connsiteX1725" fmla="*/ 3258068 w 12027418"/>
              <a:gd name="connsiteY1725" fmla="*/ 2000250 h 2952750"/>
              <a:gd name="connsiteX1726" fmla="*/ 3334268 w 12027418"/>
              <a:gd name="connsiteY1726" fmla="*/ 1962150 h 2952750"/>
              <a:gd name="connsiteX1727" fmla="*/ 3346968 w 12027418"/>
              <a:gd name="connsiteY1727" fmla="*/ 1936750 h 2952750"/>
              <a:gd name="connsiteX1728" fmla="*/ 3264418 w 12027418"/>
              <a:gd name="connsiteY1728" fmla="*/ 2012950 h 2952750"/>
              <a:gd name="connsiteX1729" fmla="*/ 9919219 w 12027418"/>
              <a:gd name="connsiteY1729" fmla="*/ 1955800 h 2952750"/>
              <a:gd name="connsiteX1730" fmla="*/ 9843019 w 12027418"/>
              <a:gd name="connsiteY1730" fmla="*/ 2025650 h 2952750"/>
              <a:gd name="connsiteX1731" fmla="*/ 9855719 w 12027418"/>
              <a:gd name="connsiteY1731" fmla="*/ 2032000 h 2952750"/>
              <a:gd name="connsiteX1732" fmla="*/ 9887469 w 12027418"/>
              <a:gd name="connsiteY1732" fmla="*/ 2006600 h 2952750"/>
              <a:gd name="connsiteX1733" fmla="*/ 9900169 w 12027418"/>
              <a:gd name="connsiteY1733" fmla="*/ 2019300 h 2952750"/>
              <a:gd name="connsiteX1734" fmla="*/ 9900169 w 12027418"/>
              <a:gd name="connsiteY1734" fmla="*/ 2044700 h 2952750"/>
              <a:gd name="connsiteX1735" fmla="*/ 9874769 w 12027418"/>
              <a:gd name="connsiteY1735" fmla="*/ 2032000 h 2952750"/>
              <a:gd name="connsiteX1736" fmla="*/ 9849369 w 12027418"/>
              <a:gd name="connsiteY1736" fmla="*/ 2076450 h 2952750"/>
              <a:gd name="connsiteX1737" fmla="*/ 9862069 w 12027418"/>
              <a:gd name="connsiteY1737" fmla="*/ 2133600 h 2952750"/>
              <a:gd name="connsiteX1738" fmla="*/ 9855719 w 12027418"/>
              <a:gd name="connsiteY1738" fmla="*/ 2165350 h 2952750"/>
              <a:gd name="connsiteX1739" fmla="*/ 9760469 w 12027418"/>
              <a:gd name="connsiteY1739" fmla="*/ 2025650 h 2952750"/>
              <a:gd name="connsiteX1740" fmla="*/ 9912869 w 12027418"/>
              <a:gd name="connsiteY1740" fmla="*/ 1930400 h 2952750"/>
              <a:gd name="connsiteX1741" fmla="*/ 9919219 w 12027418"/>
              <a:gd name="connsiteY1741" fmla="*/ 1955800 h 2952750"/>
              <a:gd name="connsiteX1742" fmla="*/ 10268469 w 12027418"/>
              <a:gd name="connsiteY1742" fmla="*/ 1968500 h 2952750"/>
              <a:gd name="connsiteX1743" fmla="*/ 10293869 w 12027418"/>
              <a:gd name="connsiteY1743" fmla="*/ 2019300 h 2952750"/>
              <a:gd name="connsiteX1744" fmla="*/ 10287519 w 12027418"/>
              <a:gd name="connsiteY1744" fmla="*/ 2032000 h 2952750"/>
              <a:gd name="connsiteX1745" fmla="*/ 10268469 w 12027418"/>
              <a:gd name="connsiteY1745" fmla="*/ 1968500 h 2952750"/>
              <a:gd name="connsiteX1746" fmla="*/ 10287519 w 12027418"/>
              <a:gd name="connsiteY1746" fmla="*/ 1924050 h 2952750"/>
              <a:gd name="connsiteX1747" fmla="*/ 10268469 w 12027418"/>
              <a:gd name="connsiteY1747" fmla="*/ 1968500 h 2952750"/>
              <a:gd name="connsiteX1748" fmla="*/ 8801619 w 12027418"/>
              <a:gd name="connsiteY1748" fmla="*/ 1981200 h 2952750"/>
              <a:gd name="connsiteX1749" fmla="*/ 8795269 w 12027418"/>
              <a:gd name="connsiteY1749" fmla="*/ 2044700 h 2952750"/>
              <a:gd name="connsiteX1750" fmla="*/ 8693669 w 12027418"/>
              <a:gd name="connsiteY1750" fmla="*/ 2012950 h 2952750"/>
              <a:gd name="connsiteX1751" fmla="*/ 8680969 w 12027418"/>
              <a:gd name="connsiteY1751" fmla="*/ 1936750 h 2952750"/>
              <a:gd name="connsiteX1752" fmla="*/ 8763519 w 12027418"/>
              <a:gd name="connsiteY1752" fmla="*/ 1924050 h 2952750"/>
              <a:gd name="connsiteX1753" fmla="*/ 8801619 w 12027418"/>
              <a:gd name="connsiteY1753" fmla="*/ 1981200 h 2952750"/>
              <a:gd name="connsiteX1754" fmla="*/ 2699269 w 12027418"/>
              <a:gd name="connsiteY1754" fmla="*/ 1930400 h 2952750"/>
              <a:gd name="connsiteX1755" fmla="*/ 2692919 w 12027418"/>
              <a:gd name="connsiteY1755" fmla="*/ 1917700 h 2952750"/>
              <a:gd name="connsiteX1756" fmla="*/ 2699269 w 12027418"/>
              <a:gd name="connsiteY1756" fmla="*/ 1930400 h 2952750"/>
              <a:gd name="connsiteX1757" fmla="*/ 7664969 w 12027418"/>
              <a:gd name="connsiteY1757" fmla="*/ 1917700 h 2952750"/>
              <a:gd name="connsiteX1758" fmla="*/ 7607819 w 12027418"/>
              <a:gd name="connsiteY1758" fmla="*/ 2076450 h 2952750"/>
              <a:gd name="connsiteX1759" fmla="*/ 7582419 w 12027418"/>
              <a:gd name="connsiteY1759" fmla="*/ 2063750 h 2952750"/>
              <a:gd name="connsiteX1760" fmla="*/ 7658619 w 12027418"/>
              <a:gd name="connsiteY1760" fmla="*/ 1905000 h 2952750"/>
              <a:gd name="connsiteX1761" fmla="*/ 7664969 w 12027418"/>
              <a:gd name="connsiteY1761" fmla="*/ 1917700 h 2952750"/>
              <a:gd name="connsiteX1762" fmla="*/ 1556268 w 12027418"/>
              <a:gd name="connsiteY1762" fmla="*/ 1930400 h 2952750"/>
              <a:gd name="connsiteX1763" fmla="*/ 1524518 w 12027418"/>
              <a:gd name="connsiteY1763" fmla="*/ 1981200 h 2952750"/>
              <a:gd name="connsiteX1764" fmla="*/ 1556268 w 12027418"/>
              <a:gd name="connsiteY1764" fmla="*/ 2025650 h 2952750"/>
              <a:gd name="connsiteX1765" fmla="*/ 1486418 w 12027418"/>
              <a:gd name="connsiteY1765" fmla="*/ 1955800 h 2952750"/>
              <a:gd name="connsiteX1766" fmla="*/ 1543568 w 12027418"/>
              <a:gd name="connsiteY1766" fmla="*/ 1905000 h 2952750"/>
              <a:gd name="connsiteX1767" fmla="*/ 1556268 w 12027418"/>
              <a:gd name="connsiteY1767" fmla="*/ 1930400 h 2952750"/>
              <a:gd name="connsiteX1768" fmla="*/ 1454668 w 12027418"/>
              <a:gd name="connsiteY1768" fmla="*/ 1924050 h 2952750"/>
              <a:gd name="connsiteX1769" fmla="*/ 1448318 w 12027418"/>
              <a:gd name="connsiteY1769" fmla="*/ 1905000 h 2952750"/>
              <a:gd name="connsiteX1770" fmla="*/ 1454668 w 12027418"/>
              <a:gd name="connsiteY1770" fmla="*/ 1924050 h 2952750"/>
              <a:gd name="connsiteX1771" fmla="*/ 425968 w 12027418"/>
              <a:gd name="connsiteY1771" fmla="*/ 1936750 h 2952750"/>
              <a:gd name="connsiteX1772" fmla="*/ 406918 w 12027418"/>
              <a:gd name="connsiteY1772" fmla="*/ 1936750 h 2952750"/>
              <a:gd name="connsiteX1773" fmla="*/ 425968 w 12027418"/>
              <a:gd name="connsiteY1773" fmla="*/ 1905000 h 2952750"/>
              <a:gd name="connsiteX1774" fmla="*/ 425968 w 12027418"/>
              <a:gd name="connsiteY1774" fmla="*/ 1936750 h 2952750"/>
              <a:gd name="connsiteX1775" fmla="*/ 9436619 w 12027418"/>
              <a:gd name="connsiteY1775" fmla="*/ 1898650 h 2952750"/>
              <a:gd name="connsiteX1776" fmla="*/ 9462019 w 12027418"/>
              <a:gd name="connsiteY1776" fmla="*/ 1930400 h 2952750"/>
              <a:gd name="connsiteX1777" fmla="*/ 9392169 w 12027418"/>
              <a:gd name="connsiteY1777" fmla="*/ 1898650 h 2952750"/>
              <a:gd name="connsiteX1778" fmla="*/ 9436619 w 12027418"/>
              <a:gd name="connsiteY1778" fmla="*/ 1898650 h 2952750"/>
              <a:gd name="connsiteX1779" fmla="*/ 8319019 w 12027418"/>
              <a:gd name="connsiteY1779" fmla="*/ 1924050 h 2952750"/>
              <a:gd name="connsiteX1780" fmla="*/ 8236469 w 12027418"/>
              <a:gd name="connsiteY1780" fmla="*/ 1911350 h 2952750"/>
              <a:gd name="connsiteX1781" fmla="*/ 8242819 w 12027418"/>
              <a:gd name="connsiteY1781" fmla="*/ 1898650 h 2952750"/>
              <a:gd name="connsiteX1782" fmla="*/ 8319019 w 12027418"/>
              <a:gd name="connsiteY1782" fmla="*/ 1924050 h 2952750"/>
              <a:gd name="connsiteX1783" fmla="*/ 6477519 w 12027418"/>
              <a:gd name="connsiteY1783" fmla="*/ 1905000 h 2952750"/>
              <a:gd name="connsiteX1784" fmla="*/ 6458468 w 12027418"/>
              <a:gd name="connsiteY1784" fmla="*/ 1917700 h 2952750"/>
              <a:gd name="connsiteX1785" fmla="*/ 6483869 w 12027418"/>
              <a:gd name="connsiteY1785" fmla="*/ 1936750 h 2952750"/>
              <a:gd name="connsiteX1786" fmla="*/ 6433068 w 12027418"/>
              <a:gd name="connsiteY1786" fmla="*/ 1949450 h 2952750"/>
              <a:gd name="connsiteX1787" fmla="*/ 6401318 w 12027418"/>
              <a:gd name="connsiteY1787" fmla="*/ 1924050 h 2952750"/>
              <a:gd name="connsiteX1788" fmla="*/ 6445768 w 12027418"/>
              <a:gd name="connsiteY1788" fmla="*/ 1898650 h 2952750"/>
              <a:gd name="connsiteX1789" fmla="*/ 6477519 w 12027418"/>
              <a:gd name="connsiteY1789" fmla="*/ 1905000 h 2952750"/>
              <a:gd name="connsiteX1790" fmla="*/ 3200919 w 12027418"/>
              <a:gd name="connsiteY1790" fmla="*/ 1968500 h 2952750"/>
              <a:gd name="connsiteX1791" fmla="*/ 3219968 w 12027418"/>
              <a:gd name="connsiteY1791" fmla="*/ 1936750 h 2952750"/>
              <a:gd name="connsiteX1792" fmla="*/ 3200919 w 12027418"/>
              <a:gd name="connsiteY1792" fmla="*/ 1924050 h 2952750"/>
              <a:gd name="connsiteX1793" fmla="*/ 3175519 w 12027418"/>
              <a:gd name="connsiteY1793" fmla="*/ 1962150 h 2952750"/>
              <a:gd name="connsiteX1794" fmla="*/ 3188219 w 12027418"/>
              <a:gd name="connsiteY1794" fmla="*/ 2000250 h 2952750"/>
              <a:gd name="connsiteX1795" fmla="*/ 3143769 w 12027418"/>
              <a:gd name="connsiteY1795" fmla="*/ 1943100 h 2952750"/>
              <a:gd name="connsiteX1796" fmla="*/ 3308868 w 12027418"/>
              <a:gd name="connsiteY1796" fmla="*/ 1898650 h 2952750"/>
              <a:gd name="connsiteX1797" fmla="*/ 3200919 w 12027418"/>
              <a:gd name="connsiteY1797" fmla="*/ 1968500 h 2952750"/>
              <a:gd name="connsiteX1798" fmla="*/ 10490719 w 12027418"/>
              <a:gd name="connsiteY1798" fmla="*/ 2012950 h 2952750"/>
              <a:gd name="connsiteX1799" fmla="*/ 10484369 w 12027418"/>
              <a:gd name="connsiteY1799" fmla="*/ 2032000 h 2952750"/>
              <a:gd name="connsiteX1800" fmla="*/ 10471669 w 12027418"/>
              <a:gd name="connsiteY1800" fmla="*/ 1949450 h 2952750"/>
              <a:gd name="connsiteX1801" fmla="*/ 10484369 w 12027418"/>
              <a:gd name="connsiteY1801" fmla="*/ 1892300 h 2952750"/>
              <a:gd name="connsiteX1802" fmla="*/ 10490719 w 12027418"/>
              <a:gd name="connsiteY1802" fmla="*/ 2012950 h 2952750"/>
              <a:gd name="connsiteX1803" fmla="*/ 5201168 w 12027418"/>
              <a:gd name="connsiteY1803" fmla="*/ 1898650 h 2952750"/>
              <a:gd name="connsiteX1804" fmla="*/ 5201168 w 12027418"/>
              <a:gd name="connsiteY1804" fmla="*/ 1924050 h 2952750"/>
              <a:gd name="connsiteX1805" fmla="*/ 5163068 w 12027418"/>
              <a:gd name="connsiteY1805" fmla="*/ 1917700 h 2952750"/>
              <a:gd name="connsiteX1806" fmla="*/ 5182118 w 12027418"/>
              <a:gd name="connsiteY1806" fmla="*/ 1892300 h 2952750"/>
              <a:gd name="connsiteX1807" fmla="*/ 5201168 w 12027418"/>
              <a:gd name="connsiteY1807" fmla="*/ 1898650 h 2952750"/>
              <a:gd name="connsiteX1808" fmla="*/ 7684019 w 12027418"/>
              <a:gd name="connsiteY1808" fmla="*/ 1898650 h 2952750"/>
              <a:gd name="connsiteX1809" fmla="*/ 7677669 w 12027418"/>
              <a:gd name="connsiteY1809" fmla="*/ 1885950 h 2952750"/>
              <a:gd name="connsiteX1810" fmla="*/ 7684019 w 12027418"/>
              <a:gd name="connsiteY1810" fmla="*/ 1898650 h 2952750"/>
              <a:gd name="connsiteX1811" fmla="*/ 2699269 w 12027418"/>
              <a:gd name="connsiteY1811" fmla="*/ 1898650 h 2952750"/>
              <a:gd name="connsiteX1812" fmla="*/ 2686569 w 12027418"/>
              <a:gd name="connsiteY1812" fmla="*/ 1885950 h 2952750"/>
              <a:gd name="connsiteX1813" fmla="*/ 2699269 w 12027418"/>
              <a:gd name="connsiteY1813" fmla="*/ 1898650 h 2952750"/>
              <a:gd name="connsiteX1814" fmla="*/ 1638818 w 12027418"/>
              <a:gd name="connsiteY1814" fmla="*/ 1905000 h 2952750"/>
              <a:gd name="connsiteX1815" fmla="*/ 1626118 w 12027418"/>
              <a:gd name="connsiteY1815" fmla="*/ 1898650 h 2952750"/>
              <a:gd name="connsiteX1816" fmla="*/ 1657868 w 12027418"/>
              <a:gd name="connsiteY1816" fmla="*/ 1892300 h 2952750"/>
              <a:gd name="connsiteX1817" fmla="*/ 1638818 w 12027418"/>
              <a:gd name="connsiteY1817" fmla="*/ 1905000 h 2952750"/>
              <a:gd name="connsiteX1818" fmla="*/ 8947669 w 12027418"/>
              <a:gd name="connsiteY1818" fmla="*/ 1968500 h 2952750"/>
              <a:gd name="connsiteX1819" fmla="*/ 8903219 w 12027418"/>
              <a:gd name="connsiteY1819" fmla="*/ 2019300 h 2952750"/>
              <a:gd name="connsiteX1820" fmla="*/ 8941319 w 12027418"/>
              <a:gd name="connsiteY1820" fmla="*/ 2025650 h 2952750"/>
              <a:gd name="connsiteX1821" fmla="*/ 8884169 w 12027418"/>
              <a:gd name="connsiteY1821" fmla="*/ 2076450 h 2952750"/>
              <a:gd name="connsiteX1822" fmla="*/ 8884169 w 12027418"/>
              <a:gd name="connsiteY1822" fmla="*/ 2051050 h 2952750"/>
              <a:gd name="connsiteX1823" fmla="*/ 8839719 w 12027418"/>
              <a:gd name="connsiteY1823" fmla="*/ 1917700 h 2952750"/>
              <a:gd name="connsiteX1824" fmla="*/ 8884169 w 12027418"/>
              <a:gd name="connsiteY1824" fmla="*/ 1879600 h 2952750"/>
              <a:gd name="connsiteX1825" fmla="*/ 8947669 w 12027418"/>
              <a:gd name="connsiteY1825" fmla="*/ 1968500 h 2952750"/>
              <a:gd name="connsiteX1826" fmla="*/ 6160018 w 12027418"/>
              <a:gd name="connsiteY1826" fmla="*/ 1917700 h 2952750"/>
              <a:gd name="connsiteX1827" fmla="*/ 6172718 w 12027418"/>
              <a:gd name="connsiteY1827" fmla="*/ 1924050 h 2952750"/>
              <a:gd name="connsiteX1828" fmla="*/ 6128268 w 12027418"/>
              <a:gd name="connsiteY1828" fmla="*/ 1930400 h 2952750"/>
              <a:gd name="connsiteX1829" fmla="*/ 6121918 w 12027418"/>
              <a:gd name="connsiteY1829" fmla="*/ 1879600 h 2952750"/>
              <a:gd name="connsiteX1830" fmla="*/ 6160018 w 12027418"/>
              <a:gd name="connsiteY1830" fmla="*/ 1917700 h 2952750"/>
              <a:gd name="connsiteX1831" fmla="*/ 5378968 w 12027418"/>
              <a:gd name="connsiteY1831" fmla="*/ 1905000 h 2952750"/>
              <a:gd name="connsiteX1832" fmla="*/ 5442468 w 12027418"/>
              <a:gd name="connsiteY1832" fmla="*/ 1892300 h 2952750"/>
              <a:gd name="connsiteX1833" fmla="*/ 5512318 w 12027418"/>
              <a:gd name="connsiteY1833" fmla="*/ 1930400 h 2952750"/>
              <a:gd name="connsiteX1834" fmla="*/ 5512318 w 12027418"/>
              <a:gd name="connsiteY1834" fmla="*/ 1949450 h 2952750"/>
              <a:gd name="connsiteX1835" fmla="*/ 5404368 w 12027418"/>
              <a:gd name="connsiteY1835" fmla="*/ 1993900 h 2952750"/>
              <a:gd name="connsiteX1836" fmla="*/ 5347218 w 12027418"/>
              <a:gd name="connsiteY1836" fmla="*/ 1968500 h 2952750"/>
              <a:gd name="connsiteX1837" fmla="*/ 5353568 w 12027418"/>
              <a:gd name="connsiteY1837" fmla="*/ 1943100 h 2952750"/>
              <a:gd name="connsiteX1838" fmla="*/ 5398018 w 12027418"/>
              <a:gd name="connsiteY1838" fmla="*/ 1955800 h 2952750"/>
              <a:gd name="connsiteX1839" fmla="*/ 5417068 w 12027418"/>
              <a:gd name="connsiteY1839" fmla="*/ 1974850 h 2952750"/>
              <a:gd name="connsiteX1840" fmla="*/ 5480568 w 12027418"/>
              <a:gd name="connsiteY1840" fmla="*/ 1924050 h 2952750"/>
              <a:gd name="connsiteX1841" fmla="*/ 5442468 w 12027418"/>
              <a:gd name="connsiteY1841" fmla="*/ 1898650 h 2952750"/>
              <a:gd name="connsiteX1842" fmla="*/ 5404368 w 12027418"/>
              <a:gd name="connsiteY1842" fmla="*/ 1924050 h 2952750"/>
              <a:gd name="connsiteX1843" fmla="*/ 5372618 w 12027418"/>
              <a:gd name="connsiteY1843" fmla="*/ 1924050 h 2952750"/>
              <a:gd name="connsiteX1844" fmla="*/ 5372618 w 12027418"/>
              <a:gd name="connsiteY1844" fmla="*/ 1879600 h 2952750"/>
              <a:gd name="connsiteX1845" fmla="*/ 5378968 w 12027418"/>
              <a:gd name="connsiteY1845" fmla="*/ 1905000 h 2952750"/>
              <a:gd name="connsiteX1846" fmla="*/ 2413519 w 12027418"/>
              <a:gd name="connsiteY1846" fmla="*/ 1987550 h 2952750"/>
              <a:gd name="connsiteX1847" fmla="*/ 2400819 w 12027418"/>
              <a:gd name="connsiteY1847" fmla="*/ 2057400 h 2952750"/>
              <a:gd name="connsiteX1848" fmla="*/ 2350019 w 12027418"/>
              <a:gd name="connsiteY1848" fmla="*/ 2038350 h 2952750"/>
              <a:gd name="connsiteX1849" fmla="*/ 2267469 w 12027418"/>
              <a:gd name="connsiteY1849" fmla="*/ 1898650 h 2952750"/>
              <a:gd name="connsiteX1850" fmla="*/ 2267469 w 12027418"/>
              <a:gd name="connsiteY1850" fmla="*/ 1879600 h 2952750"/>
              <a:gd name="connsiteX1851" fmla="*/ 2413519 w 12027418"/>
              <a:gd name="connsiteY1851" fmla="*/ 1987550 h 2952750"/>
              <a:gd name="connsiteX1852" fmla="*/ 9906519 w 12027418"/>
              <a:gd name="connsiteY1852" fmla="*/ 1892300 h 2952750"/>
              <a:gd name="connsiteX1853" fmla="*/ 9881119 w 12027418"/>
              <a:gd name="connsiteY1853" fmla="*/ 1873250 h 2952750"/>
              <a:gd name="connsiteX1854" fmla="*/ 9906519 w 12027418"/>
              <a:gd name="connsiteY1854" fmla="*/ 1892300 h 2952750"/>
              <a:gd name="connsiteX1855" fmla="*/ 8357119 w 12027418"/>
              <a:gd name="connsiteY1855" fmla="*/ 1911350 h 2952750"/>
              <a:gd name="connsiteX1856" fmla="*/ 8382519 w 12027418"/>
              <a:gd name="connsiteY1856" fmla="*/ 1993900 h 2952750"/>
              <a:gd name="connsiteX1857" fmla="*/ 8382519 w 12027418"/>
              <a:gd name="connsiteY1857" fmla="*/ 2082800 h 2952750"/>
              <a:gd name="connsiteX1858" fmla="*/ 8331719 w 12027418"/>
              <a:gd name="connsiteY1858" fmla="*/ 1968500 h 2952750"/>
              <a:gd name="connsiteX1859" fmla="*/ 8357119 w 12027418"/>
              <a:gd name="connsiteY1859" fmla="*/ 1949450 h 2952750"/>
              <a:gd name="connsiteX1860" fmla="*/ 8350769 w 12027418"/>
              <a:gd name="connsiteY1860" fmla="*/ 1917700 h 2952750"/>
              <a:gd name="connsiteX1861" fmla="*/ 8319019 w 12027418"/>
              <a:gd name="connsiteY1861" fmla="*/ 1955800 h 2952750"/>
              <a:gd name="connsiteX1862" fmla="*/ 8274569 w 12027418"/>
              <a:gd name="connsiteY1862" fmla="*/ 1943100 h 2952750"/>
              <a:gd name="connsiteX1863" fmla="*/ 8192019 w 12027418"/>
              <a:gd name="connsiteY1863" fmla="*/ 1981200 h 2952750"/>
              <a:gd name="connsiteX1864" fmla="*/ 8223769 w 12027418"/>
              <a:gd name="connsiteY1864" fmla="*/ 2019300 h 2952750"/>
              <a:gd name="connsiteX1865" fmla="*/ 8141219 w 12027418"/>
              <a:gd name="connsiteY1865" fmla="*/ 2025650 h 2952750"/>
              <a:gd name="connsiteX1866" fmla="*/ 8141219 w 12027418"/>
              <a:gd name="connsiteY1866" fmla="*/ 1949450 h 2952750"/>
              <a:gd name="connsiteX1867" fmla="*/ 8242819 w 12027418"/>
              <a:gd name="connsiteY1867" fmla="*/ 1873250 h 2952750"/>
              <a:gd name="connsiteX1868" fmla="*/ 8357119 w 12027418"/>
              <a:gd name="connsiteY1868" fmla="*/ 1911350 h 2952750"/>
              <a:gd name="connsiteX1869" fmla="*/ 3073919 w 12027418"/>
              <a:gd name="connsiteY1869" fmla="*/ 1885950 h 2952750"/>
              <a:gd name="connsiteX1870" fmla="*/ 3080269 w 12027418"/>
              <a:gd name="connsiteY1870" fmla="*/ 1873250 h 2952750"/>
              <a:gd name="connsiteX1871" fmla="*/ 3073919 w 12027418"/>
              <a:gd name="connsiteY1871" fmla="*/ 1885950 h 2952750"/>
              <a:gd name="connsiteX1872" fmla="*/ 2083318 w 12027418"/>
              <a:gd name="connsiteY1872" fmla="*/ 1879600 h 2952750"/>
              <a:gd name="connsiteX1873" fmla="*/ 2070618 w 12027418"/>
              <a:gd name="connsiteY1873" fmla="*/ 1873250 h 2952750"/>
              <a:gd name="connsiteX1874" fmla="*/ 2083318 w 12027418"/>
              <a:gd name="connsiteY1874" fmla="*/ 1879600 h 2952750"/>
              <a:gd name="connsiteX1875" fmla="*/ 9639819 w 12027418"/>
              <a:gd name="connsiteY1875" fmla="*/ 1860550 h 2952750"/>
              <a:gd name="connsiteX1876" fmla="*/ 9633469 w 12027418"/>
              <a:gd name="connsiteY1876" fmla="*/ 1860550 h 2952750"/>
              <a:gd name="connsiteX1877" fmla="*/ 9639819 w 12027418"/>
              <a:gd name="connsiteY1877" fmla="*/ 1860550 h 2952750"/>
              <a:gd name="connsiteX1878" fmla="*/ 9862069 w 12027418"/>
              <a:gd name="connsiteY1878" fmla="*/ 1866900 h 2952750"/>
              <a:gd name="connsiteX1879" fmla="*/ 9843019 w 12027418"/>
              <a:gd name="connsiteY1879" fmla="*/ 1854200 h 2952750"/>
              <a:gd name="connsiteX1880" fmla="*/ 9862069 w 12027418"/>
              <a:gd name="connsiteY1880" fmla="*/ 1866900 h 2952750"/>
              <a:gd name="connsiteX1881" fmla="*/ 5163068 w 12027418"/>
              <a:gd name="connsiteY1881" fmla="*/ 1879600 h 2952750"/>
              <a:gd name="connsiteX1882" fmla="*/ 5137668 w 12027418"/>
              <a:gd name="connsiteY1882" fmla="*/ 1885950 h 2952750"/>
              <a:gd name="connsiteX1883" fmla="*/ 5137668 w 12027418"/>
              <a:gd name="connsiteY1883" fmla="*/ 1854200 h 2952750"/>
              <a:gd name="connsiteX1884" fmla="*/ 5163068 w 12027418"/>
              <a:gd name="connsiteY1884" fmla="*/ 1879600 h 2952750"/>
              <a:gd name="connsiteX1885" fmla="*/ 7836419 w 12027418"/>
              <a:gd name="connsiteY1885" fmla="*/ 1847850 h 2952750"/>
              <a:gd name="connsiteX1886" fmla="*/ 7836419 w 12027418"/>
              <a:gd name="connsiteY1886" fmla="*/ 1885950 h 2952750"/>
              <a:gd name="connsiteX1887" fmla="*/ 7772919 w 12027418"/>
              <a:gd name="connsiteY1887" fmla="*/ 1981200 h 2952750"/>
              <a:gd name="connsiteX1888" fmla="*/ 7734819 w 12027418"/>
              <a:gd name="connsiteY1888" fmla="*/ 1917700 h 2952750"/>
              <a:gd name="connsiteX1889" fmla="*/ 7779269 w 12027418"/>
              <a:gd name="connsiteY1889" fmla="*/ 1847850 h 2952750"/>
              <a:gd name="connsiteX1890" fmla="*/ 7836419 w 12027418"/>
              <a:gd name="connsiteY1890" fmla="*/ 1847850 h 2952750"/>
              <a:gd name="connsiteX1891" fmla="*/ 5201168 w 12027418"/>
              <a:gd name="connsiteY1891" fmla="*/ 1866900 h 2952750"/>
              <a:gd name="connsiteX1892" fmla="*/ 5194818 w 12027418"/>
              <a:gd name="connsiteY1892" fmla="*/ 1860550 h 2952750"/>
              <a:gd name="connsiteX1893" fmla="*/ 5207518 w 12027418"/>
              <a:gd name="connsiteY1893" fmla="*/ 1841500 h 2952750"/>
              <a:gd name="connsiteX1894" fmla="*/ 5201168 w 12027418"/>
              <a:gd name="connsiteY1894" fmla="*/ 1866900 h 2952750"/>
              <a:gd name="connsiteX1895" fmla="*/ 1473718 w 12027418"/>
              <a:gd name="connsiteY1895" fmla="*/ 1854200 h 2952750"/>
              <a:gd name="connsiteX1896" fmla="*/ 1467368 w 12027418"/>
              <a:gd name="connsiteY1896" fmla="*/ 1841500 h 2952750"/>
              <a:gd name="connsiteX1897" fmla="*/ 1473718 w 12027418"/>
              <a:gd name="connsiteY1897" fmla="*/ 1854200 h 2952750"/>
              <a:gd name="connsiteX1898" fmla="*/ 7709419 w 12027418"/>
              <a:gd name="connsiteY1898" fmla="*/ 1841500 h 2952750"/>
              <a:gd name="connsiteX1899" fmla="*/ 7734819 w 12027418"/>
              <a:gd name="connsiteY1899" fmla="*/ 1841500 h 2952750"/>
              <a:gd name="connsiteX1900" fmla="*/ 7709419 w 12027418"/>
              <a:gd name="connsiteY1900" fmla="*/ 1841500 h 2952750"/>
              <a:gd name="connsiteX1901" fmla="*/ 11303519 w 12027418"/>
              <a:gd name="connsiteY1901" fmla="*/ 1892300 h 2952750"/>
              <a:gd name="connsiteX1902" fmla="*/ 11328919 w 12027418"/>
              <a:gd name="connsiteY1902" fmla="*/ 1816100 h 2952750"/>
              <a:gd name="connsiteX1903" fmla="*/ 11303519 w 12027418"/>
              <a:gd name="connsiteY1903" fmla="*/ 1892300 h 2952750"/>
              <a:gd name="connsiteX1904" fmla="*/ 9258819 w 12027418"/>
              <a:gd name="connsiteY1904" fmla="*/ 1854200 h 2952750"/>
              <a:gd name="connsiteX1905" fmla="*/ 9296919 w 12027418"/>
              <a:gd name="connsiteY1905" fmla="*/ 1854200 h 2952750"/>
              <a:gd name="connsiteX1906" fmla="*/ 9322319 w 12027418"/>
              <a:gd name="connsiteY1906" fmla="*/ 1924050 h 2952750"/>
              <a:gd name="connsiteX1907" fmla="*/ 9290569 w 12027418"/>
              <a:gd name="connsiteY1907" fmla="*/ 1924050 h 2952750"/>
              <a:gd name="connsiteX1908" fmla="*/ 9252469 w 12027418"/>
              <a:gd name="connsiteY1908" fmla="*/ 1847850 h 2952750"/>
              <a:gd name="connsiteX1909" fmla="*/ 9252469 w 12027418"/>
              <a:gd name="connsiteY1909" fmla="*/ 1816100 h 2952750"/>
              <a:gd name="connsiteX1910" fmla="*/ 9258819 w 12027418"/>
              <a:gd name="connsiteY1910" fmla="*/ 1854200 h 2952750"/>
              <a:gd name="connsiteX1911" fmla="*/ 7391919 w 12027418"/>
              <a:gd name="connsiteY1911" fmla="*/ 1879600 h 2952750"/>
              <a:gd name="connsiteX1912" fmla="*/ 7410969 w 12027418"/>
              <a:gd name="connsiteY1912" fmla="*/ 1879600 h 2952750"/>
              <a:gd name="connsiteX1913" fmla="*/ 7410969 w 12027418"/>
              <a:gd name="connsiteY1913" fmla="*/ 1828800 h 2952750"/>
              <a:gd name="connsiteX1914" fmla="*/ 7430019 w 12027418"/>
              <a:gd name="connsiteY1914" fmla="*/ 1854200 h 2952750"/>
              <a:gd name="connsiteX1915" fmla="*/ 7430019 w 12027418"/>
              <a:gd name="connsiteY1915" fmla="*/ 1917700 h 2952750"/>
              <a:gd name="connsiteX1916" fmla="*/ 7391919 w 12027418"/>
              <a:gd name="connsiteY1916" fmla="*/ 1892300 h 2952750"/>
              <a:gd name="connsiteX1917" fmla="*/ 7303019 w 12027418"/>
              <a:gd name="connsiteY1917" fmla="*/ 1981200 h 2952750"/>
              <a:gd name="connsiteX1918" fmla="*/ 7290319 w 12027418"/>
              <a:gd name="connsiteY1918" fmla="*/ 1955800 h 2952750"/>
              <a:gd name="connsiteX1919" fmla="*/ 7290319 w 12027418"/>
              <a:gd name="connsiteY1919" fmla="*/ 1841500 h 2952750"/>
              <a:gd name="connsiteX1920" fmla="*/ 7360169 w 12027418"/>
              <a:gd name="connsiteY1920" fmla="*/ 1816100 h 2952750"/>
              <a:gd name="connsiteX1921" fmla="*/ 7391919 w 12027418"/>
              <a:gd name="connsiteY1921" fmla="*/ 1879600 h 2952750"/>
              <a:gd name="connsiteX1922" fmla="*/ 6769619 w 12027418"/>
              <a:gd name="connsiteY1922" fmla="*/ 1835150 h 2952750"/>
              <a:gd name="connsiteX1923" fmla="*/ 6782319 w 12027418"/>
              <a:gd name="connsiteY1923" fmla="*/ 1822450 h 2952750"/>
              <a:gd name="connsiteX1924" fmla="*/ 6801369 w 12027418"/>
              <a:gd name="connsiteY1924" fmla="*/ 1822450 h 2952750"/>
              <a:gd name="connsiteX1925" fmla="*/ 6775969 w 12027418"/>
              <a:gd name="connsiteY1925" fmla="*/ 1860550 h 2952750"/>
              <a:gd name="connsiteX1926" fmla="*/ 6750569 w 12027418"/>
              <a:gd name="connsiteY1926" fmla="*/ 1835150 h 2952750"/>
              <a:gd name="connsiteX1927" fmla="*/ 6750569 w 12027418"/>
              <a:gd name="connsiteY1927" fmla="*/ 1816100 h 2952750"/>
              <a:gd name="connsiteX1928" fmla="*/ 6769619 w 12027418"/>
              <a:gd name="connsiteY1928" fmla="*/ 1835150 h 2952750"/>
              <a:gd name="connsiteX1929" fmla="*/ 6083818 w 12027418"/>
              <a:gd name="connsiteY1929" fmla="*/ 1835150 h 2952750"/>
              <a:gd name="connsiteX1930" fmla="*/ 6064768 w 12027418"/>
              <a:gd name="connsiteY1930" fmla="*/ 1828800 h 2952750"/>
              <a:gd name="connsiteX1931" fmla="*/ 6090168 w 12027418"/>
              <a:gd name="connsiteY1931" fmla="*/ 1816100 h 2952750"/>
              <a:gd name="connsiteX1932" fmla="*/ 6083818 w 12027418"/>
              <a:gd name="connsiteY1932" fmla="*/ 1835150 h 2952750"/>
              <a:gd name="connsiteX1933" fmla="*/ 648218 w 12027418"/>
              <a:gd name="connsiteY1933" fmla="*/ 1879600 h 2952750"/>
              <a:gd name="connsiteX1934" fmla="*/ 648218 w 12027418"/>
              <a:gd name="connsiteY1934" fmla="*/ 1898650 h 2952750"/>
              <a:gd name="connsiteX1935" fmla="*/ 603768 w 12027418"/>
              <a:gd name="connsiteY1935" fmla="*/ 1930400 h 2952750"/>
              <a:gd name="connsiteX1936" fmla="*/ 527568 w 12027418"/>
              <a:gd name="connsiteY1936" fmla="*/ 1898650 h 2952750"/>
              <a:gd name="connsiteX1937" fmla="*/ 521218 w 12027418"/>
              <a:gd name="connsiteY1937" fmla="*/ 1841500 h 2952750"/>
              <a:gd name="connsiteX1938" fmla="*/ 610118 w 12027418"/>
              <a:gd name="connsiteY1938" fmla="*/ 1816100 h 2952750"/>
              <a:gd name="connsiteX1939" fmla="*/ 648218 w 12027418"/>
              <a:gd name="connsiteY1939" fmla="*/ 1879600 h 2952750"/>
              <a:gd name="connsiteX1940" fmla="*/ 9239769 w 12027418"/>
              <a:gd name="connsiteY1940" fmla="*/ 1949450 h 2952750"/>
              <a:gd name="connsiteX1941" fmla="*/ 9182619 w 12027418"/>
              <a:gd name="connsiteY1941" fmla="*/ 1841500 h 2952750"/>
              <a:gd name="connsiteX1942" fmla="*/ 9195319 w 12027418"/>
              <a:gd name="connsiteY1942" fmla="*/ 1803400 h 2952750"/>
              <a:gd name="connsiteX1943" fmla="*/ 9239769 w 12027418"/>
              <a:gd name="connsiteY1943" fmla="*/ 1949450 h 2952750"/>
              <a:gd name="connsiteX1944" fmla="*/ 5493268 w 12027418"/>
              <a:gd name="connsiteY1944" fmla="*/ 1822450 h 2952750"/>
              <a:gd name="connsiteX1945" fmla="*/ 5429768 w 12027418"/>
              <a:gd name="connsiteY1945" fmla="*/ 1828800 h 2952750"/>
              <a:gd name="connsiteX1946" fmla="*/ 5467868 w 12027418"/>
              <a:gd name="connsiteY1946" fmla="*/ 1803400 h 2952750"/>
              <a:gd name="connsiteX1947" fmla="*/ 5493268 w 12027418"/>
              <a:gd name="connsiteY1947" fmla="*/ 1822450 h 2952750"/>
              <a:gd name="connsiteX1948" fmla="*/ 10465319 w 12027418"/>
              <a:gd name="connsiteY1948" fmla="*/ 1866900 h 2952750"/>
              <a:gd name="connsiteX1949" fmla="*/ 10433569 w 12027418"/>
              <a:gd name="connsiteY1949" fmla="*/ 1905000 h 2952750"/>
              <a:gd name="connsiteX1950" fmla="*/ 10452619 w 12027418"/>
              <a:gd name="connsiteY1950" fmla="*/ 1949450 h 2952750"/>
              <a:gd name="connsiteX1951" fmla="*/ 10427219 w 12027418"/>
              <a:gd name="connsiteY1951" fmla="*/ 2019300 h 2952750"/>
              <a:gd name="connsiteX1952" fmla="*/ 10414519 w 12027418"/>
              <a:gd name="connsiteY1952" fmla="*/ 1981200 h 2952750"/>
              <a:gd name="connsiteX1953" fmla="*/ 10433569 w 12027418"/>
              <a:gd name="connsiteY1953" fmla="*/ 1936750 h 2952750"/>
              <a:gd name="connsiteX1954" fmla="*/ 10414519 w 12027418"/>
              <a:gd name="connsiteY1954" fmla="*/ 1854200 h 2952750"/>
              <a:gd name="connsiteX1955" fmla="*/ 10446269 w 12027418"/>
              <a:gd name="connsiteY1955" fmla="*/ 1784350 h 2952750"/>
              <a:gd name="connsiteX1956" fmla="*/ 10465319 w 12027418"/>
              <a:gd name="connsiteY1956" fmla="*/ 1866900 h 2952750"/>
              <a:gd name="connsiteX1957" fmla="*/ 11220969 w 12027418"/>
              <a:gd name="connsiteY1957" fmla="*/ 1797050 h 2952750"/>
              <a:gd name="connsiteX1958" fmla="*/ 11189219 w 12027418"/>
              <a:gd name="connsiteY1958" fmla="*/ 1866900 h 2952750"/>
              <a:gd name="connsiteX1959" fmla="*/ 11208269 w 12027418"/>
              <a:gd name="connsiteY1959" fmla="*/ 1879600 h 2952750"/>
              <a:gd name="connsiteX1960" fmla="*/ 11208269 w 12027418"/>
              <a:gd name="connsiteY1960" fmla="*/ 1898650 h 2952750"/>
              <a:gd name="connsiteX1961" fmla="*/ 11144769 w 12027418"/>
              <a:gd name="connsiteY1961" fmla="*/ 1962150 h 2952750"/>
              <a:gd name="connsiteX1962" fmla="*/ 11093969 w 12027418"/>
              <a:gd name="connsiteY1962" fmla="*/ 1987550 h 2952750"/>
              <a:gd name="connsiteX1963" fmla="*/ 11074919 w 12027418"/>
              <a:gd name="connsiteY1963" fmla="*/ 2012950 h 2952750"/>
              <a:gd name="connsiteX1964" fmla="*/ 11043169 w 12027418"/>
              <a:gd name="connsiteY1964" fmla="*/ 2044700 h 2952750"/>
              <a:gd name="connsiteX1965" fmla="*/ 11024119 w 12027418"/>
              <a:gd name="connsiteY1965" fmla="*/ 2057400 h 2952750"/>
              <a:gd name="connsiteX1966" fmla="*/ 11182869 w 12027418"/>
              <a:gd name="connsiteY1966" fmla="*/ 1879600 h 2952750"/>
              <a:gd name="connsiteX1967" fmla="*/ 11182869 w 12027418"/>
              <a:gd name="connsiteY1967" fmla="*/ 1841500 h 2952750"/>
              <a:gd name="connsiteX1968" fmla="*/ 11214619 w 12027418"/>
              <a:gd name="connsiteY1968" fmla="*/ 1778000 h 2952750"/>
              <a:gd name="connsiteX1969" fmla="*/ 11220969 w 12027418"/>
              <a:gd name="connsiteY1969" fmla="*/ 1797050 h 2952750"/>
              <a:gd name="connsiteX1970" fmla="*/ 2718319 w 12027418"/>
              <a:gd name="connsiteY1970" fmla="*/ 1803400 h 2952750"/>
              <a:gd name="connsiteX1971" fmla="*/ 2794519 w 12027418"/>
              <a:gd name="connsiteY1971" fmla="*/ 1879600 h 2952750"/>
              <a:gd name="connsiteX1972" fmla="*/ 2794519 w 12027418"/>
              <a:gd name="connsiteY1972" fmla="*/ 1911350 h 2952750"/>
              <a:gd name="connsiteX1973" fmla="*/ 2762769 w 12027418"/>
              <a:gd name="connsiteY1973" fmla="*/ 1885950 h 2952750"/>
              <a:gd name="connsiteX1974" fmla="*/ 2775469 w 12027418"/>
              <a:gd name="connsiteY1974" fmla="*/ 1866900 h 2952750"/>
              <a:gd name="connsiteX1975" fmla="*/ 2692919 w 12027418"/>
              <a:gd name="connsiteY1975" fmla="*/ 1816100 h 2952750"/>
              <a:gd name="connsiteX1976" fmla="*/ 2718319 w 12027418"/>
              <a:gd name="connsiteY1976" fmla="*/ 1778000 h 2952750"/>
              <a:gd name="connsiteX1977" fmla="*/ 2718319 w 12027418"/>
              <a:gd name="connsiteY1977" fmla="*/ 1803400 h 2952750"/>
              <a:gd name="connsiteX1978" fmla="*/ 1384818 w 12027418"/>
              <a:gd name="connsiteY1978" fmla="*/ 1778000 h 2952750"/>
              <a:gd name="connsiteX1979" fmla="*/ 1321318 w 12027418"/>
              <a:gd name="connsiteY1979" fmla="*/ 1835150 h 2952750"/>
              <a:gd name="connsiteX1980" fmla="*/ 1264168 w 12027418"/>
              <a:gd name="connsiteY1980" fmla="*/ 1974850 h 2952750"/>
              <a:gd name="connsiteX1981" fmla="*/ 1245118 w 12027418"/>
              <a:gd name="connsiteY1981" fmla="*/ 1936750 h 2952750"/>
              <a:gd name="connsiteX1982" fmla="*/ 1359418 w 12027418"/>
              <a:gd name="connsiteY1982" fmla="*/ 1778000 h 2952750"/>
              <a:gd name="connsiteX1983" fmla="*/ 1384818 w 12027418"/>
              <a:gd name="connsiteY1983" fmla="*/ 1778000 h 2952750"/>
              <a:gd name="connsiteX1984" fmla="*/ 5410718 w 12027418"/>
              <a:gd name="connsiteY1984" fmla="*/ 1803400 h 2952750"/>
              <a:gd name="connsiteX1985" fmla="*/ 5461518 w 12027418"/>
              <a:gd name="connsiteY1985" fmla="*/ 1771650 h 2952750"/>
              <a:gd name="connsiteX1986" fmla="*/ 5410718 w 12027418"/>
              <a:gd name="connsiteY1986" fmla="*/ 1803400 h 2952750"/>
              <a:gd name="connsiteX1987" fmla="*/ 3232668 w 12027418"/>
              <a:gd name="connsiteY1987" fmla="*/ 1771650 h 2952750"/>
              <a:gd name="connsiteX1988" fmla="*/ 3251718 w 12027418"/>
              <a:gd name="connsiteY1988" fmla="*/ 1790700 h 2952750"/>
              <a:gd name="connsiteX1989" fmla="*/ 3239018 w 12027418"/>
              <a:gd name="connsiteY1989" fmla="*/ 1797050 h 2952750"/>
              <a:gd name="connsiteX1990" fmla="*/ 3200919 w 12027418"/>
              <a:gd name="connsiteY1990" fmla="*/ 1771650 h 2952750"/>
              <a:gd name="connsiteX1991" fmla="*/ 3232668 w 12027418"/>
              <a:gd name="connsiteY1991" fmla="*/ 1771650 h 2952750"/>
              <a:gd name="connsiteX1992" fmla="*/ 10255769 w 12027418"/>
              <a:gd name="connsiteY1992" fmla="*/ 1778000 h 2952750"/>
              <a:gd name="connsiteX1993" fmla="*/ 10293869 w 12027418"/>
              <a:gd name="connsiteY1993" fmla="*/ 1898650 h 2952750"/>
              <a:gd name="connsiteX1994" fmla="*/ 10351019 w 12027418"/>
              <a:gd name="connsiteY1994" fmla="*/ 1987550 h 2952750"/>
              <a:gd name="connsiteX1995" fmla="*/ 10331969 w 12027418"/>
              <a:gd name="connsiteY1995" fmla="*/ 2057400 h 2952750"/>
              <a:gd name="connsiteX1996" fmla="*/ 10344669 w 12027418"/>
              <a:gd name="connsiteY1996" fmla="*/ 2095500 h 2952750"/>
              <a:gd name="connsiteX1997" fmla="*/ 10306569 w 12027418"/>
              <a:gd name="connsiteY1997" fmla="*/ 2152650 h 2952750"/>
              <a:gd name="connsiteX1998" fmla="*/ 10312919 w 12027418"/>
              <a:gd name="connsiteY1998" fmla="*/ 2165350 h 2952750"/>
              <a:gd name="connsiteX1999" fmla="*/ 10408169 w 12027418"/>
              <a:gd name="connsiteY1999" fmla="*/ 2025650 h 2952750"/>
              <a:gd name="connsiteX2000" fmla="*/ 10414519 w 12027418"/>
              <a:gd name="connsiteY2000" fmla="*/ 2051050 h 2952750"/>
              <a:gd name="connsiteX2001" fmla="*/ 10382769 w 12027418"/>
              <a:gd name="connsiteY2001" fmla="*/ 2184400 h 2952750"/>
              <a:gd name="connsiteX2002" fmla="*/ 10408169 w 12027418"/>
              <a:gd name="connsiteY2002" fmla="*/ 2190750 h 2952750"/>
              <a:gd name="connsiteX2003" fmla="*/ 10484369 w 12027418"/>
              <a:gd name="connsiteY2003" fmla="*/ 2114550 h 2952750"/>
              <a:gd name="connsiteX2004" fmla="*/ 10471669 w 12027418"/>
              <a:gd name="connsiteY2004" fmla="*/ 2063750 h 2952750"/>
              <a:gd name="connsiteX2005" fmla="*/ 10484369 w 12027418"/>
              <a:gd name="connsiteY2005" fmla="*/ 2051050 h 2952750"/>
              <a:gd name="connsiteX2006" fmla="*/ 10522469 w 12027418"/>
              <a:gd name="connsiteY2006" fmla="*/ 2101850 h 2952750"/>
              <a:gd name="connsiteX2007" fmla="*/ 10503419 w 12027418"/>
              <a:gd name="connsiteY2007" fmla="*/ 2133600 h 2952750"/>
              <a:gd name="connsiteX2008" fmla="*/ 10554219 w 12027418"/>
              <a:gd name="connsiteY2008" fmla="*/ 2203450 h 2952750"/>
              <a:gd name="connsiteX2009" fmla="*/ 10751069 w 12027418"/>
              <a:gd name="connsiteY2009" fmla="*/ 2286000 h 2952750"/>
              <a:gd name="connsiteX2010" fmla="*/ 10820919 w 12027418"/>
              <a:gd name="connsiteY2010" fmla="*/ 2273300 h 2952750"/>
              <a:gd name="connsiteX2011" fmla="*/ 10655819 w 12027418"/>
              <a:gd name="connsiteY2011" fmla="*/ 2374900 h 2952750"/>
              <a:gd name="connsiteX2012" fmla="*/ 10706619 w 12027418"/>
              <a:gd name="connsiteY2012" fmla="*/ 2393950 h 2952750"/>
              <a:gd name="connsiteX2013" fmla="*/ 10814569 w 12027418"/>
              <a:gd name="connsiteY2013" fmla="*/ 2298700 h 2952750"/>
              <a:gd name="connsiteX2014" fmla="*/ 10839969 w 12027418"/>
              <a:gd name="connsiteY2014" fmla="*/ 2298700 h 2952750"/>
              <a:gd name="connsiteX2015" fmla="*/ 10897119 w 12027418"/>
              <a:gd name="connsiteY2015" fmla="*/ 2330450 h 2952750"/>
              <a:gd name="connsiteX2016" fmla="*/ 10846319 w 12027418"/>
              <a:gd name="connsiteY2016" fmla="*/ 2324100 h 2952750"/>
              <a:gd name="connsiteX2017" fmla="*/ 10928869 w 12027418"/>
              <a:gd name="connsiteY2017" fmla="*/ 2432050 h 2952750"/>
              <a:gd name="connsiteX2018" fmla="*/ 10941569 w 12027418"/>
              <a:gd name="connsiteY2018" fmla="*/ 2457450 h 2952750"/>
              <a:gd name="connsiteX2019" fmla="*/ 10833619 w 12027418"/>
              <a:gd name="connsiteY2019" fmla="*/ 2343150 h 2952750"/>
              <a:gd name="connsiteX2020" fmla="*/ 10827269 w 12027418"/>
              <a:gd name="connsiteY2020" fmla="*/ 2355850 h 2952750"/>
              <a:gd name="connsiteX2021" fmla="*/ 10903469 w 12027418"/>
              <a:gd name="connsiteY2021" fmla="*/ 2482850 h 2952750"/>
              <a:gd name="connsiteX2022" fmla="*/ 10827269 w 12027418"/>
              <a:gd name="connsiteY2022" fmla="*/ 2438400 h 2952750"/>
              <a:gd name="connsiteX2023" fmla="*/ 10820919 w 12027418"/>
              <a:gd name="connsiteY2023" fmla="*/ 2457450 h 2952750"/>
              <a:gd name="connsiteX2024" fmla="*/ 10833619 w 12027418"/>
              <a:gd name="connsiteY2024" fmla="*/ 2495550 h 2952750"/>
              <a:gd name="connsiteX2025" fmla="*/ 10839969 w 12027418"/>
              <a:gd name="connsiteY2025" fmla="*/ 2565400 h 2952750"/>
              <a:gd name="connsiteX2026" fmla="*/ 10859019 w 12027418"/>
              <a:gd name="connsiteY2026" fmla="*/ 2571750 h 2952750"/>
              <a:gd name="connsiteX2027" fmla="*/ 10884419 w 12027418"/>
              <a:gd name="connsiteY2027" fmla="*/ 2628900 h 2952750"/>
              <a:gd name="connsiteX2028" fmla="*/ 10871719 w 12027418"/>
              <a:gd name="connsiteY2028" fmla="*/ 2724150 h 2952750"/>
              <a:gd name="connsiteX2029" fmla="*/ 10922519 w 12027418"/>
              <a:gd name="connsiteY2029" fmla="*/ 2889250 h 2952750"/>
              <a:gd name="connsiteX2030" fmla="*/ 10922519 w 12027418"/>
              <a:gd name="connsiteY2030" fmla="*/ 2952750 h 2952750"/>
              <a:gd name="connsiteX2031" fmla="*/ 10630419 w 12027418"/>
              <a:gd name="connsiteY2031" fmla="*/ 2952750 h 2952750"/>
              <a:gd name="connsiteX2032" fmla="*/ 10560569 w 12027418"/>
              <a:gd name="connsiteY2032" fmla="*/ 2901950 h 2952750"/>
              <a:gd name="connsiteX2033" fmla="*/ 10439919 w 12027418"/>
              <a:gd name="connsiteY2033" fmla="*/ 2825750 h 2952750"/>
              <a:gd name="connsiteX2034" fmla="*/ 10490719 w 12027418"/>
              <a:gd name="connsiteY2034" fmla="*/ 2762250 h 2952750"/>
              <a:gd name="connsiteX2035" fmla="*/ 10490719 w 12027418"/>
              <a:gd name="connsiteY2035" fmla="*/ 2730500 h 2952750"/>
              <a:gd name="connsiteX2036" fmla="*/ 10439919 w 12027418"/>
              <a:gd name="connsiteY2036" fmla="*/ 2724150 h 2952750"/>
              <a:gd name="connsiteX2037" fmla="*/ 10389119 w 12027418"/>
              <a:gd name="connsiteY2037" fmla="*/ 2578100 h 2952750"/>
              <a:gd name="connsiteX2038" fmla="*/ 10414519 w 12027418"/>
              <a:gd name="connsiteY2038" fmla="*/ 2495550 h 2952750"/>
              <a:gd name="connsiteX2039" fmla="*/ 10249419 w 12027418"/>
              <a:gd name="connsiteY2039" fmla="*/ 2438400 h 2952750"/>
              <a:gd name="connsiteX2040" fmla="*/ 10224019 w 12027418"/>
              <a:gd name="connsiteY2040" fmla="*/ 2419350 h 2952750"/>
              <a:gd name="connsiteX2041" fmla="*/ 10204969 w 12027418"/>
              <a:gd name="connsiteY2041" fmla="*/ 2419350 h 2952750"/>
              <a:gd name="connsiteX2042" fmla="*/ 10173219 w 12027418"/>
              <a:gd name="connsiteY2042" fmla="*/ 2533650 h 2952750"/>
              <a:gd name="connsiteX2043" fmla="*/ 10147819 w 12027418"/>
              <a:gd name="connsiteY2043" fmla="*/ 2559050 h 2952750"/>
              <a:gd name="connsiteX2044" fmla="*/ 10128769 w 12027418"/>
              <a:gd name="connsiteY2044" fmla="*/ 2660650 h 2952750"/>
              <a:gd name="connsiteX2045" fmla="*/ 10027169 w 12027418"/>
              <a:gd name="connsiteY2045" fmla="*/ 2952750 h 2952750"/>
              <a:gd name="connsiteX2046" fmla="*/ 10008119 w 12027418"/>
              <a:gd name="connsiteY2046" fmla="*/ 2952750 h 2952750"/>
              <a:gd name="connsiteX2047" fmla="*/ 10008119 w 12027418"/>
              <a:gd name="connsiteY2047" fmla="*/ 2921000 h 2952750"/>
              <a:gd name="connsiteX2048" fmla="*/ 10103369 w 12027418"/>
              <a:gd name="connsiteY2048" fmla="*/ 2654300 h 2952750"/>
              <a:gd name="connsiteX2049" fmla="*/ 10109719 w 12027418"/>
              <a:gd name="connsiteY2049" fmla="*/ 2603500 h 2952750"/>
              <a:gd name="connsiteX2050" fmla="*/ 10192269 w 12027418"/>
              <a:gd name="connsiteY2050" fmla="*/ 2374900 h 2952750"/>
              <a:gd name="connsiteX2051" fmla="*/ 10230369 w 12027418"/>
              <a:gd name="connsiteY2051" fmla="*/ 2292350 h 2952750"/>
              <a:gd name="connsiteX2052" fmla="*/ 10211319 w 12027418"/>
              <a:gd name="connsiteY2052" fmla="*/ 2228850 h 2952750"/>
              <a:gd name="connsiteX2053" fmla="*/ 10224019 w 12027418"/>
              <a:gd name="connsiteY2053" fmla="*/ 2159000 h 2952750"/>
              <a:gd name="connsiteX2054" fmla="*/ 10154169 w 12027418"/>
              <a:gd name="connsiteY2054" fmla="*/ 2146300 h 2952750"/>
              <a:gd name="connsiteX2055" fmla="*/ 10122419 w 12027418"/>
              <a:gd name="connsiteY2055" fmla="*/ 2146300 h 2952750"/>
              <a:gd name="connsiteX2056" fmla="*/ 10103369 w 12027418"/>
              <a:gd name="connsiteY2056" fmla="*/ 2184400 h 2952750"/>
              <a:gd name="connsiteX2057" fmla="*/ 10077969 w 12027418"/>
              <a:gd name="connsiteY2057" fmla="*/ 2203450 h 2952750"/>
              <a:gd name="connsiteX2058" fmla="*/ 9982719 w 12027418"/>
              <a:gd name="connsiteY2058" fmla="*/ 2444750 h 2952750"/>
              <a:gd name="connsiteX2059" fmla="*/ 10014469 w 12027418"/>
              <a:gd name="connsiteY2059" fmla="*/ 2641600 h 2952750"/>
              <a:gd name="connsiteX2060" fmla="*/ 9944619 w 12027418"/>
              <a:gd name="connsiteY2060" fmla="*/ 2520950 h 2952750"/>
              <a:gd name="connsiteX2061" fmla="*/ 9843019 w 12027418"/>
              <a:gd name="connsiteY2061" fmla="*/ 2647950 h 2952750"/>
              <a:gd name="connsiteX2062" fmla="*/ 9798569 w 12027418"/>
              <a:gd name="connsiteY2062" fmla="*/ 2647950 h 2952750"/>
              <a:gd name="connsiteX2063" fmla="*/ 9798569 w 12027418"/>
              <a:gd name="connsiteY2063" fmla="*/ 2686050 h 2952750"/>
              <a:gd name="connsiteX2064" fmla="*/ 9766819 w 12027418"/>
              <a:gd name="connsiteY2064" fmla="*/ 2667000 h 2952750"/>
              <a:gd name="connsiteX2065" fmla="*/ 9747769 w 12027418"/>
              <a:gd name="connsiteY2065" fmla="*/ 2698750 h 2952750"/>
              <a:gd name="connsiteX2066" fmla="*/ 9766819 w 12027418"/>
              <a:gd name="connsiteY2066" fmla="*/ 2749550 h 2952750"/>
              <a:gd name="connsiteX2067" fmla="*/ 9741419 w 12027418"/>
              <a:gd name="connsiteY2067" fmla="*/ 2749550 h 2952750"/>
              <a:gd name="connsiteX2068" fmla="*/ 9703319 w 12027418"/>
              <a:gd name="connsiteY2068" fmla="*/ 2711450 h 2952750"/>
              <a:gd name="connsiteX2069" fmla="*/ 9677919 w 12027418"/>
              <a:gd name="connsiteY2069" fmla="*/ 2711450 h 2952750"/>
              <a:gd name="connsiteX2070" fmla="*/ 9671569 w 12027418"/>
              <a:gd name="connsiteY2070" fmla="*/ 2724150 h 2952750"/>
              <a:gd name="connsiteX2071" fmla="*/ 9696969 w 12027418"/>
              <a:gd name="connsiteY2071" fmla="*/ 2781300 h 2952750"/>
              <a:gd name="connsiteX2072" fmla="*/ 9608069 w 12027418"/>
              <a:gd name="connsiteY2072" fmla="*/ 2952750 h 2952750"/>
              <a:gd name="connsiteX2073" fmla="*/ 9481069 w 12027418"/>
              <a:gd name="connsiteY2073" fmla="*/ 2952750 h 2952750"/>
              <a:gd name="connsiteX2074" fmla="*/ 9442969 w 12027418"/>
              <a:gd name="connsiteY2074" fmla="*/ 2838450 h 2952750"/>
              <a:gd name="connsiteX2075" fmla="*/ 9411219 w 12027418"/>
              <a:gd name="connsiteY2075" fmla="*/ 2838450 h 2952750"/>
              <a:gd name="connsiteX2076" fmla="*/ 9373119 w 12027418"/>
              <a:gd name="connsiteY2076" fmla="*/ 2952750 h 2952750"/>
              <a:gd name="connsiteX2077" fmla="*/ 9328669 w 12027418"/>
              <a:gd name="connsiteY2077" fmla="*/ 2952750 h 2952750"/>
              <a:gd name="connsiteX2078" fmla="*/ 9335019 w 12027418"/>
              <a:gd name="connsiteY2078" fmla="*/ 2882900 h 2952750"/>
              <a:gd name="connsiteX2079" fmla="*/ 9335019 w 12027418"/>
              <a:gd name="connsiteY2079" fmla="*/ 2863850 h 2952750"/>
              <a:gd name="connsiteX2080" fmla="*/ 9296919 w 12027418"/>
              <a:gd name="connsiteY2080" fmla="*/ 2660650 h 2952750"/>
              <a:gd name="connsiteX2081" fmla="*/ 9309619 w 12027418"/>
              <a:gd name="connsiteY2081" fmla="*/ 2622550 h 2952750"/>
              <a:gd name="connsiteX2082" fmla="*/ 9271519 w 12027418"/>
              <a:gd name="connsiteY2082" fmla="*/ 2584450 h 2952750"/>
              <a:gd name="connsiteX2083" fmla="*/ 9201669 w 12027418"/>
              <a:gd name="connsiteY2083" fmla="*/ 2489200 h 2952750"/>
              <a:gd name="connsiteX2084" fmla="*/ 9315969 w 12027418"/>
              <a:gd name="connsiteY2084" fmla="*/ 2457450 h 2952750"/>
              <a:gd name="connsiteX2085" fmla="*/ 9315969 w 12027418"/>
              <a:gd name="connsiteY2085" fmla="*/ 2362200 h 2952750"/>
              <a:gd name="connsiteX2086" fmla="*/ 9239769 w 12027418"/>
              <a:gd name="connsiteY2086" fmla="*/ 2311400 h 2952750"/>
              <a:gd name="connsiteX2087" fmla="*/ 9315969 w 12027418"/>
              <a:gd name="connsiteY2087" fmla="*/ 2260600 h 2952750"/>
              <a:gd name="connsiteX2088" fmla="*/ 9315969 w 12027418"/>
              <a:gd name="connsiteY2088" fmla="*/ 2190750 h 2952750"/>
              <a:gd name="connsiteX2089" fmla="*/ 9246119 w 12027418"/>
              <a:gd name="connsiteY2089" fmla="*/ 2190750 h 2952750"/>
              <a:gd name="connsiteX2090" fmla="*/ 9246119 w 12027418"/>
              <a:gd name="connsiteY2090" fmla="*/ 2101850 h 2952750"/>
              <a:gd name="connsiteX2091" fmla="*/ 9322319 w 12027418"/>
              <a:gd name="connsiteY2091" fmla="*/ 2101850 h 2952750"/>
              <a:gd name="connsiteX2092" fmla="*/ 9335019 w 12027418"/>
              <a:gd name="connsiteY2092" fmla="*/ 2133600 h 2952750"/>
              <a:gd name="connsiteX2093" fmla="*/ 9322319 w 12027418"/>
              <a:gd name="connsiteY2093" fmla="*/ 2279650 h 2952750"/>
              <a:gd name="connsiteX2094" fmla="*/ 9347719 w 12027418"/>
              <a:gd name="connsiteY2094" fmla="*/ 2457450 h 2952750"/>
              <a:gd name="connsiteX2095" fmla="*/ 9538219 w 12027418"/>
              <a:gd name="connsiteY2095" fmla="*/ 2590800 h 2952750"/>
              <a:gd name="connsiteX2096" fmla="*/ 9576319 w 12027418"/>
              <a:gd name="connsiteY2096" fmla="*/ 2698750 h 2952750"/>
              <a:gd name="connsiteX2097" fmla="*/ 9493769 w 12027418"/>
              <a:gd name="connsiteY2097" fmla="*/ 2838450 h 2952750"/>
              <a:gd name="connsiteX2098" fmla="*/ 9493769 w 12027418"/>
              <a:gd name="connsiteY2098" fmla="*/ 2876550 h 2952750"/>
              <a:gd name="connsiteX2099" fmla="*/ 9506469 w 12027418"/>
              <a:gd name="connsiteY2099" fmla="*/ 2882900 h 2952750"/>
              <a:gd name="connsiteX2100" fmla="*/ 9550919 w 12027418"/>
              <a:gd name="connsiteY2100" fmla="*/ 2844800 h 2952750"/>
              <a:gd name="connsiteX2101" fmla="*/ 9538219 w 12027418"/>
              <a:gd name="connsiteY2101" fmla="*/ 2825750 h 2952750"/>
              <a:gd name="connsiteX2102" fmla="*/ 9620769 w 12027418"/>
              <a:gd name="connsiteY2102" fmla="*/ 2863850 h 2952750"/>
              <a:gd name="connsiteX2103" fmla="*/ 9627119 w 12027418"/>
              <a:gd name="connsiteY2103" fmla="*/ 2851150 h 2952750"/>
              <a:gd name="connsiteX2104" fmla="*/ 9582669 w 12027418"/>
              <a:gd name="connsiteY2104" fmla="*/ 2800350 h 2952750"/>
              <a:gd name="connsiteX2105" fmla="*/ 9677919 w 12027418"/>
              <a:gd name="connsiteY2105" fmla="*/ 2698750 h 2952750"/>
              <a:gd name="connsiteX2106" fmla="*/ 9608069 w 12027418"/>
              <a:gd name="connsiteY2106" fmla="*/ 2635250 h 2952750"/>
              <a:gd name="connsiteX2107" fmla="*/ 9601719 w 12027418"/>
              <a:gd name="connsiteY2107" fmla="*/ 2584450 h 2952750"/>
              <a:gd name="connsiteX2108" fmla="*/ 9646169 w 12027418"/>
              <a:gd name="connsiteY2108" fmla="*/ 2597150 h 2952750"/>
              <a:gd name="connsiteX2109" fmla="*/ 9652519 w 12027418"/>
              <a:gd name="connsiteY2109" fmla="*/ 2571750 h 2952750"/>
              <a:gd name="connsiteX2110" fmla="*/ 9563619 w 12027418"/>
              <a:gd name="connsiteY2110" fmla="*/ 2444750 h 2952750"/>
              <a:gd name="connsiteX2111" fmla="*/ 9557269 w 12027418"/>
              <a:gd name="connsiteY2111" fmla="*/ 2419350 h 2952750"/>
              <a:gd name="connsiteX2112" fmla="*/ 9652519 w 12027418"/>
              <a:gd name="connsiteY2112" fmla="*/ 2336800 h 2952750"/>
              <a:gd name="connsiteX2113" fmla="*/ 9690619 w 12027418"/>
              <a:gd name="connsiteY2113" fmla="*/ 2349500 h 2952750"/>
              <a:gd name="connsiteX2114" fmla="*/ 9696969 w 12027418"/>
              <a:gd name="connsiteY2114" fmla="*/ 2374900 h 2952750"/>
              <a:gd name="connsiteX2115" fmla="*/ 9639819 w 12027418"/>
              <a:gd name="connsiteY2115" fmla="*/ 2387600 h 2952750"/>
              <a:gd name="connsiteX2116" fmla="*/ 9620769 w 12027418"/>
              <a:gd name="connsiteY2116" fmla="*/ 2476500 h 2952750"/>
              <a:gd name="connsiteX2117" fmla="*/ 9620769 w 12027418"/>
              <a:gd name="connsiteY2117" fmla="*/ 2508250 h 2952750"/>
              <a:gd name="connsiteX2118" fmla="*/ 9779519 w 12027418"/>
              <a:gd name="connsiteY2118" fmla="*/ 2552700 h 2952750"/>
              <a:gd name="connsiteX2119" fmla="*/ 9798569 w 12027418"/>
              <a:gd name="connsiteY2119" fmla="*/ 2571750 h 2952750"/>
              <a:gd name="connsiteX2120" fmla="*/ 9836669 w 12027418"/>
              <a:gd name="connsiteY2120" fmla="*/ 2501900 h 2952750"/>
              <a:gd name="connsiteX2121" fmla="*/ 9862069 w 12027418"/>
              <a:gd name="connsiteY2121" fmla="*/ 2457450 h 2952750"/>
              <a:gd name="connsiteX2122" fmla="*/ 9849369 w 12027418"/>
              <a:gd name="connsiteY2122" fmla="*/ 2501900 h 2952750"/>
              <a:gd name="connsiteX2123" fmla="*/ 9874769 w 12027418"/>
              <a:gd name="connsiteY2123" fmla="*/ 2508250 h 2952750"/>
              <a:gd name="connsiteX2124" fmla="*/ 9938269 w 12027418"/>
              <a:gd name="connsiteY2124" fmla="*/ 2413000 h 2952750"/>
              <a:gd name="connsiteX2125" fmla="*/ 9995419 w 12027418"/>
              <a:gd name="connsiteY2125" fmla="*/ 2343150 h 2952750"/>
              <a:gd name="connsiteX2126" fmla="*/ 9995419 w 12027418"/>
              <a:gd name="connsiteY2126" fmla="*/ 2324100 h 2952750"/>
              <a:gd name="connsiteX2127" fmla="*/ 9957319 w 12027418"/>
              <a:gd name="connsiteY2127" fmla="*/ 2311400 h 2952750"/>
              <a:gd name="connsiteX2128" fmla="*/ 10027169 w 12027418"/>
              <a:gd name="connsiteY2128" fmla="*/ 2203450 h 2952750"/>
              <a:gd name="connsiteX2129" fmla="*/ 9995419 w 12027418"/>
              <a:gd name="connsiteY2129" fmla="*/ 2222500 h 2952750"/>
              <a:gd name="connsiteX2130" fmla="*/ 9938269 w 12027418"/>
              <a:gd name="connsiteY2130" fmla="*/ 2203450 h 2952750"/>
              <a:gd name="connsiteX2131" fmla="*/ 9938269 w 12027418"/>
              <a:gd name="connsiteY2131" fmla="*/ 2159000 h 2952750"/>
              <a:gd name="connsiteX2132" fmla="*/ 9950969 w 12027418"/>
              <a:gd name="connsiteY2132" fmla="*/ 2165350 h 2952750"/>
              <a:gd name="connsiteX2133" fmla="*/ 9970019 w 12027418"/>
              <a:gd name="connsiteY2133" fmla="*/ 2127250 h 2952750"/>
              <a:gd name="connsiteX2134" fmla="*/ 9982719 w 12027418"/>
              <a:gd name="connsiteY2134" fmla="*/ 2146300 h 2952750"/>
              <a:gd name="connsiteX2135" fmla="*/ 9995419 w 12027418"/>
              <a:gd name="connsiteY2135" fmla="*/ 2120900 h 2952750"/>
              <a:gd name="connsiteX2136" fmla="*/ 9963669 w 12027418"/>
              <a:gd name="connsiteY2136" fmla="*/ 2108200 h 2952750"/>
              <a:gd name="connsiteX2137" fmla="*/ 9989069 w 12027418"/>
              <a:gd name="connsiteY2137" fmla="*/ 2095500 h 2952750"/>
              <a:gd name="connsiteX2138" fmla="*/ 10052569 w 12027418"/>
              <a:gd name="connsiteY2138" fmla="*/ 2108200 h 2952750"/>
              <a:gd name="connsiteX2139" fmla="*/ 10122419 w 12027418"/>
              <a:gd name="connsiteY2139" fmla="*/ 2006600 h 2952750"/>
              <a:gd name="connsiteX2140" fmla="*/ 10128769 w 12027418"/>
              <a:gd name="connsiteY2140" fmla="*/ 1949450 h 2952750"/>
              <a:gd name="connsiteX2141" fmla="*/ 10128769 w 12027418"/>
              <a:gd name="connsiteY2141" fmla="*/ 2025650 h 2952750"/>
              <a:gd name="connsiteX2142" fmla="*/ 10185919 w 12027418"/>
              <a:gd name="connsiteY2142" fmla="*/ 2025650 h 2952750"/>
              <a:gd name="connsiteX2143" fmla="*/ 10141469 w 12027418"/>
              <a:gd name="connsiteY2143" fmla="*/ 2051050 h 2952750"/>
              <a:gd name="connsiteX2144" fmla="*/ 10211319 w 12027418"/>
              <a:gd name="connsiteY2144" fmla="*/ 2082800 h 2952750"/>
              <a:gd name="connsiteX2145" fmla="*/ 10268469 w 12027418"/>
              <a:gd name="connsiteY2145" fmla="*/ 2019300 h 2952750"/>
              <a:gd name="connsiteX2146" fmla="*/ 10243069 w 12027418"/>
              <a:gd name="connsiteY2146" fmla="*/ 1993900 h 2952750"/>
              <a:gd name="connsiteX2147" fmla="*/ 10217669 w 12027418"/>
              <a:gd name="connsiteY2147" fmla="*/ 2025650 h 2952750"/>
              <a:gd name="connsiteX2148" fmla="*/ 10166869 w 12027418"/>
              <a:gd name="connsiteY2148" fmla="*/ 1981200 h 2952750"/>
              <a:gd name="connsiteX2149" fmla="*/ 10255769 w 12027418"/>
              <a:gd name="connsiteY2149" fmla="*/ 1917700 h 2952750"/>
              <a:gd name="connsiteX2150" fmla="*/ 10236719 w 12027418"/>
              <a:gd name="connsiteY2150" fmla="*/ 1911350 h 2952750"/>
              <a:gd name="connsiteX2151" fmla="*/ 10268469 w 12027418"/>
              <a:gd name="connsiteY2151" fmla="*/ 1847850 h 2952750"/>
              <a:gd name="connsiteX2152" fmla="*/ 10255769 w 12027418"/>
              <a:gd name="connsiteY2152" fmla="*/ 1797050 h 2952750"/>
              <a:gd name="connsiteX2153" fmla="*/ 10236719 w 12027418"/>
              <a:gd name="connsiteY2153" fmla="*/ 1797050 h 2952750"/>
              <a:gd name="connsiteX2154" fmla="*/ 10236719 w 12027418"/>
              <a:gd name="connsiteY2154" fmla="*/ 1854200 h 2952750"/>
              <a:gd name="connsiteX2155" fmla="*/ 10204969 w 12027418"/>
              <a:gd name="connsiteY2155" fmla="*/ 1809750 h 2952750"/>
              <a:gd name="connsiteX2156" fmla="*/ 10204969 w 12027418"/>
              <a:gd name="connsiteY2156" fmla="*/ 1841500 h 2952750"/>
              <a:gd name="connsiteX2157" fmla="*/ 10192269 w 12027418"/>
              <a:gd name="connsiteY2157" fmla="*/ 1854200 h 2952750"/>
              <a:gd name="connsiteX2158" fmla="*/ 10185919 w 12027418"/>
              <a:gd name="connsiteY2158" fmla="*/ 1822450 h 2952750"/>
              <a:gd name="connsiteX2159" fmla="*/ 10173219 w 12027418"/>
              <a:gd name="connsiteY2159" fmla="*/ 1809750 h 2952750"/>
              <a:gd name="connsiteX2160" fmla="*/ 10160519 w 12027418"/>
              <a:gd name="connsiteY2160" fmla="*/ 1879600 h 2952750"/>
              <a:gd name="connsiteX2161" fmla="*/ 10147819 w 12027418"/>
              <a:gd name="connsiteY2161" fmla="*/ 1885950 h 2952750"/>
              <a:gd name="connsiteX2162" fmla="*/ 10116069 w 12027418"/>
              <a:gd name="connsiteY2162" fmla="*/ 1860550 h 2952750"/>
              <a:gd name="connsiteX2163" fmla="*/ 10103369 w 12027418"/>
              <a:gd name="connsiteY2163" fmla="*/ 1873250 h 2952750"/>
              <a:gd name="connsiteX2164" fmla="*/ 10116069 w 12027418"/>
              <a:gd name="connsiteY2164" fmla="*/ 1930400 h 2952750"/>
              <a:gd name="connsiteX2165" fmla="*/ 10103369 w 12027418"/>
              <a:gd name="connsiteY2165" fmla="*/ 1879600 h 2952750"/>
              <a:gd name="connsiteX2166" fmla="*/ 10109719 w 12027418"/>
              <a:gd name="connsiteY2166" fmla="*/ 1835150 h 2952750"/>
              <a:gd name="connsiteX2167" fmla="*/ 10128769 w 12027418"/>
              <a:gd name="connsiteY2167" fmla="*/ 1854200 h 2952750"/>
              <a:gd name="connsiteX2168" fmla="*/ 10154169 w 12027418"/>
              <a:gd name="connsiteY2168" fmla="*/ 1854200 h 2952750"/>
              <a:gd name="connsiteX2169" fmla="*/ 10179569 w 12027418"/>
              <a:gd name="connsiteY2169" fmla="*/ 1771650 h 2952750"/>
              <a:gd name="connsiteX2170" fmla="*/ 10192269 w 12027418"/>
              <a:gd name="connsiteY2170" fmla="*/ 1784350 h 2952750"/>
              <a:gd name="connsiteX2171" fmla="*/ 10224019 w 12027418"/>
              <a:gd name="connsiteY2171" fmla="*/ 1765300 h 2952750"/>
              <a:gd name="connsiteX2172" fmla="*/ 10255769 w 12027418"/>
              <a:gd name="connsiteY2172" fmla="*/ 1778000 h 2952750"/>
              <a:gd name="connsiteX2173" fmla="*/ 6807719 w 12027418"/>
              <a:gd name="connsiteY2173" fmla="*/ 1790700 h 2952750"/>
              <a:gd name="connsiteX2174" fmla="*/ 6801369 w 12027418"/>
              <a:gd name="connsiteY2174" fmla="*/ 1778000 h 2952750"/>
              <a:gd name="connsiteX2175" fmla="*/ 6839469 w 12027418"/>
              <a:gd name="connsiteY2175" fmla="*/ 1765300 h 2952750"/>
              <a:gd name="connsiteX2176" fmla="*/ 6807719 w 12027418"/>
              <a:gd name="connsiteY2176" fmla="*/ 1790700 h 2952750"/>
              <a:gd name="connsiteX2177" fmla="*/ 5023368 w 12027418"/>
              <a:gd name="connsiteY2177" fmla="*/ 1765300 h 2952750"/>
              <a:gd name="connsiteX2178" fmla="*/ 5017018 w 12027418"/>
              <a:gd name="connsiteY2178" fmla="*/ 1784350 h 2952750"/>
              <a:gd name="connsiteX2179" fmla="*/ 4991618 w 12027418"/>
              <a:gd name="connsiteY2179" fmla="*/ 1784350 h 2952750"/>
              <a:gd name="connsiteX2180" fmla="*/ 5004318 w 12027418"/>
              <a:gd name="connsiteY2180" fmla="*/ 1765300 h 2952750"/>
              <a:gd name="connsiteX2181" fmla="*/ 5023368 w 12027418"/>
              <a:gd name="connsiteY2181" fmla="*/ 1765300 h 2952750"/>
              <a:gd name="connsiteX2182" fmla="*/ 3016769 w 12027418"/>
              <a:gd name="connsiteY2182" fmla="*/ 1765300 h 2952750"/>
              <a:gd name="connsiteX2183" fmla="*/ 3035819 w 12027418"/>
              <a:gd name="connsiteY2183" fmla="*/ 1822450 h 2952750"/>
              <a:gd name="connsiteX2184" fmla="*/ 2997719 w 12027418"/>
              <a:gd name="connsiteY2184" fmla="*/ 1765300 h 2952750"/>
              <a:gd name="connsiteX2185" fmla="*/ 3016769 w 12027418"/>
              <a:gd name="connsiteY2185" fmla="*/ 1765300 h 2952750"/>
              <a:gd name="connsiteX2186" fmla="*/ 1721368 w 12027418"/>
              <a:gd name="connsiteY2186" fmla="*/ 1765300 h 2952750"/>
              <a:gd name="connsiteX2187" fmla="*/ 1734068 w 12027418"/>
              <a:gd name="connsiteY2187" fmla="*/ 1803400 h 2952750"/>
              <a:gd name="connsiteX2188" fmla="*/ 1670568 w 12027418"/>
              <a:gd name="connsiteY2188" fmla="*/ 1803400 h 2952750"/>
              <a:gd name="connsiteX2189" fmla="*/ 1664218 w 12027418"/>
              <a:gd name="connsiteY2189" fmla="*/ 1790700 h 2952750"/>
              <a:gd name="connsiteX2190" fmla="*/ 1689618 w 12027418"/>
              <a:gd name="connsiteY2190" fmla="*/ 1765300 h 2952750"/>
              <a:gd name="connsiteX2191" fmla="*/ 1721368 w 12027418"/>
              <a:gd name="connsiteY2191" fmla="*/ 1765300 h 2952750"/>
              <a:gd name="connsiteX2192" fmla="*/ 7195069 w 12027418"/>
              <a:gd name="connsiteY2192" fmla="*/ 1778000 h 2952750"/>
              <a:gd name="connsiteX2193" fmla="*/ 7163319 w 12027418"/>
              <a:gd name="connsiteY2193" fmla="*/ 1797050 h 2952750"/>
              <a:gd name="connsiteX2194" fmla="*/ 7195069 w 12027418"/>
              <a:gd name="connsiteY2194" fmla="*/ 1758950 h 2952750"/>
              <a:gd name="connsiteX2195" fmla="*/ 7195069 w 12027418"/>
              <a:gd name="connsiteY2195" fmla="*/ 1778000 h 2952750"/>
              <a:gd name="connsiteX2196" fmla="*/ 9385819 w 12027418"/>
              <a:gd name="connsiteY2196" fmla="*/ 1790700 h 2952750"/>
              <a:gd name="connsiteX2197" fmla="*/ 9328669 w 12027418"/>
              <a:gd name="connsiteY2197" fmla="*/ 1797050 h 2952750"/>
              <a:gd name="connsiteX2198" fmla="*/ 9347719 w 12027418"/>
              <a:gd name="connsiteY2198" fmla="*/ 1752600 h 2952750"/>
              <a:gd name="connsiteX2199" fmla="*/ 9385819 w 12027418"/>
              <a:gd name="connsiteY2199" fmla="*/ 1790700 h 2952750"/>
              <a:gd name="connsiteX2200" fmla="*/ 9214369 w 12027418"/>
              <a:gd name="connsiteY2200" fmla="*/ 1771650 h 2952750"/>
              <a:gd name="connsiteX2201" fmla="*/ 9227069 w 12027418"/>
              <a:gd name="connsiteY2201" fmla="*/ 1752600 h 2952750"/>
              <a:gd name="connsiteX2202" fmla="*/ 9214369 w 12027418"/>
              <a:gd name="connsiteY2202" fmla="*/ 1771650 h 2952750"/>
              <a:gd name="connsiteX2203" fmla="*/ 7868169 w 12027418"/>
              <a:gd name="connsiteY2203" fmla="*/ 1758950 h 2952750"/>
              <a:gd name="connsiteX2204" fmla="*/ 7874519 w 12027418"/>
              <a:gd name="connsiteY2204" fmla="*/ 1746250 h 2952750"/>
              <a:gd name="connsiteX2205" fmla="*/ 7868169 w 12027418"/>
              <a:gd name="connsiteY2205" fmla="*/ 1758950 h 2952750"/>
              <a:gd name="connsiteX2206" fmla="*/ 6236218 w 12027418"/>
              <a:gd name="connsiteY2206" fmla="*/ 1765300 h 2952750"/>
              <a:gd name="connsiteX2207" fmla="*/ 6160018 w 12027418"/>
              <a:gd name="connsiteY2207" fmla="*/ 1866900 h 2952750"/>
              <a:gd name="connsiteX2208" fmla="*/ 6140968 w 12027418"/>
              <a:gd name="connsiteY2208" fmla="*/ 1822450 h 2952750"/>
              <a:gd name="connsiteX2209" fmla="*/ 6179068 w 12027418"/>
              <a:gd name="connsiteY2209" fmla="*/ 1733550 h 2952750"/>
              <a:gd name="connsiteX2210" fmla="*/ 6236218 w 12027418"/>
              <a:gd name="connsiteY2210" fmla="*/ 1765300 h 2952750"/>
              <a:gd name="connsiteX2211" fmla="*/ 3251718 w 12027418"/>
              <a:gd name="connsiteY2211" fmla="*/ 1739900 h 2952750"/>
              <a:gd name="connsiteX2212" fmla="*/ 3200919 w 12027418"/>
              <a:gd name="connsiteY2212" fmla="*/ 1727200 h 2952750"/>
              <a:gd name="connsiteX2213" fmla="*/ 3251718 w 12027418"/>
              <a:gd name="connsiteY2213" fmla="*/ 1739900 h 2952750"/>
              <a:gd name="connsiteX2214" fmla="*/ 2985019 w 12027418"/>
              <a:gd name="connsiteY2214" fmla="*/ 1752600 h 2952750"/>
              <a:gd name="connsiteX2215" fmla="*/ 2972319 w 12027418"/>
              <a:gd name="connsiteY2215" fmla="*/ 1727200 h 2952750"/>
              <a:gd name="connsiteX2216" fmla="*/ 2985019 w 12027418"/>
              <a:gd name="connsiteY2216" fmla="*/ 1752600 h 2952750"/>
              <a:gd name="connsiteX2217" fmla="*/ 2838969 w 12027418"/>
              <a:gd name="connsiteY2217" fmla="*/ 1739900 h 2952750"/>
              <a:gd name="connsiteX2218" fmla="*/ 2794519 w 12027418"/>
              <a:gd name="connsiteY2218" fmla="*/ 1733550 h 2952750"/>
              <a:gd name="connsiteX2219" fmla="*/ 2781819 w 12027418"/>
              <a:gd name="connsiteY2219" fmla="*/ 1746250 h 2952750"/>
              <a:gd name="connsiteX2220" fmla="*/ 2838969 w 12027418"/>
              <a:gd name="connsiteY2220" fmla="*/ 1784350 h 2952750"/>
              <a:gd name="connsiteX2221" fmla="*/ 2800869 w 12027418"/>
              <a:gd name="connsiteY2221" fmla="*/ 1784350 h 2952750"/>
              <a:gd name="connsiteX2222" fmla="*/ 2762769 w 12027418"/>
              <a:gd name="connsiteY2222" fmla="*/ 1733550 h 2952750"/>
              <a:gd name="connsiteX2223" fmla="*/ 2788169 w 12027418"/>
              <a:gd name="connsiteY2223" fmla="*/ 1727200 h 2952750"/>
              <a:gd name="connsiteX2224" fmla="*/ 2838969 w 12027418"/>
              <a:gd name="connsiteY2224" fmla="*/ 1739900 h 2952750"/>
              <a:gd name="connsiteX2225" fmla="*/ 11271769 w 12027418"/>
              <a:gd name="connsiteY2225" fmla="*/ 1758950 h 2952750"/>
              <a:gd name="connsiteX2226" fmla="*/ 11290819 w 12027418"/>
              <a:gd name="connsiteY2226" fmla="*/ 1720850 h 2952750"/>
              <a:gd name="connsiteX2227" fmla="*/ 11271769 w 12027418"/>
              <a:gd name="connsiteY2227" fmla="*/ 1758950 h 2952750"/>
              <a:gd name="connsiteX2228" fmla="*/ 10554219 w 12027418"/>
              <a:gd name="connsiteY2228" fmla="*/ 1765300 h 2952750"/>
              <a:gd name="connsiteX2229" fmla="*/ 10541519 w 12027418"/>
              <a:gd name="connsiteY2229" fmla="*/ 1797050 h 2952750"/>
              <a:gd name="connsiteX2230" fmla="*/ 10528819 w 12027418"/>
              <a:gd name="connsiteY2230" fmla="*/ 1720850 h 2952750"/>
              <a:gd name="connsiteX2231" fmla="*/ 10554219 w 12027418"/>
              <a:gd name="connsiteY2231" fmla="*/ 1765300 h 2952750"/>
              <a:gd name="connsiteX2232" fmla="*/ 6140968 w 12027418"/>
              <a:gd name="connsiteY2232" fmla="*/ 1746250 h 2952750"/>
              <a:gd name="connsiteX2233" fmla="*/ 6121918 w 12027418"/>
              <a:gd name="connsiteY2233" fmla="*/ 1746250 h 2952750"/>
              <a:gd name="connsiteX2234" fmla="*/ 6121918 w 12027418"/>
              <a:gd name="connsiteY2234" fmla="*/ 1720850 h 2952750"/>
              <a:gd name="connsiteX2235" fmla="*/ 6134618 w 12027418"/>
              <a:gd name="connsiteY2235" fmla="*/ 1720850 h 2952750"/>
              <a:gd name="connsiteX2236" fmla="*/ 6140968 w 12027418"/>
              <a:gd name="connsiteY2236" fmla="*/ 1746250 h 2952750"/>
              <a:gd name="connsiteX2237" fmla="*/ 5582168 w 12027418"/>
              <a:gd name="connsiteY2237" fmla="*/ 1911350 h 2952750"/>
              <a:gd name="connsiteX2238" fmla="*/ 5594868 w 12027418"/>
              <a:gd name="connsiteY2238" fmla="*/ 1924050 h 2952750"/>
              <a:gd name="connsiteX2239" fmla="*/ 5613918 w 12027418"/>
              <a:gd name="connsiteY2239" fmla="*/ 1924050 h 2952750"/>
              <a:gd name="connsiteX2240" fmla="*/ 5652018 w 12027418"/>
              <a:gd name="connsiteY2240" fmla="*/ 1879600 h 2952750"/>
              <a:gd name="connsiteX2241" fmla="*/ 5658368 w 12027418"/>
              <a:gd name="connsiteY2241" fmla="*/ 1892300 h 2952750"/>
              <a:gd name="connsiteX2242" fmla="*/ 5639318 w 12027418"/>
              <a:gd name="connsiteY2242" fmla="*/ 1943100 h 2952750"/>
              <a:gd name="connsiteX2243" fmla="*/ 5671068 w 12027418"/>
              <a:gd name="connsiteY2243" fmla="*/ 1962150 h 2952750"/>
              <a:gd name="connsiteX2244" fmla="*/ 5690118 w 12027418"/>
              <a:gd name="connsiteY2244" fmla="*/ 1962150 h 2952750"/>
              <a:gd name="connsiteX2245" fmla="*/ 5690118 w 12027418"/>
              <a:gd name="connsiteY2245" fmla="*/ 2038350 h 2952750"/>
              <a:gd name="connsiteX2246" fmla="*/ 5569468 w 12027418"/>
              <a:gd name="connsiteY2246" fmla="*/ 2152650 h 2952750"/>
              <a:gd name="connsiteX2247" fmla="*/ 5556768 w 12027418"/>
              <a:gd name="connsiteY2247" fmla="*/ 2146300 h 2952750"/>
              <a:gd name="connsiteX2248" fmla="*/ 5550418 w 12027418"/>
              <a:gd name="connsiteY2248" fmla="*/ 2127250 h 2952750"/>
              <a:gd name="connsiteX2249" fmla="*/ 5620268 w 12027418"/>
              <a:gd name="connsiteY2249" fmla="*/ 2006600 h 2952750"/>
              <a:gd name="connsiteX2250" fmla="*/ 5582168 w 12027418"/>
              <a:gd name="connsiteY2250" fmla="*/ 2006600 h 2952750"/>
              <a:gd name="connsiteX2251" fmla="*/ 5448818 w 12027418"/>
              <a:gd name="connsiteY2251" fmla="*/ 2070100 h 2952750"/>
              <a:gd name="connsiteX2252" fmla="*/ 5328168 w 12027418"/>
              <a:gd name="connsiteY2252" fmla="*/ 1955800 h 2952750"/>
              <a:gd name="connsiteX2253" fmla="*/ 5309118 w 12027418"/>
              <a:gd name="connsiteY2253" fmla="*/ 1917700 h 2952750"/>
              <a:gd name="connsiteX2254" fmla="*/ 5378968 w 12027418"/>
              <a:gd name="connsiteY2254" fmla="*/ 1835150 h 2952750"/>
              <a:gd name="connsiteX2255" fmla="*/ 5328168 w 12027418"/>
              <a:gd name="connsiteY2255" fmla="*/ 1797050 h 2952750"/>
              <a:gd name="connsiteX2256" fmla="*/ 5340868 w 12027418"/>
              <a:gd name="connsiteY2256" fmla="*/ 1739900 h 2952750"/>
              <a:gd name="connsiteX2257" fmla="*/ 5423418 w 12027418"/>
              <a:gd name="connsiteY2257" fmla="*/ 1752600 h 2952750"/>
              <a:gd name="connsiteX2258" fmla="*/ 5429768 w 12027418"/>
              <a:gd name="connsiteY2258" fmla="*/ 1714500 h 2952750"/>
              <a:gd name="connsiteX2259" fmla="*/ 5582168 w 12027418"/>
              <a:gd name="connsiteY2259" fmla="*/ 1911350 h 2952750"/>
              <a:gd name="connsiteX2260" fmla="*/ 2210319 w 12027418"/>
              <a:gd name="connsiteY2260" fmla="*/ 1778000 h 2952750"/>
              <a:gd name="connsiteX2261" fmla="*/ 2216669 w 12027418"/>
              <a:gd name="connsiteY2261" fmla="*/ 1714500 h 2952750"/>
              <a:gd name="connsiteX2262" fmla="*/ 2210319 w 12027418"/>
              <a:gd name="connsiteY2262" fmla="*/ 1778000 h 2952750"/>
              <a:gd name="connsiteX2263" fmla="*/ 1156218 w 12027418"/>
              <a:gd name="connsiteY2263" fmla="*/ 1733550 h 2952750"/>
              <a:gd name="connsiteX2264" fmla="*/ 1168918 w 12027418"/>
              <a:gd name="connsiteY2264" fmla="*/ 1714500 h 2952750"/>
              <a:gd name="connsiteX2265" fmla="*/ 1156218 w 12027418"/>
              <a:gd name="connsiteY2265" fmla="*/ 1733550 h 2952750"/>
              <a:gd name="connsiteX2266" fmla="*/ 3327918 w 12027418"/>
              <a:gd name="connsiteY2266" fmla="*/ 1739900 h 2952750"/>
              <a:gd name="connsiteX2267" fmla="*/ 3277118 w 12027418"/>
              <a:gd name="connsiteY2267" fmla="*/ 1739900 h 2952750"/>
              <a:gd name="connsiteX2268" fmla="*/ 3296168 w 12027418"/>
              <a:gd name="connsiteY2268" fmla="*/ 1708150 h 2952750"/>
              <a:gd name="connsiteX2269" fmla="*/ 3327918 w 12027418"/>
              <a:gd name="connsiteY2269" fmla="*/ 1739900 h 2952750"/>
              <a:gd name="connsiteX2270" fmla="*/ 9347719 w 12027418"/>
              <a:gd name="connsiteY2270" fmla="*/ 1708150 h 2952750"/>
              <a:gd name="connsiteX2271" fmla="*/ 9322319 w 12027418"/>
              <a:gd name="connsiteY2271" fmla="*/ 1714500 h 2952750"/>
              <a:gd name="connsiteX2272" fmla="*/ 9315969 w 12027418"/>
              <a:gd name="connsiteY2272" fmla="*/ 1701800 h 2952750"/>
              <a:gd name="connsiteX2273" fmla="*/ 9347719 w 12027418"/>
              <a:gd name="connsiteY2273" fmla="*/ 1708150 h 2952750"/>
              <a:gd name="connsiteX2274" fmla="*/ 6375918 w 12027418"/>
              <a:gd name="connsiteY2274" fmla="*/ 1708150 h 2952750"/>
              <a:gd name="connsiteX2275" fmla="*/ 6382268 w 12027418"/>
              <a:gd name="connsiteY2275" fmla="*/ 1689100 h 2952750"/>
              <a:gd name="connsiteX2276" fmla="*/ 6375918 w 12027418"/>
              <a:gd name="connsiteY2276" fmla="*/ 1708150 h 2952750"/>
              <a:gd name="connsiteX2277" fmla="*/ 6293368 w 12027418"/>
              <a:gd name="connsiteY2277" fmla="*/ 1701800 h 2952750"/>
              <a:gd name="connsiteX2278" fmla="*/ 6299718 w 12027418"/>
              <a:gd name="connsiteY2278" fmla="*/ 1689100 h 2952750"/>
              <a:gd name="connsiteX2279" fmla="*/ 6293368 w 12027418"/>
              <a:gd name="connsiteY2279" fmla="*/ 1701800 h 2952750"/>
              <a:gd name="connsiteX2280" fmla="*/ 3156469 w 12027418"/>
              <a:gd name="connsiteY2280" fmla="*/ 1714500 h 2952750"/>
              <a:gd name="connsiteX2281" fmla="*/ 3150119 w 12027418"/>
              <a:gd name="connsiteY2281" fmla="*/ 1701800 h 2952750"/>
              <a:gd name="connsiteX2282" fmla="*/ 3200919 w 12027418"/>
              <a:gd name="connsiteY2282" fmla="*/ 1695450 h 2952750"/>
              <a:gd name="connsiteX2283" fmla="*/ 3156469 w 12027418"/>
              <a:gd name="connsiteY2283" fmla="*/ 1714500 h 2952750"/>
              <a:gd name="connsiteX2284" fmla="*/ 8179319 w 12027418"/>
              <a:gd name="connsiteY2284" fmla="*/ 1778000 h 2952750"/>
              <a:gd name="connsiteX2285" fmla="*/ 8026919 w 12027418"/>
              <a:gd name="connsiteY2285" fmla="*/ 1968500 h 2952750"/>
              <a:gd name="connsiteX2286" fmla="*/ 8007869 w 12027418"/>
              <a:gd name="connsiteY2286" fmla="*/ 1968500 h 2952750"/>
              <a:gd name="connsiteX2287" fmla="*/ 7982469 w 12027418"/>
              <a:gd name="connsiteY2287" fmla="*/ 1974850 h 2952750"/>
              <a:gd name="connsiteX2288" fmla="*/ 8039619 w 12027418"/>
              <a:gd name="connsiteY2288" fmla="*/ 2012950 h 2952750"/>
              <a:gd name="connsiteX2289" fmla="*/ 8033269 w 12027418"/>
              <a:gd name="connsiteY2289" fmla="*/ 2057400 h 2952750"/>
              <a:gd name="connsiteX2290" fmla="*/ 7976119 w 12027418"/>
              <a:gd name="connsiteY2290" fmla="*/ 2006600 h 2952750"/>
              <a:gd name="connsiteX2291" fmla="*/ 7893569 w 12027418"/>
              <a:gd name="connsiteY2291" fmla="*/ 2006600 h 2952750"/>
              <a:gd name="connsiteX2292" fmla="*/ 7887219 w 12027418"/>
              <a:gd name="connsiteY2292" fmla="*/ 1981200 h 2952750"/>
              <a:gd name="connsiteX2293" fmla="*/ 7969769 w 12027418"/>
              <a:gd name="connsiteY2293" fmla="*/ 1841500 h 2952750"/>
              <a:gd name="connsiteX2294" fmla="*/ 7995169 w 12027418"/>
              <a:gd name="connsiteY2294" fmla="*/ 1828800 h 2952750"/>
              <a:gd name="connsiteX2295" fmla="*/ 8160269 w 12027418"/>
              <a:gd name="connsiteY2295" fmla="*/ 1682750 h 2952750"/>
              <a:gd name="connsiteX2296" fmla="*/ 8179319 w 12027418"/>
              <a:gd name="connsiteY2296" fmla="*/ 1778000 h 2952750"/>
              <a:gd name="connsiteX2297" fmla="*/ 5702818 w 12027418"/>
              <a:gd name="connsiteY2297" fmla="*/ 1765300 h 2952750"/>
              <a:gd name="connsiteX2298" fmla="*/ 5696468 w 12027418"/>
              <a:gd name="connsiteY2298" fmla="*/ 1809750 h 2952750"/>
              <a:gd name="connsiteX2299" fmla="*/ 5671068 w 12027418"/>
              <a:gd name="connsiteY2299" fmla="*/ 1720850 h 2952750"/>
              <a:gd name="connsiteX2300" fmla="*/ 5620268 w 12027418"/>
              <a:gd name="connsiteY2300" fmla="*/ 1689100 h 2952750"/>
              <a:gd name="connsiteX2301" fmla="*/ 5690118 w 12027418"/>
              <a:gd name="connsiteY2301" fmla="*/ 1689100 h 2952750"/>
              <a:gd name="connsiteX2302" fmla="*/ 5702818 w 12027418"/>
              <a:gd name="connsiteY2302" fmla="*/ 1765300 h 2952750"/>
              <a:gd name="connsiteX2303" fmla="*/ 4794768 w 12027418"/>
              <a:gd name="connsiteY2303" fmla="*/ 1765300 h 2952750"/>
              <a:gd name="connsiteX2304" fmla="*/ 4763018 w 12027418"/>
              <a:gd name="connsiteY2304" fmla="*/ 1797050 h 2952750"/>
              <a:gd name="connsiteX2305" fmla="*/ 4769368 w 12027418"/>
              <a:gd name="connsiteY2305" fmla="*/ 1758950 h 2952750"/>
              <a:gd name="connsiteX2306" fmla="*/ 4750318 w 12027418"/>
              <a:gd name="connsiteY2306" fmla="*/ 1752600 h 2952750"/>
              <a:gd name="connsiteX2307" fmla="*/ 4655068 w 12027418"/>
              <a:gd name="connsiteY2307" fmla="*/ 1841500 h 2952750"/>
              <a:gd name="connsiteX2308" fmla="*/ 4667768 w 12027418"/>
              <a:gd name="connsiteY2308" fmla="*/ 1860550 h 2952750"/>
              <a:gd name="connsiteX2309" fmla="*/ 4718568 w 12027418"/>
              <a:gd name="connsiteY2309" fmla="*/ 1847850 h 2952750"/>
              <a:gd name="connsiteX2310" fmla="*/ 4743968 w 12027418"/>
              <a:gd name="connsiteY2310" fmla="*/ 1822450 h 2952750"/>
              <a:gd name="connsiteX2311" fmla="*/ 4686818 w 12027418"/>
              <a:gd name="connsiteY2311" fmla="*/ 1898650 h 2952750"/>
              <a:gd name="connsiteX2312" fmla="*/ 4693168 w 12027418"/>
              <a:gd name="connsiteY2312" fmla="*/ 1917700 h 2952750"/>
              <a:gd name="connsiteX2313" fmla="*/ 4813818 w 12027418"/>
              <a:gd name="connsiteY2313" fmla="*/ 1803400 h 2952750"/>
              <a:gd name="connsiteX2314" fmla="*/ 4896368 w 12027418"/>
              <a:gd name="connsiteY2314" fmla="*/ 1879600 h 2952750"/>
              <a:gd name="connsiteX2315" fmla="*/ 4807468 w 12027418"/>
              <a:gd name="connsiteY2315" fmla="*/ 1943100 h 2952750"/>
              <a:gd name="connsiteX2316" fmla="*/ 4826518 w 12027418"/>
              <a:gd name="connsiteY2316" fmla="*/ 1949450 h 2952750"/>
              <a:gd name="connsiteX2317" fmla="*/ 4820168 w 12027418"/>
              <a:gd name="connsiteY2317" fmla="*/ 1974850 h 2952750"/>
              <a:gd name="connsiteX2318" fmla="*/ 4801118 w 12027418"/>
              <a:gd name="connsiteY2318" fmla="*/ 1987550 h 2952750"/>
              <a:gd name="connsiteX2319" fmla="*/ 4801118 w 12027418"/>
              <a:gd name="connsiteY2319" fmla="*/ 1949450 h 2952750"/>
              <a:gd name="connsiteX2320" fmla="*/ 4750318 w 12027418"/>
              <a:gd name="connsiteY2320" fmla="*/ 1981200 h 2952750"/>
              <a:gd name="connsiteX2321" fmla="*/ 4712218 w 12027418"/>
              <a:gd name="connsiteY2321" fmla="*/ 2082800 h 2952750"/>
              <a:gd name="connsiteX2322" fmla="*/ 4820168 w 12027418"/>
              <a:gd name="connsiteY2322" fmla="*/ 2203450 h 2952750"/>
              <a:gd name="connsiteX2323" fmla="*/ 4686818 w 12027418"/>
              <a:gd name="connsiteY2323" fmla="*/ 2101850 h 2952750"/>
              <a:gd name="connsiteX2324" fmla="*/ 4623318 w 12027418"/>
              <a:gd name="connsiteY2324" fmla="*/ 2038350 h 2952750"/>
              <a:gd name="connsiteX2325" fmla="*/ 4591568 w 12027418"/>
              <a:gd name="connsiteY2325" fmla="*/ 2038350 h 2952750"/>
              <a:gd name="connsiteX2326" fmla="*/ 4566168 w 12027418"/>
              <a:gd name="connsiteY2326" fmla="*/ 2006600 h 2952750"/>
              <a:gd name="connsiteX2327" fmla="*/ 4597918 w 12027418"/>
              <a:gd name="connsiteY2327" fmla="*/ 1879600 h 2952750"/>
              <a:gd name="connsiteX2328" fmla="*/ 4585218 w 12027418"/>
              <a:gd name="connsiteY2328" fmla="*/ 1847850 h 2952750"/>
              <a:gd name="connsiteX2329" fmla="*/ 4547118 w 12027418"/>
              <a:gd name="connsiteY2329" fmla="*/ 2012950 h 2952750"/>
              <a:gd name="connsiteX2330" fmla="*/ 4585218 w 12027418"/>
              <a:gd name="connsiteY2330" fmla="*/ 2070100 h 2952750"/>
              <a:gd name="connsiteX2331" fmla="*/ 4521718 w 12027418"/>
              <a:gd name="connsiteY2331" fmla="*/ 2101850 h 2952750"/>
              <a:gd name="connsiteX2332" fmla="*/ 4585218 w 12027418"/>
              <a:gd name="connsiteY2332" fmla="*/ 2146300 h 2952750"/>
              <a:gd name="connsiteX2333" fmla="*/ 4597918 w 12027418"/>
              <a:gd name="connsiteY2333" fmla="*/ 2190750 h 2952750"/>
              <a:gd name="connsiteX2334" fmla="*/ 4629668 w 12027418"/>
              <a:gd name="connsiteY2334" fmla="*/ 2190750 h 2952750"/>
              <a:gd name="connsiteX2335" fmla="*/ 4693168 w 12027418"/>
              <a:gd name="connsiteY2335" fmla="*/ 2305050 h 2952750"/>
              <a:gd name="connsiteX2336" fmla="*/ 4674118 w 12027418"/>
              <a:gd name="connsiteY2336" fmla="*/ 2317750 h 2952750"/>
              <a:gd name="connsiteX2337" fmla="*/ 4680468 w 12027418"/>
              <a:gd name="connsiteY2337" fmla="*/ 2349500 h 2952750"/>
              <a:gd name="connsiteX2338" fmla="*/ 4585218 w 12027418"/>
              <a:gd name="connsiteY2338" fmla="*/ 2298700 h 2952750"/>
              <a:gd name="connsiteX2339" fmla="*/ 4502668 w 12027418"/>
              <a:gd name="connsiteY2339" fmla="*/ 2228850 h 2952750"/>
              <a:gd name="connsiteX2340" fmla="*/ 4445518 w 12027418"/>
              <a:gd name="connsiteY2340" fmla="*/ 2241550 h 2952750"/>
              <a:gd name="connsiteX2341" fmla="*/ 4489968 w 12027418"/>
              <a:gd name="connsiteY2341" fmla="*/ 2260600 h 2952750"/>
              <a:gd name="connsiteX2342" fmla="*/ 4559818 w 12027418"/>
              <a:gd name="connsiteY2342" fmla="*/ 2324100 h 2952750"/>
              <a:gd name="connsiteX2343" fmla="*/ 4820168 w 12027418"/>
              <a:gd name="connsiteY2343" fmla="*/ 2406650 h 2952750"/>
              <a:gd name="connsiteX2344" fmla="*/ 4826518 w 12027418"/>
              <a:gd name="connsiteY2344" fmla="*/ 2419350 h 2952750"/>
              <a:gd name="connsiteX2345" fmla="*/ 4807468 w 12027418"/>
              <a:gd name="connsiteY2345" fmla="*/ 2495550 h 2952750"/>
              <a:gd name="connsiteX2346" fmla="*/ 4820168 w 12027418"/>
              <a:gd name="connsiteY2346" fmla="*/ 2571750 h 2952750"/>
              <a:gd name="connsiteX2347" fmla="*/ 4782068 w 12027418"/>
              <a:gd name="connsiteY2347" fmla="*/ 2571750 h 2952750"/>
              <a:gd name="connsiteX2348" fmla="*/ 4642368 w 12027418"/>
              <a:gd name="connsiteY2348" fmla="*/ 2482850 h 2952750"/>
              <a:gd name="connsiteX2349" fmla="*/ 4629668 w 12027418"/>
              <a:gd name="connsiteY2349" fmla="*/ 2501900 h 2952750"/>
              <a:gd name="connsiteX2350" fmla="*/ 4737618 w 12027418"/>
              <a:gd name="connsiteY2350" fmla="*/ 2584450 h 2952750"/>
              <a:gd name="connsiteX2351" fmla="*/ 4813818 w 12027418"/>
              <a:gd name="connsiteY2351" fmla="*/ 2590800 h 2952750"/>
              <a:gd name="connsiteX2352" fmla="*/ 4826518 w 12027418"/>
              <a:gd name="connsiteY2352" fmla="*/ 2597150 h 2952750"/>
              <a:gd name="connsiteX2353" fmla="*/ 4775718 w 12027418"/>
              <a:gd name="connsiteY2353" fmla="*/ 2628900 h 2952750"/>
              <a:gd name="connsiteX2354" fmla="*/ 4763018 w 12027418"/>
              <a:gd name="connsiteY2354" fmla="*/ 2686050 h 2952750"/>
              <a:gd name="connsiteX2355" fmla="*/ 4724918 w 12027418"/>
              <a:gd name="connsiteY2355" fmla="*/ 2654300 h 2952750"/>
              <a:gd name="connsiteX2356" fmla="*/ 4686818 w 12027418"/>
              <a:gd name="connsiteY2356" fmla="*/ 2673350 h 2952750"/>
              <a:gd name="connsiteX2357" fmla="*/ 4540768 w 12027418"/>
              <a:gd name="connsiteY2357" fmla="*/ 2540000 h 2952750"/>
              <a:gd name="connsiteX2358" fmla="*/ 4343918 w 12027418"/>
              <a:gd name="connsiteY2358" fmla="*/ 2076450 h 2952750"/>
              <a:gd name="connsiteX2359" fmla="*/ 4324868 w 12027418"/>
              <a:gd name="connsiteY2359" fmla="*/ 1955800 h 2952750"/>
              <a:gd name="connsiteX2360" fmla="*/ 4324868 w 12027418"/>
              <a:gd name="connsiteY2360" fmla="*/ 1930400 h 2952750"/>
              <a:gd name="connsiteX2361" fmla="*/ 4382018 w 12027418"/>
              <a:gd name="connsiteY2361" fmla="*/ 1860550 h 2952750"/>
              <a:gd name="connsiteX2362" fmla="*/ 4382018 w 12027418"/>
              <a:gd name="connsiteY2362" fmla="*/ 1847850 h 2952750"/>
              <a:gd name="connsiteX2363" fmla="*/ 4413768 w 12027418"/>
              <a:gd name="connsiteY2363" fmla="*/ 1803400 h 2952750"/>
              <a:gd name="connsiteX2364" fmla="*/ 4439168 w 12027418"/>
              <a:gd name="connsiteY2364" fmla="*/ 1803400 h 2952750"/>
              <a:gd name="connsiteX2365" fmla="*/ 4604268 w 12027418"/>
              <a:gd name="connsiteY2365" fmla="*/ 1682750 h 2952750"/>
              <a:gd name="connsiteX2366" fmla="*/ 4794768 w 12027418"/>
              <a:gd name="connsiteY2366" fmla="*/ 1765300 h 2952750"/>
              <a:gd name="connsiteX2367" fmla="*/ 8338069 w 12027418"/>
              <a:gd name="connsiteY2367" fmla="*/ 1676400 h 2952750"/>
              <a:gd name="connsiteX2368" fmla="*/ 8331719 w 12027418"/>
              <a:gd name="connsiteY2368" fmla="*/ 1701800 h 2952750"/>
              <a:gd name="connsiteX2369" fmla="*/ 8452369 w 12027418"/>
              <a:gd name="connsiteY2369" fmla="*/ 1797050 h 2952750"/>
              <a:gd name="connsiteX2370" fmla="*/ 8503169 w 12027418"/>
              <a:gd name="connsiteY2370" fmla="*/ 1778000 h 2952750"/>
              <a:gd name="connsiteX2371" fmla="*/ 8528569 w 12027418"/>
              <a:gd name="connsiteY2371" fmla="*/ 1790700 h 2952750"/>
              <a:gd name="connsiteX2372" fmla="*/ 8452369 w 12027418"/>
              <a:gd name="connsiteY2372" fmla="*/ 2095500 h 2952750"/>
              <a:gd name="connsiteX2373" fmla="*/ 8350769 w 12027418"/>
              <a:gd name="connsiteY2373" fmla="*/ 2228850 h 2952750"/>
              <a:gd name="connsiteX2374" fmla="*/ 8331719 w 12027418"/>
              <a:gd name="connsiteY2374" fmla="*/ 2228850 h 2952750"/>
              <a:gd name="connsiteX2375" fmla="*/ 8325369 w 12027418"/>
              <a:gd name="connsiteY2375" fmla="*/ 2190750 h 2952750"/>
              <a:gd name="connsiteX2376" fmla="*/ 8299969 w 12027418"/>
              <a:gd name="connsiteY2376" fmla="*/ 2209800 h 2952750"/>
              <a:gd name="connsiteX2377" fmla="*/ 8325369 w 12027418"/>
              <a:gd name="connsiteY2377" fmla="*/ 2241550 h 2952750"/>
              <a:gd name="connsiteX2378" fmla="*/ 8287269 w 12027418"/>
              <a:gd name="connsiteY2378" fmla="*/ 2292350 h 2952750"/>
              <a:gd name="connsiteX2379" fmla="*/ 8249169 w 12027418"/>
              <a:gd name="connsiteY2379" fmla="*/ 2286000 h 2952750"/>
              <a:gd name="connsiteX2380" fmla="*/ 8280919 w 12027418"/>
              <a:gd name="connsiteY2380" fmla="*/ 2235200 h 2952750"/>
              <a:gd name="connsiteX2381" fmla="*/ 8179319 w 12027418"/>
              <a:gd name="connsiteY2381" fmla="*/ 2190750 h 2952750"/>
              <a:gd name="connsiteX2382" fmla="*/ 8134869 w 12027418"/>
              <a:gd name="connsiteY2382" fmla="*/ 2127250 h 2952750"/>
              <a:gd name="connsiteX2383" fmla="*/ 8128519 w 12027418"/>
              <a:gd name="connsiteY2383" fmla="*/ 2139950 h 2952750"/>
              <a:gd name="connsiteX2384" fmla="*/ 8141219 w 12027418"/>
              <a:gd name="connsiteY2384" fmla="*/ 2190750 h 2952750"/>
              <a:gd name="connsiteX2385" fmla="*/ 8134869 w 12027418"/>
              <a:gd name="connsiteY2385" fmla="*/ 2203450 h 2952750"/>
              <a:gd name="connsiteX2386" fmla="*/ 8077719 w 12027418"/>
              <a:gd name="connsiteY2386" fmla="*/ 2159000 h 2952750"/>
              <a:gd name="connsiteX2387" fmla="*/ 8065019 w 12027418"/>
              <a:gd name="connsiteY2387" fmla="*/ 2019300 h 2952750"/>
              <a:gd name="connsiteX2388" fmla="*/ 8236469 w 12027418"/>
              <a:gd name="connsiteY2388" fmla="*/ 1784350 h 2952750"/>
              <a:gd name="connsiteX2389" fmla="*/ 8242819 w 12027418"/>
              <a:gd name="connsiteY2389" fmla="*/ 1765300 h 2952750"/>
              <a:gd name="connsiteX2390" fmla="*/ 8261869 w 12027418"/>
              <a:gd name="connsiteY2390" fmla="*/ 1758950 h 2952750"/>
              <a:gd name="connsiteX2391" fmla="*/ 8274569 w 12027418"/>
              <a:gd name="connsiteY2391" fmla="*/ 1714500 h 2952750"/>
              <a:gd name="connsiteX2392" fmla="*/ 8319019 w 12027418"/>
              <a:gd name="connsiteY2392" fmla="*/ 1676400 h 2952750"/>
              <a:gd name="connsiteX2393" fmla="*/ 8338069 w 12027418"/>
              <a:gd name="connsiteY2393" fmla="*/ 1676400 h 2952750"/>
              <a:gd name="connsiteX2394" fmla="*/ 7093469 w 12027418"/>
              <a:gd name="connsiteY2394" fmla="*/ 1733550 h 2952750"/>
              <a:gd name="connsiteX2395" fmla="*/ 7074419 w 12027418"/>
              <a:gd name="connsiteY2395" fmla="*/ 1739900 h 2952750"/>
              <a:gd name="connsiteX2396" fmla="*/ 7074419 w 12027418"/>
              <a:gd name="connsiteY2396" fmla="*/ 1714500 h 2952750"/>
              <a:gd name="connsiteX2397" fmla="*/ 7099819 w 12027418"/>
              <a:gd name="connsiteY2397" fmla="*/ 1670050 h 2952750"/>
              <a:gd name="connsiteX2398" fmla="*/ 7093469 w 12027418"/>
              <a:gd name="connsiteY2398" fmla="*/ 1733550 h 2952750"/>
              <a:gd name="connsiteX2399" fmla="*/ 508518 w 12027418"/>
              <a:gd name="connsiteY2399" fmla="*/ 1689100 h 2952750"/>
              <a:gd name="connsiteX2400" fmla="*/ 483118 w 12027418"/>
              <a:gd name="connsiteY2400" fmla="*/ 1752600 h 2952750"/>
              <a:gd name="connsiteX2401" fmla="*/ 476768 w 12027418"/>
              <a:gd name="connsiteY2401" fmla="*/ 1708150 h 2952750"/>
              <a:gd name="connsiteX2402" fmla="*/ 502168 w 12027418"/>
              <a:gd name="connsiteY2402" fmla="*/ 1670050 h 2952750"/>
              <a:gd name="connsiteX2403" fmla="*/ 508518 w 12027418"/>
              <a:gd name="connsiteY2403" fmla="*/ 1689100 h 2952750"/>
              <a:gd name="connsiteX2404" fmla="*/ 4528068 w 12027418"/>
              <a:gd name="connsiteY2404" fmla="*/ 1663700 h 2952750"/>
              <a:gd name="connsiteX2405" fmla="*/ 4470918 w 12027418"/>
              <a:gd name="connsiteY2405" fmla="*/ 1701800 h 2952750"/>
              <a:gd name="connsiteX2406" fmla="*/ 4451868 w 12027418"/>
              <a:gd name="connsiteY2406" fmla="*/ 1701800 h 2952750"/>
              <a:gd name="connsiteX2407" fmla="*/ 4477268 w 12027418"/>
              <a:gd name="connsiteY2407" fmla="*/ 1663700 h 2952750"/>
              <a:gd name="connsiteX2408" fmla="*/ 4528068 w 12027418"/>
              <a:gd name="connsiteY2408" fmla="*/ 1663700 h 2952750"/>
              <a:gd name="connsiteX2409" fmla="*/ 4261368 w 12027418"/>
              <a:gd name="connsiteY2409" fmla="*/ 1663700 h 2952750"/>
              <a:gd name="connsiteX2410" fmla="*/ 4274068 w 12027418"/>
              <a:gd name="connsiteY2410" fmla="*/ 1657350 h 2952750"/>
              <a:gd name="connsiteX2411" fmla="*/ 4261368 w 12027418"/>
              <a:gd name="connsiteY2411" fmla="*/ 1663700 h 2952750"/>
              <a:gd name="connsiteX2412" fmla="*/ 1353068 w 12027418"/>
              <a:gd name="connsiteY2412" fmla="*/ 1651000 h 2952750"/>
              <a:gd name="connsiteX2413" fmla="*/ 1416568 w 12027418"/>
              <a:gd name="connsiteY2413" fmla="*/ 1778000 h 2952750"/>
              <a:gd name="connsiteX2414" fmla="*/ 1353068 w 12027418"/>
              <a:gd name="connsiteY2414" fmla="*/ 1651000 h 2952750"/>
              <a:gd name="connsiteX2415" fmla="*/ 8007869 w 12027418"/>
              <a:gd name="connsiteY2415" fmla="*/ 1663700 h 2952750"/>
              <a:gd name="connsiteX2416" fmla="*/ 7893569 w 12027418"/>
              <a:gd name="connsiteY2416" fmla="*/ 1720850 h 2952750"/>
              <a:gd name="connsiteX2417" fmla="*/ 7874519 w 12027418"/>
              <a:gd name="connsiteY2417" fmla="*/ 1682750 h 2952750"/>
              <a:gd name="connsiteX2418" fmla="*/ 7842769 w 12027418"/>
              <a:gd name="connsiteY2418" fmla="*/ 1689100 h 2952750"/>
              <a:gd name="connsiteX2419" fmla="*/ 7861819 w 12027418"/>
              <a:gd name="connsiteY2419" fmla="*/ 1727200 h 2952750"/>
              <a:gd name="connsiteX2420" fmla="*/ 7817369 w 12027418"/>
              <a:gd name="connsiteY2420" fmla="*/ 1797050 h 2952750"/>
              <a:gd name="connsiteX2421" fmla="*/ 7798319 w 12027418"/>
              <a:gd name="connsiteY2421" fmla="*/ 1809750 h 2952750"/>
              <a:gd name="connsiteX2422" fmla="*/ 7747519 w 12027418"/>
              <a:gd name="connsiteY2422" fmla="*/ 1809750 h 2952750"/>
              <a:gd name="connsiteX2423" fmla="*/ 7842769 w 12027418"/>
              <a:gd name="connsiteY2423" fmla="*/ 1714500 h 2952750"/>
              <a:gd name="connsiteX2424" fmla="*/ 7830069 w 12027418"/>
              <a:gd name="connsiteY2424" fmla="*/ 1676400 h 2952750"/>
              <a:gd name="connsiteX2425" fmla="*/ 7969769 w 12027418"/>
              <a:gd name="connsiteY2425" fmla="*/ 1644650 h 2952750"/>
              <a:gd name="connsiteX2426" fmla="*/ 8007869 w 12027418"/>
              <a:gd name="connsiteY2426" fmla="*/ 1663700 h 2952750"/>
              <a:gd name="connsiteX2427" fmla="*/ 6655319 w 12027418"/>
              <a:gd name="connsiteY2427" fmla="*/ 1727200 h 2952750"/>
              <a:gd name="connsiteX2428" fmla="*/ 6642619 w 12027418"/>
              <a:gd name="connsiteY2428" fmla="*/ 1663700 h 2952750"/>
              <a:gd name="connsiteX2429" fmla="*/ 6655319 w 12027418"/>
              <a:gd name="connsiteY2429" fmla="*/ 1644650 h 2952750"/>
              <a:gd name="connsiteX2430" fmla="*/ 6655319 w 12027418"/>
              <a:gd name="connsiteY2430" fmla="*/ 1727200 h 2952750"/>
              <a:gd name="connsiteX2431" fmla="*/ 5474218 w 12027418"/>
              <a:gd name="connsiteY2431" fmla="*/ 1631950 h 2952750"/>
              <a:gd name="connsiteX2432" fmla="*/ 5556768 w 12027418"/>
              <a:gd name="connsiteY2432" fmla="*/ 1714500 h 2952750"/>
              <a:gd name="connsiteX2433" fmla="*/ 5461518 w 12027418"/>
              <a:gd name="connsiteY2433" fmla="*/ 1631950 h 2952750"/>
              <a:gd name="connsiteX2434" fmla="*/ 5474218 w 12027418"/>
              <a:gd name="connsiteY2434" fmla="*/ 1631950 h 2952750"/>
              <a:gd name="connsiteX2435" fmla="*/ 3258068 w 12027418"/>
              <a:gd name="connsiteY2435" fmla="*/ 1670050 h 2952750"/>
              <a:gd name="connsiteX2436" fmla="*/ 3207269 w 12027418"/>
              <a:gd name="connsiteY2436" fmla="*/ 1657350 h 2952750"/>
              <a:gd name="connsiteX2437" fmla="*/ 3207269 w 12027418"/>
              <a:gd name="connsiteY2437" fmla="*/ 1638300 h 2952750"/>
              <a:gd name="connsiteX2438" fmla="*/ 3283468 w 12027418"/>
              <a:gd name="connsiteY2438" fmla="*/ 1644650 h 2952750"/>
              <a:gd name="connsiteX2439" fmla="*/ 3258068 w 12027418"/>
              <a:gd name="connsiteY2439" fmla="*/ 1670050 h 2952750"/>
              <a:gd name="connsiteX2440" fmla="*/ 7144269 w 12027418"/>
              <a:gd name="connsiteY2440" fmla="*/ 1619250 h 2952750"/>
              <a:gd name="connsiteX2441" fmla="*/ 7137919 w 12027418"/>
              <a:gd name="connsiteY2441" fmla="*/ 1619250 h 2952750"/>
              <a:gd name="connsiteX2442" fmla="*/ 7144269 w 12027418"/>
              <a:gd name="connsiteY2442" fmla="*/ 1619250 h 2952750"/>
              <a:gd name="connsiteX2443" fmla="*/ 5944118 w 12027418"/>
              <a:gd name="connsiteY2443" fmla="*/ 1689100 h 2952750"/>
              <a:gd name="connsiteX2444" fmla="*/ 5912368 w 12027418"/>
              <a:gd name="connsiteY2444" fmla="*/ 1619250 h 2952750"/>
              <a:gd name="connsiteX2445" fmla="*/ 5944118 w 12027418"/>
              <a:gd name="connsiteY2445" fmla="*/ 1689100 h 2952750"/>
              <a:gd name="connsiteX2446" fmla="*/ 1715018 w 12027418"/>
              <a:gd name="connsiteY2446" fmla="*/ 1625600 h 2952750"/>
              <a:gd name="connsiteX2447" fmla="*/ 1651518 w 12027418"/>
              <a:gd name="connsiteY2447" fmla="*/ 1631950 h 2952750"/>
              <a:gd name="connsiteX2448" fmla="*/ 1670568 w 12027418"/>
              <a:gd name="connsiteY2448" fmla="*/ 1619250 h 2952750"/>
              <a:gd name="connsiteX2449" fmla="*/ 1715018 w 12027418"/>
              <a:gd name="connsiteY2449" fmla="*/ 1625600 h 2952750"/>
              <a:gd name="connsiteX2450" fmla="*/ 1537218 w 12027418"/>
              <a:gd name="connsiteY2450" fmla="*/ 1670050 h 2952750"/>
              <a:gd name="connsiteX2451" fmla="*/ 1588018 w 12027418"/>
              <a:gd name="connsiteY2451" fmla="*/ 1619250 h 2952750"/>
              <a:gd name="connsiteX2452" fmla="*/ 1537218 w 12027418"/>
              <a:gd name="connsiteY2452" fmla="*/ 1670050 h 2952750"/>
              <a:gd name="connsiteX2453" fmla="*/ 6617219 w 12027418"/>
              <a:gd name="connsiteY2453" fmla="*/ 1682750 h 2952750"/>
              <a:gd name="connsiteX2454" fmla="*/ 6617219 w 12027418"/>
              <a:gd name="connsiteY2454" fmla="*/ 1746250 h 2952750"/>
              <a:gd name="connsiteX2455" fmla="*/ 6591819 w 12027418"/>
              <a:gd name="connsiteY2455" fmla="*/ 1752600 h 2952750"/>
              <a:gd name="connsiteX2456" fmla="*/ 6502919 w 12027418"/>
              <a:gd name="connsiteY2456" fmla="*/ 1714500 h 2952750"/>
              <a:gd name="connsiteX2457" fmla="*/ 6496569 w 12027418"/>
              <a:gd name="connsiteY2457" fmla="*/ 1625600 h 2952750"/>
              <a:gd name="connsiteX2458" fmla="*/ 6585469 w 12027418"/>
              <a:gd name="connsiteY2458" fmla="*/ 1612900 h 2952750"/>
              <a:gd name="connsiteX2459" fmla="*/ 6617219 w 12027418"/>
              <a:gd name="connsiteY2459" fmla="*/ 1682750 h 2952750"/>
              <a:gd name="connsiteX2460" fmla="*/ 10605019 w 12027418"/>
              <a:gd name="connsiteY2460" fmla="*/ 1663700 h 2952750"/>
              <a:gd name="connsiteX2461" fmla="*/ 10579619 w 12027418"/>
              <a:gd name="connsiteY2461" fmla="*/ 1733550 h 2952750"/>
              <a:gd name="connsiteX2462" fmla="*/ 10503419 w 12027418"/>
              <a:gd name="connsiteY2462" fmla="*/ 1644650 h 2952750"/>
              <a:gd name="connsiteX2463" fmla="*/ 10528819 w 12027418"/>
              <a:gd name="connsiteY2463" fmla="*/ 1606550 h 2952750"/>
              <a:gd name="connsiteX2464" fmla="*/ 10605019 w 12027418"/>
              <a:gd name="connsiteY2464" fmla="*/ 1663700 h 2952750"/>
              <a:gd name="connsiteX2465" fmla="*/ 5118618 w 12027418"/>
              <a:gd name="connsiteY2465" fmla="*/ 1625600 h 2952750"/>
              <a:gd name="connsiteX2466" fmla="*/ 5093218 w 12027418"/>
              <a:gd name="connsiteY2466" fmla="*/ 1619250 h 2952750"/>
              <a:gd name="connsiteX2467" fmla="*/ 5118618 w 12027418"/>
              <a:gd name="connsiteY2467" fmla="*/ 1612900 h 2952750"/>
              <a:gd name="connsiteX2468" fmla="*/ 5124968 w 12027418"/>
              <a:gd name="connsiteY2468" fmla="*/ 1612900 h 2952750"/>
              <a:gd name="connsiteX2469" fmla="*/ 5118618 w 12027418"/>
              <a:gd name="connsiteY2469" fmla="*/ 1625600 h 2952750"/>
              <a:gd name="connsiteX2470" fmla="*/ 2826269 w 12027418"/>
              <a:gd name="connsiteY2470" fmla="*/ 1676400 h 2952750"/>
              <a:gd name="connsiteX2471" fmla="*/ 2826269 w 12027418"/>
              <a:gd name="connsiteY2471" fmla="*/ 1638300 h 2952750"/>
              <a:gd name="connsiteX2472" fmla="*/ 2889769 w 12027418"/>
              <a:gd name="connsiteY2472" fmla="*/ 1695450 h 2952750"/>
              <a:gd name="connsiteX2473" fmla="*/ 2902469 w 12027418"/>
              <a:gd name="connsiteY2473" fmla="*/ 1778000 h 2952750"/>
              <a:gd name="connsiteX2474" fmla="*/ 2934219 w 12027418"/>
              <a:gd name="connsiteY2474" fmla="*/ 1854200 h 2952750"/>
              <a:gd name="connsiteX2475" fmla="*/ 2743719 w 12027418"/>
              <a:gd name="connsiteY2475" fmla="*/ 1987550 h 2952750"/>
              <a:gd name="connsiteX2476" fmla="*/ 2635769 w 12027418"/>
              <a:gd name="connsiteY2476" fmla="*/ 1879600 h 2952750"/>
              <a:gd name="connsiteX2477" fmla="*/ 2680219 w 12027418"/>
              <a:gd name="connsiteY2477" fmla="*/ 1873250 h 2952750"/>
              <a:gd name="connsiteX2478" fmla="*/ 2686569 w 12027418"/>
              <a:gd name="connsiteY2478" fmla="*/ 1860550 h 2952750"/>
              <a:gd name="connsiteX2479" fmla="*/ 2642119 w 12027418"/>
              <a:gd name="connsiteY2479" fmla="*/ 1835150 h 2952750"/>
              <a:gd name="connsiteX2480" fmla="*/ 2642119 w 12027418"/>
              <a:gd name="connsiteY2480" fmla="*/ 1727200 h 2952750"/>
              <a:gd name="connsiteX2481" fmla="*/ 2731019 w 12027418"/>
              <a:gd name="connsiteY2481" fmla="*/ 1727200 h 2952750"/>
              <a:gd name="connsiteX2482" fmla="*/ 2661169 w 12027418"/>
              <a:gd name="connsiteY2482" fmla="*/ 1663700 h 2952750"/>
              <a:gd name="connsiteX2483" fmla="*/ 2604019 w 12027418"/>
              <a:gd name="connsiteY2483" fmla="*/ 1714500 h 2952750"/>
              <a:gd name="connsiteX2484" fmla="*/ 2711969 w 12027418"/>
              <a:gd name="connsiteY2484" fmla="*/ 1606550 h 2952750"/>
              <a:gd name="connsiteX2485" fmla="*/ 2826269 w 12027418"/>
              <a:gd name="connsiteY2485" fmla="*/ 1676400 h 2952750"/>
              <a:gd name="connsiteX2486" fmla="*/ 7245869 w 12027418"/>
              <a:gd name="connsiteY2486" fmla="*/ 1600200 h 2952750"/>
              <a:gd name="connsiteX2487" fmla="*/ 7252219 w 12027418"/>
              <a:gd name="connsiteY2487" fmla="*/ 1657350 h 2952750"/>
              <a:gd name="connsiteX2488" fmla="*/ 7214119 w 12027418"/>
              <a:gd name="connsiteY2488" fmla="*/ 1631950 h 2952750"/>
              <a:gd name="connsiteX2489" fmla="*/ 7226819 w 12027418"/>
              <a:gd name="connsiteY2489" fmla="*/ 1606550 h 2952750"/>
              <a:gd name="connsiteX2490" fmla="*/ 7214119 w 12027418"/>
              <a:gd name="connsiteY2490" fmla="*/ 1600200 h 2952750"/>
              <a:gd name="connsiteX2491" fmla="*/ 7245869 w 12027418"/>
              <a:gd name="connsiteY2491" fmla="*/ 1600200 h 2952750"/>
              <a:gd name="connsiteX2492" fmla="*/ 7163319 w 12027418"/>
              <a:gd name="connsiteY2492" fmla="*/ 1606550 h 2952750"/>
              <a:gd name="connsiteX2493" fmla="*/ 7188719 w 12027418"/>
              <a:gd name="connsiteY2493" fmla="*/ 1600200 h 2952750"/>
              <a:gd name="connsiteX2494" fmla="*/ 7163319 w 12027418"/>
              <a:gd name="connsiteY2494" fmla="*/ 1606550 h 2952750"/>
              <a:gd name="connsiteX2495" fmla="*/ 826018 w 12027418"/>
              <a:gd name="connsiteY2495" fmla="*/ 1638300 h 2952750"/>
              <a:gd name="connsiteX2496" fmla="*/ 813318 w 12027418"/>
              <a:gd name="connsiteY2496" fmla="*/ 1765300 h 2952750"/>
              <a:gd name="connsiteX2497" fmla="*/ 781568 w 12027418"/>
              <a:gd name="connsiteY2497" fmla="*/ 1714500 h 2952750"/>
              <a:gd name="connsiteX2498" fmla="*/ 724418 w 12027418"/>
              <a:gd name="connsiteY2498" fmla="*/ 1612900 h 2952750"/>
              <a:gd name="connsiteX2499" fmla="*/ 800618 w 12027418"/>
              <a:gd name="connsiteY2499" fmla="*/ 1600200 h 2952750"/>
              <a:gd name="connsiteX2500" fmla="*/ 826018 w 12027418"/>
              <a:gd name="connsiteY2500" fmla="*/ 1638300 h 2952750"/>
              <a:gd name="connsiteX2501" fmla="*/ 6280668 w 12027418"/>
              <a:gd name="connsiteY2501" fmla="*/ 1625600 h 2952750"/>
              <a:gd name="connsiteX2502" fmla="*/ 6280668 w 12027418"/>
              <a:gd name="connsiteY2502" fmla="*/ 1593850 h 2952750"/>
              <a:gd name="connsiteX2503" fmla="*/ 6280668 w 12027418"/>
              <a:gd name="connsiteY2503" fmla="*/ 1625600 h 2952750"/>
              <a:gd name="connsiteX2504" fmla="*/ 1594368 w 12027418"/>
              <a:gd name="connsiteY2504" fmla="*/ 1606550 h 2952750"/>
              <a:gd name="connsiteX2505" fmla="*/ 1607068 w 12027418"/>
              <a:gd name="connsiteY2505" fmla="*/ 1587500 h 2952750"/>
              <a:gd name="connsiteX2506" fmla="*/ 1594368 w 12027418"/>
              <a:gd name="connsiteY2506" fmla="*/ 1606550 h 2952750"/>
              <a:gd name="connsiteX2507" fmla="*/ 6020318 w 12027418"/>
              <a:gd name="connsiteY2507" fmla="*/ 1612900 h 2952750"/>
              <a:gd name="connsiteX2508" fmla="*/ 6058418 w 12027418"/>
              <a:gd name="connsiteY2508" fmla="*/ 1587500 h 2952750"/>
              <a:gd name="connsiteX2509" fmla="*/ 6020318 w 12027418"/>
              <a:gd name="connsiteY2509" fmla="*/ 1612900 h 2952750"/>
              <a:gd name="connsiteX2510" fmla="*/ 4566168 w 12027418"/>
              <a:gd name="connsiteY2510" fmla="*/ 1587500 h 2952750"/>
              <a:gd name="connsiteX2511" fmla="*/ 4547118 w 12027418"/>
              <a:gd name="connsiteY2511" fmla="*/ 1600200 h 2952750"/>
              <a:gd name="connsiteX2512" fmla="*/ 4509018 w 12027418"/>
              <a:gd name="connsiteY2512" fmla="*/ 1600200 h 2952750"/>
              <a:gd name="connsiteX2513" fmla="*/ 4515368 w 12027418"/>
              <a:gd name="connsiteY2513" fmla="*/ 1581150 h 2952750"/>
              <a:gd name="connsiteX2514" fmla="*/ 4566168 w 12027418"/>
              <a:gd name="connsiteY2514" fmla="*/ 1587500 h 2952750"/>
              <a:gd name="connsiteX2515" fmla="*/ 527568 w 12027418"/>
              <a:gd name="connsiteY2515" fmla="*/ 1593850 h 2952750"/>
              <a:gd name="connsiteX2516" fmla="*/ 508518 w 12027418"/>
              <a:gd name="connsiteY2516" fmla="*/ 1631950 h 2952750"/>
              <a:gd name="connsiteX2517" fmla="*/ 521218 w 12027418"/>
              <a:gd name="connsiteY2517" fmla="*/ 1581150 h 2952750"/>
              <a:gd name="connsiteX2518" fmla="*/ 527568 w 12027418"/>
              <a:gd name="connsiteY2518" fmla="*/ 1593850 h 2952750"/>
              <a:gd name="connsiteX2519" fmla="*/ 1518168 w 12027418"/>
              <a:gd name="connsiteY2519" fmla="*/ 1600200 h 2952750"/>
              <a:gd name="connsiteX2520" fmla="*/ 1461018 w 12027418"/>
              <a:gd name="connsiteY2520" fmla="*/ 1670050 h 2952750"/>
              <a:gd name="connsiteX2521" fmla="*/ 1486418 w 12027418"/>
              <a:gd name="connsiteY2521" fmla="*/ 1752600 h 2952750"/>
              <a:gd name="connsiteX2522" fmla="*/ 1397518 w 12027418"/>
              <a:gd name="connsiteY2522" fmla="*/ 1581150 h 2952750"/>
              <a:gd name="connsiteX2523" fmla="*/ 1505468 w 12027418"/>
              <a:gd name="connsiteY2523" fmla="*/ 1574800 h 2952750"/>
              <a:gd name="connsiteX2524" fmla="*/ 1518168 w 12027418"/>
              <a:gd name="connsiteY2524" fmla="*/ 1600200 h 2952750"/>
              <a:gd name="connsiteX2525" fmla="*/ 4959868 w 12027418"/>
              <a:gd name="connsiteY2525" fmla="*/ 1581150 h 2952750"/>
              <a:gd name="connsiteX2526" fmla="*/ 4959868 w 12027418"/>
              <a:gd name="connsiteY2526" fmla="*/ 1606550 h 2952750"/>
              <a:gd name="connsiteX2527" fmla="*/ 4940818 w 12027418"/>
              <a:gd name="connsiteY2527" fmla="*/ 1568450 h 2952750"/>
              <a:gd name="connsiteX2528" fmla="*/ 4959868 w 12027418"/>
              <a:gd name="connsiteY2528" fmla="*/ 1581150 h 2952750"/>
              <a:gd name="connsiteX2529" fmla="*/ 4883668 w 12027418"/>
              <a:gd name="connsiteY2529" fmla="*/ 1612900 h 2952750"/>
              <a:gd name="connsiteX2530" fmla="*/ 4883668 w 12027418"/>
              <a:gd name="connsiteY2530" fmla="*/ 1568450 h 2952750"/>
              <a:gd name="connsiteX2531" fmla="*/ 4902718 w 12027418"/>
              <a:gd name="connsiteY2531" fmla="*/ 1587500 h 2952750"/>
              <a:gd name="connsiteX2532" fmla="*/ 4883668 w 12027418"/>
              <a:gd name="connsiteY2532" fmla="*/ 1612900 h 2952750"/>
              <a:gd name="connsiteX2533" fmla="*/ 4985268 w 12027418"/>
              <a:gd name="connsiteY2533" fmla="*/ 1606550 h 2952750"/>
              <a:gd name="connsiteX2534" fmla="*/ 4991618 w 12027418"/>
              <a:gd name="connsiteY2534" fmla="*/ 1562100 h 2952750"/>
              <a:gd name="connsiteX2535" fmla="*/ 4985268 w 12027418"/>
              <a:gd name="connsiteY2535" fmla="*/ 1606550 h 2952750"/>
              <a:gd name="connsiteX2536" fmla="*/ 4763018 w 12027418"/>
              <a:gd name="connsiteY2536" fmla="*/ 1606550 h 2952750"/>
              <a:gd name="connsiteX2537" fmla="*/ 4756668 w 12027418"/>
              <a:gd name="connsiteY2537" fmla="*/ 1581150 h 2952750"/>
              <a:gd name="connsiteX2538" fmla="*/ 4775718 w 12027418"/>
              <a:gd name="connsiteY2538" fmla="*/ 1562100 h 2952750"/>
              <a:gd name="connsiteX2539" fmla="*/ 4763018 w 12027418"/>
              <a:gd name="connsiteY2539" fmla="*/ 1606550 h 2952750"/>
              <a:gd name="connsiteX2540" fmla="*/ 2045218 w 12027418"/>
              <a:gd name="connsiteY2540" fmla="*/ 1587500 h 2952750"/>
              <a:gd name="connsiteX2541" fmla="*/ 2038868 w 12027418"/>
              <a:gd name="connsiteY2541" fmla="*/ 1562100 h 2952750"/>
              <a:gd name="connsiteX2542" fmla="*/ 2045218 w 12027418"/>
              <a:gd name="connsiteY2542" fmla="*/ 1587500 h 2952750"/>
              <a:gd name="connsiteX2543" fmla="*/ 4839218 w 12027418"/>
              <a:gd name="connsiteY2543" fmla="*/ 1555750 h 2952750"/>
              <a:gd name="connsiteX2544" fmla="*/ 4851918 w 12027418"/>
              <a:gd name="connsiteY2544" fmla="*/ 1600200 h 2952750"/>
              <a:gd name="connsiteX2545" fmla="*/ 4813818 w 12027418"/>
              <a:gd name="connsiteY2545" fmla="*/ 1600200 h 2952750"/>
              <a:gd name="connsiteX2546" fmla="*/ 4820168 w 12027418"/>
              <a:gd name="connsiteY2546" fmla="*/ 1555750 h 2952750"/>
              <a:gd name="connsiteX2547" fmla="*/ 4839218 w 12027418"/>
              <a:gd name="connsiteY2547" fmla="*/ 1555750 h 2952750"/>
              <a:gd name="connsiteX2548" fmla="*/ 197368 w 12027418"/>
              <a:gd name="connsiteY2548" fmla="*/ 1543050 h 2952750"/>
              <a:gd name="connsiteX2549" fmla="*/ 222768 w 12027418"/>
              <a:gd name="connsiteY2549" fmla="*/ 1600200 h 2952750"/>
              <a:gd name="connsiteX2550" fmla="*/ 184668 w 12027418"/>
              <a:gd name="connsiteY2550" fmla="*/ 1568450 h 2952750"/>
              <a:gd name="connsiteX2551" fmla="*/ 171968 w 12027418"/>
              <a:gd name="connsiteY2551" fmla="*/ 1587500 h 2952750"/>
              <a:gd name="connsiteX2552" fmla="*/ 197368 w 12027418"/>
              <a:gd name="connsiteY2552" fmla="*/ 1631950 h 2952750"/>
              <a:gd name="connsiteX2553" fmla="*/ 184668 w 12027418"/>
              <a:gd name="connsiteY2553" fmla="*/ 1663700 h 2952750"/>
              <a:gd name="connsiteX2554" fmla="*/ 89418 w 12027418"/>
              <a:gd name="connsiteY2554" fmla="*/ 1758950 h 2952750"/>
              <a:gd name="connsiteX2555" fmla="*/ 64018 w 12027418"/>
              <a:gd name="connsiteY2555" fmla="*/ 1746250 h 2952750"/>
              <a:gd name="connsiteX2556" fmla="*/ 44968 w 12027418"/>
              <a:gd name="connsiteY2556" fmla="*/ 1771650 h 2952750"/>
              <a:gd name="connsiteX2557" fmla="*/ 38618 w 12027418"/>
              <a:gd name="connsiteY2557" fmla="*/ 1701800 h 2952750"/>
              <a:gd name="connsiteX2558" fmla="*/ 19568 w 12027418"/>
              <a:gd name="connsiteY2558" fmla="*/ 1631950 h 2952750"/>
              <a:gd name="connsiteX2559" fmla="*/ 102118 w 12027418"/>
              <a:gd name="connsiteY2559" fmla="*/ 1733550 h 2952750"/>
              <a:gd name="connsiteX2560" fmla="*/ 184668 w 12027418"/>
              <a:gd name="connsiteY2560" fmla="*/ 1625600 h 2952750"/>
              <a:gd name="connsiteX2561" fmla="*/ 171968 w 12027418"/>
              <a:gd name="connsiteY2561" fmla="*/ 1593850 h 2952750"/>
              <a:gd name="connsiteX2562" fmla="*/ 171968 w 12027418"/>
              <a:gd name="connsiteY2562" fmla="*/ 1543050 h 2952750"/>
              <a:gd name="connsiteX2563" fmla="*/ 197368 w 12027418"/>
              <a:gd name="connsiteY2563" fmla="*/ 1543050 h 2952750"/>
              <a:gd name="connsiteX2564" fmla="*/ 5220218 w 12027418"/>
              <a:gd name="connsiteY2564" fmla="*/ 1536700 h 2952750"/>
              <a:gd name="connsiteX2565" fmla="*/ 5321818 w 12027418"/>
              <a:gd name="connsiteY2565" fmla="*/ 1600200 h 2952750"/>
              <a:gd name="connsiteX2566" fmla="*/ 5220218 w 12027418"/>
              <a:gd name="connsiteY2566" fmla="*/ 1600200 h 2952750"/>
              <a:gd name="connsiteX2567" fmla="*/ 5207518 w 12027418"/>
              <a:gd name="connsiteY2567" fmla="*/ 1625600 h 2952750"/>
              <a:gd name="connsiteX2568" fmla="*/ 5220218 w 12027418"/>
              <a:gd name="connsiteY2568" fmla="*/ 1631950 h 2952750"/>
              <a:gd name="connsiteX2569" fmla="*/ 5251968 w 12027418"/>
              <a:gd name="connsiteY2569" fmla="*/ 1619250 h 2952750"/>
              <a:gd name="connsiteX2570" fmla="*/ 5226568 w 12027418"/>
              <a:gd name="connsiteY2570" fmla="*/ 1651000 h 2952750"/>
              <a:gd name="connsiteX2571" fmla="*/ 5277368 w 12027418"/>
              <a:gd name="connsiteY2571" fmla="*/ 1771650 h 2952750"/>
              <a:gd name="connsiteX2572" fmla="*/ 5264668 w 12027418"/>
              <a:gd name="connsiteY2572" fmla="*/ 1790700 h 2952750"/>
              <a:gd name="connsiteX2573" fmla="*/ 5201168 w 12027418"/>
              <a:gd name="connsiteY2573" fmla="*/ 1746250 h 2952750"/>
              <a:gd name="connsiteX2574" fmla="*/ 5188468 w 12027418"/>
              <a:gd name="connsiteY2574" fmla="*/ 1714500 h 2952750"/>
              <a:gd name="connsiteX2575" fmla="*/ 5061468 w 12027418"/>
              <a:gd name="connsiteY2575" fmla="*/ 1676400 h 2952750"/>
              <a:gd name="connsiteX2576" fmla="*/ 5048768 w 12027418"/>
              <a:gd name="connsiteY2576" fmla="*/ 1708150 h 2952750"/>
              <a:gd name="connsiteX2577" fmla="*/ 5061468 w 12027418"/>
              <a:gd name="connsiteY2577" fmla="*/ 1549400 h 2952750"/>
              <a:gd name="connsiteX2578" fmla="*/ 5112268 w 12027418"/>
              <a:gd name="connsiteY2578" fmla="*/ 1651000 h 2952750"/>
              <a:gd name="connsiteX2579" fmla="*/ 5163068 w 12027418"/>
              <a:gd name="connsiteY2579" fmla="*/ 1612900 h 2952750"/>
              <a:gd name="connsiteX2580" fmla="*/ 5074168 w 12027418"/>
              <a:gd name="connsiteY2580" fmla="*/ 1581150 h 2952750"/>
              <a:gd name="connsiteX2581" fmla="*/ 5194818 w 12027418"/>
              <a:gd name="connsiteY2581" fmla="*/ 1536700 h 2952750"/>
              <a:gd name="connsiteX2582" fmla="*/ 5220218 w 12027418"/>
              <a:gd name="connsiteY2582" fmla="*/ 1536700 h 2952750"/>
              <a:gd name="connsiteX2583" fmla="*/ 3842268 w 12027418"/>
              <a:gd name="connsiteY2583" fmla="*/ 1568450 h 2952750"/>
              <a:gd name="connsiteX2584" fmla="*/ 3950218 w 12027418"/>
              <a:gd name="connsiteY2584" fmla="*/ 1581150 h 2952750"/>
              <a:gd name="connsiteX2585" fmla="*/ 4089918 w 12027418"/>
              <a:gd name="connsiteY2585" fmla="*/ 1701800 h 2952750"/>
              <a:gd name="connsiteX2586" fmla="*/ 4032768 w 12027418"/>
              <a:gd name="connsiteY2586" fmla="*/ 1701800 h 2952750"/>
              <a:gd name="connsiteX2587" fmla="*/ 3835918 w 12027418"/>
              <a:gd name="connsiteY2587" fmla="*/ 1625600 h 2952750"/>
              <a:gd name="connsiteX2588" fmla="*/ 3816868 w 12027418"/>
              <a:gd name="connsiteY2588" fmla="*/ 1657350 h 2952750"/>
              <a:gd name="connsiteX2589" fmla="*/ 3785118 w 12027418"/>
              <a:gd name="connsiteY2589" fmla="*/ 1657350 h 2952750"/>
              <a:gd name="connsiteX2590" fmla="*/ 3785118 w 12027418"/>
              <a:gd name="connsiteY2590" fmla="*/ 1536700 h 2952750"/>
              <a:gd name="connsiteX2591" fmla="*/ 3842268 w 12027418"/>
              <a:gd name="connsiteY2591" fmla="*/ 1568450 h 2952750"/>
              <a:gd name="connsiteX2592" fmla="*/ 3340618 w 12027418"/>
              <a:gd name="connsiteY2592" fmla="*/ 1536700 h 2952750"/>
              <a:gd name="connsiteX2593" fmla="*/ 3315218 w 12027418"/>
              <a:gd name="connsiteY2593" fmla="*/ 1536700 h 2952750"/>
              <a:gd name="connsiteX2594" fmla="*/ 3340618 w 12027418"/>
              <a:gd name="connsiteY2594" fmla="*/ 1536700 h 2952750"/>
              <a:gd name="connsiteX2595" fmla="*/ 5055118 w 12027418"/>
              <a:gd name="connsiteY2595" fmla="*/ 1536700 h 2952750"/>
              <a:gd name="connsiteX2596" fmla="*/ 5042418 w 12027418"/>
              <a:gd name="connsiteY2596" fmla="*/ 1517650 h 2952750"/>
              <a:gd name="connsiteX2597" fmla="*/ 5055118 w 12027418"/>
              <a:gd name="connsiteY2597" fmla="*/ 1536700 h 2952750"/>
              <a:gd name="connsiteX2598" fmla="*/ 4515368 w 12027418"/>
              <a:gd name="connsiteY2598" fmla="*/ 1517650 h 2952750"/>
              <a:gd name="connsiteX2599" fmla="*/ 4547118 w 12027418"/>
              <a:gd name="connsiteY2599" fmla="*/ 1543050 h 2952750"/>
              <a:gd name="connsiteX2600" fmla="*/ 4566168 w 12027418"/>
              <a:gd name="connsiteY2600" fmla="*/ 1517650 h 2952750"/>
              <a:gd name="connsiteX2601" fmla="*/ 4604268 w 12027418"/>
              <a:gd name="connsiteY2601" fmla="*/ 1517650 h 2952750"/>
              <a:gd name="connsiteX2602" fmla="*/ 4610618 w 12027418"/>
              <a:gd name="connsiteY2602" fmla="*/ 1543050 h 2952750"/>
              <a:gd name="connsiteX2603" fmla="*/ 4540768 w 12027418"/>
              <a:gd name="connsiteY2603" fmla="*/ 1568450 h 2952750"/>
              <a:gd name="connsiteX2604" fmla="*/ 4451868 w 12027418"/>
              <a:gd name="connsiteY2604" fmla="*/ 1562100 h 2952750"/>
              <a:gd name="connsiteX2605" fmla="*/ 4451868 w 12027418"/>
              <a:gd name="connsiteY2605" fmla="*/ 1517650 h 2952750"/>
              <a:gd name="connsiteX2606" fmla="*/ 4515368 w 12027418"/>
              <a:gd name="connsiteY2606" fmla="*/ 1517650 h 2952750"/>
              <a:gd name="connsiteX2607" fmla="*/ 4312168 w 12027418"/>
              <a:gd name="connsiteY2607" fmla="*/ 1536700 h 2952750"/>
              <a:gd name="connsiteX2608" fmla="*/ 4134368 w 12027418"/>
              <a:gd name="connsiteY2608" fmla="*/ 1670050 h 2952750"/>
              <a:gd name="connsiteX2609" fmla="*/ 4280418 w 12027418"/>
              <a:gd name="connsiteY2609" fmla="*/ 1517650 h 2952750"/>
              <a:gd name="connsiteX2610" fmla="*/ 4312168 w 12027418"/>
              <a:gd name="connsiteY2610" fmla="*/ 1536700 h 2952750"/>
              <a:gd name="connsiteX2611" fmla="*/ 7303019 w 12027418"/>
              <a:gd name="connsiteY2611" fmla="*/ 1517650 h 2952750"/>
              <a:gd name="connsiteX2612" fmla="*/ 7322069 w 12027418"/>
              <a:gd name="connsiteY2612" fmla="*/ 1581150 h 2952750"/>
              <a:gd name="connsiteX2613" fmla="*/ 7290319 w 12027418"/>
              <a:gd name="connsiteY2613" fmla="*/ 1676400 h 2952750"/>
              <a:gd name="connsiteX2614" fmla="*/ 7283969 w 12027418"/>
              <a:gd name="connsiteY2614" fmla="*/ 1657350 h 2952750"/>
              <a:gd name="connsiteX2615" fmla="*/ 7296669 w 12027418"/>
              <a:gd name="connsiteY2615" fmla="*/ 1587500 h 2952750"/>
              <a:gd name="connsiteX2616" fmla="*/ 7271269 w 12027418"/>
              <a:gd name="connsiteY2616" fmla="*/ 1638300 h 2952750"/>
              <a:gd name="connsiteX2617" fmla="*/ 7252219 w 12027418"/>
              <a:gd name="connsiteY2617" fmla="*/ 1568450 h 2952750"/>
              <a:gd name="connsiteX2618" fmla="*/ 7207769 w 12027418"/>
              <a:gd name="connsiteY2618" fmla="*/ 1524000 h 2952750"/>
              <a:gd name="connsiteX2619" fmla="*/ 7245869 w 12027418"/>
              <a:gd name="connsiteY2619" fmla="*/ 1511300 h 2952750"/>
              <a:gd name="connsiteX2620" fmla="*/ 7303019 w 12027418"/>
              <a:gd name="connsiteY2620" fmla="*/ 1517650 h 2952750"/>
              <a:gd name="connsiteX2621" fmla="*/ 6102868 w 12027418"/>
              <a:gd name="connsiteY2621" fmla="*/ 1574800 h 2952750"/>
              <a:gd name="connsiteX2622" fmla="*/ 6071118 w 12027418"/>
              <a:gd name="connsiteY2622" fmla="*/ 1549400 h 2952750"/>
              <a:gd name="connsiteX2623" fmla="*/ 6007618 w 12027418"/>
              <a:gd name="connsiteY2623" fmla="*/ 1606550 h 2952750"/>
              <a:gd name="connsiteX2624" fmla="*/ 6020318 w 12027418"/>
              <a:gd name="connsiteY2624" fmla="*/ 1746250 h 2952750"/>
              <a:gd name="connsiteX2625" fmla="*/ 6013968 w 12027418"/>
              <a:gd name="connsiteY2625" fmla="*/ 1720850 h 2952750"/>
              <a:gd name="connsiteX2626" fmla="*/ 5925068 w 12027418"/>
              <a:gd name="connsiteY2626" fmla="*/ 1574800 h 2952750"/>
              <a:gd name="connsiteX2627" fmla="*/ 6058418 w 12027418"/>
              <a:gd name="connsiteY2627" fmla="*/ 1511300 h 2952750"/>
              <a:gd name="connsiteX2628" fmla="*/ 6102868 w 12027418"/>
              <a:gd name="connsiteY2628" fmla="*/ 1574800 h 2952750"/>
              <a:gd name="connsiteX2629" fmla="*/ 3766068 w 12027418"/>
              <a:gd name="connsiteY2629" fmla="*/ 1562100 h 2952750"/>
              <a:gd name="connsiteX2630" fmla="*/ 3740668 w 12027418"/>
              <a:gd name="connsiteY2630" fmla="*/ 1651000 h 2952750"/>
              <a:gd name="connsiteX2631" fmla="*/ 3645418 w 12027418"/>
              <a:gd name="connsiteY2631" fmla="*/ 1695450 h 2952750"/>
              <a:gd name="connsiteX2632" fmla="*/ 3645418 w 12027418"/>
              <a:gd name="connsiteY2632" fmla="*/ 1631950 h 2952750"/>
              <a:gd name="connsiteX2633" fmla="*/ 3708918 w 12027418"/>
              <a:gd name="connsiteY2633" fmla="*/ 1593850 h 2952750"/>
              <a:gd name="connsiteX2634" fmla="*/ 3689868 w 12027418"/>
              <a:gd name="connsiteY2634" fmla="*/ 1587500 h 2952750"/>
              <a:gd name="connsiteX2635" fmla="*/ 3651768 w 12027418"/>
              <a:gd name="connsiteY2635" fmla="*/ 1600200 h 2952750"/>
              <a:gd name="connsiteX2636" fmla="*/ 3645418 w 12027418"/>
              <a:gd name="connsiteY2636" fmla="*/ 1600200 h 2952750"/>
              <a:gd name="connsiteX2637" fmla="*/ 3683518 w 12027418"/>
              <a:gd name="connsiteY2637" fmla="*/ 1549400 h 2952750"/>
              <a:gd name="connsiteX2638" fmla="*/ 3702568 w 12027418"/>
              <a:gd name="connsiteY2638" fmla="*/ 1517650 h 2952750"/>
              <a:gd name="connsiteX2639" fmla="*/ 3721618 w 12027418"/>
              <a:gd name="connsiteY2639" fmla="*/ 1511300 h 2952750"/>
              <a:gd name="connsiteX2640" fmla="*/ 3766068 w 12027418"/>
              <a:gd name="connsiteY2640" fmla="*/ 1562100 h 2952750"/>
              <a:gd name="connsiteX2641" fmla="*/ 2845319 w 12027418"/>
              <a:gd name="connsiteY2641" fmla="*/ 1498600 h 2952750"/>
              <a:gd name="connsiteX2642" fmla="*/ 2813569 w 12027418"/>
              <a:gd name="connsiteY2642" fmla="*/ 1498600 h 2952750"/>
              <a:gd name="connsiteX2643" fmla="*/ 2845319 w 12027418"/>
              <a:gd name="connsiteY2643" fmla="*/ 1498600 h 2952750"/>
              <a:gd name="connsiteX2644" fmla="*/ 3150119 w 12027418"/>
              <a:gd name="connsiteY2644" fmla="*/ 1479550 h 2952750"/>
              <a:gd name="connsiteX2645" fmla="*/ 3232668 w 12027418"/>
              <a:gd name="connsiteY2645" fmla="*/ 1530350 h 2952750"/>
              <a:gd name="connsiteX2646" fmla="*/ 3181869 w 12027418"/>
              <a:gd name="connsiteY2646" fmla="*/ 1562100 h 2952750"/>
              <a:gd name="connsiteX2647" fmla="*/ 3124719 w 12027418"/>
              <a:gd name="connsiteY2647" fmla="*/ 1536700 h 2952750"/>
              <a:gd name="connsiteX2648" fmla="*/ 3181869 w 12027418"/>
              <a:gd name="connsiteY2648" fmla="*/ 1511300 h 2952750"/>
              <a:gd name="connsiteX2649" fmla="*/ 3118369 w 12027418"/>
              <a:gd name="connsiteY2649" fmla="*/ 1479550 h 2952750"/>
              <a:gd name="connsiteX2650" fmla="*/ 3150119 w 12027418"/>
              <a:gd name="connsiteY2650" fmla="*/ 1479550 h 2952750"/>
              <a:gd name="connsiteX2651" fmla="*/ 5867918 w 12027418"/>
              <a:gd name="connsiteY2651" fmla="*/ 1600200 h 2952750"/>
              <a:gd name="connsiteX2652" fmla="*/ 5836168 w 12027418"/>
              <a:gd name="connsiteY2652" fmla="*/ 1612900 h 2952750"/>
              <a:gd name="connsiteX2653" fmla="*/ 5785368 w 12027418"/>
              <a:gd name="connsiteY2653" fmla="*/ 1555750 h 2952750"/>
              <a:gd name="connsiteX2654" fmla="*/ 5740918 w 12027418"/>
              <a:gd name="connsiteY2654" fmla="*/ 1581150 h 2952750"/>
              <a:gd name="connsiteX2655" fmla="*/ 5715518 w 12027418"/>
              <a:gd name="connsiteY2655" fmla="*/ 1670050 h 2952750"/>
              <a:gd name="connsiteX2656" fmla="*/ 5671068 w 12027418"/>
              <a:gd name="connsiteY2656" fmla="*/ 1555750 h 2952750"/>
              <a:gd name="connsiteX2657" fmla="*/ 5829818 w 12027418"/>
              <a:gd name="connsiteY2657" fmla="*/ 1473200 h 2952750"/>
              <a:gd name="connsiteX2658" fmla="*/ 5867918 w 12027418"/>
              <a:gd name="connsiteY2658" fmla="*/ 1600200 h 2952750"/>
              <a:gd name="connsiteX2659" fmla="*/ 4559818 w 12027418"/>
              <a:gd name="connsiteY2659" fmla="*/ 1485900 h 2952750"/>
              <a:gd name="connsiteX2660" fmla="*/ 4489968 w 12027418"/>
              <a:gd name="connsiteY2660" fmla="*/ 1492250 h 2952750"/>
              <a:gd name="connsiteX2661" fmla="*/ 4483618 w 12027418"/>
              <a:gd name="connsiteY2661" fmla="*/ 1460500 h 2952750"/>
              <a:gd name="connsiteX2662" fmla="*/ 4559818 w 12027418"/>
              <a:gd name="connsiteY2662" fmla="*/ 1460500 h 2952750"/>
              <a:gd name="connsiteX2663" fmla="*/ 4559818 w 12027418"/>
              <a:gd name="connsiteY2663" fmla="*/ 1485900 h 2952750"/>
              <a:gd name="connsiteX2664" fmla="*/ 5296418 w 12027418"/>
              <a:gd name="connsiteY2664" fmla="*/ 1447800 h 2952750"/>
              <a:gd name="connsiteX2665" fmla="*/ 5283718 w 12027418"/>
              <a:gd name="connsiteY2665" fmla="*/ 1441450 h 2952750"/>
              <a:gd name="connsiteX2666" fmla="*/ 5296418 w 12027418"/>
              <a:gd name="connsiteY2666" fmla="*/ 1447800 h 2952750"/>
              <a:gd name="connsiteX2667" fmla="*/ 3327918 w 12027418"/>
              <a:gd name="connsiteY2667" fmla="*/ 1466850 h 2952750"/>
              <a:gd name="connsiteX2668" fmla="*/ 3327918 w 12027418"/>
              <a:gd name="connsiteY2668" fmla="*/ 1485900 h 2952750"/>
              <a:gd name="connsiteX2669" fmla="*/ 3270768 w 12027418"/>
              <a:gd name="connsiteY2669" fmla="*/ 1530350 h 2952750"/>
              <a:gd name="connsiteX2670" fmla="*/ 3289818 w 12027418"/>
              <a:gd name="connsiteY2670" fmla="*/ 1574800 h 2952750"/>
              <a:gd name="connsiteX2671" fmla="*/ 3366018 w 12027418"/>
              <a:gd name="connsiteY2671" fmla="*/ 1581150 h 2952750"/>
              <a:gd name="connsiteX2672" fmla="*/ 3499368 w 12027418"/>
              <a:gd name="connsiteY2672" fmla="*/ 1898650 h 2952750"/>
              <a:gd name="connsiteX2673" fmla="*/ 3493018 w 12027418"/>
              <a:gd name="connsiteY2673" fmla="*/ 1924050 h 2952750"/>
              <a:gd name="connsiteX2674" fmla="*/ 3429518 w 12027418"/>
              <a:gd name="connsiteY2674" fmla="*/ 1771650 h 2952750"/>
              <a:gd name="connsiteX2675" fmla="*/ 3404118 w 12027418"/>
              <a:gd name="connsiteY2675" fmla="*/ 1860550 h 2952750"/>
              <a:gd name="connsiteX2676" fmla="*/ 3340618 w 12027418"/>
              <a:gd name="connsiteY2676" fmla="*/ 1885950 h 2952750"/>
              <a:gd name="connsiteX2677" fmla="*/ 3410468 w 12027418"/>
              <a:gd name="connsiteY2677" fmla="*/ 1822450 h 2952750"/>
              <a:gd name="connsiteX2678" fmla="*/ 3410468 w 12027418"/>
              <a:gd name="connsiteY2678" fmla="*/ 1797050 h 2952750"/>
              <a:gd name="connsiteX2679" fmla="*/ 3289818 w 12027418"/>
              <a:gd name="connsiteY2679" fmla="*/ 1860550 h 2952750"/>
              <a:gd name="connsiteX2680" fmla="*/ 3175519 w 12027418"/>
              <a:gd name="connsiteY2680" fmla="*/ 1835150 h 2952750"/>
              <a:gd name="connsiteX2681" fmla="*/ 3112019 w 12027418"/>
              <a:gd name="connsiteY2681" fmla="*/ 1784350 h 2952750"/>
              <a:gd name="connsiteX2682" fmla="*/ 3023119 w 12027418"/>
              <a:gd name="connsiteY2682" fmla="*/ 1676400 h 2952750"/>
              <a:gd name="connsiteX2683" fmla="*/ 3016769 w 12027418"/>
              <a:gd name="connsiteY2683" fmla="*/ 1651000 h 2952750"/>
              <a:gd name="connsiteX2684" fmla="*/ 3048519 w 12027418"/>
              <a:gd name="connsiteY2684" fmla="*/ 1644650 h 2952750"/>
              <a:gd name="connsiteX2685" fmla="*/ 3048519 w 12027418"/>
              <a:gd name="connsiteY2685" fmla="*/ 1593850 h 2952750"/>
              <a:gd name="connsiteX2686" fmla="*/ 3035819 w 12027418"/>
              <a:gd name="connsiteY2686" fmla="*/ 1568450 h 2952750"/>
              <a:gd name="connsiteX2687" fmla="*/ 3194569 w 12027418"/>
              <a:gd name="connsiteY2687" fmla="*/ 1441450 h 2952750"/>
              <a:gd name="connsiteX2688" fmla="*/ 3327918 w 12027418"/>
              <a:gd name="connsiteY2688" fmla="*/ 1466850 h 2952750"/>
              <a:gd name="connsiteX2689" fmla="*/ 191018 w 12027418"/>
              <a:gd name="connsiteY2689" fmla="*/ 1435100 h 2952750"/>
              <a:gd name="connsiteX2690" fmla="*/ 222768 w 12027418"/>
              <a:gd name="connsiteY2690" fmla="*/ 1536700 h 2952750"/>
              <a:gd name="connsiteX2691" fmla="*/ 178318 w 12027418"/>
              <a:gd name="connsiteY2691" fmla="*/ 1524000 h 2952750"/>
              <a:gd name="connsiteX2692" fmla="*/ 140218 w 12027418"/>
              <a:gd name="connsiteY2692" fmla="*/ 1555750 h 2952750"/>
              <a:gd name="connsiteX2693" fmla="*/ 165618 w 12027418"/>
              <a:gd name="connsiteY2693" fmla="*/ 1625600 h 2952750"/>
              <a:gd name="connsiteX2694" fmla="*/ 89418 w 12027418"/>
              <a:gd name="connsiteY2694" fmla="*/ 1670050 h 2952750"/>
              <a:gd name="connsiteX2695" fmla="*/ 38618 w 12027418"/>
              <a:gd name="connsiteY2695" fmla="*/ 1606550 h 2952750"/>
              <a:gd name="connsiteX2696" fmla="*/ 25918 w 12027418"/>
              <a:gd name="connsiteY2696" fmla="*/ 1619250 h 2952750"/>
              <a:gd name="connsiteX2697" fmla="*/ 518 w 12027418"/>
              <a:gd name="connsiteY2697" fmla="*/ 1568450 h 2952750"/>
              <a:gd name="connsiteX2698" fmla="*/ 146568 w 12027418"/>
              <a:gd name="connsiteY2698" fmla="*/ 1435100 h 2952750"/>
              <a:gd name="connsiteX2699" fmla="*/ 191018 w 12027418"/>
              <a:gd name="connsiteY2699" fmla="*/ 1435100 h 2952750"/>
              <a:gd name="connsiteX2700" fmla="*/ 5156718 w 12027418"/>
              <a:gd name="connsiteY2700" fmla="*/ 1422400 h 2952750"/>
              <a:gd name="connsiteX2701" fmla="*/ 5169418 w 12027418"/>
              <a:gd name="connsiteY2701" fmla="*/ 1441450 h 2952750"/>
              <a:gd name="connsiteX2702" fmla="*/ 5061468 w 12027418"/>
              <a:gd name="connsiteY2702" fmla="*/ 1511300 h 2952750"/>
              <a:gd name="connsiteX2703" fmla="*/ 5055118 w 12027418"/>
              <a:gd name="connsiteY2703" fmla="*/ 1492250 h 2952750"/>
              <a:gd name="connsiteX2704" fmla="*/ 5118618 w 12027418"/>
              <a:gd name="connsiteY2704" fmla="*/ 1422400 h 2952750"/>
              <a:gd name="connsiteX2705" fmla="*/ 5156718 w 12027418"/>
              <a:gd name="connsiteY2705" fmla="*/ 1422400 h 2952750"/>
              <a:gd name="connsiteX2706" fmla="*/ 6452118 w 12027418"/>
              <a:gd name="connsiteY2706" fmla="*/ 1409700 h 2952750"/>
              <a:gd name="connsiteX2707" fmla="*/ 6458468 w 12027418"/>
              <a:gd name="connsiteY2707" fmla="*/ 1530350 h 2952750"/>
              <a:gd name="connsiteX2708" fmla="*/ 6445768 w 12027418"/>
              <a:gd name="connsiteY2708" fmla="*/ 1581150 h 2952750"/>
              <a:gd name="connsiteX2709" fmla="*/ 6433068 w 12027418"/>
              <a:gd name="connsiteY2709" fmla="*/ 1587500 h 2952750"/>
              <a:gd name="connsiteX2710" fmla="*/ 6420368 w 12027418"/>
              <a:gd name="connsiteY2710" fmla="*/ 1549400 h 2952750"/>
              <a:gd name="connsiteX2711" fmla="*/ 6414018 w 12027418"/>
              <a:gd name="connsiteY2711" fmla="*/ 1625600 h 2952750"/>
              <a:gd name="connsiteX2712" fmla="*/ 6369568 w 12027418"/>
              <a:gd name="connsiteY2712" fmla="*/ 1574800 h 2952750"/>
              <a:gd name="connsiteX2713" fmla="*/ 6401318 w 12027418"/>
              <a:gd name="connsiteY2713" fmla="*/ 1549400 h 2952750"/>
              <a:gd name="connsiteX2714" fmla="*/ 6394968 w 12027418"/>
              <a:gd name="connsiteY2714" fmla="*/ 1536700 h 2952750"/>
              <a:gd name="connsiteX2715" fmla="*/ 6356868 w 12027418"/>
              <a:gd name="connsiteY2715" fmla="*/ 1549400 h 2952750"/>
              <a:gd name="connsiteX2716" fmla="*/ 6375918 w 12027418"/>
              <a:gd name="connsiteY2716" fmla="*/ 1530350 h 2952750"/>
              <a:gd name="connsiteX2717" fmla="*/ 6356868 w 12027418"/>
              <a:gd name="connsiteY2717" fmla="*/ 1517650 h 2952750"/>
              <a:gd name="connsiteX2718" fmla="*/ 6363218 w 12027418"/>
              <a:gd name="connsiteY2718" fmla="*/ 1504950 h 2952750"/>
              <a:gd name="connsiteX2719" fmla="*/ 6414018 w 12027418"/>
              <a:gd name="connsiteY2719" fmla="*/ 1555750 h 2952750"/>
              <a:gd name="connsiteX2720" fmla="*/ 6420368 w 12027418"/>
              <a:gd name="connsiteY2720" fmla="*/ 1530350 h 2952750"/>
              <a:gd name="connsiteX2721" fmla="*/ 6312418 w 12027418"/>
              <a:gd name="connsiteY2721" fmla="*/ 1447800 h 2952750"/>
              <a:gd name="connsiteX2722" fmla="*/ 6375918 w 12027418"/>
              <a:gd name="connsiteY2722" fmla="*/ 1409700 h 2952750"/>
              <a:gd name="connsiteX2723" fmla="*/ 6452118 w 12027418"/>
              <a:gd name="connsiteY2723" fmla="*/ 1409700 h 2952750"/>
              <a:gd name="connsiteX2724" fmla="*/ 1149868 w 12027418"/>
              <a:gd name="connsiteY2724" fmla="*/ 1492250 h 2952750"/>
              <a:gd name="connsiteX2725" fmla="*/ 1162568 w 12027418"/>
              <a:gd name="connsiteY2725" fmla="*/ 1498600 h 2952750"/>
              <a:gd name="connsiteX2726" fmla="*/ 1219718 w 12027418"/>
              <a:gd name="connsiteY2726" fmla="*/ 1485900 h 2952750"/>
              <a:gd name="connsiteX2727" fmla="*/ 1143518 w 12027418"/>
              <a:gd name="connsiteY2727" fmla="*/ 1530350 h 2952750"/>
              <a:gd name="connsiteX2728" fmla="*/ 1137168 w 12027418"/>
              <a:gd name="connsiteY2728" fmla="*/ 1409700 h 2952750"/>
              <a:gd name="connsiteX2729" fmla="*/ 1149868 w 12027418"/>
              <a:gd name="connsiteY2729" fmla="*/ 1492250 h 2952750"/>
              <a:gd name="connsiteX2730" fmla="*/ 4953518 w 12027418"/>
              <a:gd name="connsiteY2730" fmla="*/ 1517650 h 2952750"/>
              <a:gd name="connsiteX2731" fmla="*/ 4928118 w 12027418"/>
              <a:gd name="connsiteY2731" fmla="*/ 1524000 h 2952750"/>
              <a:gd name="connsiteX2732" fmla="*/ 4890018 w 12027418"/>
              <a:gd name="connsiteY2732" fmla="*/ 1498600 h 2952750"/>
              <a:gd name="connsiteX2733" fmla="*/ 4813818 w 12027418"/>
              <a:gd name="connsiteY2733" fmla="*/ 1498600 h 2952750"/>
              <a:gd name="connsiteX2734" fmla="*/ 4877318 w 12027418"/>
              <a:gd name="connsiteY2734" fmla="*/ 1479550 h 2952750"/>
              <a:gd name="connsiteX2735" fmla="*/ 4864618 w 12027418"/>
              <a:gd name="connsiteY2735" fmla="*/ 1447800 h 2952750"/>
              <a:gd name="connsiteX2736" fmla="*/ 4883668 w 12027418"/>
              <a:gd name="connsiteY2736" fmla="*/ 1403350 h 2952750"/>
              <a:gd name="connsiteX2737" fmla="*/ 4953518 w 12027418"/>
              <a:gd name="connsiteY2737" fmla="*/ 1517650 h 2952750"/>
              <a:gd name="connsiteX2738" fmla="*/ 4115318 w 12027418"/>
              <a:gd name="connsiteY2738" fmla="*/ 1422400 h 2952750"/>
              <a:gd name="connsiteX2739" fmla="*/ 4064518 w 12027418"/>
              <a:gd name="connsiteY2739" fmla="*/ 1447800 h 2952750"/>
              <a:gd name="connsiteX2740" fmla="*/ 4077218 w 12027418"/>
              <a:gd name="connsiteY2740" fmla="*/ 1460500 h 2952750"/>
              <a:gd name="connsiteX2741" fmla="*/ 4007368 w 12027418"/>
              <a:gd name="connsiteY2741" fmla="*/ 1492250 h 2952750"/>
              <a:gd name="connsiteX2742" fmla="*/ 4045468 w 12027418"/>
              <a:gd name="connsiteY2742" fmla="*/ 1454150 h 2952750"/>
              <a:gd name="connsiteX2743" fmla="*/ 4032768 w 12027418"/>
              <a:gd name="connsiteY2743" fmla="*/ 1441450 h 2952750"/>
              <a:gd name="connsiteX2744" fmla="*/ 3988318 w 12027418"/>
              <a:gd name="connsiteY2744" fmla="*/ 1460500 h 2952750"/>
              <a:gd name="connsiteX2745" fmla="*/ 3981968 w 12027418"/>
              <a:gd name="connsiteY2745" fmla="*/ 1447800 h 2952750"/>
              <a:gd name="connsiteX2746" fmla="*/ 4077218 w 12027418"/>
              <a:gd name="connsiteY2746" fmla="*/ 1403350 h 2952750"/>
              <a:gd name="connsiteX2747" fmla="*/ 4115318 w 12027418"/>
              <a:gd name="connsiteY2747" fmla="*/ 1422400 h 2952750"/>
              <a:gd name="connsiteX2748" fmla="*/ 4185168 w 12027418"/>
              <a:gd name="connsiteY2748" fmla="*/ 1409700 h 2952750"/>
              <a:gd name="connsiteX2749" fmla="*/ 4178818 w 12027418"/>
              <a:gd name="connsiteY2749" fmla="*/ 1397000 h 2952750"/>
              <a:gd name="connsiteX2750" fmla="*/ 4185168 w 12027418"/>
              <a:gd name="connsiteY2750" fmla="*/ 1409700 h 2952750"/>
              <a:gd name="connsiteX2751" fmla="*/ 2057918 w 12027418"/>
              <a:gd name="connsiteY2751" fmla="*/ 1371600 h 2952750"/>
              <a:gd name="connsiteX2752" fmla="*/ 2051568 w 12027418"/>
              <a:gd name="connsiteY2752" fmla="*/ 1371600 h 2952750"/>
              <a:gd name="connsiteX2753" fmla="*/ 2057918 w 12027418"/>
              <a:gd name="connsiteY2753" fmla="*/ 1371600 h 2952750"/>
              <a:gd name="connsiteX2754" fmla="*/ 464068 w 12027418"/>
              <a:gd name="connsiteY2754" fmla="*/ 1384300 h 2952750"/>
              <a:gd name="connsiteX2755" fmla="*/ 464068 w 12027418"/>
              <a:gd name="connsiteY2755" fmla="*/ 1466850 h 2952750"/>
              <a:gd name="connsiteX2756" fmla="*/ 413268 w 12027418"/>
              <a:gd name="connsiteY2756" fmla="*/ 1454150 h 2952750"/>
              <a:gd name="connsiteX2757" fmla="*/ 413268 w 12027418"/>
              <a:gd name="connsiteY2757" fmla="*/ 1492250 h 2952750"/>
              <a:gd name="connsiteX2758" fmla="*/ 445018 w 12027418"/>
              <a:gd name="connsiteY2758" fmla="*/ 1517650 h 2952750"/>
              <a:gd name="connsiteX2759" fmla="*/ 445018 w 12027418"/>
              <a:gd name="connsiteY2759" fmla="*/ 1562100 h 2952750"/>
              <a:gd name="connsiteX2760" fmla="*/ 419618 w 12027418"/>
              <a:gd name="connsiteY2760" fmla="*/ 1568450 h 2952750"/>
              <a:gd name="connsiteX2761" fmla="*/ 425968 w 12027418"/>
              <a:gd name="connsiteY2761" fmla="*/ 1524000 h 2952750"/>
              <a:gd name="connsiteX2762" fmla="*/ 362468 w 12027418"/>
              <a:gd name="connsiteY2762" fmla="*/ 1555750 h 2952750"/>
              <a:gd name="connsiteX2763" fmla="*/ 305318 w 12027418"/>
              <a:gd name="connsiteY2763" fmla="*/ 1555750 h 2952750"/>
              <a:gd name="connsiteX2764" fmla="*/ 305318 w 12027418"/>
              <a:gd name="connsiteY2764" fmla="*/ 1435100 h 2952750"/>
              <a:gd name="connsiteX2765" fmla="*/ 368818 w 12027418"/>
              <a:gd name="connsiteY2765" fmla="*/ 1371600 h 2952750"/>
              <a:gd name="connsiteX2766" fmla="*/ 464068 w 12027418"/>
              <a:gd name="connsiteY2766" fmla="*/ 1384300 h 2952750"/>
              <a:gd name="connsiteX2767" fmla="*/ 1302268 w 12027418"/>
              <a:gd name="connsiteY2767" fmla="*/ 1485900 h 2952750"/>
              <a:gd name="connsiteX2768" fmla="*/ 1283218 w 12027418"/>
              <a:gd name="connsiteY2768" fmla="*/ 1492250 h 2952750"/>
              <a:gd name="connsiteX2769" fmla="*/ 1264168 w 12027418"/>
              <a:gd name="connsiteY2769" fmla="*/ 1352550 h 2952750"/>
              <a:gd name="connsiteX2770" fmla="*/ 1302268 w 12027418"/>
              <a:gd name="connsiteY2770" fmla="*/ 1485900 h 2952750"/>
              <a:gd name="connsiteX2771" fmla="*/ 7518919 w 12027418"/>
              <a:gd name="connsiteY2771" fmla="*/ 1346200 h 2952750"/>
              <a:gd name="connsiteX2772" fmla="*/ 7607819 w 12027418"/>
              <a:gd name="connsiteY2772" fmla="*/ 1416050 h 2952750"/>
              <a:gd name="connsiteX2773" fmla="*/ 7525269 w 12027418"/>
              <a:gd name="connsiteY2773" fmla="*/ 1593850 h 2952750"/>
              <a:gd name="connsiteX2774" fmla="*/ 7537969 w 12027418"/>
              <a:gd name="connsiteY2774" fmla="*/ 1631950 h 2952750"/>
              <a:gd name="connsiteX2775" fmla="*/ 7690369 w 12027418"/>
              <a:gd name="connsiteY2775" fmla="*/ 1670050 h 2952750"/>
              <a:gd name="connsiteX2776" fmla="*/ 7696719 w 12027418"/>
              <a:gd name="connsiteY2776" fmla="*/ 1701800 h 2952750"/>
              <a:gd name="connsiteX2777" fmla="*/ 7722119 w 12027418"/>
              <a:gd name="connsiteY2777" fmla="*/ 1676400 h 2952750"/>
              <a:gd name="connsiteX2778" fmla="*/ 7760219 w 12027418"/>
              <a:gd name="connsiteY2778" fmla="*/ 1733550 h 2952750"/>
              <a:gd name="connsiteX2779" fmla="*/ 7614169 w 12027418"/>
              <a:gd name="connsiteY2779" fmla="*/ 1816100 h 2952750"/>
              <a:gd name="connsiteX2780" fmla="*/ 7537969 w 12027418"/>
              <a:gd name="connsiteY2780" fmla="*/ 1835150 h 2952750"/>
              <a:gd name="connsiteX2781" fmla="*/ 7436369 w 12027418"/>
              <a:gd name="connsiteY2781" fmla="*/ 1955800 h 2952750"/>
              <a:gd name="connsiteX2782" fmla="*/ 7430019 w 12027418"/>
              <a:gd name="connsiteY2782" fmla="*/ 1936750 h 2952750"/>
              <a:gd name="connsiteX2783" fmla="*/ 7493519 w 12027418"/>
              <a:gd name="connsiteY2783" fmla="*/ 1847850 h 2952750"/>
              <a:gd name="connsiteX2784" fmla="*/ 7537969 w 12027418"/>
              <a:gd name="connsiteY2784" fmla="*/ 1828800 h 2952750"/>
              <a:gd name="connsiteX2785" fmla="*/ 7684019 w 12027418"/>
              <a:gd name="connsiteY2785" fmla="*/ 1695450 h 2952750"/>
              <a:gd name="connsiteX2786" fmla="*/ 7633219 w 12027418"/>
              <a:gd name="connsiteY2786" fmla="*/ 1720850 h 2952750"/>
              <a:gd name="connsiteX2787" fmla="*/ 7588769 w 12027418"/>
              <a:gd name="connsiteY2787" fmla="*/ 1695450 h 2952750"/>
              <a:gd name="connsiteX2788" fmla="*/ 7480819 w 12027418"/>
              <a:gd name="connsiteY2788" fmla="*/ 1600200 h 2952750"/>
              <a:gd name="connsiteX2789" fmla="*/ 7531619 w 12027418"/>
              <a:gd name="connsiteY2789" fmla="*/ 1447800 h 2952750"/>
              <a:gd name="connsiteX2790" fmla="*/ 7499869 w 12027418"/>
              <a:gd name="connsiteY2790" fmla="*/ 1416050 h 2952750"/>
              <a:gd name="connsiteX2791" fmla="*/ 7506219 w 12027418"/>
              <a:gd name="connsiteY2791" fmla="*/ 1346200 h 2952750"/>
              <a:gd name="connsiteX2792" fmla="*/ 7518919 w 12027418"/>
              <a:gd name="connsiteY2792" fmla="*/ 1346200 h 2952750"/>
              <a:gd name="connsiteX2793" fmla="*/ 4623318 w 12027418"/>
              <a:gd name="connsiteY2793" fmla="*/ 1346200 h 2952750"/>
              <a:gd name="connsiteX2794" fmla="*/ 4629668 w 12027418"/>
              <a:gd name="connsiteY2794" fmla="*/ 1397000 h 2952750"/>
              <a:gd name="connsiteX2795" fmla="*/ 4553468 w 12027418"/>
              <a:gd name="connsiteY2795" fmla="*/ 1403350 h 2952750"/>
              <a:gd name="connsiteX2796" fmla="*/ 4540768 w 12027418"/>
              <a:gd name="connsiteY2796" fmla="*/ 1377950 h 2952750"/>
              <a:gd name="connsiteX2797" fmla="*/ 4578868 w 12027418"/>
              <a:gd name="connsiteY2797" fmla="*/ 1346200 h 2952750"/>
              <a:gd name="connsiteX2798" fmla="*/ 4623318 w 12027418"/>
              <a:gd name="connsiteY2798" fmla="*/ 1346200 h 2952750"/>
              <a:gd name="connsiteX2799" fmla="*/ 2489719 w 12027418"/>
              <a:gd name="connsiteY2799" fmla="*/ 1447800 h 2952750"/>
              <a:gd name="connsiteX2800" fmla="*/ 2597669 w 12027418"/>
              <a:gd name="connsiteY2800" fmla="*/ 1346200 h 2952750"/>
              <a:gd name="connsiteX2801" fmla="*/ 2489719 w 12027418"/>
              <a:gd name="connsiteY2801" fmla="*/ 1447800 h 2952750"/>
              <a:gd name="connsiteX2802" fmla="*/ 5182118 w 12027418"/>
              <a:gd name="connsiteY2802" fmla="*/ 1384300 h 2952750"/>
              <a:gd name="connsiteX2803" fmla="*/ 5182118 w 12027418"/>
              <a:gd name="connsiteY2803" fmla="*/ 1333500 h 2952750"/>
              <a:gd name="connsiteX2804" fmla="*/ 5182118 w 12027418"/>
              <a:gd name="connsiteY2804" fmla="*/ 1384300 h 2952750"/>
              <a:gd name="connsiteX2805" fmla="*/ 3232668 w 12027418"/>
              <a:gd name="connsiteY2805" fmla="*/ 1358900 h 2952750"/>
              <a:gd name="connsiteX2806" fmla="*/ 3289818 w 12027418"/>
              <a:gd name="connsiteY2806" fmla="*/ 1377950 h 2952750"/>
              <a:gd name="connsiteX2807" fmla="*/ 3207269 w 12027418"/>
              <a:gd name="connsiteY2807" fmla="*/ 1377950 h 2952750"/>
              <a:gd name="connsiteX2808" fmla="*/ 3213619 w 12027418"/>
              <a:gd name="connsiteY2808" fmla="*/ 1358900 h 2952750"/>
              <a:gd name="connsiteX2809" fmla="*/ 3200919 w 12027418"/>
              <a:gd name="connsiteY2809" fmla="*/ 1327150 h 2952750"/>
              <a:gd name="connsiteX2810" fmla="*/ 3232668 w 12027418"/>
              <a:gd name="connsiteY2810" fmla="*/ 1358900 h 2952750"/>
              <a:gd name="connsiteX2811" fmla="*/ 2883419 w 12027418"/>
              <a:gd name="connsiteY2811" fmla="*/ 1339850 h 2952750"/>
              <a:gd name="connsiteX2812" fmla="*/ 2813569 w 12027418"/>
              <a:gd name="connsiteY2812" fmla="*/ 1339850 h 2952750"/>
              <a:gd name="connsiteX2813" fmla="*/ 2826269 w 12027418"/>
              <a:gd name="connsiteY2813" fmla="*/ 1320800 h 2952750"/>
              <a:gd name="connsiteX2814" fmla="*/ 2883419 w 12027418"/>
              <a:gd name="connsiteY2814" fmla="*/ 1339850 h 2952750"/>
              <a:gd name="connsiteX2815" fmla="*/ 5074168 w 12027418"/>
              <a:gd name="connsiteY2815" fmla="*/ 1365250 h 2952750"/>
              <a:gd name="connsiteX2816" fmla="*/ 5061468 w 12027418"/>
              <a:gd name="connsiteY2816" fmla="*/ 1377950 h 2952750"/>
              <a:gd name="connsiteX2817" fmla="*/ 5042418 w 12027418"/>
              <a:gd name="connsiteY2817" fmla="*/ 1377950 h 2952750"/>
              <a:gd name="connsiteX2818" fmla="*/ 5074168 w 12027418"/>
              <a:gd name="connsiteY2818" fmla="*/ 1308100 h 2952750"/>
              <a:gd name="connsiteX2819" fmla="*/ 5074168 w 12027418"/>
              <a:gd name="connsiteY2819" fmla="*/ 1365250 h 2952750"/>
              <a:gd name="connsiteX2820" fmla="*/ 3727968 w 12027418"/>
              <a:gd name="connsiteY2820" fmla="*/ 1352550 h 2952750"/>
              <a:gd name="connsiteX2821" fmla="*/ 3702568 w 12027418"/>
              <a:gd name="connsiteY2821" fmla="*/ 1441450 h 2952750"/>
              <a:gd name="connsiteX2822" fmla="*/ 3658118 w 12027418"/>
              <a:gd name="connsiteY2822" fmla="*/ 1498600 h 2952750"/>
              <a:gd name="connsiteX2823" fmla="*/ 3600968 w 12027418"/>
              <a:gd name="connsiteY2823" fmla="*/ 1524000 h 2952750"/>
              <a:gd name="connsiteX2824" fmla="*/ 3550168 w 12027418"/>
              <a:gd name="connsiteY2824" fmla="*/ 1511300 h 2952750"/>
              <a:gd name="connsiteX2825" fmla="*/ 3550168 w 12027418"/>
              <a:gd name="connsiteY2825" fmla="*/ 1492250 h 2952750"/>
              <a:gd name="connsiteX2826" fmla="*/ 3562868 w 12027418"/>
              <a:gd name="connsiteY2826" fmla="*/ 1485900 h 2952750"/>
              <a:gd name="connsiteX2827" fmla="*/ 3613668 w 12027418"/>
              <a:gd name="connsiteY2827" fmla="*/ 1511300 h 2952750"/>
              <a:gd name="connsiteX2828" fmla="*/ 3639068 w 12027418"/>
              <a:gd name="connsiteY2828" fmla="*/ 1504950 h 2952750"/>
              <a:gd name="connsiteX2829" fmla="*/ 3607318 w 12027418"/>
              <a:gd name="connsiteY2829" fmla="*/ 1390650 h 2952750"/>
              <a:gd name="connsiteX2830" fmla="*/ 3683518 w 12027418"/>
              <a:gd name="connsiteY2830" fmla="*/ 1308100 h 2952750"/>
              <a:gd name="connsiteX2831" fmla="*/ 3727968 w 12027418"/>
              <a:gd name="connsiteY2831" fmla="*/ 1352550 h 2952750"/>
              <a:gd name="connsiteX2832" fmla="*/ 4680468 w 12027418"/>
              <a:gd name="connsiteY2832" fmla="*/ 1498600 h 2952750"/>
              <a:gd name="connsiteX2833" fmla="*/ 4591568 w 12027418"/>
              <a:gd name="connsiteY2833" fmla="*/ 1644650 h 2952750"/>
              <a:gd name="connsiteX2834" fmla="*/ 4401068 w 12027418"/>
              <a:gd name="connsiteY2834" fmla="*/ 1524000 h 2952750"/>
              <a:gd name="connsiteX2835" fmla="*/ 4394718 w 12027418"/>
              <a:gd name="connsiteY2835" fmla="*/ 1536700 h 2952750"/>
              <a:gd name="connsiteX2836" fmla="*/ 4413768 w 12027418"/>
              <a:gd name="connsiteY2836" fmla="*/ 1612900 h 2952750"/>
              <a:gd name="connsiteX2837" fmla="*/ 4318518 w 12027418"/>
              <a:gd name="connsiteY2837" fmla="*/ 1733550 h 2952750"/>
              <a:gd name="connsiteX2838" fmla="*/ 4235968 w 12027418"/>
              <a:gd name="connsiteY2838" fmla="*/ 1866900 h 2952750"/>
              <a:gd name="connsiteX2839" fmla="*/ 4178818 w 12027418"/>
              <a:gd name="connsiteY2839" fmla="*/ 1905000 h 2952750"/>
              <a:gd name="connsiteX2840" fmla="*/ 4134368 w 12027418"/>
              <a:gd name="connsiteY2840" fmla="*/ 1968500 h 2952750"/>
              <a:gd name="connsiteX2841" fmla="*/ 4166118 w 12027418"/>
              <a:gd name="connsiteY2841" fmla="*/ 1905000 h 2952750"/>
              <a:gd name="connsiteX2842" fmla="*/ 4083568 w 12027418"/>
              <a:gd name="connsiteY2842" fmla="*/ 1892300 h 2952750"/>
              <a:gd name="connsiteX2843" fmla="*/ 4255018 w 12027418"/>
              <a:gd name="connsiteY2843" fmla="*/ 1797050 h 2952750"/>
              <a:gd name="connsiteX2844" fmla="*/ 4248668 w 12027418"/>
              <a:gd name="connsiteY2844" fmla="*/ 1758950 h 2952750"/>
              <a:gd name="connsiteX2845" fmla="*/ 4204218 w 12027418"/>
              <a:gd name="connsiteY2845" fmla="*/ 1790700 h 2952750"/>
              <a:gd name="connsiteX2846" fmla="*/ 4159768 w 12027418"/>
              <a:gd name="connsiteY2846" fmla="*/ 1797050 h 2952750"/>
              <a:gd name="connsiteX2847" fmla="*/ 4102618 w 12027418"/>
              <a:gd name="connsiteY2847" fmla="*/ 1828800 h 2952750"/>
              <a:gd name="connsiteX2848" fmla="*/ 4051818 w 12027418"/>
              <a:gd name="connsiteY2848" fmla="*/ 1828800 h 2952750"/>
              <a:gd name="connsiteX2849" fmla="*/ 4007368 w 12027418"/>
              <a:gd name="connsiteY2849" fmla="*/ 1873250 h 2952750"/>
              <a:gd name="connsiteX2850" fmla="*/ 4007368 w 12027418"/>
              <a:gd name="connsiteY2850" fmla="*/ 1892300 h 2952750"/>
              <a:gd name="connsiteX2851" fmla="*/ 4064518 w 12027418"/>
              <a:gd name="connsiteY2851" fmla="*/ 1892300 h 2952750"/>
              <a:gd name="connsiteX2852" fmla="*/ 4064518 w 12027418"/>
              <a:gd name="connsiteY2852" fmla="*/ 1917700 h 2952750"/>
              <a:gd name="connsiteX2853" fmla="*/ 3874018 w 12027418"/>
              <a:gd name="connsiteY2853" fmla="*/ 2038350 h 2952750"/>
              <a:gd name="connsiteX2854" fmla="*/ 3816868 w 12027418"/>
              <a:gd name="connsiteY2854" fmla="*/ 2082800 h 2952750"/>
              <a:gd name="connsiteX2855" fmla="*/ 3823218 w 12027418"/>
              <a:gd name="connsiteY2855" fmla="*/ 2006600 h 2952750"/>
              <a:gd name="connsiteX2856" fmla="*/ 3854968 w 12027418"/>
              <a:gd name="connsiteY2856" fmla="*/ 1993900 h 2952750"/>
              <a:gd name="connsiteX2857" fmla="*/ 3874018 w 12027418"/>
              <a:gd name="connsiteY2857" fmla="*/ 1962150 h 2952750"/>
              <a:gd name="connsiteX2858" fmla="*/ 3950218 w 12027418"/>
              <a:gd name="connsiteY2858" fmla="*/ 1905000 h 2952750"/>
              <a:gd name="connsiteX2859" fmla="*/ 3924818 w 12027418"/>
              <a:gd name="connsiteY2859" fmla="*/ 1898650 h 2952750"/>
              <a:gd name="connsiteX2860" fmla="*/ 3829568 w 12027418"/>
              <a:gd name="connsiteY2860" fmla="*/ 1974850 h 2952750"/>
              <a:gd name="connsiteX2861" fmla="*/ 3835918 w 12027418"/>
              <a:gd name="connsiteY2861" fmla="*/ 1943100 h 2952750"/>
              <a:gd name="connsiteX2862" fmla="*/ 3785118 w 12027418"/>
              <a:gd name="connsiteY2862" fmla="*/ 2000250 h 2952750"/>
              <a:gd name="connsiteX2863" fmla="*/ 3785118 w 12027418"/>
              <a:gd name="connsiteY2863" fmla="*/ 2082800 h 2952750"/>
              <a:gd name="connsiteX2864" fmla="*/ 3708918 w 12027418"/>
              <a:gd name="connsiteY2864" fmla="*/ 2254250 h 2952750"/>
              <a:gd name="connsiteX2865" fmla="*/ 3734318 w 12027418"/>
              <a:gd name="connsiteY2865" fmla="*/ 2343150 h 2952750"/>
              <a:gd name="connsiteX2866" fmla="*/ 3689868 w 12027418"/>
              <a:gd name="connsiteY2866" fmla="*/ 2425700 h 2952750"/>
              <a:gd name="connsiteX2867" fmla="*/ 3721618 w 12027418"/>
              <a:gd name="connsiteY2867" fmla="*/ 2362200 h 2952750"/>
              <a:gd name="connsiteX2868" fmla="*/ 3677168 w 12027418"/>
              <a:gd name="connsiteY2868" fmla="*/ 2298700 h 2952750"/>
              <a:gd name="connsiteX2869" fmla="*/ 3677168 w 12027418"/>
              <a:gd name="connsiteY2869" fmla="*/ 2260600 h 2952750"/>
              <a:gd name="connsiteX2870" fmla="*/ 3683518 w 12027418"/>
              <a:gd name="connsiteY2870" fmla="*/ 2178050 h 2952750"/>
              <a:gd name="connsiteX2871" fmla="*/ 3759718 w 12027418"/>
              <a:gd name="connsiteY2871" fmla="*/ 1981200 h 2952750"/>
              <a:gd name="connsiteX2872" fmla="*/ 3835918 w 12027418"/>
              <a:gd name="connsiteY2872" fmla="*/ 1854200 h 2952750"/>
              <a:gd name="connsiteX2873" fmla="*/ 3772418 w 12027418"/>
              <a:gd name="connsiteY2873" fmla="*/ 1924050 h 2952750"/>
              <a:gd name="connsiteX2874" fmla="*/ 4001018 w 12027418"/>
              <a:gd name="connsiteY2874" fmla="*/ 1739900 h 2952750"/>
              <a:gd name="connsiteX2875" fmla="*/ 4147068 w 12027418"/>
              <a:gd name="connsiteY2875" fmla="*/ 1714500 h 2952750"/>
              <a:gd name="connsiteX2876" fmla="*/ 4153418 w 12027418"/>
              <a:gd name="connsiteY2876" fmla="*/ 1689100 h 2952750"/>
              <a:gd name="connsiteX2877" fmla="*/ 4293118 w 12027418"/>
              <a:gd name="connsiteY2877" fmla="*/ 1600200 h 2952750"/>
              <a:gd name="connsiteX2878" fmla="*/ 4280418 w 12027418"/>
              <a:gd name="connsiteY2878" fmla="*/ 1644650 h 2952750"/>
              <a:gd name="connsiteX2879" fmla="*/ 4369318 w 12027418"/>
              <a:gd name="connsiteY2879" fmla="*/ 1555750 h 2952750"/>
              <a:gd name="connsiteX2880" fmla="*/ 4356618 w 12027418"/>
              <a:gd name="connsiteY2880" fmla="*/ 1511300 h 2952750"/>
              <a:gd name="connsiteX2881" fmla="*/ 4401068 w 12027418"/>
              <a:gd name="connsiteY2881" fmla="*/ 1517650 h 2952750"/>
              <a:gd name="connsiteX2882" fmla="*/ 4407418 w 12027418"/>
              <a:gd name="connsiteY2882" fmla="*/ 1504950 h 2952750"/>
              <a:gd name="connsiteX2883" fmla="*/ 4362968 w 12027418"/>
              <a:gd name="connsiteY2883" fmla="*/ 1466850 h 2952750"/>
              <a:gd name="connsiteX2884" fmla="*/ 4401068 w 12027418"/>
              <a:gd name="connsiteY2884" fmla="*/ 1371600 h 2952750"/>
              <a:gd name="connsiteX2885" fmla="*/ 4420118 w 12027418"/>
              <a:gd name="connsiteY2885" fmla="*/ 1377950 h 2952750"/>
              <a:gd name="connsiteX2886" fmla="*/ 4407418 w 12027418"/>
              <a:gd name="connsiteY2886" fmla="*/ 1403350 h 2952750"/>
              <a:gd name="connsiteX2887" fmla="*/ 4464568 w 12027418"/>
              <a:gd name="connsiteY2887" fmla="*/ 1403350 h 2952750"/>
              <a:gd name="connsiteX2888" fmla="*/ 4502668 w 12027418"/>
              <a:gd name="connsiteY2888" fmla="*/ 1390650 h 2952750"/>
              <a:gd name="connsiteX2889" fmla="*/ 4502668 w 12027418"/>
              <a:gd name="connsiteY2889" fmla="*/ 1365250 h 2952750"/>
              <a:gd name="connsiteX2890" fmla="*/ 4420118 w 12027418"/>
              <a:gd name="connsiteY2890" fmla="*/ 1333500 h 2952750"/>
              <a:gd name="connsiteX2891" fmla="*/ 4502668 w 12027418"/>
              <a:gd name="connsiteY2891" fmla="*/ 1301750 h 2952750"/>
              <a:gd name="connsiteX2892" fmla="*/ 4680468 w 12027418"/>
              <a:gd name="connsiteY2892" fmla="*/ 1498600 h 2952750"/>
              <a:gd name="connsiteX2893" fmla="*/ 8458719 w 12027418"/>
              <a:gd name="connsiteY2893" fmla="*/ 1301750 h 2952750"/>
              <a:gd name="connsiteX2894" fmla="*/ 8426969 w 12027418"/>
              <a:gd name="connsiteY2894" fmla="*/ 1346200 h 2952750"/>
              <a:gd name="connsiteX2895" fmla="*/ 8376169 w 12027418"/>
              <a:gd name="connsiteY2895" fmla="*/ 1479550 h 2952750"/>
              <a:gd name="connsiteX2896" fmla="*/ 8452369 w 12027418"/>
              <a:gd name="connsiteY2896" fmla="*/ 1485900 h 2952750"/>
              <a:gd name="connsiteX2897" fmla="*/ 8465069 w 12027418"/>
              <a:gd name="connsiteY2897" fmla="*/ 1498600 h 2952750"/>
              <a:gd name="connsiteX2898" fmla="*/ 8369819 w 12027418"/>
              <a:gd name="connsiteY2898" fmla="*/ 1682750 h 2952750"/>
              <a:gd name="connsiteX2899" fmla="*/ 8433319 w 12027418"/>
              <a:gd name="connsiteY2899" fmla="*/ 1765300 h 2952750"/>
              <a:gd name="connsiteX2900" fmla="*/ 8509519 w 12027418"/>
              <a:gd name="connsiteY2900" fmla="*/ 1708150 h 2952750"/>
              <a:gd name="connsiteX2901" fmla="*/ 8547619 w 12027418"/>
              <a:gd name="connsiteY2901" fmla="*/ 1720850 h 2952750"/>
              <a:gd name="connsiteX2902" fmla="*/ 8541269 w 12027418"/>
              <a:gd name="connsiteY2902" fmla="*/ 1657350 h 2952750"/>
              <a:gd name="connsiteX2903" fmla="*/ 8598419 w 12027418"/>
              <a:gd name="connsiteY2903" fmla="*/ 1543050 h 2952750"/>
              <a:gd name="connsiteX2904" fmla="*/ 8585719 w 12027418"/>
              <a:gd name="connsiteY2904" fmla="*/ 1581150 h 2952750"/>
              <a:gd name="connsiteX2905" fmla="*/ 8611119 w 12027418"/>
              <a:gd name="connsiteY2905" fmla="*/ 1625600 h 2952750"/>
              <a:gd name="connsiteX2906" fmla="*/ 8598419 w 12027418"/>
              <a:gd name="connsiteY2906" fmla="*/ 1727200 h 2952750"/>
              <a:gd name="connsiteX2907" fmla="*/ 8560319 w 12027418"/>
              <a:gd name="connsiteY2907" fmla="*/ 1720850 h 2952750"/>
              <a:gd name="connsiteX2908" fmla="*/ 8547619 w 12027418"/>
              <a:gd name="connsiteY2908" fmla="*/ 1765300 h 2952750"/>
              <a:gd name="connsiteX2909" fmla="*/ 8585719 w 12027418"/>
              <a:gd name="connsiteY2909" fmla="*/ 1784350 h 2952750"/>
              <a:gd name="connsiteX2910" fmla="*/ 8528569 w 12027418"/>
              <a:gd name="connsiteY2910" fmla="*/ 1924050 h 2952750"/>
              <a:gd name="connsiteX2911" fmla="*/ 8630169 w 12027418"/>
              <a:gd name="connsiteY2911" fmla="*/ 1981200 h 2952750"/>
              <a:gd name="connsiteX2912" fmla="*/ 8636519 w 12027418"/>
              <a:gd name="connsiteY2912" fmla="*/ 1962150 h 2952750"/>
              <a:gd name="connsiteX2913" fmla="*/ 8566669 w 12027418"/>
              <a:gd name="connsiteY2913" fmla="*/ 1892300 h 2952750"/>
              <a:gd name="connsiteX2914" fmla="*/ 8585719 w 12027418"/>
              <a:gd name="connsiteY2914" fmla="*/ 1885950 h 2952750"/>
              <a:gd name="connsiteX2915" fmla="*/ 8617469 w 12027418"/>
              <a:gd name="connsiteY2915" fmla="*/ 1911350 h 2952750"/>
              <a:gd name="connsiteX2916" fmla="*/ 8636519 w 12027418"/>
              <a:gd name="connsiteY2916" fmla="*/ 1911350 h 2952750"/>
              <a:gd name="connsiteX2917" fmla="*/ 8636519 w 12027418"/>
              <a:gd name="connsiteY2917" fmla="*/ 1765300 h 2952750"/>
              <a:gd name="connsiteX2918" fmla="*/ 8668269 w 12027418"/>
              <a:gd name="connsiteY2918" fmla="*/ 1739900 h 2952750"/>
              <a:gd name="connsiteX2919" fmla="*/ 8642869 w 12027418"/>
              <a:gd name="connsiteY2919" fmla="*/ 1841500 h 2952750"/>
              <a:gd name="connsiteX2920" fmla="*/ 8700019 w 12027418"/>
              <a:gd name="connsiteY2920" fmla="*/ 2044700 h 2952750"/>
              <a:gd name="connsiteX2921" fmla="*/ 8814319 w 12027418"/>
              <a:gd name="connsiteY2921" fmla="*/ 2114550 h 2952750"/>
              <a:gd name="connsiteX2922" fmla="*/ 8776219 w 12027418"/>
              <a:gd name="connsiteY2922" fmla="*/ 2082800 h 2952750"/>
              <a:gd name="connsiteX2923" fmla="*/ 8687319 w 12027418"/>
              <a:gd name="connsiteY2923" fmla="*/ 2057400 h 2952750"/>
              <a:gd name="connsiteX2924" fmla="*/ 8655569 w 12027418"/>
              <a:gd name="connsiteY2924" fmla="*/ 2076450 h 2952750"/>
              <a:gd name="connsiteX2925" fmla="*/ 8661919 w 12027418"/>
              <a:gd name="connsiteY2925" fmla="*/ 2108200 h 2952750"/>
              <a:gd name="connsiteX2926" fmla="*/ 8693669 w 12027418"/>
              <a:gd name="connsiteY2926" fmla="*/ 2089150 h 2952750"/>
              <a:gd name="connsiteX2927" fmla="*/ 8661919 w 12027418"/>
              <a:gd name="connsiteY2927" fmla="*/ 2139950 h 2952750"/>
              <a:gd name="connsiteX2928" fmla="*/ 8700019 w 12027418"/>
              <a:gd name="connsiteY2928" fmla="*/ 2266950 h 2952750"/>
              <a:gd name="connsiteX2929" fmla="*/ 8750819 w 12027418"/>
              <a:gd name="connsiteY2929" fmla="*/ 2241550 h 2952750"/>
              <a:gd name="connsiteX2930" fmla="*/ 8757169 w 12027418"/>
              <a:gd name="connsiteY2930" fmla="*/ 2209800 h 2952750"/>
              <a:gd name="connsiteX2931" fmla="*/ 8763519 w 12027418"/>
              <a:gd name="connsiteY2931" fmla="*/ 2254250 h 2952750"/>
              <a:gd name="connsiteX2932" fmla="*/ 8865119 w 12027418"/>
              <a:gd name="connsiteY2932" fmla="*/ 2311400 h 2952750"/>
              <a:gd name="connsiteX2933" fmla="*/ 8896869 w 12027418"/>
              <a:gd name="connsiteY2933" fmla="*/ 2292350 h 2952750"/>
              <a:gd name="connsiteX2934" fmla="*/ 8934969 w 12027418"/>
              <a:gd name="connsiteY2934" fmla="*/ 2292350 h 2952750"/>
              <a:gd name="connsiteX2935" fmla="*/ 8998469 w 12027418"/>
              <a:gd name="connsiteY2935" fmla="*/ 2298700 h 2952750"/>
              <a:gd name="connsiteX2936" fmla="*/ 9055619 w 12027418"/>
              <a:gd name="connsiteY2936" fmla="*/ 2393950 h 2952750"/>
              <a:gd name="connsiteX2937" fmla="*/ 9042919 w 12027418"/>
              <a:gd name="connsiteY2937" fmla="*/ 2476500 h 2952750"/>
              <a:gd name="connsiteX2938" fmla="*/ 9087369 w 12027418"/>
              <a:gd name="connsiteY2938" fmla="*/ 2603500 h 2952750"/>
              <a:gd name="connsiteX2939" fmla="*/ 9030219 w 12027418"/>
              <a:gd name="connsiteY2939" fmla="*/ 2609850 h 2952750"/>
              <a:gd name="connsiteX2940" fmla="*/ 9017519 w 12027418"/>
              <a:gd name="connsiteY2940" fmla="*/ 2622550 h 2952750"/>
              <a:gd name="connsiteX2941" fmla="*/ 9074669 w 12027418"/>
              <a:gd name="connsiteY2941" fmla="*/ 2660650 h 2952750"/>
              <a:gd name="connsiteX2942" fmla="*/ 9017519 w 12027418"/>
              <a:gd name="connsiteY2942" fmla="*/ 2946400 h 2952750"/>
              <a:gd name="connsiteX2943" fmla="*/ 7537969 w 12027418"/>
              <a:gd name="connsiteY2943" fmla="*/ 2946400 h 2952750"/>
              <a:gd name="connsiteX2944" fmla="*/ 7537969 w 12027418"/>
              <a:gd name="connsiteY2944" fmla="*/ 2927350 h 2952750"/>
              <a:gd name="connsiteX2945" fmla="*/ 7772919 w 12027418"/>
              <a:gd name="connsiteY2945" fmla="*/ 2838450 h 2952750"/>
              <a:gd name="connsiteX2946" fmla="*/ 8026919 w 12027418"/>
              <a:gd name="connsiteY2946" fmla="*/ 2813050 h 2952750"/>
              <a:gd name="connsiteX2947" fmla="*/ 8147569 w 12027418"/>
              <a:gd name="connsiteY2947" fmla="*/ 2825750 h 2952750"/>
              <a:gd name="connsiteX2948" fmla="*/ 8172969 w 12027418"/>
              <a:gd name="connsiteY2948" fmla="*/ 2844800 h 2952750"/>
              <a:gd name="connsiteX2949" fmla="*/ 8312669 w 12027418"/>
              <a:gd name="connsiteY2949" fmla="*/ 2882900 h 2952750"/>
              <a:gd name="connsiteX2950" fmla="*/ 8325369 w 12027418"/>
              <a:gd name="connsiteY2950" fmla="*/ 2876550 h 2952750"/>
              <a:gd name="connsiteX2951" fmla="*/ 8249169 w 12027418"/>
              <a:gd name="connsiteY2951" fmla="*/ 2800350 h 2952750"/>
              <a:gd name="connsiteX2952" fmla="*/ 8147569 w 12027418"/>
              <a:gd name="connsiteY2952" fmla="*/ 2768600 h 2952750"/>
              <a:gd name="connsiteX2953" fmla="*/ 8090419 w 12027418"/>
              <a:gd name="connsiteY2953" fmla="*/ 2743200 h 2952750"/>
              <a:gd name="connsiteX2954" fmla="*/ 7995169 w 12027418"/>
              <a:gd name="connsiteY2954" fmla="*/ 2730500 h 2952750"/>
              <a:gd name="connsiteX2955" fmla="*/ 7512569 w 12027418"/>
              <a:gd name="connsiteY2955" fmla="*/ 2946400 h 2952750"/>
              <a:gd name="connsiteX2956" fmla="*/ 7506219 w 12027418"/>
              <a:gd name="connsiteY2956" fmla="*/ 2952750 h 2952750"/>
              <a:gd name="connsiteX2957" fmla="*/ 7379219 w 12027418"/>
              <a:gd name="connsiteY2957" fmla="*/ 2736850 h 2952750"/>
              <a:gd name="connsiteX2958" fmla="*/ 7156969 w 12027418"/>
              <a:gd name="connsiteY2958" fmla="*/ 2508250 h 2952750"/>
              <a:gd name="connsiteX2959" fmla="*/ 7169669 w 12027418"/>
              <a:gd name="connsiteY2959" fmla="*/ 2470150 h 2952750"/>
              <a:gd name="connsiteX2960" fmla="*/ 7156969 w 12027418"/>
              <a:gd name="connsiteY2960" fmla="*/ 2457450 h 2952750"/>
              <a:gd name="connsiteX2961" fmla="*/ 7137919 w 12027418"/>
              <a:gd name="connsiteY2961" fmla="*/ 2463800 h 2952750"/>
              <a:gd name="connsiteX2962" fmla="*/ 7131569 w 12027418"/>
              <a:gd name="connsiteY2962" fmla="*/ 2444750 h 2952750"/>
              <a:gd name="connsiteX2963" fmla="*/ 7176019 w 12027418"/>
              <a:gd name="connsiteY2963" fmla="*/ 2330450 h 2952750"/>
              <a:gd name="connsiteX2964" fmla="*/ 7156969 w 12027418"/>
              <a:gd name="connsiteY2964" fmla="*/ 2197100 h 2952750"/>
              <a:gd name="connsiteX2965" fmla="*/ 7093469 w 12027418"/>
              <a:gd name="connsiteY2965" fmla="*/ 2127250 h 2952750"/>
              <a:gd name="connsiteX2966" fmla="*/ 7074419 w 12027418"/>
              <a:gd name="connsiteY2966" fmla="*/ 2120900 h 2952750"/>
              <a:gd name="connsiteX2967" fmla="*/ 7010919 w 12027418"/>
              <a:gd name="connsiteY2967" fmla="*/ 2114550 h 2952750"/>
              <a:gd name="connsiteX2968" fmla="*/ 6998219 w 12027418"/>
              <a:gd name="connsiteY2968" fmla="*/ 2082800 h 2952750"/>
              <a:gd name="connsiteX2969" fmla="*/ 7080769 w 12027418"/>
              <a:gd name="connsiteY2969" fmla="*/ 2006600 h 2952750"/>
              <a:gd name="connsiteX2970" fmla="*/ 7125219 w 12027418"/>
              <a:gd name="connsiteY2970" fmla="*/ 2000250 h 2952750"/>
              <a:gd name="connsiteX2971" fmla="*/ 7131569 w 12027418"/>
              <a:gd name="connsiteY2971" fmla="*/ 1968500 h 2952750"/>
              <a:gd name="connsiteX2972" fmla="*/ 7137919 w 12027418"/>
              <a:gd name="connsiteY2972" fmla="*/ 1905000 h 2952750"/>
              <a:gd name="connsiteX2973" fmla="*/ 7156969 w 12027418"/>
              <a:gd name="connsiteY2973" fmla="*/ 1809750 h 2952750"/>
              <a:gd name="connsiteX2974" fmla="*/ 7156969 w 12027418"/>
              <a:gd name="connsiteY2974" fmla="*/ 1866900 h 2952750"/>
              <a:gd name="connsiteX2975" fmla="*/ 7258569 w 12027418"/>
              <a:gd name="connsiteY2975" fmla="*/ 1873250 h 2952750"/>
              <a:gd name="connsiteX2976" fmla="*/ 7201419 w 12027418"/>
              <a:gd name="connsiteY2976" fmla="*/ 2000250 h 2952750"/>
              <a:gd name="connsiteX2977" fmla="*/ 7176019 w 12027418"/>
              <a:gd name="connsiteY2977" fmla="*/ 2000250 h 2952750"/>
              <a:gd name="connsiteX2978" fmla="*/ 7156969 w 12027418"/>
              <a:gd name="connsiteY2978" fmla="*/ 1879600 h 2952750"/>
              <a:gd name="connsiteX2979" fmla="*/ 7150619 w 12027418"/>
              <a:gd name="connsiteY2979" fmla="*/ 1911350 h 2952750"/>
              <a:gd name="connsiteX2980" fmla="*/ 7226819 w 12027418"/>
              <a:gd name="connsiteY2980" fmla="*/ 2063750 h 2952750"/>
              <a:gd name="connsiteX2981" fmla="*/ 7290319 w 12027418"/>
              <a:gd name="connsiteY2981" fmla="*/ 2044700 h 2952750"/>
              <a:gd name="connsiteX2982" fmla="*/ 7430019 w 12027418"/>
              <a:gd name="connsiteY2982" fmla="*/ 2063750 h 2952750"/>
              <a:gd name="connsiteX2983" fmla="*/ 7442719 w 12027418"/>
              <a:gd name="connsiteY2983" fmla="*/ 2006600 h 2952750"/>
              <a:gd name="connsiteX2984" fmla="*/ 7442719 w 12027418"/>
              <a:gd name="connsiteY2984" fmla="*/ 2101850 h 2952750"/>
              <a:gd name="connsiteX2985" fmla="*/ 7493519 w 12027418"/>
              <a:gd name="connsiteY2985" fmla="*/ 2101850 h 2952750"/>
              <a:gd name="connsiteX2986" fmla="*/ 7506219 w 12027418"/>
              <a:gd name="connsiteY2986" fmla="*/ 2057400 h 2952750"/>
              <a:gd name="connsiteX2987" fmla="*/ 7544319 w 12027418"/>
              <a:gd name="connsiteY2987" fmla="*/ 2057400 h 2952750"/>
              <a:gd name="connsiteX2988" fmla="*/ 7569719 w 12027418"/>
              <a:gd name="connsiteY2988" fmla="*/ 2076450 h 2952750"/>
              <a:gd name="connsiteX2989" fmla="*/ 7468119 w 12027418"/>
              <a:gd name="connsiteY2989" fmla="*/ 2139950 h 2952750"/>
              <a:gd name="connsiteX2990" fmla="*/ 7531619 w 12027418"/>
              <a:gd name="connsiteY2990" fmla="*/ 2139950 h 2952750"/>
              <a:gd name="connsiteX2991" fmla="*/ 7588769 w 12027418"/>
              <a:gd name="connsiteY2991" fmla="*/ 2120900 h 2952750"/>
              <a:gd name="connsiteX2992" fmla="*/ 7563369 w 12027418"/>
              <a:gd name="connsiteY2992" fmla="*/ 2171700 h 2952750"/>
              <a:gd name="connsiteX2993" fmla="*/ 7569719 w 12027418"/>
              <a:gd name="connsiteY2993" fmla="*/ 2197100 h 2952750"/>
              <a:gd name="connsiteX2994" fmla="*/ 7595119 w 12027418"/>
              <a:gd name="connsiteY2994" fmla="*/ 2178050 h 2952750"/>
              <a:gd name="connsiteX2995" fmla="*/ 7595119 w 12027418"/>
              <a:gd name="connsiteY2995" fmla="*/ 2209800 h 2952750"/>
              <a:gd name="connsiteX2996" fmla="*/ 7563369 w 12027418"/>
              <a:gd name="connsiteY2996" fmla="*/ 2254250 h 2952750"/>
              <a:gd name="connsiteX2997" fmla="*/ 7576069 w 12027418"/>
              <a:gd name="connsiteY2997" fmla="*/ 2260600 h 2952750"/>
              <a:gd name="connsiteX2998" fmla="*/ 7614169 w 12027418"/>
              <a:gd name="connsiteY2998" fmla="*/ 2222500 h 2952750"/>
              <a:gd name="connsiteX2999" fmla="*/ 7633219 w 12027418"/>
              <a:gd name="connsiteY2999" fmla="*/ 2254250 h 2952750"/>
              <a:gd name="connsiteX3000" fmla="*/ 7601469 w 12027418"/>
              <a:gd name="connsiteY3000" fmla="*/ 2317750 h 2952750"/>
              <a:gd name="connsiteX3001" fmla="*/ 7633219 w 12027418"/>
              <a:gd name="connsiteY3001" fmla="*/ 2349500 h 2952750"/>
              <a:gd name="connsiteX3002" fmla="*/ 7664969 w 12027418"/>
              <a:gd name="connsiteY3002" fmla="*/ 2463800 h 2952750"/>
              <a:gd name="connsiteX3003" fmla="*/ 7715769 w 12027418"/>
              <a:gd name="connsiteY3003" fmla="*/ 2406650 h 2952750"/>
              <a:gd name="connsiteX3004" fmla="*/ 7722119 w 12027418"/>
              <a:gd name="connsiteY3004" fmla="*/ 2425700 h 2952750"/>
              <a:gd name="connsiteX3005" fmla="*/ 7690369 w 12027418"/>
              <a:gd name="connsiteY3005" fmla="*/ 2482850 h 2952750"/>
              <a:gd name="connsiteX3006" fmla="*/ 7671319 w 12027418"/>
              <a:gd name="connsiteY3006" fmla="*/ 2578100 h 2952750"/>
              <a:gd name="connsiteX3007" fmla="*/ 7671319 w 12027418"/>
              <a:gd name="connsiteY3007" fmla="*/ 2622550 h 2952750"/>
              <a:gd name="connsiteX3008" fmla="*/ 7715769 w 12027418"/>
              <a:gd name="connsiteY3008" fmla="*/ 2622550 h 2952750"/>
              <a:gd name="connsiteX3009" fmla="*/ 7811019 w 12027418"/>
              <a:gd name="connsiteY3009" fmla="*/ 2597150 h 2952750"/>
              <a:gd name="connsiteX3010" fmla="*/ 7817369 w 12027418"/>
              <a:gd name="connsiteY3010" fmla="*/ 2622550 h 2952750"/>
              <a:gd name="connsiteX3011" fmla="*/ 7734819 w 12027418"/>
              <a:gd name="connsiteY3011" fmla="*/ 2660650 h 2952750"/>
              <a:gd name="connsiteX3012" fmla="*/ 7728469 w 12027418"/>
              <a:gd name="connsiteY3012" fmla="*/ 2673350 h 2952750"/>
              <a:gd name="connsiteX3013" fmla="*/ 7785619 w 12027418"/>
              <a:gd name="connsiteY3013" fmla="*/ 2743200 h 2952750"/>
              <a:gd name="connsiteX3014" fmla="*/ 7887219 w 12027418"/>
              <a:gd name="connsiteY3014" fmla="*/ 2698750 h 2952750"/>
              <a:gd name="connsiteX3015" fmla="*/ 7887219 w 12027418"/>
              <a:gd name="connsiteY3015" fmla="*/ 2673350 h 2952750"/>
              <a:gd name="connsiteX3016" fmla="*/ 7893569 w 12027418"/>
              <a:gd name="connsiteY3016" fmla="*/ 2628900 h 2952750"/>
              <a:gd name="connsiteX3017" fmla="*/ 7938019 w 12027418"/>
              <a:gd name="connsiteY3017" fmla="*/ 2724150 h 2952750"/>
              <a:gd name="connsiteX3018" fmla="*/ 7957069 w 12027418"/>
              <a:gd name="connsiteY3018" fmla="*/ 2698750 h 2952750"/>
              <a:gd name="connsiteX3019" fmla="*/ 8109469 w 12027418"/>
              <a:gd name="connsiteY3019" fmla="*/ 2711450 h 2952750"/>
              <a:gd name="connsiteX3020" fmla="*/ 8065019 w 12027418"/>
              <a:gd name="connsiteY3020" fmla="*/ 2654300 h 2952750"/>
              <a:gd name="connsiteX3021" fmla="*/ 8109469 w 12027418"/>
              <a:gd name="connsiteY3021" fmla="*/ 2584450 h 2952750"/>
              <a:gd name="connsiteX3022" fmla="*/ 8058669 w 12027418"/>
              <a:gd name="connsiteY3022" fmla="*/ 2527300 h 2952750"/>
              <a:gd name="connsiteX3023" fmla="*/ 8077719 w 12027418"/>
              <a:gd name="connsiteY3023" fmla="*/ 2489200 h 2952750"/>
              <a:gd name="connsiteX3024" fmla="*/ 8058669 w 12027418"/>
              <a:gd name="connsiteY3024" fmla="*/ 2482850 h 2952750"/>
              <a:gd name="connsiteX3025" fmla="*/ 8001519 w 12027418"/>
              <a:gd name="connsiteY3025" fmla="*/ 2520950 h 2952750"/>
              <a:gd name="connsiteX3026" fmla="*/ 7988819 w 12027418"/>
              <a:gd name="connsiteY3026" fmla="*/ 2559050 h 2952750"/>
              <a:gd name="connsiteX3027" fmla="*/ 8007869 w 12027418"/>
              <a:gd name="connsiteY3027" fmla="*/ 2597150 h 2952750"/>
              <a:gd name="connsiteX3028" fmla="*/ 7995169 w 12027418"/>
              <a:gd name="connsiteY3028" fmla="*/ 2609850 h 2952750"/>
              <a:gd name="connsiteX3029" fmla="*/ 8020569 w 12027418"/>
              <a:gd name="connsiteY3029" fmla="*/ 2609850 h 2952750"/>
              <a:gd name="connsiteX3030" fmla="*/ 8033269 w 12027418"/>
              <a:gd name="connsiteY3030" fmla="*/ 2622550 h 2952750"/>
              <a:gd name="connsiteX3031" fmla="*/ 8033269 w 12027418"/>
              <a:gd name="connsiteY3031" fmla="*/ 2641600 h 2952750"/>
              <a:gd name="connsiteX3032" fmla="*/ 7988819 w 12027418"/>
              <a:gd name="connsiteY3032" fmla="*/ 2635250 h 2952750"/>
              <a:gd name="connsiteX3033" fmla="*/ 7957069 w 12027418"/>
              <a:gd name="connsiteY3033" fmla="*/ 2482850 h 2952750"/>
              <a:gd name="connsiteX3034" fmla="*/ 7912619 w 12027418"/>
              <a:gd name="connsiteY3034" fmla="*/ 2508250 h 2952750"/>
              <a:gd name="connsiteX3035" fmla="*/ 7893569 w 12027418"/>
              <a:gd name="connsiteY3035" fmla="*/ 2501900 h 2952750"/>
              <a:gd name="connsiteX3036" fmla="*/ 7887219 w 12027418"/>
              <a:gd name="connsiteY3036" fmla="*/ 2476500 h 2952750"/>
              <a:gd name="connsiteX3037" fmla="*/ 7925319 w 12027418"/>
              <a:gd name="connsiteY3037" fmla="*/ 2438400 h 2952750"/>
              <a:gd name="connsiteX3038" fmla="*/ 7912619 w 12027418"/>
              <a:gd name="connsiteY3038" fmla="*/ 2419350 h 2952750"/>
              <a:gd name="connsiteX3039" fmla="*/ 7766569 w 12027418"/>
              <a:gd name="connsiteY3039" fmla="*/ 2374900 h 2952750"/>
              <a:gd name="connsiteX3040" fmla="*/ 7709419 w 12027418"/>
              <a:gd name="connsiteY3040" fmla="*/ 2349500 h 2952750"/>
              <a:gd name="connsiteX3041" fmla="*/ 7664969 w 12027418"/>
              <a:gd name="connsiteY3041" fmla="*/ 2286000 h 2952750"/>
              <a:gd name="connsiteX3042" fmla="*/ 7772919 w 12027418"/>
              <a:gd name="connsiteY3042" fmla="*/ 2305050 h 2952750"/>
              <a:gd name="connsiteX3043" fmla="*/ 7887219 w 12027418"/>
              <a:gd name="connsiteY3043" fmla="*/ 2413000 h 2952750"/>
              <a:gd name="connsiteX3044" fmla="*/ 7995169 w 12027418"/>
              <a:gd name="connsiteY3044" fmla="*/ 2349500 h 2952750"/>
              <a:gd name="connsiteX3045" fmla="*/ 8020569 w 12027418"/>
              <a:gd name="connsiteY3045" fmla="*/ 2298700 h 2952750"/>
              <a:gd name="connsiteX3046" fmla="*/ 8077719 w 12027418"/>
              <a:gd name="connsiteY3046" fmla="*/ 2235200 h 2952750"/>
              <a:gd name="connsiteX3047" fmla="*/ 8033269 w 12027418"/>
              <a:gd name="connsiteY3047" fmla="*/ 2228850 h 2952750"/>
              <a:gd name="connsiteX3048" fmla="*/ 8045969 w 12027418"/>
              <a:gd name="connsiteY3048" fmla="*/ 2197100 h 2952750"/>
              <a:gd name="connsiteX3049" fmla="*/ 8001519 w 12027418"/>
              <a:gd name="connsiteY3049" fmla="*/ 2190750 h 2952750"/>
              <a:gd name="connsiteX3050" fmla="*/ 7938019 w 12027418"/>
              <a:gd name="connsiteY3050" fmla="*/ 2171700 h 2952750"/>
              <a:gd name="connsiteX3051" fmla="*/ 7811019 w 12027418"/>
              <a:gd name="connsiteY3051" fmla="*/ 2203450 h 2952750"/>
              <a:gd name="connsiteX3052" fmla="*/ 7804669 w 12027418"/>
              <a:gd name="connsiteY3052" fmla="*/ 2222500 h 2952750"/>
              <a:gd name="connsiteX3053" fmla="*/ 7836419 w 12027418"/>
              <a:gd name="connsiteY3053" fmla="*/ 2254250 h 2952750"/>
              <a:gd name="connsiteX3054" fmla="*/ 7779269 w 12027418"/>
              <a:gd name="connsiteY3054" fmla="*/ 2260600 h 2952750"/>
              <a:gd name="connsiteX3055" fmla="*/ 7709419 w 12027418"/>
              <a:gd name="connsiteY3055" fmla="*/ 2171700 h 2952750"/>
              <a:gd name="connsiteX3056" fmla="*/ 7855469 w 12027418"/>
              <a:gd name="connsiteY3056" fmla="*/ 2089150 h 2952750"/>
              <a:gd name="connsiteX3057" fmla="*/ 7836419 w 12027418"/>
              <a:gd name="connsiteY3057" fmla="*/ 2082800 h 2952750"/>
              <a:gd name="connsiteX3058" fmla="*/ 7791969 w 12027418"/>
              <a:gd name="connsiteY3058" fmla="*/ 2095500 h 2952750"/>
              <a:gd name="connsiteX3059" fmla="*/ 7798319 w 12027418"/>
              <a:gd name="connsiteY3059" fmla="*/ 2044700 h 2952750"/>
              <a:gd name="connsiteX3060" fmla="*/ 7855469 w 12027418"/>
              <a:gd name="connsiteY3060" fmla="*/ 1987550 h 2952750"/>
              <a:gd name="connsiteX3061" fmla="*/ 8147569 w 12027418"/>
              <a:gd name="connsiteY3061" fmla="*/ 1644650 h 2952750"/>
              <a:gd name="connsiteX3062" fmla="*/ 8198369 w 12027418"/>
              <a:gd name="connsiteY3062" fmla="*/ 1644650 h 2952750"/>
              <a:gd name="connsiteX3063" fmla="*/ 8198369 w 12027418"/>
              <a:gd name="connsiteY3063" fmla="*/ 1720850 h 2952750"/>
              <a:gd name="connsiteX3064" fmla="*/ 8217419 w 12027418"/>
              <a:gd name="connsiteY3064" fmla="*/ 1733550 h 2952750"/>
              <a:gd name="connsiteX3065" fmla="*/ 8439669 w 12027418"/>
              <a:gd name="connsiteY3065" fmla="*/ 1524000 h 2952750"/>
              <a:gd name="connsiteX3066" fmla="*/ 8439669 w 12027418"/>
              <a:gd name="connsiteY3066" fmla="*/ 1504950 h 2952750"/>
              <a:gd name="connsiteX3067" fmla="*/ 8426969 w 12027418"/>
              <a:gd name="connsiteY3067" fmla="*/ 1498600 h 2952750"/>
              <a:gd name="connsiteX3068" fmla="*/ 8338069 w 12027418"/>
              <a:gd name="connsiteY3068" fmla="*/ 1517650 h 2952750"/>
              <a:gd name="connsiteX3069" fmla="*/ 8376169 w 12027418"/>
              <a:gd name="connsiteY3069" fmla="*/ 1428750 h 2952750"/>
              <a:gd name="connsiteX3070" fmla="*/ 8452369 w 12027418"/>
              <a:gd name="connsiteY3070" fmla="*/ 1289050 h 2952750"/>
              <a:gd name="connsiteX3071" fmla="*/ 8458719 w 12027418"/>
              <a:gd name="connsiteY3071" fmla="*/ 1301750 h 2952750"/>
              <a:gd name="connsiteX3072" fmla="*/ 1086368 w 12027418"/>
              <a:gd name="connsiteY3072" fmla="*/ 1301750 h 2952750"/>
              <a:gd name="connsiteX3073" fmla="*/ 1086368 w 12027418"/>
              <a:gd name="connsiteY3073" fmla="*/ 1276350 h 2952750"/>
              <a:gd name="connsiteX3074" fmla="*/ 1086368 w 12027418"/>
              <a:gd name="connsiteY3074" fmla="*/ 1301750 h 2952750"/>
              <a:gd name="connsiteX3075" fmla="*/ 8630169 w 12027418"/>
              <a:gd name="connsiteY3075" fmla="*/ 1384300 h 2952750"/>
              <a:gd name="connsiteX3076" fmla="*/ 8611119 w 12027418"/>
              <a:gd name="connsiteY3076" fmla="*/ 1492250 h 2952750"/>
              <a:gd name="connsiteX3077" fmla="*/ 8585719 w 12027418"/>
              <a:gd name="connsiteY3077" fmla="*/ 1270000 h 2952750"/>
              <a:gd name="connsiteX3078" fmla="*/ 8630169 w 12027418"/>
              <a:gd name="connsiteY3078" fmla="*/ 1384300 h 2952750"/>
              <a:gd name="connsiteX3079" fmla="*/ 5017018 w 12027418"/>
              <a:gd name="connsiteY3079" fmla="*/ 1327150 h 2952750"/>
              <a:gd name="connsiteX3080" fmla="*/ 5061468 w 12027418"/>
              <a:gd name="connsiteY3080" fmla="*/ 1263650 h 2952750"/>
              <a:gd name="connsiteX3081" fmla="*/ 5017018 w 12027418"/>
              <a:gd name="connsiteY3081" fmla="*/ 1327150 h 2952750"/>
              <a:gd name="connsiteX3082" fmla="*/ 8566669 w 12027418"/>
              <a:gd name="connsiteY3082" fmla="*/ 1238250 h 2952750"/>
              <a:gd name="connsiteX3083" fmla="*/ 8560319 w 12027418"/>
              <a:gd name="connsiteY3083" fmla="*/ 1250950 h 2952750"/>
              <a:gd name="connsiteX3084" fmla="*/ 8547619 w 12027418"/>
              <a:gd name="connsiteY3084" fmla="*/ 1238250 h 2952750"/>
              <a:gd name="connsiteX3085" fmla="*/ 8566669 w 12027418"/>
              <a:gd name="connsiteY3085" fmla="*/ 1238250 h 2952750"/>
              <a:gd name="connsiteX3086" fmla="*/ 4928118 w 12027418"/>
              <a:gd name="connsiteY3086" fmla="*/ 1250950 h 2952750"/>
              <a:gd name="connsiteX3087" fmla="*/ 4953518 w 12027418"/>
              <a:gd name="connsiteY3087" fmla="*/ 1333500 h 2952750"/>
              <a:gd name="connsiteX3088" fmla="*/ 4985268 w 12027418"/>
              <a:gd name="connsiteY3088" fmla="*/ 1384300 h 2952750"/>
              <a:gd name="connsiteX3089" fmla="*/ 4985268 w 12027418"/>
              <a:gd name="connsiteY3089" fmla="*/ 1416050 h 2952750"/>
              <a:gd name="connsiteX3090" fmla="*/ 4896368 w 12027418"/>
              <a:gd name="connsiteY3090" fmla="*/ 1244600 h 2952750"/>
              <a:gd name="connsiteX3091" fmla="*/ 4909068 w 12027418"/>
              <a:gd name="connsiteY3091" fmla="*/ 1238250 h 2952750"/>
              <a:gd name="connsiteX3092" fmla="*/ 4928118 w 12027418"/>
              <a:gd name="connsiteY3092" fmla="*/ 1250950 h 2952750"/>
              <a:gd name="connsiteX3093" fmla="*/ 5017018 w 12027418"/>
              <a:gd name="connsiteY3093" fmla="*/ 1263650 h 2952750"/>
              <a:gd name="connsiteX3094" fmla="*/ 4985268 w 12027418"/>
              <a:gd name="connsiteY3094" fmla="*/ 1231900 h 2952750"/>
              <a:gd name="connsiteX3095" fmla="*/ 5017018 w 12027418"/>
              <a:gd name="connsiteY3095" fmla="*/ 1263650 h 2952750"/>
              <a:gd name="connsiteX3096" fmla="*/ 4140718 w 12027418"/>
              <a:gd name="connsiteY3096" fmla="*/ 1219200 h 2952750"/>
              <a:gd name="connsiteX3097" fmla="*/ 4077218 w 12027418"/>
              <a:gd name="connsiteY3097" fmla="*/ 1250950 h 2952750"/>
              <a:gd name="connsiteX3098" fmla="*/ 4153418 w 12027418"/>
              <a:gd name="connsiteY3098" fmla="*/ 1250950 h 2952750"/>
              <a:gd name="connsiteX3099" fmla="*/ 4096268 w 12027418"/>
              <a:gd name="connsiteY3099" fmla="*/ 1295400 h 2952750"/>
              <a:gd name="connsiteX3100" fmla="*/ 4032768 w 12027418"/>
              <a:gd name="connsiteY3100" fmla="*/ 1250950 h 2952750"/>
              <a:gd name="connsiteX3101" fmla="*/ 4089918 w 12027418"/>
              <a:gd name="connsiteY3101" fmla="*/ 1212850 h 2952750"/>
              <a:gd name="connsiteX3102" fmla="*/ 4140718 w 12027418"/>
              <a:gd name="connsiteY3102" fmla="*/ 1219200 h 2952750"/>
              <a:gd name="connsiteX3103" fmla="*/ 2045218 w 12027418"/>
              <a:gd name="connsiteY3103" fmla="*/ 1270000 h 2952750"/>
              <a:gd name="connsiteX3104" fmla="*/ 2026168 w 12027418"/>
              <a:gd name="connsiteY3104" fmla="*/ 1238250 h 2952750"/>
              <a:gd name="connsiteX3105" fmla="*/ 2038868 w 12027418"/>
              <a:gd name="connsiteY3105" fmla="*/ 1193800 h 2952750"/>
              <a:gd name="connsiteX3106" fmla="*/ 2045218 w 12027418"/>
              <a:gd name="connsiteY3106" fmla="*/ 1270000 h 2952750"/>
              <a:gd name="connsiteX3107" fmla="*/ 6890269 w 12027418"/>
              <a:gd name="connsiteY3107" fmla="*/ 1327150 h 2952750"/>
              <a:gd name="connsiteX3108" fmla="*/ 6877569 w 12027418"/>
              <a:gd name="connsiteY3108" fmla="*/ 1289050 h 2952750"/>
              <a:gd name="connsiteX3109" fmla="*/ 6941069 w 12027418"/>
              <a:gd name="connsiteY3109" fmla="*/ 1187450 h 2952750"/>
              <a:gd name="connsiteX3110" fmla="*/ 6890269 w 12027418"/>
              <a:gd name="connsiteY3110" fmla="*/ 1327150 h 2952750"/>
              <a:gd name="connsiteX3111" fmla="*/ 4959868 w 12027418"/>
              <a:gd name="connsiteY3111" fmla="*/ 1206500 h 2952750"/>
              <a:gd name="connsiteX3112" fmla="*/ 4934468 w 12027418"/>
              <a:gd name="connsiteY3112" fmla="*/ 1187450 h 2952750"/>
              <a:gd name="connsiteX3113" fmla="*/ 4959868 w 12027418"/>
              <a:gd name="connsiteY3113" fmla="*/ 1206500 h 2952750"/>
              <a:gd name="connsiteX3114" fmla="*/ 5201168 w 12027418"/>
              <a:gd name="connsiteY3114" fmla="*/ 1187450 h 2952750"/>
              <a:gd name="connsiteX3115" fmla="*/ 5226568 w 12027418"/>
              <a:gd name="connsiteY3115" fmla="*/ 1181100 h 2952750"/>
              <a:gd name="connsiteX3116" fmla="*/ 5201168 w 12027418"/>
              <a:gd name="connsiteY3116" fmla="*/ 1187450 h 2952750"/>
              <a:gd name="connsiteX3117" fmla="*/ 4216918 w 12027418"/>
              <a:gd name="connsiteY3117" fmla="*/ 1276350 h 2952750"/>
              <a:gd name="connsiteX3118" fmla="*/ 4235968 w 12027418"/>
              <a:gd name="connsiteY3118" fmla="*/ 1320800 h 2952750"/>
              <a:gd name="connsiteX3119" fmla="*/ 4337568 w 12027418"/>
              <a:gd name="connsiteY3119" fmla="*/ 1346200 h 2952750"/>
              <a:gd name="connsiteX3120" fmla="*/ 4286768 w 12027418"/>
              <a:gd name="connsiteY3120" fmla="*/ 1377950 h 2952750"/>
              <a:gd name="connsiteX3121" fmla="*/ 4312168 w 12027418"/>
              <a:gd name="connsiteY3121" fmla="*/ 1422400 h 2952750"/>
              <a:gd name="connsiteX3122" fmla="*/ 4337568 w 12027418"/>
              <a:gd name="connsiteY3122" fmla="*/ 1390650 h 2952750"/>
              <a:gd name="connsiteX3123" fmla="*/ 4350268 w 12027418"/>
              <a:gd name="connsiteY3123" fmla="*/ 1403350 h 2952750"/>
              <a:gd name="connsiteX3124" fmla="*/ 4280418 w 12027418"/>
              <a:gd name="connsiteY3124" fmla="*/ 1466850 h 2952750"/>
              <a:gd name="connsiteX3125" fmla="*/ 4274068 w 12027418"/>
              <a:gd name="connsiteY3125" fmla="*/ 1498600 h 2952750"/>
              <a:gd name="connsiteX3126" fmla="*/ 4089918 w 12027418"/>
              <a:gd name="connsiteY3126" fmla="*/ 1593850 h 2952750"/>
              <a:gd name="connsiteX3127" fmla="*/ 3943868 w 12027418"/>
              <a:gd name="connsiteY3127" fmla="*/ 1498600 h 2952750"/>
              <a:gd name="connsiteX3128" fmla="*/ 3943868 w 12027418"/>
              <a:gd name="connsiteY3128" fmla="*/ 1466850 h 2952750"/>
              <a:gd name="connsiteX3129" fmla="*/ 4051818 w 12027418"/>
              <a:gd name="connsiteY3129" fmla="*/ 1562100 h 2952750"/>
              <a:gd name="connsiteX3130" fmla="*/ 4089918 w 12027418"/>
              <a:gd name="connsiteY3130" fmla="*/ 1536700 h 2952750"/>
              <a:gd name="connsiteX3131" fmla="*/ 4039118 w 12027418"/>
              <a:gd name="connsiteY3131" fmla="*/ 1524000 h 2952750"/>
              <a:gd name="connsiteX3132" fmla="*/ 4159768 w 12027418"/>
              <a:gd name="connsiteY3132" fmla="*/ 1428750 h 2952750"/>
              <a:gd name="connsiteX3133" fmla="*/ 4077218 w 12027418"/>
              <a:gd name="connsiteY3133" fmla="*/ 1339850 h 2952750"/>
              <a:gd name="connsiteX3134" fmla="*/ 4026418 w 12027418"/>
              <a:gd name="connsiteY3134" fmla="*/ 1371600 h 2952750"/>
              <a:gd name="connsiteX3135" fmla="*/ 3981968 w 12027418"/>
              <a:gd name="connsiteY3135" fmla="*/ 1352550 h 2952750"/>
              <a:gd name="connsiteX3136" fmla="*/ 3962918 w 12027418"/>
              <a:gd name="connsiteY3136" fmla="*/ 1409700 h 2952750"/>
              <a:gd name="connsiteX3137" fmla="*/ 3931168 w 12027418"/>
              <a:gd name="connsiteY3137" fmla="*/ 1390650 h 2952750"/>
              <a:gd name="connsiteX3138" fmla="*/ 3950218 w 12027418"/>
              <a:gd name="connsiteY3138" fmla="*/ 1339850 h 2952750"/>
              <a:gd name="connsiteX3139" fmla="*/ 3988318 w 12027418"/>
              <a:gd name="connsiteY3139" fmla="*/ 1327150 h 2952750"/>
              <a:gd name="connsiteX3140" fmla="*/ 4020068 w 12027418"/>
              <a:gd name="connsiteY3140" fmla="*/ 1289050 h 2952750"/>
              <a:gd name="connsiteX3141" fmla="*/ 3950218 w 12027418"/>
              <a:gd name="connsiteY3141" fmla="*/ 1257300 h 2952750"/>
              <a:gd name="connsiteX3142" fmla="*/ 3950218 w 12027418"/>
              <a:gd name="connsiteY3142" fmla="*/ 1238250 h 2952750"/>
              <a:gd name="connsiteX3143" fmla="*/ 4051818 w 12027418"/>
              <a:gd name="connsiteY3143" fmla="*/ 1168400 h 2952750"/>
              <a:gd name="connsiteX3144" fmla="*/ 4216918 w 12027418"/>
              <a:gd name="connsiteY3144" fmla="*/ 1276350 h 2952750"/>
              <a:gd name="connsiteX3145" fmla="*/ 3715268 w 12027418"/>
              <a:gd name="connsiteY3145" fmla="*/ 1270000 h 2952750"/>
              <a:gd name="connsiteX3146" fmla="*/ 3613668 w 12027418"/>
              <a:gd name="connsiteY3146" fmla="*/ 1270000 h 2952750"/>
              <a:gd name="connsiteX3147" fmla="*/ 3683518 w 12027418"/>
              <a:gd name="connsiteY3147" fmla="*/ 1162050 h 2952750"/>
              <a:gd name="connsiteX3148" fmla="*/ 3715268 w 12027418"/>
              <a:gd name="connsiteY3148" fmla="*/ 1270000 h 2952750"/>
              <a:gd name="connsiteX3149" fmla="*/ 6782319 w 12027418"/>
              <a:gd name="connsiteY3149" fmla="*/ 1168400 h 2952750"/>
              <a:gd name="connsiteX3150" fmla="*/ 6795019 w 12027418"/>
              <a:gd name="connsiteY3150" fmla="*/ 1155700 h 2952750"/>
              <a:gd name="connsiteX3151" fmla="*/ 6782319 w 12027418"/>
              <a:gd name="connsiteY3151" fmla="*/ 1168400 h 2952750"/>
              <a:gd name="connsiteX3152" fmla="*/ 6953769 w 12027418"/>
              <a:gd name="connsiteY3152" fmla="*/ 1162050 h 2952750"/>
              <a:gd name="connsiteX3153" fmla="*/ 6960119 w 12027418"/>
              <a:gd name="connsiteY3153" fmla="*/ 1130300 h 2952750"/>
              <a:gd name="connsiteX3154" fmla="*/ 6953769 w 12027418"/>
              <a:gd name="connsiteY3154" fmla="*/ 1162050 h 2952750"/>
              <a:gd name="connsiteX3155" fmla="*/ 5258318 w 12027418"/>
              <a:gd name="connsiteY3155" fmla="*/ 1168400 h 2952750"/>
              <a:gd name="connsiteX3156" fmla="*/ 5258318 w 12027418"/>
              <a:gd name="connsiteY3156" fmla="*/ 1130300 h 2952750"/>
              <a:gd name="connsiteX3157" fmla="*/ 5258318 w 12027418"/>
              <a:gd name="connsiteY3157" fmla="*/ 1168400 h 2952750"/>
              <a:gd name="connsiteX3158" fmla="*/ 3264418 w 12027418"/>
              <a:gd name="connsiteY3158" fmla="*/ 1162050 h 2952750"/>
              <a:gd name="connsiteX3159" fmla="*/ 3232668 w 12027418"/>
              <a:gd name="connsiteY3159" fmla="*/ 1123950 h 2952750"/>
              <a:gd name="connsiteX3160" fmla="*/ 3264418 w 12027418"/>
              <a:gd name="connsiteY3160" fmla="*/ 1162050 h 2952750"/>
              <a:gd name="connsiteX3161" fmla="*/ 1200668 w 12027418"/>
              <a:gd name="connsiteY3161" fmla="*/ 1143000 h 2952750"/>
              <a:gd name="connsiteX3162" fmla="*/ 1200668 w 12027418"/>
              <a:gd name="connsiteY3162" fmla="*/ 1123950 h 2952750"/>
              <a:gd name="connsiteX3163" fmla="*/ 1200668 w 12027418"/>
              <a:gd name="connsiteY3163" fmla="*/ 1143000 h 2952750"/>
              <a:gd name="connsiteX3164" fmla="*/ 4553468 w 12027418"/>
              <a:gd name="connsiteY3164" fmla="*/ 1123950 h 2952750"/>
              <a:gd name="connsiteX3165" fmla="*/ 4496318 w 12027418"/>
              <a:gd name="connsiteY3165" fmla="*/ 1174750 h 2952750"/>
              <a:gd name="connsiteX3166" fmla="*/ 4521718 w 12027418"/>
              <a:gd name="connsiteY3166" fmla="*/ 1117600 h 2952750"/>
              <a:gd name="connsiteX3167" fmla="*/ 4553468 w 12027418"/>
              <a:gd name="connsiteY3167" fmla="*/ 1123950 h 2952750"/>
              <a:gd name="connsiteX3168" fmla="*/ 2375419 w 12027418"/>
              <a:gd name="connsiteY3168" fmla="*/ 1346200 h 2952750"/>
              <a:gd name="connsiteX3169" fmla="*/ 2223019 w 12027418"/>
              <a:gd name="connsiteY3169" fmla="*/ 1517650 h 2952750"/>
              <a:gd name="connsiteX3170" fmla="*/ 2210319 w 12027418"/>
              <a:gd name="connsiteY3170" fmla="*/ 1511300 h 2952750"/>
              <a:gd name="connsiteX3171" fmla="*/ 2242069 w 12027418"/>
              <a:gd name="connsiteY3171" fmla="*/ 1422400 h 2952750"/>
              <a:gd name="connsiteX3172" fmla="*/ 2153169 w 12027418"/>
              <a:gd name="connsiteY3172" fmla="*/ 1377950 h 2952750"/>
              <a:gd name="connsiteX3173" fmla="*/ 2108719 w 12027418"/>
              <a:gd name="connsiteY3173" fmla="*/ 1339850 h 2952750"/>
              <a:gd name="connsiteX3174" fmla="*/ 2083318 w 12027418"/>
              <a:gd name="connsiteY3174" fmla="*/ 1339850 h 2952750"/>
              <a:gd name="connsiteX3175" fmla="*/ 2076968 w 12027418"/>
              <a:gd name="connsiteY3175" fmla="*/ 1358900 h 2952750"/>
              <a:gd name="connsiteX3176" fmla="*/ 2096018 w 12027418"/>
              <a:gd name="connsiteY3176" fmla="*/ 1384300 h 2952750"/>
              <a:gd name="connsiteX3177" fmla="*/ 2019818 w 12027418"/>
              <a:gd name="connsiteY3177" fmla="*/ 1403350 h 2952750"/>
              <a:gd name="connsiteX3178" fmla="*/ 2000768 w 12027418"/>
              <a:gd name="connsiteY3178" fmla="*/ 1371600 h 2952750"/>
              <a:gd name="connsiteX3179" fmla="*/ 2102369 w 12027418"/>
              <a:gd name="connsiteY3179" fmla="*/ 1327150 h 2952750"/>
              <a:gd name="connsiteX3180" fmla="*/ 2165869 w 12027418"/>
              <a:gd name="connsiteY3180" fmla="*/ 1339850 h 2952750"/>
              <a:gd name="connsiteX3181" fmla="*/ 2216669 w 12027418"/>
              <a:gd name="connsiteY3181" fmla="*/ 1212850 h 2952750"/>
              <a:gd name="connsiteX3182" fmla="*/ 2191269 w 12027418"/>
              <a:gd name="connsiteY3182" fmla="*/ 1301750 h 2952750"/>
              <a:gd name="connsiteX3183" fmla="*/ 2191269 w 12027418"/>
              <a:gd name="connsiteY3183" fmla="*/ 1339850 h 2952750"/>
              <a:gd name="connsiteX3184" fmla="*/ 2261119 w 12027418"/>
              <a:gd name="connsiteY3184" fmla="*/ 1409700 h 2952750"/>
              <a:gd name="connsiteX3185" fmla="*/ 2394469 w 12027418"/>
              <a:gd name="connsiteY3185" fmla="*/ 1282700 h 2952750"/>
              <a:gd name="connsiteX3186" fmla="*/ 2419869 w 12027418"/>
              <a:gd name="connsiteY3186" fmla="*/ 1270000 h 2952750"/>
              <a:gd name="connsiteX3187" fmla="*/ 2597669 w 12027418"/>
              <a:gd name="connsiteY3187" fmla="*/ 1117600 h 2952750"/>
              <a:gd name="connsiteX3188" fmla="*/ 2375419 w 12027418"/>
              <a:gd name="connsiteY3188" fmla="*/ 1346200 h 2952750"/>
              <a:gd name="connsiteX3189" fmla="*/ 3213619 w 12027418"/>
              <a:gd name="connsiteY3189" fmla="*/ 1111250 h 2952750"/>
              <a:gd name="connsiteX3190" fmla="*/ 3175519 w 12027418"/>
              <a:gd name="connsiteY3190" fmla="*/ 1085850 h 2952750"/>
              <a:gd name="connsiteX3191" fmla="*/ 3213619 w 12027418"/>
              <a:gd name="connsiteY3191" fmla="*/ 1111250 h 2952750"/>
              <a:gd name="connsiteX3192" fmla="*/ 3080269 w 12027418"/>
              <a:gd name="connsiteY3192" fmla="*/ 1111250 h 2952750"/>
              <a:gd name="connsiteX3193" fmla="*/ 3169169 w 12027418"/>
              <a:gd name="connsiteY3193" fmla="*/ 1130300 h 2952750"/>
              <a:gd name="connsiteX3194" fmla="*/ 3073919 w 12027418"/>
              <a:gd name="connsiteY3194" fmla="*/ 1130300 h 2952750"/>
              <a:gd name="connsiteX3195" fmla="*/ 3023119 w 12027418"/>
              <a:gd name="connsiteY3195" fmla="*/ 1117600 h 2952750"/>
              <a:gd name="connsiteX3196" fmla="*/ 2864369 w 12027418"/>
              <a:gd name="connsiteY3196" fmla="*/ 1168400 h 2952750"/>
              <a:gd name="connsiteX3197" fmla="*/ 3042169 w 12027418"/>
              <a:gd name="connsiteY3197" fmla="*/ 1085850 h 2952750"/>
              <a:gd name="connsiteX3198" fmla="*/ 3080269 w 12027418"/>
              <a:gd name="connsiteY3198" fmla="*/ 1111250 h 2952750"/>
              <a:gd name="connsiteX3199" fmla="*/ 2311919 w 12027418"/>
              <a:gd name="connsiteY3199" fmla="*/ 1098550 h 2952750"/>
              <a:gd name="connsiteX3200" fmla="*/ 2299219 w 12027418"/>
              <a:gd name="connsiteY3200" fmla="*/ 1085850 h 2952750"/>
              <a:gd name="connsiteX3201" fmla="*/ 2311919 w 12027418"/>
              <a:gd name="connsiteY3201" fmla="*/ 1098550 h 2952750"/>
              <a:gd name="connsiteX3202" fmla="*/ 2083318 w 12027418"/>
              <a:gd name="connsiteY3202" fmla="*/ 1111250 h 2952750"/>
              <a:gd name="connsiteX3203" fmla="*/ 2057918 w 12027418"/>
              <a:gd name="connsiteY3203" fmla="*/ 1149350 h 2952750"/>
              <a:gd name="connsiteX3204" fmla="*/ 2076968 w 12027418"/>
              <a:gd name="connsiteY3204" fmla="*/ 1085850 h 2952750"/>
              <a:gd name="connsiteX3205" fmla="*/ 2083318 w 12027418"/>
              <a:gd name="connsiteY3205" fmla="*/ 1111250 h 2952750"/>
              <a:gd name="connsiteX3206" fmla="*/ 5188468 w 12027418"/>
              <a:gd name="connsiteY3206" fmla="*/ 1206500 h 2952750"/>
              <a:gd name="connsiteX3207" fmla="*/ 5080518 w 12027418"/>
              <a:gd name="connsiteY3207" fmla="*/ 1104900 h 2952750"/>
              <a:gd name="connsiteX3208" fmla="*/ 5105918 w 12027418"/>
              <a:gd name="connsiteY3208" fmla="*/ 1079500 h 2952750"/>
              <a:gd name="connsiteX3209" fmla="*/ 5188468 w 12027418"/>
              <a:gd name="connsiteY3209" fmla="*/ 1206500 h 2952750"/>
              <a:gd name="connsiteX3210" fmla="*/ 3156469 w 12027418"/>
              <a:gd name="connsiteY3210" fmla="*/ 1079500 h 2952750"/>
              <a:gd name="connsiteX3211" fmla="*/ 3131069 w 12027418"/>
              <a:gd name="connsiteY3211" fmla="*/ 1079500 h 2952750"/>
              <a:gd name="connsiteX3212" fmla="*/ 3156469 w 12027418"/>
              <a:gd name="connsiteY3212" fmla="*/ 1079500 h 2952750"/>
              <a:gd name="connsiteX3213" fmla="*/ 2934219 w 12027418"/>
              <a:gd name="connsiteY3213" fmla="*/ 1092200 h 2952750"/>
              <a:gd name="connsiteX3214" fmla="*/ 2940569 w 12027418"/>
              <a:gd name="connsiteY3214" fmla="*/ 1079500 h 2952750"/>
              <a:gd name="connsiteX3215" fmla="*/ 2934219 w 12027418"/>
              <a:gd name="connsiteY3215" fmla="*/ 1092200 h 2952750"/>
              <a:gd name="connsiteX3216" fmla="*/ 1143518 w 12027418"/>
              <a:gd name="connsiteY3216" fmla="*/ 1104900 h 2952750"/>
              <a:gd name="connsiteX3217" fmla="*/ 1118118 w 12027418"/>
              <a:gd name="connsiteY3217" fmla="*/ 1168400 h 2952750"/>
              <a:gd name="connsiteX3218" fmla="*/ 1130818 w 12027418"/>
              <a:gd name="connsiteY3218" fmla="*/ 1079500 h 2952750"/>
              <a:gd name="connsiteX3219" fmla="*/ 1143518 w 12027418"/>
              <a:gd name="connsiteY3219" fmla="*/ 1104900 h 2952750"/>
              <a:gd name="connsiteX3220" fmla="*/ 4191518 w 12027418"/>
              <a:gd name="connsiteY3220" fmla="*/ 1155700 h 2952750"/>
              <a:gd name="connsiteX3221" fmla="*/ 4083568 w 12027418"/>
              <a:gd name="connsiteY3221" fmla="*/ 1073150 h 2952750"/>
              <a:gd name="connsiteX3222" fmla="*/ 4191518 w 12027418"/>
              <a:gd name="connsiteY3222" fmla="*/ 1155700 h 2952750"/>
              <a:gd name="connsiteX3223" fmla="*/ 5461518 w 12027418"/>
              <a:gd name="connsiteY3223" fmla="*/ 1174750 h 2952750"/>
              <a:gd name="connsiteX3224" fmla="*/ 5455168 w 12027418"/>
              <a:gd name="connsiteY3224" fmla="*/ 1238250 h 2952750"/>
              <a:gd name="connsiteX3225" fmla="*/ 5436118 w 12027418"/>
              <a:gd name="connsiteY3225" fmla="*/ 1238250 h 2952750"/>
              <a:gd name="connsiteX3226" fmla="*/ 5378968 w 12027418"/>
              <a:gd name="connsiteY3226" fmla="*/ 1066800 h 2952750"/>
              <a:gd name="connsiteX3227" fmla="*/ 5461518 w 12027418"/>
              <a:gd name="connsiteY3227" fmla="*/ 1174750 h 2952750"/>
              <a:gd name="connsiteX3228" fmla="*/ 1245118 w 12027418"/>
              <a:gd name="connsiteY3228" fmla="*/ 1111250 h 2952750"/>
              <a:gd name="connsiteX3229" fmla="*/ 1219718 w 12027418"/>
              <a:gd name="connsiteY3229" fmla="*/ 1117600 h 2952750"/>
              <a:gd name="connsiteX3230" fmla="*/ 1219718 w 12027418"/>
              <a:gd name="connsiteY3230" fmla="*/ 1098550 h 2952750"/>
              <a:gd name="connsiteX3231" fmla="*/ 1251468 w 12027418"/>
              <a:gd name="connsiteY3231" fmla="*/ 1073150 h 2952750"/>
              <a:gd name="connsiteX3232" fmla="*/ 1245118 w 12027418"/>
              <a:gd name="connsiteY3232" fmla="*/ 1111250 h 2952750"/>
              <a:gd name="connsiteX3233" fmla="*/ 3315218 w 12027418"/>
              <a:gd name="connsiteY3233" fmla="*/ 1060450 h 2952750"/>
              <a:gd name="connsiteX3234" fmla="*/ 3296168 w 12027418"/>
              <a:gd name="connsiteY3234" fmla="*/ 1085850 h 2952750"/>
              <a:gd name="connsiteX3235" fmla="*/ 3302518 w 12027418"/>
              <a:gd name="connsiteY3235" fmla="*/ 1054100 h 2952750"/>
              <a:gd name="connsiteX3236" fmla="*/ 3315218 w 12027418"/>
              <a:gd name="connsiteY3236" fmla="*/ 1060450 h 2952750"/>
              <a:gd name="connsiteX3237" fmla="*/ 2159519 w 12027418"/>
              <a:gd name="connsiteY3237" fmla="*/ 1079500 h 2952750"/>
              <a:gd name="connsiteX3238" fmla="*/ 2165869 w 12027418"/>
              <a:gd name="connsiteY3238" fmla="*/ 1054100 h 2952750"/>
              <a:gd name="connsiteX3239" fmla="*/ 2159519 w 12027418"/>
              <a:gd name="connsiteY3239" fmla="*/ 1079500 h 2952750"/>
              <a:gd name="connsiteX3240" fmla="*/ 1187968 w 12027418"/>
              <a:gd name="connsiteY3240" fmla="*/ 1104900 h 2952750"/>
              <a:gd name="connsiteX3241" fmla="*/ 1156218 w 12027418"/>
              <a:gd name="connsiteY3241" fmla="*/ 1047750 h 2952750"/>
              <a:gd name="connsiteX3242" fmla="*/ 1187968 w 12027418"/>
              <a:gd name="connsiteY3242" fmla="*/ 1104900 h 2952750"/>
              <a:gd name="connsiteX3243" fmla="*/ 2121419 w 12027418"/>
              <a:gd name="connsiteY3243" fmla="*/ 1079500 h 2952750"/>
              <a:gd name="connsiteX3244" fmla="*/ 2121419 w 12027418"/>
              <a:gd name="connsiteY3244" fmla="*/ 1035050 h 2952750"/>
              <a:gd name="connsiteX3245" fmla="*/ 2121419 w 12027418"/>
              <a:gd name="connsiteY3245" fmla="*/ 1079500 h 2952750"/>
              <a:gd name="connsiteX3246" fmla="*/ 5251968 w 12027418"/>
              <a:gd name="connsiteY3246" fmla="*/ 1111250 h 2952750"/>
              <a:gd name="connsiteX3247" fmla="*/ 5220218 w 12027418"/>
              <a:gd name="connsiteY3247" fmla="*/ 1028700 h 2952750"/>
              <a:gd name="connsiteX3248" fmla="*/ 5251968 w 12027418"/>
              <a:gd name="connsiteY3248" fmla="*/ 1111250 h 2952750"/>
              <a:gd name="connsiteX3249" fmla="*/ 5372618 w 12027418"/>
              <a:gd name="connsiteY3249" fmla="*/ 1054100 h 2952750"/>
              <a:gd name="connsiteX3250" fmla="*/ 5372618 w 12027418"/>
              <a:gd name="connsiteY3250" fmla="*/ 1009650 h 2952750"/>
              <a:gd name="connsiteX3251" fmla="*/ 5372618 w 12027418"/>
              <a:gd name="connsiteY3251" fmla="*/ 1054100 h 2952750"/>
              <a:gd name="connsiteX3252" fmla="*/ 3239018 w 12027418"/>
              <a:gd name="connsiteY3252" fmla="*/ 1028700 h 2952750"/>
              <a:gd name="connsiteX3253" fmla="*/ 3207269 w 12027418"/>
              <a:gd name="connsiteY3253" fmla="*/ 1028700 h 2952750"/>
              <a:gd name="connsiteX3254" fmla="*/ 3207269 w 12027418"/>
              <a:gd name="connsiteY3254" fmla="*/ 1009650 h 2952750"/>
              <a:gd name="connsiteX3255" fmla="*/ 3239018 w 12027418"/>
              <a:gd name="connsiteY3255" fmla="*/ 1028700 h 2952750"/>
              <a:gd name="connsiteX3256" fmla="*/ 3454918 w 12027418"/>
              <a:gd name="connsiteY3256" fmla="*/ 1085850 h 2952750"/>
              <a:gd name="connsiteX3257" fmla="*/ 3435868 w 12027418"/>
              <a:gd name="connsiteY3257" fmla="*/ 1079500 h 2952750"/>
              <a:gd name="connsiteX3258" fmla="*/ 3505718 w 12027418"/>
              <a:gd name="connsiteY3258" fmla="*/ 996950 h 2952750"/>
              <a:gd name="connsiteX3259" fmla="*/ 3518418 w 12027418"/>
              <a:gd name="connsiteY3259" fmla="*/ 996950 h 2952750"/>
              <a:gd name="connsiteX3260" fmla="*/ 3454918 w 12027418"/>
              <a:gd name="connsiteY3260" fmla="*/ 1085850 h 2952750"/>
              <a:gd name="connsiteX3261" fmla="*/ 3556518 w 12027418"/>
              <a:gd name="connsiteY3261" fmla="*/ 977900 h 2952750"/>
              <a:gd name="connsiteX3262" fmla="*/ 3531118 w 12027418"/>
              <a:gd name="connsiteY3262" fmla="*/ 984250 h 2952750"/>
              <a:gd name="connsiteX3263" fmla="*/ 3537468 w 12027418"/>
              <a:gd name="connsiteY3263" fmla="*/ 971550 h 2952750"/>
              <a:gd name="connsiteX3264" fmla="*/ 3556518 w 12027418"/>
              <a:gd name="connsiteY3264" fmla="*/ 977900 h 2952750"/>
              <a:gd name="connsiteX3265" fmla="*/ 3550168 w 12027418"/>
              <a:gd name="connsiteY3265" fmla="*/ 933450 h 2952750"/>
              <a:gd name="connsiteX3266" fmla="*/ 3562868 w 12027418"/>
              <a:gd name="connsiteY3266" fmla="*/ 927100 h 2952750"/>
              <a:gd name="connsiteX3267" fmla="*/ 3550168 w 12027418"/>
              <a:gd name="connsiteY3267" fmla="*/ 933450 h 2952750"/>
              <a:gd name="connsiteX3268" fmla="*/ 1181618 w 12027418"/>
              <a:gd name="connsiteY3268" fmla="*/ 920750 h 2952750"/>
              <a:gd name="connsiteX3269" fmla="*/ 1162568 w 12027418"/>
              <a:gd name="connsiteY3269" fmla="*/ 920750 h 2952750"/>
              <a:gd name="connsiteX3270" fmla="*/ 1156218 w 12027418"/>
              <a:gd name="connsiteY3270" fmla="*/ 933450 h 2952750"/>
              <a:gd name="connsiteX3271" fmla="*/ 1207018 w 12027418"/>
              <a:gd name="connsiteY3271" fmla="*/ 1041400 h 2952750"/>
              <a:gd name="connsiteX3272" fmla="*/ 1137168 w 12027418"/>
              <a:gd name="connsiteY3272" fmla="*/ 1009650 h 2952750"/>
              <a:gd name="connsiteX3273" fmla="*/ 1029218 w 12027418"/>
              <a:gd name="connsiteY3273" fmla="*/ 1257300 h 2952750"/>
              <a:gd name="connsiteX3274" fmla="*/ 997468 w 12027418"/>
              <a:gd name="connsiteY3274" fmla="*/ 1193800 h 2952750"/>
              <a:gd name="connsiteX3275" fmla="*/ 1130818 w 12027418"/>
              <a:gd name="connsiteY3275" fmla="*/ 920750 h 2952750"/>
              <a:gd name="connsiteX3276" fmla="*/ 1156218 w 12027418"/>
              <a:gd name="connsiteY3276" fmla="*/ 914400 h 2952750"/>
              <a:gd name="connsiteX3277" fmla="*/ 1181618 w 12027418"/>
              <a:gd name="connsiteY3277" fmla="*/ 920750 h 2952750"/>
              <a:gd name="connsiteX3278" fmla="*/ 6922019 w 12027418"/>
              <a:gd name="connsiteY3278" fmla="*/ 996950 h 2952750"/>
              <a:gd name="connsiteX3279" fmla="*/ 6922019 w 12027418"/>
              <a:gd name="connsiteY3279" fmla="*/ 1016000 h 2952750"/>
              <a:gd name="connsiteX3280" fmla="*/ 6883919 w 12027418"/>
              <a:gd name="connsiteY3280" fmla="*/ 1003300 h 2952750"/>
              <a:gd name="connsiteX3281" fmla="*/ 6807719 w 12027418"/>
              <a:gd name="connsiteY3281" fmla="*/ 1066800 h 2952750"/>
              <a:gd name="connsiteX3282" fmla="*/ 6883919 w 12027418"/>
              <a:gd name="connsiteY3282" fmla="*/ 1022350 h 2952750"/>
              <a:gd name="connsiteX3283" fmla="*/ 6953769 w 12027418"/>
              <a:gd name="connsiteY3283" fmla="*/ 1092200 h 2952750"/>
              <a:gd name="connsiteX3284" fmla="*/ 6934719 w 12027418"/>
              <a:gd name="connsiteY3284" fmla="*/ 1130300 h 2952750"/>
              <a:gd name="connsiteX3285" fmla="*/ 6858519 w 12027418"/>
              <a:gd name="connsiteY3285" fmla="*/ 1047750 h 2952750"/>
              <a:gd name="connsiteX3286" fmla="*/ 6820419 w 12027418"/>
              <a:gd name="connsiteY3286" fmla="*/ 1092200 h 2952750"/>
              <a:gd name="connsiteX3287" fmla="*/ 6839469 w 12027418"/>
              <a:gd name="connsiteY3287" fmla="*/ 1130300 h 2952750"/>
              <a:gd name="connsiteX3288" fmla="*/ 6820419 w 12027418"/>
              <a:gd name="connsiteY3288" fmla="*/ 1143000 h 2952750"/>
              <a:gd name="connsiteX3289" fmla="*/ 6807719 w 12027418"/>
              <a:gd name="connsiteY3289" fmla="*/ 1117600 h 2952750"/>
              <a:gd name="connsiteX3290" fmla="*/ 6795019 w 12027418"/>
              <a:gd name="connsiteY3290" fmla="*/ 1143000 h 2952750"/>
              <a:gd name="connsiteX3291" fmla="*/ 6807719 w 12027418"/>
              <a:gd name="connsiteY3291" fmla="*/ 1162050 h 2952750"/>
              <a:gd name="connsiteX3292" fmla="*/ 6775969 w 12027418"/>
              <a:gd name="connsiteY3292" fmla="*/ 1212850 h 2952750"/>
              <a:gd name="connsiteX3293" fmla="*/ 6775969 w 12027418"/>
              <a:gd name="connsiteY3293" fmla="*/ 1174750 h 2952750"/>
              <a:gd name="connsiteX3294" fmla="*/ 6699769 w 12027418"/>
              <a:gd name="connsiteY3294" fmla="*/ 1098550 h 2952750"/>
              <a:gd name="connsiteX3295" fmla="*/ 6661669 w 12027418"/>
              <a:gd name="connsiteY3295" fmla="*/ 1009650 h 2952750"/>
              <a:gd name="connsiteX3296" fmla="*/ 6655319 w 12027418"/>
              <a:gd name="connsiteY3296" fmla="*/ 1035050 h 2952750"/>
              <a:gd name="connsiteX3297" fmla="*/ 6706119 w 12027418"/>
              <a:gd name="connsiteY3297" fmla="*/ 1174750 h 2952750"/>
              <a:gd name="connsiteX3298" fmla="*/ 6642619 w 12027418"/>
              <a:gd name="connsiteY3298" fmla="*/ 1009650 h 2952750"/>
              <a:gd name="connsiteX3299" fmla="*/ 6693419 w 12027418"/>
              <a:gd name="connsiteY3299" fmla="*/ 958850 h 2952750"/>
              <a:gd name="connsiteX3300" fmla="*/ 6839469 w 12027418"/>
              <a:gd name="connsiteY3300" fmla="*/ 895350 h 2952750"/>
              <a:gd name="connsiteX3301" fmla="*/ 6922019 w 12027418"/>
              <a:gd name="connsiteY3301" fmla="*/ 996950 h 2952750"/>
              <a:gd name="connsiteX3302" fmla="*/ 5531368 w 12027418"/>
              <a:gd name="connsiteY3302" fmla="*/ 1041400 h 2952750"/>
              <a:gd name="connsiteX3303" fmla="*/ 5563118 w 12027418"/>
              <a:gd name="connsiteY3303" fmla="*/ 1009650 h 2952750"/>
              <a:gd name="connsiteX3304" fmla="*/ 5556768 w 12027418"/>
              <a:gd name="connsiteY3304" fmla="*/ 1022350 h 2952750"/>
              <a:gd name="connsiteX3305" fmla="*/ 5582168 w 12027418"/>
              <a:gd name="connsiteY3305" fmla="*/ 1060450 h 2952750"/>
              <a:gd name="connsiteX3306" fmla="*/ 5525018 w 12027418"/>
              <a:gd name="connsiteY3306" fmla="*/ 1073150 h 2952750"/>
              <a:gd name="connsiteX3307" fmla="*/ 5474218 w 12027418"/>
              <a:gd name="connsiteY3307" fmla="*/ 1009650 h 2952750"/>
              <a:gd name="connsiteX3308" fmla="*/ 5410718 w 12027418"/>
              <a:gd name="connsiteY3308" fmla="*/ 984250 h 2952750"/>
              <a:gd name="connsiteX3309" fmla="*/ 5359918 w 12027418"/>
              <a:gd name="connsiteY3309" fmla="*/ 920750 h 2952750"/>
              <a:gd name="connsiteX3310" fmla="*/ 5385318 w 12027418"/>
              <a:gd name="connsiteY3310" fmla="*/ 889000 h 2952750"/>
              <a:gd name="connsiteX3311" fmla="*/ 5531368 w 12027418"/>
              <a:gd name="connsiteY3311" fmla="*/ 1041400 h 2952750"/>
              <a:gd name="connsiteX3312" fmla="*/ 5518668 w 12027418"/>
              <a:gd name="connsiteY3312" fmla="*/ 787400 h 2952750"/>
              <a:gd name="connsiteX3313" fmla="*/ 5455168 w 12027418"/>
              <a:gd name="connsiteY3313" fmla="*/ 742950 h 2952750"/>
              <a:gd name="connsiteX3314" fmla="*/ 5518668 w 12027418"/>
              <a:gd name="connsiteY3314" fmla="*/ 787400 h 2952750"/>
              <a:gd name="connsiteX3315" fmla="*/ 5556768 w 12027418"/>
              <a:gd name="connsiteY3315" fmla="*/ 882650 h 2952750"/>
              <a:gd name="connsiteX3316" fmla="*/ 5582168 w 12027418"/>
              <a:gd name="connsiteY3316" fmla="*/ 844550 h 2952750"/>
              <a:gd name="connsiteX3317" fmla="*/ 5582168 w 12027418"/>
              <a:gd name="connsiteY3317" fmla="*/ 876300 h 2952750"/>
              <a:gd name="connsiteX3318" fmla="*/ 5563118 w 12027418"/>
              <a:gd name="connsiteY3318" fmla="*/ 939800 h 2952750"/>
              <a:gd name="connsiteX3319" fmla="*/ 5594868 w 12027418"/>
              <a:gd name="connsiteY3319" fmla="*/ 977900 h 2952750"/>
              <a:gd name="connsiteX3320" fmla="*/ 5569468 w 12027418"/>
              <a:gd name="connsiteY3320" fmla="*/ 984250 h 2952750"/>
              <a:gd name="connsiteX3321" fmla="*/ 5563118 w 12027418"/>
              <a:gd name="connsiteY3321" fmla="*/ 952500 h 2952750"/>
              <a:gd name="connsiteX3322" fmla="*/ 5544068 w 12027418"/>
              <a:gd name="connsiteY3322" fmla="*/ 996950 h 2952750"/>
              <a:gd name="connsiteX3323" fmla="*/ 5531368 w 12027418"/>
              <a:gd name="connsiteY3323" fmla="*/ 914400 h 2952750"/>
              <a:gd name="connsiteX3324" fmla="*/ 5486918 w 12027418"/>
              <a:gd name="connsiteY3324" fmla="*/ 977900 h 2952750"/>
              <a:gd name="connsiteX3325" fmla="*/ 5404368 w 12027418"/>
              <a:gd name="connsiteY3325" fmla="*/ 863600 h 2952750"/>
              <a:gd name="connsiteX3326" fmla="*/ 5315468 w 12027418"/>
              <a:gd name="connsiteY3326" fmla="*/ 920750 h 2952750"/>
              <a:gd name="connsiteX3327" fmla="*/ 5296418 w 12027418"/>
              <a:gd name="connsiteY3327" fmla="*/ 895350 h 2952750"/>
              <a:gd name="connsiteX3328" fmla="*/ 5359918 w 12027418"/>
              <a:gd name="connsiteY3328" fmla="*/ 736600 h 2952750"/>
              <a:gd name="connsiteX3329" fmla="*/ 5556768 w 12027418"/>
              <a:gd name="connsiteY3329" fmla="*/ 882650 h 2952750"/>
              <a:gd name="connsiteX3330" fmla="*/ 3702568 w 12027418"/>
              <a:gd name="connsiteY3330" fmla="*/ 838200 h 2952750"/>
              <a:gd name="connsiteX3331" fmla="*/ 3670818 w 12027418"/>
              <a:gd name="connsiteY3331" fmla="*/ 1041400 h 2952750"/>
              <a:gd name="connsiteX3332" fmla="*/ 3689868 w 12027418"/>
              <a:gd name="connsiteY3332" fmla="*/ 1104900 h 2952750"/>
              <a:gd name="connsiteX3333" fmla="*/ 3518418 w 12027418"/>
              <a:gd name="connsiteY3333" fmla="*/ 1257300 h 2952750"/>
              <a:gd name="connsiteX3334" fmla="*/ 3550168 w 12027418"/>
              <a:gd name="connsiteY3334" fmla="*/ 1295400 h 2952750"/>
              <a:gd name="connsiteX3335" fmla="*/ 3581918 w 12027418"/>
              <a:gd name="connsiteY3335" fmla="*/ 1282700 h 2952750"/>
              <a:gd name="connsiteX3336" fmla="*/ 3493018 w 12027418"/>
              <a:gd name="connsiteY3336" fmla="*/ 1416050 h 2952750"/>
              <a:gd name="connsiteX3337" fmla="*/ 3435868 w 12027418"/>
              <a:gd name="connsiteY3337" fmla="*/ 1574800 h 2952750"/>
              <a:gd name="connsiteX3338" fmla="*/ 3410468 w 12027418"/>
              <a:gd name="connsiteY3338" fmla="*/ 1549400 h 2952750"/>
              <a:gd name="connsiteX3339" fmla="*/ 3378718 w 12027418"/>
              <a:gd name="connsiteY3339" fmla="*/ 1422400 h 2952750"/>
              <a:gd name="connsiteX3340" fmla="*/ 3334268 w 12027418"/>
              <a:gd name="connsiteY3340" fmla="*/ 1295400 h 2952750"/>
              <a:gd name="connsiteX3341" fmla="*/ 3410468 w 12027418"/>
              <a:gd name="connsiteY3341" fmla="*/ 1066800 h 2952750"/>
              <a:gd name="connsiteX3342" fmla="*/ 3391418 w 12027418"/>
              <a:gd name="connsiteY3342" fmla="*/ 1041400 h 2952750"/>
              <a:gd name="connsiteX3343" fmla="*/ 3391418 w 12027418"/>
              <a:gd name="connsiteY3343" fmla="*/ 882650 h 2952750"/>
              <a:gd name="connsiteX3344" fmla="*/ 3537468 w 12027418"/>
              <a:gd name="connsiteY3344" fmla="*/ 730250 h 2952750"/>
              <a:gd name="connsiteX3345" fmla="*/ 3702568 w 12027418"/>
              <a:gd name="connsiteY3345" fmla="*/ 838200 h 2952750"/>
              <a:gd name="connsiteX3346" fmla="*/ 3581918 w 12027418"/>
              <a:gd name="connsiteY3346" fmla="*/ 590550 h 2952750"/>
              <a:gd name="connsiteX3347" fmla="*/ 3658118 w 12027418"/>
              <a:gd name="connsiteY3347" fmla="*/ 628650 h 2952750"/>
              <a:gd name="connsiteX3348" fmla="*/ 3626368 w 12027418"/>
              <a:gd name="connsiteY3348" fmla="*/ 679450 h 2952750"/>
              <a:gd name="connsiteX3349" fmla="*/ 3556518 w 12027418"/>
              <a:gd name="connsiteY3349" fmla="*/ 660400 h 2952750"/>
              <a:gd name="connsiteX3350" fmla="*/ 3581918 w 12027418"/>
              <a:gd name="connsiteY3350" fmla="*/ 615950 h 2952750"/>
              <a:gd name="connsiteX3351" fmla="*/ 3543818 w 12027418"/>
              <a:gd name="connsiteY3351" fmla="*/ 609600 h 2952750"/>
              <a:gd name="connsiteX3352" fmla="*/ 3543818 w 12027418"/>
              <a:gd name="connsiteY3352" fmla="*/ 590550 h 2952750"/>
              <a:gd name="connsiteX3353" fmla="*/ 3581918 w 12027418"/>
              <a:gd name="connsiteY3353" fmla="*/ 590550 h 2952750"/>
              <a:gd name="connsiteX3354" fmla="*/ 3835918 w 12027418"/>
              <a:gd name="connsiteY3354" fmla="*/ 279400 h 2952750"/>
              <a:gd name="connsiteX3355" fmla="*/ 3823218 w 12027418"/>
              <a:gd name="connsiteY3355" fmla="*/ 317500 h 2952750"/>
              <a:gd name="connsiteX3356" fmla="*/ 3804168 w 12027418"/>
              <a:gd name="connsiteY3356" fmla="*/ 406400 h 2952750"/>
              <a:gd name="connsiteX3357" fmla="*/ 3702568 w 12027418"/>
              <a:gd name="connsiteY3357" fmla="*/ 533400 h 2952750"/>
              <a:gd name="connsiteX3358" fmla="*/ 3689868 w 12027418"/>
              <a:gd name="connsiteY3358" fmla="*/ 698500 h 2952750"/>
              <a:gd name="connsiteX3359" fmla="*/ 3734318 w 12027418"/>
              <a:gd name="connsiteY3359" fmla="*/ 844550 h 2952750"/>
              <a:gd name="connsiteX3360" fmla="*/ 3696218 w 12027418"/>
              <a:gd name="connsiteY3360" fmla="*/ 1085850 h 2952750"/>
              <a:gd name="connsiteX3361" fmla="*/ 3766068 w 12027418"/>
              <a:gd name="connsiteY3361" fmla="*/ 1263650 h 2952750"/>
              <a:gd name="connsiteX3362" fmla="*/ 3753368 w 12027418"/>
              <a:gd name="connsiteY3362" fmla="*/ 1314450 h 2952750"/>
              <a:gd name="connsiteX3363" fmla="*/ 3943868 w 12027418"/>
              <a:gd name="connsiteY3363" fmla="*/ 1536700 h 2952750"/>
              <a:gd name="connsiteX3364" fmla="*/ 3899418 w 12027418"/>
              <a:gd name="connsiteY3364" fmla="*/ 1416050 h 2952750"/>
              <a:gd name="connsiteX3365" fmla="*/ 3899418 w 12027418"/>
              <a:gd name="connsiteY3365" fmla="*/ 1238250 h 2952750"/>
              <a:gd name="connsiteX3366" fmla="*/ 3823218 w 12027418"/>
              <a:gd name="connsiteY3366" fmla="*/ 1136650 h 2952750"/>
              <a:gd name="connsiteX3367" fmla="*/ 3988318 w 12027418"/>
              <a:gd name="connsiteY3367" fmla="*/ 1022350 h 2952750"/>
              <a:gd name="connsiteX3368" fmla="*/ 4064518 w 12027418"/>
              <a:gd name="connsiteY3368" fmla="*/ 1060450 h 2952750"/>
              <a:gd name="connsiteX3369" fmla="*/ 4172468 w 12027418"/>
              <a:gd name="connsiteY3369" fmla="*/ 1028700 h 2952750"/>
              <a:gd name="connsiteX3370" fmla="*/ 4175262 w 12027418"/>
              <a:gd name="connsiteY3370" fmla="*/ 1032256 h 2952750"/>
              <a:gd name="connsiteX3371" fmla="*/ 4172468 w 12027418"/>
              <a:gd name="connsiteY3371" fmla="*/ 1047750 h 2952750"/>
              <a:gd name="connsiteX3372" fmla="*/ 4223268 w 12027418"/>
              <a:gd name="connsiteY3372" fmla="*/ 1085850 h 2952750"/>
              <a:gd name="connsiteX3373" fmla="*/ 4255018 w 12027418"/>
              <a:gd name="connsiteY3373" fmla="*/ 1079500 h 2952750"/>
              <a:gd name="connsiteX3374" fmla="*/ 4210568 w 12027418"/>
              <a:gd name="connsiteY3374" fmla="*/ 1041400 h 2952750"/>
              <a:gd name="connsiteX3375" fmla="*/ 4337568 w 12027418"/>
              <a:gd name="connsiteY3375" fmla="*/ 1143000 h 2952750"/>
              <a:gd name="connsiteX3376" fmla="*/ 4248668 w 12027418"/>
              <a:gd name="connsiteY3376" fmla="*/ 1098550 h 2952750"/>
              <a:gd name="connsiteX3377" fmla="*/ 4223268 w 12027418"/>
              <a:gd name="connsiteY3377" fmla="*/ 1104900 h 2952750"/>
              <a:gd name="connsiteX3378" fmla="*/ 4299468 w 12027418"/>
              <a:gd name="connsiteY3378" fmla="*/ 1136650 h 2952750"/>
              <a:gd name="connsiteX3379" fmla="*/ 4343918 w 12027418"/>
              <a:gd name="connsiteY3379" fmla="*/ 1200150 h 2952750"/>
              <a:gd name="connsiteX3380" fmla="*/ 4362968 w 12027418"/>
              <a:gd name="connsiteY3380" fmla="*/ 1187450 h 2952750"/>
              <a:gd name="connsiteX3381" fmla="*/ 4350268 w 12027418"/>
              <a:gd name="connsiteY3381" fmla="*/ 1149350 h 2952750"/>
              <a:gd name="connsiteX3382" fmla="*/ 4407418 w 12027418"/>
              <a:gd name="connsiteY3382" fmla="*/ 1187450 h 2952750"/>
              <a:gd name="connsiteX3383" fmla="*/ 4477268 w 12027418"/>
              <a:gd name="connsiteY3383" fmla="*/ 1143000 h 2952750"/>
              <a:gd name="connsiteX3384" fmla="*/ 4470918 w 12027418"/>
              <a:gd name="connsiteY3384" fmla="*/ 1193800 h 2952750"/>
              <a:gd name="connsiteX3385" fmla="*/ 4591568 w 12027418"/>
              <a:gd name="connsiteY3385" fmla="*/ 1212850 h 2952750"/>
              <a:gd name="connsiteX3386" fmla="*/ 4686818 w 12027418"/>
              <a:gd name="connsiteY3386" fmla="*/ 1282700 h 2952750"/>
              <a:gd name="connsiteX3387" fmla="*/ 4693168 w 12027418"/>
              <a:gd name="connsiteY3387" fmla="*/ 1270000 h 2952750"/>
              <a:gd name="connsiteX3388" fmla="*/ 4585218 w 12027418"/>
              <a:gd name="connsiteY3388" fmla="*/ 1174750 h 2952750"/>
              <a:gd name="connsiteX3389" fmla="*/ 4585218 w 12027418"/>
              <a:gd name="connsiteY3389" fmla="*/ 1149350 h 2952750"/>
              <a:gd name="connsiteX3390" fmla="*/ 4623318 w 12027418"/>
              <a:gd name="connsiteY3390" fmla="*/ 1174750 h 2952750"/>
              <a:gd name="connsiteX3391" fmla="*/ 4699518 w 12027418"/>
              <a:gd name="connsiteY3391" fmla="*/ 1238250 h 2952750"/>
              <a:gd name="connsiteX3392" fmla="*/ 4788418 w 12027418"/>
              <a:gd name="connsiteY3392" fmla="*/ 1479550 h 2952750"/>
              <a:gd name="connsiteX3393" fmla="*/ 4699518 w 12027418"/>
              <a:gd name="connsiteY3393" fmla="*/ 1644650 h 2952750"/>
              <a:gd name="connsiteX3394" fmla="*/ 4775718 w 12027418"/>
              <a:gd name="connsiteY3394" fmla="*/ 1701800 h 2952750"/>
              <a:gd name="connsiteX3395" fmla="*/ 4845568 w 12027418"/>
              <a:gd name="connsiteY3395" fmla="*/ 1708150 h 2952750"/>
              <a:gd name="connsiteX3396" fmla="*/ 4864618 w 12027418"/>
              <a:gd name="connsiteY3396" fmla="*/ 1778000 h 2952750"/>
              <a:gd name="connsiteX3397" fmla="*/ 4883668 w 12027418"/>
              <a:gd name="connsiteY3397" fmla="*/ 1765300 h 2952750"/>
              <a:gd name="connsiteX3398" fmla="*/ 4909068 w 12027418"/>
              <a:gd name="connsiteY3398" fmla="*/ 1803400 h 2952750"/>
              <a:gd name="connsiteX3399" fmla="*/ 5099568 w 12027418"/>
              <a:gd name="connsiteY3399" fmla="*/ 1860550 h 2952750"/>
              <a:gd name="connsiteX3400" fmla="*/ 5131318 w 12027418"/>
              <a:gd name="connsiteY3400" fmla="*/ 1847850 h 2952750"/>
              <a:gd name="connsiteX3401" fmla="*/ 5048768 w 12027418"/>
              <a:gd name="connsiteY3401" fmla="*/ 1784350 h 2952750"/>
              <a:gd name="connsiteX3402" fmla="*/ 5074168 w 12027418"/>
              <a:gd name="connsiteY3402" fmla="*/ 1778000 h 2952750"/>
              <a:gd name="connsiteX3403" fmla="*/ 5175768 w 12027418"/>
              <a:gd name="connsiteY3403" fmla="*/ 1803400 h 2952750"/>
              <a:gd name="connsiteX3404" fmla="*/ 5207518 w 12027418"/>
              <a:gd name="connsiteY3404" fmla="*/ 1797050 h 2952750"/>
              <a:gd name="connsiteX3405" fmla="*/ 5055118 w 12027418"/>
              <a:gd name="connsiteY3405" fmla="*/ 1752600 h 2952750"/>
              <a:gd name="connsiteX3406" fmla="*/ 5036068 w 12027418"/>
              <a:gd name="connsiteY3406" fmla="*/ 1720850 h 2952750"/>
              <a:gd name="connsiteX3407" fmla="*/ 5036068 w 12027418"/>
              <a:gd name="connsiteY3407" fmla="*/ 1593850 h 2952750"/>
              <a:gd name="connsiteX3408" fmla="*/ 5023368 w 12027418"/>
              <a:gd name="connsiteY3408" fmla="*/ 1536700 h 2952750"/>
              <a:gd name="connsiteX3409" fmla="*/ 5004318 w 12027418"/>
              <a:gd name="connsiteY3409" fmla="*/ 1524000 h 2952750"/>
              <a:gd name="connsiteX3410" fmla="*/ 4991618 w 12027418"/>
              <a:gd name="connsiteY3410" fmla="*/ 1498600 h 2952750"/>
              <a:gd name="connsiteX3411" fmla="*/ 4966218 w 12027418"/>
              <a:gd name="connsiteY3411" fmla="*/ 1492250 h 2952750"/>
              <a:gd name="connsiteX3412" fmla="*/ 5061468 w 12027418"/>
              <a:gd name="connsiteY3412" fmla="*/ 1409700 h 2952750"/>
              <a:gd name="connsiteX3413" fmla="*/ 5029718 w 12027418"/>
              <a:gd name="connsiteY3413" fmla="*/ 1435100 h 2952750"/>
              <a:gd name="connsiteX3414" fmla="*/ 4978918 w 12027418"/>
              <a:gd name="connsiteY3414" fmla="*/ 1454150 h 2952750"/>
              <a:gd name="connsiteX3415" fmla="*/ 4921768 w 12027418"/>
              <a:gd name="connsiteY3415" fmla="*/ 1339850 h 2952750"/>
              <a:gd name="connsiteX3416" fmla="*/ 4909068 w 12027418"/>
              <a:gd name="connsiteY3416" fmla="*/ 1327150 h 2952750"/>
              <a:gd name="connsiteX3417" fmla="*/ 4902718 w 12027418"/>
              <a:gd name="connsiteY3417" fmla="*/ 1289050 h 2952750"/>
              <a:gd name="connsiteX3418" fmla="*/ 4858268 w 12027418"/>
              <a:gd name="connsiteY3418" fmla="*/ 1358900 h 2952750"/>
              <a:gd name="connsiteX3419" fmla="*/ 4883668 w 12027418"/>
              <a:gd name="connsiteY3419" fmla="*/ 1250950 h 2952750"/>
              <a:gd name="connsiteX3420" fmla="*/ 4826518 w 12027418"/>
              <a:gd name="connsiteY3420" fmla="*/ 1333500 h 2952750"/>
              <a:gd name="connsiteX3421" fmla="*/ 4756668 w 12027418"/>
              <a:gd name="connsiteY3421" fmla="*/ 1257300 h 2952750"/>
              <a:gd name="connsiteX3422" fmla="*/ 4775718 w 12027418"/>
              <a:gd name="connsiteY3422" fmla="*/ 1200150 h 2952750"/>
              <a:gd name="connsiteX3423" fmla="*/ 4750318 w 12027418"/>
              <a:gd name="connsiteY3423" fmla="*/ 1174750 h 2952750"/>
              <a:gd name="connsiteX3424" fmla="*/ 4724918 w 12027418"/>
              <a:gd name="connsiteY3424" fmla="*/ 1231900 h 2952750"/>
              <a:gd name="connsiteX3425" fmla="*/ 4642368 w 12027418"/>
              <a:gd name="connsiteY3425" fmla="*/ 1117600 h 2952750"/>
              <a:gd name="connsiteX3426" fmla="*/ 4699518 w 12027418"/>
              <a:gd name="connsiteY3426" fmla="*/ 1104900 h 2952750"/>
              <a:gd name="connsiteX3427" fmla="*/ 4775718 w 12027418"/>
              <a:gd name="connsiteY3427" fmla="*/ 1123950 h 2952750"/>
              <a:gd name="connsiteX3428" fmla="*/ 4782068 w 12027418"/>
              <a:gd name="connsiteY3428" fmla="*/ 1174750 h 2952750"/>
              <a:gd name="connsiteX3429" fmla="*/ 4794768 w 12027418"/>
              <a:gd name="connsiteY3429" fmla="*/ 1187450 h 2952750"/>
              <a:gd name="connsiteX3430" fmla="*/ 4896368 w 12027418"/>
              <a:gd name="connsiteY3430" fmla="*/ 1123950 h 2952750"/>
              <a:gd name="connsiteX3431" fmla="*/ 5074168 w 12027418"/>
              <a:gd name="connsiteY3431" fmla="*/ 1238250 h 2952750"/>
              <a:gd name="connsiteX3432" fmla="*/ 5048768 w 12027418"/>
              <a:gd name="connsiteY3432" fmla="*/ 1149350 h 2952750"/>
              <a:gd name="connsiteX3433" fmla="*/ 5048768 w 12027418"/>
              <a:gd name="connsiteY3433" fmla="*/ 1111250 h 2952750"/>
              <a:gd name="connsiteX3434" fmla="*/ 5169418 w 12027418"/>
              <a:gd name="connsiteY3434" fmla="*/ 958850 h 2952750"/>
              <a:gd name="connsiteX3435" fmla="*/ 5201168 w 12027418"/>
              <a:gd name="connsiteY3435" fmla="*/ 984250 h 2952750"/>
              <a:gd name="connsiteX3436" fmla="*/ 5213868 w 12027418"/>
              <a:gd name="connsiteY3436" fmla="*/ 971550 h 2952750"/>
              <a:gd name="connsiteX3437" fmla="*/ 5296418 w 12027418"/>
              <a:gd name="connsiteY3437" fmla="*/ 1168400 h 2952750"/>
              <a:gd name="connsiteX3438" fmla="*/ 5194818 w 12027418"/>
              <a:gd name="connsiteY3438" fmla="*/ 1212850 h 2952750"/>
              <a:gd name="connsiteX3439" fmla="*/ 5188468 w 12027418"/>
              <a:gd name="connsiteY3439" fmla="*/ 1225550 h 2952750"/>
              <a:gd name="connsiteX3440" fmla="*/ 5201168 w 12027418"/>
              <a:gd name="connsiteY3440" fmla="*/ 1295400 h 2952750"/>
              <a:gd name="connsiteX3441" fmla="*/ 5182118 w 12027418"/>
              <a:gd name="connsiteY3441" fmla="*/ 1270000 h 2952750"/>
              <a:gd name="connsiteX3442" fmla="*/ 5156718 w 12027418"/>
              <a:gd name="connsiteY3442" fmla="*/ 1282700 h 2952750"/>
              <a:gd name="connsiteX3443" fmla="*/ 5144018 w 12027418"/>
              <a:gd name="connsiteY3443" fmla="*/ 1143000 h 2952750"/>
              <a:gd name="connsiteX3444" fmla="*/ 5093218 w 12027418"/>
              <a:gd name="connsiteY3444" fmla="*/ 1136650 h 2952750"/>
              <a:gd name="connsiteX3445" fmla="*/ 5086868 w 12027418"/>
              <a:gd name="connsiteY3445" fmla="*/ 1174750 h 2952750"/>
              <a:gd name="connsiteX3446" fmla="*/ 5105918 w 12027418"/>
              <a:gd name="connsiteY3446" fmla="*/ 1276350 h 2952750"/>
              <a:gd name="connsiteX3447" fmla="*/ 5080518 w 12027418"/>
              <a:gd name="connsiteY3447" fmla="*/ 1409700 h 2952750"/>
              <a:gd name="connsiteX3448" fmla="*/ 5086868 w 12027418"/>
              <a:gd name="connsiteY3448" fmla="*/ 1428750 h 2952750"/>
              <a:gd name="connsiteX3449" fmla="*/ 5156718 w 12027418"/>
              <a:gd name="connsiteY3449" fmla="*/ 1409700 h 2952750"/>
              <a:gd name="connsiteX3450" fmla="*/ 5245618 w 12027418"/>
              <a:gd name="connsiteY3450" fmla="*/ 1428750 h 2952750"/>
              <a:gd name="connsiteX3451" fmla="*/ 5213868 w 12027418"/>
              <a:gd name="connsiteY3451" fmla="*/ 1428750 h 2952750"/>
              <a:gd name="connsiteX3452" fmla="*/ 5207518 w 12027418"/>
              <a:gd name="connsiteY3452" fmla="*/ 1441450 h 2952750"/>
              <a:gd name="connsiteX3453" fmla="*/ 5334518 w 12027418"/>
              <a:gd name="connsiteY3453" fmla="*/ 1549400 h 2952750"/>
              <a:gd name="connsiteX3454" fmla="*/ 5353568 w 12027418"/>
              <a:gd name="connsiteY3454" fmla="*/ 1530350 h 2952750"/>
              <a:gd name="connsiteX3455" fmla="*/ 5398018 w 12027418"/>
              <a:gd name="connsiteY3455" fmla="*/ 1562100 h 2952750"/>
              <a:gd name="connsiteX3456" fmla="*/ 5378968 w 12027418"/>
              <a:gd name="connsiteY3456" fmla="*/ 1581150 h 2952750"/>
              <a:gd name="connsiteX3457" fmla="*/ 5417068 w 12027418"/>
              <a:gd name="connsiteY3457" fmla="*/ 1612900 h 2952750"/>
              <a:gd name="connsiteX3458" fmla="*/ 5505968 w 12027418"/>
              <a:gd name="connsiteY3458" fmla="*/ 1581150 h 2952750"/>
              <a:gd name="connsiteX3459" fmla="*/ 5569468 w 12027418"/>
              <a:gd name="connsiteY3459" fmla="*/ 1606550 h 2952750"/>
              <a:gd name="connsiteX3460" fmla="*/ 5531368 w 12027418"/>
              <a:gd name="connsiteY3460" fmla="*/ 1600200 h 2952750"/>
              <a:gd name="connsiteX3461" fmla="*/ 5525018 w 12027418"/>
              <a:gd name="connsiteY3461" fmla="*/ 1625600 h 2952750"/>
              <a:gd name="connsiteX3462" fmla="*/ 5645668 w 12027418"/>
              <a:gd name="connsiteY3462" fmla="*/ 1676400 h 2952750"/>
              <a:gd name="connsiteX3463" fmla="*/ 5652018 w 12027418"/>
              <a:gd name="connsiteY3463" fmla="*/ 1663700 h 2952750"/>
              <a:gd name="connsiteX3464" fmla="*/ 5632968 w 12027418"/>
              <a:gd name="connsiteY3464" fmla="*/ 1638300 h 2952750"/>
              <a:gd name="connsiteX3465" fmla="*/ 5652018 w 12027418"/>
              <a:gd name="connsiteY3465" fmla="*/ 1612900 h 2952750"/>
              <a:gd name="connsiteX3466" fmla="*/ 5620268 w 12027418"/>
              <a:gd name="connsiteY3466" fmla="*/ 1555750 h 2952750"/>
              <a:gd name="connsiteX3467" fmla="*/ 5601218 w 12027418"/>
              <a:gd name="connsiteY3467" fmla="*/ 1555750 h 2952750"/>
              <a:gd name="connsiteX3468" fmla="*/ 5588518 w 12027418"/>
              <a:gd name="connsiteY3468" fmla="*/ 1587500 h 2952750"/>
              <a:gd name="connsiteX3469" fmla="*/ 5588518 w 12027418"/>
              <a:gd name="connsiteY3469" fmla="*/ 1454150 h 2952750"/>
              <a:gd name="connsiteX3470" fmla="*/ 5512318 w 12027418"/>
              <a:gd name="connsiteY3470" fmla="*/ 1276350 h 2952750"/>
              <a:gd name="connsiteX3471" fmla="*/ 5436118 w 12027418"/>
              <a:gd name="connsiteY3471" fmla="*/ 1352550 h 2952750"/>
              <a:gd name="connsiteX3472" fmla="*/ 5398018 w 12027418"/>
              <a:gd name="connsiteY3472" fmla="*/ 1377950 h 2952750"/>
              <a:gd name="connsiteX3473" fmla="*/ 5398018 w 12027418"/>
              <a:gd name="connsiteY3473" fmla="*/ 1409700 h 2952750"/>
              <a:gd name="connsiteX3474" fmla="*/ 5429768 w 12027418"/>
              <a:gd name="connsiteY3474" fmla="*/ 1587500 h 2952750"/>
              <a:gd name="connsiteX3475" fmla="*/ 5404368 w 12027418"/>
              <a:gd name="connsiteY3475" fmla="*/ 1485900 h 2952750"/>
              <a:gd name="connsiteX3476" fmla="*/ 5359918 w 12027418"/>
              <a:gd name="connsiteY3476" fmla="*/ 1365250 h 2952750"/>
              <a:gd name="connsiteX3477" fmla="*/ 5429768 w 12027418"/>
              <a:gd name="connsiteY3477" fmla="*/ 1270000 h 2952750"/>
              <a:gd name="connsiteX3478" fmla="*/ 5455168 w 12027418"/>
              <a:gd name="connsiteY3478" fmla="*/ 1282700 h 2952750"/>
              <a:gd name="connsiteX3479" fmla="*/ 5575818 w 12027418"/>
              <a:gd name="connsiteY3479" fmla="*/ 1212850 h 2952750"/>
              <a:gd name="connsiteX3480" fmla="*/ 5575818 w 12027418"/>
              <a:gd name="connsiteY3480" fmla="*/ 1187450 h 2952750"/>
              <a:gd name="connsiteX3481" fmla="*/ 5607568 w 12027418"/>
              <a:gd name="connsiteY3481" fmla="*/ 1117600 h 2952750"/>
              <a:gd name="connsiteX3482" fmla="*/ 5575818 w 12027418"/>
              <a:gd name="connsiteY3482" fmla="*/ 1257300 h 2952750"/>
              <a:gd name="connsiteX3483" fmla="*/ 5607568 w 12027418"/>
              <a:gd name="connsiteY3483" fmla="*/ 1320800 h 2952750"/>
              <a:gd name="connsiteX3484" fmla="*/ 5607568 w 12027418"/>
              <a:gd name="connsiteY3484" fmla="*/ 1441450 h 2952750"/>
              <a:gd name="connsiteX3485" fmla="*/ 5632968 w 12027418"/>
              <a:gd name="connsiteY3485" fmla="*/ 1536700 h 2952750"/>
              <a:gd name="connsiteX3486" fmla="*/ 5709168 w 12027418"/>
              <a:gd name="connsiteY3486" fmla="*/ 1720850 h 2952750"/>
              <a:gd name="connsiteX3487" fmla="*/ 5740918 w 12027418"/>
              <a:gd name="connsiteY3487" fmla="*/ 1828800 h 2952750"/>
              <a:gd name="connsiteX3488" fmla="*/ 5836168 w 12027418"/>
              <a:gd name="connsiteY3488" fmla="*/ 1860550 h 2952750"/>
              <a:gd name="connsiteX3489" fmla="*/ 5893318 w 12027418"/>
              <a:gd name="connsiteY3489" fmla="*/ 1797050 h 2952750"/>
              <a:gd name="connsiteX3490" fmla="*/ 5944118 w 12027418"/>
              <a:gd name="connsiteY3490" fmla="*/ 1771650 h 2952750"/>
              <a:gd name="connsiteX3491" fmla="*/ 5969518 w 12027418"/>
              <a:gd name="connsiteY3491" fmla="*/ 1784350 h 2952750"/>
              <a:gd name="connsiteX3492" fmla="*/ 5988568 w 12027418"/>
              <a:gd name="connsiteY3492" fmla="*/ 1828800 h 2952750"/>
              <a:gd name="connsiteX3493" fmla="*/ 5956818 w 12027418"/>
              <a:gd name="connsiteY3493" fmla="*/ 1873250 h 2952750"/>
              <a:gd name="connsiteX3494" fmla="*/ 5855218 w 12027418"/>
              <a:gd name="connsiteY3494" fmla="*/ 1898650 h 2952750"/>
              <a:gd name="connsiteX3495" fmla="*/ 5766318 w 12027418"/>
              <a:gd name="connsiteY3495" fmla="*/ 1898650 h 2952750"/>
              <a:gd name="connsiteX3496" fmla="*/ 5734568 w 12027418"/>
              <a:gd name="connsiteY3496" fmla="*/ 1943100 h 2952750"/>
              <a:gd name="connsiteX3497" fmla="*/ 5734568 w 12027418"/>
              <a:gd name="connsiteY3497" fmla="*/ 1968500 h 2952750"/>
              <a:gd name="connsiteX3498" fmla="*/ 5937768 w 12027418"/>
              <a:gd name="connsiteY3498" fmla="*/ 1968500 h 2952750"/>
              <a:gd name="connsiteX3499" fmla="*/ 5880618 w 12027418"/>
              <a:gd name="connsiteY3499" fmla="*/ 2070100 h 2952750"/>
              <a:gd name="connsiteX3500" fmla="*/ 5963168 w 12027418"/>
              <a:gd name="connsiteY3500" fmla="*/ 1968500 h 2952750"/>
              <a:gd name="connsiteX3501" fmla="*/ 6121918 w 12027418"/>
              <a:gd name="connsiteY3501" fmla="*/ 1974850 h 2952750"/>
              <a:gd name="connsiteX3502" fmla="*/ 6185418 w 12027418"/>
              <a:gd name="connsiteY3502" fmla="*/ 1993900 h 2952750"/>
              <a:gd name="connsiteX3503" fmla="*/ 6248918 w 12027418"/>
              <a:gd name="connsiteY3503" fmla="*/ 2063750 h 2952750"/>
              <a:gd name="connsiteX3504" fmla="*/ 6255268 w 12027418"/>
              <a:gd name="connsiteY3504" fmla="*/ 2051050 h 2952750"/>
              <a:gd name="connsiteX3505" fmla="*/ 6236218 w 12027418"/>
              <a:gd name="connsiteY3505" fmla="*/ 1968500 h 2952750"/>
              <a:gd name="connsiteX3506" fmla="*/ 6242568 w 12027418"/>
              <a:gd name="connsiteY3506" fmla="*/ 1898650 h 2952750"/>
              <a:gd name="connsiteX3507" fmla="*/ 6242568 w 12027418"/>
              <a:gd name="connsiteY3507" fmla="*/ 1866900 h 2952750"/>
              <a:gd name="connsiteX3508" fmla="*/ 6312418 w 12027418"/>
              <a:gd name="connsiteY3508" fmla="*/ 1784350 h 2952750"/>
              <a:gd name="connsiteX3509" fmla="*/ 6337818 w 12027418"/>
              <a:gd name="connsiteY3509" fmla="*/ 1784350 h 2952750"/>
              <a:gd name="connsiteX3510" fmla="*/ 6388618 w 12027418"/>
              <a:gd name="connsiteY3510" fmla="*/ 1733550 h 2952750"/>
              <a:gd name="connsiteX3511" fmla="*/ 6509269 w 12027418"/>
              <a:gd name="connsiteY3511" fmla="*/ 1733550 h 2952750"/>
              <a:gd name="connsiteX3512" fmla="*/ 6623569 w 12027418"/>
              <a:gd name="connsiteY3512" fmla="*/ 1803400 h 2952750"/>
              <a:gd name="connsiteX3513" fmla="*/ 6591819 w 12027418"/>
              <a:gd name="connsiteY3513" fmla="*/ 1803400 h 2952750"/>
              <a:gd name="connsiteX3514" fmla="*/ 6394968 w 12027418"/>
              <a:gd name="connsiteY3514" fmla="*/ 1746250 h 2952750"/>
              <a:gd name="connsiteX3515" fmla="*/ 6255268 w 12027418"/>
              <a:gd name="connsiteY3515" fmla="*/ 1892300 h 2952750"/>
              <a:gd name="connsiteX3516" fmla="*/ 6248918 w 12027418"/>
              <a:gd name="connsiteY3516" fmla="*/ 1930400 h 2952750"/>
              <a:gd name="connsiteX3517" fmla="*/ 6261618 w 12027418"/>
              <a:gd name="connsiteY3517" fmla="*/ 1955800 h 2952750"/>
              <a:gd name="connsiteX3518" fmla="*/ 6287018 w 12027418"/>
              <a:gd name="connsiteY3518" fmla="*/ 1879600 h 2952750"/>
              <a:gd name="connsiteX3519" fmla="*/ 6414018 w 12027418"/>
              <a:gd name="connsiteY3519" fmla="*/ 1828800 h 2952750"/>
              <a:gd name="connsiteX3520" fmla="*/ 6642619 w 12027418"/>
              <a:gd name="connsiteY3520" fmla="*/ 1943100 h 2952750"/>
              <a:gd name="connsiteX3521" fmla="*/ 6680719 w 12027418"/>
              <a:gd name="connsiteY3521" fmla="*/ 1924050 h 2952750"/>
              <a:gd name="connsiteX3522" fmla="*/ 6553719 w 12027418"/>
              <a:gd name="connsiteY3522" fmla="*/ 1828800 h 2952750"/>
              <a:gd name="connsiteX3523" fmla="*/ 6693419 w 12027418"/>
              <a:gd name="connsiteY3523" fmla="*/ 1873250 h 2952750"/>
              <a:gd name="connsiteX3524" fmla="*/ 6737869 w 12027418"/>
              <a:gd name="connsiteY3524" fmla="*/ 1530350 h 2952750"/>
              <a:gd name="connsiteX3525" fmla="*/ 6928369 w 12027418"/>
              <a:gd name="connsiteY3525" fmla="*/ 1409700 h 2952750"/>
              <a:gd name="connsiteX3526" fmla="*/ 6979169 w 12027418"/>
              <a:gd name="connsiteY3526" fmla="*/ 1454150 h 2952750"/>
              <a:gd name="connsiteX3527" fmla="*/ 6953769 w 12027418"/>
              <a:gd name="connsiteY3527" fmla="*/ 1549400 h 2952750"/>
              <a:gd name="connsiteX3528" fmla="*/ 6972819 w 12027418"/>
              <a:gd name="connsiteY3528" fmla="*/ 1689100 h 2952750"/>
              <a:gd name="connsiteX3529" fmla="*/ 6966469 w 12027418"/>
              <a:gd name="connsiteY3529" fmla="*/ 1758950 h 2952750"/>
              <a:gd name="connsiteX3530" fmla="*/ 6960119 w 12027418"/>
              <a:gd name="connsiteY3530" fmla="*/ 1670050 h 2952750"/>
              <a:gd name="connsiteX3531" fmla="*/ 6947419 w 12027418"/>
              <a:gd name="connsiteY3531" fmla="*/ 1625600 h 2952750"/>
              <a:gd name="connsiteX3532" fmla="*/ 6947419 w 12027418"/>
              <a:gd name="connsiteY3532" fmla="*/ 1511300 h 2952750"/>
              <a:gd name="connsiteX3533" fmla="*/ 6960119 w 12027418"/>
              <a:gd name="connsiteY3533" fmla="*/ 1447800 h 2952750"/>
              <a:gd name="connsiteX3534" fmla="*/ 6928369 w 12027418"/>
              <a:gd name="connsiteY3534" fmla="*/ 1422400 h 2952750"/>
              <a:gd name="connsiteX3535" fmla="*/ 6909319 w 12027418"/>
              <a:gd name="connsiteY3535" fmla="*/ 1441450 h 2952750"/>
              <a:gd name="connsiteX3536" fmla="*/ 6928369 w 12027418"/>
              <a:gd name="connsiteY3536" fmla="*/ 1460500 h 2952750"/>
              <a:gd name="connsiteX3537" fmla="*/ 6744219 w 12027418"/>
              <a:gd name="connsiteY3537" fmla="*/ 1587500 h 2952750"/>
              <a:gd name="connsiteX3538" fmla="*/ 6744219 w 12027418"/>
              <a:gd name="connsiteY3538" fmla="*/ 1631950 h 2952750"/>
              <a:gd name="connsiteX3539" fmla="*/ 6756919 w 12027418"/>
              <a:gd name="connsiteY3539" fmla="*/ 1638300 h 2952750"/>
              <a:gd name="connsiteX3540" fmla="*/ 6782319 w 12027418"/>
              <a:gd name="connsiteY3540" fmla="*/ 1625600 h 2952750"/>
              <a:gd name="connsiteX3541" fmla="*/ 6788669 w 12027418"/>
              <a:gd name="connsiteY3541" fmla="*/ 1638300 h 2952750"/>
              <a:gd name="connsiteX3542" fmla="*/ 6763269 w 12027418"/>
              <a:gd name="connsiteY3542" fmla="*/ 1708150 h 2952750"/>
              <a:gd name="connsiteX3543" fmla="*/ 6712469 w 12027418"/>
              <a:gd name="connsiteY3543" fmla="*/ 1765300 h 2952750"/>
              <a:gd name="connsiteX3544" fmla="*/ 6712469 w 12027418"/>
              <a:gd name="connsiteY3544" fmla="*/ 1841500 h 2952750"/>
              <a:gd name="connsiteX3545" fmla="*/ 6712469 w 12027418"/>
              <a:gd name="connsiteY3545" fmla="*/ 1962150 h 2952750"/>
              <a:gd name="connsiteX3546" fmla="*/ 6610869 w 12027418"/>
              <a:gd name="connsiteY3546" fmla="*/ 2089150 h 2952750"/>
              <a:gd name="connsiteX3547" fmla="*/ 6579119 w 12027418"/>
              <a:gd name="connsiteY3547" fmla="*/ 2019300 h 2952750"/>
              <a:gd name="connsiteX3548" fmla="*/ 6388618 w 12027418"/>
              <a:gd name="connsiteY3548" fmla="*/ 1860550 h 2952750"/>
              <a:gd name="connsiteX3549" fmla="*/ 6299718 w 12027418"/>
              <a:gd name="connsiteY3549" fmla="*/ 1892300 h 2952750"/>
              <a:gd name="connsiteX3550" fmla="*/ 6299718 w 12027418"/>
              <a:gd name="connsiteY3550" fmla="*/ 1911350 h 2952750"/>
              <a:gd name="connsiteX3551" fmla="*/ 6356868 w 12027418"/>
              <a:gd name="connsiteY3551" fmla="*/ 1917700 h 2952750"/>
              <a:gd name="connsiteX3552" fmla="*/ 6363218 w 12027418"/>
              <a:gd name="connsiteY3552" fmla="*/ 1943100 h 2952750"/>
              <a:gd name="connsiteX3553" fmla="*/ 6280668 w 12027418"/>
              <a:gd name="connsiteY3553" fmla="*/ 2019300 h 2952750"/>
              <a:gd name="connsiteX3554" fmla="*/ 6401318 w 12027418"/>
              <a:gd name="connsiteY3554" fmla="*/ 2184400 h 2952750"/>
              <a:gd name="connsiteX3555" fmla="*/ 6541019 w 12027418"/>
              <a:gd name="connsiteY3555" fmla="*/ 2152650 h 2952750"/>
              <a:gd name="connsiteX3556" fmla="*/ 6541019 w 12027418"/>
              <a:gd name="connsiteY3556" fmla="*/ 2184400 h 2952750"/>
              <a:gd name="connsiteX3557" fmla="*/ 6572769 w 12027418"/>
              <a:gd name="connsiteY3557" fmla="*/ 2165350 h 2952750"/>
              <a:gd name="connsiteX3558" fmla="*/ 6515619 w 12027418"/>
              <a:gd name="connsiteY3558" fmla="*/ 2228850 h 2952750"/>
              <a:gd name="connsiteX3559" fmla="*/ 6534669 w 12027418"/>
              <a:gd name="connsiteY3559" fmla="*/ 2197100 h 2952750"/>
              <a:gd name="connsiteX3560" fmla="*/ 6521969 w 12027418"/>
              <a:gd name="connsiteY3560" fmla="*/ 2190750 h 2952750"/>
              <a:gd name="connsiteX3561" fmla="*/ 6471169 w 12027418"/>
              <a:gd name="connsiteY3561" fmla="*/ 2222500 h 2952750"/>
              <a:gd name="connsiteX3562" fmla="*/ 6572769 w 12027418"/>
              <a:gd name="connsiteY3562" fmla="*/ 2349500 h 2952750"/>
              <a:gd name="connsiteX3563" fmla="*/ 6648969 w 12027418"/>
              <a:gd name="connsiteY3563" fmla="*/ 2209800 h 2952750"/>
              <a:gd name="connsiteX3564" fmla="*/ 6693419 w 12027418"/>
              <a:gd name="connsiteY3564" fmla="*/ 2159000 h 2952750"/>
              <a:gd name="connsiteX3565" fmla="*/ 6795019 w 12027418"/>
              <a:gd name="connsiteY3565" fmla="*/ 2063750 h 2952750"/>
              <a:gd name="connsiteX3566" fmla="*/ 6750569 w 12027418"/>
              <a:gd name="connsiteY3566" fmla="*/ 2000250 h 2952750"/>
              <a:gd name="connsiteX3567" fmla="*/ 6788669 w 12027418"/>
              <a:gd name="connsiteY3567" fmla="*/ 2012950 h 2952750"/>
              <a:gd name="connsiteX3568" fmla="*/ 6801369 w 12027418"/>
              <a:gd name="connsiteY3568" fmla="*/ 1993900 h 2952750"/>
              <a:gd name="connsiteX3569" fmla="*/ 6750569 w 12027418"/>
              <a:gd name="connsiteY3569" fmla="*/ 1936750 h 2952750"/>
              <a:gd name="connsiteX3570" fmla="*/ 6756919 w 12027418"/>
              <a:gd name="connsiteY3570" fmla="*/ 1911350 h 2952750"/>
              <a:gd name="connsiteX3571" fmla="*/ 6775969 w 12027418"/>
              <a:gd name="connsiteY3571" fmla="*/ 1911350 h 2952750"/>
              <a:gd name="connsiteX3572" fmla="*/ 6896619 w 12027418"/>
              <a:gd name="connsiteY3572" fmla="*/ 1949450 h 2952750"/>
              <a:gd name="connsiteX3573" fmla="*/ 6953769 w 12027418"/>
              <a:gd name="connsiteY3573" fmla="*/ 1803400 h 2952750"/>
              <a:gd name="connsiteX3574" fmla="*/ 6972819 w 12027418"/>
              <a:gd name="connsiteY3574" fmla="*/ 1797050 h 2952750"/>
              <a:gd name="connsiteX3575" fmla="*/ 6972819 w 12027418"/>
              <a:gd name="connsiteY3575" fmla="*/ 1828800 h 2952750"/>
              <a:gd name="connsiteX3576" fmla="*/ 6922019 w 12027418"/>
              <a:gd name="connsiteY3576" fmla="*/ 2006600 h 2952750"/>
              <a:gd name="connsiteX3577" fmla="*/ 6941069 w 12027418"/>
              <a:gd name="connsiteY3577" fmla="*/ 2019300 h 2952750"/>
              <a:gd name="connsiteX3578" fmla="*/ 6985519 w 12027418"/>
              <a:gd name="connsiteY3578" fmla="*/ 1943100 h 2952750"/>
              <a:gd name="connsiteX3579" fmla="*/ 7004569 w 12027418"/>
              <a:gd name="connsiteY3579" fmla="*/ 2000250 h 2952750"/>
              <a:gd name="connsiteX3580" fmla="*/ 6877569 w 12027418"/>
              <a:gd name="connsiteY3580" fmla="*/ 2133600 h 2952750"/>
              <a:gd name="connsiteX3581" fmla="*/ 6915669 w 12027418"/>
              <a:gd name="connsiteY3581" fmla="*/ 2216150 h 2952750"/>
              <a:gd name="connsiteX3582" fmla="*/ 6972819 w 12027418"/>
              <a:gd name="connsiteY3582" fmla="*/ 2120900 h 2952750"/>
              <a:gd name="connsiteX3583" fmla="*/ 6947419 w 12027418"/>
              <a:gd name="connsiteY3583" fmla="*/ 2159000 h 2952750"/>
              <a:gd name="connsiteX3584" fmla="*/ 7010919 w 12027418"/>
              <a:gd name="connsiteY3584" fmla="*/ 2190750 h 2952750"/>
              <a:gd name="connsiteX3585" fmla="*/ 6947419 w 12027418"/>
              <a:gd name="connsiteY3585" fmla="*/ 2209800 h 2952750"/>
              <a:gd name="connsiteX3586" fmla="*/ 6972819 w 12027418"/>
              <a:gd name="connsiteY3586" fmla="*/ 2178050 h 2952750"/>
              <a:gd name="connsiteX3587" fmla="*/ 6928369 w 12027418"/>
              <a:gd name="connsiteY3587" fmla="*/ 2178050 h 2952750"/>
              <a:gd name="connsiteX3588" fmla="*/ 6909319 w 12027418"/>
              <a:gd name="connsiteY3588" fmla="*/ 2324100 h 2952750"/>
              <a:gd name="connsiteX3589" fmla="*/ 7099819 w 12027418"/>
              <a:gd name="connsiteY3589" fmla="*/ 2419350 h 2952750"/>
              <a:gd name="connsiteX3590" fmla="*/ 7061719 w 12027418"/>
              <a:gd name="connsiteY3590" fmla="*/ 2432050 h 2952750"/>
              <a:gd name="connsiteX3591" fmla="*/ 6979169 w 12027418"/>
              <a:gd name="connsiteY3591" fmla="*/ 2489200 h 2952750"/>
              <a:gd name="connsiteX3592" fmla="*/ 7042669 w 12027418"/>
              <a:gd name="connsiteY3592" fmla="*/ 2508250 h 2952750"/>
              <a:gd name="connsiteX3593" fmla="*/ 7010919 w 12027418"/>
              <a:gd name="connsiteY3593" fmla="*/ 2584450 h 2952750"/>
              <a:gd name="connsiteX3594" fmla="*/ 6966469 w 12027418"/>
              <a:gd name="connsiteY3594" fmla="*/ 2508250 h 2952750"/>
              <a:gd name="connsiteX3595" fmla="*/ 6915669 w 12027418"/>
              <a:gd name="connsiteY3595" fmla="*/ 2540000 h 2952750"/>
              <a:gd name="connsiteX3596" fmla="*/ 6966469 w 12027418"/>
              <a:gd name="connsiteY3596" fmla="*/ 2603500 h 2952750"/>
              <a:gd name="connsiteX3597" fmla="*/ 6845819 w 12027418"/>
              <a:gd name="connsiteY3597" fmla="*/ 2495550 h 2952750"/>
              <a:gd name="connsiteX3598" fmla="*/ 6769619 w 12027418"/>
              <a:gd name="connsiteY3598" fmla="*/ 2508250 h 2952750"/>
              <a:gd name="connsiteX3599" fmla="*/ 6699769 w 12027418"/>
              <a:gd name="connsiteY3599" fmla="*/ 2470150 h 2952750"/>
              <a:gd name="connsiteX3600" fmla="*/ 6623569 w 12027418"/>
              <a:gd name="connsiteY3600" fmla="*/ 2540000 h 2952750"/>
              <a:gd name="connsiteX3601" fmla="*/ 6604519 w 12027418"/>
              <a:gd name="connsiteY3601" fmla="*/ 2622550 h 2952750"/>
              <a:gd name="connsiteX3602" fmla="*/ 6648969 w 12027418"/>
              <a:gd name="connsiteY3602" fmla="*/ 2660650 h 2952750"/>
              <a:gd name="connsiteX3603" fmla="*/ 6744219 w 12027418"/>
              <a:gd name="connsiteY3603" fmla="*/ 2520950 h 2952750"/>
              <a:gd name="connsiteX3604" fmla="*/ 6744219 w 12027418"/>
              <a:gd name="connsiteY3604" fmla="*/ 2559050 h 2952750"/>
              <a:gd name="connsiteX3605" fmla="*/ 6680719 w 12027418"/>
              <a:gd name="connsiteY3605" fmla="*/ 2730500 h 2952750"/>
              <a:gd name="connsiteX3606" fmla="*/ 6693419 w 12027418"/>
              <a:gd name="connsiteY3606" fmla="*/ 2743200 h 2952750"/>
              <a:gd name="connsiteX3607" fmla="*/ 6744219 w 12027418"/>
              <a:gd name="connsiteY3607" fmla="*/ 2667000 h 2952750"/>
              <a:gd name="connsiteX3608" fmla="*/ 6744219 w 12027418"/>
              <a:gd name="connsiteY3608" fmla="*/ 2679700 h 2952750"/>
              <a:gd name="connsiteX3609" fmla="*/ 6731519 w 12027418"/>
              <a:gd name="connsiteY3609" fmla="*/ 2717800 h 2952750"/>
              <a:gd name="connsiteX3610" fmla="*/ 6642619 w 12027418"/>
              <a:gd name="connsiteY3610" fmla="*/ 2819400 h 2952750"/>
              <a:gd name="connsiteX3611" fmla="*/ 6655319 w 12027418"/>
              <a:gd name="connsiteY3611" fmla="*/ 2832100 h 2952750"/>
              <a:gd name="connsiteX3612" fmla="*/ 6864869 w 12027418"/>
              <a:gd name="connsiteY3612" fmla="*/ 2692400 h 2952750"/>
              <a:gd name="connsiteX3613" fmla="*/ 7004569 w 12027418"/>
              <a:gd name="connsiteY3613" fmla="*/ 2673350 h 2952750"/>
              <a:gd name="connsiteX3614" fmla="*/ 7163319 w 12027418"/>
              <a:gd name="connsiteY3614" fmla="*/ 2609850 h 2952750"/>
              <a:gd name="connsiteX3615" fmla="*/ 7188719 w 12027418"/>
              <a:gd name="connsiteY3615" fmla="*/ 2609850 h 2952750"/>
              <a:gd name="connsiteX3616" fmla="*/ 7106169 w 12027418"/>
              <a:gd name="connsiteY3616" fmla="*/ 2679700 h 2952750"/>
              <a:gd name="connsiteX3617" fmla="*/ 7010919 w 12027418"/>
              <a:gd name="connsiteY3617" fmla="*/ 2686050 h 2952750"/>
              <a:gd name="connsiteX3618" fmla="*/ 6801369 w 12027418"/>
              <a:gd name="connsiteY3618" fmla="*/ 2774950 h 2952750"/>
              <a:gd name="connsiteX3619" fmla="*/ 6642619 w 12027418"/>
              <a:gd name="connsiteY3619" fmla="*/ 2952750 h 2952750"/>
              <a:gd name="connsiteX3620" fmla="*/ 6039368 w 12027418"/>
              <a:gd name="connsiteY3620" fmla="*/ 2952750 h 2952750"/>
              <a:gd name="connsiteX3621" fmla="*/ 6033018 w 12027418"/>
              <a:gd name="connsiteY3621" fmla="*/ 2933700 h 2952750"/>
              <a:gd name="connsiteX3622" fmla="*/ 6052068 w 12027418"/>
              <a:gd name="connsiteY3622" fmla="*/ 2901950 h 2952750"/>
              <a:gd name="connsiteX3623" fmla="*/ 6052068 w 12027418"/>
              <a:gd name="connsiteY3623" fmla="*/ 2882900 h 2952750"/>
              <a:gd name="connsiteX3624" fmla="*/ 5912368 w 12027418"/>
              <a:gd name="connsiteY3624" fmla="*/ 2851150 h 2952750"/>
              <a:gd name="connsiteX3625" fmla="*/ 5779018 w 12027418"/>
              <a:gd name="connsiteY3625" fmla="*/ 2927350 h 2952750"/>
              <a:gd name="connsiteX3626" fmla="*/ 5766318 w 12027418"/>
              <a:gd name="connsiteY3626" fmla="*/ 2952750 h 2952750"/>
              <a:gd name="connsiteX3627" fmla="*/ 5709168 w 12027418"/>
              <a:gd name="connsiteY3627" fmla="*/ 2927350 h 2952750"/>
              <a:gd name="connsiteX3628" fmla="*/ 5645668 w 12027418"/>
              <a:gd name="connsiteY3628" fmla="*/ 2952750 h 2952750"/>
              <a:gd name="connsiteX3629" fmla="*/ 5607568 w 12027418"/>
              <a:gd name="connsiteY3629" fmla="*/ 2927350 h 2952750"/>
              <a:gd name="connsiteX3630" fmla="*/ 5556768 w 12027418"/>
              <a:gd name="connsiteY3630" fmla="*/ 2952750 h 2952750"/>
              <a:gd name="connsiteX3631" fmla="*/ 5328168 w 12027418"/>
              <a:gd name="connsiteY3631" fmla="*/ 2952750 h 2952750"/>
              <a:gd name="connsiteX3632" fmla="*/ 5150368 w 12027418"/>
              <a:gd name="connsiteY3632" fmla="*/ 2870200 h 2952750"/>
              <a:gd name="connsiteX3633" fmla="*/ 5042418 w 12027418"/>
              <a:gd name="connsiteY3633" fmla="*/ 2952750 h 2952750"/>
              <a:gd name="connsiteX3634" fmla="*/ 4826518 w 12027418"/>
              <a:gd name="connsiteY3634" fmla="*/ 2952750 h 2952750"/>
              <a:gd name="connsiteX3635" fmla="*/ 4712218 w 12027418"/>
              <a:gd name="connsiteY3635" fmla="*/ 2901950 h 2952750"/>
              <a:gd name="connsiteX3636" fmla="*/ 4674118 w 12027418"/>
              <a:gd name="connsiteY3636" fmla="*/ 2927350 h 2952750"/>
              <a:gd name="connsiteX3637" fmla="*/ 4661418 w 12027418"/>
              <a:gd name="connsiteY3637" fmla="*/ 2908300 h 2952750"/>
              <a:gd name="connsiteX3638" fmla="*/ 4623318 w 12027418"/>
              <a:gd name="connsiteY3638" fmla="*/ 2908300 h 2952750"/>
              <a:gd name="connsiteX3639" fmla="*/ 4623318 w 12027418"/>
              <a:gd name="connsiteY3639" fmla="*/ 2940050 h 2952750"/>
              <a:gd name="connsiteX3640" fmla="*/ 4591568 w 12027418"/>
              <a:gd name="connsiteY3640" fmla="*/ 2914650 h 2952750"/>
              <a:gd name="connsiteX3641" fmla="*/ 4547118 w 12027418"/>
              <a:gd name="connsiteY3641" fmla="*/ 2952750 h 2952750"/>
              <a:gd name="connsiteX3642" fmla="*/ 4362968 w 12027418"/>
              <a:gd name="connsiteY3642" fmla="*/ 2952750 h 2952750"/>
              <a:gd name="connsiteX3643" fmla="*/ 4343918 w 12027418"/>
              <a:gd name="connsiteY3643" fmla="*/ 2940050 h 2952750"/>
              <a:gd name="connsiteX3644" fmla="*/ 4312168 w 12027418"/>
              <a:gd name="connsiteY3644" fmla="*/ 2952750 h 2952750"/>
              <a:gd name="connsiteX3645" fmla="*/ 3569218 w 12027418"/>
              <a:gd name="connsiteY3645" fmla="*/ 2952750 h 2952750"/>
              <a:gd name="connsiteX3646" fmla="*/ 3556518 w 12027418"/>
              <a:gd name="connsiteY3646" fmla="*/ 2940050 h 2952750"/>
              <a:gd name="connsiteX3647" fmla="*/ 3543818 w 12027418"/>
              <a:gd name="connsiteY3647" fmla="*/ 2952750 h 2952750"/>
              <a:gd name="connsiteX3648" fmla="*/ 3245368 w 12027418"/>
              <a:gd name="connsiteY3648" fmla="*/ 2952750 h 2952750"/>
              <a:gd name="connsiteX3649" fmla="*/ 3289818 w 12027418"/>
              <a:gd name="connsiteY3649" fmla="*/ 2863850 h 2952750"/>
              <a:gd name="connsiteX3650" fmla="*/ 3277118 w 12027418"/>
              <a:gd name="connsiteY3650" fmla="*/ 2857500 h 2952750"/>
              <a:gd name="connsiteX3651" fmla="*/ 3219968 w 12027418"/>
              <a:gd name="connsiteY3651" fmla="*/ 2952750 h 2952750"/>
              <a:gd name="connsiteX3652" fmla="*/ 3073919 w 12027418"/>
              <a:gd name="connsiteY3652" fmla="*/ 2952750 h 2952750"/>
              <a:gd name="connsiteX3653" fmla="*/ 3042169 w 12027418"/>
              <a:gd name="connsiteY3653" fmla="*/ 2940050 h 2952750"/>
              <a:gd name="connsiteX3654" fmla="*/ 3029469 w 12027418"/>
              <a:gd name="connsiteY3654" fmla="*/ 2952750 h 2952750"/>
              <a:gd name="connsiteX3655" fmla="*/ 2807219 w 12027418"/>
              <a:gd name="connsiteY3655" fmla="*/ 2952750 h 2952750"/>
              <a:gd name="connsiteX3656" fmla="*/ 2756419 w 12027418"/>
              <a:gd name="connsiteY3656" fmla="*/ 2876550 h 2952750"/>
              <a:gd name="connsiteX3657" fmla="*/ 2731019 w 12027418"/>
              <a:gd name="connsiteY3657" fmla="*/ 2908300 h 2952750"/>
              <a:gd name="connsiteX3658" fmla="*/ 2692919 w 12027418"/>
              <a:gd name="connsiteY3658" fmla="*/ 2901950 h 2952750"/>
              <a:gd name="connsiteX3659" fmla="*/ 2743719 w 12027418"/>
              <a:gd name="connsiteY3659" fmla="*/ 2952750 h 2952750"/>
              <a:gd name="connsiteX3660" fmla="*/ 375168 w 12027418"/>
              <a:gd name="connsiteY3660" fmla="*/ 2952750 h 2952750"/>
              <a:gd name="connsiteX3661" fmla="*/ 292618 w 12027418"/>
              <a:gd name="connsiteY3661" fmla="*/ 2641600 h 2952750"/>
              <a:gd name="connsiteX3662" fmla="*/ 318018 w 12027418"/>
              <a:gd name="connsiteY3662" fmla="*/ 2654300 h 2952750"/>
              <a:gd name="connsiteX3663" fmla="*/ 311668 w 12027418"/>
              <a:gd name="connsiteY3663" fmla="*/ 2584450 h 2952750"/>
              <a:gd name="connsiteX3664" fmla="*/ 279918 w 12027418"/>
              <a:gd name="connsiteY3664" fmla="*/ 2584450 h 2952750"/>
              <a:gd name="connsiteX3665" fmla="*/ 286268 w 12027418"/>
              <a:gd name="connsiteY3665" fmla="*/ 2552700 h 2952750"/>
              <a:gd name="connsiteX3666" fmla="*/ 203718 w 12027418"/>
              <a:gd name="connsiteY3666" fmla="*/ 2482850 h 2952750"/>
              <a:gd name="connsiteX3667" fmla="*/ 165618 w 12027418"/>
              <a:gd name="connsiteY3667" fmla="*/ 2381250 h 2952750"/>
              <a:gd name="connsiteX3668" fmla="*/ 114818 w 12027418"/>
              <a:gd name="connsiteY3668" fmla="*/ 2184400 h 2952750"/>
              <a:gd name="connsiteX3669" fmla="*/ 51318 w 12027418"/>
              <a:gd name="connsiteY3669" fmla="*/ 2032000 h 2952750"/>
              <a:gd name="connsiteX3670" fmla="*/ 76718 w 12027418"/>
              <a:gd name="connsiteY3670" fmla="*/ 1974850 h 2952750"/>
              <a:gd name="connsiteX3671" fmla="*/ 44968 w 12027418"/>
              <a:gd name="connsiteY3671" fmla="*/ 1962150 h 2952750"/>
              <a:gd name="connsiteX3672" fmla="*/ 108468 w 12027418"/>
              <a:gd name="connsiteY3672" fmla="*/ 1847850 h 2952750"/>
              <a:gd name="connsiteX3673" fmla="*/ 64018 w 12027418"/>
              <a:gd name="connsiteY3673" fmla="*/ 1784350 h 2952750"/>
              <a:gd name="connsiteX3674" fmla="*/ 133868 w 12027418"/>
              <a:gd name="connsiteY3674" fmla="*/ 1892300 h 2952750"/>
              <a:gd name="connsiteX3675" fmla="*/ 102118 w 12027418"/>
              <a:gd name="connsiteY3675" fmla="*/ 1955800 h 2952750"/>
              <a:gd name="connsiteX3676" fmla="*/ 114818 w 12027418"/>
              <a:gd name="connsiteY3676" fmla="*/ 1968500 h 2952750"/>
              <a:gd name="connsiteX3677" fmla="*/ 146568 w 12027418"/>
              <a:gd name="connsiteY3677" fmla="*/ 1955800 h 2952750"/>
              <a:gd name="connsiteX3678" fmla="*/ 229118 w 12027418"/>
              <a:gd name="connsiteY3678" fmla="*/ 1866900 h 2952750"/>
              <a:gd name="connsiteX3679" fmla="*/ 216418 w 12027418"/>
              <a:gd name="connsiteY3679" fmla="*/ 1790700 h 2952750"/>
              <a:gd name="connsiteX3680" fmla="*/ 241818 w 12027418"/>
              <a:gd name="connsiteY3680" fmla="*/ 1746250 h 2952750"/>
              <a:gd name="connsiteX3681" fmla="*/ 229118 w 12027418"/>
              <a:gd name="connsiteY3681" fmla="*/ 1841500 h 2952750"/>
              <a:gd name="connsiteX3682" fmla="*/ 260868 w 12027418"/>
              <a:gd name="connsiteY3682" fmla="*/ 1898650 h 2952750"/>
              <a:gd name="connsiteX3683" fmla="*/ 337068 w 12027418"/>
              <a:gd name="connsiteY3683" fmla="*/ 2165350 h 2952750"/>
              <a:gd name="connsiteX3684" fmla="*/ 394218 w 12027418"/>
              <a:gd name="connsiteY3684" fmla="*/ 2012950 h 2952750"/>
              <a:gd name="connsiteX3685" fmla="*/ 387868 w 12027418"/>
              <a:gd name="connsiteY3685" fmla="*/ 1993900 h 2952750"/>
              <a:gd name="connsiteX3686" fmla="*/ 349768 w 12027418"/>
              <a:gd name="connsiteY3686" fmla="*/ 2025650 h 2952750"/>
              <a:gd name="connsiteX3687" fmla="*/ 362468 w 12027418"/>
              <a:gd name="connsiteY3687" fmla="*/ 1974850 h 2952750"/>
              <a:gd name="connsiteX3688" fmla="*/ 330718 w 12027418"/>
              <a:gd name="connsiteY3688" fmla="*/ 1962150 h 2952750"/>
              <a:gd name="connsiteX3689" fmla="*/ 387868 w 12027418"/>
              <a:gd name="connsiteY3689" fmla="*/ 1898650 h 2952750"/>
              <a:gd name="connsiteX3690" fmla="*/ 381518 w 12027418"/>
              <a:gd name="connsiteY3690" fmla="*/ 1873250 h 2952750"/>
              <a:gd name="connsiteX3691" fmla="*/ 349768 w 12027418"/>
              <a:gd name="connsiteY3691" fmla="*/ 1892300 h 2952750"/>
              <a:gd name="connsiteX3692" fmla="*/ 324368 w 12027418"/>
              <a:gd name="connsiteY3692" fmla="*/ 1892300 h 2952750"/>
              <a:gd name="connsiteX3693" fmla="*/ 305318 w 12027418"/>
              <a:gd name="connsiteY3693" fmla="*/ 1930400 h 2952750"/>
              <a:gd name="connsiteX3694" fmla="*/ 305318 w 12027418"/>
              <a:gd name="connsiteY3694" fmla="*/ 1898650 h 2952750"/>
              <a:gd name="connsiteX3695" fmla="*/ 324368 w 12027418"/>
              <a:gd name="connsiteY3695" fmla="*/ 1835150 h 2952750"/>
              <a:gd name="connsiteX3696" fmla="*/ 375168 w 12027418"/>
              <a:gd name="connsiteY3696" fmla="*/ 1778000 h 2952750"/>
              <a:gd name="connsiteX3697" fmla="*/ 381518 w 12027418"/>
              <a:gd name="connsiteY3697" fmla="*/ 1746250 h 2952750"/>
              <a:gd name="connsiteX3698" fmla="*/ 387868 w 12027418"/>
              <a:gd name="connsiteY3698" fmla="*/ 1695450 h 2952750"/>
              <a:gd name="connsiteX3699" fmla="*/ 375168 w 12027418"/>
              <a:gd name="connsiteY3699" fmla="*/ 1619250 h 2952750"/>
              <a:gd name="connsiteX3700" fmla="*/ 330718 w 12027418"/>
              <a:gd name="connsiteY3700" fmla="*/ 1600200 h 2952750"/>
              <a:gd name="connsiteX3701" fmla="*/ 406918 w 12027418"/>
              <a:gd name="connsiteY3701" fmla="*/ 1574800 h 2952750"/>
              <a:gd name="connsiteX3702" fmla="*/ 387868 w 12027418"/>
              <a:gd name="connsiteY3702" fmla="*/ 1600200 h 2952750"/>
              <a:gd name="connsiteX3703" fmla="*/ 413268 w 12027418"/>
              <a:gd name="connsiteY3703" fmla="*/ 1670050 h 2952750"/>
              <a:gd name="connsiteX3704" fmla="*/ 387868 w 12027418"/>
              <a:gd name="connsiteY3704" fmla="*/ 1771650 h 2952750"/>
              <a:gd name="connsiteX3705" fmla="*/ 432318 w 12027418"/>
              <a:gd name="connsiteY3705" fmla="*/ 1841500 h 2952750"/>
              <a:gd name="connsiteX3706" fmla="*/ 489468 w 12027418"/>
              <a:gd name="connsiteY3706" fmla="*/ 1784350 h 2952750"/>
              <a:gd name="connsiteX3707" fmla="*/ 457718 w 12027418"/>
              <a:gd name="connsiteY3707" fmla="*/ 2012950 h 2952750"/>
              <a:gd name="connsiteX3708" fmla="*/ 432318 w 12027418"/>
              <a:gd name="connsiteY3708" fmla="*/ 2000250 h 2952750"/>
              <a:gd name="connsiteX3709" fmla="*/ 400568 w 12027418"/>
              <a:gd name="connsiteY3709" fmla="*/ 2095500 h 2952750"/>
              <a:gd name="connsiteX3710" fmla="*/ 438668 w 12027418"/>
              <a:gd name="connsiteY3710" fmla="*/ 2032000 h 2952750"/>
              <a:gd name="connsiteX3711" fmla="*/ 470418 w 12027418"/>
              <a:gd name="connsiteY3711" fmla="*/ 2044700 h 2952750"/>
              <a:gd name="connsiteX3712" fmla="*/ 514868 w 12027418"/>
              <a:gd name="connsiteY3712" fmla="*/ 2000250 h 2952750"/>
              <a:gd name="connsiteX3713" fmla="*/ 597418 w 12027418"/>
              <a:gd name="connsiteY3713" fmla="*/ 1974850 h 2952750"/>
              <a:gd name="connsiteX3714" fmla="*/ 686318 w 12027418"/>
              <a:gd name="connsiteY3714" fmla="*/ 2006600 h 2952750"/>
              <a:gd name="connsiteX3715" fmla="*/ 673618 w 12027418"/>
              <a:gd name="connsiteY3715" fmla="*/ 1993900 h 2952750"/>
              <a:gd name="connsiteX3716" fmla="*/ 692668 w 12027418"/>
              <a:gd name="connsiteY3716" fmla="*/ 1987550 h 2952750"/>
              <a:gd name="connsiteX3717" fmla="*/ 756168 w 12027418"/>
              <a:gd name="connsiteY3717" fmla="*/ 1993900 h 2952750"/>
              <a:gd name="connsiteX3718" fmla="*/ 838718 w 12027418"/>
              <a:gd name="connsiteY3718" fmla="*/ 2127250 h 2952750"/>
              <a:gd name="connsiteX3719" fmla="*/ 819668 w 12027418"/>
              <a:gd name="connsiteY3719" fmla="*/ 2260600 h 2952750"/>
              <a:gd name="connsiteX3720" fmla="*/ 889518 w 12027418"/>
              <a:gd name="connsiteY3720" fmla="*/ 2298700 h 2952750"/>
              <a:gd name="connsiteX3721" fmla="*/ 959368 w 12027418"/>
              <a:gd name="connsiteY3721" fmla="*/ 2197100 h 2952750"/>
              <a:gd name="connsiteX3722" fmla="*/ 1073668 w 12027418"/>
              <a:gd name="connsiteY3722" fmla="*/ 2254250 h 2952750"/>
              <a:gd name="connsiteX3723" fmla="*/ 1168918 w 12027418"/>
              <a:gd name="connsiteY3723" fmla="*/ 2216150 h 2952750"/>
              <a:gd name="connsiteX3724" fmla="*/ 1365768 w 12027418"/>
              <a:gd name="connsiteY3724" fmla="*/ 2355850 h 2952750"/>
              <a:gd name="connsiteX3725" fmla="*/ 1378468 w 12027418"/>
              <a:gd name="connsiteY3725" fmla="*/ 2343150 h 2952750"/>
              <a:gd name="connsiteX3726" fmla="*/ 1334018 w 12027418"/>
              <a:gd name="connsiteY3726" fmla="*/ 2286000 h 2952750"/>
              <a:gd name="connsiteX3727" fmla="*/ 1232418 w 12027418"/>
              <a:gd name="connsiteY3727" fmla="*/ 2152650 h 2952750"/>
              <a:gd name="connsiteX3728" fmla="*/ 1187968 w 12027418"/>
              <a:gd name="connsiteY3728" fmla="*/ 2197100 h 2952750"/>
              <a:gd name="connsiteX3729" fmla="*/ 1187968 w 12027418"/>
              <a:gd name="connsiteY3729" fmla="*/ 2159000 h 2952750"/>
              <a:gd name="connsiteX3730" fmla="*/ 1207018 w 12027418"/>
              <a:gd name="connsiteY3730" fmla="*/ 2089150 h 2952750"/>
              <a:gd name="connsiteX3731" fmla="*/ 1118118 w 12027418"/>
              <a:gd name="connsiteY3731" fmla="*/ 2025650 h 2952750"/>
              <a:gd name="connsiteX3732" fmla="*/ 1156218 w 12027418"/>
              <a:gd name="connsiteY3732" fmla="*/ 1974850 h 2952750"/>
              <a:gd name="connsiteX3733" fmla="*/ 1048268 w 12027418"/>
              <a:gd name="connsiteY3733" fmla="*/ 1936750 h 2952750"/>
              <a:gd name="connsiteX3734" fmla="*/ 940318 w 12027418"/>
              <a:gd name="connsiteY3734" fmla="*/ 2146300 h 2952750"/>
              <a:gd name="connsiteX3735" fmla="*/ 889518 w 12027418"/>
              <a:gd name="connsiteY3735" fmla="*/ 1936750 h 2952750"/>
              <a:gd name="connsiteX3736" fmla="*/ 997468 w 12027418"/>
              <a:gd name="connsiteY3736" fmla="*/ 1797050 h 2952750"/>
              <a:gd name="connsiteX3737" fmla="*/ 946668 w 12027418"/>
              <a:gd name="connsiteY3737" fmla="*/ 1898650 h 2952750"/>
              <a:gd name="connsiteX3738" fmla="*/ 991118 w 12027418"/>
              <a:gd name="connsiteY3738" fmla="*/ 1835150 h 2952750"/>
              <a:gd name="connsiteX3739" fmla="*/ 1105418 w 12027418"/>
              <a:gd name="connsiteY3739" fmla="*/ 1809750 h 2952750"/>
              <a:gd name="connsiteX3740" fmla="*/ 1111768 w 12027418"/>
              <a:gd name="connsiteY3740" fmla="*/ 1797050 h 2952750"/>
              <a:gd name="connsiteX3741" fmla="*/ 1060968 w 12027418"/>
              <a:gd name="connsiteY3741" fmla="*/ 1625600 h 2952750"/>
              <a:gd name="connsiteX3742" fmla="*/ 1086368 w 12027418"/>
              <a:gd name="connsiteY3742" fmla="*/ 1600200 h 2952750"/>
              <a:gd name="connsiteX3743" fmla="*/ 1105418 w 12027418"/>
              <a:gd name="connsiteY3743" fmla="*/ 1619250 h 2952750"/>
              <a:gd name="connsiteX3744" fmla="*/ 1200668 w 12027418"/>
              <a:gd name="connsiteY3744" fmla="*/ 1536700 h 2952750"/>
              <a:gd name="connsiteX3745" fmla="*/ 1232418 w 12027418"/>
              <a:gd name="connsiteY3745" fmla="*/ 1536700 h 2952750"/>
              <a:gd name="connsiteX3746" fmla="*/ 1314968 w 12027418"/>
              <a:gd name="connsiteY3746" fmla="*/ 1543050 h 2952750"/>
              <a:gd name="connsiteX3747" fmla="*/ 1346718 w 12027418"/>
              <a:gd name="connsiteY3747" fmla="*/ 1606550 h 2952750"/>
              <a:gd name="connsiteX3748" fmla="*/ 1346718 w 12027418"/>
              <a:gd name="connsiteY3748" fmla="*/ 1625600 h 2952750"/>
              <a:gd name="connsiteX3749" fmla="*/ 1327668 w 12027418"/>
              <a:gd name="connsiteY3749" fmla="*/ 1555750 h 2952750"/>
              <a:gd name="connsiteX3750" fmla="*/ 1207018 w 12027418"/>
              <a:gd name="connsiteY3750" fmla="*/ 1555750 h 2952750"/>
              <a:gd name="connsiteX3751" fmla="*/ 1111768 w 12027418"/>
              <a:gd name="connsiteY3751" fmla="*/ 1657350 h 2952750"/>
              <a:gd name="connsiteX3752" fmla="*/ 1111768 w 12027418"/>
              <a:gd name="connsiteY3752" fmla="*/ 1676400 h 2952750"/>
              <a:gd name="connsiteX3753" fmla="*/ 1124468 w 12027418"/>
              <a:gd name="connsiteY3753" fmla="*/ 1682750 h 2952750"/>
              <a:gd name="connsiteX3754" fmla="*/ 1276868 w 12027418"/>
              <a:gd name="connsiteY3754" fmla="*/ 1619250 h 2952750"/>
              <a:gd name="connsiteX3755" fmla="*/ 1308618 w 12027418"/>
              <a:gd name="connsiteY3755" fmla="*/ 1663700 h 2952750"/>
              <a:gd name="connsiteX3756" fmla="*/ 1168918 w 12027418"/>
              <a:gd name="connsiteY3756" fmla="*/ 1822450 h 2952750"/>
              <a:gd name="connsiteX3757" fmla="*/ 1187968 w 12027418"/>
              <a:gd name="connsiteY3757" fmla="*/ 1930400 h 2952750"/>
              <a:gd name="connsiteX3758" fmla="*/ 1187968 w 12027418"/>
              <a:gd name="connsiteY3758" fmla="*/ 2051050 h 2952750"/>
              <a:gd name="connsiteX3759" fmla="*/ 1454668 w 12027418"/>
              <a:gd name="connsiteY3759" fmla="*/ 2317750 h 2952750"/>
              <a:gd name="connsiteX3760" fmla="*/ 1480068 w 12027418"/>
              <a:gd name="connsiteY3760" fmla="*/ 2305050 h 2952750"/>
              <a:gd name="connsiteX3761" fmla="*/ 1486418 w 12027418"/>
              <a:gd name="connsiteY3761" fmla="*/ 2317750 h 2952750"/>
              <a:gd name="connsiteX3762" fmla="*/ 1473718 w 12027418"/>
              <a:gd name="connsiteY3762" fmla="*/ 2349500 h 2952750"/>
              <a:gd name="connsiteX3763" fmla="*/ 1581668 w 12027418"/>
              <a:gd name="connsiteY3763" fmla="*/ 2413000 h 2952750"/>
              <a:gd name="connsiteX3764" fmla="*/ 1645168 w 12027418"/>
              <a:gd name="connsiteY3764" fmla="*/ 2355850 h 2952750"/>
              <a:gd name="connsiteX3765" fmla="*/ 1689618 w 12027418"/>
              <a:gd name="connsiteY3765" fmla="*/ 2228850 h 2952750"/>
              <a:gd name="connsiteX3766" fmla="*/ 1753118 w 12027418"/>
              <a:gd name="connsiteY3766" fmla="*/ 2146300 h 2952750"/>
              <a:gd name="connsiteX3767" fmla="*/ 1568968 w 12027418"/>
              <a:gd name="connsiteY3767" fmla="*/ 2032000 h 2952750"/>
              <a:gd name="connsiteX3768" fmla="*/ 1689618 w 12027418"/>
              <a:gd name="connsiteY3768" fmla="*/ 2070100 h 2952750"/>
              <a:gd name="connsiteX3769" fmla="*/ 1842018 w 12027418"/>
              <a:gd name="connsiteY3769" fmla="*/ 1847850 h 2952750"/>
              <a:gd name="connsiteX3770" fmla="*/ 1657868 w 12027418"/>
              <a:gd name="connsiteY3770" fmla="*/ 1714500 h 2952750"/>
              <a:gd name="connsiteX3771" fmla="*/ 1562618 w 12027418"/>
              <a:gd name="connsiteY3771" fmla="*/ 1758950 h 2952750"/>
              <a:gd name="connsiteX3772" fmla="*/ 1619768 w 12027418"/>
              <a:gd name="connsiteY3772" fmla="*/ 1816100 h 2952750"/>
              <a:gd name="connsiteX3773" fmla="*/ 1581668 w 12027418"/>
              <a:gd name="connsiteY3773" fmla="*/ 1822450 h 2952750"/>
              <a:gd name="connsiteX3774" fmla="*/ 1549918 w 12027418"/>
              <a:gd name="connsiteY3774" fmla="*/ 1778000 h 2952750"/>
              <a:gd name="connsiteX3775" fmla="*/ 1518168 w 12027418"/>
              <a:gd name="connsiteY3775" fmla="*/ 1695450 h 2952750"/>
              <a:gd name="connsiteX3776" fmla="*/ 1537218 w 12027418"/>
              <a:gd name="connsiteY3776" fmla="*/ 1695450 h 2952750"/>
              <a:gd name="connsiteX3777" fmla="*/ 1562618 w 12027418"/>
              <a:gd name="connsiteY3777" fmla="*/ 1733550 h 2952750"/>
              <a:gd name="connsiteX3778" fmla="*/ 1683268 w 12027418"/>
              <a:gd name="connsiteY3778" fmla="*/ 1663700 h 2952750"/>
              <a:gd name="connsiteX3779" fmla="*/ 1854718 w 12027418"/>
              <a:gd name="connsiteY3779" fmla="*/ 1771650 h 2952750"/>
              <a:gd name="connsiteX3780" fmla="*/ 1854718 w 12027418"/>
              <a:gd name="connsiteY3780" fmla="*/ 1727200 h 2952750"/>
              <a:gd name="connsiteX3781" fmla="*/ 1727718 w 12027418"/>
              <a:gd name="connsiteY3781" fmla="*/ 1631950 h 2952750"/>
              <a:gd name="connsiteX3782" fmla="*/ 1759468 w 12027418"/>
              <a:gd name="connsiteY3782" fmla="*/ 1612900 h 2952750"/>
              <a:gd name="connsiteX3783" fmla="*/ 1899168 w 12027418"/>
              <a:gd name="connsiteY3783" fmla="*/ 1720850 h 2952750"/>
              <a:gd name="connsiteX3784" fmla="*/ 1905518 w 12027418"/>
              <a:gd name="connsiteY3784" fmla="*/ 1701800 h 2952750"/>
              <a:gd name="connsiteX3785" fmla="*/ 1702318 w 12027418"/>
              <a:gd name="connsiteY3785" fmla="*/ 1574800 h 2952750"/>
              <a:gd name="connsiteX3786" fmla="*/ 1911868 w 12027418"/>
              <a:gd name="connsiteY3786" fmla="*/ 1638300 h 2952750"/>
              <a:gd name="connsiteX3787" fmla="*/ 1969018 w 12027418"/>
              <a:gd name="connsiteY3787" fmla="*/ 1485900 h 2952750"/>
              <a:gd name="connsiteX3788" fmla="*/ 2102369 w 12027418"/>
              <a:gd name="connsiteY3788" fmla="*/ 1447800 h 2952750"/>
              <a:gd name="connsiteX3789" fmla="*/ 2165869 w 12027418"/>
              <a:gd name="connsiteY3789" fmla="*/ 1454150 h 2952750"/>
              <a:gd name="connsiteX3790" fmla="*/ 2191269 w 12027418"/>
              <a:gd name="connsiteY3790" fmla="*/ 1492250 h 2952750"/>
              <a:gd name="connsiteX3791" fmla="*/ 2172219 w 12027418"/>
              <a:gd name="connsiteY3791" fmla="*/ 1485900 h 2952750"/>
              <a:gd name="connsiteX3792" fmla="*/ 2146819 w 12027418"/>
              <a:gd name="connsiteY3792" fmla="*/ 1511300 h 2952750"/>
              <a:gd name="connsiteX3793" fmla="*/ 2172219 w 12027418"/>
              <a:gd name="connsiteY3793" fmla="*/ 1517650 h 2952750"/>
              <a:gd name="connsiteX3794" fmla="*/ 2153169 w 12027418"/>
              <a:gd name="connsiteY3794" fmla="*/ 1524000 h 2952750"/>
              <a:gd name="connsiteX3795" fmla="*/ 2140469 w 12027418"/>
              <a:gd name="connsiteY3795" fmla="*/ 1511300 h 2952750"/>
              <a:gd name="connsiteX3796" fmla="*/ 2057918 w 12027418"/>
              <a:gd name="connsiteY3796" fmla="*/ 1549400 h 2952750"/>
              <a:gd name="connsiteX3797" fmla="*/ 2000768 w 12027418"/>
              <a:gd name="connsiteY3797" fmla="*/ 1517650 h 2952750"/>
              <a:gd name="connsiteX3798" fmla="*/ 1949968 w 12027418"/>
              <a:gd name="connsiteY3798" fmla="*/ 1587500 h 2952750"/>
              <a:gd name="connsiteX3799" fmla="*/ 2007118 w 12027418"/>
              <a:gd name="connsiteY3799" fmla="*/ 1714500 h 2952750"/>
              <a:gd name="connsiteX3800" fmla="*/ 2102369 w 12027418"/>
              <a:gd name="connsiteY3800" fmla="*/ 1625600 h 2952750"/>
              <a:gd name="connsiteX3801" fmla="*/ 2165869 w 12027418"/>
              <a:gd name="connsiteY3801" fmla="*/ 1593850 h 2952750"/>
              <a:gd name="connsiteX3802" fmla="*/ 2165869 w 12027418"/>
              <a:gd name="connsiteY3802" fmla="*/ 1543050 h 2952750"/>
              <a:gd name="connsiteX3803" fmla="*/ 2210319 w 12027418"/>
              <a:gd name="connsiteY3803" fmla="*/ 1619250 h 2952750"/>
              <a:gd name="connsiteX3804" fmla="*/ 2191269 w 12027418"/>
              <a:gd name="connsiteY3804" fmla="*/ 1657350 h 2952750"/>
              <a:gd name="connsiteX3805" fmla="*/ 2178569 w 12027418"/>
              <a:gd name="connsiteY3805" fmla="*/ 1644650 h 2952750"/>
              <a:gd name="connsiteX3806" fmla="*/ 2159519 w 12027418"/>
              <a:gd name="connsiteY3806" fmla="*/ 1644650 h 2952750"/>
              <a:gd name="connsiteX3807" fmla="*/ 2108719 w 12027418"/>
              <a:gd name="connsiteY3807" fmla="*/ 1778000 h 2952750"/>
              <a:gd name="connsiteX3808" fmla="*/ 2032518 w 12027418"/>
              <a:gd name="connsiteY3808" fmla="*/ 1727200 h 2952750"/>
              <a:gd name="connsiteX3809" fmla="*/ 2019818 w 12027418"/>
              <a:gd name="connsiteY3809" fmla="*/ 1739900 h 2952750"/>
              <a:gd name="connsiteX3810" fmla="*/ 2038868 w 12027418"/>
              <a:gd name="connsiteY3810" fmla="*/ 1784350 h 2952750"/>
              <a:gd name="connsiteX3811" fmla="*/ 1994418 w 12027418"/>
              <a:gd name="connsiteY3811" fmla="*/ 1733550 h 2952750"/>
              <a:gd name="connsiteX3812" fmla="*/ 1969018 w 12027418"/>
              <a:gd name="connsiteY3812" fmla="*/ 1733550 h 2952750"/>
              <a:gd name="connsiteX3813" fmla="*/ 1949968 w 12027418"/>
              <a:gd name="connsiteY3813" fmla="*/ 1733550 h 2952750"/>
              <a:gd name="connsiteX3814" fmla="*/ 1880118 w 12027418"/>
              <a:gd name="connsiteY3814" fmla="*/ 1822450 h 2952750"/>
              <a:gd name="connsiteX3815" fmla="*/ 1854718 w 12027418"/>
              <a:gd name="connsiteY3815" fmla="*/ 1962150 h 2952750"/>
              <a:gd name="connsiteX3816" fmla="*/ 1778518 w 12027418"/>
              <a:gd name="connsiteY3816" fmla="*/ 2178050 h 2952750"/>
              <a:gd name="connsiteX3817" fmla="*/ 1746768 w 12027418"/>
              <a:gd name="connsiteY3817" fmla="*/ 2298700 h 2952750"/>
              <a:gd name="connsiteX3818" fmla="*/ 1721368 w 12027418"/>
              <a:gd name="connsiteY3818" fmla="*/ 2336800 h 2952750"/>
              <a:gd name="connsiteX3819" fmla="*/ 1734068 w 12027418"/>
              <a:gd name="connsiteY3819" fmla="*/ 2368550 h 2952750"/>
              <a:gd name="connsiteX3820" fmla="*/ 1708668 w 12027418"/>
              <a:gd name="connsiteY3820" fmla="*/ 2381250 h 2952750"/>
              <a:gd name="connsiteX3821" fmla="*/ 1734068 w 12027418"/>
              <a:gd name="connsiteY3821" fmla="*/ 2400300 h 2952750"/>
              <a:gd name="connsiteX3822" fmla="*/ 1708668 w 12027418"/>
              <a:gd name="connsiteY3822" fmla="*/ 2482850 h 2952750"/>
              <a:gd name="connsiteX3823" fmla="*/ 1721368 w 12027418"/>
              <a:gd name="connsiteY3823" fmla="*/ 2508250 h 2952750"/>
              <a:gd name="connsiteX3824" fmla="*/ 1708668 w 12027418"/>
              <a:gd name="connsiteY3824" fmla="*/ 2540000 h 2952750"/>
              <a:gd name="connsiteX3825" fmla="*/ 1765818 w 12027418"/>
              <a:gd name="connsiteY3825" fmla="*/ 2578100 h 2952750"/>
              <a:gd name="connsiteX3826" fmla="*/ 1816618 w 12027418"/>
              <a:gd name="connsiteY3826" fmla="*/ 2584450 h 2952750"/>
              <a:gd name="connsiteX3827" fmla="*/ 1861068 w 12027418"/>
              <a:gd name="connsiteY3827" fmla="*/ 2622550 h 2952750"/>
              <a:gd name="connsiteX3828" fmla="*/ 2045218 w 12027418"/>
              <a:gd name="connsiteY3828" fmla="*/ 2647950 h 2952750"/>
              <a:gd name="connsiteX3829" fmla="*/ 2038868 w 12027418"/>
              <a:gd name="connsiteY3829" fmla="*/ 2660650 h 2952750"/>
              <a:gd name="connsiteX3830" fmla="*/ 2064268 w 12027418"/>
              <a:gd name="connsiteY3830" fmla="*/ 2686050 h 2952750"/>
              <a:gd name="connsiteX3831" fmla="*/ 2102369 w 12027418"/>
              <a:gd name="connsiteY3831" fmla="*/ 2641600 h 2952750"/>
              <a:gd name="connsiteX3832" fmla="*/ 2159519 w 12027418"/>
              <a:gd name="connsiteY3832" fmla="*/ 2686050 h 2952750"/>
              <a:gd name="connsiteX3833" fmla="*/ 2203969 w 12027418"/>
              <a:gd name="connsiteY3833" fmla="*/ 2660650 h 2952750"/>
              <a:gd name="connsiteX3834" fmla="*/ 2223019 w 12027418"/>
              <a:gd name="connsiteY3834" fmla="*/ 2673350 h 2952750"/>
              <a:gd name="connsiteX3835" fmla="*/ 2184919 w 12027418"/>
              <a:gd name="connsiteY3835" fmla="*/ 2705100 h 2952750"/>
              <a:gd name="connsiteX3836" fmla="*/ 2210319 w 12027418"/>
              <a:gd name="connsiteY3836" fmla="*/ 2736850 h 2952750"/>
              <a:gd name="connsiteX3837" fmla="*/ 2242069 w 12027418"/>
              <a:gd name="connsiteY3837" fmla="*/ 2686050 h 2952750"/>
              <a:gd name="connsiteX3838" fmla="*/ 2299219 w 12027418"/>
              <a:gd name="connsiteY3838" fmla="*/ 2501900 h 2952750"/>
              <a:gd name="connsiteX3839" fmla="*/ 2096018 w 12027418"/>
              <a:gd name="connsiteY3839" fmla="*/ 2343150 h 2952750"/>
              <a:gd name="connsiteX3840" fmla="*/ 2045218 w 12027418"/>
              <a:gd name="connsiteY3840" fmla="*/ 2247900 h 2952750"/>
              <a:gd name="connsiteX3841" fmla="*/ 2045218 w 12027418"/>
              <a:gd name="connsiteY3841" fmla="*/ 2120900 h 2952750"/>
              <a:gd name="connsiteX3842" fmla="*/ 2076968 w 12027418"/>
              <a:gd name="connsiteY3842" fmla="*/ 2222500 h 2952750"/>
              <a:gd name="connsiteX3843" fmla="*/ 2089668 w 12027418"/>
              <a:gd name="connsiteY3843" fmla="*/ 2292350 h 2952750"/>
              <a:gd name="connsiteX3844" fmla="*/ 2172219 w 12027418"/>
              <a:gd name="connsiteY3844" fmla="*/ 2355850 h 2952750"/>
              <a:gd name="connsiteX3845" fmla="*/ 2248419 w 12027418"/>
              <a:gd name="connsiteY3845" fmla="*/ 2368550 h 2952750"/>
              <a:gd name="connsiteX3846" fmla="*/ 2527819 w 12027418"/>
              <a:gd name="connsiteY3846" fmla="*/ 2432050 h 2952750"/>
              <a:gd name="connsiteX3847" fmla="*/ 2610369 w 12027418"/>
              <a:gd name="connsiteY3847" fmla="*/ 2266950 h 2952750"/>
              <a:gd name="connsiteX3848" fmla="*/ 2591319 w 12027418"/>
              <a:gd name="connsiteY3848" fmla="*/ 2228850 h 2952750"/>
              <a:gd name="connsiteX3849" fmla="*/ 2616719 w 12027418"/>
              <a:gd name="connsiteY3849" fmla="*/ 2241550 h 2952750"/>
              <a:gd name="connsiteX3850" fmla="*/ 2680219 w 12027418"/>
              <a:gd name="connsiteY3850" fmla="*/ 2114550 h 2952750"/>
              <a:gd name="connsiteX3851" fmla="*/ 2743719 w 12027418"/>
              <a:gd name="connsiteY3851" fmla="*/ 2063750 h 2952750"/>
              <a:gd name="connsiteX3852" fmla="*/ 2667519 w 12027418"/>
              <a:gd name="connsiteY3852" fmla="*/ 2032000 h 2952750"/>
              <a:gd name="connsiteX3853" fmla="*/ 2648469 w 12027418"/>
              <a:gd name="connsiteY3853" fmla="*/ 2044700 h 2952750"/>
              <a:gd name="connsiteX3854" fmla="*/ 2648469 w 12027418"/>
              <a:gd name="connsiteY3854" fmla="*/ 2063750 h 2952750"/>
              <a:gd name="connsiteX3855" fmla="*/ 2680219 w 12027418"/>
              <a:gd name="connsiteY3855" fmla="*/ 2082800 h 2952750"/>
              <a:gd name="connsiteX3856" fmla="*/ 2496069 w 12027418"/>
              <a:gd name="connsiteY3856" fmla="*/ 2114550 h 2952750"/>
              <a:gd name="connsiteX3857" fmla="*/ 2311919 w 12027418"/>
              <a:gd name="connsiteY3857" fmla="*/ 2070100 h 2952750"/>
              <a:gd name="connsiteX3858" fmla="*/ 2286519 w 12027418"/>
              <a:gd name="connsiteY3858" fmla="*/ 2051050 h 2952750"/>
              <a:gd name="connsiteX3859" fmla="*/ 2248419 w 12027418"/>
              <a:gd name="connsiteY3859" fmla="*/ 2057400 h 2952750"/>
              <a:gd name="connsiteX3860" fmla="*/ 2273819 w 12027418"/>
              <a:gd name="connsiteY3860" fmla="*/ 2038350 h 2952750"/>
              <a:gd name="connsiteX3861" fmla="*/ 2203969 w 12027418"/>
              <a:gd name="connsiteY3861" fmla="*/ 1860550 h 2952750"/>
              <a:gd name="connsiteX3862" fmla="*/ 2051568 w 12027418"/>
              <a:gd name="connsiteY3862" fmla="*/ 2057400 h 2952750"/>
              <a:gd name="connsiteX3863" fmla="*/ 2051568 w 12027418"/>
              <a:gd name="connsiteY3863" fmla="*/ 2095500 h 2952750"/>
              <a:gd name="connsiteX3864" fmla="*/ 2019818 w 12027418"/>
              <a:gd name="connsiteY3864" fmla="*/ 2044700 h 2952750"/>
              <a:gd name="connsiteX3865" fmla="*/ 1994418 w 12027418"/>
              <a:gd name="connsiteY3865" fmla="*/ 2038350 h 2952750"/>
              <a:gd name="connsiteX3866" fmla="*/ 1969018 w 12027418"/>
              <a:gd name="connsiteY3866" fmla="*/ 1962150 h 2952750"/>
              <a:gd name="connsiteX3867" fmla="*/ 2000768 w 12027418"/>
              <a:gd name="connsiteY3867" fmla="*/ 1936750 h 2952750"/>
              <a:gd name="connsiteX3868" fmla="*/ 2032518 w 12027418"/>
              <a:gd name="connsiteY3868" fmla="*/ 1993900 h 2952750"/>
              <a:gd name="connsiteX3869" fmla="*/ 2038868 w 12027418"/>
              <a:gd name="connsiteY3869" fmla="*/ 1936750 h 2952750"/>
              <a:gd name="connsiteX3870" fmla="*/ 2026168 w 12027418"/>
              <a:gd name="connsiteY3870" fmla="*/ 1905000 h 2952750"/>
              <a:gd name="connsiteX3871" fmla="*/ 2070618 w 12027418"/>
              <a:gd name="connsiteY3871" fmla="*/ 1803400 h 2952750"/>
              <a:gd name="connsiteX3872" fmla="*/ 2197619 w 12027418"/>
              <a:gd name="connsiteY3872" fmla="*/ 1803400 h 2952750"/>
              <a:gd name="connsiteX3873" fmla="*/ 2210319 w 12027418"/>
              <a:gd name="connsiteY3873" fmla="*/ 1841500 h 2952750"/>
              <a:gd name="connsiteX3874" fmla="*/ 2242069 w 12027418"/>
              <a:gd name="connsiteY3874" fmla="*/ 1866900 h 2952750"/>
              <a:gd name="connsiteX3875" fmla="*/ 2464319 w 12027418"/>
              <a:gd name="connsiteY3875" fmla="*/ 2101850 h 2952750"/>
              <a:gd name="connsiteX3876" fmla="*/ 2553219 w 12027418"/>
              <a:gd name="connsiteY3876" fmla="*/ 2070100 h 2952750"/>
              <a:gd name="connsiteX3877" fmla="*/ 2534169 w 12027418"/>
              <a:gd name="connsiteY3877" fmla="*/ 2051050 h 2952750"/>
              <a:gd name="connsiteX3878" fmla="*/ 2578619 w 12027418"/>
              <a:gd name="connsiteY3878" fmla="*/ 2032000 h 2952750"/>
              <a:gd name="connsiteX3879" fmla="*/ 2610369 w 12027418"/>
              <a:gd name="connsiteY3879" fmla="*/ 2044700 h 2952750"/>
              <a:gd name="connsiteX3880" fmla="*/ 2629419 w 12027418"/>
              <a:gd name="connsiteY3880" fmla="*/ 2032000 h 2952750"/>
              <a:gd name="connsiteX3881" fmla="*/ 2546869 w 12027418"/>
              <a:gd name="connsiteY3881" fmla="*/ 1981200 h 2952750"/>
              <a:gd name="connsiteX3882" fmla="*/ 2464319 w 12027418"/>
              <a:gd name="connsiteY3882" fmla="*/ 2057400 h 2952750"/>
              <a:gd name="connsiteX3883" fmla="*/ 2597669 w 12027418"/>
              <a:gd name="connsiteY3883" fmla="*/ 1885950 h 2952750"/>
              <a:gd name="connsiteX3884" fmla="*/ 2578619 w 12027418"/>
              <a:gd name="connsiteY3884" fmla="*/ 1695450 h 2952750"/>
              <a:gd name="connsiteX3885" fmla="*/ 2648469 w 12027418"/>
              <a:gd name="connsiteY3885" fmla="*/ 1600200 h 2952750"/>
              <a:gd name="connsiteX3886" fmla="*/ 2648469 w 12027418"/>
              <a:gd name="connsiteY3886" fmla="*/ 1574800 h 2952750"/>
              <a:gd name="connsiteX3887" fmla="*/ 2762769 w 12027418"/>
              <a:gd name="connsiteY3887" fmla="*/ 1498600 h 2952750"/>
              <a:gd name="connsiteX3888" fmla="*/ 2654819 w 12027418"/>
              <a:gd name="connsiteY3888" fmla="*/ 1593850 h 2952750"/>
              <a:gd name="connsiteX3889" fmla="*/ 2667519 w 12027418"/>
              <a:gd name="connsiteY3889" fmla="*/ 1600200 h 2952750"/>
              <a:gd name="connsiteX3890" fmla="*/ 2756419 w 12027418"/>
              <a:gd name="connsiteY3890" fmla="*/ 1568450 h 2952750"/>
              <a:gd name="connsiteX3891" fmla="*/ 2832619 w 12027418"/>
              <a:gd name="connsiteY3891" fmla="*/ 1574800 h 2952750"/>
              <a:gd name="connsiteX3892" fmla="*/ 2902469 w 12027418"/>
              <a:gd name="connsiteY3892" fmla="*/ 1631950 h 2952750"/>
              <a:gd name="connsiteX3893" fmla="*/ 3004069 w 12027418"/>
              <a:gd name="connsiteY3893" fmla="*/ 1873250 h 2952750"/>
              <a:gd name="connsiteX3894" fmla="*/ 2953269 w 12027418"/>
              <a:gd name="connsiteY3894" fmla="*/ 1949450 h 2952750"/>
              <a:gd name="connsiteX3895" fmla="*/ 2915169 w 12027418"/>
              <a:gd name="connsiteY3895" fmla="*/ 1955800 h 2952750"/>
              <a:gd name="connsiteX3896" fmla="*/ 2838969 w 12027418"/>
              <a:gd name="connsiteY3896" fmla="*/ 2006600 h 2952750"/>
              <a:gd name="connsiteX3897" fmla="*/ 2819919 w 12027418"/>
              <a:gd name="connsiteY3897" fmla="*/ 2000250 h 2952750"/>
              <a:gd name="connsiteX3898" fmla="*/ 2794519 w 12027418"/>
              <a:gd name="connsiteY3898" fmla="*/ 2012950 h 2952750"/>
              <a:gd name="connsiteX3899" fmla="*/ 2692919 w 12027418"/>
              <a:gd name="connsiteY3899" fmla="*/ 2025650 h 2952750"/>
              <a:gd name="connsiteX3900" fmla="*/ 2775469 w 12027418"/>
              <a:gd name="connsiteY3900" fmla="*/ 2051050 h 2952750"/>
              <a:gd name="connsiteX3901" fmla="*/ 3016769 w 12027418"/>
              <a:gd name="connsiteY3901" fmla="*/ 1974850 h 2952750"/>
              <a:gd name="connsiteX3902" fmla="*/ 3010419 w 12027418"/>
              <a:gd name="connsiteY3902" fmla="*/ 1917700 h 2952750"/>
              <a:gd name="connsiteX3903" fmla="*/ 3023119 w 12027418"/>
              <a:gd name="connsiteY3903" fmla="*/ 1911350 h 2952750"/>
              <a:gd name="connsiteX3904" fmla="*/ 3086619 w 12027418"/>
              <a:gd name="connsiteY3904" fmla="*/ 1835150 h 2952750"/>
              <a:gd name="connsiteX3905" fmla="*/ 3035819 w 12027418"/>
              <a:gd name="connsiteY3905" fmla="*/ 1727200 h 2952750"/>
              <a:gd name="connsiteX3906" fmla="*/ 3004069 w 12027418"/>
              <a:gd name="connsiteY3906" fmla="*/ 1701800 h 2952750"/>
              <a:gd name="connsiteX3907" fmla="*/ 2997719 w 12027418"/>
              <a:gd name="connsiteY3907" fmla="*/ 1625600 h 2952750"/>
              <a:gd name="connsiteX3908" fmla="*/ 2934219 w 12027418"/>
              <a:gd name="connsiteY3908" fmla="*/ 1498600 h 2952750"/>
              <a:gd name="connsiteX3909" fmla="*/ 2807219 w 12027418"/>
              <a:gd name="connsiteY3909" fmla="*/ 1473200 h 2952750"/>
              <a:gd name="connsiteX3910" fmla="*/ 2940569 w 12027418"/>
              <a:gd name="connsiteY3910" fmla="*/ 1416050 h 2952750"/>
              <a:gd name="connsiteX3911" fmla="*/ 3035819 w 12027418"/>
              <a:gd name="connsiteY3911" fmla="*/ 1231900 h 2952750"/>
              <a:gd name="connsiteX3912" fmla="*/ 3023119 w 12027418"/>
              <a:gd name="connsiteY3912" fmla="*/ 1219200 h 2952750"/>
              <a:gd name="connsiteX3913" fmla="*/ 2915169 w 12027418"/>
              <a:gd name="connsiteY3913" fmla="*/ 1263650 h 2952750"/>
              <a:gd name="connsiteX3914" fmla="*/ 2908819 w 12027418"/>
              <a:gd name="connsiteY3914" fmla="*/ 1295400 h 2952750"/>
              <a:gd name="connsiteX3915" fmla="*/ 2826269 w 12027418"/>
              <a:gd name="connsiteY3915" fmla="*/ 1282700 h 2952750"/>
              <a:gd name="connsiteX3916" fmla="*/ 2965969 w 12027418"/>
              <a:gd name="connsiteY3916" fmla="*/ 1238250 h 2952750"/>
              <a:gd name="connsiteX3917" fmla="*/ 2896119 w 12027418"/>
              <a:gd name="connsiteY3917" fmla="*/ 1231900 h 2952750"/>
              <a:gd name="connsiteX3918" fmla="*/ 2883419 w 12027418"/>
              <a:gd name="connsiteY3918" fmla="*/ 1212850 h 2952750"/>
              <a:gd name="connsiteX3919" fmla="*/ 3016769 w 12027418"/>
              <a:gd name="connsiteY3919" fmla="*/ 1181100 h 2952750"/>
              <a:gd name="connsiteX3920" fmla="*/ 3073919 w 12027418"/>
              <a:gd name="connsiteY3920" fmla="*/ 1187450 h 2952750"/>
              <a:gd name="connsiteX3921" fmla="*/ 2985019 w 12027418"/>
              <a:gd name="connsiteY3921" fmla="*/ 1200150 h 2952750"/>
              <a:gd name="connsiteX3922" fmla="*/ 2972319 w 12027418"/>
              <a:gd name="connsiteY3922" fmla="*/ 1212850 h 2952750"/>
              <a:gd name="connsiteX3923" fmla="*/ 3067569 w 12027418"/>
              <a:gd name="connsiteY3923" fmla="*/ 1219200 h 2952750"/>
              <a:gd name="connsiteX3924" fmla="*/ 3080269 w 12027418"/>
              <a:gd name="connsiteY3924" fmla="*/ 1231900 h 2952750"/>
              <a:gd name="connsiteX3925" fmla="*/ 3010419 w 12027418"/>
              <a:gd name="connsiteY3925" fmla="*/ 1308100 h 2952750"/>
              <a:gd name="connsiteX3926" fmla="*/ 3010419 w 12027418"/>
              <a:gd name="connsiteY3926" fmla="*/ 1352550 h 2952750"/>
              <a:gd name="connsiteX3927" fmla="*/ 3023119 w 12027418"/>
              <a:gd name="connsiteY3927" fmla="*/ 1365250 h 2952750"/>
              <a:gd name="connsiteX3928" fmla="*/ 3194569 w 12027418"/>
              <a:gd name="connsiteY3928" fmla="*/ 1212850 h 2952750"/>
              <a:gd name="connsiteX3929" fmla="*/ 3308868 w 12027418"/>
              <a:gd name="connsiteY3929" fmla="*/ 1200150 h 2952750"/>
              <a:gd name="connsiteX3930" fmla="*/ 3346968 w 12027418"/>
              <a:gd name="connsiteY3930" fmla="*/ 1155700 h 2952750"/>
              <a:gd name="connsiteX3931" fmla="*/ 3213619 w 12027418"/>
              <a:gd name="connsiteY3931" fmla="*/ 1079500 h 2952750"/>
              <a:gd name="connsiteX3932" fmla="*/ 3213619 w 12027418"/>
              <a:gd name="connsiteY3932" fmla="*/ 1047750 h 2952750"/>
              <a:gd name="connsiteX3933" fmla="*/ 3169169 w 12027418"/>
              <a:gd name="connsiteY3933" fmla="*/ 1047750 h 2952750"/>
              <a:gd name="connsiteX3934" fmla="*/ 2985019 w 12027418"/>
              <a:gd name="connsiteY3934" fmla="*/ 1047750 h 2952750"/>
              <a:gd name="connsiteX3935" fmla="*/ 3118369 w 12027418"/>
              <a:gd name="connsiteY3935" fmla="*/ 1022350 h 2952750"/>
              <a:gd name="connsiteX3936" fmla="*/ 3124719 w 12027418"/>
              <a:gd name="connsiteY3936" fmla="*/ 1009650 h 2952750"/>
              <a:gd name="connsiteX3937" fmla="*/ 3099319 w 12027418"/>
              <a:gd name="connsiteY3937" fmla="*/ 965200 h 2952750"/>
              <a:gd name="connsiteX3938" fmla="*/ 3073919 w 12027418"/>
              <a:gd name="connsiteY3938" fmla="*/ 1003300 h 2952750"/>
              <a:gd name="connsiteX3939" fmla="*/ 2985019 w 12027418"/>
              <a:gd name="connsiteY3939" fmla="*/ 984250 h 2952750"/>
              <a:gd name="connsiteX3940" fmla="*/ 2908819 w 12027418"/>
              <a:gd name="connsiteY3940" fmla="*/ 996950 h 2952750"/>
              <a:gd name="connsiteX3941" fmla="*/ 2870719 w 12027418"/>
              <a:gd name="connsiteY3941" fmla="*/ 977900 h 2952750"/>
              <a:gd name="connsiteX3942" fmla="*/ 2616719 w 12027418"/>
              <a:gd name="connsiteY3942" fmla="*/ 1098550 h 2952750"/>
              <a:gd name="connsiteX3943" fmla="*/ 2686569 w 12027418"/>
              <a:gd name="connsiteY3943" fmla="*/ 1041400 h 2952750"/>
              <a:gd name="connsiteX3944" fmla="*/ 3042169 w 12027418"/>
              <a:gd name="connsiteY3944" fmla="*/ 908050 h 2952750"/>
              <a:gd name="connsiteX3945" fmla="*/ 3099319 w 12027418"/>
              <a:gd name="connsiteY3945" fmla="*/ 939800 h 2952750"/>
              <a:gd name="connsiteX3946" fmla="*/ 3264418 w 12027418"/>
              <a:gd name="connsiteY3946" fmla="*/ 965200 h 2952750"/>
              <a:gd name="connsiteX3947" fmla="*/ 3346968 w 12027418"/>
              <a:gd name="connsiteY3947" fmla="*/ 1047750 h 2952750"/>
              <a:gd name="connsiteX3948" fmla="*/ 3359668 w 12027418"/>
              <a:gd name="connsiteY3948" fmla="*/ 990600 h 2952750"/>
              <a:gd name="connsiteX3949" fmla="*/ 3372368 w 12027418"/>
              <a:gd name="connsiteY3949" fmla="*/ 914400 h 2952750"/>
              <a:gd name="connsiteX3950" fmla="*/ 3372368 w 12027418"/>
              <a:gd name="connsiteY3950" fmla="*/ 844550 h 2952750"/>
              <a:gd name="connsiteX3951" fmla="*/ 3372368 w 12027418"/>
              <a:gd name="connsiteY3951" fmla="*/ 819150 h 2952750"/>
              <a:gd name="connsiteX3952" fmla="*/ 3423168 w 12027418"/>
              <a:gd name="connsiteY3952" fmla="*/ 755650 h 2952750"/>
              <a:gd name="connsiteX3953" fmla="*/ 3442218 w 12027418"/>
              <a:gd name="connsiteY3953" fmla="*/ 692150 h 2952750"/>
              <a:gd name="connsiteX3954" fmla="*/ 3429518 w 12027418"/>
              <a:gd name="connsiteY3954" fmla="*/ 628650 h 2952750"/>
              <a:gd name="connsiteX3955" fmla="*/ 3442218 w 12027418"/>
              <a:gd name="connsiteY3955" fmla="*/ 641350 h 2952750"/>
              <a:gd name="connsiteX3956" fmla="*/ 3467618 w 12027418"/>
              <a:gd name="connsiteY3956" fmla="*/ 635000 h 2952750"/>
              <a:gd name="connsiteX3957" fmla="*/ 3448568 w 12027418"/>
              <a:gd name="connsiteY3957" fmla="*/ 622300 h 2952750"/>
              <a:gd name="connsiteX3958" fmla="*/ 3486668 w 12027418"/>
              <a:gd name="connsiteY3958" fmla="*/ 552450 h 2952750"/>
              <a:gd name="connsiteX3959" fmla="*/ 3454918 w 12027418"/>
              <a:gd name="connsiteY3959" fmla="*/ 323850 h 2952750"/>
              <a:gd name="connsiteX3960" fmla="*/ 3531118 w 12027418"/>
              <a:gd name="connsiteY3960" fmla="*/ 355600 h 2952750"/>
              <a:gd name="connsiteX3961" fmla="*/ 3537468 w 12027418"/>
              <a:gd name="connsiteY3961" fmla="*/ 342900 h 2952750"/>
              <a:gd name="connsiteX3962" fmla="*/ 3473968 w 12027418"/>
              <a:gd name="connsiteY3962" fmla="*/ 273050 h 2952750"/>
              <a:gd name="connsiteX3963" fmla="*/ 3499368 w 12027418"/>
              <a:gd name="connsiteY3963" fmla="*/ 266700 h 2952750"/>
              <a:gd name="connsiteX3964" fmla="*/ 3620018 w 12027418"/>
              <a:gd name="connsiteY3964" fmla="*/ 355600 h 2952750"/>
              <a:gd name="connsiteX3965" fmla="*/ 3702568 w 12027418"/>
              <a:gd name="connsiteY3965" fmla="*/ 342900 h 2952750"/>
              <a:gd name="connsiteX3966" fmla="*/ 3626368 w 12027418"/>
              <a:gd name="connsiteY3966" fmla="*/ 374650 h 2952750"/>
              <a:gd name="connsiteX3967" fmla="*/ 3575568 w 12027418"/>
              <a:gd name="connsiteY3967" fmla="*/ 444500 h 2952750"/>
              <a:gd name="connsiteX3968" fmla="*/ 3518418 w 12027418"/>
              <a:gd name="connsiteY3968" fmla="*/ 457200 h 2952750"/>
              <a:gd name="connsiteX3969" fmla="*/ 3512068 w 12027418"/>
              <a:gd name="connsiteY3969" fmla="*/ 488950 h 2952750"/>
              <a:gd name="connsiteX3970" fmla="*/ 3543818 w 12027418"/>
              <a:gd name="connsiteY3970" fmla="*/ 552450 h 2952750"/>
              <a:gd name="connsiteX3971" fmla="*/ 3658118 w 12027418"/>
              <a:gd name="connsiteY3971" fmla="*/ 584200 h 2952750"/>
              <a:gd name="connsiteX3972" fmla="*/ 3689868 w 12027418"/>
              <a:gd name="connsiteY3972" fmla="*/ 501650 h 2952750"/>
              <a:gd name="connsiteX3973" fmla="*/ 3816868 w 12027418"/>
              <a:gd name="connsiteY3973" fmla="*/ 355600 h 2952750"/>
              <a:gd name="connsiteX3974" fmla="*/ 3791468 w 12027418"/>
              <a:gd name="connsiteY3974" fmla="*/ 330200 h 2952750"/>
              <a:gd name="connsiteX3975" fmla="*/ 3734318 w 12027418"/>
              <a:gd name="connsiteY3975" fmla="*/ 222250 h 2952750"/>
              <a:gd name="connsiteX3976" fmla="*/ 3708918 w 12027418"/>
              <a:gd name="connsiteY3976" fmla="*/ 222250 h 2952750"/>
              <a:gd name="connsiteX3977" fmla="*/ 3702568 w 12027418"/>
              <a:gd name="connsiteY3977" fmla="*/ 234950 h 2952750"/>
              <a:gd name="connsiteX3978" fmla="*/ 3740668 w 12027418"/>
              <a:gd name="connsiteY3978" fmla="*/ 279400 h 2952750"/>
              <a:gd name="connsiteX3979" fmla="*/ 3715268 w 12027418"/>
              <a:gd name="connsiteY3979" fmla="*/ 298450 h 2952750"/>
              <a:gd name="connsiteX3980" fmla="*/ 3696218 w 12027418"/>
              <a:gd name="connsiteY3980" fmla="*/ 222250 h 2952750"/>
              <a:gd name="connsiteX3981" fmla="*/ 3727968 w 12027418"/>
              <a:gd name="connsiteY3981" fmla="*/ 196850 h 2952750"/>
              <a:gd name="connsiteX3982" fmla="*/ 3835918 w 12027418"/>
              <a:gd name="connsiteY3982" fmla="*/ 279400 h 2952750"/>
              <a:gd name="connsiteX3983" fmla="*/ 3740668 w 12027418"/>
              <a:gd name="connsiteY3983" fmla="*/ 120650 h 2952750"/>
              <a:gd name="connsiteX3984" fmla="*/ 3734318 w 12027418"/>
              <a:gd name="connsiteY3984" fmla="*/ 133350 h 2952750"/>
              <a:gd name="connsiteX3985" fmla="*/ 3715268 w 12027418"/>
              <a:gd name="connsiteY3985" fmla="*/ 133350 h 2952750"/>
              <a:gd name="connsiteX3986" fmla="*/ 3721618 w 12027418"/>
              <a:gd name="connsiteY3986" fmla="*/ 120650 h 2952750"/>
              <a:gd name="connsiteX3987" fmla="*/ 3740668 w 12027418"/>
              <a:gd name="connsiteY3987" fmla="*/ 120650 h 2952750"/>
              <a:gd name="connsiteX3988" fmla="*/ 3702568 w 12027418"/>
              <a:gd name="connsiteY3988" fmla="*/ 76200 h 2952750"/>
              <a:gd name="connsiteX3989" fmla="*/ 3702568 w 12027418"/>
              <a:gd name="connsiteY3989" fmla="*/ 95250 h 2952750"/>
              <a:gd name="connsiteX3990" fmla="*/ 3702568 w 12027418"/>
              <a:gd name="connsiteY3990" fmla="*/ 76200 h 2952750"/>
              <a:gd name="connsiteX3991" fmla="*/ 3715268 w 12027418"/>
              <a:gd name="connsiteY3991" fmla="*/ 31750 h 2952750"/>
              <a:gd name="connsiteX3992" fmla="*/ 3708918 w 12027418"/>
              <a:gd name="connsiteY3992" fmla="*/ 50800 h 2952750"/>
              <a:gd name="connsiteX3993" fmla="*/ 3689868 w 12027418"/>
              <a:gd name="connsiteY3993" fmla="*/ 57150 h 2952750"/>
              <a:gd name="connsiteX3994" fmla="*/ 3689868 w 12027418"/>
              <a:gd name="connsiteY3994" fmla="*/ 31750 h 2952750"/>
              <a:gd name="connsiteX3995" fmla="*/ 3715268 w 12027418"/>
              <a:gd name="connsiteY3995" fmla="*/ 31750 h 2952750"/>
              <a:gd name="connsiteX3996" fmla="*/ 3797818 w 12027418"/>
              <a:gd name="connsiteY3996" fmla="*/ 0 h 2952750"/>
              <a:gd name="connsiteX3997" fmla="*/ 3848618 w 12027418"/>
              <a:gd name="connsiteY3997" fmla="*/ 184150 h 2952750"/>
              <a:gd name="connsiteX3998" fmla="*/ 3848618 w 12027418"/>
              <a:gd name="connsiteY3998" fmla="*/ 215900 h 2952750"/>
              <a:gd name="connsiteX3999" fmla="*/ 3753368 w 12027418"/>
              <a:gd name="connsiteY3999" fmla="*/ 165100 h 2952750"/>
              <a:gd name="connsiteX4000" fmla="*/ 3740668 w 12027418"/>
              <a:gd name="connsiteY4000" fmla="*/ 146050 h 2952750"/>
              <a:gd name="connsiteX4001" fmla="*/ 3664468 w 12027418"/>
              <a:gd name="connsiteY4001" fmla="*/ 190500 h 2952750"/>
              <a:gd name="connsiteX4002" fmla="*/ 3651768 w 12027418"/>
              <a:gd name="connsiteY4002" fmla="*/ 234950 h 2952750"/>
              <a:gd name="connsiteX4003" fmla="*/ 3664468 w 12027418"/>
              <a:gd name="connsiteY4003" fmla="*/ 292100 h 2952750"/>
              <a:gd name="connsiteX4004" fmla="*/ 3626368 w 12027418"/>
              <a:gd name="connsiteY4004" fmla="*/ 311150 h 2952750"/>
              <a:gd name="connsiteX4005" fmla="*/ 3569218 w 12027418"/>
              <a:gd name="connsiteY4005" fmla="*/ 311150 h 2952750"/>
              <a:gd name="connsiteX4006" fmla="*/ 3480318 w 12027418"/>
              <a:gd name="connsiteY4006" fmla="*/ 101600 h 2952750"/>
              <a:gd name="connsiteX4007" fmla="*/ 3473968 w 12027418"/>
              <a:gd name="connsiteY4007" fmla="*/ 120650 h 2952750"/>
              <a:gd name="connsiteX4008" fmla="*/ 3518418 w 12027418"/>
              <a:gd name="connsiteY4008" fmla="*/ 215900 h 2952750"/>
              <a:gd name="connsiteX4009" fmla="*/ 3518418 w 12027418"/>
              <a:gd name="connsiteY4009" fmla="*/ 247650 h 2952750"/>
              <a:gd name="connsiteX4010" fmla="*/ 3461268 w 12027418"/>
              <a:gd name="connsiteY4010" fmla="*/ 101600 h 2952750"/>
              <a:gd name="connsiteX4011" fmla="*/ 3613668 w 12027418"/>
              <a:gd name="connsiteY4011" fmla="*/ 0 h 2952750"/>
              <a:gd name="connsiteX4012" fmla="*/ 3797818 w 12027418"/>
              <a:gd name="connsiteY4012" fmla="*/ 0 h 29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</a:cxnLst>
            <a:rect l="l" t="t" r="r" b="b"/>
            <a:pathLst>
              <a:path w="12027418" h="2952750">
                <a:moveTo>
                  <a:pt x="10579619" y="2952750"/>
                </a:moveTo>
                <a:cubicBezTo>
                  <a:pt x="10535169" y="2952750"/>
                  <a:pt x="10484369" y="2952750"/>
                  <a:pt x="10439919" y="2946400"/>
                </a:cubicBezTo>
                <a:cubicBezTo>
                  <a:pt x="10484369" y="2946400"/>
                  <a:pt x="10535169" y="2952750"/>
                  <a:pt x="10579619" y="2952750"/>
                </a:cubicBezTo>
                <a:close/>
                <a:moveTo>
                  <a:pt x="4636018" y="2952750"/>
                </a:moveTo>
                <a:cubicBezTo>
                  <a:pt x="4642368" y="2946400"/>
                  <a:pt x="4648718" y="2940050"/>
                  <a:pt x="4655068" y="2952750"/>
                </a:cubicBezTo>
                <a:lnTo>
                  <a:pt x="4636018" y="2952750"/>
                </a:lnTo>
                <a:close/>
                <a:moveTo>
                  <a:pt x="11081269" y="2952750"/>
                </a:moveTo>
                <a:lnTo>
                  <a:pt x="11062219" y="2952750"/>
                </a:lnTo>
                <a:cubicBezTo>
                  <a:pt x="11068569" y="2940050"/>
                  <a:pt x="11087619" y="2927350"/>
                  <a:pt x="11106669" y="2921000"/>
                </a:cubicBezTo>
                <a:cubicBezTo>
                  <a:pt x="11106669" y="2933700"/>
                  <a:pt x="11093969" y="2940050"/>
                  <a:pt x="11081269" y="2952750"/>
                </a:cubicBezTo>
                <a:close/>
                <a:moveTo>
                  <a:pt x="4489968" y="2946400"/>
                </a:moveTo>
                <a:cubicBezTo>
                  <a:pt x="4502668" y="2933700"/>
                  <a:pt x="4515368" y="2927350"/>
                  <a:pt x="4528068" y="2927350"/>
                </a:cubicBezTo>
                <a:cubicBezTo>
                  <a:pt x="4515368" y="2933700"/>
                  <a:pt x="4502668" y="2946400"/>
                  <a:pt x="4489968" y="2946400"/>
                </a:cubicBezTo>
                <a:close/>
                <a:moveTo>
                  <a:pt x="3124719" y="2921000"/>
                </a:moveTo>
                <a:cubicBezTo>
                  <a:pt x="3124719" y="2921000"/>
                  <a:pt x="3118369" y="2927350"/>
                  <a:pt x="3118369" y="2921000"/>
                </a:cubicBezTo>
                <a:lnTo>
                  <a:pt x="3124719" y="2921000"/>
                </a:lnTo>
                <a:close/>
                <a:moveTo>
                  <a:pt x="9855719" y="2927350"/>
                </a:moveTo>
                <a:cubicBezTo>
                  <a:pt x="9855719" y="2921000"/>
                  <a:pt x="9868419" y="2908300"/>
                  <a:pt x="9881119" y="2914650"/>
                </a:cubicBezTo>
                <a:cubicBezTo>
                  <a:pt x="9874769" y="2921000"/>
                  <a:pt x="9862069" y="2927350"/>
                  <a:pt x="9855719" y="2927350"/>
                </a:cubicBezTo>
                <a:close/>
                <a:moveTo>
                  <a:pt x="3512068" y="2927350"/>
                </a:moveTo>
                <a:cubicBezTo>
                  <a:pt x="3512068" y="2921000"/>
                  <a:pt x="3512068" y="2908300"/>
                  <a:pt x="3518418" y="2908300"/>
                </a:cubicBezTo>
                <a:cubicBezTo>
                  <a:pt x="3518418" y="2914650"/>
                  <a:pt x="3518418" y="2921000"/>
                  <a:pt x="3512068" y="2927350"/>
                </a:cubicBezTo>
                <a:close/>
                <a:moveTo>
                  <a:pt x="3194569" y="2940050"/>
                </a:moveTo>
                <a:cubicBezTo>
                  <a:pt x="3194569" y="2921000"/>
                  <a:pt x="3200919" y="2914650"/>
                  <a:pt x="3200919" y="2908300"/>
                </a:cubicBezTo>
                <a:cubicBezTo>
                  <a:pt x="3200919" y="2914650"/>
                  <a:pt x="3207269" y="2921000"/>
                  <a:pt x="3194569" y="2940050"/>
                </a:cubicBezTo>
                <a:close/>
                <a:moveTo>
                  <a:pt x="5906018" y="2901950"/>
                </a:moveTo>
                <a:lnTo>
                  <a:pt x="5906018" y="2882900"/>
                </a:lnTo>
                <a:cubicBezTo>
                  <a:pt x="5912368" y="2889250"/>
                  <a:pt x="5912368" y="2895600"/>
                  <a:pt x="5906018" y="2901950"/>
                </a:cubicBezTo>
                <a:close/>
                <a:moveTo>
                  <a:pt x="8553969" y="2901950"/>
                </a:moveTo>
                <a:lnTo>
                  <a:pt x="8439669" y="2940050"/>
                </a:lnTo>
                <a:cubicBezTo>
                  <a:pt x="8439669" y="2889250"/>
                  <a:pt x="8458719" y="2876550"/>
                  <a:pt x="8484119" y="2876550"/>
                </a:cubicBezTo>
                <a:cubicBezTo>
                  <a:pt x="8496819" y="2876550"/>
                  <a:pt x="8528569" y="2889250"/>
                  <a:pt x="8553969" y="2901950"/>
                </a:cubicBezTo>
                <a:close/>
                <a:moveTo>
                  <a:pt x="3569218" y="2876550"/>
                </a:moveTo>
                <a:cubicBezTo>
                  <a:pt x="3569218" y="2889250"/>
                  <a:pt x="3562868" y="2908300"/>
                  <a:pt x="3550168" y="2914650"/>
                </a:cubicBezTo>
                <a:lnTo>
                  <a:pt x="3550168" y="2876550"/>
                </a:lnTo>
                <a:lnTo>
                  <a:pt x="3569218" y="2876550"/>
                </a:lnTo>
                <a:close/>
                <a:moveTo>
                  <a:pt x="10249419" y="2870200"/>
                </a:moveTo>
                <a:cubicBezTo>
                  <a:pt x="10255769" y="2895600"/>
                  <a:pt x="10249419" y="2927350"/>
                  <a:pt x="10249419" y="2952750"/>
                </a:cubicBezTo>
                <a:cubicBezTo>
                  <a:pt x="10249419" y="2952750"/>
                  <a:pt x="10243069" y="2952750"/>
                  <a:pt x="10236719" y="2946400"/>
                </a:cubicBezTo>
                <a:cubicBezTo>
                  <a:pt x="10236719" y="2946400"/>
                  <a:pt x="10236719" y="2933700"/>
                  <a:pt x="10224019" y="2921000"/>
                </a:cubicBezTo>
                <a:cubicBezTo>
                  <a:pt x="10211319" y="2914650"/>
                  <a:pt x="10185919" y="2914650"/>
                  <a:pt x="10173219" y="2914650"/>
                </a:cubicBezTo>
                <a:cubicBezTo>
                  <a:pt x="10160519" y="2914650"/>
                  <a:pt x="10090669" y="2908300"/>
                  <a:pt x="10109719" y="2952750"/>
                </a:cubicBezTo>
                <a:lnTo>
                  <a:pt x="10071619" y="2952750"/>
                </a:lnTo>
                <a:cubicBezTo>
                  <a:pt x="10109719" y="2895600"/>
                  <a:pt x="10185919" y="2876550"/>
                  <a:pt x="10230369" y="2870200"/>
                </a:cubicBezTo>
                <a:lnTo>
                  <a:pt x="10249419" y="2870200"/>
                </a:lnTo>
                <a:close/>
                <a:moveTo>
                  <a:pt x="11436869" y="2857500"/>
                </a:moveTo>
                <a:lnTo>
                  <a:pt x="11424169" y="2870200"/>
                </a:lnTo>
                <a:cubicBezTo>
                  <a:pt x="11424169" y="2870200"/>
                  <a:pt x="11417819" y="2863850"/>
                  <a:pt x="11417819" y="2857500"/>
                </a:cubicBezTo>
                <a:lnTo>
                  <a:pt x="11436869" y="2857500"/>
                </a:lnTo>
                <a:close/>
                <a:moveTo>
                  <a:pt x="10338319" y="2851150"/>
                </a:moveTo>
                <a:cubicBezTo>
                  <a:pt x="10351019" y="2857500"/>
                  <a:pt x="10363719" y="2857500"/>
                  <a:pt x="10370069" y="2863850"/>
                </a:cubicBezTo>
                <a:cubicBezTo>
                  <a:pt x="10351019" y="2870200"/>
                  <a:pt x="10325619" y="2889250"/>
                  <a:pt x="10306569" y="2889250"/>
                </a:cubicBezTo>
                <a:cubicBezTo>
                  <a:pt x="10293869" y="2889250"/>
                  <a:pt x="10281169" y="2863850"/>
                  <a:pt x="10287519" y="2851150"/>
                </a:cubicBezTo>
                <a:lnTo>
                  <a:pt x="10338319" y="2851150"/>
                </a:lnTo>
                <a:close/>
                <a:moveTo>
                  <a:pt x="3632718" y="2863850"/>
                </a:moveTo>
                <a:cubicBezTo>
                  <a:pt x="3632718" y="2863850"/>
                  <a:pt x="3632718" y="2870200"/>
                  <a:pt x="3626368" y="2876550"/>
                </a:cubicBezTo>
                <a:cubicBezTo>
                  <a:pt x="3613668" y="2870200"/>
                  <a:pt x="3594618" y="2863850"/>
                  <a:pt x="3588268" y="2851150"/>
                </a:cubicBezTo>
                <a:cubicBezTo>
                  <a:pt x="3607318" y="2851150"/>
                  <a:pt x="3620018" y="2857500"/>
                  <a:pt x="3632718" y="2863850"/>
                </a:cubicBezTo>
                <a:close/>
                <a:moveTo>
                  <a:pt x="8534919" y="2851150"/>
                </a:moveTo>
                <a:lnTo>
                  <a:pt x="8484119" y="2851150"/>
                </a:lnTo>
                <a:cubicBezTo>
                  <a:pt x="8490469" y="2844800"/>
                  <a:pt x="8490469" y="2838450"/>
                  <a:pt x="8490469" y="2832100"/>
                </a:cubicBezTo>
                <a:cubicBezTo>
                  <a:pt x="8503169" y="2832100"/>
                  <a:pt x="8522219" y="2844800"/>
                  <a:pt x="8534919" y="2851150"/>
                </a:cubicBezTo>
                <a:close/>
                <a:moveTo>
                  <a:pt x="11322569" y="2876550"/>
                </a:moveTo>
                <a:cubicBezTo>
                  <a:pt x="11322569" y="2876550"/>
                  <a:pt x="11316219" y="2870200"/>
                  <a:pt x="11309869" y="2870200"/>
                </a:cubicBezTo>
                <a:cubicBezTo>
                  <a:pt x="11309869" y="2870200"/>
                  <a:pt x="11309869" y="2819400"/>
                  <a:pt x="11316219" y="2819400"/>
                </a:cubicBezTo>
                <a:lnTo>
                  <a:pt x="11322569" y="2876550"/>
                </a:lnTo>
                <a:close/>
                <a:moveTo>
                  <a:pt x="9144519" y="2889250"/>
                </a:moveTo>
                <a:cubicBezTo>
                  <a:pt x="9138169" y="2876550"/>
                  <a:pt x="9138169" y="2851150"/>
                  <a:pt x="9131819" y="2825750"/>
                </a:cubicBezTo>
                <a:lnTo>
                  <a:pt x="9138169" y="2813050"/>
                </a:lnTo>
                <a:lnTo>
                  <a:pt x="9144519" y="2889250"/>
                </a:lnTo>
                <a:close/>
                <a:moveTo>
                  <a:pt x="9652519" y="2781300"/>
                </a:moveTo>
                <a:cubicBezTo>
                  <a:pt x="9652519" y="2787650"/>
                  <a:pt x="9658869" y="2781300"/>
                  <a:pt x="9658869" y="2800350"/>
                </a:cubicBezTo>
                <a:cubicBezTo>
                  <a:pt x="9658869" y="2813050"/>
                  <a:pt x="9652519" y="2819400"/>
                  <a:pt x="9646169" y="2825750"/>
                </a:cubicBezTo>
                <a:cubicBezTo>
                  <a:pt x="9639819" y="2825750"/>
                  <a:pt x="9620769" y="2819400"/>
                  <a:pt x="9620769" y="2806700"/>
                </a:cubicBezTo>
                <a:cubicBezTo>
                  <a:pt x="9620769" y="2787650"/>
                  <a:pt x="9627119" y="2787650"/>
                  <a:pt x="9627119" y="2781300"/>
                </a:cubicBezTo>
                <a:lnTo>
                  <a:pt x="9652519" y="2781300"/>
                </a:lnTo>
                <a:close/>
                <a:moveTo>
                  <a:pt x="3004069" y="2794000"/>
                </a:moveTo>
                <a:cubicBezTo>
                  <a:pt x="3004069" y="2787650"/>
                  <a:pt x="3004069" y="2781300"/>
                  <a:pt x="3010419" y="2781300"/>
                </a:cubicBezTo>
                <a:cubicBezTo>
                  <a:pt x="3010419" y="2781300"/>
                  <a:pt x="3016769" y="2787650"/>
                  <a:pt x="3004069" y="2794000"/>
                </a:cubicBezTo>
                <a:close/>
                <a:moveTo>
                  <a:pt x="1314968" y="2774950"/>
                </a:moveTo>
                <a:cubicBezTo>
                  <a:pt x="1321318" y="2781300"/>
                  <a:pt x="1321318" y="2774950"/>
                  <a:pt x="1321318" y="2794000"/>
                </a:cubicBezTo>
                <a:cubicBezTo>
                  <a:pt x="1321318" y="2806700"/>
                  <a:pt x="1308618" y="2832100"/>
                  <a:pt x="1295918" y="2851150"/>
                </a:cubicBezTo>
                <a:cubicBezTo>
                  <a:pt x="1289568" y="2838450"/>
                  <a:pt x="1276868" y="2838450"/>
                  <a:pt x="1276868" y="2819400"/>
                </a:cubicBezTo>
                <a:cubicBezTo>
                  <a:pt x="1276868" y="2806700"/>
                  <a:pt x="1283218" y="2787650"/>
                  <a:pt x="1289568" y="2774950"/>
                </a:cubicBezTo>
                <a:lnTo>
                  <a:pt x="1314968" y="2774950"/>
                </a:lnTo>
                <a:close/>
                <a:moveTo>
                  <a:pt x="7112519" y="2787650"/>
                </a:moveTo>
                <a:lnTo>
                  <a:pt x="7093469" y="2787650"/>
                </a:lnTo>
                <a:cubicBezTo>
                  <a:pt x="7087119" y="2781300"/>
                  <a:pt x="7087119" y="2774950"/>
                  <a:pt x="7093469" y="2768600"/>
                </a:cubicBezTo>
                <a:cubicBezTo>
                  <a:pt x="7099819" y="2774950"/>
                  <a:pt x="7112519" y="2781300"/>
                  <a:pt x="7112519" y="2787650"/>
                </a:cubicBezTo>
                <a:close/>
                <a:moveTo>
                  <a:pt x="7074419" y="2800350"/>
                </a:moveTo>
                <a:cubicBezTo>
                  <a:pt x="7068069" y="2806700"/>
                  <a:pt x="7055369" y="2800350"/>
                  <a:pt x="7049019" y="2800350"/>
                </a:cubicBezTo>
                <a:lnTo>
                  <a:pt x="7049019" y="2762250"/>
                </a:lnTo>
                <a:cubicBezTo>
                  <a:pt x="7055369" y="2768600"/>
                  <a:pt x="7068069" y="2787650"/>
                  <a:pt x="7074419" y="2800350"/>
                </a:cubicBezTo>
                <a:close/>
                <a:moveTo>
                  <a:pt x="9957319" y="2844800"/>
                </a:moveTo>
                <a:cubicBezTo>
                  <a:pt x="9982719" y="2825750"/>
                  <a:pt x="9982719" y="2813050"/>
                  <a:pt x="9989069" y="2806700"/>
                </a:cubicBezTo>
                <a:cubicBezTo>
                  <a:pt x="9982719" y="2876550"/>
                  <a:pt x="9982719" y="2914650"/>
                  <a:pt x="9982719" y="2952750"/>
                </a:cubicBezTo>
                <a:cubicBezTo>
                  <a:pt x="9938269" y="2901950"/>
                  <a:pt x="9912869" y="2800350"/>
                  <a:pt x="9906519" y="2743200"/>
                </a:cubicBezTo>
                <a:cubicBezTo>
                  <a:pt x="9925569" y="2768600"/>
                  <a:pt x="9938269" y="2806700"/>
                  <a:pt x="9957319" y="2844800"/>
                </a:cubicBezTo>
                <a:close/>
                <a:moveTo>
                  <a:pt x="7252219" y="2952750"/>
                </a:moveTo>
                <a:lnTo>
                  <a:pt x="7182369" y="2952750"/>
                </a:lnTo>
                <a:cubicBezTo>
                  <a:pt x="7201419" y="2914650"/>
                  <a:pt x="7226819" y="2844800"/>
                  <a:pt x="7220469" y="2813050"/>
                </a:cubicBezTo>
                <a:cubicBezTo>
                  <a:pt x="7220469" y="2794000"/>
                  <a:pt x="7214119" y="2743200"/>
                  <a:pt x="7252219" y="2736850"/>
                </a:cubicBezTo>
                <a:lnTo>
                  <a:pt x="7252219" y="2952750"/>
                </a:lnTo>
                <a:close/>
                <a:moveTo>
                  <a:pt x="9849369" y="2749550"/>
                </a:moveTo>
                <a:lnTo>
                  <a:pt x="9830319" y="2749550"/>
                </a:lnTo>
                <a:cubicBezTo>
                  <a:pt x="9830319" y="2743200"/>
                  <a:pt x="9823969" y="2736850"/>
                  <a:pt x="9830319" y="2724150"/>
                </a:cubicBezTo>
                <a:cubicBezTo>
                  <a:pt x="9830319" y="2724150"/>
                  <a:pt x="9843019" y="2724150"/>
                  <a:pt x="9855719" y="2736850"/>
                </a:cubicBezTo>
                <a:cubicBezTo>
                  <a:pt x="9855719" y="2736850"/>
                  <a:pt x="9849369" y="2743200"/>
                  <a:pt x="9849369" y="2749550"/>
                </a:cubicBezTo>
                <a:close/>
                <a:moveTo>
                  <a:pt x="7125219" y="2794000"/>
                </a:moveTo>
                <a:cubicBezTo>
                  <a:pt x="7125219" y="2819400"/>
                  <a:pt x="7093469" y="2838450"/>
                  <a:pt x="7068069" y="2838450"/>
                </a:cubicBezTo>
                <a:cubicBezTo>
                  <a:pt x="7036319" y="2838450"/>
                  <a:pt x="7029969" y="2755900"/>
                  <a:pt x="7029969" y="2755900"/>
                </a:cubicBezTo>
                <a:cubicBezTo>
                  <a:pt x="7029969" y="2724150"/>
                  <a:pt x="7061719" y="2724150"/>
                  <a:pt x="7074419" y="2724150"/>
                </a:cubicBezTo>
                <a:cubicBezTo>
                  <a:pt x="7099819" y="2724150"/>
                  <a:pt x="7125219" y="2768600"/>
                  <a:pt x="7125219" y="2794000"/>
                </a:cubicBezTo>
                <a:close/>
                <a:moveTo>
                  <a:pt x="1111768" y="2743200"/>
                </a:moveTo>
                <a:cubicBezTo>
                  <a:pt x="1111768" y="2736850"/>
                  <a:pt x="1105418" y="2724150"/>
                  <a:pt x="1111768" y="2724150"/>
                </a:cubicBezTo>
                <a:lnTo>
                  <a:pt x="1111768" y="2743200"/>
                </a:lnTo>
                <a:close/>
                <a:moveTo>
                  <a:pt x="629168" y="2736850"/>
                </a:moveTo>
                <a:cubicBezTo>
                  <a:pt x="616468" y="2736850"/>
                  <a:pt x="597418" y="2743200"/>
                  <a:pt x="584718" y="2743200"/>
                </a:cubicBezTo>
                <a:cubicBezTo>
                  <a:pt x="597418" y="2736850"/>
                  <a:pt x="610118" y="2724150"/>
                  <a:pt x="622818" y="2724150"/>
                </a:cubicBezTo>
                <a:cubicBezTo>
                  <a:pt x="622818" y="2724150"/>
                  <a:pt x="629168" y="2724150"/>
                  <a:pt x="629168" y="2736850"/>
                </a:cubicBezTo>
                <a:close/>
                <a:moveTo>
                  <a:pt x="387868" y="2736850"/>
                </a:moveTo>
                <a:cubicBezTo>
                  <a:pt x="400568" y="2781300"/>
                  <a:pt x="406918" y="2851150"/>
                  <a:pt x="406918" y="2863850"/>
                </a:cubicBezTo>
                <a:cubicBezTo>
                  <a:pt x="406918" y="2882900"/>
                  <a:pt x="406918" y="2901950"/>
                  <a:pt x="400568" y="2914650"/>
                </a:cubicBezTo>
                <a:cubicBezTo>
                  <a:pt x="394218" y="2882900"/>
                  <a:pt x="381518" y="2832100"/>
                  <a:pt x="381518" y="2819400"/>
                </a:cubicBezTo>
                <a:lnTo>
                  <a:pt x="381518" y="2724150"/>
                </a:lnTo>
                <a:cubicBezTo>
                  <a:pt x="381518" y="2724150"/>
                  <a:pt x="387868" y="2730500"/>
                  <a:pt x="387868" y="2736850"/>
                </a:cubicBezTo>
                <a:close/>
                <a:moveTo>
                  <a:pt x="5455168" y="2717800"/>
                </a:moveTo>
                <a:lnTo>
                  <a:pt x="5436118" y="2717800"/>
                </a:lnTo>
                <a:cubicBezTo>
                  <a:pt x="5436118" y="2717800"/>
                  <a:pt x="5436118" y="2711450"/>
                  <a:pt x="5442468" y="2705100"/>
                </a:cubicBezTo>
                <a:cubicBezTo>
                  <a:pt x="5448818" y="2711450"/>
                  <a:pt x="5455168" y="2711450"/>
                  <a:pt x="5455168" y="2717800"/>
                </a:cubicBezTo>
                <a:close/>
                <a:moveTo>
                  <a:pt x="5309118" y="2781300"/>
                </a:moveTo>
                <a:cubicBezTo>
                  <a:pt x="5309118" y="2794000"/>
                  <a:pt x="5302768" y="2813050"/>
                  <a:pt x="5296418" y="2825750"/>
                </a:cubicBezTo>
                <a:lnTo>
                  <a:pt x="5277368" y="2825750"/>
                </a:lnTo>
                <a:cubicBezTo>
                  <a:pt x="5251968" y="2813050"/>
                  <a:pt x="5213868" y="2774950"/>
                  <a:pt x="5201168" y="2774950"/>
                </a:cubicBezTo>
                <a:cubicBezTo>
                  <a:pt x="5182118" y="2774950"/>
                  <a:pt x="5131318" y="2800350"/>
                  <a:pt x="5093218" y="2825750"/>
                </a:cubicBezTo>
                <a:cubicBezTo>
                  <a:pt x="5099568" y="2813050"/>
                  <a:pt x="5099568" y="2800350"/>
                  <a:pt x="5099568" y="2787650"/>
                </a:cubicBezTo>
                <a:cubicBezTo>
                  <a:pt x="5105918" y="2774950"/>
                  <a:pt x="5112268" y="2749550"/>
                  <a:pt x="5131318" y="2743200"/>
                </a:cubicBezTo>
                <a:cubicBezTo>
                  <a:pt x="5156718" y="2724150"/>
                  <a:pt x="5213868" y="2705100"/>
                  <a:pt x="5226568" y="2705100"/>
                </a:cubicBezTo>
                <a:cubicBezTo>
                  <a:pt x="5245618" y="2705100"/>
                  <a:pt x="5309118" y="2762250"/>
                  <a:pt x="5309118" y="2781300"/>
                </a:cubicBezTo>
                <a:close/>
                <a:moveTo>
                  <a:pt x="9881119" y="2762250"/>
                </a:moveTo>
                <a:cubicBezTo>
                  <a:pt x="9881119" y="2781300"/>
                  <a:pt x="9849369" y="2806700"/>
                  <a:pt x="9830319" y="2806700"/>
                </a:cubicBezTo>
                <a:cubicBezTo>
                  <a:pt x="9798569" y="2806700"/>
                  <a:pt x="9785869" y="2743200"/>
                  <a:pt x="9785869" y="2736850"/>
                </a:cubicBezTo>
                <a:cubicBezTo>
                  <a:pt x="9785869" y="2717800"/>
                  <a:pt x="9804919" y="2698750"/>
                  <a:pt x="9817619" y="2698750"/>
                </a:cubicBezTo>
                <a:cubicBezTo>
                  <a:pt x="9862069" y="2698750"/>
                  <a:pt x="9881119" y="2724150"/>
                  <a:pt x="9881119" y="2762250"/>
                </a:cubicBezTo>
                <a:close/>
                <a:moveTo>
                  <a:pt x="6560069" y="2749550"/>
                </a:moveTo>
                <a:cubicBezTo>
                  <a:pt x="6541019" y="2724150"/>
                  <a:pt x="6490219" y="2717800"/>
                  <a:pt x="6502919" y="2698750"/>
                </a:cubicBezTo>
                <a:cubicBezTo>
                  <a:pt x="6509269" y="2698750"/>
                  <a:pt x="6547369" y="2736850"/>
                  <a:pt x="6560069" y="2749550"/>
                </a:cubicBezTo>
                <a:close/>
                <a:moveTo>
                  <a:pt x="5480568" y="2711450"/>
                </a:moveTo>
                <a:cubicBezTo>
                  <a:pt x="5480568" y="2705100"/>
                  <a:pt x="5486918" y="2698750"/>
                  <a:pt x="5486918" y="2692400"/>
                </a:cubicBezTo>
                <a:cubicBezTo>
                  <a:pt x="5486918" y="2698750"/>
                  <a:pt x="5486918" y="2705100"/>
                  <a:pt x="5480568" y="2711450"/>
                </a:cubicBezTo>
                <a:close/>
                <a:moveTo>
                  <a:pt x="3658118" y="2895600"/>
                </a:moveTo>
                <a:cubicBezTo>
                  <a:pt x="3664468" y="2901950"/>
                  <a:pt x="3670818" y="2908300"/>
                  <a:pt x="3683518" y="2908300"/>
                </a:cubicBezTo>
                <a:cubicBezTo>
                  <a:pt x="3702568" y="2908300"/>
                  <a:pt x="3734318" y="2901950"/>
                  <a:pt x="3753368" y="2895600"/>
                </a:cubicBezTo>
                <a:cubicBezTo>
                  <a:pt x="3747018" y="2946400"/>
                  <a:pt x="3734318" y="2940050"/>
                  <a:pt x="3708918" y="2940050"/>
                </a:cubicBezTo>
                <a:cubicBezTo>
                  <a:pt x="3696218" y="2940050"/>
                  <a:pt x="3677168" y="2933700"/>
                  <a:pt x="3658118" y="2933700"/>
                </a:cubicBezTo>
                <a:cubicBezTo>
                  <a:pt x="3651768" y="2927350"/>
                  <a:pt x="3658118" y="2914650"/>
                  <a:pt x="3658118" y="2755900"/>
                </a:cubicBezTo>
                <a:cubicBezTo>
                  <a:pt x="3664468" y="2736850"/>
                  <a:pt x="3670818" y="2711450"/>
                  <a:pt x="3677168" y="2692400"/>
                </a:cubicBezTo>
                <a:cubicBezTo>
                  <a:pt x="3670818" y="2755900"/>
                  <a:pt x="3664468" y="2825750"/>
                  <a:pt x="3658118" y="2895600"/>
                </a:cubicBezTo>
                <a:close/>
                <a:moveTo>
                  <a:pt x="10522469" y="2717800"/>
                </a:moveTo>
                <a:cubicBezTo>
                  <a:pt x="10503419" y="2698750"/>
                  <a:pt x="10516119" y="2679700"/>
                  <a:pt x="10522469" y="2686050"/>
                </a:cubicBezTo>
                <a:lnTo>
                  <a:pt x="10522469" y="2717800"/>
                </a:lnTo>
                <a:close/>
                <a:moveTo>
                  <a:pt x="8134869" y="2692400"/>
                </a:moveTo>
                <a:cubicBezTo>
                  <a:pt x="8128519" y="2698750"/>
                  <a:pt x="8122169" y="2692400"/>
                  <a:pt x="8122169" y="2686050"/>
                </a:cubicBezTo>
                <a:cubicBezTo>
                  <a:pt x="8122169" y="2686050"/>
                  <a:pt x="8128519" y="2692400"/>
                  <a:pt x="8134869" y="2692400"/>
                </a:cubicBezTo>
                <a:close/>
                <a:moveTo>
                  <a:pt x="11824219" y="2679700"/>
                </a:moveTo>
                <a:lnTo>
                  <a:pt x="11824219" y="2698750"/>
                </a:lnTo>
                <a:cubicBezTo>
                  <a:pt x="11817869" y="2705100"/>
                  <a:pt x="11811519" y="2711450"/>
                  <a:pt x="11798819" y="2711450"/>
                </a:cubicBezTo>
                <a:lnTo>
                  <a:pt x="11798819" y="2679700"/>
                </a:lnTo>
                <a:lnTo>
                  <a:pt x="11824219" y="2679700"/>
                </a:lnTo>
                <a:close/>
                <a:moveTo>
                  <a:pt x="11589269" y="2679700"/>
                </a:moveTo>
                <a:lnTo>
                  <a:pt x="11582919" y="2679700"/>
                </a:lnTo>
                <a:lnTo>
                  <a:pt x="11589269" y="2679700"/>
                </a:lnTo>
                <a:close/>
                <a:moveTo>
                  <a:pt x="10370069" y="2692400"/>
                </a:moveTo>
                <a:cubicBezTo>
                  <a:pt x="10370069" y="2698750"/>
                  <a:pt x="10370069" y="2705100"/>
                  <a:pt x="10363719" y="2711450"/>
                </a:cubicBezTo>
                <a:lnTo>
                  <a:pt x="10344669" y="2711450"/>
                </a:lnTo>
                <a:cubicBezTo>
                  <a:pt x="10344669" y="2705100"/>
                  <a:pt x="10338319" y="2698750"/>
                  <a:pt x="10338319" y="2679700"/>
                </a:cubicBezTo>
                <a:cubicBezTo>
                  <a:pt x="10344669" y="2679700"/>
                  <a:pt x="10357369" y="2686050"/>
                  <a:pt x="10370069" y="2692400"/>
                </a:cubicBezTo>
                <a:close/>
                <a:moveTo>
                  <a:pt x="6350518" y="2667000"/>
                </a:moveTo>
                <a:cubicBezTo>
                  <a:pt x="6350518" y="2673350"/>
                  <a:pt x="6344168" y="2673350"/>
                  <a:pt x="6344168" y="2667000"/>
                </a:cubicBezTo>
                <a:lnTo>
                  <a:pt x="6350518" y="2667000"/>
                </a:lnTo>
                <a:close/>
                <a:moveTo>
                  <a:pt x="756168" y="2711450"/>
                </a:moveTo>
                <a:cubicBezTo>
                  <a:pt x="749818" y="2705100"/>
                  <a:pt x="743468" y="2705100"/>
                  <a:pt x="737118" y="2705100"/>
                </a:cubicBezTo>
                <a:cubicBezTo>
                  <a:pt x="743468" y="2692400"/>
                  <a:pt x="762518" y="2673350"/>
                  <a:pt x="781568" y="2660650"/>
                </a:cubicBezTo>
                <a:cubicBezTo>
                  <a:pt x="775218" y="2673350"/>
                  <a:pt x="762518" y="2692400"/>
                  <a:pt x="756168" y="2711450"/>
                </a:cubicBezTo>
                <a:close/>
                <a:moveTo>
                  <a:pt x="4832868" y="2654300"/>
                </a:moveTo>
                <a:cubicBezTo>
                  <a:pt x="4832868" y="2660650"/>
                  <a:pt x="4820168" y="2673350"/>
                  <a:pt x="4820168" y="2679700"/>
                </a:cubicBezTo>
                <a:lnTo>
                  <a:pt x="4801118" y="2679700"/>
                </a:lnTo>
                <a:lnTo>
                  <a:pt x="4807468" y="2654300"/>
                </a:lnTo>
                <a:lnTo>
                  <a:pt x="4832868" y="2654300"/>
                </a:lnTo>
                <a:close/>
                <a:moveTo>
                  <a:pt x="1016518" y="2679700"/>
                </a:moveTo>
                <a:lnTo>
                  <a:pt x="991118" y="2679700"/>
                </a:lnTo>
                <a:cubicBezTo>
                  <a:pt x="991118" y="2673350"/>
                  <a:pt x="991118" y="2660650"/>
                  <a:pt x="1010168" y="2654300"/>
                </a:cubicBezTo>
                <a:cubicBezTo>
                  <a:pt x="1010168" y="2660650"/>
                  <a:pt x="1016518" y="2673350"/>
                  <a:pt x="1016518" y="2679700"/>
                </a:cubicBezTo>
                <a:close/>
                <a:moveTo>
                  <a:pt x="11773419" y="2667000"/>
                </a:moveTo>
                <a:lnTo>
                  <a:pt x="11716269" y="2673350"/>
                </a:lnTo>
                <a:lnTo>
                  <a:pt x="11716269" y="2647950"/>
                </a:lnTo>
                <a:cubicBezTo>
                  <a:pt x="11735319" y="2654300"/>
                  <a:pt x="11760719" y="2660650"/>
                  <a:pt x="11773419" y="2667000"/>
                </a:cubicBezTo>
                <a:close/>
                <a:moveTo>
                  <a:pt x="10274819" y="2686050"/>
                </a:moveTo>
                <a:lnTo>
                  <a:pt x="10243069" y="2686050"/>
                </a:lnTo>
                <a:cubicBezTo>
                  <a:pt x="10249419" y="2673350"/>
                  <a:pt x="10255769" y="2660650"/>
                  <a:pt x="10249419" y="2647950"/>
                </a:cubicBezTo>
                <a:cubicBezTo>
                  <a:pt x="10255769" y="2647950"/>
                  <a:pt x="10268469" y="2660650"/>
                  <a:pt x="10274819" y="2686050"/>
                </a:cubicBezTo>
                <a:close/>
                <a:moveTo>
                  <a:pt x="3562868" y="2673350"/>
                </a:moveTo>
                <a:cubicBezTo>
                  <a:pt x="3556518" y="2673350"/>
                  <a:pt x="3550168" y="2679700"/>
                  <a:pt x="3543818" y="2686050"/>
                </a:cubicBezTo>
                <a:lnTo>
                  <a:pt x="3531118" y="2673350"/>
                </a:lnTo>
                <a:cubicBezTo>
                  <a:pt x="3543818" y="2660650"/>
                  <a:pt x="3556518" y="2641600"/>
                  <a:pt x="3562868" y="2635250"/>
                </a:cubicBezTo>
                <a:lnTo>
                  <a:pt x="3562868" y="2673350"/>
                </a:lnTo>
                <a:close/>
                <a:moveTo>
                  <a:pt x="8338069" y="2647950"/>
                </a:moveTo>
                <a:cubicBezTo>
                  <a:pt x="8325369" y="2654300"/>
                  <a:pt x="8306319" y="2654300"/>
                  <a:pt x="8287269" y="2654300"/>
                </a:cubicBezTo>
                <a:cubicBezTo>
                  <a:pt x="8280919" y="2660650"/>
                  <a:pt x="8280919" y="2667000"/>
                  <a:pt x="8274569" y="2673350"/>
                </a:cubicBezTo>
                <a:cubicBezTo>
                  <a:pt x="8287269" y="2686050"/>
                  <a:pt x="8306319" y="2692400"/>
                  <a:pt x="8319019" y="2698750"/>
                </a:cubicBezTo>
                <a:cubicBezTo>
                  <a:pt x="8312669" y="2705100"/>
                  <a:pt x="8249169" y="2724150"/>
                  <a:pt x="8236469" y="2724150"/>
                </a:cubicBezTo>
                <a:cubicBezTo>
                  <a:pt x="8217419" y="2724150"/>
                  <a:pt x="8192019" y="2717800"/>
                  <a:pt x="8166619" y="2717800"/>
                </a:cubicBezTo>
                <a:lnTo>
                  <a:pt x="8166619" y="2698750"/>
                </a:lnTo>
                <a:cubicBezTo>
                  <a:pt x="8230119" y="2698750"/>
                  <a:pt x="8268219" y="2628900"/>
                  <a:pt x="8287269" y="2628900"/>
                </a:cubicBezTo>
                <a:cubicBezTo>
                  <a:pt x="8306319" y="2628900"/>
                  <a:pt x="8325369" y="2641600"/>
                  <a:pt x="8338069" y="2647950"/>
                </a:cubicBezTo>
                <a:close/>
                <a:moveTo>
                  <a:pt x="3759718" y="2851150"/>
                </a:moveTo>
                <a:lnTo>
                  <a:pt x="3759718" y="2628900"/>
                </a:lnTo>
                <a:cubicBezTo>
                  <a:pt x="3766068" y="2698750"/>
                  <a:pt x="3766068" y="2774950"/>
                  <a:pt x="3759718" y="2851150"/>
                </a:cubicBezTo>
                <a:close/>
                <a:moveTo>
                  <a:pt x="800618" y="2647950"/>
                </a:moveTo>
                <a:cubicBezTo>
                  <a:pt x="800618" y="2641600"/>
                  <a:pt x="806968" y="2628900"/>
                  <a:pt x="813318" y="2628900"/>
                </a:cubicBezTo>
                <a:cubicBezTo>
                  <a:pt x="813318" y="2635250"/>
                  <a:pt x="806968" y="2647950"/>
                  <a:pt x="800618" y="2647950"/>
                </a:cubicBezTo>
                <a:close/>
                <a:moveTo>
                  <a:pt x="8731769" y="2635250"/>
                </a:moveTo>
                <a:cubicBezTo>
                  <a:pt x="8725419" y="2628900"/>
                  <a:pt x="8719069" y="2628900"/>
                  <a:pt x="8719069" y="2622550"/>
                </a:cubicBezTo>
                <a:cubicBezTo>
                  <a:pt x="8725419" y="2622550"/>
                  <a:pt x="8731769" y="2622550"/>
                  <a:pt x="8731769" y="2635250"/>
                </a:cubicBezTo>
                <a:close/>
                <a:moveTo>
                  <a:pt x="6096518" y="2622550"/>
                </a:moveTo>
                <a:cubicBezTo>
                  <a:pt x="6134618" y="2635250"/>
                  <a:pt x="6185418" y="2673350"/>
                  <a:pt x="6185418" y="2717800"/>
                </a:cubicBezTo>
                <a:cubicBezTo>
                  <a:pt x="6185418" y="2755900"/>
                  <a:pt x="6102868" y="2819400"/>
                  <a:pt x="6077468" y="2819400"/>
                </a:cubicBezTo>
                <a:cubicBezTo>
                  <a:pt x="6058418" y="2819400"/>
                  <a:pt x="6001268" y="2794000"/>
                  <a:pt x="5963168" y="2781300"/>
                </a:cubicBezTo>
                <a:cubicBezTo>
                  <a:pt x="5956818" y="2768600"/>
                  <a:pt x="5950468" y="2743200"/>
                  <a:pt x="5950468" y="2730500"/>
                </a:cubicBezTo>
                <a:cubicBezTo>
                  <a:pt x="5950468" y="2711450"/>
                  <a:pt x="5950468" y="2711450"/>
                  <a:pt x="5956818" y="2698750"/>
                </a:cubicBezTo>
                <a:cubicBezTo>
                  <a:pt x="5963168" y="2705100"/>
                  <a:pt x="5975868" y="2705100"/>
                  <a:pt x="5988568" y="2711450"/>
                </a:cubicBezTo>
                <a:cubicBezTo>
                  <a:pt x="5994918" y="2705100"/>
                  <a:pt x="5994918" y="2711450"/>
                  <a:pt x="5994918" y="2692400"/>
                </a:cubicBezTo>
                <a:cubicBezTo>
                  <a:pt x="5994918" y="2679700"/>
                  <a:pt x="5982218" y="2673350"/>
                  <a:pt x="5969518" y="2673350"/>
                </a:cubicBezTo>
                <a:lnTo>
                  <a:pt x="5969518" y="2647950"/>
                </a:lnTo>
                <a:cubicBezTo>
                  <a:pt x="5969518" y="2628900"/>
                  <a:pt x="5988568" y="2635250"/>
                  <a:pt x="5994918" y="2622550"/>
                </a:cubicBezTo>
                <a:lnTo>
                  <a:pt x="6045718" y="2622550"/>
                </a:lnTo>
                <a:cubicBezTo>
                  <a:pt x="6058418" y="2622550"/>
                  <a:pt x="6077468" y="2616200"/>
                  <a:pt x="6096518" y="2622550"/>
                </a:cubicBezTo>
                <a:close/>
                <a:moveTo>
                  <a:pt x="5442468" y="2679700"/>
                </a:moveTo>
                <a:lnTo>
                  <a:pt x="5442468" y="2647950"/>
                </a:lnTo>
                <a:lnTo>
                  <a:pt x="5442468" y="2641600"/>
                </a:lnTo>
                <a:cubicBezTo>
                  <a:pt x="5442468" y="2635250"/>
                  <a:pt x="5442468" y="2622550"/>
                  <a:pt x="5461518" y="2628900"/>
                </a:cubicBezTo>
                <a:cubicBezTo>
                  <a:pt x="5455168" y="2641600"/>
                  <a:pt x="5448818" y="2660650"/>
                  <a:pt x="5442468" y="2679700"/>
                </a:cubicBezTo>
                <a:close/>
                <a:moveTo>
                  <a:pt x="8782569" y="2635250"/>
                </a:moveTo>
                <a:cubicBezTo>
                  <a:pt x="8776219" y="2628900"/>
                  <a:pt x="8776219" y="2622550"/>
                  <a:pt x="8776219" y="2616200"/>
                </a:cubicBezTo>
                <a:cubicBezTo>
                  <a:pt x="8782569" y="2622550"/>
                  <a:pt x="8782569" y="2628900"/>
                  <a:pt x="8782569" y="2635250"/>
                </a:cubicBezTo>
                <a:close/>
                <a:moveTo>
                  <a:pt x="7512569" y="2647950"/>
                </a:moveTo>
                <a:lnTo>
                  <a:pt x="7474469" y="2641600"/>
                </a:lnTo>
                <a:cubicBezTo>
                  <a:pt x="7493519" y="2622550"/>
                  <a:pt x="7506219" y="2616200"/>
                  <a:pt x="7537969" y="2622550"/>
                </a:cubicBezTo>
                <a:lnTo>
                  <a:pt x="7512569" y="2647950"/>
                </a:lnTo>
                <a:close/>
                <a:moveTo>
                  <a:pt x="3670818" y="2667000"/>
                </a:moveTo>
                <a:lnTo>
                  <a:pt x="3689868" y="2609850"/>
                </a:lnTo>
                <a:cubicBezTo>
                  <a:pt x="3683518" y="2616200"/>
                  <a:pt x="3683518" y="2647950"/>
                  <a:pt x="3670818" y="2667000"/>
                </a:cubicBezTo>
                <a:close/>
                <a:moveTo>
                  <a:pt x="743468" y="2628900"/>
                </a:moveTo>
                <a:lnTo>
                  <a:pt x="743468" y="2609850"/>
                </a:lnTo>
                <a:cubicBezTo>
                  <a:pt x="743468" y="2609850"/>
                  <a:pt x="762518" y="2616200"/>
                  <a:pt x="762518" y="2622550"/>
                </a:cubicBezTo>
                <a:cubicBezTo>
                  <a:pt x="756168" y="2628900"/>
                  <a:pt x="749818" y="2628900"/>
                  <a:pt x="743468" y="2628900"/>
                </a:cubicBezTo>
                <a:close/>
                <a:moveTo>
                  <a:pt x="8642869" y="2603500"/>
                </a:moveTo>
                <a:cubicBezTo>
                  <a:pt x="8649219" y="2616200"/>
                  <a:pt x="8655569" y="2628900"/>
                  <a:pt x="8655569" y="2641600"/>
                </a:cubicBezTo>
                <a:cubicBezTo>
                  <a:pt x="8642869" y="2628900"/>
                  <a:pt x="8623819" y="2616200"/>
                  <a:pt x="8617469" y="2603500"/>
                </a:cubicBezTo>
                <a:lnTo>
                  <a:pt x="8642869" y="2603500"/>
                </a:lnTo>
                <a:close/>
                <a:moveTo>
                  <a:pt x="9830319" y="2603500"/>
                </a:moveTo>
                <a:cubicBezTo>
                  <a:pt x="9817619" y="2622550"/>
                  <a:pt x="9728719" y="2679700"/>
                  <a:pt x="9703319" y="2679700"/>
                </a:cubicBezTo>
                <a:cubicBezTo>
                  <a:pt x="9671569" y="2679700"/>
                  <a:pt x="9646169" y="2660650"/>
                  <a:pt x="9646169" y="2641600"/>
                </a:cubicBezTo>
                <a:cubicBezTo>
                  <a:pt x="9646169" y="2628900"/>
                  <a:pt x="9646169" y="2628900"/>
                  <a:pt x="9652519" y="2622550"/>
                </a:cubicBezTo>
                <a:cubicBezTo>
                  <a:pt x="9665219" y="2622550"/>
                  <a:pt x="9677919" y="2647950"/>
                  <a:pt x="9696969" y="2647950"/>
                </a:cubicBezTo>
                <a:cubicBezTo>
                  <a:pt x="9709669" y="2647950"/>
                  <a:pt x="9792219" y="2590800"/>
                  <a:pt x="9804919" y="2590800"/>
                </a:cubicBezTo>
                <a:cubicBezTo>
                  <a:pt x="9823969" y="2590800"/>
                  <a:pt x="9823969" y="2603500"/>
                  <a:pt x="9830319" y="2603500"/>
                </a:cubicBezTo>
                <a:close/>
                <a:moveTo>
                  <a:pt x="8820669" y="2590800"/>
                </a:moveTo>
                <a:lnTo>
                  <a:pt x="8820669" y="2609850"/>
                </a:lnTo>
                <a:cubicBezTo>
                  <a:pt x="8814319" y="2603500"/>
                  <a:pt x="8807969" y="2603500"/>
                  <a:pt x="8820669" y="2590800"/>
                </a:cubicBezTo>
                <a:close/>
                <a:moveTo>
                  <a:pt x="9506469" y="2584450"/>
                </a:moveTo>
                <a:lnTo>
                  <a:pt x="9481069" y="2590800"/>
                </a:lnTo>
                <a:lnTo>
                  <a:pt x="9481069" y="2578100"/>
                </a:lnTo>
                <a:lnTo>
                  <a:pt x="9506469" y="2584450"/>
                </a:lnTo>
                <a:close/>
                <a:moveTo>
                  <a:pt x="6744219" y="2635250"/>
                </a:moveTo>
                <a:cubicBezTo>
                  <a:pt x="6744219" y="2616200"/>
                  <a:pt x="6750569" y="2597150"/>
                  <a:pt x="6756919" y="2578100"/>
                </a:cubicBezTo>
                <a:cubicBezTo>
                  <a:pt x="6750569" y="2597150"/>
                  <a:pt x="6763269" y="2616200"/>
                  <a:pt x="6744219" y="2635250"/>
                </a:cubicBezTo>
                <a:close/>
                <a:moveTo>
                  <a:pt x="3651768" y="2641600"/>
                </a:moveTo>
                <a:cubicBezTo>
                  <a:pt x="3658118" y="2616200"/>
                  <a:pt x="3664468" y="2584450"/>
                  <a:pt x="3689868" y="2571750"/>
                </a:cubicBezTo>
                <a:cubicBezTo>
                  <a:pt x="3677168" y="2590800"/>
                  <a:pt x="3664468" y="2616200"/>
                  <a:pt x="3651768" y="2641600"/>
                </a:cubicBezTo>
                <a:close/>
                <a:moveTo>
                  <a:pt x="11811519" y="2565400"/>
                </a:moveTo>
                <a:cubicBezTo>
                  <a:pt x="11811519" y="2565400"/>
                  <a:pt x="11817869" y="2571750"/>
                  <a:pt x="11817869" y="2584450"/>
                </a:cubicBezTo>
                <a:lnTo>
                  <a:pt x="11798819" y="2584450"/>
                </a:lnTo>
                <a:cubicBezTo>
                  <a:pt x="11798819" y="2578100"/>
                  <a:pt x="11792469" y="2571750"/>
                  <a:pt x="11792469" y="2565400"/>
                </a:cubicBezTo>
                <a:lnTo>
                  <a:pt x="11811519" y="2565400"/>
                </a:lnTo>
                <a:close/>
                <a:moveTo>
                  <a:pt x="8795269" y="2578100"/>
                </a:moveTo>
                <a:cubicBezTo>
                  <a:pt x="8788919" y="2578100"/>
                  <a:pt x="8782569" y="2584450"/>
                  <a:pt x="8744469" y="2571750"/>
                </a:cubicBezTo>
                <a:cubicBezTo>
                  <a:pt x="8744469" y="2571750"/>
                  <a:pt x="8738119" y="2578100"/>
                  <a:pt x="8757169" y="2578100"/>
                </a:cubicBezTo>
                <a:cubicBezTo>
                  <a:pt x="8769869" y="2578100"/>
                  <a:pt x="8776219" y="2571750"/>
                  <a:pt x="8788919" y="2565400"/>
                </a:cubicBezTo>
                <a:cubicBezTo>
                  <a:pt x="8788919" y="2565400"/>
                  <a:pt x="8795269" y="2571750"/>
                  <a:pt x="8795269" y="2578100"/>
                </a:cubicBezTo>
                <a:close/>
                <a:moveTo>
                  <a:pt x="1905518" y="2559050"/>
                </a:moveTo>
                <a:cubicBezTo>
                  <a:pt x="1905518" y="2565400"/>
                  <a:pt x="1899168" y="2565400"/>
                  <a:pt x="1899168" y="2559050"/>
                </a:cubicBezTo>
                <a:lnTo>
                  <a:pt x="1905518" y="2559050"/>
                </a:lnTo>
                <a:close/>
                <a:moveTo>
                  <a:pt x="7303019" y="2597150"/>
                </a:moveTo>
                <a:cubicBezTo>
                  <a:pt x="7322069" y="2590800"/>
                  <a:pt x="7353819" y="2578100"/>
                  <a:pt x="7366519" y="2578100"/>
                </a:cubicBezTo>
                <a:cubicBezTo>
                  <a:pt x="7391919" y="2578100"/>
                  <a:pt x="7430019" y="2609850"/>
                  <a:pt x="7461769" y="2590800"/>
                </a:cubicBezTo>
                <a:cubicBezTo>
                  <a:pt x="7461769" y="2597150"/>
                  <a:pt x="7455419" y="2609850"/>
                  <a:pt x="7455419" y="2616200"/>
                </a:cubicBezTo>
                <a:cubicBezTo>
                  <a:pt x="7449069" y="2616200"/>
                  <a:pt x="7404619" y="2603500"/>
                  <a:pt x="7404619" y="2616200"/>
                </a:cubicBezTo>
                <a:cubicBezTo>
                  <a:pt x="7404619" y="2635250"/>
                  <a:pt x="7442719" y="2692400"/>
                  <a:pt x="7461769" y="2730500"/>
                </a:cubicBezTo>
                <a:cubicBezTo>
                  <a:pt x="7455419" y="2736850"/>
                  <a:pt x="7455419" y="2736850"/>
                  <a:pt x="7442719" y="2736850"/>
                </a:cubicBezTo>
                <a:cubicBezTo>
                  <a:pt x="7417319" y="2736850"/>
                  <a:pt x="7334769" y="2673350"/>
                  <a:pt x="7334769" y="2654300"/>
                </a:cubicBezTo>
                <a:cubicBezTo>
                  <a:pt x="7334769" y="2641600"/>
                  <a:pt x="7347469" y="2635250"/>
                  <a:pt x="7360169" y="2622550"/>
                </a:cubicBezTo>
                <a:cubicBezTo>
                  <a:pt x="7353819" y="2609850"/>
                  <a:pt x="7353819" y="2597150"/>
                  <a:pt x="7334769" y="2597150"/>
                </a:cubicBezTo>
                <a:cubicBezTo>
                  <a:pt x="7322069" y="2597150"/>
                  <a:pt x="7315719" y="2609850"/>
                  <a:pt x="7296669" y="2609850"/>
                </a:cubicBezTo>
                <a:cubicBezTo>
                  <a:pt x="7290319" y="2597150"/>
                  <a:pt x="7290319" y="2578100"/>
                  <a:pt x="7283969" y="2546350"/>
                </a:cubicBezTo>
                <a:cubicBezTo>
                  <a:pt x="7290319" y="2559050"/>
                  <a:pt x="7296669" y="2578100"/>
                  <a:pt x="7303019" y="2597150"/>
                </a:cubicBezTo>
                <a:close/>
                <a:moveTo>
                  <a:pt x="5017018" y="2552700"/>
                </a:moveTo>
                <a:cubicBezTo>
                  <a:pt x="5017018" y="2552700"/>
                  <a:pt x="5017018" y="2559050"/>
                  <a:pt x="5023368" y="2565400"/>
                </a:cubicBezTo>
                <a:cubicBezTo>
                  <a:pt x="5004318" y="2584450"/>
                  <a:pt x="4985268" y="2597150"/>
                  <a:pt x="4966218" y="2603500"/>
                </a:cubicBezTo>
                <a:cubicBezTo>
                  <a:pt x="4972568" y="2584450"/>
                  <a:pt x="4985268" y="2565400"/>
                  <a:pt x="4991618" y="2546350"/>
                </a:cubicBezTo>
                <a:cubicBezTo>
                  <a:pt x="4997968" y="2546350"/>
                  <a:pt x="5010668" y="2552700"/>
                  <a:pt x="5017018" y="2552700"/>
                </a:cubicBezTo>
                <a:close/>
                <a:moveTo>
                  <a:pt x="711718" y="2647950"/>
                </a:moveTo>
                <a:cubicBezTo>
                  <a:pt x="711718" y="2698750"/>
                  <a:pt x="667268" y="2673350"/>
                  <a:pt x="622818" y="2698750"/>
                </a:cubicBezTo>
                <a:cubicBezTo>
                  <a:pt x="635518" y="2711450"/>
                  <a:pt x="641868" y="2730500"/>
                  <a:pt x="660918" y="2730500"/>
                </a:cubicBezTo>
                <a:cubicBezTo>
                  <a:pt x="673618" y="2730500"/>
                  <a:pt x="692668" y="2711450"/>
                  <a:pt x="705368" y="2711450"/>
                </a:cubicBezTo>
                <a:cubicBezTo>
                  <a:pt x="705368" y="2711450"/>
                  <a:pt x="711718" y="2717800"/>
                  <a:pt x="711718" y="2724150"/>
                </a:cubicBezTo>
                <a:cubicBezTo>
                  <a:pt x="711718" y="2774950"/>
                  <a:pt x="692668" y="2844800"/>
                  <a:pt x="762518" y="2908300"/>
                </a:cubicBezTo>
                <a:cubicBezTo>
                  <a:pt x="724418" y="2921000"/>
                  <a:pt x="660918" y="2933700"/>
                  <a:pt x="641868" y="2933700"/>
                </a:cubicBezTo>
                <a:cubicBezTo>
                  <a:pt x="603768" y="2933700"/>
                  <a:pt x="540268" y="2921000"/>
                  <a:pt x="521218" y="2876550"/>
                </a:cubicBezTo>
                <a:cubicBezTo>
                  <a:pt x="508518" y="2838450"/>
                  <a:pt x="508518" y="2781300"/>
                  <a:pt x="508518" y="2762250"/>
                </a:cubicBezTo>
                <a:lnTo>
                  <a:pt x="508518" y="2743200"/>
                </a:lnTo>
                <a:cubicBezTo>
                  <a:pt x="527568" y="2698750"/>
                  <a:pt x="552968" y="2692400"/>
                  <a:pt x="559318" y="2654300"/>
                </a:cubicBezTo>
                <a:cubicBezTo>
                  <a:pt x="565668" y="2647950"/>
                  <a:pt x="565668" y="2641600"/>
                  <a:pt x="572018" y="2635250"/>
                </a:cubicBezTo>
                <a:cubicBezTo>
                  <a:pt x="578368" y="2635250"/>
                  <a:pt x="591068" y="2641600"/>
                  <a:pt x="597418" y="2647950"/>
                </a:cubicBezTo>
                <a:cubicBezTo>
                  <a:pt x="610118" y="2628900"/>
                  <a:pt x="635518" y="2597150"/>
                  <a:pt x="635518" y="2578100"/>
                </a:cubicBezTo>
                <a:cubicBezTo>
                  <a:pt x="635518" y="2565400"/>
                  <a:pt x="622818" y="2584450"/>
                  <a:pt x="622818" y="2565400"/>
                </a:cubicBezTo>
                <a:cubicBezTo>
                  <a:pt x="622818" y="2552700"/>
                  <a:pt x="635518" y="2552700"/>
                  <a:pt x="641868" y="2546350"/>
                </a:cubicBezTo>
                <a:cubicBezTo>
                  <a:pt x="654568" y="2552700"/>
                  <a:pt x="711718" y="2635250"/>
                  <a:pt x="711718" y="2647950"/>
                </a:cubicBezTo>
                <a:close/>
                <a:moveTo>
                  <a:pt x="11773419" y="2597150"/>
                </a:moveTo>
                <a:cubicBezTo>
                  <a:pt x="11767069" y="2597150"/>
                  <a:pt x="11767069" y="2584450"/>
                  <a:pt x="11760719" y="2578100"/>
                </a:cubicBezTo>
                <a:lnTo>
                  <a:pt x="11767069" y="2540000"/>
                </a:lnTo>
                <a:cubicBezTo>
                  <a:pt x="11767069" y="2546350"/>
                  <a:pt x="11773419" y="2552700"/>
                  <a:pt x="11773419" y="2597150"/>
                </a:cubicBezTo>
                <a:close/>
                <a:moveTo>
                  <a:pt x="9449319" y="2603500"/>
                </a:moveTo>
                <a:cubicBezTo>
                  <a:pt x="9430269" y="2590800"/>
                  <a:pt x="9404869" y="2571750"/>
                  <a:pt x="9385819" y="2552700"/>
                </a:cubicBezTo>
                <a:cubicBezTo>
                  <a:pt x="9392169" y="2546350"/>
                  <a:pt x="9398519" y="2540000"/>
                  <a:pt x="9411219" y="2540000"/>
                </a:cubicBezTo>
                <a:cubicBezTo>
                  <a:pt x="9449319" y="2540000"/>
                  <a:pt x="9436619" y="2584450"/>
                  <a:pt x="9449319" y="2603500"/>
                </a:cubicBezTo>
                <a:close/>
                <a:moveTo>
                  <a:pt x="749818" y="2578100"/>
                </a:moveTo>
                <a:lnTo>
                  <a:pt x="730768" y="2597150"/>
                </a:lnTo>
                <a:lnTo>
                  <a:pt x="711718" y="2597150"/>
                </a:lnTo>
                <a:lnTo>
                  <a:pt x="711718" y="2571750"/>
                </a:lnTo>
                <a:cubicBezTo>
                  <a:pt x="718068" y="2559050"/>
                  <a:pt x="724418" y="2546350"/>
                  <a:pt x="749818" y="2533650"/>
                </a:cubicBezTo>
                <a:lnTo>
                  <a:pt x="749818" y="2578100"/>
                </a:lnTo>
                <a:close/>
                <a:moveTo>
                  <a:pt x="8960369" y="2527300"/>
                </a:moveTo>
                <a:cubicBezTo>
                  <a:pt x="8960369" y="2527300"/>
                  <a:pt x="8954019" y="2533650"/>
                  <a:pt x="8954019" y="2527300"/>
                </a:cubicBezTo>
                <a:lnTo>
                  <a:pt x="8960369" y="2527300"/>
                </a:lnTo>
                <a:close/>
                <a:moveTo>
                  <a:pt x="2235719" y="2559050"/>
                </a:moveTo>
                <a:cubicBezTo>
                  <a:pt x="2248419" y="2552700"/>
                  <a:pt x="2261119" y="2533650"/>
                  <a:pt x="2273819" y="2527300"/>
                </a:cubicBezTo>
                <a:cubicBezTo>
                  <a:pt x="2267469" y="2533650"/>
                  <a:pt x="2254769" y="2559050"/>
                  <a:pt x="2235719" y="2559050"/>
                </a:cubicBezTo>
                <a:close/>
                <a:moveTo>
                  <a:pt x="10528819" y="2647950"/>
                </a:moveTo>
                <a:lnTo>
                  <a:pt x="10528819" y="2667000"/>
                </a:lnTo>
                <a:cubicBezTo>
                  <a:pt x="10516119" y="2635250"/>
                  <a:pt x="10509769" y="2597150"/>
                  <a:pt x="10490719" y="2571750"/>
                </a:cubicBezTo>
                <a:cubicBezTo>
                  <a:pt x="10478019" y="2546350"/>
                  <a:pt x="10452619" y="2533650"/>
                  <a:pt x="10439919" y="2520950"/>
                </a:cubicBezTo>
                <a:cubicBezTo>
                  <a:pt x="10509769" y="2559050"/>
                  <a:pt x="10528819" y="2584450"/>
                  <a:pt x="10528819" y="2647950"/>
                </a:cubicBezTo>
                <a:close/>
                <a:moveTo>
                  <a:pt x="10363719" y="2584450"/>
                </a:moveTo>
                <a:cubicBezTo>
                  <a:pt x="10344669" y="2584450"/>
                  <a:pt x="10325619" y="2571750"/>
                  <a:pt x="10306569" y="2578100"/>
                </a:cubicBezTo>
                <a:cubicBezTo>
                  <a:pt x="10287519" y="2578100"/>
                  <a:pt x="10274819" y="2590800"/>
                  <a:pt x="10262119" y="2590800"/>
                </a:cubicBezTo>
                <a:cubicBezTo>
                  <a:pt x="10287519" y="2559050"/>
                  <a:pt x="10306569" y="2527300"/>
                  <a:pt x="10325619" y="2501900"/>
                </a:cubicBezTo>
                <a:cubicBezTo>
                  <a:pt x="10351019" y="2508250"/>
                  <a:pt x="10351019" y="2559050"/>
                  <a:pt x="10363719" y="2584450"/>
                </a:cubicBezTo>
                <a:close/>
                <a:moveTo>
                  <a:pt x="8731769" y="2508250"/>
                </a:moveTo>
                <a:lnTo>
                  <a:pt x="8731769" y="2540000"/>
                </a:lnTo>
                <a:cubicBezTo>
                  <a:pt x="8719069" y="2540000"/>
                  <a:pt x="8706369" y="2546350"/>
                  <a:pt x="8687319" y="2546350"/>
                </a:cubicBezTo>
                <a:cubicBezTo>
                  <a:pt x="8674619" y="2546350"/>
                  <a:pt x="8655569" y="2533650"/>
                  <a:pt x="8636519" y="2514600"/>
                </a:cubicBezTo>
                <a:cubicBezTo>
                  <a:pt x="8642869" y="2508250"/>
                  <a:pt x="8655569" y="2508250"/>
                  <a:pt x="8661919" y="2501900"/>
                </a:cubicBezTo>
                <a:lnTo>
                  <a:pt x="8731769" y="2508250"/>
                </a:lnTo>
                <a:close/>
                <a:moveTo>
                  <a:pt x="5036068" y="2501900"/>
                </a:moveTo>
                <a:cubicBezTo>
                  <a:pt x="5036068" y="2508250"/>
                  <a:pt x="5029718" y="2508250"/>
                  <a:pt x="5029718" y="2501900"/>
                </a:cubicBezTo>
                <a:lnTo>
                  <a:pt x="5036068" y="2501900"/>
                </a:lnTo>
                <a:close/>
                <a:moveTo>
                  <a:pt x="12008369" y="2495550"/>
                </a:moveTo>
                <a:cubicBezTo>
                  <a:pt x="12002019" y="2495550"/>
                  <a:pt x="11995669" y="2495550"/>
                  <a:pt x="11995669" y="2489200"/>
                </a:cubicBezTo>
                <a:lnTo>
                  <a:pt x="12008369" y="2495550"/>
                </a:lnTo>
                <a:close/>
                <a:moveTo>
                  <a:pt x="11570219" y="2514600"/>
                </a:moveTo>
                <a:cubicBezTo>
                  <a:pt x="11557519" y="2514600"/>
                  <a:pt x="11544819" y="2520950"/>
                  <a:pt x="11532119" y="2527300"/>
                </a:cubicBezTo>
                <a:cubicBezTo>
                  <a:pt x="11525769" y="2520950"/>
                  <a:pt x="11519419" y="2501900"/>
                  <a:pt x="11513069" y="2489200"/>
                </a:cubicBezTo>
                <a:cubicBezTo>
                  <a:pt x="11532119" y="2495550"/>
                  <a:pt x="11551169" y="2501900"/>
                  <a:pt x="11570219" y="2514600"/>
                </a:cubicBezTo>
                <a:close/>
                <a:moveTo>
                  <a:pt x="10249419" y="2501900"/>
                </a:moveTo>
                <a:cubicBezTo>
                  <a:pt x="10249419" y="2508250"/>
                  <a:pt x="10236719" y="2520950"/>
                  <a:pt x="10230369" y="2520950"/>
                </a:cubicBezTo>
                <a:cubicBezTo>
                  <a:pt x="10230369" y="2514600"/>
                  <a:pt x="10224019" y="2508250"/>
                  <a:pt x="10224019" y="2489200"/>
                </a:cubicBezTo>
                <a:cubicBezTo>
                  <a:pt x="10230369" y="2489200"/>
                  <a:pt x="10243069" y="2495550"/>
                  <a:pt x="10249419" y="2501900"/>
                </a:cubicBezTo>
                <a:close/>
                <a:moveTo>
                  <a:pt x="8414269" y="2495550"/>
                </a:moveTo>
                <a:cubicBezTo>
                  <a:pt x="8407919" y="2520950"/>
                  <a:pt x="8401569" y="2533650"/>
                  <a:pt x="8401569" y="2546350"/>
                </a:cubicBezTo>
                <a:cubicBezTo>
                  <a:pt x="8407919" y="2552700"/>
                  <a:pt x="8420619" y="2552700"/>
                  <a:pt x="8484119" y="2546350"/>
                </a:cubicBezTo>
                <a:cubicBezTo>
                  <a:pt x="8471419" y="2571750"/>
                  <a:pt x="8420619" y="2565400"/>
                  <a:pt x="8433319" y="2616200"/>
                </a:cubicBezTo>
                <a:cubicBezTo>
                  <a:pt x="8414269" y="2609850"/>
                  <a:pt x="8388869" y="2609850"/>
                  <a:pt x="8369819" y="2597150"/>
                </a:cubicBezTo>
                <a:cubicBezTo>
                  <a:pt x="8363469" y="2597150"/>
                  <a:pt x="8363469" y="2584450"/>
                  <a:pt x="8357119" y="2578100"/>
                </a:cubicBezTo>
                <a:cubicBezTo>
                  <a:pt x="8344419" y="2578100"/>
                  <a:pt x="8338069" y="2571750"/>
                  <a:pt x="8319019" y="2571750"/>
                </a:cubicBezTo>
                <a:cubicBezTo>
                  <a:pt x="8306319" y="2571750"/>
                  <a:pt x="8230119" y="2616200"/>
                  <a:pt x="8185669" y="2641600"/>
                </a:cubicBezTo>
                <a:cubicBezTo>
                  <a:pt x="8192019" y="2622550"/>
                  <a:pt x="8192019" y="2603500"/>
                  <a:pt x="8204719" y="2584450"/>
                </a:cubicBezTo>
                <a:cubicBezTo>
                  <a:pt x="8192019" y="2571750"/>
                  <a:pt x="8172969" y="2571750"/>
                  <a:pt x="8160269" y="2571750"/>
                </a:cubicBezTo>
                <a:lnTo>
                  <a:pt x="8160269" y="2546350"/>
                </a:lnTo>
                <a:cubicBezTo>
                  <a:pt x="8198369" y="2540000"/>
                  <a:pt x="8242819" y="2527300"/>
                  <a:pt x="8287269" y="2514600"/>
                </a:cubicBezTo>
                <a:cubicBezTo>
                  <a:pt x="8293619" y="2514600"/>
                  <a:pt x="8312669" y="2495550"/>
                  <a:pt x="8325369" y="2489200"/>
                </a:cubicBezTo>
                <a:lnTo>
                  <a:pt x="8363469" y="2489200"/>
                </a:lnTo>
                <a:cubicBezTo>
                  <a:pt x="8376169" y="2489200"/>
                  <a:pt x="8395219" y="2489200"/>
                  <a:pt x="8414269" y="2495550"/>
                </a:cubicBezTo>
                <a:close/>
                <a:moveTo>
                  <a:pt x="1778518" y="2489200"/>
                </a:moveTo>
                <a:cubicBezTo>
                  <a:pt x="1772168" y="2495550"/>
                  <a:pt x="1772168" y="2501900"/>
                  <a:pt x="1765818" y="2508250"/>
                </a:cubicBezTo>
                <a:lnTo>
                  <a:pt x="1746768" y="2508250"/>
                </a:lnTo>
                <a:cubicBezTo>
                  <a:pt x="1740418" y="2501900"/>
                  <a:pt x="1740418" y="2495550"/>
                  <a:pt x="1746768" y="2489200"/>
                </a:cubicBezTo>
                <a:lnTo>
                  <a:pt x="1778518" y="2489200"/>
                </a:lnTo>
                <a:close/>
                <a:moveTo>
                  <a:pt x="1473718" y="2508250"/>
                </a:moveTo>
                <a:cubicBezTo>
                  <a:pt x="1467368" y="2508250"/>
                  <a:pt x="1467368" y="2489200"/>
                  <a:pt x="1473718" y="2489200"/>
                </a:cubicBezTo>
                <a:cubicBezTo>
                  <a:pt x="1480068" y="2489200"/>
                  <a:pt x="1473718" y="2501900"/>
                  <a:pt x="1473718" y="2508250"/>
                </a:cubicBezTo>
                <a:close/>
                <a:moveTo>
                  <a:pt x="1118118" y="2514600"/>
                </a:moveTo>
                <a:cubicBezTo>
                  <a:pt x="1118118" y="2508250"/>
                  <a:pt x="1118118" y="2495550"/>
                  <a:pt x="1124468" y="2489200"/>
                </a:cubicBezTo>
                <a:cubicBezTo>
                  <a:pt x="1124468" y="2495550"/>
                  <a:pt x="1124468" y="2508250"/>
                  <a:pt x="1118118" y="2514600"/>
                </a:cubicBezTo>
                <a:close/>
                <a:moveTo>
                  <a:pt x="9754119" y="2489200"/>
                </a:moveTo>
                <a:cubicBezTo>
                  <a:pt x="9747769" y="2489200"/>
                  <a:pt x="9735069" y="2489200"/>
                  <a:pt x="9735069" y="2482850"/>
                </a:cubicBezTo>
                <a:cubicBezTo>
                  <a:pt x="9741419" y="2482850"/>
                  <a:pt x="9747769" y="2482850"/>
                  <a:pt x="9754119" y="2489200"/>
                </a:cubicBezTo>
                <a:close/>
                <a:moveTo>
                  <a:pt x="1099068" y="2508250"/>
                </a:moveTo>
                <a:cubicBezTo>
                  <a:pt x="1092718" y="2514600"/>
                  <a:pt x="1086368" y="2514600"/>
                  <a:pt x="1080018" y="2514600"/>
                </a:cubicBezTo>
                <a:lnTo>
                  <a:pt x="1080018" y="2482850"/>
                </a:lnTo>
                <a:lnTo>
                  <a:pt x="1092718" y="2482850"/>
                </a:lnTo>
                <a:lnTo>
                  <a:pt x="1099068" y="2508250"/>
                </a:lnTo>
                <a:close/>
                <a:moveTo>
                  <a:pt x="1041918" y="2482850"/>
                </a:moveTo>
                <a:cubicBezTo>
                  <a:pt x="1041918" y="2489200"/>
                  <a:pt x="1048268" y="2501900"/>
                  <a:pt x="1048268" y="2508250"/>
                </a:cubicBezTo>
                <a:cubicBezTo>
                  <a:pt x="1041918" y="2508250"/>
                  <a:pt x="1029218" y="2514600"/>
                  <a:pt x="1022868" y="2514600"/>
                </a:cubicBezTo>
                <a:cubicBezTo>
                  <a:pt x="1022868" y="2508250"/>
                  <a:pt x="1016518" y="2495550"/>
                  <a:pt x="1022868" y="2482850"/>
                </a:cubicBezTo>
                <a:lnTo>
                  <a:pt x="1041918" y="2482850"/>
                </a:lnTo>
                <a:close/>
                <a:moveTo>
                  <a:pt x="9341369" y="2508250"/>
                </a:moveTo>
                <a:cubicBezTo>
                  <a:pt x="9341369" y="2527300"/>
                  <a:pt x="9335019" y="2540000"/>
                  <a:pt x="9328669" y="2552700"/>
                </a:cubicBezTo>
                <a:cubicBezTo>
                  <a:pt x="9328669" y="2546350"/>
                  <a:pt x="9322319" y="2540000"/>
                  <a:pt x="9315969" y="2533650"/>
                </a:cubicBezTo>
                <a:cubicBezTo>
                  <a:pt x="9309619" y="2546350"/>
                  <a:pt x="9309619" y="2565400"/>
                  <a:pt x="9315969" y="2571750"/>
                </a:cubicBezTo>
                <a:cubicBezTo>
                  <a:pt x="9277869" y="2552700"/>
                  <a:pt x="9277869" y="2520950"/>
                  <a:pt x="9246119" y="2508250"/>
                </a:cubicBezTo>
                <a:cubicBezTo>
                  <a:pt x="9246119" y="2501900"/>
                  <a:pt x="9258819" y="2495550"/>
                  <a:pt x="9265169" y="2489200"/>
                </a:cubicBezTo>
                <a:cubicBezTo>
                  <a:pt x="9271519" y="2495550"/>
                  <a:pt x="9277869" y="2501900"/>
                  <a:pt x="9271519" y="2514600"/>
                </a:cubicBezTo>
                <a:cubicBezTo>
                  <a:pt x="9277869" y="2514600"/>
                  <a:pt x="9277869" y="2508250"/>
                  <a:pt x="9290569" y="2508250"/>
                </a:cubicBezTo>
                <a:cubicBezTo>
                  <a:pt x="9309619" y="2508250"/>
                  <a:pt x="9296919" y="2514600"/>
                  <a:pt x="9303269" y="2520950"/>
                </a:cubicBezTo>
                <a:cubicBezTo>
                  <a:pt x="9315969" y="2508250"/>
                  <a:pt x="9315969" y="2489200"/>
                  <a:pt x="9315969" y="2476500"/>
                </a:cubicBezTo>
                <a:cubicBezTo>
                  <a:pt x="9328669" y="2489200"/>
                  <a:pt x="9341369" y="2495550"/>
                  <a:pt x="9341369" y="2508250"/>
                </a:cubicBezTo>
                <a:close/>
                <a:moveTo>
                  <a:pt x="984768" y="2501900"/>
                </a:moveTo>
                <a:cubicBezTo>
                  <a:pt x="984768" y="2501900"/>
                  <a:pt x="984768" y="2508250"/>
                  <a:pt x="965718" y="2514600"/>
                </a:cubicBezTo>
                <a:lnTo>
                  <a:pt x="965718" y="2476500"/>
                </a:lnTo>
                <a:cubicBezTo>
                  <a:pt x="984768" y="2482850"/>
                  <a:pt x="984768" y="2495550"/>
                  <a:pt x="984768" y="2501900"/>
                </a:cubicBezTo>
                <a:close/>
                <a:moveTo>
                  <a:pt x="933968" y="2508250"/>
                </a:moveTo>
                <a:cubicBezTo>
                  <a:pt x="927618" y="2514600"/>
                  <a:pt x="921268" y="2514600"/>
                  <a:pt x="914918" y="2514600"/>
                </a:cubicBezTo>
                <a:cubicBezTo>
                  <a:pt x="914918" y="2501900"/>
                  <a:pt x="927618" y="2482850"/>
                  <a:pt x="933968" y="2470150"/>
                </a:cubicBezTo>
                <a:cubicBezTo>
                  <a:pt x="940318" y="2476500"/>
                  <a:pt x="933968" y="2495550"/>
                  <a:pt x="933968" y="2508250"/>
                </a:cubicBezTo>
                <a:close/>
                <a:moveTo>
                  <a:pt x="11544819" y="2476500"/>
                </a:moveTo>
                <a:cubicBezTo>
                  <a:pt x="11538469" y="2476500"/>
                  <a:pt x="11532119" y="2463800"/>
                  <a:pt x="11538469" y="2463800"/>
                </a:cubicBezTo>
                <a:cubicBezTo>
                  <a:pt x="11538469" y="2463800"/>
                  <a:pt x="11544819" y="2470150"/>
                  <a:pt x="11544819" y="2476500"/>
                </a:cubicBezTo>
                <a:close/>
                <a:moveTo>
                  <a:pt x="9703319" y="2501900"/>
                </a:moveTo>
                <a:cubicBezTo>
                  <a:pt x="9696969" y="2501900"/>
                  <a:pt x="9690619" y="2508250"/>
                  <a:pt x="9684269" y="2514600"/>
                </a:cubicBezTo>
                <a:cubicBezTo>
                  <a:pt x="9671569" y="2501900"/>
                  <a:pt x="9652519" y="2482850"/>
                  <a:pt x="9646169" y="2463800"/>
                </a:cubicBezTo>
                <a:cubicBezTo>
                  <a:pt x="9665219" y="2470150"/>
                  <a:pt x="9690619" y="2482850"/>
                  <a:pt x="9703319" y="2501900"/>
                </a:cubicBezTo>
                <a:close/>
                <a:moveTo>
                  <a:pt x="7576069" y="2476500"/>
                </a:moveTo>
                <a:cubicBezTo>
                  <a:pt x="7576069" y="2476500"/>
                  <a:pt x="7569719" y="2476500"/>
                  <a:pt x="7563369" y="2470150"/>
                </a:cubicBezTo>
                <a:cubicBezTo>
                  <a:pt x="7569719" y="2463800"/>
                  <a:pt x="7576069" y="2451100"/>
                  <a:pt x="7582419" y="2451100"/>
                </a:cubicBezTo>
                <a:lnTo>
                  <a:pt x="7576069" y="2476500"/>
                </a:lnTo>
                <a:close/>
                <a:moveTo>
                  <a:pt x="11894069" y="2482850"/>
                </a:moveTo>
                <a:lnTo>
                  <a:pt x="11855969" y="2482850"/>
                </a:lnTo>
                <a:cubicBezTo>
                  <a:pt x="11855969" y="2476500"/>
                  <a:pt x="11849619" y="2463800"/>
                  <a:pt x="11855969" y="2444750"/>
                </a:cubicBezTo>
                <a:lnTo>
                  <a:pt x="11894069" y="2444750"/>
                </a:lnTo>
                <a:lnTo>
                  <a:pt x="11894069" y="2482850"/>
                </a:lnTo>
                <a:close/>
                <a:moveTo>
                  <a:pt x="11544819" y="2565400"/>
                </a:moveTo>
                <a:cubicBezTo>
                  <a:pt x="11563869" y="2571750"/>
                  <a:pt x="11601969" y="2571750"/>
                  <a:pt x="11640069" y="2565400"/>
                </a:cubicBezTo>
                <a:cubicBezTo>
                  <a:pt x="11621019" y="2578100"/>
                  <a:pt x="11601969" y="2584450"/>
                  <a:pt x="11576569" y="2584450"/>
                </a:cubicBezTo>
                <a:lnTo>
                  <a:pt x="11576569" y="2616200"/>
                </a:lnTo>
                <a:cubicBezTo>
                  <a:pt x="11557519" y="2616200"/>
                  <a:pt x="11532119" y="2616200"/>
                  <a:pt x="11506719" y="2622550"/>
                </a:cubicBezTo>
                <a:cubicBezTo>
                  <a:pt x="11506719" y="2616200"/>
                  <a:pt x="11519419" y="2609850"/>
                  <a:pt x="11525769" y="2603500"/>
                </a:cubicBezTo>
                <a:cubicBezTo>
                  <a:pt x="11506719" y="2578100"/>
                  <a:pt x="11474969" y="2546350"/>
                  <a:pt x="11474969" y="2527300"/>
                </a:cubicBezTo>
                <a:cubicBezTo>
                  <a:pt x="11474969" y="2514600"/>
                  <a:pt x="11487669" y="2470150"/>
                  <a:pt x="11494019" y="2444750"/>
                </a:cubicBezTo>
                <a:cubicBezTo>
                  <a:pt x="11494019" y="2482850"/>
                  <a:pt x="11474969" y="2546350"/>
                  <a:pt x="11544819" y="2565400"/>
                </a:cubicBezTo>
                <a:close/>
                <a:moveTo>
                  <a:pt x="3791468" y="2451100"/>
                </a:moveTo>
                <a:cubicBezTo>
                  <a:pt x="3791468" y="2451100"/>
                  <a:pt x="3797818" y="2444750"/>
                  <a:pt x="3797818" y="2438400"/>
                </a:cubicBezTo>
                <a:cubicBezTo>
                  <a:pt x="3797818" y="2444750"/>
                  <a:pt x="3797818" y="2451100"/>
                  <a:pt x="3791468" y="2451100"/>
                </a:cubicBezTo>
                <a:close/>
                <a:moveTo>
                  <a:pt x="11443219" y="2451100"/>
                </a:moveTo>
                <a:cubicBezTo>
                  <a:pt x="11436869" y="2451100"/>
                  <a:pt x="11430519" y="2457450"/>
                  <a:pt x="11411469" y="2457450"/>
                </a:cubicBezTo>
                <a:cubicBezTo>
                  <a:pt x="11405119" y="2451100"/>
                  <a:pt x="11405119" y="2432050"/>
                  <a:pt x="11405119" y="2432050"/>
                </a:cubicBezTo>
                <a:cubicBezTo>
                  <a:pt x="11417819" y="2438400"/>
                  <a:pt x="11430519" y="2438400"/>
                  <a:pt x="11443219" y="2451100"/>
                </a:cubicBezTo>
                <a:close/>
                <a:moveTo>
                  <a:pt x="11132069" y="2451100"/>
                </a:moveTo>
                <a:cubicBezTo>
                  <a:pt x="11132069" y="2444750"/>
                  <a:pt x="11125719" y="2432050"/>
                  <a:pt x="11132069" y="2432050"/>
                </a:cubicBezTo>
                <a:cubicBezTo>
                  <a:pt x="11138419" y="2432050"/>
                  <a:pt x="11138419" y="2444750"/>
                  <a:pt x="11132069" y="2451100"/>
                </a:cubicBezTo>
                <a:close/>
                <a:moveTo>
                  <a:pt x="8833369" y="2444750"/>
                </a:moveTo>
                <a:cubicBezTo>
                  <a:pt x="8833369" y="2457450"/>
                  <a:pt x="8795269" y="2476500"/>
                  <a:pt x="8769869" y="2495550"/>
                </a:cubicBezTo>
                <a:cubicBezTo>
                  <a:pt x="8776219" y="2508250"/>
                  <a:pt x="8776219" y="2520950"/>
                  <a:pt x="8795269" y="2520950"/>
                </a:cubicBezTo>
                <a:cubicBezTo>
                  <a:pt x="8807969" y="2520950"/>
                  <a:pt x="8827019" y="2501900"/>
                  <a:pt x="8827019" y="2489200"/>
                </a:cubicBezTo>
                <a:cubicBezTo>
                  <a:pt x="8852419" y="2501900"/>
                  <a:pt x="8852419" y="2533650"/>
                  <a:pt x="8852419" y="2559050"/>
                </a:cubicBezTo>
                <a:cubicBezTo>
                  <a:pt x="8852419" y="2584450"/>
                  <a:pt x="8833369" y="2679700"/>
                  <a:pt x="8776219" y="2679700"/>
                </a:cubicBezTo>
                <a:cubicBezTo>
                  <a:pt x="8763519" y="2679700"/>
                  <a:pt x="8706369" y="2660650"/>
                  <a:pt x="8668269" y="2641600"/>
                </a:cubicBezTo>
                <a:cubicBezTo>
                  <a:pt x="8655569" y="2654300"/>
                  <a:pt x="8649219" y="2673350"/>
                  <a:pt x="8649219" y="2698750"/>
                </a:cubicBezTo>
                <a:cubicBezTo>
                  <a:pt x="8598419" y="2679700"/>
                  <a:pt x="8534919" y="2736850"/>
                  <a:pt x="8484119" y="2800350"/>
                </a:cubicBezTo>
                <a:lnTo>
                  <a:pt x="8465069" y="2800350"/>
                </a:lnTo>
                <a:cubicBezTo>
                  <a:pt x="8471419" y="2717800"/>
                  <a:pt x="8566669" y="2679700"/>
                  <a:pt x="8566669" y="2667000"/>
                </a:cubicBezTo>
                <a:cubicBezTo>
                  <a:pt x="8566669" y="2647950"/>
                  <a:pt x="8553969" y="2590800"/>
                  <a:pt x="8541269" y="2546350"/>
                </a:cubicBezTo>
                <a:cubicBezTo>
                  <a:pt x="8547619" y="2546350"/>
                  <a:pt x="8553969" y="2540000"/>
                  <a:pt x="8573019" y="2540000"/>
                </a:cubicBezTo>
                <a:cubicBezTo>
                  <a:pt x="8585719" y="2540000"/>
                  <a:pt x="8598419" y="2565400"/>
                  <a:pt x="8611119" y="2584450"/>
                </a:cubicBezTo>
                <a:cubicBezTo>
                  <a:pt x="8630169" y="2565400"/>
                  <a:pt x="8617469" y="2546350"/>
                  <a:pt x="8623819" y="2527300"/>
                </a:cubicBezTo>
                <a:cubicBezTo>
                  <a:pt x="8611119" y="2470150"/>
                  <a:pt x="8700019" y="2482850"/>
                  <a:pt x="8744469" y="2463800"/>
                </a:cubicBezTo>
                <a:cubicBezTo>
                  <a:pt x="8763519" y="2451100"/>
                  <a:pt x="8801619" y="2438400"/>
                  <a:pt x="8827019" y="2432050"/>
                </a:cubicBezTo>
                <a:cubicBezTo>
                  <a:pt x="8827019" y="2432050"/>
                  <a:pt x="8833369" y="2425700"/>
                  <a:pt x="8833369" y="2444750"/>
                </a:cubicBezTo>
                <a:close/>
                <a:moveTo>
                  <a:pt x="9716019" y="2444750"/>
                </a:moveTo>
                <a:cubicBezTo>
                  <a:pt x="9709669" y="2444750"/>
                  <a:pt x="9696969" y="2438400"/>
                  <a:pt x="9677919" y="2425700"/>
                </a:cubicBezTo>
                <a:lnTo>
                  <a:pt x="9716019" y="2425700"/>
                </a:lnTo>
                <a:lnTo>
                  <a:pt x="9716019" y="2444750"/>
                </a:lnTo>
                <a:close/>
                <a:moveTo>
                  <a:pt x="6820419" y="2444750"/>
                </a:moveTo>
                <a:cubicBezTo>
                  <a:pt x="6814069" y="2444750"/>
                  <a:pt x="6807719" y="2444750"/>
                  <a:pt x="6801369" y="2438400"/>
                </a:cubicBezTo>
                <a:lnTo>
                  <a:pt x="6814069" y="2425700"/>
                </a:lnTo>
                <a:cubicBezTo>
                  <a:pt x="6820419" y="2432050"/>
                  <a:pt x="6820419" y="2438400"/>
                  <a:pt x="6820419" y="2444750"/>
                </a:cubicBezTo>
                <a:close/>
                <a:moveTo>
                  <a:pt x="711718" y="2432050"/>
                </a:moveTo>
                <a:cubicBezTo>
                  <a:pt x="705368" y="2432050"/>
                  <a:pt x="705368" y="2419350"/>
                  <a:pt x="711718" y="2413000"/>
                </a:cubicBezTo>
                <a:cubicBezTo>
                  <a:pt x="718068" y="2419350"/>
                  <a:pt x="718068" y="2419350"/>
                  <a:pt x="711718" y="2432050"/>
                </a:cubicBezTo>
                <a:close/>
                <a:moveTo>
                  <a:pt x="10630419" y="2413000"/>
                </a:moveTo>
                <a:cubicBezTo>
                  <a:pt x="10624069" y="2419350"/>
                  <a:pt x="10617719" y="2419350"/>
                  <a:pt x="10598669" y="2419350"/>
                </a:cubicBezTo>
                <a:cubicBezTo>
                  <a:pt x="10598669" y="2419350"/>
                  <a:pt x="10560569" y="2419350"/>
                  <a:pt x="10585969" y="2406650"/>
                </a:cubicBezTo>
                <a:lnTo>
                  <a:pt x="10630419" y="2413000"/>
                </a:lnTo>
                <a:close/>
                <a:moveTo>
                  <a:pt x="4896368" y="2495550"/>
                </a:moveTo>
                <a:lnTo>
                  <a:pt x="4896368" y="2476500"/>
                </a:lnTo>
                <a:cubicBezTo>
                  <a:pt x="4915418" y="2463800"/>
                  <a:pt x="4947168" y="2444750"/>
                  <a:pt x="4947168" y="2425700"/>
                </a:cubicBezTo>
                <a:cubicBezTo>
                  <a:pt x="4947168" y="2413000"/>
                  <a:pt x="4940818" y="2419350"/>
                  <a:pt x="4934468" y="2413000"/>
                </a:cubicBezTo>
                <a:cubicBezTo>
                  <a:pt x="4940818" y="2413000"/>
                  <a:pt x="4959868" y="2419350"/>
                  <a:pt x="4972568" y="2432050"/>
                </a:cubicBezTo>
                <a:cubicBezTo>
                  <a:pt x="4966218" y="2451100"/>
                  <a:pt x="4909068" y="2489200"/>
                  <a:pt x="4896368" y="2495550"/>
                </a:cubicBezTo>
                <a:close/>
                <a:moveTo>
                  <a:pt x="4623318" y="2470150"/>
                </a:moveTo>
                <a:cubicBezTo>
                  <a:pt x="4616968" y="2470150"/>
                  <a:pt x="4616968" y="2476500"/>
                  <a:pt x="4597918" y="2476500"/>
                </a:cubicBezTo>
                <a:cubicBezTo>
                  <a:pt x="4585218" y="2476500"/>
                  <a:pt x="4553468" y="2438400"/>
                  <a:pt x="4553468" y="2419350"/>
                </a:cubicBezTo>
                <a:cubicBezTo>
                  <a:pt x="4597918" y="2406650"/>
                  <a:pt x="4578868" y="2438400"/>
                  <a:pt x="4623318" y="2438400"/>
                </a:cubicBezTo>
                <a:lnTo>
                  <a:pt x="4623318" y="2470150"/>
                </a:lnTo>
                <a:close/>
                <a:moveTo>
                  <a:pt x="1657868" y="2432050"/>
                </a:moveTo>
                <a:cubicBezTo>
                  <a:pt x="1657868" y="2432050"/>
                  <a:pt x="1651518" y="2432050"/>
                  <a:pt x="1645168" y="2425700"/>
                </a:cubicBezTo>
                <a:lnTo>
                  <a:pt x="1664218" y="2406650"/>
                </a:lnTo>
                <a:cubicBezTo>
                  <a:pt x="1664218" y="2413000"/>
                  <a:pt x="1664218" y="2425700"/>
                  <a:pt x="1657868" y="2432050"/>
                </a:cubicBezTo>
                <a:close/>
                <a:moveTo>
                  <a:pt x="11284469" y="2425700"/>
                </a:moveTo>
                <a:cubicBezTo>
                  <a:pt x="11284469" y="2419350"/>
                  <a:pt x="11290819" y="2406650"/>
                  <a:pt x="11290819" y="2400300"/>
                </a:cubicBezTo>
                <a:cubicBezTo>
                  <a:pt x="11290819" y="2406650"/>
                  <a:pt x="11290819" y="2419350"/>
                  <a:pt x="11284469" y="2425700"/>
                </a:cubicBezTo>
                <a:close/>
                <a:moveTo>
                  <a:pt x="1118118" y="2406650"/>
                </a:moveTo>
                <a:cubicBezTo>
                  <a:pt x="1143518" y="2406650"/>
                  <a:pt x="1175268" y="2419350"/>
                  <a:pt x="1194318" y="2432050"/>
                </a:cubicBezTo>
                <a:cubicBezTo>
                  <a:pt x="1200668" y="2501900"/>
                  <a:pt x="1207018" y="2578100"/>
                  <a:pt x="1200668" y="2641600"/>
                </a:cubicBezTo>
                <a:cubicBezTo>
                  <a:pt x="1219718" y="2667000"/>
                  <a:pt x="1257818" y="2667000"/>
                  <a:pt x="1257818" y="2698750"/>
                </a:cubicBezTo>
                <a:cubicBezTo>
                  <a:pt x="1257818" y="2711450"/>
                  <a:pt x="1232418" y="2730500"/>
                  <a:pt x="1226068" y="2755900"/>
                </a:cubicBezTo>
                <a:cubicBezTo>
                  <a:pt x="1219718" y="2768600"/>
                  <a:pt x="1226068" y="2794000"/>
                  <a:pt x="1219718" y="2813050"/>
                </a:cubicBezTo>
                <a:cubicBezTo>
                  <a:pt x="1219718" y="2819400"/>
                  <a:pt x="1213368" y="2825750"/>
                  <a:pt x="1200668" y="2825750"/>
                </a:cubicBezTo>
                <a:cubicBezTo>
                  <a:pt x="1181618" y="2825750"/>
                  <a:pt x="1130818" y="2800350"/>
                  <a:pt x="1124468" y="2781300"/>
                </a:cubicBezTo>
                <a:cubicBezTo>
                  <a:pt x="1111768" y="2787650"/>
                  <a:pt x="1099068" y="2806700"/>
                  <a:pt x="1105418" y="2825750"/>
                </a:cubicBezTo>
                <a:cubicBezTo>
                  <a:pt x="978418" y="2819400"/>
                  <a:pt x="959368" y="2819400"/>
                  <a:pt x="940318" y="2819400"/>
                </a:cubicBezTo>
                <a:lnTo>
                  <a:pt x="940318" y="2774950"/>
                </a:lnTo>
                <a:cubicBezTo>
                  <a:pt x="946668" y="2755900"/>
                  <a:pt x="953018" y="2730500"/>
                  <a:pt x="959368" y="2711450"/>
                </a:cubicBezTo>
                <a:cubicBezTo>
                  <a:pt x="953018" y="2705100"/>
                  <a:pt x="953018" y="2705100"/>
                  <a:pt x="940318" y="2705100"/>
                </a:cubicBezTo>
                <a:cubicBezTo>
                  <a:pt x="921268" y="2705100"/>
                  <a:pt x="908568" y="2705100"/>
                  <a:pt x="908568" y="2724150"/>
                </a:cubicBezTo>
                <a:cubicBezTo>
                  <a:pt x="908568" y="2736850"/>
                  <a:pt x="921268" y="2768600"/>
                  <a:pt x="921268" y="2781300"/>
                </a:cubicBezTo>
                <a:cubicBezTo>
                  <a:pt x="921268" y="2819400"/>
                  <a:pt x="870468" y="2825750"/>
                  <a:pt x="857768" y="2825750"/>
                </a:cubicBezTo>
                <a:cubicBezTo>
                  <a:pt x="845068" y="2825750"/>
                  <a:pt x="832368" y="2819400"/>
                  <a:pt x="826018" y="2813050"/>
                </a:cubicBezTo>
                <a:cubicBezTo>
                  <a:pt x="813318" y="2781300"/>
                  <a:pt x="794268" y="2730500"/>
                  <a:pt x="794268" y="2717800"/>
                </a:cubicBezTo>
                <a:cubicBezTo>
                  <a:pt x="794268" y="2692400"/>
                  <a:pt x="800618" y="2660650"/>
                  <a:pt x="826018" y="2660650"/>
                </a:cubicBezTo>
                <a:cubicBezTo>
                  <a:pt x="845068" y="2660650"/>
                  <a:pt x="870468" y="2686050"/>
                  <a:pt x="927618" y="2679700"/>
                </a:cubicBezTo>
                <a:cubicBezTo>
                  <a:pt x="921268" y="2660650"/>
                  <a:pt x="889518" y="2641600"/>
                  <a:pt x="857768" y="2647950"/>
                </a:cubicBezTo>
                <a:lnTo>
                  <a:pt x="857768" y="2463800"/>
                </a:lnTo>
                <a:cubicBezTo>
                  <a:pt x="851418" y="2393950"/>
                  <a:pt x="953018" y="2400300"/>
                  <a:pt x="991118" y="2400300"/>
                </a:cubicBezTo>
                <a:cubicBezTo>
                  <a:pt x="1003818" y="2400300"/>
                  <a:pt x="1073668" y="2406650"/>
                  <a:pt x="1118118" y="2406650"/>
                </a:cubicBezTo>
                <a:close/>
                <a:moveTo>
                  <a:pt x="743468" y="2413000"/>
                </a:moveTo>
                <a:cubicBezTo>
                  <a:pt x="743468" y="2406650"/>
                  <a:pt x="749818" y="2400300"/>
                  <a:pt x="756168" y="2406650"/>
                </a:cubicBezTo>
                <a:cubicBezTo>
                  <a:pt x="756168" y="2406650"/>
                  <a:pt x="749818" y="2413000"/>
                  <a:pt x="743468" y="2413000"/>
                </a:cubicBezTo>
                <a:close/>
                <a:moveTo>
                  <a:pt x="11938519" y="2393950"/>
                </a:moveTo>
                <a:cubicBezTo>
                  <a:pt x="11938519" y="2393950"/>
                  <a:pt x="11963919" y="2406650"/>
                  <a:pt x="11989319" y="2463800"/>
                </a:cubicBezTo>
                <a:cubicBezTo>
                  <a:pt x="11963919" y="2451100"/>
                  <a:pt x="11938519" y="2413000"/>
                  <a:pt x="11938519" y="2393950"/>
                </a:cubicBezTo>
                <a:close/>
                <a:moveTo>
                  <a:pt x="11633719" y="2387600"/>
                </a:moveTo>
                <a:cubicBezTo>
                  <a:pt x="11633719" y="2393950"/>
                  <a:pt x="11627369" y="2406650"/>
                  <a:pt x="11621019" y="2419350"/>
                </a:cubicBezTo>
                <a:cubicBezTo>
                  <a:pt x="11601969" y="2406650"/>
                  <a:pt x="11576569" y="2413000"/>
                  <a:pt x="11576569" y="2387600"/>
                </a:cubicBezTo>
                <a:lnTo>
                  <a:pt x="11633719" y="2387600"/>
                </a:lnTo>
                <a:close/>
                <a:moveTo>
                  <a:pt x="9004819" y="2393950"/>
                </a:moveTo>
                <a:cubicBezTo>
                  <a:pt x="8998469" y="2400300"/>
                  <a:pt x="8998469" y="2406650"/>
                  <a:pt x="8979419" y="2413000"/>
                </a:cubicBezTo>
                <a:cubicBezTo>
                  <a:pt x="8979419" y="2406650"/>
                  <a:pt x="8973069" y="2393950"/>
                  <a:pt x="8979419" y="2387600"/>
                </a:cubicBezTo>
                <a:lnTo>
                  <a:pt x="9004819" y="2393950"/>
                </a:lnTo>
                <a:close/>
                <a:moveTo>
                  <a:pt x="6845819" y="2387600"/>
                </a:moveTo>
                <a:cubicBezTo>
                  <a:pt x="6839469" y="2393950"/>
                  <a:pt x="6833119" y="2406650"/>
                  <a:pt x="6826769" y="2413000"/>
                </a:cubicBezTo>
                <a:lnTo>
                  <a:pt x="6826769" y="2387600"/>
                </a:lnTo>
                <a:lnTo>
                  <a:pt x="6845819" y="2387600"/>
                </a:lnTo>
                <a:close/>
                <a:moveTo>
                  <a:pt x="11474969" y="2393950"/>
                </a:moveTo>
                <a:cubicBezTo>
                  <a:pt x="11455919" y="2400300"/>
                  <a:pt x="11430519" y="2406650"/>
                  <a:pt x="11405119" y="2413000"/>
                </a:cubicBezTo>
                <a:cubicBezTo>
                  <a:pt x="11411469" y="2400300"/>
                  <a:pt x="11417819" y="2381250"/>
                  <a:pt x="11436869" y="2381250"/>
                </a:cubicBezTo>
                <a:cubicBezTo>
                  <a:pt x="11449569" y="2381250"/>
                  <a:pt x="11462269" y="2387600"/>
                  <a:pt x="11474969" y="2393950"/>
                </a:cubicBezTo>
                <a:close/>
                <a:moveTo>
                  <a:pt x="6280668" y="2432050"/>
                </a:moveTo>
                <a:cubicBezTo>
                  <a:pt x="6267968" y="2438400"/>
                  <a:pt x="6255268" y="2438400"/>
                  <a:pt x="6242568" y="2444750"/>
                </a:cubicBezTo>
                <a:cubicBezTo>
                  <a:pt x="6248918" y="2425700"/>
                  <a:pt x="6299718" y="2381250"/>
                  <a:pt x="6318768" y="2381250"/>
                </a:cubicBezTo>
                <a:cubicBezTo>
                  <a:pt x="6306068" y="2400300"/>
                  <a:pt x="6293368" y="2419350"/>
                  <a:pt x="6280668" y="2432050"/>
                </a:cubicBezTo>
                <a:close/>
                <a:moveTo>
                  <a:pt x="2686569" y="2387600"/>
                </a:moveTo>
                <a:cubicBezTo>
                  <a:pt x="2654819" y="2413000"/>
                  <a:pt x="2604019" y="2400300"/>
                  <a:pt x="2591319" y="2470150"/>
                </a:cubicBezTo>
                <a:lnTo>
                  <a:pt x="2623069" y="2470150"/>
                </a:lnTo>
                <a:cubicBezTo>
                  <a:pt x="2635769" y="2463800"/>
                  <a:pt x="2642119" y="2457450"/>
                  <a:pt x="2654819" y="2457450"/>
                </a:cubicBezTo>
                <a:cubicBezTo>
                  <a:pt x="2673869" y="2457450"/>
                  <a:pt x="2686569" y="2476500"/>
                  <a:pt x="2692919" y="2489200"/>
                </a:cubicBezTo>
                <a:cubicBezTo>
                  <a:pt x="2642119" y="2470150"/>
                  <a:pt x="2578619" y="2501900"/>
                  <a:pt x="2527819" y="2559050"/>
                </a:cubicBezTo>
                <a:cubicBezTo>
                  <a:pt x="2534169" y="2565400"/>
                  <a:pt x="2546869" y="2571750"/>
                  <a:pt x="2559569" y="2571750"/>
                </a:cubicBezTo>
                <a:cubicBezTo>
                  <a:pt x="2534169" y="2616200"/>
                  <a:pt x="2502419" y="2667000"/>
                  <a:pt x="2464319" y="2711450"/>
                </a:cubicBezTo>
                <a:cubicBezTo>
                  <a:pt x="2464319" y="2717800"/>
                  <a:pt x="2457969" y="2730500"/>
                  <a:pt x="2470669" y="2730500"/>
                </a:cubicBezTo>
                <a:cubicBezTo>
                  <a:pt x="2534169" y="2730500"/>
                  <a:pt x="2578619" y="2590800"/>
                  <a:pt x="2654819" y="2590800"/>
                </a:cubicBezTo>
                <a:cubicBezTo>
                  <a:pt x="2667519" y="2590800"/>
                  <a:pt x="2680219" y="2597150"/>
                  <a:pt x="2680219" y="2609850"/>
                </a:cubicBezTo>
                <a:cubicBezTo>
                  <a:pt x="2680219" y="2609850"/>
                  <a:pt x="2629419" y="2736850"/>
                  <a:pt x="2629419" y="2794000"/>
                </a:cubicBezTo>
                <a:cubicBezTo>
                  <a:pt x="2629419" y="2832100"/>
                  <a:pt x="2648469" y="2876550"/>
                  <a:pt x="2673869" y="2927350"/>
                </a:cubicBezTo>
                <a:cubicBezTo>
                  <a:pt x="2642119" y="2933700"/>
                  <a:pt x="2584969" y="2940050"/>
                  <a:pt x="2565919" y="2940050"/>
                </a:cubicBezTo>
                <a:cubicBezTo>
                  <a:pt x="2553219" y="2940050"/>
                  <a:pt x="2540519" y="2940050"/>
                  <a:pt x="2534169" y="2933700"/>
                </a:cubicBezTo>
                <a:cubicBezTo>
                  <a:pt x="2508769" y="2927350"/>
                  <a:pt x="2464319" y="2908300"/>
                  <a:pt x="2445269" y="2876550"/>
                </a:cubicBezTo>
                <a:cubicBezTo>
                  <a:pt x="2426219" y="2844800"/>
                  <a:pt x="2419869" y="2787650"/>
                  <a:pt x="2419869" y="2774950"/>
                </a:cubicBezTo>
                <a:cubicBezTo>
                  <a:pt x="2419869" y="2755900"/>
                  <a:pt x="2426219" y="2724150"/>
                  <a:pt x="2426219" y="2698750"/>
                </a:cubicBezTo>
                <a:cubicBezTo>
                  <a:pt x="2445269" y="2654300"/>
                  <a:pt x="2432569" y="2647950"/>
                  <a:pt x="2457969" y="2616200"/>
                </a:cubicBezTo>
                <a:cubicBezTo>
                  <a:pt x="2457969" y="2603500"/>
                  <a:pt x="2451619" y="2578100"/>
                  <a:pt x="2464319" y="2571750"/>
                </a:cubicBezTo>
                <a:cubicBezTo>
                  <a:pt x="2483369" y="2540000"/>
                  <a:pt x="2521469" y="2514600"/>
                  <a:pt x="2534169" y="2489200"/>
                </a:cubicBezTo>
                <a:cubicBezTo>
                  <a:pt x="2553219" y="2457450"/>
                  <a:pt x="2559569" y="2419350"/>
                  <a:pt x="2591319" y="2393950"/>
                </a:cubicBezTo>
                <a:cubicBezTo>
                  <a:pt x="2604019" y="2381250"/>
                  <a:pt x="2635769" y="2387600"/>
                  <a:pt x="2654819" y="2381250"/>
                </a:cubicBezTo>
                <a:cubicBezTo>
                  <a:pt x="2673869" y="2381250"/>
                  <a:pt x="2680219" y="2387600"/>
                  <a:pt x="2686569" y="2387600"/>
                </a:cubicBezTo>
                <a:close/>
                <a:moveTo>
                  <a:pt x="5709168" y="2432050"/>
                </a:moveTo>
                <a:cubicBezTo>
                  <a:pt x="5721868" y="2432050"/>
                  <a:pt x="5715518" y="2413000"/>
                  <a:pt x="5734568" y="2413000"/>
                </a:cubicBezTo>
                <a:cubicBezTo>
                  <a:pt x="5747268" y="2413000"/>
                  <a:pt x="5766318" y="2419350"/>
                  <a:pt x="5772668" y="2438400"/>
                </a:cubicBezTo>
                <a:cubicBezTo>
                  <a:pt x="5804418" y="2501900"/>
                  <a:pt x="5817118" y="2559050"/>
                  <a:pt x="5886968" y="2635250"/>
                </a:cubicBezTo>
                <a:cubicBezTo>
                  <a:pt x="5880618" y="2647950"/>
                  <a:pt x="5861568" y="2667000"/>
                  <a:pt x="5861568" y="2686050"/>
                </a:cubicBezTo>
                <a:cubicBezTo>
                  <a:pt x="5861568" y="2698750"/>
                  <a:pt x="5880618" y="2730500"/>
                  <a:pt x="5880618" y="2749550"/>
                </a:cubicBezTo>
                <a:lnTo>
                  <a:pt x="5880618" y="2787650"/>
                </a:lnTo>
                <a:cubicBezTo>
                  <a:pt x="5848868" y="2800350"/>
                  <a:pt x="5861568" y="2794000"/>
                  <a:pt x="5798068" y="2787650"/>
                </a:cubicBezTo>
                <a:cubicBezTo>
                  <a:pt x="5798068" y="2819400"/>
                  <a:pt x="5804418" y="2857500"/>
                  <a:pt x="5798068" y="2889250"/>
                </a:cubicBezTo>
                <a:cubicBezTo>
                  <a:pt x="5791718" y="2889250"/>
                  <a:pt x="5785368" y="2882900"/>
                  <a:pt x="5766318" y="2882900"/>
                </a:cubicBezTo>
                <a:cubicBezTo>
                  <a:pt x="5753618" y="2882900"/>
                  <a:pt x="5753618" y="2895600"/>
                  <a:pt x="5740918" y="2895600"/>
                </a:cubicBezTo>
                <a:cubicBezTo>
                  <a:pt x="5721868" y="2895600"/>
                  <a:pt x="5721868" y="2876550"/>
                  <a:pt x="5702818" y="2870200"/>
                </a:cubicBezTo>
                <a:lnTo>
                  <a:pt x="5702818" y="2851150"/>
                </a:lnTo>
                <a:cubicBezTo>
                  <a:pt x="5702818" y="2838450"/>
                  <a:pt x="5721868" y="2794000"/>
                  <a:pt x="5721868" y="2781300"/>
                </a:cubicBezTo>
                <a:cubicBezTo>
                  <a:pt x="5721868" y="2762250"/>
                  <a:pt x="5658368" y="2717800"/>
                  <a:pt x="5626618" y="2679700"/>
                </a:cubicBezTo>
                <a:lnTo>
                  <a:pt x="5601218" y="2679700"/>
                </a:lnTo>
                <a:cubicBezTo>
                  <a:pt x="5601218" y="2679700"/>
                  <a:pt x="5594868" y="2673350"/>
                  <a:pt x="5594868" y="2692400"/>
                </a:cubicBezTo>
                <a:cubicBezTo>
                  <a:pt x="5594868" y="2705100"/>
                  <a:pt x="5607568" y="2717800"/>
                  <a:pt x="5607568" y="2736850"/>
                </a:cubicBezTo>
                <a:cubicBezTo>
                  <a:pt x="5607568" y="2774950"/>
                  <a:pt x="5563118" y="2787650"/>
                  <a:pt x="5550418" y="2800350"/>
                </a:cubicBezTo>
                <a:cubicBezTo>
                  <a:pt x="5550418" y="2825750"/>
                  <a:pt x="5550418" y="2857500"/>
                  <a:pt x="5544068" y="2889250"/>
                </a:cubicBezTo>
                <a:cubicBezTo>
                  <a:pt x="5512318" y="2851150"/>
                  <a:pt x="5480568" y="2781300"/>
                  <a:pt x="5480568" y="2749550"/>
                </a:cubicBezTo>
                <a:cubicBezTo>
                  <a:pt x="5480568" y="2736850"/>
                  <a:pt x="5493268" y="2749550"/>
                  <a:pt x="5493268" y="2743200"/>
                </a:cubicBezTo>
                <a:cubicBezTo>
                  <a:pt x="5499618" y="2730500"/>
                  <a:pt x="5505968" y="2711450"/>
                  <a:pt x="5505968" y="2698750"/>
                </a:cubicBezTo>
                <a:cubicBezTo>
                  <a:pt x="5505968" y="2679700"/>
                  <a:pt x="5499618" y="2647950"/>
                  <a:pt x="5493268" y="2622550"/>
                </a:cubicBezTo>
                <a:cubicBezTo>
                  <a:pt x="5499618" y="2622550"/>
                  <a:pt x="5505968" y="2635250"/>
                  <a:pt x="5512318" y="2641600"/>
                </a:cubicBezTo>
                <a:cubicBezTo>
                  <a:pt x="5518668" y="2622550"/>
                  <a:pt x="5531368" y="2597150"/>
                  <a:pt x="5531368" y="2584450"/>
                </a:cubicBezTo>
                <a:cubicBezTo>
                  <a:pt x="5531368" y="2565400"/>
                  <a:pt x="5512318" y="2565400"/>
                  <a:pt x="5499618" y="2565400"/>
                </a:cubicBezTo>
                <a:cubicBezTo>
                  <a:pt x="5505968" y="2559050"/>
                  <a:pt x="5505968" y="2552700"/>
                  <a:pt x="5512318" y="2546350"/>
                </a:cubicBezTo>
                <a:cubicBezTo>
                  <a:pt x="5518668" y="2546350"/>
                  <a:pt x="5505968" y="2565400"/>
                  <a:pt x="5518668" y="2565400"/>
                </a:cubicBezTo>
                <a:cubicBezTo>
                  <a:pt x="5531368" y="2565400"/>
                  <a:pt x="5544068" y="2520950"/>
                  <a:pt x="5550418" y="2520950"/>
                </a:cubicBezTo>
                <a:cubicBezTo>
                  <a:pt x="5594868" y="2463800"/>
                  <a:pt x="5626618" y="2387600"/>
                  <a:pt x="5671068" y="2368550"/>
                </a:cubicBezTo>
                <a:cubicBezTo>
                  <a:pt x="5671068" y="2381250"/>
                  <a:pt x="5677418" y="2432050"/>
                  <a:pt x="5709168" y="2432050"/>
                </a:cubicBezTo>
                <a:close/>
                <a:moveTo>
                  <a:pt x="5417068" y="2413000"/>
                </a:moveTo>
                <a:cubicBezTo>
                  <a:pt x="5398018" y="2406650"/>
                  <a:pt x="5372618" y="2393950"/>
                  <a:pt x="5353568" y="2374900"/>
                </a:cubicBezTo>
                <a:lnTo>
                  <a:pt x="5378968" y="2368550"/>
                </a:lnTo>
                <a:cubicBezTo>
                  <a:pt x="5391668" y="2381250"/>
                  <a:pt x="5410718" y="2400300"/>
                  <a:pt x="5417068" y="2413000"/>
                </a:cubicBezTo>
                <a:close/>
                <a:moveTo>
                  <a:pt x="4502668" y="2374900"/>
                </a:moveTo>
                <a:cubicBezTo>
                  <a:pt x="4509018" y="2381250"/>
                  <a:pt x="4509018" y="2387600"/>
                  <a:pt x="4509018" y="2393950"/>
                </a:cubicBezTo>
                <a:cubicBezTo>
                  <a:pt x="4496318" y="2387600"/>
                  <a:pt x="4483618" y="2381250"/>
                  <a:pt x="4477268" y="2368550"/>
                </a:cubicBezTo>
                <a:cubicBezTo>
                  <a:pt x="4483618" y="2374900"/>
                  <a:pt x="4502668" y="2374900"/>
                  <a:pt x="4502668" y="2374900"/>
                </a:cubicBezTo>
                <a:close/>
                <a:moveTo>
                  <a:pt x="10966969" y="2368550"/>
                </a:moveTo>
                <a:cubicBezTo>
                  <a:pt x="10960619" y="2374900"/>
                  <a:pt x="10947919" y="2381250"/>
                  <a:pt x="10941569" y="2381250"/>
                </a:cubicBezTo>
                <a:lnTo>
                  <a:pt x="10941569" y="2362200"/>
                </a:lnTo>
                <a:cubicBezTo>
                  <a:pt x="10947919" y="2362200"/>
                  <a:pt x="10960619" y="2368550"/>
                  <a:pt x="10966969" y="2368550"/>
                </a:cubicBezTo>
                <a:close/>
                <a:moveTo>
                  <a:pt x="10706619" y="2362200"/>
                </a:moveTo>
                <a:lnTo>
                  <a:pt x="10719319" y="2374900"/>
                </a:lnTo>
                <a:cubicBezTo>
                  <a:pt x="10712969" y="2381250"/>
                  <a:pt x="10700269" y="2374900"/>
                  <a:pt x="10687569" y="2362200"/>
                </a:cubicBezTo>
                <a:lnTo>
                  <a:pt x="10706619" y="2362200"/>
                </a:lnTo>
                <a:close/>
                <a:moveTo>
                  <a:pt x="7588769" y="2425700"/>
                </a:moveTo>
                <a:lnTo>
                  <a:pt x="7569719" y="2425700"/>
                </a:lnTo>
                <a:cubicBezTo>
                  <a:pt x="7582419" y="2406650"/>
                  <a:pt x="7595119" y="2381250"/>
                  <a:pt x="7614169" y="2362200"/>
                </a:cubicBezTo>
                <a:cubicBezTo>
                  <a:pt x="7607819" y="2381250"/>
                  <a:pt x="7595119" y="2406650"/>
                  <a:pt x="7588769" y="2425700"/>
                </a:cubicBezTo>
                <a:close/>
                <a:moveTo>
                  <a:pt x="7385569" y="2362200"/>
                </a:moveTo>
                <a:cubicBezTo>
                  <a:pt x="7385569" y="2362200"/>
                  <a:pt x="7398269" y="2355850"/>
                  <a:pt x="7385569" y="2387600"/>
                </a:cubicBezTo>
                <a:lnTo>
                  <a:pt x="7385569" y="2393950"/>
                </a:lnTo>
                <a:lnTo>
                  <a:pt x="7385569" y="2362200"/>
                </a:lnTo>
                <a:close/>
                <a:moveTo>
                  <a:pt x="6915669" y="2393950"/>
                </a:moveTo>
                <a:cubicBezTo>
                  <a:pt x="6909319" y="2400300"/>
                  <a:pt x="6902969" y="2413000"/>
                  <a:pt x="6896619" y="2425700"/>
                </a:cubicBezTo>
                <a:lnTo>
                  <a:pt x="6858519" y="2425700"/>
                </a:lnTo>
                <a:cubicBezTo>
                  <a:pt x="6864869" y="2406650"/>
                  <a:pt x="6871219" y="2381250"/>
                  <a:pt x="6877569" y="2362200"/>
                </a:cubicBezTo>
                <a:cubicBezTo>
                  <a:pt x="6890269" y="2368550"/>
                  <a:pt x="6902969" y="2381250"/>
                  <a:pt x="6915669" y="2393950"/>
                </a:cubicBezTo>
                <a:close/>
                <a:moveTo>
                  <a:pt x="3677168" y="2362200"/>
                </a:moveTo>
                <a:cubicBezTo>
                  <a:pt x="3677168" y="2362200"/>
                  <a:pt x="3683518" y="2355850"/>
                  <a:pt x="3683518" y="2381250"/>
                </a:cubicBezTo>
                <a:cubicBezTo>
                  <a:pt x="3683518" y="2387600"/>
                  <a:pt x="3677168" y="2374900"/>
                  <a:pt x="3677168" y="2362200"/>
                </a:cubicBezTo>
                <a:close/>
                <a:moveTo>
                  <a:pt x="1334018" y="2362200"/>
                </a:moveTo>
                <a:cubicBezTo>
                  <a:pt x="1334018" y="2362200"/>
                  <a:pt x="1327668" y="2368550"/>
                  <a:pt x="1327668" y="2362200"/>
                </a:cubicBezTo>
                <a:lnTo>
                  <a:pt x="1334018" y="2362200"/>
                </a:lnTo>
                <a:close/>
                <a:moveTo>
                  <a:pt x="10363719" y="2419350"/>
                </a:moveTo>
                <a:lnTo>
                  <a:pt x="10484369" y="2419350"/>
                </a:lnTo>
                <a:cubicBezTo>
                  <a:pt x="10522469" y="2425700"/>
                  <a:pt x="10554219" y="2432050"/>
                  <a:pt x="10585969" y="2438400"/>
                </a:cubicBezTo>
                <a:cubicBezTo>
                  <a:pt x="10611369" y="2444750"/>
                  <a:pt x="10674869" y="2451100"/>
                  <a:pt x="10706619" y="2470150"/>
                </a:cubicBezTo>
                <a:cubicBezTo>
                  <a:pt x="10725669" y="2482850"/>
                  <a:pt x="10738369" y="2508250"/>
                  <a:pt x="10751069" y="2520950"/>
                </a:cubicBezTo>
                <a:cubicBezTo>
                  <a:pt x="10763769" y="2527300"/>
                  <a:pt x="10782819" y="2527300"/>
                  <a:pt x="10795519" y="2527300"/>
                </a:cubicBezTo>
                <a:cubicBezTo>
                  <a:pt x="10782819" y="2533650"/>
                  <a:pt x="10770119" y="2546350"/>
                  <a:pt x="10757419" y="2546350"/>
                </a:cubicBezTo>
                <a:cubicBezTo>
                  <a:pt x="10738369" y="2546350"/>
                  <a:pt x="10712969" y="2476500"/>
                  <a:pt x="10674869" y="2463800"/>
                </a:cubicBezTo>
                <a:cubicBezTo>
                  <a:pt x="10573269" y="2432050"/>
                  <a:pt x="10458969" y="2432050"/>
                  <a:pt x="10357369" y="2413000"/>
                </a:cubicBezTo>
                <a:cubicBezTo>
                  <a:pt x="10325619" y="2406650"/>
                  <a:pt x="10306569" y="2374900"/>
                  <a:pt x="10293869" y="2355850"/>
                </a:cubicBezTo>
                <a:cubicBezTo>
                  <a:pt x="10306569" y="2368550"/>
                  <a:pt x="10338319" y="2393950"/>
                  <a:pt x="10363719" y="2419350"/>
                </a:cubicBezTo>
                <a:close/>
                <a:moveTo>
                  <a:pt x="9785869" y="2387600"/>
                </a:moveTo>
                <a:lnTo>
                  <a:pt x="9741419" y="2387600"/>
                </a:lnTo>
                <a:cubicBezTo>
                  <a:pt x="9741419" y="2381250"/>
                  <a:pt x="9741419" y="2374900"/>
                  <a:pt x="9735069" y="2368550"/>
                </a:cubicBezTo>
                <a:cubicBezTo>
                  <a:pt x="9741419" y="2362200"/>
                  <a:pt x="9754119" y="2362200"/>
                  <a:pt x="9785869" y="2355850"/>
                </a:cubicBezTo>
                <a:lnTo>
                  <a:pt x="9785869" y="2387600"/>
                </a:lnTo>
                <a:close/>
                <a:moveTo>
                  <a:pt x="7004569" y="2362200"/>
                </a:moveTo>
                <a:cubicBezTo>
                  <a:pt x="6998219" y="2362200"/>
                  <a:pt x="6985519" y="2362200"/>
                  <a:pt x="6985519" y="2355850"/>
                </a:cubicBezTo>
                <a:cubicBezTo>
                  <a:pt x="6991869" y="2355850"/>
                  <a:pt x="6998219" y="2362200"/>
                  <a:pt x="7004569" y="2362200"/>
                </a:cubicBezTo>
                <a:close/>
                <a:moveTo>
                  <a:pt x="235468" y="2362200"/>
                </a:moveTo>
                <a:cubicBezTo>
                  <a:pt x="229118" y="2355850"/>
                  <a:pt x="235468" y="2349500"/>
                  <a:pt x="241818" y="2349500"/>
                </a:cubicBezTo>
                <a:cubicBezTo>
                  <a:pt x="241818" y="2349500"/>
                  <a:pt x="235468" y="2355850"/>
                  <a:pt x="235468" y="2362200"/>
                </a:cubicBezTo>
                <a:close/>
                <a:moveTo>
                  <a:pt x="11925819" y="2387600"/>
                </a:moveTo>
                <a:cubicBezTo>
                  <a:pt x="11932169" y="2381250"/>
                  <a:pt x="11938519" y="2368550"/>
                  <a:pt x="11938519" y="2355850"/>
                </a:cubicBezTo>
                <a:cubicBezTo>
                  <a:pt x="11963919" y="2368550"/>
                  <a:pt x="11995669" y="2387600"/>
                  <a:pt x="12027419" y="2413000"/>
                </a:cubicBezTo>
                <a:lnTo>
                  <a:pt x="12027419" y="2597150"/>
                </a:lnTo>
                <a:cubicBezTo>
                  <a:pt x="12021069" y="2609850"/>
                  <a:pt x="12014719" y="2616200"/>
                  <a:pt x="12014719" y="2635250"/>
                </a:cubicBezTo>
                <a:cubicBezTo>
                  <a:pt x="12014719" y="2647950"/>
                  <a:pt x="12021069" y="2660650"/>
                  <a:pt x="12027419" y="2698750"/>
                </a:cubicBezTo>
                <a:lnTo>
                  <a:pt x="12008369" y="2698750"/>
                </a:lnTo>
                <a:cubicBezTo>
                  <a:pt x="12027419" y="2660650"/>
                  <a:pt x="11976619" y="2641600"/>
                  <a:pt x="11951219" y="2641600"/>
                </a:cubicBezTo>
                <a:lnTo>
                  <a:pt x="11970269" y="2641600"/>
                </a:lnTo>
                <a:cubicBezTo>
                  <a:pt x="11970269" y="2635250"/>
                  <a:pt x="11963919" y="2635250"/>
                  <a:pt x="11963919" y="2622550"/>
                </a:cubicBezTo>
                <a:cubicBezTo>
                  <a:pt x="11963919" y="2603500"/>
                  <a:pt x="12002019" y="2578100"/>
                  <a:pt x="12021069" y="2552700"/>
                </a:cubicBezTo>
                <a:lnTo>
                  <a:pt x="12002019" y="2533650"/>
                </a:lnTo>
                <a:cubicBezTo>
                  <a:pt x="11995669" y="2533650"/>
                  <a:pt x="11989319" y="2546350"/>
                  <a:pt x="11982969" y="2559050"/>
                </a:cubicBezTo>
                <a:cubicBezTo>
                  <a:pt x="11970269" y="2495550"/>
                  <a:pt x="11938519" y="2406650"/>
                  <a:pt x="11862319" y="2406650"/>
                </a:cubicBezTo>
                <a:cubicBezTo>
                  <a:pt x="11830569" y="2406650"/>
                  <a:pt x="11805169" y="2425700"/>
                  <a:pt x="11805169" y="2451100"/>
                </a:cubicBezTo>
                <a:cubicBezTo>
                  <a:pt x="11805169" y="2463800"/>
                  <a:pt x="11817869" y="2457450"/>
                  <a:pt x="11817869" y="2470150"/>
                </a:cubicBezTo>
                <a:cubicBezTo>
                  <a:pt x="11817869" y="2489200"/>
                  <a:pt x="11805169" y="2489200"/>
                  <a:pt x="11805169" y="2501900"/>
                </a:cubicBezTo>
                <a:cubicBezTo>
                  <a:pt x="11805169" y="2520950"/>
                  <a:pt x="11830569" y="2533650"/>
                  <a:pt x="11836919" y="2533650"/>
                </a:cubicBezTo>
                <a:cubicBezTo>
                  <a:pt x="11843269" y="2546350"/>
                  <a:pt x="11849619" y="2565400"/>
                  <a:pt x="11862319" y="2578100"/>
                </a:cubicBezTo>
                <a:cubicBezTo>
                  <a:pt x="11836919" y="2578100"/>
                  <a:pt x="11779769" y="2527300"/>
                  <a:pt x="11779769" y="2508250"/>
                </a:cubicBezTo>
                <a:cubicBezTo>
                  <a:pt x="11779769" y="2489200"/>
                  <a:pt x="11792469" y="2438400"/>
                  <a:pt x="11792469" y="2406650"/>
                </a:cubicBezTo>
                <a:lnTo>
                  <a:pt x="11792469" y="2393950"/>
                </a:lnTo>
                <a:cubicBezTo>
                  <a:pt x="11798819" y="2362200"/>
                  <a:pt x="11836919" y="2336800"/>
                  <a:pt x="11849619" y="2336800"/>
                </a:cubicBezTo>
                <a:cubicBezTo>
                  <a:pt x="11862319" y="2336800"/>
                  <a:pt x="11900419" y="2374900"/>
                  <a:pt x="11925819" y="2387600"/>
                </a:cubicBezTo>
                <a:close/>
                <a:moveTo>
                  <a:pt x="9036569" y="2432050"/>
                </a:moveTo>
                <a:cubicBezTo>
                  <a:pt x="9036569" y="2451100"/>
                  <a:pt x="9011169" y="2533650"/>
                  <a:pt x="9011169" y="2552700"/>
                </a:cubicBezTo>
                <a:cubicBezTo>
                  <a:pt x="9011169" y="2565400"/>
                  <a:pt x="9017519" y="2584450"/>
                  <a:pt x="9023869" y="2603500"/>
                </a:cubicBezTo>
                <a:lnTo>
                  <a:pt x="8985769" y="2603500"/>
                </a:lnTo>
                <a:cubicBezTo>
                  <a:pt x="8979419" y="2597150"/>
                  <a:pt x="8979419" y="2597150"/>
                  <a:pt x="8979419" y="2584450"/>
                </a:cubicBezTo>
                <a:cubicBezTo>
                  <a:pt x="8979419" y="2571750"/>
                  <a:pt x="8858769" y="2597150"/>
                  <a:pt x="8858769" y="2463800"/>
                </a:cubicBezTo>
                <a:lnTo>
                  <a:pt x="8858769" y="2444750"/>
                </a:lnTo>
                <a:cubicBezTo>
                  <a:pt x="8871469" y="2425700"/>
                  <a:pt x="8890519" y="2451100"/>
                  <a:pt x="8915919" y="2381250"/>
                </a:cubicBezTo>
                <a:lnTo>
                  <a:pt x="8884169" y="2381250"/>
                </a:lnTo>
                <a:lnTo>
                  <a:pt x="8884169" y="2355850"/>
                </a:lnTo>
                <a:cubicBezTo>
                  <a:pt x="8903219" y="2343150"/>
                  <a:pt x="8922269" y="2336800"/>
                  <a:pt x="8934969" y="2336800"/>
                </a:cubicBezTo>
                <a:cubicBezTo>
                  <a:pt x="8998469" y="2336800"/>
                  <a:pt x="9036569" y="2406650"/>
                  <a:pt x="9036569" y="2432050"/>
                </a:cubicBezTo>
                <a:close/>
                <a:moveTo>
                  <a:pt x="6204468" y="2362200"/>
                </a:moveTo>
                <a:cubicBezTo>
                  <a:pt x="6204468" y="2368550"/>
                  <a:pt x="6210818" y="2381250"/>
                  <a:pt x="6191768" y="2381250"/>
                </a:cubicBezTo>
                <a:cubicBezTo>
                  <a:pt x="6179068" y="2381250"/>
                  <a:pt x="6160018" y="2368550"/>
                  <a:pt x="6147318" y="2355850"/>
                </a:cubicBezTo>
                <a:cubicBezTo>
                  <a:pt x="6147318" y="2349500"/>
                  <a:pt x="6153668" y="2343150"/>
                  <a:pt x="6160018" y="2336800"/>
                </a:cubicBezTo>
                <a:cubicBezTo>
                  <a:pt x="6172718" y="2343150"/>
                  <a:pt x="6191768" y="2355850"/>
                  <a:pt x="6204468" y="2362200"/>
                </a:cubicBezTo>
                <a:close/>
                <a:moveTo>
                  <a:pt x="5632968" y="2368550"/>
                </a:moveTo>
                <a:cubicBezTo>
                  <a:pt x="5632968" y="2368550"/>
                  <a:pt x="5632968" y="2362200"/>
                  <a:pt x="5626618" y="2355850"/>
                </a:cubicBezTo>
                <a:cubicBezTo>
                  <a:pt x="5632968" y="2355850"/>
                  <a:pt x="5645668" y="2343150"/>
                  <a:pt x="5658368" y="2336800"/>
                </a:cubicBezTo>
                <a:cubicBezTo>
                  <a:pt x="5658368" y="2343150"/>
                  <a:pt x="5645668" y="2355850"/>
                  <a:pt x="5632968" y="2368550"/>
                </a:cubicBezTo>
                <a:close/>
                <a:moveTo>
                  <a:pt x="10236719" y="2349500"/>
                </a:moveTo>
                <a:cubicBezTo>
                  <a:pt x="10236719" y="2349500"/>
                  <a:pt x="10224019" y="2374900"/>
                  <a:pt x="10204969" y="2387600"/>
                </a:cubicBezTo>
                <a:cubicBezTo>
                  <a:pt x="10211319" y="2368550"/>
                  <a:pt x="10224019" y="2343150"/>
                  <a:pt x="10230369" y="2330450"/>
                </a:cubicBezTo>
                <a:cubicBezTo>
                  <a:pt x="10236719" y="2336800"/>
                  <a:pt x="10236719" y="2330450"/>
                  <a:pt x="10236719" y="2349500"/>
                </a:cubicBezTo>
                <a:close/>
                <a:moveTo>
                  <a:pt x="4921768" y="2336800"/>
                </a:moveTo>
                <a:lnTo>
                  <a:pt x="4921768" y="2355850"/>
                </a:lnTo>
                <a:cubicBezTo>
                  <a:pt x="4915418" y="2349500"/>
                  <a:pt x="4909068" y="2336800"/>
                  <a:pt x="4909068" y="2330450"/>
                </a:cubicBezTo>
                <a:cubicBezTo>
                  <a:pt x="4909068" y="2330450"/>
                  <a:pt x="4921768" y="2324100"/>
                  <a:pt x="4921768" y="2336800"/>
                </a:cubicBezTo>
                <a:close/>
                <a:moveTo>
                  <a:pt x="9512819" y="2451100"/>
                </a:moveTo>
                <a:cubicBezTo>
                  <a:pt x="9525519" y="2476500"/>
                  <a:pt x="9550919" y="2501900"/>
                  <a:pt x="9563619" y="2527300"/>
                </a:cubicBezTo>
                <a:cubicBezTo>
                  <a:pt x="9481069" y="2463800"/>
                  <a:pt x="9506469" y="2387600"/>
                  <a:pt x="9481069" y="2324100"/>
                </a:cubicBezTo>
                <a:cubicBezTo>
                  <a:pt x="9506469" y="2355850"/>
                  <a:pt x="9493769" y="2406650"/>
                  <a:pt x="9512819" y="2451100"/>
                </a:cubicBezTo>
                <a:close/>
                <a:moveTo>
                  <a:pt x="9550919" y="2400300"/>
                </a:moveTo>
                <a:cubicBezTo>
                  <a:pt x="9550919" y="2374900"/>
                  <a:pt x="9569969" y="2330450"/>
                  <a:pt x="9576319" y="2317750"/>
                </a:cubicBezTo>
                <a:cubicBezTo>
                  <a:pt x="9576319" y="2336800"/>
                  <a:pt x="9563619" y="2368550"/>
                  <a:pt x="9550919" y="2400300"/>
                </a:cubicBezTo>
                <a:close/>
                <a:moveTo>
                  <a:pt x="1994418" y="2381250"/>
                </a:moveTo>
                <a:cubicBezTo>
                  <a:pt x="2007118" y="2362200"/>
                  <a:pt x="2026168" y="2336800"/>
                  <a:pt x="2038868" y="2317750"/>
                </a:cubicBezTo>
                <a:cubicBezTo>
                  <a:pt x="2038868" y="2324100"/>
                  <a:pt x="2032518" y="2368550"/>
                  <a:pt x="1994418" y="2381250"/>
                </a:cubicBezTo>
                <a:close/>
                <a:moveTo>
                  <a:pt x="6858519" y="2311400"/>
                </a:moveTo>
                <a:cubicBezTo>
                  <a:pt x="6858519" y="2317750"/>
                  <a:pt x="6852169" y="2317750"/>
                  <a:pt x="6852169" y="2311400"/>
                </a:cubicBezTo>
                <a:lnTo>
                  <a:pt x="6858519" y="2311400"/>
                </a:lnTo>
                <a:close/>
                <a:moveTo>
                  <a:pt x="6458468" y="2311400"/>
                </a:moveTo>
                <a:cubicBezTo>
                  <a:pt x="6502919" y="2343150"/>
                  <a:pt x="6490219" y="2400300"/>
                  <a:pt x="6528319" y="2419350"/>
                </a:cubicBezTo>
                <a:cubicBezTo>
                  <a:pt x="6547369" y="2432050"/>
                  <a:pt x="6585469" y="2432050"/>
                  <a:pt x="6617219" y="2432050"/>
                </a:cubicBezTo>
                <a:cubicBezTo>
                  <a:pt x="6610869" y="2451100"/>
                  <a:pt x="6585469" y="2482850"/>
                  <a:pt x="6560069" y="2489200"/>
                </a:cubicBezTo>
                <a:cubicBezTo>
                  <a:pt x="6547369" y="2495550"/>
                  <a:pt x="6528319" y="2495550"/>
                  <a:pt x="6515619" y="2495550"/>
                </a:cubicBezTo>
                <a:cubicBezTo>
                  <a:pt x="6483869" y="2565400"/>
                  <a:pt x="6458468" y="2673350"/>
                  <a:pt x="6388618" y="2743200"/>
                </a:cubicBezTo>
                <a:cubicBezTo>
                  <a:pt x="6382268" y="2749550"/>
                  <a:pt x="6363218" y="2749550"/>
                  <a:pt x="6350518" y="2749550"/>
                </a:cubicBezTo>
                <a:cubicBezTo>
                  <a:pt x="6344168" y="2755900"/>
                  <a:pt x="6344168" y="2768600"/>
                  <a:pt x="6337818" y="2768600"/>
                </a:cubicBezTo>
                <a:cubicBezTo>
                  <a:pt x="6331468" y="2774950"/>
                  <a:pt x="6312418" y="2787650"/>
                  <a:pt x="6293368" y="2787650"/>
                </a:cubicBezTo>
                <a:cubicBezTo>
                  <a:pt x="6274318" y="2787650"/>
                  <a:pt x="6236218" y="2768600"/>
                  <a:pt x="6255268" y="2743200"/>
                </a:cubicBezTo>
                <a:cubicBezTo>
                  <a:pt x="6261618" y="2730500"/>
                  <a:pt x="6261618" y="2705100"/>
                  <a:pt x="6255268" y="2698750"/>
                </a:cubicBezTo>
                <a:cubicBezTo>
                  <a:pt x="6255268" y="2692400"/>
                  <a:pt x="6242568" y="2679700"/>
                  <a:pt x="6229868" y="2673350"/>
                </a:cubicBezTo>
                <a:cubicBezTo>
                  <a:pt x="6229868" y="2667000"/>
                  <a:pt x="6229868" y="2654300"/>
                  <a:pt x="6223518" y="2647950"/>
                </a:cubicBezTo>
                <a:cubicBezTo>
                  <a:pt x="6223518" y="2622550"/>
                  <a:pt x="6191768" y="2616200"/>
                  <a:pt x="6179068" y="2609850"/>
                </a:cubicBezTo>
                <a:lnTo>
                  <a:pt x="6179068" y="2590800"/>
                </a:lnTo>
                <a:cubicBezTo>
                  <a:pt x="6191768" y="2552700"/>
                  <a:pt x="6242568" y="2533650"/>
                  <a:pt x="6280668" y="2514600"/>
                </a:cubicBezTo>
                <a:cubicBezTo>
                  <a:pt x="6274318" y="2508250"/>
                  <a:pt x="6261618" y="2501900"/>
                  <a:pt x="6255268" y="2495550"/>
                </a:cubicBezTo>
                <a:cubicBezTo>
                  <a:pt x="6261618" y="2489200"/>
                  <a:pt x="6261618" y="2482850"/>
                  <a:pt x="6261618" y="2470150"/>
                </a:cubicBezTo>
                <a:lnTo>
                  <a:pt x="6299718" y="2470150"/>
                </a:lnTo>
                <a:cubicBezTo>
                  <a:pt x="6331468" y="2476500"/>
                  <a:pt x="6369568" y="2495550"/>
                  <a:pt x="6388618" y="2495550"/>
                </a:cubicBezTo>
                <a:lnTo>
                  <a:pt x="6426718" y="2495550"/>
                </a:lnTo>
                <a:lnTo>
                  <a:pt x="6426718" y="2425700"/>
                </a:lnTo>
                <a:cubicBezTo>
                  <a:pt x="6394968" y="2425700"/>
                  <a:pt x="6356868" y="2432050"/>
                  <a:pt x="6318768" y="2425700"/>
                </a:cubicBezTo>
                <a:cubicBezTo>
                  <a:pt x="6337818" y="2400300"/>
                  <a:pt x="6382268" y="2413000"/>
                  <a:pt x="6388618" y="2374900"/>
                </a:cubicBezTo>
                <a:cubicBezTo>
                  <a:pt x="6414018" y="2387600"/>
                  <a:pt x="6452118" y="2432050"/>
                  <a:pt x="6464818" y="2432050"/>
                </a:cubicBezTo>
                <a:cubicBezTo>
                  <a:pt x="6483869" y="2432050"/>
                  <a:pt x="6477519" y="2432050"/>
                  <a:pt x="6483869" y="2425700"/>
                </a:cubicBezTo>
                <a:cubicBezTo>
                  <a:pt x="6464818" y="2400300"/>
                  <a:pt x="6426718" y="2368550"/>
                  <a:pt x="6426718" y="2349500"/>
                </a:cubicBezTo>
                <a:cubicBezTo>
                  <a:pt x="6426718" y="2336800"/>
                  <a:pt x="6433068" y="2324100"/>
                  <a:pt x="6439418" y="2311400"/>
                </a:cubicBezTo>
                <a:lnTo>
                  <a:pt x="6458468" y="2311400"/>
                </a:lnTo>
                <a:close/>
                <a:moveTo>
                  <a:pt x="5423418" y="2355850"/>
                </a:moveTo>
                <a:cubicBezTo>
                  <a:pt x="5398018" y="2343150"/>
                  <a:pt x="5372618" y="2330450"/>
                  <a:pt x="5353568" y="2311400"/>
                </a:cubicBezTo>
                <a:cubicBezTo>
                  <a:pt x="5372618" y="2324100"/>
                  <a:pt x="5404368" y="2317750"/>
                  <a:pt x="5423418" y="2355850"/>
                </a:cubicBezTo>
                <a:close/>
                <a:moveTo>
                  <a:pt x="7061719" y="2305050"/>
                </a:moveTo>
                <a:cubicBezTo>
                  <a:pt x="7068069" y="2311400"/>
                  <a:pt x="7074419" y="2317750"/>
                  <a:pt x="7074419" y="2324100"/>
                </a:cubicBezTo>
                <a:cubicBezTo>
                  <a:pt x="7068069" y="2324100"/>
                  <a:pt x="7061719" y="2324100"/>
                  <a:pt x="7055369" y="2330450"/>
                </a:cubicBezTo>
                <a:cubicBezTo>
                  <a:pt x="7049019" y="2324100"/>
                  <a:pt x="7042669" y="2311400"/>
                  <a:pt x="7042669" y="2305050"/>
                </a:cubicBezTo>
                <a:lnTo>
                  <a:pt x="7061719" y="2305050"/>
                </a:lnTo>
                <a:close/>
                <a:moveTo>
                  <a:pt x="730768" y="2324100"/>
                </a:moveTo>
                <a:cubicBezTo>
                  <a:pt x="699018" y="2343150"/>
                  <a:pt x="654568" y="2362200"/>
                  <a:pt x="622818" y="2381250"/>
                </a:cubicBezTo>
                <a:lnTo>
                  <a:pt x="603768" y="2381250"/>
                </a:lnTo>
                <a:cubicBezTo>
                  <a:pt x="597418" y="2355850"/>
                  <a:pt x="591068" y="2324100"/>
                  <a:pt x="559318" y="2311400"/>
                </a:cubicBezTo>
                <a:lnTo>
                  <a:pt x="565668" y="2305050"/>
                </a:lnTo>
                <a:cubicBezTo>
                  <a:pt x="584718" y="2324100"/>
                  <a:pt x="616468" y="2343150"/>
                  <a:pt x="629168" y="2343150"/>
                </a:cubicBezTo>
                <a:cubicBezTo>
                  <a:pt x="648218" y="2343150"/>
                  <a:pt x="686318" y="2330450"/>
                  <a:pt x="730768" y="2324100"/>
                </a:cubicBezTo>
                <a:close/>
                <a:moveTo>
                  <a:pt x="10281169" y="2343150"/>
                </a:moveTo>
                <a:cubicBezTo>
                  <a:pt x="10274819" y="2330450"/>
                  <a:pt x="10255769" y="2311400"/>
                  <a:pt x="10255769" y="2298700"/>
                </a:cubicBezTo>
                <a:cubicBezTo>
                  <a:pt x="10262119" y="2311400"/>
                  <a:pt x="10281169" y="2330450"/>
                  <a:pt x="10281169" y="2343150"/>
                </a:cubicBezTo>
                <a:close/>
                <a:moveTo>
                  <a:pt x="7004569" y="2298700"/>
                </a:moveTo>
                <a:cubicBezTo>
                  <a:pt x="7004569" y="2305050"/>
                  <a:pt x="7004569" y="2317750"/>
                  <a:pt x="7010919" y="2330450"/>
                </a:cubicBezTo>
                <a:cubicBezTo>
                  <a:pt x="6979169" y="2324100"/>
                  <a:pt x="6972819" y="2336800"/>
                  <a:pt x="6953769" y="2317750"/>
                </a:cubicBezTo>
                <a:lnTo>
                  <a:pt x="6953769" y="2298700"/>
                </a:lnTo>
                <a:lnTo>
                  <a:pt x="7004569" y="2298700"/>
                </a:lnTo>
                <a:close/>
                <a:moveTo>
                  <a:pt x="9862069" y="2425700"/>
                </a:moveTo>
                <a:cubicBezTo>
                  <a:pt x="9836669" y="2393950"/>
                  <a:pt x="9804919" y="2343150"/>
                  <a:pt x="9760469" y="2311400"/>
                </a:cubicBezTo>
                <a:cubicBezTo>
                  <a:pt x="9747769" y="2305050"/>
                  <a:pt x="9741419" y="2311400"/>
                  <a:pt x="9722369" y="2311400"/>
                </a:cubicBezTo>
                <a:cubicBezTo>
                  <a:pt x="9709669" y="2311400"/>
                  <a:pt x="9677919" y="2317750"/>
                  <a:pt x="9658869" y="2324100"/>
                </a:cubicBezTo>
                <a:cubicBezTo>
                  <a:pt x="9684269" y="2292350"/>
                  <a:pt x="9709669" y="2292350"/>
                  <a:pt x="9735069" y="2292350"/>
                </a:cubicBezTo>
                <a:cubicBezTo>
                  <a:pt x="9811269" y="2292350"/>
                  <a:pt x="9804919" y="2343150"/>
                  <a:pt x="9862069" y="2425700"/>
                </a:cubicBezTo>
                <a:close/>
                <a:moveTo>
                  <a:pt x="946668" y="2317750"/>
                </a:moveTo>
                <a:cubicBezTo>
                  <a:pt x="946668" y="2311400"/>
                  <a:pt x="946668" y="2298700"/>
                  <a:pt x="959368" y="2286000"/>
                </a:cubicBezTo>
                <a:lnTo>
                  <a:pt x="959368" y="2305050"/>
                </a:lnTo>
                <a:cubicBezTo>
                  <a:pt x="953018" y="2305050"/>
                  <a:pt x="953018" y="2311400"/>
                  <a:pt x="946668" y="2317750"/>
                </a:cubicBezTo>
                <a:close/>
                <a:moveTo>
                  <a:pt x="10693919" y="2298700"/>
                </a:moveTo>
                <a:cubicBezTo>
                  <a:pt x="10687569" y="2305050"/>
                  <a:pt x="10624069" y="2362200"/>
                  <a:pt x="10598669" y="2362200"/>
                </a:cubicBezTo>
                <a:cubicBezTo>
                  <a:pt x="10573269" y="2362200"/>
                  <a:pt x="10579619" y="2349500"/>
                  <a:pt x="10573269" y="2336800"/>
                </a:cubicBezTo>
                <a:cubicBezTo>
                  <a:pt x="10566919" y="2336800"/>
                  <a:pt x="10554219" y="2349500"/>
                  <a:pt x="10541519" y="2355850"/>
                </a:cubicBezTo>
                <a:cubicBezTo>
                  <a:pt x="10560569" y="2330450"/>
                  <a:pt x="10579619" y="2292350"/>
                  <a:pt x="10592319" y="2292350"/>
                </a:cubicBezTo>
                <a:cubicBezTo>
                  <a:pt x="10611369" y="2292350"/>
                  <a:pt x="10624069" y="2317750"/>
                  <a:pt x="10636769" y="2336800"/>
                </a:cubicBezTo>
                <a:cubicBezTo>
                  <a:pt x="10655819" y="2317750"/>
                  <a:pt x="10655819" y="2298700"/>
                  <a:pt x="10662169" y="2279650"/>
                </a:cubicBezTo>
                <a:cubicBezTo>
                  <a:pt x="10668519" y="2279650"/>
                  <a:pt x="10681219" y="2292350"/>
                  <a:pt x="10693919" y="2298700"/>
                </a:cubicBezTo>
                <a:close/>
                <a:moveTo>
                  <a:pt x="10331969" y="2336800"/>
                </a:moveTo>
                <a:cubicBezTo>
                  <a:pt x="10319269" y="2324100"/>
                  <a:pt x="10300219" y="2298700"/>
                  <a:pt x="10287519" y="2273300"/>
                </a:cubicBezTo>
                <a:cubicBezTo>
                  <a:pt x="10300219" y="2273300"/>
                  <a:pt x="10331969" y="2311400"/>
                  <a:pt x="10331969" y="2336800"/>
                </a:cubicBezTo>
                <a:close/>
                <a:moveTo>
                  <a:pt x="6255268" y="2298700"/>
                </a:moveTo>
                <a:lnTo>
                  <a:pt x="6255268" y="2317750"/>
                </a:lnTo>
                <a:cubicBezTo>
                  <a:pt x="6248918" y="2324100"/>
                  <a:pt x="6248918" y="2324100"/>
                  <a:pt x="6236218" y="2324100"/>
                </a:cubicBezTo>
                <a:cubicBezTo>
                  <a:pt x="6217168" y="2324100"/>
                  <a:pt x="6204468" y="2317750"/>
                  <a:pt x="6204468" y="2298700"/>
                </a:cubicBezTo>
                <a:cubicBezTo>
                  <a:pt x="6204468" y="2286000"/>
                  <a:pt x="6217168" y="2279650"/>
                  <a:pt x="6217168" y="2273300"/>
                </a:cubicBezTo>
                <a:cubicBezTo>
                  <a:pt x="6229868" y="2279650"/>
                  <a:pt x="6242568" y="2286000"/>
                  <a:pt x="6255268" y="2298700"/>
                </a:cubicBezTo>
                <a:close/>
                <a:moveTo>
                  <a:pt x="1988068" y="2324100"/>
                </a:moveTo>
                <a:cubicBezTo>
                  <a:pt x="1981718" y="2324100"/>
                  <a:pt x="1975368" y="2330450"/>
                  <a:pt x="1969018" y="2330450"/>
                </a:cubicBezTo>
                <a:lnTo>
                  <a:pt x="1969018" y="2305050"/>
                </a:lnTo>
                <a:cubicBezTo>
                  <a:pt x="1975368" y="2292350"/>
                  <a:pt x="1988068" y="2279650"/>
                  <a:pt x="1994418" y="2273300"/>
                </a:cubicBezTo>
                <a:cubicBezTo>
                  <a:pt x="1994418" y="2292350"/>
                  <a:pt x="1988068" y="2305050"/>
                  <a:pt x="1988068" y="2324100"/>
                </a:cubicBezTo>
                <a:close/>
                <a:moveTo>
                  <a:pt x="3791468" y="2501900"/>
                </a:moveTo>
                <a:cubicBezTo>
                  <a:pt x="3791468" y="2489200"/>
                  <a:pt x="3791468" y="2476500"/>
                  <a:pt x="3785118" y="2463800"/>
                </a:cubicBezTo>
                <a:cubicBezTo>
                  <a:pt x="3772418" y="2482850"/>
                  <a:pt x="3766068" y="2508250"/>
                  <a:pt x="3753368" y="2520950"/>
                </a:cubicBezTo>
                <a:cubicBezTo>
                  <a:pt x="3766068" y="2482850"/>
                  <a:pt x="3785118" y="2438400"/>
                  <a:pt x="3804168" y="2400300"/>
                </a:cubicBezTo>
                <a:cubicBezTo>
                  <a:pt x="3810518" y="2393950"/>
                  <a:pt x="3823218" y="2400300"/>
                  <a:pt x="3829568" y="2393950"/>
                </a:cubicBezTo>
                <a:cubicBezTo>
                  <a:pt x="3861318" y="2355850"/>
                  <a:pt x="3899418" y="2311400"/>
                  <a:pt x="3931168" y="2266950"/>
                </a:cubicBezTo>
                <a:cubicBezTo>
                  <a:pt x="3893068" y="2330450"/>
                  <a:pt x="3874018" y="2432050"/>
                  <a:pt x="3791468" y="2501900"/>
                </a:cubicBezTo>
                <a:close/>
                <a:moveTo>
                  <a:pt x="6172718" y="2260600"/>
                </a:moveTo>
                <a:cubicBezTo>
                  <a:pt x="6172718" y="2266950"/>
                  <a:pt x="6166368" y="2266950"/>
                  <a:pt x="6166368" y="2260600"/>
                </a:cubicBezTo>
                <a:lnTo>
                  <a:pt x="6172718" y="2260600"/>
                </a:lnTo>
                <a:close/>
                <a:moveTo>
                  <a:pt x="9938269" y="2298700"/>
                </a:moveTo>
                <a:cubicBezTo>
                  <a:pt x="9925569" y="2298700"/>
                  <a:pt x="9906519" y="2305050"/>
                  <a:pt x="9887469" y="2311400"/>
                </a:cubicBezTo>
                <a:cubicBezTo>
                  <a:pt x="9881119" y="2305050"/>
                  <a:pt x="9881119" y="2311400"/>
                  <a:pt x="9881119" y="2292350"/>
                </a:cubicBezTo>
                <a:cubicBezTo>
                  <a:pt x="9881119" y="2279650"/>
                  <a:pt x="9893819" y="2266950"/>
                  <a:pt x="9906519" y="2254250"/>
                </a:cubicBezTo>
                <a:cubicBezTo>
                  <a:pt x="9919219" y="2266950"/>
                  <a:pt x="9931919" y="2286000"/>
                  <a:pt x="9938269" y="2298700"/>
                </a:cubicBezTo>
                <a:close/>
                <a:moveTo>
                  <a:pt x="8109469" y="2292350"/>
                </a:moveTo>
                <a:lnTo>
                  <a:pt x="8103119" y="2266950"/>
                </a:lnTo>
                <a:cubicBezTo>
                  <a:pt x="8109469" y="2260600"/>
                  <a:pt x="8109469" y="2254250"/>
                  <a:pt x="8115819" y="2254250"/>
                </a:cubicBezTo>
                <a:lnTo>
                  <a:pt x="8109469" y="2292350"/>
                </a:lnTo>
                <a:close/>
                <a:moveTo>
                  <a:pt x="7023619" y="2260600"/>
                </a:moveTo>
                <a:lnTo>
                  <a:pt x="6998219" y="2266950"/>
                </a:lnTo>
                <a:lnTo>
                  <a:pt x="6998219" y="2254250"/>
                </a:lnTo>
                <a:lnTo>
                  <a:pt x="7023619" y="2260600"/>
                </a:lnTo>
                <a:close/>
                <a:moveTo>
                  <a:pt x="3823218" y="2368550"/>
                </a:moveTo>
                <a:cubicBezTo>
                  <a:pt x="3842268" y="2330450"/>
                  <a:pt x="3867668" y="2292350"/>
                  <a:pt x="3899418" y="2254250"/>
                </a:cubicBezTo>
                <a:lnTo>
                  <a:pt x="3823218" y="2368550"/>
                </a:lnTo>
                <a:close/>
                <a:moveTo>
                  <a:pt x="1156218" y="2266950"/>
                </a:moveTo>
                <a:cubicBezTo>
                  <a:pt x="1156218" y="2279650"/>
                  <a:pt x="1067318" y="2311400"/>
                  <a:pt x="1067318" y="2311400"/>
                </a:cubicBezTo>
                <a:cubicBezTo>
                  <a:pt x="1054618" y="2311400"/>
                  <a:pt x="1029218" y="2305050"/>
                  <a:pt x="1010168" y="2298700"/>
                </a:cubicBezTo>
                <a:cubicBezTo>
                  <a:pt x="1029218" y="2266950"/>
                  <a:pt x="1067318" y="2273300"/>
                  <a:pt x="1099068" y="2266950"/>
                </a:cubicBezTo>
                <a:cubicBezTo>
                  <a:pt x="1105418" y="2266950"/>
                  <a:pt x="1130818" y="2260600"/>
                  <a:pt x="1149868" y="2254250"/>
                </a:cubicBezTo>
                <a:cubicBezTo>
                  <a:pt x="1149868" y="2254250"/>
                  <a:pt x="1156218" y="2247900"/>
                  <a:pt x="1156218" y="2266950"/>
                </a:cubicBezTo>
                <a:close/>
                <a:moveTo>
                  <a:pt x="7245869" y="2266950"/>
                </a:moveTo>
                <a:cubicBezTo>
                  <a:pt x="7245869" y="2260600"/>
                  <a:pt x="7245869" y="2247900"/>
                  <a:pt x="7252219" y="2247900"/>
                </a:cubicBezTo>
                <a:cubicBezTo>
                  <a:pt x="7252219" y="2254250"/>
                  <a:pt x="7252219" y="2266950"/>
                  <a:pt x="7245869" y="2266950"/>
                </a:cubicBezTo>
                <a:close/>
                <a:moveTo>
                  <a:pt x="10833619" y="2254250"/>
                </a:moveTo>
                <a:cubicBezTo>
                  <a:pt x="10833619" y="2247900"/>
                  <a:pt x="10833619" y="2241550"/>
                  <a:pt x="10839969" y="2241550"/>
                </a:cubicBezTo>
                <a:cubicBezTo>
                  <a:pt x="10839969" y="2241550"/>
                  <a:pt x="10839969" y="2247900"/>
                  <a:pt x="10833619" y="2254250"/>
                </a:cubicBezTo>
                <a:close/>
                <a:moveTo>
                  <a:pt x="6064768" y="2241550"/>
                </a:moveTo>
                <a:cubicBezTo>
                  <a:pt x="6064768" y="2241550"/>
                  <a:pt x="6071118" y="2235200"/>
                  <a:pt x="6077468" y="2235200"/>
                </a:cubicBezTo>
                <a:cubicBezTo>
                  <a:pt x="6077468" y="2235200"/>
                  <a:pt x="6071118" y="2247900"/>
                  <a:pt x="6064768" y="2241550"/>
                </a:cubicBezTo>
                <a:close/>
                <a:moveTo>
                  <a:pt x="7944369" y="2228850"/>
                </a:moveTo>
                <a:lnTo>
                  <a:pt x="7944369" y="2247900"/>
                </a:lnTo>
                <a:cubicBezTo>
                  <a:pt x="7931669" y="2247900"/>
                  <a:pt x="7918969" y="2247900"/>
                  <a:pt x="7880869" y="2254250"/>
                </a:cubicBezTo>
                <a:cubicBezTo>
                  <a:pt x="7880869" y="2241550"/>
                  <a:pt x="7893569" y="2235200"/>
                  <a:pt x="7906269" y="2228850"/>
                </a:cubicBezTo>
                <a:lnTo>
                  <a:pt x="7944369" y="2228850"/>
                </a:lnTo>
                <a:close/>
                <a:moveTo>
                  <a:pt x="3537468" y="2247900"/>
                </a:moveTo>
                <a:lnTo>
                  <a:pt x="3537468" y="2228850"/>
                </a:lnTo>
                <a:lnTo>
                  <a:pt x="3537468" y="2247900"/>
                </a:lnTo>
                <a:close/>
                <a:moveTo>
                  <a:pt x="3226318" y="2260600"/>
                </a:moveTo>
                <a:cubicBezTo>
                  <a:pt x="3219968" y="2266950"/>
                  <a:pt x="3213619" y="2273300"/>
                  <a:pt x="3200919" y="2273300"/>
                </a:cubicBezTo>
                <a:lnTo>
                  <a:pt x="3207269" y="2228850"/>
                </a:lnTo>
                <a:cubicBezTo>
                  <a:pt x="3219968" y="2235200"/>
                  <a:pt x="3219968" y="2247900"/>
                  <a:pt x="3226318" y="2260600"/>
                </a:cubicBezTo>
                <a:close/>
                <a:moveTo>
                  <a:pt x="3099319" y="2273300"/>
                </a:moveTo>
                <a:cubicBezTo>
                  <a:pt x="3086619" y="2266950"/>
                  <a:pt x="3080269" y="2260600"/>
                  <a:pt x="3080269" y="2228850"/>
                </a:cubicBezTo>
                <a:lnTo>
                  <a:pt x="3105669" y="2228850"/>
                </a:lnTo>
                <a:lnTo>
                  <a:pt x="3099319" y="2273300"/>
                </a:lnTo>
                <a:close/>
                <a:moveTo>
                  <a:pt x="3048519" y="2254250"/>
                </a:moveTo>
                <a:cubicBezTo>
                  <a:pt x="3042169" y="2266950"/>
                  <a:pt x="3042169" y="2279650"/>
                  <a:pt x="3035819" y="2286000"/>
                </a:cubicBezTo>
                <a:cubicBezTo>
                  <a:pt x="3029469" y="2273300"/>
                  <a:pt x="3023119" y="2260600"/>
                  <a:pt x="3023119" y="2247900"/>
                </a:cubicBezTo>
                <a:cubicBezTo>
                  <a:pt x="3023119" y="2228850"/>
                  <a:pt x="3029469" y="2235200"/>
                  <a:pt x="3048519" y="2228850"/>
                </a:cubicBezTo>
                <a:lnTo>
                  <a:pt x="3048519" y="2254250"/>
                </a:lnTo>
                <a:close/>
                <a:moveTo>
                  <a:pt x="2997719" y="2228850"/>
                </a:moveTo>
                <a:cubicBezTo>
                  <a:pt x="2991369" y="2247900"/>
                  <a:pt x="2985019" y="2266950"/>
                  <a:pt x="2978669" y="2279650"/>
                </a:cubicBezTo>
                <a:cubicBezTo>
                  <a:pt x="2972319" y="2266950"/>
                  <a:pt x="2972319" y="2247900"/>
                  <a:pt x="2978669" y="2228850"/>
                </a:cubicBezTo>
                <a:lnTo>
                  <a:pt x="2997719" y="2228850"/>
                </a:lnTo>
                <a:close/>
                <a:moveTo>
                  <a:pt x="3169169" y="2235200"/>
                </a:moveTo>
                <a:cubicBezTo>
                  <a:pt x="3169169" y="2254250"/>
                  <a:pt x="3156469" y="2266950"/>
                  <a:pt x="3150119" y="2279650"/>
                </a:cubicBezTo>
                <a:cubicBezTo>
                  <a:pt x="3150119" y="2273300"/>
                  <a:pt x="3143769" y="2266950"/>
                  <a:pt x="3143769" y="2247900"/>
                </a:cubicBezTo>
                <a:cubicBezTo>
                  <a:pt x="3143769" y="2235200"/>
                  <a:pt x="3150119" y="2228850"/>
                  <a:pt x="3156469" y="2222500"/>
                </a:cubicBezTo>
                <a:cubicBezTo>
                  <a:pt x="3162819" y="2228850"/>
                  <a:pt x="3169169" y="2222500"/>
                  <a:pt x="3169169" y="2235200"/>
                </a:cubicBezTo>
                <a:close/>
                <a:moveTo>
                  <a:pt x="1930918" y="2235200"/>
                </a:moveTo>
                <a:cubicBezTo>
                  <a:pt x="1930918" y="2228850"/>
                  <a:pt x="1930918" y="2222500"/>
                  <a:pt x="1937268" y="2222500"/>
                </a:cubicBezTo>
                <a:cubicBezTo>
                  <a:pt x="1937268" y="2228850"/>
                  <a:pt x="1937268" y="2235200"/>
                  <a:pt x="1930918" y="2235200"/>
                </a:cubicBezTo>
                <a:close/>
                <a:moveTo>
                  <a:pt x="10262119" y="2266950"/>
                </a:moveTo>
                <a:lnTo>
                  <a:pt x="10262119" y="2216150"/>
                </a:lnTo>
                <a:cubicBezTo>
                  <a:pt x="10268469" y="2228850"/>
                  <a:pt x="10268469" y="2247900"/>
                  <a:pt x="10262119" y="2266950"/>
                </a:cubicBezTo>
                <a:close/>
                <a:moveTo>
                  <a:pt x="4851918" y="2228850"/>
                </a:moveTo>
                <a:cubicBezTo>
                  <a:pt x="4845568" y="2228850"/>
                  <a:pt x="4839218" y="2222500"/>
                  <a:pt x="4832868" y="2216150"/>
                </a:cubicBezTo>
                <a:cubicBezTo>
                  <a:pt x="4839218" y="2216150"/>
                  <a:pt x="4845568" y="2222500"/>
                  <a:pt x="4851918" y="2228850"/>
                </a:cubicBezTo>
                <a:close/>
                <a:moveTo>
                  <a:pt x="6045718" y="2279650"/>
                </a:moveTo>
                <a:cubicBezTo>
                  <a:pt x="6045718" y="2298700"/>
                  <a:pt x="6020318" y="2311400"/>
                  <a:pt x="6007618" y="2317750"/>
                </a:cubicBezTo>
                <a:cubicBezTo>
                  <a:pt x="5994918" y="2305050"/>
                  <a:pt x="5975868" y="2298700"/>
                  <a:pt x="5975868" y="2279650"/>
                </a:cubicBezTo>
                <a:cubicBezTo>
                  <a:pt x="5975868" y="2260600"/>
                  <a:pt x="6033018" y="2203450"/>
                  <a:pt x="6039368" y="2203450"/>
                </a:cubicBezTo>
                <a:cubicBezTo>
                  <a:pt x="6039368" y="2228850"/>
                  <a:pt x="6045718" y="2266950"/>
                  <a:pt x="6045718" y="2279650"/>
                </a:cubicBezTo>
                <a:close/>
                <a:moveTo>
                  <a:pt x="616468" y="2216150"/>
                </a:moveTo>
                <a:cubicBezTo>
                  <a:pt x="610118" y="2216150"/>
                  <a:pt x="572018" y="2203450"/>
                  <a:pt x="572018" y="2241550"/>
                </a:cubicBezTo>
                <a:cubicBezTo>
                  <a:pt x="578368" y="2247900"/>
                  <a:pt x="572018" y="2247900"/>
                  <a:pt x="584718" y="2247900"/>
                </a:cubicBezTo>
                <a:cubicBezTo>
                  <a:pt x="603768" y="2247900"/>
                  <a:pt x="629168" y="2235200"/>
                  <a:pt x="648218" y="2228850"/>
                </a:cubicBezTo>
                <a:cubicBezTo>
                  <a:pt x="660918" y="2222500"/>
                  <a:pt x="660918" y="2209800"/>
                  <a:pt x="673618" y="2203450"/>
                </a:cubicBezTo>
                <a:cubicBezTo>
                  <a:pt x="679968" y="2209800"/>
                  <a:pt x="692668" y="2216150"/>
                  <a:pt x="699018" y="2228850"/>
                </a:cubicBezTo>
                <a:cubicBezTo>
                  <a:pt x="673618" y="2241550"/>
                  <a:pt x="635518" y="2286000"/>
                  <a:pt x="610118" y="2286000"/>
                </a:cubicBezTo>
                <a:cubicBezTo>
                  <a:pt x="559318" y="2286000"/>
                  <a:pt x="559318" y="2254250"/>
                  <a:pt x="559318" y="2222500"/>
                </a:cubicBezTo>
                <a:cubicBezTo>
                  <a:pt x="559318" y="2203450"/>
                  <a:pt x="584718" y="2203450"/>
                  <a:pt x="597418" y="2197100"/>
                </a:cubicBezTo>
                <a:cubicBezTo>
                  <a:pt x="603768" y="2197100"/>
                  <a:pt x="616468" y="2209800"/>
                  <a:pt x="616468" y="2216150"/>
                </a:cubicBezTo>
                <a:close/>
                <a:moveTo>
                  <a:pt x="9004819" y="2241550"/>
                </a:moveTo>
                <a:cubicBezTo>
                  <a:pt x="8998469" y="2228850"/>
                  <a:pt x="8992119" y="2209800"/>
                  <a:pt x="8985769" y="2190750"/>
                </a:cubicBezTo>
                <a:cubicBezTo>
                  <a:pt x="8992119" y="2197100"/>
                  <a:pt x="9004819" y="2216150"/>
                  <a:pt x="9004819" y="2241550"/>
                </a:cubicBezTo>
                <a:close/>
                <a:moveTo>
                  <a:pt x="7518919" y="2222500"/>
                </a:moveTo>
                <a:cubicBezTo>
                  <a:pt x="7518919" y="2235200"/>
                  <a:pt x="7550669" y="2298700"/>
                  <a:pt x="7550669" y="2317750"/>
                </a:cubicBezTo>
                <a:cubicBezTo>
                  <a:pt x="7550669" y="2330450"/>
                  <a:pt x="7512569" y="2368550"/>
                  <a:pt x="7493519" y="2387600"/>
                </a:cubicBezTo>
                <a:cubicBezTo>
                  <a:pt x="7499869" y="2368550"/>
                  <a:pt x="7518919" y="2330450"/>
                  <a:pt x="7518919" y="2317750"/>
                </a:cubicBezTo>
                <a:cubicBezTo>
                  <a:pt x="7518919" y="2298700"/>
                  <a:pt x="7512569" y="2292350"/>
                  <a:pt x="7512569" y="2273300"/>
                </a:cubicBezTo>
                <a:cubicBezTo>
                  <a:pt x="7506219" y="2273300"/>
                  <a:pt x="7506219" y="2266950"/>
                  <a:pt x="7493519" y="2266950"/>
                </a:cubicBezTo>
                <a:cubicBezTo>
                  <a:pt x="7480819" y="2266950"/>
                  <a:pt x="7455419" y="2273300"/>
                  <a:pt x="7468119" y="2305050"/>
                </a:cubicBezTo>
                <a:cubicBezTo>
                  <a:pt x="7449069" y="2286000"/>
                  <a:pt x="7449069" y="2292350"/>
                  <a:pt x="7449069" y="2279650"/>
                </a:cubicBezTo>
                <a:cubicBezTo>
                  <a:pt x="7449069" y="2247900"/>
                  <a:pt x="7468119" y="2203450"/>
                  <a:pt x="7525269" y="2190750"/>
                </a:cubicBezTo>
                <a:lnTo>
                  <a:pt x="7531619" y="2197100"/>
                </a:lnTo>
                <a:cubicBezTo>
                  <a:pt x="7525269" y="2203450"/>
                  <a:pt x="7518919" y="2203450"/>
                  <a:pt x="7518919" y="2222500"/>
                </a:cubicBezTo>
                <a:close/>
                <a:moveTo>
                  <a:pt x="7449069" y="2203450"/>
                </a:moveTo>
                <a:cubicBezTo>
                  <a:pt x="7449069" y="2197100"/>
                  <a:pt x="7449069" y="2190750"/>
                  <a:pt x="7455419" y="2190750"/>
                </a:cubicBezTo>
                <a:cubicBezTo>
                  <a:pt x="7461769" y="2190750"/>
                  <a:pt x="7455419" y="2203450"/>
                  <a:pt x="7449069" y="2203450"/>
                </a:cubicBezTo>
                <a:close/>
                <a:moveTo>
                  <a:pt x="7239519" y="2228850"/>
                </a:moveTo>
                <a:cubicBezTo>
                  <a:pt x="7239519" y="2216150"/>
                  <a:pt x="7239519" y="2203450"/>
                  <a:pt x="7233169" y="2190750"/>
                </a:cubicBezTo>
                <a:cubicBezTo>
                  <a:pt x="7239519" y="2197100"/>
                  <a:pt x="7258569" y="2209800"/>
                  <a:pt x="7239519" y="2228850"/>
                </a:cubicBezTo>
                <a:close/>
                <a:moveTo>
                  <a:pt x="6795019" y="2216150"/>
                </a:moveTo>
                <a:cubicBezTo>
                  <a:pt x="6763269" y="2203450"/>
                  <a:pt x="6737869" y="2222500"/>
                  <a:pt x="6725169" y="2190750"/>
                </a:cubicBezTo>
                <a:cubicBezTo>
                  <a:pt x="6750569" y="2197100"/>
                  <a:pt x="6775969" y="2203450"/>
                  <a:pt x="6795019" y="2216150"/>
                </a:cubicBezTo>
                <a:close/>
                <a:moveTo>
                  <a:pt x="10370069" y="2260600"/>
                </a:moveTo>
                <a:cubicBezTo>
                  <a:pt x="10363719" y="2247900"/>
                  <a:pt x="10351019" y="2222500"/>
                  <a:pt x="10344669" y="2197100"/>
                </a:cubicBezTo>
                <a:lnTo>
                  <a:pt x="10351019" y="2184400"/>
                </a:lnTo>
                <a:cubicBezTo>
                  <a:pt x="10363719" y="2209800"/>
                  <a:pt x="10370069" y="2235200"/>
                  <a:pt x="10370069" y="2260600"/>
                </a:cubicBezTo>
                <a:close/>
                <a:moveTo>
                  <a:pt x="2172219" y="2209800"/>
                </a:moveTo>
                <a:lnTo>
                  <a:pt x="2165869" y="2184400"/>
                </a:lnTo>
                <a:cubicBezTo>
                  <a:pt x="2165869" y="2184400"/>
                  <a:pt x="2178569" y="2197100"/>
                  <a:pt x="2184919" y="2197100"/>
                </a:cubicBezTo>
                <a:lnTo>
                  <a:pt x="2172219" y="2209800"/>
                </a:lnTo>
                <a:close/>
                <a:moveTo>
                  <a:pt x="10255769" y="2197100"/>
                </a:moveTo>
                <a:lnTo>
                  <a:pt x="10255769" y="2178050"/>
                </a:lnTo>
                <a:lnTo>
                  <a:pt x="10255769" y="2197100"/>
                </a:lnTo>
                <a:close/>
                <a:moveTo>
                  <a:pt x="7118869" y="2190750"/>
                </a:moveTo>
                <a:cubicBezTo>
                  <a:pt x="7112519" y="2190750"/>
                  <a:pt x="7106169" y="2190750"/>
                  <a:pt x="7099819" y="2197100"/>
                </a:cubicBezTo>
                <a:cubicBezTo>
                  <a:pt x="7099819" y="2203450"/>
                  <a:pt x="7112519" y="2209800"/>
                  <a:pt x="7118869" y="2222500"/>
                </a:cubicBezTo>
                <a:lnTo>
                  <a:pt x="7080769" y="2222500"/>
                </a:lnTo>
                <a:cubicBezTo>
                  <a:pt x="7074419" y="2216150"/>
                  <a:pt x="7068069" y="2203450"/>
                  <a:pt x="7061719" y="2190750"/>
                </a:cubicBezTo>
                <a:cubicBezTo>
                  <a:pt x="7068069" y="2184400"/>
                  <a:pt x="7061719" y="2178050"/>
                  <a:pt x="7080769" y="2178050"/>
                </a:cubicBezTo>
                <a:cubicBezTo>
                  <a:pt x="7093469" y="2178050"/>
                  <a:pt x="7106169" y="2184400"/>
                  <a:pt x="7118869" y="2190750"/>
                </a:cubicBezTo>
                <a:close/>
                <a:moveTo>
                  <a:pt x="9474719" y="2222500"/>
                </a:moveTo>
                <a:cubicBezTo>
                  <a:pt x="9474719" y="2241550"/>
                  <a:pt x="9468369" y="2260600"/>
                  <a:pt x="9462019" y="2279650"/>
                </a:cubicBezTo>
                <a:lnTo>
                  <a:pt x="9462019" y="2171700"/>
                </a:lnTo>
                <a:cubicBezTo>
                  <a:pt x="9468369" y="2190750"/>
                  <a:pt x="9474719" y="2209800"/>
                  <a:pt x="9474719" y="2222500"/>
                </a:cubicBezTo>
                <a:close/>
                <a:moveTo>
                  <a:pt x="2565919" y="2197100"/>
                </a:moveTo>
                <a:cubicBezTo>
                  <a:pt x="2565919" y="2190750"/>
                  <a:pt x="2559569" y="2178050"/>
                  <a:pt x="2559569" y="2171700"/>
                </a:cubicBezTo>
                <a:cubicBezTo>
                  <a:pt x="2565919" y="2178050"/>
                  <a:pt x="2572269" y="2184400"/>
                  <a:pt x="2565919" y="2197100"/>
                </a:cubicBezTo>
                <a:close/>
                <a:moveTo>
                  <a:pt x="8217419" y="2178050"/>
                </a:moveTo>
                <a:cubicBezTo>
                  <a:pt x="8211069" y="2184400"/>
                  <a:pt x="8204719" y="2171700"/>
                  <a:pt x="8204719" y="2165350"/>
                </a:cubicBezTo>
                <a:lnTo>
                  <a:pt x="8217419" y="2178050"/>
                </a:lnTo>
                <a:close/>
                <a:moveTo>
                  <a:pt x="8680969" y="2279650"/>
                </a:moveTo>
                <a:cubicBezTo>
                  <a:pt x="8712719" y="2292350"/>
                  <a:pt x="8750819" y="2292350"/>
                  <a:pt x="8782569" y="2311400"/>
                </a:cubicBezTo>
                <a:cubicBezTo>
                  <a:pt x="8712719" y="2330450"/>
                  <a:pt x="8636519" y="2286000"/>
                  <a:pt x="8579369" y="2381250"/>
                </a:cubicBezTo>
                <a:lnTo>
                  <a:pt x="8579369" y="2355850"/>
                </a:lnTo>
                <a:cubicBezTo>
                  <a:pt x="8585719" y="2343150"/>
                  <a:pt x="8598419" y="2298700"/>
                  <a:pt x="8630169" y="2292350"/>
                </a:cubicBezTo>
                <a:cubicBezTo>
                  <a:pt x="8630169" y="2279650"/>
                  <a:pt x="8611119" y="2279650"/>
                  <a:pt x="8611119" y="2260600"/>
                </a:cubicBezTo>
                <a:cubicBezTo>
                  <a:pt x="8611119" y="2241550"/>
                  <a:pt x="8636519" y="2165350"/>
                  <a:pt x="8642869" y="2159000"/>
                </a:cubicBezTo>
                <a:lnTo>
                  <a:pt x="8655569" y="2159000"/>
                </a:lnTo>
                <a:cubicBezTo>
                  <a:pt x="8661919" y="2197100"/>
                  <a:pt x="8674619" y="2241550"/>
                  <a:pt x="8680969" y="2279650"/>
                </a:cubicBezTo>
                <a:close/>
                <a:moveTo>
                  <a:pt x="5404368" y="2178050"/>
                </a:moveTo>
                <a:lnTo>
                  <a:pt x="5404368" y="2197100"/>
                </a:lnTo>
                <a:cubicBezTo>
                  <a:pt x="5385318" y="2197100"/>
                  <a:pt x="5372618" y="2190750"/>
                  <a:pt x="5366268" y="2190750"/>
                </a:cubicBezTo>
                <a:lnTo>
                  <a:pt x="5372618" y="2159000"/>
                </a:lnTo>
                <a:cubicBezTo>
                  <a:pt x="5378968" y="2159000"/>
                  <a:pt x="5391668" y="2165350"/>
                  <a:pt x="5404368" y="2178050"/>
                </a:cubicBezTo>
                <a:close/>
                <a:moveTo>
                  <a:pt x="5334518" y="2159000"/>
                </a:moveTo>
                <a:lnTo>
                  <a:pt x="5334518" y="2178050"/>
                </a:lnTo>
                <a:cubicBezTo>
                  <a:pt x="5328168" y="2197100"/>
                  <a:pt x="5315468" y="2209800"/>
                  <a:pt x="5302768" y="2216150"/>
                </a:cubicBezTo>
                <a:cubicBezTo>
                  <a:pt x="5302768" y="2197100"/>
                  <a:pt x="5302768" y="2178050"/>
                  <a:pt x="5309118" y="2159000"/>
                </a:cubicBezTo>
                <a:lnTo>
                  <a:pt x="5334518" y="2159000"/>
                </a:lnTo>
                <a:close/>
                <a:moveTo>
                  <a:pt x="5277368" y="2159000"/>
                </a:moveTo>
                <a:lnTo>
                  <a:pt x="5277368" y="2197100"/>
                </a:lnTo>
                <a:lnTo>
                  <a:pt x="5258318" y="2216150"/>
                </a:lnTo>
                <a:lnTo>
                  <a:pt x="5226568" y="2209800"/>
                </a:lnTo>
                <a:lnTo>
                  <a:pt x="5232918" y="2159000"/>
                </a:lnTo>
                <a:lnTo>
                  <a:pt x="5277368" y="2159000"/>
                </a:lnTo>
                <a:close/>
                <a:moveTo>
                  <a:pt x="5194818" y="2178050"/>
                </a:moveTo>
                <a:cubicBezTo>
                  <a:pt x="5169418" y="2209800"/>
                  <a:pt x="5169418" y="2203450"/>
                  <a:pt x="5156718" y="2216150"/>
                </a:cubicBezTo>
                <a:cubicBezTo>
                  <a:pt x="5150368" y="2203450"/>
                  <a:pt x="5150368" y="2184400"/>
                  <a:pt x="5144018" y="2165350"/>
                </a:cubicBezTo>
                <a:cubicBezTo>
                  <a:pt x="5150368" y="2165350"/>
                  <a:pt x="5156718" y="2159000"/>
                  <a:pt x="5194818" y="2159000"/>
                </a:cubicBezTo>
                <a:lnTo>
                  <a:pt x="5194818" y="2178050"/>
                </a:lnTo>
                <a:close/>
                <a:moveTo>
                  <a:pt x="1073668" y="2171700"/>
                </a:moveTo>
                <a:cubicBezTo>
                  <a:pt x="1073668" y="2171700"/>
                  <a:pt x="1073668" y="2178050"/>
                  <a:pt x="1060968" y="2178050"/>
                </a:cubicBezTo>
                <a:cubicBezTo>
                  <a:pt x="1041918" y="2178050"/>
                  <a:pt x="1041918" y="2165350"/>
                  <a:pt x="1041918" y="2159000"/>
                </a:cubicBezTo>
                <a:cubicBezTo>
                  <a:pt x="1054618" y="2159000"/>
                  <a:pt x="1067318" y="2165350"/>
                  <a:pt x="1073668" y="2171700"/>
                </a:cubicBezTo>
                <a:close/>
                <a:moveTo>
                  <a:pt x="8877819" y="2152650"/>
                </a:moveTo>
                <a:cubicBezTo>
                  <a:pt x="8877819" y="2171700"/>
                  <a:pt x="8877819" y="2190750"/>
                  <a:pt x="8884169" y="2254250"/>
                </a:cubicBezTo>
                <a:cubicBezTo>
                  <a:pt x="8877819" y="2247900"/>
                  <a:pt x="8877819" y="2235200"/>
                  <a:pt x="8871469" y="2222500"/>
                </a:cubicBezTo>
                <a:cubicBezTo>
                  <a:pt x="8839719" y="2216150"/>
                  <a:pt x="8814319" y="2209800"/>
                  <a:pt x="8814319" y="2178050"/>
                </a:cubicBezTo>
                <a:cubicBezTo>
                  <a:pt x="8814319" y="2159000"/>
                  <a:pt x="8833369" y="2165350"/>
                  <a:pt x="8858769" y="2152650"/>
                </a:cubicBezTo>
                <a:lnTo>
                  <a:pt x="8877819" y="2152650"/>
                </a:lnTo>
                <a:close/>
                <a:moveTo>
                  <a:pt x="5124968" y="2190750"/>
                </a:moveTo>
                <a:cubicBezTo>
                  <a:pt x="5124968" y="2203450"/>
                  <a:pt x="5118618" y="2209800"/>
                  <a:pt x="5112268" y="2216150"/>
                </a:cubicBezTo>
                <a:lnTo>
                  <a:pt x="5074168" y="2216150"/>
                </a:lnTo>
                <a:lnTo>
                  <a:pt x="5074168" y="2165350"/>
                </a:lnTo>
                <a:cubicBezTo>
                  <a:pt x="5086868" y="2152650"/>
                  <a:pt x="5099568" y="2152650"/>
                  <a:pt x="5112268" y="2146300"/>
                </a:cubicBezTo>
                <a:cubicBezTo>
                  <a:pt x="5118618" y="2159000"/>
                  <a:pt x="5124968" y="2171700"/>
                  <a:pt x="5124968" y="2190750"/>
                </a:cubicBezTo>
                <a:close/>
                <a:moveTo>
                  <a:pt x="3353318" y="2279650"/>
                </a:moveTo>
                <a:cubicBezTo>
                  <a:pt x="3366018" y="2247900"/>
                  <a:pt x="3372368" y="2216150"/>
                  <a:pt x="3372368" y="2184400"/>
                </a:cubicBezTo>
                <a:lnTo>
                  <a:pt x="3410468" y="2184400"/>
                </a:lnTo>
                <a:cubicBezTo>
                  <a:pt x="3442218" y="2197100"/>
                  <a:pt x="3473968" y="2197100"/>
                  <a:pt x="3493018" y="2216150"/>
                </a:cubicBezTo>
                <a:cubicBezTo>
                  <a:pt x="3518418" y="2247900"/>
                  <a:pt x="3518418" y="2336800"/>
                  <a:pt x="3518418" y="2349500"/>
                </a:cubicBezTo>
                <a:cubicBezTo>
                  <a:pt x="3518418" y="2368550"/>
                  <a:pt x="3505718" y="2425700"/>
                  <a:pt x="3499368" y="2463800"/>
                </a:cubicBezTo>
                <a:cubicBezTo>
                  <a:pt x="3448568" y="2451100"/>
                  <a:pt x="3410468" y="2425700"/>
                  <a:pt x="3372368" y="2413000"/>
                </a:cubicBezTo>
                <a:cubicBezTo>
                  <a:pt x="3315218" y="2393950"/>
                  <a:pt x="3239018" y="2374900"/>
                  <a:pt x="3175519" y="2374900"/>
                </a:cubicBezTo>
                <a:lnTo>
                  <a:pt x="2915169" y="2387600"/>
                </a:lnTo>
                <a:lnTo>
                  <a:pt x="2915169" y="2470150"/>
                </a:lnTo>
                <a:cubicBezTo>
                  <a:pt x="2978669" y="2470150"/>
                  <a:pt x="3200919" y="2482850"/>
                  <a:pt x="3213619" y="2482850"/>
                </a:cubicBezTo>
                <a:cubicBezTo>
                  <a:pt x="3232668" y="2482850"/>
                  <a:pt x="3270768" y="2463800"/>
                  <a:pt x="3289818" y="2463800"/>
                </a:cubicBezTo>
                <a:cubicBezTo>
                  <a:pt x="3302518" y="2463800"/>
                  <a:pt x="3442218" y="2514600"/>
                  <a:pt x="3461268" y="2514600"/>
                </a:cubicBezTo>
                <a:cubicBezTo>
                  <a:pt x="3493018" y="2514600"/>
                  <a:pt x="3518418" y="2489200"/>
                  <a:pt x="3537468" y="2508250"/>
                </a:cubicBezTo>
                <a:cubicBezTo>
                  <a:pt x="3537468" y="2527300"/>
                  <a:pt x="3531118" y="2540000"/>
                  <a:pt x="3524768" y="2546350"/>
                </a:cubicBezTo>
                <a:cubicBezTo>
                  <a:pt x="3543818" y="2559050"/>
                  <a:pt x="3600968" y="2552700"/>
                  <a:pt x="3626368" y="2552700"/>
                </a:cubicBezTo>
                <a:cubicBezTo>
                  <a:pt x="3626368" y="2590800"/>
                  <a:pt x="3645418" y="2584450"/>
                  <a:pt x="3645418" y="2603500"/>
                </a:cubicBezTo>
                <a:cubicBezTo>
                  <a:pt x="3645418" y="2616200"/>
                  <a:pt x="3632718" y="2635250"/>
                  <a:pt x="3620018" y="2654300"/>
                </a:cubicBezTo>
                <a:cubicBezTo>
                  <a:pt x="3620018" y="2660650"/>
                  <a:pt x="3626368" y="2667000"/>
                  <a:pt x="3632718" y="2673350"/>
                </a:cubicBezTo>
                <a:lnTo>
                  <a:pt x="3645418" y="2660650"/>
                </a:lnTo>
                <a:cubicBezTo>
                  <a:pt x="3645418" y="2673350"/>
                  <a:pt x="3651768" y="2686050"/>
                  <a:pt x="3658118" y="2692400"/>
                </a:cubicBezTo>
                <a:cubicBezTo>
                  <a:pt x="3645418" y="2692400"/>
                  <a:pt x="3626368" y="2679700"/>
                  <a:pt x="3613668" y="2679700"/>
                </a:cubicBezTo>
                <a:cubicBezTo>
                  <a:pt x="3613668" y="2679700"/>
                  <a:pt x="3607318" y="2673350"/>
                  <a:pt x="3607318" y="2692400"/>
                </a:cubicBezTo>
                <a:cubicBezTo>
                  <a:pt x="3607318" y="2705100"/>
                  <a:pt x="3626368" y="2749550"/>
                  <a:pt x="3639068" y="2781300"/>
                </a:cubicBezTo>
                <a:cubicBezTo>
                  <a:pt x="3613668" y="2787650"/>
                  <a:pt x="3581918" y="2800350"/>
                  <a:pt x="3562868" y="2800350"/>
                </a:cubicBezTo>
                <a:cubicBezTo>
                  <a:pt x="3550168" y="2800350"/>
                  <a:pt x="3531118" y="2787650"/>
                  <a:pt x="3512068" y="2787650"/>
                </a:cubicBezTo>
                <a:cubicBezTo>
                  <a:pt x="3499368" y="2787650"/>
                  <a:pt x="3480318" y="2800350"/>
                  <a:pt x="3467618" y="2806700"/>
                </a:cubicBezTo>
                <a:lnTo>
                  <a:pt x="3467618" y="2787650"/>
                </a:lnTo>
                <a:cubicBezTo>
                  <a:pt x="3480318" y="2749550"/>
                  <a:pt x="3493018" y="2705100"/>
                  <a:pt x="3518418" y="2667000"/>
                </a:cubicBezTo>
                <a:cubicBezTo>
                  <a:pt x="3518418" y="2660650"/>
                  <a:pt x="3518418" y="2654300"/>
                  <a:pt x="3512068" y="2647950"/>
                </a:cubicBezTo>
                <a:cubicBezTo>
                  <a:pt x="3499368" y="2654300"/>
                  <a:pt x="3480318" y="2673350"/>
                  <a:pt x="3467618" y="2686050"/>
                </a:cubicBezTo>
                <a:lnTo>
                  <a:pt x="3467618" y="2647950"/>
                </a:lnTo>
                <a:cubicBezTo>
                  <a:pt x="3473968" y="2628900"/>
                  <a:pt x="3493018" y="2603500"/>
                  <a:pt x="3512068" y="2578100"/>
                </a:cubicBezTo>
                <a:cubicBezTo>
                  <a:pt x="3518418" y="2571750"/>
                  <a:pt x="3518418" y="2565400"/>
                  <a:pt x="3505718" y="2552700"/>
                </a:cubicBezTo>
                <a:cubicBezTo>
                  <a:pt x="3480318" y="2552700"/>
                  <a:pt x="3429518" y="2616200"/>
                  <a:pt x="3429518" y="2641600"/>
                </a:cubicBezTo>
                <a:cubicBezTo>
                  <a:pt x="3429518" y="2660650"/>
                  <a:pt x="3448568" y="2717800"/>
                  <a:pt x="3448568" y="2730500"/>
                </a:cubicBezTo>
                <a:cubicBezTo>
                  <a:pt x="3448568" y="2768600"/>
                  <a:pt x="3435868" y="2813050"/>
                  <a:pt x="3397768" y="2813050"/>
                </a:cubicBezTo>
                <a:cubicBezTo>
                  <a:pt x="3378718" y="2813050"/>
                  <a:pt x="3378718" y="2787650"/>
                  <a:pt x="3359668" y="2787650"/>
                </a:cubicBezTo>
                <a:cubicBezTo>
                  <a:pt x="3346968" y="2787650"/>
                  <a:pt x="3296168" y="2806700"/>
                  <a:pt x="3283468" y="2806700"/>
                </a:cubicBezTo>
                <a:cubicBezTo>
                  <a:pt x="3213619" y="2806700"/>
                  <a:pt x="3112019" y="2755900"/>
                  <a:pt x="3048519" y="2686050"/>
                </a:cubicBezTo>
                <a:cubicBezTo>
                  <a:pt x="3054869" y="2654300"/>
                  <a:pt x="3092969" y="2641600"/>
                  <a:pt x="3137419" y="2647950"/>
                </a:cubicBezTo>
                <a:cubicBezTo>
                  <a:pt x="3137419" y="2635250"/>
                  <a:pt x="3143769" y="2622550"/>
                  <a:pt x="3143769" y="2609850"/>
                </a:cubicBezTo>
                <a:cubicBezTo>
                  <a:pt x="3143769" y="2590800"/>
                  <a:pt x="3131069" y="2584450"/>
                  <a:pt x="3118369" y="2584450"/>
                </a:cubicBezTo>
                <a:cubicBezTo>
                  <a:pt x="3099319" y="2584450"/>
                  <a:pt x="3086619" y="2597150"/>
                  <a:pt x="3073919" y="2597150"/>
                </a:cubicBezTo>
                <a:cubicBezTo>
                  <a:pt x="3054869" y="2597150"/>
                  <a:pt x="3054869" y="2590800"/>
                  <a:pt x="3048519" y="2584450"/>
                </a:cubicBezTo>
                <a:cubicBezTo>
                  <a:pt x="3048519" y="2584450"/>
                  <a:pt x="3029469" y="2584450"/>
                  <a:pt x="3023119" y="2590800"/>
                </a:cubicBezTo>
                <a:cubicBezTo>
                  <a:pt x="3029469" y="2597150"/>
                  <a:pt x="3035819" y="2609850"/>
                  <a:pt x="3035819" y="2616200"/>
                </a:cubicBezTo>
                <a:cubicBezTo>
                  <a:pt x="3004069" y="2616200"/>
                  <a:pt x="2940569" y="2565400"/>
                  <a:pt x="2915169" y="2552700"/>
                </a:cubicBezTo>
                <a:lnTo>
                  <a:pt x="2902469" y="2565400"/>
                </a:lnTo>
                <a:cubicBezTo>
                  <a:pt x="2934219" y="2590800"/>
                  <a:pt x="2978669" y="2609850"/>
                  <a:pt x="3004069" y="2647950"/>
                </a:cubicBezTo>
                <a:cubicBezTo>
                  <a:pt x="3023119" y="2667000"/>
                  <a:pt x="3016769" y="2705100"/>
                  <a:pt x="3029469" y="2730500"/>
                </a:cubicBezTo>
                <a:cubicBezTo>
                  <a:pt x="3035819" y="2749550"/>
                  <a:pt x="3099319" y="2730500"/>
                  <a:pt x="3105669" y="2774950"/>
                </a:cubicBezTo>
                <a:cubicBezTo>
                  <a:pt x="3067569" y="2762250"/>
                  <a:pt x="3023119" y="2743200"/>
                  <a:pt x="2978669" y="2724150"/>
                </a:cubicBezTo>
                <a:cubicBezTo>
                  <a:pt x="2978669" y="2724150"/>
                  <a:pt x="2972319" y="2717800"/>
                  <a:pt x="2972319" y="2736850"/>
                </a:cubicBezTo>
                <a:cubicBezTo>
                  <a:pt x="2972319" y="2749550"/>
                  <a:pt x="2985019" y="2755900"/>
                  <a:pt x="2991369" y="2768600"/>
                </a:cubicBezTo>
                <a:cubicBezTo>
                  <a:pt x="2934219" y="2755900"/>
                  <a:pt x="2915169" y="2800350"/>
                  <a:pt x="2902469" y="2800350"/>
                </a:cubicBezTo>
                <a:cubicBezTo>
                  <a:pt x="2832619" y="2800350"/>
                  <a:pt x="2743719" y="2781300"/>
                  <a:pt x="2731019" y="2711450"/>
                </a:cubicBezTo>
                <a:cubicBezTo>
                  <a:pt x="2731019" y="2698750"/>
                  <a:pt x="2711969" y="2692400"/>
                  <a:pt x="2711969" y="2673350"/>
                </a:cubicBezTo>
                <a:cubicBezTo>
                  <a:pt x="2711969" y="2660650"/>
                  <a:pt x="2718319" y="2635250"/>
                  <a:pt x="2724669" y="2622550"/>
                </a:cubicBezTo>
                <a:cubicBezTo>
                  <a:pt x="2737369" y="2597150"/>
                  <a:pt x="2769119" y="2590800"/>
                  <a:pt x="2781819" y="2578100"/>
                </a:cubicBezTo>
                <a:cubicBezTo>
                  <a:pt x="2788169" y="2571750"/>
                  <a:pt x="2788169" y="2552700"/>
                  <a:pt x="2807219" y="2546350"/>
                </a:cubicBezTo>
                <a:cubicBezTo>
                  <a:pt x="2826269" y="2527300"/>
                  <a:pt x="2864369" y="2520950"/>
                  <a:pt x="2877069" y="2520950"/>
                </a:cubicBezTo>
                <a:cubicBezTo>
                  <a:pt x="2896119" y="2520950"/>
                  <a:pt x="2934219" y="2540000"/>
                  <a:pt x="2959619" y="2546350"/>
                </a:cubicBezTo>
                <a:lnTo>
                  <a:pt x="2972319" y="2533650"/>
                </a:lnTo>
                <a:cubicBezTo>
                  <a:pt x="2959619" y="2514600"/>
                  <a:pt x="2934219" y="2501900"/>
                  <a:pt x="2908819" y="2482850"/>
                </a:cubicBezTo>
                <a:lnTo>
                  <a:pt x="2908819" y="2438400"/>
                </a:lnTo>
                <a:lnTo>
                  <a:pt x="2934219" y="2165350"/>
                </a:lnTo>
                <a:lnTo>
                  <a:pt x="3099319" y="2165350"/>
                </a:lnTo>
                <a:cubicBezTo>
                  <a:pt x="3143769" y="2152650"/>
                  <a:pt x="3200919" y="2146300"/>
                  <a:pt x="3219968" y="2146300"/>
                </a:cubicBezTo>
                <a:cubicBezTo>
                  <a:pt x="3321568" y="2146300"/>
                  <a:pt x="3366018" y="2152650"/>
                  <a:pt x="3353318" y="2279650"/>
                </a:cubicBezTo>
                <a:close/>
                <a:moveTo>
                  <a:pt x="997468" y="2146300"/>
                </a:moveTo>
                <a:cubicBezTo>
                  <a:pt x="997468" y="2146300"/>
                  <a:pt x="1003818" y="2139950"/>
                  <a:pt x="1010168" y="2139950"/>
                </a:cubicBezTo>
                <a:cubicBezTo>
                  <a:pt x="1010168" y="2139950"/>
                  <a:pt x="1003818" y="2152650"/>
                  <a:pt x="997468" y="2146300"/>
                </a:cubicBezTo>
                <a:close/>
                <a:moveTo>
                  <a:pt x="8363469" y="2152650"/>
                </a:moveTo>
                <a:cubicBezTo>
                  <a:pt x="8350769" y="2146300"/>
                  <a:pt x="8363469" y="2133600"/>
                  <a:pt x="8363469" y="2127250"/>
                </a:cubicBezTo>
                <a:cubicBezTo>
                  <a:pt x="8369819" y="2133600"/>
                  <a:pt x="8369819" y="2146300"/>
                  <a:pt x="8363469" y="2152650"/>
                </a:cubicBezTo>
                <a:close/>
                <a:moveTo>
                  <a:pt x="7912619" y="2152650"/>
                </a:moveTo>
                <a:cubicBezTo>
                  <a:pt x="7868169" y="2159000"/>
                  <a:pt x="7817369" y="2152650"/>
                  <a:pt x="7772919" y="2152650"/>
                </a:cubicBezTo>
                <a:cubicBezTo>
                  <a:pt x="7785619" y="2127250"/>
                  <a:pt x="7817369" y="2127250"/>
                  <a:pt x="7842769" y="2127250"/>
                </a:cubicBezTo>
                <a:cubicBezTo>
                  <a:pt x="7855469" y="2127250"/>
                  <a:pt x="7893569" y="2139950"/>
                  <a:pt x="7912619" y="2152650"/>
                </a:cubicBezTo>
                <a:close/>
                <a:moveTo>
                  <a:pt x="11938519" y="2152650"/>
                </a:moveTo>
                <a:cubicBezTo>
                  <a:pt x="11938519" y="2165350"/>
                  <a:pt x="11900419" y="2197100"/>
                  <a:pt x="11881369" y="2222500"/>
                </a:cubicBezTo>
                <a:cubicBezTo>
                  <a:pt x="11868669" y="2197100"/>
                  <a:pt x="11868669" y="2165350"/>
                  <a:pt x="11862319" y="2133600"/>
                </a:cubicBezTo>
                <a:cubicBezTo>
                  <a:pt x="11875019" y="2127250"/>
                  <a:pt x="11894069" y="2120900"/>
                  <a:pt x="11913119" y="2120900"/>
                </a:cubicBezTo>
                <a:cubicBezTo>
                  <a:pt x="11925819" y="2120900"/>
                  <a:pt x="11938519" y="2133600"/>
                  <a:pt x="11938519" y="2152650"/>
                </a:cubicBezTo>
                <a:close/>
                <a:moveTo>
                  <a:pt x="8274569" y="2139950"/>
                </a:moveTo>
                <a:lnTo>
                  <a:pt x="8268219" y="2152650"/>
                </a:lnTo>
                <a:cubicBezTo>
                  <a:pt x="8255519" y="2146300"/>
                  <a:pt x="8242819" y="2133600"/>
                  <a:pt x="8230119" y="2120900"/>
                </a:cubicBezTo>
                <a:cubicBezTo>
                  <a:pt x="8242819" y="2127250"/>
                  <a:pt x="8261869" y="2133600"/>
                  <a:pt x="8274569" y="2139950"/>
                </a:cubicBezTo>
                <a:close/>
                <a:moveTo>
                  <a:pt x="5918718" y="2120900"/>
                </a:moveTo>
                <a:cubicBezTo>
                  <a:pt x="5925068" y="2133600"/>
                  <a:pt x="5918718" y="2146300"/>
                  <a:pt x="5925068" y="2203450"/>
                </a:cubicBezTo>
                <a:cubicBezTo>
                  <a:pt x="5937768" y="2184400"/>
                  <a:pt x="5963168" y="2120900"/>
                  <a:pt x="5988568" y="2120900"/>
                </a:cubicBezTo>
                <a:cubicBezTo>
                  <a:pt x="6001268" y="2120900"/>
                  <a:pt x="6013968" y="2120900"/>
                  <a:pt x="6020318" y="2133600"/>
                </a:cubicBezTo>
                <a:cubicBezTo>
                  <a:pt x="6090168" y="2209800"/>
                  <a:pt x="6045718" y="2159000"/>
                  <a:pt x="6147318" y="2209800"/>
                </a:cubicBezTo>
                <a:cubicBezTo>
                  <a:pt x="6109218" y="2254250"/>
                  <a:pt x="6045718" y="2298700"/>
                  <a:pt x="6020318" y="2355850"/>
                </a:cubicBezTo>
                <a:cubicBezTo>
                  <a:pt x="6007618" y="2368550"/>
                  <a:pt x="6007618" y="2406650"/>
                  <a:pt x="6007618" y="2425700"/>
                </a:cubicBezTo>
                <a:cubicBezTo>
                  <a:pt x="6007618" y="2470150"/>
                  <a:pt x="6140968" y="2520950"/>
                  <a:pt x="6153668" y="2520950"/>
                </a:cubicBezTo>
                <a:cubicBezTo>
                  <a:pt x="6166368" y="2520950"/>
                  <a:pt x="6172718" y="2508250"/>
                  <a:pt x="6179068" y="2508250"/>
                </a:cubicBezTo>
                <a:cubicBezTo>
                  <a:pt x="6172718" y="2514600"/>
                  <a:pt x="6166368" y="2527300"/>
                  <a:pt x="6153668" y="2527300"/>
                </a:cubicBezTo>
                <a:cubicBezTo>
                  <a:pt x="6134618" y="2527300"/>
                  <a:pt x="5950468" y="2476500"/>
                  <a:pt x="5937768" y="2444750"/>
                </a:cubicBezTo>
                <a:cubicBezTo>
                  <a:pt x="5918718" y="2400300"/>
                  <a:pt x="5918718" y="2349500"/>
                  <a:pt x="5906018" y="2305050"/>
                </a:cubicBezTo>
                <a:lnTo>
                  <a:pt x="5893318" y="2298700"/>
                </a:lnTo>
                <a:cubicBezTo>
                  <a:pt x="5893318" y="2298700"/>
                  <a:pt x="5886968" y="2292350"/>
                  <a:pt x="5886968" y="2311400"/>
                </a:cubicBezTo>
                <a:cubicBezTo>
                  <a:pt x="5886968" y="2324100"/>
                  <a:pt x="5912368" y="2432050"/>
                  <a:pt x="5918718" y="2489200"/>
                </a:cubicBezTo>
                <a:lnTo>
                  <a:pt x="6033018" y="2565400"/>
                </a:lnTo>
                <a:lnTo>
                  <a:pt x="6033018" y="2584450"/>
                </a:lnTo>
                <a:lnTo>
                  <a:pt x="5937768" y="2584450"/>
                </a:lnTo>
                <a:cubicBezTo>
                  <a:pt x="5906018" y="2540000"/>
                  <a:pt x="5848868" y="2495550"/>
                  <a:pt x="5836168" y="2451100"/>
                </a:cubicBezTo>
                <a:cubicBezTo>
                  <a:pt x="5810768" y="2387600"/>
                  <a:pt x="5817118" y="2273300"/>
                  <a:pt x="5817118" y="2254250"/>
                </a:cubicBezTo>
                <a:cubicBezTo>
                  <a:pt x="5817118" y="2203450"/>
                  <a:pt x="5855218" y="2165350"/>
                  <a:pt x="5906018" y="2120900"/>
                </a:cubicBezTo>
                <a:lnTo>
                  <a:pt x="5918718" y="2120900"/>
                </a:lnTo>
                <a:close/>
                <a:moveTo>
                  <a:pt x="438668" y="2133600"/>
                </a:moveTo>
                <a:cubicBezTo>
                  <a:pt x="438668" y="2146300"/>
                  <a:pt x="413268" y="2197100"/>
                  <a:pt x="400568" y="2222500"/>
                </a:cubicBezTo>
                <a:lnTo>
                  <a:pt x="400568" y="2178050"/>
                </a:lnTo>
                <a:cubicBezTo>
                  <a:pt x="413268" y="2159000"/>
                  <a:pt x="425968" y="2139950"/>
                  <a:pt x="432318" y="2120900"/>
                </a:cubicBezTo>
                <a:cubicBezTo>
                  <a:pt x="432318" y="2120900"/>
                  <a:pt x="438668" y="2114550"/>
                  <a:pt x="438668" y="2133600"/>
                </a:cubicBezTo>
                <a:close/>
                <a:moveTo>
                  <a:pt x="2324619" y="2120900"/>
                </a:moveTo>
                <a:cubicBezTo>
                  <a:pt x="2299219" y="2159000"/>
                  <a:pt x="2267469" y="2203450"/>
                  <a:pt x="2242069" y="2241550"/>
                </a:cubicBezTo>
                <a:cubicBezTo>
                  <a:pt x="2235719" y="2235200"/>
                  <a:pt x="2235719" y="2241550"/>
                  <a:pt x="2235719" y="2222500"/>
                </a:cubicBezTo>
                <a:cubicBezTo>
                  <a:pt x="2235719" y="2209800"/>
                  <a:pt x="2286519" y="2146300"/>
                  <a:pt x="2311919" y="2114550"/>
                </a:cubicBezTo>
                <a:cubicBezTo>
                  <a:pt x="2311919" y="2114550"/>
                  <a:pt x="2318269" y="2114550"/>
                  <a:pt x="2324619" y="2120900"/>
                </a:cubicBezTo>
                <a:close/>
                <a:moveTo>
                  <a:pt x="2197619" y="2133600"/>
                </a:moveTo>
                <a:lnTo>
                  <a:pt x="2197619" y="2152650"/>
                </a:lnTo>
                <a:cubicBezTo>
                  <a:pt x="2191269" y="2152650"/>
                  <a:pt x="2184919" y="2159000"/>
                  <a:pt x="2178569" y="2159000"/>
                </a:cubicBezTo>
                <a:lnTo>
                  <a:pt x="2178569" y="2114550"/>
                </a:lnTo>
                <a:cubicBezTo>
                  <a:pt x="2184919" y="2114550"/>
                  <a:pt x="2191269" y="2127250"/>
                  <a:pt x="2197619" y="2133600"/>
                </a:cubicBezTo>
                <a:close/>
                <a:moveTo>
                  <a:pt x="368818" y="2184400"/>
                </a:moveTo>
                <a:cubicBezTo>
                  <a:pt x="381518" y="2152650"/>
                  <a:pt x="356118" y="2120900"/>
                  <a:pt x="400568" y="2120900"/>
                </a:cubicBezTo>
                <a:cubicBezTo>
                  <a:pt x="394218" y="2139950"/>
                  <a:pt x="381518" y="2165350"/>
                  <a:pt x="368818" y="2184400"/>
                </a:cubicBezTo>
                <a:close/>
                <a:moveTo>
                  <a:pt x="10147819" y="2120900"/>
                </a:moveTo>
                <a:cubicBezTo>
                  <a:pt x="10147819" y="2120900"/>
                  <a:pt x="10128769" y="2133600"/>
                  <a:pt x="10128769" y="2114550"/>
                </a:cubicBezTo>
                <a:cubicBezTo>
                  <a:pt x="10128769" y="2101850"/>
                  <a:pt x="10135119" y="2108200"/>
                  <a:pt x="10141469" y="2108200"/>
                </a:cubicBezTo>
                <a:cubicBezTo>
                  <a:pt x="10141469" y="2108200"/>
                  <a:pt x="10147819" y="2114550"/>
                  <a:pt x="10147819" y="2120900"/>
                </a:cubicBezTo>
                <a:close/>
                <a:moveTo>
                  <a:pt x="9074669" y="2139950"/>
                </a:moveTo>
                <a:cubicBezTo>
                  <a:pt x="9074669" y="2178050"/>
                  <a:pt x="9068319" y="2184400"/>
                  <a:pt x="9017519" y="2190750"/>
                </a:cubicBezTo>
                <a:lnTo>
                  <a:pt x="9017519" y="2114550"/>
                </a:lnTo>
                <a:cubicBezTo>
                  <a:pt x="9030219" y="2114550"/>
                  <a:pt x="9049269" y="2114550"/>
                  <a:pt x="9068319" y="2108200"/>
                </a:cubicBezTo>
                <a:cubicBezTo>
                  <a:pt x="9074669" y="2120900"/>
                  <a:pt x="9074669" y="2127250"/>
                  <a:pt x="9074669" y="2139950"/>
                </a:cubicBezTo>
                <a:close/>
                <a:moveTo>
                  <a:pt x="10192269" y="2114550"/>
                </a:moveTo>
                <a:cubicBezTo>
                  <a:pt x="10192269" y="2108200"/>
                  <a:pt x="10192269" y="2101850"/>
                  <a:pt x="10198619" y="2101850"/>
                </a:cubicBezTo>
                <a:cubicBezTo>
                  <a:pt x="10198619" y="2108200"/>
                  <a:pt x="10198619" y="2114550"/>
                  <a:pt x="10192269" y="2114550"/>
                </a:cubicBezTo>
                <a:close/>
                <a:moveTo>
                  <a:pt x="5836168" y="2159000"/>
                </a:moveTo>
                <a:lnTo>
                  <a:pt x="5836168" y="2139950"/>
                </a:lnTo>
                <a:cubicBezTo>
                  <a:pt x="5842518" y="2127250"/>
                  <a:pt x="5861568" y="2108200"/>
                  <a:pt x="5880618" y="2101850"/>
                </a:cubicBezTo>
                <a:cubicBezTo>
                  <a:pt x="5874268" y="2114550"/>
                  <a:pt x="5855218" y="2146300"/>
                  <a:pt x="5836168" y="2159000"/>
                </a:cubicBezTo>
                <a:close/>
                <a:moveTo>
                  <a:pt x="9366769" y="2101850"/>
                </a:moveTo>
                <a:cubicBezTo>
                  <a:pt x="9379469" y="2101850"/>
                  <a:pt x="9398519" y="2095500"/>
                  <a:pt x="9417569" y="2095500"/>
                </a:cubicBezTo>
                <a:cubicBezTo>
                  <a:pt x="9404869" y="2095500"/>
                  <a:pt x="9385819" y="2101850"/>
                  <a:pt x="9366769" y="2101850"/>
                </a:cubicBezTo>
                <a:close/>
                <a:moveTo>
                  <a:pt x="8776219" y="2101850"/>
                </a:moveTo>
                <a:lnTo>
                  <a:pt x="8776219" y="2127250"/>
                </a:lnTo>
                <a:cubicBezTo>
                  <a:pt x="8769869" y="2127250"/>
                  <a:pt x="8769869" y="2133600"/>
                  <a:pt x="8763519" y="2139950"/>
                </a:cubicBezTo>
                <a:cubicBezTo>
                  <a:pt x="8744469" y="2120900"/>
                  <a:pt x="8725419" y="2120900"/>
                  <a:pt x="8706369" y="2108200"/>
                </a:cubicBezTo>
                <a:cubicBezTo>
                  <a:pt x="8712719" y="2108200"/>
                  <a:pt x="8725419" y="2108200"/>
                  <a:pt x="8738119" y="2095500"/>
                </a:cubicBezTo>
                <a:lnTo>
                  <a:pt x="8776219" y="2101850"/>
                </a:lnTo>
                <a:close/>
                <a:moveTo>
                  <a:pt x="8204719" y="2114550"/>
                </a:moveTo>
                <a:cubicBezTo>
                  <a:pt x="8204719" y="2120900"/>
                  <a:pt x="8192019" y="2127250"/>
                  <a:pt x="8172969" y="2133600"/>
                </a:cubicBezTo>
                <a:lnTo>
                  <a:pt x="8179319" y="2095500"/>
                </a:lnTo>
                <a:cubicBezTo>
                  <a:pt x="8185669" y="2095500"/>
                  <a:pt x="8198369" y="2108200"/>
                  <a:pt x="8204719" y="2114550"/>
                </a:cubicBezTo>
                <a:close/>
                <a:moveTo>
                  <a:pt x="7931669" y="2101850"/>
                </a:moveTo>
                <a:lnTo>
                  <a:pt x="7906269" y="2108200"/>
                </a:lnTo>
                <a:lnTo>
                  <a:pt x="7906269" y="2095500"/>
                </a:lnTo>
                <a:lnTo>
                  <a:pt x="7931669" y="2101850"/>
                </a:lnTo>
                <a:close/>
                <a:moveTo>
                  <a:pt x="6248918" y="2095500"/>
                </a:moveTo>
                <a:lnTo>
                  <a:pt x="6274318" y="2095500"/>
                </a:lnTo>
                <a:cubicBezTo>
                  <a:pt x="6267968" y="2101850"/>
                  <a:pt x="6261618" y="2108200"/>
                  <a:pt x="6248918" y="2095500"/>
                </a:cubicBezTo>
                <a:close/>
                <a:moveTo>
                  <a:pt x="4445518" y="2127250"/>
                </a:moveTo>
                <a:lnTo>
                  <a:pt x="4426468" y="2127250"/>
                </a:lnTo>
                <a:lnTo>
                  <a:pt x="4426468" y="2108200"/>
                </a:lnTo>
                <a:cubicBezTo>
                  <a:pt x="4445518" y="2108200"/>
                  <a:pt x="4470918" y="2101850"/>
                  <a:pt x="4489968" y="2095500"/>
                </a:cubicBezTo>
                <a:cubicBezTo>
                  <a:pt x="4477268" y="2114550"/>
                  <a:pt x="4445518" y="2120900"/>
                  <a:pt x="4445518" y="2127250"/>
                </a:cubicBezTo>
                <a:close/>
                <a:moveTo>
                  <a:pt x="1918218" y="2120900"/>
                </a:moveTo>
                <a:cubicBezTo>
                  <a:pt x="1918218" y="2133600"/>
                  <a:pt x="1905518" y="2139950"/>
                  <a:pt x="1899168" y="2146300"/>
                </a:cubicBezTo>
                <a:cubicBezTo>
                  <a:pt x="1899168" y="2108200"/>
                  <a:pt x="1905518" y="2101850"/>
                  <a:pt x="1905518" y="2095500"/>
                </a:cubicBezTo>
                <a:cubicBezTo>
                  <a:pt x="1911868" y="2101850"/>
                  <a:pt x="1918218" y="2101850"/>
                  <a:pt x="1918218" y="2120900"/>
                </a:cubicBezTo>
                <a:close/>
                <a:moveTo>
                  <a:pt x="1067318" y="2095500"/>
                </a:moveTo>
                <a:cubicBezTo>
                  <a:pt x="1086368" y="2095500"/>
                  <a:pt x="1092718" y="2101850"/>
                  <a:pt x="1105418" y="2101850"/>
                </a:cubicBezTo>
                <a:cubicBezTo>
                  <a:pt x="1111768" y="2114550"/>
                  <a:pt x="1130818" y="2127250"/>
                  <a:pt x="1130818" y="2146300"/>
                </a:cubicBezTo>
                <a:cubicBezTo>
                  <a:pt x="1130818" y="2159000"/>
                  <a:pt x="1124468" y="2165350"/>
                  <a:pt x="1118118" y="2178050"/>
                </a:cubicBezTo>
                <a:lnTo>
                  <a:pt x="1118118" y="2120900"/>
                </a:lnTo>
                <a:cubicBezTo>
                  <a:pt x="1099068" y="2120900"/>
                  <a:pt x="1073668" y="2114550"/>
                  <a:pt x="1048268" y="2114550"/>
                </a:cubicBezTo>
                <a:lnTo>
                  <a:pt x="1048268" y="2095500"/>
                </a:lnTo>
                <a:lnTo>
                  <a:pt x="1067318" y="2095500"/>
                </a:lnTo>
                <a:close/>
                <a:moveTo>
                  <a:pt x="686318" y="2095500"/>
                </a:moveTo>
                <a:lnTo>
                  <a:pt x="686318" y="2133600"/>
                </a:lnTo>
                <a:lnTo>
                  <a:pt x="622818" y="2133600"/>
                </a:lnTo>
                <a:cubicBezTo>
                  <a:pt x="622818" y="2133600"/>
                  <a:pt x="616468" y="2133600"/>
                  <a:pt x="616468" y="2120900"/>
                </a:cubicBezTo>
                <a:cubicBezTo>
                  <a:pt x="616468" y="2101850"/>
                  <a:pt x="629168" y="2101850"/>
                  <a:pt x="641868" y="2095500"/>
                </a:cubicBezTo>
                <a:lnTo>
                  <a:pt x="686318" y="2095500"/>
                </a:lnTo>
                <a:close/>
                <a:moveTo>
                  <a:pt x="8211069" y="2101850"/>
                </a:moveTo>
                <a:cubicBezTo>
                  <a:pt x="8217419" y="2095500"/>
                  <a:pt x="8223769" y="2089150"/>
                  <a:pt x="8230119" y="2095500"/>
                </a:cubicBezTo>
                <a:cubicBezTo>
                  <a:pt x="8223769" y="2101850"/>
                  <a:pt x="8217419" y="2101850"/>
                  <a:pt x="8211069" y="2101850"/>
                </a:cubicBezTo>
                <a:close/>
                <a:moveTo>
                  <a:pt x="813318" y="2108200"/>
                </a:moveTo>
                <a:lnTo>
                  <a:pt x="813318" y="2133600"/>
                </a:lnTo>
                <a:cubicBezTo>
                  <a:pt x="806968" y="2120900"/>
                  <a:pt x="800618" y="2101850"/>
                  <a:pt x="794268" y="2082800"/>
                </a:cubicBezTo>
                <a:cubicBezTo>
                  <a:pt x="800618" y="2089150"/>
                  <a:pt x="806968" y="2101850"/>
                  <a:pt x="813318" y="2108200"/>
                </a:cubicBezTo>
                <a:close/>
                <a:moveTo>
                  <a:pt x="11005069" y="2120900"/>
                </a:moveTo>
                <a:cubicBezTo>
                  <a:pt x="11005069" y="2146300"/>
                  <a:pt x="11017769" y="2190750"/>
                  <a:pt x="11036819" y="2190750"/>
                </a:cubicBezTo>
                <a:cubicBezTo>
                  <a:pt x="11074919" y="2190750"/>
                  <a:pt x="11125719" y="2159000"/>
                  <a:pt x="11170169" y="2127250"/>
                </a:cubicBezTo>
                <a:cubicBezTo>
                  <a:pt x="11170169" y="2146300"/>
                  <a:pt x="11176519" y="2171700"/>
                  <a:pt x="11176519" y="2184400"/>
                </a:cubicBezTo>
                <a:cubicBezTo>
                  <a:pt x="11176519" y="2241550"/>
                  <a:pt x="11106669" y="2235200"/>
                  <a:pt x="11081269" y="2298700"/>
                </a:cubicBezTo>
                <a:cubicBezTo>
                  <a:pt x="11100319" y="2317750"/>
                  <a:pt x="11113019" y="2311400"/>
                  <a:pt x="11144769" y="2330450"/>
                </a:cubicBezTo>
                <a:cubicBezTo>
                  <a:pt x="11157469" y="2336800"/>
                  <a:pt x="11201919" y="2419350"/>
                  <a:pt x="11201919" y="2425700"/>
                </a:cubicBezTo>
                <a:cubicBezTo>
                  <a:pt x="11201919" y="2444750"/>
                  <a:pt x="11189219" y="2457450"/>
                  <a:pt x="11182869" y="2463800"/>
                </a:cubicBezTo>
                <a:cubicBezTo>
                  <a:pt x="11182869" y="2413000"/>
                  <a:pt x="11157469" y="2400300"/>
                  <a:pt x="11132069" y="2400300"/>
                </a:cubicBezTo>
                <a:cubicBezTo>
                  <a:pt x="11081269" y="2400300"/>
                  <a:pt x="11043169" y="2413000"/>
                  <a:pt x="11043169" y="2457450"/>
                </a:cubicBezTo>
                <a:cubicBezTo>
                  <a:pt x="11043169" y="2476500"/>
                  <a:pt x="11081269" y="2514600"/>
                  <a:pt x="11081269" y="2552700"/>
                </a:cubicBezTo>
                <a:cubicBezTo>
                  <a:pt x="11081269" y="2546350"/>
                  <a:pt x="11074919" y="2533650"/>
                  <a:pt x="11068569" y="2520950"/>
                </a:cubicBezTo>
                <a:cubicBezTo>
                  <a:pt x="11055869" y="2527300"/>
                  <a:pt x="11043169" y="2546350"/>
                  <a:pt x="11043169" y="2565400"/>
                </a:cubicBezTo>
                <a:cubicBezTo>
                  <a:pt x="11043169" y="2578100"/>
                  <a:pt x="11049519" y="2597150"/>
                  <a:pt x="11068569" y="2597150"/>
                </a:cubicBezTo>
                <a:cubicBezTo>
                  <a:pt x="11081269" y="2597150"/>
                  <a:pt x="11081269" y="2590800"/>
                  <a:pt x="11087619" y="2584450"/>
                </a:cubicBezTo>
                <a:cubicBezTo>
                  <a:pt x="11093969" y="2590800"/>
                  <a:pt x="11100319" y="2603500"/>
                  <a:pt x="11113019" y="2616200"/>
                </a:cubicBezTo>
                <a:lnTo>
                  <a:pt x="11151119" y="2616200"/>
                </a:lnTo>
                <a:lnTo>
                  <a:pt x="11163819" y="2603500"/>
                </a:lnTo>
                <a:cubicBezTo>
                  <a:pt x="11138419" y="2578100"/>
                  <a:pt x="11125719" y="2603500"/>
                  <a:pt x="11106669" y="2552700"/>
                </a:cubicBezTo>
                <a:lnTo>
                  <a:pt x="11125719" y="2552700"/>
                </a:lnTo>
                <a:cubicBezTo>
                  <a:pt x="11157469" y="2559050"/>
                  <a:pt x="11189219" y="2571750"/>
                  <a:pt x="11220969" y="2584450"/>
                </a:cubicBezTo>
                <a:cubicBezTo>
                  <a:pt x="11227319" y="2590800"/>
                  <a:pt x="11220969" y="2603500"/>
                  <a:pt x="11233669" y="2609850"/>
                </a:cubicBezTo>
                <a:cubicBezTo>
                  <a:pt x="11265419" y="2622550"/>
                  <a:pt x="11341619" y="2597150"/>
                  <a:pt x="11360669" y="2660650"/>
                </a:cubicBezTo>
                <a:cubicBezTo>
                  <a:pt x="11386069" y="2654300"/>
                  <a:pt x="11411469" y="2654300"/>
                  <a:pt x="11443219" y="2654300"/>
                </a:cubicBezTo>
                <a:lnTo>
                  <a:pt x="11443219" y="2609850"/>
                </a:lnTo>
                <a:cubicBezTo>
                  <a:pt x="11436869" y="2603500"/>
                  <a:pt x="11424169" y="2597150"/>
                  <a:pt x="11417819" y="2590800"/>
                </a:cubicBezTo>
                <a:cubicBezTo>
                  <a:pt x="11405119" y="2597150"/>
                  <a:pt x="11417819" y="2616200"/>
                  <a:pt x="11398769" y="2616200"/>
                </a:cubicBezTo>
                <a:cubicBezTo>
                  <a:pt x="11386069" y="2616200"/>
                  <a:pt x="11341619" y="2590800"/>
                  <a:pt x="11309869" y="2584450"/>
                </a:cubicBezTo>
                <a:cubicBezTo>
                  <a:pt x="11328919" y="2571750"/>
                  <a:pt x="11354319" y="2559050"/>
                  <a:pt x="11354319" y="2540000"/>
                </a:cubicBezTo>
                <a:cubicBezTo>
                  <a:pt x="11354319" y="2527300"/>
                  <a:pt x="11335269" y="2501900"/>
                  <a:pt x="11328919" y="2470150"/>
                </a:cubicBezTo>
                <a:cubicBezTo>
                  <a:pt x="11360669" y="2476500"/>
                  <a:pt x="11347969" y="2432050"/>
                  <a:pt x="11386069" y="2425700"/>
                </a:cubicBezTo>
                <a:cubicBezTo>
                  <a:pt x="11373369" y="2451100"/>
                  <a:pt x="11367019" y="2482850"/>
                  <a:pt x="11367019" y="2495550"/>
                </a:cubicBezTo>
                <a:cubicBezTo>
                  <a:pt x="11367019" y="2533650"/>
                  <a:pt x="11379719" y="2559050"/>
                  <a:pt x="11424169" y="2559050"/>
                </a:cubicBezTo>
                <a:cubicBezTo>
                  <a:pt x="11436869" y="2559050"/>
                  <a:pt x="11455919" y="2552700"/>
                  <a:pt x="11468619" y="2546350"/>
                </a:cubicBezTo>
                <a:cubicBezTo>
                  <a:pt x="11462269" y="2565400"/>
                  <a:pt x="11455919" y="2590800"/>
                  <a:pt x="11455919" y="2609850"/>
                </a:cubicBezTo>
                <a:cubicBezTo>
                  <a:pt x="11455919" y="2622550"/>
                  <a:pt x="11449569" y="2628900"/>
                  <a:pt x="11455919" y="2641600"/>
                </a:cubicBezTo>
                <a:cubicBezTo>
                  <a:pt x="11481319" y="2667000"/>
                  <a:pt x="11519419" y="2698750"/>
                  <a:pt x="11544819" y="2730500"/>
                </a:cubicBezTo>
                <a:cubicBezTo>
                  <a:pt x="11551169" y="2724150"/>
                  <a:pt x="11551169" y="2730500"/>
                  <a:pt x="11551169" y="2711450"/>
                </a:cubicBezTo>
                <a:cubicBezTo>
                  <a:pt x="11551169" y="2698750"/>
                  <a:pt x="11544819" y="2692400"/>
                  <a:pt x="11538469" y="2667000"/>
                </a:cubicBezTo>
                <a:cubicBezTo>
                  <a:pt x="11557519" y="2679700"/>
                  <a:pt x="11557519" y="2749550"/>
                  <a:pt x="11614669" y="2749550"/>
                </a:cubicBezTo>
                <a:cubicBezTo>
                  <a:pt x="11627369" y="2730500"/>
                  <a:pt x="11614669" y="2717800"/>
                  <a:pt x="11633719" y="2698750"/>
                </a:cubicBezTo>
                <a:cubicBezTo>
                  <a:pt x="11633719" y="2705100"/>
                  <a:pt x="11633719" y="2717800"/>
                  <a:pt x="11646419" y="2730500"/>
                </a:cubicBezTo>
                <a:cubicBezTo>
                  <a:pt x="11659119" y="2698750"/>
                  <a:pt x="11678169" y="2660650"/>
                  <a:pt x="11703569" y="2622550"/>
                </a:cubicBezTo>
                <a:lnTo>
                  <a:pt x="11703569" y="2603500"/>
                </a:lnTo>
                <a:cubicBezTo>
                  <a:pt x="11697219" y="2597150"/>
                  <a:pt x="11703569" y="2597150"/>
                  <a:pt x="11684519" y="2597150"/>
                </a:cubicBezTo>
                <a:cubicBezTo>
                  <a:pt x="11671819" y="2597150"/>
                  <a:pt x="11621019" y="2622550"/>
                  <a:pt x="11589269" y="2628900"/>
                </a:cubicBezTo>
                <a:cubicBezTo>
                  <a:pt x="11608319" y="2616200"/>
                  <a:pt x="11640069" y="2609850"/>
                  <a:pt x="11665469" y="2590800"/>
                </a:cubicBezTo>
                <a:cubicBezTo>
                  <a:pt x="11684519" y="2571750"/>
                  <a:pt x="11671819" y="2527300"/>
                  <a:pt x="11678169" y="2501900"/>
                </a:cubicBezTo>
                <a:cubicBezTo>
                  <a:pt x="11703569" y="2489200"/>
                  <a:pt x="11722619" y="2463800"/>
                  <a:pt x="11722619" y="2451100"/>
                </a:cubicBezTo>
                <a:cubicBezTo>
                  <a:pt x="11722619" y="2419350"/>
                  <a:pt x="11671819" y="2432050"/>
                  <a:pt x="11665469" y="2432050"/>
                </a:cubicBezTo>
                <a:cubicBezTo>
                  <a:pt x="11690869" y="2374900"/>
                  <a:pt x="11582919" y="2324100"/>
                  <a:pt x="11544819" y="2330450"/>
                </a:cubicBezTo>
                <a:cubicBezTo>
                  <a:pt x="11538469" y="2336800"/>
                  <a:pt x="11532119" y="2330450"/>
                  <a:pt x="11532119" y="2349500"/>
                </a:cubicBezTo>
                <a:cubicBezTo>
                  <a:pt x="11532119" y="2362200"/>
                  <a:pt x="11538469" y="2374900"/>
                  <a:pt x="11544819" y="2400300"/>
                </a:cubicBezTo>
                <a:lnTo>
                  <a:pt x="11519419" y="2400300"/>
                </a:lnTo>
                <a:cubicBezTo>
                  <a:pt x="11519419" y="2400300"/>
                  <a:pt x="11513069" y="2400300"/>
                  <a:pt x="11513069" y="2387600"/>
                </a:cubicBezTo>
                <a:cubicBezTo>
                  <a:pt x="11513069" y="2368550"/>
                  <a:pt x="11525769" y="2374900"/>
                  <a:pt x="11525769" y="2355850"/>
                </a:cubicBezTo>
                <a:cubicBezTo>
                  <a:pt x="11525769" y="2324100"/>
                  <a:pt x="11430519" y="2330450"/>
                  <a:pt x="11430519" y="2330450"/>
                </a:cubicBezTo>
                <a:cubicBezTo>
                  <a:pt x="11430519" y="2324100"/>
                  <a:pt x="11430519" y="2305050"/>
                  <a:pt x="11424169" y="2298700"/>
                </a:cubicBezTo>
                <a:cubicBezTo>
                  <a:pt x="11430519" y="2298700"/>
                  <a:pt x="11424169" y="2311400"/>
                  <a:pt x="11443219" y="2311400"/>
                </a:cubicBezTo>
                <a:cubicBezTo>
                  <a:pt x="11455919" y="2311400"/>
                  <a:pt x="11436869" y="2292350"/>
                  <a:pt x="11455919" y="2292350"/>
                </a:cubicBezTo>
                <a:cubicBezTo>
                  <a:pt x="11468619" y="2292350"/>
                  <a:pt x="11468619" y="2305050"/>
                  <a:pt x="11474969" y="2305050"/>
                </a:cubicBezTo>
                <a:cubicBezTo>
                  <a:pt x="11494019" y="2266950"/>
                  <a:pt x="11487669" y="2266950"/>
                  <a:pt x="11513069" y="2266950"/>
                </a:cubicBezTo>
                <a:cubicBezTo>
                  <a:pt x="11551169" y="2266950"/>
                  <a:pt x="11678169" y="2374900"/>
                  <a:pt x="11697219" y="2406650"/>
                </a:cubicBezTo>
                <a:cubicBezTo>
                  <a:pt x="11703569" y="2393950"/>
                  <a:pt x="11716269" y="2387600"/>
                  <a:pt x="11728969" y="2374900"/>
                </a:cubicBezTo>
                <a:lnTo>
                  <a:pt x="11728969" y="2355850"/>
                </a:lnTo>
                <a:cubicBezTo>
                  <a:pt x="11728969" y="2336800"/>
                  <a:pt x="11709919" y="2349500"/>
                  <a:pt x="11697219" y="2349500"/>
                </a:cubicBezTo>
                <a:cubicBezTo>
                  <a:pt x="11678169" y="2330450"/>
                  <a:pt x="11659119" y="2298700"/>
                  <a:pt x="11646419" y="2279650"/>
                </a:cubicBezTo>
                <a:cubicBezTo>
                  <a:pt x="11652769" y="2286000"/>
                  <a:pt x="11671819" y="2286000"/>
                  <a:pt x="11671819" y="2286000"/>
                </a:cubicBezTo>
                <a:cubicBezTo>
                  <a:pt x="11671819" y="2286000"/>
                  <a:pt x="11665469" y="2279650"/>
                  <a:pt x="11665469" y="2298700"/>
                </a:cubicBezTo>
                <a:cubicBezTo>
                  <a:pt x="11665469" y="2324100"/>
                  <a:pt x="11767069" y="2336800"/>
                  <a:pt x="11767069" y="2413000"/>
                </a:cubicBezTo>
                <a:cubicBezTo>
                  <a:pt x="11767069" y="2470150"/>
                  <a:pt x="11697219" y="2495550"/>
                  <a:pt x="11697219" y="2533650"/>
                </a:cubicBezTo>
                <a:cubicBezTo>
                  <a:pt x="11697219" y="2622550"/>
                  <a:pt x="11754369" y="2647950"/>
                  <a:pt x="11830569" y="2647950"/>
                </a:cubicBezTo>
                <a:cubicBezTo>
                  <a:pt x="11843269" y="2647950"/>
                  <a:pt x="11887719" y="2641600"/>
                  <a:pt x="11919469" y="2635250"/>
                </a:cubicBezTo>
                <a:cubicBezTo>
                  <a:pt x="11919469" y="2641600"/>
                  <a:pt x="11919469" y="2647950"/>
                  <a:pt x="11925819" y="2654300"/>
                </a:cubicBezTo>
                <a:cubicBezTo>
                  <a:pt x="11894069" y="2673350"/>
                  <a:pt x="11849619" y="2711450"/>
                  <a:pt x="11805169" y="2755900"/>
                </a:cubicBezTo>
                <a:cubicBezTo>
                  <a:pt x="11830569" y="2768600"/>
                  <a:pt x="11855969" y="2774950"/>
                  <a:pt x="11881369" y="2781300"/>
                </a:cubicBezTo>
                <a:cubicBezTo>
                  <a:pt x="11786119" y="2755900"/>
                  <a:pt x="11760719" y="2781300"/>
                  <a:pt x="11760719" y="2857500"/>
                </a:cubicBezTo>
                <a:cubicBezTo>
                  <a:pt x="11760719" y="2889250"/>
                  <a:pt x="11779769" y="2895600"/>
                  <a:pt x="11798819" y="2895600"/>
                </a:cubicBezTo>
                <a:cubicBezTo>
                  <a:pt x="11811519" y="2895600"/>
                  <a:pt x="11824219" y="2882900"/>
                  <a:pt x="11843269" y="2882900"/>
                </a:cubicBezTo>
                <a:cubicBezTo>
                  <a:pt x="11843269" y="2882900"/>
                  <a:pt x="11862319" y="2901950"/>
                  <a:pt x="11906769" y="2921000"/>
                </a:cubicBezTo>
                <a:cubicBezTo>
                  <a:pt x="11913119" y="2927350"/>
                  <a:pt x="11913119" y="2940050"/>
                  <a:pt x="11925819" y="2952750"/>
                </a:cubicBezTo>
                <a:cubicBezTo>
                  <a:pt x="11932169" y="2933700"/>
                  <a:pt x="11938519" y="2901950"/>
                  <a:pt x="11951219" y="2889250"/>
                </a:cubicBezTo>
                <a:cubicBezTo>
                  <a:pt x="11970269" y="2870200"/>
                  <a:pt x="12002019" y="2863850"/>
                  <a:pt x="12027419" y="2838450"/>
                </a:cubicBezTo>
                <a:lnTo>
                  <a:pt x="12027419" y="2952750"/>
                </a:lnTo>
                <a:lnTo>
                  <a:pt x="11551169" y="2952750"/>
                </a:lnTo>
                <a:cubicBezTo>
                  <a:pt x="11487669" y="2940050"/>
                  <a:pt x="11411469" y="2927350"/>
                  <a:pt x="11354319" y="2914650"/>
                </a:cubicBezTo>
                <a:cubicBezTo>
                  <a:pt x="11328919" y="2908300"/>
                  <a:pt x="11309869" y="2889250"/>
                  <a:pt x="11290819" y="2889250"/>
                </a:cubicBezTo>
                <a:cubicBezTo>
                  <a:pt x="11278119" y="2889250"/>
                  <a:pt x="11271769" y="2901950"/>
                  <a:pt x="11252719" y="2901950"/>
                </a:cubicBezTo>
                <a:cubicBezTo>
                  <a:pt x="11240019" y="2901950"/>
                  <a:pt x="11195569" y="2882900"/>
                  <a:pt x="11170169" y="2876550"/>
                </a:cubicBezTo>
                <a:cubicBezTo>
                  <a:pt x="11170169" y="2876550"/>
                  <a:pt x="11144769" y="2876550"/>
                  <a:pt x="11138419" y="2882900"/>
                </a:cubicBezTo>
                <a:cubicBezTo>
                  <a:pt x="11144769" y="2908300"/>
                  <a:pt x="11151119" y="2933700"/>
                  <a:pt x="11151119" y="2952750"/>
                </a:cubicBezTo>
                <a:cubicBezTo>
                  <a:pt x="11119369" y="2895600"/>
                  <a:pt x="11132069" y="2857500"/>
                  <a:pt x="11068569" y="2857500"/>
                </a:cubicBezTo>
                <a:cubicBezTo>
                  <a:pt x="11011419" y="2857500"/>
                  <a:pt x="11011419" y="2927350"/>
                  <a:pt x="10973319" y="2952750"/>
                </a:cubicBezTo>
                <a:cubicBezTo>
                  <a:pt x="10979669" y="2921000"/>
                  <a:pt x="11055869" y="2825750"/>
                  <a:pt x="11081269" y="2825750"/>
                </a:cubicBezTo>
                <a:cubicBezTo>
                  <a:pt x="11093969" y="2825750"/>
                  <a:pt x="11081269" y="2838450"/>
                  <a:pt x="11093969" y="2838450"/>
                </a:cubicBezTo>
                <a:cubicBezTo>
                  <a:pt x="11132069" y="2838450"/>
                  <a:pt x="11157469" y="2755900"/>
                  <a:pt x="11157469" y="2755900"/>
                </a:cubicBezTo>
                <a:cubicBezTo>
                  <a:pt x="11157469" y="2743200"/>
                  <a:pt x="11138419" y="2743200"/>
                  <a:pt x="11132069" y="2736850"/>
                </a:cubicBezTo>
                <a:cubicBezTo>
                  <a:pt x="11113019" y="2711450"/>
                  <a:pt x="11087619" y="2673350"/>
                  <a:pt x="11055869" y="2647950"/>
                </a:cubicBezTo>
                <a:cubicBezTo>
                  <a:pt x="11043169" y="2635250"/>
                  <a:pt x="11017769" y="2635250"/>
                  <a:pt x="11005069" y="2622550"/>
                </a:cubicBezTo>
                <a:cubicBezTo>
                  <a:pt x="10973319" y="2590800"/>
                  <a:pt x="10966969" y="2559050"/>
                  <a:pt x="10973319" y="2527300"/>
                </a:cubicBezTo>
                <a:lnTo>
                  <a:pt x="10935219" y="2527300"/>
                </a:lnTo>
                <a:cubicBezTo>
                  <a:pt x="10922519" y="2540000"/>
                  <a:pt x="10903469" y="2552700"/>
                  <a:pt x="10890769" y="2559050"/>
                </a:cubicBezTo>
                <a:cubicBezTo>
                  <a:pt x="10903469" y="2540000"/>
                  <a:pt x="10916169" y="2514600"/>
                  <a:pt x="10922519" y="2489200"/>
                </a:cubicBezTo>
                <a:cubicBezTo>
                  <a:pt x="10947919" y="2508250"/>
                  <a:pt x="10986019" y="2520950"/>
                  <a:pt x="11005069" y="2520950"/>
                </a:cubicBezTo>
                <a:cubicBezTo>
                  <a:pt x="11017769" y="2520950"/>
                  <a:pt x="11043169" y="2476500"/>
                  <a:pt x="11043169" y="2457450"/>
                </a:cubicBezTo>
                <a:cubicBezTo>
                  <a:pt x="11043169" y="2444750"/>
                  <a:pt x="11011419" y="2425700"/>
                  <a:pt x="10998719" y="2406650"/>
                </a:cubicBezTo>
                <a:cubicBezTo>
                  <a:pt x="11030469" y="2438400"/>
                  <a:pt x="11043169" y="2432050"/>
                  <a:pt x="11043169" y="2413000"/>
                </a:cubicBezTo>
                <a:cubicBezTo>
                  <a:pt x="11043169" y="2400300"/>
                  <a:pt x="11030469" y="2393950"/>
                  <a:pt x="11030469" y="2374900"/>
                </a:cubicBezTo>
                <a:cubicBezTo>
                  <a:pt x="11030469" y="2362200"/>
                  <a:pt x="11055869" y="2305050"/>
                  <a:pt x="11074919" y="2260600"/>
                </a:cubicBezTo>
                <a:lnTo>
                  <a:pt x="11043169" y="2260600"/>
                </a:lnTo>
                <a:cubicBezTo>
                  <a:pt x="11062219" y="2254250"/>
                  <a:pt x="11087619" y="2241550"/>
                  <a:pt x="11106669" y="2222500"/>
                </a:cubicBezTo>
                <a:cubicBezTo>
                  <a:pt x="11081269" y="2203450"/>
                  <a:pt x="11005069" y="2197100"/>
                  <a:pt x="10998719" y="2146300"/>
                </a:cubicBezTo>
                <a:cubicBezTo>
                  <a:pt x="10954269" y="2190750"/>
                  <a:pt x="10947919" y="2235200"/>
                  <a:pt x="10935219" y="2279650"/>
                </a:cubicBezTo>
                <a:cubicBezTo>
                  <a:pt x="10928869" y="2266950"/>
                  <a:pt x="10935219" y="2241550"/>
                  <a:pt x="10916169" y="2241550"/>
                </a:cubicBezTo>
                <a:cubicBezTo>
                  <a:pt x="10903469" y="2241550"/>
                  <a:pt x="10878069" y="2266950"/>
                  <a:pt x="10859019" y="2273300"/>
                </a:cubicBezTo>
                <a:cubicBezTo>
                  <a:pt x="10859019" y="2266950"/>
                  <a:pt x="10859019" y="2260600"/>
                  <a:pt x="10852669" y="2254250"/>
                </a:cubicBezTo>
                <a:cubicBezTo>
                  <a:pt x="10878069" y="2247900"/>
                  <a:pt x="10954269" y="2190750"/>
                  <a:pt x="10966969" y="2165350"/>
                </a:cubicBezTo>
                <a:cubicBezTo>
                  <a:pt x="10986019" y="2127250"/>
                  <a:pt x="10986019" y="2095500"/>
                  <a:pt x="11024119" y="2076450"/>
                </a:cubicBezTo>
                <a:cubicBezTo>
                  <a:pt x="11017769" y="2089150"/>
                  <a:pt x="11005069" y="2101850"/>
                  <a:pt x="11005069" y="2120900"/>
                </a:cubicBezTo>
                <a:close/>
                <a:moveTo>
                  <a:pt x="10770119" y="2089150"/>
                </a:moveTo>
                <a:cubicBezTo>
                  <a:pt x="10763769" y="2095500"/>
                  <a:pt x="10751069" y="2101850"/>
                  <a:pt x="10744719" y="2101850"/>
                </a:cubicBezTo>
                <a:cubicBezTo>
                  <a:pt x="10744719" y="2101850"/>
                  <a:pt x="10738369" y="2095500"/>
                  <a:pt x="10732019" y="2095500"/>
                </a:cubicBezTo>
                <a:lnTo>
                  <a:pt x="10732019" y="2076450"/>
                </a:lnTo>
                <a:cubicBezTo>
                  <a:pt x="10744719" y="2082800"/>
                  <a:pt x="10757419" y="2089150"/>
                  <a:pt x="10770119" y="2089150"/>
                </a:cubicBezTo>
                <a:close/>
                <a:moveTo>
                  <a:pt x="8979419" y="2101850"/>
                </a:moveTo>
                <a:lnTo>
                  <a:pt x="8947669" y="2101850"/>
                </a:lnTo>
                <a:cubicBezTo>
                  <a:pt x="8954019" y="2089150"/>
                  <a:pt x="8966719" y="2076450"/>
                  <a:pt x="8979419" y="2076450"/>
                </a:cubicBezTo>
                <a:lnTo>
                  <a:pt x="8979419" y="2101850"/>
                </a:lnTo>
                <a:close/>
                <a:moveTo>
                  <a:pt x="7379219" y="2101850"/>
                </a:moveTo>
                <a:cubicBezTo>
                  <a:pt x="7360169" y="2095500"/>
                  <a:pt x="7334769" y="2089150"/>
                  <a:pt x="7315719" y="2089150"/>
                </a:cubicBezTo>
                <a:cubicBezTo>
                  <a:pt x="7303019" y="2089150"/>
                  <a:pt x="7290319" y="2095500"/>
                  <a:pt x="7264919" y="2101850"/>
                </a:cubicBezTo>
                <a:cubicBezTo>
                  <a:pt x="7271269" y="2070100"/>
                  <a:pt x="7296669" y="2076450"/>
                  <a:pt x="7315719" y="2076450"/>
                </a:cubicBezTo>
                <a:cubicBezTo>
                  <a:pt x="7328419" y="2076450"/>
                  <a:pt x="7360169" y="2089150"/>
                  <a:pt x="7379219" y="2101850"/>
                </a:cubicBezTo>
                <a:close/>
                <a:moveTo>
                  <a:pt x="2229369" y="2114550"/>
                </a:moveTo>
                <a:cubicBezTo>
                  <a:pt x="2223019" y="2108200"/>
                  <a:pt x="2216669" y="2095500"/>
                  <a:pt x="2229369" y="2076450"/>
                </a:cubicBezTo>
                <a:lnTo>
                  <a:pt x="2229369" y="2114550"/>
                </a:lnTo>
                <a:close/>
                <a:moveTo>
                  <a:pt x="165618" y="2127250"/>
                </a:moveTo>
                <a:cubicBezTo>
                  <a:pt x="165618" y="2108200"/>
                  <a:pt x="191018" y="2082800"/>
                  <a:pt x="210068" y="2076450"/>
                </a:cubicBezTo>
                <a:cubicBezTo>
                  <a:pt x="203718" y="2095500"/>
                  <a:pt x="178318" y="2120900"/>
                  <a:pt x="165618" y="2127250"/>
                </a:cubicBezTo>
                <a:close/>
                <a:moveTo>
                  <a:pt x="4731268" y="2216150"/>
                </a:moveTo>
                <a:cubicBezTo>
                  <a:pt x="4686818" y="2178050"/>
                  <a:pt x="4661418" y="2127250"/>
                  <a:pt x="4610618" y="2076450"/>
                </a:cubicBezTo>
                <a:cubicBezTo>
                  <a:pt x="4680468" y="2095500"/>
                  <a:pt x="4743968" y="2203450"/>
                  <a:pt x="4801118" y="2254250"/>
                </a:cubicBezTo>
                <a:cubicBezTo>
                  <a:pt x="4782068" y="2241550"/>
                  <a:pt x="4750318" y="2235200"/>
                  <a:pt x="4731268" y="2216150"/>
                </a:cubicBezTo>
                <a:close/>
                <a:moveTo>
                  <a:pt x="9455669" y="2089150"/>
                </a:moveTo>
                <a:lnTo>
                  <a:pt x="9455669" y="2063750"/>
                </a:lnTo>
                <a:lnTo>
                  <a:pt x="9468369" y="2070100"/>
                </a:lnTo>
                <a:cubicBezTo>
                  <a:pt x="9474719" y="2076450"/>
                  <a:pt x="9468369" y="2089150"/>
                  <a:pt x="9468369" y="2101850"/>
                </a:cubicBezTo>
                <a:cubicBezTo>
                  <a:pt x="9462019" y="2101850"/>
                  <a:pt x="9455669" y="2108200"/>
                  <a:pt x="9455669" y="2089150"/>
                </a:cubicBezTo>
                <a:close/>
                <a:moveTo>
                  <a:pt x="6452118" y="2063750"/>
                </a:moveTo>
                <a:lnTo>
                  <a:pt x="6452118" y="2082800"/>
                </a:lnTo>
                <a:cubicBezTo>
                  <a:pt x="6445768" y="2082800"/>
                  <a:pt x="6445768" y="2089150"/>
                  <a:pt x="6426718" y="2089150"/>
                </a:cubicBezTo>
                <a:cubicBezTo>
                  <a:pt x="6414018" y="2089150"/>
                  <a:pt x="6394968" y="2070100"/>
                  <a:pt x="6375918" y="2063750"/>
                </a:cubicBezTo>
                <a:lnTo>
                  <a:pt x="6363218" y="2076450"/>
                </a:lnTo>
                <a:cubicBezTo>
                  <a:pt x="6369568" y="2089150"/>
                  <a:pt x="6388618" y="2089150"/>
                  <a:pt x="6401318" y="2095500"/>
                </a:cubicBezTo>
                <a:cubicBezTo>
                  <a:pt x="6382268" y="2101850"/>
                  <a:pt x="6356868" y="2101850"/>
                  <a:pt x="6337818" y="2095500"/>
                </a:cubicBezTo>
                <a:cubicBezTo>
                  <a:pt x="6337818" y="2089150"/>
                  <a:pt x="6337818" y="2082800"/>
                  <a:pt x="6331468" y="2076450"/>
                </a:cubicBezTo>
                <a:cubicBezTo>
                  <a:pt x="6337818" y="2070100"/>
                  <a:pt x="6350518" y="2070100"/>
                  <a:pt x="6356868" y="2063750"/>
                </a:cubicBezTo>
                <a:lnTo>
                  <a:pt x="6452118" y="2063750"/>
                </a:lnTo>
                <a:close/>
                <a:moveTo>
                  <a:pt x="4407418" y="2101850"/>
                </a:moveTo>
                <a:lnTo>
                  <a:pt x="4388368" y="2101850"/>
                </a:lnTo>
                <a:cubicBezTo>
                  <a:pt x="4401068" y="2089150"/>
                  <a:pt x="4426468" y="2063750"/>
                  <a:pt x="4464568" y="2070100"/>
                </a:cubicBezTo>
                <a:cubicBezTo>
                  <a:pt x="4451868" y="2076450"/>
                  <a:pt x="4426468" y="2095500"/>
                  <a:pt x="4407418" y="2101850"/>
                </a:cubicBezTo>
                <a:close/>
                <a:moveTo>
                  <a:pt x="1848368" y="2095500"/>
                </a:moveTo>
                <a:lnTo>
                  <a:pt x="1835668" y="2089150"/>
                </a:lnTo>
                <a:cubicBezTo>
                  <a:pt x="1835668" y="2082800"/>
                  <a:pt x="1842018" y="2070100"/>
                  <a:pt x="1848368" y="2063750"/>
                </a:cubicBezTo>
                <a:lnTo>
                  <a:pt x="1848368" y="2095500"/>
                </a:lnTo>
                <a:close/>
                <a:moveTo>
                  <a:pt x="6153668" y="2057400"/>
                </a:moveTo>
                <a:cubicBezTo>
                  <a:pt x="6147318" y="2057400"/>
                  <a:pt x="6134618" y="2063750"/>
                  <a:pt x="6121918" y="2057400"/>
                </a:cubicBezTo>
                <a:lnTo>
                  <a:pt x="6153668" y="2057400"/>
                </a:lnTo>
                <a:close/>
                <a:moveTo>
                  <a:pt x="5105918" y="2057400"/>
                </a:moveTo>
                <a:lnTo>
                  <a:pt x="5105918" y="2101850"/>
                </a:lnTo>
                <a:lnTo>
                  <a:pt x="5423418" y="2101850"/>
                </a:lnTo>
                <a:cubicBezTo>
                  <a:pt x="5436118" y="2159000"/>
                  <a:pt x="5417068" y="2235200"/>
                  <a:pt x="5461518" y="2286000"/>
                </a:cubicBezTo>
                <a:cubicBezTo>
                  <a:pt x="5436118" y="2273300"/>
                  <a:pt x="5423418" y="2260600"/>
                  <a:pt x="5398018" y="2266950"/>
                </a:cubicBezTo>
                <a:cubicBezTo>
                  <a:pt x="5410718" y="2286000"/>
                  <a:pt x="5455168" y="2311400"/>
                  <a:pt x="5455168" y="2330450"/>
                </a:cubicBezTo>
                <a:cubicBezTo>
                  <a:pt x="5455168" y="2343150"/>
                  <a:pt x="5448818" y="2349500"/>
                  <a:pt x="5448818" y="2463800"/>
                </a:cubicBezTo>
                <a:cubicBezTo>
                  <a:pt x="5423418" y="2457450"/>
                  <a:pt x="5385318" y="2432050"/>
                  <a:pt x="5372618" y="2432050"/>
                </a:cubicBezTo>
                <a:cubicBezTo>
                  <a:pt x="5353568" y="2432050"/>
                  <a:pt x="5283718" y="2501900"/>
                  <a:pt x="5264668" y="2501900"/>
                </a:cubicBezTo>
                <a:cubicBezTo>
                  <a:pt x="5251968" y="2501900"/>
                  <a:pt x="5258318" y="2489200"/>
                  <a:pt x="5245618" y="2489200"/>
                </a:cubicBezTo>
                <a:cubicBezTo>
                  <a:pt x="5213868" y="2489200"/>
                  <a:pt x="5169418" y="2527300"/>
                  <a:pt x="5137668" y="2520950"/>
                </a:cubicBezTo>
                <a:cubicBezTo>
                  <a:pt x="5137668" y="2527300"/>
                  <a:pt x="5131318" y="2520950"/>
                  <a:pt x="5131318" y="2533650"/>
                </a:cubicBezTo>
                <a:cubicBezTo>
                  <a:pt x="5131318" y="2552700"/>
                  <a:pt x="5156718" y="2590800"/>
                  <a:pt x="5169418" y="2616200"/>
                </a:cubicBezTo>
                <a:cubicBezTo>
                  <a:pt x="5169418" y="2616200"/>
                  <a:pt x="5175768" y="2622550"/>
                  <a:pt x="5163068" y="2635250"/>
                </a:cubicBezTo>
                <a:cubicBezTo>
                  <a:pt x="5156718" y="2628900"/>
                  <a:pt x="5156718" y="2622550"/>
                  <a:pt x="5144018" y="2622550"/>
                </a:cubicBezTo>
                <a:cubicBezTo>
                  <a:pt x="5124968" y="2622550"/>
                  <a:pt x="5042418" y="2667000"/>
                  <a:pt x="5029718" y="2667000"/>
                </a:cubicBezTo>
                <a:cubicBezTo>
                  <a:pt x="5010668" y="2667000"/>
                  <a:pt x="4921768" y="2635250"/>
                  <a:pt x="4870968" y="2616200"/>
                </a:cubicBezTo>
                <a:cubicBezTo>
                  <a:pt x="4858268" y="2578100"/>
                  <a:pt x="4845568" y="2508250"/>
                  <a:pt x="4845568" y="2489200"/>
                </a:cubicBezTo>
                <a:lnTo>
                  <a:pt x="4845568" y="2463800"/>
                </a:lnTo>
                <a:cubicBezTo>
                  <a:pt x="4851918" y="2413000"/>
                  <a:pt x="4947168" y="2381250"/>
                  <a:pt x="4959868" y="2381250"/>
                </a:cubicBezTo>
                <a:cubicBezTo>
                  <a:pt x="4972568" y="2381250"/>
                  <a:pt x="5010668" y="2400300"/>
                  <a:pt x="5023368" y="2400300"/>
                </a:cubicBezTo>
                <a:cubicBezTo>
                  <a:pt x="5042418" y="2400300"/>
                  <a:pt x="5061468" y="2387600"/>
                  <a:pt x="5080518" y="2387600"/>
                </a:cubicBezTo>
                <a:cubicBezTo>
                  <a:pt x="5118618" y="2387600"/>
                  <a:pt x="5099568" y="2476500"/>
                  <a:pt x="5105918" y="2508250"/>
                </a:cubicBezTo>
                <a:cubicBezTo>
                  <a:pt x="5112268" y="2508250"/>
                  <a:pt x="5118618" y="2514600"/>
                  <a:pt x="5124968" y="2520950"/>
                </a:cubicBezTo>
                <a:cubicBezTo>
                  <a:pt x="5163068" y="2476500"/>
                  <a:pt x="5156718" y="2520950"/>
                  <a:pt x="5163068" y="2457450"/>
                </a:cubicBezTo>
                <a:cubicBezTo>
                  <a:pt x="5163068" y="2438400"/>
                  <a:pt x="5163068" y="2406650"/>
                  <a:pt x="5182118" y="2387600"/>
                </a:cubicBezTo>
                <a:cubicBezTo>
                  <a:pt x="5201168" y="2355850"/>
                  <a:pt x="5271018" y="2305050"/>
                  <a:pt x="5290068" y="2305050"/>
                </a:cubicBezTo>
                <a:cubicBezTo>
                  <a:pt x="5302768" y="2305050"/>
                  <a:pt x="5290068" y="2317750"/>
                  <a:pt x="5309118" y="2317750"/>
                </a:cubicBezTo>
                <a:cubicBezTo>
                  <a:pt x="5321818" y="2317750"/>
                  <a:pt x="5328168" y="2305050"/>
                  <a:pt x="5340868" y="2298700"/>
                </a:cubicBezTo>
                <a:cubicBezTo>
                  <a:pt x="5340868" y="2292350"/>
                  <a:pt x="5321818" y="2286000"/>
                  <a:pt x="5321818" y="2273300"/>
                </a:cubicBezTo>
                <a:cubicBezTo>
                  <a:pt x="5321818" y="2222500"/>
                  <a:pt x="5385318" y="2235200"/>
                  <a:pt x="5410718" y="2228850"/>
                </a:cubicBezTo>
                <a:cubicBezTo>
                  <a:pt x="5398018" y="2216150"/>
                  <a:pt x="5391668" y="2216150"/>
                  <a:pt x="5372618" y="2216150"/>
                </a:cubicBezTo>
                <a:cubicBezTo>
                  <a:pt x="5226568" y="2216150"/>
                  <a:pt x="5296418" y="2336800"/>
                  <a:pt x="5118618" y="2343150"/>
                </a:cubicBezTo>
                <a:cubicBezTo>
                  <a:pt x="5112268" y="2349500"/>
                  <a:pt x="5105918" y="2362200"/>
                  <a:pt x="5086868" y="2362200"/>
                </a:cubicBezTo>
                <a:lnTo>
                  <a:pt x="5048768" y="2362200"/>
                </a:lnTo>
                <a:cubicBezTo>
                  <a:pt x="5048768" y="2330450"/>
                  <a:pt x="5042418" y="2292350"/>
                  <a:pt x="5029718" y="2260600"/>
                </a:cubicBezTo>
                <a:cubicBezTo>
                  <a:pt x="4997968" y="2279650"/>
                  <a:pt x="4947168" y="2311400"/>
                  <a:pt x="4934468" y="2311400"/>
                </a:cubicBezTo>
                <a:cubicBezTo>
                  <a:pt x="4915418" y="2311400"/>
                  <a:pt x="4890018" y="2279650"/>
                  <a:pt x="4883668" y="2260600"/>
                </a:cubicBezTo>
                <a:cubicBezTo>
                  <a:pt x="4896368" y="2273300"/>
                  <a:pt x="4909068" y="2298700"/>
                  <a:pt x="4921768" y="2298700"/>
                </a:cubicBezTo>
                <a:cubicBezTo>
                  <a:pt x="4940818" y="2298700"/>
                  <a:pt x="5004318" y="2222500"/>
                  <a:pt x="5029718" y="2184400"/>
                </a:cubicBezTo>
                <a:lnTo>
                  <a:pt x="5029718" y="2159000"/>
                </a:lnTo>
                <a:cubicBezTo>
                  <a:pt x="5029718" y="2114550"/>
                  <a:pt x="5023368" y="2089150"/>
                  <a:pt x="4997968" y="2057400"/>
                </a:cubicBezTo>
                <a:cubicBezTo>
                  <a:pt x="5023368" y="2057400"/>
                  <a:pt x="5067818" y="2082800"/>
                  <a:pt x="5105918" y="2057400"/>
                </a:cubicBezTo>
                <a:close/>
                <a:moveTo>
                  <a:pt x="4534418" y="2063750"/>
                </a:moveTo>
                <a:lnTo>
                  <a:pt x="4496318" y="2063750"/>
                </a:lnTo>
                <a:cubicBezTo>
                  <a:pt x="4502668" y="2057400"/>
                  <a:pt x="4515368" y="2051050"/>
                  <a:pt x="4528068" y="2051050"/>
                </a:cubicBezTo>
                <a:cubicBezTo>
                  <a:pt x="4528068" y="2051050"/>
                  <a:pt x="4534418" y="2057400"/>
                  <a:pt x="4534418" y="2063750"/>
                </a:cubicBezTo>
                <a:close/>
                <a:moveTo>
                  <a:pt x="10274819" y="2082800"/>
                </a:moveTo>
                <a:cubicBezTo>
                  <a:pt x="10268469" y="2076450"/>
                  <a:pt x="10274819" y="2063750"/>
                  <a:pt x="10274819" y="2057400"/>
                </a:cubicBezTo>
                <a:cubicBezTo>
                  <a:pt x="10274819" y="2057400"/>
                  <a:pt x="10274819" y="2063750"/>
                  <a:pt x="10281169" y="2070100"/>
                </a:cubicBezTo>
                <a:cubicBezTo>
                  <a:pt x="10287519" y="2070100"/>
                  <a:pt x="10293869" y="2057400"/>
                  <a:pt x="10306569" y="2044700"/>
                </a:cubicBezTo>
                <a:cubicBezTo>
                  <a:pt x="10300219" y="2057400"/>
                  <a:pt x="10287519" y="2076450"/>
                  <a:pt x="10274819" y="2082800"/>
                </a:cubicBezTo>
                <a:close/>
                <a:moveTo>
                  <a:pt x="8128519" y="2082800"/>
                </a:moveTo>
                <a:cubicBezTo>
                  <a:pt x="8122169" y="2076450"/>
                  <a:pt x="8122169" y="2076450"/>
                  <a:pt x="8122169" y="2063750"/>
                </a:cubicBezTo>
                <a:cubicBezTo>
                  <a:pt x="8122169" y="2044700"/>
                  <a:pt x="8128519" y="2044700"/>
                  <a:pt x="8134869" y="2044700"/>
                </a:cubicBezTo>
                <a:lnTo>
                  <a:pt x="8128519" y="2082800"/>
                </a:lnTo>
                <a:close/>
                <a:moveTo>
                  <a:pt x="3410468" y="2051050"/>
                </a:moveTo>
                <a:cubicBezTo>
                  <a:pt x="3397768" y="2070100"/>
                  <a:pt x="3378718" y="2095500"/>
                  <a:pt x="3353318" y="2114550"/>
                </a:cubicBezTo>
                <a:lnTo>
                  <a:pt x="3334268" y="2114550"/>
                </a:lnTo>
                <a:cubicBezTo>
                  <a:pt x="3353318" y="2095500"/>
                  <a:pt x="3372368" y="2070100"/>
                  <a:pt x="3391418" y="2044700"/>
                </a:cubicBezTo>
                <a:cubicBezTo>
                  <a:pt x="3397768" y="2044700"/>
                  <a:pt x="3404118" y="2044700"/>
                  <a:pt x="3410468" y="2051050"/>
                </a:cubicBezTo>
                <a:close/>
                <a:moveTo>
                  <a:pt x="11182869" y="2095500"/>
                </a:moveTo>
                <a:cubicBezTo>
                  <a:pt x="11189219" y="2070100"/>
                  <a:pt x="11195569" y="2051050"/>
                  <a:pt x="11201919" y="2038350"/>
                </a:cubicBezTo>
                <a:cubicBezTo>
                  <a:pt x="11201919" y="2057400"/>
                  <a:pt x="11189219" y="2082800"/>
                  <a:pt x="11182869" y="2095500"/>
                </a:cubicBezTo>
                <a:close/>
                <a:moveTo>
                  <a:pt x="7195069" y="2070100"/>
                </a:moveTo>
                <a:cubicBezTo>
                  <a:pt x="7214119" y="2082800"/>
                  <a:pt x="7233169" y="2114550"/>
                  <a:pt x="7252219" y="2133600"/>
                </a:cubicBezTo>
                <a:cubicBezTo>
                  <a:pt x="7290319" y="2139950"/>
                  <a:pt x="7328419" y="2127250"/>
                  <a:pt x="7366519" y="2152650"/>
                </a:cubicBezTo>
                <a:cubicBezTo>
                  <a:pt x="7360169" y="2171700"/>
                  <a:pt x="7334769" y="2184400"/>
                  <a:pt x="7334769" y="2197100"/>
                </a:cubicBezTo>
                <a:cubicBezTo>
                  <a:pt x="7334769" y="2222500"/>
                  <a:pt x="7360169" y="2216150"/>
                  <a:pt x="7372869" y="2228850"/>
                </a:cubicBezTo>
                <a:cubicBezTo>
                  <a:pt x="7385569" y="2247900"/>
                  <a:pt x="7391919" y="2273300"/>
                  <a:pt x="7391919" y="2292350"/>
                </a:cubicBezTo>
                <a:cubicBezTo>
                  <a:pt x="7391919" y="2324100"/>
                  <a:pt x="7366519" y="2381250"/>
                  <a:pt x="7315719" y="2381250"/>
                </a:cubicBezTo>
                <a:cubicBezTo>
                  <a:pt x="7290319" y="2381250"/>
                  <a:pt x="7283969" y="2374900"/>
                  <a:pt x="7283969" y="2355850"/>
                </a:cubicBezTo>
                <a:cubicBezTo>
                  <a:pt x="7283969" y="2343150"/>
                  <a:pt x="7303019" y="2286000"/>
                  <a:pt x="7315719" y="2273300"/>
                </a:cubicBezTo>
                <a:cubicBezTo>
                  <a:pt x="7245869" y="2260600"/>
                  <a:pt x="7315719" y="2184400"/>
                  <a:pt x="7264919" y="2152650"/>
                </a:cubicBezTo>
                <a:cubicBezTo>
                  <a:pt x="7264919" y="2190750"/>
                  <a:pt x="7277619" y="2235200"/>
                  <a:pt x="7258569" y="2273300"/>
                </a:cubicBezTo>
                <a:cubicBezTo>
                  <a:pt x="7207769" y="2362200"/>
                  <a:pt x="7239519" y="2317750"/>
                  <a:pt x="7239519" y="2343150"/>
                </a:cubicBezTo>
                <a:cubicBezTo>
                  <a:pt x="7233169" y="2343150"/>
                  <a:pt x="7220469" y="2343150"/>
                  <a:pt x="7207769" y="2349500"/>
                </a:cubicBezTo>
                <a:cubicBezTo>
                  <a:pt x="7226819" y="2254250"/>
                  <a:pt x="7137919" y="2070100"/>
                  <a:pt x="7023619" y="2089150"/>
                </a:cubicBezTo>
                <a:cubicBezTo>
                  <a:pt x="7036319" y="2063750"/>
                  <a:pt x="7093469" y="2038350"/>
                  <a:pt x="7106169" y="2038350"/>
                </a:cubicBezTo>
                <a:cubicBezTo>
                  <a:pt x="7125219" y="2038350"/>
                  <a:pt x="7169669" y="2051050"/>
                  <a:pt x="7195069" y="2070100"/>
                </a:cubicBezTo>
                <a:close/>
                <a:moveTo>
                  <a:pt x="4197868" y="2044700"/>
                </a:moveTo>
                <a:cubicBezTo>
                  <a:pt x="4210568" y="2063750"/>
                  <a:pt x="4216918" y="2070100"/>
                  <a:pt x="4235968" y="2070100"/>
                </a:cubicBezTo>
                <a:cubicBezTo>
                  <a:pt x="4248668" y="2070100"/>
                  <a:pt x="4255018" y="2063750"/>
                  <a:pt x="4267718" y="2057400"/>
                </a:cubicBezTo>
                <a:cubicBezTo>
                  <a:pt x="4267718" y="2070100"/>
                  <a:pt x="4255018" y="2095500"/>
                  <a:pt x="4242318" y="2095500"/>
                </a:cubicBezTo>
                <a:cubicBezTo>
                  <a:pt x="4229618" y="2095500"/>
                  <a:pt x="4197868" y="2063750"/>
                  <a:pt x="4191518" y="2044700"/>
                </a:cubicBezTo>
                <a:cubicBezTo>
                  <a:pt x="4191518" y="2044700"/>
                  <a:pt x="4197868" y="2038350"/>
                  <a:pt x="4204218" y="2038350"/>
                </a:cubicBezTo>
                <a:lnTo>
                  <a:pt x="4197868" y="2044700"/>
                </a:lnTo>
                <a:close/>
                <a:moveTo>
                  <a:pt x="749818" y="2165350"/>
                </a:moveTo>
                <a:cubicBezTo>
                  <a:pt x="756168" y="2165350"/>
                  <a:pt x="749818" y="2171700"/>
                  <a:pt x="762518" y="2171700"/>
                </a:cubicBezTo>
                <a:cubicBezTo>
                  <a:pt x="781568" y="2171700"/>
                  <a:pt x="781568" y="2159000"/>
                  <a:pt x="781568" y="2152650"/>
                </a:cubicBezTo>
                <a:lnTo>
                  <a:pt x="806968" y="2152650"/>
                </a:lnTo>
                <a:cubicBezTo>
                  <a:pt x="813318" y="2159000"/>
                  <a:pt x="813318" y="2152650"/>
                  <a:pt x="813318" y="2171700"/>
                </a:cubicBezTo>
                <a:cubicBezTo>
                  <a:pt x="813318" y="2209800"/>
                  <a:pt x="762518" y="2241550"/>
                  <a:pt x="762518" y="2266950"/>
                </a:cubicBezTo>
                <a:cubicBezTo>
                  <a:pt x="762518" y="2286000"/>
                  <a:pt x="787918" y="2273300"/>
                  <a:pt x="781568" y="2324100"/>
                </a:cubicBezTo>
                <a:cubicBezTo>
                  <a:pt x="787918" y="2330450"/>
                  <a:pt x="800618" y="2324100"/>
                  <a:pt x="819668" y="2324100"/>
                </a:cubicBezTo>
                <a:lnTo>
                  <a:pt x="819668" y="2343150"/>
                </a:lnTo>
                <a:cubicBezTo>
                  <a:pt x="800618" y="2336800"/>
                  <a:pt x="768868" y="2343150"/>
                  <a:pt x="749818" y="2381250"/>
                </a:cubicBezTo>
                <a:cubicBezTo>
                  <a:pt x="749818" y="2387600"/>
                  <a:pt x="762518" y="2393950"/>
                  <a:pt x="775218" y="2400300"/>
                </a:cubicBezTo>
                <a:cubicBezTo>
                  <a:pt x="775218" y="2463800"/>
                  <a:pt x="743468" y="2451100"/>
                  <a:pt x="711718" y="2482850"/>
                </a:cubicBezTo>
                <a:cubicBezTo>
                  <a:pt x="718068" y="2489200"/>
                  <a:pt x="724418" y="2489200"/>
                  <a:pt x="724418" y="2501900"/>
                </a:cubicBezTo>
                <a:cubicBezTo>
                  <a:pt x="724418" y="2520950"/>
                  <a:pt x="711718" y="2527300"/>
                  <a:pt x="699018" y="2533650"/>
                </a:cubicBezTo>
                <a:cubicBezTo>
                  <a:pt x="699018" y="2527300"/>
                  <a:pt x="699018" y="2514600"/>
                  <a:pt x="705368" y="2514600"/>
                </a:cubicBezTo>
                <a:cubicBezTo>
                  <a:pt x="705368" y="2514600"/>
                  <a:pt x="705368" y="2508250"/>
                  <a:pt x="692668" y="2508250"/>
                </a:cubicBezTo>
                <a:cubicBezTo>
                  <a:pt x="673618" y="2508250"/>
                  <a:pt x="667268" y="2527300"/>
                  <a:pt x="654568" y="2527300"/>
                </a:cubicBezTo>
                <a:cubicBezTo>
                  <a:pt x="660918" y="2514600"/>
                  <a:pt x="673618" y="2501900"/>
                  <a:pt x="673618" y="2489200"/>
                </a:cubicBezTo>
                <a:cubicBezTo>
                  <a:pt x="673618" y="2457450"/>
                  <a:pt x="616468" y="2451100"/>
                  <a:pt x="610118" y="2451100"/>
                </a:cubicBezTo>
                <a:cubicBezTo>
                  <a:pt x="616468" y="2438400"/>
                  <a:pt x="622818" y="2425700"/>
                  <a:pt x="622818" y="2413000"/>
                </a:cubicBezTo>
                <a:cubicBezTo>
                  <a:pt x="616468" y="2406650"/>
                  <a:pt x="603768" y="2406650"/>
                  <a:pt x="597418" y="2400300"/>
                </a:cubicBezTo>
                <a:cubicBezTo>
                  <a:pt x="591068" y="2400300"/>
                  <a:pt x="591068" y="2387600"/>
                  <a:pt x="584718" y="2374900"/>
                </a:cubicBezTo>
                <a:cubicBezTo>
                  <a:pt x="540268" y="2330450"/>
                  <a:pt x="464068" y="2317750"/>
                  <a:pt x="464068" y="2330450"/>
                </a:cubicBezTo>
                <a:cubicBezTo>
                  <a:pt x="464068" y="2349500"/>
                  <a:pt x="489468" y="2381250"/>
                  <a:pt x="508518" y="2400300"/>
                </a:cubicBezTo>
                <a:cubicBezTo>
                  <a:pt x="489468" y="2419350"/>
                  <a:pt x="476768" y="2413000"/>
                  <a:pt x="470418" y="2432050"/>
                </a:cubicBezTo>
                <a:cubicBezTo>
                  <a:pt x="451368" y="2457450"/>
                  <a:pt x="445018" y="2501900"/>
                  <a:pt x="419618" y="2533650"/>
                </a:cubicBezTo>
                <a:cubicBezTo>
                  <a:pt x="425968" y="2527300"/>
                  <a:pt x="425968" y="2514600"/>
                  <a:pt x="438668" y="2501900"/>
                </a:cubicBezTo>
                <a:cubicBezTo>
                  <a:pt x="425968" y="2489200"/>
                  <a:pt x="413268" y="2482850"/>
                  <a:pt x="400568" y="2476500"/>
                </a:cubicBezTo>
                <a:cubicBezTo>
                  <a:pt x="400568" y="2470150"/>
                  <a:pt x="419618" y="2463800"/>
                  <a:pt x="419618" y="2444750"/>
                </a:cubicBezTo>
                <a:cubicBezTo>
                  <a:pt x="419618" y="2432050"/>
                  <a:pt x="387868" y="2387600"/>
                  <a:pt x="381518" y="2368550"/>
                </a:cubicBezTo>
                <a:cubicBezTo>
                  <a:pt x="375168" y="2349500"/>
                  <a:pt x="375168" y="2324100"/>
                  <a:pt x="368818" y="2298700"/>
                </a:cubicBezTo>
                <a:cubicBezTo>
                  <a:pt x="356118" y="2311400"/>
                  <a:pt x="349768" y="2330450"/>
                  <a:pt x="330718" y="2349500"/>
                </a:cubicBezTo>
                <a:cubicBezTo>
                  <a:pt x="318018" y="2317750"/>
                  <a:pt x="311668" y="2279650"/>
                  <a:pt x="298968" y="2254250"/>
                </a:cubicBezTo>
                <a:cubicBezTo>
                  <a:pt x="298968" y="2241550"/>
                  <a:pt x="267218" y="2222500"/>
                  <a:pt x="267218" y="2203450"/>
                </a:cubicBezTo>
                <a:cubicBezTo>
                  <a:pt x="267218" y="2190750"/>
                  <a:pt x="286268" y="2159000"/>
                  <a:pt x="292618" y="2139950"/>
                </a:cubicBezTo>
                <a:cubicBezTo>
                  <a:pt x="305318" y="2159000"/>
                  <a:pt x="330718" y="2190750"/>
                  <a:pt x="356118" y="2216150"/>
                </a:cubicBezTo>
                <a:cubicBezTo>
                  <a:pt x="362468" y="2228850"/>
                  <a:pt x="362468" y="2241550"/>
                  <a:pt x="362468" y="2254250"/>
                </a:cubicBezTo>
                <a:cubicBezTo>
                  <a:pt x="387868" y="2266950"/>
                  <a:pt x="413268" y="2298700"/>
                  <a:pt x="438668" y="2330450"/>
                </a:cubicBezTo>
                <a:cubicBezTo>
                  <a:pt x="451368" y="2279650"/>
                  <a:pt x="476768" y="2184400"/>
                  <a:pt x="476768" y="2165350"/>
                </a:cubicBezTo>
                <a:cubicBezTo>
                  <a:pt x="476768" y="2152650"/>
                  <a:pt x="451368" y="2152650"/>
                  <a:pt x="451368" y="2139950"/>
                </a:cubicBezTo>
                <a:cubicBezTo>
                  <a:pt x="451368" y="2120900"/>
                  <a:pt x="457718" y="2095500"/>
                  <a:pt x="470418" y="2070100"/>
                </a:cubicBezTo>
                <a:cubicBezTo>
                  <a:pt x="502168" y="2108200"/>
                  <a:pt x="546618" y="2171700"/>
                  <a:pt x="559318" y="2171700"/>
                </a:cubicBezTo>
                <a:cubicBezTo>
                  <a:pt x="578368" y="2171700"/>
                  <a:pt x="597418" y="2146300"/>
                  <a:pt x="597418" y="2133600"/>
                </a:cubicBezTo>
                <a:cubicBezTo>
                  <a:pt x="578368" y="2120900"/>
                  <a:pt x="546618" y="2120900"/>
                  <a:pt x="546618" y="2101850"/>
                </a:cubicBezTo>
                <a:cubicBezTo>
                  <a:pt x="546618" y="2057400"/>
                  <a:pt x="616468" y="2038350"/>
                  <a:pt x="641868" y="2038350"/>
                </a:cubicBezTo>
                <a:cubicBezTo>
                  <a:pt x="686318" y="2038350"/>
                  <a:pt x="756168" y="2108200"/>
                  <a:pt x="749818" y="2165350"/>
                </a:cubicBezTo>
                <a:close/>
                <a:moveTo>
                  <a:pt x="3131069" y="2063750"/>
                </a:moveTo>
                <a:cubicBezTo>
                  <a:pt x="3137419" y="2051050"/>
                  <a:pt x="3143769" y="2038350"/>
                  <a:pt x="3150119" y="2032000"/>
                </a:cubicBezTo>
                <a:cubicBezTo>
                  <a:pt x="3150119" y="2044700"/>
                  <a:pt x="3143769" y="2057400"/>
                  <a:pt x="3131069" y="2063750"/>
                </a:cubicBezTo>
                <a:close/>
                <a:moveTo>
                  <a:pt x="108468" y="2044700"/>
                </a:moveTo>
                <a:cubicBezTo>
                  <a:pt x="108468" y="2051050"/>
                  <a:pt x="102118" y="2063750"/>
                  <a:pt x="102118" y="2070100"/>
                </a:cubicBezTo>
                <a:cubicBezTo>
                  <a:pt x="95768" y="2057400"/>
                  <a:pt x="89418" y="2044700"/>
                  <a:pt x="89418" y="2032000"/>
                </a:cubicBezTo>
                <a:cubicBezTo>
                  <a:pt x="95768" y="2038350"/>
                  <a:pt x="102118" y="2038350"/>
                  <a:pt x="108468" y="2044700"/>
                </a:cubicBezTo>
                <a:close/>
                <a:moveTo>
                  <a:pt x="8534919" y="2101850"/>
                </a:moveTo>
                <a:cubicBezTo>
                  <a:pt x="8541269" y="2108200"/>
                  <a:pt x="8547619" y="2108200"/>
                  <a:pt x="8547619" y="2108200"/>
                </a:cubicBezTo>
                <a:cubicBezTo>
                  <a:pt x="8553969" y="2127250"/>
                  <a:pt x="8547619" y="2152650"/>
                  <a:pt x="8553969" y="2178050"/>
                </a:cubicBezTo>
                <a:cubicBezTo>
                  <a:pt x="8553969" y="2190750"/>
                  <a:pt x="8573019" y="2197100"/>
                  <a:pt x="8573019" y="2216150"/>
                </a:cubicBezTo>
                <a:cubicBezTo>
                  <a:pt x="8573019" y="2228850"/>
                  <a:pt x="8566669" y="2241550"/>
                  <a:pt x="8560319" y="2254250"/>
                </a:cubicBezTo>
                <a:cubicBezTo>
                  <a:pt x="8522219" y="2247900"/>
                  <a:pt x="8547619" y="2209800"/>
                  <a:pt x="8515869" y="2190750"/>
                </a:cubicBezTo>
                <a:cubicBezTo>
                  <a:pt x="8515869" y="2305050"/>
                  <a:pt x="8509519" y="2311400"/>
                  <a:pt x="8509519" y="2330450"/>
                </a:cubicBezTo>
                <a:cubicBezTo>
                  <a:pt x="8509519" y="2343150"/>
                  <a:pt x="8528569" y="2343150"/>
                  <a:pt x="8534919" y="2355850"/>
                </a:cubicBezTo>
                <a:lnTo>
                  <a:pt x="8496819" y="2355850"/>
                </a:lnTo>
                <a:cubicBezTo>
                  <a:pt x="8490469" y="2349500"/>
                  <a:pt x="8477769" y="2343150"/>
                  <a:pt x="8465069" y="2343150"/>
                </a:cubicBezTo>
                <a:lnTo>
                  <a:pt x="8446019" y="2381250"/>
                </a:lnTo>
                <a:cubicBezTo>
                  <a:pt x="8452369" y="2387600"/>
                  <a:pt x="8465069" y="2393950"/>
                  <a:pt x="8477769" y="2393950"/>
                </a:cubicBezTo>
                <a:cubicBezTo>
                  <a:pt x="8471419" y="2406650"/>
                  <a:pt x="8458719" y="2425700"/>
                  <a:pt x="8452369" y="2444750"/>
                </a:cubicBezTo>
                <a:cubicBezTo>
                  <a:pt x="8439669" y="2444750"/>
                  <a:pt x="8426969" y="2419350"/>
                  <a:pt x="8414269" y="2419350"/>
                </a:cubicBezTo>
                <a:cubicBezTo>
                  <a:pt x="8388869" y="2413000"/>
                  <a:pt x="8325369" y="2400300"/>
                  <a:pt x="8325369" y="2362200"/>
                </a:cubicBezTo>
                <a:lnTo>
                  <a:pt x="8268219" y="2368550"/>
                </a:lnTo>
                <a:lnTo>
                  <a:pt x="8299969" y="2400300"/>
                </a:lnTo>
                <a:cubicBezTo>
                  <a:pt x="8280919" y="2406650"/>
                  <a:pt x="8192019" y="2438400"/>
                  <a:pt x="8230119" y="2482850"/>
                </a:cubicBezTo>
                <a:lnTo>
                  <a:pt x="8230119" y="2501900"/>
                </a:lnTo>
                <a:cubicBezTo>
                  <a:pt x="8217419" y="2489200"/>
                  <a:pt x="8198369" y="2463800"/>
                  <a:pt x="8172969" y="2451100"/>
                </a:cubicBezTo>
                <a:lnTo>
                  <a:pt x="8172969" y="2514600"/>
                </a:lnTo>
                <a:cubicBezTo>
                  <a:pt x="8128519" y="2495550"/>
                  <a:pt x="8052319" y="2451100"/>
                  <a:pt x="8014219" y="2463800"/>
                </a:cubicBezTo>
                <a:lnTo>
                  <a:pt x="8014219" y="2387600"/>
                </a:lnTo>
                <a:cubicBezTo>
                  <a:pt x="8020569" y="2374900"/>
                  <a:pt x="8026919" y="2362200"/>
                  <a:pt x="8026919" y="2349500"/>
                </a:cubicBezTo>
                <a:cubicBezTo>
                  <a:pt x="8065019" y="2355850"/>
                  <a:pt x="8096769" y="2368550"/>
                  <a:pt x="8115819" y="2368550"/>
                </a:cubicBezTo>
                <a:cubicBezTo>
                  <a:pt x="8128519" y="2368550"/>
                  <a:pt x="8179319" y="2362200"/>
                  <a:pt x="8179319" y="2343150"/>
                </a:cubicBezTo>
                <a:cubicBezTo>
                  <a:pt x="8179319" y="2330450"/>
                  <a:pt x="8172969" y="2324100"/>
                  <a:pt x="8166619" y="2292350"/>
                </a:cubicBezTo>
                <a:cubicBezTo>
                  <a:pt x="8179319" y="2292350"/>
                  <a:pt x="8198369" y="2298700"/>
                  <a:pt x="8211069" y="2305050"/>
                </a:cubicBezTo>
                <a:cubicBezTo>
                  <a:pt x="8211069" y="2311400"/>
                  <a:pt x="8198369" y="2317750"/>
                  <a:pt x="8198369" y="2336800"/>
                </a:cubicBezTo>
                <a:cubicBezTo>
                  <a:pt x="8198369" y="2349500"/>
                  <a:pt x="8211069" y="2355850"/>
                  <a:pt x="8217419" y="2362200"/>
                </a:cubicBezTo>
                <a:cubicBezTo>
                  <a:pt x="8230119" y="2336800"/>
                  <a:pt x="8223769" y="2343150"/>
                  <a:pt x="8236469" y="2330450"/>
                </a:cubicBezTo>
                <a:cubicBezTo>
                  <a:pt x="8242819" y="2336800"/>
                  <a:pt x="8236469" y="2368550"/>
                  <a:pt x="8249169" y="2368550"/>
                </a:cubicBezTo>
                <a:cubicBezTo>
                  <a:pt x="8274569" y="2368550"/>
                  <a:pt x="8350769" y="2279650"/>
                  <a:pt x="8363469" y="2273300"/>
                </a:cubicBezTo>
                <a:cubicBezTo>
                  <a:pt x="8388869" y="2298700"/>
                  <a:pt x="8376169" y="2343150"/>
                  <a:pt x="8407919" y="2381250"/>
                </a:cubicBezTo>
                <a:cubicBezTo>
                  <a:pt x="8414269" y="2374900"/>
                  <a:pt x="8420619" y="2362200"/>
                  <a:pt x="8420619" y="2349500"/>
                </a:cubicBezTo>
                <a:cubicBezTo>
                  <a:pt x="8420619" y="2330450"/>
                  <a:pt x="8407919" y="2266950"/>
                  <a:pt x="8407919" y="2254250"/>
                </a:cubicBezTo>
                <a:cubicBezTo>
                  <a:pt x="8407919" y="2228850"/>
                  <a:pt x="8465069" y="2146300"/>
                  <a:pt x="8477769" y="2146300"/>
                </a:cubicBezTo>
                <a:cubicBezTo>
                  <a:pt x="8496819" y="2146300"/>
                  <a:pt x="8484119" y="2159000"/>
                  <a:pt x="8496819" y="2159000"/>
                </a:cubicBezTo>
                <a:cubicBezTo>
                  <a:pt x="8515869" y="2159000"/>
                  <a:pt x="8534919" y="2146300"/>
                  <a:pt x="8534919" y="2133600"/>
                </a:cubicBezTo>
                <a:cubicBezTo>
                  <a:pt x="8534919" y="2114550"/>
                  <a:pt x="8503169" y="2076450"/>
                  <a:pt x="8503169" y="2063750"/>
                </a:cubicBezTo>
                <a:lnTo>
                  <a:pt x="8503169" y="2025650"/>
                </a:lnTo>
                <a:cubicBezTo>
                  <a:pt x="8522219" y="2032000"/>
                  <a:pt x="8528569" y="2082800"/>
                  <a:pt x="8534919" y="2101850"/>
                </a:cubicBezTo>
                <a:close/>
                <a:moveTo>
                  <a:pt x="4940818" y="2070100"/>
                </a:moveTo>
                <a:lnTo>
                  <a:pt x="4940818" y="2089150"/>
                </a:lnTo>
                <a:cubicBezTo>
                  <a:pt x="4934468" y="2095500"/>
                  <a:pt x="4940818" y="2095500"/>
                  <a:pt x="4921768" y="2095500"/>
                </a:cubicBezTo>
                <a:cubicBezTo>
                  <a:pt x="4909068" y="2095500"/>
                  <a:pt x="4890018" y="2076450"/>
                  <a:pt x="4870968" y="2057400"/>
                </a:cubicBezTo>
                <a:cubicBezTo>
                  <a:pt x="4877318" y="2044700"/>
                  <a:pt x="4877318" y="2025650"/>
                  <a:pt x="4896368" y="2025650"/>
                </a:cubicBezTo>
                <a:cubicBezTo>
                  <a:pt x="4909068" y="2025650"/>
                  <a:pt x="4928118" y="2051050"/>
                  <a:pt x="4940818" y="2070100"/>
                </a:cubicBezTo>
                <a:close/>
                <a:moveTo>
                  <a:pt x="718068" y="2038350"/>
                </a:moveTo>
                <a:lnTo>
                  <a:pt x="718068" y="2057400"/>
                </a:lnTo>
                <a:cubicBezTo>
                  <a:pt x="705368" y="2051050"/>
                  <a:pt x="692668" y="2038350"/>
                  <a:pt x="686318" y="2025650"/>
                </a:cubicBezTo>
                <a:cubicBezTo>
                  <a:pt x="692668" y="2025650"/>
                  <a:pt x="705368" y="2032000"/>
                  <a:pt x="718068" y="2038350"/>
                </a:cubicBezTo>
                <a:close/>
                <a:moveTo>
                  <a:pt x="6204468" y="2038350"/>
                </a:moveTo>
                <a:cubicBezTo>
                  <a:pt x="6204468" y="2057400"/>
                  <a:pt x="6217168" y="2114550"/>
                  <a:pt x="6248918" y="2139950"/>
                </a:cubicBezTo>
                <a:lnTo>
                  <a:pt x="6248918" y="2159000"/>
                </a:lnTo>
                <a:cubicBezTo>
                  <a:pt x="6229868" y="2127250"/>
                  <a:pt x="6204468" y="2089150"/>
                  <a:pt x="6185418" y="2057400"/>
                </a:cubicBezTo>
                <a:cubicBezTo>
                  <a:pt x="6166368" y="2063750"/>
                  <a:pt x="6160018" y="2082800"/>
                  <a:pt x="6140968" y="2082800"/>
                </a:cubicBezTo>
                <a:cubicBezTo>
                  <a:pt x="6128268" y="2082800"/>
                  <a:pt x="6121918" y="2076450"/>
                  <a:pt x="6109218" y="2063750"/>
                </a:cubicBezTo>
                <a:cubicBezTo>
                  <a:pt x="6102868" y="2070100"/>
                  <a:pt x="6102868" y="2082800"/>
                  <a:pt x="6102868" y="2095500"/>
                </a:cubicBezTo>
                <a:lnTo>
                  <a:pt x="6083818" y="2095500"/>
                </a:lnTo>
                <a:cubicBezTo>
                  <a:pt x="6077468" y="2089150"/>
                  <a:pt x="6064768" y="2082800"/>
                  <a:pt x="6052068" y="2076450"/>
                </a:cubicBezTo>
                <a:cubicBezTo>
                  <a:pt x="6077468" y="2038350"/>
                  <a:pt x="6102868" y="2019300"/>
                  <a:pt x="6128268" y="2019300"/>
                </a:cubicBezTo>
                <a:cubicBezTo>
                  <a:pt x="6140968" y="2019300"/>
                  <a:pt x="6179068" y="2038350"/>
                  <a:pt x="6204468" y="2038350"/>
                </a:cubicBezTo>
                <a:close/>
                <a:moveTo>
                  <a:pt x="5772668" y="2057400"/>
                </a:moveTo>
                <a:cubicBezTo>
                  <a:pt x="5785368" y="2089150"/>
                  <a:pt x="5798068" y="2152650"/>
                  <a:pt x="5798068" y="2165350"/>
                </a:cubicBezTo>
                <a:cubicBezTo>
                  <a:pt x="5798068" y="2184400"/>
                  <a:pt x="5766318" y="2216150"/>
                  <a:pt x="5766318" y="2235200"/>
                </a:cubicBezTo>
                <a:cubicBezTo>
                  <a:pt x="5766318" y="2247900"/>
                  <a:pt x="5779018" y="2247900"/>
                  <a:pt x="5779018" y="2266950"/>
                </a:cubicBezTo>
                <a:lnTo>
                  <a:pt x="5779018" y="2324100"/>
                </a:lnTo>
                <a:cubicBezTo>
                  <a:pt x="5759968" y="2311400"/>
                  <a:pt x="5740918" y="2305050"/>
                  <a:pt x="5721868" y="2305050"/>
                </a:cubicBezTo>
                <a:cubicBezTo>
                  <a:pt x="5709168" y="2305050"/>
                  <a:pt x="5696468" y="2317750"/>
                  <a:pt x="5683768" y="2330450"/>
                </a:cubicBezTo>
                <a:cubicBezTo>
                  <a:pt x="5690118" y="2279650"/>
                  <a:pt x="5734568" y="2279650"/>
                  <a:pt x="5766318" y="2260600"/>
                </a:cubicBezTo>
                <a:cubicBezTo>
                  <a:pt x="5753618" y="2241550"/>
                  <a:pt x="5696468" y="2222500"/>
                  <a:pt x="5690118" y="2222500"/>
                </a:cubicBezTo>
                <a:cubicBezTo>
                  <a:pt x="5639318" y="2222500"/>
                  <a:pt x="5645668" y="2254250"/>
                  <a:pt x="5569468" y="2311400"/>
                </a:cubicBezTo>
                <a:cubicBezTo>
                  <a:pt x="5575818" y="2317750"/>
                  <a:pt x="5607568" y="2330450"/>
                  <a:pt x="5613918" y="2330450"/>
                </a:cubicBezTo>
                <a:cubicBezTo>
                  <a:pt x="5588518" y="2336800"/>
                  <a:pt x="5594868" y="2381250"/>
                  <a:pt x="5607568" y="2393950"/>
                </a:cubicBezTo>
                <a:cubicBezTo>
                  <a:pt x="5601218" y="2393950"/>
                  <a:pt x="5594868" y="2387600"/>
                  <a:pt x="5588518" y="2381250"/>
                </a:cubicBezTo>
                <a:cubicBezTo>
                  <a:pt x="5569468" y="2419350"/>
                  <a:pt x="5531368" y="2508250"/>
                  <a:pt x="5518668" y="2508250"/>
                </a:cubicBezTo>
                <a:cubicBezTo>
                  <a:pt x="5499618" y="2508250"/>
                  <a:pt x="5518668" y="2501900"/>
                  <a:pt x="5512318" y="2495550"/>
                </a:cubicBezTo>
                <a:cubicBezTo>
                  <a:pt x="5505968" y="2501900"/>
                  <a:pt x="5499618" y="2495550"/>
                  <a:pt x="5499618" y="2508250"/>
                </a:cubicBezTo>
                <a:cubicBezTo>
                  <a:pt x="5499618" y="2527300"/>
                  <a:pt x="5505968" y="2520950"/>
                  <a:pt x="5512318" y="2520950"/>
                </a:cubicBezTo>
                <a:cubicBezTo>
                  <a:pt x="5486918" y="2540000"/>
                  <a:pt x="5467868" y="2571750"/>
                  <a:pt x="5448818" y="2597150"/>
                </a:cubicBezTo>
                <a:lnTo>
                  <a:pt x="5417068" y="2597150"/>
                </a:lnTo>
                <a:cubicBezTo>
                  <a:pt x="5410718" y="2609850"/>
                  <a:pt x="5417068" y="2628900"/>
                  <a:pt x="5410718" y="2647950"/>
                </a:cubicBezTo>
                <a:lnTo>
                  <a:pt x="5207518" y="2647950"/>
                </a:lnTo>
                <a:cubicBezTo>
                  <a:pt x="5220218" y="2622550"/>
                  <a:pt x="5226568" y="2597150"/>
                  <a:pt x="5232918" y="2571750"/>
                </a:cubicBezTo>
                <a:cubicBezTo>
                  <a:pt x="5251968" y="2565400"/>
                  <a:pt x="5277368" y="2565400"/>
                  <a:pt x="5296418" y="2559050"/>
                </a:cubicBezTo>
                <a:cubicBezTo>
                  <a:pt x="5334518" y="2540000"/>
                  <a:pt x="5372618" y="2514600"/>
                  <a:pt x="5410718" y="2489200"/>
                </a:cubicBezTo>
                <a:cubicBezTo>
                  <a:pt x="5417068" y="2495550"/>
                  <a:pt x="5423418" y="2514600"/>
                  <a:pt x="5436118" y="2527300"/>
                </a:cubicBezTo>
                <a:cubicBezTo>
                  <a:pt x="5467868" y="2489200"/>
                  <a:pt x="5474218" y="2419350"/>
                  <a:pt x="5480568" y="2387600"/>
                </a:cubicBezTo>
                <a:cubicBezTo>
                  <a:pt x="5480568" y="2368550"/>
                  <a:pt x="5467868" y="2336800"/>
                  <a:pt x="5474218" y="2324100"/>
                </a:cubicBezTo>
                <a:cubicBezTo>
                  <a:pt x="5480568" y="2286000"/>
                  <a:pt x="5544068" y="2266950"/>
                  <a:pt x="5544068" y="2254250"/>
                </a:cubicBezTo>
                <a:cubicBezTo>
                  <a:pt x="5544068" y="2235200"/>
                  <a:pt x="5531368" y="2241550"/>
                  <a:pt x="5531368" y="2235200"/>
                </a:cubicBezTo>
                <a:cubicBezTo>
                  <a:pt x="5550418" y="2222500"/>
                  <a:pt x="5575818" y="2222500"/>
                  <a:pt x="5601218" y="2203450"/>
                </a:cubicBezTo>
                <a:cubicBezTo>
                  <a:pt x="5613918" y="2197100"/>
                  <a:pt x="5607568" y="2178050"/>
                  <a:pt x="5620268" y="2171700"/>
                </a:cubicBezTo>
                <a:cubicBezTo>
                  <a:pt x="5639318" y="2146300"/>
                  <a:pt x="5671068" y="2133600"/>
                  <a:pt x="5690118" y="2114550"/>
                </a:cubicBezTo>
                <a:cubicBezTo>
                  <a:pt x="5709168" y="2082800"/>
                  <a:pt x="5715518" y="2051050"/>
                  <a:pt x="5734568" y="2019300"/>
                </a:cubicBezTo>
                <a:cubicBezTo>
                  <a:pt x="5747268" y="2025650"/>
                  <a:pt x="5766318" y="2038350"/>
                  <a:pt x="5772668" y="2057400"/>
                </a:cubicBezTo>
                <a:close/>
                <a:moveTo>
                  <a:pt x="10852669" y="2019300"/>
                </a:moveTo>
                <a:cubicBezTo>
                  <a:pt x="10852669" y="2032000"/>
                  <a:pt x="10859019" y="2044700"/>
                  <a:pt x="10859019" y="2057400"/>
                </a:cubicBezTo>
                <a:cubicBezTo>
                  <a:pt x="10859019" y="2076450"/>
                  <a:pt x="10846319" y="2101850"/>
                  <a:pt x="10846319" y="2120900"/>
                </a:cubicBezTo>
                <a:cubicBezTo>
                  <a:pt x="10833619" y="2114550"/>
                  <a:pt x="10820919" y="2114550"/>
                  <a:pt x="10808219" y="2114550"/>
                </a:cubicBezTo>
                <a:cubicBezTo>
                  <a:pt x="10814569" y="2108200"/>
                  <a:pt x="10839969" y="2101850"/>
                  <a:pt x="10839969" y="2082800"/>
                </a:cubicBezTo>
                <a:cubicBezTo>
                  <a:pt x="10839969" y="2051050"/>
                  <a:pt x="10763769" y="2032000"/>
                  <a:pt x="10763769" y="2032000"/>
                </a:cubicBezTo>
                <a:cubicBezTo>
                  <a:pt x="10687569" y="2032000"/>
                  <a:pt x="10643119" y="2159000"/>
                  <a:pt x="10636769" y="2178050"/>
                </a:cubicBezTo>
                <a:cubicBezTo>
                  <a:pt x="10624069" y="2165350"/>
                  <a:pt x="10617719" y="2133600"/>
                  <a:pt x="10617719" y="2114550"/>
                </a:cubicBezTo>
                <a:cubicBezTo>
                  <a:pt x="10617719" y="2089150"/>
                  <a:pt x="10662169" y="2025650"/>
                  <a:pt x="10693919" y="2025650"/>
                </a:cubicBezTo>
                <a:cubicBezTo>
                  <a:pt x="10687569" y="2032000"/>
                  <a:pt x="10687569" y="2038350"/>
                  <a:pt x="10693919" y="2044700"/>
                </a:cubicBezTo>
                <a:cubicBezTo>
                  <a:pt x="10706619" y="2038350"/>
                  <a:pt x="10712969" y="2025650"/>
                  <a:pt x="10719319" y="2012950"/>
                </a:cubicBezTo>
                <a:lnTo>
                  <a:pt x="10763769" y="2012950"/>
                </a:lnTo>
                <a:cubicBezTo>
                  <a:pt x="10776469" y="2012950"/>
                  <a:pt x="10820919" y="2019300"/>
                  <a:pt x="10852669" y="2019300"/>
                </a:cubicBezTo>
                <a:close/>
                <a:moveTo>
                  <a:pt x="1276868" y="2012950"/>
                </a:moveTo>
                <a:cubicBezTo>
                  <a:pt x="1276868" y="2051050"/>
                  <a:pt x="1270518" y="2063750"/>
                  <a:pt x="1270518" y="2070100"/>
                </a:cubicBezTo>
                <a:cubicBezTo>
                  <a:pt x="1264168" y="2070100"/>
                  <a:pt x="1257818" y="2063750"/>
                  <a:pt x="1257818" y="2051050"/>
                </a:cubicBezTo>
                <a:lnTo>
                  <a:pt x="1257818" y="2012950"/>
                </a:lnTo>
                <a:lnTo>
                  <a:pt x="1276868" y="2012950"/>
                </a:lnTo>
                <a:close/>
                <a:moveTo>
                  <a:pt x="781568" y="2044700"/>
                </a:moveTo>
                <a:cubicBezTo>
                  <a:pt x="781568" y="2063750"/>
                  <a:pt x="775218" y="2063750"/>
                  <a:pt x="775218" y="2070100"/>
                </a:cubicBezTo>
                <a:cubicBezTo>
                  <a:pt x="762518" y="2051050"/>
                  <a:pt x="749818" y="2032000"/>
                  <a:pt x="743468" y="2012950"/>
                </a:cubicBezTo>
                <a:cubicBezTo>
                  <a:pt x="756168" y="2019300"/>
                  <a:pt x="781568" y="2032000"/>
                  <a:pt x="781568" y="2044700"/>
                </a:cubicBezTo>
                <a:close/>
                <a:moveTo>
                  <a:pt x="6420368" y="2006600"/>
                </a:moveTo>
                <a:cubicBezTo>
                  <a:pt x="6420368" y="2012950"/>
                  <a:pt x="6426718" y="2019300"/>
                  <a:pt x="6433068" y="2025650"/>
                </a:cubicBezTo>
                <a:cubicBezTo>
                  <a:pt x="6414018" y="2032000"/>
                  <a:pt x="6382268" y="2038350"/>
                  <a:pt x="6369568" y="2038350"/>
                </a:cubicBezTo>
                <a:cubicBezTo>
                  <a:pt x="6350518" y="2038350"/>
                  <a:pt x="6356868" y="2032000"/>
                  <a:pt x="6350518" y="2025650"/>
                </a:cubicBezTo>
                <a:cubicBezTo>
                  <a:pt x="6363218" y="2025650"/>
                  <a:pt x="6382268" y="2019300"/>
                  <a:pt x="6394968" y="2006600"/>
                </a:cubicBezTo>
                <a:lnTo>
                  <a:pt x="6420368" y="2006600"/>
                </a:lnTo>
                <a:close/>
                <a:moveTo>
                  <a:pt x="5455168" y="2012950"/>
                </a:moveTo>
                <a:cubicBezTo>
                  <a:pt x="5448818" y="2019300"/>
                  <a:pt x="5436118" y="2025650"/>
                  <a:pt x="5417068" y="2025650"/>
                </a:cubicBezTo>
                <a:cubicBezTo>
                  <a:pt x="5417068" y="2019300"/>
                  <a:pt x="5423418" y="2012950"/>
                  <a:pt x="5429768" y="2006600"/>
                </a:cubicBezTo>
                <a:lnTo>
                  <a:pt x="5455168" y="2012950"/>
                </a:lnTo>
                <a:close/>
                <a:moveTo>
                  <a:pt x="11347969" y="2057400"/>
                </a:moveTo>
                <a:cubicBezTo>
                  <a:pt x="11335269" y="2057400"/>
                  <a:pt x="11316219" y="2063750"/>
                  <a:pt x="11278119" y="2070100"/>
                </a:cubicBezTo>
                <a:lnTo>
                  <a:pt x="11278119" y="2025650"/>
                </a:lnTo>
                <a:cubicBezTo>
                  <a:pt x="11297169" y="2012950"/>
                  <a:pt x="11322569" y="2012950"/>
                  <a:pt x="11347969" y="2000250"/>
                </a:cubicBezTo>
                <a:lnTo>
                  <a:pt x="11347969" y="2057400"/>
                </a:lnTo>
                <a:close/>
                <a:moveTo>
                  <a:pt x="8331719" y="2025650"/>
                </a:moveTo>
                <a:cubicBezTo>
                  <a:pt x="8312669" y="2038350"/>
                  <a:pt x="8306319" y="2044700"/>
                  <a:pt x="8293619" y="2044700"/>
                </a:cubicBezTo>
                <a:cubicBezTo>
                  <a:pt x="8280919" y="2044700"/>
                  <a:pt x="8274569" y="2044700"/>
                  <a:pt x="8261869" y="2038350"/>
                </a:cubicBezTo>
                <a:lnTo>
                  <a:pt x="8261869" y="2006600"/>
                </a:lnTo>
                <a:cubicBezTo>
                  <a:pt x="8268219" y="2006600"/>
                  <a:pt x="8274569" y="2000250"/>
                  <a:pt x="8287269" y="2000250"/>
                </a:cubicBezTo>
                <a:cubicBezTo>
                  <a:pt x="8306319" y="2000250"/>
                  <a:pt x="8319019" y="2012950"/>
                  <a:pt x="8331719" y="2025650"/>
                </a:cubicBezTo>
                <a:close/>
                <a:moveTo>
                  <a:pt x="9360419" y="2051050"/>
                </a:moveTo>
                <a:cubicBezTo>
                  <a:pt x="9354069" y="2038350"/>
                  <a:pt x="9335019" y="2019300"/>
                  <a:pt x="9322319" y="2019300"/>
                </a:cubicBezTo>
                <a:cubicBezTo>
                  <a:pt x="9322319" y="2012950"/>
                  <a:pt x="9328669" y="2000250"/>
                  <a:pt x="9328669" y="1993900"/>
                </a:cubicBezTo>
                <a:cubicBezTo>
                  <a:pt x="9341369" y="2000250"/>
                  <a:pt x="9360419" y="2032000"/>
                  <a:pt x="9360419" y="2051050"/>
                </a:cubicBezTo>
                <a:close/>
                <a:moveTo>
                  <a:pt x="9722369" y="2051050"/>
                </a:moveTo>
                <a:cubicBezTo>
                  <a:pt x="9703319" y="2076450"/>
                  <a:pt x="9665219" y="2133600"/>
                  <a:pt x="9652519" y="2133600"/>
                </a:cubicBezTo>
                <a:cubicBezTo>
                  <a:pt x="9614419" y="2133600"/>
                  <a:pt x="9576319" y="2044700"/>
                  <a:pt x="9576319" y="2038350"/>
                </a:cubicBezTo>
                <a:cubicBezTo>
                  <a:pt x="9576319" y="2019300"/>
                  <a:pt x="9595369" y="1987550"/>
                  <a:pt x="9614419" y="1987550"/>
                </a:cubicBezTo>
                <a:cubicBezTo>
                  <a:pt x="9646169" y="1987550"/>
                  <a:pt x="9684269" y="2032000"/>
                  <a:pt x="9722369" y="2051050"/>
                </a:cubicBezTo>
                <a:close/>
                <a:moveTo>
                  <a:pt x="9487419" y="2006600"/>
                </a:moveTo>
                <a:cubicBezTo>
                  <a:pt x="9487419" y="2000250"/>
                  <a:pt x="9481069" y="1987550"/>
                  <a:pt x="9487419" y="1981200"/>
                </a:cubicBezTo>
                <a:cubicBezTo>
                  <a:pt x="9493769" y="1981200"/>
                  <a:pt x="9487419" y="1993900"/>
                  <a:pt x="9487419" y="2006600"/>
                </a:cubicBezTo>
                <a:close/>
                <a:moveTo>
                  <a:pt x="1073668" y="2012950"/>
                </a:moveTo>
                <a:cubicBezTo>
                  <a:pt x="1067318" y="2025650"/>
                  <a:pt x="1060968" y="2032000"/>
                  <a:pt x="1041918" y="2032000"/>
                </a:cubicBezTo>
                <a:cubicBezTo>
                  <a:pt x="1029218" y="2032000"/>
                  <a:pt x="1010168" y="2025650"/>
                  <a:pt x="991118" y="2025650"/>
                </a:cubicBezTo>
                <a:cubicBezTo>
                  <a:pt x="997468" y="2012950"/>
                  <a:pt x="1003818" y="1993900"/>
                  <a:pt x="1010168" y="1981200"/>
                </a:cubicBezTo>
                <a:cubicBezTo>
                  <a:pt x="1022868" y="1987550"/>
                  <a:pt x="1041918" y="1981200"/>
                  <a:pt x="1073668" y="2012950"/>
                </a:cubicBezTo>
                <a:close/>
                <a:moveTo>
                  <a:pt x="8604769" y="2127250"/>
                </a:moveTo>
                <a:cubicBezTo>
                  <a:pt x="8579369" y="2082800"/>
                  <a:pt x="8522219" y="2032000"/>
                  <a:pt x="8528569" y="1974850"/>
                </a:cubicBezTo>
                <a:cubicBezTo>
                  <a:pt x="8585719" y="2006600"/>
                  <a:pt x="8630169" y="1981200"/>
                  <a:pt x="8630169" y="2051050"/>
                </a:cubicBezTo>
                <a:cubicBezTo>
                  <a:pt x="8630169" y="2076450"/>
                  <a:pt x="8630169" y="2101850"/>
                  <a:pt x="8604769" y="2127250"/>
                </a:cubicBezTo>
                <a:close/>
                <a:moveTo>
                  <a:pt x="4089918" y="1993900"/>
                </a:moveTo>
                <a:cubicBezTo>
                  <a:pt x="4089918" y="1987550"/>
                  <a:pt x="4096268" y="1981200"/>
                  <a:pt x="4102618" y="1974850"/>
                </a:cubicBezTo>
                <a:cubicBezTo>
                  <a:pt x="4102618" y="1981200"/>
                  <a:pt x="4096268" y="1987550"/>
                  <a:pt x="4089918" y="1993900"/>
                </a:cubicBezTo>
                <a:close/>
                <a:moveTo>
                  <a:pt x="292618" y="2089150"/>
                </a:moveTo>
                <a:cubicBezTo>
                  <a:pt x="292618" y="2101850"/>
                  <a:pt x="286268" y="2101850"/>
                  <a:pt x="279918" y="2108200"/>
                </a:cubicBezTo>
                <a:cubicBezTo>
                  <a:pt x="254518" y="2082800"/>
                  <a:pt x="267218" y="2044700"/>
                  <a:pt x="260868" y="2019300"/>
                </a:cubicBezTo>
                <a:cubicBezTo>
                  <a:pt x="260868" y="2012950"/>
                  <a:pt x="248168" y="2000250"/>
                  <a:pt x="248168" y="1987550"/>
                </a:cubicBezTo>
                <a:cubicBezTo>
                  <a:pt x="248168" y="1968500"/>
                  <a:pt x="248168" y="1981200"/>
                  <a:pt x="254518" y="1974850"/>
                </a:cubicBezTo>
                <a:cubicBezTo>
                  <a:pt x="267218" y="2012950"/>
                  <a:pt x="292618" y="2070100"/>
                  <a:pt x="292618" y="2089150"/>
                </a:cubicBezTo>
                <a:close/>
                <a:moveTo>
                  <a:pt x="5010668" y="2006600"/>
                </a:moveTo>
                <a:lnTo>
                  <a:pt x="4972568" y="2006600"/>
                </a:lnTo>
                <a:cubicBezTo>
                  <a:pt x="4966218" y="2000250"/>
                  <a:pt x="4959868" y="2000250"/>
                  <a:pt x="4953518" y="1993900"/>
                </a:cubicBezTo>
                <a:cubicBezTo>
                  <a:pt x="4953518" y="1987550"/>
                  <a:pt x="4959868" y="1974850"/>
                  <a:pt x="4972568" y="1968500"/>
                </a:cubicBezTo>
                <a:cubicBezTo>
                  <a:pt x="4985268" y="1981200"/>
                  <a:pt x="4997968" y="1987550"/>
                  <a:pt x="5010668" y="2006600"/>
                </a:cubicBezTo>
                <a:close/>
                <a:moveTo>
                  <a:pt x="3473968" y="1993900"/>
                </a:moveTo>
                <a:lnTo>
                  <a:pt x="3448568" y="1993900"/>
                </a:lnTo>
                <a:cubicBezTo>
                  <a:pt x="3461268" y="1981200"/>
                  <a:pt x="3480318" y="1962150"/>
                  <a:pt x="3493018" y="1955800"/>
                </a:cubicBezTo>
                <a:cubicBezTo>
                  <a:pt x="3493018" y="1962150"/>
                  <a:pt x="3486668" y="1981200"/>
                  <a:pt x="3473968" y="1993900"/>
                </a:cubicBezTo>
                <a:close/>
                <a:moveTo>
                  <a:pt x="3112019" y="2000250"/>
                </a:moveTo>
                <a:cubicBezTo>
                  <a:pt x="3118369" y="2000250"/>
                  <a:pt x="3131069" y="1987550"/>
                  <a:pt x="3137419" y="1981200"/>
                </a:cubicBezTo>
                <a:cubicBezTo>
                  <a:pt x="3137419" y="1987550"/>
                  <a:pt x="3131069" y="2000250"/>
                  <a:pt x="3124719" y="2012950"/>
                </a:cubicBezTo>
                <a:cubicBezTo>
                  <a:pt x="3112019" y="2012950"/>
                  <a:pt x="3092969" y="2000250"/>
                  <a:pt x="3073919" y="1981200"/>
                </a:cubicBezTo>
                <a:lnTo>
                  <a:pt x="3073919" y="1955800"/>
                </a:lnTo>
                <a:cubicBezTo>
                  <a:pt x="3080269" y="1962150"/>
                  <a:pt x="3092969" y="1981200"/>
                  <a:pt x="3112019" y="2000250"/>
                </a:cubicBezTo>
                <a:close/>
                <a:moveTo>
                  <a:pt x="3696218" y="2025650"/>
                </a:moveTo>
                <a:cubicBezTo>
                  <a:pt x="3689868" y="2012950"/>
                  <a:pt x="3696218" y="1936750"/>
                  <a:pt x="3747018" y="1943100"/>
                </a:cubicBezTo>
                <a:cubicBezTo>
                  <a:pt x="3740668" y="1962150"/>
                  <a:pt x="3708918" y="2012950"/>
                  <a:pt x="3696218" y="2025650"/>
                </a:cubicBezTo>
                <a:close/>
                <a:moveTo>
                  <a:pt x="1702318" y="1955800"/>
                </a:moveTo>
                <a:cubicBezTo>
                  <a:pt x="1708668" y="1949450"/>
                  <a:pt x="1721368" y="1949450"/>
                  <a:pt x="1721368" y="1955800"/>
                </a:cubicBezTo>
                <a:lnTo>
                  <a:pt x="1702318" y="1955800"/>
                </a:lnTo>
                <a:close/>
                <a:moveTo>
                  <a:pt x="3264418" y="2012950"/>
                </a:moveTo>
                <a:lnTo>
                  <a:pt x="3239018" y="2012950"/>
                </a:lnTo>
                <a:cubicBezTo>
                  <a:pt x="3232668" y="2006600"/>
                  <a:pt x="3232668" y="1993900"/>
                  <a:pt x="3239018" y="1981200"/>
                </a:cubicBezTo>
                <a:cubicBezTo>
                  <a:pt x="3239018" y="1993900"/>
                  <a:pt x="3239018" y="2000250"/>
                  <a:pt x="3258068" y="2000250"/>
                </a:cubicBezTo>
                <a:cubicBezTo>
                  <a:pt x="3270768" y="2000250"/>
                  <a:pt x="3308868" y="1981200"/>
                  <a:pt x="3334268" y="1962150"/>
                </a:cubicBezTo>
                <a:lnTo>
                  <a:pt x="3346968" y="1936750"/>
                </a:lnTo>
                <a:cubicBezTo>
                  <a:pt x="3340618" y="1974850"/>
                  <a:pt x="3302518" y="1981200"/>
                  <a:pt x="3264418" y="2012950"/>
                </a:cubicBezTo>
                <a:close/>
                <a:moveTo>
                  <a:pt x="9919219" y="1955800"/>
                </a:moveTo>
                <a:cubicBezTo>
                  <a:pt x="9893819" y="1968500"/>
                  <a:pt x="9874769" y="2000250"/>
                  <a:pt x="9843019" y="2025650"/>
                </a:cubicBezTo>
                <a:cubicBezTo>
                  <a:pt x="9843019" y="2025650"/>
                  <a:pt x="9836669" y="2032000"/>
                  <a:pt x="9855719" y="2032000"/>
                </a:cubicBezTo>
                <a:cubicBezTo>
                  <a:pt x="9868419" y="2032000"/>
                  <a:pt x="9874769" y="2019300"/>
                  <a:pt x="9887469" y="2006600"/>
                </a:cubicBezTo>
                <a:lnTo>
                  <a:pt x="9900169" y="2019300"/>
                </a:lnTo>
                <a:lnTo>
                  <a:pt x="9900169" y="2044700"/>
                </a:lnTo>
                <a:cubicBezTo>
                  <a:pt x="9893819" y="2038350"/>
                  <a:pt x="9893819" y="2032000"/>
                  <a:pt x="9874769" y="2032000"/>
                </a:cubicBezTo>
                <a:cubicBezTo>
                  <a:pt x="9849369" y="2032000"/>
                  <a:pt x="9849369" y="2063750"/>
                  <a:pt x="9849369" y="2076450"/>
                </a:cubicBezTo>
                <a:cubicBezTo>
                  <a:pt x="9849369" y="2089150"/>
                  <a:pt x="9862069" y="2114550"/>
                  <a:pt x="9862069" y="2133600"/>
                </a:cubicBezTo>
                <a:cubicBezTo>
                  <a:pt x="9862069" y="2146300"/>
                  <a:pt x="9862069" y="2152650"/>
                  <a:pt x="9855719" y="2165350"/>
                </a:cubicBezTo>
                <a:cubicBezTo>
                  <a:pt x="9862069" y="2114550"/>
                  <a:pt x="9760469" y="2076450"/>
                  <a:pt x="9760469" y="2025650"/>
                </a:cubicBezTo>
                <a:cubicBezTo>
                  <a:pt x="9760469" y="1987550"/>
                  <a:pt x="9862069" y="1949450"/>
                  <a:pt x="9912869" y="1930400"/>
                </a:cubicBezTo>
                <a:cubicBezTo>
                  <a:pt x="9912869" y="1936750"/>
                  <a:pt x="9912869" y="1949450"/>
                  <a:pt x="9919219" y="1955800"/>
                </a:cubicBezTo>
                <a:close/>
                <a:moveTo>
                  <a:pt x="10268469" y="1968500"/>
                </a:moveTo>
                <a:cubicBezTo>
                  <a:pt x="10268469" y="1987550"/>
                  <a:pt x="10287519" y="2006600"/>
                  <a:pt x="10293869" y="2019300"/>
                </a:cubicBezTo>
                <a:cubicBezTo>
                  <a:pt x="10293869" y="2019300"/>
                  <a:pt x="10287519" y="2025650"/>
                  <a:pt x="10287519" y="2032000"/>
                </a:cubicBezTo>
                <a:cubicBezTo>
                  <a:pt x="10287519" y="2012950"/>
                  <a:pt x="10268469" y="1981200"/>
                  <a:pt x="10268469" y="1968500"/>
                </a:cubicBezTo>
                <a:cubicBezTo>
                  <a:pt x="10268469" y="1949450"/>
                  <a:pt x="10274819" y="1936750"/>
                  <a:pt x="10287519" y="1924050"/>
                </a:cubicBezTo>
                <a:cubicBezTo>
                  <a:pt x="10281169" y="1936750"/>
                  <a:pt x="10268469" y="1955800"/>
                  <a:pt x="10268469" y="1968500"/>
                </a:cubicBezTo>
                <a:close/>
                <a:moveTo>
                  <a:pt x="8801619" y="1981200"/>
                </a:moveTo>
                <a:lnTo>
                  <a:pt x="8795269" y="2044700"/>
                </a:lnTo>
                <a:cubicBezTo>
                  <a:pt x="8769869" y="2032000"/>
                  <a:pt x="8712719" y="2038350"/>
                  <a:pt x="8693669" y="2012950"/>
                </a:cubicBezTo>
                <a:cubicBezTo>
                  <a:pt x="8693669" y="1987550"/>
                  <a:pt x="8687319" y="1962150"/>
                  <a:pt x="8680969" y="1936750"/>
                </a:cubicBezTo>
                <a:cubicBezTo>
                  <a:pt x="8700019" y="1936750"/>
                  <a:pt x="8725419" y="1930400"/>
                  <a:pt x="8763519" y="1924050"/>
                </a:cubicBezTo>
                <a:cubicBezTo>
                  <a:pt x="8757169" y="1943100"/>
                  <a:pt x="8763519" y="1987550"/>
                  <a:pt x="8801619" y="1981200"/>
                </a:cubicBezTo>
                <a:close/>
                <a:moveTo>
                  <a:pt x="2699269" y="1930400"/>
                </a:moveTo>
                <a:cubicBezTo>
                  <a:pt x="2692919" y="1930400"/>
                  <a:pt x="2686569" y="1917700"/>
                  <a:pt x="2692919" y="1917700"/>
                </a:cubicBezTo>
                <a:cubicBezTo>
                  <a:pt x="2692919" y="1917700"/>
                  <a:pt x="2699269" y="1924050"/>
                  <a:pt x="2699269" y="1930400"/>
                </a:cubicBezTo>
                <a:close/>
                <a:moveTo>
                  <a:pt x="7664969" y="1917700"/>
                </a:moveTo>
                <a:cubicBezTo>
                  <a:pt x="7664969" y="1936750"/>
                  <a:pt x="7626869" y="2025650"/>
                  <a:pt x="7607819" y="2076450"/>
                </a:cubicBezTo>
                <a:cubicBezTo>
                  <a:pt x="7601469" y="2076450"/>
                  <a:pt x="7588769" y="2063750"/>
                  <a:pt x="7582419" y="2063750"/>
                </a:cubicBezTo>
                <a:cubicBezTo>
                  <a:pt x="7620519" y="2019300"/>
                  <a:pt x="7639569" y="1943100"/>
                  <a:pt x="7658619" y="1905000"/>
                </a:cubicBezTo>
                <a:cubicBezTo>
                  <a:pt x="7664969" y="1911350"/>
                  <a:pt x="7664969" y="1905000"/>
                  <a:pt x="7664969" y="1917700"/>
                </a:cubicBezTo>
                <a:close/>
                <a:moveTo>
                  <a:pt x="1556268" y="1930400"/>
                </a:moveTo>
                <a:cubicBezTo>
                  <a:pt x="1556268" y="1949450"/>
                  <a:pt x="1524518" y="1968500"/>
                  <a:pt x="1524518" y="1981200"/>
                </a:cubicBezTo>
                <a:cubicBezTo>
                  <a:pt x="1524518" y="2000250"/>
                  <a:pt x="1549918" y="2012950"/>
                  <a:pt x="1556268" y="2025650"/>
                </a:cubicBezTo>
                <a:cubicBezTo>
                  <a:pt x="1530868" y="2019300"/>
                  <a:pt x="1499118" y="1981200"/>
                  <a:pt x="1486418" y="1955800"/>
                </a:cubicBezTo>
                <a:cubicBezTo>
                  <a:pt x="1511818" y="1936750"/>
                  <a:pt x="1518168" y="1930400"/>
                  <a:pt x="1543568" y="1905000"/>
                </a:cubicBezTo>
                <a:cubicBezTo>
                  <a:pt x="1543568" y="1911350"/>
                  <a:pt x="1556268" y="1917700"/>
                  <a:pt x="1556268" y="1930400"/>
                </a:cubicBezTo>
                <a:close/>
                <a:moveTo>
                  <a:pt x="1454668" y="1924050"/>
                </a:moveTo>
                <a:cubicBezTo>
                  <a:pt x="1454668" y="1917700"/>
                  <a:pt x="1448318" y="1911350"/>
                  <a:pt x="1448318" y="1905000"/>
                </a:cubicBezTo>
                <a:cubicBezTo>
                  <a:pt x="1454668" y="1911350"/>
                  <a:pt x="1454668" y="1917700"/>
                  <a:pt x="1454668" y="1924050"/>
                </a:cubicBezTo>
                <a:close/>
                <a:moveTo>
                  <a:pt x="425968" y="1936750"/>
                </a:moveTo>
                <a:lnTo>
                  <a:pt x="406918" y="1936750"/>
                </a:lnTo>
                <a:cubicBezTo>
                  <a:pt x="413268" y="1924050"/>
                  <a:pt x="419618" y="1911350"/>
                  <a:pt x="425968" y="1905000"/>
                </a:cubicBezTo>
                <a:cubicBezTo>
                  <a:pt x="432318" y="1911350"/>
                  <a:pt x="425968" y="1924050"/>
                  <a:pt x="425968" y="1936750"/>
                </a:cubicBezTo>
                <a:close/>
                <a:moveTo>
                  <a:pt x="9436619" y="1898650"/>
                </a:moveTo>
                <a:cubicBezTo>
                  <a:pt x="9442969" y="1905000"/>
                  <a:pt x="9455669" y="1917700"/>
                  <a:pt x="9462019" y="1930400"/>
                </a:cubicBezTo>
                <a:cubicBezTo>
                  <a:pt x="9442969" y="1924050"/>
                  <a:pt x="9417569" y="1911350"/>
                  <a:pt x="9392169" y="1898650"/>
                </a:cubicBezTo>
                <a:lnTo>
                  <a:pt x="9436619" y="1898650"/>
                </a:lnTo>
                <a:close/>
                <a:moveTo>
                  <a:pt x="8319019" y="1924050"/>
                </a:moveTo>
                <a:cubicBezTo>
                  <a:pt x="8293619" y="1924050"/>
                  <a:pt x="8261869" y="1917700"/>
                  <a:pt x="8236469" y="1911350"/>
                </a:cubicBezTo>
                <a:cubicBezTo>
                  <a:pt x="8236469" y="1911350"/>
                  <a:pt x="8242819" y="1905000"/>
                  <a:pt x="8242819" y="1898650"/>
                </a:cubicBezTo>
                <a:cubicBezTo>
                  <a:pt x="8268219" y="1905000"/>
                  <a:pt x="8293619" y="1911350"/>
                  <a:pt x="8319019" y="1924050"/>
                </a:cubicBezTo>
                <a:close/>
                <a:moveTo>
                  <a:pt x="6477519" y="1905000"/>
                </a:moveTo>
                <a:cubicBezTo>
                  <a:pt x="6471169" y="1911350"/>
                  <a:pt x="6464818" y="1911350"/>
                  <a:pt x="6458468" y="1917700"/>
                </a:cubicBezTo>
                <a:cubicBezTo>
                  <a:pt x="6458468" y="1924050"/>
                  <a:pt x="6471169" y="1930400"/>
                  <a:pt x="6483869" y="1936750"/>
                </a:cubicBezTo>
                <a:cubicBezTo>
                  <a:pt x="6471169" y="1936750"/>
                  <a:pt x="6445768" y="1949450"/>
                  <a:pt x="6433068" y="1949450"/>
                </a:cubicBezTo>
                <a:cubicBezTo>
                  <a:pt x="6414018" y="1949450"/>
                  <a:pt x="6414018" y="1936750"/>
                  <a:pt x="6401318" y="1924050"/>
                </a:cubicBezTo>
                <a:cubicBezTo>
                  <a:pt x="6414018" y="1911350"/>
                  <a:pt x="6433068" y="1898650"/>
                  <a:pt x="6445768" y="1898650"/>
                </a:cubicBezTo>
                <a:cubicBezTo>
                  <a:pt x="6464818" y="1898650"/>
                  <a:pt x="6471169" y="1905000"/>
                  <a:pt x="6477519" y="1905000"/>
                </a:cubicBezTo>
                <a:close/>
                <a:moveTo>
                  <a:pt x="3200919" y="1968500"/>
                </a:moveTo>
                <a:cubicBezTo>
                  <a:pt x="3200919" y="1962150"/>
                  <a:pt x="3207269" y="1949450"/>
                  <a:pt x="3219968" y="1936750"/>
                </a:cubicBezTo>
                <a:cubicBezTo>
                  <a:pt x="3213619" y="1930400"/>
                  <a:pt x="3213619" y="1924050"/>
                  <a:pt x="3200919" y="1924050"/>
                </a:cubicBezTo>
                <a:cubicBezTo>
                  <a:pt x="3181869" y="1924050"/>
                  <a:pt x="3175519" y="1949450"/>
                  <a:pt x="3175519" y="1962150"/>
                </a:cubicBezTo>
                <a:cubicBezTo>
                  <a:pt x="3175519" y="1981200"/>
                  <a:pt x="3181869" y="1987550"/>
                  <a:pt x="3188219" y="2000250"/>
                </a:cubicBezTo>
                <a:cubicBezTo>
                  <a:pt x="3175519" y="1987550"/>
                  <a:pt x="3162819" y="1962150"/>
                  <a:pt x="3143769" y="1943100"/>
                </a:cubicBezTo>
                <a:cubicBezTo>
                  <a:pt x="3188219" y="1898650"/>
                  <a:pt x="3245368" y="1905000"/>
                  <a:pt x="3308868" y="1898650"/>
                </a:cubicBezTo>
                <a:cubicBezTo>
                  <a:pt x="3296168" y="1905000"/>
                  <a:pt x="3226318" y="1917700"/>
                  <a:pt x="3200919" y="1968500"/>
                </a:cubicBezTo>
                <a:close/>
                <a:moveTo>
                  <a:pt x="10490719" y="2012950"/>
                </a:moveTo>
                <a:lnTo>
                  <a:pt x="10484369" y="2032000"/>
                </a:lnTo>
                <a:cubicBezTo>
                  <a:pt x="10478019" y="2006600"/>
                  <a:pt x="10471669" y="1962150"/>
                  <a:pt x="10471669" y="1949450"/>
                </a:cubicBezTo>
                <a:cubicBezTo>
                  <a:pt x="10471669" y="1930400"/>
                  <a:pt x="10478019" y="1911350"/>
                  <a:pt x="10484369" y="1892300"/>
                </a:cubicBezTo>
                <a:cubicBezTo>
                  <a:pt x="10490719" y="1930400"/>
                  <a:pt x="10490719" y="1974850"/>
                  <a:pt x="10490719" y="2012950"/>
                </a:cubicBezTo>
                <a:close/>
                <a:moveTo>
                  <a:pt x="5201168" y="1898650"/>
                </a:moveTo>
                <a:lnTo>
                  <a:pt x="5201168" y="1924050"/>
                </a:lnTo>
                <a:lnTo>
                  <a:pt x="5163068" y="1917700"/>
                </a:lnTo>
                <a:cubicBezTo>
                  <a:pt x="5163068" y="1911350"/>
                  <a:pt x="5175768" y="1898650"/>
                  <a:pt x="5182118" y="1892300"/>
                </a:cubicBezTo>
                <a:cubicBezTo>
                  <a:pt x="5188468" y="1892300"/>
                  <a:pt x="5194818" y="1892300"/>
                  <a:pt x="5201168" y="1898650"/>
                </a:cubicBezTo>
                <a:close/>
                <a:moveTo>
                  <a:pt x="7684019" y="1898650"/>
                </a:moveTo>
                <a:cubicBezTo>
                  <a:pt x="7684019" y="1898650"/>
                  <a:pt x="7677669" y="1892300"/>
                  <a:pt x="7677669" y="1885950"/>
                </a:cubicBezTo>
                <a:cubicBezTo>
                  <a:pt x="7677669" y="1885950"/>
                  <a:pt x="7677669" y="1892300"/>
                  <a:pt x="7684019" y="1898650"/>
                </a:cubicBezTo>
                <a:close/>
                <a:moveTo>
                  <a:pt x="2699269" y="1898650"/>
                </a:moveTo>
                <a:cubicBezTo>
                  <a:pt x="2692919" y="1898650"/>
                  <a:pt x="2686569" y="1892300"/>
                  <a:pt x="2686569" y="1885950"/>
                </a:cubicBezTo>
                <a:lnTo>
                  <a:pt x="2699269" y="1898650"/>
                </a:lnTo>
                <a:close/>
                <a:moveTo>
                  <a:pt x="1638818" y="1905000"/>
                </a:moveTo>
                <a:cubicBezTo>
                  <a:pt x="1638818" y="1905000"/>
                  <a:pt x="1632468" y="1905000"/>
                  <a:pt x="1626118" y="1898650"/>
                </a:cubicBezTo>
                <a:cubicBezTo>
                  <a:pt x="1632468" y="1898650"/>
                  <a:pt x="1645168" y="1892300"/>
                  <a:pt x="1657868" y="1892300"/>
                </a:cubicBezTo>
                <a:cubicBezTo>
                  <a:pt x="1651518" y="1898650"/>
                  <a:pt x="1645168" y="1905000"/>
                  <a:pt x="1638818" y="1905000"/>
                </a:cubicBezTo>
                <a:close/>
                <a:moveTo>
                  <a:pt x="8947669" y="1968500"/>
                </a:moveTo>
                <a:cubicBezTo>
                  <a:pt x="8947669" y="2012950"/>
                  <a:pt x="8941319" y="1981200"/>
                  <a:pt x="8903219" y="2019300"/>
                </a:cubicBezTo>
                <a:cubicBezTo>
                  <a:pt x="8915919" y="2025650"/>
                  <a:pt x="8928619" y="2025650"/>
                  <a:pt x="8941319" y="2025650"/>
                </a:cubicBezTo>
                <a:cubicBezTo>
                  <a:pt x="8922269" y="2038350"/>
                  <a:pt x="8903219" y="2057400"/>
                  <a:pt x="8884169" y="2076450"/>
                </a:cubicBezTo>
                <a:cubicBezTo>
                  <a:pt x="8877819" y="2070100"/>
                  <a:pt x="8884169" y="2063750"/>
                  <a:pt x="8884169" y="2051050"/>
                </a:cubicBezTo>
                <a:cubicBezTo>
                  <a:pt x="8884169" y="2032000"/>
                  <a:pt x="8839719" y="1936750"/>
                  <a:pt x="8839719" y="1917700"/>
                </a:cubicBezTo>
                <a:cubicBezTo>
                  <a:pt x="8839719" y="1905000"/>
                  <a:pt x="8865119" y="1879600"/>
                  <a:pt x="8884169" y="1879600"/>
                </a:cubicBezTo>
                <a:cubicBezTo>
                  <a:pt x="8934969" y="1879600"/>
                  <a:pt x="8947669" y="1949450"/>
                  <a:pt x="8947669" y="1968500"/>
                </a:cubicBezTo>
                <a:close/>
                <a:moveTo>
                  <a:pt x="6160018" y="1917700"/>
                </a:moveTo>
                <a:cubicBezTo>
                  <a:pt x="6160018" y="1917700"/>
                  <a:pt x="6166368" y="1917700"/>
                  <a:pt x="6172718" y="1924050"/>
                </a:cubicBezTo>
                <a:cubicBezTo>
                  <a:pt x="6160018" y="1924050"/>
                  <a:pt x="6140968" y="1924050"/>
                  <a:pt x="6128268" y="1930400"/>
                </a:cubicBezTo>
                <a:cubicBezTo>
                  <a:pt x="6128268" y="1917700"/>
                  <a:pt x="6128268" y="1898650"/>
                  <a:pt x="6121918" y="1879600"/>
                </a:cubicBezTo>
                <a:cubicBezTo>
                  <a:pt x="6128268" y="1892300"/>
                  <a:pt x="6140968" y="1911350"/>
                  <a:pt x="6160018" y="1917700"/>
                </a:cubicBezTo>
                <a:close/>
                <a:moveTo>
                  <a:pt x="5378968" y="1905000"/>
                </a:moveTo>
                <a:cubicBezTo>
                  <a:pt x="5410718" y="1898650"/>
                  <a:pt x="5429768" y="1892300"/>
                  <a:pt x="5442468" y="1892300"/>
                </a:cubicBezTo>
                <a:cubicBezTo>
                  <a:pt x="5461518" y="1892300"/>
                  <a:pt x="5493268" y="1911350"/>
                  <a:pt x="5512318" y="1930400"/>
                </a:cubicBezTo>
                <a:lnTo>
                  <a:pt x="5512318" y="1949450"/>
                </a:lnTo>
                <a:cubicBezTo>
                  <a:pt x="5480568" y="1962150"/>
                  <a:pt x="5417068" y="1993900"/>
                  <a:pt x="5404368" y="1993900"/>
                </a:cubicBezTo>
                <a:cubicBezTo>
                  <a:pt x="5385318" y="1993900"/>
                  <a:pt x="5366268" y="1974850"/>
                  <a:pt x="5347218" y="1968500"/>
                </a:cubicBezTo>
                <a:lnTo>
                  <a:pt x="5353568" y="1943100"/>
                </a:lnTo>
                <a:cubicBezTo>
                  <a:pt x="5366268" y="1949450"/>
                  <a:pt x="5385318" y="1955800"/>
                  <a:pt x="5398018" y="1955800"/>
                </a:cubicBezTo>
                <a:cubicBezTo>
                  <a:pt x="5404368" y="1962150"/>
                  <a:pt x="5398018" y="1974850"/>
                  <a:pt x="5417068" y="1974850"/>
                </a:cubicBezTo>
                <a:cubicBezTo>
                  <a:pt x="5429768" y="1974850"/>
                  <a:pt x="5480568" y="1936750"/>
                  <a:pt x="5480568" y="1924050"/>
                </a:cubicBezTo>
                <a:cubicBezTo>
                  <a:pt x="5480568" y="1911350"/>
                  <a:pt x="5461518" y="1898650"/>
                  <a:pt x="5442468" y="1898650"/>
                </a:cubicBezTo>
                <a:cubicBezTo>
                  <a:pt x="5429768" y="1898650"/>
                  <a:pt x="5423418" y="1924050"/>
                  <a:pt x="5404368" y="1924050"/>
                </a:cubicBezTo>
                <a:lnTo>
                  <a:pt x="5372618" y="1924050"/>
                </a:lnTo>
                <a:cubicBezTo>
                  <a:pt x="5366268" y="1911350"/>
                  <a:pt x="5372618" y="1892300"/>
                  <a:pt x="5372618" y="1879600"/>
                </a:cubicBezTo>
                <a:cubicBezTo>
                  <a:pt x="5378968" y="1879600"/>
                  <a:pt x="5378968" y="1892300"/>
                  <a:pt x="5378968" y="1905000"/>
                </a:cubicBezTo>
                <a:close/>
                <a:moveTo>
                  <a:pt x="2413519" y="1987550"/>
                </a:moveTo>
                <a:cubicBezTo>
                  <a:pt x="2413519" y="2000250"/>
                  <a:pt x="2400819" y="2032000"/>
                  <a:pt x="2400819" y="2057400"/>
                </a:cubicBezTo>
                <a:cubicBezTo>
                  <a:pt x="2388119" y="2057400"/>
                  <a:pt x="2362719" y="2051050"/>
                  <a:pt x="2350019" y="2038350"/>
                </a:cubicBezTo>
                <a:cubicBezTo>
                  <a:pt x="2330969" y="2032000"/>
                  <a:pt x="2267469" y="1936750"/>
                  <a:pt x="2267469" y="1898650"/>
                </a:cubicBezTo>
                <a:lnTo>
                  <a:pt x="2267469" y="1879600"/>
                </a:lnTo>
                <a:cubicBezTo>
                  <a:pt x="2318269" y="1917700"/>
                  <a:pt x="2413519" y="1968500"/>
                  <a:pt x="2413519" y="1987550"/>
                </a:cubicBezTo>
                <a:close/>
                <a:moveTo>
                  <a:pt x="9906519" y="1892300"/>
                </a:moveTo>
                <a:cubicBezTo>
                  <a:pt x="9900169" y="1892300"/>
                  <a:pt x="9887469" y="1879600"/>
                  <a:pt x="9881119" y="1873250"/>
                </a:cubicBezTo>
                <a:cubicBezTo>
                  <a:pt x="9881119" y="1873250"/>
                  <a:pt x="9893819" y="1873250"/>
                  <a:pt x="9906519" y="1892300"/>
                </a:cubicBezTo>
                <a:close/>
                <a:moveTo>
                  <a:pt x="8357119" y="1911350"/>
                </a:moveTo>
                <a:cubicBezTo>
                  <a:pt x="8369819" y="1936750"/>
                  <a:pt x="8382519" y="1974850"/>
                  <a:pt x="8382519" y="1993900"/>
                </a:cubicBezTo>
                <a:lnTo>
                  <a:pt x="8382519" y="2082800"/>
                </a:lnTo>
                <a:cubicBezTo>
                  <a:pt x="8331719" y="2070100"/>
                  <a:pt x="8357119" y="2012950"/>
                  <a:pt x="8331719" y="1968500"/>
                </a:cubicBezTo>
                <a:cubicBezTo>
                  <a:pt x="8331719" y="1962150"/>
                  <a:pt x="8344419" y="1962150"/>
                  <a:pt x="8357119" y="1949450"/>
                </a:cubicBezTo>
                <a:lnTo>
                  <a:pt x="8350769" y="1917700"/>
                </a:lnTo>
                <a:cubicBezTo>
                  <a:pt x="8338069" y="1924050"/>
                  <a:pt x="8325369" y="1943100"/>
                  <a:pt x="8319019" y="1955800"/>
                </a:cubicBezTo>
                <a:cubicBezTo>
                  <a:pt x="8306319" y="1949450"/>
                  <a:pt x="8287269" y="1943100"/>
                  <a:pt x="8274569" y="1943100"/>
                </a:cubicBezTo>
                <a:cubicBezTo>
                  <a:pt x="8236469" y="1943100"/>
                  <a:pt x="8198369" y="1968500"/>
                  <a:pt x="8192019" y="1981200"/>
                </a:cubicBezTo>
                <a:cubicBezTo>
                  <a:pt x="8198369" y="1987550"/>
                  <a:pt x="8211069" y="2000250"/>
                  <a:pt x="8223769" y="2019300"/>
                </a:cubicBezTo>
                <a:cubicBezTo>
                  <a:pt x="8217419" y="2019300"/>
                  <a:pt x="8211069" y="2025650"/>
                  <a:pt x="8141219" y="2025650"/>
                </a:cubicBezTo>
                <a:cubicBezTo>
                  <a:pt x="8160269" y="2000250"/>
                  <a:pt x="8141219" y="1974850"/>
                  <a:pt x="8141219" y="1949450"/>
                </a:cubicBezTo>
                <a:cubicBezTo>
                  <a:pt x="8172969" y="1930400"/>
                  <a:pt x="8223769" y="1873250"/>
                  <a:pt x="8242819" y="1873250"/>
                </a:cubicBezTo>
                <a:cubicBezTo>
                  <a:pt x="8255519" y="1873250"/>
                  <a:pt x="8325369" y="1898650"/>
                  <a:pt x="8357119" y="1911350"/>
                </a:cubicBezTo>
                <a:close/>
                <a:moveTo>
                  <a:pt x="3073919" y="1885950"/>
                </a:moveTo>
                <a:cubicBezTo>
                  <a:pt x="3073919" y="1879600"/>
                  <a:pt x="3073919" y="1873250"/>
                  <a:pt x="3080269" y="1873250"/>
                </a:cubicBezTo>
                <a:cubicBezTo>
                  <a:pt x="3080269" y="1879600"/>
                  <a:pt x="3080269" y="1885950"/>
                  <a:pt x="3073919" y="1885950"/>
                </a:cubicBezTo>
                <a:close/>
                <a:moveTo>
                  <a:pt x="2083318" y="1879600"/>
                </a:moveTo>
                <a:cubicBezTo>
                  <a:pt x="2076968" y="1885950"/>
                  <a:pt x="2070618" y="1879600"/>
                  <a:pt x="2070618" y="1873250"/>
                </a:cubicBezTo>
                <a:cubicBezTo>
                  <a:pt x="2070618" y="1873250"/>
                  <a:pt x="2076968" y="1873250"/>
                  <a:pt x="2083318" y="1879600"/>
                </a:cubicBezTo>
                <a:close/>
                <a:moveTo>
                  <a:pt x="9639819" y="1860550"/>
                </a:moveTo>
                <a:cubicBezTo>
                  <a:pt x="9639819" y="1866900"/>
                  <a:pt x="9633469" y="1866900"/>
                  <a:pt x="9633469" y="1860550"/>
                </a:cubicBezTo>
                <a:lnTo>
                  <a:pt x="9639819" y="1860550"/>
                </a:lnTo>
                <a:close/>
                <a:moveTo>
                  <a:pt x="9862069" y="1866900"/>
                </a:moveTo>
                <a:cubicBezTo>
                  <a:pt x="9855719" y="1866900"/>
                  <a:pt x="9843019" y="1860550"/>
                  <a:pt x="9843019" y="1854200"/>
                </a:cubicBezTo>
                <a:cubicBezTo>
                  <a:pt x="9849369" y="1860550"/>
                  <a:pt x="9855719" y="1866900"/>
                  <a:pt x="9862069" y="1866900"/>
                </a:cubicBezTo>
                <a:close/>
                <a:moveTo>
                  <a:pt x="5163068" y="1879600"/>
                </a:moveTo>
                <a:lnTo>
                  <a:pt x="5137668" y="1885950"/>
                </a:lnTo>
                <a:cubicBezTo>
                  <a:pt x="5131318" y="1879600"/>
                  <a:pt x="5137668" y="1866900"/>
                  <a:pt x="5137668" y="1854200"/>
                </a:cubicBezTo>
                <a:cubicBezTo>
                  <a:pt x="5144018" y="1854200"/>
                  <a:pt x="5156718" y="1866900"/>
                  <a:pt x="5163068" y="1879600"/>
                </a:cubicBezTo>
                <a:close/>
                <a:moveTo>
                  <a:pt x="7836419" y="1847850"/>
                </a:moveTo>
                <a:lnTo>
                  <a:pt x="7836419" y="1885950"/>
                </a:lnTo>
                <a:cubicBezTo>
                  <a:pt x="7811019" y="1936750"/>
                  <a:pt x="7830069" y="1981200"/>
                  <a:pt x="7772919" y="1981200"/>
                </a:cubicBezTo>
                <a:cubicBezTo>
                  <a:pt x="7728469" y="1981200"/>
                  <a:pt x="7734819" y="1917700"/>
                  <a:pt x="7734819" y="1917700"/>
                </a:cubicBezTo>
                <a:cubicBezTo>
                  <a:pt x="7734819" y="1885950"/>
                  <a:pt x="7741169" y="1860550"/>
                  <a:pt x="7779269" y="1847850"/>
                </a:cubicBezTo>
                <a:lnTo>
                  <a:pt x="7836419" y="1847850"/>
                </a:lnTo>
                <a:close/>
                <a:moveTo>
                  <a:pt x="5201168" y="1866900"/>
                </a:moveTo>
                <a:lnTo>
                  <a:pt x="5194818" y="1860550"/>
                </a:lnTo>
                <a:cubicBezTo>
                  <a:pt x="5194818" y="1854200"/>
                  <a:pt x="5201168" y="1841500"/>
                  <a:pt x="5207518" y="1841500"/>
                </a:cubicBezTo>
                <a:lnTo>
                  <a:pt x="5201168" y="1866900"/>
                </a:lnTo>
                <a:close/>
                <a:moveTo>
                  <a:pt x="1473718" y="1854200"/>
                </a:moveTo>
                <a:cubicBezTo>
                  <a:pt x="1467368" y="1847850"/>
                  <a:pt x="1461018" y="1841500"/>
                  <a:pt x="1467368" y="1841500"/>
                </a:cubicBezTo>
                <a:cubicBezTo>
                  <a:pt x="1467368" y="1841500"/>
                  <a:pt x="1473718" y="1847850"/>
                  <a:pt x="1473718" y="1854200"/>
                </a:cubicBezTo>
                <a:close/>
                <a:moveTo>
                  <a:pt x="7709419" y="1841500"/>
                </a:moveTo>
                <a:cubicBezTo>
                  <a:pt x="7715769" y="1835150"/>
                  <a:pt x="7728469" y="1828800"/>
                  <a:pt x="7734819" y="1841500"/>
                </a:cubicBezTo>
                <a:lnTo>
                  <a:pt x="7709419" y="1841500"/>
                </a:lnTo>
                <a:close/>
                <a:moveTo>
                  <a:pt x="11303519" y="1892300"/>
                </a:moveTo>
                <a:cubicBezTo>
                  <a:pt x="11316219" y="1860550"/>
                  <a:pt x="11322569" y="1835150"/>
                  <a:pt x="11328919" y="1816100"/>
                </a:cubicBezTo>
                <a:cubicBezTo>
                  <a:pt x="11328919" y="1828800"/>
                  <a:pt x="11322569" y="1885950"/>
                  <a:pt x="11303519" y="1892300"/>
                </a:cubicBezTo>
                <a:close/>
                <a:moveTo>
                  <a:pt x="9258819" y="1854200"/>
                </a:moveTo>
                <a:cubicBezTo>
                  <a:pt x="9271519" y="1860550"/>
                  <a:pt x="9284219" y="1854200"/>
                  <a:pt x="9296919" y="1854200"/>
                </a:cubicBezTo>
                <a:cubicBezTo>
                  <a:pt x="9296919" y="1873250"/>
                  <a:pt x="9309619" y="1898650"/>
                  <a:pt x="9322319" y="1924050"/>
                </a:cubicBezTo>
                <a:lnTo>
                  <a:pt x="9290569" y="1924050"/>
                </a:lnTo>
                <a:cubicBezTo>
                  <a:pt x="9271519" y="1898650"/>
                  <a:pt x="9252469" y="1860550"/>
                  <a:pt x="9252469" y="1847850"/>
                </a:cubicBezTo>
                <a:lnTo>
                  <a:pt x="9252469" y="1816100"/>
                </a:lnTo>
                <a:cubicBezTo>
                  <a:pt x="9252469" y="1822450"/>
                  <a:pt x="9258819" y="1835150"/>
                  <a:pt x="9258819" y="1854200"/>
                </a:cubicBezTo>
                <a:close/>
                <a:moveTo>
                  <a:pt x="7391919" y="1879600"/>
                </a:moveTo>
                <a:lnTo>
                  <a:pt x="7410969" y="1879600"/>
                </a:lnTo>
                <a:lnTo>
                  <a:pt x="7410969" y="1828800"/>
                </a:lnTo>
                <a:cubicBezTo>
                  <a:pt x="7417319" y="1828800"/>
                  <a:pt x="7430019" y="1835150"/>
                  <a:pt x="7430019" y="1854200"/>
                </a:cubicBezTo>
                <a:lnTo>
                  <a:pt x="7430019" y="1917700"/>
                </a:lnTo>
                <a:cubicBezTo>
                  <a:pt x="7417319" y="1911350"/>
                  <a:pt x="7410969" y="1898650"/>
                  <a:pt x="7391919" y="1892300"/>
                </a:cubicBezTo>
                <a:cubicBezTo>
                  <a:pt x="7410969" y="1949450"/>
                  <a:pt x="7334769" y="1974850"/>
                  <a:pt x="7303019" y="1981200"/>
                </a:cubicBezTo>
                <a:cubicBezTo>
                  <a:pt x="7296669" y="1974850"/>
                  <a:pt x="7290319" y="1968500"/>
                  <a:pt x="7290319" y="1955800"/>
                </a:cubicBezTo>
                <a:lnTo>
                  <a:pt x="7290319" y="1841500"/>
                </a:lnTo>
                <a:cubicBezTo>
                  <a:pt x="7309369" y="1835150"/>
                  <a:pt x="7341119" y="1816100"/>
                  <a:pt x="7360169" y="1816100"/>
                </a:cubicBezTo>
                <a:cubicBezTo>
                  <a:pt x="7391919" y="1816100"/>
                  <a:pt x="7372869" y="1860550"/>
                  <a:pt x="7391919" y="1879600"/>
                </a:cubicBezTo>
                <a:close/>
                <a:moveTo>
                  <a:pt x="6769619" y="1835150"/>
                </a:moveTo>
                <a:lnTo>
                  <a:pt x="6782319" y="1822450"/>
                </a:lnTo>
                <a:lnTo>
                  <a:pt x="6801369" y="1822450"/>
                </a:lnTo>
                <a:cubicBezTo>
                  <a:pt x="6788669" y="1835150"/>
                  <a:pt x="6782319" y="1847850"/>
                  <a:pt x="6775969" y="1860550"/>
                </a:cubicBezTo>
                <a:cubicBezTo>
                  <a:pt x="6769619" y="1860550"/>
                  <a:pt x="6750569" y="1847850"/>
                  <a:pt x="6750569" y="1835150"/>
                </a:cubicBezTo>
                <a:lnTo>
                  <a:pt x="6750569" y="1816100"/>
                </a:lnTo>
                <a:cubicBezTo>
                  <a:pt x="6756919" y="1816100"/>
                  <a:pt x="6763269" y="1828800"/>
                  <a:pt x="6769619" y="1835150"/>
                </a:cubicBezTo>
                <a:close/>
                <a:moveTo>
                  <a:pt x="6083818" y="1835150"/>
                </a:moveTo>
                <a:cubicBezTo>
                  <a:pt x="6077468" y="1835150"/>
                  <a:pt x="6071118" y="1835150"/>
                  <a:pt x="6064768" y="1828800"/>
                </a:cubicBezTo>
                <a:cubicBezTo>
                  <a:pt x="6071118" y="1822450"/>
                  <a:pt x="6083818" y="1816100"/>
                  <a:pt x="6090168" y="1816100"/>
                </a:cubicBezTo>
                <a:cubicBezTo>
                  <a:pt x="6090168" y="1822450"/>
                  <a:pt x="6090168" y="1828800"/>
                  <a:pt x="6083818" y="1835150"/>
                </a:cubicBezTo>
                <a:close/>
                <a:moveTo>
                  <a:pt x="648218" y="1879600"/>
                </a:moveTo>
                <a:lnTo>
                  <a:pt x="648218" y="1898650"/>
                </a:lnTo>
                <a:cubicBezTo>
                  <a:pt x="635518" y="1898650"/>
                  <a:pt x="603768" y="1898650"/>
                  <a:pt x="603768" y="1930400"/>
                </a:cubicBezTo>
                <a:cubicBezTo>
                  <a:pt x="578368" y="1917700"/>
                  <a:pt x="552968" y="1911350"/>
                  <a:pt x="527568" y="1898650"/>
                </a:cubicBezTo>
                <a:cubicBezTo>
                  <a:pt x="527568" y="1885950"/>
                  <a:pt x="527568" y="1860550"/>
                  <a:pt x="521218" y="1841500"/>
                </a:cubicBezTo>
                <a:cubicBezTo>
                  <a:pt x="546618" y="1828800"/>
                  <a:pt x="591068" y="1816100"/>
                  <a:pt x="610118" y="1816100"/>
                </a:cubicBezTo>
                <a:cubicBezTo>
                  <a:pt x="635518" y="1816100"/>
                  <a:pt x="635518" y="1866900"/>
                  <a:pt x="648218" y="1879600"/>
                </a:cubicBezTo>
                <a:close/>
                <a:moveTo>
                  <a:pt x="9239769" y="1949450"/>
                </a:moveTo>
                <a:cubicBezTo>
                  <a:pt x="9208019" y="1943100"/>
                  <a:pt x="9182619" y="1860550"/>
                  <a:pt x="9182619" y="1841500"/>
                </a:cubicBezTo>
                <a:cubicBezTo>
                  <a:pt x="9182619" y="1828800"/>
                  <a:pt x="9188969" y="1816100"/>
                  <a:pt x="9195319" y="1803400"/>
                </a:cubicBezTo>
                <a:cubicBezTo>
                  <a:pt x="9195319" y="1841500"/>
                  <a:pt x="9176269" y="1898650"/>
                  <a:pt x="9239769" y="1949450"/>
                </a:cubicBezTo>
                <a:close/>
                <a:moveTo>
                  <a:pt x="5493268" y="1822450"/>
                </a:moveTo>
                <a:cubicBezTo>
                  <a:pt x="5480568" y="1822450"/>
                  <a:pt x="5461518" y="1822450"/>
                  <a:pt x="5429768" y="1828800"/>
                </a:cubicBezTo>
                <a:cubicBezTo>
                  <a:pt x="5442468" y="1816100"/>
                  <a:pt x="5448818" y="1803400"/>
                  <a:pt x="5467868" y="1803400"/>
                </a:cubicBezTo>
                <a:cubicBezTo>
                  <a:pt x="5480568" y="1803400"/>
                  <a:pt x="5486918" y="1809750"/>
                  <a:pt x="5493268" y="1822450"/>
                </a:cubicBezTo>
                <a:close/>
                <a:moveTo>
                  <a:pt x="10465319" y="1866900"/>
                </a:moveTo>
                <a:cubicBezTo>
                  <a:pt x="10433569" y="1866900"/>
                  <a:pt x="10433569" y="1879600"/>
                  <a:pt x="10433569" y="1905000"/>
                </a:cubicBezTo>
                <a:cubicBezTo>
                  <a:pt x="10433569" y="1917700"/>
                  <a:pt x="10452619" y="1936750"/>
                  <a:pt x="10452619" y="1949450"/>
                </a:cubicBezTo>
                <a:cubicBezTo>
                  <a:pt x="10452619" y="1968500"/>
                  <a:pt x="10433569" y="2000250"/>
                  <a:pt x="10427219" y="2019300"/>
                </a:cubicBezTo>
                <a:cubicBezTo>
                  <a:pt x="10420869" y="2006600"/>
                  <a:pt x="10414519" y="2000250"/>
                  <a:pt x="10414519" y="1981200"/>
                </a:cubicBezTo>
                <a:cubicBezTo>
                  <a:pt x="10414519" y="1968500"/>
                  <a:pt x="10433569" y="1955800"/>
                  <a:pt x="10433569" y="1936750"/>
                </a:cubicBezTo>
                <a:cubicBezTo>
                  <a:pt x="10433569" y="1924050"/>
                  <a:pt x="10414519" y="1866900"/>
                  <a:pt x="10414519" y="1854200"/>
                </a:cubicBezTo>
                <a:cubicBezTo>
                  <a:pt x="10414519" y="1835150"/>
                  <a:pt x="10414519" y="1803400"/>
                  <a:pt x="10446269" y="1784350"/>
                </a:cubicBezTo>
                <a:cubicBezTo>
                  <a:pt x="10452619" y="1809750"/>
                  <a:pt x="10458969" y="1841500"/>
                  <a:pt x="10465319" y="1866900"/>
                </a:cubicBezTo>
                <a:close/>
                <a:moveTo>
                  <a:pt x="11220969" y="1797050"/>
                </a:moveTo>
                <a:cubicBezTo>
                  <a:pt x="11220969" y="1816100"/>
                  <a:pt x="11201919" y="1847850"/>
                  <a:pt x="11189219" y="1866900"/>
                </a:cubicBezTo>
                <a:cubicBezTo>
                  <a:pt x="11189219" y="1873250"/>
                  <a:pt x="11201919" y="1879600"/>
                  <a:pt x="11208269" y="1879600"/>
                </a:cubicBezTo>
                <a:lnTo>
                  <a:pt x="11208269" y="1898650"/>
                </a:lnTo>
                <a:lnTo>
                  <a:pt x="11144769" y="1962150"/>
                </a:lnTo>
                <a:cubicBezTo>
                  <a:pt x="11132069" y="1974850"/>
                  <a:pt x="11106669" y="1974850"/>
                  <a:pt x="11093969" y="1987550"/>
                </a:cubicBezTo>
                <a:cubicBezTo>
                  <a:pt x="11081269" y="1987550"/>
                  <a:pt x="11081269" y="2006600"/>
                  <a:pt x="11074919" y="2012950"/>
                </a:cubicBezTo>
                <a:lnTo>
                  <a:pt x="11043169" y="2044700"/>
                </a:lnTo>
                <a:cubicBezTo>
                  <a:pt x="11043169" y="2051050"/>
                  <a:pt x="11036819" y="2057400"/>
                  <a:pt x="11024119" y="2057400"/>
                </a:cubicBezTo>
                <a:cubicBezTo>
                  <a:pt x="11062219" y="2006600"/>
                  <a:pt x="11157469" y="1936750"/>
                  <a:pt x="11182869" y="1879600"/>
                </a:cubicBezTo>
                <a:lnTo>
                  <a:pt x="11182869" y="1841500"/>
                </a:lnTo>
                <a:cubicBezTo>
                  <a:pt x="11182869" y="1803400"/>
                  <a:pt x="11195569" y="1790700"/>
                  <a:pt x="11214619" y="1778000"/>
                </a:cubicBezTo>
                <a:cubicBezTo>
                  <a:pt x="11214619" y="1784350"/>
                  <a:pt x="11220969" y="1784350"/>
                  <a:pt x="11220969" y="1797050"/>
                </a:cubicBezTo>
                <a:close/>
                <a:moveTo>
                  <a:pt x="2718319" y="1803400"/>
                </a:moveTo>
                <a:cubicBezTo>
                  <a:pt x="2718319" y="1816100"/>
                  <a:pt x="2794519" y="1860550"/>
                  <a:pt x="2794519" y="1879600"/>
                </a:cubicBezTo>
                <a:lnTo>
                  <a:pt x="2794519" y="1911350"/>
                </a:lnTo>
                <a:cubicBezTo>
                  <a:pt x="2781819" y="1905000"/>
                  <a:pt x="2762769" y="1905000"/>
                  <a:pt x="2762769" y="1885950"/>
                </a:cubicBezTo>
                <a:cubicBezTo>
                  <a:pt x="2762769" y="1873250"/>
                  <a:pt x="2775469" y="1873250"/>
                  <a:pt x="2775469" y="1866900"/>
                </a:cubicBezTo>
                <a:cubicBezTo>
                  <a:pt x="2762769" y="1847850"/>
                  <a:pt x="2692919" y="1847850"/>
                  <a:pt x="2692919" y="1816100"/>
                </a:cubicBezTo>
                <a:cubicBezTo>
                  <a:pt x="2692919" y="1803400"/>
                  <a:pt x="2705619" y="1784350"/>
                  <a:pt x="2718319" y="1778000"/>
                </a:cubicBezTo>
                <a:cubicBezTo>
                  <a:pt x="2724669" y="1784350"/>
                  <a:pt x="2718319" y="1784350"/>
                  <a:pt x="2718319" y="1803400"/>
                </a:cubicBezTo>
                <a:close/>
                <a:moveTo>
                  <a:pt x="1384818" y="1778000"/>
                </a:moveTo>
                <a:cubicBezTo>
                  <a:pt x="1372118" y="1797050"/>
                  <a:pt x="1334018" y="1809750"/>
                  <a:pt x="1321318" y="1835150"/>
                </a:cubicBezTo>
                <a:cubicBezTo>
                  <a:pt x="1289568" y="1873250"/>
                  <a:pt x="1283218" y="1930400"/>
                  <a:pt x="1264168" y="1974850"/>
                </a:cubicBezTo>
                <a:cubicBezTo>
                  <a:pt x="1264168" y="1968500"/>
                  <a:pt x="1264168" y="1943100"/>
                  <a:pt x="1245118" y="1936750"/>
                </a:cubicBezTo>
                <a:cubicBezTo>
                  <a:pt x="1283218" y="1885950"/>
                  <a:pt x="1321318" y="1835150"/>
                  <a:pt x="1359418" y="1778000"/>
                </a:cubicBezTo>
                <a:lnTo>
                  <a:pt x="1384818" y="1778000"/>
                </a:lnTo>
                <a:close/>
                <a:moveTo>
                  <a:pt x="5410718" y="1803400"/>
                </a:moveTo>
                <a:cubicBezTo>
                  <a:pt x="5423418" y="1790700"/>
                  <a:pt x="5442468" y="1784350"/>
                  <a:pt x="5461518" y="1771650"/>
                </a:cubicBezTo>
                <a:cubicBezTo>
                  <a:pt x="5448818" y="1797050"/>
                  <a:pt x="5423418" y="1790700"/>
                  <a:pt x="5410718" y="1803400"/>
                </a:cubicBezTo>
                <a:close/>
                <a:moveTo>
                  <a:pt x="3232668" y="1771650"/>
                </a:moveTo>
                <a:cubicBezTo>
                  <a:pt x="3239018" y="1778000"/>
                  <a:pt x="3251718" y="1784350"/>
                  <a:pt x="3251718" y="1790700"/>
                </a:cubicBezTo>
                <a:cubicBezTo>
                  <a:pt x="3251718" y="1790700"/>
                  <a:pt x="3251718" y="1797050"/>
                  <a:pt x="3239018" y="1797050"/>
                </a:cubicBezTo>
                <a:cubicBezTo>
                  <a:pt x="3219968" y="1797050"/>
                  <a:pt x="3207269" y="1784350"/>
                  <a:pt x="3200919" y="1771650"/>
                </a:cubicBezTo>
                <a:lnTo>
                  <a:pt x="3232668" y="1771650"/>
                </a:lnTo>
                <a:close/>
                <a:moveTo>
                  <a:pt x="10255769" y="1778000"/>
                </a:moveTo>
                <a:cubicBezTo>
                  <a:pt x="10274819" y="1809750"/>
                  <a:pt x="10287519" y="1860550"/>
                  <a:pt x="10293869" y="1898650"/>
                </a:cubicBezTo>
                <a:cubicBezTo>
                  <a:pt x="10293869" y="1898650"/>
                  <a:pt x="10351019" y="1955800"/>
                  <a:pt x="10351019" y="1987550"/>
                </a:cubicBezTo>
                <a:cubicBezTo>
                  <a:pt x="10351019" y="2000250"/>
                  <a:pt x="10331969" y="2044700"/>
                  <a:pt x="10331969" y="2057400"/>
                </a:cubicBezTo>
                <a:cubicBezTo>
                  <a:pt x="10331969" y="2076450"/>
                  <a:pt x="10344669" y="2076450"/>
                  <a:pt x="10344669" y="2095500"/>
                </a:cubicBezTo>
                <a:cubicBezTo>
                  <a:pt x="10344669" y="2108200"/>
                  <a:pt x="10325619" y="2133600"/>
                  <a:pt x="10306569" y="2152650"/>
                </a:cubicBezTo>
                <a:lnTo>
                  <a:pt x="10312919" y="2165350"/>
                </a:lnTo>
                <a:cubicBezTo>
                  <a:pt x="10351019" y="2120900"/>
                  <a:pt x="10382769" y="2070100"/>
                  <a:pt x="10408169" y="2025650"/>
                </a:cubicBezTo>
                <a:cubicBezTo>
                  <a:pt x="10408169" y="2032000"/>
                  <a:pt x="10414519" y="2032000"/>
                  <a:pt x="10414519" y="2051050"/>
                </a:cubicBezTo>
                <a:cubicBezTo>
                  <a:pt x="10414519" y="2063750"/>
                  <a:pt x="10395469" y="2127250"/>
                  <a:pt x="10382769" y="2184400"/>
                </a:cubicBezTo>
                <a:cubicBezTo>
                  <a:pt x="10389119" y="2184400"/>
                  <a:pt x="10389119" y="2190750"/>
                  <a:pt x="10408169" y="2190750"/>
                </a:cubicBezTo>
                <a:cubicBezTo>
                  <a:pt x="10439919" y="2190750"/>
                  <a:pt x="10484369" y="2127250"/>
                  <a:pt x="10484369" y="2114550"/>
                </a:cubicBezTo>
                <a:cubicBezTo>
                  <a:pt x="10484369" y="2095500"/>
                  <a:pt x="10478019" y="2082800"/>
                  <a:pt x="10471669" y="2063750"/>
                </a:cubicBezTo>
                <a:lnTo>
                  <a:pt x="10484369" y="2051050"/>
                </a:lnTo>
                <a:cubicBezTo>
                  <a:pt x="10497069" y="2057400"/>
                  <a:pt x="10522469" y="2095500"/>
                  <a:pt x="10522469" y="2101850"/>
                </a:cubicBezTo>
                <a:cubicBezTo>
                  <a:pt x="10522469" y="2114550"/>
                  <a:pt x="10503419" y="2114550"/>
                  <a:pt x="10503419" y="2133600"/>
                </a:cubicBezTo>
                <a:cubicBezTo>
                  <a:pt x="10503419" y="2146300"/>
                  <a:pt x="10522469" y="2190750"/>
                  <a:pt x="10554219" y="2203450"/>
                </a:cubicBezTo>
                <a:cubicBezTo>
                  <a:pt x="10624069" y="2241550"/>
                  <a:pt x="10681219" y="2286000"/>
                  <a:pt x="10751069" y="2286000"/>
                </a:cubicBezTo>
                <a:cubicBezTo>
                  <a:pt x="10770119" y="2286000"/>
                  <a:pt x="10808219" y="2279650"/>
                  <a:pt x="10820919" y="2273300"/>
                </a:cubicBezTo>
                <a:cubicBezTo>
                  <a:pt x="10770119" y="2305050"/>
                  <a:pt x="10712969" y="2330450"/>
                  <a:pt x="10655819" y="2374900"/>
                </a:cubicBezTo>
                <a:cubicBezTo>
                  <a:pt x="10668519" y="2381250"/>
                  <a:pt x="10687569" y="2393950"/>
                  <a:pt x="10706619" y="2393950"/>
                </a:cubicBezTo>
                <a:cubicBezTo>
                  <a:pt x="10738369" y="2393950"/>
                  <a:pt x="10814569" y="2355850"/>
                  <a:pt x="10814569" y="2298700"/>
                </a:cubicBezTo>
                <a:lnTo>
                  <a:pt x="10839969" y="2298700"/>
                </a:lnTo>
                <a:cubicBezTo>
                  <a:pt x="10859019" y="2305050"/>
                  <a:pt x="10878069" y="2317750"/>
                  <a:pt x="10897119" y="2330450"/>
                </a:cubicBezTo>
                <a:cubicBezTo>
                  <a:pt x="10884419" y="2330450"/>
                  <a:pt x="10865369" y="2324100"/>
                  <a:pt x="10846319" y="2324100"/>
                </a:cubicBezTo>
                <a:cubicBezTo>
                  <a:pt x="10859019" y="2355850"/>
                  <a:pt x="10916169" y="2393950"/>
                  <a:pt x="10928869" y="2432050"/>
                </a:cubicBezTo>
                <a:cubicBezTo>
                  <a:pt x="10935219" y="2438400"/>
                  <a:pt x="10941569" y="2451100"/>
                  <a:pt x="10941569" y="2457450"/>
                </a:cubicBezTo>
                <a:cubicBezTo>
                  <a:pt x="10916169" y="2425700"/>
                  <a:pt x="10878069" y="2362200"/>
                  <a:pt x="10833619" y="2343150"/>
                </a:cubicBezTo>
                <a:cubicBezTo>
                  <a:pt x="10833619" y="2343150"/>
                  <a:pt x="10827269" y="2336800"/>
                  <a:pt x="10827269" y="2355850"/>
                </a:cubicBezTo>
                <a:cubicBezTo>
                  <a:pt x="10827269" y="2393950"/>
                  <a:pt x="10839969" y="2444750"/>
                  <a:pt x="10903469" y="2482850"/>
                </a:cubicBezTo>
                <a:cubicBezTo>
                  <a:pt x="10884419" y="2476500"/>
                  <a:pt x="10859019" y="2451100"/>
                  <a:pt x="10827269" y="2438400"/>
                </a:cubicBezTo>
                <a:cubicBezTo>
                  <a:pt x="10827269" y="2444750"/>
                  <a:pt x="10820919" y="2444750"/>
                  <a:pt x="10820919" y="2457450"/>
                </a:cubicBezTo>
                <a:cubicBezTo>
                  <a:pt x="10820919" y="2476500"/>
                  <a:pt x="10833619" y="2482850"/>
                  <a:pt x="10833619" y="2495550"/>
                </a:cubicBezTo>
                <a:cubicBezTo>
                  <a:pt x="10839969" y="2514600"/>
                  <a:pt x="10839969" y="2546350"/>
                  <a:pt x="10839969" y="2565400"/>
                </a:cubicBezTo>
                <a:cubicBezTo>
                  <a:pt x="10839969" y="2571750"/>
                  <a:pt x="10846319" y="2571750"/>
                  <a:pt x="10859019" y="2571750"/>
                </a:cubicBezTo>
                <a:cubicBezTo>
                  <a:pt x="10871719" y="2571750"/>
                  <a:pt x="10884419" y="2616200"/>
                  <a:pt x="10884419" y="2628900"/>
                </a:cubicBezTo>
                <a:cubicBezTo>
                  <a:pt x="10884419" y="2647950"/>
                  <a:pt x="10871719" y="2705100"/>
                  <a:pt x="10871719" y="2724150"/>
                </a:cubicBezTo>
                <a:cubicBezTo>
                  <a:pt x="10871719" y="2736850"/>
                  <a:pt x="10922519" y="2870200"/>
                  <a:pt x="10922519" y="2889250"/>
                </a:cubicBezTo>
                <a:lnTo>
                  <a:pt x="10922519" y="2952750"/>
                </a:lnTo>
                <a:lnTo>
                  <a:pt x="10630419" y="2952750"/>
                </a:lnTo>
                <a:cubicBezTo>
                  <a:pt x="10617719" y="2908300"/>
                  <a:pt x="10579619" y="2921000"/>
                  <a:pt x="10560569" y="2901950"/>
                </a:cubicBezTo>
                <a:cubicBezTo>
                  <a:pt x="10516119" y="2876550"/>
                  <a:pt x="10478019" y="2844800"/>
                  <a:pt x="10439919" y="2825750"/>
                </a:cubicBezTo>
                <a:cubicBezTo>
                  <a:pt x="10446269" y="2806700"/>
                  <a:pt x="10471669" y="2781300"/>
                  <a:pt x="10490719" y="2762250"/>
                </a:cubicBezTo>
                <a:lnTo>
                  <a:pt x="10490719" y="2730500"/>
                </a:lnTo>
                <a:cubicBezTo>
                  <a:pt x="10465319" y="2717800"/>
                  <a:pt x="10452619" y="2724150"/>
                  <a:pt x="10439919" y="2724150"/>
                </a:cubicBezTo>
                <a:cubicBezTo>
                  <a:pt x="10439919" y="2673350"/>
                  <a:pt x="10389119" y="2609850"/>
                  <a:pt x="10389119" y="2578100"/>
                </a:cubicBezTo>
                <a:cubicBezTo>
                  <a:pt x="10389119" y="2565400"/>
                  <a:pt x="10414519" y="2514600"/>
                  <a:pt x="10414519" y="2495550"/>
                </a:cubicBezTo>
                <a:cubicBezTo>
                  <a:pt x="10414519" y="2419350"/>
                  <a:pt x="10268469" y="2451100"/>
                  <a:pt x="10249419" y="2438400"/>
                </a:cubicBezTo>
                <a:cubicBezTo>
                  <a:pt x="10243069" y="2438400"/>
                  <a:pt x="10236719" y="2419350"/>
                  <a:pt x="10224019" y="2419350"/>
                </a:cubicBezTo>
                <a:lnTo>
                  <a:pt x="10204969" y="2419350"/>
                </a:lnTo>
                <a:cubicBezTo>
                  <a:pt x="10198619" y="2457450"/>
                  <a:pt x="10185919" y="2495550"/>
                  <a:pt x="10173219" y="2533650"/>
                </a:cubicBezTo>
                <a:cubicBezTo>
                  <a:pt x="10173219" y="2540000"/>
                  <a:pt x="10154169" y="2540000"/>
                  <a:pt x="10147819" y="2559050"/>
                </a:cubicBezTo>
                <a:cubicBezTo>
                  <a:pt x="10135119" y="2584450"/>
                  <a:pt x="10141469" y="2628900"/>
                  <a:pt x="10128769" y="2660650"/>
                </a:cubicBezTo>
                <a:cubicBezTo>
                  <a:pt x="10090669" y="2749550"/>
                  <a:pt x="10027169" y="2863850"/>
                  <a:pt x="10027169" y="2952750"/>
                </a:cubicBezTo>
                <a:lnTo>
                  <a:pt x="10008119" y="2952750"/>
                </a:lnTo>
                <a:lnTo>
                  <a:pt x="10008119" y="2921000"/>
                </a:lnTo>
                <a:cubicBezTo>
                  <a:pt x="10033519" y="2832100"/>
                  <a:pt x="10103369" y="2743200"/>
                  <a:pt x="10103369" y="2654300"/>
                </a:cubicBezTo>
                <a:cubicBezTo>
                  <a:pt x="10103369" y="2641600"/>
                  <a:pt x="10109719" y="2622550"/>
                  <a:pt x="10109719" y="2603500"/>
                </a:cubicBezTo>
                <a:cubicBezTo>
                  <a:pt x="10116069" y="2527300"/>
                  <a:pt x="10160519" y="2451100"/>
                  <a:pt x="10192269" y="2374900"/>
                </a:cubicBezTo>
                <a:cubicBezTo>
                  <a:pt x="10192269" y="2330450"/>
                  <a:pt x="10230369" y="2305050"/>
                  <a:pt x="10230369" y="2292350"/>
                </a:cubicBezTo>
                <a:cubicBezTo>
                  <a:pt x="10230369" y="2273300"/>
                  <a:pt x="10211319" y="2247900"/>
                  <a:pt x="10211319" y="2228850"/>
                </a:cubicBezTo>
                <a:cubicBezTo>
                  <a:pt x="10211319" y="2216150"/>
                  <a:pt x="10217669" y="2184400"/>
                  <a:pt x="10224019" y="2159000"/>
                </a:cubicBezTo>
                <a:cubicBezTo>
                  <a:pt x="10204969" y="2152650"/>
                  <a:pt x="10166869" y="2146300"/>
                  <a:pt x="10154169" y="2146300"/>
                </a:cubicBezTo>
                <a:lnTo>
                  <a:pt x="10122419" y="2146300"/>
                </a:lnTo>
                <a:lnTo>
                  <a:pt x="10103369" y="2184400"/>
                </a:lnTo>
                <a:cubicBezTo>
                  <a:pt x="10103369" y="2190750"/>
                  <a:pt x="10084319" y="2184400"/>
                  <a:pt x="10077969" y="2203450"/>
                </a:cubicBezTo>
                <a:cubicBezTo>
                  <a:pt x="10033519" y="2286000"/>
                  <a:pt x="9982719" y="2349500"/>
                  <a:pt x="9982719" y="2444750"/>
                </a:cubicBezTo>
                <a:cubicBezTo>
                  <a:pt x="9982719" y="2457450"/>
                  <a:pt x="10001769" y="2578100"/>
                  <a:pt x="10014469" y="2641600"/>
                </a:cubicBezTo>
                <a:cubicBezTo>
                  <a:pt x="9982719" y="2609850"/>
                  <a:pt x="9995419" y="2520950"/>
                  <a:pt x="9944619" y="2520950"/>
                </a:cubicBezTo>
                <a:cubicBezTo>
                  <a:pt x="9912869" y="2520950"/>
                  <a:pt x="9919219" y="2609850"/>
                  <a:pt x="9843019" y="2647950"/>
                </a:cubicBezTo>
                <a:cubicBezTo>
                  <a:pt x="9830319" y="2654300"/>
                  <a:pt x="9811269" y="2647950"/>
                  <a:pt x="9798569" y="2647950"/>
                </a:cubicBezTo>
                <a:cubicBezTo>
                  <a:pt x="9792219" y="2660650"/>
                  <a:pt x="9798569" y="2673350"/>
                  <a:pt x="9798569" y="2686050"/>
                </a:cubicBezTo>
                <a:cubicBezTo>
                  <a:pt x="9792219" y="2686050"/>
                  <a:pt x="9779519" y="2673350"/>
                  <a:pt x="9766819" y="2667000"/>
                </a:cubicBezTo>
                <a:cubicBezTo>
                  <a:pt x="9747769" y="2679700"/>
                  <a:pt x="9747769" y="2686050"/>
                  <a:pt x="9747769" y="2698750"/>
                </a:cubicBezTo>
                <a:cubicBezTo>
                  <a:pt x="9747769" y="2711450"/>
                  <a:pt x="9760469" y="2730500"/>
                  <a:pt x="9766819" y="2749550"/>
                </a:cubicBezTo>
                <a:lnTo>
                  <a:pt x="9741419" y="2749550"/>
                </a:lnTo>
                <a:cubicBezTo>
                  <a:pt x="9741419" y="2736850"/>
                  <a:pt x="9722369" y="2711450"/>
                  <a:pt x="9703319" y="2711450"/>
                </a:cubicBezTo>
                <a:lnTo>
                  <a:pt x="9677919" y="2711450"/>
                </a:lnTo>
                <a:cubicBezTo>
                  <a:pt x="9671569" y="2717800"/>
                  <a:pt x="9671569" y="2711450"/>
                  <a:pt x="9671569" y="2724150"/>
                </a:cubicBezTo>
                <a:cubicBezTo>
                  <a:pt x="9671569" y="2743200"/>
                  <a:pt x="9696969" y="2768600"/>
                  <a:pt x="9696969" y="2781300"/>
                </a:cubicBezTo>
                <a:cubicBezTo>
                  <a:pt x="9696969" y="2800350"/>
                  <a:pt x="9633469" y="2895600"/>
                  <a:pt x="9608069" y="2952750"/>
                </a:cubicBezTo>
                <a:lnTo>
                  <a:pt x="9481069" y="2952750"/>
                </a:lnTo>
                <a:cubicBezTo>
                  <a:pt x="9474719" y="2921000"/>
                  <a:pt x="9455669" y="2882900"/>
                  <a:pt x="9442969" y="2838450"/>
                </a:cubicBezTo>
                <a:lnTo>
                  <a:pt x="9411219" y="2838450"/>
                </a:lnTo>
                <a:cubicBezTo>
                  <a:pt x="9360419" y="2844800"/>
                  <a:pt x="9385819" y="2914650"/>
                  <a:pt x="9373119" y="2952750"/>
                </a:cubicBezTo>
                <a:lnTo>
                  <a:pt x="9328669" y="2952750"/>
                </a:lnTo>
                <a:cubicBezTo>
                  <a:pt x="9309619" y="2921000"/>
                  <a:pt x="9335019" y="2908300"/>
                  <a:pt x="9335019" y="2882900"/>
                </a:cubicBezTo>
                <a:lnTo>
                  <a:pt x="9335019" y="2863850"/>
                </a:lnTo>
                <a:cubicBezTo>
                  <a:pt x="9335019" y="2851150"/>
                  <a:pt x="9296919" y="2679700"/>
                  <a:pt x="9296919" y="2660650"/>
                </a:cubicBezTo>
                <a:cubicBezTo>
                  <a:pt x="9296919" y="2647950"/>
                  <a:pt x="9309619" y="2641600"/>
                  <a:pt x="9309619" y="2622550"/>
                </a:cubicBezTo>
                <a:cubicBezTo>
                  <a:pt x="9309619" y="2609850"/>
                  <a:pt x="9277869" y="2590800"/>
                  <a:pt x="9271519" y="2584450"/>
                </a:cubicBezTo>
                <a:cubicBezTo>
                  <a:pt x="9252469" y="2565400"/>
                  <a:pt x="9246119" y="2501900"/>
                  <a:pt x="9201669" y="2489200"/>
                </a:cubicBezTo>
                <a:cubicBezTo>
                  <a:pt x="9227069" y="2476500"/>
                  <a:pt x="9265169" y="2444750"/>
                  <a:pt x="9315969" y="2457450"/>
                </a:cubicBezTo>
                <a:lnTo>
                  <a:pt x="9315969" y="2362200"/>
                </a:lnTo>
                <a:cubicBezTo>
                  <a:pt x="9290569" y="2343150"/>
                  <a:pt x="9265169" y="2330450"/>
                  <a:pt x="9239769" y="2311400"/>
                </a:cubicBezTo>
                <a:cubicBezTo>
                  <a:pt x="9265169" y="2286000"/>
                  <a:pt x="9290569" y="2273300"/>
                  <a:pt x="9315969" y="2260600"/>
                </a:cubicBezTo>
                <a:lnTo>
                  <a:pt x="9315969" y="2190750"/>
                </a:lnTo>
                <a:lnTo>
                  <a:pt x="9246119" y="2190750"/>
                </a:lnTo>
                <a:cubicBezTo>
                  <a:pt x="9252469" y="2133600"/>
                  <a:pt x="9252469" y="2114550"/>
                  <a:pt x="9246119" y="2101850"/>
                </a:cubicBezTo>
                <a:lnTo>
                  <a:pt x="9322319" y="2101850"/>
                </a:lnTo>
                <a:cubicBezTo>
                  <a:pt x="9322319" y="2108200"/>
                  <a:pt x="9335019" y="2114550"/>
                  <a:pt x="9335019" y="2133600"/>
                </a:cubicBezTo>
                <a:cubicBezTo>
                  <a:pt x="9335019" y="2146300"/>
                  <a:pt x="9322319" y="2260600"/>
                  <a:pt x="9322319" y="2279650"/>
                </a:cubicBezTo>
                <a:cubicBezTo>
                  <a:pt x="9322319" y="2343150"/>
                  <a:pt x="9303269" y="2374900"/>
                  <a:pt x="9347719" y="2457450"/>
                </a:cubicBezTo>
                <a:cubicBezTo>
                  <a:pt x="9379469" y="2514600"/>
                  <a:pt x="9493769" y="2546350"/>
                  <a:pt x="9538219" y="2590800"/>
                </a:cubicBezTo>
                <a:cubicBezTo>
                  <a:pt x="9589019" y="2641600"/>
                  <a:pt x="9576319" y="2641600"/>
                  <a:pt x="9576319" y="2698750"/>
                </a:cubicBezTo>
                <a:cubicBezTo>
                  <a:pt x="9576319" y="2800350"/>
                  <a:pt x="9493769" y="2749550"/>
                  <a:pt x="9493769" y="2838450"/>
                </a:cubicBezTo>
                <a:lnTo>
                  <a:pt x="9493769" y="2876550"/>
                </a:lnTo>
                <a:cubicBezTo>
                  <a:pt x="9493769" y="2876550"/>
                  <a:pt x="9487419" y="2882900"/>
                  <a:pt x="9506469" y="2882900"/>
                </a:cubicBezTo>
                <a:cubicBezTo>
                  <a:pt x="9531869" y="2882900"/>
                  <a:pt x="9550919" y="2857500"/>
                  <a:pt x="9550919" y="2844800"/>
                </a:cubicBezTo>
                <a:cubicBezTo>
                  <a:pt x="9550919" y="2825750"/>
                  <a:pt x="9538219" y="2832100"/>
                  <a:pt x="9538219" y="2825750"/>
                </a:cubicBezTo>
                <a:cubicBezTo>
                  <a:pt x="9563619" y="2838450"/>
                  <a:pt x="9595369" y="2857500"/>
                  <a:pt x="9620769" y="2863850"/>
                </a:cubicBezTo>
                <a:cubicBezTo>
                  <a:pt x="9620769" y="2863850"/>
                  <a:pt x="9627119" y="2863850"/>
                  <a:pt x="9627119" y="2851150"/>
                </a:cubicBezTo>
                <a:cubicBezTo>
                  <a:pt x="9627119" y="2832100"/>
                  <a:pt x="9582669" y="2813050"/>
                  <a:pt x="9582669" y="2800350"/>
                </a:cubicBezTo>
                <a:cubicBezTo>
                  <a:pt x="9582669" y="2781300"/>
                  <a:pt x="9646169" y="2730500"/>
                  <a:pt x="9677919" y="2698750"/>
                </a:cubicBezTo>
                <a:cubicBezTo>
                  <a:pt x="9658869" y="2679700"/>
                  <a:pt x="9627119" y="2660650"/>
                  <a:pt x="9608069" y="2635250"/>
                </a:cubicBezTo>
                <a:cubicBezTo>
                  <a:pt x="9601719" y="2622550"/>
                  <a:pt x="9608069" y="2603500"/>
                  <a:pt x="9601719" y="2584450"/>
                </a:cubicBezTo>
                <a:cubicBezTo>
                  <a:pt x="9608069" y="2584450"/>
                  <a:pt x="9620769" y="2590800"/>
                  <a:pt x="9646169" y="2597150"/>
                </a:cubicBezTo>
                <a:cubicBezTo>
                  <a:pt x="9652519" y="2590800"/>
                  <a:pt x="9652519" y="2590800"/>
                  <a:pt x="9652519" y="2571750"/>
                </a:cubicBezTo>
                <a:cubicBezTo>
                  <a:pt x="9652519" y="2559050"/>
                  <a:pt x="9589019" y="2489200"/>
                  <a:pt x="9563619" y="2444750"/>
                </a:cubicBezTo>
                <a:cubicBezTo>
                  <a:pt x="9563619" y="2438400"/>
                  <a:pt x="9557269" y="2425700"/>
                  <a:pt x="9557269" y="2419350"/>
                </a:cubicBezTo>
                <a:cubicBezTo>
                  <a:pt x="9601719" y="2432050"/>
                  <a:pt x="9633469" y="2374900"/>
                  <a:pt x="9652519" y="2336800"/>
                </a:cubicBezTo>
                <a:cubicBezTo>
                  <a:pt x="9665219" y="2349500"/>
                  <a:pt x="9677919" y="2349500"/>
                  <a:pt x="9690619" y="2349500"/>
                </a:cubicBezTo>
                <a:cubicBezTo>
                  <a:pt x="9690619" y="2355850"/>
                  <a:pt x="9696969" y="2368550"/>
                  <a:pt x="9696969" y="2374900"/>
                </a:cubicBezTo>
                <a:cubicBezTo>
                  <a:pt x="9677919" y="2381250"/>
                  <a:pt x="9652519" y="2374900"/>
                  <a:pt x="9639819" y="2387600"/>
                </a:cubicBezTo>
                <a:cubicBezTo>
                  <a:pt x="9620769" y="2406650"/>
                  <a:pt x="9620769" y="2457450"/>
                  <a:pt x="9620769" y="2476500"/>
                </a:cubicBezTo>
                <a:lnTo>
                  <a:pt x="9620769" y="2508250"/>
                </a:lnTo>
                <a:cubicBezTo>
                  <a:pt x="9658869" y="2540000"/>
                  <a:pt x="9728719" y="2559050"/>
                  <a:pt x="9779519" y="2552700"/>
                </a:cubicBezTo>
                <a:cubicBezTo>
                  <a:pt x="9785869" y="2559050"/>
                  <a:pt x="9785869" y="2571750"/>
                  <a:pt x="9798569" y="2571750"/>
                </a:cubicBezTo>
                <a:cubicBezTo>
                  <a:pt x="9817619" y="2571750"/>
                  <a:pt x="9836669" y="2520950"/>
                  <a:pt x="9836669" y="2501900"/>
                </a:cubicBezTo>
                <a:cubicBezTo>
                  <a:pt x="9836669" y="2482850"/>
                  <a:pt x="9849369" y="2470150"/>
                  <a:pt x="9862069" y="2457450"/>
                </a:cubicBezTo>
                <a:cubicBezTo>
                  <a:pt x="9862069" y="2463800"/>
                  <a:pt x="9855719" y="2476500"/>
                  <a:pt x="9849369" y="2501900"/>
                </a:cubicBezTo>
                <a:cubicBezTo>
                  <a:pt x="9855719" y="2508250"/>
                  <a:pt x="9862069" y="2508250"/>
                  <a:pt x="9874769" y="2508250"/>
                </a:cubicBezTo>
                <a:cubicBezTo>
                  <a:pt x="9931919" y="2508250"/>
                  <a:pt x="9919219" y="2438400"/>
                  <a:pt x="9938269" y="2413000"/>
                </a:cubicBezTo>
                <a:cubicBezTo>
                  <a:pt x="9957319" y="2400300"/>
                  <a:pt x="9989069" y="2362200"/>
                  <a:pt x="9995419" y="2343150"/>
                </a:cubicBezTo>
                <a:lnTo>
                  <a:pt x="9995419" y="2324100"/>
                </a:lnTo>
                <a:cubicBezTo>
                  <a:pt x="9982719" y="2317750"/>
                  <a:pt x="9970019" y="2317750"/>
                  <a:pt x="9957319" y="2311400"/>
                </a:cubicBezTo>
                <a:cubicBezTo>
                  <a:pt x="9976369" y="2279650"/>
                  <a:pt x="10027169" y="2247900"/>
                  <a:pt x="10027169" y="2203450"/>
                </a:cubicBezTo>
                <a:cubicBezTo>
                  <a:pt x="10020819" y="2209800"/>
                  <a:pt x="10008119" y="2222500"/>
                  <a:pt x="9995419" y="2222500"/>
                </a:cubicBezTo>
                <a:cubicBezTo>
                  <a:pt x="9976369" y="2222500"/>
                  <a:pt x="9970019" y="2197100"/>
                  <a:pt x="9938269" y="2203450"/>
                </a:cubicBezTo>
                <a:lnTo>
                  <a:pt x="9938269" y="2159000"/>
                </a:lnTo>
                <a:cubicBezTo>
                  <a:pt x="9938269" y="2159000"/>
                  <a:pt x="9944619" y="2159000"/>
                  <a:pt x="9950969" y="2165350"/>
                </a:cubicBezTo>
                <a:lnTo>
                  <a:pt x="9970019" y="2127250"/>
                </a:lnTo>
                <a:cubicBezTo>
                  <a:pt x="9976369" y="2133600"/>
                  <a:pt x="9976369" y="2139950"/>
                  <a:pt x="9982719" y="2146300"/>
                </a:cubicBezTo>
                <a:cubicBezTo>
                  <a:pt x="9989069" y="2139950"/>
                  <a:pt x="9995419" y="2127250"/>
                  <a:pt x="9995419" y="2120900"/>
                </a:cubicBezTo>
                <a:cubicBezTo>
                  <a:pt x="9989069" y="2108200"/>
                  <a:pt x="9976369" y="2108200"/>
                  <a:pt x="9963669" y="2108200"/>
                </a:cubicBezTo>
                <a:cubicBezTo>
                  <a:pt x="9970019" y="2101850"/>
                  <a:pt x="9976369" y="2095500"/>
                  <a:pt x="9989069" y="2095500"/>
                </a:cubicBezTo>
                <a:cubicBezTo>
                  <a:pt x="10008119" y="2095500"/>
                  <a:pt x="10033519" y="2108200"/>
                  <a:pt x="10052569" y="2108200"/>
                </a:cubicBezTo>
                <a:cubicBezTo>
                  <a:pt x="10065269" y="2108200"/>
                  <a:pt x="10103369" y="2044700"/>
                  <a:pt x="10122419" y="2006600"/>
                </a:cubicBezTo>
                <a:cubicBezTo>
                  <a:pt x="10135119" y="1987550"/>
                  <a:pt x="10122419" y="1968500"/>
                  <a:pt x="10128769" y="1949450"/>
                </a:cubicBezTo>
                <a:cubicBezTo>
                  <a:pt x="10135119" y="1974850"/>
                  <a:pt x="10135119" y="2000250"/>
                  <a:pt x="10128769" y="2025650"/>
                </a:cubicBezTo>
                <a:cubicBezTo>
                  <a:pt x="10147819" y="2032000"/>
                  <a:pt x="10166869" y="2025650"/>
                  <a:pt x="10185919" y="2025650"/>
                </a:cubicBezTo>
                <a:cubicBezTo>
                  <a:pt x="10173219" y="2032000"/>
                  <a:pt x="10154169" y="2038350"/>
                  <a:pt x="10141469" y="2051050"/>
                </a:cubicBezTo>
                <a:cubicBezTo>
                  <a:pt x="10160519" y="2057400"/>
                  <a:pt x="10192269" y="2082800"/>
                  <a:pt x="10211319" y="2082800"/>
                </a:cubicBezTo>
                <a:cubicBezTo>
                  <a:pt x="10224019" y="2082800"/>
                  <a:pt x="10243069" y="2044700"/>
                  <a:pt x="10268469" y="2019300"/>
                </a:cubicBezTo>
                <a:lnTo>
                  <a:pt x="10243069" y="1993900"/>
                </a:lnTo>
                <a:cubicBezTo>
                  <a:pt x="10236719" y="2000250"/>
                  <a:pt x="10230369" y="2012950"/>
                  <a:pt x="10217669" y="2025650"/>
                </a:cubicBezTo>
                <a:cubicBezTo>
                  <a:pt x="10211319" y="2012950"/>
                  <a:pt x="10185919" y="1993900"/>
                  <a:pt x="10166869" y="1981200"/>
                </a:cubicBezTo>
                <a:cubicBezTo>
                  <a:pt x="10192269" y="1968500"/>
                  <a:pt x="10224019" y="1949450"/>
                  <a:pt x="10255769" y="1917700"/>
                </a:cubicBezTo>
                <a:cubicBezTo>
                  <a:pt x="10255769" y="1911350"/>
                  <a:pt x="10243069" y="1911350"/>
                  <a:pt x="10236719" y="1911350"/>
                </a:cubicBezTo>
                <a:cubicBezTo>
                  <a:pt x="10243069" y="1892300"/>
                  <a:pt x="10268469" y="1860550"/>
                  <a:pt x="10268469" y="1847850"/>
                </a:cubicBezTo>
                <a:cubicBezTo>
                  <a:pt x="10268469" y="1828800"/>
                  <a:pt x="10262119" y="1816100"/>
                  <a:pt x="10255769" y="1797050"/>
                </a:cubicBezTo>
                <a:lnTo>
                  <a:pt x="10236719" y="1797050"/>
                </a:lnTo>
                <a:lnTo>
                  <a:pt x="10236719" y="1854200"/>
                </a:lnTo>
                <a:cubicBezTo>
                  <a:pt x="10230369" y="1841500"/>
                  <a:pt x="10224019" y="1822450"/>
                  <a:pt x="10204969" y="1809750"/>
                </a:cubicBezTo>
                <a:cubicBezTo>
                  <a:pt x="10198619" y="1816100"/>
                  <a:pt x="10204969" y="1822450"/>
                  <a:pt x="10204969" y="1841500"/>
                </a:cubicBezTo>
                <a:cubicBezTo>
                  <a:pt x="10198619" y="1841500"/>
                  <a:pt x="10192269" y="1847850"/>
                  <a:pt x="10192269" y="1854200"/>
                </a:cubicBezTo>
                <a:cubicBezTo>
                  <a:pt x="10185919" y="1847850"/>
                  <a:pt x="10185919" y="1835150"/>
                  <a:pt x="10185919" y="1822450"/>
                </a:cubicBezTo>
                <a:cubicBezTo>
                  <a:pt x="10179569" y="1822450"/>
                  <a:pt x="10179569" y="1816100"/>
                  <a:pt x="10173219" y="1809750"/>
                </a:cubicBezTo>
                <a:cubicBezTo>
                  <a:pt x="10166869" y="1828800"/>
                  <a:pt x="10160519" y="1854200"/>
                  <a:pt x="10160519" y="1879600"/>
                </a:cubicBezTo>
                <a:cubicBezTo>
                  <a:pt x="10160519" y="1879600"/>
                  <a:pt x="10160519" y="1885950"/>
                  <a:pt x="10147819" y="1885950"/>
                </a:cubicBezTo>
                <a:cubicBezTo>
                  <a:pt x="10128769" y="1885950"/>
                  <a:pt x="10128769" y="1866900"/>
                  <a:pt x="10116069" y="1860550"/>
                </a:cubicBezTo>
                <a:lnTo>
                  <a:pt x="10103369" y="1873250"/>
                </a:lnTo>
                <a:cubicBezTo>
                  <a:pt x="10109719" y="1885950"/>
                  <a:pt x="10109719" y="1898650"/>
                  <a:pt x="10116069" y="1930400"/>
                </a:cubicBezTo>
                <a:cubicBezTo>
                  <a:pt x="10109719" y="1917700"/>
                  <a:pt x="10103369" y="1898650"/>
                  <a:pt x="10103369" y="1879600"/>
                </a:cubicBezTo>
                <a:cubicBezTo>
                  <a:pt x="10103369" y="1866900"/>
                  <a:pt x="10109719" y="1847850"/>
                  <a:pt x="10109719" y="1835150"/>
                </a:cubicBezTo>
                <a:lnTo>
                  <a:pt x="10128769" y="1854200"/>
                </a:lnTo>
                <a:lnTo>
                  <a:pt x="10154169" y="1854200"/>
                </a:lnTo>
                <a:cubicBezTo>
                  <a:pt x="10154169" y="1835150"/>
                  <a:pt x="10147819" y="1771650"/>
                  <a:pt x="10179569" y="1771650"/>
                </a:cubicBezTo>
                <a:cubicBezTo>
                  <a:pt x="10192269" y="1771650"/>
                  <a:pt x="10179569" y="1784350"/>
                  <a:pt x="10192269" y="1784350"/>
                </a:cubicBezTo>
                <a:cubicBezTo>
                  <a:pt x="10211319" y="1784350"/>
                  <a:pt x="10211319" y="1765300"/>
                  <a:pt x="10224019" y="1765300"/>
                </a:cubicBezTo>
                <a:cubicBezTo>
                  <a:pt x="10243069" y="1765300"/>
                  <a:pt x="10249419" y="1765300"/>
                  <a:pt x="10255769" y="1778000"/>
                </a:cubicBezTo>
                <a:close/>
                <a:moveTo>
                  <a:pt x="6807719" y="1790700"/>
                </a:moveTo>
                <a:cubicBezTo>
                  <a:pt x="6807719" y="1790700"/>
                  <a:pt x="6801369" y="1790700"/>
                  <a:pt x="6801369" y="1778000"/>
                </a:cubicBezTo>
                <a:cubicBezTo>
                  <a:pt x="6801369" y="1758950"/>
                  <a:pt x="6814069" y="1771650"/>
                  <a:pt x="6839469" y="1765300"/>
                </a:cubicBezTo>
                <a:cubicBezTo>
                  <a:pt x="6833119" y="1771650"/>
                  <a:pt x="6820419" y="1778000"/>
                  <a:pt x="6807719" y="1790700"/>
                </a:cubicBezTo>
                <a:close/>
                <a:moveTo>
                  <a:pt x="5023368" y="1765300"/>
                </a:moveTo>
                <a:cubicBezTo>
                  <a:pt x="5023368" y="1771650"/>
                  <a:pt x="5023368" y="1778000"/>
                  <a:pt x="5017018" y="1784350"/>
                </a:cubicBezTo>
                <a:lnTo>
                  <a:pt x="4991618" y="1784350"/>
                </a:lnTo>
                <a:cubicBezTo>
                  <a:pt x="4991618" y="1778000"/>
                  <a:pt x="4997968" y="1771650"/>
                  <a:pt x="5004318" y="1765300"/>
                </a:cubicBezTo>
                <a:lnTo>
                  <a:pt x="5023368" y="1765300"/>
                </a:lnTo>
                <a:close/>
                <a:moveTo>
                  <a:pt x="3016769" y="1765300"/>
                </a:moveTo>
                <a:lnTo>
                  <a:pt x="3035819" y="1822450"/>
                </a:lnTo>
                <a:cubicBezTo>
                  <a:pt x="3023119" y="1816100"/>
                  <a:pt x="2991369" y="1784350"/>
                  <a:pt x="2997719" y="1765300"/>
                </a:cubicBezTo>
                <a:lnTo>
                  <a:pt x="3016769" y="1765300"/>
                </a:lnTo>
                <a:close/>
                <a:moveTo>
                  <a:pt x="1721368" y="1765300"/>
                </a:moveTo>
                <a:cubicBezTo>
                  <a:pt x="1721368" y="1778000"/>
                  <a:pt x="1721368" y="1790700"/>
                  <a:pt x="1734068" y="1803400"/>
                </a:cubicBezTo>
                <a:cubicBezTo>
                  <a:pt x="1715018" y="1809750"/>
                  <a:pt x="1689618" y="1803400"/>
                  <a:pt x="1670568" y="1803400"/>
                </a:cubicBezTo>
                <a:cubicBezTo>
                  <a:pt x="1670568" y="1803400"/>
                  <a:pt x="1670568" y="1797050"/>
                  <a:pt x="1664218" y="1790700"/>
                </a:cubicBezTo>
                <a:lnTo>
                  <a:pt x="1689618" y="1765300"/>
                </a:lnTo>
                <a:lnTo>
                  <a:pt x="1721368" y="1765300"/>
                </a:lnTo>
                <a:close/>
                <a:moveTo>
                  <a:pt x="7195069" y="1778000"/>
                </a:moveTo>
                <a:cubicBezTo>
                  <a:pt x="7188719" y="1778000"/>
                  <a:pt x="7176019" y="1784350"/>
                  <a:pt x="7163319" y="1797050"/>
                </a:cubicBezTo>
                <a:cubicBezTo>
                  <a:pt x="7169669" y="1784350"/>
                  <a:pt x="7182369" y="1765300"/>
                  <a:pt x="7195069" y="1758950"/>
                </a:cubicBezTo>
                <a:lnTo>
                  <a:pt x="7195069" y="1778000"/>
                </a:lnTo>
                <a:close/>
                <a:moveTo>
                  <a:pt x="9385819" y="1790700"/>
                </a:moveTo>
                <a:cubicBezTo>
                  <a:pt x="9379469" y="1790700"/>
                  <a:pt x="9366769" y="1797050"/>
                  <a:pt x="9328669" y="1797050"/>
                </a:cubicBezTo>
                <a:cubicBezTo>
                  <a:pt x="9341369" y="1790700"/>
                  <a:pt x="9354069" y="1765300"/>
                  <a:pt x="9347719" y="1752600"/>
                </a:cubicBezTo>
                <a:cubicBezTo>
                  <a:pt x="9360419" y="1765300"/>
                  <a:pt x="9379469" y="1778000"/>
                  <a:pt x="9385819" y="1790700"/>
                </a:cubicBezTo>
                <a:close/>
                <a:moveTo>
                  <a:pt x="9214369" y="1771650"/>
                </a:moveTo>
                <a:cubicBezTo>
                  <a:pt x="9214369" y="1765300"/>
                  <a:pt x="9220719" y="1758950"/>
                  <a:pt x="9227069" y="1752600"/>
                </a:cubicBezTo>
                <a:cubicBezTo>
                  <a:pt x="9227069" y="1758950"/>
                  <a:pt x="9220719" y="1765300"/>
                  <a:pt x="9214369" y="1771650"/>
                </a:cubicBezTo>
                <a:close/>
                <a:moveTo>
                  <a:pt x="7868169" y="1758950"/>
                </a:moveTo>
                <a:cubicBezTo>
                  <a:pt x="7868169" y="1758950"/>
                  <a:pt x="7868169" y="1752600"/>
                  <a:pt x="7874519" y="1746250"/>
                </a:cubicBezTo>
                <a:cubicBezTo>
                  <a:pt x="7874519" y="1752600"/>
                  <a:pt x="7874519" y="1758950"/>
                  <a:pt x="7868169" y="1758950"/>
                </a:cubicBezTo>
                <a:close/>
                <a:moveTo>
                  <a:pt x="6236218" y="1765300"/>
                </a:moveTo>
                <a:cubicBezTo>
                  <a:pt x="6236218" y="1797050"/>
                  <a:pt x="6179068" y="1866900"/>
                  <a:pt x="6160018" y="1866900"/>
                </a:cubicBezTo>
                <a:cubicBezTo>
                  <a:pt x="6128268" y="1866900"/>
                  <a:pt x="6140968" y="1828800"/>
                  <a:pt x="6140968" y="1822450"/>
                </a:cubicBezTo>
                <a:cubicBezTo>
                  <a:pt x="6140968" y="1803400"/>
                  <a:pt x="6140968" y="1733550"/>
                  <a:pt x="6179068" y="1733550"/>
                </a:cubicBezTo>
                <a:cubicBezTo>
                  <a:pt x="6217168" y="1733550"/>
                  <a:pt x="6236218" y="1752600"/>
                  <a:pt x="6236218" y="1765300"/>
                </a:cubicBezTo>
                <a:close/>
                <a:moveTo>
                  <a:pt x="3251718" y="1739900"/>
                </a:moveTo>
                <a:cubicBezTo>
                  <a:pt x="3239018" y="1739900"/>
                  <a:pt x="3219968" y="1739900"/>
                  <a:pt x="3200919" y="1727200"/>
                </a:cubicBezTo>
                <a:cubicBezTo>
                  <a:pt x="3213619" y="1727200"/>
                  <a:pt x="3232668" y="1733550"/>
                  <a:pt x="3251718" y="1739900"/>
                </a:cubicBezTo>
                <a:close/>
                <a:moveTo>
                  <a:pt x="2985019" y="1752600"/>
                </a:moveTo>
                <a:cubicBezTo>
                  <a:pt x="2978669" y="1746250"/>
                  <a:pt x="2972319" y="1733550"/>
                  <a:pt x="2972319" y="1727200"/>
                </a:cubicBezTo>
                <a:cubicBezTo>
                  <a:pt x="2978669" y="1733550"/>
                  <a:pt x="2985019" y="1746250"/>
                  <a:pt x="2985019" y="1752600"/>
                </a:cubicBezTo>
                <a:close/>
                <a:moveTo>
                  <a:pt x="2838969" y="1739900"/>
                </a:moveTo>
                <a:cubicBezTo>
                  <a:pt x="2826269" y="1739900"/>
                  <a:pt x="2807219" y="1739900"/>
                  <a:pt x="2794519" y="1733550"/>
                </a:cubicBezTo>
                <a:lnTo>
                  <a:pt x="2781819" y="1746250"/>
                </a:lnTo>
                <a:cubicBezTo>
                  <a:pt x="2794519" y="1758950"/>
                  <a:pt x="2819919" y="1771650"/>
                  <a:pt x="2838969" y="1784350"/>
                </a:cubicBezTo>
                <a:lnTo>
                  <a:pt x="2800869" y="1784350"/>
                </a:lnTo>
                <a:cubicBezTo>
                  <a:pt x="2781819" y="1771650"/>
                  <a:pt x="2769119" y="1752600"/>
                  <a:pt x="2762769" y="1733550"/>
                </a:cubicBezTo>
                <a:cubicBezTo>
                  <a:pt x="2769119" y="1727200"/>
                  <a:pt x="2775469" y="1727200"/>
                  <a:pt x="2788169" y="1727200"/>
                </a:cubicBezTo>
                <a:cubicBezTo>
                  <a:pt x="2807219" y="1727200"/>
                  <a:pt x="2826269" y="1733550"/>
                  <a:pt x="2838969" y="1739900"/>
                </a:cubicBezTo>
                <a:close/>
                <a:moveTo>
                  <a:pt x="11271769" y="1758950"/>
                </a:moveTo>
                <a:cubicBezTo>
                  <a:pt x="11271769" y="1746250"/>
                  <a:pt x="11284469" y="1733550"/>
                  <a:pt x="11290819" y="1720850"/>
                </a:cubicBezTo>
                <a:cubicBezTo>
                  <a:pt x="11290819" y="1733550"/>
                  <a:pt x="11278119" y="1746250"/>
                  <a:pt x="11271769" y="1758950"/>
                </a:cubicBezTo>
                <a:close/>
                <a:moveTo>
                  <a:pt x="10554219" y="1765300"/>
                </a:moveTo>
                <a:cubicBezTo>
                  <a:pt x="10554219" y="1778000"/>
                  <a:pt x="10547869" y="1784350"/>
                  <a:pt x="10541519" y="1797050"/>
                </a:cubicBezTo>
                <a:cubicBezTo>
                  <a:pt x="10535169" y="1778000"/>
                  <a:pt x="10535169" y="1752600"/>
                  <a:pt x="10528819" y="1720850"/>
                </a:cubicBezTo>
                <a:cubicBezTo>
                  <a:pt x="10541519" y="1727200"/>
                  <a:pt x="10554219" y="1746250"/>
                  <a:pt x="10554219" y="1765300"/>
                </a:cubicBezTo>
                <a:close/>
                <a:moveTo>
                  <a:pt x="6140968" y="1746250"/>
                </a:moveTo>
                <a:cubicBezTo>
                  <a:pt x="6134618" y="1752600"/>
                  <a:pt x="6128268" y="1752600"/>
                  <a:pt x="6121918" y="1746250"/>
                </a:cubicBezTo>
                <a:lnTo>
                  <a:pt x="6121918" y="1720850"/>
                </a:lnTo>
                <a:lnTo>
                  <a:pt x="6134618" y="1720850"/>
                </a:lnTo>
                <a:lnTo>
                  <a:pt x="6140968" y="1746250"/>
                </a:lnTo>
                <a:close/>
                <a:moveTo>
                  <a:pt x="5582168" y="1911350"/>
                </a:moveTo>
                <a:lnTo>
                  <a:pt x="5594868" y="1924050"/>
                </a:lnTo>
                <a:lnTo>
                  <a:pt x="5613918" y="1924050"/>
                </a:lnTo>
                <a:cubicBezTo>
                  <a:pt x="5620268" y="1905000"/>
                  <a:pt x="5613918" y="1879600"/>
                  <a:pt x="5652018" y="1879600"/>
                </a:cubicBezTo>
                <a:cubicBezTo>
                  <a:pt x="5652018" y="1879600"/>
                  <a:pt x="5658368" y="1873250"/>
                  <a:pt x="5658368" y="1892300"/>
                </a:cubicBezTo>
                <a:cubicBezTo>
                  <a:pt x="5658368" y="1905000"/>
                  <a:pt x="5639318" y="1924050"/>
                  <a:pt x="5639318" y="1943100"/>
                </a:cubicBezTo>
                <a:cubicBezTo>
                  <a:pt x="5639318" y="1955800"/>
                  <a:pt x="5652018" y="1962150"/>
                  <a:pt x="5671068" y="1962150"/>
                </a:cubicBezTo>
                <a:lnTo>
                  <a:pt x="5690118" y="1962150"/>
                </a:lnTo>
                <a:lnTo>
                  <a:pt x="5690118" y="2038350"/>
                </a:lnTo>
                <a:cubicBezTo>
                  <a:pt x="5658368" y="2139950"/>
                  <a:pt x="5626618" y="2152650"/>
                  <a:pt x="5569468" y="2152650"/>
                </a:cubicBezTo>
                <a:lnTo>
                  <a:pt x="5556768" y="2146300"/>
                </a:lnTo>
                <a:cubicBezTo>
                  <a:pt x="5556768" y="2139950"/>
                  <a:pt x="5550418" y="2146300"/>
                  <a:pt x="5550418" y="2127250"/>
                </a:cubicBezTo>
                <a:cubicBezTo>
                  <a:pt x="5550418" y="2114550"/>
                  <a:pt x="5601218" y="2051050"/>
                  <a:pt x="5620268" y="2006600"/>
                </a:cubicBezTo>
                <a:lnTo>
                  <a:pt x="5582168" y="2006600"/>
                </a:lnTo>
                <a:cubicBezTo>
                  <a:pt x="5518668" y="2038350"/>
                  <a:pt x="5499618" y="2070100"/>
                  <a:pt x="5448818" y="2070100"/>
                </a:cubicBezTo>
                <a:cubicBezTo>
                  <a:pt x="5398018" y="2070100"/>
                  <a:pt x="5366268" y="2019300"/>
                  <a:pt x="5328168" y="1955800"/>
                </a:cubicBezTo>
                <a:cubicBezTo>
                  <a:pt x="5321818" y="1936750"/>
                  <a:pt x="5309118" y="1936750"/>
                  <a:pt x="5309118" y="1917700"/>
                </a:cubicBezTo>
                <a:cubicBezTo>
                  <a:pt x="5309118" y="1841500"/>
                  <a:pt x="5378968" y="1879600"/>
                  <a:pt x="5378968" y="1835150"/>
                </a:cubicBezTo>
                <a:cubicBezTo>
                  <a:pt x="5378968" y="1809750"/>
                  <a:pt x="5353568" y="1797050"/>
                  <a:pt x="5328168" y="1797050"/>
                </a:cubicBezTo>
                <a:cubicBezTo>
                  <a:pt x="5334518" y="1765300"/>
                  <a:pt x="5334518" y="1752600"/>
                  <a:pt x="5340868" y="1739900"/>
                </a:cubicBezTo>
                <a:cubicBezTo>
                  <a:pt x="5359918" y="1746250"/>
                  <a:pt x="5378968" y="1746250"/>
                  <a:pt x="5423418" y="1752600"/>
                </a:cubicBezTo>
                <a:cubicBezTo>
                  <a:pt x="5429768" y="1739900"/>
                  <a:pt x="5423418" y="1727200"/>
                  <a:pt x="5429768" y="1714500"/>
                </a:cubicBezTo>
                <a:cubicBezTo>
                  <a:pt x="5512318" y="1695450"/>
                  <a:pt x="5601218" y="1835150"/>
                  <a:pt x="5582168" y="1911350"/>
                </a:cubicBezTo>
                <a:close/>
                <a:moveTo>
                  <a:pt x="2210319" y="1778000"/>
                </a:moveTo>
                <a:cubicBezTo>
                  <a:pt x="2210319" y="1746250"/>
                  <a:pt x="2191269" y="1727200"/>
                  <a:pt x="2216669" y="1714500"/>
                </a:cubicBezTo>
                <a:lnTo>
                  <a:pt x="2210319" y="1778000"/>
                </a:lnTo>
                <a:close/>
                <a:moveTo>
                  <a:pt x="1156218" y="1733550"/>
                </a:moveTo>
                <a:cubicBezTo>
                  <a:pt x="1162568" y="1727200"/>
                  <a:pt x="1162568" y="1720850"/>
                  <a:pt x="1168918" y="1714500"/>
                </a:cubicBezTo>
                <a:cubicBezTo>
                  <a:pt x="1168918" y="1720850"/>
                  <a:pt x="1162568" y="1733550"/>
                  <a:pt x="1156218" y="1733550"/>
                </a:cubicBezTo>
                <a:close/>
                <a:moveTo>
                  <a:pt x="3327918" y="1739900"/>
                </a:moveTo>
                <a:lnTo>
                  <a:pt x="3277118" y="1739900"/>
                </a:lnTo>
                <a:cubicBezTo>
                  <a:pt x="3277118" y="1733550"/>
                  <a:pt x="3283468" y="1720850"/>
                  <a:pt x="3296168" y="1708150"/>
                </a:cubicBezTo>
                <a:cubicBezTo>
                  <a:pt x="3302518" y="1714500"/>
                  <a:pt x="3315218" y="1720850"/>
                  <a:pt x="3327918" y="1739900"/>
                </a:cubicBezTo>
                <a:close/>
                <a:moveTo>
                  <a:pt x="9347719" y="1708150"/>
                </a:moveTo>
                <a:cubicBezTo>
                  <a:pt x="9341369" y="1708150"/>
                  <a:pt x="9328669" y="1714500"/>
                  <a:pt x="9322319" y="1714500"/>
                </a:cubicBezTo>
                <a:cubicBezTo>
                  <a:pt x="9322319" y="1714500"/>
                  <a:pt x="9315969" y="1708150"/>
                  <a:pt x="9315969" y="1701800"/>
                </a:cubicBezTo>
                <a:lnTo>
                  <a:pt x="9347719" y="1708150"/>
                </a:lnTo>
                <a:close/>
                <a:moveTo>
                  <a:pt x="6375918" y="1708150"/>
                </a:moveTo>
                <a:cubicBezTo>
                  <a:pt x="6375918" y="1701800"/>
                  <a:pt x="6375918" y="1689100"/>
                  <a:pt x="6382268" y="1689100"/>
                </a:cubicBezTo>
                <a:cubicBezTo>
                  <a:pt x="6382268" y="1695450"/>
                  <a:pt x="6382268" y="1701800"/>
                  <a:pt x="6375918" y="1708150"/>
                </a:cubicBezTo>
                <a:close/>
                <a:moveTo>
                  <a:pt x="6293368" y="1701800"/>
                </a:moveTo>
                <a:cubicBezTo>
                  <a:pt x="6293368" y="1695450"/>
                  <a:pt x="6293368" y="1689100"/>
                  <a:pt x="6299718" y="1689100"/>
                </a:cubicBezTo>
                <a:cubicBezTo>
                  <a:pt x="6299718" y="1689100"/>
                  <a:pt x="6299718" y="1695450"/>
                  <a:pt x="6293368" y="1701800"/>
                </a:cubicBezTo>
                <a:close/>
                <a:moveTo>
                  <a:pt x="3156469" y="1714500"/>
                </a:moveTo>
                <a:cubicBezTo>
                  <a:pt x="3156469" y="1714500"/>
                  <a:pt x="3156469" y="1708150"/>
                  <a:pt x="3150119" y="1701800"/>
                </a:cubicBezTo>
                <a:cubicBezTo>
                  <a:pt x="3162819" y="1695450"/>
                  <a:pt x="3181869" y="1695450"/>
                  <a:pt x="3200919" y="1695450"/>
                </a:cubicBezTo>
                <a:cubicBezTo>
                  <a:pt x="3188219" y="1701800"/>
                  <a:pt x="3169169" y="1714500"/>
                  <a:pt x="3156469" y="1714500"/>
                </a:cubicBezTo>
                <a:close/>
                <a:moveTo>
                  <a:pt x="8179319" y="1778000"/>
                </a:moveTo>
                <a:cubicBezTo>
                  <a:pt x="8179319" y="1841500"/>
                  <a:pt x="8084069" y="1898650"/>
                  <a:pt x="8026919" y="1968500"/>
                </a:cubicBezTo>
                <a:cubicBezTo>
                  <a:pt x="8020569" y="1974850"/>
                  <a:pt x="8014219" y="1974850"/>
                  <a:pt x="8007869" y="1968500"/>
                </a:cubicBezTo>
                <a:lnTo>
                  <a:pt x="7982469" y="1974850"/>
                </a:lnTo>
                <a:cubicBezTo>
                  <a:pt x="7995169" y="1993900"/>
                  <a:pt x="8020569" y="2006600"/>
                  <a:pt x="8039619" y="2012950"/>
                </a:cubicBezTo>
                <a:cubicBezTo>
                  <a:pt x="8039619" y="2038350"/>
                  <a:pt x="8033269" y="2051050"/>
                  <a:pt x="8033269" y="2057400"/>
                </a:cubicBezTo>
                <a:cubicBezTo>
                  <a:pt x="8014219" y="2051050"/>
                  <a:pt x="7995169" y="2019300"/>
                  <a:pt x="7976119" y="2006600"/>
                </a:cubicBezTo>
                <a:cubicBezTo>
                  <a:pt x="7950719" y="1993900"/>
                  <a:pt x="7925319" y="2006600"/>
                  <a:pt x="7893569" y="2006600"/>
                </a:cubicBezTo>
                <a:cubicBezTo>
                  <a:pt x="7893569" y="2000250"/>
                  <a:pt x="7887219" y="2000250"/>
                  <a:pt x="7887219" y="1981200"/>
                </a:cubicBezTo>
                <a:cubicBezTo>
                  <a:pt x="7887219" y="1968500"/>
                  <a:pt x="7950719" y="1885950"/>
                  <a:pt x="7969769" y="1841500"/>
                </a:cubicBezTo>
                <a:cubicBezTo>
                  <a:pt x="7976119" y="1835150"/>
                  <a:pt x="7988819" y="1835150"/>
                  <a:pt x="7995169" y="1828800"/>
                </a:cubicBezTo>
                <a:cubicBezTo>
                  <a:pt x="8007869" y="1797050"/>
                  <a:pt x="8103119" y="1720850"/>
                  <a:pt x="8160269" y="1682750"/>
                </a:cubicBezTo>
                <a:cubicBezTo>
                  <a:pt x="8166619" y="1714500"/>
                  <a:pt x="8179319" y="1758950"/>
                  <a:pt x="8179319" y="1778000"/>
                </a:cubicBezTo>
                <a:close/>
                <a:moveTo>
                  <a:pt x="5702818" y="1765300"/>
                </a:moveTo>
                <a:cubicBezTo>
                  <a:pt x="5702818" y="1778000"/>
                  <a:pt x="5696468" y="1797050"/>
                  <a:pt x="5696468" y="1809750"/>
                </a:cubicBezTo>
                <a:cubicBezTo>
                  <a:pt x="5658368" y="1784350"/>
                  <a:pt x="5677418" y="1746250"/>
                  <a:pt x="5671068" y="1720850"/>
                </a:cubicBezTo>
                <a:cubicBezTo>
                  <a:pt x="5658368" y="1708150"/>
                  <a:pt x="5639318" y="1701800"/>
                  <a:pt x="5620268" y="1689100"/>
                </a:cubicBezTo>
                <a:lnTo>
                  <a:pt x="5690118" y="1689100"/>
                </a:lnTo>
                <a:cubicBezTo>
                  <a:pt x="5690118" y="1714500"/>
                  <a:pt x="5702818" y="1746250"/>
                  <a:pt x="5702818" y="1765300"/>
                </a:cubicBezTo>
                <a:close/>
                <a:moveTo>
                  <a:pt x="4794768" y="1765300"/>
                </a:moveTo>
                <a:cubicBezTo>
                  <a:pt x="4794768" y="1778000"/>
                  <a:pt x="4775718" y="1797050"/>
                  <a:pt x="4763018" y="1797050"/>
                </a:cubicBezTo>
                <a:cubicBezTo>
                  <a:pt x="4763018" y="1784350"/>
                  <a:pt x="4769368" y="1771650"/>
                  <a:pt x="4769368" y="1758950"/>
                </a:cubicBezTo>
                <a:cubicBezTo>
                  <a:pt x="4763018" y="1752600"/>
                  <a:pt x="4769368" y="1752600"/>
                  <a:pt x="4750318" y="1752600"/>
                </a:cubicBezTo>
                <a:cubicBezTo>
                  <a:pt x="4724918" y="1752600"/>
                  <a:pt x="4667768" y="1822450"/>
                  <a:pt x="4655068" y="1841500"/>
                </a:cubicBezTo>
                <a:cubicBezTo>
                  <a:pt x="4661418" y="1847850"/>
                  <a:pt x="4655068" y="1860550"/>
                  <a:pt x="4667768" y="1860550"/>
                </a:cubicBezTo>
                <a:cubicBezTo>
                  <a:pt x="4686818" y="1860550"/>
                  <a:pt x="4705868" y="1854200"/>
                  <a:pt x="4718568" y="1847850"/>
                </a:cubicBezTo>
                <a:cubicBezTo>
                  <a:pt x="4731268" y="1841500"/>
                  <a:pt x="4737618" y="1828800"/>
                  <a:pt x="4743968" y="1822450"/>
                </a:cubicBezTo>
                <a:cubicBezTo>
                  <a:pt x="4731268" y="1847850"/>
                  <a:pt x="4686818" y="1885950"/>
                  <a:pt x="4686818" y="1898650"/>
                </a:cubicBezTo>
                <a:cubicBezTo>
                  <a:pt x="4686818" y="1917700"/>
                  <a:pt x="4686818" y="1911350"/>
                  <a:pt x="4693168" y="1917700"/>
                </a:cubicBezTo>
                <a:cubicBezTo>
                  <a:pt x="4731268" y="1892300"/>
                  <a:pt x="4775718" y="1847850"/>
                  <a:pt x="4813818" y="1803400"/>
                </a:cubicBezTo>
                <a:cubicBezTo>
                  <a:pt x="4839218" y="1822450"/>
                  <a:pt x="4864618" y="1854200"/>
                  <a:pt x="4896368" y="1879600"/>
                </a:cubicBezTo>
                <a:cubicBezTo>
                  <a:pt x="4870968" y="1892300"/>
                  <a:pt x="4839218" y="1911350"/>
                  <a:pt x="4807468" y="1943100"/>
                </a:cubicBezTo>
                <a:cubicBezTo>
                  <a:pt x="4813818" y="1949450"/>
                  <a:pt x="4820168" y="1949450"/>
                  <a:pt x="4826518" y="1949450"/>
                </a:cubicBezTo>
                <a:cubicBezTo>
                  <a:pt x="4820168" y="1955800"/>
                  <a:pt x="4820168" y="1962150"/>
                  <a:pt x="4820168" y="1974850"/>
                </a:cubicBezTo>
                <a:cubicBezTo>
                  <a:pt x="4813818" y="1974850"/>
                  <a:pt x="4807468" y="1981200"/>
                  <a:pt x="4801118" y="1987550"/>
                </a:cubicBezTo>
                <a:cubicBezTo>
                  <a:pt x="4801118" y="1981200"/>
                  <a:pt x="4807468" y="1955800"/>
                  <a:pt x="4801118" y="1949450"/>
                </a:cubicBezTo>
                <a:cubicBezTo>
                  <a:pt x="4788418" y="1955800"/>
                  <a:pt x="4769368" y="1968500"/>
                  <a:pt x="4750318" y="1981200"/>
                </a:cubicBezTo>
                <a:cubicBezTo>
                  <a:pt x="4737618" y="2076450"/>
                  <a:pt x="4712218" y="2044700"/>
                  <a:pt x="4712218" y="2082800"/>
                </a:cubicBezTo>
                <a:cubicBezTo>
                  <a:pt x="4712218" y="2114550"/>
                  <a:pt x="4782068" y="2171700"/>
                  <a:pt x="4820168" y="2203450"/>
                </a:cubicBezTo>
                <a:cubicBezTo>
                  <a:pt x="4775718" y="2171700"/>
                  <a:pt x="4724918" y="2139950"/>
                  <a:pt x="4686818" y="2101850"/>
                </a:cubicBezTo>
                <a:cubicBezTo>
                  <a:pt x="4667768" y="2089150"/>
                  <a:pt x="4648718" y="2063750"/>
                  <a:pt x="4623318" y="2038350"/>
                </a:cubicBezTo>
                <a:cubicBezTo>
                  <a:pt x="4616968" y="2044700"/>
                  <a:pt x="4604268" y="2044700"/>
                  <a:pt x="4591568" y="2038350"/>
                </a:cubicBezTo>
                <a:cubicBezTo>
                  <a:pt x="4585218" y="2032000"/>
                  <a:pt x="4566168" y="2025650"/>
                  <a:pt x="4566168" y="2006600"/>
                </a:cubicBezTo>
                <a:cubicBezTo>
                  <a:pt x="4566168" y="1993900"/>
                  <a:pt x="4597918" y="1898650"/>
                  <a:pt x="4597918" y="1879600"/>
                </a:cubicBezTo>
                <a:cubicBezTo>
                  <a:pt x="4597918" y="1866900"/>
                  <a:pt x="4591568" y="1860550"/>
                  <a:pt x="4585218" y="1847850"/>
                </a:cubicBezTo>
                <a:cubicBezTo>
                  <a:pt x="4540768" y="1873250"/>
                  <a:pt x="4547118" y="2000250"/>
                  <a:pt x="4547118" y="2012950"/>
                </a:cubicBezTo>
                <a:cubicBezTo>
                  <a:pt x="4547118" y="2025650"/>
                  <a:pt x="4585218" y="2051050"/>
                  <a:pt x="4585218" y="2070100"/>
                </a:cubicBezTo>
                <a:cubicBezTo>
                  <a:pt x="4585218" y="2101850"/>
                  <a:pt x="4534418" y="2089150"/>
                  <a:pt x="4521718" y="2101850"/>
                </a:cubicBezTo>
                <a:cubicBezTo>
                  <a:pt x="4540768" y="2114550"/>
                  <a:pt x="4566168" y="2120900"/>
                  <a:pt x="4585218" y="2146300"/>
                </a:cubicBezTo>
                <a:cubicBezTo>
                  <a:pt x="4597918" y="2152650"/>
                  <a:pt x="4597918" y="2178050"/>
                  <a:pt x="4597918" y="2190750"/>
                </a:cubicBezTo>
                <a:cubicBezTo>
                  <a:pt x="4604268" y="2197100"/>
                  <a:pt x="4616968" y="2197100"/>
                  <a:pt x="4629668" y="2190750"/>
                </a:cubicBezTo>
                <a:cubicBezTo>
                  <a:pt x="4655068" y="2228850"/>
                  <a:pt x="4693168" y="2286000"/>
                  <a:pt x="4693168" y="2305050"/>
                </a:cubicBezTo>
                <a:cubicBezTo>
                  <a:pt x="4693168" y="2317750"/>
                  <a:pt x="4674118" y="2305050"/>
                  <a:pt x="4674118" y="2317750"/>
                </a:cubicBezTo>
                <a:cubicBezTo>
                  <a:pt x="4674118" y="2336800"/>
                  <a:pt x="4686818" y="2336800"/>
                  <a:pt x="4680468" y="2349500"/>
                </a:cubicBezTo>
                <a:cubicBezTo>
                  <a:pt x="4648718" y="2336800"/>
                  <a:pt x="4610618" y="2317750"/>
                  <a:pt x="4585218" y="2298700"/>
                </a:cubicBezTo>
                <a:cubicBezTo>
                  <a:pt x="4553468" y="2286000"/>
                  <a:pt x="4521718" y="2228850"/>
                  <a:pt x="4502668" y="2228850"/>
                </a:cubicBezTo>
                <a:cubicBezTo>
                  <a:pt x="4489968" y="2228850"/>
                  <a:pt x="4464568" y="2235200"/>
                  <a:pt x="4445518" y="2241550"/>
                </a:cubicBezTo>
                <a:cubicBezTo>
                  <a:pt x="4458218" y="2254250"/>
                  <a:pt x="4477268" y="2254250"/>
                  <a:pt x="4489968" y="2260600"/>
                </a:cubicBezTo>
                <a:cubicBezTo>
                  <a:pt x="4515368" y="2279650"/>
                  <a:pt x="4534418" y="2311400"/>
                  <a:pt x="4559818" y="2324100"/>
                </a:cubicBezTo>
                <a:cubicBezTo>
                  <a:pt x="4636018" y="2374900"/>
                  <a:pt x="4731268" y="2393950"/>
                  <a:pt x="4820168" y="2406650"/>
                </a:cubicBezTo>
                <a:cubicBezTo>
                  <a:pt x="4820168" y="2406650"/>
                  <a:pt x="4826518" y="2400300"/>
                  <a:pt x="4826518" y="2419350"/>
                </a:cubicBezTo>
                <a:cubicBezTo>
                  <a:pt x="4826518" y="2432050"/>
                  <a:pt x="4807468" y="2482850"/>
                  <a:pt x="4807468" y="2495550"/>
                </a:cubicBezTo>
                <a:cubicBezTo>
                  <a:pt x="4807468" y="2514600"/>
                  <a:pt x="4813818" y="2533650"/>
                  <a:pt x="4820168" y="2571750"/>
                </a:cubicBezTo>
                <a:lnTo>
                  <a:pt x="4782068" y="2571750"/>
                </a:lnTo>
                <a:cubicBezTo>
                  <a:pt x="4743968" y="2552700"/>
                  <a:pt x="4674118" y="2501900"/>
                  <a:pt x="4642368" y="2482850"/>
                </a:cubicBezTo>
                <a:cubicBezTo>
                  <a:pt x="4642368" y="2489200"/>
                  <a:pt x="4636018" y="2495550"/>
                  <a:pt x="4629668" y="2501900"/>
                </a:cubicBezTo>
                <a:cubicBezTo>
                  <a:pt x="4661418" y="2527300"/>
                  <a:pt x="4693168" y="2565400"/>
                  <a:pt x="4737618" y="2584450"/>
                </a:cubicBezTo>
                <a:cubicBezTo>
                  <a:pt x="4756668" y="2597150"/>
                  <a:pt x="4788418" y="2590800"/>
                  <a:pt x="4813818" y="2590800"/>
                </a:cubicBezTo>
                <a:cubicBezTo>
                  <a:pt x="4820168" y="2590800"/>
                  <a:pt x="4826518" y="2584450"/>
                  <a:pt x="4826518" y="2597150"/>
                </a:cubicBezTo>
                <a:cubicBezTo>
                  <a:pt x="4826518" y="2616200"/>
                  <a:pt x="4794768" y="2628900"/>
                  <a:pt x="4775718" y="2628900"/>
                </a:cubicBezTo>
                <a:cubicBezTo>
                  <a:pt x="4750318" y="2647950"/>
                  <a:pt x="4775718" y="2660650"/>
                  <a:pt x="4763018" y="2686050"/>
                </a:cubicBezTo>
                <a:cubicBezTo>
                  <a:pt x="4750318" y="2673350"/>
                  <a:pt x="4743968" y="2654300"/>
                  <a:pt x="4724918" y="2654300"/>
                </a:cubicBezTo>
                <a:cubicBezTo>
                  <a:pt x="4712218" y="2654300"/>
                  <a:pt x="4705868" y="2673350"/>
                  <a:pt x="4686818" y="2673350"/>
                </a:cubicBezTo>
                <a:cubicBezTo>
                  <a:pt x="4674118" y="2673350"/>
                  <a:pt x="4585218" y="2590800"/>
                  <a:pt x="4540768" y="2540000"/>
                </a:cubicBezTo>
                <a:cubicBezTo>
                  <a:pt x="4305818" y="2286000"/>
                  <a:pt x="4343918" y="2286000"/>
                  <a:pt x="4343918" y="2076450"/>
                </a:cubicBezTo>
                <a:cubicBezTo>
                  <a:pt x="4343918" y="2057400"/>
                  <a:pt x="4324868" y="1968500"/>
                  <a:pt x="4324868" y="1955800"/>
                </a:cubicBezTo>
                <a:lnTo>
                  <a:pt x="4324868" y="1930400"/>
                </a:lnTo>
                <a:cubicBezTo>
                  <a:pt x="4343918" y="1911350"/>
                  <a:pt x="4356618" y="1879600"/>
                  <a:pt x="4382018" y="1860550"/>
                </a:cubicBezTo>
                <a:lnTo>
                  <a:pt x="4382018" y="1847850"/>
                </a:lnTo>
                <a:cubicBezTo>
                  <a:pt x="4382018" y="1828800"/>
                  <a:pt x="4407418" y="1822450"/>
                  <a:pt x="4413768" y="1803400"/>
                </a:cubicBezTo>
                <a:cubicBezTo>
                  <a:pt x="4420118" y="1803400"/>
                  <a:pt x="4432818" y="1809750"/>
                  <a:pt x="4439168" y="1803400"/>
                </a:cubicBezTo>
                <a:cubicBezTo>
                  <a:pt x="4445518" y="1778000"/>
                  <a:pt x="4572518" y="1682750"/>
                  <a:pt x="4604268" y="1682750"/>
                </a:cubicBezTo>
                <a:cubicBezTo>
                  <a:pt x="4648718" y="1682750"/>
                  <a:pt x="4794768" y="1708150"/>
                  <a:pt x="4794768" y="1765300"/>
                </a:cubicBezTo>
                <a:close/>
                <a:moveTo>
                  <a:pt x="8338069" y="1676400"/>
                </a:moveTo>
                <a:cubicBezTo>
                  <a:pt x="8338069" y="1682750"/>
                  <a:pt x="8331719" y="1689100"/>
                  <a:pt x="8331719" y="1701800"/>
                </a:cubicBezTo>
                <a:cubicBezTo>
                  <a:pt x="8331719" y="1765300"/>
                  <a:pt x="8426969" y="1797050"/>
                  <a:pt x="8452369" y="1797050"/>
                </a:cubicBezTo>
                <a:cubicBezTo>
                  <a:pt x="8465069" y="1797050"/>
                  <a:pt x="8484119" y="1778000"/>
                  <a:pt x="8503169" y="1778000"/>
                </a:cubicBezTo>
                <a:cubicBezTo>
                  <a:pt x="8515869" y="1778000"/>
                  <a:pt x="8522219" y="1784350"/>
                  <a:pt x="8528569" y="1790700"/>
                </a:cubicBezTo>
                <a:cubicBezTo>
                  <a:pt x="8503169" y="1892300"/>
                  <a:pt x="8484119" y="1993900"/>
                  <a:pt x="8452369" y="2095500"/>
                </a:cubicBezTo>
                <a:cubicBezTo>
                  <a:pt x="8433319" y="2139950"/>
                  <a:pt x="8382519" y="2184400"/>
                  <a:pt x="8350769" y="2228850"/>
                </a:cubicBezTo>
                <a:lnTo>
                  <a:pt x="8331719" y="2228850"/>
                </a:lnTo>
                <a:cubicBezTo>
                  <a:pt x="8331719" y="2216150"/>
                  <a:pt x="8331719" y="2203450"/>
                  <a:pt x="8325369" y="2190750"/>
                </a:cubicBezTo>
                <a:cubicBezTo>
                  <a:pt x="8312669" y="2197100"/>
                  <a:pt x="8299969" y="2197100"/>
                  <a:pt x="8299969" y="2209800"/>
                </a:cubicBezTo>
                <a:cubicBezTo>
                  <a:pt x="8299969" y="2228850"/>
                  <a:pt x="8312669" y="2235200"/>
                  <a:pt x="8325369" y="2241550"/>
                </a:cubicBezTo>
                <a:cubicBezTo>
                  <a:pt x="8325369" y="2254250"/>
                  <a:pt x="8306319" y="2273300"/>
                  <a:pt x="8287269" y="2292350"/>
                </a:cubicBezTo>
                <a:cubicBezTo>
                  <a:pt x="8255519" y="2292350"/>
                  <a:pt x="8255519" y="2286000"/>
                  <a:pt x="8249169" y="2286000"/>
                </a:cubicBezTo>
                <a:cubicBezTo>
                  <a:pt x="8249169" y="2273300"/>
                  <a:pt x="8261869" y="2254250"/>
                  <a:pt x="8280919" y="2235200"/>
                </a:cubicBezTo>
                <a:cubicBezTo>
                  <a:pt x="8261869" y="2203450"/>
                  <a:pt x="8198369" y="2216150"/>
                  <a:pt x="8179319" y="2190750"/>
                </a:cubicBezTo>
                <a:cubicBezTo>
                  <a:pt x="8160269" y="2171700"/>
                  <a:pt x="8153919" y="2146300"/>
                  <a:pt x="8134869" y="2127250"/>
                </a:cubicBezTo>
                <a:cubicBezTo>
                  <a:pt x="8134869" y="2127250"/>
                  <a:pt x="8128519" y="2120900"/>
                  <a:pt x="8128519" y="2139950"/>
                </a:cubicBezTo>
                <a:cubicBezTo>
                  <a:pt x="8128519" y="2152650"/>
                  <a:pt x="8134869" y="2159000"/>
                  <a:pt x="8141219" y="2190750"/>
                </a:cubicBezTo>
                <a:cubicBezTo>
                  <a:pt x="8141219" y="2190750"/>
                  <a:pt x="8134869" y="2197100"/>
                  <a:pt x="8134869" y="2203450"/>
                </a:cubicBezTo>
                <a:cubicBezTo>
                  <a:pt x="8115819" y="2190750"/>
                  <a:pt x="8096769" y="2171700"/>
                  <a:pt x="8077719" y="2159000"/>
                </a:cubicBezTo>
                <a:cubicBezTo>
                  <a:pt x="8077719" y="2114550"/>
                  <a:pt x="8065019" y="2038350"/>
                  <a:pt x="8065019" y="2019300"/>
                </a:cubicBezTo>
                <a:cubicBezTo>
                  <a:pt x="8065019" y="1962150"/>
                  <a:pt x="8217419" y="1809750"/>
                  <a:pt x="8236469" y="1784350"/>
                </a:cubicBezTo>
                <a:cubicBezTo>
                  <a:pt x="8242819" y="1778000"/>
                  <a:pt x="8242819" y="1771650"/>
                  <a:pt x="8242819" y="1765300"/>
                </a:cubicBezTo>
                <a:cubicBezTo>
                  <a:pt x="8249169" y="1765300"/>
                  <a:pt x="8255519" y="1765300"/>
                  <a:pt x="8261869" y="1758950"/>
                </a:cubicBezTo>
                <a:cubicBezTo>
                  <a:pt x="8268219" y="1752600"/>
                  <a:pt x="8268219" y="1727200"/>
                  <a:pt x="8274569" y="1714500"/>
                </a:cubicBezTo>
                <a:cubicBezTo>
                  <a:pt x="8280919" y="1695450"/>
                  <a:pt x="8306319" y="1689100"/>
                  <a:pt x="8319019" y="1676400"/>
                </a:cubicBezTo>
                <a:lnTo>
                  <a:pt x="8338069" y="1676400"/>
                </a:lnTo>
                <a:close/>
                <a:moveTo>
                  <a:pt x="7093469" y="1733550"/>
                </a:moveTo>
                <a:cubicBezTo>
                  <a:pt x="7087119" y="1733550"/>
                  <a:pt x="7080769" y="1739900"/>
                  <a:pt x="7074419" y="1739900"/>
                </a:cubicBezTo>
                <a:lnTo>
                  <a:pt x="7074419" y="1714500"/>
                </a:lnTo>
                <a:cubicBezTo>
                  <a:pt x="7080769" y="1701800"/>
                  <a:pt x="7087119" y="1682750"/>
                  <a:pt x="7099819" y="1670050"/>
                </a:cubicBezTo>
                <a:cubicBezTo>
                  <a:pt x="7099819" y="1720850"/>
                  <a:pt x="7093469" y="1727200"/>
                  <a:pt x="7093469" y="1733550"/>
                </a:cubicBezTo>
                <a:close/>
                <a:moveTo>
                  <a:pt x="508518" y="1689100"/>
                </a:moveTo>
                <a:cubicBezTo>
                  <a:pt x="508518" y="1701800"/>
                  <a:pt x="489468" y="1733550"/>
                  <a:pt x="483118" y="1752600"/>
                </a:cubicBezTo>
                <a:cubicBezTo>
                  <a:pt x="483118" y="1739900"/>
                  <a:pt x="476768" y="1727200"/>
                  <a:pt x="476768" y="1708150"/>
                </a:cubicBezTo>
                <a:cubicBezTo>
                  <a:pt x="476768" y="1695450"/>
                  <a:pt x="495818" y="1682750"/>
                  <a:pt x="502168" y="1670050"/>
                </a:cubicBezTo>
                <a:cubicBezTo>
                  <a:pt x="502168" y="1676400"/>
                  <a:pt x="508518" y="1670050"/>
                  <a:pt x="508518" y="1689100"/>
                </a:cubicBezTo>
                <a:close/>
                <a:moveTo>
                  <a:pt x="4528068" y="1663700"/>
                </a:moveTo>
                <a:lnTo>
                  <a:pt x="4470918" y="1701800"/>
                </a:lnTo>
                <a:lnTo>
                  <a:pt x="4451868" y="1701800"/>
                </a:lnTo>
                <a:cubicBezTo>
                  <a:pt x="4458218" y="1689100"/>
                  <a:pt x="4470918" y="1676400"/>
                  <a:pt x="4477268" y="1663700"/>
                </a:cubicBezTo>
                <a:lnTo>
                  <a:pt x="4528068" y="1663700"/>
                </a:lnTo>
                <a:close/>
                <a:moveTo>
                  <a:pt x="4261368" y="1663700"/>
                </a:moveTo>
                <a:cubicBezTo>
                  <a:pt x="4261368" y="1657350"/>
                  <a:pt x="4267718" y="1651000"/>
                  <a:pt x="4274068" y="1657350"/>
                </a:cubicBezTo>
                <a:cubicBezTo>
                  <a:pt x="4274068" y="1657350"/>
                  <a:pt x="4267718" y="1663700"/>
                  <a:pt x="4261368" y="1663700"/>
                </a:cubicBezTo>
                <a:close/>
                <a:moveTo>
                  <a:pt x="1353068" y="1651000"/>
                </a:moveTo>
                <a:cubicBezTo>
                  <a:pt x="1378468" y="1689100"/>
                  <a:pt x="1403868" y="1733550"/>
                  <a:pt x="1416568" y="1778000"/>
                </a:cubicBezTo>
                <a:cubicBezTo>
                  <a:pt x="1359418" y="1752600"/>
                  <a:pt x="1359418" y="1701800"/>
                  <a:pt x="1353068" y="1651000"/>
                </a:cubicBezTo>
                <a:close/>
                <a:moveTo>
                  <a:pt x="8007869" y="1663700"/>
                </a:moveTo>
                <a:cubicBezTo>
                  <a:pt x="8007869" y="1682750"/>
                  <a:pt x="7906269" y="1708150"/>
                  <a:pt x="7893569" y="1720850"/>
                </a:cubicBezTo>
                <a:cubicBezTo>
                  <a:pt x="7887219" y="1708150"/>
                  <a:pt x="7887219" y="1695450"/>
                  <a:pt x="7874519" y="1682750"/>
                </a:cubicBezTo>
                <a:lnTo>
                  <a:pt x="7842769" y="1689100"/>
                </a:lnTo>
                <a:cubicBezTo>
                  <a:pt x="7849119" y="1701800"/>
                  <a:pt x="7861819" y="1714500"/>
                  <a:pt x="7861819" y="1727200"/>
                </a:cubicBezTo>
                <a:cubicBezTo>
                  <a:pt x="7861819" y="1727200"/>
                  <a:pt x="7830069" y="1758950"/>
                  <a:pt x="7817369" y="1797050"/>
                </a:cubicBezTo>
                <a:cubicBezTo>
                  <a:pt x="7817369" y="1803400"/>
                  <a:pt x="7817369" y="1809750"/>
                  <a:pt x="7798319" y="1809750"/>
                </a:cubicBezTo>
                <a:lnTo>
                  <a:pt x="7747519" y="1809750"/>
                </a:lnTo>
                <a:cubicBezTo>
                  <a:pt x="7798319" y="1720850"/>
                  <a:pt x="7842769" y="1790700"/>
                  <a:pt x="7842769" y="1714500"/>
                </a:cubicBezTo>
                <a:cubicBezTo>
                  <a:pt x="7842769" y="1701800"/>
                  <a:pt x="7836419" y="1689100"/>
                  <a:pt x="7830069" y="1676400"/>
                </a:cubicBezTo>
                <a:cubicBezTo>
                  <a:pt x="7874519" y="1670050"/>
                  <a:pt x="7950719" y="1644650"/>
                  <a:pt x="7969769" y="1644650"/>
                </a:cubicBezTo>
                <a:cubicBezTo>
                  <a:pt x="7969769" y="1644650"/>
                  <a:pt x="8007869" y="1651000"/>
                  <a:pt x="8007869" y="1663700"/>
                </a:cubicBezTo>
                <a:close/>
                <a:moveTo>
                  <a:pt x="6655319" y="1727200"/>
                </a:moveTo>
                <a:cubicBezTo>
                  <a:pt x="6648969" y="1708150"/>
                  <a:pt x="6648969" y="1682750"/>
                  <a:pt x="6642619" y="1663700"/>
                </a:cubicBezTo>
                <a:cubicBezTo>
                  <a:pt x="6642619" y="1663700"/>
                  <a:pt x="6642619" y="1644650"/>
                  <a:pt x="6655319" y="1644650"/>
                </a:cubicBezTo>
                <a:lnTo>
                  <a:pt x="6655319" y="1727200"/>
                </a:lnTo>
                <a:close/>
                <a:moveTo>
                  <a:pt x="5474218" y="1631950"/>
                </a:moveTo>
                <a:cubicBezTo>
                  <a:pt x="5505968" y="1651000"/>
                  <a:pt x="5531368" y="1682750"/>
                  <a:pt x="5556768" y="1714500"/>
                </a:cubicBezTo>
                <a:cubicBezTo>
                  <a:pt x="5531368" y="1714500"/>
                  <a:pt x="5474218" y="1663700"/>
                  <a:pt x="5461518" y="1631950"/>
                </a:cubicBezTo>
                <a:lnTo>
                  <a:pt x="5474218" y="1631950"/>
                </a:lnTo>
                <a:close/>
                <a:moveTo>
                  <a:pt x="3258068" y="1670050"/>
                </a:moveTo>
                <a:cubicBezTo>
                  <a:pt x="3239018" y="1670050"/>
                  <a:pt x="3226318" y="1657350"/>
                  <a:pt x="3207269" y="1657350"/>
                </a:cubicBezTo>
                <a:lnTo>
                  <a:pt x="3207269" y="1638300"/>
                </a:lnTo>
                <a:cubicBezTo>
                  <a:pt x="3232668" y="1612900"/>
                  <a:pt x="3258068" y="1638300"/>
                  <a:pt x="3283468" y="1644650"/>
                </a:cubicBezTo>
                <a:cubicBezTo>
                  <a:pt x="3283468" y="1651000"/>
                  <a:pt x="3270768" y="1670050"/>
                  <a:pt x="3258068" y="1670050"/>
                </a:cubicBezTo>
                <a:close/>
                <a:moveTo>
                  <a:pt x="7144269" y="1619250"/>
                </a:moveTo>
                <a:cubicBezTo>
                  <a:pt x="7144269" y="1625600"/>
                  <a:pt x="7137919" y="1625600"/>
                  <a:pt x="7137919" y="1619250"/>
                </a:cubicBezTo>
                <a:lnTo>
                  <a:pt x="7144269" y="1619250"/>
                </a:lnTo>
                <a:close/>
                <a:moveTo>
                  <a:pt x="5944118" y="1689100"/>
                </a:moveTo>
                <a:cubicBezTo>
                  <a:pt x="5937768" y="1670050"/>
                  <a:pt x="5918718" y="1644650"/>
                  <a:pt x="5912368" y="1619250"/>
                </a:cubicBezTo>
                <a:cubicBezTo>
                  <a:pt x="5925068" y="1631950"/>
                  <a:pt x="5950468" y="1663700"/>
                  <a:pt x="5944118" y="1689100"/>
                </a:cubicBezTo>
                <a:close/>
                <a:moveTo>
                  <a:pt x="1715018" y="1625600"/>
                </a:moveTo>
                <a:cubicBezTo>
                  <a:pt x="1708668" y="1625600"/>
                  <a:pt x="1695968" y="1631950"/>
                  <a:pt x="1651518" y="1631950"/>
                </a:cubicBezTo>
                <a:cubicBezTo>
                  <a:pt x="1651518" y="1625600"/>
                  <a:pt x="1664218" y="1625600"/>
                  <a:pt x="1670568" y="1619250"/>
                </a:cubicBezTo>
                <a:lnTo>
                  <a:pt x="1715018" y="1625600"/>
                </a:lnTo>
                <a:close/>
                <a:moveTo>
                  <a:pt x="1537218" y="1670050"/>
                </a:moveTo>
                <a:cubicBezTo>
                  <a:pt x="1549918" y="1657350"/>
                  <a:pt x="1575318" y="1638300"/>
                  <a:pt x="1588018" y="1619250"/>
                </a:cubicBezTo>
                <a:cubicBezTo>
                  <a:pt x="1588018" y="1644650"/>
                  <a:pt x="1562618" y="1663700"/>
                  <a:pt x="1537218" y="1670050"/>
                </a:cubicBezTo>
                <a:close/>
                <a:moveTo>
                  <a:pt x="6617219" y="1682750"/>
                </a:moveTo>
                <a:lnTo>
                  <a:pt x="6617219" y="1746250"/>
                </a:lnTo>
                <a:cubicBezTo>
                  <a:pt x="6610869" y="1746250"/>
                  <a:pt x="6604519" y="1752600"/>
                  <a:pt x="6591819" y="1752600"/>
                </a:cubicBezTo>
                <a:cubicBezTo>
                  <a:pt x="6579119" y="1752600"/>
                  <a:pt x="6534669" y="1714500"/>
                  <a:pt x="6502919" y="1714500"/>
                </a:cubicBezTo>
                <a:cubicBezTo>
                  <a:pt x="6502919" y="1689100"/>
                  <a:pt x="6502919" y="1657350"/>
                  <a:pt x="6496569" y="1625600"/>
                </a:cubicBezTo>
                <a:cubicBezTo>
                  <a:pt x="6528319" y="1619250"/>
                  <a:pt x="6572769" y="1612900"/>
                  <a:pt x="6585469" y="1612900"/>
                </a:cubicBezTo>
                <a:cubicBezTo>
                  <a:pt x="6604519" y="1612900"/>
                  <a:pt x="6617219" y="1670050"/>
                  <a:pt x="6617219" y="1682750"/>
                </a:cubicBezTo>
                <a:close/>
                <a:moveTo>
                  <a:pt x="10605019" y="1663700"/>
                </a:moveTo>
                <a:cubicBezTo>
                  <a:pt x="10605019" y="1682750"/>
                  <a:pt x="10585969" y="1714500"/>
                  <a:pt x="10579619" y="1733550"/>
                </a:cubicBezTo>
                <a:cubicBezTo>
                  <a:pt x="10566919" y="1727200"/>
                  <a:pt x="10503419" y="1663700"/>
                  <a:pt x="10503419" y="1644650"/>
                </a:cubicBezTo>
                <a:cubicBezTo>
                  <a:pt x="10503419" y="1625600"/>
                  <a:pt x="10516119" y="1606550"/>
                  <a:pt x="10528819" y="1606550"/>
                </a:cubicBezTo>
                <a:cubicBezTo>
                  <a:pt x="10560569" y="1606550"/>
                  <a:pt x="10605019" y="1625600"/>
                  <a:pt x="10605019" y="1663700"/>
                </a:cubicBezTo>
                <a:close/>
                <a:moveTo>
                  <a:pt x="5118618" y="1625600"/>
                </a:moveTo>
                <a:cubicBezTo>
                  <a:pt x="5112268" y="1619250"/>
                  <a:pt x="5093218" y="1619250"/>
                  <a:pt x="5093218" y="1619250"/>
                </a:cubicBezTo>
                <a:cubicBezTo>
                  <a:pt x="5099568" y="1606550"/>
                  <a:pt x="5112268" y="1612900"/>
                  <a:pt x="5118618" y="1612900"/>
                </a:cubicBezTo>
                <a:lnTo>
                  <a:pt x="5124968" y="1612900"/>
                </a:lnTo>
                <a:cubicBezTo>
                  <a:pt x="5124968" y="1612900"/>
                  <a:pt x="5124968" y="1619250"/>
                  <a:pt x="5118618" y="1625600"/>
                </a:cubicBezTo>
                <a:close/>
                <a:moveTo>
                  <a:pt x="2826269" y="1676400"/>
                </a:moveTo>
                <a:lnTo>
                  <a:pt x="2826269" y="1638300"/>
                </a:lnTo>
                <a:cubicBezTo>
                  <a:pt x="2845319" y="1651000"/>
                  <a:pt x="2877069" y="1663700"/>
                  <a:pt x="2889769" y="1695450"/>
                </a:cubicBezTo>
                <a:cubicBezTo>
                  <a:pt x="2902469" y="1714500"/>
                  <a:pt x="2896119" y="1752600"/>
                  <a:pt x="2902469" y="1778000"/>
                </a:cubicBezTo>
                <a:cubicBezTo>
                  <a:pt x="2902469" y="1803400"/>
                  <a:pt x="2934219" y="1841500"/>
                  <a:pt x="2934219" y="1854200"/>
                </a:cubicBezTo>
                <a:cubicBezTo>
                  <a:pt x="2934219" y="1924050"/>
                  <a:pt x="2756419" y="1987550"/>
                  <a:pt x="2743719" y="1987550"/>
                </a:cubicBezTo>
                <a:cubicBezTo>
                  <a:pt x="2686569" y="1987550"/>
                  <a:pt x="2642119" y="1905000"/>
                  <a:pt x="2635769" y="1879600"/>
                </a:cubicBezTo>
                <a:cubicBezTo>
                  <a:pt x="2654819" y="1860550"/>
                  <a:pt x="2661169" y="1873250"/>
                  <a:pt x="2680219" y="1873250"/>
                </a:cubicBezTo>
                <a:cubicBezTo>
                  <a:pt x="2680219" y="1873250"/>
                  <a:pt x="2686569" y="1873250"/>
                  <a:pt x="2686569" y="1860550"/>
                </a:cubicBezTo>
                <a:cubicBezTo>
                  <a:pt x="2686569" y="1841500"/>
                  <a:pt x="2661169" y="1828800"/>
                  <a:pt x="2642119" y="1835150"/>
                </a:cubicBezTo>
                <a:cubicBezTo>
                  <a:pt x="2635769" y="1803400"/>
                  <a:pt x="2642119" y="1765300"/>
                  <a:pt x="2642119" y="1727200"/>
                </a:cubicBezTo>
                <a:cubicBezTo>
                  <a:pt x="2661169" y="1733550"/>
                  <a:pt x="2731019" y="1733550"/>
                  <a:pt x="2731019" y="1727200"/>
                </a:cubicBezTo>
                <a:cubicBezTo>
                  <a:pt x="2731019" y="1689100"/>
                  <a:pt x="2680219" y="1663700"/>
                  <a:pt x="2661169" y="1663700"/>
                </a:cubicBezTo>
                <a:cubicBezTo>
                  <a:pt x="2648469" y="1663700"/>
                  <a:pt x="2623069" y="1701800"/>
                  <a:pt x="2604019" y="1714500"/>
                </a:cubicBezTo>
                <a:cubicBezTo>
                  <a:pt x="2616719" y="1682750"/>
                  <a:pt x="2699269" y="1606550"/>
                  <a:pt x="2711969" y="1606550"/>
                </a:cubicBezTo>
                <a:cubicBezTo>
                  <a:pt x="2731019" y="1606550"/>
                  <a:pt x="2788169" y="1651000"/>
                  <a:pt x="2826269" y="1676400"/>
                </a:cubicBezTo>
                <a:close/>
                <a:moveTo>
                  <a:pt x="7245869" y="1600200"/>
                </a:moveTo>
                <a:cubicBezTo>
                  <a:pt x="7245869" y="1606550"/>
                  <a:pt x="7245869" y="1619250"/>
                  <a:pt x="7252219" y="1657350"/>
                </a:cubicBezTo>
                <a:cubicBezTo>
                  <a:pt x="7239519" y="1651000"/>
                  <a:pt x="7226819" y="1638300"/>
                  <a:pt x="7214119" y="1631950"/>
                </a:cubicBezTo>
                <a:cubicBezTo>
                  <a:pt x="7214119" y="1625600"/>
                  <a:pt x="7226819" y="1619250"/>
                  <a:pt x="7226819" y="1606550"/>
                </a:cubicBezTo>
                <a:cubicBezTo>
                  <a:pt x="7226819" y="1606550"/>
                  <a:pt x="7220469" y="1600200"/>
                  <a:pt x="7214119" y="1600200"/>
                </a:cubicBezTo>
                <a:lnTo>
                  <a:pt x="7245869" y="1600200"/>
                </a:lnTo>
                <a:close/>
                <a:moveTo>
                  <a:pt x="7163319" y="1606550"/>
                </a:moveTo>
                <a:cubicBezTo>
                  <a:pt x="7169669" y="1600200"/>
                  <a:pt x="7182369" y="1600200"/>
                  <a:pt x="7188719" y="1600200"/>
                </a:cubicBezTo>
                <a:cubicBezTo>
                  <a:pt x="7182369" y="1600200"/>
                  <a:pt x="7169669" y="1606550"/>
                  <a:pt x="7163319" y="1606550"/>
                </a:cubicBezTo>
                <a:close/>
                <a:moveTo>
                  <a:pt x="826018" y="1638300"/>
                </a:moveTo>
                <a:cubicBezTo>
                  <a:pt x="826018" y="1651000"/>
                  <a:pt x="819668" y="1720850"/>
                  <a:pt x="813318" y="1765300"/>
                </a:cubicBezTo>
                <a:cubicBezTo>
                  <a:pt x="800618" y="1752600"/>
                  <a:pt x="794268" y="1727200"/>
                  <a:pt x="781568" y="1714500"/>
                </a:cubicBezTo>
                <a:cubicBezTo>
                  <a:pt x="762518" y="1682750"/>
                  <a:pt x="711718" y="1631950"/>
                  <a:pt x="724418" y="1612900"/>
                </a:cubicBezTo>
                <a:cubicBezTo>
                  <a:pt x="749818" y="1612900"/>
                  <a:pt x="787918" y="1600200"/>
                  <a:pt x="800618" y="1600200"/>
                </a:cubicBezTo>
                <a:cubicBezTo>
                  <a:pt x="832368" y="1600200"/>
                  <a:pt x="826018" y="1638300"/>
                  <a:pt x="826018" y="1638300"/>
                </a:cubicBezTo>
                <a:close/>
                <a:moveTo>
                  <a:pt x="6280668" y="1625600"/>
                </a:moveTo>
                <a:cubicBezTo>
                  <a:pt x="6280668" y="1612900"/>
                  <a:pt x="6274318" y="1600200"/>
                  <a:pt x="6280668" y="1593850"/>
                </a:cubicBezTo>
                <a:lnTo>
                  <a:pt x="6280668" y="1625600"/>
                </a:lnTo>
                <a:close/>
                <a:moveTo>
                  <a:pt x="1594368" y="1606550"/>
                </a:moveTo>
                <a:cubicBezTo>
                  <a:pt x="1600718" y="1600200"/>
                  <a:pt x="1600718" y="1593850"/>
                  <a:pt x="1607068" y="1587500"/>
                </a:cubicBezTo>
                <a:cubicBezTo>
                  <a:pt x="1607068" y="1593850"/>
                  <a:pt x="1600718" y="1606550"/>
                  <a:pt x="1594368" y="1606550"/>
                </a:cubicBezTo>
                <a:close/>
                <a:moveTo>
                  <a:pt x="6020318" y="1612900"/>
                </a:moveTo>
                <a:cubicBezTo>
                  <a:pt x="6020318" y="1593850"/>
                  <a:pt x="6039368" y="1587500"/>
                  <a:pt x="6058418" y="1587500"/>
                </a:cubicBezTo>
                <a:cubicBezTo>
                  <a:pt x="6045718" y="1600200"/>
                  <a:pt x="6033018" y="1606550"/>
                  <a:pt x="6020318" y="1612900"/>
                </a:cubicBezTo>
                <a:close/>
                <a:moveTo>
                  <a:pt x="4566168" y="1587500"/>
                </a:moveTo>
                <a:cubicBezTo>
                  <a:pt x="4566168" y="1593850"/>
                  <a:pt x="4566168" y="1600200"/>
                  <a:pt x="4547118" y="1600200"/>
                </a:cubicBezTo>
                <a:lnTo>
                  <a:pt x="4509018" y="1600200"/>
                </a:lnTo>
                <a:lnTo>
                  <a:pt x="4515368" y="1581150"/>
                </a:lnTo>
                <a:cubicBezTo>
                  <a:pt x="4540768" y="1581150"/>
                  <a:pt x="4553468" y="1587500"/>
                  <a:pt x="4566168" y="1587500"/>
                </a:cubicBezTo>
                <a:close/>
                <a:moveTo>
                  <a:pt x="527568" y="1593850"/>
                </a:moveTo>
                <a:cubicBezTo>
                  <a:pt x="527568" y="1612900"/>
                  <a:pt x="521218" y="1625600"/>
                  <a:pt x="508518" y="1631950"/>
                </a:cubicBezTo>
                <a:cubicBezTo>
                  <a:pt x="508518" y="1606550"/>
                  <a:pt x="514868" y="1593850"/>
                  <a:pt x="521218" y="1581150"/>
                </a:cubicBezTo>
                <a:cubicBezTo>
                  <a:pt x="521218" y="1587500"/>
                  <a:pt x="527568" y="1581150"/>
                  <a:pt x="527568" y="1593850"/>
                </a:cubicBezTo>
                <a:close/>
                <a:moveTo>
                  <a:pt x="1518168" y="1600200"/>
                </a:moveTo>
                <a:cubicBezTo>
                  <a:pt x="1499118" y="1612900"/>
                  <a:pt x="1461018" y="1644650"/>
                  <a:pt x="1461018" y="1670050"/>
                </a:cubicBezTo>
                <a:cubicBezTo>
                  <a:pt x="1461018" y="1682750"/>
                  <a:pt x="1480068" y="1714500"/>
                  <a:pt x="1486418" y="1752600"/>
                </a:cubicBezTo>
                <a:cubicBezTo>
                  <a:pt x="1448318" y="1714500"/>
                  <a:pt x="1410218" y="1625600"/>
                  <a:pt x="1397518" y="1581150"/>
                </a:cubicBezTo>
                <a:cubicBezTo>
                  <a:pt x="1410218" y="1581150"/>
                  <a:pt x="1429268" y="1581150"/>
                  <a:pt x="1505468" y="1574800"/>
                </a:cubicBezTo>
                <a:cubicBezTo>
                  <a:pt x="1505468" y="1581150"/>
                  <a:pt x="1511818" y="1593850"/>
                  <a:pt x="1518168" y="1600200"/>
                </a:cubicBezTo>
                <a:close/>
                <a:moveTo>
                  <a:pt x="4959868" y="1581150"/>
                </a:moveTo>
                <a:lnTo>
                  <a:pt x="4959868" y="1606550"/>
                </a:lnTo>
                <a:cubicBezTo>
                  <a:pt x="4947168" y="1600200"/>
                  <a:pt x="4940818" y="1587500"/>
                  <a:pt x="4940818" y="1568450"/>
                </a:cubicBezTo>
                <a:cubicBezTo>
                  <a:pt x="4947168" y="1568450"/>
                  <a:pt x="4953518" y="1574800"/>
                  <a:pt x="4959868" y="1581150"/>
                </a:cubicBezTo>
                <a:close/>
                <a:moveTo>
                  <a:pt x="4883668" y="1612900"/>
                </a:moveTo>
                <a:cubicBezTo>
                  <a:pt x="4883668" y="1600200"/>
                  <a:pt x="4877318" y="1587500"/>
                  <a:pt x="4883668" y="1568450"/>
                </a:cubicBezTo>
                <a:cubicBezTo>
                  <a:pt x="4902718" y="1574800"/>
                  <a:pt x="4902718" y="1587500"/>
                  <a:pt x="4902718" y="1587500"/>
                </a:cubicBezTo>
                <a:cubicBezTo>
                  <a:pt x="4902718" y="1606550"/>
                  <a:pt x="4902718" y="1606550"/>
                  <a:pt x="4883668" y="1612900"/>
                </a:cubicBezTo>
                <a:close/>
                <a:moveTo>
                  <a:pt x="4985268" y="1606550"/>
                </a:moveTo>
                <a:cubicBezTo>
                  <a:pt x="4985268" y="1606550"/>
                  <a:pt x="4985268" y="1562100"/>
                  <a:pt x="4991618" y="1562100"/>
                </a:cubicBezTo>
                <a:cubicBezTo>
                  <a:pt x="4991618" y="1568450"/>
                  <a:pt x="4997968" y="1574800"/>
                  <a:pt x="4985268" y="1606550"/>
                </a:cubicBezTo>
                <a:close/>
                <a:moveTo>
                  <a:pt x="4763018" y="1606550"/>
                </a:moveTo>
                <a:cubicBezTo>
                  <a:pt x="4763018" y="1600200"/>
                  <a:pt x="4756668" y="1593850"/>
                  <a:pt x="4756668" y="1581150"/>
                </a:cubicBezTo>
                <a:cubicBezTo>
                  <a:pt x="4756668" y="1562100"/>
                  <a:pt x="4763018" y="1562100"/>
                  <a:pt x="4775718" y="1562100"/>
                </a:cubicBezTo>
                <a:cubicBezTo>
                  <a:pt x="4775718" y="1581150"/>
                  <a:pt x="4801118" y="1581150"/>
                  <a:pt x="4763018" y="1606550"/>
                </a:cubicBezTo>
                <a:close/>
                <a:moveTo>
                  <a:pt x="2045218" y="1587500"/>
                </a:moveTo>
                <a:cubicBezTo>
                  <a:pt x="2038868" y="1581150"/>
                  <a:pt x="2007118" y="1555750"/>
                  <a:pt x="2038868" y="1562100"/>
                </a:cubicBezTo>
                <a:cubicBezTo>
                  <a:pt x="2038868" y="1574800"/>
                  <a:pt x="2045218" y="1581150"/>
                  <a:pt x="2045218" y="1587500"/>
                </a:cubicBezTo>
                <a:close/>
                <a:moveTo>
                  <a:pt x="4839218" y="1555750"/>
                </a:moveTo>
                <a:cubicBezTo>
                  <a:pt x="4845568" y="1568450"/>
                  <a:pt x="4851918" y="1587500"/>
                  <a:pt x="4851918" y="1600200"/>
                </a:cubicBezTo>
                <a:lnTo>
                  <a:pt x="4813818" y="1600200"/>
                </a:lnTo>
                <a:lnTo>
                  <a:pt x="4820168" y="1555750"/>
                </a:lnTo>
                <a:lnTo>
                  <a:pt x="4839218" y="1555750"/>
                </a:lnTo>
                <a:close/>
                <a:moveTo>
                  <a:pt x="197368" y="1543050"/>
                </a:moveTo>
                <a:cubicBezTo>
                  <a:pt x="210068" y="1562100"/>
                  <a:pt x="216418" y="1581150"/>
                  <a:pt x="222768" y="1600200"/>
                </a:cubicBezTo>
                <a:cubicBezTo>
                  <a:pt x="210068" y="1593850"/>
                  <a:pt x="197368" y="1581150"/>
                  <a:pt x="184668" y="1568450"/>
                </a:cubicBezTo>
                <a:cubicBezTo>
                  <a:pt x="178318" y="1574800"/>
                  <a:pt x="171968" y="1568450"/>
                  <a:pt x="171968" y="1587500"/>
                </a:cubicBezTo>
                <a:cubicBezTo>
                  <a:pt x="171968" y="1600200"/>
                  <a:pt x="197368" y="1612900"/>
                  <a:pt x="197368" y="1631950"/>
                </a:cubicBezTo>
                <a:cubicBezTo>
                  <a:pt x="197368" y="1644650"/>
                  <a:pt x="191018" y="1651000"/>
                  <a:pt x="184668" y="1663700"/>
                </a:cubicBezTo>
                <a:cubicBezTo>
                  <a:pt x="165618" y="1695450"/>
                  <a:pt x="102118" y="1758950"/>
                  <a:pt x="89418" y="1758950"/>
                </a:cubicBezTo>
                <a:cubicBezTo>
                  <a:pt x="70368" y="1758950"/>
                  <a:pt x="83068" y="1746250"/>
                  <a:pt x="64018" y="1746250"/>
                </a:cubicBezTo>
                <a:cubicBezTo>
                  <a:pt x="51318" y="1746250"/>
                  <a:pt x="51318" y="1765300"/>
                  <a:pt x="44968" y="1771650"/>
                </a:cubicBezTo>
                <a:cubicBezTo>
                  <a:pt x="44968" y="1752600"/>
                  <a:pt x="38618" y="1727200"/>
                  <a:pt x="38618" y="1701800"/>
                </a:cubicBezTo>
                <a:cubicBezTo>
                  <a:pt x="32268" y="1682750"/>
                  <a:pt x="6868" y="1682750"/>
                  <a:pt x="19568" y="1631950"/>
                </a:cubicBezTo>
                <a:cubicBezTo>
                  <a:pt x="51318" y="1663700"/>
                  <a:pt x="44968" y="1708150"/>
                  <a:pt x="102118" y="1733550"/>
                </a:cubicBezTo>
                <a:cubicBezTo>
                  <a:pt x="146568" y="1689100"/>
                  <a:pt x="184668" y="1663700"/>
                  <a:pt x="184668" y="1625600"/>
                </a:cubicBezTo>
                <a:cubicBezTo>
                  <a:pt x="184668" y="1612900"/>
                  <a:pt x="171968" y="1606550"/>
                  <a:pt x="171968" y="1593850"/>
                </a:cubicBezTo>
                <a:lnTo>
                  <a:pt x="171968" y="1543050"/>
                </a:lnTo>
                <a:lnTo>
                  <a:pt x="197368" y="1543050"/>
                </a:lnTo>
                <a:close/>
                <a:moveTo>
                  <a:pt x="5220218" y="1536700"/>
                </a:moveTo>
                <a:cubicBezTo>
                  <a:pt x="5239268" y="1562100"/>
                  <a:pt x="5296418" y="1593850"/>
                  <a:pt x="5321818" y="1600200"/>
                </a:cubicBezTo>
                <a:lnTo>
                  <a:pt x="5220218" y="1600200"/>
                </a:lnTo>
                <a:cubicBezTo>
                  <a:pt x="5213868" y="1606550"/>
                  <a:pt x="5207518" y="1612900"/>
                  <a:pt x="5207518" y="1625600"/>
                </a:cubicBezTo>
                <a:cubicBezTo>
                  <a:pt x="5213868" y="1625600"/>
                  <a:pt x="5207518" y="1631950"/>
                  <a:pt x="5220218" y="1631950"/>
                </a:cubicBezTo>
                <a:cubicBezTo>
                  <a:pt x="5239268" y="1631950"/>
                  <a:pt x="5245618" y="1619250"/>
                  <a:pt x="5251968" y="1619250"/>
                </a:cubicBezTo>
                <a:cubicBezTo>
                  <a:pt x="5245618" y="1631950"/>
                  <a:pt x="5226568" y="1631950"/>
                  <a:pt x="5226568" y="1651000"/>
                </a:cubicBezTo>
                <a:cubicBezTo>
                  <a:pt x="5226568" y="1663700"/>
                  <a:pt x="5258318" y="1733550"/>
                  <a:pt x="5277368" y="1771650"/>
                </a:cubicBezTo>
                <a:cubicBezTo>
                  <a:pt x="5271018" y="1778000"/>
                  <a:pt x="5271018" y="1784350"/>
                  <a:pt x="5264668" y="1790700"/>
                </a:cubicBezTo>
                <a:cubicBezTo>
                  <a:pt x="5245618" y="1778000"/>
                  <a:pt x="5220218" y="1758950"/>
                  <a:pt x="5201168" y="1746250"/>
                </a:cubicBezTo>
                <a:cubicBezTo>
                  <a:pt x="5201168" y="1739900"/>
                  <a:pt x="5201168" y="1727200"/>
                  <a:pt x="5188468" y="1714500"/>
                </a:cubicBezTo>
                <a:cubicBezTo>
                  <a:pt x="5150368" y="1708150"/>
                  <a:pt x="5105918" y="1689100"/>
                  <a:pt x="5061468" y="1676400"/>
                </a:cubicBezTo>
                <a:cubicBezTo>
                  <a:pt x="5055118" y="1682750"/>
                  <a:pt x="5055118" y="1695450"/>
                  <a:pt x="5048768" y="1708150"/>
                </a:cubicBezTo>
                <a:cubicBezTo>
                  <a:pt x="5048768" y="1657350"/>
                  <a:pt x="5048768" y="1600200"/>
                  <a:pt x="5061468" y="1549400"/>
                </a:cubicBezTo>
                <a:cubicBezTo>
                  <a:pt x="5055118" y="1612900"/>
                  <a:pt x="5055118" y="1651000"/>
                  <a:pt x="5112268" y="1651000"/>
                </a:cubicBezTo>
                <a:cubicBezTo>
                  <a:pt x="5131318" y="1651000"/>
                  <a:pt x="5150368" y="1631950"/>
                  <a:pt x="5163068" y="1612900"/>
                </a:cubicBezTo>
                <a:cubicBezTo>
                  <a:pt x="5137668" y="1600200"/>
                  <a:pt x="5105918" y="1587500"/>
                  <a:pt x="5074168" y="1581150"/>
                </a:cubicBezTo>
                <a:cubicBezTo>
                  <a:pt x="5105918" y="1555750"/>
                  <a:pt x="5156718" y="1536700"/>
                  <a:pt x="5194818" y="1536700"/>
                </a:cubicBezTo>
                <a:lnTo>
                  <a:pt x="5220218" y="1536700"/>
                </a:lnTo>
                <a:close/>
                <a:moveTo>
                  <a:pt x="3842268" y="1568450"/>
                </a:moveTo>
                <a:cubicBezTo>
                  <a:pt x="3867668" y="1574800"/>
                  <a:pt x="3912118" y="1562100"/>
                  <a:pt x="3950218" y="1581150"/>
                </a:cubicBezTo>
                <a:cubicBezTo>
                  <a:pt x="4007368" y="1612900"/>
                  <a:pt x="4045468" y="1676400"/>
                  <a:pt x="4089918" y="1701800"/>
                </a:cubicBezTo>
                <a:lnTo>
                  <a:pt x="4032768" y="1701800"/>
                </a:lnTo>
                <a:cubicBezTo>
                  <a:pt x="3975618" y="1682750"/>
                  <a:pt x="3886718" y="1689100"/>
                  <a:pt x="3835918" y="1625600"/>
                </a:cubicBezTo>
                <a:cubicBezTo>
                  <a:pt x="3829568" y="1631950"/>
                  <a:pt x="3823218" y="1644650"/>
                  <a:pt x="3816868" y="1657350"/>
                </a:cubicBezTo>
                <a:lnTo>
                  <a:pt x="3785118" y="1657350"/>
                </a:lnTo>
                <a:cubicBezTo>
                  <a:pt x="3810518" y="1625600"/>
                  <a:pt x="3785118" y="1562100"/>
                  <a:pt x="3785118" y="1536700"/>
                </a:cubicBezTo>
                <a:cubicBezTo>
                  <a:pt x="3804168" y="1543050"/>
                  <a:pt x="3816868" y="1562100"/>
                  <a:pt x="3842268" y="1568450"/>
                </a:cubicBezTo>
                <a:close/>
                <a:moveTo>
                  <a:pt x="3340618" y="1536700"/>
                </a:moveTo>
                <a:cubicBezTo>
                  <a:pt x="3334268" y="1543050"/>
                  <a:pt x="3315218" y="1543050"/>
                  <a:pt x="3315218" y="1536700"/>
                </a:cubicBezTo>
                <a:lnTo>
                  <a:pt x="3340618" y="1536700"/>
                </a:lnTo>
                <a:close/>
                <a:moveTo>
                  <a:pt x="5055118" y="1536700"/>
                </a:moveTo>
                <a:cubicBezTo>
                  <a:pt x="5055118" y="1530350"/>
                  <a:pt x="5042418" y="1524000"/>
                  <a:pt x="5042418" y="1517650"/>
                </a:cubicBezTo>
                <a:cubicBezTo>
                  <a:pt x="5048768" y="1517650"/>
                  <a:pt x="5055118" y="1530350"/>
                  <a:pt x="5055118" y="1536700"/>
                </a:cubicBezTo>
                <a:close/>
                <a:moveTo>
                  <a:pt x="4515368" y="1517650"/>
                </a:moveTo>
                <a:cubicBezTo>
                  <a:pt x="4528068" y="1536700"/>
                  <a:pt x="4540768" y="1543050"/>
                  <a:pt x="4547118" y="1543050"/>
                </a:cubicBezTo>
                <a:cubicBezTo>
                  <a:pt x="4559818" y="1543050"/>
                  <a:pt x="4566168" y="1536700"/>
                  <a:pt x="4566168" y="1517650"/>
                </a:cubicBezTo>
                <a:lnTo>
                  <a:pt x="4604268" y="1517650"/>
                </a:lnTo>
                <a:cubicBezTo>
                  <a:pt x="4604268" y="1524000"/>
                  <a:pt x="4604268" y="1536700"/>
                  <a:pt x="4610618" y="1543050"/>
                </a:cubicBezTo>
                <a:cubicBezTo>
                  <a:pt x="4591568" y="1549400"/>
                  <a:pt x="4553468" y="1568450"/>
                  <a:pt x="4540768" y="1568450"/>
                </a:cubicBezTo>
                <a:cubicBezTo>
                  <a:pt x="4528068" y="1568450"/>
                  <a:pt x="4470918" y="1549400"/>
                  <a:pt x="4451868" y="1562100"/>
                </a:cubicBezTo>
                <a:lnTo>
                  <a:pt x="4451868" y="1517650"/>
                </a:lnTo>
                <a:lnTo>
                  <a:pt x="4515368" y="1517650"/>
                </a:lnTo>
                <a:close/>
                <a:moveTo>
                  <a:pt x="4312168" y="1536700"/>
                </a:moveTo>
                <a:cubicBezTo>
                  <a:pt x="4267718" y="1581150"/>
                  <a:pt x="4191518" y="1651000"/>
                  <a:pt x="4134368" y="1670050"/>
                </a:cubicBezTo>
                <a:cubicBezTo>
                  <a:pt x="4159768" y="1619250"/>
                  <a:pt x="4255018" y="1581150"/>
                  <a:pt x="4280418" y="1517650"/>
                </a:cubicBezTo>
                <a:cubicBezTo>
                  <a:pt x="4286768" y="1517650"/>
                  <a:pt x="4299468" y="1530350"/>
                  <a:pt x="4312168" y="1536700"/>
                </a:cubicBezTo>
                <a:close/>
                <a:moveTo>
                  <a:pt x="7303019" y="1517650"/>
                </a:moveTo>
                <a:cubicBezTo>
                  <a:pt x="7303019" y="1536700"/>
                  <a:pt x="7322069" y="1568450"/>
                  <a:pt x="7322069" y="1581150"/>
                </a:cubicBezTo>
                <a:cubicBezTo>
                  <a:pt x="7322069" y="1600200"/>
                  <a:pt x="7309369" y="1644650"/>
                  <a:pt x="7290319" y="1676400"/>
                </a:cubicBezTo>
                <a:cubicBezTo>
                  <a:pt x="7283969" y="1670050"/>
                  <a:pt x="7283969" y="1676400"/>
                  <a:pt x="7283969" y="1657350"/>
                </a:cubicBezTo>
                <a:cubicBezTo>
                  <a:pt x="7283969" y="1644650"/>
                  <a:pt x="7296669" y="1612900"/>
                  <a:pt x="7296669" y="1587500"/>
                </a:cubicBezTo>
                <a:cubicBezTo>
                  <a:pt x="7283969" y="1606550"/>
                  <a:pt x="7277619" y="1625600"/>
                  <a:pt x="7271269" y="1638300"/>
                </a:cubicBezTo>
                <a:cubicBezTo>
                  <a:pt x="7271269" y="1619250"/>
                  <a:pt x="7264919" y="1587500"/>
                  <a:pt x="7252219" y="1568450"/>
                </a:cubicBezTo>
                <a:cubicBezTo>
                  <a:pt x="7239519" y="1543050"/>
                  <a:pt x="7220469" y="1536700"/>
                  <a:pt x="7207769" y="1524000"/>
                </a:cubicBezTo>
                <a:cubicBezTo>
                  <a:pt x="7220469" y="1511300"/>
                  <a:pt x="7226819" y="1511300"/>
                  <a:pt x="7245869" y="1511300"/>
                </a:cubicBezTo>
                <a:cubicBezTo>
                  <a:pt x="7258569" y="1511300"/>
                  <a:pt x="7283969" y="1517650"/>
                  <a:pt x="7303019" y="1517650"/>
                </a:cubicBezTo>
                <a:close/>
                <a:moveTo>
                  <a:pt x="6102868" y="1574800"/>
                </a:moveTo>
                <a:cubicBezTo>
                  <a:pt x="6090168" y="1568450"/>
                  <a:pt x="6083818" y="1549400"/>
                  <a:pt x="6071118" y="1549400"/>
                </a:cubicBezTo>
                <a:cubicBezTo>
                  <a:pt x="6033018" y="1549400"/>
                  <a:pt x="6007618" y="1606550"/>
                  <a:pt x="6007618" y="1606550"/>
                </a:cubicBezTo>
                <a:cubicBezTo>
                  <a:pt x="6007618" y="1657350"/>
                  <a:pt x="6052068" y="1695450"/>
                  <a:pt x="6020318" y="1746250"/>
                </a:cubicBezTo>
                <a:cubicBezTo>
                  <a:pt x="6020318" y="1739900"/>
                  <a:pt x="6020318" y="1727200"/>
                  <a:pt x="6013968" y="1720850"/>
                </a:cubicBezTo>
                <a:cubicBezTo>
                  <a:pt x="5988568" y="1695450"/>
                  <a:pt x="5931418" y="1606550"/>
                  <a:pt x="5925068" y="1574800"/>
                </a:cubicBezTo>
                <a:cubicBezTo>
                  <a:pt x="5969518" y="1549400"/>
                  <a:pt x="6039368" y="1511300"/>
                  <a:pt x="6058418" y="1511300"/>
                </a:cubicBezTo>
                <a:cubicBezTo>
                  <a:pt x="6090168" y="1511300"/>
                  <a:pt x="6096518" y="1555750"/>
                  <a:pt x="6102868" y="1574800"/>
                </a:cubicBezTo>
                <a:close/>
                <a:moveTo>
                  <a:pt x="3766068" y="1562100"/>
                </a:moveTo>
                <a:cubicBezTo>
                  <a:pt x="3766068" y="1574800"/>
                  <a:pt x="3753368" y="1625600"/>
                  <a:pt x="3740668" y="1651000"/>
                </a:cubicBezTo>
                <a:cubicBezTo>
                  <a:pt x="3721618" y="1663700"/>
                  <a:pt x="3689868" y="1676400"/>
                  <a:pt x="3645418" y="1695450"/>
                </a:cubicBezTo>
                <a:lnTo>
                  <a:pt x="3645418" y="1631950"/>
                </a:lnTo>
                <a:cubicBezTo>
                  <a:pt x="3664468" y="1619250"/>
                  <a:pt x="3689868" y="1606550"/>
                  <a:pt x="3708918" y="1593850"/>
                </a:cubicBezTo>
                <a:cubicBezTo>
                  <a:pt x="3702568" y="1587500"/>
                  <a:pt x="3702568" y="1587500"/>
                  <a:pt x="3689868" y="1587500"/>
                </a:cubicBezTo>
                <a:cubicBezTo>
                  <a:pt x="3670818" y="1587500"/>
                  <a:pt x="3670818" y="1593850"/>
                  <a:pt x="3651768" y="1600200"/>
                </a:cubicBezTo>
                <a:lnTo>
                  <a:pt x="3645418" y="1600200"/>
                </a:lnTo>
                <a:cubicBezTo>
                  <a:pt x="3651768" y="1587500"/>
                  <a:pt x="3677168" y="1568450"/>
                  <a:pt x="3683518" y="1549400"/>
                </a:cubicBezTo>
                <a:cubicBezTo>
                  <a:pt x="3689868" y="1543050"/>
                  <a:pt x="3696218" y="1530350"/>
                  <a:pt x="3702568" y="1517650"/>
                </a:cubicBezTo>
                <a:cubicBezTo>
                  <a:pt x="3708918" y="1511300"/>
                  <a:pt x="3702568" y="1511300"/>
                  <a:pt x="3721618" y="1511300"/>
                </a:cubicBezTo>
                <a:cubicBezTo>
                  <a:pt x="3747018" y="1511300"/>
                  <a:pt x="3766068" y="1543050"/>
                  <a:pt x="3766068" y="1562100"/>
                </a:cubicBezTo>
                <a:close/>
                <a:moveTo>
                  <a:pt x="2845319" y="1498600"/>
                </a:moveTo>
                <a:cubicBezTo>
                  <a:pt x="2832619" y="1498600"/>
                  <a:pt x="2819919" y="1504950"/>
                  <a:pt x="2813569" y="1498600"/>
                </a:cubicBezTo>
                <a:lnTo>
                  <a:pt x="2845319" y="1498600"/>
                </a:lnTo>
                <a:close/>
                <a:moveTo>
                  <a:pt x="3150119" y="1479550"/>
                </a:moveTo>
                <a:cubicBezTo>
                  <a:pt x="3169169" y="1485900"/>
                  <a:pt x="3219968" y="1492250"/>
                  <a:pt x="3232668" y="1530350"/>
                </a:cubicBezTo>
                <a:cubicBezTo>
                  <a:pt x="3219968" y="1543050"/>
                  <a:pt x="3200919" y="1562100"/>
                  <a:pt x="3181869" y="1562100"/>
                </a:cubicBezTo>
                <a:cubicBezTo>
                  <a:pt x="3169169" y="1562100"/>
                  <a:pt x="3143769" y="1543050"/>
                  <a:pt x="3124719" y="1536700"/>
                </a:cubicBezTo>
                <a:cubicBezTo>
                  <a:pt x="3143769" y="1530350"/>
                  <a:pt x="3162819" y="1524000"/>
                  <a:pt x="3181869" y="1511300"/>
                </a:cubicBezTo>
                <a:cubicBezTo>
                  <a:pt x="3162819" y="1504950"/>
                  <a:pt x="3137419" y="1498600"/>
                  <a:pt x="3118369" y="1479550"/>
                </a:cubicBezTo>
                <a:lnTo>
                  <a:pt x="3150119" y="1479550"/>
                </a:lnTo>
                <a:close/>
                <a:moveTo>
                  <a:pt x="5867918" y="1600200"/>
                </a:moveTo>
                <a:cubicBezTo>
                  <a:pt x="5861568" y="1606550"/>
                  <a:pt x="5848868" y="1612900"/>
                  <a:pt x="5836168" y="1612900"/>
                </a:cubicBezTo>
                <a:cubicBezTo>
                  <a:pt x="5836168" y="1587500"/>
                  <a:pt x="5798068" y="1555750"/>
                  <a:pt x="5785368" y="1555750"/>
                </a:cubicBezTo>
                <a:cubicBezTo>
                  <a:pt x="5772668" y="1555750"/>
                  <a:pt x="5753618" y="1574800"/>
                  <a:pt x="5740918" y="1581150"/>
                </a:cubicBezTo>
                <a:cubicBezTo>
                  <a:pt x="5734568" y="1600200"/>
                  <a:pt x="5753618" y="1638300"/>
                  <a:pt x="5715518" y="1670050"/>
                </a:cubicBezTo>
                <a:cubicBezTo>
                  <a:pt x="5702818" y="1631950"/>
                  <a:pt x="5671068" y="1568450"/>
                  <a:pt x="5671068" y="1555750"/>
                </a:cubicBezTo>
                <a:cubicBezTo>
                  <a:pt x="5671068" y="1530350"/>
                  <a:pt x="5798068" y="1473200"/>
                  <a:pt x="5829818" y="1473200"/>
                </a:cubicBezTo>
                <a:cubicBezTo>
                  <a:pt x="5836168" y="1511300"/>
                  <a:pt x="5855218" y="1555750"/>
                  <a:pt x="5867918" y="1600200"/>
                </a:cubicBezTo>
                <a:close/>
                <a:moveTo>
                  <a:pt x="4559818" y="1485900"/>
                </a:moveTo>
                <a:cubicBezTo>
                  <a:pt x="4547118" y="1485900"/>
                  <a:pt x="4528068" y="1485900"/>
                  <a:pt x="4489968" y="1492250"/>
                </a:cubicBezTo>
                <a:lnTo>
                  <a:pt x="4483618" y="1460500"/>
                </a:lnTo>
                <a:cubicBezTo>
                  <a:pt x="4509018" y="1466850"/>
                  <a:pt x="4534418" y="1466850"/>
                  <a:pt x="4559818" y="1460500"/>
                </a:cubicBezTo>
                <a:lnTo>
                  <a:pt x="4559818" y="1485900"/>
                </a:lnTo>
                <a:close/>
                <a:moveTo>
                  <a:pt x="5296418" y="1447800"/>
                </a:moveTo>
                <a:cubicBezTo>
                  <a:pt x="5290068" y="1447800"/>
                  <a:pt x="5283718" y="1447800"/>
                  <a:pt x="5283718" y="1441450"/>
                </a:cubicBezTo>
                <a:lnTo>
                  <a:pt x="5296418" y="1447800"/>
                </a:lnTo>
                <a:close/>
                <a:moveTo>
                  <a:pt x="3327918" y="1466850"/>
                </a:moveTo>
                <a:lnTo>
                  <a:pt x="3327918" y="1485900"/>
                </a:lnTo>
                <a:cubicBezTo>
                  <a:pt x="3308868" y="1498600"/>
                  <a:pt x="3270768" y="1511300"/>
                  <a:pt x="3270768" y="1530350"/>
                </a:cubicBezTo>
                <a:cubicBezTo>
                  <a:pt x="3270768" y="1543050"/>
                  <a:pt x="3283468" y="1562100"/>
                  <a:pt x="3289818" y="1574800"/>
                </a:cubicBezTo>
                <a:cubicBezTo>
                  <a:pt x="3315218" y="1574800"/>
                  <a:pt x="3340618" y="1555750"/>
                  <a:pt x="3366018" y="1581150"/>
                </a:cubicBezTo>
                <a:cubicBezTo>
                  <a:pt x="3442218" y="1670050"/>
                  <a:pt x="3435868" y="1790700"/>
                  <a:pt x="3499368" y="1898650"/>
                </a:cubicBezTo>
                <a:lnTo>
                  <a:pt x="3493018" y="1924050"/>
                </a:lnTo>
                <a:cubicBezTo>
                  <a:pt x="3435868" y="1892300"/>
                  <a:pt x="3442218" y="1809750"/>
                  <a:pt x="3429518" y="1771650"/>
                </a:cubicBezTo>
                <a:cubicBezTo>
                  <a:pt x="3391418" y="1790700"/>
                  <a:pt x="3410468" y="1828800"/>
                  <a:pt x="3404118" y="1860550"/>
                </a:cubicBezTo>
                <a:cubicBezTo>
                  <a:pt x="3391418" y="1866900"/>
                  <a:pt x="3366018" y="1879600"/>
                  <a:pt x="3340618" y="1885950"/>
                </a:cubicBezTo>
                <a:cubicBezTo>
                  <a:pt x="3366018" y="1866900"/>
                  <a:pt x="3391418" y="1847850"/>
                  <a:pt x="3410468" y="1822450"/>
                </a:cubicBezTo>
                <a:lnTo>
                  <a:pt x="3410468" y="1797050"/>
                </a:lnTo>
                <a:cubicBezTo>
                  <a:pt x="3366018" y="1822450"/>
                  <a:pt x="3302518" y="1860550"/>
                  <a:pt x="3289818" y="1860550"/>
                </a:cubicBezTo>
                <a:cubicBezTo>
                  <a:pt x="3270768" y="1860550"/>
                  <a:pt x="3207269" y="1847850"/>
                  <a:pt x="3175519" y="1835150"/>
                </a:cubicBezTo>
                <a:cubicBezTo>
                  <a:pt x="3150119" y="1828800"/>
                  <a:pt x="3131069" y="1803400"/>
                  <a:pt x="3112019" y="1784350"/>
                </a:cubicBezTo>
                <a:cubicBezTo>
                  <a:pt x="3086619" y="1746250"/>
                  <a:pt x="3073919" y="1670050"/>
                  <a:pt x="3023119" y="1676400"/>
                </a:cubicBezTo>
                <a:cubicBezTo>
                  <a:pt x="3023119" y="1670050"/>
                  <a:pt x="3023119" y="1657350"/>
                  <a:pt x="3016769" y="1651000"/>
                </a:cubicBezTo>
                <a:cubicBezTo>
                  <a:pt x="3023119" y="1644650"/>
                  <a:pt x="3035819" y="1644650"/>
                  <a:pt x="3048519" y="1644650"/>
                </a:cubicBezTo>
                <a:lnTo>
                  <a:pt x="3048519" y="1593850"/>
                </a:lnTo>
                <a:cubicBezTo>
                  <a:pt x="3042169" y="1593850"/>
                  <a:pt x="3035819" y="1581150"/>
                  <a:pt x="3035819" y="1568450"/>
                </a:cubicBezTo>
                <a:cubicBezTo>
                  <a:pt x="3035819" y="1498600"/>
                  <a:pt x="3150119" y="1441450"/>
                  <a:pt x="3194569" y="1441450"/>
                </a:cubicBezTo>
                <a:cubicBezTo>
                  <a:pt x="3207269" y="1441450"/>
                  <a:pt x="3283468" y="1460500"/>
                  <a:pt x="3327918" y="1466850"/>
                </a:cubicBezTo>
                <a:close/>
                <a:moveTo>
                  <a:pt x="191018" y="1435100"/>
                </a:moveTo>
                <a:cubicBezTo>
                  <a:pt x="197368" y="1466850"/>
                  <a:pt x="216418" y="1504950"/>
                  <a:pt x="222768" y="1536700"/>
                </a:cubicBezTo>
                <a:cubicBezTo>
                  <a:pt x="210068" y="1530350"/>
                  <a:pt x="197368" y="1524000"/>
                  <a:pt x="178318" y="1524000"/>
                </a:cubicBezTo>
                <a:cubicBezTo>
                  <a:pt x="140218" y="1524000"/>
                  <a:pt x="140218" y="1530350"/>
                  <a:pt x="140218" y="1555750"/>
                </a:cubicBezTo>
                <a:cubicBezTo>
                  <a:pt x="140218" y="1574800"/>
                  <a:pt x="165618" y="1612900"/>
                  <a:pt x="165618" y="1625600"/>
                </a:cubicBezTo>
                <a:cubicBezTo>
                  <a:pt x="165618" y="1651000"/>
                  <a:pt x="89418" y="1670050"/>
                  <a:pt x="89418" y="1670050"/>
                </a:cubicBezTo>
                <a:cubicBezTo>
                  <a:pt x="44968" y="1670050"/>
                  <a:pt x="70368" y="1651000"/>
                  <a:pt x="38618" y="1606550"/>
                </a:cubicBezTo>
                <a:lnTo>
                  <a:pt x="25918" y="1619250"/>
                </a:lnTo>
                <a:cubicBezTo>
                  <a:pt x="-5832" y="1606550"/>
                  <a:pt x="518" y="1581150"/>
                  <a:pt x="518" y="1568450"/>
                </a:cubicBezTo>
                <a:cubicBezTo>
                  <a:pt x="518" y="1473200"/>
                  <a:pt x="38618" y="1485900"/>
                  <a:pt x="146568" y="1435100"/>
                </a:cubicBezTo>
                <a:lnTo>
                  <a:pt x="191018" y="1435100"/>
                </a:lnTo>
                <a:close/>
                <a:moveTo>
                  <a:pt x="5156718" y="1422400"/>
                </a:moveTo>
                <a:cubicBezTo>
                  <a:pt x="5163068" y="1428750"/>
                  <a:pt x="5169418" y="1422400"/>
                  <a:pt x="5169418" y="1441450"/>
                </a:cubicBezTo>
                <a:cubicBezTo>
                  <a:pt x="5169418" y="1466850"/>
                  <a:pt x="5080518" y="1504950"/>
                  <a:pt x="5061468" y="1511300"/>
                </a:cubicBezTo>
                <a:cubicBezTo>
                  <a:pt x="5055118" y="1504950"/>
                  <a:pt x="5055118" y="1511300"/>
                  <a:pt x="5055118" y="1492250"/>
                </a:cubicBezTo>
                <a:cubicBezTo>
                  <a:pt x="5055118" y="1473200"/>
                  <a:pt x="5093218" y="1435100"/>
                  <a:pt x="5118618" y="1422400"/>
                </a:cubicBezTo>
                <a:lnTo>
                  <a:pt x="5156718" y="1422400"/>
                </a:lnTo>
                <a:close/>
                <a:moveTo>
                  <a:pt x="6452118" y="1409700"/>
                </a:moveTo>
                <a:cubicBezTo>
                  <a:pt x="6426718" y="1435100"/>
                  <a:pt x="6458468" y="1498600"/>
                  <a:pt x="6458468" y="1530350"/>
                </a:cubicBezTo>
                <a:cubicBezTo>
                  <a:pt x="6458468" y="1543050"/>
                  <a:pt x="6452118" y="1562100"/>
                  <a:pt x="6445768" y="1581150"/>
                </a:cubicBezTo>
                <a:cubicBezTo>
                  <a:pt x="6445768" y="1581150"/>
                  <a:pt x="6439418" y="1581150"/>
                  <a:pt x="6433068" y="1587500"/>
                </a:cubicBezTo>
                <a:cubicBezTo>
                  <a:pt x="6426718" y="1574800"/>
                  <a:pt x="6426718" y="1562100"/>
                  <a:pt x="6420368" y="1549400"/>
                </a:cubicBezTo>
                <a:cubicBezTo>
                  <a:pt x="6414018" y="1562100"/>
                  <a:pt x="6394968" y="1562100"/>
                  <a:pt x="6414018" y="1625600"/>
                </a:cubicBezTo>
                <a:cubicBezTo>
                  <a:pt x="6401318" y="1606550"/>
                  <a:pt x="6382268" y="1593850"/>
                  <a:pt x="6369568" y="1574800"/>
                </a:cubicBezTo>
                <a:cubicBezTo>
                  <a:pt x="6375918" y="1568450"/>
                  <a:pt x="6388618" y="1555750"/>
                  <a:pt x="6401318" y="1549400"/>
                </a:cubicBezTo>
                <a:cubicBezTo>
                  <a:pt x="6401318" y="1549400"/>
                  <a:pt x="6401318" y="1543050"/>
                  <a:pt x="6394968" y="1536700"/>
                </a:cubicBezTo>
                <a:cubicBezTo>
                  <a:pt x="6388618" y="1543050"/>
                  <a:pt x="6375918" y="1549400"/>
                  <a:pt x="6356868" y="1549400"/>
                </a:cubicBezTo>
                <a:cubicBezTo>
                  <a:pt x="6356868" y="1543050"/>
                  <a:pt x="6375918" y="1549400"/>
                  <a:pt x="6375918" y="1530350"/>
                </a:cubicBezTo>
                <a:cubicBezTo>
                  <a:pt x="6375918" y="1517650"/>
                  <a:pt x="6363218" y="1524000"/>
                  <a:pt x="6356868" y="1517650"/>
                </a:cubicBezTo>
                <a:cubicBezTo>
                  <a:pt x="6356868" y="1517650"/>
                  <a:pt x="6363218" y="1511300"/>
                  <a:pt x="6363218" y="1504950"/>
                </a:cubicBezTo>
                <a:cubicBezTo>
                  <a:pt x="6388618" y="1498600"/>
                  <a:pt x="6394968" y="1530350"/>
                  <a:pt x="6414018" y="1555750"/>
                </a:cubicBezTo>
                <a:cubicBezTo>
                  <a:pt x="6420368" y="1549400"/>
                  <a:pt x="6420368" y="1549400"/>
                  <a:pt x="6420368" y="1530350"/>
                </a:cubicBezTo>
                <a:cubicBezTo>
                  <a:pt x="6420368" y="1460500"/>
                  <a:pt x="6350518" y="1504950"/>
                  <a:pt x="6312418" y="1447800"/>
                </a:cubicBezTo>
                <a:cubicBezTo>
                  <a:pt x="6350518" y="1416050"/>
                  <a:pt x="6350518" y="1435100"/>
                  <a:pt x="6375918" y="1409700"/>
                </a:cubicBezTo>
                <a:lnTo>
                  <a:pt x="6452118" y="1409700"/>
                </a:lnTo>
                <a:close/>
                <a:moveTo>
                  <a:pt x="1149868" y="1492250"/>
                </a:moveTo>
                <a:cubicBezTo>
                  <a:pt x="1149868" y="1492250"/>
                  <a:pt x="1143518" y="1498600"/>
                  <a:pt x="1162568" y="1498600"/>
                </a:cubicBezTo>
                <a:cubicBezTo>
                  <a:pt x="1175268" y="1498600"/>
                  <a:pt x="1200668" y="1492250"/>
                  <a:pt x="1219718" y="1485900"/>
                </a:cubicBezTo>
                <a:cubicBezTo>
                  <a:pt x="1200668" y="1504950"/>
                  <a:pt x="1168918" y="1517650"/>
                  <a:pt x="1143518" y="1530350"/>
                </a:cubicBezTo>
                <a:cubicBezTo>
                  <a:pt x="1143518" y="1492250"/>
                  <a:pt x="1137168" y="1447800"/>
                  <a:pt x="1137168" y="1409700"/>
                </a:cubicBezTo>
                <a:cubicBezTo>
                  <a:pt x="1143518" y="1435100"/>
                  <a:pt x="1149868" y="1460500"/>
                  <a:pt x="1149868" y="1492250"/>
                </a:cubicBezTo>
                <a:close/>
                <a:moveTo>
                  <a:pt x="4953518" y="1517650"/>
                </a:moveTo>
                <a:cubicBezTo>
                  <a:pt x="4947168" y="1524000"/>
                  <a:pt x="4940818" y="1524000"/>
                  <a:pt x="4928118" y="1524000"/>
                </a:cubicBezTo>
                <a:cubicBezTo>
                  <a:pt x="4915418" y="1524000"/>
                  <a:pt x="4915418" y="1504950"/>
                  <a:pt x="4890018" y="1498600"/>
                </a:cubicBezTo>
                <a:cubicBezTo>
                  <a:pt x="4864618" y="1485900"/>
                  <a:pt x="4839218" y="1498600"/>
                  <a:pt x="4813818" y="1498600"/>
                </a:cubicBezTo>
                <a:cubicBezTo>
                  <a:pt x="4832868" y="1498600"/>
                  <a:pt x="4877318" y="1498600"/>
                  <a:pt x="4877318" y="1479550"/>
                </a:cubicBezTo>
                <a:cubicBezTo>
                  <a:pt x="4877318" y="1466850"/>
                  <a:pt x="4864618" y="1460500"/>
                  <a:pt x="4864618" y="1447800"/>
                </a:cubicBezTo>
                <a:cubicBezTo>
                  <a:pt x="4864618" y="1441450"/>
                  <a:pt x="4864618" y="1416050"/>
                  <a:pt x="4883668" y="1403350"/>
                </a:cubicBezTo>
                <a:cubicBezTo>
                  <a:pt x="4864618" y="1428750"/>
                  <a:pt x="4896368" y="1524000"/>
                  <a:pt x="4953518" y="1517650"/>
                </a:cubicBezTo>
                <a:close/>
                <a:moveTo>
                  <a:pt x="4115318" y="1422400"/>
                </a:moveTo>
                <a:cubicBezTo>
                  <a:pt x="4083568" y="1447800"/>
                  <a:pt x="4064518" y="1422400"/>
                  <a:pt x="4064518" y="1447800"/>
                </a:cubicBezTo>
                <a:cubicBezTo>
                  <a:pt x="4064518" y="1466850"/>
                  <a:pt x="4070868" y="1460500"/>
                  <a:pt x="4077218" y="1460500"/>
                </a:cubicBezTo>
                <a:cubicBezTo>
                  <a:pt x="4058168" y="1473200"/>
                  <a:pt x="4032768" y="1485900"/>
                  <a:pt x="4007368" y="1492250"/>
                </a:cubicBezTo>
                <a:cubicBezTo>
                  <a:pt x="4007368" y="1479550"/>
                  <a:pt x="4026418" y="1466850"/>
                  <a:pt x="4045468" y="1454150"/>
                </a:cubicBezTo>
                <a:lnTo>
                  <a:pt x="4032768" y="1441450"/>
                </a:lnTo>
                <a:cubicBezTo>
                  <a:pt x="4020068" y="1447800"/>
                  <a:pt x="4001018" y="1454150"/>
                  <a:pt x="3988318" y="1460500"/>
                </a:cubicBezTo>
                <a:cubicBezTo>
                  <a:pt x="3988318" y="1460500"/>
                  <a:pt x="3981968" y="1460500"/>
                  <a:pt x="3981968" y="1447800"/>
                </a:cubicBezTo>
                <a:cubicBezTo>
                  <a:pt x="3981968" y="1422400"/>
                  <a:pt x="4064518" y="1403350"/>
                  <a:pt x="4077218" y="1403350"/>
                </a:cubicBezTo>
                <a:cubicBezTo>
                  <a:pt x="4102618" y="1403350"/>
                  <a:pt x="4089918" y="1397000"/>
                  <a:pt x="4115318" y="1422400"/>
                </a:cubicBezTo>
                <a:close/>
                <a:moveTo>
                  <a:pt x="4185168" y="1409700"/>
                </a:moveTo>
                <a:cubicBezTo>
                  <a:pt x="4178818" y="1409700"/>
                  <a:pt x="4172468" y="1397000"/>
                  <a:pt x="4178818" y="1397000"/>
                </a:cubicBezTo>
                <a:cubicBezTo>
                  <a:pt x="4178818" y="1397000"/>
                  <a:pt x="4185168" y="1403350"/>
                  <a:pt x="4185168" y="1409700"/>
                </a:cubicBezTo>
                <a:close/>
                <a:moveTo>
                  <a:pt x="2057918" y="1371600"/>
                </a:moveTo>
                <a:cubicBezTo>
                  <a:pt x="2057918" y="1377950"/>
                  <a:pt x="2051568" y="1377950"/>
                  <a:pt x="2051568" y="1371600"/>
                </a:cubicBezTo>
                <a:lnTo>
                  <a:pt x="2057918" y="1371600"/>
                </a:lnTo>
                <a:close/>
                <a:moveTo>
                  <a:pt x="464068" y="1384300"/>
                </a:moveTo>
                <a:cubicBezTo>
                  <a:pt x="470418" y="1409700"/>
                  <a:pt x="464068" y="1441450"/>
                  <a:pt x="464068" y="1466850"/>
                </a:cubicBezTo>
                <a:cubicBezTo>
                  <a:pt x="451368" y="1466850"/>
                  <a:pt x="438668" y="1460500"/>
                  <a:pt x="413268" y="1454150"/>
                </a:cubicBezTo>
                <a:lnTo>
                  <a:pt x="413268" y="1492250"/>
                </a:lnTo>
                <a:cubicBezTo>
                  <a:pt x="419618" y="1498600"/>
                  <a:pt x="445018" y="1498600"/>
                  <a:pt x="445018" y="1517650"/>
                </a:cubicBezTo>
                <a:lnTo>
                  <a:pt x="445018" y="1562100"/>
                </a:lnTo>
                <a:cubicBezTo>
                  <a:pt x="438668" y="1562100"/>
                  <a:pt x="425968" y="1568450"/>
                  <a:pt x="419618" y="1568450"/>
                </a:cubicBezTo>
                <a:cubicBezTo>
                  <a:pt x="419618" y="1562100"/>
                  <a:pt x="432318" y="1549400"/>
                  <a:pt x="425968" y="1524000"/>
                </a:cubicBezTo>
                <a:cubicBezTo>
                  <a:pt x="406918" y="1536700"/>
                  <a:pt x="381518" y="1555750"/>
                  <a:pt x="362468" y="1555750"/>
                </a:cubicBezTo>
                <a:lnTo>
                  <a:pt x="305318" y="1555750"/>
                </a:lnTo>
                <a:lnTo>
                  <a:pt x="305318" y="1435100"/>
                </a:lnTo>
                <a:cubicBezTo>
                  <a:pt x="311668" y="1358900"/>
                  <a:pt x="324368" y="1371600"/>
                  <a:pt x="368818" y="1371600"/>
                </a:cubicBezTo>
                <a:cubicBezTo>
                  <a:pt x="381518" y="1371600"/>
                  <a:pt x="432318" y="1377950"/>
                  <a:pt x="464068" y="1384300"/>
                </a:cubicBezTo>
                <a:close/>
                <a:moveTo>
                  <a:pt x="1302268" y="1485900"/>
                </a:moveTo>
                <a:cubicBezTo>
                  <a:pt x="1295918" y="1492250"/>
                  <a:pt x="1289568" y="1492250"/>
                  <a:pt x="1283218" y="1492250"/>
                </a:cubicBezTo>
                <a:cubicBezTo>
                  <a:pt x="1276868" y="1447800"/>
                  <a:pt x="1270518" y="1397000"/>
                  <a:pt x="1264168" y="1352550"/>
                </a:cubicBezTo>
                <a:cubicBezTo>
                  <a:pt x="1289568" y="1397000"/>
                  <a:pt x="1283218" y="1441450"/>
                  <a:pt x="1302268" y="1485900"/>
                </a:cubicBezTo>
                <a:close/>
                <a:moveTo>
                  <a:pt x="7518919" y="1346200"/>
                </a:moveTo>
                <a:cubicBezTo>
                  <a:pt x="7563369" y="1346200"/>
                  <a:pt x="7607819" y="1377950"/>
                  <a:pt x="7607819" y="1416050"/>
                </a:cubicBezTo>
                <a:cubicBezTo>
                  <a:pt x="7607819" y="1416050"/>
                  <a:pt x="7525269" y="1549400"/>
                  <a:pt x="7525269" y="1593850"/>
                </a:cubicBezTo>
                <a:cubicBezTo>
                  <a:pt x="7525269" y="1606550"/>
                  <a:pt x="7525269" y="1619250"/>
                  <a:pt x="7537969" y="1631950"/>
                </a:cubicBezTo>
                <a:cubicBezTo>
                  <a:pt x="7569719" y="1670050"/>
                  <a:pt x="7639569" y="1682750"/>
                  <a:pt x="7690369" y="1670050"/>
                </a:cubicBezTo>
                <a:cubicBezTo>
                  <a:pt x="7690369" y="1676400"/>
                  <a:pt x="7690369" y="1689100"/>
                  <a:pt x="7696719" y="1701800"/>
                </a:cubicBezTo>
                <a:lnTo>
                  <a:pt x="7722119" y="1676400"/>
                </a:lnTo>
                <a:cubicBezTo>
                  <a:pt x="7734819" y="1689100"/>
                  <a:pt x="7753869" y="1720850"/>
                  <a:pt x="7760219" y="1733550"/>
                </a:cubicBezTo>
                <a:cubicBezTo>
                  <a:pt x="7677669" y="1714500"/>
                  <a:pt x="7658619" y="1784350"/>
                  <a:pt x="7614169" y="1816100"/>
                </a:cubicBezTo>
                <a:cubicBezTo>
                  <a:pt x="7588769" y="1828800"/>
                  <a:pt x="7557019" y="1816100"/>
                  <a:pt x="7537969" y="1835150"/>
                </a:cubicBezTo>
                <a:cubicBezTo>
                  <a:pt x="7499869" y="1860550"/>
                  <a:pt x="7474469" y="1917700"/>
                  <a:pt x="7436369" y="1955800"/>
                </a:cubicBezTo>
                <a:cubicBezTo>
                  <a:pt x="7436369" y="1949450"/>
                  <a:pt x="7430019" y="1955800"/>
                  <a:pt x="7430019" y="1936750"/>
                </a:cubicBezTo>
                <a:cubicBezTo>
                  <a:pt x="7430019" y="1924050"/>
                  <a:pt x="7461769" y="1873250"/>
                  <a:pt x="7493519" y="1847850"/>
                </a:cubicBezTo>
                <a:cubicBezTo>
                  <a:pt x="7499869" y="1841500"/>
                  <a:pt x="7525269" y="1841500"/>
                  <a:pt x="7537969" y="1828800"/>
                </a:cubicBezTo>
                <a:cubicBezTo>
                  <a:pt x="7582419" y="1790700"/>
                  <a:pt x="7658619" y="1746250"/>
                  <a:pt x="7684019" y="1695450"/>
                </a:cubicBezTo>
                <a:cubicBezTo>
                  <a:pt x="7671319" y="1708150"/>
                  <a:pt x="7645919" y="1720850"/>
                  <a:pt x="7633219" y="1720850"/>
                </a:cubicBezTo>
                <a:cubicBezTo>
                  <a:pt x="7614169" y="1720850"/>
                  <a:pt x="7595119" y="1701800"/>
                  <a:pt x="7588769" y="1695450"/>
                </a:cubicBezTo>
                <a:cubicBezTo>
                  <a:pt x="7525269" y="1670050"/>
                  <a:pt x="7480819" y="1657350"/>
                  <a:pt x="7480819" y="1600200"/>
                </a:cubicBezTo>
                <a:cubicBezTo>
                  <a:pt x="7480819" y="1587500"/>
                  <a:pt x="7512569" y="1498600"/>
                  <a:pt x="7531619" y="1447800"/>
                </a:cubicBezTo>
                <a:cubicBezTo>
                  <a:pt x="7518919" y="1441450"/>
                  <a:pt x="7499869" y="1428750"/>
                  <a:pt x="7499869" y="1416050"/>
                </a:cubicBezTo>
                <a:cubicBezTo>
                  <a:pt x="7499869" y="1397000"/>
                  <a:pt x="7506219" y="1371600"/>
                  <a:pt x="7506219" y="1346200"/>
                </a:cubicBezTo>
                <a:lnTo>
                  <a:pt x="7518919" y="1346200"/>
                </a:lnTo>
                <a:close/>
                <a:moveTo>
                  <a:pt x="4623318" y="1346200"/>
                </a:moveTo>
                <a:cubicBezTo>
                  <a:pt x="4623318" y="1358900"/>
                  <a:pt x="4623318" y="1377950"/>
                  <a:pt x="4629668" y="1397000"/>
                </a:cubicBezTo>
                <a:cubicBezTo>
                  <a:pt x="4610618" y="1397000"/>
                  <a:pt x="4591568" y="1397000"/>
                  <a:pt x="4553468" y="1403350"/>
                </a:cubicBezTo>
                <a:cubicBezTo>
                  <a:pt x="4547118" y="1397000"/>
                  <a:pt x="4540768" y="1390650"/>
                  <a:pt x="4540768" y="1377950"/>
                </a:cubicBezTo>
                <a:cubicBezTo>
                  <a:pt x="4540768" y="1358900"/>
                  <a:pt x="4566168" y="1352550"/>
                  <a:pt x="4578868" y="1346200"/>
                </a:cubicBezTo>
                <a:lnTo>
                  <a:pt x="4623318" y="1346200"/>
                </a:lnTo>
                <a:close/>
                <a:moveTo>
                  <a:pt x="2489719" y="1447800"/>
                </a:moveTo>
                <a:cubicBezTo>
                  <a:pt x="2527819" y="1409700"/>
                  <a:pt x="2565919" y="1377950"/>
                  <a:pt x="2597669" y="1346200"/>
                </a:cubicBezTo>
                <a:cubicBezTo>
                  <a:pt x="2584969" y="1377950"/>
                  <a:pt x="2515119" y="1428750"/>
                  <a:pt x="2489719" y="1447800"/>
                </a:cubicBezTo>
                <a:close/>
                <a:moveTo>
                  <a:pt x="5182118" y="1384300"/>
                </a:moveTo>
                <a:lnTo>
                  <a:pt x="5182118" y="1333500"/>
                </a:lnTo>
                <a:cubicBezTo>
                  <a:pt x="5188468" y="1352550"/>
                  <a:pt x="5188468" y="1371600"/>
                  <a:pt x="5182118" y="1384300"/>
                </a:cubicBezTo>
                <a:close/>
                <a:moveTo>
                  <a:pt x="3232668" y="1358900"/>
                </a:moveTo>
                <a:cubicBezTo>
                  <a:pt x="3245368" y="1358900"/>
                  <a:pt x="3270768" y="1346200"/>
                  <a:pt x="3289818" y="1377950"/>
                </a:cubicBezTo>
                <a:lnTo>
                  <a:pt x="3207269" y="1377950"/>
                </a:lnTo>
                <a:cubicBezTo>
                  <a:pt x="3213619" y="1371600"/>
                  <a:pt x="3213619" y="1371600"/>
                  <a:pt x="3213619" y="1358900"/>
                </a:cubicBezTo>
                <a:cubicBezTo>
                  <a:pt x="3213619" y="1339850"/>
                  <a:pt x="3207269" y="1339850"/>
                  <a:pt x="3200919" y="1327150"/>
                </a:cubicBezTo>
                <a:cubicBezTo>
                  <a:pt x="3213619" y="1327150"/>
                  <a:pt x="3219968" y="1346200"/>
                  <a:pt x="3232668" y="1358900"/>
                </a:cubicBezTo>
                <a:close/>
                <a:moveTo>
                  <a:pt x="2883419" y="1339850"/>
                </a:moveTo>
                <a:cubicBezTo>
                  <a:pt x="2864369" y="1346200"/>
                  <a:pt x="2838969" y="1346200"/>
                  <a:pt x="2813569" y="1339850"/>
                </a:cubicBezTo>
                <a:cubicBezTo>
                  <a:pt x="2813569" y="1333500"/>
                  <a:pt x="2813569" y="1320800"/>
                  <a:pt x="2826269" y="1320800"/>
                </a:cubicBezTo>
                <a:cubicBezTo>
                  <a:pt x="2845319" y="1320800"/>
                  <a:pt x="2864369" y="1333500"/>
                  <a:pt x="2883419" y="1339850"/>
                </a:cubicBezTo>
                <a:close/>
                <a:moveTo>
                  <a:pt x="5074168" y="1365250"/>
                </a:moveTo>
                <a:lnTo>
                  <a:pt x="5061468" y="1377950"/>
                </a:lnTo>
                <a:lnTo>
                  <a:pt x="5042418" y="1377950"/>
                </a:lnTo>
                <a:cubicBezTo>
                  <a:pt x="5048768" y="1352550"/>
                  <a:pt x="5061468" y="1327150"/>
                  <a:pt x="5074168" y="1308100"/>
                </a:cubicBezTo>
                <a:lnTo>
                  <a:pt x="5074168" y="1365250"/>
                </a:lnTo>
                <a:close/>
                <a:moveTo>
                  <a:pt x="3727968" y="1352550"/>
                </a:moveTo>
                <a:cubicBezTo>
                  <a:pt x="3727968" y="1365250"/>
                  <a:pt x="3702568" y="1409700"/>
                  <a:pt x="3702568" y="1441450"/>
                </a:cubicBezTo>
                <a:cubicBezTo>
                  <a:pt x="3658118" y="1441450"/>
                  <a:pt x="3670818" y="1460500"/>
                  <a:pt x="3658118" y="1498600"/>
                </a:cubicBezTo>
                <a:cubicBezTo>
                  <a:pt x="3645418" y="1517650"/>
                  <a:pt x="3620018" y="1524000"/>
                  <a:pt x="3600968" y="1524000"/>
                </a:cubicBezTo>
                <a:cubicBezTo>
                  <a:pt x="3588268" y="1524000"/>
                  <a:pt x="3569218" y="1517650"/>
                  <a:pt x="3550168" y="1511300"/>
                </a:cubicBezTo>
                <a:lnTo>
                  <a:pt x="3550168" y="1492250"/>
                </a:lnTo>
                <a:cubicBezTo>
                  <a:pt x="3550168" y="1492250"/>
                  <a:pt x="3543818" y="1485900"/>
                  <a:pt x="3562868" y="1485900"/>
                </a:cubicBezTo>
                <a:cubicBezTo>
                  <a:pt x="3575568" y="1485900"/>
                  <a:pt x="3594618" y="1492250"/>
                  <a:pt x="3613668" y="1511300"/>
                </a:cubicBezTo>
                <a:cubicBezTo>
                  <a:pt x="3613668" y="1511300"/>
                  <a:pt x="3632718" y="1511300"/>
                  <a:pt x="3639068" y="1504950"/>
                </a:cubicBezTo>
                <a:cubicBezTo>
                  <a:pt x="3632718" y="1466850"/>
                  <a:pt x="3620018" y="1428750"/>
                  <a:pt x="3607318" y="1390650"/>
                </a:cubicBezTo>
                <a:cubicBezTo>
                  <a:pt x="3639068" y="1377950"/>
                  <a:pt x="3632718" y="1308100"/>
                  <a:pt x="3683518" y="1308100"/>
                </a:cubicBezTo>
                <a:cubicBezTo>
                  <a:pt x="3702568" y="1308100"/>
                  <a:pt x="3727968" y="1333500"/>
                  <a:pt x="3727968" y="1352550"/>
                </a:cubicBezTo>
                <a:close/>
                <a:moveTo>
                  <a:pt x="4680468" y="1498600"/>
                </a:moveTo>
                <a:cubicBezTo>
                  <a:pt x="4680468" y="1536700"/>
                  <a:pt x="4674118" y="1644650"/>
                  <a:pt x="4591568" y="1644650"/>
                </a:cubicBezTo>
                <a:cubicBezTo>
                  <a:pt x="4540768" y="1644650"/>
                  <a:pt x="4432818" y="1543050"/>
                  <a:pt x="4401068" y="1524000"/>
                </a:cubicBezTo>
                <a:cubicBezTo>
                  <a:pt x="4401068" y="1524000"/>
                  <a:pt x="4394718" y="1517650"/>
                  <a:pt x="4394718" y="1536700"/>
                </a:cubicBezTo>
                <a:cubicBezTo>
                  <a:pt x="4394718" y="1549400"/>
                  <a:pt x="4413768" y="1593850"/>
                  <a:pt x="4413768" y="1612900"/>
                </a:cubicBezTo>
                <a:cubicBezTo>
                  <a:pt x="4413768" y="1638300"/>
                  <a:pt x="4350268" y="1676400"/>
                  <a:pt x="4318518" y="1733550"/>
                </a:cubicBezTo>
                <a:cubicBezTo>
                  <a:pt x="4293118" y="1765300"/>
                  <a:pt x="4280418" y="1835150"/>
                  <a:pt x="4235968" y="1866900"/>
                </a:cubicBezTo>
                <a:lnTo>
                  <a:pt x="4178818" y="1905000"/>
                </a:lnTo>
                <a:cubicBezTo>
                  <a:pt x="4166118" y="1943100"/>
                  <a:pt x="4197868" y="1917700"/>
                  <a:pt x="4134368" y="1968500"/>
                </a:cubicBezTo>
                <a:cubicBezTo>
                  <a:pt x="4134368" y="1949450"/>
                  <a:pt x="4153418" y="1930400"/>
                  <a:pt x="4166118" y="1905000"/>
                </a:cubicBezTo>
                <a:cubicBezTo>
                  <a:pt x="4140718" y="1905000"/>
                  <a:pt x="4108968" y="1905000"/>
                  <a:pt x="4083568" y="1892300"/>
                </a:cubicBezTo>
                <a:cubicBezTo>
                  <a:pt x="4140718" y="1841500"/>
                  <a:pt x="4197868" y="1822450"/>
                  <a:pt x="4255018" y="1797050"/>
                </a:cubicBezTo>
                <a:lnTo>
                  <a:pt x="4248668" y="1758950"/>
                </a:lnTo>
                <a:cubicBezTo>
                  <a:pt x="4235968" y="1765300"/>
                  <a:pt x="4216918" y="1784350"/>
                  <a:pt x="4204218" y="1790700"/>
                </a:cubicBezTo>
                <a:cubicBezTo>
                  <a:pt x="4191518" y="1797050"/>
                  <a:pt x="4166118" y="1790700"/>
                  <a:pt x="4159768" y="1797050"/>
                </a:cubicBezTo>
                <a:cubicBezTo>
                  <a:pt x="4140718" y="1809750"/>
                  <a:pt x="4121668" y="1816100"/>
                  <a:pt x="4102618" y="1828800"/>
                </a:cubicBezTo>
                <a:cubicBezTo>
                  <a:pt x="4089918" y="1835150"/>
                  <a:pt x="4064518" y="1822450"/>
                  <a:pt x="4051818" y="1828800"/>
                </a:cubicBezTo>
                <a:cubicBezTo>
                  <a:pt x="4032768" y="1835150"/>
                  <a:pt x="4020068" y="1860550"/>
                  <a:pt x="4007368" y="1873250"/>
                </a:cubicBezTo>
                <a:lnTo>
                  <a:pt x="4007368" y="1892300"/>
                </a:lnTo>
                <a:lnTo>
                  <a:pt x="4064518" y="1892300"/>
                </a:lnTo>
                <a:lnTo>
                  <a:pt x="4064518" y="1917700"/>
                </a:lnTo>
                <a:cubicBezTo>
                  <a:pt x="4007368" y="1898650"/>
                  <a:pt x="3893068" y="1981200"/>
                  <a:pt x="3874018" y="2038350"/>
                </a:cubicBezTo>
                <a:cubicBezTo>
                  <a:pt x="3861318" y="2044700"/>
                  <a:pt x="3835918" y="2063750"/>
                  <a:pt x="3816868" y="2082800"/>
                </a:cubicBezTo>
                <a:cubicBezTo>
                  <a:pt x="3823218" y="2044700"/>
                  <a:pt x="3829568" y="2025650"/>
                  <a:pt x="3823218" y="2006600"/>
                </a:cubicBezTo>
                <a:cubicBezTo>
                  <a:pt x="3829568" y="2000250"/>
                  <a:pt x="3842268" y="2000250"/>
                  <a:pt x="3854968" y="1993900"/>
                </a:cubicBezTo>
                <a:cubicBezTo>
                  <a:pt x="3867668" y="1987550"/>
                  <a:pt x="3874018" y="1974850"/>
                  <a:pt x="3874018" y="1962150"/>
                </a:cubicBezTo>
                <a:cubicBezTo>
                  <a:pt x="3893068" y="1943100"/>
                  <a:pt x="3924818" y="1930400"/>
                  <a:pt x="3950218" y="1905000"/>
                </a:cubicBezTo>
                <a:cubicBezTo>
                  <a:pt x="3943868" y="1905000"/>
                  <a:pt x="3943868" y="1898650"/>
                  <a:pt x="3924818" y="1898650"/>
                </a:cubicBezTo>
                <a:cubicBezTo>
                  <a:pt x="3912118" y="1898650"/>
                  <a:pt x="3861318" y="1949450"/>
                  <a:pt x="3829568" y="1974850"/>
                </a:cubicBezTo>
                <a:cubicBezTo>
                  <a:pt x="3835918" y="1968500"/>
                  <a:pt x="3842268" y="1955800"/>
                  <a:pt x="3835918" y="1943100"/>
                </a:cubicBezTo>
                <a:cubicBezTo>
                  <a:pt x="3816868" y="1955800"/>
                  <a:pt x="3785118" y="1974850"/>
                  <a:pt x="3785118" y="2000250"/>
                </a:cubicBezTo>
                <a:cubicBezTo>
                  <a:pt x="3778768" y="2025650"/>
                  <a:pt x="3791468" y="2057400"/>
                  <a:pt x="3785118" y="2082800"/>
                </a:cubicBezTo>
                <a:cubicBezTo>
                  <a:pt x="3759718" y="2152650"/>
                  <a:pt x="3708918" y="2184400"/>
                  <a:pt x="3708918" y="2254250"/>
                </a:cubicBezTo>
                <a:cubicBezTo>
                  <a:pt x="3708918" y="2266950"/>
                  <a:pt x="3734318" y="2330450"/>
                  <a:pt x="3734318" y="2343150"/>
                </a:cubicBezTo>
                <a:cubicBezTo>
                  <a:pt x="3734318" y="2374900"/>
                  <a:pt x="3715268" y="2400300"/>
                  <a:pt x="3689868" y="2425700"/>
                </a:cubicBezTo>
                <a:cubicBezTo>
                  <a:pt x="3696218" y="2406650"/>
                  <a:pt x="3721618" y="2381250"/>
                  <a:pt x="3721618" y="2362200"/>
                </a:cubicBezTo>
                <a:cubicBezTo>
                  <a:pt x="3721618" y="2349500"/>
                  <a:pt x="3696218" y="2317750"/>
                  <a:pt x="3677168" y="2298700"/>
                </a:cubicBezTo>
                <a:lnTo>
                  <a:pt x="3677168" y="2260600"/>
                </a:lnTo>
                <a:cubicBezTo>
                  <a:pt x="3677168" y="2241550"/>
                  <a:pt x="3683518" y="2203450"/>
                  <a:pt x="3683518" y="2178050"/>
                </a:cubicBezTo>
                <a:cubicBezTo>
                  <a:pt x="3696218" y="2120900"/>
                  <a:pt x="3721618" y="2032000"/>
                  <a:pt x="3759718" y="1981200"/>
                </a:cubicBezTo>
                <a:cubicBezTo>
                  <a:pt x="3778768" y="1943100"/>
                  <a:pt x="3854968" y="1885950"/>
                  <a:pt x="3835918" y="1854200"/>
                </a:cubicBezTo>
                <a:cubicBezTo>
                  <a:pt x="3810518" y="1873250"/>
                  <a:pt x="3791468" y="1905000"/>
                  <a:pt x="3772418" y="1924050"/>
                </a:cubicBezTo>
                <a:cubicBezTo>
                  <a:pt x="3791468" y="1835150"/>
                  <a:pt x="3924818" y="1752600"/>
                  <a:pt x="4001018" y="1739900"/>
                </a:cubicBezTo>
                <a:cubicBezTo>
                  <a:pt x="4039118" y="1733550"/>
                  <a:pt x="4096268" y="1733550"/>
                  <a:pt x="4147068" y="1714500"/>
                </a:cubicBezTo>
                <a:cubicBezTo>
                  <a:pt x="4153418" y="1714500"/>
                  <a:pt x="4153418" y="1701800"/>
                  <a:pt x="4153418" y="1689100"/>
                </a:cubicBezTo>
                <a:cubicBezTo>
                  <a:pt x="4197868" y="1670050"/>
                  <a:pt x="4248668" y="1631950"/>
                  <a:pt x="4293118" y="1600200"/>
                </a:cubicBezTo>
                <a:cubicBezTo>
                  <a:pt x="4280418" y="1612900"/>
                  <a:pt x="4261368" y="1619250"/>
                  <a:pt x="4280418" y="1644650"/>
                </a:cubicBezTo>
                <a:cubicBezTo>
                  <a:pt x="4318518" y="1619250"/>
                  <a:pt x="4369318" y="1568450"/>
                  <a:pt x="4369318" y="1555750"/>
                </a:cubicBezTo>
                <a:cubicBezTo>
                  <a:pt x="4369318" y="1536700"/>
                  <a:pt x="4356618" y="1524000"/>
                  <a:pt x="4356618" y="1511300"/>
                </a:cubicBezTo>
                <a:cubicBezTo>
                  <a:pt x="4369318" y="1517650"/>
                  <a:pt x="4388368" y="1517650"/>
                  <a:pt x="4401068" y="1517650"/>
                </a:cubicBezTo>
                <a:cubicBezTo>
                  <a:pt x="4401068" y="1517650"/>
                  <a:pt x="4407418" y="1517650"/>
                  <a:pt x="4407418" y="1504950"/>
                </a:cubicBezTo>
                <a:cubicBezTo>
                  <a:pt x="4407418" y="1492250"/>
                  <a:pt x="4382018" y="1466850"/>
                  <a:pt x="4362968" y="1466850"/>
                </a:cubicBezTo>
                <a:cubicBezTo>
                  <a:pt x="4369318" y="1435100"/>
                  <a:pt x="4382018" y="1403350"/>
                  <a:pt x="4401068" y="1371600"/>
                </a:cubicBezTo>
                <a:cubicBezTo>
                  <a:pt x="4407418" y="1371600"/>
                  <a:pt x="4413768" y="1371600"/>
                  <a:pt x="4420118" y="1377950"/>
                </a:cubicBezTo>
                <a:cubicBezTo>
                  <a:pt x="4413768" y="1384300"/>
                  <a:pt x="4407418" y="1390650"/>
                  <a:pt x="4407418" y="1403350"/>
                </a:cubicBezTo>
                <a:lnTo>
                  <a:pt x="4464568" y="1403350"/>
                </a:lnTo>
                <a:cubicBezTo>
                  <a:pt x="4477268" y="1397000"/>
                  <a:pt x="4489968" y="1397000"/>
                  <a:pt x="4502668" y="1390650"/>
                </a:cubicBezTo>
                <a:lnTo>
                  <a:pt x="4502668" y="1365250"/>
                </a:lnTo>
                <a:cubicBezTo>
                  <a:pt x="4489968" y="1339850"/>
                  <a:pt x="4445518" y="1320800"/>
                  <a:pt x="4420118" y="1333500"/>
                </a:cubicBezTo>
                <a:cubicBezTo>
                  <a:pt x="4432818" y="1314450"/>
                  <a:pt x="4489968" y="1301750"/>
                  <a:pt x="4502668" y="1301750"/>
                </a:cubicBezTo>
                <a:cubicBezTo>
                  <a:pt x="4648718" y="1301750"/>
                  <a:pt x="4680468" y="1384300"/>
                  <a:pt x="4680468" y="1498600"/>
                </a:cubicBezTo>
                <a:close/>
                <a:moveTo>
                  <a:pt x="8458719" y="1301750"/>
                </a:moveTo>
                <a:cubicBezTo>
                  <a:pt x="8458719" y="1320800"/>
                  <a:pt x="8433319" y="1327150"/>
                  <a:pt x="8426969" y="1346200"/>
                </a:cubicBezTo>
                <a:cubicBezTo>
                  <a:pt x="8401569" y="1384300"/>
                  <a:pt x="8388869" y="1435100"/>
                  <a:pt x="8376169" y="1479550"/>
                </a:cubicBezTo>
                <a:cubicBezTo>
                  <a:pt x="8401569" y="1485900"/>
                  <a:pt x="8426969" y="1485900"/>
                  <a:pt x="8452369" y="1485900"/>
                </a:cubicBezTo>
                <a:lnTo>
                  <a:pt x="8465069" y="1498600"/>
                </a:lnTo>
                <a:cubicBezTo>
                  <a:pt x="8446019" y="1517650"/>
                  <a:pt x="8369819" y="1644650"/>
                  <a:pt x="8369819" y="1682750"/>
                </a:cubicBezTo>
                <a:cubicBezTo>
                  <a:pt x="8369819" y="1739900"/>
                  <a:pt x="8382519" y="1765300"/>
                  <a:pt x="8433319" y="1765300"/>
                </a:cubicBezTo>
                <a:cubicBezTo>
                  <a:pt x="8458719" y="1765300"/>
                  <a:pt x="8509519" y="1708150"/>
                  <a:pt x="8509519" y="1708150"/>
                </a:cubicBezTo>
                <a:cubicBezTo>
                  <a:pt x="8528569" y="1708150"/>
                  <a:pt x="8534919" y="1720850"/>
                  <a:pt x="8547619" y="1720850"/>
                </a:cubicBezTo>
                <a:cubicBezTo>
                  <a:pt x="8547619" y="1701800"/>
                  <a:pt x="8541269" y="1670050"/>
                  <a:pt x="8541269" y="1657350"/>
                </a:cubicBezTo>
                <a:cubicBezTo>
                  <a:pt x="8541269" y="1638300"/>
                  <a:pt x="8573019" y="1581150"/>
                  <a:pt x="8598419" y="1543050"/>
                </a:cubicBezTo>
                <a:cubicBezTo>
                  <a:pt x="8592069" y="1555750"/>
                  <a:pt x="8585719" y="1562100"/>
                  <a:pt x="8585719" y="1581150"/>
                </a:cubicBezTo>
                <a:cubicBezTo>
                  <a:pt x="8585719" y="1593850"/>
                  <a:pt x="8611119" y="1606550"/>
                  <a:pt x="8611119" y="1625600"/>
                </a:cubicBezTo>
                <a:cubicBezTo>
                  <a:pt x="8611119" y="1638300"/>
                  <a:pt x="8598419" y="1695450"/>
                  <a:pt x="8598419" y="1727200"/>
                </a:cubicBezTo>
                <a:cubicBezTo>
                  <a:pt x="8585719" y="1720850"/>
                  <a:pt x="8573019" y="1720850"/>
                  <a:pt x="8560319" y="1720850"/>
                </a:cubicBezTo>
                <a:cubicBezTo>
                  <a:pt x="8553969" y="1733550"/>
                  <a:pt x="8547619" y="1746250"/>
                  <a:pt x="8547619" y="1765300"/>
                </a:cubicBezTo>
                <a:cubicBezTo>
                  <a:pt x="8547619" y="1778000"/>
                  <a:pt x="8573019" y="1778000"/>
                  <a:pt x="8585719" y="1784350"/>
                </a:cubicBezTo>
                <a:cubicBezTo>
                  <a:pt x="8534919" y="1816100"/>
                  <a:pt x="8528569" y="1924050"/>
                  <a:pt x="8528569" y="1924050"/>
                </a:cubicBezTo>
                <a:cubicBezTo>
                  <a:pt x="8528569" y="1930400"/>
                  <a:pt x="8611119" y="1974850"/>
                  <a:pt x="8630169" y="1981200"/>
                </a:cubicBezTo>
                <a:cubicBezTo>
                  <a:pt x="8636519" y="1974850"/>
                  <a:pt x="8636519" y="1974850"/>
                  <a:pt x="8636519" y="1962150"/>
                </a:cubicBezTo>
                <a:cubicBezTo>
                  <a:pt x="8636519" y="1943100"/>
                  <a:pt x="8592069" y="1924050"/>
                  <a:pt x="8566669" y="1892300"/>
                </a:cubicBezTo>
                <a:cubicBezTo>
                  <a:pt x="8573019" y="1892300"/>
                  <a:pt x="8566669" y="1885950"/>
                  <a:pt x="8585719" y="1885950"/>
                </a:cubicBezTo>
                <a:cubicBezTo>
                  <a:pt x="8598419" y="1885950"/>
                  <a:pt x="8604769" y="1905000"/>
                  <a:pt x="8617469" y="1911350"/>
                </a:cubicBezTo>
                <a:lnTo>
                  <a:pt x="8636519" y="1911350"/>
                </a:lnTo>
                <a:lnTo>
                  <a:pt x="8636519" y="1765300"/>
                </a:lnTo>
                <a:cubicBezTo>
                  <a:pt x="8642869" y="1752600"/>
                  <a:pt x="8655569" y="1746250"/>
                  <a:pt x="8668269" y="1739900"/>
                </a:cubicBezTo>
                <a:cubicBezTo>
                  <a:pt x="8655569" y="1771650"/>
                  <a:pt x="8642869" y="1822450"/>
                  <a:pt x="8642869" y="1841500"/>
                </a:cubicBezTo>
                <a:cubicBezTo>
                  <a:pt x="8642869" y="1905000"/>
                  <a:pt x="8661919" y="2025650"/>
                  <a:pt x="8700019" y="2044700"/>
                </a:cubicBezTo>
                <a:cubicBezTo>
                  <a:pt x="8744469" y="2070100"/>
                  <a:pt x="8807969" y="2038350"/>
                  <a:pt x="8814319" y="2114550"/>
                </a:cubicBezTo>
                <a:cubicBezTo>
                  <a:pt x="8801619" y="2108200"/>
                  <a:pt x="8788919" y="2089150"/>
                  <a:pt x="8776219" y="2082800"/>
                </a:cubicBezTo>
                <a:cubicBezTo>
                  <a:pt x="8750819" y="2063750"/>
                  <a:pt x="8706369" y="2057400"/>
                  <a:pt x="8687319" y="2057400"/>
                </a:cubicBezTo>
                <a:cubicBezTo>
                  <a:pt x="8674619" y="2057400"/>
                  <a:pt x="8668269" y="2063750"/>
                  <a:pt x="8655569" y="2076450"/>
                </a:cubicBezTo>
                <a:lnTo>
                  <a:pt x="8661919" y="2108200"/>
                </a:lnTo>
                <a:cubicBezTo>
                  <a:pt x="8668269" y="2108200"/>
                  <a:pt x="8680969" y="2095500"/>
                  <a:pt x="8693669" y="2089150"/>
                </a:cubicBezTo>
                <a:cubicBezTo>
                  <a:pt x="8680969" y="2108200"/>
                  <a:pt x="8661919" y="2127250"/>
                  <a:pt x="8661919" y="2139950"/>
                </a:cubicBezTo>
                <a:cubicBezTo>
                  <a:pt x="8661919" y="2159000"/>
                  <a:pt x="8687319" y="2266950"/>
                  <a:pt x="8700019" y="2266950"/>
                </a:cubicBezTo>
                <a:cubicBezTo>
                  <a:pt x="8719069" y="2266950"/>
                  <a:pt x="8738119" y="2254250"/>
                  <a:pt x="8750819" y="2241550"/>
                </a:cubicBezTo>
                <a:cubicBezTo>
                  <a:pt x="8757169" y="2235200"/>
                  <a:pt x="8750819" y="2222500"/>
                  <a:pt x="8757169" y="2209800"/>
                </a:cubicBezTo>
                <a:cubicBezTo>
                  <a:pt x="8757169" y="2222500"/>
                  <a:pt x="8750819" y="2241550"/>
                  <a:pt x="8763519" y="2254250"/>
                </a:cubicBezTo>
                <a:cubicBezTo>
                  <a:pt x="8788919" y="2273300"/>
                  <a:pt x="8852419" y="2311400"/>
                  <a:pt x="8865119" y="2311400"/>
                </a:cubicBezTo>
                <a:cubicBezTo>
                  <a:pt x="8884169" y="2311400"/>
                  <a:pt x="8890519" y="2298700"/>
                  <a:pt x="8896869" y="2292350"/>
                </a:cubicBezTo>
                <a:lnTo>
                  <a:pt x="8934969" y="2292350"/>
                </a:lnTo>
                <a:cubicBezTo>
                  <a:pt x="8947669" y="2292350"/>
                  <a:pt x="8979419" y="2292350"/>
                  <a:pt x="8998469" y="2298700"/>
                </a:cubicBezTo>
                <a:cubicBezTo>
                  <a:pt x="9030219" y="2311400"/>
                  <a:pt x="9055619" y="2355850"/>
                  <a:pt x="9055619" y="2393950"/>
                </a:cubicBezTo>
                <a:cubicBezTo>
                  <a:pt x="9055619" y="2413000"/>
                  <a:pt x="9042919" y="2457450"/>
                  <a:pt x="9042919" y="2476500"/>
                </a:cubicBezTo>
                <a:cubicBezTo>
                  <a:pt x="9042919" y="2489200"/>
                  <a:pt x="9068319" y="2552700"/>
                  <a:pt x="9087369" y="2603500"/>
                </a:cubicBezTo>
                <a:cubicBezTo>
                  <a:pt x="9068319" y="2603500"/>
                  <a:pt x="9049269" y="2603500"/>
                  <a:pt x="9030219" y="2609850"/>
                </a:cubicBezTo>
                <a:lnTo>
                  <a:pt x="9017519" y="2622550"/>
                </a:lnTo>
                <a:lnTo>
                  <a:pt x="9074669" y="2660650"/>
                </a:lnTo>
                <a:cubicBezTo>
                  <a:pt x="9004819" y="2743200"/>
                  <a:pt x="8998469" y="2838450"/>
                  <a:pt x="9017519" y="2946400"/>
                </a:cubicBezTo>
                <a:lnTo>
                  <a:pt x="7537969" y="2946400"/>
                </a:lnTo>
                <a:lnTo>
                  <a:pt x="7537969" y="2927350"/>
                </a:lnTo>
                <a:cubicBezTo>
                  <a:pt x="7601469" y="2914650"/>
                  <a:pt x="7696719" y="2851150"/>
                  <a:pt x="7772919" y="2838450"/>
                </a:cubicBezTo>
                <a:cubicBezTo>
                  <a:pt x="7849119" y="2819400"/>
                  <a:pt x="8007869" y="2813050"/>
                  <a:pt x="8026919" y="2813050"/>
                </a:cubicBezTo>
                <a:cubicBezTo>
                  <a:pt x="8039619" y="2813050"/>
                  <a:pt x="8109469" y="2825750"/>
                  <a:pt x="8147569" y="2825750"/>
                </a:cubicBezTo>
                <a:cubicBezTo>
                  <a:pt x="8153919" y="2832100"/>
                  <a:pt x="8166619" y="2844800"/>
                  <a:pt x="8172969" y="2844800"/>
                </a:cubicBezTo>
                <a:cubicBezTo>
                  <a:pt x="8204719" y="2851150"/>
                  <a:pt x="8268219" y="2857500"/>
                  <a:pt x="8312669" y="2882900"/>
                </a:cubicBezTo>
                <a:lnTo>
                  <a:pt x="8325369" y="2876550"/>
                </a:lnTo>
                <a:cubicBezTo>
                  <a:pt x="8306319" y="2851150"/>
                  <a:pt x="8274569" y="2813050"/>
                  <a:pt x="8249169" y="2800350"/>
                </a:cubicBezTo>
                <a:cubicBezTo>
                  <a:pt x="8217419" y="2781300"/>
                  <a:pt x="8172969" y="2774950"/>
                  <a:pt x="8147569" y="2768600"/>
                </a:cubicBezTo>
                <a:cubicBezTo>
                  <a:pt x="8122169" y="2762250"/>
                  <a:pt x="8109469" y="2749550"/>
                  <a:pt x="8090419" y="2743200"/>
                </a:cubicBezTo>
                <a:cubicBezTo>
                  <a:pt x="8058669" y="2730500"/>
                  <a:pt x="8007869" y="2730500"/>
                  <a:pt x="7995169" y="2730500"/>
                </a:cubicBezTo>
                <a:cubicBezTo>
                  <a:pt x="7861819" y="2730500"/>
                  <a:pt x="7588769" y="2794000"/>
                  <a:pt x="7512569" y="2946400"/>
                </a:cubicBezTo>
                <a:cubicBezTo>
                  <a:pt x="7512569" y="2946400"/>
                  <a:pt x="7518919" y="2952750"/>
                  <a:pt x="7506219" y="2952750"/>
                </a:cubicBezTo>
                <a:cubicBezTo>
                  <a:pt x="7474469" y="2952750"/>
                  <a:pt x="7391919" y="2762250"/>
                  <a:pt x="7379219" y="2736850"/>
                </a:cubicBezTo>
                <a:cubicBezTo>
                  <a:pt x="7347469" y="2660650"/>
                  <a:pt x="7156969" y="2578100"/>
                  <a:pt x="7156969" y="2508250"/>
                </a:cubicBezTo>
                <a:cubicBezTo>
                  <a:pt x="7156969" y="2495550"/>
                  <a:pt x="7169669" y="2482850"/>
                  <a:pt x="7169669" y="2470150"/>
                </a:cubicBezTo>
                <a:lnTo>
                  <a:pt x="7156969" y="2457450"/>
                </a:lnTo>
                <a:cubicBezTo>
                  <a:pt x="7150619" y="2457450"/>
                  <a:pt x="7137919" y="2463800"/>
                  <a:pt x="7137919" y="2463800"/>
                </a:cubicBezTo>
                <a:cubicBezTo>
                  <a:pt x="7131569" y="2457450"/>
                  <a:pt x="7131569" y="2463800"/>
                  <a:pt x="7131569" y="2444750"/>
                </a:cubicBezTo>
                <a:cubicBezTo>
                  <a:pt x="7131569" y="2444750"/>
                  <a:pt x="7176019" y="2355850"/>
                  <a:pt x="7176019" y="2330450"/>
                </a:cubicBezTo>
                <a:cubicBezTo>
                  <a:pt x="7176019" y="2311400"/>
                  <a:pt x="7176019" y="2235200"/>
                  <a:pt x="7156969" y="2197100"/>
                </a:cubicBezTo>
                <a:cubicBezTo>
                  <a:pt x="7144269" y="2165350"/>
                  <a:pt x="7118869" y="2146300"/>
                  <a:pt x="7093469" y="2127250"/>
                </a:cubicBezTo>
                <a:cubicBezTo>
                  <a:pt x="7087119" y="2127250"/>
                  <a:pt x="7080769" y="2127250"/>
                  <a:pt x="7074419" y="2120900"/>
                </a:cubicBezTo>
                <a:cubicBezTo>
                  <a:pt x="7055369" y="2120900"/>
                  <a:pt x="7023619" y="2120900"/>
                  <a:pt x="7010919" y="2114550"/>
                </a:cubicBezTo>
                <a:cubicBezTo>
                  <a:pt x="6998219" y="2108200"/>
                  <a:pt x="6998219" y="2101850"/>
                  <a:pt x="6998219" y="2082800"/>
                </a:cubicBezTo>
                <a:cubicBezTo>
                  <a:pt x="6998219" y="2063750"/>
                  <a:pt x="7068069" y="2012950"/>
                  <a:pt x="7080769" y="2006600"/>
                </a:cubicBezTo>
                <a:cubicBezTo>
                  <a:pt x="7087119" y="2006600"/>
                  <a:pt x="7106169" y="2019300"/>
                  <a:pt x="7125219" y="2000250"/>
                </a:cubicBezTo>
                <a:cubicBezTo>
                  <a:pt x="7131569" y="1993900"/>
                  <a:pt x="7131569" y="1981200"/>
                  <a:pt x="7131569" y="1968500"/>
                </a:cubicBezTo>
                <a:cubicBezTo>
                  <a:pt x="7137919" y="1949450"/>
                  <a:pt x="7137919" y="1924050"/>
                  <a:pt x="7137919" y="1905000"/>
                </a:cubicBezTo>
                <a:cubicBezTo>
                  <a:pt x="7137919" y="1873250"/>
                  <a:pt x="7144269" y="1841500"/>
                  <a:pt x="7156969" y="1809750"/>
                </a:cubicBezTo>
                <a:lnTo>
                  <a:pt x="7156969" y="1866900"/>
                </a:lnTo>
                <a:cubicBezTo>
                  <a:pt x="7188719" y="1866900"/>
                  <a:pt x="7226819" y="1866900"/>
                  <a:pt x="7258569" y="1873250"/>
                </a:cubicBezTo>
                <a:cubicBezTo>
                  <a:pt x="7252219" y="1873250"/>
                  <a:pt x="7233169" y="2000250"/>
                  <a:pt x="7201419" y="2000250"/>
                </a:cubicBezTo>
                <a:lnTo>
                  <a:pt x="7176019" y="2000250"/>
                </a:lnTo>
                <a:cubicBezTo>
                  <a:pt x="7169669" y="1962150"/>
                  <a:pt x="7163319" y="1917700"/>
                  <a:pt x="7156969" y="1879600"/>
                </a:cubicBezTo>
                <a:cubicBezTo>
                  <a:pt x="7150619" y="1885950"/>
                  <a:pt x="7150619" y="1892300"/>
                  <a:pt x="7150619" y="1911350"/>
                </a:cubicBezTo>
                <a:cubicBezTo>
                  <a:pt x="7150619" y="1962150"/>
                  <a:pt x="7156969" y="2063750"/>
                  <a:pt x="7226819" y="2063750"/>
                </a:cubicBezTo>
                <a:cubicBezTo>
                  <a:pt x="7239519" y="2063750"/>
                  <a:pt x="7277619" y="2044700"/>
                  <a:pt x="7290319" y="2044700"/>
                </a:cubicBezTo>
                <a:cubicBezTo>
                  <a:pt x="7309369" y="2044700"/>
                  <a:pt x="7372869" y="2057400"/>
                  <a:pt x="7430019" y="2063750"/>
                </a:cubicBezTo>
                <a:cubicBezTo>
                  <a:pt x="7430019" y="2038350"/>
                  <a:pt x="7410969" y="2025650"/>
                  <a:pt x="7442719" y="2006600"/>
                </a:cubicBezTo>
                <a:cubicBezTo>
                  <a:pt x="7442719" y="2032000"/>
                  <a:pt x="7474469" y="2057400"/>
                  <a:pt x="7442719" y="2101850"/>
                </a:cubicBezTo>
                <a:lnTo>
                  <a:pt x="7493519" y="2101850"/>
                </a:lnTo>
                <a:cubicBezTo>
                  <a:pt x="7506219" y="2089150"/>
                  <a:pt x="7506219" y="2070100"/>
                  <a:pt x="7506219" y="2057400"/>
                </a:cubicBezTo>
                <a:lnTo>
                  <a:pt x="7544319" y="2057400"/>
                </a:lnTo>
                <a:cubicBezTo>
                  <a:pt x="7550669" y="2063750"/>
                  <a:pt x="7563369" y="2070100"/>
                  <a:pt x="7569719" y="2076450"/>
                </a:cubicBezTo>
                <a:cubicBezTo>
                  <a:pt x="7537969" y="2089150"/>
                  <a:pt x="7487169" y="2095500"/>
                  <a:pt x="7468119" y="2139950"/>
                </a:cubicBezTo>
                <a:lnTo>
                  <a:pt x="7531619" y="2139950"/>
                </a:lnTo>
                <a:lnTo>
                  <a:pt x="7588769" y="2120900"/>
                </a:lnTo>
                <a:cubicBezTo>
                  <a:pt x="7582419" y="2133600"/>
                  <a:pt x="7563369" y="2152650"/>
                  <a:pt x="7563369" y="2171700"/>
                </a:cubicBezTo>
                <a:cubicBezTo>
                  <a:pt x="7563369" y="2184400"/>
                  <a:pt x="7563369" y="2190750"/>
                  <a:pt x="7569719" y="2197100"/>
                </a:cubicBezTo>
                <a:cubicBezTo>
                  <a:pt x="7576069" y="2197100"/>
                  <a:pt x="7582419" y="2184400"/>
                  <a:pt x="7595119" y="2178050"/>
                </a:cubicBezTo>
                <a:lnTo>
                  <a:pt x="7595119" y="2209800"/>
                </a:lnTo>
                <a:cubicBezTo>
                  <a:pt x="7582419" y="2216150"/>
                  <a:pt x="7563369" y="2235200"/>
                  <a:pt x="7563369" y="2254250"/>
                </a:cubicBezTo>
                <a:cubicBezTo>
                  <a:pt x="7569719" y="2260600"/>
                  <a:pt x="7563369" y="2260600"/>
                  <a:pt x="7576069" y="2260600"/>
                </a:cubicBezTo>
                <a:cubicBezTo>
                  <a:pt x="7595119" y="2260600"/>
                  <a:pt x="7601469" y="2235200"/>
                  <a:pt x="7614169" y="2222500"/>
                </a:cubicBezTo>
                <a:cubicBezTo>
                  <a:pt x="7620519" y="2235200"/>
                  <a:pt x="7633219" y="2235200"/>
                  <a:pt x="7633219" y="2254250"/>
                </a:cubicBezTo>
                <a:cubicBezTo>
                  <a:pt x="7633219" y="2266950"/>
                  <a:pt x="7601469" y="2305050"/>
                  <a:pt x="7601469" y="2317750"/>
                </a:cubicBezTo>
                <a:cubicBezTo>
                  <a:pt x="7601469" y="2336800"/>
                  <a:pt x="7626869" y="2336800"/>
                  <a:pt x="7633219" y="2349500"/>
                </a:cubicBezTo>
                <a:cubicBezTo>
                  <a:pt x="7652269" y="2381250"/>
                  <a:pt x="7652269" y="2425700"/>
                  <a:pt x="7664969" y="2463800"/>
                </a:cubicBezTo>
                <a:cubicBezTo>
                  <a:pt x="7696719" y="2463800"/>
                  <a:pt x="7677669" y="2413000"/>
                  <a:pt x="7715769" y="2406650"/>
                </a:cubicBezTo>
                <a:cubicBezTo>
                  <a:pt x="7715769" y="2413000"/>
                  <a:pt x="7722119" y="2413000"/>
                  <a:pt x="7722119" y="2425700"/>
                </a:cubicBezTo>
                <a:cubicBezTo>
                  <a:pt x="7722119" y="2444750"/>
                  <a:pt x="7696719" y="2457450"/>
                  <a:pt x="7690369" y="2482850"/>
                </a:cubicBezTo>
                <a:cubicBezTo>
                  <a:pt x="7677669" y="2508250"/>
                  <a:pt x="7671319" y="2559050"/>
                  <a:pt x="7671319" y="2578100"/>
                </a:cubicBezTo>
                <a:lnTo>
                  <a:pt x="7671319" y="2622550"/>
                </a:lnTo>
                <a:lnTo>
                  <a:pt x="7715769" y="2622550"/>
                </a:lnTo>
                <a:cubicBezTo>
                  <a:pt x="7747519" y="2616200"/>
                  <a:pt x="7779269" y="2603500"/>
                  <a:pt x="7811019" y="2597150"/>
                </a:cubicBezTo>
                <a:cubicBezTo>
                  <a:pt x="7817369" y="2603500"/>
                  <a:pt x="7817369" y="2609850"/>
                  <a:pt x="7817369" y="2622550"/>
                </a:cubicBezTo>
                <a:cubicBezTo>
                  <a:pt x="7817369" y="2673350"/>
                  <a:pt x="7772919" y="2654300"/>
                  <a:pt x="7734819" y="2660650"/>
                </a:cubicBezTo>
                <a:cubicBezTo>
                  <a:pt x="7728469" y="2667000"/>
                  <a:pt x="7728469" y="2660650"/>
                  <a:pt x="7728469" y="2673350"/>
                </a:cubicBezTo>
                <a:cubicBezTo>
                  <a:pt x="7728469" y="2692400"/>
                  <a:pt x="7772919" y="2743200"/>
                  <a:pt x="7785619" y="2743200"/>
                </a:cubicBezTo>
                <a:cubicBezTo>
                  <a:pt x="7804669" y="2743200"/>
                  <a:pt x="7861819" y="2717800"/>
                  <a:pt x="7887219" y="2698750"/>
                </a:cubicBezTo>
                <a:lnTo>
                  <a:pt x="7887219" y="2673350"/>
                </a:lnTo>
                <a:cubicBezTo>
                  <a:pt x="7887219" y="2660650"/>
                  <a:pt x="7893569" y="2641600"/>
                  <a:pt x="7893569" y="2628900"/>
                </a:cubicBezTo>
                <a:cubicBezTo>
                  <a:pt x="7893569" y="2660650"/>
                  <a:pt x="7906269" y="2692400"/>
                  <a:pt x="7938019" y="2724150"/>
                </a:cubicBezTo>
                <a:cubicBezTo>
                  <a:pt x="7944369" y="2724150"/>
                  <a:pt x="7950719" y="2711450"/>
                  <a:pt x="7957069" y="2698750"/>
                </a:cubicBezTo>
                <a:cubicBezTo>
                  <a:pt x="8001519" y="2705100"/>
                  <a:pt x="8052319" y="2711450"/>
                  <a:pt x="8109469" y="2711450"/>
                </a:cubicBezTo>
                <a:cubicBezTo>
                  <a:pt x="8096769" y="2692400"/>
                  <a:pt x="8084069" y="2673350"/>
                  <a:pt x="8065019" y="2654300"/>
                </a:cubicBezTo>
                <a:cubicBezTo>
                  <a:pt x="8115819" y="2641600"/>
                  <a:pt x="8109469" y="2603500"/>
                  <a:pt x="8109469" y="2584450"/>
                </a:cubicBezTo>
                <a:cubicBezTo>
                  <a:pt x="8109469" y="2552700"/>
                  <a:pt x="8115819" y="2533650"/>
                  <a:pt x="8058669" y="2527300"/>
                </a:cubicBezTo>
                <a:cubicBezTo>
                  <a:pt x="8065019" y="2520950"/>
                  <a:pt x="8071369" y="2508250"/>
                  <a:pt x="8077719" y="2489200"/>
                </a:cubicBezTo>
                <a:cubicBezTo>
                  <a:pt x="8071369" y="2489200"/>
                  <a:pt x="8077719" y="2482850"/>
                  <a:pt x="8058669" y="2482850"/>
                </a:cubicBezTo>
                <a:cubicBezTo>
                  <a:pt x="8045969" y="2482850"/>
                  <a:pt x="8014219" y="2501900"/>
                  <a:pt x="8001519" y="2520950"/>
                </a:cubicBezTo>
                <a:cubicBezTo>
                  <a:pt x="7988819" y="2527300"/>
                  <a:pt x="7988819" y="2546350"/>
                  <a:pt x="7988819" y="2559050"/>
                </a:cubicBezTo>
                <a:cubicBezTo>
                  <a:pt x="7988819" y="2578100"/>
                  <a:pt x="8007869" y="2584450"/>
                  <a:pt x="8007869" y="2597150"/>
                </a:cubicBezTo>
                <a:cubicBezTo>
                  <a:pt x="8007869" y="2616200"/>
                  <a:pt x="8001519" y="2603500"/>
                  <a:pt x="7995169" y="2609850"/>
                </a:cubicBezTo>
                <a:cubicBezTo>
                  <a:pt x="8001519" y="2616200"/>
                  <a:pt x="8014219" y="2616200"/>
                  <a:pt x="8020569" y="2609850"/>
                </a:cubicBezTo>
                <a:lnTo>
                  <a:pt x="8033269" y="2622550"/>
                </a:lnTo>
                <a:lnTo>
                  <a:pt x="8033269" y="2641600"/>
                </a:lnTo>
                <a:cubicBezTo>
                  <a:pt x="8020569" y="2635250"/>
                  <a:pt x="8007869" y="2635250"/>
                  <a:pt x="7988819" y="2635250"/>
                </a:cubicBezTo>
                <a:cubicBezTo>
                  <a:pt x="7988819" y="2552700"/>
                  <a:pt x="7976119" y="2482850"/>
                  <a:pt x="7957069" y="2482850"/>
                </a:cubicBezTo>
                <a:cubicBezTo>
                  <a:pt x="7944369" y="2482850"/>
                  <a:pt x="7925319" y="2508250"/>
                  <a:pt x="7912619" y="2508250"/>
                </a:cubicBezTo>
                <a:cubicBezTo>
                  <a:pt x="7893569" y="2508250"/>
                  <a:pt x="7893569" y="2501900"/>
                  <a:pt x="7893569" y="2501900"/>
                </a:cubicBezTo>
                <a:cubicBezTo>
                  <a:pt x="7893569" y="2495550"/>
                  <a:pt x="7887219" y="2489200"/>
                  <a:pt x="7887219" y="2476500"/>
                </a:cubicBezTo>
                <a:cubicBezTo>
                  <a:pt x="7887219" y="2457450"/>
                  <a:pt x="7912619" y="2451100"/>
                  <a:pt x="7925319" y="2438400"/>
                </a:cubicBezTo>
                <a:cubicBezTo>
                  <a:pt x="7925319" y="2432050"/>
                  <a:pt x="7918969" y="2425700"/>
                  <a:pt x="7912619" y="2419350"/>
                </a:cubicBezTo>
                <a:cubicBezTo>
                  <a:pt x="7868169" y="2419350"/>
                  <a:pt x="7811019" y="2393950"/>
                  <a:pt x="7766569" y="2374900"/>
                </a:cubicBezTo>
                <a:cubicBezTo>
                  <a:pt x="7747519" y="2368550"/>
                  <a:pt x="7722119" y="2362200"/>
                  <a:pt x="7709419" y="2349500"/>
                </a:cubicBezTo>
                <a:cubicBezTo>
                  <a:pt x="7690369" y="2336800"/>
                  <a:pt x="7684019" y="2311400"/>
                  <a:pt x="7664969" y="2286000"/>
                </a:cubicBezTo>
                <a:cubicBezTo>
                  <a:pt x="7696719" y="2292350"/>
                  <a:pt x="7734819" y="2298700"/>
                  <a:pt x="7772919" y="2305050"/>
                </a:cubicBezTo>
                <a:cubicBezTo>
                  <a:pt x="7791969" y="2343150"/>
                  <a:pt x="7830069" y="2413000"/>
                  <a:pt x="7887219" y="2413000"/>
                </a:cubicBezTo>
                <a:cubicBezTo>
                  <a:pt x="7912619" y="2413000"/>
                  <a:pt x="7982469" y="2381250"/>
                  <a:pt x="7995169" y="2349500"/>
                </a:cubicBezTo>
                <a:cubicBezTo>
                  <a:pt x="8001519" y="2330450"/>
                  <a:pt x="8020569" y="2317750"/>
                  <a:pt x="8020569" y="2298700"/>
                </a:cubicBezTo>
                <a:cubicBezTo>
                  <a:pt x="8033269" y="2279650"/>
                  <a:pt x="8077719" y="2254250"/>
                  <a:pt x="8077719" y="2235200"/>
                </a:cubicBezTo>
                <a:cubicBezTo>
                  <a:pt x="8052319" y="2235200"/>
                  <a:pt x="8052319" y="2216150"/>
                  <a:pt x="8033269" y="2228850"/>
                </a:cubicBezTo>
                <a:cubicBezTo>
                  <a:pt x="8033269" y="2222500"/>
                  <a:pt x="8039619" y="2209800"/>
                  <a:pt x="8045969" y="2197100"/>
                </a:cubicBezTo>
                <a:cubicBezTo>
                  <a:pt x="8033269" y="2190750"/>
                  <a:pt x="8007869" y="2197100"/>
                  <a:pt x="8001519" y="2190750"/>
                </a:cubicBezTo>
                <a:cubicBezTo>
                  <a:pt x="7976119" y="2184400"/>
                  <a:pt x="7950719" y="2171700"/>
                  <a:pt x="7938019" y="2171700"/>
                </a:cubicBezTo>
                <a:cubicBezTo>
                  <a:pt x="7918969" y="2171700"/>
                  <a:pt x="7855469" y="2197100"/>
                  <a:pt x="7811019" y="2203450"/>
                </a:cubicBezTo>
                <a:cubicBezTo>
                  <a:pt x="7811019" y="2209800"/>
                  <a:pt x="7804669" y="2203450"/>
                  <a:pt x="7804669" y="2222500"/>
                </a:cubicBezTo>
                <a:cubicBezTo>
                  <a:pt x="7804669" y="2235200"/>
                  <a:pt x="7830069" y="2241550"/>
                  <a:pt x="7836419" y="2254250"/>
                </a:cubicBezTo>
                <a:cubicBezTo>
                  <a:pt x="7830069" y="2254250"/>
                  <a:pt x="7817369" y="2260600"/>
                  <a:pt x="7779269" y="2260600"/>
                </a:cubicBezTo>
                <a:cubicBezTo>
                  <a:pt x="7772919" y="2216150"/>
                  <a:pt x="7766569" y="2152650"/>
                  <a:pt x="7709419" y="2171700"/>
                </a:cubicBezTo>
                <a:cubicBezTo>
                  <a:pt x="7753869" y="2146300"/>
                  <a:pt x="7804669" y="2120900"/>
                  <a:pt x="7855469" y="2089150"/>
                </a:cubicBezTo>
                <a:cubicBezTo>
                  <a:pt x="7849119" y="2082800"/>
                  <a:pt x="7849119" y="2082800"/>
                  <a:pt x="7836419" y="2082800"/>
                </a:cubicBezTo>
                <a:cubicBezTo>
                  <a:pt x="7817369" y="2082800"/>
                  <a:pt x="7804669" y="2089150"/>
                  <a:pt x="7791969" y="2095500"/>
                </a:cubicBezTo>
                <a:cubicBezTo>
                  <a:pt x="7791969" y="2076450"/>
                  <a:pt x="7791969" y="2063750"/>
                  <a:pt x="7798319" y="2044700"/>
                </a:cubicBezTo>
                <a:cubicBezTo>
                  <a:pt x="7830069" y="2051050"/>
                  <a:pt x="7861819" y="2019300"/>
                  <a:pt x="7855469" y="1987550"/>
                </a:cubicBezTo>
                <a:cubicBezTo>
                  <a:pt x="7855469" y="1866900"/>
                  <a:pt x="8065019" y="1739900"/>
                  <a:pt x="8147569" y="1644650"/>
                </a:cubicBezTo>
                <a:lnTo>
                  <a:pt x="8198369" y="1644650"/>
                </a:lnTo>
                <a:cubicBezTo>
                  <a:pt x="8204719" y="1651000"/>
                  <a:pt x="8204719" y="1663700"/>
                  <a:pt x="8198369" y="1720850"/>
                </a:cubicBezTo>
                <a:cubicBezTo>
                  <a:pt x="8204719" y="1720850"/>
                  <a:pt x="8211069" y="1727200"/>
                  <a:pt x="8217419" y="1733550"/>
                </a:cubicBezTo>
                <a:lnTo>
                  <a:pt x="8439669" y="1524000"/>
                </a:lnTo>
                <a:lnTo>
                  <a:pt x="8439669" y="1504950"/>
                </a:lnTo>
                <a:cubicBezTo>
                  <a:pt x="8439669" y="1504950"/>
                  <a:pt x="8439669" y="1498600"/>
                  <a:pt x="8426969" y="1498600"/>
                </a:cubicBezTo>
                <a:cubicBezTo>
                  <a:pt x="8407919" y="1498600"/>
                  <a:pt x="8369819" y="1517650"/>
                  <a:pt x="8338069" y="1517650"/>
                </a:cubicBezTo>
                <a:cubicBezTo>
                  <a:pt x="8350769" y="1504950"/>
                  <a:pt x="8376169" y="1454150"/>
                  <a:pt x="8376169" y="1428750"/>
                </a:cubicBezTo>
                <a:cubicBezTo>
                  <a:pt x="8369819" y="1390650"/>
                  <a:pt x="8426969" y="1320800"/>
                  <a:pt x="8452369" y="1289050"/>
                </a:cubicBezTo>
                <a:cubicBezTo>
                  <a:pt x="8458719" y="1295400"/>
                  <a:pt x="8458719" y="1289050"/>
                  <a:pt x="8458719" y="1301750"/>
                </a:cubicBezTo>
                <a:close/>
                <a:moveTo>
                  <a:pt x="1086368" y="1301750"/>
                </a:moveTo>
                <a:lnTo>
                  <a:pt x="1086368" y="1276350"/>
                </a:lnTo>
                <a:lnTo>
                  <a:pt x="1086368" y="1301750"/>
                </a:lnTo>
                <a:close/>
                <a:moveTo>
                  <a:pt x="8630169" y="1384300"/>
                </a:moveTo>
                <a:cubicBezTo>
                  <a:pt x="8630169" y="1397000"/>
                  <a:pt x="8617469" y="1454150"/>
                  <a:pt x="8611119" y="1492250"/>
                </a:cubicBezTo>
                <a:cubicBezTo>
                  <a:pt x="8611119" y="1422400"/>
                  <a:pt x="8604769" y="1339850"/>
                  <a:pt x="8585719" y="1270000"/>
                </a:cubicBezTo>
                <a:cubicBezTo>
                  <a:pt x="8604769" y="1289050"/>
                  <a:pt x="8630169" y="1352550"/>
                  <a:pt x="8630169" y="1384300"/>
                </a:cubicBezTo>
                <a:close/>
                <a:moveTo>
                  <a:pt x="5017018" y="1327150"/>
                </a:moveTo>
                <a:cubicBezTo>
                  <a:pt x="5023368" y="1314450"/>
                  <a:pt x="5036068" y="1282700"/>
                  <a:pt x="5061468" y="1263650"/>
                </a:cubicBezTo>
                <a:cubicBezTo>
                  <a:pt x="5055118" y="1282700"/>
                  <a:pt x="5029718" y="1308100"/>
                  <a:pt x="5017018" y="1327150"/>
                </a:cubicBezTo>
                <a:close/>
                <a:moveTo>
                  <a:pt x="8566669" y="1238250"/>
                </a:moveTo>
                <a:cubicBezTo>
                  <a:pt x="8566669" y="1238250"/>
                  <a:pt x="8566669" y="1244600"/>
                  <a:pt x="8560319" y="1250950"/>
                </a:cubicBezTo>
                <a:lnTo>
                  <a:pt x="8547619" y="1238250"/>
                </a:lnTo>
                <a:lnTo>
                  <a:pt x="8566669" y="1238250"/>
                </a:lnTo>
                <a:close/>
                <a:moveTo>
                  <a:pt x="4928118" y="1250950"/>
                </a:moveTo>
                <a:cubicBezTo>
                  <a:pt x="4940818" y="1276350"/>
                  <a:pt x="4947168" y="1308100"/>
                  <a:pt x="4953518" y="1333500"/>
                </a:cubicBezTo>
                <a:cubicBezTo>
                  <a:pt x="4953518" y="1346200"/>
                  <a:pt x="4985268" y="1365250"/>
                  <a:pt x="4985268" y="1384300"/>
                </a:cubicBezTo>
                <a:lnTo>
                  <a:pt x="4985268" y="1416050"/>
                </a:lnTo>
                <a:cubicBezTo>
                  <a:pt x="4902718" y="1377950"/>
                  <a:pt x="4978918" y="1289050"/>
                  <a:pt x="4896368" y="1244600"/>
                </a:cubicBezTo>
                <a:cubicBezTo>
                  <a:pt x="4896368" y="1244600"/>
                  <a:pt x="4909068" y="1244600"/>
                  <a:pt x="4909068" y="1238250"/>
                </a:cubicBezTo>
                <a:cubicBezTo>
                  <a:pt x="4915418" y="1244600"/>
                  <a:pt x="4928118" y="1250950"/>
                  <a:pt x="4928118" y="1250950"/>
                </a:cubicBezTo>
                <a:close/>
                <a:moveTo>
                  <a:pt x="5017018" y="1263650"/>
                </a:moveTo>
                <a:cubicBezTo>
                  <a:pt x="5004318" y="1257300"/>
                  <a:pt x="4991618" y="1244600"/>
                  <a:pt x="4985268" y="1231900"/>
                </a:cubicBezTo>
                <a:cubicBezTo>
                  <a:pt x="4997968" y="1238250"/>
                  <a:pt x="5010668" y="1250950"/>
                  <a:pt x="5017018" y="1263650"/>
                </a:cubicBezTo>
                <a:close/>
                <a:moveTo>
                  <a:pt x="4140718" y="1219200"/>
                </a:moveTo>
                <a:cubicBezTo>
                  <a:pt x="4121668" y="1231900"/>
                  <a:pt x="4096268" y="1238250"/>
                  <a:pt x="4077218" y="1250950"/>
                </a:cubicBezTo>
                <a:cubicBezTo>
                  <a:pt x="4102618" y="1257300"/>
                  <a:pt x="4128018" y="1250950"/>
                  <a:pt x="4153418" y="1250950"/>
                </a:cubicBezTo>
                <a:cubicBezTo>
                  <a:pt x="4140718" y="1289050"/>
                  <a:pt x="4121668" y="1295400"/>
                  <a:pt x="4096268" y="1295400"/>
                </a:cubicBezTo>
                <a:cubicBezTo>
                  <a:pt x="4058168" y="1295400"/>
                  <a:pt x="4032768" y="1282700"/>
                  <a:pt x="4032768" y="1250950"/>
                </a:cubicBezTo>
                <a:cubicBezTo>
                  <a:pt x="4032768" y="1200150"/>
                  <a:pt x="4077218" y="1212850"/>
                  <a:pt x="4089918" y="1212850"/>
                </a:cubicBezTo>
                <a:cubicBezTo>
                  <a:pt x="4108968" y="1212850"/>
                  <a:pt x="4128018" y="1212850"/>
                  <a:pt x="4140718" y="1219200"/>
                </a:cubicBezTo>
                <a:close/>
                <a:moveTo>
                  <a:pt x="2045218" y="1270000"/>
                </a:moveTo>
                <a:cubicBezTo>
                  <a:pt x="2038868" y="1263650"/>
                  <a:pt x="2032518" y="1250950"/>
                  <a:pt x="2026168" y="1238250"/>
                </a:cubicBezTo>
                <a:lnTo>
                  <a:pt x="2038868" y="1193800"/>
                </a:lnTo>
                <a:cubicBezTo>
                  <a:pt x="2019818" y="1225550"/>
                  <a:pt x="2038868" y="1225550"/>
                  <a:pt x="2045218" y="1270000"/>
                </a:cubicBezTo>
                <a:close/>
                <a:moveTo>
                  <a:pt x="6890269" y="1327150"/>
                </a:moveTo>
                <a:cubicBezTo>
                  <a:pt x="6883919" y="1320800"/>
                  <a:pt x="6877569" y="1308100"/>
                  <a:pt x="6877569" y="1289050"/>
                </a:cubicBezTo>
                <a:cubicBezTo>
                  <a:pt x="6877569" y="1238250"/>
                  <a:pt x="6890269" y="1250950"/>
                  <a:pt x="6941069" y="1187450"/>
                </a:cubicBezTo>
                <a:cubicBezTo>
                  <a:pt x="6934719" y="1225550"/>
                  <a:pt x="6915669" y="1276350"/>
                  <a:pt x="6890269" y="1327150"/>
                </a:cubicBezTo>
                <a:close/>
                <a:moveTo>
                  <a:pt x="4959868" y="1206500"/>
                </a:moveTo>
                <a:cubicBezTo>
                  <a:pt x="4953518" y="1206500"/>
                  <a:pt x="4940818" y="1193800"/>
                  <a:pt x="4934468" y="1187450"/>
                </a:cubicBezTo>
                <a:cubicBezTo>
                  <a:pt x="4940818" y="1187450"/>
                  <a:pt x="4953518" y="1200150"/>
                  <a:pt x="4959868" y="1206500"/>
                </a:cubicBezTo>
                <a:close/>
                <a:moveTo>
                  <a:pt x="5201168" y="1187450"/>
                </a:moveTo>
                <a:lnTo>
                  <a:pt x="5226568" y="1181100"/>
                </a:lnTo>
                <a:cubicBezTo>
                  <a:pt x="5220218" y="1187450"/>
                  <a:pt x="5207518" y="1193800"/>
                  <a:pt x="5201168" y="1187450"/>
                </a:cubicBezTo>
                <a:close/>
                <a:moveTo>
                  <a:pt x="4216918" y="1276350"/>
                </a:moveTo>
                <a:cubicBezTo>
                  <a:pt x="4223268" y="1282700"/>
                  <a:pt x="4216918" y="1314450"/>
                  <a:pt x="4235968" y="1320800"/>
                </a:cubicBezTo>
                <a:cubicBezTo>
                  <a:pt x="4261368" y="1339850"/>
                  <a:pt x="4305818" y="1339850"/>
                  <a:pt x="4337568" y="1346200"/>
                </a:cubicBezTo>
                <a:cubicBezTo>
                  <a:pt x="4318518" y="1352550"/>
                  <a:pt x="4286768" y="1358900"/>
                  <a:pt x="4286768" y="1377950"/>
                </a:cubicBezTo>
                <a:cubicBezTo>
                  <a:pt x="4286768" y="1390650"/>
                  <a:pt x="4299468" y="1409700"/>
                  <a:pt x="4312168" y="1422400"/>
                </a:cubicBezTo>
                <a:cubicBezTo>
                  <a:pt x="4324868" y="1416050"/>
                  <a:pt x="4331218" y="1403350"/>
                  <a:pt x="4337568" y="1390650"/>
                </a:cubicBezTo>
                <a:lnTo>
                  <a:pt x="4350268" y="1403350"/>
                </a:lnTo>
                <a:cubicBezTo>
                  <a:pt x="4343918" y="1409700"/>
                  <a:pt x="4318518" y="1479550"/>
                  <a:pt x="4280418" y="1466850"/>
                </a:cubicBezTo>
                <a:cubicBezTo>
                  <a:pt x="4280418" y="1479550"/>
                  <a:pt x="4280418" y="1492250"/>
                  <a:pt x="4274068" y="1498600"/>
                </a:cubicBezTo>
                <a:cubicBezTo>
                  <a:pt x="4216918" y="1530350"/>
                  <a:pt x="4108968" y="1593850"/>
                  <a:pt x="4089918" y="1593850"/>
                </a:cubicBezTo>
                <a:cubicBezTo>
                  <a:pt x="4026418" y="1593850"/>
                  <a:pt x="4001018" y="1568450"/>
                  <a:pt x="3943868" y="1498600"/>
                </a:cubicBezTo>
                <a:lnTo>
                  <a:pt x="3943868" y="1466850"/>
                </a:lnTo>
                <a:cubicBezTo>
                  <a:pt x="3975618" y="1492250"/>
                  <a:pt x="4032768" y="1562100"/>
                  <a:pt x="4051818" y="1562100"/>
                </a:cubicBezTo>
                <a:cubicBezTo>
                  <a:pt x="4064518" y="1562100"/>
                  <a:pt x="4077218" y="1549400"/>
                  <a:pt x="4089918" y="1536700"/>
                </a:cubicBezTo>
                <a:cubicBezTo>
                  <a:pt x="4077218" y="1504950"/>
                  <a:pt x="4051818" y="1511300"/>
                  <a:pt x="4039118" y="1524000"/>
                </a:cubicBezTo>
                <a:cubicBezTo>
                  <a:pt x="4070868" y="1498600"/>
                  <a:pt x="4159768" y="1485900"/>
                  <a:pt x="4159768" y="1428750"/>
                </a:cubicBezTo>
                <a:cubicBezTo>
                  <a:pt x="4159768" y="1403350"/>
                  <a:pt x="4102618" y="1352550"/>
                  <a:pt x="4077218" y="1339850"/>
                </a:cubicBezTo>
                <a:cubicBezTo>
                  <a:pt x="4045468" y="1365250"/>
                  <a:pt x="4039118" y="1371600"/>
                  <a:pt x="4026418" y="1371600"/>
                </a:cubicBezTo>
                <a:cubicBezTo>
                  <a:pt x="4020068" y="1371600"/>
                  <a:pt x="3994668" y="1365250"/>
                  <a:pt x="3981968" y="1352550"/>
                </a:cubicBezTo>
                <a:cubicBezTo>
                  <a:pt x="3962918" y="1365250"/>
                  <a:pt x="3962918" y="1397000"/>
                  <a:pt x="3962918" y="1409700"/>
                </a:cubicBezTo>
                <a:cubicBezTo>
                  <a:pt x="3956568" y="1409700"/>
                  <a:pt x="3943868" y="1397000"/>
                  <a:pt x="3931168" y="1390650"/>
                </a:cubicBezTo>
                <a:cubicBezTo>
                  <a:pt x="3937518" y="1377950"/>
                  <a:pt x="3943868" y="1358900"/>
                  <a:pt x="3950218" y="1339850"/>
                </a:cubicBezTo>
                <a:cubicBezTo>
                  <a:pt x="3962918" y="1333500"/>
                  <a:pt x="3975618" y="1333500"/>
                  <a:pt x="3988318" y="1327150"/>
                </a:cubicBezTo>
                <a:cubicBezTo>
                  <a:pt x="4001018" y="1320800"/>
                  <a:pt x="4013718" y="1301750"/>
                  <a:pt x="4020068" y="1289050"/>
                </a:cubicBezTo>
                <a:cubicBezTo>
                  <a:pt x="4001018" y="1270000"/>
                  <a:pt x="3975618" y="1263650"/>
                  <a:pt x="3950218" y="1257300"/>
                </a:cubicBezTo>
                <a:lnTo>
                  <a:pt x="3950218" y="1238250"/>
                </a:lnTo>
                <a:cubicBezTo>
                  <a:pt x="3962918" y="1174750"/>
                  <a:pt x="4013718" y="1168400"/>
                  <a:pt x="4051818" y="1168400"/>
                </a:cubicBezTo>
                <a:cubicBezTo>
                  <a:pt x="4121668" y="1168400"/>
                  <a:pt x="4185168" y="1181100"/>
                  <a:pt x="4216918" y="1276350"/>
                </a:cubicBezTo>
                <a:close/>
                <a:moveTo>
                  <a:pt x="3715268" y="1270000"/>
                </a:moveTo>
                <a:cubicBezTo>
                  <a:pt x="3683518" y="1270000"/>
                  <a:pt x="3645418" y="1263650"/>
                  <a:pt x="3613668" y="1270000"/>
                </a:cubicBezTo>
                <a:cubicBezTo>
                  <a:pt x="3607318" y="1212850"/>
                  <a:pt x="3664468" y="1193800"/>
                  <a:pt x="3683518" y="1162050"/>
                </a:cubicBezTo>
                <a:cubicBezTo>
                  <a:pt x="3696218" y="1193800"/>
                  <a:pt x="3708918" y="1231900"/>
                  <a:pt x="3715268" y="1270000"/>
                </a:cubicBezTo>
                <a:close/>
                <a:moveTo>
                  <a:pt x="6782319" y="1168400"/>
                </a:moveTo>
                <a:lnTo>
                  <a:pt x="6795019" y="1155700"/>
                </a:lnTo>
                <a:cubicBezTo>
                  <a:pt x="6795019" y="1162050"/>
                  <a:pt x="6788669" y="1168400"/>
                  <a:pt x="6782319" y="1168400"/>
                </a:cubicBezTo>
                <a:close/>
                <a:moveTo>
                  <a:pt x="6953769" y="1162050"/>
                </a:moveTo>
                <a:cubicBezTo>
                  <a:pt x="6953769" y="1155700"/>
                  <a:pt x="6953769" y="1143000"/>
                  <a:pt x="6960119" y="1130300"/>
                </a:cubicBezTo>
                <a:cubicBezTo>
                  <a:pt x="6960119" y="1136650"/>
                  <a:pt x="6960119" y="1149350"/>
                  <a:pt x="6953769" y="1162050"/>
                </a:cubicBezTo>
                <a:close/>
                <a:moveTo>
                  <a:pt x="5258318" y="1168400"/>
                </a:moveTo>
                <a:cubicBezTo>
                  <a:pt x="5251968" y="1162050"/>
                  <a:pt x="5251968" y="1130300"/>
                  <a:pt x="5258318" y="1130300"/>
                </a:cubicBezTo>
                <a:cubicBezTo>
                  <a:pt x="5264668" y="1143000"/>
                  <a:pt x="5258318" y="1155700"/>
                  <a:pt x="5258318" y="1168400"/>
                </a:cubicBezTo>
                <a:close/>
                <a:moveTo>
                  <a:pt x="3264418" y="1162050"/>
                </a:moveTo>
                <a:cubicBezTo>
                  <a:pt x="3251718" y="1149350"/>
                  <a:pt x="3239018" y="1136650"/>
                  <a:pt x="3232668" y="1123950"/>
                </a:cubicBezTo>
                <a:cubicBezTo>
                  <a:pt x="3232668" y="1130300"/>
                  <a:pt x="3264418" y="1136650"/>
                  <a:pt x="3264418" y="1162050"/>
                </a:cubicBezTo>
                <a:close/>
                <a:moveTo>
                  <a:pt x="1200668" y="1143000"/>
                </a:moveTo>
                <a:cubicBezTo>
                  <a:pt x="1200668" y="1136650"/>
                  <a:pt x="1194318" y="1123950"/>
                  <a:pt x="1200668" y="1123950"/>
                </a:cubicBezTo>
                <a:cubicBezTo>
                  <a:pt x="1200668" y="1130300"/>
                  <a:pt x="1207018" y="1143000"/>
                  <a:pt x="1200668" y="1143000"/>
                </a:cubicBezTo>
                <a:close/>
                <a:moveTo>
                  <a:pt x="4553468" y="1123950"/>
                </a:moveTo>
                <a:cubicBezTo>
                  <a:pt x="4540768" y="1130300"/>
                  <a:pt x="4515368" y="1155700"/>
                  <a:pt x="4496318" y="1174750"/>
                </a:cubicBezTo>
                <a:cubicBezTo>
                  <a:pt x="4502668" y="1155700"/>
                  <a:pt x="4515368" y="1136650"/>
                  <a:pt x="4521718" y="1117600"/>
                </a:cubicBezTo>
                <a:cubicBezTo>
                  <a:pt x="4528068" y="1117600"/>
                  <a:pt x="4540768" y="1123950"/>
                  <a:pt x="4553468" y="1123950"/>
                </a:cubicBezTo>
                <a:close/>
                <a:moveTo>
                  <a:pt x="2375419" y="1346200"/>
                </a:moveTo>
                <a:cubicBezTo>
                  <a:pt x="2324619" y="1377950"/>
                  <a:pt x="2242069" y="1466850"/>
                  <a:pt x="2223019" y="1517650"/>
                </a:cubicBezTo>
                <a:cubicBezTo>
                  <a:pt x="2223019" y="1517650"/>
                  <a:pt x="2216669" y="1517650"/>
                  <a:pt x="2210319" y="1511300"/>
                </a:cubicBezTo>
                <a:cubicBezTo>
                  <a:pt x="2223019" y="1485900"/>
                  <a:pt x="2242069" y="1441450"/>
                  <a:pt x="2242069" y="1422400"/>
                </a:cubicBezTo>
                <a:cubicBezTo>
                  <a:pt x="2242069" y="1397000"/>
                  <a:pt x="2165869" y="1384300"/>
                  <a:pt x="2153169" y="1377950"/>
                </a:cubicBezTo>
                <a:cubicBezTo>
                  <a:pt x="2146819" y="1365250"/>
                  <a:pt x="2127769" y="1339850"/>
                  <a:pt x="2108719" y="1339850"/>
                </a:cubicBezTo>
                <a:lnTo>
                  <a:pt x="2083318" y="1339850"/>
                </a:lnTo>
                <a:cubicBezTo>
                  <a:pt x="2083318" y="1346200"/>
                  <a:pt x="2076968" y="1346200"/>
                  <a:pt x="2076968" y="1358900"/>
                </a:cubicBezTo>
                <a:cubicBezTo>
                  <a:pt x="2076968" y="1377950"/>
                  <a:pt x="2089668" y="1377950"/>
                  <a:pt x="2096018" y="1384300"/>
                </a:cubicBezTo>
                <a:cubicBezTo>
                  <a:pt x="2070618" y="1384300"/>
                  <a:pt x="2045218" y="1390650"/>
                  <a:pt x="2019818" y="1403350"/>
                </a:cubicBezTo>
                <a:cubicBezTo>
                  <a:pt x="2019818" y="1397000"/>
                  <a:pt x="2013468" y="1384300"/>
                  <a:pt x="2000768" y="1371600"/>
                </a:cubicBezTo>
                <a:cubicBezTo>
                  <a:pt x="2013468" y="1352550"/>
                  <a:pt x="2083318" y="1327150"/>
                  <a:pt x="2102369" y="1327150"/>
                </a:cubicBezTo>
                <a:cubicBezTo>
                  <a:pt x="2115069" y="1327150"/>
                  <a:pt x="2146819" y="1333500"/>
                  <a:pt x="2165869" y="1339850"/>
                </a:cubicBezTo>
                <a:cubicBezTo>
                  <a:pt x="2184919" y="1295400"/>
                  <a:pt x="2172219" y="1244600"/>
                  <a:pt x="2216669" y="1212850"/>
                </a:cubicBezTo>
                <a:cubicBezTo>
                  <a:pt x="2197619" y="1257300"/>
                  <a:pt x="2191269" y="1257300"/>
                  <a:pt x="2191269" y="1301750"/>
                </a:cubicBezTo>
                <a:cubicBezTo>
                  <a:pt x="2191269" y="1314450"/>
                  <a:pt x="2184919" y="1327150"/>
                  <a:pt x="2191269" y="1339850"/>
                </a:cubicBezTo>
                <a:cubicBezTo>
                  <a:pt x="2203969" y="1365250"/>
                  <a:pt x="2223019" y="1409700"/>
                  <a:pt x="2261119" y="1409700"/>
                </a:cubicBezTo>
                <a:cubicBezTo>
                  <a:pt x="2280169" y="1409700"/>
                  <a:pt x="2362719" y="1327150"/>
                  <a:pt x="2394469" y="1282700"/>
                </a:cubicBezTo>
                <a:cubicBezTo>
                  <a:pt x="2400819" y="1276350"/>
                  <a:pt x="2413519" y="1276350"/>
                  <a:pt x="2419869" y="1270000"/>
                </a:cubicBezTo>
                <a:cubicBezTo>
                  <a:pt x="2457969" y="1219200"/>
                  <a:pt x="2534169" y="1162050"/>
                  <a:pt x="2597669" y="1117600"/>
                </a:cubicBezTo>
                <a:cubicBezTo>
                  <a:pt x="2559569" y="1193800"/>
                  <a:pt x="2457969" y="1289050"/>
                  <a:pt x="2375419" y="1346200"/>
                </a:cubicBezTo>
                <a:close/>
                <a:moveTo>
                  <a:pt x="3213619" y="1111250"/>
                </a:moveTo>
                <a:cubicBezTo>
                  <a:pt x="3200919" y="1111250"/>
                  <a:pt x="3188219" y="1098550"/>
                  <a:pt x="3175519" y="1085850"/>
                </a:cubicBezTo>
                <a:cubicBezTo>
                  <a:pt x="3175519" y="1085850"/>
                  <a:pt x="3200919" y="1085850"/>
                  <a:pt x="3213619" y="1111250"/>
                </a:cubicBezTo>
                <a:close/>
                <a:moveTo>
                  <a:pt x="3080269" y="1111250"/>
                </a:moveTo>
                <a:cubicBezTo>
                  <a:pt x="3105669" y="1123950"/>
                  <a:pt x="3143769" y="1123950"/>
                  <a:pt x="3169169" y="1130300"/>
                </a:cubicBezTo>
                <a:lnTo>
                  <a:pt x="3073919" y="1130300"/>
                </a:lnTo>
                <a:cubicBezTo>
                  <a:pt x="3061219" y="1123950"/>
                  <a:pt x="3042169" y="1117600"/>
                  <a:pt x="3023119" y="1117600"/>
                </a:cubicBezTo>
                <a:cubicBezTo>
                  <a:pt x="3010419" y="1117600"/>
                  <a:pt x="2915169" y="1149350"/>
                  <a:pt x="2864369" y="1168400"/>
                </a:cubicBezTo>
                <a:cubicBezTo>
                  <a:pt x="2889769" y="1136650"/>
                  <a:pt x="3042169" y="1085850"/>
                  <a:pt x="3042169" y="1085850"/>
                </a:cubicBezTo>
                <a:cubicBezTo>
                  <a:pt x="3061219" y="1085850"/>
                  <a:pt x="3061219" y="1111250"/>
                  <a:pt x="3080269" y="1111250"/>
                </a:cubicBezTo>
                <a:close/>
                <a:moveTo>
                  <a:pt x="2311919" y="1098550"/>
                </a:moveTo>
                <a:cubicBezTo>
                  <a:pt x="2305569" y="1098550"/>
                  <a:pt x="2305569" y="1092200"/>
                  <a:pt x="2299219" y="1085850"/>
                </a:cubicBezTo>
                <a:cubicBezTo>
                  <a:pt x="2305569" y="1092200"/>
                  <a:pt x="2311919" y="1092200"/>
                  <a:pt x="2311919" y="1098550"/>
                </a:cubicBezTo>
                <a:close/>
                <a:moveTo>
                  <a:pt x="2083318" y="1111250"/>
                </a:moveTo>
                <a:cubicBezTo>
                  <a:pt x="2083318" y="1123950"/>
                  <a:pt x="2076968" y="1123950"/>
                  <a:pt x="2057918" y="1149350"/>
                </a:cubicBezTo>
                <a:cubicBezTo>
                  <a:pt x="2057918" y="1130300"/>
                  <a:pt x="2070618" y="1104900"/>
                  <a:pt x="2076968" y="1085850"/>
                </a:cubicBezTo>
                <a:cubicBezTo>
                  <a:pt x="2083318" y="1092200"/>
                  <a:pt x="2083318" y="1092200"/>
                  <a:pt x="2083318" y="1111250"/>
                </a:cubicBezTo>
                <a:close/>
                <a:moveTo>
                  <a:pt x="5188468" y="1206500"/>
                </a:moveTo>
                <a:cubicBezTo>
                  <a:pt x="5169418" y="1155700"/>
                  <a:pt x="5137668" y="1085850"/>
                  <a:pt x="5080518" y="1104900"/>
                </a:cubicBezTo>
                <a:cubicBezTo>
                  <a:pt x="5086868" y="1098550"/>
                  <a:pt x="5086868" y="1079500"/>
                  <a:pt x="5105918" y="1079500"/>
                </a:cubicBezTo>
                <a:cubicBezTo>
                  <a:pt x="5156718" y="1079500"/>
                  <a:pt x="5175768" y="1168400"/>
                  <a:pt x="5188468" y="1206500"/>
                </a:cubicBezTo>
                <a:close/>
                <a:moveTo>
                  <a:pt x="3156469" y="1079500"/>
                </a:moveTo>
                <a:cubicBezTo>
                  <a:pt x="3150119" y="1079500"/>
                  <a:pt x="3137419" y="1085850"/>
                  <a:pt x="3131069" y="1079500"/>
                </a:cubicBezTo>
                <a:lnTo>
                  <a:pt x="3156469" y="1079500"/>
                </a:lnTo>
                <a:close/>
                <a:moveTo>
                  <a:pt x="2934219" y="1092200"/>
                </a:moveTo>
                <a:cubicBezTo>
                  <a:pt x="2934219" y="1085850"/>
                  <a:pt x="2934219" y="1079500"/>
                  <a:pt x="2940569" y="1079500"/>
                </a:cubicBezTo>
                <a:cubicBezTo>
                  <a:pt x="2940569" y="1079500"/>
                  <a:pt x="2940569" y="1085850"/>
                  <a:pt x="2934219" y="1092200"/>
                </a:cubicBezTo>
                <a:close/>
                <a:moveTo>
                  <a:pt x="1143518" y="1104900"/>
                </a:moveTo>
                <a:cubicBezTo>
                  <a:pt x="1143518" y="1123950"/>
                  <a:pt x="1130818" y="1155700"/>
                  <a:pt x="1118118" y="1168400"/>
                </a:cubicBezTo>
                <a:cubicBezTo>
                  <a:pt x="1124468" y="1130300"/>
                  <a:pt x="1130818" y="1104900"/>
                  <a:pt x="1130818" y="1079500"/>
                </a:cubicBezTo>
                <a:cubicBezTo>
                  <a:pt x="1137168" y="1085850"/>
                  <a:pt x="1143518" y="1092200"/>
                  <a:pt x="1143518" y="1104900"/>
                </a:cubicBezTo>
                <a:close/>
                <a:moveTo>
                  <a:pt x="4191518" y="1155700"/>
                </a:moveTo>
                <a:cubicBezTo>
                  <a:pt x="4153418" y="1143000"/>
                  <a:pt x="4108968" y="1104900"/>
                  <a:pt x="4083568" y="1073150"/>
                </a:cubicBezTo>
                <a:cubicBezTo>
                  <a:pt x="4128018" y="1073150"/>
                  <a:pt x="4140718" y="1111250"/>
                  <a:pt x="4191518" y="1155700"/>
                </a:cubicBezTo>
                <a:close/>
                <a:moveTo>
                  <a:pt x="5461518" y="1174750"/>
                </a:moveTo>
                <a:cubicBezTo>
                  <a:pt x="5461518" y="1193800"/>
                  <a:pt x="5455168" y="1219200"/>
                  <a:pt x="5455168" y="1238250"/>
                </a:cubicBezTo>
                <a:lnTo>
                  <a:pt x="5436118" y="1238250"/>
                </a:lnTo>
                <a:cubicBezTo>
                  <a:pt x="5442468" y="1181100"/>
                  <a:pt x="5398018" y="1123950"/>
                  <a:pt x="5378968" y="1066800"/>
                </a:cubicBezTo>
                <a:cubicBezTo>
                  <a:pt x="5417068" y="1098550"/>
                  <a:pt x="5461518" y="1143000"/>
                  <a:pt x="5461518" y="1174750"/>
                </a:cubicBezTo>
                <a:close/>
                <a:moveTo>
                  <a:pt x="1245118" y="1111250"/>
                </a:moveTo>
                <a:cubicBezTo>
                  <a:pt x="1238768" y="1111250"/>
                  <a:pt x="1226068" y="1117600"/>
                  <a:pt x="1219718" y="1117600"/>
                </a:cubicBezTo>
                <a:lnTo>
                  <a:pt x="1219718" y="1098550"/>
                </a:lnTo>
                <a:cubicBezTo>
                  <a:pt x="1232418" y="1092200"/>
                  <a:pt x="1245118" y="1073150"/>
                  <a:pt x="1251468" y="1073150"/>
                </a:cubicBezTo>
                <a:cubicBezTo>
                  <a:pt x="1245118" y="1079500"/>
                  <a:pt x="1245118" y="1092200"/>
                  <a:pt x="1245118" y="1111250"/>
                </a:cubicBezTo>
                <a:close/>
                <a:moveTo>
                  <a:pt x="3315218" y="1060450"/>
                </a:moveTo>
                <a:cubicBezTo>
                  <a:pt x="3315218" y="1066800"/>
                  <a:pt x="3302518" y="1079500"/>
                  <a:pt x="3296168" y="1085850"/>
                </a:cubicBezTo>
                <a:cubicBezTo>
                  <a:pt x="3302518" y="1079500"/>
                  <a:pt x="3302518" y="1066800"/>
                  <a:pt x="3302518" y="1054100"/>
                </a:cubicBezTo>
                <a:cubicBezTo>
                  <a:pt x="3302518" y="1054100"/>
                  <a:pt x="3308868" y="1060450"/>
                  <a:pt x="3315218" y="1060450"/>
                </a:cubicBezTo>
                <a:close/>
                <a:moveTo>
                  <a:pt x="2159519" y="1079500"/>
                </a:moveTo>
                <a:cubicBezTo>
                  <a:pt x="2159519" y="1073150"/>
                  <a:pt x="2165869" y="1060450"/>
                  <a:pt x="2165869" y="1054100"/>
                </a:cubicBezTo>
                <a:cubicBezTo>
                  <a:pt x="2165869" y="1060450"/>
                  <a:pt x="2165869" y="1073150"/>
                  <a:pt x="2159519" y="1079500"/>
                </a:cubicBezTo>
                <a:close/>
                <a:moveTo>
                  <a:pt x="1187968" y="1104900"/>
                </a:moveTo>
                <a:cubicBezTo>
                  <a:pt x="1181618" y="1085850"/>
                  <a:pt x="1168918" y="1066800"/>
                  <a:pt x="1156218" y="1047750"/>
                </a:cubicBezTo>
                <a:cubicBezTo>
                  <a:pt x="1175268" y="1054100"/>
                  <a:pt x="1187968" y="1085850"/>
                  <a:pt x="1187968" y="1104900"/>
                </a:cubicBezTo>
                <a:close/>
                <a:moveTo>
                  <a:pt x="2121419" y="1079500"/>
                </a:moveTo>
                <a:lnTo>
                  <a:pt x="2121419" y="1035050"/>
                </a:lnTo>
                <a:cubicBezTo>
                  <a:pt x="2121419" y="1047750"/>
                  <a:pt x="2127769" y="1060450"/>
                  <a:pt x="2121419" y="1079500"/>
                </a:cubicBezTo>
                <a:close/>
                <a:moveTo>
                  <a:pt x="5251968" y="1111250"/>
                </a:moveTo>
                <a:cubicBezTo>
                  <a:pt x="5239268" y="1092200"/>
                  <a:pt x="5226568" y="1060450"/>
                  <a:pt x="5220218" y="1028700"/>
                </a:cubicBezTo>
                <a:cubicBezTo>
                  <a:pt x="5232918" y="1054100"/>
                  <a:pt x="5245618" y="1085850"/>
                  <a:pt x="5251968" y="1111250"/>
                </a:cubicBezTo>
                <a:close/>
                <a:moveTo>
                  <a:pt x="5372618" y="1054100"/>
                </a:moveTo>
                <a:lnTo>
                  <a:pt x="5372618" y="1009650"/>
                </a:lnTo>
                <a:cubicBezTo>
                  <a:pt x="5378968" y="1022350"/>
                  <a:pt x="5378968" y="1041400"/>
                  <a:pt x="5372618" y="1054100"/>
                </a:cubicBezTo>
                <a:close/>
                <a:moveTo>
                  <a:pt x="3239018" y="1028700"/>
                </a:moveTo>
                <a:lnTo>
                  <a:pt x="3207269" y="1028700"/>
                </a:lnTo>
                <a:lnTo>
                  <a:pt x="3207269" y="1009650"/>
                </a:lnTo>
                <a:cubicBezTo>
                  <a:pt x="3219968" y="1016000"/>
                  <a:pt x="3232668" y="1022350"/>
                  <a:pt x="3239018" y="1028700"/>
                </a:cubicBezTo>
                <a:close/>
                <a:moveTo>
                  <a:pt x="3454918" y="1085850"/>
                </a:moveTo>
                <a:cubicBezTo>
                  <a:pt x="3448568" y="1085850"/>
                  <a:pt x="3442218" y="1085850"/>
                  <a:pt x="3435868" y="1079500"/>
                </a:cubicBezTo>
                <a:cubicBezTo>
                  <a:pt x="3454918" y="1054100"/>
                  <a:pt x="3486668" y="1028700"/>
                  <a:pt x="3505718" y="996950"/>
                </a:cubicBezTo>
                <a:lnTo>
                  <a:pt x="3518418" y="996950"/>
                </a:lnTo>
                <a:cubicBezTo>
                  <a:pt x="3518418" y="1016000"/>
                  <a:pt x="3473968" y="1060450"/>
                  <a:pt x="3454918" y="1085850"/>
                </a:cubicBezTo>
                <a:close/>
                <a:moveTo>
                  <a:pt x="3556518" y="977900"/>
                </a:moveTo>
                <a:cubicBezTo>
                  <a:pt x="3550168" y="977900"/>
                  <a:pt x="3537468" y="984250"/>
                  <a:pt x="3531118" y="984250"/>
                </a:cubicBezTo>
                <a:cubicBezTo>
                  <a:pt x="3531118" y="984250"/>
                  <a:pt x="3537468" y="977900"/>
                  <a:pt x="3537468" y="971550"/>
                </a:cubicBezTo>
                <a:lnTo>
                  <a:pt x="3556518" y="977900"/>
                </a:lnTo>
                <a:close/>
                <a:moveTo>
                  <a:pt x="3550168" y="933450"/>
                </a:moveTo>
                <a:cubicBezTo>
                  <a:pt x="3550168" y="927100"/>
                  <a:pt x="3556518" y="920750"/>
                  <a:pt x="3562868" y="927100"/>
                </a:cubicBezTo>
                <a:cubicBezTo>
                  <a:pt x="3562868" y="927100"/>
                  <a:pt x="3556518" y="933450"/>
                  <a:pt x="3550168" y="933450"/>
                </a:cubicBezTo>
                <a:close/>
                <a:moveTo>
                  <a:pt x="1181618" y="920750"/>
                </a:moveTo>
                <a:lnTo>
                  <a:pt x="1162568" y="920750"/>
                </a:lnTo>
                <a:cubicBezTo>
                  <a:pt x="1162568" y="920750"/>
                  <a:pt x="1156218" y="914400"/>
                  <a:pt x="1156218" y="933450"/>
                </a:cubicBezTo>
                <a:cubicBezTo>
                  <a:pt x="1156218" y="965200"/>
                  <a:pt x="1207018" y="984250"/>
                  <a:pt x="1207018" y="1041400"/>
                </a:cubicBezTo>
                <a:cubicBezTo>
                  <a:pt x="1187968" y="1028700"/>
                  <a:pt x="1149868" y="1009650"/>
                  <a:pt x="1137168" y="1009650"/>
                </a:cubicBezTo>
                <a:cubicBezTo>
                  <a:pt x="1092718" y="1009650"/>
                  <a:pt x="1041918" y="1200150"/>
                  <a:pt x="1029218" y="1257300"/>
                </a:cubicBezTo>
                <a:cubicBezTo>
                  <a:pt x="997468" y="1231900"/>
                  <a:pt x="997468" y="1219200"/>
                  <a:pt x="997468" y="1193800"/>
                </a:cubicBezTo>
                <a:cubicBezTo>
                  <a:pt x="997468" y="1117600"/>
                  <a:pt x="1092718" y="977900"/>
                  <a:pt x="1130818" y="920750"/>
                </a:cubicBezTo>
                <a:cubicBezTo>
                  <a:pt x="1137168" y="920750"/>
                  <a:pt x="1149868" y="920750"/>
                  <a:pt x="1156218" y="914400"/>
                </a:cubicBezTo>
                <a:lnTo>
                  <a:pt x="1181618" y="920750"/>
                </a:lnTo>
                <a:close/>
                <a:moveTo>
                  <a:pt x="6922019" y="996950"/>
                </a:moveTo>
                <a:lnTo>
                  <a:pt x="6922019" y="1016000"/>
                </a:lnTo>
                <a:cubicBezTo>
                  <a:pt x="6909319" y="1009650"/>
                  <a:pt x="6896619" y="1003300"/>
                  <a:pt x="6883919" y="1003300"/>
                </a:cubicBezTo>
                <a:cubicBezTo>
                  <a:pt x="6858519" y="1003300"/>
                  <a:pt x="6801369" y="1028700"/>
                  <a:pt x="6807719" y="1066800"/>
                </a:cubicBezTo>
                <a:cubicBezTo>
                  <a:pt x="6839469" y="1047750"/>
                  <a:pt x="6871219" y="1022350"/>
                  <a:pt x="6883919" y="1022350"/>
                </a:cubicBezTo>
                <a:cubicBezTo>
                  <a:pt x="6902969" y="1022350"/>
                  <a:pt x="6953769" y="1079500"/>
                  <a:pt x="6953769" y="1092200"/>
                </a:cubicBezTo>
                <a:cubicBezTo>
                  <a:pt x="6953769" y="1111250"/>
                  <a:pt x="6941069" y="1117600"/>
                  <a:pt x="6934719" y="1130300"/>
                </a:cubicBezTo>
                <a:cubicBezTo>
                  <a:pt x="6928369" y="1117600"/>
                  <a:pt x="6877569" y="1047750"/>
                  <a:pt x="6858519" y="1047750"/>
                </a:cubicBezTo>
                <a:cubicBezTo>
                  <a:pt x="6845819" y="1047750"/>
                  <a:pt x="6820419" y="1073150"/>
                  <a:pt x="6820419" y="1092200"/>
                </a:cubicBezTo>
                <a:cubicBezTo>
                  <a:pt x="6820419" y="1104900"/>
                  <a:pt x="6833119" y="1117600"/>
                  <a:pt x="6839469" y="1130300"/>
                </a:cubicBezTo>
                <a:cubicBezTo>
                  <a:pt x="6833119" y="1136650"/>
                  <a:pt x="6826769" y="1136650"/>
                  <a:pt x="6820419" y="1143000"/>
                </a:cubicBezTo>
                <a:cubicBezTo>
                  <a:pt x="6814069" y="1136650"/>
                  <a:pt x="6814069" y="1123950"/>
                  <a:pt x="6807719" y="1117600"/>
                </a:cubicBezTo>
                <a:cubicBezTo>
                  <a:pt x="6801369" y="1123950"/>
                  <a:pt x="6795019" y="1123950"/>
                  <a:pt x="6795019" y="1143000"/>
                </a:cubicBezTo>
                <a:cubicBezTo>
                  <a:pt x="6795019" y="1155700"/>
                  <a:pt x="6807719" y="1143000"/>
                  <a:pt x="6807719" y="1162050"/>
                </a:cubicBezTo>
                <a:cubicBezTo>
                  <a:pt x="6807719" y="1174750"/>
                  <a:pt x="6788669" y="1200150"/>
                  <a:pt x="6775969" y="1212850"/>
                </a:cubicBezTo>
                <a:cubicBezTo>
                  <a:pt x="6782319" y="1200150"/>
                  <a:pt x="6782319" y="1181100"/>
                  <a:pt x="6775969" y="1174750"/>
                </a:cubicBezTo>
                <a:cubicBezTo>
                  <a:pt x="6750569" y="1149350"/>
                  <a:pt x="6718819" y="1130300"/>
                  <a:pt x="6699769" y="1098550"/>
                </a:cubicBezTo>
                <a:cubicBezTo>
                  <a:pt x="6674369" y="1060450"/>
                  <a:pt x="6693419" y="1028700"/>
                  <a:pt x="6661669" y="1009650"/>
                </a:cubicBezTo>
                <a:cubicBezTo>
                  <a:pt x="6661669" y="1016000"/>
                  <a:pt x="6655319" y="1016000"/>
                  <a:pt x="6655319" y="1035050"/>
                </a:cubicBezTo>
                <a:cubicBezTo>
                  <a:pt x="6655319" y="1047750"/>
                  <a:pt x="6693419" y="1130300"/>
                  <a:pt x="6706119" y="1174750"/>
                </a:cubicBezTo>
                <a:cubicBezTo>
                  <a:pt x="6680719" y="1149350"/>
                  <a:pt x="6642619" y="1022350"/>
                  <a:pt x="6642619" y="1009650"/>
                </a:cubicBezTo>
                <a:cubicBezTo>
                  <a:pt x="6642619" y="990600"/>
                  <a:pt x="6668019" y="971550"/>
                  <a:pt x="6693419" y="958850"/>
                </a:cubicBezTo>
                <a:cubicBezTo>
                  <a:pt x="6737869" y="933450"/>
                  <a:pt x="6826769" y="895350"/>
                  <a:pt x="6839469" y="895350"/>
                </a:cubicBezTo>
                <a:cubicBezTo>
                  <a:pt x="6883919" y="895350"/>
                  <a:pt x="6902969" y="965200"/>
                  <a:pt x="6922019" y="996950"/>
                </a:cubicBezTo>
                <a:close/>
                <a:moveTo>
                  <a:pt x="5531368" y="1041400"/>
                </a:moveTo>
                <a:cubicBezTo>
                  <a:pt x="5544068" y="1028700"/>
                  <a:pt x="5550418" y="1016000"/>
                  <a:pt x="5563118" y="1009650"/>
                </a:cubicBezTo>
                <a:cubicBezTo>
                  <a:pt x="5563118" y="1016000"/>
                  <a:pt x="5556768" y="1009650"/>
                  <a:pt x="5556768" y="1022350"/>
                </a:cubicBezTo>
                <a:cubicBezTo>
                  <a:pt x="5556768" y="1041400"/>
                  <a:pt x="5575818" y="1047750"/>
                  <a:pt x="5582168" y="1060450"/>
                </a:cubicBezTo>
                <a:cubicBezTo>
                  <a:pt x="5563118" y="1066800"/>
                  <a:pt x="5537718" y="1073150"/>
                  <a:pt x="5525018" y="1073150"/>
                </a:cubicBezTo>
                <a:cubicBezTo>
                  <a:pt x="5486918" y="1073150"/>
                  <a:pt x="5493268" y="1035050"/>
                  <a:pt x="5474218" y="1009650"/>
                </a:cubicBezTo>
                <a:cubicBezTo>
                  <a:pt x="5455168" y="990600"/>
                  <a:pt x="5429768" y="990600"/>
                  <a:pt x="5410718" y="984250"/>
                </a:cubicBezTo>
                <a:cubicBezTo>
                  <a:pt x="5391668" y="952500"/>
                  <a:pt x="5385318" y="908050"/>
                  <a:pt x="5359918" y="920750"/>
                </a:cubicBezTo>
                <a:cubicBezTo>
                  <a:pt x="5378968" y="889000"/>
                  <a:pt x="5372618" y="889000"/>
                  <a:pt x="5385318" y="889000"/>
                </a:cubicBezTo>
                <a:cubicBezTo>
                  <a:pt x="5410718" y="889000"/>
                  <a:pt x="5429768" y="996950"/>
                  <a:pt x="5531368" y="1041400"/>
                </a:cubicBezTo>
                <a:close/>
                <a:moveTo>
                  <a:pt x="5518668" y="787400"/>
                </a:moveTo>
                <a:cubicBezTo>
                  <a:pt x="5499618" y="781050"/>
                  <a:pt x="5474218" y="762000"/>
                  <a:pt x="5455168" y="742950"/>
                </a:cubicBezTo>
                <a:cubicBezTo>
                  <a:pt x="5474218" y="749300"/>
                  <a:pt x="5499618" y="768350"/>
                  <a:pt x="5518668" y="787400"/>
                </a:cubicBezTo>
                <a:close/>
                <a:moveTo>
                  <a:pt x="5556768" y="882650"/>
                </a:moveTo>
                <a:cubicBezTo>
                  <a:pt x="5569468" y="876300"/>
                  <a:pt x="5575818" y="857250"/>
                  <a:pt x="5582168" y="844550"/>
                </a:cubicBezTo>
                <a:lnTo>
                  <a:pt x="5582168" y="876300"/>
                </a:lnTo>
                <a:cubicBezTo>
                  <a:pt x="5575818" y="901700"/>
                  <a:pt x="5563118" y="920750"/>
                  <a:pt x="5563118" y="939800"/>
                </a:cubicBezTo>
                <a:cubicBezTo>
                  <a:pt x="5563118" y="952500"/>
                  <a:pt x="5588518" y="965200"/>
                  <a:pt x="5594868" y="977900"/>
                </a:cubicBezTo>
                <a:cubicBezTo>
                  <a:pt x="5588518" y="977900"/>
                  <a:pt x="5575818" y="984250"/>
                  <a:pt x="5569468" y="984250"/>
                </a:cubicBezTo>
                <a:cubicBezTo>
                  <a:pt x="5569468" y="977900"/>
                  <a:pt x="5569468" y="965200"/>
                  <a:pt x="5563118" y="952500"/>
                </a:cubicBezTo>
                <a:cubicBezTo>
                  <a:pt x="5556768" y="965200"/>
                  <a:pt x="5550418" y="984250"/>
                  <a:pt x="5544068" y="996950"/>
                </a:cubicBezTo>
                <a:cubicBezTo>
                  <a:pt x="5512318" y="977900"/>
                  <a:pt x="5537718" y="927100"/>
                  <a:pt x="5531368" y="914400"/>
                </a:cubicBezTo>
                <a:cubicBezTo>
                  <a:pt x="5518668" y="933450"/>
                  <a:pt x="5499618" y="958850"/>
                  <a:pt x="5486918" y="977900"/>
                </a:cubicBezTo>
                <a:cubicBezTo>
                  <a:pt x="5417068" y="958850"/>
                  <a:pt x="5461518" y="863600"/>
                  <a:pt x="5404368" y="863600"/>
                </a:cubicBezTo>
                <a:cubicBezTo>
                  <a:pt x="5378968" y="863600"/>
                  <a:pt x="5340868" y="889000"/>
                  <a:pt x="5315468" y="920750"/>
                </a:cubicBezTo>
                <a:cubicBezTo>
                  <a:pt x="5309118" y="920750"/>
                  <a:pt x="5296418" y="914400"/>
                  <a:pt x="5296418" y="895350"/>
                </a:cubicBezTo>
                <a:cubicBezTo>
                  <a:pt x="5296418" y="882650"/>
                  <a:pt x="5340868" y="787400"/>
                  <a:pt x="5359918" y="736600"/>
                </a:cubicBezTo>
                <a:cubicBezTo>
                  <a:pt x="5410718" y="742950"/>
                  <a:pt x="5505968" y="850900"/>
                  <a:pt x="5556768" y="882650"/>
                </a:cubicBezTo>
                <a:close/>
                <a:moveTo>
                  <a:pt x="3702568" y="838200"/>
                </a:moveTo>
                <a:cubicBezTo>
                  <a:pt x="3702568" y="850900"/>
                  <a:pt x="3670818" y="1028700"/>
                  <a:pt x="3670818" y="1041400"/>
                </a:cubicBezTo>
                <a:cubicBezTo>
                  <a:pt x="3670818" y="1060450"/>
                  <a:pt x="3689868" y="1092200"/>
                  <a:pt x="3689868" y="1104900"/>
                </a:cubicBezTo>
                <a:cubicBezTo>
                  <a:pt x="3689868" y="1123950"/>
                  <a:pt x="3556518" y="1225550"/>
                  <a:pt x="3518418" y="1257300"/>
                </a:cubicBezTo>
                <a:cubicBezTo>
                  <a:pt x="3524768" y="1270000"/>
                  <a:pt x="3537468" y="1295400"/>
                  <a:pt x="3550168" y="1295400"/>
                </a:cubicBezTo>
                <a:cubicBezTo>
                  <a:pt x="3569218" y="1295400"/>
                  <a:pt x="3575568" y="1282700"/>
                  <a:pt x="3581918" y="1282700"/>
                </a:cubicBezTo>
                <a:cubicBezTo>
                  <a:pt x="3562868" y="1327150"/>
                  <a:pt x="3518418" y="1365250"/>
                  <a:pt x="3493018" y="1416050"/>
                </a:cubicBezTo>
                <a:cubicBezTo>
                  <a:pt x="3467618" y="1460500"/>
                  <a:pt x="3461268" y="1524000"/>
                  <a:pt x="3435868" y="1574800"/>
                </a:cubicBezTo>
                <a:lnTo>
                  <a:pt x="3410468" y="1549400"/>
                </a:lnTo>
                <a:cubicBezTo>
                  <a:pt x="3397768" y="1511300"/>
                  <a:pt x="3391418" y="1460500"/>
                  <a:pt x="3378718" y="1422400"/>
                </a:cubicBezTo>
                <a:cubicBezTo>
                  <a:pt x="3372368" y="1384300"/>
                  <a:pt x="3334268" y="1308100"/>
                  <a:pt x="3334268" y="1295400"/>
                </a:cubicBezTo>
                <a:cubicBezTo>
                  <a:pt x="3334268" y="1238250"/>
                  <a:pt x="3410468" y="1073150"/>
                  <a:pt x="3410468" y="1066800"/>
                </a:cubicBezTo>
                <a:cubicBezTo>
                  <a:pt x="3410468" y="1047750"/>
                  <a:pt x="3391418" y="1054100"/>
                  <a:pt x="3391418" y="1041400"/>
                </a:cubicBezTo>
                <a:lnTo>
                  <a:pt x="3391418" y="882650"/>
                </a:lnTo>
                <a:cubicBezTo>
                  <a:pt x="3442218" y="831850"/>
                  <a:pt x="3518418" y="730250"/>
                  <a:pt x="3537468" y="730250"/>
                </a:cubicBezTo>
                <a:cubicBezTo>
                  <a:pt x="3620018" y="730250"/>
                  <a:pt x="3702568" y="730250"/>
                  <a:pt x="3702568" y="838200"/>
                </a:cubicBezTo>
                <a:close/>
                <a:moveTo>
                  <a:pt x="3581918" y="590550"/>
                </a:moveTo>
                <a:cubicBezTo>
                  <a:pt x="3620018" y="609600"/>
                  <a:pt x="3658118" y="577850"/>
                  <a:pt x="3658118" y="628650"/>
                </a:cubicBezTo>
                <a:cubicBezTo>
                  <a:pt x="3658118" y="641350"/>
                  <a:pt x="3639068" y="679450"/>
                  <a:pt x="3626368" y="679450"/>
                </a:cubicBezTo>
                <a:cubicBezTo>
                  <a:pt x="3613668" y="679450"/>
                  <a:pt x="3581918" y="666750"/>
                  <a:pt x="3556518" y="660400"/>
                </a:cubicBezTo>
                <a:cubicBezTo>
                  <a:pt x="3562868" y="647700"/>
                  <a:pt x="3569218" y="628650"/>
                  <a:pt x="3581918" y="615950"/>
                </a:cubicBezTo>
                <a:cubicBezTo>
                  <a:pt x="3569218" y="609600"/>
                  <a:pt x="3556518" y="609600"/>
                  <a:pt x="3543818" y="609600"/>
                </a:cubicBezTo>
                <a:lnTo>
                  <a:pt x="3543818" y="590550"/>
                </a:lnTo>
                <a:lnTo>
                  <a:pt x="3581918" y="590550"/>
                </a:lnTo>
                <a:close/>
                <a:moveTo>
                  <a:pt x="3835918" y="279400"/>
                </a:moveTo>
                <a:cubicBezTo>
                  <a:pt x="3835918" y="298450"/>
                  <a:pt x="3823218" y="298450"/>
                  <a:pt x="3823218" y="317500"/>
                </a:cubicBezTo>
                <a:cubicBezTo>
                  <a:pt x="3816868" y="342900"/>
                  <a:pt x="3823218" y="374650"/>
                  <a:pt x="3804168" y="406400"/>
                </a:cubicBezTo>
                <a:cubicBezTo>
                  <a:pt x="3778768" y="450850"/>
                  <a:pt x="3721618" y="482600"/>
                  <a:pt x="3702568" y="533400"/>
                </a:cubicBezTo>
                <a:cubicBezTo>
                  <a:pt x="3683518" y="584200"/>
                  <a:pt x="3689868" y="685800"/>
                  <a:pt x="3689868" y="698500"/>
                </a:cubicBezTo>
                <a:cubicBezTo>
                  <a:pt x="3689868" y="717550"/>
                  <a:pt x="3734318" y="831850"/>
                  <a:pt x="3734318" y="844550"/>
                </a:cubicBezTo>
                <a:cubicBezTo>
                  <a:pt x="3734318" y="863600"/>
                  <a:pt x="3696218" y="1073150"/>
                  <a:pt x="3696218" y="1085850"/>
                </a:cubicBezTo>
                <a:cubicBezTo>
                  <a:pt x="3696218" y="1200150"/>
                  <a:pt x="3766068" y="1219200"/>
                  <a:pt x="3766068" y="1263650"/>
                </a:cubicBezTo>
                <a:cubicBezTo>
                  <a:pt x="3766068" y="1282700"/>
                  <a:pt x="3753368" y="1295400"/>
                  <a:pt x="3753368" y="1314450"/>
                </a:cubicBezTo>
                <a:cubicBezTo>
                  <a:pt x="3753368" y="1435100"/>
                  <a:pt x="3943868" y="1574800"/>
                  <a:pt x="3943868" y="1536700"/>
                </a:cubicBezTo>
                <a:cubicBezTo>
                  <a:pt x="3943868" y="1524000"/>
                  <a:pt x="3899418" y="1428750"/>
                  <a:pt x="3899418" y="1416050"/>
                </a:cubicBezTo>
                <a:lnTo>
                  <a:pt x="3899418" y="1238250"/>
                </a:lnTo>
                <a:cubicBezTo>
                  <a:pt x="3854968" y="1200150"/>
                  <a:pt x="3823218" y="1174750"/>
                  <a:pt x="3823218" y="1136650"/>
                </a:cubicBezTo>
                <a:cubicBezTo>
                  <a:pt x="3823218" y="1022350"/>
                  <a:pt x="3931168" y="1022350"/>
                  <a:pt x="3988318" y="1022350"/>
                </a:cubicBezTo>
                <a:cubicBezTo>
                  <a:pt x="4007368" y="1022350"/>
                  <a:pt x="4045468" y="1060450"/>
                  <a:pt x="4064518" y="1060450"/>
                </a:cubicBezTo>
                <a:cubicBezTo>
                  <a:pt x="4077218" y="1060450"/>
                  <a:pt x="4134368" y="1041400"/>
                  <a:pt x="4172468" y="1028700"/>
                </a:cubicBezTo>
                <a:cubicBezTo>
                  <a:pt x="4174564" y="1030795"/>
                  <a:pt x="4175262" y="1031494"/>
                  <a:pt x="4175262" y="1032256"/>
                </a:cubicBezTo>
                <a:cubicBezTo>
                  <a:pt x="4175262" y="1033653"/>
                  <a:pt x="4172468" y="1035050"/>
                  <a:pt x="4172468" y="1047750"/>
                </a:cubicBezTo>
                <a:cubicBezTo>
                  <a:pt x="4172468" y="1060450"/>
                  <a:pt x="4204218" y="1073150"/>
                  <a:pt x="4223268" y="1085850"/>
                </a:cubicBezTo>
                <a:lnTo>
                  <a:pt x="4255018" y="1079500"/>
                </a:lnTo>
                <a:cubicBezTo>
                  <a:pt x="4248668" y="1066800"/>
                  <a:pt x="4229618" y="1054100"/>
                  <a:pt x="4210568" y="1041400"/>
                </a:cubicBezTo>
                <a:cubicBezTo>
                  <a:pt x="4242318" y="1028700"/>
                  <a:pt x="4312168" y="1104900"/>
                  <a:pt x="4337568" y="1143000"/>
                </a:cubicBezTo>
                <a:cubicBezTo>
                  <a:pt x="4312168" y="1123950"/>
                  <a:pt x="4280418" y="1111250"/>
                  <a:pt x="4248668" y="1098550"/>
                </a:cubicBezTo>
                <a:lnTo>
                  <a:pt x="4223268" y="1104900"/>
                </a:lnTo>
                <a:cubicBezTo>
                  <a:pt x="4235968" y="1117600"/>
                  <a:pt x="4280418" y="1123950"/>
                  <a:pt x="4299468" y="1136650"/>
                </a:cubicBezTo>
                <a:cubicBezTo>
                  <a:pt x="4318518" y="1149350"/>
                  <a:pt x="4324868" y="1181100"/>
                  <a:pt x="4343918" y="1200150"/>
                </a:cubicBezTo>
                <a:cubicBezTo>
                  <a:pt x="4350268" y="1200150"/>
                  <a:pt x="4362968" y="1206500"/>
                  <a:pt x="4362968" y="1187450"/>
                </a:cubicBezTo>
                <a:cubicBezTo>
                  <a:pt x="4362968" y="1174750"/>
                  <a:pt x="4350268" y="1162050"/>
                  <a:pt x="4350268" y="1149350"/>
                </a:cubicBezTo>
                <a:cubicBezTo>
                  <a:pt x="4369318" y="1168400"/>
                  <a:pt x="4394718" y="1187450"/>
                  <a:pt x="4407418" y="1187450"/>
                </a:cubicBezTo>
                <a:cubicBezTo>
                  <a:pt x="4426468" y="1187450"/>
                  <a:pt x="4458218" y="1155700"/>
                  <a:pt x="4477268" y="1143000"/>
                </a:cubicBezTo>
                <a:cubicBezTo>
                  <a:pt x="4470918" y="1155700"/>
                  <a:pt x="4470918" y="1174750"/>
                  <a:pt x="4470918" y="1193800"/>
                </a:cubicBezTo>
                <a:cubicBezTo>
                  <a:pt x="4496318" y="1219200"/>
                  <a:pt x="4559818" y="1212850"/>
                  <a:pt x="4591568" y="1212850"/>
                </a:cubicBezTo>
                <a:cubicBezTo>
                  <a:pt x="4604268" y="1238250"/>
                  <a:pt x="4661418" y="1263650"/>
                  <a:pt x="4686818" y="1282700"/>
                </a:cubicBezTo>
                <a:cubicBezTo>
                  <a:pt x="4686818" y="1282700"/>
                  <a:pt x="4693168" y="1282700"/>
                  <a:pt x="4693168" y="1270000"/>
                </a:cubicBezTo>
                <a:cubicBezTo>
                  <a:pt x="4693168" y="1206500"/>
                  <a:pt x="4623318" y="1206500"/>
                  <a:pt x="4585218" y="1174750"/>
                </a:cubicBezTo>
                <a:lnTo>
                  <a:pt x="4585218" y="1149350"/>
                </a:lnTo>
                <a:cubicBezTo>
                  <a:pt x="4597918" y="1155700"/>
                  <a:pt x="4610618" y="1168400"/>
                  <a:pt x="4623318" y="1174750"/>
                </a:cubicBezTo>
                <a:cubicBezTo>
                  <a:pt x="4642368" y="1193800"/>
                  <a:pt x="4674118" y="1212850"/>
                  <a:pt x="4699518" y="1238250"/>
                </a:cubicBezTo>
                <a:cubicBezTo>
                  <a:pt x="4731268" y="1263650"/>
                  <a:pt x="4788418" y="1428750"/>
                  <a:pt x="4788418" y="1479550"/>
                </a:cubicBezTo>
                <a:cubicBezTo>
                  <a:pt x="4788418" y="1530350"/>
                  <a:pt x="4699518" y="1568450"/>
                  <a:pt x="4699518" y="1644650"/>
                </a:cubicBezTo>
                <a:cubicBezTo>
                  <a:pt x="4699518" y="1663700"/>
                  <a:pt x="4743968" y="1689100"/>
                  <a:pt x="4775718" y="1701800"/>
                </a:cubicBezTo>
                <a:cubicBezTo>
                  <a:pt x="4788418" y="1708150"/>
                  <a:pt x="4820168" y="1708150"/>
                  <a:pt x="4845568" y="1708150"/>
                </a:cubicBezTo>
                <a:cubicBezTo>
                  <a:pt x="4845568" y="1739900"/>
                  <a:pt x="4839218" y="1778000"/>
                  <a:pt x="4864618" y="1778000"/>
                </a:cubicBezTo>
                <a:cubicBezTo>
                  <a:pt x="4877318" y="1778000"/>
                  <a:pt x="4864618" y="1765300"/>
                  <a:pt x="4883668" y="1765300"/>
                </a:cubicBezTo>
                <a:cubicBezTo>
                  <a:pt x="4902718" y="1765300"/>
                  <a:pt x="4896368" y="1790700"/>
                  <a:pt x="4909068" y="1803400"/>
                </a:cubicBezTo>
                <a:cubicBezTo>
                  <a:pt x="4972568" y="1822450"/>
                  <a:pt x="5086868" y="1860550"/>
                  <a:pt x="5099568" y="1860550"/>
                </a:cubicBezTo>
                <a:cubicBezTo>
                  <a:pt x="5118618" y="1860550"/>
                  <a:pt x="5124968" y="1854200"/>
                  <a:pt x="5131318" y="1847850"/>
                </a:cubicBezTo>
                <a:cubicBezTo>
                  <a:pt x="5105918" y="1828800"/>
                  <a:pt x="5061468" y="1822450"/>
                  <a:pt x="5048768" y="1784350"/>
                </a:cubicBezTo>
                <a:cubicBezTo>
                  <a:pt x="5055118" y="1784350"/>
                  <a:pt x="5055118" y="1778000"/>
                  <a:pt x="5074168" y="1778000"/>
                </a:cubicBezTo>
                <a:cubicBezTo>
                  <a:pt x="5086868" y="1778000"/>
                  <a:pt x="5156718" y="1803400"/>
                  <a:pt x="5175768" y="1803400"/>
                </a:cubicBezTo>
                <a:cubicBezTo>
                  <a:pt x="5188468" y="1803400"/>
                  <a:pt x="5194818" y="1803400"/>
                  <a:pt x="5207518" y="1797050"/>
                </a:cubicBezTo>
                <a:cubicBezTo>
                  <a:pt x="5182118" y="1758950"/>
                  <a:pt x="5105918" y="1727200"/>
                  <a:pt x="5055118" y="1752600"/>
                </a:cubicBezTo>
                <a:cubicBezTo>
                  <a:pt x="5042418" y="1733550"/>
                  <a:pt x="5061468" y="1720850"/>
                  <a:pt x="5036068" y="1720850"/>
                </a:cubicBezTo>
                <a:lnTo>
                  <a:pt x="5036068" y="1593850"/>
                </a:lnTo>
                <a:cubicBezTo>
                  <a:pt x="5029718" y="1581150"/>
                  <a:pt x="5029718" y="1555750"/>
                  <a:pt x="5023368" y="1536700"/>
                </a:cubicBezTo>
                <a:cubicBezTo>
                  <a:pt x="5023368" y="1530350"/>
                  <a:pt x="5010668" y="1530350"/>
                  <a:pt x="5004318" y="1524000"/>
                </a:cubicBezTo>
                <a:lnTo>
                  <a:pt x="4991618" y="1498600"/>
                </a:lnTo>
                <a:cubicBezTo>
                  <a:pt x="4985268" y="1498600"/>
                  <a:pt x="4972568" y="1498600"/>
                  <a:pt x="4966218" y="1492250"/>
                </a:cubicBezTo>
                <a:cubicBezTo>
                  <a:pt x="5004318" y="1498600"/>
                  <a:pt x="5061468" y="1460500"/>
                  <a:pt x="5061468" y="1409700"/>
                </a:cubicBezTo>
                <a:cubicBezTo>
                  <a:pt x="5048768" y="1416050"/>
                  <a:pt x="5036068" y="1428750"/>
                  <a:pt x="5029718" y="1435100"/>
                </a:cubicBezTo>
                <a:cubicBezTo>
                  <a:pt x="5017018" y="1447800"/>
                  <a:pt x="4991618" y="1454150"/>
                  <a:pt x="4978918" y="1454150"/>
                </a:cubicBezTo>
                <a:cubicBezTo>
                  <a:pt x="4947168" y="1454150"/>
                  <a:pt x="4928118" y="1358900"/>
                  <a:pt x="4921768" y="1339850"/>
                </a:cubicBezTo>
                <a:cubicBezTo>
                  <a:pt x="4921768" y="1333500"/>
                  <a:pt x="4915418" y="1333500"/>
                  <a:pt x="4909068" y="1327150"/>
                </a:cubicBezTo>
                <a:cubicBezTo>
                  <a:pt x="4909068" y="1320800"/>
                  <a:pt x="4909068" y="1301750"/>
                  <a:pt x="4902718" y="1289050"/>
                </a:cubicBezTo>
                <a:cubicBezTo>
                  <a:pt x="4870968" y="1301750"/>
                  <a:pt x="4864618" y="1333500"/>
                  <a:pt x="4858268" y="1358900"/>
                </a:cubicBezTo>
                <a:cubicBezTo>
                  <a:pt x="4845568" y="1320800"/>
                  <a:pt x="4883668" y="1295400"/>
                  <a:pt x="4883668" y="1250950"/>
                </a:cubicBezTo>
                <a:cubicBezTo>
                  <a:pt x="4858268" y="1276350"/>
                  <a:pt x="4845568" y="1308100"/>
                  <a:pt x="4826518" y="1333500"/>
                </a:cubicBezTo>
                <a:cubicBezTo>
                  <a:pt x="4788418" y="1314450"/>
                  <a:pt x="4756668" y="1289050"/>
                  <a:pt x="4756668" y="1257300"/>
                </a:cubicBezTo>
                <a:cubicBezTo>
                  <a:pt x="4756668" y="1238250"/>
                  <a:pt x="4775718" y="1219200"/>
                  <a:pt x="4775718" y="1200150"/>
                </a:cubicBezTo>
                <a:cubicBezTo>
                  <a:pt x="4775718" y="1187450"/>
                  <a:pt x="4763018" y="1181100"/>
                  <a:pt x="4750318" y="1174750"/>
                </a:cubicBezTo>
                <a:cubicBezTo>
                  <a:pt x="4737618" y="1193800"/>
                  <a:pt x="4737618" y="1212850"/>
                  <a:pt x="4724918" y="1231900"/>
                </a:cubicBezTo>
                <a:cubicBezTo>
                  <a:pt x="4699518" y="1212850"/>
                  <a:pt x="4655068" y="1143000"/>
                  <a:pt x="4642368" y="1117600"/>
                </a:cubicBezTo>
                <a:cubicBezTo>
                  <a:pt x="4661418" y="1111250"/>
                  <a:pt x="4686818" y="1104900"/>
                  <a:pt x="4699518" y="1104900"/>
                </a:cubicBezTo>
                <a:cubicBezTo>
                  <a:pt x="4737618" y="1104900"/>
                  <a:pt x="4724918" y="1136650"/>
                  <a:pt x="4775718" y="1123950"/>
                </a:cubicBezTo>
                <a:cubicBezTo>
                  <a:pt x="4782068" y="1136650"/>
                  <a:pt x="4782068" y="1155700"/>
                  <a:pt x="4782068" y="1174750"/>
                </a:cubicBezTo>
                <a:lnTo>
                  <a:pt x="4794768" y="1187450"/>
                </a:lnTo>
                <a:cubicBezTo>
                  <a:pt x="4813818" y="1155700"/>
                  <a:pt x="4870968" y="1123950"/>
                  <a:pt x="4896368" y="1123950"/>
                </a:cubicBezTo>
                <a:cubicBezTo>
                  <a:pt x="4909068" y="1123950"/>
                  <a:pt x="5074168" y="1270000"/>
                  <a:pt x="5074168" y="1238250"/>
                </a:cubicBezTo>
                <a:cubicBezTo>
                  <a:pt x="5074168" y="1231900"/>
                  <a:pt x="5048768" y="1168400"/>
                  <a:pt x="5048768" y="1149350"/>
                </a:cubicBezTo>
                <a:lnTo>
                  <a:pt x="5048768" y="1111250"/>
                </a:lnTo>
                <a:cubicBezTo>
                  <a:pt x="5067818" y="1054100"/>
                  <a:pt x="5067818" y="958850"/>
                  <a:pt x="5169418" y="958850"/>
                </a:cubicBezTo>
                <a:cubicBezTo>
                  <a:pt x="5188468" y="958850"/>
                  <a:pt x="5175768" y="984250"/>
                  <a:pt x="5201168" y="984250"/>
                </a:cubicBezTo>
                <a:cubicBezTo>
                  <a:pt x="5220218" y="984250"/>
                  <a:pt x="5213868" y="977900"/>
                  <a:pt x="5213868" y="971550"/>
                </a:cubicBezTo>
                <a:cubicBezTo>
                  <a:pt x="5264668" y="1022350"/>
                  <a:pt x="5271018" y="1111250"/>
                  <a:pt x="5296418" y="1168400"/>
                </a:cubicBezTo>
                <a:cubicBezTo>
                  <a:pt x="5277368" y="1174750"/>
                  <a:pt x="5220218" y="1225550"/>
                  <a:pt x="5194818" y="1212850"/>
                </a:cubicBezTo>
                <a:cubicBezTo>
                  <a:pt x="5194818" y="1212850"/>
                  <a:pt x="5188468" y="1206500"/>
                  <a:pt x="5188468" y="1225550"/>
                </a:cubicBezTo>
                <a:cubicBezTo>
                  <a:pt x="5188468" y="1238250"/>
                  <a:pt x="5201168" y="1270000"/>
                  <a:pt x="5201168" y="1295400"/>
                </a:cubicBezTo>
                <a:cubicBezTo>
                  <a:pt x="5201168" y="1295400"/>
                  <a:pt x="5201168" y="1270000"/>
                  <a:pt x="5182118" y="1270000"/>
                </a:cubicBezTo>
                <a:cubicBezTo>
                  <a:pt x="5169418" y="1270000"/>
                  <a:pt x="5163068" y="1276350"/>
                  <a:pt x="5156718" y="1282700"/>
                </a:cubicBezTo>
                <a:cubicBezTo>
                  <a:pt x="5150368" y="1238250"/>
                  <a:pt x="5144018" y="1193800"/>
                  <a:pt x="5144018" y="1143000"/>
                </a:cubicBezTo>
                <a:cubicBezTo>
                  <a:pt x="5131318" y="1143000"/>
                  <a:pt x="5112268" y="1143000"/>
                  <a:pt x="5093218" y="1136650"/>
                </a:cubicBezTo>
                <a:cubicBezTo>
                  <a:pt x="5086868" y="1149350"/>
                  <a:pt x="5086868" y="1155700"/>
                  <a:pt x="5086868" y="1174750"/>
                </a:cubicBezTo>
                <a:cubicBezTo>
                  <a:pt x="5086868" y="1187450"/>
                  <a:pt x="5105918" y="1263650"/>
                  <a:pt x="5105918" y="1276350"/>
                </a:cubicBezTo>
                <a:cubicBezTo>
                  <a:pt x="5105918" y="1295400"/>
                  <a:pt x="5080518" y="1397000"/>
                  <a:pt x="5080518" y="1409700"/>
                </a:cubicBezTo>
                <a:cubicBezTo>
                  <a:pt x="5080518" y="1428750"/>
                  <a:pt x="5080518" y="1422400"/>
                  <a:pt x="5086868" y="1428750"/>
                </a:cubicBezTo>
                <a:cubicBezTo>
                  <a:pt x="5112268" y="1416050"/>
                  <a:pt x="5144018" y="1409700"/>
                  <a:pt x="5156718" y="1409700"/>
                </a:cubicBezTo>
                <a:cubicBezTo>
                  <a:pt x="5175768" y="1409700"/>
                  <a:pt x="5220218" y="1416050"/>
                  <a:pt x="5245618" y="1428750"/>
                </a:cubicBezTo>
                <a:lnTo>
                  <a:pt x="5213868" y="1428750"/>
                </a:lnTo>
                <a:cubicBezTo>
                  <a:pt x="5207518" y="1435100"/>
                  <a:pt x="5207518" y="1428750"/>
                  <a:pt x="5207518" y="1441450"/>
                </a:cubicBezTo>
                <a:cubicBezTo>
                  <a:pt x="5207518" y="1460500"/>
                  <a:pt x="5315468" y="1549400"/>
                  <a:pt x="5334518" y="1549400"/>
                </a:cubicBezTo>
                <a:cubicBezTo>
                  <a:pt x="5347218" y="1549400"/>
                  <a:pt x="5353568" y="1536700"/>
                  <a:pt x="5353568" y="1530350"/>
                </a:cubicBezTo>
                <a:cubicBezTo>
                  <a:pt x="5366268" y="1536700"/>
                  <a:pt x="5385318" y="1555750"/>
                  <a:pt x="5398018" y="1562100"/>
                </a:cubicBezTo>
                <a:lnTo>
                  <a:pt x="5378968" y="1581150"/>
                </a:lnTo>
                <a:cubicBezTo>
                  <a:pt x="5385318" y="1593850"/>
                  <a:pt x="5404368" y="1612900"/>
                  <a:pt x="5417068" y="1612900"/>
                </a:cubicBezTo>
                <a:cubicBezTo>
                  <a:pt x="5436118" y="1612900"/>
                  <a:pt x="5493268" y="1581150"/>
                  <a:pt x="5505968" y="1581150"/>
                </a:cubicBezTo>
                <a:cubicBezTo>
                  <a:pt x="5525018" y="1581150"/>
                  <a:pt x="5556768" y="1593850"/>
                  <a:pt x="5569468" y="1606550"/>
                </a:cubicBezTo>
                <a:cubicBezTo>
                  <a:pt x="5556768" y="1606550"/>
                  <a:pt x="5544068" y="1600200"/>
                  <a:pt x="5531368" y="1600200"/>
                </a:cubicBezTo>
                <a:cubicBezTo>
                  <a:pt x="5525018" y="1606550"/>
                  <a:pt x="5525018" y="1606550"/>
                  <a:pt x="5525018" y="1625600"/>
                </a:cubicBezTo>
                <a:cubicBezTo>
                  <a:pt x="5525018" y="1670050"/>
                  <a:pt x="5613918" y="1651000"/>
                  <a:pt x="5645668" y="1676400"/>
                </a:cubicBezTo>
                <a:cubicBezTo>
                  <a:pt x="5645668" y="1676400"/>
                  <a:pt x="5652018" y="1676400"/>
                  <a:pt x="5652018" y="1663700"/>
                </a:cubicBezTo>
                <a:cubicBezTo>
                  <a:pt x="5652018" y="1644650"/>
                  <a:pt x="5639318" y="1644650"/>
                  <a:pt x="5632968" y="1638300"/>
                </a:cubicBezTo>
                <a:cubicBezTo>
                  <a:pt x="5639318" y="1631950"/>
                  <a:pt x="5652018" y="1631950"/>
                  <a:pt x="5652018" y="1612900"/>
                </a:cubicBezTo>
                <a:cubicBezTo>
                  <a:pt x="5652018" y="1600200"/>
                  <a:pt x="5632968" y="1574800"/>
                  <a:pt x="5620268" y="1555750"/>
                </a:cubicBezTo>
                <a:lnTo>
                  <a:pt x="5601218" y="1555750"/>
                </a:lnTo>
                <a:cubicBezTo>
                  <a:pt x="5594868" y="1562100"/>
                  <a:pt x="5594868" y="1574800"/>
                  <a:pt x="5588518" y="1587500"/>
                </a:cubicBezTo>
                <a:cubicBezTo>
                  <a:pt x="5582168" y="1581150"/>
                  <a:pt x="5588518" y="1574800"/>
                  <a:pt x="5588518" y="1454150"/>
                </a:cubicBezTo>
                <a:cubicBezTo>
                  <a:pt x="5569468" y="1416050"/>
                  <a:pt x="5601218" y="1276350"/>
                  <a:pt x="5512318" y="1276350"/>
                </a:cubicBezTo>
                <a:cubicBezTo>
                  <a:pt x="5474218" y="1276350"/>
                  <a:pt x="5455168" y="1333500"/>
                  <a:pt x="5436118" y="1352550"/>
                </a:cubicBezTo>
                <a:cubicBezTo>
                  <a:pt x="5429768" y="1358900"/>
                  <a:pt x="5410718" y="1365250"/>
                  <a:pt x="5398018" y="1377950"/>
                </a:cubicBezTo>
                <a:lnTo>
                  <a:pt x="5398018" y="1409700"/>
                </a:lnTo>
                <a:cubicBezTo>
                  <a:pt x="5398018" y="1422400"/>
                  <a:pt x="5417068" y="1517650"/>
                  <a:pt x="5429768" y="1587500"/>
                </a:cubicBezTo>
                <a:cubicBezTo>
                  <a:pt x="5404368" y="1562100"/>
                  <a:pt x="5410718" y="1511300"/>
                  <a:pt x="5404368" y="1485900"/>
                </a:cubicBezTo>
                <a:cubicBezTo>
                  <a:pt x="5398018" y="1447800"/>
                  <a:pt x="5359918" y="1377950"/>
                  <a:pt x="5359918" y="1365250"/>
                </a:cubicBezTo>
                <a:cubicBezTo>
                  <a:pt x="5359918" y="1346200"/>
                  <a:pt x="5410718" y="1301750"/>
                  <a:pt x="5429768" y="1270000"/>
                </a:cubicBezTo>
                <a:cubicBezTo>
                  <a:pt x="5436118" y="1276350"/>
                  <a:pt x="5442468" y="1282700"/>
                  <a:pt x="5455168" y="1282700"/>
                </a:cubicBezTo>
                <a:cubicBezTo>
                  <a:pt x="5474218" y="1282700"/>
                  <a:pt x="5563118" y="1231900"/>
                  <a:pt x="5575818" y="1212850"/>
                </a:cubicBezTo>
                <a:lnTo>
                  <a:pt x="5575818" y="1187450"/>
                </a:lnTo>
                <a:cubicBezTo>
                  <a:pt x="5582168" y="1162050"/>
                  <a:pt x="5588518" y="1136650"/>
                  <a:pt x="5607568" y="1117600"/>
                </a:cubicBezTo>
                <a:cubicBezTo>
                  <a:pt x="5594868" y="1174750"/>
                  <a:pt x="5575818" y="1244600"/>
                  <a:pt x="5575818" y="1257300"/>
                </a:cubicBezTo>
                <a:cubicBezTo>
                  <a:pt x="5575818" y="1282700"/>
                  <a:pt x="5569468" y="1295400"/>
                  <a:pt x="5607568" y="1320800"/>
                </a:cubicBezTo>
                <a:lnTo>
                  <a:pt x="5607568" y="1441450"/>
                </a:lnTo>
                <a:cubicBezTo>
                  <a:pt x="5613918" y="1473200"/>
                  <a:pt x="5620268" y="1504950"/>
                  <a:pt x="5632968" y="1536700"/>
                </a:cubicBezTo>
                <a:cubicBezTo>
                  <a:pt x="5652018" y="1593850"/>
                  <a:pt x="5690118" y="1657350"/>
                  <a:pt x="5709168" y="1720850"/>
                </a:cubicBezTo>
                <a:cubicBezTo>
                  <a:pt x="5721868" y="1746250"/>
                  <a:pt x="5715518" y="1797050"/>
                  <a:pt x="5740918" y="1828800"/>
                </a:cubicBezTo>
                <a:cubicBezTo>
                  <a:pt x="5759968" y="1854200"/>
                  <a:pt x="5823468" y="1860550"/>
                  <a:pt x="5836168" y="1860550"/>
                </a:cubicBezTo>
                <a:cubicBezTo>
                  <a:pt x="5855218" y="1860550"/>
                  <a:pt x="5893318" y="1809750"/>
                  <a:pt x="5893318" y="1797050"/>
                </a:cubicBezTo>
                <a:cubicBezTo>
                  <a:pt x="5893318" y="1778000"/>
                  <a:pt x="5925068" y="1771650"/>
                  <a:pt x="5944118" y="1771650"/>
                </a:cubicBezTo>
                <a:cubicBezTo>
                  <a:pt x="5956818" y="1771650"/>
                  <a:pt x="5963168" y="1778000"/>
                  <a:pt x="5969518" y="1784350"/>
                </a:cubicBezTo>
                <a:cubicBezTo>
                  <a:pt x="5963168" y="1822450"/>
                  <a:pt x="5988568" y="1822450"/>
                  <a:pt x="5988568" y="1828800"/>
                </a:cubicBezTo>
                <a:cubicBezTo>
                  <a:pt x="5988568" y="1841500"/>
                  <a:pt x="5969518" y="1860550"/>
                  <a:pt x="5956818" y="1873250"/>
                </a:cubicBezTo>
                <a:lnTo>
                  <a:pt x="5855218" y="1898650"/>
                </a:lnTo>
                <a:cubicBezTo>
                  <a:pt x="5829818" y="1905000"/>
                  <a:pt x="5798068" y="1905000"/>
                  <a:pt x="5766318" y="1898650"/>
                </a:cubicBezTo>
                <a:cubicBezTo>
                  <a:pt x="5753618" y="1911350"/>
                  <a:pt x="5734568" y="1924050"/>
                  <a:pt x="5734568" y="1943100"/>
                </a:cubicBezTo>
                <a:lnTo>
                  <a:pt x="5734568" y="1968500"/>
                </a:lnTo>
                <a:cubicBezTo>
                  <a:pt x="5747268" y="1974850"/>
                  <a:pt x="5906018" y="1974850"/>
                  <a:pt x="5937768" y="1968500"/>
                </a:cubicBezTo>
                <a:cubicBezTo>
                  <a:pt x="5912368" y="2000250"/>
                  <a:pt x="5893318" y="2038350"/>
                  <a:pt x="5880618" y="2070100"/>
                </a:cubicBezTo>
                <a:cubicBezTo>
                  <a:pt x="5912368" y="2076450"/>
                  <a:pt x="5944118" y="2000250"/>
                  <a:pt x="5963168" y="1968500"/>
                </a:cubicBezTo>
                <a:cubicBezTo>
                  <a:pt x="6013968" y="1968500"/>
                  <a:pt x="6071118" y="1974850"/>
                  <a:pt x="6121918" y="1974850"/>
                </a:cubicBezTo>
                <a:cubicBezTo>
                  <a:pt x="6140968" y="1974850"/>
                  <a:pt x="6166368" y="1987550"/>
                  <a:pt x="6185418" y="1993900"/>
                </a:cubicBezTo>
                <a:cubicBezTo>
                  <a:pt x="6191768" y="2006600"/>
                  <a:pt x="6229868" y="2051050"/>
                  <a:pt x="6248918" y="2063750"/>
                </a:cubicBezTo>
                <a:cubicBezTo>
                  <a:pt x="6248918" y="2063750"/>
                  <a:pt x="6255268" y="2063750"/>
                  <a:pt x="6255268" y="2051050"/>
                </a:cubicBezTo>
                <a:cubicBezTo>
                  <a:pt x="6255268" y="2032000"/>
                  <a:pt x="6236218" y="1981200"/>
                  <a:pt x="6236218" y="1968500"/>
                </a:cubicBezTo>
                <a:cubicBezTo>
                  <a:pt x="6236218" y="1949450"/>
                  <a:pt x="6242568" y="1924050"/>
                  <a:pt x="6242568" y="1898650"/>
                </a:cubicBezTo>
                <a:lnTo>
                  <a:pt x="6242568" y="1866900"/>
                </a:lnTo>
                <a:cubicBezTo>
                  <a:pt x="6267968" y="1841500"/>
                  <a:pt x="6287018" y="1809750"/>
                  <a:pt x="6312418" y="1784350"/>
                </a:cubicBezTo>
                <a:cubicBezTo>
                  <a:pt x="6318768" y="1784350"/>
                  <a:pt x="6331468" y="1790700"/>
                  <a:pt x="6337818" y="1784350"/>
                </a:cubicBezTo>
                <a:cubicBezTo>
                  <a:pt x="6356868" y="1771650"/>
                  <a:pt x="6375918" y="1752600"/>
                  <a:pt x="6388618" y="1733550"/>
                </a:cubicBezTo>
                <a:lnTo>
                  <a:pt x="6509269" y="1733550"/>
                </a:lnTo>
                <a:cubicBezTo>
                  <a:pt x="6553719" y="1752600"/>
                  <a:pt x="6591819" y="1778000"/>
                  <a:pt x="6623569" y="1803400"/>
                </a:cubicBezTo>
                <a:lnTo>
                  <a:pt x="6591819" y="1803400"/>
                </a:lnTo>
                <a:cubicBezTo>
                  <a:pt x="6553719" y="1765300"/>
                  <a:pt x="6439418" y="1746250"/>
                  <a:pt x="6394968" y="1746250"/>
                </a:cubicBezTo>
                <a:cubicBezTo>
                  <a:pt x="6388618" y="1746250"/>
                  <a:pt x="6267968" y="1847850"/>
                  <a:pt x="6255268" y="1892300"/>
                </a:cubicBezTo>
                <a:cubicBezTo>
                  <a:pt x="6248918" y="1898650"/>
                  <a:pt x="6248918" y="1917700"/>
                  <a:pt x="6248918" y="1930400"/>
                </a:cubicBezTo>
                <a:cubicBezTo>
                  <a:pt x="6248918" y="1949450"/>
                  <a:pt x="6255268" y="1949450"/>
                  <a:pt x="6261618" y="1955800"/>
                </a:cubicBezTo>
                <a:cubicBezTo>
                  <a:pt x="6274318" y="1930400"/>
                  <a:pt x="6280668" y="1905000"/>
                  <a:pt x="6287018" y="1879600"/>
                </a:cubicBezTo>
                <a:cubicBezTo>
                  <a:pt x="6331468" y="1854200"/>
                  <a:pt x="6363218" y="1828800"/>
                  <a:pt x="6414018" y="1828800"/>
                </a:cubicBezTo>
                <a:cubicBezTo>
                  <a:pt x="6528319" y="1828800"/>
                  <a:pt x="6572769" y="1943100"/>
                  <a:pt x="6642619" y="1943100"/>
                </a:cubicBezTo>
                <a:cubicBezTo>
                  <a:pt x="6661669" y="1943100"/>
                  <a:pt x="6680719" y="1943100"/>
                  <a:pt x="6680719" y="1924050"/>
                </a:cubicBezTo>
                <a:cubicBezTo>
                  <a:pt x="6680719" y="1841500"/>
                  <a:pt x="6585469" y="1866900"/>
                  <a:pt x="6553719" y="1828800"/>
                </a:cubicBezTo>
                <a:cubicBezTo>
                  <a:pt x="6598169" y="1841500"/>
                  <a:pt x="6642619" y="1854200"/>
                  <a:pt x="6693419" y="1873250"/>
                </a:cubicBezTo>
                <a:cubicBezTo>
                  <a:pt x="6699769" y="1758950"/>
                  <a:pt x="6725169" y="1644650"/>
                  <a:pt x="6737869" y="1530350"/>
                </a:cubicBezTo>
                <a:cubicBezTo>
                  <a:pt x="6731519" y="1447800"/>
                  <a:pt x="6864869" y="1409700"/>
                  <a:pt x="6928369" y="1409700"/>
                </a:cubicBezTo>
                <a:cubicBezTo>
                  <a:pt x="6953769" y="1409700"/>
                  <a:pt x="6979169" y="1422400"/>
                  <a:pt x="6979169" y="1454150"/>
                </a:cubicBezTo>
                <a:cubicBezTo>
                  <a:pt x="6979169" y="1473200"/>
                  <a:pt x="6953769" y="1536700"/>
                  <a:pt x="6953769" y="1549400"/>
                </a:cubicBezTo>
                <a:cubicBezTo>
                  <a:pt x="6953769" y="1568450"/>
                  <a:pt x="6966469" y="1644650"/>
                  <a:pt x="6972819" y="1689100"/>
                </a:cubicBezTo>
                <a:lnTo>
                  <a:pt x="6966469" y="1758950"/>
                </a:lnTo>
                <a:cubicBezTo>
                  <a:pt x="6966469" y="1733550"/>
                  <a:pt x="6966469" y="1701800"/>
                  <a:pt x="6960119" y="1670050"/>
                </a:cubicBezTo>
                <a:cubicBezTo>
                  <a:pt x="6960119" y="1657350"/>
                  <a:pt x="6947419" y="1638300"/>
                  <a:pt x="6947419" y="1625600"/>
                </a:cubicBezTo>
                <a:lnTo>
                  <a:pt x="6947419" y="1511300"/>
                </a:lnTo>
                <a:cubicBezTo>
                  <a:pt x="6953769" y="1492250"/>
                  <a:pt x="6960119" y="1466850"/>
                  <a:pt x="6960119" y="1447800"/>
                </a:cubicBezTo>
                <a:cubicBezTo>
                  <a:pt x="6960119" y="1435100"/>
                  <a:pt x="6941069" y="1422400"/>
                  <a:pt x="6928369" y="1422400"/>
                </a:cubicBezTo>
                <a:cubicBezTo>
                  <a:pt x="6909319" y="1422400"/>
                  <a:pt x="6909319" y="1428750"/>
                  <a:pt x="6909319" y="1441450"/>
                </a:cubicBezTo>
                <a:cubicBezTo>
                  <a:pt x="6909319" y="1460500"/>
                  <a:pt x="6922019" y="1460500"/>
                  <a:pt x="6928369" y="1460500"/>
                </a:cubicBezTo>
                <a:cubicBezTo>
                  <a:pt x="6852169" y="1517650"/>
                  <a:pt x="6744219" y="1485900"/>
                  <a:pt x="6744219" y="1587500"/>
                </a:cubicBezTo>
                <a:lnTo>
                  <a:pt x="6744219" y="1631950"/>
                </a:lnTo>
                <a:cubicBezTo>
                  <a:pt x="6744219" y="1631950"/>
                  <a:pt x="6737869" y="1638300"/>
                  <a:pt x="6756919" y="1638300"/>
                </a:cubicBezTo>
                <a:cubicBezTo>
                  <a:pt x="6769619" y="1638300"/>
                  <a:pt x="6775969" y="1625600"/>
                  <a:pt x="6782319" y="1625600"/>
                </a:cubicBezTo>
                <a:cubicBezTo>
                  <a:pt x="6782319" y="1625600"/>
                  <a:pt x="6788669" y="1619250"/>
                  <a:pt x="6788669" y="1638300"/>
                </a:cubicBezTo>
                <a:cubicBezTo>
                  <a:pt x="6788669" y="1651000"/>
                  <a:pt x="6782319" y="1682750"/>
                  <a:pt x="6763269" y="1708150"/>
                </a:cubicBezTo>
                <a:cubicBezTo>
                  <a:pt x="6750569" y="1727200"/>
                  <a:pt x="6718819" y="1739900"/>
                  <a:pt x="6712469" y="1765300"/>
                </a:cubicBezTo>
                <a:cubicBezTo>
                  <a:pt x="6706119" y="1784350"/>
                  <a:pt x="6712469" y="1822450"/>
                  <a:pt x="6712469" y="1841500"/>
                </a:cubicBezTo>
                <a:lnTo>
                  <a:pt x="6712469" y="1962150"/>
                </a:lnTo>
                <a:cubicBezTo>
                  <a:pt x="6674369" y="1993900"/>
                  <a:pt x="6591819" y="2044700"/>
                  <a:pt x="6610869" y="2089150"/>
                </a:cubicBezTo>
                <a:cubicBezTo>
                  <a:pt x="6579119" y="2070100"/>
                  <a:pt x="6585469" y="2032000"/>
                  <a:pt x="6579119" y="2019300"/>
                </a:cubicBezTo>
                <a:cubicBezTo>
                  <a:pt x="6534669" y="1905000"/>
                  <a:pt x="6477519" y="1860550"/>
                  <a:pt x="6388618" y="1860550"/>
                </a:cubicBezTo>
                <a:cubicBezTo>
                  <a:pt x="6356868" y="1860550"/>
                  <a:pt x="6318768" y="1860550"/>
                  <a:pt x="6299718" y="1892300"/>
                </a:cubicBezTo>
                <a:lnTo>
                  <a:pt x="6299718" y="1911350"/>
                </a:lnTo>
                <a:cubicBezTo>
                  <a:pt x="6312418" y="1917700"/>
                  <a:pt x="6331468" y="1917700"/>
                  <a:pt x="6356868" y="1917700"/>
                </a:cubicBezTo>
                <a:cubicBezTo>
                  <a:pt x="6356868" y="1924050"/>
                  <a:pt x="6363218" y="1924050"/>
                  <a:pt x="6363218" y="1943100"/>
                </a:cubicBezTo>
                <a:cubicBezTo>
                  <a:pt x="6363218" y="1987550"/>
                  <a:pt x="6280668" y="1924050"/>
                  <a:pt x="6280668" y="2019300"/>
                </a:cubicBezTo>
                <a:cubicBezTo>
                  <a:pt x="6280668" y="2070100"/>
                  <a:pt x="6312418" y="2184400"/>
                  <a:pt x="6401318" y="2184400"/>
                </a:cubicBezTo>
                <a:cubicBezTo>
                  <a:pt x="6414018" y="2184400"/>
                  <a:pt x="6483869" y="2165350"/>
                  <a:pt x="6541019" y="2152650"/>
                </a:cubicBezTo>
                <a:lnTo>
                  <a:pt x="6541019" y="2184400"/>
                </a:lnTo>
                <a:cubicBezTo>
                  <a:pt x="6560069" y="2178050"/>
                  <a:pt x="6566419" y="2171700"/>
                  <a:pt x="6572769" y="2165350"/>
                </a:cubicBezTo>
                <a:cubicBezTo>
                  <a:pt x="6553719" y="2235200"/>
                  <a:pt x="6534669" y="2222500"/>
                  <a:pt x="6515619" y="2228850"/>
                </a:cubicBezTo>
                <a:cubicBezTo>
                  <a:pt x="6521969" y="2222500"/>
                  <a:pt x="6528319" y="2209800"/>
                  <a:pt x="6534669" y="2197100"/>
                </a:cubicBezTo>
                <a:cubicBezTo>
                  <a:pt x="6534669" y="2197100"/>
                  <a:pt x="6534669" y="2190750"/>
                  <a:pt x="6521969" y="2190750"/>
                </a:cubicBezTo>
                <a:cubicBezTo>
                  <a:pt x="6502919" y="2190750"/>
                  <a:pt x="6490219" y="2209800"/>
                  <a:pt x="6471169" y="2222500"/>
                </a:cubicBezTo>
                <a:cubicBezTo>
                  <a:pt x="6496569" y="2260600"/>
                  <a:pt x="6534669" y="2305050"/>
                  <a:pt x="6572769" y="2349500"/>
                </a:cubicBezTo>
                <a:cubicBezTo>
                  <a:pt x="6617219" y="2317750"/>
                  <a:pt x="6661669" y="2254250"/>
                  <a:pt x="6648969" y="2209800"/>
                </a:cubicBezTo>
                <a:cubicBezTo>
                  <a:pt x="6661669" y="2209800"/>
                  <a:pt x="6718819" y="2184400"/>
                  <a:pt x="6693419" y="2159000"/>
                </a:cubicBezTo>
                <a:cubicBezTo>
                  <a:pt x="6750569" y="2146300"/>
                  <a:pt x="6795019" y="2114550"/>
                  <a:pt x="6795019" y="2063750"/>
                </a:cubicBezTo>
                <a:cubicBezTo>
                  <a:pt x="6795019" y="2038350"/>
                  <a:pt x="6788669" y="2025650"/>
                  <a:pt x="6750569" y="2000250"/>
                </a:cubicBezTo>
                <a:cubicBezTo>
                  <a:pt x="6763269" y="2000250"/>
                  <a:pt x="6775969" y="2012950"/>
                  <a:pt x="6788669" y="2012950"/>
                </a:cubicBezTo>
                <a:cubicBezTo>
                  <a:pt x="6795019" y="2006600"/>
                  <a:pt x="6795019" y="2000250"/>
                  <a:pt x="6801369" y="1993900"/>
                </a:cubicBezTo>
                <a:cubicBezTo>
                  <a:pt x="6769619" y="1962150"/>
                  <a:pt x="6750569" y="1974850"/>
                  <a:pt x="6750569" y="1936750"/>
                </a:cubicBezTo>
                <a:cubicBezTo>
                  <a:pt x="6750569" y="1917700"/>
                  <a:pt x="6756919" y="1917700"/>
                  <a:pt x="6756919" y="1911350"/>
                </a:cubicBezTo>
                <a:lnTo>
                  <a:pt x="6775969" y="1911350"/>
                </a:lnTo>
                <a:cubicBezTo>
                  <a:pt x="6820419" y="1930400"/>
                  <a:pt x="6883919" y="1949450"/>
                  <a:pt x="6896619" y="1949450"/>
                </a:cubicBezTo>
                <a:cubicBezTo>
                  <a:pt x="6947419" y="1949450"/>
                  <a:pt x="6941069" y="1828800"/>
                  <a:pt x="6953769" y="1803400"/>
                </a:cubicBezTo>
                <a:cubicBezTo>
                  <a:pt x="6953769" y="1803400"/>
                  <a:pt x="6960119" y="1803400"/>
                  <a:pt x="6972819" y="1797050"/>
                </a:cubicBezTo>
                <a:lnTo>
                  <a:pt x="6972819" y="1828800"/>
                </a:lnTo>
                <a:cubicBezTo>
                  <a:pt x="6947419" y="1892300"/>
                  <a:pt x="6934719" y="1949450"/>
                  <a:pt x="6922019" y="2006600"/>
                </a:cubicBezTo>
                <a:cubicBezTo>
                  <a:pt x="6928369" y="2012950"/>
                  <a:pt x="6928369" y="2019300"/>
                  <a:pt x="6941069" y="2019300"/>
                </a:cubicBezTo>
                <a:cubicBezTo>
                  <a:pt x="6979169" y="2019300"/>
                  <a:pt x="6966469" y="1968500"/>
                  <a:pt x="6985519" y="1943100"/>
                </a:cubicBezTo>
                <a:cubicBezTo>
                  <a:pt x="6985519" y="1949450"/>
                  <a:pt x="6966469" y="2000250"/>
                  <a:pt x="7004569" y="2000250"/>
                </a:cubicBezTo>
                <a:cubicBezTo>
                  <a:pt x="6947419" y="2044700"/>
                  <a:pt x="6877569" y="2057400"/>
                  <a:pt x="6877569" y="2133600"/>
                </a:cubicBezTo>
                <a:cubicBezTo>
                  <a:pt x="6877569" y="2146300"/>
                  <a:pt x="6877569" y="2197100"/>
                  <a:pt x="6915669" y="2216150"/>
                </a:cubicBezTo>
                <a:cubicBezTo>
                  <a:pt x="6902969" y="2184400"/>
                  <a:pt x="6922019" y="2120900"/>
                  <a:pt x="6972819" y="2120900"/>
                </a:cubicBezTo>
                <a:cubicBezTo>
                  <a:pt x="6966469" y="2133600"/>
                  <a:pt x="6960119" y="2146300"/>
                  <a:pt x="6947419" y="2159000"/>
                </a:cubicBezTo>
                <a:cubicBezTo>
                  <a:pt x="6966469" y="2165350"/>
                  <a:pt x="6991869" y="2178050"/>
                  <a:pt x="7010919" y="2190750"/>
                </a:cubicBezTo>
                <a:cubicBezTo>
                  <a:pt x="6985519" y="2190750"/>
                  <a:pt x="6972819" y="2216150"/>
                  <a:pt x="6947419" y="2209800"/>
                </a:cubicBezTo>
                <a:cubicBezTo>
                  <a:pt x="6947419" y="2203450"/>
                  <a:pt x="6960119" y="2197100"/>
                  <a:pt x="6972819" y="2178050"/>
                </a:cubicBezTo>
                <a:lnTo>
                  <a:pt x="6928369" y="2178050"/>
                </a:lnTo>
                <a:cubicBezTo>
                  <a:pt x="6922019" y="2222500"/>
                  <a:pt x="6909319" y="2305050"/>
                  <a:pt x="6909319" y="2324100"/>
                </a:cubicBezTo>
                <a:cubicBezTo>
                  <a:pt x="6909319" y="2432050"/>
                  <a:pt x="7049019" y="2432050"/>
                  <a:pt x="7099819" y="2419350"/>
                </a:cubicBezTo>
                <a:cubicBezTo>
                  <a:pt x="7087119" y="2419350"/>
                  <a:pt x="7068069" y="2432050"/>
                  <a:pt x="7061719" y="2432050"/>
                </a:cubicBezTo>
                <a:cubicBezTo>
                  <a:pt x="7042669" y="2438400"/>
                  <a:pt x="6979169" y="2451100"/>
                  <a:pt x="6979169" y="2489200"/>
                </a:cubicBezTo>
                <a:cubicBezTo>
                  <a:pt x="6979169" y="2520950"/>
                  <a:pt x="7023619" y="2514600"/>
                  <a:pt x="7042669" y="2508250"/>
                </a:cubicBezTo>
                <a:cubicBezTo>
                  <a:pt x="7029969" y="2527300"/>
                  <a:pt x="7036319" y="2578100"/>
                  <a:pt x="7010919" y="2584450"/>
                </a:cubicBezTo>
                <a:cubicBezTo>
                  <a:pt x="6998219" y="2565400"/>
                  <a:pt x="6985519" y="2508250"/>
                  <a:pt x="6966469" y="2508250"/>
                </a:cubicBezTo>
                <a:cubicBezTo>
                  <a:pt x="6953769" y="2508250"/>
                  <a:pt x="6934719" y="2520950"/>
                  <a:pt x="6915669" y="2540000"/>
                </a:cubicBezTo>
                <a:cubicBezTo>
                  <a:pt x="6922019" y="2546350"/>
                  <a:pt x="6966469" y="2578100"/>
                  <a:pt x="6966469" y="2603500"/>
                </a:cubicBezTo>
                <a:cubicBezTo>
                  <a:pt x="6934719" y="2571750"/>
                  <a:pt x="6858519" y="2495550"/>
                  <a:pt x="6845819" y="2495550"/>
                </a:cubicBezTo>
                <a:cubicBezTo>
                  <a:pt x="6826769" y="2495550"/>
                  <a:pt x="6788669" y="2508250"/>
                  <a:pt x="6769619" y="2508250"/>
                </a:cubicBezTo>
                <a:cubicBezTo>
                  <a:pt x="6756919" y="2508250"/>
                  <a:pt x="6718819" y="2470150"/>
                  <a:pt x="6699769" y="2470150"/>
                </a:cubicBezTo>
                <a:cubicBezTo>
                  <a:pt x="6687069" y="2470150"/>
                  <a:pt x="6642619" y="2508250"/>
                  <a:pt x="6623569" y="2540000"/>
                </a:cubicBezTo>
                <a:cubicBezTo>
                  <a:pt x="6604519" y="2559050"/>
                  <a:pt x="6604519" y="2609850"/>
                  <a:pt x="6604519" y="2622550"/>
                </a:cubicBezTo>
                <a:cubicBezTo>
                  <a:pt x="6604519" y="2641600"/>
                  <a:pt x="6629919" y="2647950"/>
                  <a:pt x="6648969" y="2660650"/>
                </a:cubicBezTo>
                <a:cubicBezTo>
                  <a:pt x="6680719" y="2616200"/>
                  <a:pt x="6712469" y="2565400"/>
                  <a:pt x="6744219" y="2520950"/>
                </a:cubicBezTo>
                <a:lnTo>
                  <a:pt x="6744219" y="2559050"/>
                </a:lnTo>
                <a:cubicBezTo>
                  <a:pt x="6706119" y="2609850"/>
                  <a:pt x="6687069" y="2673350"/>
                  <a:pt x="6680719" y="2730500"/>
                </a:cubicBezTo>
                <a:lnTo>
                  <a:pt x="6693419" y="2743200"/>
                </a:lnTo>
                <a:cubicBezTo>
                  <a:pt x="6718819" y="2717800"/>
                  <a:pt x="6731519" y="2686050"/>
                  <a:pt x="6744219" y="2667000"/>
                </a:cubicBezTo>
                <a:lnTo>
                  <a:pt x="6744219" y="2679700"/>
                </a:lnTo>
                <a:cubicBezTo>
                  <a:pt x="6744219" y="2698750"/>
                  <a:pt x="6737869" y="2705100"/>
                  <a:pt x="6731519" y="2717800"/>
                </a:cubicBezTo>
                <a:cubicBezTo>
                  <a:pt x="6706119" y="2743200"/>
                  <a:pt x="6668019" y="2781300"/>
                  <a:pt x="6642619" y="2819400"/>
                </a:cubicBezTo>
                <a:lnTo>
                  <a:pt x="6655319" y="2832100"/>
                </a:lnTo>
                <a:cubicBezTo>
                  <a:pt x="6725169" y="2781300"/>
                  <a:pt x="6795019" y="2692400"/>
                  <a:pt x="6864869" y="2692400"/>
                </a:cubicBezTo>
                <a:cubicBezTo>
                  <a:pt x="6909319" y="2692400"/>
                  <a:pt x="6960119" y="2686050"/>
                  <a:pt x="7004569" y="2673350"/>
                </a:cubicBezTo>
                <a:cubicBezTo>
                  <a:pt x="7055369" y="2654300"/>
                  <a:pt x="7144269" y="2609850"/>
                  <a:pt x="7163319" y="2609850"/>
                </a:cubicBezTo>
                <a:lnTo>
                  <a:pt x="7188719" y="2609850"/>
                </a:lnTo>
                <a:cubicBezTo>
                  <a:pt x="7169669" y="2635250"/>
                  <a:pt x="7137919" y="2667000"/>
                  <a:pt x="7106169" y="2679700"/>
                </a:cubicBezTo>
                <a:cubicBezTo>
                  <a:pt x="7074419" y="2692400"/>
                  <a:pt x="7036319" y="2679700"/>
                  <a:pt x="7010919" y="2686050"/>
                </a:cubicBezTo>
                <a:cubicBezTo>
                  <a:pt x="6934719" y="2705100"/>
                  <a:pt x="6864869" y="2743200"/>
                  <a:pt x="6801369" y="2774950"/>
                </a:cubicBezTo>
                <a:cubicBezTo>
                  <a:pt x="6756919" y="2800350"/>
                  <a:pt x="6623569" y="2882900"/>
                  <a:pt x="6642619" y="2952750"/>
                </a:cubicBezTo>
                <a:lnTo>
                  <a:pt x="6039368" y="2952750"/>
                </a:lnTo>
                <a:cubicBezTo>
                  <a:pt x="6039368" y="2946400"/>
                  <a:pt x="6033018" y="2946400"/>
                  <a:pt x="6033018" y="2933700"/>
                </a:cubicBezTo>
                <a:cubicBezTo>
                  <a:pt x="6033018" y="2914650"/>
                  <a:pt x="6045718" y="2914650"/>
                  <a:pt x="6052068" y="2901950"/>
                </a:cubicBezTo>
                <a:lnTo>
                  <a:pt x="6052068" y="2882900"/>
                </a:lnTo>
                <a:cubicBezTo>
                  <a:pt x="5994918" y="2882900"/>
                  <a:pt x="5944118" y="2851150"/>
                  <a:pt x="5912368" y="2851150"/>
                </a:cubicBezTo>
                <a:cubicBezTo>
                  <a:pt x="5899668" y="2851150"/>
                  <a:pt x="5823468" y="2908300"/>
                  <a:pt x="5779018" y="2927350"/>
                </a:cubicBezTo>
                <a:cubicBezTo>
                  <a:pt x="5772668" y="2927350"/>
                  <a:pt x="5740918" y="2933700"/>
                  <a:pt x="5766318" y="2952750"/>
                </a:cubicBezTo>
                <a:cubicBezTo>
                  <a:pt x="5747268" y="2952750"/>
                  <a:pt x="5728218" y="2927350"/>
                  <a:pt x="5709168" y="2927350"/>
                </a:cubicBezTo>
                <a:cubicBezTo>
                  <a:pt x="5696468" y="2927350"/>
                  <a:pt x="5658368" y="2952750"/>
                  <a:pt x="5645668" y="2952750"/>
                </a:cubicBezTo>
                <a:cubicBezTo>
                  <a:pt x="5626618" y="2952750"/>
                  <a:pt x="5620268" y="2927350"/>
                  <a:pt x="5607568" y="2927350"/>
                </a:cubicBezTo>
                <a:cubicBezTo>
                  <a:pt x="5588518" y="2927350"/>
                  <a:pt x="5569468" y="2940050"/>
                  <a:pt x="5556768" y="2952750"/>
                </a:cubicBezTo>
                <a:lnTo>
                  <a:pt x="5328168" y="2952750"/>
                </a:lnTo>
                <a:cubicBezTo>
                  <a:pt x="5258318" y="2889250"/>
                  <a:pt x="5207518" y="2870200"/>
                  <a:pt x="5150368" y="2870200"/>
                </a:cubicBezTo>
                <a:cubicBezTo>
                  <a:pt x="5099568" y="2870200"/>
                  <a:pt x="5086868" y="2889250"/>
                  <a:pt x="5042418" y="2952750"/>
                </a:cubicBezTo>
                <a:lnTo>
                  <a:pt x="4826518" y="2952750"/>
                </a:lnTo>
                <a:cubicBezTo>
                  <a:pt x="4788418" y="2927350"/>
                  <a:pt x="4724918" y="2901950"/>
                  <a:pt x="4712218" y="2901950"/>
                </a:cubicBezTo>
                <a:cubicBezTo>
                  <a:pt x="4693168" y="2901950"/>
                  <a:pt x="4686818" y="2914650"/>
                  <a:pt x="4674118" y="2927350"/>
                </a:cubicBezTo>
                <a:cubicBezTo>
                  <a:pt x="4667768" y="2927350"/>
                  <a:pt x="4667768" y="2914650"/>
                  <a:pt x="4661418" y="2908300"/>
                </a:cubicBezTo>
                <a:lnTo>
                  <a:pt x="4623318" y="2908300"/>
                </a:lnTo>
                <a:cubicBezTo>
                  <a:pt x="4616968" y="2914650"/>
                  <a:pt x="4616968" y="2927350"/>
                  <a:pt x="4623318" y="2940050"/>
                </a:cubicBezTo>
                <a:cubicBezTo>
                  <a:pt x="4610618" y="2933700"/>
                  <a:pt x="4604268" y="2914650"/>
                  <a:pt x="4591568" y="2914650"/>
                </a:cubicBezTo>
                <a:cubicBezTo>
                  <a:pt x="4572518" y="2914650"/>
                  <a:pt x="4566168" y="2933700"/>
                  <a:pt x="4547118" y="2952750"/>
                </a:cubicBezTo>
                <a:lnTo>
                  <a:pt x="4362968" y="2952750"/>
                </a:lnTo>
                <a:cubicBezTo>
                  <a:pt x="4362968" y="2946400"/>
                  <a:pt x="4356618" y="2940050"/>
                  <a:pt x="4343918" y="2940050"/>
                </a:cubicBezTo>
                <a:cubicBezTo>
                  <a:pt x="4324868" y="2940050"/>
                  <a:pt x="4331218" y="2952750"/>
                  <a:pt x="4312168" y="2952750"/>
                </a:cubicBezTo>
                <a:lnTo>
                  <a:pt x="3569218" y="2952750"/>
                </a:lnTo>
                <a:cubicBezTo>
                  <a:pt x="3569218" y="2946400"/>
                  <a:pt x="3575568" y="2940050"/>
                  <a:pt x="3556518" y="2940050"/>
                </a:cubicBezTo>
                <a:cubicBezTo>
                  <a:pt x="3543818" y="2940050"/>
                  <a:pt x="3562868" y="2952750"/>
                  <a:pt x="3543818" y="2952750"/>
                </a:cubicBezTo>
                <a:lnTo>
                  <a:pt x="3245368" y="2952750"/>
                </a:lnTo>
                <a:cubicBezTo>
                  <a:pt x="3251718" y="2857500"/>
                  <a:pt x="3251718" y="2940050"/>
                  <a:pt x="3289818" y="2863850"/>
                </a:cubicBezTo>
                <a:cubicBezTo>
                  <a:pt x="3289818" y="2863850"/>
                  <a:pt x="3289818" y="2857500"/>
                  <a:pt x="3277118" y="2857500"/>
                </a:cubicBezTo>
                <a:cubicBezTo>
                  <a:pt x="3239018" y="2857500"/>
                  <a:pt x="3219968" y="2901950"/>
                  <a:pt x="3219968" y="2952750"/>
                </a:cubicBezTo>
                <a:lnTo>
                  <a:pt x="3073919" y="2952750"/>
                </a:lnTo>
                <a:cubicBezTo>
                  <a:pt x="3067569" y="2946400"/>
                  <a:pt x="3061219" y="2940050"/>
                  <a:pt x="3042169" y="2940050"/>
                </a:cubicBezTo>
                <a:cubicBezTo>
                  <a:pt x="3029469" y="2940050"/>
                  <a:pt x="3035819" y="2946400"/>
                  <a:pt x="3029469" y="2952750"/>
                </a:cubicBezTo>
                <a:lnTo>
                  <a:pt x="2807219" y="2952750"/>
                </a:lnTo>
                <a:cubicBezTo>
                  <a:pt x="2800869" y="2933700"/>
                  <a:pt x="2794519" y="2882900"/>
                  <a:pt x="2756419" y="2876550"/>
                </a:cubicBezTo>
                <a:cubicBezTo>
                  <a:pt x="2750069" y="2882900"/>
                  <a:pt x="2743719" y="2895600"/>
                  <a:pt x="2731019" y="2908300"/>
                </a:cubicBezTo>
                <a:cubicBezTo>
                  <a:pt x="2724669" y="2901950"/>
                  <a:pt x="2711969" y="2895600"/>
                  <a:pt x="2692919" y="2901950"/>
                </a:cubicBezTo>
                <a:cubicBezTo>
                  <a:pt x="2705619" y="2921000"/>
                  <a:pt x="2724669" y="2933700"/>
                  <a:pt x="2743719" y="2952750"/>
                </a:cubicBezTo>
                <a:lnTo>
                  <a:pt x="375168" y="2952750"/>
                </a:lnTo>
                <a:cubicBezTo>
                  <a:pt x="400568" y="2857500"/>
                  <a:pt x="324368" y="2730500"/>
                  <a:pt x="292618" y="2641600"/>
                </a:cubicBezTo>
                <a:cubicBezTo>
                  <a:pt x="298968" y="2635250"/>
                  <a:pt x="298968" y="2647950"/>
                  <a:pt x="318018" y="2654300"/>
                </a:cubicBezTo>
                <a:cubicBezTo>
                  <a:pt x="318018" y="2616200"/>
                  <a:pt x="311668" y="2603500"/>
                  <a:pt x="311668" y="2584450"/>
                </a:cubicBezTo>
                <a:lnTo>
                  <a:pt x="279918" y="2584450"/>
                </a:lnTo>
                <a:cubicBezTo>
                  <a:pt x="279918" y="2578100"/>
                  <a:pt x="286268" y="2571750"/>
                  <a:pt x="286268" y="2552700"/>
                </a:cubicBezTo>
                <a:cubicBezTo>
                  <a:pt x="286268" y="2508250"/>
                  <a:pt x="216418" y="2501900"/>
                  <a:pt x="203718" y="2482850"/>
                </a:cubicBezTo>
                <a:cubicBezTo>
                  <a:pt x="184668" y="2451100"/>
                  <a:pt x="171968" y="2413000"/>
                  <a:pt x="165618" y="2381250"/>
                </a:cubicBezTo>
                <a:cubicBezTo>
                  <a:pt x="146568" y="2317750"/>
                  <a:pt x="140218" y="2241550"/>
                  <a:pt x="114818" y="2184400"/>
                </a:cubicBezTo>
                <a:cubicBezTo>
                  <a:pt x="102118" y="2152650"/>
                  <a:pt x="51318" y="2070100"/>
                  <a:pt x="51318" y="2032000"/>
                </a:cubicBezTo>
                <a:cubicBezTo>
                  <a:pt x="51318" y="2012950"/>
                  <a:pt x="64018" y="1993900"/>
                  <a:pt x="76718" y="1974850"/>
                </a:cubicBezTo>
                <a:cubicBezTo>
                  <a:pt x="70368" y="1962150"/>
                  <a:pt x="57668" y="1962150"/>
                  <a:pt x="44968" y="1962150"/>
                </a:cubicBezTo>
                <a:cubicBezTo>
                  <a:pt x="57668" y="1930400"/>
                  <a:pt x="108468" y="1873250"/>
                  <a:pt x="108468" y="1847850"/>
                </a:cubicBezTo>
                <a:cubicBezTo>
                  <a:pt x="108468" y="1835150"/>
                  <a:pt x="70368" y="1803400"/>
                  <a:pt x="64018" y="1784350"/>
                </a:cubicBezTo>
                <a:cubicBezTo>
                  <a:pt x="114818" y="1797050"/>
                  <a:pt x="133868" y="1873250"/>
                  <a:pt x="133868" y="1892300"/>
                </a:cubicBezTo>
                <a:cubicBezTo>
                  <a:pt x="133868" y="1917700"/>
                  <a:pt x="114818" y="1924050"/>
                  <a:pt x="102118" y="1955800"/>
                </a:cubicBezTo>
                <a:cubicBezTo>
                  <a:pt x="108468" y="1962150"/>
                  <a:pt x="102118" y="1968500"/>
                  <a:pt x="114818" y="1968500"/>
                </a:cubicBezTo>
                <a:cubicBezTo>
                  <a:pt x="133868" y="1968500"/>
                  <a:pt x="140218" y="1962150"/>
                  <a:pt x="146568" y="1955800"/>
                </a:cubicBezTo>
                <a:cubicBezTo>
                  <a:pt x="171968" y="1930400"/>
                  <a:pt x="229118" y="1879600"/>
                  <a:pt x="229118" y="1866900"/>
                </a:cubicBezTo>
                <a:cubicBezTo>
                  <a:pt x="229118" y="1847850"/>
                  <a:pt x="216418" y="1803400"/>
                  <a:pt x="216418" y="1790700"/>
                </a:cubicBezTo>
                <a:cubicBezTo>
                  <a:pt x="216418" y="1771650"/>
                  <a:pt x="235468" y="1758950"/>
                  <a:pt x="241818" y="1746250"/>
                </a:cubicBezTo>
                <a:cubicBezTo>
                  <a:pt x="241818" y="1778000"/>
                  <a:pt x="229118" y="1822450"/>
                  <a:pt x="229118" y="1841500"/>
                </a:cubicBezTo>
                <a:cubicBezTo>
                  <a:pt x="229118" y="1860550"/>
                  <a:pt x="248168" y="1860550"/>
                  <a:pt x="260868" y="1898650"/>
                </a:cubicBezTo>
                <a:cubicBezTo>
                  <a:pt x="298968" y="1981200"/>
                  <a:pt x="311668" y="2076450"/>
                  <a:pt x="337068" y="2165350"/>
                </a:cubicBezTo>
                <a:cubicBezTo>
                  <a:pt x="368818" y="2127250"/>
                  <a:pt x="394218" y="2012950"/>
                  <a:pt x="394218" y="2012950"/>
                </a:cubicBezTo>
                <a:cubicBezTo>
                  <a:pt x="394218" y="2000250"/>
                  <a:pt x="394218" y="2000250"/>
                  <a:pt x="387868" y="1993900"/>
                </a:cubicBezTo>
                <a:cubicBezTo>
                  <a:pt x="375168" y="2000250"/>
                  <a:pt x="362468" y="2019300"/>
                  <a:pt x="349768" y="2025650"/>
                </a:cubicBezTo>
                <a:cubicBezTo>
                  <a:pt x="349768" y="2012950"/>
                  <a:pt x="356118" y="1993900"/>
                  <a:pt x="362468" y="1974850"/>
                </a:cubicBezTo>
                <a:cubicBezTo>
                  <a:pt x="356118" y="1968500"/>
                  <a:pt x="343418" y="1962150"/>
                  <a:pt x="330718" y="1962150"/>
                </a:cubicBezTo>
                <a:cubicBezTo>
                  <a:pt x="349768" y="1949450"/>
                  <a:pt x="375168" y="1924050"/>
                  <a:pt x="387868" y="1898650"/>
                </a:cubicBezTo>
                <a:lnTo>
                  <a:pt x="381518" y="1873250"/>
                </a:lnTo>
                <a:cubicBezTo>
                  <a:pt x="368818" y="1879600"/>
                  <a:pt x="362468" y="1892300"/>
                  <a:pt x="349768" y="1892300"/>
                </a:cubicBezTo>
                <a:lnTo>
                  <a:pt x="324368" y="1892300"/>
                </a:lnTo>
                <a:lnTo>
                  <a:pt x="305318" y="1930400"/>
                </a:lnTo>
                <a:lnTo>
                  <a:pt x="305318" y="1898650"/>
                </a:lnTo>
                <a:cubicBezTo>
                  <a:pt x="311668" y="1879600"/>
                  <a:pt x="311668" y="1847850"/>
                  <a:pt x="324368" y="1835150"/>
                </a:cubicBezTo>
                <a:cubicBezTo>
                  <a:pt x="337068" y="1809750"/>
                  <a:pt x="356118" y="1809750"/>
                  <a:pt x="375168" y="1778000"/>
                </a:cubicBezTo>
                <a:cubicBezTo>
                  <a:pt x="381518" y="1771650"/>
                  <a:pt x="381518" y="1758950"/>
                  <a:pt x="381518" y="1746250"/>
                </a:cubicBezTo>
                <a:cubicBezTo>
                  <a:pt x="387868" y="1733550"/>
                  <a:pt x="387868" y="1714500"/>
                  <a:pt x="387868" y="1695450"/>
                </a:cubicBezTo>
                <a:cubicBezTo>
                  <a:pt x="387868" y="1682750"/>
                  <a:pt x="381518" y="1644650"/>
                  <a:pt x="375168" y="1619250"/>
                </a:cubicBezTo>
                <a:cubicBezTo>
                  <a:pt x="368818" y="1612900"/>
                  <a:pt x="349768" y="1606550"/>
                  <a:pt x="330718" y="1600200"/>
                </a:cubicBezTo>
                <a:cubicBezTo>
                  <a:pt x="349768" y="1587500"/>
                  <a:pt x="381518" y="1581150"/>
                  <a:pt x="406918" y="1574800"/>
                </a:cubicBezTo>
                <a:cubicBezTo>
                  <a:pt x="406918" y="1587500"/>
                  <a:pt x="387868" y="1581150"/>
                  <a:pt x="387868" y="1600200"/>
                </a:cubicBezTo>
                <a:cubicBezTo>
                  <a:pt x="387868" y="1612900"/>
                  <a:pt x="413268" y="1657350"/>
                  <a:pt x="413268" y="1670050"/>
                </a:cubicBezTo>
                <a:cubicBezTo>
                  <a:pt x="413268" y="1689100"/>
                  <a:pt x="387868" y="1758950"/>
                  <a:pt x="387868" y="1771650"/>
                </a:cubicBezTo>
                <a:cubicBezTo>
                  <a:pt x="387868" y="1790700"/>
                  <a:pt x="419618" y="1822450"/>
                  <a:pt x="432318" y="1841500"/>
                </a:cubicBezTo>
                <a:cubicBezTo>
                  <a:pt x="457718" y="1828800"/>
                  <a:pt x="476768" y="1797050"/>
                  <a:pt x="489468" y="1784350"/>
                </a:cubicBezTo>
                <a:cubicBezTo>
                  <a:pt x="483118" y="1860550"/>
                  <a:pt x="470418" y="1936750"/>
                  <a:pt x="457718" y="2012950"/>
                </a:cubicBezTo>
                <a:cubicBezTo>
                  <a:pt x="451368" y="2012950"/>
                  <a:pt x="438668" y="2006600"/>
                  <a:pt x="432318" y="2000250"/>
                </a:cubicBezTo>
                <a:cubicBezTo>
                  <a:pt x="419618" y="2019300"/>
                  <a:pt x="387868" y="2051050"/>
                  <a:pt x="400568" y="2095500"/>
                </a:cubicBezTo>
                <a:cubicBezTo>
                  <a:pt x="413268" y="2089150"/>
                  <a:pt x="425968" y="2051050"/>
                  <a:pt x="438668" y="2032000"/>
                </a:cubicBezTo>
                <a:cubicBezTo>
                  <a:pt x="445018" y="2032000"/>
                  <a:pt x="451368" y="2044700"/>
                  <a:pt x="470418" y="2044700"/>
                </a:cubicBezTo>
                <a:cubicBezTo>
                  <a:pt x="483118" y="2044700"/>
                  <a:pt x="489468" y="2012950"/>
                  <a:pt x="514868" y="2000250"/>
                </a:cubicBezTo>
                <a:cubicBezTo>
                  <a:pt x="533918" y="1981200"/>
                  <a:pt x="578368" y="1974850"/>
                  <a:pt x="597418" y="1974850"/>
                </a:cubicBezTo>
                <a:cubicBezTo>
                  <a:pt x="616468" y="1974850"/>
                  <a:pt x="654568" y="2025650"/>
                  <a:pt x="686318" y="2006600"/>
                </a:cubicBezTo>
                <a:lnTo>
                  <a:pt x="673618" y="1993900"/>
                </a:lnTo>
                <a:cubicBezTo>
                  <a:pt x="679968" y="1987550"/>
                  <a:pt x="673618" y="1987550"/>
                  <a:pt x="692668" y="1987550"/>
                </a:cubicBezTo>
                <a:cubicBezTo>
                  <a:pt x="705368" y="1987550"/>
                  <a:pt x="737118" y="1987550"/>
                  <a:pt x="756168" y="1993900"/>
                </a:cubicBezTo>
                <a:cubicBezTo>
                  <a:pt x="787918" y="2000250"/>
                  <a:pt x="838718" y="2101850"/>
                  <a:pt x="838718" y="2127250"/>
                </a:cubicBezTo>
                <a:cubicBezTo>
                  <a:pt x="838718" y="2139950"/>
                  <a:pt x="819668" y="2241550"/>
                  <a:pt x="819668" y="2260600"/>
                </a:cubicBezTo>
                <a:cubicBezTo>
                  <a:pt x="819668" y="2286000"/>
                  <a:pt x="876818" y="2298700"/>
                  <a:pt x="889518" y="2298700"/>
                </a:cubicBezTo>
                <a:cubicBezTo>
                  <a:pt x="927618" y="2298700"/>
                  <a:pt x="959368" y="2228850"/>
                  <a:pt x="959368" y="2197100"/>
                </a:cubicBezTo>
                <a:cubicBezTo>
                  <a:pt x="965718" y="2197100"/>
                  <a:pt x="1048268" y="2254250"/>
                  <a:pt x="1073668" y="2254250"/>
                </a:cubicBezTo>
                <a:cubicBezTo>
                  <a:pt x="1092718" y="2254250"/>
                  <a:pt x="1137168" y="2235200"/>
                  <a:pt x="1168918" y="2216150"/>
                </a:cubicBezTo>
                <a:cubicBezTo>
                  <a:pt x="1194318" y="2273300"/>
                  <a:pt x="1308618" y="2349500"/>
                  <a:pt x="1365768" y="2355850"/>
                </a:cubicBezTo>
                <a:lnTo>
                  <a:pt x="1378468" y="2343150"/>
                </a:lnTo>
                <a:cubicBezTo>
                  <a:pt x="1365768" y="2324100"/>
                  <a:pt x="1346718" y="2298700"/>
                  <a:pt x="1334018" y="2286000"/>
                </a:cubicBezTo>
                <a:cubicBezTo>
                  <a:pt x="1308618" y="2247900"/>
                  <a:pt x="1283218" y="2178050"/>
                  <a:pt x="1232418" y="2152650"/>
                </a:cubicBezTo>
                <a:cubicBezTo>
                  <a:pt x="1219718" y="2165350"/>
                  <a:pt x="1207018" y="2184400"/>
                  <a:pt x="1187968" y="2197100"/>
                </a:cubicBezTo>
                <a:lnTo>
                  <a:pt x="1187968" y="2159000"/>
                </a:lnTo>
                <a:cubicBezTo>
                  <a:pt x="1200668" y="2139950"/>
                  <a:pt x="1207018" y="2108200"/>
                  <a:pt x="1207018" y="2089150"/>
                </a:cubicBezTo>
                <a:cubicBezTo>
                  <a:pt x="1207018" y="2076450"/>
                  <a:pt x="1149868" y="2038350"/>
                  <a:pt x="1118118" y="2025650"/>
                </a:cubicBezTo>
                <a:cubicBezTo>
                  <a:pt x="1137168" y="2012950"/>
                  <a:pt x="1156218" y="1993900"/>
                  <a:pt x="1156218" y="1974850"/>
                </a:cubicBezTo>
                <a:cubicBezTo>
                  <a:pt x="1156218" y="1936750"/>
                  <a:pt x="1054618" y="1936750"/>
                  <a:pt x="1048268" y="1936750"/>
                </a:cubicBezTo>
                <a:cubicBezTo>
                  <a:pt x="933968" y="1936750"/>
                  <a:pt x="914918" y="2101850"/>
                  <a:pt x="940318" y="2146300"/>
                </a:cubicBezTo>
                <a:cubicBezTo>
                  <a:pt x="914918" y="2076450"/>
                  <a:pt x="889518" y="2000250"/>
                  <a:pt x="889518" y="1936750"/>
                </a:cubicBezTo>
                <a:cubicBezTo>
                  <a:pt x="889518" y="1885950"/>
                  <a:pt x="914918" y="1822450"/>
                  <a:pt x="997468" y="1797050"/>
                </a:cubicBezTo>
                <a:cubicBezTo>
                  <a:pt x="978418" y="1835150"/>
                  <a:pt x="933968" y="1854200"/>
                  <a:pt x="946668" y="1898650"/>
                </a:cubicBezTo>
                <a:cubicBezTo>
                  <a:pt x="965718" y="1885950"/>
                  <a:pt x="965718" y="1854200"/>
                  <a:pt x="991118" y="1835150"/>
                </a:cubicBezTo>
                <a:cubicBezTo>
                  <a:pt x="1022868" y="1809750"/>
                  <a:pt x="1067318" y="1797050"/>
                  <a:pt x="1105418" y="1809750"/>
                </a:cubicBezTo>
                <a:cubicBezTo>
                  <a:pt x="1105418" y="1809750"/>
                  <a:pt x="1111768" y="1809750"/>
                  <a:pt x="1111768" y="1797050"/>
                </a:cubicBezTo>
                <a:cubicBezTo>
                  <a:pt x="1111768" y="1778000"/>
                  <a:pt x="1060968" y="1644650"/>
                  <a:pt x="1060968" y="1625600"/>
                </a:cubicBezTo>
                <a:cubicBezTo>
                  <a:pt x="1060968" y="1612900"/>
                  <a:pt x="1073668" y="1612900"/>
                  <a:pt x="1086368" y="1600200"/>
                </a:cubicBezTo>
                <a:cubicBezTo>
                  <a:pt x="1092718" y="1600200"/>
                  <a:pt x="1099068" y="1612900"/>
                  <a:pt x="1105418" y="1619250"/>
                </a:cubicBezTo>
                <a:cubicBezTo>
                  <a:pt x="1130818" y="1593850"/>
                  <a:pt x="1162568" y="1555750"/>
                  <a:pt x="1200668" y="1536700"/>
                </a:cubicBezTo>
                <a:cubicBezTo>
                  <a:pt x="1207018" y="1530350"/>
                  <a:pt x="1219718" y="1536700"/>
                  <a:pt x="1232418" y="1536700"/>
                </a:cubicBezTo>
                <a:cubicBezTo>
                  <a:pt x="1251468" y="1536700"/>
                  <a:pt x="1295918" y="1543050"/>
                  <a:pt x="1314968" y="1543050"/>
                </a:cubicBezTo>
                <a:cubicBezTo>
                  <a:pt x="1327668" y="1562100"/>
                  <a:pt x="1340368" y="1587500"/>
                  <a:pt x="1346718" y="1606550"/>
                </a:cubicBezTo>
                <a:lnTo>
                  <a:pt x="1346718" y="1625600"/>
                </a:lnTo>
                <a:cubicBezTo>
                  <a:pt x="1340368" y="1606550"/>
                  <a:pt x="1327668" y="1581150"/>
                  <a:pt x="1327668" y="1555750"/>
                </a:cubicBezTo>
                <a:lnTo>
                  <a:pt x="1207018" y="1555750"/>
                </a:lnTo>
                <a:cubicBezTo>
                  <a:pt x="1168918" y="1568450"/>
                  <a:pt x="1111768" y="1619250"/>
                  <a:pt x="1111768" y="1657350"/>
                </a:cubicBezTo>
                <a:lnTo>
                  <a:pt x="1111768" y="1676400"/>
                </a:lnTo>
                <a:cubicBezTo>
                  <a:pt x="1111768" y="1676400"/>
                  <a:pt x="1105418" y="1682750"/>
                  <a:pt x="1124468" y="1682750"/>
                </a:cubicBezTo>
                <a:cubicBezTo>
                  <a:pt x="1137168" y="1682750"/>
                  <a:pt x="1257818" y="1619250"/>
                  <a:pt x="1276868" y="1619250"/>
                </a:cubicBezTo>
                <a:cubicBezTo>
                  <a:pt x="1295918" y="1619250"/>
                  <a:pt x="1302268" y="1638300"/>
                  <a:pt x="1308618" y="1663700"/>
                </a:cubicBezTo>
                <a:cubicBezTo>
                  <a:pt x="1181618" y="1695450"/>
                  <a:pt x="1168918" y="1733550"/>
                  <a:pt x="1168918" y="1822450"/>
                </a:cubicBezTo>
                <a:cubicBezTo>
                  <a:pt x="1168918" y="1841500"/>
                  <a:pt x="1187968" y="1917700"/>
                  <a:pt x="1187968" y="1930400"/>
                </a:cubicBezTo>
                <a:lnTo>
                  <a:pt x="1187968" y="2051050"/>
                </a:lnTo>
                <a:cubicBezTo>
                  <a:pt x="1283218" y="2139950"/>
                  <a:pt x="1327668" y="2317750"/>
                  <a:pt x="1454668" y="2317750"/>
                </a:cubicBezTo>
                <a:cubicBezTo>
                  <a:pt x="1467368" y="2317750"/>
                  <a:pt x="1473718" y="2305050"/>
                  <a:pt x="1480068" y="2305050"/>
                </a:cubicBezTo>
                <a:cubicBezTo>
                  <a:pt x="1480068" y="2311400"/>
                  <a:pt x="1486418" y="2305050"/>
                  <a:pt x="1486418" y="2317750"/>
                </a:cubicBezTo>
                <a:cubicBezTo>
                  <a:pt x="1486418" y="2336800"/>
                  <a:pt x="1473718" y="2336800"/>
                  <a:pt x="1473718" y="2349500"/>
                </a:cubicBezTo>
                <a:cubicBezTo>
                  <a:pt x="1473718" y="2413000"/>
                  <a:pt x="1556268" y="2413000"/>
                  <a:pt x="1581668" y="2413000"/>
                </a:cubicBezTo>
                <a:cubicBezTo>
                  <a:pt x="1607068" y="2413000"/>
                  <a:pt x="1651518" y="2419350"/>
                  <a:pt x="1645168" y="2355850"/>
                </a:cubicBezTo>
                <a:cubicBezTo>
                  <a:pt x="1657868" y="2317750"/>
                  <a:pt x="1676918" y="2273300"/>
                  <a:pt x="1689618" y="2228850"/>
                </a:cubicBezTo>
                <a:cubicBezTo>
                  <a:pt x="1721368" y="2228850"/>
                  <a:pt x="1753118" y="2178050"/>
                  <a:pt x="1753118" y="2146300"/>
                </a:cubicBezTo>
                <a:cubicBezTo>
                  <a:pt x="1753118" y="2101850"/>
                  <a:pt x="1594368" y="2044700"/>
                  <a:pt x="1568968" y="2032000"/>
                </a:cubicBezTo>
                <a:cubicBezTo>
                  <a:pt x="1607068" y="2044700"/>
                  <a:pt x="1670568" y="2070100"/>
                  <a:pt x="1689618" y="2070100"/>
                </a:cubicBezTo>
                <a:cubicBezTo>
                  <a:pt x="1791218" y="2070100"/>
                  <a:pt x="1842018" y="1905000"/>
                  <a:pt x="1842018" y="1847850"/>
                </a:cubicBezTo>
                <a:cubicBezTo>
                  <a:pt x="1842018" y="1720850"/>
                  <a:pt x="1715018" y="1714500"/>
                  <a:pt x="1657868" y="1714500"/>
                </a:cubicBezTo>
                <a:cubicBezTo>
                  <a:pt x="1632468" y="1714500"/>
                  <a:pt x="1562618" y="1714500"/>
                  <a:pt x="1562618" y="1758950"/>
                </a:cubicBezTo>
                <a:cubicBezTo>
                  <a:pt x="1562618" y="1797050"/>
                  <a:pt x="1607068" y="1752600"/>
                  <a:pt x="1619768" y="1816100"/>
                </a:cubicBezTo>
                <a:cubicBezTo>
                  <a:pt x="1607068" y="1816100"/>
                  <a:pt x="1594368" y="1822450"/>
                  <a:pt x="1581668" y="1822450"/>
                </a:cubicBezTo>
                <a:cubicBezTo>
                  <a:pt x="1537218" y="1822450"/>
                  <a:pt x="1549918" y="1790700"/>
                  <a:pt x="1549918" y="1778000"/>
                </a:cubicBezTo>
                <a:cubicBezTo>
                  <a:pt x="1549918" y="1758950"/>
                  <a:pt x="1524518" y="1720850"/>
                  <a:pt x="1518168" y="1695450"/>
                </a:cubicBezTo>
                <a:lnTo>
                  <a:pt x="1537218" y="1695450"/>
                </a:lnTo>
                <a:cubicBezTo>
                  <a:pt x="1537218" y="1701800"/>
                  <a:pt x="1556268" y="1727200"/>
                  <a:pt x="1562618" y="1733550"/>
                </a:cubicBezTo>
                <a:cubicBezTo>
                  <a:pt x="1594368" y="1695450"/>
                  <a:pt x="1645168" y="1663700"/>
                  <a:pt x="1683268" y="1663700"/>
                </a:cubicBezTo>
                <a:cubicBezTo>
                  <a:pt x="1746768" y="1663700"/>
                  <a:pt x="1778518" y="1733550"/>
                  <a:pt x="1854718" y="1771650"/>
                </a:cubicBezTo>
                <a:lnTo>
                  <a:pt x="1854718" y="1727200"/>
                </a:lnTo>
                <a:cubicBezTo>
                  <a:pt x="1816618" y="1701800"/>
                  <a:pt x="1772168" y="1670050"/>
                  <a:pt x="1727718" y="1631950"/>
                </a:cubicBezTo>
                <a:cubicBezTo>
                  <a:pt x="1734068" y="1625600"/>
                  <a:pt x="1746768" y="1619250"/>
                  <a:pt x="1759468" y="1612900"/>
                </a:cubicBezTo>
                <a:cubicBezTo>
                  <a:pt x="1784868" y="1657350"/>
                  <a:pt x="1848368" y="1701800"/>
                  <a:pt x="1899168" y="1720850"/>
                </a:cubicBezTo>
                <a:cubicBezTo>
                  <a:pt x="1905518" y="1714500"/>
                  <a:pt x="1905518" y="1714500"/>
                  <a:pt x="1905518" y="1701800"/>
                </a:cubicBezTo>
                <a:cubicBezTo>
                  <a:pt x="1905518" y="1587500"/>
                  <a:pt x="1734068" y="1593850"/>
                  <a:pt x="1702318" y="1574800"/>
                </a:cubicBezTo>
                <a:cubicBezTo>
                  <a:pt x="1772168" y="1555750"/>
                  <a:pt x="1842018" y="1619250"/>
                  <a:pt x="1911868" y="1638300"/>
                </a:cubicBezTo>
                <a:cubicBezTo>
                  <a:pt x="1937268" y="1587500"/>
                  <a:pt x="1956318" y="1536700"/>
                  <a:pt x="1969018" y="1485900"/>
                </a:cubicBezTo>
                <a:cubicBezTo>
                  <a:pt x="2007118" y="1466850"/>
                  <a:pt x="2057918" y="1447800"/>
                  <a:pt x="2102369" y="1447800"/>
                </a:cubicBezTo>
                <a:cubicBezTo>
                  <a:pt x="2115069" y="1447800"/>
                  <a:pt x="2146819" y="1454150"/>
                  <a:pt x="2165869" y="1454150"/>
                </a:cubicBezTo>
                <a:cubicBezTo>
                  <a:pt x="2172219" y="1466850"/>
                  <a:pt x="2178569" y="1485900"/>
                  <a:pt x="2191269" y="1492250"/>
                </a:cubicBezTo>
                <a:cubicBezTo>
                  <a:pt x="2184919" y="1498600"/>
                  <a:pt x="2178569" y="1492250"/>
                  <a:pt x="2172219" y="1485900"/>
                </a:cubicBezTo>
                <a:lnTo>
                  <a:pt x="2146819" y="1511300"/>
                </a:lnTo>
                <a:cubicBezTo>
                  <a:pt x="2146819" y="1511300"/>
                  <a:pt x="2165869" y="1511300"/>
                  <a:pt x="2172219" y="1517650"/>
                </a:cubicBezTo>
                <a:cubicBezTo>
                  <a:pt x="2165869" y="1517650"/>
                  <a:pt x="2165869" y="1524000"/>
                  <a:pt x="2153169" y="1524000"/>
                </a:cubicBezTo>
                <a:cubicBezTo>
                  <a:pt x="2134119" y="1524000"/>
                  <a:pt x="2159519" y="1511300"/>
                  <a:pt x="2140469" y="1511300"/>
                </a:cubicBezTo>
                <a:cubicBezTo>
                  <a:pt x="2127769" y="1511300"/>
                  <a:pt x="2076968" y="1549400"/>
                  <a:pt x="2057918" y="1549400"/>
                </a:cubicBezTo>
                <a:cubicBezTo>
                  <a:pt x="2045218" y="1549400"/>
                  <a:pt x="2013468" y="1517650"/>
                  <a:pt x="2000768" y="1517650"/>
                </a:cubicBezTo>
                <a:cubicBezTo>
                  <a:pt x="1962668" y="1517650"/>
                  <a:pt x="1949968" y="1587500"/>
                  <a:pt x="1949968" y="1587500"/>
                </a:cubicBezTo>
                <a:cubicBezTo>
                  <a:pt x="1949968" y="1606550"/>
                  <a:pt x="1988068" y="1676400"/>
                  <a:pt x="2007118" y="1714500"/>
                </a:cubicBezTo>
                <a:cubicBezTo>
                  <a:pt x="2038868" y="1689100"/>
                  <a:pt x="2064268" y="1651000"/>
                  <a:pt x="2102369" y="1625600"/>
                </a:cubicBezTo>
                <a:cubicBezTo>
                  <a:pt x="2115069" y="1612900"/>
                  <a:pt x="2146819" y="1606550"/>
                  <a:pt x="2165869" y="1593850"/>
                </a:cubicBezTo>
                <a:cubicBezTo>
                  <a:pt x="2172219" y="1581150"/>
                  <a:pt x="2165869" y="1562100"/>
                  <a:pt x="2165869" y="1543050"/>
                </a:cubicBezTo>
                <a:cubicBezTo>
                  <a:pt x="2184919" y="1536700"/>
                  <a:pt x="2210319" y="1593850"/>
                  <a:pt x="2210319" y="1619250"/>
                </a:cubicBezTo>
                <a:cubicBezTo>
                  <a:pt x="2210319" y="1631950"/>
                  <a:pt x="2210319" y="1657350"/>
                  <a:pt x="2191269" y="1657350"/>
                </a:cubicBezTo>
                <a:cubicBezTo>
                  <a:pt x="2178569" y="1657350"/>
                  <a:pt x="2184919" y="1651000"/>
                  <a:pt x="2178569" y="1644650"/>
                </a:cubicBezTo>
                <a:lnTo>
                  <a:pt x="2159519" y="1644650"/>
                </a:lnTo>
                <a:cubicBezTo>
                  <a:pt x="2184919" y="1701800"/>
                  <a:pt x="2121419" y="1727200"/>
                  <a:pt x="2108719" y="1778000"/>
                </a:cubicBezTo>
                <a:cubicBezTo>
                  <a:pt x="2083318" y="1758950"/>
                  <a:pt x="2057918" y="1733550"/>
                  <a:pt x="2032518" y="1727200"/>
                </a:cubicBezTo>
                <a:lnTo>
                  <a:pt x="2019818" y="1739900"/>
                </a:lnTo>
                <a:cubicBezTo>
                  <a:pt x="2026168" y="1752600"/>
                  <a:pt x="2038868" y="1765300"/>
                  <a:pt x="2038868" y="1784350"/>
                </a:cubicBezTo>
                <a:cubicBezTo>
                  <a:pt x="2026168" y="1771650"/>
                  <a:pt x="2007118" y="1752600"/>
                  <a:pt x="1994418" y="1733550"/>
                </a:cubicBezTo>
                <a:lnTo>
                  <a:pt x="1969018" y="1733550"/>
                </a:lnTo>
                <a:lnTo>
                  <a:pt x="1949968" y="1733550"/>
                </a:lnTo>
                <a:cubicBezTo>
                  <a:pt x="1930918" y="1765300"/>
                  <a:pt x="1899168" y="1784350"/>
                  <a:pt x="1880118" y="1822450"/>
                </a:cubicBezTo>
                <a:cubicBezTo>
                  <a:pt x="1861068" y="1860550"/>
                  <a:pt x="1867418" y="1917700"/>
                  <a:pt x="1854718" y="1962150"/>
                </a:cubicBezTo>
                <a:cubicBezTo>
                  <a:pt x="1842018" y="2025650"/>
                  <a:pt x="1772168" y="2108200"/>
                  <a:pt x="1778518" y="2178050"/>
                </a:cubicBezTo>
                <a:cubicBezTo>
                  <a:pt x="1746768" y="2190750"/>
                  <a:pt x="1765818" y="2260600"/>
                  <a:pt x="1746768" y="2298700"/>
                </a:cubicBezTo>
                <a:cubicBezTo>
                  <a:pt x="1740418" y="2311400"/>
                  <a:pt x="1721368" y="2324100"/>
                  <a:pt x="1721368" y="2336800"/>
                </a:cubicBezTo>
                <a:cubicBezTo>
                  <a:pt x="1721368" y="2355850"/>
                  <a:pt x="1734068" y="2362200"/>
                  <a:pt x="1734068" y="2368550"/>
                </a:cubicBezTo>
                <a:cubicBezTo>
                  <a:pt x="1734068" y="2374900"/>
                  <a:pt x="1721368" y="2374900"/>
                  <a:pt x="1708668" y="2381250"/>
                </a:cubicBezTo>
                <a:cubicBezTo>
                  <a:pt x="1708668" y="2387600"/>
                  <a:pt x="1721368" y="2400300"/>
                  <a:pt x="1734068" y="2400300"/>
                </a:cubicBezTo>
                <a:cubicBezTo>
                  <a:pt x="1727718" y="2432050"/>
                  <a:pt x="1708668" y="2463800"/>
                  <a:pt x="1708668" y="2482850"/>
                </a:cubicBezTo>
                <a:cubicBezTo>
                  <a:pt x="1708668" y="2495550"/>
                  <a:pt x="1721368" y="2495550"/>
                  <a:pt x="1721368" y="2508250"/>
                </a:cubicBezTo>
                <a:cubicBezTo>
                  <a:pt x="1721368" y="2527300"/>
                  <a:pt x="1708668" y="2520950"/>
                  <a:pt x="1708668" y="2540000"/>
                </a:cubicBezTo>
                <a:cubicBezTo>
                  <a:pt x="1708668" y="2552700"/>
                  <a:pt x="1740418" y="2571750"/>
                  <a:pt x="1765818" y="2578100"/>
                </a:cubicBezTo>
                <a:cubicBezTo>
                  <a:pt x="1772168" y="2584450"/>
                  <a:pt x="1797568" y="2578100"/>
                  <a:pt x="1816618" y="2584450"/>
                </a:cubicBezTo>
                <a:cubicBezTo>
                  <a:pt x="1835668" y="2590800"/>
                  <a:pt x="1835668" y="2609850"/>
                  <a:pt x="1861068" y="2622550"/>
                </a:cubicBezTo>
                <a:cubicBezTo>
                  <a:pt x="1905518" y="2654300"/>
                  <a:pt x="1981718" y="2647950"/>
                  <a:pt x="2045218" y="2647950"/>
                </a:cubicBezTo>
                <a:cubicBezTo>
                  <a:pt x="2045218" y="2647950"/>
                  <a:pt x="2045218" y="2654300"/>
                  <a:pt x="2038868" y="2660650"/>
                </a:cubicBezTo>
                <a:lnTo>
                  <a:pt x="2064268" y="2686050"/>
                </a:lnTo>
                <a:cubicBezTo>
                  <a:pt x="2076968" y="2679700"/>
                  <a:pt x="2089668" y="2660650"/>
                  <a:pt x="2102369" y="2641600"/>
                </a:cubicBezTo>
                <a:cubicBezTo>
                  <a:pt x="2121419" y="2647950"/>
                  <a:pt x="2146819" y="2686050"/>
                  <a:pt x="2159519" y="2686050"/>
                </a:cubicBezTo>
                <a:cubicBezTo>
                  <a:pt x="2178569" y="2686050"/>
                  <a:pt x="2191269" y="2667000"/>
                  <a:pt x="2203969" y="2660650"/>
                </a:cubicBezTo>
                <a:cubicBezTo>
                  <a:pt x="2210319" y="2660650"/>
                  <a:pt x="2216669" y="2667000"/>
                  <a:pt x="2223019" y="2673350"/>
                </a:cubicBezTo>
                <a:cubicBezTo>
                  <a:pt x="2216669" y="2679700"/>
                  <a:pt x="2197619" y="2692400"/>
                  <a:pt x="2184919" y="2705100"/>
                </a:cubicBezTo>
                <a:cubicBezTo>
                  <a:pt x="2184919" y="2717800"/>
                  <a:pt x="2197619" y="2730500"/>
                  <a:pt x="2210319" y="2736850"/>
                </a:cubicBezTo>
                <a:cubicBezTo>
                  <a:pt x="2223019" y="2724150"/>
                  <a:pt x="2235719" y="2705100"/>
                  <a:pt x="2242069" y="2686050"/>
                </a:cubicBezTo>
                <a:cubicBezTo>
                  <a:pt x="2267469" y="2628900"/>
                  <a:pt x="2299219" y="2520950"/>
                  <a:pt x="2299219" y="2501900"/>
                </a:cubicBezTo>
                <a:cubicBezTo>
                  <a:pt x="2299219" y="2482850"/>
                  <a:pt x="2159519" y="2374900"/>
                  <a:pt x="2096018" y="2343150"/>
                </a:cubicBezTo>
                <a:cubicBezTo>
                  <a:pt x="2083318" y="2317750"/>
                  <a:pt x="2045218" y="2260600"/>
                  <a:pt x="2045218" y="2247900"/>
                </a:cubicBezTo>
                <a:lnTo>
                  <a:pt x="2045218" y="2120900"/>
                </a:lnTo>
                <a:cubicBezTo>
                  <a:pt x="2064268" y="2133600"/>
                  <a:pt x="2070618" y="2184400"/>
                  <a:pt x="2076968" y="2222500"/>
                </a:cubicBezTo>
                <a:cubicBezTo>
                  <a:pt x="2083318" y="2235200"/>
                  <a:pt x="2070618" y="2266950"/>
                  <a:pt x="2089668" y="2292350"/>
                </a:cubicBezTo>
                <a:cubicBezTo>
                  <a:pt x="2108719" y="2311400"/>
                  <a:pt x="2140469" y="2343150"/>
                  <a:pt x="2172219" y="2355850"/>
                </a:cubicBezTo>
                <a:cubicBezTo>
                  <a:pt x="2191269" y="2368550"/>
                  <a:pt x="2223019" y="2362200"/>
                  <a:pt x="2248419" y="2368550"/>
                </a:cubicBezTo>
                <a:cubicBezTo>
                  <a:pt x="2330969" y="2393950"/>
                  <a:pt x="2432569" y="2432050"/>
                  <a:pt x="2527819" y="2432050"/>
                </a:cubicBezTo>
                <a:cubicBezTo>
                  <a:pt x="2559569" y="2381250"/>
                  <a:pt x="2610369" y="2279650"/>
                  <a:pt x="2610369" y="2266950"/>
                </a:cubicBezTo>
                <a:cubicBezTo>
                  <a:pt x="2610369" y="2247900"/>
                  <a:pt x="2597669" y="2241550"/>
                  <a:pt x="2591319" y="2228850"/>
                </a:cubicBezTo>
                <a:cubicBezTo>
                  <a:pt x="2597669" y="2228850"/>
                  <a:pt x="2604019" y="2241550"/>
                  <a:pt x="2616719" y="2241550"/>
                </a:cubicBezTo>
                <a:cubicBezTo>
                  <a:pt x="2654819" y="2241550"/>
                  <a:pt x="2680219" y="2139950"/>
                  <a:pt x="2680219" y="2114550"/>
                </a:cubicBezTo>
                <a:cubicBezTo>
                  <a:pt x="2699269" y="2101850"/>
                  <a:pt x="2724669" y="2082800"/>
                  <a:pt x="2743719" y="2063750"/>
                </a:cubicBezTo>
                <a:cubicBezTo>
                  <a:pt x="2718319" y="2038350"/>
                  <a:pt x="2692919" y="2076450"/>
                  <a:pt x="2667519" y="2032000"/>
                </a:cubicBezTo>
                <a:cubicBezTo>
                  <a:pt x="2661169" y="2038350"/>
                  <a:pt x="2654819" y="2038350"/>
                  <a:pt x="2648469" y="2044700"/>
                </a:cubicBezTo>
                <a:lnTo>
                  <a:pt x="2648469" y="2063750"/>
                </a:lnTo>
                <a:cubicBezTo>
                  <a:pt x="2661169" y="2070100"/>
                  <a:pt x="2673869" y="2076450"/>
                  <a:pt x="2680219" y="2082800"/>
                </a:cubicBezTo>
                <a:cubicBezTo>
                  <a:pt x="2623069" y="2095500"/>
                  <a:pt x="2515119" y="2114550"/>
                  <a:pt x="2496069" y="2114550"/>
                </a:cubicBezTo>
                <a:cubicBezTo>
                  <a:pt x="2438919" y="2114550"/>
                  <a:pt x="2369069" y="2089150"/>
                  <a:pt x="2311919" y="2070100"/>
                </a:cubicBezTo>
                <a:cubicBezTo>
                  <a:pt x="2305569" y="2070100"/>
                  <a:pt x="2305569" y="2051050"/>
                  <a:pt x="2286519" y="2051050"/>
                </a:cubicBezTo>
                <a:cubicBezTo>
                  <a:pt x="2273819" y="2051050"/>
                  <a:pt x="2267469" y="2063750"/>
                  <a:pt x="2248419" y="2057400"/>
                </a:cubicBezTo>
                <a:cubicBezTo>
                  <a:pt x="2254769" y="2051050"/>
                  <a:pt x="2273819" y="2057400"/>
                  <a:pt x="2273819" y="2038350"/>
                </a:cubicBezTo>
                <a:cubicBezTo>
                  <a:pt x="2273819" y="2025650"/>
                  <a:pt x="2223019" y="1917700"/>
                  <a:pt x="2203969" y="1860550"/>
                </a:cubicBezTo>
                <a:cubicBezTo>
                  <a:pt x="2051568" y="1847850"/>
                  <a:pt x="2051568" y="1962150"/>
                  <a:pt x="2051568" y="2057400"/>
                </a:cubicBezTo>
                <a:lnTo>
                  <a:pt x="2051568" y="2095500"/>
                </a:lnTo>
                <a:cubicBezTo>
                  <a:pt x="2026168" y="2076450"/>
                  <a:pt x="2026168" y="2063750"/>
                  <a:pt x="2019818" y="2044700"/>
                </a:cubicBezTo>
                <a:cubicBezTo>
                  <a:pt x="2019818" y="2044700"/>
                  <a:pt x="2007118" y="2044700"/>
                  <a:pt x="1994418" y="2038350"/>
                </a:cubicBezTo>
                <a:cubicBezTo>
                  <a:pt x="1988068" y="2019300"/>
                  <a:pt x="1969018" y="1974850"/>
                  <a:pt x="1969018" y="1962150"/>
                </a:cubicBezTo>
                <a:cubicBezTo>
                  <a:pt x="1969018" y="1943100"/>
                  <a:pt x="1988068" y="1949450"/>
                  <a:pt x="2000768" y="1936750"/>
                </a:cubicBezTo>
                <a:cubicBezTo>
                  <a:pt x="2013468" y="1955800"/>
                  <a:pt x="1981718" y="1974850"/>
                  <a:pt x="2032518" y="1993900"/>
                </a:cubicBezTo>
                <a:cubicBezTo>
                  <a:pt x="2032518" y="1974850"/>
                  <a:pt x="2038868" y="1955800"/>
                  <a:pt x="2038868" y="1936750"/>
                </a:cubicBezTo>
                <a:cubicBezTo>
                  <a:pt x="2038868" y="1924050"/>
                  <a:pt x="2026168" y="1924050"/>
                  <a:pt x="2026168" y="1905000"/>
                </a:cubicBezTo>
                <a:cubicBezTo>
                  <a:pt x="2026168" y="1885950"/>
                  <a:pt x="2089668" y="1885950"/>
                  <a:pt x="2070618" y="1803400"/>
                </a:cubicBezTo>
                <a:lnTo>
                  <a:pt x="2197619" y="1803400"/>
                </a:lnTo>
                <a:cubicBezTo>
                  <a:pt x="2203969" y="1816100"/>
                  <a:pt x="2203969" y="1828800"/>
                  <a:pt x="2210319" y="1841500"/>
                </a:cubicBezTo>
                <a:cubicBezTo>
                  <a:pt x="2216669" y="1854200"/>
                  <a:pt x="2235719" y="1866900"/>
                  <a:pt x="2242069" y="1866900"/>
                </a:cubicBezTo>
                <a:cubicBezTo>
                  <a:pt x="2242069" y="1993900"/>
                  <a:pt x="2362719" y="2101850"/>
                  <a:pt x="2464319" y="2101850"/>
                </a:cubicBezTo>
                <a:cubicBezTo>
                  <a:pt x="2489719" y="2101850"/>
                  <a:pt x="2502419" y="2101850"/>
                  <a:pt x="2553219" y="2070100"/>
                </a:cubicBezTo>
                <a:lnTo>
                  <a:pt x="2534169" y="2051050"/>
                </a:lnTo>
                <a:cubicBezTo>
                  <a:pt x="2540519" y="2044700"/>
                  <a:pt x="2559569" y="2032000"/>
                  <a:pt x="2578619" y="2032000"/>
                </a:cubicBezTo>
                <a:cubicBezTo>
                  <a:pt x="2591319" y="2032000"/>
                  <a:pt x="2597669" y="2038350"/>
                  <a:pt x="2610369" y="2044700"/>
                </a:cubicBezTo>
                <a:cubicBezTo>
                  <a:pt x="2616719" y="2038350"/>
                  <a:pt x="2623069" y="2038350"/>
                  <a:pt x="2629419" y="2032000"/>
                </a:cubicBezTo>
                <a:cubicBezTo>
                  <a:pt x="2604019" y="2012950"/>
                  <a:pt x="2559569" y="1981200"/>
                  <a:pt x="2546869" y="1981200"/>
                </a:cubicBezTo>
                <a:cubicBezTo>
                  <a:pt x="2527819" y="1981200"/>
                  <a:pt x="2496069" y="2025650"/>
                  <a:pt x="2464319" y="2057400"/>
                </a:cubicBezTo>
                <a:cubicBezTo>
                  <a:pt x="2483369" y="1936750"/>
                  <a:pt x="2597669" y="1981200"/>
                  <a:pt x="2597669" y="1885950"/>
                </a:cubicBezTo>
                <a:cubicBezTo>
                  <a:pt x="2597669" y="1866900"/>
                  <a:pt x="2578619" y="1714500"/>
                  <a:pt x="2578619" y="1695450"/>
                </a:cubicBezTo>
                <a:cubicBezTo>
                  <a:pt x="2578619" y="1638300"/>
                  <a:pt x="2623069" y="1682750"/>
                  <a:pt x="2648469" y="1600200"/>
                </a:cubicBezTo>
                <a:lnTo>
                  <a:pt x="2648469" y="1574800"/>
                </a:lnTo>
                <a:cubicBezTo>
                  <a:pt x="2654819" y="1511300"/>
                  <a:pt x="2724669" y="1511300"/>
                  <a:pt x="2762769" y="1498600"/>
                </a:cubicBezTo>
                <a:cubicBezTo>
                  <a:pt x="2731019" y="1511300"/>
                  <a:pt x="2661169" y="1555750"/>
                  <a:pt x="2654819" y="1593850"/>
                </a:cubicBezTo>
                <a:cubicBezTo>
                  <a:pt x="2654819" y="1593850"/>
                  <a:pt x="2648469" y="1600200"/>
                  <a:pt x="2667519" y="1600200"/>
                </a:cubicBezTo>
                <a:cubicBezTo>
                  <a:pt x="2680219" y="1600200"/>
                  <a:pt x="2743719" y="1568450"/>
                  <a:pt x="2756419" y="1568450"/>
                </a:cubicBezTo>
                <a:cubicBezTo>
                  <a:pt x="2775469" y="1568450"/>
                  <a:pt x="2807219" y="1562100"/>
                  <a:pt x="2832619" y="1574800"/>
                </a:cubicBezTo>
                <a:cubicBezTo>
                  <a:pt x="2858019" y="1581150"/>
                  <a:pt x="2889769" y="1606550"/>
                  <a:pt x="2902469" y="1631950"/>
                </a:cubicBezTo>
                <a:cubicBezTo>
                  <a:pt x="2953269" y="1708150"/>
                  <a:pt x="3004069" y="1860550"/>
                  <a:pt x="3004069" y="1873250"/>
                </a:cubicBezTo>
                <a:cubicBezTo>
                  <a:pt x="3004069" y="1892300"/>
                  <a:pt x="2972319" y="1930400"/>
                  <a:pt x="2953269" y="1949450"/>
                </a:cubicBezTo>
                <a:cubicBezTo>
                  <a:pt x="2940569" y="1955800"/>
                  <a:pt x="2921519" y="1949450"/>
                  <a:pt x="2915169" y="1955800"/>
                </a:cubicBezTo>
                <a:cubicBezTo>
                  <a:pt x="2883419" y="1968500"/>
                  <a:pt x="2864369" y="2012950"/>
                  <a:pt x="2838969" y="2006600"/>
                </a:cubicBezTo>
                <a:cubicBezTo>
                  <a:pt x="2832619" y="2000250"/>
                  <a:pt x="2838969" y="2000250"/>
                  <a:pt x="2819919" y="2000250"/>
                </a:cubicBezTo>
                <a:cubicBezTo>
                  <a:pt x="2807219" y="2000250"/>
                  <a:pt x="2800869" y="2012950"/>
                  <a:pt x="2794519" y="2012950"/>
                </a:cubicBezTo>
                <a:cubicBezTo>
                  <a:pt x="2769119" y="2019300"/>
                  <a:pt x="2711969" y="2012950"/>
                  <a:pt x="2692919" y="2025650"/>
                </a:cubicBezTo>
                <a:cubicBezTo>
                  <a:pt x="2718319" y="2051050"/>
                  <a:pt x="2737369" y="2051050"/>
                  <a:pt x="2775469" y="2051050"/>
                </a:cubicBezTo>
                <a:cubicBezTo>
                  <a:pt x="2864369" y="2051050"/>
                  <a:pt x="2896119" y="1974850"/>
                  <a:pt x="3016769" y="1974850"/>
                </a:cubicBezTo>
                <a:cubicBezTo>
                  <a:pt x="3016769" y="1955800"/>
                  <a:pt x="3016769" y="1936750"/>
                  <a:pt x="3010419" y="1917700"/>
                </a:cubicBezTo>
                <a:cubicBezTo>
                  <a:pt x="3010419" y="1911350"/>
                  <a:pt x="3023119" y="1917700"/>
                  <a:pt x="3023119" y="1911350"/>
                </a:cubicBezTo>
                <a:cubicBezTo>
                  <a:pt x="3048519" y="1892300"/>
                  <a:pt x="3086619" y="1847850"/>
                  <a:pt x="3086619" y="1835150"/>
                </a:cubicBezTo>
                <a:cubicBezTo>
                  <a:pt x="3086619" y="1816100"/>
                  <a:pt x="3061219" y="1758950"/>
                  <a:pt x="3035819" y="1727200"/>
                </a:cubicBezTo>
                <a:cubicBezTo>
                  <a:pt x="3029469" y="1714500"/>
                  <a:pt x="3016769" y="1714500"/>
                  <a:pt x="3004069" y="1701800"/>
                </a:cubicBezTo>
                <a:cubicBezTo>
                  <a:pt x="3004069" y="1676400"/>
                  <a:pt x="3010419" y="1644650"/>
                  <a:pt x="2997719" y="1625600"/>
                </a:cubicBezTo>
                <a:cubicBezTo>
                  <a:pt x="2978669" y="1581150"/>
                  <a:pt x="2908819" y="1555750"/>
                  <a:pt x="2934219" y="1498600"/>
                </a:cubicBezTo>
                <a:cubicBezTo>
                  <a:pt x="2896119" y="1492250"/>
                  <a:pt x="2851669" y="1479550"/>
                  <a:pt x="2807219" y="1473200"/>
                </a:cubicBezTo>
                <a:cubicBezTo>
                  <a:pt x="2851669" y="1447800"/>
                  <a:pt x="2940569" y="1498600"/>
                  <a:pt x="2940569" y="1416050"/>
                </a:cubicBezTo>
                <a:cubicBezTo>
                  <a:pt x="2953269" y="1358900"/>
                  <a:pt x="3010419" y="1289050"/>
                  <a:pt x="3035819" y="1231900"/>
                </a:cubicBezTo>
                <a:lnTo>
                  <a:pt x="3023119" y="1219200"/>
                </a:lnTo>
                <a:cubicBezTo>
                  <a:pt x="2991369" y="1238250"/>
                  <a:pt x="2946919" y="1244600"/>
                  <a:pt x="2915169" y="1263650"/>
                </a:cubicBezTo>
                <a:cubicBezTo>
                  <a:pt x="2908819" y="1263650"/>
                  <a:pt x="2902469" y="1276350"/>
                  <a:pt x="2908819" y="1295400"/>
                </a:cubicBezTo>
                <a:cubicBezTo>
                  <a:pt x="2883419" y="1289050"/>
                  <a:pt x="2851669" y="1282700"/>
                  <a:pt x="2826269" y="1282700"/>
                </a:cubicBezTo>
                <a:cubicBezTo>
                  <a:pt x="2870719" y="1270000"/>
                  <a:pt x="2921519" y="1257300"/>
                  <a:pt x="2965969" y="1238250"/>
                </a:cubicBezTo>
                <a:cubicBezTo>
                  <a:pt x="2946919" y="1231900"/>
                  <a:pt x="2921519" y="1231900"/>
                  <a:pt x="2896119" y="1231900"/>
                </a:cubicBezTo>
                <a:cubicBezTo>
                  <a:pt x="2896119" y="1225550"/>
                  <a:pt x="2889769" y="1219200"/>
                  <a:pt x="2883419" y="1212850"/>
                </a:cubicBezTo>
                <a:cubicBezTo>
                  <a:pt x="2927869" y="1200150"/>
                  <a:pt x="2965969" y="1181100"/>
                  <a:pt x="3016769" y="1181100"/>
                </a:cubicBezTo>
                <a:cubicBezTo>
                  <a:pt x="3035819" y="1181100"/>
                  <a:pt x="3054869" y="1181100"/>
                  <a:pt x="3073919" y="1187450"/>
                </a:cubicBezTo>
                <a:cubicBezTo>
                  <a:pt x="3048519" y="1193800"/>
                  <a:pt x="3016769" y="1200150"/>
                  <a:pt x="2985019" y="1200150"/>
                </a:cubicBezTo>
                <a:cubicBezTo>
                  <a:pt x="2985019" y="1206500"/>
                  <a:pt x="2978669" y="1206500"/>
                  <a:pt x="2972319" y="1212850"/>
                </a:cubicBezTo>
                <a:cubicBezTo>
                  <a:pt x="2997719" y="1219200"/>
                  <a:pt x="3029469" y="1219200"/>
                  <a:pt x="3067569" y="1219200"/>
                </a:cubicBezTo>
                <a:cubicBezTo>
                  <a:pt x="3067569" y="1225550"/>
                  <a:pt x="3073919" y="1225550"/>
                  <a:pt x="3080269" y="1231900"/>
                </a:cubicBezTo>
                <a:cubicBezTo>
                  <a:pt x="3054869" y="1250950"/>
                  <a:pt x="3010419" y="1289050"/>
                  <a:pt x="3010419" y="1308100"/>
                </a:cubicBezTo>
                <a:lnTo>
                  <a:pt x="3010419" y="1352550"/>
                </a:lnTo>
                <a:lnTo>
                  <a:pt x="3023119" y="1365250"/>
                </a:lnTo>
                <a:cubicBezTo>
                  <a:pt x="3042169" y="1295400"/>
                  <a:pt x="3131069" y="1219200"/>
                  <a:pt x="3194569" y="1212850"/>
                </a:cubicBezTo>
                <a:cubicBezTo>
                  <a:pt x="3232668" y="1206500"/>
                  <a:pt x="3270768" y="1206500"/>
                  <a:pt x="3308868" y="1200150"/>
                </a:cubicBezTo>
                <a:cubicBezTo>
                  <a:pt x="3315218" y="1193800"/>
                  <a:pt x="3327918" y="1174750"/>
                  <a:pt x="3346968" y="1155700"/>
                </a:cubicBezTo>
                <a:lnTo>
                  <a:pt x="3213619" y="1079500"/>
                </a:lnTo>
                <a:cubicBezTo>
                  <a:pt x="3213619" y="1073150"/>
                  <a:pt x="3219968" y="1060450"/>
                  <a:pt x="3213619" y="1047750"/>
                </a:cubicBezTo>
                <a:cubicBezTo>
                  <a:pt x="3200919" y="1041400"/>
                  <a:pt x="3188219" y="1047750"/>
                  <a:pt x="3169169" y="1047750"/>
                </a:cubicBezTo>
                <a:lnTo>
                  <a:pt x="2985019" y="1047750"/>
                </a:lnTo>
                <a:cubicBezTo>
                  <a:pt x="3010419" y="1003300"/>
                  <a:pt x="3080269" y="1016000"/>
                  <a:pt x="3118369" y="1022350"/>
                </a:cubicBezTo>
                <a:cubicBezTo>
                  <a:pt x="3118369" y="1022350"/>
                  <a:pt x="3124719" y="1022350"/>
                  <a:pt x="3124719" y="1009650"/>
                </a:cubicBezTo>
                <a:cubicBezTo>
                  <a:pt x="3124719" y="990600"/>
                  <a:pt x="3112019" y="977900"/>
                  <a:pt x="3099319" y="965200"/>
                </a:cubicBezTo>
                <a:cubicBezTo>
                  <a:pt x="3086619" y="977900"/>
                  <a:pt x="3080269" y="990600"/>
                  <a:pt x="3073919" y="1003300"/>
                </a:cubicBezTo>
                <a:cubicBezTo>
                  <a:pt x="3048519" y="990600"/>
                  <a:pt x="2997719" y="984250"/>
                  <a:pt x="2985019" y="984250"/>
                </a:cubicBezTo>
                <a:cubicBezTo>
                  <a:pt x="2965969" y="984250"/>
                  <a:pt x="2921519" y="996950"/>
                  <a:pt x="2908819" y="996950"/>
                </a:cubicBezTo>
                <a:cubicBezTo>
                  <a:pt x="2889769" y="996950"/>
                  <a:pt x="2889769" y="977900"/>
                  <a:pt x="2870719" y="977900"/>
                </a:cubicBezTo>
                <a:cubicBezTo>
                  <a:pt x="2858019" y="977900"/>
                  <a:pt x="2705619" y="1054100"/>
                  <a:pt x="2616719" y="1098550"/>
                </a:cubicBezTo>
                <a:cubicBezTo>
                  <a:pt x="2635769" y="1085850"/>
                  <a:pt x="2654819" y="1054100"/>
                  <a:pt x="2686569" y="1041400"/>
                </a:cubicBezTo>
                <a:cubicBezTo>
                  <a:pt x="2705619" y="1028700"/>
                  <a:pt x="2972319" y="908050"/>
                  <a:pt x="3042169" y="908050"/>
                </a:cubicBezTo>
                <a:cubicBezTo>
                  <a:pt x="3067569" y="908050"/>
                  <a:pt x="3080269" y="933450"/>
                  <a:pt x="3099319" y="939800"/>
                </a:cubicBezTo>
                <a:cubicBezTo>
                  <a:pt x="3137419" y="965200"/>
                  <a:pt x="3207269" y="965200"/>
                  <a:pt x="3264418" y="965200"/>
                </a:cubicBezTo>
                <a:cubicBezTo>
                  <a:pt x="3213619" y="1022350"/>
                  <a:pt x="3315218" y="1028700"/>
                  <a:pt x="3346968" y="1047750"/>
                </a:cubicBezTo>
                <a:cubicBezTo>
                  <a:pt x="3353318" y="1028700"/>
                  <a:pt x="3359668" y="1009650"/>
                  <a:pt x="3359668" y="990600"/>
                </a:cubicBezTo>
                <a:cubicBezTo>
                  <a:pt x="3366018" y="965200"/>
                  <a:pt x="3372368" y="939800"/>
                  <a:pt x="3372368" y="914400"/>
                </a:cubicBezTo>
                <a:cubicBezTo>
                  <a:pt x="3378718" y="895350"/>
                  <a:pt x="3372368" y="869950"/>
                  <a:pt x="3372368" y="844550"/>
                </a:cubicBezTo>
                <a:lnTo>
                  <a:pt x="3372368" y="819150"/>
                </a:lnTo>
                <a:cubicBezTo>
                  <a:pt x="3385068" y="800100"/>
                  <a:pt x="3404118" y="781050"/>
                  <a:pt x="3423168" y="755650"/>
                </a:cubicBezTo>
                <a:cubicBezTo>
                  <a:pt x="3435868" y="736600"/>
                  <a:pt x="3442218" y="704850"/>
                  <a:pt x="3442218" y="692150"/>
                </a:cubicBezTo>
                <a:cubicBezTo>
                  <a:pt x="3442218" y="666750"/>
                  <a:pt x="3410468" y="654050"/>
                  <a:pt x="3429518" y="628650"/>
                </a:cubicBezTo>
                <a:lnTo>
                  <a:pt x="3442218" y="641350"/>
                </a:lnTo>
                <a:lnTo>
                  <a:pt x="3467618" y="635000"/>
                </a:lnTo>
                <a:cubicBezTo>
                  <a:pt x="3461268" y="628650"/>
                  <a:pt x="3454918" y="622300"/>
                  <a:pt x="3448568" y="622300"/>
                </a:cubicBezTo>
                <a:cubicBezTo>
                  <a:pt x="3480318" y="609600"/>
                  <a:pt x="3493018" y="571500"/>
                  <a:pt x="3486668" y="552450"/>
                </a:cubicBezTo>
                <a:lnTo>
                  <a:pt x="3454918" y="323850"/>
                </a:lnTo>
                <a:cubicBezTo>
                  <a:pt x="3480318" y="342900"/>
                  <a:pt x="3505718" y="349250"/>
                  <a:pt x="3531118" y="355600"/>
                </a:cubicBezTo>
                <a:cubicBezTo>
                  <a:pt x="3531118" y="355600"/>
                  <a:pt x="3537468" y="355600"/>
                  <a:pt x="3537468" y="342900"/>
                </a:cubicBezTo>
                <a:cubicBezTo>
                  <a:pt x="3537468" y="323850"/>
                  <a:pt x="3493018" y="285750"/>
                  <a:pt x="3473968" y="273050"/>
                </a:cubicBezTo>
                <a:cubicBezTo>
                  <a:pt x="3480318" y="273050"/>
                  <a:pt x="3486668" y="266700"/>
                  <a:pt x="3499368" y="266700"/>
                </a:cubicBezTo>
                <a:cubicBezTo>
                  <a:pt x="3499368" y="266700"/>
                  <a:pt x="3588268" y="355600"/>
                  <a:pt x="3620018" y="355600"/>
                </a:cubicBezTo>
                <a:cubicBezTo>
                  <a:pt x="3632718" y="355600"/>
                  <a:pt x="3670818" y="342900"/>
                  <a:pt x="3702568" y="342900"/>
                </a:cubicBezTo>
                <a:cubicBezTo>
                  <a:pt x="3677168" y="361950"/>
                  <a:pt x="3645418" y="361950"/>
                  <a:pt x="3626368" y="374650"/>
                </a:cubicBezTo>
                <a:cubicBezTo>
                  <a:pt x="3588268" y="393700"/>
                  <a:pt x="3588268" y="425450"/>
                  <a:pt x="3575568" y="444500"/>
                </a:cubicBezTo>
                <a:cubicBezTo>
                  <a:pt x="3562868" y="450850"/>
                  <a:pt x="3543818" y="457200"/>
                  <a:pt x="3518418" y="457200"/>
                </a:cubicBezTo>
                <a:cubicBezTo>
                  <a:pt x="3518418" y="463550"/>
                  <a:pt x="3512068" y="469900"/>
                  <a:pt x="3512068" y="488950"/>
                </a:cubicBezTo>
                <a:cubicBezTo>
                  <a:pt x="3512068" y="501650"/>
                  <a:pt x="3531118" y="533400"/>
                  <a:pt x="3543818" y="552450"/>
                </a:cubicBezTo>
                <a:cubicBezTo>
                  <a:pt x="3581918" y="565150"/>
                  <a:pt x="3620018" y="577850"/>
                  <a:pt x="3658118" y="584200"/>
                </a:cubicBezTo>
                <a:cubicBezTo>
                  <a:pt x="3670818" y="558800"/>
                  <a:pt x="3670818" y="520700"/>
                  <a:pt x="3689868" y="501650"/>
                </a:cubicBezTo>
                <a:cubicBezTo>
                  <a:pt x="3727968" y="450850"/>
                  <a:pt x="3816868" y="400050"/>
                  <a:pt x="3816868" y="355600"/>
                </a:cubicBezTo>
                <a:cubicBezTo>
                  <a:pt x="3816868" y="342900"/>
                  <a:pt x="3797818" y="336550"/>
                  <a:pt x="3791468" y="330200"/>
                </a:cubicBezTo>
                <a:cubicBezTo>
                  <a:pt x="3785118" y="317500"/>
                  <a:pt x="3804168" y="222250"/>
                  <a:pt x="3734318" y="222250"/>
                </a:cubicBezTo>
                <a:lnTo>
                  <a:pt x="3708918" y="222250"/>
                </a:lnTo>
                <a:cubicBezTo>
                  <a:pt x="3708918" y="222250"/>
                  <a:pt x="3702568" y="215900"/>
                  <a:pt x="3702568" y="234950"/>
                </a:cubicBezTo>
                <a:cubicBezTo>
                  <a:pt x="3702568" y="247650"/>
                  <a:pt x="3727968" y="260350"/>
                  <a:pt x="3740668" y="279400"/>
                </a:cubicBezTo>
                <a:cubicBezTo>
                  <a:pt x="3734318" y="285750"/>
                  <a:pt x="3721618" y="292100"/>
                  <a:pt x="3715268" y="298450"/>
                </a:cubicBezTo>
                <a:cubicBezTo>
                  <a:pt x="3708918" y="273050"/>
                  <a:pt x="3696218" y="241300"/>
                  <a:pt x="3696218" y="222250"/>
                </a:cubicBezTo>
                <a:cubicBezTo>
                  <a:pt x="3696218" y="203200"/>
                  <a:pt x="3715268" y="196850"/>
                  <a:pt x="3727968" y="196850"/>
                </a:cubicBezTo>
                <a:cubicBezTo>
                  <a:pt x="3785118" y="196850"/>
                  <a:pt x="3835918" y="215900"/>
                  <a:pt x="3835918" y="279400"/>
                </a:cubicBezTo>
                <a:close/>
                <a:moveTo>
                  <a:pt x="3740668" y="120650"/>
                </a:moveTo>
                <a:cubicBezTo>
                  <a:pt x="3740668" y="120650"/>
                  <a:pt x="3734318" y="127000"/>
                  <a:pt x="3734318" y="133350"/>
                </a:cubicBezTo>
                <a:lnTo>
                  <a:pt x="3715268" y="133350"/>
                </a:lnTo>
                <a:lnTo>
                  <a:pt x="3721618" y="120650"/>
                </a:lnTo>
                <a:lnTo>
                  <a:pt x="3740668" y="120650"/>
                </a:lnTo>
                <a:close/>
                <a:moveTo>
                  <a:pt x="3702568" y="76200"/>
                </a:moveTo>
                <a:cubicBezTo>
                  <a:pt x="3721618" y="76200"/>
                  <a:pt x="3721618" y="88900"/>
                  <a:pt x="3702568" y="95250"/>
                </a:cubicBezTo>
                <a:lnTo>
                  <a:pt x="3702568" y="76200"/>
                </a:lnTo>
                <a:close/>
                <a:moveTo>
                  <a:pt x="3715268" y="31750"/>
                </a:moveTo>
                <a:cubicBezTo>
                  <a:pt x="3715268" y="38100"/>
                  <a:pt x="3708918" y="44450"/>
                  <a:pt x="3708918" y="50800"/>
                </a:cubicBezTo>
                <a:cubicBezTo>
                  <a:pt x="3702568" y="50800"/>
                  <a:pt x="3696218" y="57150"/>
                  <a:pt x="3689868" y="57150"/>
                </a:cubicBezTo>
                <a:lnTo>
                  <a:pt x="3689868" y="31750"/>
                </a:lnTo>
                <a:lnTo>
                  <a:pt x="3715268" y="31750"/>
                </a:lnTo>
                <a:close/>
                <a:moveTo>
                  <a:pt x="3797818" y="0"/>
                </a:moveTo>
                <a:cubicBezTo>
                  <a:pt x="3810518" y="57150"/>
                  <a:pt x="3848618" y="165100"/>
                  <a:pt x="3848618" y="184150"/>
                </a:cubicBezTo>
                <a:lnTo>
                  <a:pt x="3848618" y="215900"/>
                </a:lnTo>
                <a:cubicBezTo>
                  <a:pt x="3816868" y="196850"/>
                  <a:pt x="3785118" y="184150"/>
                  <a:pt x="3753368" y="165100"/>
                </a:cubicBezTo>
                <a:cubicBezTo>
                  <a:pt x="3747018" y="158750"/>
                  <a:pt x="3759718" y="146050"/>
                  <a:pt x="3740668" y="146050"/>
                </a:cubicBezTo>
                <a:cubicBezTo>
                  <a:pt x="3727968" y="146050"/>
                  <a:pt x="3683518" y="171450"/>
                  <a:pt x="3664468" y="190500"/>
                </a:cubicBezTo>
                <a:cubicBezTo>
                  <a:pt x="3651768" y="196850"/>
                  <a:pt x="3651768" y="222250"/>
                  <a:pt x="3651768" y="234950"/>
                </a:cubicBezTo>
                <a:cubicBezTo>
                  <a:pt x="3651768" y="254000"/>
                  <a:pt x="3658118" y="273050"/>
                  <a:pt x="3664468" y="292100"/>
                </a:cubicBezTo>
                <a:lnTo>
                  <a:pt x="3626368" y="311150"/>
                </a:lnTo>
                <a:lnTo>
                  <a:pt x="3569218" y="311150"/>
                </a:lnTo>
                <a:cubicBezTo>
                  <a:pt x="3537468" y="241300"/>
                  <a:pt x="3524768" y="139700"/>
                  <a:pt x="3480318" y="101600"/>
                </a:cubicBezTo>
                <a:cubicBezTo>
                  <a:pt x="3480318" y="107950"/>
                  <a:pt x="3473968" y="101600"/>
                  <a:pt x="3473968" y="120650"/>
                </a:cubicBezTo>
                <a:cubicBezTo>
                  <a:pt x="3473968" y="133350"/>
                  <a:pt x="3518418" y="196850"/>
                  <a:pt x="3518418" y="215900"/>
                </a:cubicBezTo>
                <a:lnTo>
                  <a:pt x="3518418" y="247650"/>
                </a:lnTo>
                <a:cubicBezTo>
                  <a:pt x="3505718" y="241300"/>
                  <a:pt x="3461268" y="127000"/>
                  <a:pt x="3461268" y="101600"/>
                </a:cubicBezTo>
                <a:cubicBezTo>
                  <a:pt x="3461268" y="57150"/>
                  <a:pt x="3607318" y="0"/>
                  <a:pt x="3613668" y="0"/>
                </a:cubicBezTo>
                <a:lnTo>
                  <a:pt x="3797818" y="0"/>
                </a:lnTo>
                <a:close/>
              </a:path>
            </a:pathLst>
          </a:custGeom>
          <a:gradFill>
            <a:gsLst>
              <a:gs pos="0">
                <a:srgbClr val="DE1B1B"/>
              </a:gs>
              <a:gs pos="100000">
                <a:srgbClr val="A80205"/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5BC9851E-ED57-4A52-9932-9226221B7400}"/>
              </a:ext>
            </a:extLst>
          </p:cNvPr>
          <p:cNvSpPr/>
          <p:nvPr/>
        </p:nvSpPr>
        <p:spPr>
          <a:xfrm>
            <a:off x="0" y="6293122"/>
            <a:ext cx="12192000" cy="564878"/>
          </a:xfrm>
          <a:prstGeom prst="rect">
            <a:avLst/>
          </a:prstGeom>
          <a:gradFill>
            <a:gsLst>
              <a:gs pos="0">
                <a:srgbClr val="DE1B1B">
                  <a:alpha val="0"/>
                </a:srgbClr>
              </a:gs>
              <a:gs pos="91000">
                <a:srgbClr val="A80205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Normal" panose="020B0400000000000000" pitchFamily="34" charset="-128"/>
              <a:ea typeface="Source Han Sans CN Normal" panose="020B0400000000000000" pitchFamily="34" charset="-128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C810F63-E153-0841-96DA-430CB63A81A8}"/>
              </a:ext>
            </a:extLst>
          </p:cNvPr>
          <p:cNvSpPr txBox="1"/>
          <p:nvPr/>
        </p:nvSpPr>
        <p:spPr>
          <a:xfrm>
            <a:off x="4959935" y="4156742"/>
            <a:ext cx="22721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B2DE9AD-76C8-4287-95D1-DF3712B49E22}"/>
              </a:ext>
            </a:extLst>
          </p:cNvPr>
          <p:cNvGrpSpPr/>
          <p:nvPr/>
        </p:nvGrpSpPr>
        <p:grpSpPr>
          <a:xfrm>
            <a:off x="3801031" y="878969"/>
            <a:ext cx="4762458" cy="2773918"/>
            <a:chOff x="3150666" y="878969"/>
            <a:chExt cx="4762458" cy="277391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25B97E6-C147-4983-842A-995BEC5E5DEB}"/>
                </a:ext>
              </a:extLst>
            </p:cNvPr>
            <p:cNvSpPr txBox="1"/>
            <p:nvPr/>
          </p:nvSpPr>
          <p:spPr>
            <a:xfrm>
              <a:off x="4691438" y="1436896"/>
              <a:ext cx="189026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800" spc="600" dirty="0">
                  <a:solidFill>
                    <a:srgbClr val="C0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动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A9979159-6355-47D0-AE15-60678A6C11E8}"/>
                </a:ext>
              </a:extLst>
            </p:cNvPr>
            <p:cNvGrpSpPr/>
            <p:nvPr/>
          </p:nvGrpSpPr>
          <p:grpSpPr>
            <a:xfrm>
              <a:off x="3150666" y="878969"/>
              <a:ext cx="4762458" cy="2419177"/>
              <a:chOff x="3150666" y="878969"/>
              <a:chExt cx="4762458" cy="2419177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F0AB32B2-8D49-4D8D-822D-C5878891DD8E}"/>
                  </a:ext>
                </a:extLst>
              </p:cNvPr>
              <p:cNvSpPr txBox="1"/>
              <p:nvPr/>
            </p:nvSpPr>
            <p:spPr>
              <a:xfrm>
                <a:off x="3150666" y="2757488"/>
                <a:ext cx="168760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 i="1" dirty="0">
                    <a:gradFill>
                      <a:gsLst>
                        <a:gs pos="30000">
                          <a:srgbClr val="DE1B1B"/>
                        </a:gs>
                        <a:gs pos="100000">
                          <a:srgbClr val="A80205">
                            <a:alpha val="0"/>
                          </a:srgbClr>
                        </a:gs>
                      </a:gsLst>
                      <a:lin ang="2700000" scaled="1"/>
                    </a:gradFill>
                  </a:rPr>
                  <a:t>Labor Day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B8CA0341-0FA1-4AFF-AA7F-5AD33C2837EA}"/>
                  </a:ext>
                </a:extLst>
              </p:cNvPr>
              <p:cNvSpPr txBox="1"/>
              <p:nvPr/>
            </p:nvSpPr>
            <p:spPr>
              <a:xfrm>
                <a:off x="3280150" y="1082155"/>
                <a:ext cx="1890261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3800" spc="600" dirty="0">
                    <a:solidFill>
                      <a:srgbClr val="C00000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+mn-ea"/>
                    <a:sym typeface="+mn-lt"/>
                  </a:rPr>
                  <a:t>劳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76F27D8A-26DC-4CC9-A4EC-ACFAF1DF9BFC}"/>
                  </a:ext>
                </a:extLst>
              </p:cNvPr>
              <p:cNvSpPr txBox="1"/>
              <p:nvPr/>
            </p:nvSpPr>
            <p:spPr>
              <a:xfrm>
                <a:off x="6022863" y="878969"/>
                <a:ext cx="1890261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3800" spc="600" dirty="0">
                    <a:solidFill>
                      <a:srgbClr val="C00000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+mn-ea"/>
                    <a:sym typeface="+mn-lt"/>
                  </a:rPr>
                  <a:t>节</a:t>
                </a:r>
              </a:p>
            </p:txBody>
          </p: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D3AD1785-9A99-412E-BB30-956BE211F2B4}"/>
              </a:ext>
            </a:extLst>
          </p:cNvPr>
          <p:cNvSpPr txBox="1"/>
          <p:nvPr/>
        </p:nvSpPr>
        <p:spPr>
          <a:xfrm>
            <a:off x="5789802" y="1048686"/>
            <a:ext cx="914400" cy="84081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kumimoji="1" lang="en-US" altLang="zh-CN" sz="5400" dirty="0">
                <a:gradFill>
                  <a:gsLst>
                    <a:gs pos="30000">
                      <a:srgbClr val="DE1B1B"/>
                    </a:gs>
                    <a:gs pos="100000">
                      <a:srgbClr val="A80205">
                        <a:alpha val="0"/>
                      </a:srgbClr>
                    </a:gs>
                  </a:gsLst>
                  <a:lin ang="27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5.1</a:t>
            </a:r>
            <a:endParaRPr kumimoji="1" lang="zh-CN" altLang="en-US" sz="5400" dirty="0">
              <a:gradFill>
                <a:gsLst>
                  <a:gs pos="30000">
                    <a:srgbClr val="DE1B1B"/>
                  </a:gs>
                  <a:gs pos="100000">
                    <a:srgbClr val="A80205">
                      <a:alpha val="0"/>
                    </a:srgbClr>
                  </a:gs>
                </a:gsLst>
                <a:lin ang="27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C686C32-A276-42BA-9EA4-64301E4BBBDA}"/>
              </a:ext>
            </a:extLst>
          </p:cNvPr>
          <p:cNvSpPr txBox="1"/>
          <p:nvPr/>
        </p:nvSpPr>
        <p:spPr>
          <a:xfrm>
            <a:off x="5072227" y="3294198"/>
            <a:ext cx="3389602" cy="9144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dist"/>
            <a:endParaRPr kumimoji="1" lang="zh-CN" altLang="en-US" dirty="0">
              <a:latin typeface="+mn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9CE8983-D33B-4814-8B41-E8E5B78AEF39}"/>
              </a:ext>
            </a:extLst>
          </p:cNvPr>
          <p:cNvSpPr txBox="1"/>
          <p:nvPr/>
        </p:nvSpPr>
        <p:spPr>
          <a:xfrm>
            <a:off x="3914643" y="3352164"/>
            <a:ext cx="4340736" cy="402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1600" b="1" dirty="0"/>
              <a:t>向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所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有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劳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动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者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致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敬</a:t>
            </a:r>
          </a:p>
          <a:p>
            <a:pPr algn="ctr"/>
            <a:endParaRPr lang="zh-CN" altLang="en-US" sz="1600" b="1" dirty="0"/>
          </a:p>
        </p:txBody>
      </p:sp>
      <p:sp>
        <p:nvSpPr>
          <p:cNvPr id="37" name="图形 4">
            <a:extLst>
              <a:ext uri="{FF2B5EF4-FFF2-40B4-BE49-F238E27FC236}">
                <a16:creationId xmlns:a16="http://schemas.microsoft.com/office/drawing/2014/main" id="{7887197A-8825-49B3-86B8-792BB0F60AFA}"/>
              </a:ext>
            </a:extLst>
          </p:cNvPr>
          <p:cNvSpPr/>
          <p:nvPr/>
        </p:nvSpPr>
        <p:spPr>
          <a:xfrm>
            <a:off x="7160974" y="2630868"/>
            <a:ext cx="1094405" cy="817467"/>
          </a:xfrm>
          <a:custGeom>
            <a:avLst/>
            <a:gdLst>
              <a:gd name="connsiteX0" fmla="*/ 673100 w 2082800"/>
              <a:gd name="connsiteY0" fmla="*/ 590550 h 1555750"/>
              <a:gd name="connsiteX1" fmla="*/ 685800 w 2082800"/>
              <a:gd name="connsiteY1" fmla="*/ 577850 h 1555750"/>
              <a:gd name="connsiteX2" fmla="*/ 673100 w 2082800"/>
              <a:gd name="connsiteY2" fmla="*/ 590550 h 1555750"/>
              <a:gd name="connsiteX3" fmla="*/ 1473200 w 2082800"/>
              <a:gd name="connsiteY3" fmla="*/ 635000 h 1555750"/>
              <a:gd name="connsiteX4" fmla="*/ 1295400 w 2082800"/>
              <a:gd name="connsiteY4" fmla="*/ 742950 h 1555750"/>
              <a:gd name="connsiteX5" fmla="*/ 1111250 w 2082800"/>
              <a:gd name="connsiteY5" fmla="*/ 723900 h 1555750"/>
              <a:gd name="connsiteX6" fmla="*/ 1327150 w 2082800"/>
              <a:gd name="connsiteY6" fmla="*/ 495300 h 1555750"/>
              <a:gd name="connsiteX7" fmla="*/ 1473200 w 2082800"/>
              <a:gd name="connsiteY7" fmla="*/ 635000 h 1555750"/>
              <a:gd name="connsiteX8" fmla="*/ 723900 w 2082800"/>
              <a:gd name="connsiteY8" fmla="*/ 107950 h 1555750"/>
              <a:gd name="connsiteX9" fmla="*/ 768350 w 2082800"/>
              <a:gd name="connsiteY9" fmla="*/ 146050 h 1555750"/>
              <a:gd name="connsiteX10" fmla="*/ 806450 w 2082800"/>
              <a:gd name="connsiteY10" fmla="*/ 209550 h 1555750"/>
              <a:gd name="connsiteX11" fmla="*/ 863600 w 2082800"/>
              <a:gd name="connsiteY11" fmla="*/ 400050 h 1555750"/>
              <a:gd name="connsiteX12" fmla="*/ 831850 w 2082800"/>
              <a:gd name="connsiteY12" fmla="*/ 685800 h 1555750"/>
              <a:gd name="connsiteX13" fmla="*/ 869950 w 2082800"/>
              <a:gd name="connsiteY13" fmla="*/ 679450 h 1555750"/>
              <a:gd name="connsiteX14" fmla="*/ 939800 w 2082800"/>
              <a:gd name="connsiteY14" fmla="*/ 692150 h 1555750"/>
              <a:gd name="connsiteX15" fmla="*/ 1187450 w 2082800"/>
              <a:gd name="connsiteY15" fmla="*/ 463550 h 1555750"/>
              <a:gd name="connsiteX16" fmla="*/ 1206500 w 2082800"/>
              <a:gd name="connsiteY16" fmla="*/ 381000 h 1555750"/>
              <a:gd name="connsiteX17" fmla="*/ 1231900 w 2082800"/>
              <a:gd name="connsiteY17" fmla="*/ 247650 h 1555750"/>
              <a:gd name="connsiteX18" fmla="*/ 1162050 w 2082800"/>
              <a:gd name="connsiteY18" fmla="*/ 101600 h 1555750"/>
              <a:gd name="connsiteX19" fmla="*/ 1270000 w 2082800"/>
              <a:gd name="connsiteY19" fmla="*/ 0 h 1555750"/>
              <a:gd name="connsiteX20" fmla="*/ 1371600 w 2082800"/>
              <a:gd name="connsiteY20" fmla="*/ 57150 h 1555750"/>
              <a:gd name="connsiteX21" fmla="*/ 1416050 w 2082800"/>
              <a:gd name="connsiteY21" fmla="*/ 127000 h 1555750"/>
              <a:gd name="connsiteX22" fmla="*/ 1460500 w 2082800"/>
              <a:gd name="connsiteY22" fmla="*/ 146050 h 1555750"/>
              <a:gd name="connsiteX23" fmla="*/ 1587500 w 2082800"/>
              <a:gd name="connsiteY23" fmla="*/ 171450 h 1555750"/>
              <a:gd name="connsiteX24" fmla="*/ 1765300 w 2082800"/>
              <a:gd name="connsiteY24" fmla="*/ 330200 h 1555750"/>
              <a:gd name="connsiteX25" fmla="*/ 1771650 w 2082800"/>
              <a:gd name="connsiteY25" fmla="*/ 355600 h 1555750"/>
              <a:gd name="connsiteX26" fmla="*/ 1828800 w 2082800"/>
              <a:gd name="connsiteY26" fmla="*/ 444500 h 1555750"/>
              <a:gd name="connsiteX27" fmla="*/ 1866900 w 2082800"/>
              <a:gd name="connsiteY27" fmla="*/ 476250 h 1555750"/>
              <a:gd name="connsiteX28" fmla="*/ 1898650 w 2082800"/>
              <a:gd name="connsiteY28" fmla="*/ 635000 h 1555750"/>
              <a:gd name="connsiteX29" fmla="*/ 1752600 w 2082800"/>
              <a:gd name="connsiteY29" fmla="*/ 1073150 h 1555750"/>
              <a:gd name="connsiteX30" fmla="*/ 1930400 w 2082800"/>
              <a:gd name="connsiteY30" fmla="*/ 1289050 h 1555750"/>
              <a:gd name="connsiteX31" fmla="*/ 1981200 w 2082800"/>
              <a:gd name="connsiteY31" fmla="*/ 1308100 h 1555750"/>
              <a:gd name="connsiteX32" fmla="*/ 2032000 w 2082800"/>
              <a:gd name="connsiteY32" fmla="*/ 1358900 h 1555750"/>
              <a:gd name="connsiteX33" fmla="*/ 2070100 w 2082800"/>
              <a:gd name="connsiteY33" fmla="*/ 1346200 h 1555750"/>
              <a:gd name="connsiteX34" fmla="*/ 2082800 w 2082800"/>
              <a:gd name="connsiteY34" fmla="*/ 1384300 h 1555750"/>
              <a:gd name="connsiteX35" fmla="*/ 1917700 w 2082800"/>
              <a:gd name="connsiteY35" fmla="*/ 1536700 h 1555750"/>
              <a:gd name="connsiteX36" fmla="*/ 1892300 w 2082800"/>
              <a:gd name="connsiteY36" fmla="*/ 1485900 h 1555750"/>
              <a:gd name="connsiteX37" fmla="*/ 1892300 w 2082800"/>
              <a:gd name="connsiteY37" fmla="*/ 1441450 h 1555750"/>
              <a:gd name="connsiteX38" fmla="*/ 1701800 w 2082800"/>
              <a:gd name="connsiteY38" fmla="*/ 1295400 h 1555750"/>
              <a:gd name="connsiteX39" fmla="*/ 1657350 w 2082800"/>
              <a:gd name="connsiteY39" fmla="*/ 1409700 h 1555750"/>
              <a:gd name="connsiteX40" fmla="*/ 1638300 w 2082800"/>
              <a:gd name="connsiteY40" fmla="*/ 1435100 h 1555750"/>
              <a:gd name="connsiteX41" fmla="*/ 1651000 w 2082800"/>
              <a:gd name="connsiteY41" fmla="*/ 1454150 h 1555750"/>
              <a:gd name="connsiteX42" fmla="*/ 1644650 w 2082800"/>
              <a:gd name="connsiteY42" fmla="*/ 1485900 h 1555750"/>
              <a:gd name="connsiteX43" fmla="*/ 1619250 w 2082800"/>
              <a:gd name="connsiteY43" fmla="*/ 1543050 h 1555750"/>
              <a:gd name="connsiteX44" fmla="*/ 1581150 w 2082800"/>
              <a:gd name="connsiteY44" fmla="*/ 1555750 h 1555750"/>
              <a:gd name="connsiteX45" fmla="*/ 1390650 w 2082800"/>
              <a:gd name="connsiteY45" fmla="*/ 1504950 h 1555750"/>
              <a:gd name="connsiteX46" fmla="*/ 1479550 w 2082800"/>
              <a:gd name="connsiteY46" fmla="*/ 1428750 h 1555750"/>
              <a:gd name="connsiteX47" fmla="*/ 1485900 w 2082800"/>
              <a:gd name="connsiteY47" fmla="*/ 1397000 h 1555750"/>
              <a:gd name="connsiteX48" fmla="*/ 1543050 w 2082800"/>
              <a:gd name="connsiteY48" fmla="*/ 1308100 h 1555750"/>
              <a:gd name="connsiteX49" fmla="*/ 1555750 w 2082800"/>
              <a:gd name="connsiteY49" fmla="*/ 1231900 h 1555750"/>
              <a:gd name="connsiteX50" fmla="*/ 1568450 w 2082800"/>
              <a:gd name="connsiteY50" fmla="*/ 1149350 h 1555750"/>
              <a:gd name="connsiteX51" fmla="*/ 1549400 w 2082800"/>
              <a:gd name="connsiteY51" fmla="*/ 990600 h 1555750"/>
              <a:gd name="connsiteX52" fmla="*/ 1549400 w 2082800"/>
              <a:gd name="connsiteY52" fmla="*/ 711200 h 1555750"/>
              <a:gd name="connsiteX53" fmla="*/ 1530350 w 2082800"/>
              <a:gd name="connsiteY53" fmla="*/ 704850 h 1555750"/>
              <a:gd name="connsiteX54" fmla="*/ 1416050 w 2082800"/>
              <a:gd name="connsiteY54" fmla="*/ 819150 h 1555750"/>
              <a:gd name="connsiteX55" fmla="*/ 1365250 w 2082800"/>
              <a:gd name="connsiteY55" fmla="*/ 831850 h 1555750"/>
              <a:gd name="connsiteX56" fmla="*/ 1320800 w 2082800"/>
              <a:gd name="connsiteY56" fmla="*/ 812800 h 1555750"/>
              <a:gd name="connsiteX57" fmla="*/ 1295400 w 2082800"/>
              <a:gd name="connsiteY57" fmla="*/ 819150 h 1555750"/>
              <a:gd name="connsiteX58" fmla="*/ 1295400 w 2082800"/>
              <a:gd name="connsiteY58" fmla="*/ 787400 h 1555750"/>
              <a:gd name="connsiteX59" fmla="*/ 1085850 w 2082800"/>
              <a:gd name="connsiteY59" fmla="*/ 755650 h 1555750"/>
              <a:gd name="connsiteX60" fmla="*/ 1022350 w 2082800"/>
              <a:gd name="connsiteY60" fmla="*/ 774700 h 1555750"/>
              <a:gd name="connsiteX61" fmla="*/ 939800 w 2082800"/>
              <a:gd name="connsiteY61" fmla="*/ 749300 h 1555750"/>
              <a:gd name="connsiteX62" fmla="*/ 927100 w 2082800"/>
              <a:gd name="connsiteY62" fmla="*/ 730250 h 1555750"/>
              <a:gd name="connsiteX63" fmla="*/ 863600 w 2082800"/>
              <a:gd name="connsiteY63" fmla="*/ 717550 h 1555750"/>
              <a:gd name="connsiteX64" fmla="*/ 825500 w 2082800"/>
              <a:gd name="connsiteY64" fmla="*/ 717550 h 1555750"/>
              <a:gd name="connsiteX65" fmla="*/ 819150 w 2082800"/>
              <a:gd name="connsiteY65" fmla="*/ 927100 h 1555750"/>
              <a:gd name="connsiteX66" fmla="*/ 793750 w 2082800"/>
              <a:gd name="connsiteY66" fmla="*/ 1016000 h 1555750"/>
              <a:gd name="connsiteX67" fmla="*/ 825500 w 2082800"/>
              <a:gd name="connsiteY67" fmla="*/ 1079500 h 1555750"/>
              <a:gd name="connsiteX68" fmla="*/ 901700 w 2082800"/>
              <a:gd name="connsiteY68" fmla="*/ 1054100 h 1555750"/>
              <a:gd name="connsiteX69" fmla="*/ 952500 w 2082800"/>
              <a:gd name="connsiteY69" fmla="*/ 1219200 h 1555750"/>
              <a:gd name="connsiteX70" fmla="*/ 901700 w 2082800"/>
              <a:gd name="connsiteY70" fmla="*/ 1314450 h 1555750"/>
              <a:gd name="connsiteX71" fmla="*/ 762000 w 2082800"/>
              <a:gd name="connsiteY71" fmla="*/ 1289050 h 1555750"/>
              <a:gd name="connsiteX72" fmla="*/ 692150 w 2082800"/>
              <a:gd name="connsiteY72" fmla="*/ 1123950 h 1555750"/>
              <a:gd name="connsiteX73" fmla="*/ 711200 w 2082800"/>
              <a:gd name="connsiteY73" fmla="*/ 1085850 h 1555750"/>
              <a:gd name="connsiteX74" fmla="*/ 711200 w 2082800"/>
              <a:gd name="connsiteY74" fmla="*/ 857250 h 1555750"/>
              <a:gd name="connsiteX75" fmla="*/ 673100 w 2082800"/>
              <a:gd name="connsiteY75" fmla="*/ 787400 h 1555750"/>
              <a:gd name="connsiteX76" fmla="*/ 635000 w 2082800"/>
              <a:gd name="connsiteY76" fmla="*/ 908050 h 1555750"/>
              <a:gd name="connsiteX77" fmla="*/ 603250 w 2082800"/>
              <a:gd name="connsiteY77" fmla="*/ 958850 h 1555750"/>
              <a:gd name="connsiteX78" fmla="*/ 590550 w 2082800"/>
              <a:gd name="connsiteY78" fmla="*/ 1022350 h 1555750"/>
              <a:gd name="connsiteX79" fmla="*/ 603250 w 2082800"/>
              <a:gd name="connsiteY79" fmla="*/ 1066800 h 1555750"/>
              <a:gd name="connsiteX80" fmla="*/ 501650 w 2082800"/>
              <a:gd name="connsiteY80" fmla="*/ 1098550 h 1555750"/>
              <a:gd name="connsiteX81" fmla="*/ 406400 w 2082800"/>
              <a:gd name="connsiteY81" fmla="*/ 1098550 h 1555750"/>
              <a:gd name="connsiteX82" fmla="*/ 457200 w 2082800"/>
              <a:gd name="connsiteY82" fmla="*/ 1066800 h 1555750"/>
              <a:gd name="connsiteX83" fmla="*/ 520700 w 2082800"/>
              <a:gd name="connsiteY83" fmla="*/ 977900 h 1555750"/>
              <a:gd name="connsiteX84" fmla="*/ 501650 w 2082800"/>
              <a:gd name="connsiteY84" fmla="*/ 914400 h 1555750"/>
              <a:gd name="connsiteX85" fmla="*/ 546100 w 2082800"/>
              <a:gd name="connsiteY85" fmla="*/ 704850 h 1555750"/>
              <a:gd name="connsiteX86" fmla="*/ 527050 w 2082800"/>
              <a:gd name="connsiteY86" fmla="*/ 666750 h 1555750"/>
              <a:gd name="connsiteX87" fmla="*/ 342900 w 2082800"/>
              <a:gd name="connsiteY87" fmla="*/ 641350 h 1555750"/>
              <a:gd name="connsiteX88" fmla="*/ 241300 w 2082800"/>
              <a:gd name="connsiteY88" fmla="*/ 615950 h 1555750"/>
              <a:gd name="connsiteX89" fmla="*/ 177800 w 2082800"/>
              <a:gd name="connsiteY89" fmla="*/ 666750 h 1555750"/>
              <a:gd name="connsiteX90" fmla="*/ 0 w 2082800"/>
              <a:gd name="connsiteY90" fmla="*/ 533400 h 1555750"/>
              <a:gd name="connsiteX91" fmla="*/ 95250 w 2082800"/>
              <a:gd name="connsiteY91" fmla="*/ 476250 h 1555750"/>
              <a:gd name="connsiteX92" fmla="*/ 273050 w 2082800"/>
              <a:gd name="connsiteY92" fmla="*/ 546100 h 1555750"/>
              <a:gd name="connsiteX93" fmla="*/ 254000 w 2082800"/>
              <a:gd name="connsiteY93" fmla="*/ 596900 h 1555750"/>
              <a:gd name="connsiteX94" fmla="*/ 533400 w 2082800"/>
              <a:gd name="connsiteY94" fmla="*/ 641350 h 1555750"/>
              <a:gd name="connsiteX95" fmla="*/ 584200 w 2082800"/>
              <a:gd name="connsiteY95" fmla="*/ 539750 h 1555750"/>
              <a:gd name="connsiteX96" fmla="*/ 514350 w 2082800"/>
              <a:gd name="connsiteY96" fmla="*/ 374650 h 1555750"/>
              <a:gd name="connsiteX97" fmla="*/ 514350 w 2082800"/>
              <a:gd name="connsiteY97" fmla="*/ 247650 h 1555750"/>
              <a:gd name="connsiteX98" fmla="*/ 488950 w 2082800"/>
              <a:gd name="connsiteY98" fmla="*/ 171450 h 1555750"/>
              <a:gd name="connsiteX99" fmla="*/ 527050 w 2082800"/>
              <a:gd name="connsiteY99" fmla="*/ 95250 h 1555750"/>
              <a:gd name="connsiteX100" fmla="*/ 558800 w 2082800"/>
              <a:gd name="connsiteY100" fmla="*/ 76200 h 1555750"/>
              <a:gd name="connsiteX101" fmla="*/ 577850 w 2082800"/>
              <a:gd name="connsiteY101" fmla="*/ 31750 h 1555750"/>
              <a:gd name="connsiteX102" fmla="*/ 647700 w 2082800"/>
              <a:gd name="connsiteY102" fmla="*/ 0 h 1555750"/>
              <a:gd name="connsiteX103" fmla="*/ 723900 w 2082800"/>
              <a:gd name="connsiteY103" fmla="*/ 107950 h 155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082800" h="1555750">
                <a:moveTo>
                  <a:pt x="673100" y="590550"/>
                </a:moveTo>
                <a:cubicBezTo>
                  <a:pt x="673100" y="584200"/>
                  <a:pt x="679450" y="584200"/>
                  <a:pt x="685800" y="577850"/>
                </a:cubicBezTo>
                <a:cubicBezTo>
                  <a:pt x="685800" y="584200"/>
                  <a:pt x="679450" y="590550"/>
                  <a:pt x="673100" y="590550"/>
                </a:cubicBezTo>
                <a:close/>
                <a:moveTo>
                  <a:pt x="1473200" y="635000"/>
                </a:moveTo>
                <a:cubicBezTo>
                  <a:pt x="1435100" y="654050"/>
                  <a:pt x="1320800" y="742950"/>
                  <a:pt x="1295400" y="742950"/>
                </a:cubicBezTo>
                <a:lnTo>
                  <a:pt x="1111250" y="723900"/>
                </a:lnTo>
                <a:cubicBezTo>
                  <a:pt x="1193800" y="692150"/>
                  <a:pt x="1295400" y="571500"/>
                  <a:pt x="1327150" y="495300"/>
                </a:cubicBezTo>
                <a:cubicBezTo>
                  <a:pt x="1346200" y="539750"/>
                  <a:pt x="1428750" y="603250"/>
                  <a:pt x="1473200" y="635000"/>
                </a:cubicBezTo>
                <a:close/>
                <a:moveTo>
                  <a:pt x="723900" y="107950"/>
                </a:moveTo>
                <a:cubicBezTo>
                  <a:pt x="736600" y="114300"/>
                  <a:pt x="755650" y="127000"/>
                  <a:pt x="768350" y="146050"/>
                </a:cubicBezTo>
                <a:cubicBezTo>
                  <a:pt x="787400" y="158750"/>
                  <a:pt x="800100" y="184150"/>
                  <a:pt x="806450" y="209550"/>
                </a:cubicBezTo>
                <a:cubicBezTo>
                  <a:pt x="825500" y="266700"/>
                  <a:pt x="863600" y="381000"/>
                  <a:pt x="863600" y="400050"/>
                </a:cubicBezTo>
                <a:cubicBezTo>
                  <a:pt x="863600" y="412750"/>
                  <a:pt x="850900" y="565150"/>
                  <a:pt x="831850" y="685800"/>
                </a:cubicBezTo>
                <a:cubicBezTo>
                  <a:pt x="844550" y="666750"/>
                  <a:pt x="857250" y="679450"/>
                  <a:pt x="869950" y="679450"/>
                </a:cubicBezTo>
                <a:cubicBezTo>
                  <a:pt x="889000" y="685800"/>
                  <a:pt x="920750" y="692150"/>
                  <a:pt x="939800" y="692150"/>
                </a:cubicBezTo>
                <a:cubicBezTo>
                  <a:pt x="1047750" y="692150"/>
                  <a:pt x="1130300" y="584200"/>
                  <a:pt x="1187450" y="463550"/>
                </a:cubicBezTo>
                <a:cubicBezTo>
                  <a:pt x="1187450" y="438150"/>
                  <a:pt x="1206500" y="412750"/>
                  <a:pt x="1206500" y="381000"/>
                </a:cubicBezTo>
                <a:cubicBezTo>
                  <a:pt x="1212850" y="336550"/>
                  <a:pt x="1231900" y="266700"/>
                  <a:pt x="1231900" y="247650"/>
                </a:cubicBezTo>
                <a:cubicBezTo>
                  <a:pt x="1231900" y="234950"/>
                  <a:pt x="1162050" y="114300"/>
                  <a:pt x="1162050" y="101600"/>
                </a:cubicBezTo>
                <a:cubicBezTo>
                  <a:pt x="1162050" y="31750"/>
                  <a:pt x="1238250" y="0"/>
                  <a:pt x="1270000" y="0"/>
                </a:cubicBezTo>
                <a:cubicBezTo>
                  <a:pt x="1301750" y="0"/>
                  <a:pt x="1352550" y="19050"/>
                  <a:pt x="1371600" y="57150"/>
                </a:cubicBezTo>
                <a:cubicBezTo>
                  <a:pt x="1384300" y="82550"/>
                  <a:pt x="1403350" y="107950"/>
                  <a:pt x="1416050" y="127000"/>
                </a:cubicBezTo>
                <a:cubicBezTo>
                  <a:pt x="1428750" y="133350"/>
                  <a:pt x="1441450" y="139700"/>
                  <a:pt x="1460500" y="146050"/>
                </a:cubicBezTo>
                <a:cubicBezTo>
                  <a:pt x="1485900" y="158750"/>
                  <a:pt x="1543050" y="152400"/>
                  <a:pt x="1587500" y="171450"/>
                </a:cubicBezTo>
                <a:cubicBezTo>
                  <a:pt x="1644650" y="196850"/>
                  <a:pt x="1720850" y="279400"/>
                  <a:pt x="1765300" y="330200"/>
                </a:cubicBezTo>
                <a:cubicBezTo>
                  <a:pt x="1771650" y="336550"/>
                  <a:pt x="1771650" y="349250"/>
                  <a:pt x="1771650" y="355600"/>
                </a:cubicBezTo>
                <a:cubicBezTo>
                  <a:pt x="1790700" y="374650"/>
                  <a:pt x="1835150" y="412750"/>
                  <a:pt x="1828800" y="444500"/>
                </a:cubicBezTo>
                <a:cubicBezTo>
                  <a:pt x="1841500" y="450850"/>
                  <a:pt x="1860550" y="457200"/>
                  <a:pt x="1866900" y="476250"/>
                </a:cubicBezTo>
                <a:cubicBezTo>
                  <a:pt x="1892300" y="514350"/>
                  <a:pt x="1898650" y="615950"/>
                  <a:pt x="1898650" y="635000"/>
                </a:cubicBezTo>
                <a:cubicBezTo>
                  <a:pt x="1898650" y="723900"/>
                  <a:pt x="1752600" y="1035050"/>
                  <a:pt x="1752600" y="1073150"/>
                </a:cubicBezTo>
                <a:cubicBezTo>
                  <a:pt x="1752600" y="1098550"/>
                  <a:pt x="1905000" y="1238250"/>
                  <a:pt x="1930400" y="1289050"/>
                </a:cubicBezTo>
                <a:cubicBezTo>
                  <a:pt x="1943100" y="1314450"/>
                  <a:pt x="1968500" y="1301750"/>
                  <a:pt x="1981200" y="1308100"/>
                </a:cubicBezTo>
                <a:cubicBezTo>
                  <a:pt x="1987550" y="1314450"/>
                  <a:pt x="1993900" y="1358900"/>
                  <a:pt x="2032000" y="1358900"/>
                </a:cubicBezTo>
                <a:cubicBezTo>
                  <a:pt x="2044700" y="1358900"/>
                  <a:pt x="2051050" y="1346200"/>
                  <a:pt x="2070100" y="1346200"/>
                </a:cubicBezTo>
                <a:cubicBezTo>
                  <a:pt x="2076450" y="1358900"/>
                  <a:pt x="2082800" y="1371600"/>
                  <a:pt x="2082800" y="1384300"/>
                </a:cubicBezTo>
                <a:cubicBezTo>
                  <a:pt x="2082800" y="1441450"/>
                  <a:pt x="1962150" y="1549400"/>
                  <a:pt x="1917700" y="1536700"/>
                </a:cubicBezTo>
                <a:cubicBezTo>
                  <a:pt x="1905000" y="1524000"/>
                  <a:pt x="1892300" y="1504950"/>
                  <a:pt x="1892300" y="1485900"/>
                </a:cubicBezTo>
                <a:cubicBezTo>
                  <a:pt x="1898650" y="1473200"/>
                  <a:pt x="1898650" y="1454150"/>
                  <a:pt x="1892300" y="1441450"/>
                </a:cubicBezTo>
                <a:cubicBezTo>
                  <a:pt x="1835150" y="1397000"/>
                  <a:pt x="1765300" y="1339850"/>
                  <a:pt x="1701800" y="1295400"/>
                </a:cubicBezTo>
                <a:cubicBezTo>
                  <a:pt x="1682750" y="1333500"/>
                  <a:pt x="1676400" y="1371600"/>
                  <a:pt x="1657350" y="1409700"/>
                </a:cubicBezTo>
                <a:cubicBezTo>
                  <a:pt x="1657350" y="1416050"/>
                  <a:pt x="1638300" y="1422400"/>
                  <a:pt x="1638300" y="1435100"/>
                </a:cubicBezTo>
                <a:cubicBezTo>
                  <a:pt x="1638300" y="1454150"/>
                  <a:pt x="1651000" y="1435100"/>
                  <a:pt x="1651000" y="1454150"/>
                </a:cubicBezTo>
                <a:cubicBezTo>
                  <a:pt x="1651000" y="1466850"/>
                  <a:pt x="1644650" y="1473200"/>
                  <a:pt x="1644650" y="1485900"/>
                </a:cubicBezTo>
                <a:cubicBezTo>
                  <a:pt x="1644650" y="1504950"/>
                  <a:pt x="1625600" y="1524000"/>
                  <a:pt x="1619250" y="1543050"/>
                </a:cubicBezTo>
                <a:cubicBezTo>
                  <a:pt x="1612900" y="1549400"/>
                  <a:pt x="1593850" y="1555750"/>
                  <a:pt x="1581150" y="1555750"/>
                </a:cubicBezTo>
                <a:cubicBezTo>
                  <a:pt x="1562100" y="1555750"/>
                  <a:pt x="1454150" y="1524000"/>
                  <a:pt x="1390650" y="1504950"/>
                </a:cubicBezTo>
                <a:cubicBezTo>
                  <a:pt x="1403350" y="1460500"/>
                  <a:pt x="1485900" y="1498600"/>
                  <a:pt x="1479550" y="1428750"/>
                </a:cubicBezTo>
                <a:cubicBezTo>
                  <a:pt x="1479550" y="1422400"/>
                  <a:pt x="1485900" y="1409700"/>
                  <a:pt x="1485900" y="1397000"/>
                </a:cubicBezTo>
                <a:cubicBezTo>
                  <a:pt x="1543050" y="1384300"/>
                  <a:pt x="1536700" y="1346200"/>
                  <a:pt x="1543050" y="1308100"/>
                </a:cubicBezTo>
                <a:cubicBezTo>
                  <a:pt x="1549400" y="1282700"/>
                  <a:pt x="1555750" y="1257300"/>
                  <a:pt x="1555750" y="1231900"/>
                </a:cubicBezTo>
                <a:cubicBezTo>
                  <a:pt x="1562100" y="1206500"/>
                  <a:pt x="1568450" y="1162050"/>
                  <a:pt x="1568450" y="1149350"/>
                </a:cubicBezTo>
                <a:cubicBezTo>
                  <a:pt x="1568450" y="1130300"/>
                  <a:pt x="1549400" y="1041400"/>
                  <a:pt x="1549400" y="990600"/>
                </a:cubicBezTo>
                <a:cubicBezTo>
                  <a:pt x="1536700" y="838200"/>
                  <a:pt x="1543050" y="787400"/>
                  <a:pt x="1549400" y="711200"/>
                </a:cubicBezTo>
                <a:cubicBezTo>
                  <a:pt x="1543050" y="704850"/>
                  <a:pt x="1543050" y="704850"/>
                  <a:pt x="1530350" y="704850"/>
                </a:cubicBezTo>
                <a:cubicBezTo>
                  <a:pt x="1473200" y="704850"/>
                  <a:pt x="1435100" y="793750"/>
                  <a:pt x="1416050" y="819150"/>
                </a:cubicBezTo>
                <a:cubicBezTo>
                  <a:pt x="1403350" y="825500"/>
                  <a:pt x="1377950" y="831850"/>
                  <a:pt x="1365250" y="831850"/>
                </a:cubicBezTo>
                <a:cubicBezTo>
                  <a:pt x="1346200" y="831850"/>
                  <a:pt x="1327150" y="819150"/>
                  <a:pt x="1320800" y="812800"/>
                </a:cubicBezTo>
                <a:cubicBezTo>
                  <a:pt x="1314450" y="812800"/>
                  <a:pt x="1295400" y="819150"/>
                  <a:pt x="1295400" y="819150"/>
                </a:cubicBezTo>
                <a:cubicBezTo>
                  <a:pt x="1295400" y="812800"/>
                  <a:pt x="1289050" y="800100"/>
                  <a:pt x="1295400" y="787400"/>
                </a:cubicBezTo>
                <a:cubicBezTo>
                  <a:pt x="1225550" y="774700"/>
                  <a:pt x="1098550" y="755650"/>
                  <a:pt x="1085850" y="755650"/>
                </a:cubicBezTo>
                <a:cubicBezTo>
                  <a:pt x="1066800" y="755650"/>
                  <a:pt x="1035050" y="774700"/>
                  <a:pt x="1022350" y="774700"/>
                </a:cubicBezTo>
                <a:cubicBezTo>
                  <a:pt x="1003300" y="774700"/>
                  <a:pt x="971550" y="762000"/>
                  <a:pt x="939800" y="749300"/>
                </a:cubicBezTo>
                <a:cubicBezTo>
                  <a:pt x="933450" y="749300"/>
                  <a:pt x="933450" y="736600"/>
                  <a:pt x="927100" y="730250"/>
                </a:cubicBezTo>
                <a:cubicBezTo>
                  <a:pt x="908050" y="723900"/>
                  <a:pt x="882650" y="717550"/>
                  <a:pt x="863600" y="717550"/>
                </a:cubicBezTo>
                <a:lnTo>
                  <a:pt x="825500" y="717550"/>
                </a:lnTo>
                <a:cubicBezTo>
                  <a:pt x="825500" y="787400"/>
                  <a:pt x="825500" y="857250"/>
                  <a:pt x="819150" y="927100"/>
                </a:cubicBezTo>
                <a:cubicBezTo>
                  <a:pt x="819150" y="952500"/>
                  <a:pt x="793750" y="996950"/>
                  <a:pt x="793750" y="1016000"/>
                </a:cubicBezTo>
                <a:cubicBezTo>
                  <a:pt x="793750" y="1028700"/>
                  <a:pt x="806450" y="1079500"/>
                  <a:pt x="825500" y="1079500"/>
                </a:cubicBezTo>
                <a:cubicBezTo>
                  <a:pt x="838200" y="1079500"/>
                  <a:pt x="876300" y="1066800"/>
                  <a:pt x="901700" y="1054100"/>
                </a:cubicBezTo>
                <a:cubicBezTo>
                  <a:pt x="908050" y="1079500"/>
                  <a:pt x="952500" y="1168400"/>
                  <a:pt x="952500" y="1219200"/>
                </a:cubicBezTo>
                <a:cubicBezTo>
                  <a:pt x="952500" y="1257300"/>
                  <a:pt x="927100" y="1263650"/>
                  <a:pt x="901700" y="1314450"/>
                </a:cubicBezTo>
                <a:cubicBezTo>
                  <a:pt x="863600" y="1314450"/>
                  <a:pt x="793750" y="1308100"/>
                  <a:pt x="762000" y="1289050"/>
                </a:cubicBezTo>
                <a:cubicBezTo>
                  <a:pt x="755650" y="1238250"/>
                  <a:pt x="692150" y="1136650"/>
                  <a:pt x="692150" y="1123950"/>
                </a:cubicBezTo>
                <a:cubicBezTo>
                  <a:pt x="692150" y="1111250"/>
                  <a:pt x="704850" y="1098550"/>
                  <a:pt x="711200" y="1085850"/>
                </a:cubicBezTo>
                <a:lnTo>
                  <a:pt x="711200" y="857250"/>
                </a:lnTo>
                <a:cubicBezTo>
                  <a:pt x="698500" y="838200"/>
                  <a:pt x="685800" y="812800"/>
                  <a:pt x="673100" y="787400"/>
                </a:cubicBezTo>
                <a:cubicBezTo>
                  <a:pt x="660400" y="825500"/>
                  <a:pt x="654050" y="869950"/>
                  <a:pt x="635000" y="908050"/>
                </a:cubicBezTo>
                <a:cubicBezTo>
                  <a:pt x="628650" y="920750"/>
                  <a:pt x="609600" y="933450"/>
                  <a:pt x="603250" y="958850"/>
                </a:cubicBezTo>
                <a:cubicBezTo>
                  <a:pt x="596900" y="971550"/>
                  <a:pt x="590550" y="1009650"/>
                  <a:pt x="590550" y="1022350"/>
                </a:cubicBezTo>
                <a:cubicBezTo>
                  <a:pt x="590550" y="1041400"/>
                  <a:pt x="603250" y="1047750"/>
                  <a:pt x="603250" y="1066800"/>
                </a:cubicBezTo>
                <a:cubicBezTo>
                  <a:pt x="603250" y="1085850"/>
                  <a:pt x="514350" y="1098550"/>
                  <a:pt x="501650" y="1098550"/>
                </a:cubicBezTo>
                <a:lnTo>
                  <a:pt x="406400" y="1098550"/>
                </a:lnTo>
                <a:cubicBezTo>
                  <a:pt x="419100" y="1085850"/>
                  <a:pt x="438150" y="1079500"/>
                  <a:pt x="457200" y="1066800"/>
                </a:cubicBezTo>
                <a:cubicBezTo>
                  <a:pt x="488950" y="1041400"/>
                  <a:pt x="520700" y="996950"/>
                  <a:pt x="520700" y="977900"/>
                </a:cubicBezTo>
                <a:cubicBezTo>
                  <a:pt x="520700" y="965200"/>
                  <a:pt x="501650" y="933450"/>
                  <a:pt x="501650" y="914400"/>
                </a:cubicBezTo>
                <a:cubicBezTo>
                  <a:pt x="501650" y="901700"/>
                  <a:pt x="546100" y="717550"/>
                  <a:pt x="546100" y="704850"/>
                </a:cubicBezTo>
                <a:cubicBezTo>
                  <a:pt x="546100" y="698500"/>
                  <a:pt x="546100" y="666750"/>
                  <a:pt x="527050" y="666750"/>
                </a:cubicBezTo>
                <a:cubicBezTo>
                  <a:pt x="469900" y="654050"/>
                  <a:pt x="400050" y="654050"/>
                  <a:pt x="342900" y="641350"/>
                </a:cubicBezTo>
                <a:cubicBezTo>
                  <a:pt x="304800" y="635000"/>
                  <a:pt x="254000" y="615950"/>
                  <a:pt x="241300" y="615950"/>
                </a:cubicBezTo>
                <a:cubicBezTo>
                  <a:pt x="222250" y="615950"/>
                  <a:pt x="190500" y="666750"/>
                  <a:pt x="177800" y="666750"/>
                </a:cubicBezTo>
                <a:cubicBezTo>
                  <a:pt x="139700" y="666750"/>
                  <a:pt x="0" y="577850"/>
                  <a:pt x="0" y="533400"/>
                </a:cubicBezTo>
                <a:cubicBezTo>
                  <a:pt x="0" y="482600"/>
                  <a:pt x="82550" y="476250"/>
                  <a:pt x="95250" y="476250"/>
                </a:cubicBezTo>
                <a:cubicBezTo>
                  <a:pt x="152400" y="476250"/>
                  <a:pt x="228600" y="527050"/>
                  <a:pt x="273050" y="546100"/>
                </a:cubicBezTo>
                <a:cubicBezTo>
                  <a:pt x="266700" y="558800"/>
                  <a:pt x="260350" y="577850"/>
                  <a:pt x="254000" y="596900"/>
                </a:cubicBezTo>
                <a:cubicBezTo>
                  <a:pt x="349250" y="609600"/>
                  <a:pt x="520700" y="641350"/>
                  <a:pt x="533400" y="641350"/>
                </a:cubicBezTo>
                <a:cubicBezTo>
                  <a:pt x="552450" y="641350"/>
                  <a:pt x="584200" y="558800"/>
                  <a:pt x="584200" y="539750"/>
                </a:cubicBezTo>
                <a:cubicBezTo>
                  <a:pt x="584200" y="527050"/>
                  <a:pt x="514350" y="387350"/>
                  <a:pt x="514350" y="374650"/>
                </a:cubicBezTo>
                <a:lnTo>
                  <a:pt x="514350" y="247650"/>
                </a:lnTo>
                <a:cubicBezTo>
                  <a:pt x="508000" y="228600"/>
                  <a:pt x="488950" y="190500"/>
                  <a:pt x="488950" y="171450"/>
                </a:cubicBezTo>
                <a:cubicBezTo>
                  <a:pt x="488950" y="158750"/>
                  <a:pt x="508000" y="114300"/>
                  <a:pt x="527050" y="95250"/>
                </a:cubicBezTo>
                <a:cubicBezTo>
                  <a:pt x="533400" y="82550"/>
                  <a:pt x="552450" y="82550"/>
                  <a:pt x="558800" y="76200"/>
                </a:cubicBezTo>
                <a:cubicBezTo>
                  <a:pt x="565150" y="63500"/>
                  <a:pt x="571500" y="38100"/>
                  <a:pt x="577850" y="31750"/>
                </a:cubicBezTo>
                <a:cubicBezTo>
                  <a:pt x="584200" y="12700"/>
                  <a:pt x="622300" y="0"/>
                  <a:pt x="647700" y="0"/>
                </a:cubicBezTo>
                <a:cubicBezTo>
                  <a:pt x="711200" y="0"/>
                  <a:pt x="711200" y="57150"/>
                  <a:pt x="723900" y="107950"/>
                </a:cubicBezTo>
                <a:close/>
              </a:path>
            </a:pathLst>
          </a:custGeom>
          <a:gradFill>
            <a:gsLst>
              <a:gs pos="0">
                <a:srgbClr val="DE1B1B"/>
              </a:gs>
              <a:gs pos="100000">
                <a:srgbClr val="A80205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981BE569-C79C-431B-8A8C-2542A08223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989774"/>
            <a:ext cx="12192000" cy="86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6388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>
            <a:extLst>
              <a:ext uri="{FF2B5EF4-FFF2-40B4-BE49-F238E27FC236}">
                <a16:creationId xmlns:a16="http://schemas.microsoft.com/office/drawing/2014/main" id="{C032B776-E455-A841-AE5D-9A62B13932BA}"/>
              </a:ext>
            </a:extLst>
          </p:cNvPr>
          <p:cNvSpPr/>
          <p:nvPr/>
        </p:nvSpPr>
        <p:spPr>
          <a:xfrm>
            <a:off x="1235075" y="3578892"/>
            <a:ext cx="4860925" cy="1688370"/>
          </a:xfrm>
          <a:prstGeom prst="roundRect">
            <a:avLst>
              <a:gd name="adj" fmla="val 4167"/>
            </a:avLst>
          </a:prstGeom>
          <a:solidFill>
            <a:srgbClr val="DE1B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D235CD0-09E4-1240-842F-498E2BE06B7C}"/>
              </a:ext>
            </a:extLst>
          </p:cNvPr>
          <p:cNvSpPr/>
          <p:nvPr/>
        </p:nvSpPr>
        <p:spPr>
          <a:xfrm>
            <a:off x="1556172" y="3836249"/>
            <a:ext cx="3819936" cy="117365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F990DF1-AE7B-4E2A-AF71-31196593D0D5}"/>
              </a:ext>
            </a:extLst>
          </p:cNvPr>
          <p:cNvSpPr txBox="1"/>
          <p:nvPr/>
        </p:nvSpPr>
        <p:spPr>
          <a:xfrm>
            <a:off x="1120700" y="337083"/>
            <a:ext cx="36417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grpSp>
        <p:nvGrpSpPr>
          <p:cNvPr id="19" name="图形 13">
            <a:extLst>
              <a:ext uri="{FF2B5EF4-FFF2-40B4-BE49-F238E27FC236}">
                <a16:creationId xmlns:a16="http://schemas.microsoft.com/office/drawing/2014/main" id="{EA07F257-4FAB-4F08-98F5-0D51E59E5075}"/>
              </a:ext>
            </a:extLst>
          </p:cNvPr>
          <p:cNvGrpSpPr/>
          <p:nvPr/>
        </p:nvGrpSpPr>
        <p:grpSpPr>
          <a:xfrm>
            <a:off x="6941452" y="337083"/>
            <a:ext cx="3694376" cy="5679988"/>
            <a:chOff x="4681543" y="2518614"/>
            <a:chExt cx="1653033" cy="2541487"/>
          </a:xfrm>
        </p:grpSpPr>
        <p:grpSp>
          <p:nvGrpSpPr>
            <p:cNvPr id="20" name="图形 13">
              <a:extLst>
                <a:ext uri="{FF2B5EF4-FFF2-40B4-BE49-F238E27FC236}">
                  <a16:creationId xmlns:a16="http://schemas.microsoft.com/office/drawing/2014/main" id="{9D362483-4DF3-42F3-830D-74C726682384}"/>
                </a:ext>
              </a:extLst>
            </p:cNvPr>
            <p:cNvGrpSpPr/>
            <p:nvPr/>
          </p:nvGrpSpPr>
          <p:grpSpPr>
            <a:xfrm>
              <a:off x="5707534" y="2843957"/>
              <a:ext cx="627043" cy="1995799"/>
              <a:chOff x="5707534" y="2843957"/>
              <a:chExt cx="627043" cy="1995799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0BC02B4-30AB-4107-88EA-60EF5E6A180A}"/>
                  </a:ext>
                </a:extLst>
              </p:cNvPr>
              <p:cNvSpPr/>
              <p:nvPr/>
            </p:nvSpPr>
            <p:spPr>
              <a:xfrm>
                <a:off x="5707534" y="2843957"/>
                <a:ext cx="627043" cy="1995799"/>
              </a:xfrm>
              <a:custGeom>
                <a:avLst/>
                <a:gdLst>
                  <a:gd name="connsiteX0" fmla="*/ 625009 w 627043"/>
                  <a:gd name="connsiteY0" fmla="*/ 1097564 h 1995799"/>
                  <a:gd name="connsiteX1" fmla="*/ 616627 w 627043"/>
                  <a:gd name="connsiteY1" fmla="*/ 1042071 h 1995799"/>
                  <a:gd name="connsiteX2" fmla="*/ 617046 w 627043"/>
                  <a:gd name="connsiteY2" fmla="*/ 1028413 h 1995799"/>
                  <a:gd name="connsiteX3" fmla="*/ 620523 w 627043"/>
                  <a:gd name="connsiteY3" fmla="*/ 1018459 h 1995799"/>
                  <a:gd name="connsiteX4" fmla="*/ 614913 w 627043"/>
                  <a:gd name="connsiteY4" fmla="*/ 996932 h 1995799"/>
                  <a:gd name="connsiteX5" fmla="*/ 568764 w 627043"/>
                  <a:gd name="connsiteY5" fmla="*/ 856248 h 1995799"/>
                  <a:gd name="connsiteX6" fmla="*/ 540208 w 627043"/>
                  <a:gd name="connsiteY6" fmla="*/ 788602 h 1995799"/>
                  <a:gd name="connsiteX7" fmla="*/ 512157 w 627043"/>
                  <a:gd name="connsiteY7" fmla="*/ 735862 h 1995799"/>
                  <a:gd name="connsiteX8" fmla="*/ 495155 w 627043"/>
                  <a:gd name="connsiteY8" fmla="*/ 696638 h 1995799"/>
                  <a:gd name="connsiteX9" fmla="*/ 482306 w 627043"/>
                  <a:gd name="connsiteY9" fmla="*/ 634430 h 1995799"/>
                  <a:gd name="connsiteX10" fmla="*/ 432671 w 627043"/>
                  <a:gd name="connsiteY10" fmla="*/ 558297 h 1995799"/>
                  <a:gd name="connsiteX11" fmla="*/ 376312 w 627043"/>
                  <a:gd name="connsiteY11" fmla="*/ 525759 h 1995799"/>
                  <a:gd name="connsiteX12" fmla="*/ 328220 w 627043"/>
                  <a:gd name="connsiteY12" fmla="*/ 489240 h 1995799"/>
                  <a:gd name="connsiteX13" fmla="*/ 320295 w 627043"/>
                  <a:gd name="connsiteY13" fmla="*/ 452617 h 1995799"/>
                  <a:gd name="connsiteX14" fmla="*/ 325448 w 627043"/>
                  <a:gd name="connsiteY14" fmla="*/ 410030 h 1995799"/>
                  <a:gd name="connsiteX15" fmla="*/ 331925 w 627043"/>
                  <a:gd name="connsiteY15" fmla="*/ 392000 h 1995799"/>
                  <a:gd name="connsiteX16" fmla="*/ 348356 w 627043"/>
                  <a:gd name="connsiteY16" fmla="*/ 380932 h 1995799"/>
                  <a:gd name="connsiteX17" fmla="*/ 344507 w 627043"/>
                  <a:gd name="connsiteY17" fmla="*/ 340212 h 1995799"/>
                  <a:gd name="connsiteX18" fmla="*/ 354671 w 627043"/>
                  <a:gd name="connsiteY18" fmla="*/ 326753 h 1995799"/>
                  <a:gd name="connsiteX19" fmla="*/ 362586 w 627043"/>
                  <a:gd name="connsiteY19" fmla="*/ 292120 h 1995799"/>
                  <a:gd name="connsiteX20" fmla="*/ 335716 w 627043"/>
                  <a:gd name="connsiteY20" fmla="*/ 201871 h 1995799"/>
                  <a:gd name="connsiteX21" fmla="*/ 325962 w 627043"/>
                  <a:gd name="connsiteY21" fmla="*/ 194470 h 1995799"/>
                  <a:gd name="connsiteX22" fmla="*/ 319457 w 627043"/>
                  <a:gd name="connsiteY22" fmla="*/ 191355 h 1995799"/>
                  <a:gd name="connsiteX23" fmla="*/ 302998 w 627043"/>
                  <a:gd name="connsiteY23" fmla="*/ 182945 h 1995799"/>
                  <a:gd name="connsiteX24" fmla="*/ 287100 w 627043"/>
                  <a:gd name="connsiteY24" fmla="*/ 178268 h 1995799"/>
                  <a:gd name="connsiteX25" fmla="*/ 268965 w 627043"/>
                  <a:gd name="connsiteY25" fmla="*/ 178268 h 1995799"/>
                  <a:gd name="connsiteX26" fmla="*/ 254011 w 627043"/>
                  <a:gd name="connsiteY26" fmla="*/ 183135 h 1995799"/>
                  <a:gd name="connsiteX27" fmla="*/ 250267 w 627043"/>
                  <a:gd name="connsiteY27" fmla="*/ 181268 h 1995799"/>
                  <a:gd name="connsiteX28" fmla="*/ 247276 w 627043"/>
                  <a:gd name="connsiteY28" fmla="*/ 185755 h 1995799"/>
                  <a:gd name="connsiteX29" fmla="*/ 225950 w 627043"/>
                  <a:gd name="connsiteY29" fmla="*/ 200137 h 1995799"/>
                  <a:gd name="connsiteX30" fmla="*/ 192298 w 627043"/>
                  <a:gd name="connsiteY30" fmla="*/ 271775 h 1995799"/>
                  <a:gd name="connsiteX31" fmla="*/ 183735 w 627043"/>
                  <a:gd name="connsiteY31" fmla="*/ 307608 h 1995799"/>
                  <a:gd name="connsiteX32" fmla="*/ 186478 w 627043"/>
                  <a:gd name="connsiteY32" fmla="*/ 322610 h 1995799"/>
                  <a:gd name="connsiteX33" fmla="*/ 181306 w 627043"/>
                  <a:gd name="connsiteY33" fmla="*/ 337431 h 1995799"/>
                  <a:gd name="connsiteX34" fmla="*/ 194794 w 627043"/>
                  <a:gd name="connsiteY34" fmla="*/ 370692 h 1995799"/>
                  <a:gd name="connsiteX35" fmla="*/ 208014 w 627043"/>
                  <a:gd name="connsiteY35" fmla="*/ 407535 h 1995799"/>
                  <a:gd name="connsiteX36" fmla="*/ 208967 w 627043"/>
                  <a:gd name="connsiteY36" fmla="*/ 424832 h 1995799"/>
                  <a:gd name="connsiteX37" fmla="*/ 199099 w 627043"/>
                  <a:gd name="connsiteY37" fmla="*/ 438510 h 1995799"/>
                  <a:gd name="connsiteX38" fmla="*/ 183716 w 627043"/>
                  <a:gd name="connsiteY38" fmla="*/ 446806 h 1995799"/>
                  <a:gd name="connsiteX39" fmla="*/ 169876 w 627043"/>
                  <a:gd name="connsiteY39" fmla="*/ 456150 h 1995799"/>
                  <a:gd name="connsiteX40" fmla="*/ 136967 w 627043"/>
                  <a:gd name="connsiteY40" fmla="*/ 449416 h 1995799"/>
                  <a:gd name="connsiteX41" fmla="*/ 123013 w 627043"/>
                  <a:gd name="connsiteY41" fmla="*/ 387704 h 1995799"/>
                  <a:gd name="connsiteX42" fmla="*/ 123718 w 627043"/>
                  <a:gd name="connsiteY42" fmla="*/ 340098 h 1995799"/>
                  <a:gd name="connsiteX43" fmla="*/ 129300 w 627043"/>
                  <a:gd name="connsiteY43" fmla="*/ 325048 h 1995799"/>
                  <a:gd name="connsiteX44" fmla="*/ 130605 w 627043"/>
                  <a:gd name="connsiteY44" fmla="*/ 305417 h 1995799"/>
                  <a:gd name="connsiteX45" fmla="*/ 155846 w 627043"/>
                  <a:gd name="connsiteY45" fmla="*/ 236790 h 1995799"/>
                  <a:gd name="connsiteX46" fmla="*/ 173610 w 627043"/>
                  <a:gd name="connsiteY46" fmla="*/ 168172 h 1995799"/>
                  <a:gd name="connsiteX47" fmla="*/ 198975 w 627043"/>
                  <a:gd name="connsiteY47" fmla="*/ 163714 h 1995799"/>
                  <a:gd name="connsiteX48" fmla="*/ 235522 w 627043"/>
                  <a:gd name="connsiteY48" fmla="*/ 135101 h 1995799"/>
                  <a:gd name="connsiteX49" fmla="*/ 251039 w 627043"/>
                  <a:gd name="connsiteY49" fmla="*/ 106183 h 1995799"/>
                  <a:gd name="connsiteX50" fmla="*/ 215510 w 627043"/>
                  <a:gd name="connsiteY50" fmla="*/ 117680 h 1995799"/>
                  <a:gd name="connsiteX51" fmla="*/ 249762 w 627043"/>
                  <a:gd name="connsiteY51" fmla="*/ 71617 h 1995799"/>
                  <a:gd name="connsiteX52" fmla="*/ 271232 w 627043"/>
                  <a:gd name="connsiteY52" fmla="*/ 45118 h 1995799"/>
                  <a:gd name="connsiteX53" fmla="*/ 265993 w 627043"/>
                  <a:gd name="connsiteY53" fmla="*/ 24182 h 1995799"/>
                  <a:gd name="connsiteX54" fmla="*/ 250296 w 627043"/>
                  <a:gd name="connsiteY54" fmla="*/ 11095 h 1995799"/>
                  <a:gd name="connsiteX55" fmla="*/ 214768 w 627043"/>
                  <a:gd name="connsiteY55" fmla="*/ 9228 h 1995799"/>
                  <a:gd name="connsiteX56" fmla="*/ 168771 w 627043"/>
                  <a:gd name="connsiteY56" fmla="*/ 21191 h 1995799"/>
                  <a:gd name="connsiteX57" fmla="*/ 138748 w 627043"/>
                  <a:gd name="connsiteY57" fmla="*/ 61149 h 1995799"/>
                  <a:gd name="connsiteX58" fmla="*/ 107068 w 627043"/>
                  <a:gd name="connsiteY58" fmla="*/ 125166 h 1995799"/>
                  <a:gd name="connsiteX59" fmla="*/ 82751 w 627043"/>
                  <a:gd name="connsiteY59" fmla="*/ 141997 h 1995799"/>
                  <a:gd name="connsiteX60" fmla="*/ 69578 w 627043"/>
                  <a:gd name="connsiteY60" fmla="*/ 178297 h 1995799"/>
                  <a:gd name="connsiteX61" fmla="*/ 36164 w 627043"/>
                  <a:gd name="connsiteY61" fmla="*/ 233627 h 1995799"/>
                  <a:gd name="connsiteX62" fmla="*/ 11809 w 627043"/>
                  <a:gd name="connsiteY62" fmla="*/ 298750 h 1995799"/>
                  <a:gd name="connsiteX63" fmla="*/ 12609 w 627043"/>
                  <a:gd name="connsiteY63" fmla="*/ 333011 h 1995799"/>
                  <a:gd name="connsiteX64" fmla="*/ 10075 w 627043"/>
                  <a:gd name="connsiteY64" fmla="*/ 360586 h 1995799"/>
                  <a:gd name="connsiteX65" fmla="*/ 7865 w 627043"/>
                  <a:gd name="connsiteY65" fmla="*/ 431395 h 1995799"/>
                  <a:gd name="connsiteX66" fmla="*/ 522 w 627043"/>
                  <a:gd name="connsiteY66" fmla="*/ 498813 h 1995799"/>
                  <a:gd name="connsiteX67" fmla="*/ 16333 w 627043"/>
                  <a:gd name="connsiteY67" fmla="*/ 555696 h 1995799"/>
                  <a:gd name="connsiteX68" fmla="*/ 33183 w 627043"/>
                  <a:gd name="connsiteY68" fmla="*/ 592263 h 1995799"/>
                  <a:gd name="connsiteX69" fmla="*/ 39374 w 627043"/>
                  <a:gd name="connsiteY69" fmla="*/ 634182 h 1995799"/>
                  <a:gd name="connsiteX70" fmla="*/ 46470 w 627043"/>
                  <a:gd name="connsiteY70" fmla="*/ 709373 h 1995799"/>
                  <a:gd name="connsiteX71" fmla="*/ 74055 w 627043"/>
                  <a:gd name="connsiteY71" fmla="*/ 810376 h 1995799"/>
                  <a:gd name="connsiteX72" fmla="*/ 82456 w 627043"/>
                  <a:gd name="connsiteY72" fmla="*/ 879108 h 1995799"/>
                  <a:gd name="connsiteX73" fmla="*/ 70864 w 627043"/>
                  <a:gd name="connsiteY73" fmla="*/ 945631 h 1995799"/>
                  <a:gd name="connsiteX74" fmla="*/ 59967 w 627043"/>
                  <a:gd name="connsiteY74" fmla="*/ 1022355 h 1995799"/>
                  <a:gd name="connsiteX75" fmla="*/ 55462 w 627043"/>
                  <a:gd name="connsiteY75" fmla="*/ 1067951 h 1995799"/>
                  <a:gd name="connsiteX76" fmla="*/ 56557 w 627043"/>
                  <a:gd name="connsiteY76" fmla="*/ 1110661 h 1995799"/>
                  <a:gd name="connsiteX77" fmla="*/ 54681 w 627043"/>
                  <a:gd name="connsiteY77" fmla="*/ 1249478 h 1995799"/>
                  <a:gd name="connsiteX78" fmla="*/ 61986 w 627043"/>
                  <a:gd name="connsiteY78" fmla="*/ 1378780 h 1995799"/>
                  <a:gd name="connsiteX79" fmla="*/ 65939 w 627043"/>
                  <a:gd name="connsiteY79" fmla="*/ 1508692 h 1995799"/>
                  <a:gd name="connsiteX80" fmla="*/ 71426 w 627043"/>
                  <a:gd name="connsiteY80" fmla="*/ 1653557 h 1995799"/>
                  <a:gd name="connsiteX81" fmla="*/ 75112 w 627043"/>
                  <a:gd name="connsiteY81" fmla="*/ 1788603 h 1995799"/>
                  <a:gd name="connsiteX82" fmla="*/ 78779 w 627043"/>
                  <a:gd name="connsiteY82" fmla="*/ 1845467 h 1995799"/>
                  <a:gd name="connsiteX83" fmla="*/ 77293 w 627043"/>
                  <a:gd name="connsiteY83" fmla="*/ 1873042 h 1995799"/>
                  <a:gd name="connsiteX84" fmla="*/ 93962 w 627043"/>
                  <a:gd name="connsiteY84" fmla="*/ 1881843 h 1995799"/>
                  <a:gd name="connsiteX85" fmla="*/ 70149 w 627043"/>
                  <a:gd name="connsiteY85" fmla="*/ 1989618 h 1995799"/>
                  <a:gd name="connsiteX86" fmla="*/ 166838 w 627043"/>
                  <a:gd name="connsiteY86" fmla="*/ 1985723 h 1995799"/>
                  <a:gd name="connsiteX87" fmla="*/ 172505 w 627043"/>
                  <a:gd name="connsiteY87" fmla="*/ 1959453 h 1995799"/>
                  <a:gd name="connsiteX88" fmla="*/ 173429 w 627043"/>
                  <a:gd name="connsiteY88" fmla="*/ 1924801 h 1995799"/>
                  <a:gd name="connsiteX89" fmla="*/ 175782 w 627043"/>
                  <a:gd name="connsiteY89" fmla="*/ 1891959 h 1995799"/>
                  <a:gd name="connsiteX90" fmla="*/ 185583 w 627043"/>
                  <a:gd name="connsiteY90" fmla="*/ 1889320 h 1995799"/>
                  <a:gd name="connsiteX91" fmla="*/ 187516 w 627043"/>
                  <a:gd name="connsiteY91" fmla="*/ 1873147 h 1995799"/>
                  <a:gd name="connsiteX92" fmla="*/ 184830 w 627043"/>
                  <a:gd name="connsiteY92" fmla="*/ 1810901 h 1995799"/>
                  <a:gd name="connsiteX93" fmla="*/ 186088 w 627043"/>
                  <a:gd name="connsiteY93" fmla="*/ 1692219 h 1995799"/>
                  <a:gd name="connsiteX94" fmla="*/ 210853 w 627043"/>
                  <a:gd name="connsiteY94" fmla="*/ 1387838 h 1995799"/>
                  <a:gd name="connsiteX95" fmla="*/ 217882 w 627043"/>
                  <a:gd name="connsiteY95" fmla="*/ 1274339 h 1995799"/>
                  <a:gd name="connsiteX96" fmla="*/ 224854 w 627043"/>
                  <a:gd name="connsiteY96" fmla="*/ 1128244 h 1995799"/>
                  <a:gd name="connsiteX97" fmla="*/ 254230 w 627043"/>
                  <a:gd name="connsiteY97" fmla="*/ 1256346 h 1995799"/>
                  <a:gd name="connsiteX98" fmla="*/ 268003 w 627043"/>
                  <a:gd name="connsiteY98" fmla="*/ 1378666 h 1995799"/>
                  <a:gd name="connsiteX99" fmla="*/ 286710 w 627043"/>
                  <a:gd name="connsiteY99" fmla="*/ 1502434 h 1995799"/>
                  <a:gd name="connsiteX100" fmla="*/ 303350 w 627043"/>
                  <a:gd name="connsiteY100" fmla="*/ 1663730 h 1995799"/>
                  <a:gd name="connsiteX101" fmla="*/ 319438 w 627043"/>
                  <a:gd name="connsiteY101" fmla="*/ 1783373 h 1995799"/>
                  <a:gd name="connsiteX102" fmla="*/ 327705 w 627043"/>
                  <a:gd name="connsiteY102" fmla="*/ 1894197 h 1995799"/>
                  <a:gd name="connsiteX103" fmla="*/ 315809 w 627043"/>
                  <a:gd name="connsiteY103" fmla="*/ 1967406 h 1995799"/>
                  <a:gd name="connsiteX104" fmla="*/ 323905 w 627043"/>
                  <a:gd name="connsiteY104" fmla="*/ 1984123 h 1995799"/>
                  <a:gd name="connsiteX105" fmla="*/ 364358 w 627043"/>
                  <a:gd name="connsiteY105" fmla="*/ 1987704 h 1995799"/>
                  <a:gd name="connsiteX106" fmla="*/ 429737 w 627043"/>
                  <a:gd name="connsiteY106" fmla="*/ 1977445 h 1995799"/>
                  <a:gd name="connsiteX107" fmla="*/ 429213 w 627043"/>
                  <a:gd name="connsiteY107" fmla="*/ 1946375 h 1995799"/>
                  <a:gd name="connsiteX108" fmla="*/ 412973 w 627043"/>
                  <a:gd name="connsiteY108" fmla="*/ 1885596 h 1995799"/>
                  <a:gd name="connsiteX109" fmla="*/ 429833 w 627043"/>
                  <a:gd name="connsiteY109" fmla="*/ 1875413 h 1995799"/>
                  <a:gd name="connsiteX110" fmla="*/ 430213 w 627043"/>
                  <a:gd name="connsiteY110" fmla="*/ 1830570 h 1995799"/>
                  <a:gd name="connsiteX111" fmla="*/ 428804 w 627043"/>
                  <a:gd name="connsiteY111" fmla="*/ 1768143 h 1995799"/>
                  <a:gd name="connsiteX112" fmla="*/ 423632 w 627043"/>
                  <a:gd name="connsiteY112" fmla="*/ 1656453 h 1995799"/>
                  <a:gd name="connsiteX113" fmla="*/ 420469 w 627043"/>
                  <a:gd name="connsiteY113" fmla="*/ 1354882 h 1995799"/>
                  <a:gd name="connsiteX114" fmla="*/ 421193 w 627043"/>
                  <a:gd name="connsiteY114" fmla="*/ 1198700 h 1995799"/>
                  <a:gd name="connsiteX115" fmla="*/ 405429 w 627043"/>
                  <a:gd name="connsiteY115" fmla="*/ 1075237 h 1995799"/>
                  <a:gd name="connsiteX116" fmla="*/ 393199 w 627043"/>
                  <a:gd name="connsiteY116" fmla="*/ 932029 h 1995799"/>
                  <a:gd name="connsiteX117" fmla="*/ 377331 w 627043"/>
                  <a:gd name="connsiteY117" fmla="*/ 802565 h 1995799"/>
                  <a:gd name="connsiteX118" fmla="*/ 383065 w 627043"/>
                  <a:gd name="connsiteY118" fmla="*/ 727346 h 1995799"/>
                  <a:gd name="connsiteX119" fmla="*/ 407563 w 627043"/>
                  <a:gd name="connsiteY119" fmla="*/ 771895 h 1995799"/>
                  <a:gd name="connsiteX120" fmla="*/ 442806 w 627043"/>
                  <a:gd name="connsiteY120" fmla="*/ 843847 h 1995799"/>
                  <a:gd name="connsiteX121" fmla="*/ 462351 w 627043"/>
                  <a:gd name="connsiteY121" fmla="*/ 872088 h 1995799"/>
                  <a:gd name="connsiteX122" fmla="*/ 467351 w 627043"/>
                  <a:gd name="connsiteY122" fmla="*/ 885252 h 1995799"/>
                  <a:gd name="connsiteX123" fmla="*/ 480515 w 627043"/>
                  <a:gd name="connsiteY123" fmla="*/ 918437 h 1995799"/>
                  <a:gd name="connsiteX124" fmla="*/ 507337 w 627043"/>
                  <a:gd name="connsiteY124" fmla="*/ 980940 h 1995799"/>
                  <a:gd name="connsiteX125" fmla="*/ 525654 w 627043"/>
                  <a:gd name="connsiteY125" fmla="*/ 1024022 h 1995799"/>
                  <a:gd name="connsiteX126" fmla="*/ 536436 w 627043"/>
                  <a:gd name="connsiteY126" fmla="*/ 1044872 h 1995799"/>
                  <a:gd name="connsiteX127" fmla="*/ 533407 w 627043"/>
                  <a:gd name="connsiteY127" fmla="*/ 1062074 h 1995799"/>
                  <a:gd name="connsiteX128" fmla="*/ 519225 w 627043"/>
                  <a:gd name="connsiteY128" fmla="*/ 1093954 h 1995799"/>
                  <a:gd name="connsiteX129" fmla="*/ 527054 w 627043"/>
                  <a:gd name="connsiteY129" fmla="*/ 1128273 h 1995799"/>
                  <a:gd name="connsiteX130" fmla="*/ 540342 w 627043"/>
                  <a:gd name="connsiteY130" fmla="*/ 1101879 h 1995799"/>
                  <a:gd name="connsiteX131" fmla="*/ 564040 w 627043"/>
                  <a:gd name="connsiteY131" fmla="*/ 1089992 h 1995799"/>
                  <a:gd name="connsiteX132" fmla="*/ 566097 w 627043"/>
                  <a:gd name="connsiteY132" fmla="*/ 1131054 h 1995799"/>
                  <a:gd name="connsiteX133" fmla="*/ 555582 w 627043"/>
                  <a:gd name="connsiteY133" fmla="*/ 1152257 h 1995799"/>
                  <a:gd name="connsiteX134" fmla="*/ 542599 w 627043"/>
                  <a:gd name="connsiteY134" fmla="*/ 1169602 h 1995799"/>
                  <a:gd name="connsiteX135" fmla="*/ 548324 w 627043"/>
                  <a:gd name="connsiteY135" fmla="*/ 1181803 h 1995799"/>
                  <a:gd name="connsiteX136" fmla="*/ 561049 w 627043"/>
                  <a:gd name="connsiteY136" fmla="*/ 1172183 h 1995799"/>
                  <a:gd name="connsiteX137" fmla="*/ 587643 w 627043"/>
                  <a:gd name="connsiteY137" fmla="*/ 1137617 h 1995799"/>
                  <a:gd name="connsiteX138" fmla="*/ 573812 w 627043"/>
                  <a:gd name="connsiteY138" fmla="*/ 1171278 h 1995799"/>
                  <a:gd name="connsiteX139" fmla="*/ 559601 w 627043"/>
                  <a:gd name="connsiteY139" fmla="*/ 1186232 h 1995799"/>
                  <a:gd name="connsiteX140" fmla="*/ 565145 w 627043"/>
                  <a:gd name="connsiteY140" fmla="*/ 1198843 h 1995799"/>
                  <a:gd name="connsiteX141" fmla="*/ 572069 w 627043"/>
                  <a:gd name="connsiteY141" fmla="*/ 1196557 h 1995799"/>
                  <a:gd name="connsiteX142" fmla="*/ 579423 w 627043"/>
                  <a:gd name="connsiteY142" fmla="*/ 1201196 h 1995799"/>
                  <a:gd name="connsiteX143" fmla="*/ 618685 w 627043"/>
                  <a:gd name="connsiteY143" fmla="*/ 1159315 h 1995799"/>
                  <a:gd name="connsiteX144" fmla="*/ 625009 w 627043"/>
                  <a:gd name="connsiteY144" fmla="*/ 1097564 h 1995799"/>
                  <a:gd name="connsiteX145" fmla="*/ 209129 w 627043"/>
                  <a:gd name="connsiteY145" fmla="*/ 75427 h 1995799"/>
                  <a:gd name="connsiteX146" fmla="*/ 237923 w 627043"/>
                  <a:gd name="connsiteY146" fmla="*/ 46633 h 1995799"/>
                  <a:gd name="connsiteX147" fmla="*/ 209129 w 627043"/>
                  <a:gd name="connsiteY147" fmla="*/ 79170 h 1995799"/>
                  <a:gd name="connsiteX148" fmla="*/ 209129 w 627043"/>
                  <a:gd name="connsiteY148" fmla="*/ 75427 h 199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</a:cxnLst>
                <a:rect l="l" t="t" r="r" b="b"/>
                <a:pathLst>
                  <a:path w="627043" h="1995799">
                    <a:moveTo>
                      <a:pt x="625009" y="1097564"/>
                    </a:moveTo>
                    <a:cubicBezTo>
                      <a:pt x="622437" y="1087287"/>
                      <a:pt x="609588" y="1051225"/>
                      <a:pt x="616627" y="1042071"/>
                    </a:cubicBezTo>
                    <a:cubicBezTo>
                      <a:pt x="620399" y="1037156"/>
                      <a:pt x="618456" y="1034451"/>
                      <a:pt x="617046" y="1028413"/>
                    </a:cubicBezTo>
                    <a:cubicBezTo>
                      <a:pt x="616484" y="1025955"/>
                      <a:pt x="620523" y="1022136"/>
                      <a:pt x="620523" y="1018459"/>
                    </a:cubicBezTo>
                    <a:cubicBezTo>
                      <a:pt x="620523" y="1010982"/>
                      <a:pt x="617208" y="1004000"/>
                      <a:pt x="614913" y="996932"/>
                    </a:cubicBezTo>
                    <a:cubicBezTo>
                      <a:pt x="599635" y="949974"/>
                      <a:pt x="585309" y="902663"/>
                      <a:pt x="568764" y="856248"/>
                    </a:cubicBezTo>
                    <a:cubicBezTo>
                      <a:pt x="560449" y="832874"/>
                      <a:pt x="550752" y="811109"/>
                      <a:pt x="540208" y="788602"/>
                    </a:cubicBezTo>
                    <a:cubicBezTo>
                      <a:pt x="531674" y="770390"/>
                      <a:pt x="520206" y="754464"/>
                      <a:pt x="512157" y="735862"/>
                    </a:cubicBezTo>
                    <a:cubicBezTo>
                      <a:pt x="506480" y="722784"/>
                      <a:pt x="500822" y="709716"/>
                      <a:pt x="495155" y="696638"/>
                    </a:cubicBezTo>
                    <a:cubicBezTo>
                      <a:pt x="487097" y="678064"/>
                      <a:pt x="488697" y="654204"/>
                      <a:pt x="482306" y="634430"/>
                    </a:cubicBezTo>
                    <a:cubicBezTo>
                      <a:pt x="472657" y="604550"/>
                      <a:pt x="451769" y="582490"/>
                      <a:pt x="432671" y="558297"/>
                    </a:cubicBezTo>
                    <a:cubicBezTo>
                      <a:pt x="419526" y="541666"/>
                      <a:pt x="396162" y="531712"/>
                      <a:pt x="376312" y="525759"/>
                    </a:cubicBezTo>
                    <a:cubicBezTo>
                      <a:pt x="359271" y="520644"/>
                      <a:pt x="332925" y="508871"/>
                      <a:pt x="328220" y="489240"/>
                    </a:cubicBezTo>
                    <a:cubicBezTo>
                      <a:pt x="325372" y="477410"/>
                      <a:pt x="319085" y="464085"/>
                      <a:pt x="320295" y="452617"/>
                    </a:cubicBezTo>
                    <a:cubicBezTo>
                      <a:pt x="321790" y="438358"/>
                      <a:pt x="322648" y="424051"/>
                      <a:pt x="325448" y="410030"/>
                    </a:cubicBezTo>
                    <a:cubicBezTo>
                      <a:pt x="326810" y="403268"/>
                      <a:pt x="328963" y="398315"/>
                      <a:pt x="331925" y="392000"/>
                    </a:cubicBezTo>
                    <a:cubicBezTo>
                      <a:pt x="337430" y="380227"/>
                      <a:pt x="341945" y="392038"/>
                      <a:pt x="348356" y="380932"/>
                    </a:cubicBezTo>
                    <a:cubicBezTo>
                      <a:pt x="351718" y="375112"/>
                      <a:pt x="365301" y="330801"/>
                      <a:pt x="344507" y="340212"/>
                    </a:cubicBezTo>
                    <a:cubicBezTo>
                      <a:pt x="346813" y="332145"/>
                      <a:pt x="348041" y="331325"/>
                      <a:pt x="354671" y="326753"/>
                    </a:cubicBezTo>
                    <a:cubicBezTo>
                      <a:pt x="365567" y="319219"/>
                      <a:pt x="364615" y="303551"/>
                      <a:pt x="362586" y="292120"/>
                    </a:cubicBezTo>
                    <a:cubicBezTo>
                      <a:pt x="357738" y="264888"/>
                      <a:pt x="358024" y="222178"/>
                      <a:pt x="335716" y="201871"/>
                    </a:cubicBezTo>
                    <a:cubicBezTo>
                      <a:pt x="332763" y="199185"/>
                      <a:pt x="327839" y="197833"/>
                      <a:pt x="325962" y="194470"/>
                    </a:cubicBezTo>
                    <a:cubicBezTo>
                      <a:pt x="321638" y="186669"/>
                      <a:pt x="323895" y="193489"/>
                      <a:pt x="319457" y="191355"/>
                    </a:cubicBezTo>
                    <a:cubicBezTo>
                      <a:pt x="317066" y="190222"/>
                      <a:pt x="303150" y="182840"/>
                      <a:pt x="302998" y="182945"/>
                    </a:cubicBezTo>
                    <a:cubicBezTo>
                      <a:pt x="296187" y="187193"/>
                      <a:pt x="291482" y="178268"/>
                      <a:pt x="287100" y="178268"/>
                    </a:cubicBezTo>
                    <a:cubicBezTo>
                      <a:pt x="282290" y="178268"/>
                      <a:pt x="276185" y="185231"/>
                      <a:pt x="268965" y="178268"/>
                    </a:cubicBezTo>
                    <a:cubicBezTo>
                      <a:pt x="265736" y="183526"/>
                      <a:pt x="259668" y="181754"/>
                      <a:pt x="254011" y="183135"/>
                    </a:cubicBezTo>
                    <a:cubicBezTo>
                      <a:pt x="252753" y="182507"/>
                      <a:pt x="251505" y="181888"/>
                      <a:pt x="250267" y="181268"/>
                    </a:cubicBezTo>
                    <a:cubicBezTo>
                      <a:pt x="249267" y="182764"/>
                      <a:pt x="248267" y="184259"/>
                      <a:pt x="247276" y="185755"/>
                    </a:cubicBezTo>
                    <a:cubicBezTo>
                      <a:pt x="239780" y="189946"/>
                      <a:pt x="232579" y="194689"/>
                      <a:pt x="225950" y="200137"/>
                    </a:cubicBezTo>
                    <a:cubicBezTo>
                      <a:pt x="204071" y="218092"/>
                      <a:pt x="191307" y="243267"/>
                      <a:pt x="192298" y="271775"/>
                    </a:cubicBezTo>
                    <a:cubicBezTo>
                      <a:pt x="190603" y="280690"/>
                      <a:pt x="177049" y="298578"/>
                      <a:pt x="183735" y="307608"/>
                    </a:cubicBezTo>
                    <a:cubicBezTo>
                      <a:pt x="188155" y="313571"/>
                      <a:pt x="194956" y="318619"/>
                      <a:pt x="186478" y="322610"/>
                    </a:cubicBezTo>
                    <a:cubicBezTo>
                      <a:pt x="180287" y="325525"/>
                      <a:pt x="181154" y="331792"/>
                      <a:pt x="181306" y="337431"/>
                    </a:cubicBezTo>
                    <a:cubicBezTo>
                      <a:pt x="181497" y="344546"/>
                      <a:pt x="181106" y="372207"/>
                      <a:pt x="194794" y="370692"/>
                    </a:cubicBezTo>
                    <a:cubicBezTo>
                      <a:pt x="204728" y="369587"/>
                      <a:pt x="206347" y="398334"/>
                      <a:pt x="208014" y="407535"/>
                    </a:cubicBezTo>
                    <a:cubicBezTo>
                      <a:pt x="209081" y="413421"/>
                      <a:pt x="210234" y="419013"/>
                      <a:pt x="208967" y="424832"/>
                    </a:cubicBezTo>
                    <a:cubicBezTo>
                      <a:pt x="206967" y="434005"/>
                      <a:pt x="203652" y="431652"/>
                      <a:pt x="199099" y="438510"/>
                    </a:cubicBezTo>
                    <a:cubicBezTo>
                      <a:pt x="192155" y="448892"/>
                      <a:pt x="194098" y="444539"/>
                      <a:pt x="183716" y="446806"/>
                    </a:cubicBezTo>
                    <a:cubicBezTo>
                      <a:pt x="178753" y="447883"/>
                      <a:pt x="169895" y="450588"/>
                      <a:pt x="169876" y="456150"/>
                    </a:cubicBezTo>
                    <a:cubicBezTo>
                      <a:pt x="159980" y="453179"/>
                      <a:pt x="147454" y="447130"/>
                      <a:pt x="136967" y="449416"/>
                    </a:cubicBezTo>
                    <a:cubicBezTo>
                      <a:pt x="133081" y="428376"/>
                      <a:pt x="125918" y="408602"/>
                      <a:pt x="123013" y="387704"/>
                    </a:cubicBezTo>
                    <a:cubicBezTo>
                      <a:pt x="120737" y="371216"/>
                      <a:pt x="117260" y="356281"/>
                      <a:pt x="123718" y="340098"/>
                    </a:cubicBezTo>
                    <a:cubicBezTo>
                      <a:pt x="126528" y="333049"/>
                      <a:pt x="128747" y="333154"/>
                      <a:pt x="129300" y="325048"/>
                    </a:cubicBezTo>
                    <a:cubicBezTo>
                      <a:pt x="129719" y="318695"/>
                      <a:pt x="129357" y="311675"/>
                      <a:pt x="130605" y="305417"/>
                    </a:cubicBezTo>
                    <a:cubicBezTo>
                      <a:pt x="135177" y="282643"/>
                      <a:pt x="147626" y="258364"/>
                      <a:pt x="155846" y="236790"/>
                    </a:cubicBezTo>
                    <a:cubicBezTo>
                      <a:pt x="163933" y="215597"/>
                      <a:pt x="177887" y="191336"/>
                      <a:pt x="173610" y="168172"/>
                    </a:cubicBezTo>
                    <a:cubicBezTo>
                      <a:pt x="181773" y="167086"/>
                      <a:pt x="191555" y="167429"/>
                      <a:pt x="198975" y="163714"/>
                    </a:cubicBezTo>
                    <a:cubicBezTo>
                      <a:pt x="214291" y="156056"/>
                      <a:pt x="221635" y="144931"/>
                      <a:pt x="235522" y="135101"/>
                    </a:cubicBezTo>
                    <a:cubicBezTo>
                      <a:pt x="243019" y="129795"/>
                      <a:pt x="257154" y="115003"/>
                      <a:pt x="251039" y="106183"/>
                    </a:cubicBezTo>
                    <a:cubicBezTo>
                      <a:pt x="241923" y="93057"/>
                      <a:pt x="222102" y="112231"/>
                      <a:pt x="215510" y="117680"/>
                    </a:cubicBezTo>
                    <a:cubicBezTo>
                      <a:pt x="226302" y="101525"/>
                      <a:pt x="237018" y="86666"/>
                      <a:pt x="249762" y="71617"/>
                    </a:cubicBezTo>
                    <a:cubicBezTo>
                      <a:pt x="257106" y="62920"/>
                      <a:pt x="264774" y="54510"/>
                      <a:pt x="271232" y="45118"/>
                    </a:cubicBezTo>
                    <a:cubicBezTo>
                      <a:pt x="278747" y="34193"/>
                      <a:pt x="278433" y="28630"/>
                      <a:pt x="265993" y="24182"/>
                    </a:cubicBezTo>
                    <a:cubicBezTo>
                      <a:pt x="281309" y="11228"/>
                      <a:pt x="260402" y="8104"/>
                      <a:pt x="250296" y="11095"/>
                    </a:cubicBezTo>
                    <a:cubicBezTo>
                      <a:pt x="258363" y="-8431"/>
                      <a:pt x="220911" y="8114"/>
                      <a:pt x="214768" y="9228"/>
                    </a:cubicBezTo>
                    <a:cubicBezTo>
                      <a:pt x="222721" y="-14918"/>
                      <a:pt x="175896" y="15276"/>
                      <a:pt x="168771" y="21191"/>
                    </a:cubicBezTo>
                    <a:cubicBezTo>
                      <a:pt x="156646" y="31250"/>
                      <a:pt x="145435" y="46928"/>
                      <a:pt x="138748" y="61149"/>
                    </a:cubicBezTo>
                    <a:cubicBezTo>
                      <a:pt x="129890" y="79980"/>
                      <a:pt x="121746" y="111231"/>
                      <a:pt x="107068" y="125166"/>
                    </a:cubicBezTo>
                    <a:cubicBezTo>
                      <a:pt x="99458" y="132367"/>
                      <a:pt x="88571" y="132358"/>
                      <a:pt x="82751" y="141997"/>
                    </a:cubicBezTo>
                    <a:cubicBezTo>
                      <a:pt x="76484" y="152379"/>
                      <a:pt x="73731" y="166867"/>
                      <a:pt x="69578" y="178297"/>
                    </a:cubicBezTo>
                    <a:cubicBezTo>
                      <a:pt x="62415" y="198071"/>
                      <a:pt x="44441" y="213739"/>
                      <a:pt x="36164" y="233627"/>
                    </a:cubicBezTo>
                    <a:cubicBezTo>
                      <a:pt x="27239" y="255011"/>
                      <a:pt x="19772" y="277004"/>
                      <a:pt x="11809" y="298750"/>
                    </a:cubicBezTo>
                    <a:cubicBezTo>
                      <a:pt x="8589" y="307522"/>
                      <a:pt x="12361" y="323667"/>
                      <a:pt x="12609" y="333011"/>
                    </a:cubicBezTo>
                    <a:cubicBezTo>
                      <a:pt x="12866" y="342365"/>
                      <a:pt x="11323" y="351290"/>
                      <a:pt x="10075" y="360586"/>
                    </a:cubicBezTo>
                    <a:cubicBezTo>
                      <a:pt x="6703" y="385885"/>
                      <a:pt x="3951" y="406297"/>
                      <a:pt x="7865" y="431395"/>
                    </a:cubicBezTo>
                    <a:cubicBezTo>
                      <a:pt x="11361" y="453807"/>
                      <a:pt x="4284" y="476582"/>
                      <a:pt x="522" y="498813"/>
                    </a:cubicBezTo>
                    <a:cubicBezTo>
                      <a:pt x="-2583" y="517263"/>
                      <a:pt x="8875" y="539494"/>
                      <a:pt x="16333" y="555696"/>
                    </a:cubicBezTo>
                    <a:cubicBezTo>
                      <a:pt x="21953" y="567879"/>
                      <a:pt x="27573" y="580071"/>
                      <a:pt x="33183" y="592263"/>
                    </a:cubicBezTo>
                    <a:cubicBezTo>
                      <a:pt x="39517" y="606007"/>
                      <a:pt x="37993" y="619437"/>
                      <a:pt x="39374" y="634182"/>
                    </a:cubicBezTo>
                    <a:cubicBezTo>
                      <a:pt x="41727" y="659090"/>
                      <a:pt x="42555" y="684665"/>
                      <a:pt x="46470" y="709373"/>
                    </a:cubicBezTo>
                    <a:cubicBezTo>
                      <a:pt x="52052" y="744653"/>
                      <a:pt x="66473" y="776105"/>
                      <a:pt x="74055" y="810376"/>
                    </a:cubicBezTo>
                    <a:cubicBezTo>
                      <a:pt x="79208" y="833664"/>
                      <a:pt x="85370" y="855200"/>
                      <a:pt x="82456" y="879108"/>
                    </a:cubicBezTo>
                    <a:cubicBezTo>
                      <a:pt x="79713" y="901520"/>
                      <a:pt x="75179" y="923457"/>
                      <a:pt x="70864" y="945631"/>
                    </a:cubicBezTo>
                    <a:cubicBezTo>
                      <a:pt x="66673" y="967186"/>
                      <a:pt x="62444" y="997494"/>
                      <a:pt x="59967" y="1022355"/>
                    </a:cubicBezTo>
                    <a:cubicBezTo>
                      <a:pt x="58443" y="1037556"/>
                      <a:pt x="56767" y="1052739"/>
                      <a:pt x="55462" y="1067951"/>
                    </a:cubicBezTo>
                    <a:cubicBezTo>
                      <a:pt x="54833" y="1075295"/>
                      <a:pt x="47251" y="1110890"/>
                      <a:pt x="56557" y="1110661"/>
                    </a:cubicBezTo>
                    <a:cubicBezTo>
                      <a:pt x="54795" y="1157086"/>
                      <a:pt x="54186" y="1203015"/>
                      <a:pt x="54681" y="1249478"/>
                    </a:cubicBezTo>
                    <a:cubicBezTo>
                      <a:pt x="55148" y="1292636"/>
                      <a:pt x="62406" y="1335556"/>
                      <a:pt x="61986" y="1378780"/>
                    </a:cubicBezTo>
                    <a:cubicBezTo>
                      <a:pt x="61548" y="1422405"/>
                      <a:pt x="64796" y="1465162"/>
                      <a:pt x="65939" y="1508692"/>
                    </a:cubicBezTo>
                    <a:cubicBezTo>
                      <a:pt x="67206" y="1557031"/>
                      <a:pt x="67663" y="1605342"/>
                      <a:pt x="71426" y="1653557"/>
                    </a:cubicBezTo>
                    <a:cubicBezTo>
                      <a:pt x="75007" y="1699458"/>
                      <a:pt x="76598" y="1742616"/>
                      <a:pt x="75112" y="1788603"/>
                    </a:cubicBezTo>
                    <a:cubicBezTo>
                      <a:pt x="74483" y="1807939"/>
                      <a:pt x="76636" y="1826188"/>
                      <a:pt x="78779" y="1845467"/>
                    </a:cubicBezTo>
                    <a:cubicBezTo>
                      <a:pt x="79770" y="1854401"/>
                      <a:pt x="77884" y="1864098"/>
                      <a:pt x="77293" y="1873042"/>
                    </a:cubicBezTo>
                    <a:cubicBezTo>
                      <a:pt x="76655" y="1882748"/>
                      <a:pt x="86723" y="1881357"/>
                      <a:pt x="93962" y="1881843"/>
                    </a:cubicBezTo>
                    <a:cubicBezTo>
                      <a:pt x="87161" y="1895445"/>
                      <a:pt x="32240" y="1984808"/>
                      <a:pt x="70149" y="1989618"/>
                    </a:cubicBezTo>
                    <a:cubicBezTo>
                      <a:pt x="99839" y="1993390"/>
                      <a:pt x="139834" y="2003239"/>
                      <a:pt x="166838" y="1985723"/>
                    </a:cubicBezTo>
                    <a:cubicBezTo>
                      <a:pt x="179582" y="1977455"/>
                      <a:pt x="172505" y="1970225"/>
                      <a:pt x="172505" y="1959453"/>
                    </a:cubicBezTo>
                    <a:cubicBezTo>
                      <a:pt x="172505" y="1948946"/>
                      <a:pt x="175134" y="1935059"/>
                      <a:pt x="173429" y="1924801"/>
                    </a:cubicBezTo>
                    <a:cubicBezTo>
                      <a:pt x="171486" y="1913095"/>
                      <a:pt x="173696" y="1903722"/>
                      <a:pt x="175782" y="1891959"/>
                    </a:cubicBezTo>
                    <a:cubicBezTo>
                      <a:pt x="176858" y="1885805"/>
                      <a:pt x="182173" y="1892339"/>
                      <a:pt x="185583" y="1889320"/>
                    </a:cubicBezTo>
                    <a:cubicBezTo>
                      <a:pt x="188374" y="1886853"/>
                      <a:pt x="187336" y="1876033"/>
                      <a:pt x="187516" y="1873147"/>
                    </a:cubicBezTo>
                    <a:cubicBezTo>
                      <a:pt x="188888" y="1852096"/>
                      <a:pt x="185107" y="1831913"/>
                      <a:pt x="184830" y="1810901"/>
                    </a:cubicBezTo>
                    <a:cubicBezTo>
                      <a:pt x="184297" y="1771124"/>
                      <a:pt x="183440" y="1731882"/>
                      <a:pt x="186088" y="1692219"/>
                    </a:cubicBezTo>
                    <a:cubicBezTo>
                      <a:pt x="192841" y="1590416"/>
                      <a:pt x="199375" y="1489203"/>
                      <a:pt x="210853" y="1387838"/>
                    </a:cubicBezTo>
                    <a:cubicBezTo>
                      <a:pt x="215120" y="1350091"/>
                      <a:pt x="214520" y="1312153"/>
                      <a:pt x="217882" y="1274339"/>
                    </a:cubicBezTo>
                    <a:cubicBezTo>
                      <a:pt x="222273" y="1224999"/>
                      <a:pt x="226826" y="1177679"/>
                      <a:pt x="224854" y="1128244"/>
                    </a:cubicBezTo>
                    <a:cubicBezTo>
                      <a:pt x="244057" y="1129349"/>
                      <a:pt x="252534" y="1245173"/>
                      <a:pt x="254230" y="1256346"/>
                    </a:cubicBezTo>
                    <a:cubicBezTo>
                      <a:pt x="260383" y="1296989"/>
                      <a:pt x="262202" y="1338023"/>
                      <a:pt x="268003" y="1378666"/>
                    </a:cubicBezTo>
                    <a:cubicBezTo>
                      <a:pt x="273946" y="1420224"/>
                      <a:pt x="282414" y="1460848"/>
                      <a:pt x="286710" y="1502434"/>
                    </a:cubicBezTo>
                    <a:cubicBezTo>
                      <a:pt x="292253" y="1556212"/>
                      <a:pt x="297797" y="1609971"/>
                      <a:pt x="303350" y="1663730"/>
                    </a:cubicBezTo>
                    <a:cubicBezTo>
                      <a:pt x="307513" y="1704030"/>
                      <a:pt x="316685" y="1742778"/>
                      <a:pt x="319438" y="1783373"/>
                    </a:cubicBezTo>
                    <a:cubicBezTo>
                      <a:pt x="320466" y="1798595"/>
                      <a:pt x="307979" y="1896321"/>
                      <a:pt x="327705" y="1894197"/>
                    </a:cubicBezTo>
                    <a:cubicBezTo>
                      <a:pt x="323629" y="1918609"/>
                      <a:pt x="319523" y="1942936"/>
                      <a:pt x="315809" y="1967406"/>
                    </a:cubicBezTo>
                    <a:cubicBezTo>
                      <a:pt x="314542" y="1975702"/>
                      <a:pt x="310608" y="1982951"/>
                      <a:pt x="323905" y="1984123"/>
                    </a:cubicBezTo>
                    <a:cubicBezTo>
                      <a:pt x="337364" y="1985313"/>
                      <a:pt x="350870" y="1987028"/>
                      <a:pt x="364358" y="1987704"/>
                    </a:cubicBezTo>
                    <a:cubicBezTo>
                      <a:pt x="383141" y="1988228"/>
                      <a:pt x="414164" y="1991076"/>
                      <a:pt x="429737" y="1977445"/>
                    </a:cubicBezTo>
                    <a:cubicBezTo>
                      <a:pt x="438529" y="1969740"/>
                      <a:pt x="431214" y="1955928"/>
                      <a:pt x="429213" y="1946375"/>
                    </a:cubicBezTo>
                    <a:cubicBezTo>
                      <a:pt x="424765" y="1925010"/>
                      <a:pt x="420069" y="1906341"/>
                      <a:pt x="412973" y="1885596"/>
                    </a:cubicBezTo>
                    <a:cubicBezTo>
                      <a:pt x="420327" y="1884443"/>
                      <a:pt x="429766" y="1884615"/>
                      <a:pt x="429833" y="1875413"/>
                    </a:cubicBezTo>
                    <a:cubicBezTo>
                      <a:pt x="429975" y="1860478"/>
                      <a:pt x="430080" y="1845515"/>
                      <a:pt x="430213" y="1830570"/>
                    </a:cubicBezTo>
                    <a:cubicBezTo>
                      <a:pt x="430394" y="1809520"/>
                      <a:pt x="430452" y="1789098"/>
                      <a:pt x="428804" y="1768143"/>
                    </a:cubicBezTo>
                    <a:cubicBezTo>
                      <a:pt x="425841" y="1730586"/>
                      <a:pt x="424032" y="1694077"/>
                      <a:pt x="423632" y="1656453"/>
                    </a:cubicBezTo>
                    <a:cubicBezTo>
                      <a:pt x="422565" y="1555955"/>
                      <a:pt x="420003" y="1455380"/>
                      <a:pt x="420469" y="1354882"/>
                    </a:cubicBezTo>
                    <a:cubicBezTo>
                      <a:pt x="420707" y="1302818"/>
                      <a:pt x="420955" y="1250755"/>
                      <a:pt x="421193" y="1198700"/>
                    </a:cubicBezTo>
                    <a:cubicBezTo>
                      <a:pt x="421393" y="1156762"/>
                      <a:pt x="407087" y="1116624"/>
                      <a:pt x="405429" y="1075237"/>
                    </a:cubicBezTo>
                    <a:cubicBezTo>
                      <a:pt x="403505" y="1027174"/>
                      <a:pt x="395342" y="979987"/>
                      <a:pt x="393199" y="932029"/>
                    </a:cubicBezTo>
                    <a:cubicBezTo>
                      <a:pt x="391237" y="888395"/>
                      <a:pt x="380474" y="846047"/>
                      <a:pt x="377331" y="802565"/>
                    </a:cubicBezTo>
                    <a:cubicBezTo>
                      <a:pt x="375321" y="774895"/>
                      <a:pt x="373635" y="753721"/>
                      <a:pt x="383065" y="727346"/>
                    </a:cubicBezTo>
                    <a:cubicBezTo>
                      <a:pt x="394018" y="737024"/>
                      <a:pt x="400943" y="758360"/>
                      <a:pt x="407563" y="771895"/>
                    </a:cubicBezTo>
                    <a:cubicBezTo>
                      <a:pt x="419307" y="795879"/>
                      <a:pt x="431061" y="819853"/>
                      <a:pt x="442806" y="843847"/>
                    </a:cubicBezTo>
                    <a:cubicBezTo>
                      <a:pt x="447778" y="854000"/>
                      <a:pt x="458045" y="860620"/>
                      <a:pt x="462351" y="872088"/>
                    </a:cubicBezTo>
                    <a:cubicBezTo>
                      <a:pt x="464199" y="876374"/>
                      <a:pt x="465704" y="880880"/>
                      <a:pt x="467351" y="885252"/>
                    </a:cubicBezTo>
                    <a:cubicBezTo>
                      <a:pt x="471581" y="896396"/>
                      <a:pt x="475705" y="907540"/>
                      <a:pt x="480515" y="918437"/>
                    </a:cubicBezTo>
                    <a:cubicBezTo>
                      <a:pt x="489659" y="939182"/>
                      <a:pt x="498479" y="960071"/>
                      <a:pt x="507337" y="980940"/>
                    </a:cubicBezTo>
                    <a:cubicBezTo>
                      <a:pt x="513452" y="995304"/>
                      <a:pt x="519548" y="1009667"/>
                      <a:pt x="525654" y="1024022"/>
                    </a:cubicBezTo>
                    <a:cubicBezTo>
                      <a:pt x="528635" y="1031032"/>
                      <a:pt x="530588" y="1039795"/>
                      <a:pt x="536436" y="1044872"/>
                    </a:cubicBezTo>
                    <a:cubicBezTo>
                      <a:pt x="545047" y="1052368"/>
                      <a:pt x="539218" y="1054321"/>
                      <a:pt x="533407" y="1062074"/>
                    </a:cubicBezTo>
                    <a:cubicBezTo>
                      <a:pt x="526273" y="1071580"/>
                      <a:pt x="523292" y="1082134"/>
                      <a:pt x="519225" y="1093954"/>
                    </a:cubicBezTo>
                    <a:cubicBezTo>
                      <a:pt x="516024" y="1103260"/>
                      <a:pt x="501384" y="1138388"/>
                      <a:pt x="527054" y="1128273"/>
                    </a:cubicBezTo>
                    <a:cubicBezTo>
                      <a:pt x="537417" y="1124186"/>
                      <a:pt x="537379" y="1110747"/>
                      <a:pt x="540342" y="1101879"/>
                    </a:cubicBezTo>
                    <a:cubicBezTo>
                      <a:pt x="545180" y="1087372"/>
                      <a:pt x="549800" y="1088287"/>
                      <a:pt x="564040" y="1089992"/>
                    </a:cubicBezTo>
                    <a:cubicBezTo>
                      <a:pt x="580356" y="1091925"/>
                      <a:pt x="570250" y="1123977"/>
                      <a:pt x="566097" y="1131054"/>
                    </a:cubicBezTo>
                    <a:cubicBezTo>
                      <a:pt x="562106" y="1137836"/>
                      <a:pt x="558087" y="1144760"/>
                      <a:pt x="555582" y="1152257"/>
                    </a:cubicBezTo>
                    <a:cubicBezTo>
                      <a:pt x="553858" y="1157429"/>
                      <a:pt x="545504" y="1163572"/>
                      <a:pt x="542599" y="1169602"/>
                    </a:cubicBezTo>
                    <a:cubicBezTo>
                      <a:pt x="539427" y="1176202"/>
                      <a:pt x="542732" y="1178450"/>
                      <a:pt x="548324" y="1181803"/>
                    </a:cubicBezTo>
                    <a:cubicBezTo>
                      <a:pt x="553753" y="1185051"/>
                      <a:pt x="558039" y="1174193"/>
                      <a:pt x="561049" y="1172183"/>
                    </a:cubicBezTo>
                    <a:cubicBezTo>
                      <a:pt x="573698" y="1163744"/>
                      <a:pt x="577365" y="1148399"/>
                      <a:pt x="587643" y="1137617"/>
                    </a:cubicBezTo>
                    <a:cubicBezTo>
                      <a:pt x="590624" y="1144551"/>
                      <a:pt x="578365" y="1165039"/>
                      <a:pt x="573812" y="1171278"/>
                    </a:cubicBezTo>
                    <a:cubicBezTo>
                      <a:pt x="570126" y="1176307"/>
                      <a:pt x="562201" y="1179717"/>
                      <a:pt x="559601" y="1186232"/>
                    </a:cubicBezTo>
                    <a:cubicBezTo>
                      <a:pt x="556867" y="1193043"/>
                      <a:pt x="559325" y="1197386"/>
                      <a:pt x="565145" y="1198843"/>
                    </a:cubicBezTo>
                    <a:cubicBezTo>
                      <a:pt x="568097" y="1199577"/>
                      <a:pt x="569326" y="1198062"/>
                      <a:pt x="572069" y="1196557"/>
                    </a:cubicBezTo>
                    <a:cubicBezTo>
                      <a:pt x="576241" y="1194233"/>
                      <a:pt x="576346" y="1201691"/>
                      <a:pt x="579423" y="1201196"/>
                    </a:cubicBezTo>
                    <a:cubicBezTo>
                      <a:pt x="594891" y="1198710"/>
                      <a:pt x="613046" y="1171440"/>
                      <a:pt x="618685" y="1159315"/>
                    </a:cubicBezTo>
                    <a:cubicBezTo>
                      <a:pt x="626152" y="1143141"/>
                      <a:pt x="629515" y="1114414"/>
                      <a:pt x="625009" y="1097564"/>
                    </a:cubicBezTo>
                    <a:close/>
                    <a:moveTo>
                      <a:pt x="209129" y="75427"/>
                    </a:moveTo>
                    <a:cubicBezTo>
                      <a:pt x="218435" y="65130"/>
                      <a:pt x="227264" y="55510"/>
                      <a:pt x="237923" y="46633"/>
                    </a:cubicBezTo>
                    <a:cubicBezTo>
                      <a:pt x="235713" y="56977"/>
                      <a:pt x="216139" y="70521"/>
                      <a:pt x="209129" y="79170"/>
                    </a:cubicBezTo>
                    <a:cubicBezTo>
                      <a:pt x="207862" y="76989"/>
                      <a:pt x="209033" y="75789"/>
                      <a:pt x="209129" y="7542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5BE3BEA1-7A1D-4052-B5C6-CA10AEAB175B}"/>
                  </a:ext>
                </a:extLst>
              </p:cNvPr>
              <p:cNvSpPr/>
              <p:nvPr/>
            </p:nvSpPr>
            <p:spPr>
              <a:xfrm>
                <a:off x="5887641" y="3019901"/>
                <a:ext cx="186556" cy="164287"/>
              </a:xfrm>
              <a:custGeom>
                <a:avLst/>
                <a:gdLst>
                  <a:gd name="connsiteX0" fmla="*/ 86990 w 186556"/>
                  <a:gd name="connsiteY0" fmla="*/ 3029 h 164287"/>
                  <a:gd name="connsiteX1" fmla="*/ 88857 w 186556"/>
                  <a:gd name="connsiteY1" fmla="*/ 0 h 164287"/>
                  <a:gd name="connsiteX2" fmla="*/ 98582 w 186556"/>
                  <a:gd name="connsiteY2" fmla="*/ 3029 h 164287"/>
                  <a:gd name="connsiteX3" fmla="*/ 104573 w 186556"/>
                  <a:gd name="connsiteY3" fmla="*/ 0 h 164287"/>
                  <a:gd name="connsiteX4" fmla="*/ 121404 w 186556"/>
                  <a:gd name="connsiteY4" fmla="*/ 5696 h 164287"/>
                  <a:gd name="connsiteX5" fmla="*/ 127157 w 186556"/>
                  <a:gd name="connsiteY5" fmla="*/ 7458 h 164287"/>
                  <a:gd name="connsiteX6" fmla="*/ 135396 w 186556"/>
                  <a:gd name="connsiteY6" fmla="*/ 11687 h 164287"/>
                  <a:gd name="connsiteX7" fmla="*/ 144769 w 186556"/>
                  <a:gd name="connsiteY7" fmla="*/ 7306 h 164287"/>
                  <a:gd name="connsiteX8" fmla="*/ 152846 w 186556"/>
                  <a:gd name="connsiteY8" fmla="*/ 21669 h 164287"/>
                  <a:gd name="connsiteX9" fmla="*/ 184755 w 186556"/>
                  <a:gd name="connsiteY9" fmla="*/ 104384 h 164287"/>
                  <a:gd name="connsiteX10" fmla="*/ 181011 w 186556"/>
                  <a:gd name="connsiteY10" fmla="*/ 142884 h 164287"/>
                  <a:gd name="connsiteX11" fmla="*/ 164400 w 186556"/>
                  <a:gd name="connsiteY11" fmla="*/ 164287 h 164287"/>
                  <a:gd name="connsiteX12" fmla="*/ 159209 w 186556"/>
                  <a:gd name="connsiteY12" fmla="*/ 112995 h 164287"/>
                  <a:gd name="connsiteX13" fmla="*/ 97201 w 186556"/>
                  <a:gd name="connsiteY13" fmla="*/ 94412 h 164287"/>
                  <a:gd name="connsiteX14" fmla="*/ 42861 w 186556"/>
                  <a:gd name="connsiteY14" fmla="*/ 100584 h 164287"/>
                  <a:gd name="connsiteX15" fmla="*/ 10076 w 186556"/>
                  <a:gd name="connsiteY15" fmla="*/ 140227 h 164287"/>
                  <a:gd name="connsiteX16" fmla="*/ 12447 w 186556"/>
                  <a:gd name="connsiteY16" fmla="*/ 83563 h 164287"/>
                  <a:gd name="connsiteX17" fmla="*/ 45842 w 186556"/>
                  <a:gd name="connsiteY17" fmla="*/ 22193 h 164287"/>
                  <a:gd name="connsiteX18" fmla="*/ 61349 w 186556"/>
                  <a:gd name="connsiteY18" fmla="*/ 11058 h 164287"/>
                  <a:gd name="connsiteX19" fmla="*/ 70169 w 186556"/>
                  <a:gd name="connsiteY19" fmla="*/ 3038 h 164287"/>
                  <a:gd name="connsiteX20" fmla="*/ 86990 w 186556"/>
                  <a:gd name="connsiteY20" fmla="*/ 3029 h 164287"/>
                  <a:gd name="connsiteX21" fmla="*/ 86990 w 186556"/>
                  <a:gd name="connsiteY21" fmla="*/ 3029 h 164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6556" h="164287">
                    <a:moveTo>
                      <a:pt x="86990" y="3029"/>
                    </a:moveTo>
                    <a:cubicBezTo>
                      <a:pt x="87609" y="2029"/>
                      <a:pt x="88238" y="1010"/>
                      <a:pt x="88857" y="0"/>
                    </a:cubicBezTo>
                    <a:cubicBezTo>
                      <a:pt x="92000" y="3077"/>
                      <a:pt x="94486" y="3029"/>
                      <a:pt x="98582" y="3029"/>
                    </a:cubicBezTo>
                    <a:cubicBezTo>
                      <a:pt x="100125" y="3029"/>
                      <a:pt x="106088" y="133"/>
                      <a:pt x="104573" y="0"/>
                    </a:cubicBezTo>
                    <a:cubicBezTo>
                      <a:pt x="110193" y="514"/>
                      <a:pt x="114746" y="3791"/>
                      <a:pt x="121404" y="5696"/>
                    </a:cubicBezTo>
                    <a:cubicBezTo>
                      <a:pt x="125433" y="6848"/>
                      <a:pt x="122842" y="1762"/>
                      <a:pt x="127157" y="7458"/>
                    </a:cubicBezTo>
                    <a:cubicBezTo>
                      <a:pt x="129014" y="9916"/>
                      <a:pt x="132624" y="10563"/>
                      <a:pt x="135396" y="11687"/>
                    </a:cubicBezTo>
                    <a:cubicBezTo>
                      <a:pt x="137368" y="12497"/>
                      <a:pt x="144454" y="7134"/>
                      <a:pt x="144769" y="7306"/>
                    </a:cubicBezTo>
                    <a:cubicBezTo>
                      <a:pt x="147264" y="8687"/>
                      <a:pt x="149769" y="19402"/>
                      <a:pt x="152846" y="21669"/>
                    </a:cubicBezTo>
                    <a:cubicBezTo>
                      <a:pt x="177601" y="39929"/>
                      <a:pt x="177516" y="78410"/>
                      <a:pt x="184755" y="104384"/>
                    </a:cubicBezTo>
                    <a:cubicBezTo>
                      <a:pt x="188146" y="116567"/>
                      <a:pt x="186669" y="130759"/>
                      <a:pt x="181011" y="142884"/>
                    </a:cubicBezTo>
                    <a:cubicBezTo>
                      <a:pt x="177230" y="151028"/>
                      <a:pt x="167305" y="156324"/>
                      <a:pt x="164400" y="164287"/>
                    </a:cubicBezTo>
                    <a:cubicBezTo>
                      <a:pt x="164343" y="151609"/>
                      <a:pt x="172829" y="121272"/>
                      <a:pt x="159209" y="112995"/>
                    </a:cubicBezTo>
                    <a:cubicBezTo>
                      <a:pt x="139844" y="101203"/>
                      <a:pt x="119842" y="95726"/>
                      <a:pt x="97201" y="94412"/>
                    </a:cubicBezTo>
                    <a:cubicBezTo>
                      <a:pt x="79094" y="93364"/>
                      <a:pt x="59672" y="93431"/>
                      <a:pt x="42861" y="100584"/>
                    </a:cubicBezTo>
                    <a:cubicBezTo>
                      <a:pt x="21115" y="109833"/>
                      <a:pt x="8333" y="119482"/>
                      <a:pt x="10076" y="140227"/>
                    </a:cubicBezTo>
                    <a:cubicBezTo>
                      <a:pt x="-13223" y="129721"/>
                      <a:pt x="10981" y="101508"/>
                      <a:pt x="12447" y="83563"/>
                    </a:cubicBezTo>
                    <a:cubicBezTo>
                      <a:pt x="14457" y="58922"/>
                      <a:pt x="27202" y="37709"/>
                      <a:pt x="45842" y="22193"/>
                    </a:cubicBezTo>
                    <a:cubicBezTo>
                      <a:pt x="50738" y="18107"/>
                      <a:pt x="55948" y="14430"/>
                      <a:pt x="61349" y="11058"/>
                    </a:cubicBezTo>
                    <a:cubicBezTo>
                      <a:pt x="60987" y="11278"/>
                      <a:pt x="69759" y="3191"/>
                      <a:pt x="70169" y="3038"/>
                    </a:cubicBezTo>
                    <a:cubicBezTo>
                      <a:pt x="72531" y="2172"/>
                      <a:pt x="83123" y="3600"/>
                      <a:pt x="86990" y="3029"/>
                    </a:cubicBezTo>
                    <a:lnTo>
                      <a:pt x="86990" y="3029"/>
                    </a:lnTo>
                    <a:close/>
                  </a:path>
                </a:pathLst>
              </a:custGeom>
              <a:solidFill>
                <a:srgbClr val="FFDF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1" name="图形 13">
              <a:extLst>
                <a:ext uri="{FF2B5EF4-FFF2-40B4-BE49-F238E27FC236}">
                  <a16:creationId xmlns:a16="http://schemas.microsoft.com/office/drawing/2014/main" id="{BCDA26D7-4E57-4795-B206-5226E707686D}"/>
                </a:ext>
              </a:extLst>
            </p:cNvPr>
            <p:cNvGrpSpPr/>
            <p:nvPr/>
          </p:nvGrpSpPr>
          <p:grpSpPr>
            <a:xfrm>
              <a:off x="4681543" y="2843909"/>
              <a:ext cx="627063" cy="1995799"/>
              <a:chOff x="4681543" y="2843909"/>
              <a:chExt cx="627063" cy="1995799"/>
            </a:xfrm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420EE61F-74B4-4C0A-9B25-368321C181F6}"/>
                  </a:ext>
                </a:extLst>
              </p:cNvPr>
              <p:cNvSpPr/>
              <p:nvPr/>
            </p:nvSpPr>
            <p:spPr>
              <a:xfrm>
                <a:off x="4681543" y="2843909"/>
                <a:ext cx="627063" cy="1995799"/>
              </a:xfrm>
              <a:custGeom>
                <a:avLst/>
                <a:gdLst>
                  <a:gd name="connsiteX0" fmla="*/ 8376 w 627063"/>
                  <a:gd name="connsiteY0" fmla="*/ 1159315 h 1995799"/>
                  <a:gd name="connsiteX1" fmla="*/ 47638 w 627063"/>
                  <a:gd name="connsiteY1" fmla="*/ 1201196 h 1995799"/>
                  <a:gd name="connsiteX2" fmla="*/ 55000 w 627063"/>
                  <a:gd name="connsiteY2" fmla="*/ 1196557 h 1995799"/>
                  <a:gd name="connsiteX3" fmla="*/ 61925 w 627063"/>
                  <a:gd name="connsiteY3" fmla="*/ 1198843 h 1995799"/>
                  <a:gd name="connsiteX4" fmla="*/ 67469 w 627063"/>
                  <a:gd name="connsiteY4" fmla="*/ 1186232 h 1995799"/>
                  <a:gd name="connsiteX5" fmla="*/ 53257 w 627063"/>
                  <a:gd name="connsiteY5" fmla="*/ 1171278 h 1995799"/>
                  <a:gd name="connsiteX6" fmla="*/ 39417 w 627063"/>
                  <a:gd name="connsiteY6" fmla="*/ 1137617 h 1995799"/>
                  <a:gd name="connsiteX7" fmla="*/ 66021 w 627063"/>
                  <a:gd name="connsiteY7" fmla="*/ 1172183 h 1995799"/>
                  <a:gd name="connsiteX8" fmla="*/ 78737 w 627063"/>
                  <a:gd name="connsiteY8" fmla="*/ 1181803 h 1995799"/>
                  <a:gd name="connsiteX9" fmla="*/ 84461 w 627063"/>
                  <a:gd name="connsiteY9" fmla="*/ 1169602 h 1995799"/>
                  <a:gd name="connsiteX10" fmla="*/ 71479 w 627063"/>
                  <a:gd name="connsiteY10" fmla="*/ 1152257 h 1995799"/>
                  <a:gd name="connsiteX11" fmla="*/ 60963 w 627063"/>
                  <a:gd name="connsiteY11" fmla="*/ 1131054 h 1995799"/>
                  <a:gd name="connsiteX12" fmla="*/ 63030 w 627063"/>
                  <a:gd name="connsiteY12" fmla="*/ 1089992 h 1995799"/>
                  <a:gd name="connsiteX13" fmla="*/ 86728 w 627063"/>
                  <a:gd name="connsiteY13" fmla="*/ 1101879 h 1995799"/>
                  <a:gd name="connsiteX14" fmla="*/ 100016 w 627063"/>
                  <a:gd name="connsiteY14" fmla="*/ 1128273 h 1995799"/>
                  <a:gd name="connsiteX15" fmla="*/ 107845 w 627063"/>
                  <a:gd name="connsiteY15" fmla="*/ 1093954 h 1995799"/>
                  <a:gd name="connsiteX16" fmla="*/ 93653 w 627063"/>
                  <a:gd name="connsiteY16" fmla="*/ 1062074 h 1995799"/>
                  <a:gd name="connsiteX17" fmla="*/ 90624 w 627063"/>
                  <a:gd name="connsiteY17" fmla="*/ 1044872 h 1995799"/>
                  <a:gd name="connsiteX18" fmla="*/ 101416 w 627063"/>
                  <a:gd name="connsiteY18" fmla="*/ 1024021 h 1995799"/>
                  <a:gd name="connsiteX19" fmla="*/ 119723 w 627063"/>
                  <a:gd name="connsiteY19" fmla="*/ 980940 h 1995799"/>
                  <a:gd name="connsiteX20" fmla="*/ 146545 w 627063"/>
                  <a:gd name="connsiteY20" fmla="*/ 918437 h 1995799"/>
                  <a:gd name="connsiteX21" fmla="*/ 159718 w 627063"/>
                  <a:gd name="connsiteY21" fmla="*/ 885252 h 1995799"/>
                  <a:gd name="connsiteX22" fmla="*/ 164719 w 627063"/>
                  <a:gd name="connsiteY22" fmla="*/ 872088 h 1995799"/>
                  <a:gd name="connsiteX23" fmla="*/ 184255 w 627063"/>
                  <a:gd name="connsiteY23" fmla="*/ 843847 h 1995799"/>
                  <a:gd name="connsiteX24" fmla="*/ 219507 w 627063"/>
                  <a:gd name="connsiteY24" fmla="*/ 771895 h 1995799"/>
                  <a:gd name="connsiteX25" fmla="*/ 244005 w 627063"/>
                  <a:gd name="connsiteY25" fmla="*/ 727346 h 1995799"/>
                  <a:gd name="connsiteX26" fmla="*/ 249739 w 627063"/>
                  <a:gd name="connsiteY26" fmla="*/ 802565 h 1995799"/>
                  <a:gd name="connsiteX27" fmla="*/ 233870 w 627063"/>
                  <a:gd name="connsiteY27" fmla="*/ 932029 h 1995799"/>
                  <a:gd name="connsiteX28" fmla="*/ 221631 w 627063"/>
                  <a:gd name="connsiteY28" fmla="*/ 1075237 h 1995799"/>
                  <a:gd name="connsiteX29" fmla="*/ 205876 w 627063"/>
                  <a:gd name="connsiteY29" fmla="*/ 1198700 h 1995799"/>
                  <a:gd name="connsiteX30" fmla="*/ 206591 w 627063"/>
                  <a:gd name="connsiteY30" fmla="*/ 1354882 h 1995799"/>
                  <a:gd name="connsiteX31" fmla="*/ 203438 w 627063"/>
                  <a:gd name="connsiteY31" fmla="*/ 1656453 h 1995799"/>
                  <a:gd name="connsiteX32" fmla="*/ 198256 w 627063"/>
                  <a:gd name="connsiteY32" fmla="*/ 1768143 h 1995799"/>
                  <a:gd name="connsiteX33" fmla="*/ 196856 w 627063"/>
                  <a:gd name="connsiteY33" fmla="*/ 1830570 h 1995799"/>
                  <a:gd name="connsiteX34" fmla="*/ 197228 w 627063"/>
                  <a:gd name="connsiteY34" fmla="*/ 1875414 h 1995799"/>
                  <a:gd name="connsiteX35" fmla="*/ 214087 w 627063"/>
                  <a:gd name="connsiteY35" fmla="*/ 1885596 h 1995799"/>
                  <a:gd name="connsiteX36" fmla="*/ 197847 w 627063"/>
                  <a:gd name="connsiteY36" fmla="*/ 1946375 h 1995799"/>
                  <a:gd name="connsiteX37" fmla="*/ 197323 w 627063"/>
                  <a:gd name="connsiteY37" fmla="*/ 1977445 h 1995799"/>
                  <a:gd name="connsiteX38" fmla="*/ 262712 w 627063"/>
                  <a:gd name="connsiteY38" fmla="*/ 1987704 h 1995799"/>
                  <a:gd name="connsiteX39" fmla="*/ 303155 w 627063"/>
                  <a:gd name="connsiteY39" fmla="*/ 1984122 h 1995799"/>
                  <a:gd name="connsiteX40" fmla="*/ 311251 w 627063"/>
                  <a:gd name="connsiteY40" fmla="*/ 1967406 h 1995799"/>
                  <a:gd name="connsiteX41" fmla="*/ 299364 w 627063"/>
                  <a:gd name="connsiteY41" fmla="*/ 1894197 h 1995799"/>
                  <a:gd name="connsiteX42" fmla="*/ 307622 w 627063"/>
                  <a:gd name="connsiteY42" fmla="*/ 1783373 h 1995799"/>
                  <a:gd name="connsiteX43" fmla="*/ 323710 w 627063"/>
                  <a:gd name="connsiteY43" fmla="*/ 1663730 h 1995799"/>
                  <a:gd name="connsiteX44" fmla="*/ 340360 w 627063"/>
                  <a:gd name="connsiteY44" fmla="*/ 1502434 h 1995799"/>
                  <a:gd name="connsiteX45" fmla="*/ 359057 w 627063"/>
                  <a:gd name="connsiteY45" fmla="*/ 1378666 h 1995799"/>
                  <a:gd name="connsiteX46" fmla="*/ 372840 w 627063"/>
                  <a:gd name="connsiteY46" fmla="*/ 1256346 h 1995799"/>
                  <a:gd name="connsiteX47" fmla="*/ 402206 w 627063"/>
                  <a:gd name="connsiteY47" fmla="*/ 1128244 h 1995799"/>
                  <a:gd name="connsiteX48" fmla="*/ 409188 w 627063"/>
                  <a:gd name="connsiteY48" fmla="*/ 1274338 h 1995799"/>
                  <a:gd name="connsiteX49" fmla="*/ 416217 w 627063"/>
                  <a:gd name="connsiteY49" fmla="*/ 1387838 h 1995799"/>
                  <a:gd name="connsiteX50" fmla="*/ 440982 w 627063"/>
                  <a:gd name="connsiteY50" fmla="*/ 1692219 h 1995799"/>
                  <a:gd name="connsiteX51" fmla="*/ 442230 w 627063"/>
                  <a:gd name="connsiteY51" fmla="*/ 1810901 h 1995799"/>
                  <a:gd name="connsiteX52" fmla="*/ 439553 w 627063"/>
                  <a:gd name="connsiteY52" fmla="*/ 1873147 h 1995799"/>
                  <a:gd name="connsiteX53" fmla="*/ 441477 w 627063"/>
                  <a:gd name="connsiteY53" fmla="*/ 1889320 h 1995799"/>
                  <a:gd name="connsiteX54" fmla="*/ 451288 w 627063"/>
                  <a:gd name="connsiteY54" fmla="*/ 1891959 h 1995799"/>
                  <a:gd name="connsiteX55" fmla="*/ 453631 w 627063"/>
                  <a:gd name="connsiteY55" fmla="*/ 1924801 h 1995799"/>
                  <a:gd name="connsiteX56" fmla="*/ 454565 w 627063"/>
                  <a:gd name="connsiteY56" fmla="*/ 1959453 h 1995799"/>
                  <a:gd name="connsiteX57" fmla="*/ 460222 w 627063"/>
                  <a:gd name="connsiteY57" fmla="*/ 1985723 h 1995799"/>
                  <a:gd name="connsiteX58" fmla="*/ 556920 w 627063"/>
                  <a:gd name="connsiteY58" fmla="*/ 1989618 h 1995799"/>
                  <a:gd name="connsiteX59" fmla="*/ 533108 w 627063"/>
                  <a:gd name="connsiteY59" fmla="*/ 1881843 h 1995799"/>
                  <a:gd name="connsiteX60" fmla="*/ 549777 w 627063"/>
                  <a:gd name="connsiteY60" fmla="*/ 1873042 h 1995799"/>
                  <a:gd name="connsiteX61" fmla="*/ 548291 w 627063"/>
                  <a:gd name="connsiteY61" fmla="*/ 1845467 h 1995799"/>
                  <a:gd name="connsiteX62" fmla="*/ 551958 w 627063"/>
                  <a:gd name="connsiteY62" fmla="*/ 1788603 h 1995799"/>
                  <a:gd name="connsiteX63" fmla="*/ 555644 w 627063"/>
                  <a:gd name="connsiteY63" fmla="*/ 1653557 h 1995799"/>
                  <a:gd name="connsiteX64" fmla="*/ 561130 w 627063"/>
                  <a:gd name="connsiteY64" fmla="*/ 1508692 h 1995799"/>
                  <a:gd name="connsiteX65" fmla="*/ 565074 w 627063"/>
                  <a:gd name="connsiteY65" fmla="*/ 1378780 h 1995799"/>
                  <a:gd name="connsiteX66" fmla="*/ 572379 w 627063"/>
                  <a:gd name="connsiteY66" fmla="*/ 1249478 h 1995799"/>
                  <a:gd name="connsiteX67" fmla="*/ 570512 w 627063"/>
                  <a:gd name="connsiteY67" fmla="*/ 1110661 h 1995799"/>
                  <a:gd name="connsiteX68" fmla="*/ 571608 w 627063"/>
                  <a:gd name="connsiteY68" fmla="*/ 1067951 h 1995799"/>
                  <a:gd name="connsiteX69" fmla="*/ 567103 w 627063"/>
                  <a:gd name="connsiteY69" fmla="*/ 1022355 h 1995799"/>
                  <a:gd name="connsiteX70" fmla="*/ 556196 w 627063"/>
                  <a:gd name="connsiteY70" fmla="*/ 945631 h 1995799"/>
                  <a:gd name="connsiteX71" fmla="*/ 544604 w 627063"/>
                  <a:gd name="connsiteY71" fmla="*/ 879108 h 1995799"/>
                  <a:gd name="connsiteX72" fmla="*/ 553015 w 627063"/>
                  <a:gd name="connsiteY72" fmla="*/ 810376 h 1995799"/>
                  <a:gd name="connsiteX73" fmla="*/ 580599 w 627063"/>
                  <a:gd name="connsiteY73" fmla="*/ 709373 h 1995799"/>
                  <a:gd name="connsiteX74" fmla="*/ 587686 w 627063"/>
                  <a:gd name="connsiteY74" fmla="*/ 634182 h 1995799"/>
                  <a:gd name="connsiteX75" fmla="*/ 593877 w 627063"/>
                  <a:gd name="connsiteY75" fmla="*/ 592263 h 1995799"/>
                  <a:gd name="connsiteX76" fmla="*/ 610737 w 627063"/>
                  <a:gd name="connsiteY76" fmla="*/ 555696 h 1995799"/>
                  <a:gd name="connsiteX77" fmla="*/ 626539 w 627063"/>
                  <a:gd name="connsiteY77" fmla="*/ 498813 h 1995799"/>
                  <a:gd name="connsiteX78" fmla="*/ 619195 w 627063"/>
                  <a:gd name="connsiteY78" fmla="*/ 431395 h 1995799"/>
                  <a:gd name="connsiteX79" fmla="*/ 616985 w 627063"/>
                  <a:gd name="connsiteY79" fmla="*/ 360586 h 1995799"/>
                  <a:gd name="connsiteX80" fmla="*/ 614461 w 627063"/>
                  <a:gd name="connsiteY80" fmla="*/ 333011 h 1995799"/>
                  <a:gd name="connsiteX81" fmla="*/ 615261 w 627063"/>
                  <a:gd name="connsiteY81" fmla="*/ 298750 h 1995799"/>
                  <a:gd name="connsiteX82" fmla="*/ 590905 w 627063"/>
                  <a:gd name="connsiteY82" fmla="*/ 233627 h 1995799"/>
                  <a:gd name="connsiteX83" fmla="*/ 557482 w 627063"/>
                  <a:gd name="connsiteY83" fmla="*/ 178297 h 1995799"/>
                  <a:gd name="connsiteX84" fmla="*/ 544319 w 627063"/>
                  <a:gd name="connsiteY84" fmla="*/ 141997 h 1995799"/>
                  <a:gd name="connsiteX85" fmla="*/ 520001 w 627063"/>
                  <a:gd name="connsiteY85" fmla="*/ 125166 h 1995799"/>
                  <a:gd name="connsiteX86" fmla="*/ 488321 w 627063"/>
                  <a:gd name="connsiteY86" fmla="*/ 61149 h 1995799"/>
                  <a:gd name="connsiteX87" fmla="*/ 458298 w 627063"/>
                  <a:gd name="connsiteY87" fmla="*/ 21191 h 1995799"/>
                  <a:gd name="connsiteX88" fmla="*/ 412293 w 627063"/>
                  <a:gd name="connsiteY88" fmla="*/ 9228 h 1995799"/>
                  <a:gd name="connsiteX89" fmla="*/ 376764 w 627063"/>
                  <a:gd name="connsiteY89" fmla="*/ 11095 h 1995799"/>
                  <a:gd name="connsiteX90" fmla="*/ 361067 w 627063"/>
                  <a:gd name="connsiteY90" fmla="*/ 24182 h 1995799"/>
                  <a:gd name="connsiteX91" fmla="*/ 355838 w 627063"/>
                  <a:gd name="connsiteY91" fmla="*/ 45118 h 1995799"/>
                  <a:gd name="connsiteX92" fmla="*/ 377298 w 627063"/>
                  <a:gd name="connsiteY92" fmla="*/ 71617 h 1995799"/>
                  <a:gd name="connsiteX93" fmla="*/ 411559 w 627063"/>
                  <a:gd name="connsiteY93" fmla="*/ 117680 h 1995799"/>
                  <a:gd name="connsiteX94" fmla="*/ 376021 w 627063"/>
                  <a:gd name="connsiteY94" fmla="*/ 106183 h 1995799"/>
                  <a:gd name="connsiteX95" fmla="*/ 391538 w 627063"/>
                  <a:gd name="connsiteY95" fmla="*/ 135101 h 1995799"/>
                  <a:gd name="connsiteX96" fmla="*/ 428085 w 627063"/>
                  <a:gd name="connsiteY96" fmla="*/ 163714 h 1995799"/>
                  <a:gd name="connsiteX97" fmla="*/ 453450 w 627063"/>
                  <a:gd name="connsiteY97" fmla="*/ 168172 h 1995799"/>
                  <a:gd name="connsiteX98" fmla="*/ 471214 w 627063"/>
                  <a:gd name="connsiteY98" fmla="*/ 236790 h 1995799"/>
                  <a:gd name="connsiteX99" fmla="*/ 496456 w 627063"/>
                  <a:gd name="connsiteY99" fmla="*/ 305417 h 1995799"/>
                  <a:gd name="connsiteX100" fmla="*/ 497770 w 627063"/>
                  <a:gd name="connsiteY100" fmla="*/ 325048 h 1995799"/>
                  <a:gd name="connsiteX101" fmla="*/ 503352 w 627063"/>
                  <a:gd name="connsiteY101" fmla="*/ 340098 h 1995799"/>
                  <a:gd name="connsiteX102" fmla="*/ 504047 w 627063"/>
                  <a:gd name="connsiteY102" fmla="*/ 387704 h 1995799"/>
                  <a:gd name="connsiteX103" fmla="*/ 490102 w 627063"/>
                  <a:gd name="connsiteY103" fmla="*/ 449416 h 1995799"/>
                  <a:gd name="connsiteX104" fmla="*/ 457184 w 627063"/>
                  <a:gd name="connsiteY104" fmla="*/ 456150 h 1995799"/>
                  <a:gd name="connsiteX105" fmla="*/ 443354 w 627063"/>
                  <a:gd name="connsiteY105" fmla="*/ 446806 h 1995799"/>
                  <a:gd name="connsiteX106" fmla="*/ 427971 w 627063"/>
                  <a:gd name="connsiteY106" fmla="*/ 438510 h 1995799"/>
                  <a:gd name="connsiteX107" fmla="*/ 418093 w 627063"/>
                  <a:gd name="connsiteY107" fmla="*/ 424832 h 1995799"/>
                  <a:gd name="connsiteX108" fmla="*/ 419046 w 627063"/>
                  <a:gd name="connsiteY108" fmla="*/ 407535 h 1995799"/>
                  <a:gd name="connsiteX109" fmla="*/ 432267 w 627063"/>
                  <a:gd name="connsiteY109" fmla="*/ 370692 h 1995799"/>
                  <a:gd name="connsiteX110" fmla="*/ 445764 w 627063"/>
                  <a:gd name="connsiteY110" fmla="*/ 337431 h 1995799"/>
                  <a:gd name="connsiteX111" fmla="*/ 440591 w 627063"/>
                  <a:gd name="connsiteY111" fmla="*/ 322610 h 1995799"/>
                  <a:gd name="connsiteX112" fmla="*/ 443325 w 627063"/>
                  <a:gd name="connsiteY112" fmla="*/ 307608 h 1995799"/>
                  <a:gd name="connsiteX113" fmla="*/ 434762 w 627063"/>
                  <a:gd name="connsiteY113" fmla="*/ 271775 h 1995799"/>
                  <a:gd name="connsiteX114" fmla="*/ 401120 w 627063"/>
                  <a:gd name="connsiteY114" fmla="*/ 200138 h 1995799"/>
                  <a:gd name="connsiteX115" fmla="*/ 379784 w 627063"/>
                  <a:gd name="connsiteY115" fmla="*/ 185755 h 1995799"/>
                  <a:gd name="connsiteX116" fmla="*/ 376793 w 627063"/>
                  <a:gd name="connsiteY116" fmla="*/ 181269 h 1995799"/>
                  <a:gd name="connsiteX117" fmla="*/ 373050 w 627063"/>
                  <a:gd name="connsiteY117" fmla="*/ 183135 h 1995799"/>
                  <a:gd name="connsiteX118" fmla="*/ 358095 w 627063"/>
                  <a:gd name="connsiteY118" fmla="*/ 178268 h 1995799"/>
                  <a:gd name="connsiteX119" fmla="*/ 339960 w 627063"/>
                  <a:gd name="connsiteY119" fmla="*/ 178268 h 1995799"/>
                  <a:gd name="connsiteX120" fmla="*/ 324072 w 627063"/>
                  <a:gd name="connsiteY120" fmla="*/ 182945 h 1995799"/>
                  <a:gd name="connsiteX121" fmla="*/ 307603 w 627063"/>
                  <a:gd name="connsiteY121" fmla="*/ 191355 h 1995799"/>
                  <a:gd name="connsiteX122" fmla="*/ 301098 w 627063"/>
                  <a:gd name="connsiteY122" fmla="*/ 194470 h 1995799"/>
                  <a:gd name="connsiteX123" fmla="*/ 291344 w 627063"/>
                  <a:gd name="connsiteY123" fmla="*/ 201871 h 1995799"/>
                  <a:gd name="connsiteX124" fmla="*/ 264484 w 627063"/>
                  <a:gd name="connsiteY124" fmla="*/ 292120 h 1995799"/>
                  <a:gd name="connsiteX125" fmla="*/ 272389 w 627063"/>
                  <a:gd name="connsiteY125" fmla="*/ 326753 h 1995799"/>
                  <a:gd name="connsiteX126" fmla="*/ 282553 w 627063"/>
                  <a:gd name="connsiteY126" fmla="*/ 340212 h 1995799"/>
                  <a:gd name="connsiteX127" fmla="*/ 278714 w 627063"/>
                  <a:gd name="connsiteY127" fmla="*/ 380931 h 1995799"/>
                  <a:gd name="connsiteX128" fmla="*/ 295145 w 627063"/>
                  <a:gd name="connsiteY128" fmla="*/ 392000 h 1995799"/>
                  <a:gd name="connsiteX129" fmla="*/ 301612 w 627063"/>
                  <a:gd name="connsiteY129" fmla="*/ 410030 h 1995799"/>
                  <a:gd name="connsiteX130" fmla="*/ 306775 w 627063"/>
                  <a:gd name="connsiteY130" fmla="*/ 452617 h 1995799"/>
                  <a:gd name="connsiteX131" fmla="*/ 298850 w 627063"/>
                  <a:gd name="connsiteY131" fmla="*/ 489240 h 1995799"/>
                  <a:gd name="connsiteX132" fmla="*/ 250758 w 627063"/>
                  <a:gd name="connsiteY132" fmla="*/ 525759 h 1995799"/>
                  <a:gd name="connsiteX133" fmla="*/ 194389 w 627063"/>
                  <a:gd name="connsiteY133" fmla="*/ 558297 h 1995799"/>
                  <a:gd name="connsiteX134" fmla="*/ 144754 w 627063"/>
                  <a:gd name="connsiteY134" fmla="*/ 634430 h 1995799"/>
                  <a:gd name="connsiteX135" fmla="*/ 131915 w 627063"/>
                  <a:gd name="connsiteY135" fmla="*/ 696638 h 1995799"/>
                  <a:gd name="connsiteX136" fmla="*/ 114913 w 627063"/>
                  <a:gd name="connsiteY136" fmla="*/ 735862 h 1995799"/>
                  <a:gd name="connsiteX137" fmla="*/ 86862 w 627063"/>
                  <a:gd name="connsiteY137" fmla="*/ 788602 h 1995799"/>
                  <a:gd name="connsiteX138" fmla="*/ 58296 w 627063"/>
                  <a:gd name="connsiteY138" fmla="*/ 856248 h 1995799"/>
                  <a:gd name="connsiteX139" fmla="*/ 12147 w 627063"/>
                  <a:gd name="connsiteY139" fmla="*/ 996932 h 1995799"/>
                  <a:gd name="connsiteX140" fmla="*/ 6547 w 627063"/>
                  <a:gd name="connsiteY140" fmla="*/ 1018459 h 1995799"/>
                  <a:gd name="connsiteX141" fmla="*/ 10014 w 627063"/>
                  <a:gd name="connsiteY141" fmla="*/ 1028412 h 1995799"/>
                  <a:gd name="connsiteX142" fmla="*/ 10433 w 627063"/>
                  <a:gd name="connsiteY142" fmla="*/ 1042071 h 1995799"/>
                  <a:gd name="connsiteX143" fmla="*/ 2060 w 627063"/>
                  <a:gd name="connsiteY143" fmla="*/ 1097564 h 1995799"/>
                  <a:gd name="connsiteX144" fmla="*/ 8376 w 627063"/>
                  <a:gd name="connsiteY144" fmla="*/ 1159315 h 1995799"/>
                  <a:gd name="connsiteX145" fmla="*/ 417903 w 627063"/>
                  <a:gd name="connsiteY145" fmla="*/ 79218 h 1995799"/>
                  <a:gd name="connsiteX146" fmla="*/ 389109 w 627063"/>
                  <a:gd name="connsiteY146" fmla="*/ 46680 h 1995799"/>
                  <a:gd name="connsiteX147" fmla="*/ 417903 w 627063"/>
                  <a:gd name="connsiteY147" fmla="*/ 75474 h 1995799"/>
                  <a:gd name="connsiteX148" fmla="*/ 417903 w 627063"/>
                  <a:gd name="connsiteY148" fmla="*/ 79218 h 199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</a:cxnLst>
                <a:rect l="l" t="t" r="r" b="b"/>
                <a:pathLst>
                  <a:path w="627063" h="1995799">
                    <a:moveTo>
                      <a:pt x="8376" y="1159315"/>
                    </a:moveTo>
                    <a:cubicBezTo>
                      <a:pt x="14014" y="1171440"/>
                      <a:pt x="32178" y="1198720"/>
                      <a:pt x="47638" y="1201196"/>
                    </a:cubicBezTo>
                    <a:cubicBezTo>
                      <a:pt x="50724" y="1201691"/>
                      <a:pt x="50828" y="1194233"/>
                      <a:pt x="55000" y="1196557"/>
                    </a:cubicBezTo>
                    <a:cubicBezTo>
                      <a:pt x="57725" y="1198062"/>
                      <a:pt x="58963" y="1199577"/>
                      <a:pt x="61925" y="1198843"/>
                    </a:cubicBezTo>
                    <a:cubicBezTo>
                      <a:pt x="67745" y="1197386"/>
                      <a:pt x="70193" y="1193043"/>
                      <a:pt x="67469" y="1186232"/>
                    </a:cubicBezTo>
                    <a:cubicBezTo>
                      <a:pt x="64868" y="1179708"/>
                      <a:pt x="56934" y="1176307"/>
                      <a:pt x="53257" y="1171278"/>
                    </a:cubicBezTo>
                    <a:cubicBezTo>
                      <a:pt x="48695" y="1165039"/>
                      <a:pt x="36436" y="1144541"/>
                      <a:pt x="39417" y="1137617"/>
                    </a:cubicBezTo>
                    <a:cubicBezTo>
                      <a:pt x="49704" y="1148399"/>
                      <a:pt x="53362" y="1163744"/>
                      <a:pt x="66021" y="1172183"/>
                    </a:cubicBezTo>
                    <a:cubicBezTo>
                      <a:pt x="69031" y="1174193"/>
                      <a:pt x="73317" y="1185051"/>
                      <a:pt x="78737" y="1181803"/>
                    </a:cubicBezTo>
                    <a:cubicBezTo>
                      <a:pt x="84328" y="1178441"/>
                      <a:pt x="87643" y="1176202"/>
                      <a:pt x="84461" y="1169602"/>
                    </a:cubicBezTo>
                    <a:cubicBezTo>
                      <a:pt x="81547" y="1163563"/>
                      <a:pt x="73203" y="1157429"/>
                      <a:pt x="71479" y="1152257"/>
                    </a:cubicBezTo>
                    <a:cubicBezTo>
                      <a:pt x="68983" y="1144770"/>
                      <a:pt x="64964" y="1137836"/>
                      <a:pt x="60963" y="1131054"/>
                    </a:cubicBezTo>
                    <a:cubicBezTo>
                      <a:pt x="56810" y="1123986"/>
                      <a:pt x="46714" y="1091935"/>
                      <a:pt x="63030" y="1089992"/>
                    </a:cubicBezTo>
                    <a:cubicBezTo>
                      <a:pt x="77260" y="1088287"/>
                      <a:pt x="81889" y="1087372"/>
                      <a:pt x="86728" y="1101879"/>
                    </a:cubicBezTo>
                    <a:cubicBezTo>
                      <a:pt x="89690" y="1110747"/>
                      <a:pt x="89652" y="1124186"/>
                      <a:pt x="100016" y="1128273"/>
                    </a:cubicBezTo>
                    <a:cubicBezTo>
                      <a:pt x="125676" y="1138398"/>
                      <a:pt x="111045" y="1103260"/>
                      <a:pt x="107845" y="1093954"/>
                    </a:cubicBezTo>
                    <a:cubicBezTo>
                      <a:pt x="103768" y="1082143"/>
                      <a:pt x="100797" y="1071580"/>
                      <a:pt x="93653" y="1062074"/>
                    </a:cubicBezTo>
                    <a:cubicBezTo>
                      <a:pt x="87852" y="1054330"/>
                      <a:pt x="82004" y="1052368"/>
                      <a:pt x="90624" y="1044872"/>
                    </a:cubicBezTo>
                    <a:cubicBezTo>
                      <a:pt x="96482" y="1039795"/>
                      <a:pt x="98415" y="1031032"/>
                      <a:pt x="101416" y="1024021"/>
                    </a:cubicBezTo>
                    <a:cubicBezTo>
                      <a:pt x="107521" y="1009658"/>
                      <a:pt x="113617" y="995294"/>
                      <a:pt x="119723" y="980940"/>
                    </a:cubicBezTo>
                    <a:cubicBezTo>
                      <a:pt x="128600" y="960080"/>
                      <a:pt x="137401" y="939182"/>
                      <a:pt x="146545" y="918437"/>
                    </a:cubicBezTo>
                    <a:cubicBezTo>
                      <a:pt x="151365" y="907531"/>
                      <a:pt x="155480" y="896396"/>
                      <a:pt x="159718" y="885252"/>
                    </a:cubicBezTo>
                    <a:cubicBezTo>
                      <a:pt x="161376" y="880880"/>
                      <a:pt x="162861" y="876374"/>
                      <a:pt x="164719" y="872088"/>
                    </a:cubicBezTo>
                    <a:cubicBezTo>
                      <a:pt x="169015" y="860620"/>
                      <a:pt x="179283" y="854010"/>
                      <a:pt x="184255" y="843847"/>
                    </a:cubicBezTo>
                    <a:cubicBezTo>
                      <a:pt x="195999" y="819853"/>
                      <a:pt x="207753" y="795879"/>
                      <a:pt x="219507" y="771895"/>
                    </a:cubicBezTo>
                    <a:cubicBezTo>
                      <a:pt x="226117" y="758360"/>
                      <a:pt x="233051" y="737024"/>
                      <a:pt x="244005" y="727346"/>
                    </a:cubicBezTo>
                    <a:cubicBezTo>
                      <a:pt x="253416" y="753731"/>
                      <a:pt x="251739" y="774895"/>
                      <a:pt x="249739" y="802565"/>
                    </a:cubicBezTo>
                    <a:cubicBezTo>
                      <a:pt x="246596" y="846037"/>
                      <a:pt x="235823" y="888395"/>
                      <a:pt x="233870" y="932029"/>
                    </a:cubicBezTo>
                    <a:cubicBezTo>
                      <a:pt x="231708" y="979987"/>
                      <a:pt x="223564" y="1027174"/>
                      <a:pt x="221631" y="1075237"/>
                    </a:cubicBezTo>
                    <a:cubicBezTo>
                      <a:pt x="219973" y="1116624"/>
                      <a:pt x="205667" y="1156762"/>
                      <a:pt x="205876" y="1198700"/>
                    </a:cubicBezTo>
                    <a:cubicBezTo>
                      <a:pt x="206105" y="1250764"/>
                      <a:pt x="206353" y="1302828"/>
                      <a:pt x="206591" y="1354882"/>
                    </a:cubicBezTo>
                    <a:cubicBezTo>
                      <a:pt x="207067" y="1455380"/>
                      <a:pt x="204495" y="1555955"/>
                      <a:pt x="203438" y="1656453"/>
                    </a:cubicBezTo>
                    <a:cubicBezTo>
                      <a:pt x="203028" y="1694067"/>
                      <a:pt x="201228" y="1730576"/>
                      <a:pt x="198256" y="1768143"/>
                    </a:cubicBezTo>
                    <a:cubicBezTo>
                      <a:pt x="196599" y="1789088"/>
                      <a:pt x="196666" y="1809520"/>
                      <a:pt x="196856" y="1830570"/>
                    </a:cubicBezTo>
                    <a:cubicBezTo>
                      <a:pt x="196980" y="1845515"/>
                      <a:pt x="197094" y="1860478"/>
                      <a:pt x="197228" y="1875414"/>
                    </a:cubicBezTo>
                    <a:cubicBezTo>
                      <a:pt x="197304" y="1884624"/>
                      <a:pt x="206724" y="1884443"/>
                      <a:pt x="214087" y="1885596"/>
                    </a:cubicBezTo>
                    <a:cubicBezTo>
                      <a:pt x="207000" y="1906341"/>
                      <a:pt x="202295" y="1925010"/>
                      <a:pt x="197847" y="1946375"/>
                    </a:cubicBezTo>
                    <a:cubicBezTo>
                      <a:pt x="195856" y="1955929"/>
                      <a:pt x="188541" y="1969740"/>
                      <a:pt x="197323" y="1977445"/>
                    </a:cubicBezTo>
                    <a:cubicBezTo>
                      <a:pt x="212896" y="1991085"/>
                      <a:pt x="243929" y="1988228"/>
                      <a:pt x="262712" y="1987704"/>
                    </a:cubicBezTo>
                    <a:cubicBezTo>
                      <a:pt x="276199" y="1987028"/>
                      <a:pt x="289706" y="1985313"/>
                      <a:pt x="303155" y="1984122"/>
                    </a:cubicBezTo>
                    <a:cubicBezTo>
                      <a:pt x="316452" y="1982951"/>
                      <a:pt x="312509" y="1975702"/>
                      <a:pt x="311251" y="1967406"/>
                    </a:cubicBezTo>
                    <a:cubicBezTo>
                      <a:pt x="307546" y="1942946"/>
                      <a:pt x="303441" y="1918610"/>
                      <a:pt x="299364" y="1894197"/>
                    </a:cubicBezTo>
                    <a:cubicBezTo>
                      <a:pt x="319081" y="1896330"/>
                      <a:pt x="306603" y="1798595"/>
                      <a:pt x="307622" y="1783373"/>
                    </a:cubicBezTo>
                    <a:cubicBezTo>
                      <a:pt x="310375" y="1742778"/>
                      <a:pt x="319567" y="1704040"/>
                      <a:pt x="323710" y="1663730"/>
                    </a:cubicBezTo>
                    <a:cubicBezTo>
                      <a:pt x="329263" y="1609971"/>
                      <a:pt x="334816" y="1556212"/>
                      <a:pt x="340360" y="1502434"/>
                    </a:cubicBezTo>
                    <a:cubicBezTo>
                      <a:pt x="344646" y="1460847"/>
                      <a:pt x="353123" y="1420223"/>
                      <a:pt x="359057" y="1378666"/>
                    </a:cubicBezTo>
                    <a:cubicBezTo>
                      <a:pt x="364858" y="1338023"/>
                      <a:pt x="366687" y="1296989"/>
                      <a:pt x="372840" y="1256346"/>
                    </a:cubicBezTo>
                    <a:cubicBezTo>
                      <a:pt x="374536" y="1245173"/>
                      <a:pt x="383013" y="1129349"/>
                      <a:pt x="402206" y="1128244"/>
                    </a:cubicBezTo>
                    <a:cubicBezTo>
                      <a:pt x="400234" y="1177669"/>
                      <a:pt x="404787" y="1224999"/>
                      <a:pt x="409188" y="1274338"/>
                    </a:cubicBezTo>
                    <a:cubicBezTo>
                      <a:pt x="412559" y="1312153"/>
                      <a:pt x="411940" y="1350091"/>
                      <a:pt x="416217" y="1387838"/>
                    </a:cubicBezTo>
                    <a:cubicBezTo>
                      <a:pt x="427685" y="1489204"/>
                      <a:pt x="434229" y="1590426"/>
                      <a:pt x="440982" y="1692219"/>
                    </a:cubicBezTo>
                    <a:cubicBezTo>
                      <a:pt x="443620" y="1731881"/>
                      <a:pt x="442773" y="1771124"/>
                      <a:pt x="442230" y="1810901"/>
                    </a:cubicBezTo>
                    <a:cubicBezTo>
                      <a:pt x="441954" y="1831913"/>
                      <a:pt x="438172" y="1852097"/>
                      <a:pt x="439553" y="1873147"/>
                    </a:cubicBezTo>
                    <a:cubicBezTo>
                      <a:pt x="439744" y="1876042"/>
                      <a:pt x="438686" y="1886853"/>
                      <a:pt x="441477" y="1889320"/>
                    </a:cubicBezTo>
                    <a:cubicBezTo>
                      <a:pt x="444887" y="1892339"/>
                      <a:pt x="450212" y="1885815"/>
                      <a:pt x="451288" y="1891959"/>
                    </a:cubicBezTo>
                    <a:cubicBezTo>
                      <a:pt x="453364" y="1903722"/>
                      <a:pt x="455584" y="1913104"/>
                      <a:pt x="453631" y="1924801"/>
                    </a:cubicBezTo>
                    <a:cubicBezTo>
                      <a:pt x="451917" y="1935059"/>
                      <a:pt x="454565" y="1948947"/>
                      <a:pt x="454565" y="1959453"/>
                    </a:cubicBezTo>
                    <a:cubicBezTo>
                      <a:pt x="454565" y="1970225"/>
                      <a:pt x="447478" y="1977455"/>
                      <a:pt x="460222" y="1985723"/>
                    </a:cubicBezTo>
                    <a:cubicBezTo>
                      <a:pt x="487235" y="2003239"/>
                      <a:pt x="527231" y="1993390"/>
                      <a:pt x="556920" y="1989618"/>
                    </a:cubicBezTo>
                    <a:cubicBezTo>
                      <a:pt x="594820" y="1984799"/>
                      <a:pt x="539899" y="1895435"/>
                      <a:pt x="533108" y="1881843"/>
                    </a:cubicBezTo>
                    <a:cubicBezTo>
                      <a:pt x="540347" y="1881357"/>
                      <a:pt x="550405" y="1882748"/>
                      <a:pt x="549777" y="1873042"/>
                    </a:cubicBezTo>
                    <a:cubicBezTo>
                      <a:pt x="549176" y="1864107"/>
                      <a:pt x="547281" y="1854401"/>
                      <a:pt x="548291" y="1845467"/>
                    </a:cubicBezTo>
                    <a:cubicBezTo>
                      <a:pt x="550434" y="1826198"/>
                      <a:pt x="552577" y="1807948"/>
                      <a:pt x="551958" y="1788603"/>
                    </a:cubicBezTo>
                    <a:cubicBezTo>
                      <a:pt x="550472" y="1742616"/>
                      <a:pt x="552053" y="1699468"/>
                      <a:pt x="555644" y="1653557"/>
                    </a:cubicBezTo>
                    <a:cubicBezTo>
                      <a:pt x="559406" y="1605342"/>
                      <a:pt x="559854" y="1557031"/>
                      <a:pt x="561130" y="1508692"/>
                    </a:cubicBezTo>
                    <a:cubicBezTo>
                      <a:pt x="562264" y="1465172"/>
                      <a:pt x="565512" y="1422405"/>
                      <a:pt x="565074" y="1378780"/>
                    </a:cubicBezTo>
                    <a:cubicBezTo>
                      <a:pt x="564655" y="1335556"/>
                      <a:pt x="571922" y="1292636"/>
                      <a:pt x="572379" y="1249478"/>
                    </a:cubicBezTo>
                    <a:cubicBezTo>
                      <a:pt x="572875" y="1203015"/>
                      <a:pt x="572256" y="1157086"/>
                      <a:pt x="570512" y="1110661"/>
                    </a:cubicBezTo>
                    <a:cubicBezTo>
                      <a:pt x="579818" y="1110880"/>
                      <a:pt x="572246" y="1075285"/>
                      <a:pt x="571608" y="1067951"/>
                    </a:cubicBezTo>
                    <a:cubicBezTo>
                      <a:pt x="570303" y="1052739"/>
                      <a:pt x="568627" y="1037557"/>
                      <a:pt x="567103" y="1022355"/>
                    </a:cubicBezTo>
                    <a:cubicBezTo>
                      <a:pt x="564616" y="997504"/>
                      <a:pt x="560406" y="967186"/>
                      <a:pt x="556196" y="945631"/>
                    </a:cubicBezTo>
                    <a:cubicBezTo>
                      <a:pt x="551882" y="923457"/>
                      <a:pt x="547348" y="901511"/>
                      <a:pt x="544604" y="879108"/>
                    </a:cubicBezTo>
                    <a:cubicBezTo>
                      <a:pt x="541690" y="855200"/>
                      <a:pt x="547862" y="833664"/>
                      <a:pt x="553015" y="810376"/>
                    </a:cubicBezTo>
                    <a:cubicBezTo>
                      <a:pt x="560606" y="776095"/>
                      <a:pt x="575027" y="744653"/>
                      <a:pt x="580599" y="709373"/>
                    </a:cubicBezTo>
                    <a:cubicBezTo>
                      <a:pt x="584505" y="684665"/>
                      <a:pt x="585343" y="659100"/>
                      <a:pt x="587686" y="634182"/>
                    </a:cubicBezTo>
                    <a:cubicBezTo>
                      <a:pt x="589077" y="619428"/>
                      <a:pt x="587543" y="606007"/>
                      <a:pt x="593877" y="592263"/>
                    </a:cubicBezTo>
                    <a:cubicBezTo>
                      <a:pt x="599497" y="580071"/>
                      <a:pt x="605117" y="567879"/>
                      <a:pt x="610737" y="555696"/>
                    </a:cubicBezTo>
                    <a:cubicBezTo>
                      <a:pt x="618195" y="539504"/>
                      <a:pt x="629653" y="517263"/>
                      <a:pt x="626539" y="498813"/>
                    </a:cubicBezTo>
                    <a:cubicBezTo>
                      <a:pt x="622767" y="476582"/>
                      <a:pt x="615699" y="453798"/>
                      <a:pt x="619195" y="431395"/>
                    </a:cubicBezTo>
                    <a:cubicBezTo>
                      <a:pt x="623100" y="406297"/>
                      <a:pt x="620357" y="385894"/>
                      <a:pt x="616985" y="360586"/>
                    </a:cubicBezTo>
                    <a:cubicBezTo>
                      <a:pt x="615747" y="351290"/>
                      <a:pt x="614204" y="342374"/>
                      <a:pt x="614461" y="333011"/>
                    </a:cubicBezTo>
                    <a:cubicBezTo>
                      <a:pt x="614699" y="323677"/>
                      <a:pt x="618480" y="307522"/>
                      <a:pt x="615261" y="298750"/>
                    </a:cubicBezTo>
                    <a:cubicBezTo>
                      <a:pt x="607288" y="277004"/>
                      <a:pt x="599821" y="255011"/>
                      <a:pt x="590905" y="233627"/>
                    </a:cubicBezTo>
                    <a:cubicBezTo>
                      <a:pt x="582628" y="213739"/>
                      <a:pt x="564655" y="198080"/>
                      <a:pt x="557482" y="178297"/>
                    </a:cubicBezTo>
                    <a:cubicBezTo>
                      <a:pt x="553339" y="166876"/>
                      <a:pt x="550586" y="152379"/>
                      <a:pt x="544319" y="141997"/>
                    </a:cubicBezTo>
                    <a:cubicBezTo>
                      <a:pt x="538499" y="132358"/>
                      <a:pt x="527602" y="132367"/>
                      <a:pt x="520001" y="125166"/>
                    </a:cubicBezTo>
                    <a:cubicBezTo>
                      <a:pt x="505323" y="111231"/>
                      <a:pt x="497179" y="79980"/>
                      <a:pt x="488321" y="61149"/>
                    </a:cubicBezTo>
                    <a:cubicBezTo>
                      <a:pt x="481625" y="46928"/>
                      <a:pt x="470414" y="31240"/>
                      <a:pt x="458298" y="21191"/>
                    </a:cubicBezTo>
                    <a:cubicBezTo>
                      <a:pt x="451174" y="15276"/>
                      <a:pt x="404349" y="-14918"/>
                      <a:pt x="412293" y="9228"/>
                    </a:cubicBezTo>
                    <a:cubicBezTo>
                      <a:pt x="406140" y="8123"/>
                      <a:pt x="368706" y="-8431"/>
                      <a:pt x="376764" y="11095"/>
                    </a:cubicBezTo>
                    <a:cubicBezTo>
                      <a:pt x="366649" y="8104"/>
                      <a:pt x="345741" y="11228"/>
                      <a:pt x="361067" y="24182"/>
                    </a:cubicBezTo>
                    <a:cubicBezTo>
                      <a:pt x="348637" y="28630"/>
                      <a:pt x="348313" y="34193"/>
                      <a:pt x="355838" y="45118"/>
                    </a:cubicBezTo>
                    <a:cubicBezTo>
                      <a:pt x="362296" y="54510"/>
                      <a:pt x="369945" y="62920"/>
                      <a:pt x="377298" y="71617"/>
                    </a:cubicBezTo>
                    <a:cubicBezTo>
                      <a:pt x="390042" y="86666"/>
                      <a:pt x="400767" y="101525"/>
                      <a:pt x="411559" y="117680"/>
                    </a:cubicBezTo>
                    <a:cubicBezTo>
                      <a:pt x="404958" y="112231"/>
                      <a:pt x="385137" y="93057"/>
                      <a:pt x="376021" y="106183"/>
                    </a:cubicBezTo>
                    <a:cubicBezTo>
                      <a:pt x="369897" y="115003"/>
                      <a:pt x="384051" y="129795"/>
                      <a:pt x="391538" y="135101"/>
                    </a:cubicBezTo>
                    <a:cubicBezTo>
                      <a:pt x="405425" y="144931"/>
                      <a:pt x="412769" y="156056"/>
                      <a:pt x="428085" y="163714"/>
                    </a:cubicBezTo>
                    <a:cubicBezTo>
                      <a:pt x="435505" y="167429"/>
                      <a:pt x="445297" y="167086"/>
                      <a:pt x="453450" y="168172"/>
                    </a:cubicBezTo>
                    <a:cubicBezTo>
                      <a:pt x="449173" y="191336"/>
                      <a:pt x="463137" y="215596"/>
                      <a:pt x="471214" y="236790"/>
                    </a:cubicBezTo>
                    <a:cubicBezTo>
                      <a:pt x="479434" y="258364"/>
                      <a:pt x="491893" y="282643"/>
                      <a:pt x="496456" y="305417"/>
                    </a:cubicBezTo>
                    <a:cubicBezTo>
                      <a:pt x="497713" y="311666"/>
                      <a:pt x="497341" y="318695"/>
                      <a:pt x="497770" y="325048"/>
                    </a:cubicBezTo>
                    <a:cubicBezTo>
                      <a:pt x="498313" y="333164"/>
                      <a:pt x="500532" y="333049"/>
                      <a:pt x="503352" y="340098"/>
                    </a:cubicBezTo>
                    <a:cubicBezTo>
                      <a:pt x="509810" y="356281"/>
                      <a:pt x="506333" y="371216"/>
                      <a:pt x="504047" y="387704"/>
                    </a:cubicBezTo>
                    <a:cubicBezTo>
                      <a:pt x="501142" y="408592"/>
                      <a:pt x="493989" y="428376"/>
                      <a:pt x="490102" y="449416"/>
                    </a:cubicBezTo>
                    <a:cubicBezTo>
                      <a:pt x="479596" y="447130"/>
                      <a:pt x="467090" y="453188"/>
                      <a:pt x="457184" y="456150"/>
                    </a:cubicBezTo>
                    <a:cubicBezTo>
                      <a:pt x="457174" y="450588"/>
                      <a:pt x="448316" y="447883"/>
                      <a:pt x="443354" y="446806"/>
                    </a:cubicBezTo>
                    <a:cubicBezTo>
                      <a:pt x="432962" y="444540"/>
                      <a:pt x="434895" y="448892"/>
                      <a:pt x="427971" y="438510"/>
                    </a:cubicBezTo>
                    <a:cubicBezTo>
                      <a:pt x="423408" y="431652"/>
                      <a:pt x="420103" y="434005"/>
                      <a:pt x="418093" y="424832"/>
                    </a:cubicBezTo>
                    <a:cubicBezTo>
                      <a:pt x="416827" y="419012"/>
                      <a:pt x="417979" y="413421"/>
                      <a:pt x="419046" y="407535"/>
                    </a:cubicBezTo>
                    <a:cubicBezTo>
                      <a:pt x="420722" y="398334"/>
                      <a:pt x="422342" y="369587"/>
                      <a:pt x="432267" y="370692"/>
                    </a:cubicBezTo>
                    <a:cubicBezTo>
                      <a:pt x="445964" y="372207"/>
                      <a:pt x="445563" y="344546"/>
                      <a:pt x="445764" y="337431"/>
                    </a:cubicBezTo>
                    <a:cubicBezTo>
                      <a:pt x="445906" y="331792"/>
                      <a:pt x="446783" y="325525"/>
                      <a:pt x="440591" y="322610"/>
                    </a:cubicBezTo>
                    <a:cubicBezTo>
                      <a:pt x="432105" y="318619"/>
                      <a:pt x="438915" y="313571"/>
                      <a:pt x="443325" y="307608"/>
                    </a:cubicBezTo>
                    <a:cubicBezTo>
                      <a:pt x="450002" y="298588"/>
                      <a:pt x="436448" y="280690"/>
                      <a:pt x="434762" y="271775"/>
                    </a:cubicBezTo>
                    <a:cubicBezTo>
                      <a:pt x="435753" y="243267"/>
                      <a:pt x="422989" y="218083"/>
                      <a:pt x="401120" y="200138"/>
                    </a:cubicBezTo>
                    <a:cubicBezTo>
                      <a:pt x="394481" y="194689"/>
                      <a:pt x="387280" y="189955"/>
                      <a:pt x="379784" y="185755"/>
                    </a:cubicBezTo>
                    <a:cubicBezTo>
                      <a:pt x="378793" y="184269"/>
                      <a:pt x="377793" y="182773"/>
                      <a:pt x="376793" y="181269"/>
                    </a:cubicBezTo>
                    <a:cubicBezTo>
                      <a:pt x="375555" y="181888"/>
                      <a:pt x="374307" y="182507"/>
                      <a:pt x="373050" y="183135"/>
                    </a:cubicBezTo>
                    <a:cubicBezTo>
                      <a:pt x="367382" y="181754"/>
                      <a:pt x="361334" y="183526"/>
                      <a:pt x="358095" y="178268"/>
                    </a:cubicBezTo>
                    <a:cubicBezTo>
                      <a:pt x="350875" y="185231"/>
                      <a:pt x="344779" y="178268"/>
                      <a:pt x="339960" y="178268"/>
                    </a:cubicBezTo>
                    <a:cubicBezTo>
                      <a:pt x="335588" y="178268"/>
                      <a:pt x="330873" y="187203"/>
                      <a:pt x="324072" y="182945"/>
                    </a:cubicBezTo>
                    <a:cubicBezTo>
                      <a:pt x="323910" y="182840"/>
                      <a:pt x="309994" y="190222"/>
                      <a:pt x="307603" y="191355"/>
                    </a:cubicBezTo>
                    <a:cubicBezTo>
                      <a:pt x="303165" y="193499"/>
                      <a:pt x="305422" y="186669"/>
                      <a:pt x="301098" y="194470"/>
                    </a:cubicBezTo>
                    <a:cubicBezTo>
                      <a:pt x="299231" y="197842"/>
                      <a:pt x="294287" y="199185"/>
                      <a:pt x="291344" y="201871"/>
                    </a:cubicBezTo>
                    <a:cubicBezTo>
                      <a:pt x="269037" y="222178"/>
                      <a:pt x="269313" y="264879"/>
                      <a:pt x="264484" y="292120"/>
                    </a:cubicBezTo>
                    <a:cubicBezTo>
                      <a:pt x="262445" y="303550"/>
                      <a:pt x="261502" y="319219"/>
                      <a:pt x="272389" y="326753"/>
                    </a:cubicBezTo>
                    <a:cubicBezTo>
                      <a:pt x="279028" y="331325"/>
                      <a:pt x="280248" y="332144"/>
                      <a:pt x="282553" y="340212"/>
                    </a:cubicBezTo>
                    <a:cubicBezTo>
                      <a:pt x="261760" y="330811"/>
                      <a:pt x="275342" y="375112"/>
                      <a:pt x="278714" y="380931"/>
                    </a:cubicBezTo>
                    <a:cubicBezTo>
                      <a:pt x="285115" y="392038"/>
                      <a:pt x="289630" y="380227"/>
                      <a:pt x="295145" y="392000"/>
                    </a:cubicBezTo>
                    <a:cubicBezTo>
                      <a:pt x="298097" y="398305"/>
                      <a:pt x="300250" y="403268"/>
                      <a:pt x="301612" y="410030"/>
                    </a:cubicBezTo>
                    <a:cubicBezTo>
                      <a:pt x="304413" y="424051"/>
                      <a:pt x="305270" y="438358"/>
                      <a:pt x="306775" y="452617"/>
                    </a:cubicBezTo>
                    <a:cubicBezTo>
                      <a:pt x="307984" y="464085"/>
                      <a:pt x="301698" y="477410"/>
                      <a:pt x="298850" y="489240"/>
                    </a:cubicBezTo>
                    <a:cubicBezTo>
                      <a:pt x="294145" y="508871"/>
                      <a:pt x="267798" y="520644"/>
                      <a:pt x="250758" y="525759"/>
                    </a:cubicBezTo>
                    <a:cubicBezTo>
                      <a:pt x="230908" y="531712"/>
                      <a:pt x="207534" y="541666"/>
                      <a:pt x="194389" y="558297"/>
                    </a:cubicBezTo>
                    <a:cubicBezTo>
                      <a:pt x="175292" y="582490"/>
                      <a:pt x="154413" y="604550"/>
                      <a:pt x="144754" y="634430"/>
                    </a:cubicBezTo>
                    <a:cubicBezTo>
                      <a:pt x="138373" y="654204"/>
                      <a:pt x="139973" y="678064"/>
                      <a:pt x="131915" y="696638"/>
                    </a:cubicBezTo>
                    <a:cubicBezTo>
                      <a:pt x="126238" y="709715"/>
                      <a:pt x="120580" y="722784"/>
                      <a:pt x="114913" y="735862"/>
                    </a:cubicBezTo>
                    <a:cubicBezTo>
                      <a:pt x="106845" y="754464"/>
                      <a:pt x="95377" y="770390"/>
                      <a:pt x="86862" y="788602"/>
                    </a:cubicBezTo>
                    <a:cubicBezTo>
                      <a:pt x="76317" y="811100"/>
                      <a:pt x="66621" y="832864"/>
                      <a:pt x="58296" y="856248"/>
                    </a:cubicBezTo>
                    <a:cubicBezTo>
                      <a:pt x="41770" y="902654"/>
                      <a:pt x="27426" y="949974"/>
                      <a:pt x="12147" y="996932"/>
                    </a:cubicBezTo>
                    <a:cubicBezTo>
                      <a:pt x="9852" y="1004000"/>
                      <a:pt x="6547" y="1010982"/>
                      <a:pt x="6547" y="1018459"/>
                    </a:cubicBezTo>
                    <a:cubicBezTo>
                      <a:pt x="6547" y="1022136"/>
                      <a:pt x="10585" y="1025955"/>
                      <a:pt x="10014" y="1028412"/>
                    </a:cubicBezTo>
                    <a:cubicBezTo>
                      <a:pt x="8614" y="1034451"/>
                      <a:pt x="6671" y="1037156"/>
                      <a:pt x="10433" y="1042071"/>
                    </a:cubicBezTo>
                    <a:cubicBezTo>
                      <a:pt x="17472" y="1051225"/>
                      <a:pt x="4632" y="1087287"/>
                      <a:pt x="2060" y="1097564"/>
                    </a:cubicBezTo>
                    <a:cubicBezTo>
                      <a:pt x="-2483" y="1114461"/>
                      <a:pt x="870" y="1143189"/>
                      <a:pt x="8376" y="1159315"/>
                    </a:cubicBezTo>
                    <a:close/>
                    <a:moveTo>
                      <a:pt x="417903" y="79218"/>
                    </a:moveTo>
                    <a:cubicBezTo>
                      <a:pt x="410892" y="70569"/>
                      <a:pt x="391319" y="57024"/>
                      <a:pt x="389109" y="46680"/>
                    </a:cubicBezTo>
                    <a:cubicBezTo>
                      <a:pt x="399758" y="55567"/>
                      <a:pt x="408597" y="65178"/>
                      <a:pt x="417903" y="75474"/>
                    </a:cubicBezTo>
                    <a:cubicBezTo>
                      <a:pt x="417989" y="75836"/>
                      <a:pt x="419170" y="77036"/>
                      <a:pt x="417903" y="7921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1AC9BC62-BF80-4E38-98F2-291417A1D543}"/>
                  </a:ext>
                </a:extLst>
              </p:cNvPr>
              <p:cNvSpPr/>
              <p:nvPr/>
            </p:nvSpPr>
            <p:spPr>
              <a:xfrm>
                <a:off x="4941903" y="3019901"/>
                <a:ext cx="186558" cy="164287"/>
              </a:xfrm>
              <a:custGeom>
                <a:avLst/>
                <a:gdLst>
                  <a:gd name="connsiteX0" fmla="*/ 99574 w 186558"/>
                  <a:gd name="connsiteY0" fmla="*/ 3029 h 164287"/>
                  <a:gd name="connsiteX1" fmla="*/ 97697 w 186558"/>
                  <a:gd name="connsiteY1" fmla="*/ 0 h 164287"/>
                  <a:gd name="connsiteX2" fmla="*/ 87972 w 186558"/>
                  <a:gd name="connsiteY2" fmla="*/ 3029 h 164287"/>
                  <a:gd name="connsiteX3" fmla="*/ 81991 w 186558"/>
                  <a:gd name="connsiteY3" fmla="*/ 0 h 164287"/>
                  <a:gd name="connsiteX4" fmla="*/ 65150 w 186558"/>
                  <a:gd name="connsiteY4" fmla="*/ 5696 h 164287"/>
                  <a:gd name="connsiteX5" fmla="*/ 59397 w 186558"/>
                  <a:gd name="connsiteY5" fmla="*/ 7458 h 164287"/>
                  <a:gd name="connsiteX6" fmla="*/ 51168 w 186558"/>
                  <a:gd name="connsiteY6" fmla="*/ 11687 h 164287"/>
                  <a:gd name="connsiteX7" fmla="*/ 41795 w 186558"/>
                  <a:gd name="connsiteY7" fmla="*/ 7306 h 164287"/>
                  <a:gd name="connsiteX8" fmla="*/ 33708 w 186558"/>
                  <a:gd name="connsiteY8" fmla="*/ 21669 h 164287"/>
                  <a:gd name="connsiteX9" fmla="*/ 1800 w 186558"/>
                  <a:gd name="connsiteY9" fmla="*/ 104384 h 164287"/>
                  <a:gd name="connsiteX10" fmla="*/ 5543 w 186558"/>
                  <a:gd name="connsiteY10" fmla="*/ 142884 h 164287"/>
                  <a:gd name="connsiteX11" fmla="*/ 22154 w 186558"/>
                  <a:gd name="connsiteY11" fmla="*/ 164287 h 164287"/>
                  <a:gd name="connsiteX12" fmla="*/ 27355 w 186558"/>
                  <a:gd name="connsiteY12" fmla="*/ 112995 h 164287"/>
                  <a:gd name="connsiteX13" fmla="*/ 89363 w 186558"/>
                  <a:gd name="connsiteY13" fmla="*/ 94412 h 164287"/>
                  <a:gd name="connsiteX14" fmla="*/ 143703 w 186558"/>
                  <a:gd name="connsiteY14" fmla="*/ 100584 h 164287"/>
                  <a:gd name="connsiteX15" fmla="*/ 176479 w 186558"/>
                  <a:gd name="connsiteY15" fmla="*/ 140227 h 164287"/>
                  <a:gd name="connsiteX16" fmla="*/ 174116 w 186558"/>
                  <a:gd name="connsiteY16" fmla="*/ 83563 h 164287"/>
                  <a:gd name="connsiteX17" fmla="*/ 140722 w 186558"/>
                  <a:gd name="connsiteY17" fmla="*/ 22193 h 164287"/>
                  <a:gd name="connsiteX18" fmla="*/ 125205 w 186558"/>
                  <a:gd name="connsiteY18" fmla="*/ 11058 h 164287"/>
                  <a:gd name="connsiteX19" fmla="*/ 116385 w 186558"/>
                  <a:gd name="connsiteY19" fmla="*/ 3038 h 164287"/>
                  <a:gd name="connsiteX20" fmla="*/ 99574 w 186558"/>
                  <a:gd name="connsiteY20" fmla="*/ 3029 h 164287"/>
                  <a:gd name="connsiteX21" fmla="*/ 99574 w 186558"/>
                  <a:gd name="connsiteY21" fmla="*/ 3029 h 164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6558" h="164287">
                    <a:moveTo>
                      <a:pt x="99574" y="3029"/>
                    </a:moveTo>
                    <a:cubicBezTo>
                      <a:pt x="98945" y="2029"/>
                      <a:pt x="98326" y="1010"/>
                      <a:pt x="97697" y="0"/>
                    </a:cubicBezTo>
                    <a:cubicBezTo>
                      <a:pt x="94554" y="3077"/>
                      <a:pt x="92068" y="3029"/>
                      <a:pt x="87972" y="3029"/>
                    </a:cubicBezTo>
                    <a:cubicBezTo>
                      <a:pt x="86439" y="3029"/>
                      <a:pt x="80467" y="133"/>
                      <a:pt x="81991" y="0"/>
                    </a:cubicBezTo>
                    <a:cubicBezTo>
                      <a:pt x="76371" y="514"/>
                      <a:pt x="71818" y="3791"/>
                      <a:pt x="65150" y="5696"/>
                    </a:cubicBezTo>
                    <a:cubicBezTo>
                      <a:pt x="61121" y="6848"/>
                      <a:pt x="63712" y="1762"/>
                      <a:pt x="59397" y="7458"/>
                    </a:cubicBezTo>
                    <a:cubicBezTo>
                      <a:pt x="57540" y="9916"/>
                      <a:pt x="53930" y="10563"/>
                      <a:pt x="51168" y="11687"/>
                    </a:cubicBezTo>
                    <a:cubicBezTo>
                      <a:pt x="49196" y="12497"/>
                      <a:pt x="42109" y="7134"/>
                      <a:pt x="41795" y="7306"/>
                    </a:cubicBezTo>
                    <a:cubicBezTo>
                      <a:pt x="39299" y="8687"/>
                      <a:pt x="36794" y="19402"/>
                      <a:pt x="33708" y="21669"/>
                    </a:cubicBezTo>
                    <a:cubicBezTo>
                      <a:pt x="8953" y="39929"/>
                      <a:pt x="9048" y="78410"/>
                      <a:pt x="1800" y="104384"/>
                    </a:cubicBezTo>
                    <a:cubicBezTo>
                      <a:pt x="-1591" y="116567"/>
                      <a:pt x="-105" y="130759"/>
                      <a:pt x="5543" y="142884"/>
                    </a:cubicBezTo>
                    <a:cubicBezTo>
                      <a:pt x="9324" y="151028"/>
                      <a:pt x="19249" y="156324"/>
                      <a:pt x="22154" y="164287"/>
                    </a:cubicBezTo>
                    <a:cubicBezTo>
                      <a:pt x="22221" y="151609"/>
                      <a:pt x="13734" y="121272"/>
                      <a:pt x="27355" y="112995"/>
                    </a:cubicBezTo>
                    <a:cubicBezTo>
                      <a:pt x="46710" y="101203"/>
                      <a:pt x="66722" y="95726"/>
                      <a:pt x="89363" y="94412"/>
                    </a:cubicBezTo>
                    <a:cubicBezTo>
                      <a:pt x="107460" y="93364"/>
                      <a:pt x="126882" y="93431"/>
                      <a:pt x="143703" y="100584"/>
                    </a:cubicBezTo>
                    <a:cubicBezTo>
                      <a:pt x="165439" y="109833"/>
                      <a:pt x="178231" y="119482"/>
                      <a:pt x="176479" y="140227"/>
                    </a:cubicBezTo>
                    <a:cubicBezTo>
                      <a:pt x="199786" y="129721"/>
                      <a:pt x="175574" y="101508"/>
                      <a:pt x="174116" y="83563"/>
                    </a:cubicBezTo>
                    <a:cubicBezTo>
                      <a:pt x="172107" y="58922"/>
                      <a:pt x="159353" y="37709"/>
                      <a:pt x="140722" y="22193"/>
                    </a:cubicBezTo>
                    <a:cubicBezTo>
                      <a:pt x="135826" y="18107"/>
                      <a:pt x="130606" y="14430"/>
                      <a:pt x="125205" y="11058"/>
                    </a:cubicBezTo>
                    <a:cubicBezTo>
                      <a:pt x="125567" y="11278"/>
                      <a:pt x="116795" y="3191"/>
                      <a:pt x="116385" y="3038"/>
                    </a:cubicBezTo>
                    <a:cubicBezTo>
                      <a:pt x="114033" y="2172"/>
                      <a:pt x="103441" y="3600"/>
                      <a:pt x="99574" y="3029"/>
                    </a:cubicBezTo>
                    <a:lnTo>
                      <a:pt x="99574" y="3029"/>
                    </a:lnTo>
                    <a:close/>
                  </a:path>
                </a:pathLst>
              </a:custGeom>
              <a:solidFill>
                <a:srgbClr val="FFDF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" name="图形 13">
              <a:extLst>
                <a:ext uri="{FF2B5EF4-FFF2-40B4-BE49-F238E27FC236}">
                  <a16:creationId xmlns:a16="http://schemas.microsoft.com/office/drawing/2014/main" id="{48C3F788-ED9A-4700-921C-91E6C0E00E38}"/>
                </a:ext>
              </a:extLst>
            </p:cNvPr>
            <p:cNvGrpSpPr/>
            <p:nvPr/>
          </p:nvGrpSpPr>
          <p:grpSpPr>
            <a:xfrm>
              <a:off x="5308636" y="2791445"/>
              <a:ext cx="627034" cy="1995799"/>
              <a:chOff x="5308636" y="2791445"/>
              <a:chExt cx="627034" cy="1995799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DC233C36-7CD2-4307-AB5C-1ACD628E5A1D}"/>
                  </a:ext>
                </a:extLst>
              </p:cNvPr>
              <p:cNvSpPr/>
              <p:nvPr/>
            </p:nvSpPr>
            <p:spPr>
              <a:xfrm>
                <a:off x="5308636" y="2791445"/>
                <a:ext cx="627034" cy="1995799"/>
              </a:xfrm>
              <a:custGeom>
                <a:avLst/>
                <a:gdLst>
                  <a:gd name="connsiteX0" fmla="*/ 625000 w 627034"/>
                  <a:gd name="connsiteY0" fmla="*/ 1097564 h 1995799"/>
                  <a:gd name="connsiteX1" fmla="*/ 616618 w 627034"/>
                  <a:gd name="connsiteY1" fmla="*/ 1042071 h 1995799"/>
                  <a:gd name="connsiteX2" fmla="*/ 617047 w 627034"/>
                  <a:gd name="connsiteY2" fmla="*/ 1028413 h 1995799"/>
                  <a:gd name="connsiteX3" fmla="*/ 620514 w 627034"/>
                  <a:gd name="connsiteY3" fmla="*/ 1018459 h 1995799"/>
                  <a:gd name="connsiteX4" fmla="*/ 614904 w 627034"/>
                  <a:gd name="connsiteY4" fmla="*/ 996932 h 1995799"/>
                  <a:gd name="connsiteX5" fmla="*/ 568765 w 627034"/>
                  <a:gd name="connsiteY5" fmla="*/ 856248 h 1995799"/>
                  <a:gd name="connsiteX6" fmla="*/ 540209 w 627034"/>
                  <a:gd name="connsiteY6" fmla="*/ 788602 h 1995799"/>
                  <a:gd name="connsiteX7" fmla="*/ 512157 w 627034"/>
                  <a:gd name="connsiteY7" fmla="*/ 735862 h 1995799"/>
                  <a:gd name="connsiteX8" fmla="*/ 495146 w 627034"/>
                  <a:gd name="connsiteY8" fmla="*/ 696638 h 1995799"/>
                  <a:gd name="connsiteX9" fmla="*/ 482297 w 627034"/>
                  <a:gd name="connsiteY9" fmla="*/ 634430 h 1995799"/>
                  <a:gd name="connsiteX10" fmla="*/ 432662 w 627034"/>
                  <a:gd name="connsiteY10" fmla="*/ 558297 h 1995799"/>
                  <a:gd name="connsiteX11" fmla="*/ 376302 w 627034"/>
                  <a:gd name="connsiteY11" fmla="*/ 525759 h 1995799"/>
                  <a:gd name="connsiteX12" fmla="*/ 328211 w 627034"/>
                  <a:gd name="connsiteY12" fmla="*/ 489240 h 1995799"/>
                  <a:gd name="connsiteX13" fmla="*/ 320286 w 627034"/>
                  <a:gd name="connsiteY13" fmla="*/ 452617 h 1995799"/>
                  <a:gd name="connsiteX14" fmla="*/ 325448 w 627034"/>
                  <a:gd name="connsiteY14" fmla="*/ 410030 h 1995799"/>
                  <a:gd name="connsiteX15" fmla="*/ 331916 w 627034"/>
                  <a:gd name="connsiteY15" fmla="*/ 392000 h 1995799"/>
                  <a:gd name="connsiteX16" fmla="*/ 348346 w 627034"/>
                  <a:gd name="connsiteY16" fmla="*/ 380932 h 1995799"/>
                  <a:gd name="connsiteX17" fmla="*/ 344508 w 627034"/>
                  <a:gd name="connsiteY17" fmla="*/ 340212 h 1995799"/>
                  <a:gd name="connsiteX18" fmla="*/ 354662 w 627034"/>
                  <a:gd name="connsiteY18" fmla="*/ 326753 h 1995799"/>
                  <a:gd name="connsiteX19" fmla="*/ 362586 w 627034"/>
                  <a:gd name="connsiteY19" fmla="*/ 292120 h 1995799"/>
                  <a:gd name="connsiteX20" fmla="*/ 335707 w 627034"/>
                  <a:gd name="connsiteY20" fmla="*/ 201871 h 1995799"/>
                  <a:gd name="connsiteX21" fmla="*/ 325963 w 627034"/>
                  <a:gd name="connsiteY21" fmla="*/ 194470 h 1995799"/>
                  <a:gd name="connsiteX22" fmla="*/ 319448 w 627034"/>
                  <a:gd name="connsiteY22" fmla="*/ 191355 h 1995799"/>
                  <a:gd name="connsiteX23" fmla="*/ 302998 w 627034"/>
                  <a:gd name="connsiteY23" fmla="*/ 182945 h 1995799"/>
                  <a:gd name="connsiteX24" fmla="*/ 287091 w 627034"/>
                  <a:gd name="connsiteY24" fmla="*/ 178268 h 1995799"/>
                  <a:gd name="connsiteX25" fmla="*/ 268956 w 627034"/>
                  <a:gd name="connsiteY25" fmla="*/ 178268 h 1995799"/>
                  <a:gd name="connsiteX26" fmla="*/ 254001 w 627034"/>
                  <a:gd name="connsiteY26" fmla="*/ 183135 h 1995799"/>
                  <a:gd name="connsiteX27" fmla="*/ 250258 w 627034"/>
                  <a:gd name="connsiteY27" fmla="*/ 181269 h 1995799"/>
                  <a:gd name="connsiteX28" fmla="*/ 247267 w 627034"/>
                  <a:gd name="connsiteY28" fmla="*/ 185755 h 1995799"/>
                  <a:gd name="connsiteX29" fmla="*/ 225950 w 627034"/>
                  <a:gd name="connsiteY29" fmla="*/ 200138 h 1995799"/>
                  <a:gd name="connsiteX30" fmla="*/ 192298 w 627034"/>
                  <a:gd name="connsiteY30" fmla="*/ 271775 h 1995799"/>
                  <a:gd name="connsiteX31" fmla="*/ 183726 w 627034"/>
                  <a:gd name="connsiteY31" fmla="*/ 307608 h 1995799"/>
                  <a:gd name="connsiteX32" fmla="*/ 186469 w 627034"/>
                  <a:gd name="connsiteY32" fmla="*/ 322610 h 1995799"/>
                  <a:gd name="connsiteX33" fmla="*/ 181307 w 627034"/>
                  <a:gd name="connsiteY33" fmla="*/ 337431 h 1995799"/>
                  <a:gd name="connsiteX34" fmla="*/ 194794 w 627034"/>
                  <a:gd name="connsiteY34" fmla="*/ 370692 h 1995799"/>
                  <a:gd name="connsiteX35" fmla="*/ 208005 w 627034"/>
                  <a:gd name="connsiteY35" fmla="*/ 407535 h 1995799"/>
                  <a:gd name="connsiteX36" fmla="*/ 208958 w 627034"/>
                  <a:gd name="connsiteY36" fmla="*/ 424832 h 1995799"/>
                  <a:gd name="connsiteX37" fmla="*/ 199090 w 627034"/>
                  <a:gd name="connsiteY37" fmla="*/ 438510 h 1995799"/>
                  <a:gd name="connsiteX38" fmla="*/ 183707 w 627034"/>
                  <a:gd name="connsiteY38" fmla="*/ 446806 h 1995799"/>
                  <a:gd name="connsiteX39" fmla="*/ 169877 w 627034"/>
                  <a:gd name="connsiteY39" fmla="*/ 456150 h 1995799"/>
                  <a:gd name="connsiteX40" fmla="*/ 136968 w 627034"/>
                  <a:gd name="connsiteY40" fmla="*/ 449416 h 1995799"/>
                  <a:gd name="connsiteX41" fmla="*/ 123014 w 627034"/>
                  <a:gd name="connsiteY41" fmla="*/ 387704 h 1995799"/>
                  <a:gd name="connsiteX42" fmla="*/ 123718 w 627034"/>
                  <a:gd name="connsiteY42" fmla="*/ 340098 h 1995799"/>
                  <a:gd name="connsiteX43" fmla="*/ 129291 w 627034"/>
                  <a:gd name="connsiteY43" fmla="*/ 325048 h 1995799"/>
                  <a:gd name="connsiteX44" fmla="*/ 130605 w 627034"/>
                  <a:gd name="connsiteY44" fmla="*/ 305417 h 1995799"/>
                  <a:gd name="connsiteX45" fmla="*/ 155846 w 627034"/>
                  <a:gd name="connsiteY45" fmla="*/ 236790 h 1995799"/>
                  <a:gd name="connsiteX46" fmla="*/ 173610 w 627034"/>
                  <a:gd name="connsiteY46" fmla="*/ 168172 h 1995799"/>
                  <a:gd name="connsiteX47" fmla="*/ 198966 w 627034"/>
                  <a:gd name="connsiteY47" fmla="*/ 163714 h 1995799"/>
                  <a:gd name="connsiteX48" fmla="*/ 235523 w 627034"/>
                  <a:gd name="connsiteY48" fmla="*/ 135101 h 1995799"/>
                  <a:gd name="connsiteX49" fmla="*/ 251039 w 627034"/>
                  <a:gd name="connsiteY49" fmla="*/ 106183 h 1995799"/>
                  <a:gd name="connsiteX50" fmla="*/ 215501 w 627034"/>
                  <a:gd name="connsiteY50" fmla="*/ 117680 h 1995799"/>
                  <a:gd name="connsiteX51" fmla="*/ 249763 w 627034"/>
                  <a:gd name="connsiteY51" fmla="*/ 71617 h 1995799"/>
                  <a:gd name="connsiteX52" fmla="*/ 271232 w 627034"/>
                  <a:gd name="connsiteY52" fmla="*/ 45118 h 1995799"/>
                  <a:gd name="connsiteX53" fmla="*/ 265984 w 627034"/>
                  <a:gd name="connsiteY53" fmla="*/ 24182 h 1995799"/>
                  <a:gd name="connsiteX54" fmla="*/ 250287 w 627034"/>
                  <a:gd name="connsiteY54" fmla="*/ 11095 h 1995799"/>
                  <a:gd name="connsiteX55" fmla="*/ 214758 w 627034"/>
                  <a:gd name="connsiteY55" fmla="*/ 9228 h 1995799"/>
                  <a:gd name="connsiteX56" fmla="*/ 168762 w 627034"/>
                  <a:gd name="connsiteY56" fmla="*/ 21191 h 1995799"/>
                  <a:gd name="connsiteX57" fmla="*/ 138749 w 627034"/>
                  <a:gd name="connsiteY57" fmla="*/ 61149 h 1995799"/>
                  <a:gd name="connsiteX58" fmla="*/ 107059 w 627034"/>
                  <a:gd name="connsiteY58" fmla="*/ 125166 h 1995799"/>
                  <a:gd name="connsiteX59" fmla="*/ 82751 w 627034"/>
                  <a:gd name="connsiteY59" fmla="*/ 141997 h 1995799"/>
                  <a:gd name="connsiteX60" fmla="*/ 69578 w 627034"/>
                  <a:gd name="connsiteY60" fmla="*/ 178297 h 1995799"/>
                  <a:gd name="connsiteX61" fmla="*/ 36155 w 627034"/>
                  <a:gd name="connsiteY61" fmla="*/ 233627 h 1995799"/>
                  <a:gd name="connsiteX62" fmla="*/ 11809 w 627034"/>
                  <a:gd name="connsiteY62" fmla="*/ 298750 h 1995799"/>
                  <a:gd name="connsiteX63" fmla="*/ 12600 w 627034"/>
                  <a:gd name="connsiteY63" fmla="*/ 333011 h 1995799"/>
                  <a:gd name="connsiteX64" fmla="*/ 10076 w 627034"/>
                  <a:gd name="connsiteY64" fmla="*/ 360586 h 1995799"/>
                  <a:gd name="connsiteX65" fmla="*/ 7866 w 627034"/>
                  <a:gd name="connsiteY65" fmla="*/ 431395 h 1995799"/>
                  <a:gd name="connsiteX66" fmla="*/ 522 w 627034"/>
                  <a:gd name="connsiteY66" fmla="*/ 498813 h 1995799"/>
                  <a:gd name="connsiteX67" fmla="*/ 16334 w 627034"/>
                  <a:gd name="connsiteY67" fmla="*/ 555696 h 1995799"/>
                  <a:gd name="connsiteX68" fmla="*/ 33174 w 627034"/>
                  <a:gd name="connsiteY68" fmla="*/ 592263 h 1995799"/>
                  <a:gd name="connsiteX69" fmla="*/ 39365 w 627034"/>
                  <a:gd name="connsiteY69" fmla="*/ 634182 h 1995799"/>
                  <a:gd name="connsiteX70" fmla="*/ 46471 w 627034"/>
                  <a:gd name="connsiteY70" fmla="*/ 709373 h 1995799"/>
                  <a:gd name="connsiteX71" fmla="*/ 74055 w 627034"/>
                  <a:gd name="connsiteY71" fmla="*/ 810376 h 1995799"/>
                  <a:gd name="connsiteX72" fmla="*/ 82447 w 627034"/>
                  <a:gd name="connsiteY72" fmla="*/ 879108 h 1995799"/>
                  <a:gd name="connsiteX73" fmla="*/ 70855 w 627034"/>
                  <a:gd name="connsiteY73" fmla="*/ 945631 h 1995799"/>
                  <a:gd name="connsiteX74" fmla="*/ 59958 w 627034"/>
                  <a:gd name="connsiteY74" fmla="*/ 1022355 h 1995799"/>
                  <a:gd name="connsiteX75" fmla="*/ 55453 w 627034"/>
                  <a:gd name="connsiteY75" fmla="*/ 1067951 h 1995799"/>
                  <a:gd name="connsiteX76" fmla="*/ 56548 w 627034"/>
                  <a:gd name="connsiteY76" fmla="*/ 1110661 h 1995799"/>
                  <a:gd name="connsiteX77" fmla="*/ 54681 w 627034"/>
                  <a:gd name="connsiteY77" fmla="*/ 1249478 h 1995799"/>
                  <a:gd name="connsiteX78" fmla="*/ 61977 w 627034"/>
                  <a:gd name="connsiteY78" fmla="*/ 1378780 h 1995799"/>
                  <a:gd name="connsiteX79" fmla="*/ 65930 w 627034"/>
                  <a:gd name="connsiteY79" fmla="*/ 1508692 h 1995799"/>
                  <a:gd name="connsiteX80" fmla="*/ 71426 w 627034"/>
                  <a:gd name="connsiteY80" fmla="*/ 1653557 h 1995799"/>
                  <a:gd name="connsiteX81" fmla="*/ 75112 w 627034"/>
                  <a:gd name="connsiteY81" fmla="*/ 1788603 h 1995799"/>
                  <a:gd name="connsiteX82" fmla="*/ 78779 w 627034"/>
                  <a:gd name="connsiteY82" fmla="*/ 1845467 h 1995799"/>
                  <a:gd name="connsiteX83" fmla="*/ 77294 w 627034"/>
                  <a:gd name="connsiteY83" fmla="*/ 1873042 h 1995799"/>
                  <a:gd name="connsiteX84" fmla="*/ 93962 w 627034"/>
                  <a:gd name="connsiteY84" fmla="*/ 1881843 h 1995799"/>
                  <a:gd name="connsiteX85" fmla="*/ 70150 w 627034"/>
                  <a:gd name="connsiteY85" fmla="*/ 1989618 h 1995799"/>
                  <a:gd name="connsiteX86" fmla="*/ 166829 w 627034"/>
                  <a:gd name="connsiteY86" fmla="*/ 1985723 h 1995799"/>
                  <a:gd name="connsiteX87" fmla="*/ 172496 w 627034"/>
                  <a:gd name="connsiteY87" fmla="*/ 1959453 h 1995799"/>
                  <a:gd name="connsiteX88" fmla="*/ 173420 w 627034"/>
                  <a:gd name="connsiteY88" fmla="*/ 1924801 h 1995799"/>
                  <a:gd name="connsiteX89" fmla="*/ 175773 w 627034"/>
                  <a:gd name="connsiteY89" fmla="*/ 1891959 h 1995799"/>
                  <a:gd name="connsiteX90" fmla="*/ 185583 w 627034"/>
                  <a:gd name="connsiteY90" fmla="*/ 1889320 h 1995799"/>
                  <a:gd name="connsiteX91" fmla="*/ 187517 w 627034"/>
                  <a:gd name="connsiteY91" fmla="*/ 1873147 h 1995799"/>
                  <a:gd name="connsiteX92" fmla="*/ 184821 w 627034"/>
                  <a:gd name="connsiteY92" fmla="*/ 1810901 h 1995799"/>
                  <a:gd name="connsiteX93" fmla="*/ 186079 w 627034"/>
                  <a:gd name="connsiteY93" fmla="*/ 1692219 h 1995799"/>
                  <a:gd name="connsiteX94" fmla="*/ 210844 w 627034"/>
                  <a:gd name="connsiteY94" fmla="*/ 1387838 h 1995799"/>
                  <a:gd name="connsiteX95" fmla="*/ 217873 w 627034"/>
                  <a:gd name="connsiteY95" fmla="*/ 1274339 h 1995799"/>
                  <a:gd name="connsiteX96" fmla="*/ 224855 w 627034"/>
                  <a:gd name="connsiteY96" fmla="*/ 1128244 h 1995799"/>
                  <a:gd name="connsiteX97" fmla="*/ 254230 w 627034"/>
                  <a:gd name="connsiteY97" fmla="*/ 1256346 h 1995799"/>
                  <a:gd name="connsiteX98" fmla="*/ 267994 w 627034"/>
                  <a:gd name="connsiteY98" fmla="*/ 1378666 h 1995799"/>
                  <a:gd name="connsiteX99" fmla="*/ 286701 w 627034"/>
                  <a:gd name="connsiteY99" fmla="*/ 1502434 h 1995799"/>
                  <a:gd name="connsiteX100" fmla="*/ 303341 w 627034"/>
                  <a:gd name="connsiteY100" fmla="*/ 1663730 h 1995799"/>
                  <a:gd name="connsiteX101" fmla="*/ 319429 w 627034"/>
                  <a:gd name="connsiteY101" fmla="*/ 1783373 h 1995799"/>
                  <a:gd name="connsiteX102" fmla="*/ 327696 w 627034"/>
                  <a:gd name="connsiteY102" fmla="*/ 1894197 h 1995799"/>
                  <a:gd name="connsiteX103" fmla="*/ 315800 w 627034"/>
                  <a:gd name="connsiteY103" fmla="*/ 1967406 h 1995799"/>
                  <a:gd name="connsiteX104" fmla="*/ 323896 w 627034"/>
                  <a:gd name="connsiteY104" fmla="*/ 1984123 h 1995799"/>
                  <a:gd name="connsiteX105" fmla="*/ 364358 w 627034"/>
                  <a:gd name="connsiteY105" fmla="*/ 1987704 h 1995799"/>
                  <a:gd name="connsiteX106" fmla="*/ 429728 w 627034"/>
                  <a:gd name="connsiteY106" fmla="*/ 1977445 h 1995799"/>
                  <a:gd name="connsiteX107" fmla="*/ 429204 w 627034"/>
                  <a:gd name="connsiteY107" fmla="*/ 1946375 h 1995799"/>
                  <a:gd name="connsiteX108" fmla="*/ 412964 w 627034"/>
                  <a:gd name="connsiteY108" fmla="*/ 1885596 h 1995799"/>
                  <a:gd name="connsiteX109" fmla="*/ 429823 w 627034"/>
                  <a:gd name="connsiteY109" fmla="*/ 1875414 h 1995799"/>
                  <a:gd name="connsiteX110" fmla="*/ 430214 w 627034"/>
                  <a:gd name="connsiteY110" fmla="*/ 1830570 h 1995799"/>
                  <a:gd name="connsiteX111" fmla="*/ 428804 w 627034"/>
                  <a:gd name="connsiteY111" fmla="*/ 1768143 h 1995799"/>
                  <a:gd name="connsiteX112" fmla="*/ 423623 w 627034"/>
                  <a:gd name="connsiteY112" fmla="*/ 1656453 h 1995799"/>
                  <a:gd name="connsiteX113" fmla="*/ 420470 w 627034"/>
                  <a:gd name="connsiteY113" fmla="*/ 1354882 h 1995799"/>
                  <a:gd name="connsiteX114" fmla="*/ 421194 w 627034"/>
                  <a:gd name="connsiteY114" fmla="*/ 1198700 h 1995799"/>
                  <a:gd name="connsiteX115" fmla="*/ 405420 w 627034"/>
                  <a:gd name="connsiteY115" fmla="*/ 1075237 h 1995799"/>
                  <a:gd name="connsiteX116" fmla="*/ 393190 w 627034"/>
                  <a:gd name="connsiteY116" fmla="*/ 932029 h 1995799"/>
                  <a:gd name="connsiteX117" fmla="*/ 377331 w 627034"/>
                  <a:gd name="connsiteY117" fmla="*/ 802565 h 1995799"/>
                  <a:gd name="connsiteX118" fmla="*/ 383065 w 627034"/>
                  <a:gd name="connsiteY118" fmla="*/ 727346 h 1995799"/>
                  <a:gd name="connsiteX119" fmla="*/ 407563 w 627034"/>
                  <a:gd name="connsiteY119" fmla="*/ 771895 h 1995799"/>
                  <a:gd name="connsiteX120" fmla="*/ 442796 w 627034"/>
                  <a:gd name="connsiteY120" fmla="*/ 843847 h 1995799"/>
                  <a:gd name="connsiteX121" fmla="*/ 462342 w 627034"/>
                  <a:gd name="connsiteY121" fmla="*/ 872088 h 1995799"/>
                  <a:gd name="connsiteX122" fmla="*/ 467342 w 627034"/>
                  <a:gd name="connsiteY122" fmla="*/ 885252 h 1995799"/>
                  <a:gd name="connsiteX123" fmla="*/ 480506 w 627034"/>
                  <a:gd name="connsiteY123" fmla="*/ 918437 h 1995799"/>
                  <a:gd name="connsiteX124" fmla="*/ 507328 w 627034"/>
                  <a:gd name="connsiteY124" fmla="*/ 980940 h 1995799"/>
                  <a:gd name="connsiteX125" fmla="*/ 525654 w 627034"/>
                  <a:gd name="connsiteY125" fmla="*/ 1024022 h 1995799"/>
                  <a:gd name="connsiteX126" fmla="*/ 536427 w 627034"/>
                  <a:gd name="connsiteY126" fmla="*/ 1044872 h 1995799"/>
                  <a:gd name="connsiteX127" fmla="*/ 533398 w 627034"/>
                  <a:gd name="connsiteY127" fmla="*/ 1062074 h 1995799"/>
                  <a:gd name="connsiteX128" fmla="*/ 519225 w 627034"/>
                  <a:gd name="connsiteY128" fmla="*/ 1093954 h 1995799"/>
                  <a:gd name="connsiteX129" fmla="*/ 527055 w 627034"/>
                  <a:gd name="connsiteY129" fmla="*/ 1128273 h 1995799"/>
                  <a:gd name="connsiteX130" fmla="*/ 540332 w 627034"/>
                  <a:gd name="connsiteY130" fmla="*/ 1101879 h 1995799"/>
                  <a:gd name="connsiteX131" fmla="*/ 564040 w 627034"/>
                  <a:gd name="connsiteY131" fmla="*/ 1089992 h 1995799"/>
                  <a:gd name="connsiteX132" fmla="*/ 566088 w 627034"/>
                  <a:gd name="connsiteY132" fmla="*/ 1131054 h 1995799"/>
                  <a:gd name="connsiteX133" fmla="*/ 555572 w 627034"/>
                  <a:gd name="connsiteY133" fmla="*/ 1152257 h 1995799"/>
                  <a:gd name="connsiteX134" fmla="*/ 542590 w 627034"/>
                  <a:gd name="connsiteY134" fmla="*/ 1169602 h 1995799"/>
                  <a:gd name="connsiteX135" fmla="*/ 548324 w 627034"/>
                  <a:gd name="connsiteY135" fmla="*/ 1181803 h 1995799"/>
                  <a:gd name="connsiteX136" fmla="*/ 561049 w 627034"/>
                  <a:gd name="connsiteY136" fmla="*/ 1172183 h 1995799"/>
                  <a:gd name="connsiteX137" fmla="*/ 587634 w 627034"/>
                  <a:gd name="connsiteY137" fmla="*/ 1137617 h 1995799"/>
                  <a:gd name="connsiteX138" fmla="*/ 573803 w 627034"/>
                  <a:gd name="connsiteY138" fmla="*/ 1171278 h 1995799"/>
                  <a:gd name="connsiteX139" fmla="*/ 559592 w 627034"/>
                  <a:gd name="connsiteY139" fmla="*/ 1186232 h 1995799"/>
                  <a:gd name="connsiteX140" fmla="*/ 565135 w 627034"/>
                  <a:gd name="connsiteY140" fmla="*/ 1198843 h 1995799"/>
                  <a:gd name="connsiteX141" fmla="*/ 572070 w 627034"/>
                  <a:gd name="connsiteY141" fmla="*/ 1196557 h 1995799"/>
                  <a:gd name="connsiteX142" fmla="*/ 579413 w 627034"/>
                  <a:gd name="connsiteY142" fmla="*/ 1201196 h 1995799"/>
                  <a:gd name="connsiteX143" fmla="*/ 618685 w 627034"/>
                  <a:gd name="connsiteY143" fmla="*/ 1159315 h 1995799"/>
                  <a:gd name="connsiteX144" fmla="*/ 625000 w 627034"/>
                  <a:gd name="connsiteY144" fmla="*/ 1097564 h 1995799"/>
                  <a:gd name="connsiteX145" fmla="*/ 209129 w 627034"/>
                  <a:gd name="connsiteY145" fmla="*/ 75427 h 1995799"/>
                  <a:gd name="connsiteX146" fmla="*/ 237914 w 627034"/>
                  <a:gd name="connsiteY146" fmla="*/ 46633 h 1995799"/>
                  <a:gd name="connsiteX147" fmla="*/ 209129 w 627034"/>
                  <a:gd name="connsiteY147" fmla="*/ 79170 h 1995799"/>
                  <a:gd name="connsiteX148" fmla="*/ 209129 w 627034"/>
                  <a:gd name="connsiteY148" fmla="*/ 75427 h 199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</a:cxnLst>
                <a:rect l="l" t="t" r="r" b="b"/>
                <a:pathLst>
                  <a:path w="627034" h="1995799">
                    <a:moveTo>
                      <a:pt x="625000" y="1097564"/>
                    </a:moveTo>
                    <a:cubicBezTo>
                      <a:pt x="622438" y="1087287"/>
                      <a:pt x="609589" y="1051225"/>
                      <a:pt x="616618" y="1042071"/>
                    </a:cubicBezTo>
                    <a:cubicBezTo>
                      <a:pt x="620390" y="1037156"/>
                      <a:pt x="618456" y="1034451"/>
                      <a:pt x="617047" y="1028413"/>
                    </a:cubicBezTo>
                    <a:cubicBezTo>
                      <a:pt x="616475" y="1025955"/>
                      <a:pt x="620514" y="1022136"/>
                      <a:pt x="620514" y="1018459"/>
                    </a:cubicBezTo>
                    <a:cubicBezTo>
                      <a:pt x="620514" y="1010982"/>
                      <a:pt x="617209" y="1004000"/>
                      <a:pt x="614904" y="996932"/>
                    </a:cubicBezTo>
                    <a:cubicBezTo>
                      <a:pt x="599625" y="949974"/>
                      <a:pt x="585300" y="902663"/>
                      <a:pt x="568765" y="856248"/>
                    </a:cubicBezTo>
                    <a:cubicBezTo>
                      <a:pt x="560440" y="832874"/>
                      <a:pt x="550753" y="811109"/>
                      <a:pt x="540209" y="788602"/>
                    </a:cubicBezTo>
                    <a:cubicBezTo>
                      <a:pt x="531674" y="770390"/>
                      <a:pt x="520206" y="754464"/>
                      <a:pt x="512157" y="735862"/>
                    </a:cubicBezTo>
                    <a:cubicBezTo>
                      <a:pt x="506481" y="722784"/>
                      <a:pt x="500813" y="709716"/>
                      <a:pt x="495146" y="696638"/>
                    </a:cubicBezTo>
                    <a:cubicBezTo>
                      <a:pt x="487088" y="678064"/>
                      <a:pt x="488697" y="654204"/>
                      <a:pt x="482297" y="634430"/>
                    </a:cubicBezTo>
                    <a:cubicBezTo>
                      <a:pt x="472648" y="604550"/>
                      <a:pt x="451769" y="582490"/>
                      <a:pt x="432662" y="558297"/>
                    </a:cubicBezTo>
                    <a:cubicBezTo>
                      <a:pt x="419527" y="541666"/>
                      <a:pt x="396152" y="531712"/>
                      <a:pt x="376302" y="525759"/>
                    </a:cubicBezTo>
                    <a:cubicBezTo>
                      <a:pt x="359262" y="520644"/>
                      <a:pt x="332926" y="508871"/>
                      <a:pt x="328211" y="489240"/>
                    </a:cubicBezTo>
                    <a:cubicBezTo>
                      <a:pt x="325372" y="477410"/>
                      <a:pt x="319086" y="464085"/>
                      <a:pt x="320286" y="452617"/>
                    </a:cubicBezTo>
                    <a:cubicBezTo>
                      <a:pt x="321781" y="438358"/>
                      <a:pt x="322638" y="424051"/>
                      <a:pt x="325448" y="410030"/>
                    </a:cubicBezTo>
                    <a:cubicBezTo>
                      <a:pt x="326810" y="403268"/>
                      <a:pt x="328963" y="398315"/>
                      <a:pt x="331916" y="392000"/>
                    </a:cubicBezTo>
                    <a:cubicBezTo>
                      <a:pt x="337431" y="380227"/>
                      <a:pt x="341936" y="392038"/>
                      <a:pt x="348346" y="380932"/>
                    </a:cubicBezTo>
                    <a:cubicBezTo>
                      <a:pt x="351709" y="375112"/>
                      <a:pt x="365291" y="330801"/>
                      <a:pt x="344508" y="340212"/>
                    </a:cubicBezTo>
                    <a:cubicBezTo>
                      <a:pt x="346813" y="332145"/>
                      <a:pt x="348042" y="331325"/>
                      <a:pt x="354662" y="326753"/>
                    </a:cubicBezTo>
                    <a:cubicBezTo>
                      <a:pt x="365568" y="319219"/>
                      <a:pt x="364615" y="303551"/>
                      <a:pt x="362586" y="292120"/>
                    </a:cubicBezTo>
                    <a:cubicBezTo>
                      <a:pt x="357729" y="264888"/>
                      <a:pt x="358024" y="222178"/>
                      <a:pt x="335707" y="201871"/>
                    </a:cubicBezTo>
                    <a:cubicBezTo>
                      <a:pt x="332764" y="199185"/>
                      <a:pt x="327839" y="197832"/>
                      <a:pt x="325963" y="194470"/>
                    </a:cubicBezTo>
                    <a:cubicBezTo>
                      <a:pt x="321629" y="186669"/>
                      <a:pt x="323896" y="193489"/>
                      <a:pt x="319448" y="191355"/>
                    </a:cubicBezTo>
                    <a:cubicBezTo>
                      <a:pt x="317066" y="190222"/>
                      <a:pt x="303150" y="182840"/>
                      <a:pt x="302998" y="182945"/>
                    </a:cubicBezTo>
                    <a:cubicBezTo>
                      <a:pt x="296188" y="187193"/>
                      <a:pt x="291473" y="178268"/>
                      <a:pt x="287091" y="178268"/>
                    </a:cubicBezTo>
                    <a:cubicBezTo>
                      <a:pt x="282281" y="178268"/>
                      <a:pt x="276176" y="185231"/>
                      <a:pt x="268956" y="178268"/>
                    </a:cubicBezTo>
                    <a:cubicBezTo>
                      <a:pt x="265736" y="183526"/>
                      <a:pt x="259669" y="181754"/>
                      <a:pt x="254001" y="183135"/>
                    </a:cubicBezTo>
                    <a:cubicBezTo>
                      <a:pt x="252754" y="182507"/>
                      <a:pt x="251506" y="181888"/>
                      <a:pt x="250258" y="181269"/>
                    </a:cubicBezTo>
                    <a:cubicBezTo>
                      <a:pt x="249258" y="182764"/>
                      <a:pt x="248258" y="184259"/>
                      <a:pt x="247267" y="185755"/>
                    </a:cubicBezTo>
                    <a:cubicBezTo>
                      <a:pt x="239771" y="189946"/>
                      <a:pt x="232570" y="194689"/>
                      <a:pt x="225950" y="200138"/>
                    </a:cubicBezTo>
                    <a:cubicBezTo>
                      <a:pt x="204071" y="218092"/>
                      <a:pt x="191308" y="243267"/>
                      <a:pt x="192298" y="271775"/>
                    </a:cubicBezTo>
                    <a:cubicBezTo>
                      <a:pt x="190603" y="280690"/>
                      <a:pt x="177039" y="298578"/>
                      <a:pt x="183726" y="307608"/>
                    </a:cubicBezTo>
                    <a:cubicBezTo>
                      <a:pt x="188155" y="313571"/>
                      <a:pt x="194946" y="318619"/>
                      <a:pt x="186469" y="322610"/>
                    </a:cubicBezTo>
                    <a:cubicBezTo>
                      <a:pt x="180287" y="325525"/>
                      <a:pt x="181154" y="331792"/>
                      <a:pt x="181307" y="337431"/>
                    </a:cubicBezTo>
                    <a:cubicBezTo>
                      <a:pt x="181497" y="344546"/>
                      <a:pt x="181097" y="372207"/>
                      <a:pt x="194794" y="370692"/>
                    </a:cubicBezTo>
                    <a:cubicBezTo>
                      <a:pt x="204719" y="369587"/>
                      <a:pt x="206338" y="398334"/>
                      <a:pt x="208005" y="407535"/>
                    </a:cubicBezTo>
                    <a:cubicBezTo>
                      <a:pt x="209081" y="413421"/>
                      <a:pt x="210234" y="419013"/>
                      <a:pt x="208958" y="424832"/>
                    </a:cubicBezTo>
                    <a:cubicBezTo>
                      <a:pt x="206957" y="434005"/>
                      <a:pt x="203643" y="431652"/>
                      <a:pt x="199090" y="438510"/>
                    </a:cubicBezTo>
                    <a:cubicBezTo>
                      <a:pt x="192156" y="448892"/>
                      <a:pt x="194099" y="444539"/>
                      <a:pt x="183707" y="446806"/>
                    </a:cubicBezTo>
                    <a:cubicBezTo>
                      <a:pt x="178744" y="447883"/>
                      <a:pt x="169896" y="450588"/>
                      <a:pt x="169877" y="456150"/>
                    </a:cubicBezTo>
                    <a:cubicBezTo>
                      <a:pt x="159971" y="453179"/>
                      <a:pt x="147455" y="447130"/>
                      <a:pt x="136968" y="449416"/>
                    </a:cubicBezTo>
                    <a:cubicBezTo>
                      <a:pt x="133081" y="428376"/>
                      <a:pt x="125919" y="408602"/>
                      <a:pt x="123014" y="387704"/>
                    </a:cubicBezTo>
                    <a:cubicBezTo>
                      <a:pt x="120728" y="371216"/>
                      <a:pt x="117251" y="356281"/>
                      <a:pt x="123718" y="340098"/>
                    </a:cubicBezTo>
                    <a:cubicBezTo>
                      <a:pt x="126528" y="333049"/>
                      <a:pt x="128738" y="333154"/>
                      <a:pt x="129291" y="325048"/>
                    </a:cubicBezTo>
                    <a:cubicBezTo>
                      <a:pt x="129710" y="318695"/>
                      <a:pt x="129348" y="311675"/>
                      <a:pt x="130605" y="305417"/>
                    </a:cubicBezTo>
                    <a:cubicBezTo>
                      <a:pt x="135177" y="282643"/>
                      <a:pt x="147626" y="258364"/>
                      <a:pt x="155846" y="236790"/>
                    </a:cubicBezTo>
                    <a:cubicBezTo>
                      <a:pt x="163923" y="215597"/>
                      <a:pt x="177887" y="191336"/>
                      <a:pt x="173610" y="168172"/>
                    </a:cubicBezTo>
                    <a:cubicBezTo>
                      <a:pt x="181764" y="167086"/>
                      <a:pt x="191546" y="167429"/>
                      <a:pt x="198966" y="163714"/>
                    </a:cubicBezTo>
                    <a:cubicBezTo>
                      <a:pt x="214292" y="156056"/>
                      <a:pt x="221626" y="144931"/>
                      <a:pt x="235523" y="135101"/>
                    </a:cubicBezTo>
                    <a:cubicBezTo>
                      <a:pt x="243019" y="129795"/>
                      <a:pt x="257154" y="115003"/>
                      <a:pt x="251039" y="106183"/>
                    </a:cubicBezTo>
                    <a:cubicBezTo>
                      <a:pt x="241924" y="93057"/>
                      <a:pt x="222093" y="112231"/>
                      <a:pt x="215501" y="117680"/>
                    </a:cubicBezTo>
                    <a:cubicBezTo>
                      <a:pt x="226303" y="101525"/>
                      <a:pt x="237018" y="86666"/>
                      <a:pt x="249763" y="71617"/>
                    </a:cubicBezTo>
                    <a:cubicBezTo>
                      <a:pt x="257107" y="62920"/>
                      <a:pt x="264774" y="54510"/>
                      <a:pt x="271232" y="45118"/>
                    </a:cubicBezTo>
                    <a:cubicBezTo>
                      <a:pt x="278747" y="34193"/>
                      <a:pt x="278423" y="28630"/>
                      <a:pt x="265984" y="24182"/>
                    </a:cubicBezTo>
                    <a:cubicBezTo>
                      <a:pt x="281310" y="11228"/>
                      <a:pt x="260402" y="8104"/>
                      <a:pt x="250287" y="11095"/>
                    </a:cubicBezTo>
                    <a:cubicBezTo>
                      <a:pt x="258354" y="-8431"/>
                      <a:pt x="220911" y="8114"/>
                      <a:pt x="214758" y="9228"/>
                    </a:cubicBezTo>
                    <a:cubicBezTo>
                      <a:pt x="222712" y="-14918"/>
                      <a:pt x="175896" y="15276"/>
                      <a:pt x="168762" y="21191"/>
                    </a:cubicBezTo>
                    <a:cubicBezTo>
                      <a:pt x="156646" y="31250"/>
                      <a:pt x="145426" y="46928"/>
                      <a:pt x="138749" y="61149"/>
                    </a:cubicBezTo>
                    <a:cubicBezTo>
                      <a:pt x="129891" y="79980"/>
                      <a:pt x="121737" y="111231"/>
                      <a:pt x="107059" y="125166"/>
                    </a:cubicBezTo>
                    <a:cubicBezTo>
                      <a:pt x="99458" y="132367"/>
                      <a:pt x="88562" y="132358"/>
                      <a:pt x="82751" y="141997"/>
                    </a:cubicBezTo>
                    <a:cubicBezTo>
                      <a:pt x="76484" y="152379"/>
                      <a:pt x="73731" y="166867"/>
                      <a:pt x="69578" y="178297"/>
                    </a:cubicBezTo>
                    <a:cubicBezTo>
                      <a:pt x="62406" y="198071"/>
                      <a:pt x="44442" y="213739"/>
                      <a:pt x="36155" y="233627"/>
                    </a:cubicBezTo>
                    <a:cubicBezTo>
                      <a:pt x="27230" y="255011"/>
                      <a:pt x="19772" y="277004"/>
                      <a:pt x="11809" y="298750"/>
                    </a:cubicBezTo>
                    <a:cubicBezTo>
                      <a:pt x="8580" y="307522"/>
                      <a:pt x="12352" y="323667"/>
                      <a:pt x="12600" y="333011"/>
                    </a:cubicBezTo>
                    <a:cubicBezTo>
                      <a:pt x="12857" y="342365"/>
                      <a:pt x="11323" y="351290"/>
                      <a:pt x="10076" y="360586"/>
                    </a:cubicBezTo>
                    <a:cubicBezTo>
                      <a:pt x="6694" y="385885"/>
                      <a:pt x="3951" y="406297"/>
                      <a:pt x="7866" y="431395"/>
                    </a:cubicBezTo>
                    <a:cubicBezTo>
                      <a:pt x="11361" y="453807"/>
                      <a:pt x="4275" y="476582"/>
                      <a:pt x="522" y="498813"/>
                    </a:cubicBezTo>
                    <a:cubicBezTo>
                      <a:pt x="-2583" y="517263"/>
                      <a:pt x="8866" y="539494"/>
                      <a:pt x="16334" y="555696"/>
                    </a:cubicBezTo>
                    <a:cubicBezTo>
                      <a:pt x="21953" y="567879"/>
                      <a:pt x="27564" y="580071"/>
                      <a:pt x="33174" y="592263"/>
                    </a:cubicBezTo>
                    <a:cubicBezTo>
                      <a:pt x="39517" y="606007"/>
                      <a:pt x="37984" y="619438"/>
                      <a:pt x="39365" y="634182"/>
                    </a:cubicBezTo>
                    <a:cubicBezTo>
                      <a:pt x="41718" y="659090"/>
                      <a:pt x="42546" y="684665"/>
                      <a:pt x="46471" y="709373"/>
                    </a:cubicBezTo>
                    <a:cubicBezTo>
                      <a:pt x="52052" y="744653"/>
                      <a:pt x="66473" y="776105"/>
                      <a:pt x="74055" y="810376"/>
                    </a:cubicBezTo>
                    <a:cubicBezTo>
                      <a:pt x="79199" y="833664"/>
                      <a:pt x="85371" y="855200"/>
                      <a:pt x="82447" y="879108"/>
                    </a:cubicBezTo>
                    <a:cubicBezTo>
                      <a:pt x="79713" y="901520"/>
                      <a:pt x="75169" y="923457"/>
                      <a:pt x="70855" y="945631"/>
                    </a:cubicBezTo>
                    <a:cubicBezTo>
                      <a:pt x="66673" y="967186"/>
                      <a:pt x="62444" y="997494"/>
                      <a:pt x="59958" y="1022355"/>
                    </a:cubicBezTo>
                    <a:cubicBezTo>
                      <a:pt x="58444" y="1037556"/>
                      <a:pt x="56758" y="1052739"/>
                      <a:pt x="55453" y="1067951"/>
                    </a:cubicBezTo>
                    <a:cubicBezTo>
                      <a:pt x="54834" y="1075295"/>
                      <a:pt x="47242" y="1110890"/>
                      <a:pt x="56548" y="1110661"/>
                    </a:cubicBezTo>
                    <a:cubicBezTo>
                      <a:pt x="54786" y="1157086"/>
                      <a:pt x="54176" y="1203015"/>
                      <a:pt x="54681" y="1249478"/>
                    </a:cubicBezTo>
                    <a:cubicBezTo>
                      <a:pt x="55148" y="1292636"/>
                      <a:pt x="62406" y="1335556"/>
                      <a:pt x="61977" y="1378780"/>
                    </a:cubicBezTo>
                    <a:cubicBezTo>
                      <a:pt x="61549" y="1422405"/>
                      <a:pt x="64787" y="1465162"/>
                      <a:pt x="65930" y="1508692"/>
                    </a:cubicBezTo>
                    <a:cubicBezTo>
                      <a:pt x="67207" y="1557031"/>
                      <a:pt x="67654" y="1605342"/>
                      <a:pt x="71426" y="1653557"/>
                    </a:cubicBezTo>
                    <a:cubicBezTo>
                      <a:pt x="74998" y="1699458"/>
                      <a:pt x="76598" y="1742616"/>
                      <a:pt x="75112" y="1788603"/>
                    </a:cubicBezTo>
                    <a:cubicBezTo>
                      <a:pt x="74484" y="1807939"/>
                      <a:pt x="76636" y="1826188"/>
                      <a:pt x="78779" y="1845467"/>
                    </a:cubicBezTo>
                    <a:cubicBezTo>
                      <a:pt x="79770" y="1854401"/>
                      <a:pt x="77884" y="1864098"/>
                      <a:pt x="77294" y="1873042"/>
                    </a:cubicBezTo>
                    <a:cubicBezTo>
                      <a:pt x="76646" y="1882748"/>
                      <a:pt x="86723" y="1881357"/>
                      <a:pt x="93962" y="1881843"/>
                    </a:cubicBezTo>
                    <a:cubicBezTo>
                      <a:pt x="87152" y="1895445"/>
                      <a:pt x="32240" y="1984808"/>
                      <a:pt x="70150" y="1989618"/>
                    </a:cubicBezTo>
                    <a:cubicBezTo>
                      <a:pt x="99830" y="1993390"/>
                      <a:pt x="139825" y="2003239"/>
                      <a:pt x="166829" y="1985723"/>
                    </a:cubicBezTo>
                    <a:cubicBezTo>
                      <a:pt x="179573" y="1977455"/>
                      <a:pt x="172496" y="1970225"/>
                      <a:pt x="172496" y="1959453"/>
                    </a:cubicBezTo>
                    <a:cubicBezTo>
                      <a:pt x="172496" y="1948946"/>
                      <a:pt x="175125" y="1935059"/>
                      <a:pt x="173420" y="1924801"/>
                    </a:cubicBezTo>
                    <a:cubicBezTo>
                      <a:pt x="171477" y="1913095"/>
                      <a:pt x="173696" y="1903722"/>
                      <a:pt x="175773" y="1891959"/>
                    </a:cubicBezTo>
                    <a:cubicBezTo>
                      <a:pt x="176849" y="1885805"/>
                      <a:pt x="182164" y="1892339"/>
                      <a:pt x="185583" y="1889320"/>
                    </a:cubicBezTo>
                    <a:cubicBezTo>
                      <a:pt x="188374" y="1886853"/>
                      <a:pt x="187326" y="1876033"/>
                      <a:pt x="187517" y="1873147"/>
                    </a:cubicBezTo>
                    <a:cubicBezTo>
                      <a:pt x="188879" y="1852096"/>
                      <a:pt x="185097" y="1831913"/>
                      <a:pt x="184821" y="1810901"/>
                    </a:cubicBezTo>
                    <a:cubicBezTo>
                      <a:pt x="184288" y="1771124"/>
                      <a:pt x="183440" y="1731882"/>
                      <a:pt x="186079" y="1692219"/>
                    </a:cubicBezTo>
                    <a:cubicBezTo>
                      <a:pt x="192832" y="1590416"/>
                      <a:pt x="199375" y="1489203"/>
                      <a:pt x="210844" y="1387838"/>
                    </a:cubicBezTo>
                    <a:cubicBezTo>
                      <a:pt x="215111" y="1350091"/>
                      <a:pt x="214511" y="1312153"/>
                      <a:pt x="217873" y="1274339"/>
                    </a:cubicBezTo>
                    <a:cubicBezTo>
                      <a:pt x="222274" y="1224999"/>
                      <a:pt x="226827" y="1177679"/>
                      <a:pt x="224855" y="1128244"/>
                    </a:cubicBezTo>
                    <a:cubicBezTo>
                      <a:pt x="244057" y="1129349"/>
                      <a:pt x="252534" y="1245173"/>
                      <a:pt x="254230" y="1256346"/>
                    </a:cubicBezTo>
                    <a:cubicBezTo>
                      <a:pt x="260383" y="1296989"/>
                      <a:pt x="262193" y="1338023"/>
                      <a:pt x="267994" y="1378666"/>
                    </a:cubicBezTo>
                    <a:cubicBezTo>
                      <a:pt x="273937" y="1420223"/>
                      <a:pt x="282414" y="1460848"/>
                      <a:pt x="286701" y="1502434"/>
                    </a:cubicBezTo>
                    <a:cubicBezTo>
                      <a:pt x="292244" y="1556212"/>
                      <a:pt x="297797" y="1609971"/>
                      <a:pt x="303341" y="1663730"/>
                    </a:cubicBezTo>
                    <a:cubicBezTo>
                      <a:pt x="307513" y="1704030"/>
                      <a:pt x="316676" y="1742778"/>
                      <a:pt x="319429" y="1783373"/>
                    </a:cubicBezTo>
                    <a:cubicBezTo>
                      <a:pt x="320467" y="1798595"/>
                      <a:pt x="307970" y="1896321"/>
                      <a:pt x="327696" y="1894197"/>
                    </a:cubicBezTo>
                    <a:cubicBezTo>
                      <a:pt x="323629" y="1918609"/>
                      <a:pt x="319524" y="1942936"/>
                      <a:pt x="315800" y="1967406"/>
                    </a:cubicBezTo>
                    <a:cubicBezTo>
                      <a:pt x="314533" y="1975702"/>
                      <a:pt x="310599" y="1982951"/>
                      <a:pt x="323896" y="1984123"/>
                    </a:cubicBezTo>
                    <a:cubicBezTo>
                      <a:pt x="337355" y="1985313"/>
                      <a:pt x="350861" y="1987028"/>
                      <a:pt x="364358" y="1987704"/>
                    </a:cubicBezTo>
                    <a:cubicBezTo>
                      <a:pt x="383132" y="1988228"/>
                      <a:pt x="414164" y="1991076"/>
                      <a:pt x="429728" y="1977445"/>
                    </a:cubicBezTo>
                    <a:cubicBezTo>
                      <a:pt x="438520" y="1969740"/>
                      <a:pt x="431204" y="1955928"/>
                      <a:pt x="429204" y="1946375"/>
                    </a:cubicBezTo>
                    <a:cubicBezTo>
                      <a:pt x="424756" y="1925010"/>
                      <a:pt x="420070" y="1906341"/>
                      <a:pt x="412964" y="1885596"/>
                    </a:cubicBezTo>
                    <a:cubicBezTo>
                      <a:pt x="420327" y="1884443"/>
                      <a:pt x="429757" y="1884615"/>
                      <a:pt x="429823" y="1875414"/>
                    </a:cubicBezTo>
                    <a:cubicBezTo>
                      <a:pt x="429966" y="1860478"/>
                      <a:pt x="430080" y="1845515"/>
                      <a:pt x="430214" y="1830570"/>
                    </a:cubicBezTo>
                    <a:cubicBezTo>
                      <a:pt x="430385" y="1809520"/>
                      <a:pt x="430452" y="1789098"/>
                      <a:pt x="428804" y="1768143"/>
                    </a:cubicBezTo>
                    <a:cubicBezTo>
                      <a:pt x="425832" y="1730586"/>
                      <a:pt x="424023" y="1694077"/>
                      <a:pt x="423623" y="1656453"/>
                    </a:cubicBezTo>
                    <a:cubicBezTo>
                      <a:pt x="422556" y="1555955"/>
                      <a:pt x="420003" y="1455380"/>
                      <a:pt x="420470" y="1354882"/>
                    </a:cubicBezTo>
                    <a:cubicBezTo>
                      <a:pt x="420708" y="1302818"/>
                      <a:pt x="420956" y="1250755"/>
                      <a:pt x="421194" y="1198700"/>
                    </a:cubicBezTo>
                    <a:cubicBezTo>
                      <a:pt x="421394" y="1156762"/>
                      <a:pt x="407078" y="1116624"/>
                      <a:pt x="405420" y="1075237"/>
                    </a:cubicBezTo>
                    <a:cubicBezTo>
                      <a:pt x="403506" y="1027174"/>
                      <a:pt x="395333" y="979987"/>
                      <a:pt x="393190" y="932029"/>
                    </a:cubicBezTo>
                    <a:cubicBezTo>
                      <a:pt x="391228" y="888395"/>
                      <a:pt x="380465" y="846047"/>
                      <a:pt x="377331" y="802565"/>
                    </a:cubicBezTo>
                    <a:cubicBezTo>
                      <a:pt x="375321" y="774895"/>
                      <a:pt x="373626" y="753721"/>
                      <a:pt x="383065" y="727346"/>
                    </a:cubicBezTo>
                    <a:cubicBezTo>
                      <a:pt x="394009" y="737024"/>
                      <a:pt x="400944" y="758360"/>
                      <a:pt x="407563" y="771895"/>
                    </a:cubicBezTo>
                    <a:cubicBezTo>
                      <a:pt x="419298" y="795879"/>
                      <a:pt x="431062" y="819853"/>
                      <a:pt x="442796" y="843847"/>
                    </a:cubicBezTo>
                    <a:cubicBezTo>
                      <a:pt x="447778" y="854000"/>
                      <a:pt x="458036" y="860620"/>
                      <a:pt x="462342" y="872088"/>
                    </a:cubicBezTo>
                    <a:cubicBezTo>
                      <a:pt x="464190" y="876374"/>
                      <a:pt x="465694" y="880880"/>
                      <a:pt x="467342" y="885252"/>
                    </a:cubicBezTo>
                    <a:cubicBezTo>
                      <a:pt x="471571" y="896396"/>
                      <a:pt x="475696" y="907540"/>
                      <a:pt x="480506" y="918437"/>
                    </a:cubicBezTo>
                    <a:cubicBezTo>
                      <a:pt x="489659" y="939182"/>
                      <a:pt x="498480" y="960071"/>
                      <a:pt x="507328" y="980940"/>
                    </a:cubicBezTo>
                    <a:cubicBezTo>
                      <a:pt x="513443" y="995304"/>
                      <a:pt x="519539" y="1009667"/>
                      <a:pt x="525654" y="1024022"/>
                    </a:cubicBezTo>
                    <a:cubicBezTo>
                      <a:pt x="528636" y="1031032"/>
                      <a:pt x="530588" y="1039795"/>
                      <a:pt x="536427" y="1044872"/>
                    </a:cubicBezTo>
                    <a:cubicBezTo>
                      <a:pt x="545038" y="1052368"/>
                      <a:pt x="539218" y="1054321"/>
                      <a:pt x="533398" y="1062074"/>
                    </a:cubicBezTo>
                    <a:cubicBezTo>
                      <a:pt x="526273" y="1071580"/>
                      <a:pt x="523283" y="1082134"/>
                      <a:pt x="519225" y="1093954"/>
                    </a:cubicBezTo>
                    <a:cubicBezTo>
                      <a:pt x="516015" y="1103260"/>
                      <a:pt x="501385" y="1138388"/>
                      <a:pt x="527055" y="1128273"/>
                    </a:cubicBezTo>
                    <a:cubicBezTo>
                      <a:pt x="537418" y="1124186"/>
                      <a:pt x="537380" y="1110747"/>
                      <a:pt x="540332" y="1101879"/>
                    </a:cubicBezTo>
                    <a:cubicBezTo>
                      <a:pt x="545181" y="1087372"/>
                      <a:pt x="549791" y="1088287"/>
                      <a:pt x="564040" y="1089992"/>
                    </a:cubicBezTo>
                    <a:cubicBezTo>
                      <a:pt x="580356" y="1091925"/>
                      <a:pt x="570250" y="1123977"/>
                      <a:pt x="566088" y="1131054"/>
                    </a:cubicBezTo>
                    <a:cubicBezTo>
                      <a:pt x="562097" y="1137836"/>
                      <a:pt x="558077" y="1144760"/>
                      <a:pt x="555572" y="1152257"/>
                    </a:cubicBezTo>
                    <a:cubicBezTo>
                      <a:pt x="553858" y="1157429"/>
                      <a:pt x="545504" y="1163572"/>
                      <a:pt x="542590" y="1169602"/>
                    </a:cubicBezTo>
                    <a:cubicBezTo>
                      <a:pt x="539418" y="1176202"/>
                      <a:pt x="542723" y="1178450"/>
                      <a:pt x="548324" y="1181803"/>
                    </a:cubicBezTo>
                    <a:cubicBezTo>
                      <a:pt x="553744" y="1185051"/>
                      <a:pt x="558030" y="1174193"/>
                      <a:pt x="561049" y="1172183"/>
                    </a:cubicBezTo>
                    <a:cubicBezTo>
                      <a:pt x="573698" y="1163744"/>
                      <a:pt x="577356" y="1148399"/>
                      <a:pt x="587634" y="1137617"/>
                    </a:cubicBezTo>
                    <a:cubicBezTo>
                      <a:pt x="590615" y="1144551"/>
                      <a:pt x="578356" y="1165039"/>
                      <a:pt x="573803" y="1171278"/>
                    </a:cubicBezTo>
                    <a:cubicBezTo>
                      <a:pt x="570127" y="1176307"/>
                      <a:pt x="562202" y="1179717"/>
                      <a:pt x="559592" y="1186232"/>
                    </a:cubicBezTo>
                    <a:cubicBezTo>
                      <a:pt x="556868" y="1193043"/>
                      <a:pt x="559316" y="1197386"/>
                      <a:pt x="565135" y="1198843"/>
                    </a:cubicBezTo>
                    <a:cubicBezTo>
                      <a:pt x="568088" y="1199577"/>
                      <a:pt x="569327" y="1198062"/>
                      <a:pt x="572070" y="1196557"/>
                    </a:cubicBezTo>
                    <a:cubicBezTo>
                      <a:pt x="576242" y="1194233"/>
                      <a:pt x="576337" y="1201691"/>
                      <a:pt x="579413" y="1201196"/>
                    </a:cubicBezTo>
                    <a:cubicBezTo>
                      <a:pt x="594882" y="1198710"/>
                      <a:pt x="613046" y="1171440"/>
                      <a:pt x="618685" y="1159315"/>
                    </a:cubicBezTo>
                    <a:cubicBezTo>
                      <a:pt x="626143" y="1143141"/>
                      <a:pt x="629505" y="1114414"/>
                      <a:pt x="625000" y="1097564"/>
                    </a:cubicBezTo>
                    <a:close/>
                    <a:moveTo>
                      <a:pt x="209129" y="75427"/>
                    </a:moveTo>
                    <a:cubicBezTo>
                      <a:pt x="218435" y="65130"/>
                      <a:pt x="227265" y="55510"/>
                      <a:pt x="237914" y="46633"/>
                    </a:cubicBezTo>
                    <a:cubicBezTo>
                      <a:pt x="235704" y="56977"/>
                      <a:pt x="216139" y="70521"/>
                      <a:pt x="209129" y="79170"/>
                    </a:cubicBezTo>
                    <a:cubicBezTo>
                      <a:pt x="207862" y="76989"/>
                      <a:pt x="209034" y="75789"/>
                      <a:pt x="209129" y="7542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273C0968-536E-41B4-B59A-2A2BB3967C39}"/>
                  </a:ext>
                </a:extLst>
              </p:cNvPr>
              <p:cNvSpPr/>
              <p:nvPr/>
            </p:nvSpPr>
            <p:spPr>
              <a:xfrm>
                <a:off x="5488731" y="2967389"/>
                <a:ext cx="186555" cy="164287"/>
              </a:xfrm>
              <a:custGeom>
                <a:avLst/>
                <a:gdLst>
                  <a:gd name="connsiteX0" fmla="*/ 87003 w 186555"/>
                  <a:gd name="connsiteY0" fmla="*/ 3029 h 164287"/>
                  <a:gd name="connsiteX1" fmla="*/ 88860 w 186555"/>
                  <a:gd name="connsiteY1" fmla="*/ 0 h 164287"/>
                  <a:gd name="connsiteX2" fmla="*/ 98585 w 186555"/>
                  <a:gd name="connsiteY2" fmla="*/ 3029 h 164287"/>
                  <a:gd name="connsiteX3" fmla="*/ 104567 w 186555"/>
                  <a:gd name="connsiteY3" fmla="*/ 0 h 164287"/>
                  <a:gd name="connsiteX4" fmla="*/ 121398 w 186555"/>
                  <a:gd name="connsiteY4" fmla="*/ 5696 h 164287"/>
                  <a:gd name="connsiteX5" fmla="*/ 127160 w 186555"/>
                  <a:gd name="connsiteY5" fmla="*/ 7458 h 164287"/>
                  <a:gd name="connsiteX6" fmla="*/ 135399 w 186555"/>
                  <a:gd name="connsiteY6" fmla="*/ 11687 h 164287"/>
                  <a:gd name="connsiteX7" fmla="*/ 144762 w 186555"/>
                  <a:gd name="connsiteY7" fmla="*/ 7306 h 164287"/>
                  <a:gd name="connsiteX8" fmla="*/ 152849 w 186555"/>
                  <a:gd name="connsiteY8" fmla="*/ 21669 h 164287"/>
                  <a:gd name="connsiteX9" fmla="*/ 184758 w 186555"/>
                  <a:gd name="connsiteY9" fmla="*/ 104384 h 164287"/>
                  <a:gd name="connsiteX10" fmla="*/ 181015 w 186555"/>
                  <a:gd name="connsiteY10" fmla="*/ 142884 h 164287"/>
                  <a:gd name="connsiteX11" fmla="*/ 164403 w 186555"/>
                  <a:gd name="connsiteY11" fmla="*/ 164287 h 164287"/>
                  <a:gd name="connsiteX12" fmla="*/ 159202 w 186555"/>
                  <a:gd name="connsiteY12" fmla="*/ 112995 h 164287"/>
                  <a:gd name="connsiteX13" fmla="*/ 97204 w 186555"/>
                  <a:gd name="connsiteY13" fmla="*/ 94412 h 164287"/>
                  <a:gd name="connsiteX14" fmla="*/ 42854 w 186555"/>
                  <a:gd name="connsiteY14" fmla="*/ 100584 h 164287"/>
                  <a:gd name="connsiteX15" fmla="*/ 10069 w 186555"/>
                  <a:gd name="connsiteY15" fmla="*/ 140227 h 164287"/>
                  <a:gd name="connsiteX16" fmla="*/ 12441 w 186555"/>
                  <a:gd name="connsiteY16" fmla="*/ 83563 h 164287"/>
                  <a:gd name="connsiteX17" fmla="*/ 45845 w 186555"/>
                  <a:gd name="connsiteY17" fmla="*/ 22193 h 164287"/>
                  <a:gd name="connsiteX18" fmla="*/ 61342 w 186555"/>
                  <a:gd name="connsiteY18" fmla="*/ 11058 h 164287"/>
                  <a:gd name="connsiteX19" fmla="*/ 70163 w 186555"/>
                  <a:gd name="connsiteY19" fmla="*/ 3038 h 164287"/>
                  <a:gd name="connsiteX20" fmla="*/ 87003 w 186555"/>
                  <a:gd name="connsiteY20" fmla="*/ 3029 h 164287"/>
                  <a:gd name="connsiteX21" fmla="*/ 87003 w 186555"/>
                  <a:gd name="connsiteY21" fmla="*/ 3029 h 164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6555" h="164287">
                    <a:moveTo>
                      <a:pt x="87003" y="3029"/>
                    </a:moveTo>
                    <a:cubicBezTo>
                      <a:pt x="87612" y="2029"/>
                      <a:pt x="88241" y="1010"/>
                      <a:pt x="88860" y="0"/>
                    </a:cubicBezTo>
                    <a:cubicBezTo>
                      <a:pt x="92003" y="3077"/>
                      <a:pt x="94499" y="3029"/>
                      <a:pt x="98585" y="3029"/>
                    </a:cubicBezTo>
                    <a:cubicBezTo>
                      <a:pt x="100119" y="3029"/>
                      <a:pt x="106081" y="133"/>
                      <a:pt x="104567" y="0"/>
                    </a:cubicBezTo>
                    <a:cubicBezTo>
                      <a:pt x="110187" y="514"/>
                      <a:pt x="114749" y="3791"/>
                      <a:pt x="121398" y="5696"/>
                    </a:cubicBezTo>
                    <a:cubicBezTo>
                      <a:pt x="125436" y="6848"/>
                      <a:pt x="122845" y="1762"/>
                      <a:pt x="127160" y="7458"/>
                    </a:cubicBezTo>
                    <a:cubicBezTo>
                      <a:pt x="129018" y="9916"/>
                      <a:pt x="132628" y="10563"/>
                      <a:pt x="135399" y="11687"/>
                    </a:cubicBezTo>
                    <a:cubicBezTo>
                      <a:pt x="137371" y="12497"/>
                      <a:pt x="144458" y="7134"/>
                      <a:pt x="144762" y="7306"/>
                    </a:cubicBezTo>
                    <a:cubicBezTo>
                      <a:pt x="147258" y="8687"/>
                      <a:pt x="149763" y="19402"/>
                      <a:pt x="152849" y="21669"/>
                    </a:cubicBezTo>
                    <a:cubicBezTo>
                      <a:pt x="177595" y="39929"/>
                      <a:pt x="177509" y="78410"/>
                      <a:pt x="184758" y="104384"/>
                    </a:cubicBezTo>
                    <a:cubicBezTo>
                      <a:pt x="188139" y="116567"/>
                      <a:pt x="186672" y="130759"/>
                      <a:pt x="181015" y="142884"/>
                    </a:cubicBezTo>
                    <a:cubicBezTo>
                      <a:pt x="177224" y="151028"/>
                      <a:pt x="167308" y="156324"/>
                      <a:pt x="164403" y="164287"/>
                    </a:cubicBezTo>
                    <a:cubicBezTo>
                      <a:pt x="164336" y="151609"/>
                      <a:pt x="172823" y="121272"/>
                      <a:pt x="159202" y="112995"/>
                    </a:cubicBezTo>
                    <a:cubicBezTo>
                      <a:pt x="139848" y="101203"/>
                      <a:pt x="119835" y="95726"/>
                      <a:pt x="97204" y="94412"/>
                    </a:cubicBezTo>
                    <a:cubicBezTo>
                      <a:pt x="79088" y="93364"/>
                      <a:pt x="59666" y="93431"/>
                      <a:pt x="42854" y="100584"/>
                    </a:cubicBezTo>
                    <a:cubicBezTo>
                      <a:pt x="21118" y="109833"/>
                      <a:pt x="8326" y="119482"/>
                      <a:pt x="10069" y="140227"/>
                    </a:cubicBezTo>
                    <a:cubicBezTo>
                      <a:pt x="-13219" y="129721"/>
                      <a:pt x="10984" y="101508"/>
                      <a:pt x="12441" y="83563"/>
                    </a:cubicBezTo>
                    <a:cubicBezTo>
                      <a:pt x="14460" y="58922"/>
                      <a:pt x="27205" y="37709"/>
                      <a:pt x="45845" y="22193"/>
                    </a:cubicBezTo>
                    <a:cubicBezTo>
                      <a:pt x="50741" y="18107"/>
                      <a:pt x="55951" y="14430"/>
                      <a:pt x="61342" y="11058"/>
                    </a:cubicBezTo>
                    <a:cubicBezTo>
                      <a:pt x="60990" y="11278"/>
                      <a:pt x="69753" y="3191"/>
                      <a:pt x="70163" y="3038"/>
                    </a:cubicBezTo>
                    <a:cubicBezTo>
                      <a:pt x="72544" y="2181"/>
                      <a:pt x="83136" y="3600"/>
                      <a:pt x="87003" y="3029"/>
                    </a:cubicBezTo>
                    <a:lnTo>
                      <a:pt x="87003" y="3029"/>
                    </a:lnTo>
                    <a:close/>
                  </a:path>
                </a:pathLst>
              </a:custGeom>
              <a:solidFill>
                <a:srgbClr val="FFDF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" name="图形 13">
              <a:extLst>
                <a:ext uri="{FF2B5EF4-FFF2-40B4-BE49-F238E27FC236}">
                  <a16:creationId xmlns:a16="http://schemas.microsoft.com/office/drawing/2014/main" id="{5B7BE051-4F33-47A1-844A-7BD9DBBE5B39}"/>
                </a:ext>
              </a:extLst>
            </p:cNvPr>
            <p:cNvGrpSpPr/>
            <p:nvPr/>
          </p:nvGrpSpPr>
          <p:grpSpPr>
            <a:xfrm>
              <a:off x="5055059" y="2518614"/>
              <a:ext cx="798518" cy="2541487"/>
              <a:chOff x="5055059" y="2518614"/>
              <a:chExt cx="798518" cy="2541487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2D66F155-ED8D-4722-9E92-4B2789FE677F}"/>
                  </a:ext>
                </a:extLst>
              </p:cNvPr>
              <p:cNvSpPr/>
              <p:nvPr/>
            </p:nvSpPr>
            <p:spPr>
              <a:xfrm>
                <a:off x="5055059" y="2518614"/>
                <a:ext cx="798518" cy="2541487"/>
              </a:xfrm>
              <a:custGeom>
                <a:avLst/>
                <a:gdLst>
                  <a:gd name="connsiteX0" fmla="*/ 795929 w 798518"/>
                  <a:gd name="connsiteY0" fmla="*/ 1397637 h 2541487"/>
                  <a:gd name="connsiteX1" fmla="*/ 785260 w 798518"/>
                  <a:gd name="connsiteY1" fmla="*/ 1326971 h 2541487"/>
                  <a:gd name="connsiteX2" fmla="*/ 785803 w 798518"/>
                  <a:gd name="connsiteY2" fmla="*/ 1309588 h 2541487"/>
                  <a:gd name="connsiteX3" fmla="*/ 790223 w 798518"/>
                  <a:gd name="connsiteY3" fmla="*/ 1296911 h 2541487"/>
                  <a:gd name="connsiteX4" fmla="*/ 783089 w 798518"/>
                  <a:gd name="connsiteY4" fmla="*/ 1269507 h 2541487"/>
                  <a:gd name="connsiteX5" fmla="*/ 724329 w 798518"/>
                  <a:gd name="connsiteY5" fmla="*/ 1090351 h 2541487"/>
                  <a:gd name="connsiteX6" fmla="*/ 687963 w 798518"/>
                  <a:gd name="connsiteY6" fmla="*/ 1004217 h 2541487"/>
                  <a:gd name="connsiteX7" fmla="*/ 652234 w 798518"/>
                  <a:gd name="connsiteY7" fmla="*/ 937056 h 2541487"/>
                  <a:gd name="connsiteX8" fmla="*/ 630584 w 798518"/>
                  <a:gd name="connsiteY8" fmla="*/ 887107 h 2541487"/>
                  <a:gd name="connsiteX9" fmla="*/ 614230 w 798518"/>
                  <a:gd name="connsiteY9" fmla="*/ 807887 h 2541487"/>
                  <a:gd name="connsiteX10" fmla="*/ 551022 w 798518"/>
                  <a:gd name="connsiteY10" fmla="*/ 710942 h 2541487"/>
                  <a:gd name="connsiteX11" fmla="*/ 479251 w 798518"/>
                  <a:gd name="connsiteY11" fmla="*/ 669499 h 2541487"/>
                  <a:gd name="connsiteX12" fmla="*/ 418005 w 798518"/>
                  <a:gd name="connsiteY12" fmla="*/ 622998 h 2541487"/>
                  <a:gd name="connsiteX13" fmla="*/ 407909 w 798518"/>
                  <a:gd name="connsiteY13" fmla="*/ 576363 h 2541487"/>
                  <a:gd name="connsiteX14" fmla="*/ 414481 w 798518"/>
                  <a:gd name="connsiteY14" fmla="*/ 522137 h 2541487"/>
                  <a:gd name="connsiteX15" fmla="*/ 422710 w 798518"/>
                  <a:gd name="connsiteY15" fmla="*/ 499192 h 2541487"/>
                  <a:gd name="connsiteX16" fmla="*/ 443627 w 798518"/>
                  <a:gd name="connsiteY16" fmla="*/ 485095 h 2541487"/>
                  <a:gd name="connsiteX17" fmla="*/ 438731 w 798518"/>
                  <a:gd name="connsiteY17" fmla="*/ 433241 h 2541487"/>
                  <a:gd name="connsiteX18" fmla="*/ 451666 w 798518"/>
                  <a:gd name="connsiteY18" fmla="*/ 416096 h 2541487"/>
                  <a:gd name="connsiteX19" fmla="*/ 461753 w 798518"/>
                  <a:gd name="connsiteY19" fmla="*/ 372004 h 2541487"/>
                  <a:gd name="connsiteX20" fmla="*/ 427530 w 798518"/>
                  <a:gd name="connsiteY20" fmla="*/ 257085 h 2541487"/>
                  <a:gd name="connsiteX21" fmla="*/ 415109 w 798518"/>
                  <a:gd name="connsiteY21" fmla="*/ 247665 h 2541487"/>
                  <a:gd name="connsiteX22" fmla="*/ 406823 w 798518"/>
                  <a:gd name="connsiteY22" fmla="*/ 243693 h 2541487"/>
                  <a:gd name="connsiteX23" fmla="*/ 385868 w 798518"/>
                  <a:gd name="connsiteY23" fmla="*/ 232977 h 2541487"/>
                  <a:gd name="connsiteX24" fmla="*/ 365627 w 798518"/>
                  <a:gd name="connsiteY24" fmla="*/ 227024 h 2541487"/>
                  <a:gd name="connsiteX25" fmla="*/ 342529 w 798518"/>
                  <a:gd name="connsiteY25" fmla="*/ 227024 h 2541487"/>
                  <a:gd name="connsiteX26" fmla="*/ 323479 w 798518"/>
                  <a:gd name="connsiteY26" fmla="*/ 233216 h 2541487"/>
                  <a:gd name="connsiteX27" fmla="*/ 318716 w 798518"/>
                  <a:gd name="connsiteY27" fmla="*/ 230834 h 2541487"/>
                  <a:gd name="connsiteX28" fmla="*/ 314906 w 798518"/>
                  <a:gd name="connsiteY28" fmla="*/ 236549 h 2541487"/>
                  <a:gd name="connsiteX29" fmla="*/ 287741 w 798518"/>
                  <a:gd name="connsiteY29" fmla="*/ 254866 h 2541487"/>
                  <a:gd name="connsiteX30" fmla="*/ 244898 w 798518"/>
                  <a:gd name="connsiteY30" fmla="*/ 346087 h 2541487"/>
                  <a:gd name="connsiteX31" fmla="*/ 233982 w 798518"/>
                  <a:gd name="connsiteY31" fmla="*/ 391721 h 2541487"/>
                  <a:gd name="connsiteX32" fmla="*/ 237468 w 798518"/>
                  <a:gd name="connsiteY32" fmla="*/ 410828 h 2541487"/>
                  <a:gd name="connsiteX33" fmla="*/ 230896 w 798518"/>
                  <a:gd name="connsiteY33" fmla="*/ 429688 h 2541487"/>
                  <a:gd name="connsiteX34" fmla="*/ 248079 w 798518"/>
                  <a:gd name="connsiteY34" fmla="*/ 472045 h 2541487"/>
                  <a:gd name="connsiteX35" fmla="*/ 264910 w 798518"/>
                  <a:gd name="connsiteY35" fmla="*/ 518966 h 2541487"/>
                  <a:gd name="connsiteX36" fmla="*/ 266119 w 798518"/>
                  <a:gd name="connsiteY36" fmla="*/ 540997 h 2541487"/>
                  <a:gd name="connsiteX37" fmla="*/ 253546 w 798518"/>
                  <a:gd name="connsiteY37" fmla="*/ 558399 h 2541487"/>
                  <a:gd name="connsiteX38" fmla="*/ 233953 w 798518"/>
                  <a:gd name="connsiteY38" fmla="*/ 568962 h 2541487"/>
                  <a:gd name="connsiteX39" fmla="*/ 216332 w 798518"/>
                  <a:gd name="connsiteY39" fmla="*/ 580869 h 2541487"/>
                  <a:gd name="connsiteX40" fmla="*/ 174422 w 798518"/>
                  <a:gd name="connsiteY40" fmla="*/ 572296 h 2541487"/>
                  <a:gd name="connsiteX41" fmla="*/ 156668 w 798518"/>
                  <a:gd name="connsiteY41" fmla="*/ 493715 h 2541487"/>
                  <a:gd name="connsiteX42" fmla="*/ 157563 w 798518"/>
                  <a:gd name="connsiteY42" fmla="*/ 433098 h 2541487"/>
                  <a:gd name="connsiteX43" fmla="*/ 164659 w 798518"/>
                  <a:gd name="connsiteY43" fmla="*/ 413924 h 2541487"/>
                  <a:gd name="connsiteX44" fmla="*/ 166336 w 798518"/>
                  <a:gd name="connsiteY44" fmla="*/ 388940 h 2541487"/>
                  <a:gd name="connsiteX45" fmla="*/ 198482 w 798518"/>
                  <a:gd name="connsiteY45" fmla="*/ 301548 h 2541487"/>
                  <a:gd name="connsiteX46" fmla="*/ 221104 w 798518"/>
                  <a:gd name="connsiteY46" fmla="*/ 214156 h 2541487"/>
                  <a:gd name="connsiteX47" fmla="*/ 253404 w 798518"/>
                  <a:gd name="connsiteY47" fmla="*/ 208479 h 2541487"/>
                  <a:gd name="connsiteX48" fmla="*/ 299952 w 798518"/>
                  <a:gd name="connsiteY48" fmla="*/ 172046 h 2541487"/>
                  <a:gd name="connsiteX49" fmla="*/ 319707 w 798518"/>
                  <a:gd name="connsiteY49" fmla="*/ 135232 h 2541487"/>
                  <a:gd name="connsiteX50" fmla="*/ 274444 w 798518"/>
                  <a:gd name="connsiteY50" fmla="*/ 149862 h 2541487"/>
                  <a:gd name="connsiteX51" fmla="*/ 318069 w 798518"/>
                  <a:gd name="connsiteY51" fmla="*/ 91207 h 2541487"/>
                  <a:gd name="connsiteX52" fmla="*/ 345405 w 798518"/>
                  <a:gd name="connsiteY52" fmla="*/ 57470 h 2541487"/>
                  <a:gd name="connsiteX53" fmla="*/ 338738 w 798518"/>
                  <a:gd name="connsiteY53" fmla="*/ 30800 h 2541487"/>
                  <a:gd name="connsiteX54" fmla="*/ 318736 w 798518"/>
                  <a:gd name="connsiteY54" fmla="*/ 14131 h 2541487"/>
                  <a:gd name="connsiteX55" fmla="*/ 273492 w 798518"/>
                  <a:gd name="connsiteY55" fmla="*/ 11750 h 2541487"/>
                  <a:gd name="connsiteX56" fmla="*/ 214913 w 798518"/>
                  <a:gd name="connsiteY56" fmla="*/ 26990 h 2541487"/>
                  <a:gd name="connsiteX57" fmla="*/ 176680 w 798518"/>
                  <a:gd name="connsiteY57" fmla="*/ 77882 h 2541487"/>
                  <a:gd name="connsiteX58" fmla="*/ 136332 w 798518"/>
                  <a:gd name="connsiteY58" fmla="*/ 159397 h 2541487"/>
                  <a:gd name="connsiteX59" fmla="*/ 105376 w 798518"/>
                  <a:gd name="connsiteY59" fmla="*/ 180828 h 2541487"/>
                  <a:gd name="connsiteX60" fmla="*/ 88612 w 798518"/>
                  <a:gd name="connsiteY60" fmla="*/ 227043 h 2541487"/>
                  <a:gd name="connsiteX61" fmla="*/ 46044 w 798518"/>
                  <a:gd name="connsiteY61" fmla="*/ 297500 h 2541487"/>
                  <a:gd name="connsiteX62" fmla="*/ 15040 w 798518"/>
                  <a:gd name="connsiteY62" fmla="*/ 380424 h 2541487"/>
                  <a:gd name="connsiteX63" fmla="*/ 16050 w 798518"/>
                  <a:gd name="connsiteY63" fmla="*/ 424049 h 2541487"/>
                  <a:gd name="connsiteX64" fmla="*/ 12840 w 798518"/>
                  <a:gd name="connsiteY64" fmla="*/ 459158 h 2541487"/>
                  <a:gd name="connsiteX65" fmla="*/ 10021 w 798518"/>
                  <a:gd name="connsiteY65" fmla="*/ 549331 h 2541487"/>
                  <a:gd name="connsiteX66" fmla="*/ 667 w 798518"/>
                  <a:gd name="connsiteY66" fmla="*/ 635190 h 2541487"/>
                  <a:gd name="connsiteX67" fmla="*/ 20793 w 798518"/>
                  <a:gd name="connsiteY67" fmla="*/ 707618 h 2541487"/>
                  <a:gd name="connsiteX68" fmla="*/ 42244 w 798518"/>
                  <a:gd name="connsiteY68" fmla="*/ 754185 h 2541487"/>
                  <a:gd name="connsiteX69" fmla="*/ 50131 w 798518"/>
                  <a:gd name="connsiteY69" fmla="*/ 807573 h 2541487"/>
                  <a:gd name="connsiteX70" fmla="*/ 59170 w 798518"/>
                  <a:gd name="connsiteY70" fmla="*/ 903309 h 2541487"/>
                  <a:gd name="connsiteX71" fmla="*/ 94298 w 798518"/>
                  <a:gd name="connsiteY71" fmla="*/ 1031944 h 2541487"/>
                  <a:gd name="connsiteX72" fmla="*/ 104994 w 798518"/>
                  <a:gd name="connsiteY72" fmla="*/ 1119460 h 2541487"/>
                  <a:gd name="connsiteX73" fmla="*/ 90231 w 798518"/>
                  <a:gd name="connsiteY73" fmla="*/ 1204175 h 2541487"/>
                  <a:gd name="connsiteX74" fmla="*/ 76353 w 798518"/>
                  <a:gd name="connsiteY74" fmla="*/ 1301883 h 2541487"/>
                  <a:gd name="connsiteX75" fmla="*/ 70619 w 798518"/>
                  <a:gd name="connsiteY75" fmla="*/ 1359947 h 2541487"/>
                  <a:gd name="connsiteX76" fmla="*/ 72009 w 798518"/>
                  <a:gd name="connsiteY76" fmla="*/ 1414335 h 2541487"/>
                  <a:gd name="connsiteX77" fmla="*/ 69628 w 798518"/>
                  <a:gd name="connsiteY77" fmla="*/ 1591119 h 2541487"/>
                  <a:gd name="connsiteX78" fmla="*/ 78925 w 798518"/>
                  <a:gd name="connsiteY78" fmla="*/ 1755768 h 2541487"/>
                  <a:gd name="connsiteX79" fmla="*/ 83954 w 798518"/>
                  <a:gd name="connsiteY79" fmla="*/ 1921198 h 2541487"/>
                  <a:gd name="connsiteX80" fmla="*/ 90945 w 798518"/>
                  <a:gd name="connsiteY80" fmla="*/ 2105669 h 2541487"/>
                  <a:gd name="connsiteX81" fmla="*/ 95631 w 798518"/>
                  <a:gd name="connsiteY81" fmla="*/ 2277643 h 2541487"/>
                  <a:gd name="connsiteX82" fmla="*/ 100299 w 798518"/>
                  <a:gd name="connsiteY82" fmla="*/ 2350052 h 2541487"/>
                  <a:gd name="connsiteX83" fmla="*/ 98403 w 798518"/>
                  <a:gd name="connsiteY83" fmla="*/ 2385161 h 2541487"/>
                  <a:gd name="connsiteX84" fmla="*/ 119634 w 798518"/>
                  <a:gd name="connsiteY84" fmla="*/ 2396372 h 2541487"/>
                  <a:gd name="connsiteX85" fmla="*/ 89307 w 798518"/>
                  <a:gd name="connsiteY85" fmla="*/ 2533618 h 2541487"/>
                  <a:gd name="connsiteX86" fmla="*/ 212437 w 798518"/>
                  <a:gd name="connsiteY86" fmla="*/ 2528655 h 2541487"/>
                  <a:gd name="connsiteX87" fmla="*/ 219647 w 798518"/>
                  <a:gd name="connsiteY87" fmla="*/ 2495203 h 2541487"/>
                  <a:gd name="connsiteX88" fmla="*/ 220828 w 798518"/>
                  <a:gd name="connsiteY88" fmla="*/ 2451083 h 2541487"/>
                  <a:gd name="connsiteX89" fmla="*/ 223809 w 798518"/>
                  <a:gd name="connsiteY89" fmla="*/ 2409259 h 2541487"/>
                  <a:gd name="connsiteX90" fmla="*/ 236316 w 798518"/>
                  <a:gd name="connsiteY90" fmla="*/ 2405887 h 2541487"/>
                  <a:gd name="connsiteX91" fmla="*/ 238773 w 798518"/>
                  <a:gd name="connsiteY91" fmla="*/ 2385285 h 2541487"/>
                  <a:gd name="connsiteX92" fmla="*/ 235354 w 798518"/>
                  <a:gd name="connsiteY92" fmla="*/ 2306027 h 2541487"/>
                  <a:gd name="connsiteX93" fmla="*/ 236944 w 798518"/>
                  <a:gd name="connsiteY93" fmla="*/ 2154894 h 2541487"/>
                  <a:gd name="connsiteX94" fmla="*/ 268482 w 798518"/>
                  <a:gd name="connsiteY94" fmla="*/ 1767293 h 2541487"/>
                  <a:gd name="connsiteX95" fmla="*/ 277435 w 798518"/>
                  <a:gd name="connsiteY95" fmla="*/ 1622761 h 2541487"/>
                  <a:gd name="connsiteX96" fmla="*/ 286331 w 798518"/>
                  <a:gd name="connsiteY96" fmla="*/ 1436728 h 2541487"/>
                  <a:gd name="connsiteX97" fmla="*/ 323736 w 798518"/>
                  <a:gd name="connsiteY97" fmla="*/ 1599853 h 2541487"/>
                  <a:gd name="connsiteX98" fmla="*/ 341281 w 798518"/>
                  <a:gd name="connsiteY98" fmla="*/ 1755625 h 2541487"/>
                  <a:gd name="connsiteX99" fmla="*/ 365094 w 798518"/>
                  <a:gd name="connsiteY99" fmla="*/ 1913235 h 2541487"/>
                  <a:gd name="connsiteX100" fmla="*/ 386296 w 798518"/>
                  <a:gd name="connsiteY100" fmla="*/ 2118623 h 2541487"/>
                  <a:gd name="connsiteX101" fmla="*/ 406785 w 798518"/>
                  <a:gd name="connsiteY101" fmla="*/ 2270966 h 2541487"/>
                  <a:gd name="connsiteX102" fmla="*/ 417300 w 798518"/>
                  <a:gd name="connsiteY102" fmla="*/ 2412088 h 2541487"/>
                  <a:gd name="connsiteX103" fmla="*/ 402155 w 798518"/>
                  <a:gd name="connsiteY103" fmla="*/ 2505309 h 2541487"/>
                  <a:gd name="connsiteX104" fmla="*/ 412461 w 798518"/>
                  <a:gd name="connsiteY104" fmla="*/ 2526588 h 2541487"/>
                  <a:gd name="connsiteX105" fmla="*/ 463973 w 798518"/>
                  <a:gd name="connsiteY105" fmla="*/ 2531151 h 2541487"/>
                  <a:gd name="connsiteX106" fmla="*/ 547231 w 798518"/>
                  <a:gd name="connsiteY106" fmla="*/ 2518082 h 2541487"/>
                  <a:gd name="connsiteX107" fmla="*/ 546574 w 798518"/>
                  <a:gd name="connsiteY107" fmla="*/ 2478535 h 2541487"/>
                  <a:gd name="connsiteX108" fmla="*/ 525885 w 798518"/>
                  <a:gd name="connsiteY108" fmla="*/ 2401134 h 2541487"/>
                  <a:gd name="connsiteX109" fmla="*/ 547355 w 798518"/>
                  <a:gd name="connsiteY109" fmla="*/ 2388171 h 2541487"/>
                  <a:gd name="connsiteX110" fmla="*/ 547840 w 798518"/>
                  <a:gd name="connsiteY110" fmla="*/ 2331069 h 2541487"/>
                  <a:gd name="connsiteX111" fmla="*/ 546050 w 798518"/>
                  <a:gd name="connsiteY111" fmla="*/ 2251563 h 2541487"/>
                  <a:gd name="connsiteX112" fmla="*/ 539458 w 798518"/>
                  <a:gd name="connsiteY112" fmla="*/ 2109336 h 2541487"/>
                  <a:gd name="connsiteX113" fmla="*/ 535439 w 798518"/>
                  <a:gd name="connsiteY113" fmla="*/ 1725316 h 2541487"/>
                  <a:gd name="connsiteX114" fmla="*/ 536363 w 798518"/>
                  <a:gd name="connsiteY114" fmla="*/ 1526425 h 2541487"/>
                  <a:gd name="connsiteX115" fmla="*/ 516284 w 798518"/>
                  <a:gd name="connsiteY115" fmla="*/ 1369205 h 2541487"/>
                  <a:gd name="connsiteX116" fmla="*/ 500701 w 798518"/>
                  <a:gd name="connsiteY116" fmla="*/ 1186840 h 2541487"/>
                  <a:gd name="connsiteX117" fmla="*/ 480499 w 798518"/>
                  <a:gd name="connsiteY117" fmla="*/ 1021971 h 2541487"/>
                  <a:gd name="connsiteX118" fmla="*/ 487804 w 798518"/>
                  <a:gd name="connsiteY118" fmla="*/ 926178 h 2541487"/>
                  <a:gd name="connsiteX119" fmla="*/ 518999 w 798518"/>
                  <a:gd name="connsiteY119" fmla="*/ 982900 h 2541487"/>
                  <a:gd name="connsiteX120" fmla="*/ 563880 w 798518"/>
                  <a:gd name="connsiteY120" fmla="*/ 1074521 h 2541487"/>
                  <a:gd name="connsiteX121" fmla="*/ 588760 w 798518"/>
                  <a:gd name="connsiteY121" fmla="*/ 1110478 h 2541487"/>
                  <a:gd name="connsiteX122" fmla="*/ 595132 w 798518"/>
                  <a:gd name="connsiteY122" fmla="*/ 1127251 h 2541487"/>
                  <a:gd name="connsiteX123" fmla="*/ 611896 w 798518"/>
                  <a:gd name="connsiteY123" fmla="*/ 1169514 h 2541487"/>
                  <a:gd name="connsiteX124" fmla="*/ 646062 w 798518"/>
                  <a:gd name="connsiteY124" fmla="*/ 1249095 h 2541487"/>
                  <a:gd name="connsiteX125" fmla="*/ 669379 w 798518"/>
                  <a:gd name="connsiteY125" fmla="*/ 1303959 h 2541487"/>
                  <a:gd name="connsiteX126" fmla="*/ 683105 w 798518"/>
                  <a:gd name="connsiteY126" fmla="*/ 1330524 h 2541487"/>
                  <a:gd name="connsiteX127" fmla="*/ 679247 w 798518"/>
                  <a:gd name="connsiteY127" fmla="*/ 1352422 h 2541487"/>
                  <a:gd name="connsiteX128" fmla="*/ 661188 w 798518"/>
                  <a:gd name="connsiteY128" fmla="*/ 1393018 h 2541487"/>
                  <a:gd name="connsiteX129" fmla="*/ 671161 w 798518"/>
                  <a:gd name="connsiteY129" fmla="*/ 1436718 h 2541487"/>
                  <a:gd name="connsiteX130" fmla="*/ 688067 w 798518"/>
                  <a:gd name="connsiteY130" fmla="*/ 1403114 h 2541487"/>
                  <a:gd name="connsiteX131" fmla="*/ 718252 w 798518"/>
                  <a:gd name="connsiteY131" fmla="*/ 1387969 h 2541487"/>
                  <a:gd name="connsiteX132" fmla="*/ 720872 w 798518"/>
                  <a:gd name="connsiteY132" fmla="*/ 1440252 h 2541487"/>
                  <a:gd name="connsiteX133" fmla="*/ 707489 w 798518"/>
                  <a:gd name="connsiteY133" fmla="*/ 1467256 h 2541487"/>
                  <a:gd name="connsiteX134" fmla="*/ 690953 w 798518"/>
                  <a:gd name="connsiteY134" fmla="*/ 1489344 h 2541487"/>
                  <a:gd name="connsiteX135" fmla="*/ 698250 w 798518"/>
                  <a:gd name="connsiteY135" fmla="*/ 1504879 h 2541487"/>
                  <a:gd name="connsiteX136" fmla="*/ 714442 w 798518"/>
                  <a:gd name="connsiteY136" fmla="*/ 1492630 h 2541487"/>
                  <a:gd name="connsiteX137" fmla="*/ 748313 w 798518"/>
                  <a:gd name="connsiteY137" fmla="*/ 1448625 h 2541487"/>
                  <a:gd name="connsiteX138" fmla="*/ 730692 w 798518"/>
                  <a:gd name="connsiteY138" fmla="*/ 1491487 h 2541487"/>
                  <a:gd name="connsiteX139" fmla="*/ 712594 w 798518"/>
                  <a:gd name="connsiteY139" fmla="*/ 1510537 h 2541487"/>
                  <a:gd name="connsiteX140" fmla="*/ 719652 w 798518"/>
                  <a:gd name="connsiteY140" fmla="*/ 1526596 h 2541487"/>
                  <a:gd name="connsiteX141" fmla="*/ 728472 w 798518"/>
                  <a:gd name="connsiteY141" fmla="*/ 1523682 h 2541487"/>
                  <a:gd name="connsiteX142" fmla="*/ 737836 w 798518"/>
                  <a:gd name="connsiteY142" fmla="*/ 1529587 h 2541487"/>
                  <a:gd name="connsiteX143" fmla="*/ 787842 w 798518"/>
                  <a:gd name="connsiteY143" fmla="*/ 1476247 h 2541487"/>
                  <a:gd name="connsiteX144" fmla="*/ 795929 w 798518"/>
                  <a:gd name="connsiteY144" fmla="*/ 1397637 h 2541487"/>
                  <a:gd name="connsiteX145" fmla="*/ 266348 w 798518"/>
                  <a:gd name="connsiteY145" fmla="*/ 96046 h 2541487"/>
                  <a:gd name="connsiteX146" fmla="*/ 303019 w 798518"/>
                  <a:gd name="connsiteY146" fmla="*/ 59375 h 2541487"/>
                  <a:gd name="connsiteX147" fmla="*/ 266348 w 798518"/>
                  <a:gd name="connsiteY147" fmla="*/ 100809 h 2541487"/>
                  <a:gd name="connsiteX148" fmla="*/ 266348 w 798518"/>
                  <a:gd name="connsiteY148" fmla="*/ 96046 h 254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</a:cxnLst>
                <a:rect l="l" t="t" r="r" b="b"/>
                <a:pathLst>
                  <a:path w="798518" h="2541487">
                    <a:moveTo>
                      <a:pt x="795929" y="1397637"/>
                    </a:moveTo>
                    <a:cubicBezTo>
                      <a:pt x="792661" y="1384560"/>
                      <a:pt x="776298" y="1338630"/>
                      <a:pt x="785260" y="1326971"/>
                    </a:cubicBezTo>
                    <a:cubicBezTo>
                      <a:pt x="790061" y="1320723"/>
                      <a:pt x="787594" y="1317275"/>
                      <a:pt x="785803" y="1309588"/>
                    </a:cubicBezTo>
                    <a:cubicBezTo>
                      <a:pt x="785080" y="1306464"/>
                      <a:pt x="790223" y="1301587"/>
                      <a:pt x="790223" y="1296911"/>
                    </a:cubicBezTo>
                    <a:cubicBezTo>
                      <a:pt x="790223" y="1287395"/>
                      <a:pt x="786023" y="1278499"/>
                      <a:pt x="783089" y="1269507"/>
                    </a:cubicBezTo>
                    <a:cubicBezTo>
                      <a:pt x="763639" y="1209709"/>
                      <a:pt x="745379" y="1149454"/>
                      <a:pt x="724329" y="1090351"/>
                    </a:cubicBezTo>
                    <a:cubicBezTo>
                      <a:pt x="713728" y="1060586"/>
                      <a:pt x="701393" y="1032877"/>
                      <a:pt x="687963" y="1004217"/>
                    </a:cubicBezTo>
                    <a:cubicBezTo>
                      <a:pt x="677095" y="981023"/>
                      <a:pt x="662502" y="960754"/>
                      <a:pt x="652234" y="937056"/>
                    </a:cubicBezTo>
                    <a:cubicBezTo>
                      <a:pt x="645014" y="920406"/>
                      <a:pt x="637794" y="903757"/>
                      <a:pt x="630584" y="887107"/>
                    </a:cubicBezTo>
                    <a:cubicBezTo>
                      <a:pt x="620326" y="863456"/>
                      <a:pt x="622373" y="833071"/>
                      <a:pt x="614230" y="807887"/>
                    </a:cubicBezTo>
                    <a:cubicBezTo>
                      <a:pt x="601942" y="769845"/>
                      <a:pt x="575349" y="741755"/>
                      <a:pt x="551022" y="710942"/>
                    </a:cubicBezTo>
                    <a:cubicBezTo>
                      <a:pt x="534286" y="689749"/>
                      <a:pt x="504521" y="677081"/>
                      <a:pt x="479251" y="669499"/>
                    </a:cubicBezTo>
                    <a:cubicBezTo>
                      <a:pt x="457553" y="662984"/>
                      <a:pt x="424006" y="647982"/>
                      <a:pt x="418005" y="622998"/>
                    </a:cubicBezTo>
                    <a:cubicBezTo>
                      <a:pt x="414386" y="607929"/>
                      <a:pt x="406375" y="590965"/>
                      <a:pt x="407909" y="576363"/>
                    </a:cubicBezTo>
                    <a:cubicBezTo>
                      <a:pt x="409823" y="558209"/>
                      <a:pt x="410909" y="539997"/>
                      <a:pt x="414481" y="522137"/>
                    </a:cubicBezTo>
                    <a:cubicBezTo>
                      <a:pt x="416214" y="513536"/>
                      <a:pt x="418958" y="507221"/>
                      <a:pt x="422710" y="499192"/>
                    </a:cubicBezTo>
                    <a:cubicBezTo>
                      <a:pt x="429730" y="484190"/>
                      <a:pt x="435474" y="499239"/>
                      <a:pt x="443627" y="485095"/>
                    </a:cubicBezTo>
                    <a:cubicBezTo>
                      <a:pt x="447904" y="477684"/>
                      <a:pt x="465211" y="421268"/>
                      <a:pt x="438731" y="433241"/>
                    </a:cubicBezTo>
                    <a:cubicBezTo>
                      <a:pt x="441675" y="422973"/>
                      <a:pt x="443227" y="421925"/>
                      <a:pt x="451666" y="416096"/>
                    </a:cubicBezTo>
                    <a:cubicBezTo>
                      <a:pt x="465544" y="406504"/>
                      <a:pt x="464335" y="386559"/>
                      <a:pt x="461753" y="372004"/>
                    </a:cubicBezTo>
                    <a:cubicBezTo>
                      <a:pt x="455581" y="337314"/>
                      <a:pt x="455953" y="282936"/>
                      <a:pt x="427530" y="257085"/>
                    </a:cubicBezTo>
                    <a:cubicBezTo>
                      <a:pt x="423777" y="253666"/>
                      <a:pt x="417491" y="251942"/>
                      <a:pt x="415109" y="247665"/>
                    </a:cubicBezTo>
                    <a:cubicBezTo>
                      <a:pt x="409595" y="237721"/>
                      <a:pt x="412481" y="246417"/>
                      <a:pt x="406823" y="243693"/>
                    </a:cubicBezTo>
                    <a:cubicBezTo>
                      <a:pt x="403784" y="242245"/>
                      <a:pt x="386058" y="232854"/>
                      <a:pt x="385868" y="232977"/>
                    </a:cubicBezTo>
                    <a:cubicBezTo>
                      <a:pt x="377210" y="238388"/>
                      <a:pt x="371199" y="227024"/>
                      <a:pt x="365627" y="227024"/>
                    </a:cubicBezTo>
                    <a:cubicBezTo>
                      <a:pt x="359493" y="227024"/>
                      <a:pt x="351721" y="235902"/>
                      <a:pt x="342529" y="227024"/>
                    </a:cubicBezTo>
                    <a:cubicBezTo>
                      <a:pt x="338414" y="233720"/>
                      <a:pt x="330699" y="231473"/>
                      <a:pt x="323479" y="233216"/>
                    </a:cubicBezTo>
                    <a:cubicBezTo>
                      <a:pt x="321888" y="232415"/>
                      <a:pt x="320298" y="231634"/>
                      <a:pt x="318716" y="230834"/>
                    </a:cubicBezTo>
                    <a:cubicBezTo>
                      <a:pt x="317440" y="232739"/>
                      <a:pt x="316164" y="234644"/>
                      <a:pt x="314906" y="236549"/>
                    </a:cubicBezTo>
                    <a:cubicBezTo>
                      <a:pt x="305362" y="241893"/>
                      <a:pt x="296190" y="247922"/>
                      <a:pt x="287741" y="254866"/>
                    </a:cubicBezTo>
                    <a:cubicBezTo>
                      <a:pt x="259890" y="277716"/>
                      <a:pt x="243631" y="309787"/>
                      <a:pt x="244898" y="346087"/>
                    </a:cubicBezTo>
                    <a:cubicBezTo>
                      <a:pt x="242736" y="357431"/>
                      <a:pt x="225476" y="380234"/>
                      <a:pt x="233982" y="391721"/>
                    </a:cubicBezTo>
                    <a:cubicBezTo>
                      <a:pt x="239611" y="399313"/>
                      <a:pt x="248270" y="405751"/>
                      <a:pt x="237468" y="410828"/>
                    </a:cubicBezTo>
                    <a:cubicBezTo>
                      <a:pt x="229591" y="414534"/>
                      <a:pt x="230705" y="422515"/>
                      <a:pt x="230896" y="429688"/>
                    </a:cubicBezTo>
                    <a:cubicBezTo>
                      <a:pt x="231134" y="438746"/>
                      <a:pt x="230629" y="473979"/>
                      <a:pt x="248079" y="472045"/>
                    </a:cubicBezTo>
                    <a:cubicBezTo>
                      <a:pt x="260719" y="470645"/>
                      <a:pt x="262776" y="507250"/>
                      <a:pt x="264910" y="518966"/>
                    </a:cubicBezTo>
                    <a:cubicBezTo>
                      <a:pt x="266272" y="526462"/>
                      <a:pt x="267739" y="533577"/>
                      <a:pt x="266119" y="540997"/>
                    </a:cubicBezTo>
                    <a:cubicBezTo>
                      <a:pt x="263557" y="552675"/>
                      <a:pt x="259347" y="549674"/>
                      <a:pt x="253546" y="558399"/>
                    </a:cubicBezTo>
                    <a:cubicBezTo>
                      <a:pt x="244717" y="571629"/>
                      <a:pt x="247184" y="566086"/>
                      <a:pt x="233953" y="568962"/>
                    </a:cubicBezTo>
                    <a:cubicBezTo>
                      <a:pt x="227629" y="570343"/>
                      <a:pt x="216351" y="573792"/>
                      <a:pt x="216332" y="580869"/>
                    </a:cubicBezTo>
                    <a:cubicBezTo>
                      <a:pt x="203721" y="577097"/>
                      <a:pt x="187786" y="569381"/>
                      <a:pt x="174422" y="572296"/>
                    </a:cubicBezTo>
                    <a:cubicBezTo>
                      <a:pt x="169469" y="545502"/>
                      <a:pt x="160354" y="520318"/>
                      <a:pt x="156668" y="493715"/>
                    </a:cubicBezTo>
                    <a:cubicBezTo>
                      <a:pt x="153753" y="472722"/>
                      <a:pt x="149324" y="453710"/>
                      <a:pt x="157563" y="433098"/>
                    </a:cubicBezTo>
                    <a:cubicBezTo>
                      <a:pt x="161144" y="424125"/>
                      <a:pt x="163973" y="424259"/>
                      <a:pt x="164659" y="413924"/>
                    </a:cubicBezTo>
                    <a:cubicBezTo>
                      <a:pt x="165202" y="405837"/>
                      <a:pt x="164735" y="396903"/>
                      <a:pt x="166336" y="388940"/>
                    </a:cubicBezTo>
                    <a:cubicBezTo>
                      <a:pt x="172155" y="359936"/>
                      <a:pt x="188005" y="329018"/>
                      <a:pt x="198482" y="301548"/>
                    </a:cubicBezTo>
                    <a:cubicBezTo>
                      <a:pt x="208769" y="274564"/>
                      <a:pt x="226553" y="243655"/>
                      <a:pt x="221104" y="214156"/>
                    </a:cubicBezTo>
                    <a:cubicBezTo>
                      <a:pt x="231496" y="212765"/>
                      <a:pt x="243945" y="213204"/>
                      <a:pt x="253404" y="208479"/>
                    </a:cubicBezTo>
                    <a:cubicBezTo>
                      <a:pt x="272920" y="198735"/>
                      <a:pt x="282255" y="184571"/>
                      <a:pt x="299952" y="172046"/>
                    </a:cubicBezTo>
                    <a:cubicBezTo>
                      <a:pt x="309496" y="165293"/>
                      <a:pt x="327508" y="146452"/>
                      <a:pt x="319707" y="135232"/>
                    </a:cubicBezTo>
                    <a:cubicBezTo>
                      <a:pt x="308096" y="118506"/>
                      <a:pt x="282855" y="142928"/>
                      <a:pt x="274444" y="149862"/>
                    </a:cubicBezTo>
                    <a:cubicBezTo>
                      <a:pt x="288189" y="129298"/>
                      <a:pt x="301848" y="110372"/>
                      <a:pt x="318069" y="91207"/>
                    </a:cubicBezTo>
                    <a:cubicBezTo>
                      <a:pt x="327422" y="80139"/>
                      <a:pt x="337185" y="69424"/>
                      <a:pt x="345405" y="57470"/>
                    </a:cubicBezTo>
                    <a:cubicBezTo>
                      <a:pt x="354978" y="43544"/>
                      <a:pt x="354569" y="36458"/>
                      <a:pt x="338738" y="30800"/>
                    </a:cubicBezTo>
                    <a:cubicBezTo>
                      <a:pt x="358255" y="14302"/>
                      <a:pt x="331623" y="10321"/>
                      <a:pt x="318736" y="14131"/>
                    </a:cubicBezTo>
                    <a:cubicBezTo>
                      <a:pt x="329003" y="-10729"/>
                      <a:pt x="281321" y="10350"/>
                      <a:pt x="273492" y="11750"/>
                    </a:cubicBezTo>
                    <a:cubicBezTo>
                      <a:pt x="283617" y="-18997"/>
                      <a:pt x="223990" y="19456"/>
                      <a:pt x="214913" y="26990"/>
                    </a:cubicBezTo>
                    <a:cubicBezTo>
                      <a:pt x="199483" y="39801"/>
                      <a:pt x="185205" y="59765"/>
                      <a:pt x="176680" y="77882"/>
                    </a:cubicBezTo>
                    <a:cubicBezTo>
                      <a:pt x="165402" y="101856"/>
                      <a:pt x="155029" y="141642"/>
                      <a:pt x="136332" y="159397"/>
                    </a:cubicBezTo>
                    <a:cubicBezTo>
                      <a:pt x="126654" y="168569"/>
                      <a:pt x="112776" y="168560"/>
                      <a:pt x="105376" y="180828"/>
                    </a:cubicBezTo>
                    <a:cubicBezTo>
                      <a:pt x="97394" y="194049"/>
                      <a:pt x="93888" y="212499"/>
                      <a:pt x="88612" y="227043"/>
                    </a:cubicBezTo>
                    <a:cubicBezTo>
                      <a:pt x="79477" y="252237"/>
                      <a:pt x="56598" y="272173"/>
                      <a:pt x="46044" y="297500"/>
                    </a:cubicBezTo>
                    <a:cubicBezTo>
                      <a:pt x="34700" y="324722"/>
                      <a:pt x="25194" y="352735"/>
                      <a:pt x="15040" y="380424"/>
                    </a:cubicBezTo>
                    <a:cubicBezTo>
                      <a:pt x="10935" y="391597"/>
                      <a:pt x="15736" y="412162"/>
                      <a:pt x="16050" y="424049"/>
                    </a:cubicBezTo>
                    <a:cubicBezTo>
                      <a:pt x="16383" y="435965"/>
                      <a:pt x="14421" y="447319"/>
                      <a:pt x="12840" y="459158"/>
                    </a:cubicBezTo>
                    <a:cubicBezTo>
                      <a:pt x="8535" y="491381"/>
                      <a:pt x="5049" y="517365"/>
                      <a:pt x="10021" y="549331"/>
                    </a:cubicBezTo>
                    <a:cubicBezTo>
                      <a:pt x="14469" y="577859"/>
                      <a:pt x="5458" y="606872"/>
                      <a:pt x="667" y="635190"/>
                    </a:cubicBezTo>
                    <a:cubicBezTo>
                      <a:pt x="-3295" y="658678"/>
                      <a:pt x="11288" y="686987"/>
                      <a:pt x="20793" y="707618"/>
                    </a:cubicBezTo>
                    <a:cubicBezTo>
                      <a:pt x="27947" y="723143"/>
                      <a:pt x="35100" y="738660"/>
                      <a:pt x="42244" y="754185"/>
                    </a:cubicBezTo>
                    <a:cubicBezTo>
                      <a:pt x="50321" y="771692"/>
                      <a:pt x="48368" y="788790"/>
                      <a:pt x="50131" y="807573"/>
                    </a:cubicBezTo>
                    <a:cubicBezTo>
                      <a:pt x="53121" y="839291"/>
                      <a:pt x="54188" y="871848"/>
                      <a:pt x="59170" y="903309"/>
                    </a:cubicBezTo>
                    <a:cubicBezTo>
                      <a:pt x="66275" y="948248"/>
                      <a:pt x="84640" y="988291"/>
                      <a:pt x="94298" y="1031944"/>
                    </a:cubicBezTo>
                    <a:cubicBezTo>
                      <a:pt x="100851" y="1061595"/>
                      <a:pt x="108709" y="1089018"/>
                      <a:pt x="104994" y="1119460"/>
                    </a:cubicBezTo>
                    <a:cubicBezTo>
                      <a:pt x="101508" y="1147997"/>
                      <a:pt x="95727" y="1175933"/>
                      <a:pt x="90231" y="1204175"/>
                    </a:cubicBezTo>
                    <a:cubicBezTo>
                      <a:pt x="84887" y="1231626"/>
                      <a:pt x="79515" y="1270231"/>
                      <a:pt x="76353" y="1301883"/>
                    </a:cubicBezTo>
                    <a:cubicBezTo>
                      <a:pt x="74419" y="1321228"/>
                      <a:pt x="72276" y="1340573"/>
                      <a:pt x="70619" y="1359947"/>
                    </a:cubicBezTo>
                    <a:cubicBezTo>
                      <a:pt x="69819" y="1369291"/>
                      <a:pt x="60160" y="1414620"/>
                      <a:pt x="72009" y="1414335"/>
                    </a:cubicBezTo>
                    <a:cubicBezTo>
                      <a:pt x="69781" y="1473456"/>
                      <a:pt x="69000" y="1531949"/>
                      <a:pt x="69628" y="1591119"/>
                    </a:cubicBezTo>
                    <a:cubicBezTo>
                      <a:pt x="70219" y="1646078"/>
                      <a:pt x="79458" y="1700732"/>
                      <a:pt x="78925" y="1755768"/>
                    </a:cubicBezTo>
                    <a:cubicBezTo>
                      <a:pt x="78372" y="1811327"/>
                      <a:pt x="82506" y="1865781"/>
                      <a:pt x="83954" y="1921198"/>
                    </a:cubicBezTo>
                    <a:cubicBezTo>
                      <a:pt x="85573" y="1982758"/>
                      <a:pt x="86145" y="2044280"/>
                      <a:pt x="90945" y="2105669"/>
                    </a:cubicBezTo>
                    <a:cubicBezTo>
                      <a:pt x="95508" y="2164133"/>
                      <a:pt x="97527" y="2219073"/>
                      <a:pt x="95631" y="2277643"/>
                    </a:cubicBezTo>
                    <a:cubicBezTo>
                      <a:pt x="94831" y="2302265"/>
                      <a:pt x="97575" y="2325496"/>
                      <a:pt x="100299" y="2350052"/>
                    </a:cubicBezTo>
                    <a:cubicBezTo>
                      <a:pt x="101565" y="2361415"/>
                      <a:pt x="99165" y="2373778"/>
                      <a:pt x="98403" y="2385161"/>
                    </a:cubicBezTo>
                    <a:cubicBezTo>
                      <a:pt x="97584" y="2397515"/>
                      <a:pt x="110414" y="2395753"/>
                      <a:pt x="119634" y="2396372"/>
                    </a:cubicBezTo>
                    <a:cubicBezTo>
                      <a:pt x="110976" y="2413688"/>
                      <a:pt x="41034" y="2527483"/>
                      <a:pt x="89307" y="2533618"/>
                    </a:cubicBezTo>
                    <a:cubicBezTo>
                      <a:pt x="127112" y="2538418"/>
                      <a:pt x="178042" y="2550963"/>
                      <a:pt x="212437" y="2528655"/>
                    </a:cubicBezTo>
                    <a:cubicBezTo>
                      <a:pt x="228667" y="2518130"/>
                      <a:pt x="219647" y="2508929"/>
                      <a:pt x="219647" y="2495203"/>
                    </a:cubicBezTo>
                    <a:cubicBezTo>
                      <a:pt x="219647" y="2481840"/>
                      <a:pt x="223009" y="2464142"/>
                      <a:pt x="220828" y="2451083"/>
                    </a:cubicBezTo>
                    <a:cubicBezTo>
                      <a:pt x="218342" y="2436186"/>
                      <a:pt x="221171" y="2424242"/>
                      <a:pt x="223809" y="2409259"/>
                    </a:cubicBezTo>
                    <a:cubicBezTo>
                      <a:pt x="225190" y="2401430"/>
                      <a:pt x="231953" y="2409745"/>
                      <a:pt x="236316" y="2405887"/>
                    </a:cubicBezTo>
                    <a:cubicBezTo>
                      <a:pt x="239869" y="2402753"/>
                      <a:pt x="238526" y="2388980"/>
                      <a:pt x="238773" y="2385285"/>
                    </a:cubicBezTo>
                    <a:cubicBezTo>
                      <a:pt x="240516" y="2358481"/>
                      <a:pt x="235706" y="2332773"/>
                      <a:pt x="235354" y="2306027"/>
                    </a:cubicBezTo>
                    <a:cubicBezTo>
                      <a:pt x="234677" y="2255373"/>
                      <a:pt x="233582" y="2205405"/>
                      <a:pt x="236944" y="2154894"/>
                    </a:cubicBezTo>
                    <a:cubicBezTo>
                      <a:pt x="245545" y="2025268"/>
                      <a:pt x="253870" y="1896357"/>
                      <a:pt x="268482" y="1767293"/>
                    </a:cubicBezTo>
                    <a:cubicBezTo>
                      <a:pt x="273920" y="1719230"/>
                      <a:pt x="273149" y="1670910"/>
                      <a:pt x="277435" y="1622761"/>
                    </a:cubicBezTo>
                    <a:cubicBezTo>
                      <a:pt x="283036" y="1559934"/>
                      <a:pt x="288837" y="1499660"/>
                      <a:pt x="286331" y="1436728"/>
                    </a:cubicBezTo>
                    <a:cubicBezTo>
                      <a:pt x="310773" y="1438128"/>
                      <a:pt x="321574" y="1585632"/>
                      <a:pt x="323736" y="1599853"/>
                    </a:cubicBezTo>
                    <a:cubicBezTo>
                      <a:pt x="331575" y="1651612"/>
                      <a:pt x="333880" y="1703866"/>
                      <a:pt x="341281" y="1755625"/>
                    </a:cubicBezTo>
                    <a:cubicBezTo>
                      <a:pt x="348844" y="1808546"/>
                      <a:pt x="359636" y="1860267"/>
                      <a:pt x="365094" y="1913235"/>
                    </a:cubicBezTo>
                    <a:cubicBezTo>
                      <a:pt x="372152" y="1981701"/>
                      <a:pt x="379219" y="2050166"/>
                      <a:pt x="386296" y="2118623"/>
                    </a:cubicBezTo>
                    <a:cubicBezTo>
                      <a:pt x="391592" y="2169943"/>
                      <a:pt x="403279" y="2219273"/>
                      <a:pt x="406785" y="2270966"/>
                    </a:cubicBezTo>
                    <a:cubicBezTo>
                      <a:pt x="408099" y="2290349"/>
                      <a:pt x="392192" y="2414812"/>
                      <a:pt x="417300" y="2412088"/>
                    </a:cubicBezTo>
                    <a:cubicBezTo>
                      <a:pt x="412119" y="2443168"/>
                      <a:pt x="406880" y="2474153"/>
                      <a:pt x="402155" y="2505309"/>
                    </a:cubicBezTo>
                    <a:cubicBezTo>
                      <a:pt x="400546" y="2515872"/>
                      <a:pt x="395536" y="2525093"/>
                      <a:pt x="412461" y="2526588"/>
                    </a:cubicBezTo>
                    <a:cubicBezTo>
                      <a:pt x="429597" y="2528102"/>
                      <a:pt x="446790" y="2530284"/>
                      <a:pt x="463973" y="2531151"/>
                    </a:cubicBezTo>
                    <a:cubicBezTo>
                      <a:pt x="487890" y="2531808"/>
                      <a:pt x="527400" y="2535456"/>
                      <a:pt x="547231" y="2518082"/>
                    </a:cubicBezTo>
                    <a:cubicBezTo>
                      <a:pt x="558423" y="2508281"/>
                      <a:pt x="549107" y="2490688"/>
                      <a:pt x="546574" y="2478535"/>
                    </a:cubicBezTo>
                    <a:cubicBezTo>
                      <a:pt x="540906" y="2451322"/>
                      <a:pt x="534924" y="2427547"/>
                      <a:pt x="525885" y="2401134"/>
                    </a:cubicBezTo>
                    <a:cubicBezTo>
                      <a:pt x="535258" y="2399668"/>
                      <a:pt x="547259" y="2399886"/>
                      <a:pt x="547355" y="2388171"/>
                    </a:cubicBezTo>
                    <a:cubicBezTo>
                      <a:pt x="547526" y="2369140"/>
                      <a:pt x="547678" y="2350099"/>
                      <a:pt x="547840" y="2331069"/>
                    </a:cubicBezTo>
                    <a:cubicBezTo>
                      <a:pt x="548059" y="2304265"/>
                      <a:pt x="548155" y="2278243"/>
                      <a:pt x="546050" y="2251563"/>
                    </a:cubicBezTo>
                    <a:cubicBezTo>
                      <a:pt x="542278" y="2203738"/>
                      <a:pt x="539963" y="2157247"/>
                      <a:pt x="539458" y="2109336"/>
                    </a:cubicBezTo>
                    <a:cubicBezTo>
                      <a:pt x="538096" y="1981367"/>
                      <a:pt x="534848" y="1853285"/>
                      <a:pt x="535439" y="1725316"/>
                    </a:cubicBezTo>
                    <a:cubicBezTo>
                      <a:pt x="535744" y="1659022"/>
                      <a:pt x="536048" y="1592719"/>
                      <a:pt x="536363" y="1526425"/>
                    </a:cubicBezTo>
                    <a:cubicBezTo>
                      <a:pt x="536610" y="1473028"/>
                      <a:pt x="518389" y="1421898"/>
                      <a:pt x="516284" y="1369205"/>
                    </a:cubicBezTo>
                    <a:cubicBezTo>
                      <a:pt x="513836" y="1308007"/>
                      <a:pt x="503444" y="1247923"/>
                      <a:pt x="500701" y="1186840"/>
                    </a:cubicBezTo>
                    <a:cubicBezTo>
                      <a:pt x="498206" y="1131271"/>
                      <a:pt x="484499" y="1077340"/>
                      <a:pt x="480499" y="1021971"/>
                    </a:cubicBezTo>
                    <a:cubicBezTo>
                      <a:pt x="477946" y="986738"/>
                      <a:pt x="475803" y="959783"/>
                      <a:pt x="487804" y="926178"/>
                    </a:cubicBezTo>
                    <a:cubicBezTo>
                      <a:pt x="501749" y="938494"/>
                      <a:pt x="510579" y="965669"/>
                      <a:pt x="518999" y="982900"/>
                    </a:cubicBezTo>
                    <a:cubicBezTo>
                      <a:pt x="533953" y="1013437"/>
                      <a:pt x="548926" y="1043974"/>
                      <a:pt x="563880" y="1074521"/>
                    </a:cubicBezTo>
                    <a:cubicBezTo>
                      <a:pt x="570215" y="1087456"/>
                      <a:pt x="583283" y="1095876"/>
                      <a:pt x="588760" y="1110478"/>
                    </a:cubicBezTo>
                    <a:cubicBezTo>
                      <a:pt x="591122" y="1115945"/>
                      <a:pt x="593017" y="1121679"/>
                      <a:pt x="595132" y="1127251"/>
                    </a:cubicBezTo>
                    <a:cubicBezTo>
                      <a:pt x="600523" y="1141434"/>
                      <a:pt x="605762" y="1155626"/>
                      <a:pt x="611896" y="1169514"/>
                    </a:cubicBezTo>
                    <a:cubicBezTo>
                      <a:pt x="623555" y="1195926"/>
                      <a:pt x="634766" y="1222530"/>
                      <a:pt x="646062" y="1249095"/>
                    </a:cubicBezTo>
                    <a:cubicBezTo>
                      <a:pt x="653835" y="1267383"/>
                      <a:pt x="661607" y="1285671"/>
                      <a:pt x="669379" y="1303959"/>
                    </a:cubicBezTo>
                    <a:cubicBezTo>
                      <a:pt x="673180" y="1312893"/>
                      <a:pt x="675656" y="1324047"/>
                      <a:pt x="683105" y="1330524"/>
                    </a:cubicBezTo>
                    <a:cubicBezTo>
                      <a:pt x="694068" y="1340068"/>
                      <a:pt x="686648" y="1342554"/>
                      <a:pt x="679247" y="1352422"/>
                    </a:cubicBezTo>
                    <a:cubicBezTo>
                      <a:pt x="670160" y="1364528"/>
                      <a:pt x="666360" y="1377978"/>
                      <a:pt x="661188" y="1393018"/>
                    </a:cubicBezTo>
                    <a:cubicBezTo>
                      <a:pt x="657102" y="1404857"/>
                      <a:pt x="638471" y="1449596"/>
                      <a:pt x="671161" y="1436718"/>
                    </a:cubicBezTo>
                    <a:cubicBezTo>
                      <a:pt x="684362" y="1431518"/>
                      <a:pt x="684315" y="1414401"/>
                      <a:pt x="688067" y="1403114"/>
                    </a:cubicBezTo>
                    <a:cubicBezTo>
                      <a:pt x="694230" y="1384636"/>
                      <a:pt x="700126" y="1385817"/>
                      <a:pt x="718252" y="1387969"/>
                    </a:cubicBezTo>
                    <a:cubicBezTo>
                      <a:pt x="739036" y="1390446"/>
                      <a:pt x="726167" y="1431251"/>
                      <a:pt x="720872" y="1440252"/>
                    </a:cubicBezTo>
                    <a:cubicBezTo>
                      <a:pt x="715785" y="1448891"/>
                      <a:pt x="710670" y="1457721"/>
                      <a:pt x="707489" y="1467256"/>
                    </a:cubicBezTo>
                    <a:cubicBezTo>
                      <a:pt x="705298" y="1473837"/>
                      <a:pt x="694659" y="1481657"/>
                      <a:pt x="690953" y="1489344"/>
                    </a:cubicBezTo>
                    <a:cubicBezTo>
                      <a:pt x="686905" y="1497745"/>
                      <a:pt x="691125" y="1500612"/>
                      <a:pt x="698250" y="1504879"/>
                    </a:cubicBezTo>
                    <a:cubicBezTo>
                      <a:pt x="705155" y="1509023"/>
                      <a:pt x="710604" y="1495183"/>
                      <a:pt x="714442" y="1492630"/>
                    </a:cubicBezTo>
                    <a:cubicBezTo>
                      <a:pt x="730558" y="1481886"/>
                      <a:pt x="735216" y="1462341"/>
                      <a:pt x="748313" y="1448625"/>
                    </a:cubicBezTo>
                    <a:cubicBezTo>
                      <a:pt x="752104" y="1457445"/>
                      <a:pt x="736502" y="1483534"/>
                      <a:pt x="730692" y="1491487"/>
                    </a:cubicBezTo>
                    <a:cubicBezTo>
                      <a:pt x="726015" y="1497898"/>
                      <a:pt x="715909" y="1502231"/>
                      <a:pt x="712594" y="1510537"/>
                    </a:cubicBezTo>
                    <a:cubicBezTo>
                      <a:pt x="709127" y="1519205"/>
                      <a:pt x="712242" y="1524729"/>
                      <a:pt x="719652" y="1526596"/>
                    </a:cubicBezTo>
                    <a:cubicBezTo>
                      <a:pt x="723415" y="1527539"/>
                      <a:pt x="724996" y="1525606"/>
                      <a:pt x="728472" y="1523682"/>
                    </a:cubicBezTo>
                    <a:cubicBezTo>
                      <a:pt x="733787" y="1520719"/>
                      <a:pt x="733911" y="1530225"/>
                      <a:pt x="737836" y="1529587"/>
                    </a:cubicBezTo>
                    <a:cubicBezTo>
                      <a:pt x="757524" y="1526434"/>
                      <a:pt x="780660" y="1491697"/>
                      <a:pt x="787842" y="1476247"/>
                    </a:cubicBezTo>
                    <a:cubicBezTo>
                      <a:pt x="797395" y="1455683"/>
                      <a:pt x="801663" y="1419107"/>
                      <a:pt x="795929" y="1397637"/>
                    </a:cubicBezTo>
                    <a:close/>
                    <a:moveTo>
                      <a:pt x="266348" y="96046"/>
                    </a:moveTo>
                    <a:cubicBezTo>
                      <a:pt x="278197" y="82930"/>
                      <a:pt x="289456" y="70681"/>
                      <a:pt x="303019" y="59375"/>
                    </a:cubicBezTo>
                    <a:cubicBezTo>
                      <a:pt x="300200" y="72538"/>
                      <a:pt x="275282" y="89788"/>
                      <a:pt x="266348" y="100809"/>
                    </a:cubicBezTo>
                    <a:cubicBezTo>
                      <a:pt x="264738" y="98037"/>
                      <a:pt x="266234" y="96513"/>
                      <a:pt x="266348" y="96046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DF5983E-F705-4BBE-B2CE-A52E156BCD3B}"/>
                  </a:ext>
                </a:extLst>
              </p:cNvPr>
              <p:cNvSpPr/>
              <p:nvPr/>
            </p:nvSpPr>
            <p:spPr>
              <a:xfrm>
                <a:off x="5284458" y="2742657"/>
                <a:ext cx="237571" cy="209188"/>
              </a:xfrm>
              <a:custGeom>
                <a:avLst/>
                <a:gdLst>
                  <a:gd name="connsiteX0" fmla="*/ 110768 w 237571"/>
                  <a:gd name="connsiteY0" fmla="*/ 3867 h 209188"/>
                  <a:gd name="connsiteX1" fmla="*/ 113149 w 237571"/>
                  <a:gd name="connsiteY1" fmla="*/ 0 h 209188"/>
                  <a:gd name="connsiteX2" fmla="*/ 125531 w 237571"/>
                  <a:gd name="connsiteY2" fmla="*/ 3867 h 209188"/>
                  <a:gd name="connsiteX3" fmla="*/ 133152 w 237571"/>
                  <a:gd name="connsiteY3" fmla="*/ 0 h 209188"/>
                  <a:gd name="connsiteX4" fmla="*/ 154583 w 237571"/>
                  <a:gd name="connsiteY4" fmla="*/ 7258 h 209188"/>
                  <a:gd name="connsiteX5" fmla="*/ 161927 w 237571"/>
                  <a:gd name="connsiteY5" fmla="*/ 9487 h 209188"/>
                  <a:gd name="connsiteX6" fmla="*/ 172423 w 237571"/>
                  <a:gd name="connsiteY6" fmla="*/ 14878 h 209188"/>
                  <a:gd name="connsiteX7" fmla="*/ 184358 w 237571"/>
                  <a:gd name="connsiteY7" fmla="*/ 9296 h 209188"/>
                  <a:gd name="connsiteX8" fmla="*/ 194645 w 237571"/>
                  <a:gd name="connsiteY8" fmla="*/ 27584 h 209188"/>
                  <a:gd name="connsiteX9" fmla="*/ 235279 w 237571"/>
                  <a:gd name="connsiteY9" fmla="*/ 132921 h 209188"/>
                  <a:gd name="connsiteX10" fmla="*/ 230516 w 237571"/>
                  <a:gd name="connsiteY10" fmla="*/ 181937 h 209188"/>
                  <a:gd name="connsiteX11" fmla="*/ 209361 w 237571"/>
                  <a:gd name="connsiteY11" fmla="*/ 209188 h 209188"/>
                  <a:gd name="connsiteX12" fmla="*/ 202741 w 237571"/>
                  <a:gd name="connsiteY12" fmla="*/ 143875 h 209188"/>
                  <a:gd name="connsiteX13" fmla="*/ 123788 w 237571"/>
                  <a:gd name="connsiteY13" fmla="*/ 120215 h 209188"/>
                  <a:gd name="connsiteX14" fmla="*/ 54580 w 237571"/>
                  <a:gd name="connsiteY14" fmla="*/ 128083 h 209188"/>
                  <a:gd name="connsiteX15" fmla="*/ 12832 w 237571"/>
                  <a:gd name="connsiteY15" fmla="*/ 178565 h 209188"/>
                  <a:gd name="connsiteX16" fmla="*/ 15842 w 237571"/>
                  <a:gd name="connsiteY16" fmla="*/ 106404 h 209188"/>
                  <a:gd name="connsiteX17" fmla="*/ 58371 w 237571"/>
                  <a:gd name="connsiteY17" fmla="*/ 28261 h 209188"/>
                  <a:gd name="connsiteX18" fmla="*/ 78116 w 237571"/>
                  <a:gd name="connsiteY18" fmla="*/ 14078 h 209188"/>
                  <a:gd name="connsiteX19" fmla="*/ 89346 w 237571"/>
                  <a:gd name="connsiteY19" fmla="*/ 3877 h 209188"/>
                  <a:gd name="connsiteX20" fmla="*/ 110768 w 237571"/>
                  <a:gd name="connsiteY20" fmla="*/ 3867 h 209188"/>
                  <a:gd name="connsiteX21" fmla="*/ 110768 w 237571"/>
                  <a:gd name="connsiteY21" fmla="*/ 3867 h 209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37571" h="209188">
                    <a:moveTo>
                      <a:pt x="110768" y="3867"/>
                    </a:moveTo>
                    <a:cubicBezTo>
                      <a:pt x="111558" y="2581"/>
                      <a:pt x="112349" y="1286"/>
                      <a:pt x="113149" y="0"/>
                    </a:cubicBezTo>
                    <a:cubicBezTo>
                      <a:pt x="117150" y="3924"/>
                      <a:pt x="120321" y="3867"/>
                      <a:pt x="125531" y="3867"/>
                    </a:cubicBezTo>
                    <a:cubicBezTo>
                      <a:pt x="127484" y="3867"/>
                      <a:pt x="135085" y="181"/>
                      <a:pt x="133152" y="0"/>
                    </a:cubicBezTo>
                    <a:cubicBezTo>
                      <a:pt x="140305" y="648"/>
                      <a:pt x="146115" y="4839"/>
                      <a:pt x="154583" y="7258"/>
                    </a:cubicBezTo>
                    <a:cubicBezTo>
                      <a:pt x="159717" y="8725"/>
                      <a:pt x="156421" y="2248"/>
                      <a:pt x="161927" y="9487"/>
                    </a:cubicBezTo>
                    <a:cubicBezTo>
                      <a:pt x="164298" y="12611"/>
                      <a:pt x="168889" y="13449"/>
                      <a:pt x="172423" y="14878"/>
                    </a:cubicBezTo>
                    <a:cubicBezTo>
                      <a:pt x="174938" y="15897"/>
                      <a:pt x="183958" y="9087"/>
                      <a:pt x="184358" y="9296"/>
                    </a:cubicBezTo>
                    <a:cubicBezTo>
                      <a:pt x="187530" y="11049"/>
                      <a:pt x="190730" y="24689"/>
                      <a:pt x="194645" y="27584"/>
                    </a:cubicBezTo>
                    <a:cubicBezTo>
                      <a:pt x="226163" y="50835"/>
                      <a:pt x="226049" y="99841"/>
                      <a:pt x="235279" y="132921"/>
                    </a:cubicBezTo>
                    <a:cubicBezTo>
                      <a:pt x="239593" y="148438"/>
                      <a:pt x="237717" y="166497"/>
                      <a:pt x="230516" y="181937"/>
                    </a:cubicBezTo>
                    <a:cubicBezTo>
                      <a:pt x="225687" y="192319"/>
                      <a:pt x="213057" y="199053"/>
                      <a:pt x="209361" y="209188"/>
                    </a:cubicBezTo>
                    <a:cubicBezTo>
                      <a:pt x="209275" y="193043"/>
                      <a:pt x="220077" y="154419"/>
                      <a:pt x="202741" y="143875"/>
                    </a:cubicBezTo>
                    <a:cubicBezTo>
                      <a:pt x="178091" y="128864"/>
                      <a:pt x="152611" y="121882"/>
                      <a:pt x="123788" y="120215"/>
                    </a:cubicBezTo>
                    <a:cubicBezTo>
                      <a:pt x="100728" y="118872"/>
                      <a:pt x="75992" y="118977"/>
                      <a:pt x="54580" y="128083"/>
                    </a:cubicBezTo>
                    <a:cubicBezTo>
                      <a:pt x="26900" y="139856"/>
                      <a:pt x="10612" y="152152"/>
                      <a:pt x="12832" y="178565"/>
                    </a:cubicBezTo>
                    <a:cubicBezTo>
                      <a:pt x="-16839" y="165202"/>
                      <a:pt x="13984" y="129254"/>
                      <a:pt x="15842" y="106404"/>
                    </a:cubicBezTo>
                    <a:cubicBezTo>
                      <a:pt x="18413" y="75028"/>
                      <a:pt x="34644" y="48016"/>
                      <a:pt x="58371" y="28261"/>
                    </a:cubicBezTo>
                    <a:cubicBezTo>
                      <a:pt x="64600" y="23060"/>
                      <a:pt x="71249" y="18364"/>
                      <a:pt x="78116" y="14078"/>
                    </a:cubicBezTo>
                    <a:cubicBezTo>
                      <a:pt x="77659" y="14364"/>
                      <a:pt x="88822" y="4058"/>
                      <a:pt x="89346" y="3877"/>
                    </a:cubicBezTo>
                    <a:cubicBezTo>
                      <a:pt x="92356" y="2762"/>
                      <a:pt x="105834" y="4582"/>
                      <a:pt x="110768" y="3867"/>
                    </a:cubicBezTo>
                    <a:lnTo>
                      <a:pt x="110768" y="3867"/>
                    </a:lnTo>
                    <a:close/>
                  </a:path>
                </a:pathLst>
              </a:custGeom>
              <a:solidFill>
                <a:srgbClr val="FFDF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id="{B925A02B-FB6B-4883-A96B-AF127199D2E1}"/>
              </a:ext>
            </a:extLst>
          </p:cNvPr>
          <p:cNvSpPr/>
          <p:nvPr/>
        </p:nvSpPr>
        <p:spPr>
          <a:xfrm>
            <a:off x="1120700" y="1971313"/>
            <a:ext cx="50611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4C495E1-3126-438A-BB6F-7604CCFF6215}"/>
              </a:ext>
            </a:extLst>
          </p:cNvPr>
          <p:cNvSpPr txBox="1"/>
          <p:nvPr/>
        </p:nvSpPr>
        <p:spPr>
          <a:xfrm>
            <a:off x="1129143" y="1571203"/>
            <a:ext cx="36417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207265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2344FBE-6E17-4687-9828-957078BD0EBC}"/>
              </a:ext>
            </a:extLst>
          </p:cNvPr>
          <p:cNvGrpSpPr/>
          <p:nvPr/>
        </p:nvGrpSpPr>
        <p:grpSpPr>
          <a:xfrm>
            <a:off x="3665432" y="1441811"/>
            <a:ext cx="657200" cy="632988"/>
            <a:chOff x="2730530" y="-26673"/>
            <a:chExt cx="1184267" cy="1140638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9802C26-37DD-2E4F-906D-3C3CDCE1AEDB}"/>
                </a:ext>
              </a:extLst>
            </p:cNvPr>
            <p:cNvSpPr/>
            <p:nvPr/>
          </p:nvSpPr>
          <p:spPr>
            <a:xfrm>
              <a:off x="2730530" y="-26673"/>
              <a:ext cx="1184267" cy="1140638"/>
            </a:xfrm>
            <a:prstGeom prst="rect">
              <a:avLst/>
            </a:prstGeom>
            <a:solidFill>
              <a:srgbClr val="DE1B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pic>
          <p:nvPicPr>
            <p:cNvPr id="11" name="图形 10" descr="发送">
              <a:extLst>
                <a:ext uri="{FF2B5EF4-FFF2-40B4-BE49-F238E27FC236}">
                  <a16:creationId xmlns:a16="http://schemas.microsoft.com/office/drawing/2014/main" id="{9316BC31-05F6-EA4D-A593-897DECB23D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944939" y="240710"/>
              <a:ext cx="631160" cy="631160"/>
            </a:xfrm>
            <a:prstGeom prst="rect">
              <a:avLst/>
            </a:prstGeom>
          </p:spPr>
        </p:pic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D4834B04-E778-F24A-9096-7B2E03D0009C}"/>
              </a:ext>
            </a:extLst>
          </p:cNvPr>
          <p:cNvSpPr/>
          <p:nvPr/>
        </p:nvSpPr>
        <p:spPr>
          <a:xfrm>
            <a:off x="3784417" y="3008272"/>
            <a:ext cx="2311583" cy="2281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u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  <a:p>
            <a:pPr marL="361950" indent="-36195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u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94555A9-E8DA-5341-BD25-B21B981011ED}"/>
              </a:ext>
            </a:extLst>
          </p:cNvPr>
          <p:cNvSpPr txBox="1"/>
          <p:nvPr/>
        </p:nvSpPr>
        <p:spPr>
          <a:xfrm>
            <a:off x="4216970" y="2359235"/>
            <a:ext cx="2207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添加标题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B8BABB7-21A2-F44B-817A-8B6AAD322AB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5" y="1441811"/>
            <a:ext cx="2430357" cy="397437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5B7D11F9-8B9D-4691-935F-E4E61CFD1A0A}"/>
              </a:ext>
            </a:extLst>
          </p:cNvPr>
          <p:cNvSpPr txBox="1"/>
          <p:nvPr/>
        </p:nvSpPr>
        <p:spPr>
          <a:xfrm>
            <a:off x="1120700" y="337083"/>
            <a:ext cx="36417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F9FA367A-DFE5-4E53-A4F7-307517922D2D}"/>
              </a:ext>
            </a:extLst>
          </p:cNvPr>
          <p:cNvSpPr/>
          <p:nvPr/>
        </p:nvSpPr>
        <p:spPr>
          <a:xfrm>
            <a:off x="8645342" y="1441811"/>
            <a:ext cx="657200" cy="632988"/>
          </a:xfrm>
          <a:prstGeom prst="rect">
            <a:avLst/>
          </a:prstGeom>
          <a:solidFill>
            <a:srgbClr val="DE1B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484DD26-23CC-4001-9747-2F2DA481ECB7}"/>
              </a:ext>
            </a:extLst>
          </p:cNvPr>
          <p:cNvSpPr/>
          <p:nvPr/>
        </p:nvSpPr>
        <p:spPr>
          <a:xfrm>
            <a:off x="8764327" y="3008272"/>
            <a:ext cx="2311583" cy="2281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u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  <a:p>
            <a:pPr marL="361950" indent="-36195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u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8947DE9-287D-4EC3-8736-36FA2C0350A1}"/>
              </a:ext>
            </a:extLst>
          </p:cNvPr>
          <p:cNvSpPr txBox="1"/>
          <p:nvPr/>
        </p:nvSpPr>
        <p:spPr>
          <a:xfrm>
            <a:off x="9196880" y="2359235"/>
            <a:ext cx="2207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添加标题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D28053EA-1B4C-430A-AB2E-E79C7AFCF45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14985" y="1441811"/>
            <a:ext cx="2430357" cy="3974378"/>
          </a:xfrm>
          <a:prstGeom prst="rect">
            <a:avLst/>
          </a:prstGeom>
        </p:spPr>
      </p:pic>
      <p:sp>
        <p:nvSpPr>
          <p:cNvPr id="28" name="miner_289826">
            <a:extLst>
              <a:ext uri="{FF2B5EF4-FFF2-40B4-BE49-F238E27FC236}">
                <a16:creationId xmlns:a16="http://schemas.microsoft.com/office/drawing/2014/main" id="{687A06E8-641C-465F-93F9-DE0BBD3287A7}"/>
              </a:ext>
            </a:extLst>
          </p:cNvPr>
          <p:cNvSpPr/>
          <p:nvPr/>
        </p:nvSpPr>
        <p:spPr>
          <a:xfrm>
            <a:off x="8813706" y="1496492"/>
            <a:ext cx="383174" cy="609685"/>
          </a:xfrm>
          <a:custGeom>
            <a:avLst/>
            <a:gdLst>
              <a:gd name="connsiteX0" fmla="*/ 125592 w 381312"/>
              <a:gd name="connsiteY0" fmla="*/ 368634 h 606722"/>
              <a:gd name="connsiteX1" fmla="*/ 125592 w 381312"/>
              <a:gd name="connsiteY1" fmla="*/ 578994 h 606722"/>
              <a:gd name="connsiteX2" fmla="*/ 97816 w 381312"/>
              <a:gd name="connsiteY2" fmla="*/ 606722 h 606722"/>
              <a:gd name="connsiteX3" fmla="*/ 70128 w 381312"/>
              <a:gd name="connsiteY3" fmla="*/ 578994 h 606722"/>
              <a:gd name="connsiteX4" fmla="*/ 70128 w 381312"/>
              <a:gd name="connsiteY4" fmla="*/ 382498 h 606722"/>
              <a:gd name="connsiteX5" fmla="*/ 80990 w 381312"/>
              <a:gd name="connsiteY5" fmla="*/ 374766 h 606722"/>
              <a:gd name="connsiteX6" fmla="*/ 125592 w 381312"/>
              <a:gd name="connsiteY6" fmla="*/ 368634 h 606722"/>
              <a:gd name="connsiteX7" fmla="*/ 46959 w 381312"/>
              <a:gd name="connsiteY7" fmla="*/ 347747 h 606722"/>
              <a:gd name="connsiteX8" fmla="*/ 65471 w 381312"/>
              <a:gd name="connsiteY8" fmla="*/ 364823 h 606722"/>
              <a:gd name="connsiteX9" fmla="*/ 19457 w 381312"/>
              <a:gd name="connsiteY9" fmla="*/ 397375 h 606722"/>
              <a:gd name="connsiteX10" fmla="*/ 2279 w 381312"/>
              <a:gd name="connsiteY10" fmla="*/ 394618 h 606722"/>
              <a:gd name="connsiteX11" fmla="*/ 5127 w 381312"/>
              <a:gd name="connsiteY11" fmla="*/ 377453 h 606722"/>
              <a:gd name="connsiteX12" fmla="*/ 192519 w 381312"/>
              <a:gd name="connsiteY12" fmla="*/ 295740 h 606722"/>
              <a:gd name="connsiteX13" fmla="*/ 193053 w 381312"/>
              <a:gd name="connsiteY13" fmla="*/ 578992 h 606722"/>
              <a:gd name="connsiteX14" fmla="*/ 165292 w 381312"/>
              <a:gd name="connsiteY14" fmla="*/ 606722 h 606722"/>
              <a:gd name="connsiteX15" fmla="*/ 137620 w 381312"/>
              <a:gd name="connsiteY15" fmla="*/ 578992 h 606722"/>
              <a:gd name="connsiteX16" fmla="*/ 137620 w 381312"/>
              <a:gd name="connsiteY16" fmla="*/ 357599 h 606722"/>
              <a:gd name="connsiteX17" fmla="*/ 136107 w 381312"/>
              <a:gd name="connsiteY17" fmla="*/ 357599 h 606722"/>
              <a:gd name="connsiteX18" fmla="*/ 144026 w 381312"/>
              <a:gd name="connsiteY18" fmla="*/ 330136 h 606722"/>
              <a:gd name="connsiteX19" fmla="*/ 293994 w 381312"/>
              <a:gd name="connsiteY19" fmla="*/ 223937 h 606722"/>
              <a:gd name="connsiteX20" fmla="*/ 319357 w 381312"/>
              <a:gd name="connsiteY20" fmla="*/ 237985 h 606722"/>
              <a:gd name="connsiteX21" fmla="*/ 306631 w 381312"/>
              <a:gd name="connsiteY21" fmla="*/ 268036 h 606722"/>
              <a:gd name="connsiteX22" fmla="*/ 233921 w 381312"/>
              <a:gd name="connsiteY22" fmla="*/ 297553 h 606722"/>
              <a:gd name="connsiteX23" fmla="*/ 212384 w 381312"/>
              <a:gd name="connsiteY23" fmla="*/ 295330 h 606722"/>
              <a:gd name="connsiteX24" fmla="*/ 204908 w 381312"/>
              <a:gd name="connsiteY24" fmla="*/ 287062 h 606722"/>
              <a:gd name="connsiteX25" fmla="*/ 69416 w 381312"/>
              <a:gd name="connsiteY25" fmla="*/ 136403 h 606722"/>
              <a:gd name="connsiteX26" fmla="*/ 193738 w 381312"/>
              <a:gd name="connsiteY26" fmla="*/ 136403 h 606722"/>
              <a:gd name="connsiteX27" fmla="*/ 248023 w 381312"/>
              <a:gd name="connsiteY27" fmla="*/ 184391 h 606722"/>
              <a:gd name="connsiteX28" fmla="*/ 202192 w 381312"/>
              <a:gd name="connsiteY28" fmla="*/ 216827 h 606722"/>
              <a:gd name="connsiteX29" fmla="*/ 202192 w 381312"/>
              <a:gd name="connsiteY29" fmla="*/ 190967 h 606722"/>
              <a:gd name="connsiteX30" fmla="*/ 202192 w 381312"/>
              <a:gd name="connsiteY30" fmla="*/ 189990 h 606722"/>
              <a:gd name="connsiteX31" fmla="*/ 197387 w 381312"/>
              <a:gd name="connsiteY31" fmla="*/ 185102 h 606722"/>
              <a:gd name="connsiteX32" fmla="*/ 192492 w 381312"/>
              <a:gd name="connsiteY32" fmla="*/ 189990 h 606722"/>
              <a:gd name="connsiteX33" fmla="*/ 192492 w 381312"/>
              <a:gd name="connsiteY33" fmla="*/ 223670 h 606722"/>
              <a:gd name="connsiteX34" fmla="*/ 111064 w 381312"/>
              <a:gd name="connsiteY34" fmla="*/ 281344 h 606722"/>
              <a:gd name="connsiteX35" fmla="*/ 70127 w 381312"/>
              <a:gd name="connsiteY35" fmla="*/ 243576 h 606722"/>
              <a:gd name="connsiteX36" fmla="*/ 70127 w 381312"/>
              <a:gd name="connsiteY36" fmla="*/ 190967 h 606722"/>
              <a:gd name="connsiteX37" fmla="*/ 65500 w 381312"/>
              <a:gd name="connsiteY37" fmla="*/ 186435 h 606722"/>
              <a:gd name="connsiteX38" fmla="*/ 60872 w 381312"/>
              <a:gd name="connsiteY38" fmla="*/ 190967 h 606722"/>
              <a:gd name="connsiteX39" fmla="*/ 60516 w 381312"/>
              <a:gd name="connsiteY39" fmla="*/ 266059 h 606722"/>
              <a:gd name="connsiteX40" fmla="*/ 113467 w 381312"/>
              <a:gd name="connsiteY40" fmla="*/ 314847 h 606722"/>
              <a:gd name="connsiteX41" fmla="*/ 114802 w 381312"/>
              <a:gd name="connsiteY41" fmla="*/ 347461 h 606722"/>
              <a:gd name="connsiteX42" fmla="*/ 82141 w 381312"/>
              <a:gd name="connsiteY42" fmla="*/ 348794 h 606722"/>
              <a:gd name="connsiteX43" fmla="*/ 21716 w 381312"/>
              <a:gd name="connsiteY43" fmla="*/ 293075 h 606722"/>
              <a:gd name="connsiteX44" fmla="*/ 14240 w 381312"/>
              <a:gd name="connsiteY44" fmla="*/ 276012 h 606722"/>
              <a:gd name="connsiteX45" fmla="*/ 14685 w 381312"/>
              <a:gd name="connsiteY45" fmla="*/ 190789 h 606722"/>
              <a:gd name="connsiteX46" fmla="*/ 69416 w 381312"/>
              <a:gd name="connsiteY46" fmla="*/ 136403 h 606722"/>
              <a:gd name="connsiteX47" fmla="*/ 234074 w 381312"/>
              <a:gd name="connsiteY47" fmla="*/ 80411 h 606722"/>
              <a:gd name="connsiteX48" fmla="*/ 326910 w 381312"/>
              <a:gd name="connsiteY48" fmla="*/ 128500 h 606722"/>
              <a:gd name="connsiteX49" fmla="*/ 333408 w 381312"/>
              <a:gd name="connsiteY49" fmla="*/ 123878 h 606722"/>
              <a:gd name="connsiteX50" fmla="*/ 350587 w 381312"/>
              <a:gd name="connsiteY50" fmla="*/ 118366 h 606722"/>
              <a:gd name="connsiteX51" fmla="*/ 374441 w 381312"/>
              <a:gd name="connsiteY51" fmla="*/ 130633 h 606722"/>
              <a:gd name="connsiteX52" fmla="*/ 367765 w 381312"/>
              <a:gd name="connsiteY52" fmla="*/ 171700 h 606722"/>
              <a:gd name="connsiteX53" fmla="*/ 367676 w 381312"/>
              <a:gd name="connsiteY53" fmla="*/ 171700 h 606722"/>
              <a:gd name="connsiteX54" fmla="*/ 361268 w 381312"/>
              <a:gd name="connsiteY54" fmla="*/ 176322 h 606722"/>
              <a:gd name="connsiteX55" fmla="*/ 377734 w 381312"/>
              <a:gd name="connsiteY55" fmla="*/ 279523 h 606722"/>
              <a:gd name="connsiteX56" fmla="*/ 373373 w 381312"/>
              <a:gd name="connsiteY56" fmla="*/ 282990 h 606722"/>
              <a:gd name="connsiteX57" fmla="*/ 368744 w 381312"/>
              <a:gd name="connsiteY57" fmla="*/ 279790 h 606722"/>
              <a:gd name="connsiteX58" fmla="*/ 332429 w 381312"/>
              <a:gd name="connsiteY58" fmla="*/ 196678 h 606722"/>
              <a:gd name="connsiteX59" fmla="*/ 323261 w 381312"/>
              <a:gd name="connsiteY59" fmla="*/ 182189 h 606722"/>
              <a:gd name="connsiteX60" fmla="*/ 139635 w 381312"/>
              <a:gd name="connsiteY60" fmla="*/ 312323 h 606722"/>
              <a:gd name="connsiteX61" fmla="*/ 123969 w 381312"/>
              <a:gd name="connsiteY61" fmla="*/ 293212 h 606722"/>
              <a:gd name="connsiteX62" fmla="*/ 308841 w 381312"/>
              <a:gd name="connsiteY62" fmla="*/ 162278 h 606722"/>
              <a:gd name="connsiteX63" fmla="*/ 297982 w 381312"/>
              <a:gd name="connsiteY63" fmla="*/ 149033 h 606722"/>
              <a:gd name="connsiteX64" fmla="*/ 230958 w 381312"/>
              <a:gd name="connsiteY64" fmla="*/ 88855 h 606722"/>
              <a:gd name="connsiteX65" fmla="*/ 229356 w 381312"/>
              <a:gd name="connsiteY65" fmla="*/ 83433 h 606722"/>
              <a:gd name="connsiteX66" fmla="*/ 234074 w 381312"/>
              <a:gd name="connsiteY66" fmla="*/ 80411 h 606722"/>
              <a:gd name="connsiteX67" fmla="*/ 83818 w 381312"/>
              <a:gd name="connsiteY67" fmla="*/ 77340 h 606722"/>
              <a:gd name="connsiteX68" fmla="*/ 179222 w 381312"/>
              <a:gd name="connsiteY68" fmla="*/ 77340 h 606722"/>
              <a:gd name="connsiteX69" fmla="*/ 131520 w 381312"/>
              <a:gd name="connsiteY69" fmla="*/ 121232 h 606722"/>
              <a:gd name="connsiteX70" fmla="*/ 83818 w 381312"/>
              <a:gd name="connsiteY70" fmla="*/ 77340 h 606722"/>
              <a:gd name="connsiteX71" fmla="*/ 131264 w 381312"/>
              <a:gd name="connsiteY71" fmla="*/ 0 h 606722"/>
              <a:gd name="connsiteX72" fmla="*/ 137849 w 381312"/>
              <a:gd name="connsiteY72" fmla="*/ 6574 h 606722"/>
              <a:gd name="connsiteX73" fmla="*/ 137849 w 381312"/>
              <a:gd name="connsiteY73" fmla="*/ 31006 h 606722"/>
              <a:gd name="connsiteX74" fmla="*/ 142209 w 381312"/>
              <a:gd name="connsiteY74" fmla="*/ 31006 h 606722"/>
              <a:gd name="connsiteX75" fmla="*/ 147816 w 381312"/>
              <a:gd name="connsiteY75" fmla="*/ 25498 h 606722"/>
              <a:gd name="connsiteX76" fmla="*/ 147816 w 381312"/>
              <a:gd name="connsiteY76" fmla="*/ 13593 h 606722"/>
              <a:gd name="connsiteX77" fmla="*/ 182966 w 381312"/>
              <a:gd name="connsiteY77" fmla="*/ 50462 h 606722"/>
              <a:gd name="connsiteX78" fmla="*/ 185636 w 381312"/>
              <a:gd name="connsiteY78" fmla="*/ 50462 h 606722"/>
              <a:gd name="connsiteX79" fmla="*/ 192488 w 381312"/>
              <a:gd name="connsiteY79" fmla="*/ 57303 h 606722"/>
              <a:gd name="connsiteX80" fmla="*/ 185636 w 381312"/>
              <a:gd name="connsiteY80" fmla="*/ 64144 h 606722"/>
              <a:gd name="connsiteX81" fmla="*/ 76891 w 381312"/>
              <a:gd name="connsiteY81" fmla="*/ 64144 h 606722"/>
              <a:gd name="connsiteX82" fmla="*/ 70128 w 381312"/>
              <a:gd name="connsiteY82" fmla="*/ 57303 h 606722"/>
              <a:gd name="connsiteX83" fmla="*/ 76891 w 381312"/>
              <a:gd name="connsiteY83" fmla="*/ 50462 h 606722"/>
              <a:gd name="connsiteX84" fmla="*/ 80184 w 381312"/>
              <a:gd name="connsiteY84" fmla="*/ 50462 h 606722"/>
              <a:gd name="connsiteX85" fmla="*/ 114801 w 381312"/>
              <a:gd name="connsiteY85" fmla="*/ 13682 h 606722"/>
              <a:gd name="connsiteX86" fmla="*/ 114801 w 381312"/>
              <a:gd name="connsiteY86" fmla="*/ 25498 h 606722"/>
              <a:gd name="connsiteX87" fmla="*/ 120407 w 381312"/>
              <a:gd name="connsiteY87" fmla="*/ 31006 h 606722"/>
              <a:gd name="connsiteX88" fmla="*/ 124679 w 381312"/>
              <a:gd name="connsiteY88" fmla="*/ 31006 h 606722"/>
              <a:gd name="connsiteX89" fmla="*/ 124679 w 381312"/>
              <a:gd name="connsiteY89" fmla="*/ 6574 h 606722"/>
              <a:gd name="connsiteX90" fmla="*/ 131264 w 381312"/>
              <a:gd name="connsiteY9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381312" h="606722">
                <a:moveTo>
                  <a:pt x="125592" y="368634"/>
                </a:moveTo>
                <a:lnTo>
                  <a:pt x="125592" y="578994"/>
                </a:lnTo>
                <a:cubicBezTo>
                  <a:pt x="125592" y="594280"/>
                  <a:pt x="113128" y="606722"/>
                  <a:pt x="97816" y="606722"/>
                </a:cubicBezTo>
                <a:cubicBezTo>
                  <a:pt x="82503" y="606722"/>
                  <a:pt x="70128" y="594280"/>
                  <a:pt x="70128" y="578994"/>
                </a:cubicBezTo>
                <a:lnTo>
                  <a:pt x="70128" y="382498"/>
                </a:lnTo>
                <a:lnTo>
                  <a:pt x="80990" y="374766"/>
                </a:lnTo>
                <a:cubicBezTo>
                  <a:pt x="95679" y="380454"/>
                  <a:pt x="112594" y="378410"/>
                  <a:pt x="125592" y="368634"/>
                </a:cubicBezTo>
                <a:close/>
                <a:moveTo>
                  <a:pt x="46959" y="347747"/>
                </a:moveTo>
                <a:lnTo>
                  <a:pt x="65471" y="364823"/>
                </a:lnTo>
                <a:lnTo>
                  <a:pt x="19457" y="397375"/>
                </a:lnTo>
                <a:cubicBezTo>
                  <a:pt x="13938" y="401377"/>
                  <a:pt x="6284" y="400132"/>
                  <a:pt x="2279" y="394618"/>
                </a:cubicBezTo>
                <a:cubicBezTo>
                  <a:pt x="-1637" y="389104"/>
                  <a:pt x="-391" y="381366"/>
                  <a:pt x="5127" y="377453"/>
                </a:cubicBezTo>
                <a:close/>
                <a:moveTo>
                  <a:pt x="192519" y="295740"/>
                </a:moveTo>
                <a:cubicBezTo>
                  <a:pt x="192519" y="305428"/>
                  <a:pt x="193053" y="569394"/>
                  <a:pt x="193053" y="578992"/>
                </a:cubicBezTo>
                <a:cubicBezTo>
                  <a:pt x="193053" y="594279"/>
                  <a:pt x="180596" y="606722"/>
                  <a:pt x="165292" y="606722"/>
                </a:cubicBezTo>
                <a:cubicBezTo>
                  <a:pt x="149988" y="606722"/>
                  <a:pt x="137620" y="594279"/>
                  <a:pt x="137620" y="578992"/>
                </a:cubicBezTo>
                <a:lnTo>
                  <a:pt x="137620" y="357599"/>
                </a:lnTo>
                <a:lnTo>
                  <a:pt x="136107" y="357599"/>
                </a:lnTo>
                <a:cubicBezTo>
                  <a:pt x="141713" y="349333"/>
                  <a:pt x="144293" y="339734"/>
                  <a:pt x="144026" y="330136"/>
                </a:cubicBezTo>
                <a:close/>
                <a:moveTo>
                  <a:pt x="293994" y="223937"/>
                </a:moveTo>
                <a:cubicBezTo>
                  <a:pt x="304495" y="222070"/>
                  <a:pt x="315175" y="227760"/>
                  <a:pt x="319357" y="237985"/>
                </a:cubicBezTo>
                <a:cubicBezTo>
                  <a:pt x="324163" y="249809"/>
                  <a:pt x="318467" y="263234"/>
                  <a:pt x="306631" y="268036"/>
                </a:cubicBezTo>
                <a:lnTo>
                  <a:pt x="233921" y="297553"/>
                </a:lnTo>
                <a:cubicBezTo>
                  <a:pt x="226801" y="300398"/>
                  <a:pt x="218703" y="299598"/>
                  <a:pt x="212384" y="295330"/>
                </a:cubicBezTo>
                <a:cubicBezTo>
                  <a:pt x="209180" y="293197"/>
                  <a:pt x="206688" y="290351"/>
                  <a:pt x="204908" y="287062"/>
                </a:cubicBezTo>
                <a:close/>
                <a:moveTo>
                  <a:pt x="69416" y="136403"/>
                </a:moveTo>
                <a:lnTo>
                  <a:pt x="193738" y="136403"/>
                </a:lnTo>
                <a:cubicBezTo>
                  <a:pt x="221593" y="136403"/>
                  <a:pt x="244642" y="157376"/>
                  <a:pt x="248023" y="184391"/>
                </a:cubicBezTo>
                <a:lnTo>
                  <a:pt x="202192" y="216827"/>
                </a:lnTo>
                <a:lnTo>
                  <a:pt x="202192" y="190967"/>
                </a:lnTo>
                <a:cubicBezTo>
                  <a:pt x="202192" y="190612"/>
                  <a:pt x="202192" y="190256"/>
                  <a:pt x="202192" y="189990"/>
                </a:cubicBezTo>
                <a:cubicBezTo>
                  <a:pt x="202192" y="187324"/>
                  <a:pt x="200056" y="185102"/>
                  <a:pt x="197387" y="185102"/>
                </a:cubicBezTo>
                <a:cubicBezTo>
                  <a:pt x="194717" y="185102"/>
                  <a:pt x="192492" y="187324"/>
                  <a:pt x="192492" y="189990"/>
                </a:cubicBezTo>
                <a:lnTo>
                  <a:pt x="192492" y="223670"/>
                </a:lnTo>
                <a:lnTo>
                  <a:pt x="111064" y="281344"/>
                </a:lnTo>
                <a:lnTo>
                  <a:pt x="70127" y="243576"/>
                </a:lnTo>
                <a:lnTo>
                  <a:pt x="70127" y="190967"/>
                </a:lnTo>
                <a:cubicBezTo>
                  <a:pt x="70127" y="188479"/>
                  <a:pt x="68081" y="186435"/>
                  <a:pt x="65500" y="186435"/>
                </a:cubicBezTo>
                <a:cubicBezTo>
                  <a:pt x="63008" y="186435"/>
                  <a:pt x="60961" y="188479"/>
                  <a:pt x="60872" y="190967"/>
                </a:cubicBezTo>
                <a:cubicBezTo>
                  <a:pt x="60872" y="195499"/>
                  <a:pt x="60605" y="246864"/>
                  <a:pt x="60516" y="266059"/>
                </a:cubicBezTo>
                <a:lnTo>
                  <a:pt x="113467" y="314847"/>
                </a:lnTo>
                <a:cubicBezTo>
                  <a:pt x="122900" y="323467"/>
                  <a:pt x="123434" y="338130"/>
                  <a:pt x="114802" y="347461"/>
                </a:cubicBezTo>
                <a:cubicBezTo>
                  <a:pt x="106169" y="356792"/>
                  <a:pt x="91575" y="357414"/>
                  <a:pt x="82141" y="348794"/>
                </a:cubicBezTo>
                <a:lnTo>
                  <a:pt x="21716" y="293075"/>
                </a:lnTo>
                <a:cubicBezTo>
                  <a:pt x="16910" y="288720"/>
                  <a:pt x="14240" y="282500"/>
                  <a:pt x="14240" y="276012"/>
                </a:cubicBezTo>
                <a:cubicBezTo>
                  <a:pt x="14418" y="246242"/>
                  <a:pt x="14507" y="223226"/>
                  <a:pt x="14685" y="190789"/>
                </a:cubicBezTo>
                <a:cubicBezTo>
                  <a:pt x="14863" y="160752"/>
                  <a:pt x="39336" y="136403"/>
                  <a:pt x="69416" y="136403"/>
                </a:cubicBezTo>
                <a:close/>
                <a:moveTo>
                  <a:pt x="234074" y="80411"/>
                </a:moveTo>
                <a:cubicBezTo>
                  <a:pt x="263002" y="81922"/>
                  <a:pt x="297270" y="98011"/>
                  <a:pt x="326910" y="128500"/>
                </a:cubicBezTo>
                <a:lnTo>
                  <a:pt x="333408" y="123878"/>
                </a:lnTo>
                <a:cubicBezTo>
                  <a:pt x="338392" y="120322"/>
                  <a:pt x="344356" y="118366"/>
                  <a:pt x="350587" y="118366"/>
                </a:cubicBezTo>
                <a:cubicBezTo>
                  <a:pt x="360022" y="118366"/>
                  <a:pt x="368922" y="122989"/>
                  <a:pt x="374441" y="130633"/>
                </a:cubicBezTo>
                <a:cubicBezTo>
                  <a:pt x="383965" y="143789"/>
                  <a:pt x="380939" y="162189"/>
                  <a:pt x="367765" y="171700"/>
                </a:cubicBezTo>
                <a:lnTo>
                  <a:pt x="367676" y="171700"/>
                </a:lnTo>
                <a:lnTo>
                  <a:pt x="361268" y="176322"/>
                </a:lnTo>
                <a:cubicBezTo>
                  <a:pt x="379248" y="211167"/>
                  <a:pt x="386190" y="249123"/>
                  <a:pt x="377734" y="279523"/>
                </a:cubicBezTo>
                <a:cubicBezTo>
                  <a:pt x="377200" y="281567"/>
                  <a:pt x="375420" y="282901"/>
                  <a:pt x="373373" y="282990"/>
                </a:cubicBezTo>
                <a:cubicBezTo>
                  <a:pt x="371237" y="283078"/>
                  <a:pt x="369368" y="281745"/>
                  <a:pt x="368744" y="279790"/>
                </a:cubicBezTo>
                <a:cubicBezTo>
                  <a:pt x="359487" y="252678"/>
                  <a:pt x="350587" y="226989"/>
                  <a:pt x="332429" y="196678"/>
                </a:cubicBezTo>
                <a:cubicBezTo>
                  <a:pt x="329669" y="191967"/>
                  <a:pt x="326554" y="187167"/>
                  <a:pt x="323261" y="182189"/>
                </a:cubicBezTo>
                <a:lnTo>
                  <a:pt x="139635" y="312323"/>
                </a:lnTo>
                <a:cubicBezTo>
                  <a:pt x="135273" y="302990"/>
                  <a:pt x="129933" y="298723"/>
                  <a:pt x="123969" y="293212"/>
                </a:cubicBezTo>
                <a:lnTo>
                  <a:pt x="308841" y="162278"/>
                </a:lnTo>
                <a:cubicBezTo>
                  <a:pt x="305192" y="157567"/>
                  <a:pt x="301543" y="153211"/>
                  <a:pt x="297982" y="149033"/>
                </a:cubicBezTo>
                <a:cubicBezTo>
                  <a:pt x="274573" y="121922"/>
                  <a:pt x="252409" y="105122"/>
                  <a:pt x="230958" y="88855"/>
                </a:cubicBezTo>
                <a:cubicBezTo>
                  <a:pt x="229267" y="87611"/>
                  <a:pt x="228644" y="85389"/>
                  <a:pt x="229356" y="83433"/>
                </a:cubicBezTo>
                <a:cubicBezTo>
                  <a:pt x="230068" y="81477"/>
                  <a:pt x="231937" y="80233"/>
                  <a:pt x="234074" y="80411"/>
                </a:cubicBezTo>
                <a:close/>
                <a:moveTo>
                  <a:pt x="83818" y="77340"/>
                </a:moveTo>
                <a:lnTo>
                  <a:pt x="179222" y="77340"/>
                </a:lnTo>
                <a:cubicBezTo>
                  <a:pt x="177264" y="101863"/>
                  <a:pt x="156617" y="121232"/>
                  <a:pt x="131520" y="121232"/>
                </a:cubicBezTo>
                <a:cubicBezTo>
                  <a:pt x="106423" y="121232"/>
                  <a:pt x="85865" y="101863"/>
                  <a:pt x="83818" y="77340"/>
                </a:cubicBezTo>
                <a:close/>
                <a:moveTo>
                  <a:pt x="131264" y="0"/>
                </a:moveTo>
                <a:cubicBezTo>
                  <a:pt x="134912" y="0"/>
                  <a:pt x="137849" y="2932"/>
                  <a:pt x="137849" y="6574"/>
                </a:cubicBezTo>
                <a:lnTo>
                  <a:pt x="137849" y="31006"/>
                </a:lnTo>
                <a:lnTo>
                  <a:pt x="142209" y="31006"/>
                </a:lnTo>
                <a:cubicBezTo>
                  <a:pt x="145324" y="31006"/>
                  <a:pt x="147816" y="28518"/>
                  <a:pt x="147816" y="25498"/>
                </a:cubicBezTo>
                <a:lnTo>
                  <a:pt x="147816" y="13593"/>
                </a:lnTo>
                <a:cubicBezTo>
                  <a:pt x="164902" y="19012"/>
                  <a:pt x="178339" y="32960"/>
                  <a:pt x="182966" y="50462"/>
                </a:cubicBezTo>
                <a:lnTo>
                  <a:pt x="185636" y="50462"/>
                </a:lnTo>
                <a:cubicBezTo>
                  <a:pt x="189463" y="50462"/>
                  <a:pt x="192488" y="53483"/>
                  <a:pt x="192488" y="57303"/>
                </a:cubicBezTo>
                <a:cubicBezTo>
                  <a:pt x="192488" y="61034"/>
                  <a:pt x="189463" y="64144"/>
                  <a:pt x="185636" y="64144"/>
                </a:cubicBezTo>
                <a:lnTo>
                  <a:pt x="76891" y="64144"/>
                </a:lnTo>
                <a:cubicBezTo>
                  <a:pt x="73154" y="64144"/>
                  <a:pt x="70128" y="61034"/>
                  <a:pt x="70128" y="57303"/>
                </a:cubicBezTo>
                <a:cubicBezTo>
                  <a:pt x="70128" y="53483"/>
                  <a:pt x="73154" y="50462"/>
                  <a:pt x="76891" y="50462"/>
                </a:cubicBezTo>
                <a:lnTo>
                  <a:pt x="80184" y="50462"/>
                </a:lnTo>
                <a:cubicBezTo>
                  <a:pt x="84722" y="33138"/>
                  <a:pt x="97893" y="19279"/>
                  <a:pt x="114801" y="13682"/>
                </a:cubicBezTo>
                <a:lnTo>
                  <a:pt x="114801" y="25498"/>
                </a:lnTo>
                <a:cubicBezTo>
                  <a:pt x="114801" y="28518"/>
                  <a:pt x="117292" y="31006"/>
                  <a:pt x="120407" y="31006"/>
                </a:cubicBezTo>
                <a:lnTo>
                  <a:pt x="124679" y="31006"/>
                </a:lnTo>
                <a:lnTo>
                  <a:pt x="124679" y="6574"/>
                </a:lnTo>
                <a:cubicBezTo>
                  <a:pt x="124679" y="2932"/>
                  <a:pt x="127615" y="0"/>
                  <a:pt x="1312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76846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右箭头 4">
            <a:extLst>
              <a:ext uri="{FF2B5EF4-FFF2-40B4-BE49-F238E27FC236}">
                <a16:creationId xmlns:a16="http://schemas.microsoft.com/office/drawing/2014/main" id="{94DA9F15-DBE1-044B-A92A-AC224D8714EE}"/>
              </a:ext>
            </a:extLst>
          </p:cNvPr>
          <p:cNvSpPr/>
          <p:nvPr/>
        </p:nvSpPr>
        <p:spPr>
          <a:xfrm>
            <a:off x="1373754" y="1645920"/>
            <a:ext cx="9631680" cy="816864"/>
          </a:xfrm>
          <a:prstGeom prst="rightArrow">
            <a:avLst/>
          </a:prstGeom>
          <a:solidFill>
            <a:srgbClr val="A80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0" name="右箭头 9">
            <a:extLst>
              <a:ext uri="{FF2B5EF4-FFF2-40B4-BE49-F238E27FC236}">
                <a16:creationId xmlns:a16="http://schemas.microsoft.com/office/drawing/2014/main" id="{9BD1B27D-C3DB-4747-BE7C-FBBF98AEC98D}"/>
              </a:ext>
            </a:extLst>
          </p:cNvPr>
          <p:cNvSpPr/>
          <p:nvPr/>
        </p:nvSpPr>
        <p:spPr>
          <a:xfrm>
            <a:off x="4401313" y="2532888"/>
            <a:ext cx="6604122" cy="816864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1" name="右箭头 10">
            <a:extLst>
              <a:ext uri="{FF2B5EF4-FFF2-40B4-BE49-F238E27FC236}">
                <a16:creationId xmlns:a16="http://schemas.microsoft.com/office/drawing/2014/main" id="{1EBF30AD-9E87-6047-BF86-D711FC1C473D}"/>
              </a:ext>
            </a:extLst>
          </p:cNvPr>
          <p:cNvSpPr/>
          <p:nvPr/>
        </p:nvSpPr>
        <p:spPr>
          <a:xfrm>
            <a:off x="7424929" y="3358896"/>
            <a:ext cx="3580505" cy="816864"/>
          </a:xfrm>
          <a:prstGeom prst="rightArrow">
            <a:avLst/>
          </a:prstGeom>
          <a:solidFill>
            <a:srgbClr val="DE1B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98F49FD-6620-3344-8DB6-E1D5941892E8}"/>
              </a:ext>
            </a:extLst>
          </p:cNvPr>
          <p:cNvSpPr txBox="1"/>
          <p:nvPr/>
        </p:nvSpPr>
        <p:spPr>
          <a:xfrm>
            <a:off x="1523316" y="1857494"/>
            <a:ext cx="220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2"/>
                </a:solidFill>
                <a:cs typeface="+mn-ea"/>
                <a:sym typeface="+mn-lt"/>
              </a:rPr>
              <a:t>STEP</a:t>
            </a:r>
            <a:r>
              <a:rPr lang="zh-CN" altLang="en-US" b="1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b="1" dirty="0">
                <a:solidFill>
                  <a:schemeClr val="bg2"/>
                </a:solidFill>
                <a:cs typeface="+mn-ea"/>
                <a:sym typeface="+mn-lt"/>
              </a:rPr>
              <a:t>01</a:t>
            </a:r>
            <a:endParaRPr lang="zh-CN" altLang="en-US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CB01ADC-CA62-274B-AB59-F690A33F0A92}"/>
              </a:ext>
            </a:extLst>
          </p:cNvPr>
          <p:cNvSpPr txBox="1"/>
          <p:nvPr/>
        </p:nvSpPr>
        <p:spPr>
          <a:xfrm>
            <a:off x="1523316" y="2602468"/>
            <a:ext cx="220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075957C-4112-E745-8815-2620967300A1}"/>
              </a:ext>
            </a:extLst>
          </p:cNvPr>
          <p:cNvSpPr txBox="1"/>
          <p:nvPr/>
        </p:nvSpPr>
        <p:spPr>
          <a:xfrm>
            <a:off x="1523316" y="3040250"/>
            <a:ext cx="2342062" cy="2099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D2F94CF-9611-6E46-8679-0D55384FAE24}"/>
              </a:ext>
            </a:extLst>
          </p:cNvPr>
          <p:cNvSpPr txBox="1"/>
          <p:nvPr/>
        </p:nvSpPr>
        <p:spPr>
          <a:xfrm>
            <a:off x="4541312" y="2756654"/>
            <a:ext cx="220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2"/>
                </a:solidFill>
                <a:cs typeface="+mn-ea"/>
                <a:sym typeface="+mn-lt"/>
              </a:rPr>
              <a:t>STEP</a:t>
            </a:r>
            <a:r>
              <a:rPr lang="zh-CN" altLang="en-US" b="1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b="1" dirty="0">
                <a:solidFill>
                  <a:schemeClr val="bg2"/>
                </a:solidFill>
                <a:cs typeface="+mn-ea"/>
                <a:sym typeface="+mn-lt"/>
              </a:rPr>
              <a:t>02</a:t>
            </a:r>
            <a:endParaRPr lang="zh-CN" altLang="en-US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25049B4-BD71-E641-9C2F-F87D6605DCDF}"/>
              </a:ext>
            </a:extLst>
          </p:cNvPr>
          <p:cNvSpPr txBox="1"/>
          <p:nvPr/>
        </p:nvSpPr>
        <p:spPr>
          <a:xfrm>
            <a:off x="4541312" y="3501628"/>
            <a:ext cx="220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6A9EDBF-8258-D848-8095-2911445F76B0}"/>
              </a:ext>
            </a:extLst>
          </p:cNvPr>
          <p:cNvSpPr txBox="1"/>
          <p:nvPr/>
        </p:nvSpPr>
        <p:spPr>
          <a:xfrm>
            <a:off x="4541312" y="3939410"/>
            <a:ext cx="2342062" cy="82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B563407-C19E-7443-8506-69CC668F06EA}"/>
              </a:ext>
            </a:extLst>
          </p:cNvPr>
          <p:cNvSpPr txBox="1"/>
          <p:nvPr/>
        </p:nvSpPr>
        <p:spPr>
          <a:xfrm>
            <a:off x="7559308" y="3587486"/>
            <a:ext cx="220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2"/>
                </a:solidFill>
                <a:cs typeface="+mn-ea"/>
                <a:sym typeface="+mn-lt"/>
              </a:rPr>
              <a:t>STEP</a:t>
            </a:r>
            <a:r>
              <a:rPr lang="zh-CN" altLang="en-US" b="1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b="1" dirty="0">
                <a:solidFill>
                  <a:schemeClr val="bg2"/>
                </a:solidFill>
                <a:cs typeface="+mn-ea"/>
                <a:sym typeface="+mn-lt"/>
              </a:rPr>
              <a:t>03</a:t>
            </a:r>
            <a:endParaRPr lang="zh-CN" altLang="en-US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0522F42-811F-C64E-B315-677FACE0B908}"/>
              </a:ext>
            </a:extLst>
          </p:cNvPr>
          <p:cNvSpPr txBox="1"/>
          <p:nvPr/>
        </p:nvSpPr>
        <p:spPr>
          <a:xfrm>
            <a:off x="7559308" y="4332460"/>
            <a:ext cx="220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1018BA6-63BA-3B49-A84F-876C08DF13D7}"/>
              </a:ext>
            </a:extLst>
          </p:cNvPr>
          <p:cNvSpPr txBox="1"/>
          <p:nvPr/>
        </p:nvSpPr>
        <p:spPr>
          <a:xfrm>
            <a:off x="7559308" y="4770242"/>
            <a:ext cx="2342062" cy="82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99F3444-853C-4F11-AB1C-D8F607897158}"/>
              </a:ext>
            </a:extLst>
          </p:cNvPr>
          <p:cNvSpPr txBox="1"/>
          <p:nvPr/>
        </p:nvSpPr>
        <p:spPr>
          <a:xfrm>
            <a:off x="1120700" y="337083"/>
            <a:ext cx="36417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25268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5A81FFC-DD92-40AE-8CF8-B0B3976D4E91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012C1AB2-0FC4-4CBE-B895-8A04C8D45F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" y="-1"/>
              <a:ext cx="12191994" cy="6858001"/>
            </a:xfrm>
            <a:prstGeom prst="rect">
              <a:avLst/>
            </a:prstGeom>
            <a:ln>
              <a:noFill/>
            </a:ln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797F1C52-97C6-47C4-AD09-6A2BFE5BD25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63000"/>
                  </a:schemeClr>
                </a:gs>
                <a:gs pos="57000">
                  <a:schemeClr val="bg1">
                    <a:alpha val="64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endParaRPr>
            </a:p>
          </p:txBody>
        </p:sp>
      </p:grpSp>
      <p:sp>
        <p:nvSpPr>
          <p:cNvPr id="40" name="图形 367">
            <a:extLst>
              <a:ext uri="{FF2B5EF4-FFF2-40B4-BE49-F238E27FC236}">
                <a16:creationId xmlns:a16="http://schemas.microsoft.com/office/drawing/2014/main" id="{0E8F2277-D5FD-48A2-A5A8-91D9C18B8C9B}"/>
              </a:ext>
            </a:extLst>
          </p:cNvPr>
          <p:cNvSpPr/>
          <p:nvPr/>
        </p:nvSpPr>
        <p:spPr>
          <a:xfrm>
            <a:off x="164582" y="3905250"/>
            <a:ext cx="12027418" cy="2952750"/>
          </a:xfrm>
          <a:custGeom>
            <a:avLst/>
            <a:gdLst>
              <a:gd name="connsiteX0" fmla="*/ 10579619 w 12027418"/>
              <a:gd name="connsiteY0" fmla="*/ 2952750 h 2952750"/>
              <a:gd name="connsiteX1" fmla="*/ 10439919 w 12027418"/>
              <a:gd name="connsiteY1" fmla="*/ 2946400 h 2952750"/>
              <a:gd name="connsiteX2" fmla="*/ 10579619 w 12027418"/>
              <a:gd name="connsiteY2" fmla="*/ 2952750 h 2952750"/>
              <a:gd name="connsiteX3" fmla="*/ 4636018 w 12027418"/>
              <a:gd name="connsiteY3" fmla="*/ 2952750 h 2952750"/>
              <a:gd name="connsiteX4" fmla="*/ 4655068 w 12027418"/>
              <a:gd name="connsiteY4" fmla="*/ 2952750 h 2952750"/>
              <a:gd name="connsiteX5" fmla="*/ 4636018 w 12027418"/>
              <a:gd name="connsiteY5" fmla="*/ 2952750 h 2952750"/>
              <a:gd name="connsiteX6" fmla="*/ 11081269 w 12027418"/>
              <a:gd name="connsiteY6" fmla="*/ 2952750 h 2952750"/>
              <a:gd name="connsiteX7" fmla="*/ 11062219 w 12027418"/>
              <a:gd name="connsiteY7" fmla="*/ 2952750 h 2952750"/>
              <a:gd name="connsiteX8" fmla="*/ 11106669 w 12027418"/>
              <a:gd name="connsiteY8" fmla="*/ 2921000 h 2952750"/>
              <a:gd name="connsiteX9" fmla="*/ 11081269 w 12027418"/>
              <a:gd name="connsiteY9" fmla="*/ 2952750 h 2952750"/>
              <a:gd name="connsiteX10" fmla="*/ 4489968 w 12027418"/>
              <a:gd name="connsiteY10" fmla="*/ 2946400 h 2952750"/>
              <a:gd name="connsiteX11" fmla="*/ 4528068 w 12027418"/>
              <a:gd name="connsiteY11" fmla="*/ 2927350 h 2952750"/>
              <a:gd name="connsiteX12" fmla="*/ 4489968 w 12027418"/>
              <a:gd name="connsiteY12" fmla="*/ 2946400 h 2952750"/>
              <a:gd name="connsiteX13" fmla="*/ 3124719 w 12027418"/>
              <a:gd name="connsiteY13" fmla="*/ 2921000 h 2952750"/>
              <a:gd name="connsiteX14" fmla="*/ 3118369 w 12027418"/>
              <a:gd name="connsiteY14" fmla="*/ 2921000 h 2952750"/>
              <a:gd name="connsiteX15" fmla="*/ 3124719 w 12027418"/>
              <a:gd name="connsiteY15" fmla="*/ 2921000 h 2952750"/>
              <a:gd name="connsiteX16" fmla="*/ 9855719 w 12027418"/>
              <a:gd name="connsiteY16" fmla="*/ 2927350 h 2952750"/>
              <a:gd name="connsiteX17" fmla="*/ 9881119 w 12027418"/>
              <a:gd name="connsiteY17" fmla="*/ 2914650 h 2952750"/>
              <a:gd name="connsiteX18" fmla="*/ 9855719 w 12027418"/>
              <a:gd name="connsiteY18" fmla="*/ 2927350 h 2952750"/>
              <a:gd name="connsiteX19" fmla="*/ 3512068 w 12027418"/>
              <a:gd name="connsiteY19" fmla="*/ 2927350 h 2952750"/>
              <a:gd name="connsiteX20" fmla="*/ 3518418 w 12027418"/>
              <a:gd name="connsiteY20" fmla="*/ 2908300 h 2952750"/>
              <a:gd name="connsiteX21" fmla="*/ 3512068 w 12027418"/>
              <a:gd name="connsiteY21" fmla="*/ 2927350 h 2952750"/>
              <a:gd name="connsiteX22" fmla="*/ 3194569 w 12027418"/>
              <a:gd name="connsiteY22" fmla="*/ 2940050 h 2952750"/>
              <a:gd name="connsiteX23" fmla="*/ 3200919 w 12027418"/>
              <a:gd name="connsiteY23" fmla="*/ 2908300 h 2952750"/>
              <a:gd name="connsiteX24" fmla="*/ 3194569 w 12027418"/>
              <a:gd name="connsiteY24" fmla="*/ 2940050 h 2952750"/>
              <a:gd name="connsiteX25" fmla="*/ 5906018 w 12027418"/>
              <a:gd name="connsiteY25" fmla="*/ 2901950 h 2952750"/>
              <a:gd name="connsiteX26" fmla="*/ 5906018 w 12027418"/>
              <a:gd name="connsiteY26" fmla="*/ 2882900 h 2952750"/>
              <a:gd name="connsiteX27" fmla="*/ 5906018 w 12027418"/>
              <a:gd name="connsiteY27" fmla="*/ 2901950 h 2952750"/>
              <a:gd name="connsiteX28" fmla="*/ 8553969 w 12027418"/>
              <a:gd name="connsiteY28" fmla="*/ 2901950 h 2952750"/>
              <a:gd name="connsiteX29" fmla="*/ 8439669 w 12027418"/>
              <a:gd name="connsiteY29" fmla="*/ 2940050 h 2952750"/>
              <a:gd name="connsiteX30" fmla="*/ 8484119 w 12027418"/>
              <a:gd name="connsiteY30" fmla="*/ 2876550 h 2952750"/>
              <a:gd name="connsiteX31" fmla="*/ 8553969 w 12027418"/>
              <a:gd name="connsiteY31" fmla="*/ 2901950 h 2952750"/>
              <a:gd name="connsiteX32" fmla="*/ 3569218 w 12027418"/>
              <a:gd name="connsiteY32" fmla="*/ 2876550 h 2952750"/>
              <a:gd name="connsiteX33" fmla="*/ 3550168 w 12027418"/>
              <a:gd name="connsiteY33" fmla="*/ 2914650 h 2952750"/>
              <a:gd name="connsiteX34" fmla="*/ 3550168 w 12027418"/>
              <a:gd name="connsiteY34" fmla="*/ 2876550 h 2952750"/>
              <a:gd name="connsiteX35" fmla="*/ 3569218 w 12027418"/>
              <a:gd name="connsiteY35" fmla="*/ 2876550 h 2952750"/>
              <a:gd name="connsiteX36" fmla="*/ 10249419 w 12027418"/>
              <a:gd name="connsiteY36" fmla="*/ 2870200 h 2952750"/>
              <a:gd name="connsiteX37" fmla="*/ 10249419 w 12027418"/>
              <a:gd name="connsiteY37" fmla="*/ 2952750 h 2952750"/>
              <a:gd name="connsiteX38" fmla="*/ 10236719 w 12027418"/>
              <a:gd name="connsiteY38" fmla="*/ 2946400 h 2952750"/>
              <a:gd name="connsiteX39" fmla="*/ 10224019 w 12027418"/>
              <a:gd name="connsiteY39" fmla="*/ 2921000 h 2952750"/>
              <a:gd name="connsiteX40" fmla="*/ 10173219 w 12027418"/>
              <a:gd name="connsiteY40" fmla="*/ 2914650 h 2952750"/>
              <a:gd name="connsiteX41" fmla="*/ 10109719 w 12027418"/>
              <a:gd name="connsiteY41" fmla="*/ 2952750 h 2952750"/>
              <a:gd name="connsiteX42" fmla="*/ 10071619 w 12027418"/>
              <a:gd name="connsiteY42" fmla="*/ 2952750 h 2952750"/>
              <a:gd name="connsiteX43" fmla="*/ 10230369 w 12027418"/>
              <a:gd name="connsiteY43" fmla="*/ 2870200 h 2952750"/>
              <a:gd name="connsiteX44" fmla="*/ 10249419 w 12027418"/>
              <a:gd name="connsiteY44" fmla="*/ 2870200 h 2952750"/>
              <a:gd name="connsiteX45" fmla="*/ 11436869 w 12027418"/>
              <a:gd name="connsiteY45" fmla="*/ 2857500 h 2952750"/>
              <a:gd name="connsiteX46" fmla="*/ 11424169 w 12027418"/>
              <a:gd name="connsiteY46" fmla="*/ 2870200 h 2952750"/>
              <a:gd name="connsiteX47" fmla="*/ 11417819 w 12027418"/>
              <a:gd name="connsiteY47" fmla="*/ 2857500 h 2952750"/>
              <a:gd name="connsiteX48" fmla="*/ 11436869 w 12027418"/>
              <a:gd name="connsiteY48" fmla="*/ 2857500 h 2952750"/>
              <a:gd name="connsiteX49" fmla="*/ 10338319 w 12027418"/>
              <a:gd name="connsiteY49" fmla="*/ 2851150 h 2952750"/>
              <a:gd name="connsiteX50" fmla="*/ 10370069 w 12027418"/>
              <a:gd name="connsiteY50" fmla="*/ 2863850 h 2952750"/>
              <a:gd name="connsiteX51" fmla="*/ 10306569 w 12027418"/>
              <a:gd name="connsiteY51" fmla="*/ 2889250 h 2952750"/>
              <a:gd name="connsiteX52" fmla="*/ 10287519 w 12027418"/>
              <a:gd name="connsiteY52" fmla="*/ 2851150 h 2952750"/>
              <a:gd name="connsiteX53" fmla="*/ 10338319 w 12027418"/>
              <a:gd name="connsiteY53" fmla="*/ 2851150 h 2952750"/>
              <a:gd name="connsiteX54" fmla="*/ 3632718 w 12027418"/>
              <a:gd name="connsiteY54" fmla="*/ 2863850 h 2952750"/>
              <a:gd name="connsiteX55" fmla="*/ 3626368 w 12027418"/>
              <a:gd name="connsiteY55" fmla="*/ 2876550 h 2952750"/>
              <a:gd name="connsiteX56" fmla="*/ 3588268 w 12027418"/>
              <a:gd name="connsiteY56" fmla="*/ 2851150 h 2952750"/>
              <a:gd name="connsiteX57" fmla="*/ 3632718 w 12027418"/>
              <a:gd name="connsiteY57" fmla="*/ 2863850 h 2952750"/>
              <a:gd name="connsiteX58" fmla="*/ 8534919 w 12027418"/>
              <a:gd name="connsiteY58" fmla="*/ 2851150 h 2952750"/>
              <a:gd name="connsiteX59" fmla="*/ 8484119 w 12027418"/>
              <a:gd name="connsiteY59" fmla="*/ 2851150 h 2952750"/>
              <a:gd name="connsiteX60" fmla="*/ 8490469 w 12027418"/>
              <a:gd name="connsiteY60" fmla="*/ 2832100 h 2952750"/>
              <a:gd name="connsiteX61" fmla="*/ 8534919 w 12027418"/>
              <a:gd name="connsiteY61" fmla="*/ 2851150 h 2952750"/>
              <a:gd name="connsiteX62" fmla="*/ 11322569 w 12027418"/>
              <a:gd name="connsiteY62" fmla="*/ 2876550 h 2952750"/>
              <a:gd name="connsiteX63" fmla="*/ 11309869 w 12027418"/>
              <a:gd name="connsiteY63" fmla="*/ 2870200 h 2952750"/>
              <a:gd name="connsiteX64" fmla="*/ 11316219 w 12027418"/>
              <a:gd name="connsiteY64" fmla="*/ 2819400 h 2952750"/>
              <a:gd name="connsiteX65" fmla="*/ 11322569 w 12027418"/>
              <a:gd name="connsiteY65" fmla="*/ 2876550 h 2952750"/>
              <a:gd name="connsiteX66" fmla="*/ 9144519 w 12027418"/>
              <a:gd name="connsiteY66" fmla="*/ 2889250 h 2952750"/>
              <a:gd name="connsiteX67" fmla="*/ 9131819 w 12027418"/>
              <a:gd name="connsiteY67" fmla="*/ 2825750 h 2952750"/>
              <a:gd name="connsiteX68" fmla="*/ 9138169 w 12027418"/>
              <a:gd name="connsiteY68" fmla="*/ 2813050 h 2952750"/>
              <a:gd name="connsiteX69" fmla="*/ 9144519 w 12027418"/>
              <a:gd name="connsiteY69" fmla="*/ 2889250 h 2952750"/>
              <a:gd name="connsiteX70" fmla="*/ 9652519 w 12027418"/>
              <a:gd name="connsiteY70" fmla="*/ 2781300 h 2952750"/>
              <a:gd name="connsiteX71" fmla="*/ 9658869 w 12027418"/>
              <a:gd name="connsiteY71" fmla="*/ 2800350 h 2952750"/>
              <a:gd name="connsiteX72" fmla="*/ 9646169 w 12027418"/>
              <a:gd name="connsiteY72" fmla="*/ 2825750 h 2952750"/>
              <a:gd name="connsiteX73" fmla="*/ 9620769 w 12027418"/>
              <a:gd name="connsiteY73" fmla="*/ 2806700 h 2952750"/>
              <a:gd name="connsiteX74" fmla="*/ 9627119 w 12027418"/>
              <a:gd name="connsiteY74" fmla="*/ 2781300 h 2952750"/>
              <a:gd name="connsiteX75" fmla="*/ 9652519 w 12027418"/>
              <a:gd name="connsiteY75" fmla="*/ 2781300 h 2952750"/>
              <a:gd name="connsiteX76" fmla="*/ 3004069 w 12027418"/>
              <a:gd name="connsiteY76" fmla="*/ 2794000 h 2952750"/>
              <a:gd name="connsiteX77" fmla="*/ 3010419 w 12027418"/>
              <a:gd name="connsiteY77" fmla="*/ 2781300 h 2952750"/>
              <a:gd name="connsiteX78" fmla="*/ 3004069 w 12027418"/>
              <a:gd name="connsiteY78" fmla="*/ 2794000 h 2952750"/>
              <a:gd name="connsiteX79" fmla="*/ 1314968 w 12027418"/>
              <a:gd name="connsiteY79" fmla="*/ 2774950 h 2952750"/>
              <a:gd name="connsiteX80" fmla="*/ 1321318 w 12027418"/>
              <a:gd name="connsiteY80" fmla="*/ 2794000 h 2952750"/>
              <a:gd name="connsiteX81" fmla="*/ 1295918 w 12027418"/>
              <a:gd name="connsiteY81" fmla="*/ 2851150 h 2952750"/>
              <a:gd name="connsiteX82" fmla="*/ 1276868 w 12027418"/>
              <a:gd name="connsiteY82" fmla="*/ 2819400 h 2952750"/>
              <a:gd name="connsiteX83" fmla="*/ 1289568 w 12027418"/>
              <a:gd name="connsiteY83" fmla="*/ 2774950 h 2952750"/>
              <a:gd name="connsiteX84" fmla="*/ 1314968 w 12027418"/>
              <a:gd name="connsiteY84" fmla="*/ 2774950 h 2952750"/>
              <a:gd name="connsiteX85" fmla="*/ 7112519 w 12027418"/>
              <a:gd name="connsiteY85" fmla="*/ 2787650 h 2952750"/>
              <a:gd name="connsiteX86" fmla="*/ 7093469 w 12027418"/>
              <a:gd name="connsiteY86" fmla="*/ 2787650 h 2952750"/>
              <a:gd name="connsiteX87" fmla="*/ 7093469 w 12027418"/>
              <a:gd name="connsiteY87" fmla="*/ 2768600 h 2952750"/>
              <a:gd name="connsiteX88" fmla="*/ 7112519 w 12027418"/>
              <a:gd name="connsiteY88" fmla="*/ 2787650 h 2952750"/>
              <a:gd name="connsiteX89" fmla="*/ 7074419 w 12027418"/>
              <a:gd name="connsiteY89" fmla="*/ 2800350 h 2952750"/>
              <a:gd name="connsiteX90" fmla="*/ 7049019 w 12027418"/>
              <a:gd name="connsiteY90" fmla="*/ 2800350 h 2952750"/>
              <a:gd name="connsiteX91" fmla="*/ 7049019 w 12027418"/>
              <a:gd name="connsiteY91" fmla="*/ 2762250 h 2952750"/>
              <a:gd name="connsiteX92" fmla="*/ 7074419 w 12027418"/>
              <a:gd name="connsiteY92" fmla="*/ 2800350 h 2952750"/>
              <a:gd name="connsiteX93" fmla="*/ 9957319 w 12027418"/>
              <a:gd name="connsiteY93" fmla="*/ 2844800 h 2952750"/>
              <a:gd name="connsiteX94" fmla="*/ 9989069 w 12027418"/>
              <a:gd name="connsiteY94" fmla="*/ 2806700 h 2952750"/>
              <a:gd name="connsiteX95" fmla="*/ 9982719 w 12027418"/>
              <a:gd name="connsiteY95" fmla="*/ 2952750 h 2952750"/>
              <a:gd name="connsiteX96" fmla="*/ 9906519 w 12027418"/>
              <a:gd name="connsiteY96" fmla="*/ 2743200 h 2952750"/>
              <a:gd name="connsiteX97" fmla="*/ 9957319 w 12027418"/>
              <a:gd name="connsiteY97" fmla="*/ 2844800 h 2952750"/>
              <a:gd name="connsiteX98" fmla="*/ 7252219 w 12027418"/>
              <a:gd name="connsiteY98" fmla="*/ 2952750 h 2952750"/>
              <a:gd name="connsiteX99" fmla="*/ 7182369 w 12027418"/>
              <a:gd name="connsiteY99" fmla="*/ 2952750 h 2952750"/>
              <a:gd name="connsiteX100" fmla="*/ 7220469 w 12027418"/>
              <a:gd name="connsiteY100" fmla="*/ 2813050 h 2952750"/>
              <a:gd name="connsiteX101" fmla="*/ 7252219 w 12027418"/>
              <a:gd name="connsiteY101" fmla="*/ 2736850 h 2952750"/>
              <a:gd name="connsiteX102" fmla="*/ 7252219 w 12027418"/>
              <a:gd name="connsiteY102" fmla="*/ 2952750 h 2952750"/>
              <a:gd name="connsiteX103" fmla="*/ 9849369 w 12027418"/>
              <a:gd name="connsiteY103" fmla="*/ 2749550 h 2952750"/>
              <a:gd name="connsiteX104" fmla="*/ 9830319 w 12027418"/>
              <a:gd name="connsiteY104" fmla="*/ 2749550 h 2952750"/>
              <a:gd name="connsiteX105" fmla="*/ 9830319 w 12027418"/>
              <a:gd name="connsiteY105" fmla="*/ 2724150 h 2952750"/>
              <a:gd name="connsiteX106" fmla="*/ 9855719 w 12027418"/>
              <a:gd name="connsiteY106" fmla="*/ 2736850 h 2952750"/>
              <a:gd name="connsiteX107" fmla="*/ 9849369 w 12027418"/>
              <a:gd name="connsiteY107" fmla="*/ 2749550 h 2952750"/>
              <a:gd name="connsiteX108" fmla="*/ 7125219 w 12027418"/>
              <a:gd name="connsiteY108" fmla="*/ 2794000 h 2952750"/>
              <a:gd name="connsiteX109" fmla="*/ 7068069 w 12027418"/>
              <a:gd name="connsiteY109" fmla="*/ 2838450 h 2952750"/>
              <a:gd name="connsiteX110" fmla="*/ 7029969 w 12027418"/>
              <a:gd name="connsiteY110" fmla="*/ 2755900 h 2952750"/>
              <a:gd name="connsiteX111" fmla="*/ 7074419 w 12027418"/>
              <a:gd name="connsiteY111" fmla="*/ 2724150 h 2952750"/>
              <a:gd name="connsiteX112" fmla="*/ 7125219 w 12027418"/>
              <a:gd name="connsiteY112" fmla="*/ 2794000 h 2952750"/>
              <a:gd name="connsiteX113" fmla="*/ 1111768 w 12027418"/>
              <a:gd name="connsiteY113" fmla="*/ 2743200 h 2952750"/>
              <a:gd name="connsiteX114" fmla="*/ 1111768 w 12027418"/>
              <a:gd name="connsiteY114" fmla="*/ 2724150 h 2952750"/>
              <a:gd name="connsiteX115" fmla="*/ 1111768 w 12027418"/>
              <a:gd name="connsiteY115" fmla="*/ 2743200 h 2952750"/>
              <a:gd name="connsiteX116" fmla="*/ 629168 w 12027418"/>
              <a:gd name="connsiteY116" fmla="*/ 2736850 h 2952750"/>
              <a:gd name="connsiteX117" fmla="*/ 584718 w 12027418"/>
              <a:gd name="connsiteY117" fmla="*/ 2743200 h 2952750"/>
              <a:gd name="connsiteX118" fmla="*/ 622818 w 12027418"/>
              <a:gd name="connsiteY118" fmla="*/ 2724150 h 2952750"/>
              <a:gd name="connsiteX119" fmla="*/ 629168 w 12027418"/>
              <a:gd name="connsiteY119" fmla="*/ 2736850 h 2952750"/>
              <a:gd name="connsiteX120" fmla="*/ 387868 w 12027418"/>
              <a:gd name="connsiteY120" fmla="*/ 2736850 h 2952750"/>
              <a:gd name="connsiteX121" fmla="*/ 406918 w 12027418"/>
              <a:gd name="connsiteY121" fmla="*/ 2863850 h 2952750"/>
              <a:gd name="connsiteX122" fmla="*/ 400568 w 12027418"/>
              <a:gd name="connsiteY122" fmla="*/ 2914650 h 2952750"/>
              <a:gd name="connsiteX123" fmla="*/ 381518 w 12027418"/>
              <a:gd name="connsiteY123" fmla="*/ 2819400 h 2952750"/>
              <a:gd name="connsiteX124" fmla="*/ 381518 w 12027418"/>
              <a:gd name="connsiteY124" fmla="*/ 2724150 h 2952750"/>
              <a:gd name="connsiteX125" fmla="*/ 387868 w 12027418"/>
              <a:gd name="connsiteY125" fmla="*/ 2736850 h 2952750"/>
              <a:gd name="connsiteX126" fmla="*/ 5455168 w 12027418"/>
              <a:gd name="connsiteY126" fmla="*/ 2717800 h 2952750"/>
              <a:gd name="connsiteX127" fmla="*/ 5436118 w 12027418"/>
              <a:gd name="connsiteY127" fmla="*/ 2717800 h 2952750"/>
              <a:gd name="connsiteX128" fmla="*/ 5442468 w 12027418"/>
              <a:gd name="connsiteY128" fmla="*/ 2705100 h 2952750"/>
              <a:gd name="connsiteX129" fmla="*/ 5455168 w 12027418"/>
              <a:gd name="connsiteY129" fmla="*/ 2717800 h 2952750"/>
              <a:gd name="connsiteX130" fmla="*/ 5309118 w 12027418"/>
              <a:gd name="connsiteY130" fmla="*/ 2781300 h 2952750"/>
              <a:gd name="connsiteX131" fmla="*/ 5296418 w 12027418"/>
              <a:gd name="connsiteY131" fmla="*/ 2825750 h 2952750"/>
              <a:gd name="connsiteX132" fmla="*/ 5277368 w 12027418"/>
              <a:gd name="connsiteY132" fmla="*/ 2825750 h 2952750"/>
              <a:gd name="connsiteX133" fmla="*/ 5201168 w 12027418"/>
              <a:gd name="connsiteY133" fmla="*/ 2774950 h 2952750"/>
              <a:gd name="connsiteX134" fmla="*/ 5093218 w 12027418"/>
              <a:gd name="connsiteY134" fmla="*/ 2825750 h 2952750"/>
              <a:gd name="connsiteX135" fmla="*/ 5099568 w 12027418"/>
              <a:gd name="connsiteY135" fmla="*/ 2787650 h 2952750"/>
              <a:gd name="connsiteX136" fmla="*/ 5131318 w 12027418"/>
              <a:gd name="connsiteY136" fmla="*/ 2743200 h 2952750"/>
              <a:gd name="connsiteX137" fmla="*/ 5226568 w 12027418"/>
              <a:gd name="connsiteY137" fmla="*/ 2705100 h 2952750"/>
              <a:gd name="connsiteX138" fmla="*/ 5309118 w 12027418"/>
              <a:gd name="connsiteY138" fmla="*/ 2781300 h 2952750"/>
              <a:gd name="connsiteX139" fmla="*/ 9881119 w 12027418"/>
              <a:gd name="connsiteY139" fmla="*/ 2762250 h 2952750"/>
              <a:gd name="connsiteX140" fmla="*/ 9830319 w 12027418"/>
              <a:gd name="connsiteY140" fmla="*/ 2806700 h 2952750"/>
              <a:gd name="connsiteX141" fmla="*/ 9785869 w 12027418"/>
              <a:gd name="connsiteY141" fmla="*/ 2736850 h 2952750"/>
              <a:gd name="connsiteX142" fmla="*/ 9817619 w 12027418"/>
              <a:gd name="connsiteY142" fmla="*/ 2698750 h 2952750"/>
              <a:gd name="connsiteX143" fmla="*/ 9881119 w 12027418"/>
              <a:gd name="connsiteY143" fmla="*/ 2762250 h 2952750"/>
              <a:gd name="connsiteX144" fmla="*/ 6560069 w 12027418"/>
              <a:gd name="connsiteY144" fmla="*/ 2749550 h 2952750"/>
              <a:gd name="connsiteX145" fmla="*/ 6502919 w 12027418"/>
              <a:gd name="connsiteY145" fmla="*/ 2698750 h 2952750"/>
              <a:gd name="connsiteX146" fmla="*/ 6560069 w 12027418"/>
              <a:gd name="connsiteY146" fmla="*/ 2749550 h 2952750"/>
              <a:gd name="connsiteX147" fmla="*/ 5480568 w 12027418"/>
              <a:gd name="connsiteY147" fmla="*/ 2711450 h 2952750"/>
              <a:gd name="connsiteX148" fmla="*/ 5486918 w 12027418"/>
              <a:gd name="connsiteY148" fmla="*/ 2692400 h 2952750"/>
              <a:gd name="connsiteX149" fmla="*/ 5480568 w 12027418"/>
              <a:gd name="connsiteY149" fmla="*/ 2711450 h 2952750"/>
              <a:gd name="connsiteX150" fmla="*/ 3658118 w 12027418"/>
              <a:gd name="connsiteY150" fmla="*/ 2895600 h 2952750"/>
              <a:gd name="connsiteX151" fmla="*/ 3683518 w 12027418"/>
              <a:gd name="connsiteY151" fmla="*/ 2908300 h 2952750"/>
              <a:gd name="connsiteX152" fmla="*/ 3753368 w 12027418"/>
              <a:gd name="connsiteY152" fmla="*/ 2895600 h 2952750"/>
              <a:gd name="connsiteX153" fmla="*/ 3708918 w 12027418"/>
              <a:gd name="connsiteY153" fmla="*/ 2940050 h 2952750"/>
              <a:gd name="connsiteX154" fmla="*/ 3658118 w 12027418"/>
              <a:gd name="connsiteY154" fmla="*/ 2933700 h 2952750"/>
              <a:gd name="connsiteX155" fmla="*/ 3658118 w 12027418"/>
              <a:gd name="connsiteY155" fmla="*/ 2755900 h 2952750"/>
              <a:gd name="connsiteX156" fmla="*/ 3677168 w 12027418"/>
              <a:gd name="connsiteY156" fmla="*/ 2692400 h 2952750"/>
              <a:gd name="connsiteX157" fmla="*/ 3658118 w 12027418"/>
              <a:gd name="connsiteY157" fmla="*/ 2895600 h 2952750"/>
              <a:gd name="connsiteX158" fmla="*/ 10522469 w 12027418"/>
              <a:gd name="connsiteY158" fmla="*/ 2717800 h 2952750"/>
              <a:gd name="connsiteX159" fmla="*/ 10522469 w 12027418"/>
              <a:gd name="connsiteY159" fmla="*/ 2686050 h 2952750"/>
              <a:gd name="connsiteX160" fmla="*/ 10522469 w 12027418"/>
              <a:gd name="connsiteY160" fmla="*/ 2717800 h 2952750"/>
              <a:gd name="connsiteX161" fmla="*/ 8134869 w 12027418"/>
              <a:gd name="connsiteY161" fmla="*/ 2692400 h 2952750"/>
              <a:gd name="connsiteX162" fmla="*/ 8122169 w 12027418"/>
              <a:gd name="connsiteY162" fmla="*/ 2686050 h 2952750"/>
              <a:gd name="connsiteX163" fmla="*/ 8134869 w 12027418"/>
              <a:gd name="connsiteY163" fmla="*/ 2692400 h 2952750"/>
              <a:gd name="connsiteX164" fmla="*/ 11824219 w 12027418"/>
              <a:gd name="connsiteY164" fmla="*/ 2679700 h 2952750"/>
              <a:gd name="connsiteX165" fmla="*/ 11824219 w 12027418"/>
              <a:gd name="connsiteY165" fmla="*/ 2698750 h 2952750"/>
              <a:gd name="connsiteX166" fmla="*/ 11798819 w 12027418"/>
              <a:gd name="connsiteY166" fmla="*/ 2711450 h 2952750"/>
              <a:gd name="connsiteX167" fmla="*/ 11798819 w 12027418"/>
              <a:gd name="connsiteY167" fmla="*/ 2679700 h 2952750"/>
              <a:gd name="connsiteX168" fmla="*/ 11824219 w 12027418"/>
              <a:gd name="connsiteY168" fmla="*/ 2679700 h 2952750"/>
              <a:gd name="connsiteX169" fmla="*/ 11589269 w 12027418"/>
              <a:gd name="connsiteY169" fmla="*/ 2679700 h 2952750"/>
              <a:gd name="connsiteX170" fmla="*/ 11582919 w 12027418"/>
              <a:gd name="connsiteY170" fmla="*/ 2679700 h 2952750"/>
              <a:gd name="connsiteX171" fmla="*/ 11589269 w 12027418"/>
              <a:gd name="connsiteY171" fmla="*/ 2679700 h 2952750"/>
              <a:gd name="connsiteX172" fmla="*/ 10370069 w 12027418"/>
              <a:gd name="connsiteY172" fmla="*/ 2692400 h 2952750"/>
              <a:gd name="connsiteX173" fmla="*/ 10363719 w 12027418"/>
              <a:gd name="connsiteY173" fmla="*/ 2711450 h 2952750"/>
              <a:gd name="connsiteX174" fmla="*/ 10344669 w 12027418"/>
              <a:gd name="connsiteY174" fmla="*/ 2711450 h 2952750"/>
              <a:gd name="connsiteX175" fmla="*/ 10338319 w 12027418"/>
              <a:gd name="connsiteY175" fmla="*/ 2679700 h 2952750"/>
              <a:gd name="connsiteX176" fmla="*/ 10370069 w 12027418"/>
              <a:gd name="connsiteY176" fmla="*/ 2692400 h 2952750"/>
              <a:gd name="connsiteX177" fmla="*/ 6350518 w 12027418"/>
              <a:gd name="connsiteY177" fmla="*/ 2667000 h 2952750"/>
              <a:gd name="connsiteX178" fmla="*/ 6344168 w 12027418"/>
              <a:gd name="connsiteY178" fmla="*/ 2667000 h 2952750"/>
              <a:gd name="connsiteX179" fmla="*/ 6350518 w 12027418"/>
              <a:gd name="connsiteY179" fmla="*/ 2667000 h 2952750"/>
              <a:gd name="connsiteX180" fmla="*/ 756168 w 12027418"/>
              <a:gd name="connsiteY180" fmla="*/ 2711450 h 2952750"/>
              <a:gd name="connsiteX181" fmla="*/ 737118 w 12027418"/>
              <a:gd name="connsiteY181" fmla="*/ 2705100 h 2952750"/>
              <a:gd name="connsiteX182" fmla="*/ 781568 w 12027418"/>
              <a:gd name="connsiteY182" fmla="*/ 2660650 h 2952750"/>
              <a:gd name="connsiteX183" fmla="*/ 756168 w 12027418"/>
              <a:gd name="connsiteY183" fmla="*/ 2711450 h 2952750"/>
              <a:gd name="connsiteX184" fmla="*/ 4832868 w 12027418"/>
              <a:gd name="connsiteY184" fmla="*/ 2654300 h 2952750"/>
              <a:gd name="connsiteX185" fmla="*/ 4820168 w 12027418"/>
              <a:gd name="connsiteY185" fmla="*/ 2679700 h 2952750"/>
              <a:gd name="connsiteX186" fmla="*/ 4801118 w 12027418"/>
              <a:gd name="connsiteY186" fmla="*/ 2679700 h 2952750"/>
              <a:gd name="connsiteX187" fmla="*/ 4807468 w 12027418"/>
              <a:gd name="connsiteY187" fmla="*/ 2654300 h 2952750"/>
              <a:gd name="connsiteX188" fmla="*/ 4832868 w 12027418"/>
              <a:gd name="connsiteY188" fmla="*/ 2654300 h 2952750"/>
              <a:gd name="connsiteX189" fmla="*/ 1016518 w 12027418"/>
              <a:gd name="connsiteY189" fmla="*/ 2679700 h 2952750"/>
              <a:gd name="connsiteX190" fmla="*/ 991118 w 12027418"/>
              <a:gd name="connsiteY190" fmla="*/ 2679700 h 2952750"/>
              <a:gd name="connsiteX191" fmla="*/ 1010168 w 12027418"/>
              <a:gd name="connsiteY191" fmla="*/ 2654300 h 2952750"/>
              <a:gd name="connsiteX192" fmla="*/ 1016518 w 12027418"/>
              <a:gd name="connsiteY192" fmla="*/ 2679700 h 2952750"/>
              <a:gd name="connsiteX193" fmla="*/ 11773419 w 12027418"/>
              <a:gd name="connsiteY193" fmla="*/ 2667000 h 2952750"/>
              <a:gd name="connsiteX194" fmla="*/ 11716269 w 12027418"/>
              <a:gd name="connsiteY194" fmla="*/ 2673350 h 2952750"/>
              <a:gd name="connsiteX195" fmla="*/ 11716269 w 12027418"/>
              <a:gd name="connsiteY195" fmla="*/ 2647950 h 2952750"/>
              <a:gd name="connsiteX196" fmla="*/ 11773419 w 12027418"/>
              <a:gd name="connsiteY196" fmla="*/ 2667000 h 2952750"/>
              <a:gd name="connsiteX197" fmla="*/ 10274819 w 12027418"/>
              <a:gd name="connsiteY197" fmla="*/ 2686050 h 2952750"/>
              <a:gd name="connsiteX198" fmla="*/ 10243069 w 12027418"/>
              <a:gd name="connsiteY198" fmla="*/ 2686050 h 2952750"/>
              <a:gd name="connsiteX199" fmla="*/ 10249419 w 12027418"/>
              <a:gd name="connsiteY199" fmla="*/ 2647950 h 2952750"/>
              <a:gd name="connsiteX200" fmla="*/ 10274819 w 12027418"/>
              <a:gd name="connsiteY200" fmla="*/ 2686050 h 2952750"/>
              <a:gd name="connsiteX201" fmla="*/ 3562868 w 12027418"/>
              <a:gd name="connsiteY201" fmla="*/ 2673350 h 2952750"/>
              <a:gd name="connsiteX202" fmla="*/ 3543818 w 12027418"/>
              <a:gd name="connsiteY202" fmla="*/ 2686050 h 2952750"/>
              <a:gd name="connsiteX203" fmla="*/ 3531118 w 12027418"/>
              <a:gd name="connsiteY203" fmla="*/ 2673350 h 2952750"/>
              <a:gd name="connsiteX204" fmla="*/ 3562868 w 12027418"/>
              <a:gd name="connsiteY204" fmla="*/ 2635250 h 2952750"/>
              <a:gd name="connsiteX205" fmla="*/ 3562868 w 12027418"/>
              <a:gd name="connsiteY205" fmla="*/ 2673350 h 2952750"/>
              <a:gd name="connsiteX206" fmla="*/ 8338069 w 12027418"/>
              <a:gd name="connsiteY206" fmla="*/ 2647950 h 2952750"/>
              <a:gd name="connsiteX207" fmla="*/ 8287269 w 12027418"/>
              <a:gd name="connsiteY207" fmla="*/ 2654300 h 2952750"/>
              <a:gd name="connsiteX208" fmla="*/ 8274569 w 12027418"/>
              <a:gd name="connsiteY208" fmla="*/ 2673350 h 2952750"/>
              <a:gd name="connsiteX209" fmla="*/ 8319019 w 12027418"/>
              <a:gd name="connsiteY209" fmla="*/ 2698750 h 2952750"/>
              <a:gd name="connsiteX210" fmla="*/ 8236469 w 12027418"/>
              <a:gd name="connsiteY210" fmla="*/ 2724150 h 2952750"/>
              <a:gd name="connsiteX211" fmla="*/ 8166619 w 12027418"/>
              <a:gd name="connsiteY211" fmla="*/ 2717800 h 2952750"/>
              <a:gd name="connsiteX212" fmla="*/ 8166619 w 12027418"/>
              <a:gd name="connsiteY212" fmla="*/ 2698750 h 2952750"/>
              <a:gd name="connsiteX213" fmla="*/ 8287269 w 12027418"/>
              <a:gd name="connsiteY213" fmla="*/ 2628900 h 2952750"/>
              <a:gd name="connsiteX214" fmla="*/ 8338069 w 12027418"/>
              <a:gd name="connsiteY214" fmla="*/ 2647950 h 2952750"/>
              <a:gd name="connsiteX215" fmla="*/ 3759718 w 12027418"/>
              <a:gd name="connsiteY215" fmla="*/ 2851150 h 2952750"/>
              <a:gd name="connsiteX216" fmla="*/ 3759718 w 12027418"/>
              <a:gd name="connsiteY216" fmla="*/ 2628900 h 2952750"/>
              <a:gd name="connsiteX217" fmla="*/ 3759718 w 12027418"/>
              <a:gd name="connsiteY217" fmla="*/ 2851150 h 2952750"/>
              <a:gd name="connsiteX218" fmla="*/ 800618 w 12027418"/>
              <a:gd name="connsiteY218" fmla="*/ 2647950 h 2952750"/>
              <a:gd name="connsiteX219" fmla="*/ 813318 w 12027418"/>
              <a:gd name="connsiteY219" fmla="*/ 2628900 h 2952750"/>
              <a:gd name="connsiteX220" fmla="*/ 800618 w 12027418"/>
              <a:gd name="connsiteY220" fmla="*/ 2647950 h 2952750"/>
              <a:gd name="connsiteX221" fmla="*/ 8731769 w 12027418"/>
              <a:gd name="connsiteY221" fmla="*/ 2635250 h 2952750"/>
              <a:gd name="connsiteX222" fmla="*/ 8719069 w 12027418"/>
              <a:gd name="connsiteY222" fmla="*/ 2622550 h 2952750"/>
              <a:gd name="connsiteX223" fmla="*/ 8731769 w 12027418"/>
              <a:gd name="connsiteY223" fmla="*/ 2635250 h 2952750"/>
              <a:gd name="connsiteX224" fmla="*/ 6096518 w 12027418"/>
              <a:gd name="connsiteY224" fmla="*/ 2622550 h 2952750"/>
              <a:gd name="connsiteX225" fmla="*/ 6185418 w 12027418"/>
              <a:gd name="connsiteY225" fmla="*/ 2717800 h 2952750"/>
              <a:gd name="connsiteX226" fmla="*/ 6077468 w 12027418"/>
              <a:gd name="connsiteY226" fmla="*/ 2819400 h 2952750"/>
              <a:gd name="connsiteX227" fmla="*/ 5963168 w 12027418"/>
              <a:gd name="connsiteY227" fmla="*/ 2781300 h 2952750"/>
              <a:gd name="connsiteX228" fmla="*/ 5950468 w 12027418"/>
              <a:gd name="connsiteY228" fmla="*/ 2730500 h 2952750"/>
              <a:gd name="connsiteX229" fmla="*/ 5956818 w 12027418"/>
              <a:gd name="connsiteY229" fmla="*/ 2698750 h 2952750"/>
              <a:gd name="connsiteX230" fmla="*/ 5988568 w 12027418"/>
              <a:gd name="connsiteY230" fmla="*/ 2711450 h 2952750"/>
              <a:gd name="connsiteX231" fmla="*/ 5994918 w 12027418"/>
              <a:gd name="connsiteY231" fmla="*/ 2692400 h 2952750"/>
              <a:gd name="connsiteX232" fmla="*/ 5969518 w 12027418"/>
              <a:gd name="connsiteY232" fmla="*/ 2673350 h 2952750"/>
              <a:gd name="connsiteX233" fmla="*/ 5969518 w 12027418"/>
              <a:gd name="connsiteY233" fmla="*/ 2647950 h 2952750"/>
              <a:gd name="connsiteX234" fmla="*/ 5994918 w 12027418"/>
              <a:gd name="connsiteY234" fmla="*/ 2622550 h 2952750"/>
              <a:gd name="connsiteX235" fmla="*/ 6045718 w 12027418"/>
              <a:gd name="connsiteY235" fmla="*/ 2622550 h 2952750"/>
              <a:gd name="connsiteX236" fmla="*/ 6096518 w 12027418"/>
              <a:gd name="connsiteY236" fmla="*/ 2622550 h 2952750"/>
              <a:gd name="connsiteX237" fmla="*/ 5442468 w 12027418"/>
              <a:gd name="connsiteY237" fmla="*/ 2679700 h 2952750"/>
              <a:gd name="connsiteX238" fmla="*/ 5442468 w 12027418"/>
              <a:gd name="connsiteY238" fmla="*/ 2647950 h 2952750"/>
              <a:gd name="connsiteX239" fmla="*/ 5442468 w 12027418"/>
              <a:gd name="connsiteY239" fmla="*/ 2641600 h 2952750"/>
              <a:gd name="connsiteX240" fmla="*/ 5461518 w 12027418"/>
              <a:gd name="connsiteY240" fmla="*/ 2628900 h 2952750"/>
              <a:gd name="connsiteX241" fmla="*/ 5442468 w 12027418"/>
              <a:gd name="connsiteY241" fmla="*/ 2679700 h 2952750"/>
              <a:gd name="connsiteX242" fmla="*/ 8782569 w 12027418"/>
              <a:gd name="connsiteY242" fmla="*/ 2635250 h 2952750"/>
              <a:gd name="connsiteX243" fmla="*/ 8776219 w 12027418"/>
              <a:gd name="connsiteY243" fmla="*/ 2616200 h 2952750"/>
              <a:gd name="connsiteX244" fmla="*/ 8782569 w 12027418"/>
              <a:gd name="connsiteY244" fmla="*/ 2635250 h 2952750"/>
              <a:gd name="connsiteX245" fmla="*/ 7512569 w 12027418"/>
              <a:gd name="connsiteY245" fmla="*/ 2647950 h 2952750"/>
              <a:gd name="connsiteX246" fmla="*/ 7474469 w 12027418"/>
              <a:gd name="connsiteY246" fmla="*/ 2641600 h 2952750"/>
              <a:gd name="connsiteX247" fmla="*/ 7537969 w 12027418"/>
              <a:gd name="connsiteY247" fmla="*/ 2622550 h 2952750"/>
              <a:gd name="connsiteX248" fmla="*/ 7512569 w 12027418"/>
              <a:gd name="connsiteY248" fmla="*/ 2647950 h 2952750"/>
              <a:gd name="connsiteX249" fmla="*/ 3670818 w 12027418"/>
              <a:gd name="connsiteY249" fmla="*/ 2667000 h 2952750"/>
              <a:gd name="connsiteX250" fmla="*/ 3689868 w 12027418"/>
              <a:gd name="connsiteY250" fmla="*/ 2609850 h 2952750"/>
              <a:gd name="connsiteX251" fmla="*/ 3670818 w 12027418"/>
              <a:gd name="connsiteY251" fmla="*/ 2667000 h 2952750"/>
              <a:gd name="connsiteX252" fmla="*/ 743468 w 12027418"/>
              <a:gd name="connsiteY252" fmla="*/ 2628900 h 2952750"/>
              <a:gd name="connsiteX253" fmla="*/ 743468 w 12027418"/>
              <a:gd name="connsiteY253" fmla="*/ 2609850 h 2952750"/>
              <a:gd name="connsiteX254" fmla="*/ 762518 w 12027418"/>
              <a:gd name="connsiteY254" fmla="*/ 2622550 h 2952750"/>
              <a:gd name="connsiteX255" fmla="*/ 743468 w 12027418"/>
              <a:gd name="connsiteY255" fmla="*/ 2628900 h 2952750"/>
              <a:gd name="connsiteX256" fmla="*/ 8642869 w 12027418"/>
              <a:gd name="connsiteY256" fmla="*/ 2603500 h 2952750"/>
              <a:gd name="connsiteX257" fmla="*/ 8655569 w 12027418"/>
              <a:gd name="connsiteY257" fmla="*/ 2641600 h 2952750"/>
              <a:gd name="connsiteX258" fmla="*/ 8617469 w 12027418"/>
              <a:gd name="connsiteY258" fmla="*/ 2603500 h 2952750"/>
              <a:gd name="connsiteX259" fmla="*/ 8642869 w 12027418"/>
              <a:gd name="connsiteY259" fmla="*/ 2603500 h 2952750"/>
              <a:gd name="connsiteX260" fmla="*/ 9830319 w 12027418"/>
              <a:gd name="connsiteY260" fmla="*/ 2603500 h 2952750"/>
              <a:gd name="connsiteX261" fmla="*/ 9703319 w 12027418"/>
              <a:gd name="connsiteY261" fmla="*/ 2679700 h 2952750"/>
              <a:gd name="connsiteX262" fmla="*/ 9646169 w 12027418"/>
              <a:gd name="connsiteY262" fmla="*/ 2641600 h 2952750"/>
              <a:gd name="connsiteX263" fmla="*/ 9652519 w 12027418"/>
              <a:gd name="connsiteY263" fmla="*/ 2622550 h 2952750"/>
              <a:gd name="connsiteX264" fmla="*/ 9696969 w 12027418"/>
              <a:gd name="connsiteY264" fmla="*/ 2647950 h 2952750"/>
              <a:gd name="connsiteX265" fmla="*/ 9804919 w 12027418"/>
              <a:gd name="connsiteY265" fmla="*/ 2590800 h 2952750"/>
              <a:gd name="connsiteX266" fmla="*/ 9830319 w 12027418"/>
              <a:gd name="connsiteY266" fmla="*/ 2603500 h 2952750"/>
              <a:gd name="connsiteX267" fmla="*/ 8820669 w 12027418"/>
              <a:gd name="connsiteY267" fmla="*/ 2590800 h 2952750"/>
              <a:gd name="connsiteX268" fmla="*/ 8820669 w 12027418"/>
              <a:gd name="connsiteY268" fmla="*/ 2609850 h 2952750"/>
              <a:gd name="connsiteX269" fmla="*/ 8820669 w 12027418"/>
              <a:gd name="connsiteY269" fmla="*/ 2590800 h 2952750"/>
              <a:gd name="connsiteX270" fmla="*/ 9506469 w 12027418"/>
              <a:gd name="connsiteY270" fmla="*/ 2584450 h 2952750"/>
              <a:gd name="connsiteX271" fmla="*/ 9481069 w 12027418"/>
              <a:gd name="connsiteY271" fmla="*/ 2590800 h 2952750"/>
              <a:gd name="connsiteX272" fmla="*/ 9481069 w 12027418"/>
              <a:gd name="connsiteY272" fmla="*/ 2578100 h 2952750"/>
              <a:gd name="connsiteX273" fmla="*/ 9506469 w 12027418"/>
              <a:gd name="connsiteY273" fmla="*/ 2584450 h 2952750"/>
              <a:gd name="connsiteX274" fmla="*/ 6744219 w 12027418"/>
              <a:gd name="connsiteY274" fmla="*/ 2635250 h 2952750"/>
              <a:gd name="connsiteX275" fmla="*/ 6756919 w 12027418"/>
              <a:gd name="connsiteY275" fmla="*/ 2578100 h 2952750"/>
              <a:gd name="connsiteX276" fmla="*/ 6744219 w 12027418"/>
              <a:gd name="connsiteY276" fmla="*/ 2635250 h 2952750"/>
              <a:gd name="connsiteX277" fmla="*/ 3651768 w 12027418"/>
              <a:gd name="connsiteY277" fmla="*/ 2641600 h 2952750"/>
              <a:gd name="connsiteX278" fmla="*/ 3689868 w 12027418"/>
              <a:gd name="connsiteY278" fmla="*/ 2571750 h 2952750"/>
              <a:gd name="connsiteX279" fmla="*/ 3651768 w 12027418"/>
              <a:gd name="connsiteY279" fmla="*/ 2641600 h 2952750"/>
              <a:gd name="connsiteX280" fmla="*/ 11811519 w 12027418"/>
              <a:gd name="connsiteY280" fmla="*/ 2565400 h 2952750"/>
              <a:gd name="connsiteX281" fmla="*/ 11817869 w 12027418"/>
              <a:gd name="connsiteY281" fmla="*/ 2584450 h 2952750"/>
              <a:gd name="connsiteX282" fmla="*/ 11798819 w 12027418"/>
              <a:gd name="connsiteY282" fmla="*/ 2584450 h 2952750"/>
              <a:gd name="connsiteX283" fmla="*/ 11792469 w 12027418"/>
              <a:gd name="connsiteY283" fmla="*/ 2565400 h 2952750"/>
              <a:gd name="connsiteX284" fmla="*/ 11811519 w 12027418"/>
              <a:gd name="connsiteY284" fmla="*/ 2565400 h 2952750"/>
              <a:gd name="connsiteX285" fmla="*/ 8795269 w 12027418"/>
              <a:gd name="connsiteY285" fmla="*/ 2578100 h 2952750"/>
              <a:gd name="connsiteX286" fmla="*/ 8744469 w 12027418"/>
              <a:gd name="connsiteY286" fmla="*/ 2571750 h 2952750"/>
              <a:gd name="connsiteX287" fmla="*/ 8757169 w 12027418"/>
              <a:gd name="connsiteY287" fmla="*/ 2578100 h 2952750"/>
              <a:gd name="connsiteX288" fmla="*/ 8788919 w 12027418"/>
              <a:gd name="connsiteY288" fmla="*/ 2565400 h 2952750"/>
              <a:gd name="connsiteX289" fmla="*/ 8795269 w 12027418"/>
              <a:gd name="connsiteY289" fmla="*/ 2578100 h 2952750"/>
              <a:gd name="connsiteX290" fmla="*/ 1905518 w 12027418"/>
              <a:gd name="connsiteY290" fmla="*/ 2559050 h 2952750"/>
              <a:gd name="connsiteX291" fmla="*/ 1899168 w 12027418"/>
              <a:gd name="connsiteY291" fmla="*/ 2559050 h 2952750"/>
              <a:gd name="connsiteX292" fmla="*/ 1905518 w 12027418"/>
              <a:gd name="connsiteY292" fmla="*/ 2559050 h 2952750"/>
              <a:gd name="connsiteX293" fmla="*/ 7303019 w 12027418"/>
              <a:gd name="connsiteY293" fmla="*/ 2597150 h 2952750"/>
              <a:gd name="connsiteX294" fmla="*/ 7366519 w 12027418"/>
              <a:gd name="connsiteY294" fmla="*/ 2578100 h 2952750"/>
              <a:gd name="connsiteX295" fmla="*/ 7461769 w 12027418"/>
              <a:gd name="connsiteY295" fmla="*/ 2590800 h 2952750"/>
              <a:gd name="connsiteX296" fmla="*/ 7455419 w 12027418"/>
              <a:gd name="connsiteY296" fmla="*/ 2616200 h 2952750"/>
              <a:gd name="connsiteX297" fmla="*/ 7404619 w 12027418"/>
              <a:gd name="connsiteY297" fmla="*/ 2616200 h 2952750"/>
              <a:gd name="connsiteX298" fmla="*/ 7461769 w 12027418"/>
              <a:gd name="connsiteY298" fmla="*/ 2730500 h 2952750"/>
              <a:gd name="connsiteX299" fmla="*/ 7442719 w 12027418"/>
              <a:gd name="connsiteY299" fmla="*/ 2736850 h 2952750"/>
              <a:gd name="connsiteX300" fmla="*/ 7334769 w 12027418"/>
              <a:gd name="connsiteY300" fmla="*/ 2654300 h 2952750"/>
              <a:gd name="connsiteX301" fmla="*/ 7360169 w 12027418"/>
              <a:gd name="connsiteY301" fmla="*/ 2622550 h 2952750"/>
              <a:gd name="connsiteX302" fmla="*/ 7334769 w 12027418"/>
              <a:gd name="connsiteY302" fmla="*/ 2597150 h 2952750"/>
              <a:gd name="connsiteX303" fmla="*/ 7296669 w 12027418"/>
              <a:gd name="connsiteY303" fmla="*/ 2609850 h 2952750"/>
              <a:gd name="connsiteX304" fmla="*/ 7283969 w 12027418"/>
              <a:gd name="connsiteY304" fmla="*/ 2546350 h 2952750"/>
              <a:gd name="connsiteX305" fmla="*/ 7303019 w 12027418"/>
              <a:gd name="connsiteY305" fmla="*/ 2597150 h 2952750"/>
              <a:gd name="connsiteX306" fmla="*/ 5017018 w 12027418"/>
              <a:gd name="connsiteY306" fmla="*/ 2552700 h 2952750"/>
              <a:gd name="connsiteX307" fmla="*/ 5023368 w 12027418"/>
              <a:gd name="connsiteY307" fmla="*/ 2565400 h 2952750"/>
              <a:gd name="connsiteX308" fmla="*/ 4966218 w 12027418"/>
              <a:gd name="connsiteY308" fmla="*/ 2603500 h 2952750"/>
              <a:gd name="connsiteX309" fmla="*/ 4991618 w 12027418"/>
              <a:gd name="connsiteY309" fmla="*/ 2546350 h 2952750"/>
              <a:gd name="connsiteX310" fmla="*/ 5017018 w 12027418"/>
              <a:gd name="connsiteY310" fmla="*/ 2552700 h 2952750"/>
              <a:gd name="connsiteX311" fmla="*/ 711718 w 12027418"/>
              <a:gd name="connsiteY311" fmla="*/ 2647950 h 2952750"/>
              <a:gd name="connsiteX312" fmla="*/ 622818 w 12027418"/>
              <a:gd name="connsiteY312" fmla="*/ 2698750 h 2952750"/>
              <a:gd name="connsiteX313" fmla="*/ 660918 w 12027418"/>
              <a:gd name="connsiteY313" fmla="*/ 2730500 h 2952750"/>
              <a:gd name="connsiteX314" fmla="*/ 705368 w 12027418"/>
              <a:gd name="connsiteY314" fmla="*/ 2711450 h 2952750"/>
              <a:gd name="connsiteX315" fmla="*/ 711718 w 12027418"/>
              <a:gd name="connsiteY315" fmla="*/ 2724150 h 2952750"/>
              <a:gd name="connsiteX316" fmla="*/ 762518 w 12027418"/>
              <a:gd name="connsiteY316" fmla="*/ 2908300 h 2952750"/>
              <a:gd name="connsiteX317" fmla="*/ 641868 w 12027418"/>
              <a:gd name="connsiteY317" fmla="*/ 2933700 h 2952750"/>
              <a:gd name="connsiteX318" fmla="*/ 521218 w 12027418"/>
              <a:gd name="connsiteY318" fmla="*/ 2876550 h 2952750"/>
              <a:gd name="connsiteX319" fmla="*/ 508518 w 12027418"/>
              <a:gd name="connsiteY319" fmla="*/ 2762250 h 2952750"/>
              <a:gd name="connsiteX320" fmla="*/ 508518 w 12027418"/>
              <a:gd name="connsiteY320" fmla="*/ 2743200 h 2952750"/>
              <a:gd name="connsiteX321" fmla="*/ 559318 w 12027418"/>
              <a:gd name="connsiteY321" fmla="*/ 2654300 h 2952750"/>
              <a:gd name="connsiteX322" fmla="*/ 572018 w 12027418"/>
              <a:gd name="connsiteY322" fmla="*/ 2635250 h 2952750"/>
              <a:gd name="connsiteX323" fmla="*/ 597418 w 12027418"/>
              <a:gd name="connsiteY323" fmla="*/ 2647950 h 2952750"/>
              <a:gd name="connsiteX324" fmla="*/ 635518 w 12027418"/>
              <a:gd name="connsiteY324" fmla="*/ 2578100 h 2952750"/>
              <a:gd name="connsiteX325" fmla="*/ 622818 w 12027418"/>
              <a:gd name="connsiteY325" fmla="*/ 2565400 h 2952750"/>
              <a:gd name="connsiteX326" fmla="*/ 641868 w 12027418"/>
              <a:gd name="connsiteY326" fmla="*/ 2546350 h 2952750"/>
              <a:gd name="connsiteX327" fmla="*/ 711718 w 12027418"/>
              <a:gd name="connsiteY327" fmla="*/ 2647950 h 2952750"/>
              <a:gd name="connsiteX328" fmla="*/ 11773419 w 12027418"/>
              <a:gd name="connsiteY328" fmla="*/ 2597150 h 2952750"/>
              <a:gd name="connsiteX329" fmla="*/ 11760719 w 12027418"/>
              <a:gd name="connsiteY329" fmla="*/ 2578100 h 2952750"/>
              <a:gd name="connsiteX330" fmla="*/ 11767069 w 12027418"/>
              <a:gd name="connsiteY330" fmla="*/ 2540000 h 2952750"/>
              <a:gd name="connsiteX331" fmla="*/ 11773419 w 12027418"/>
              <a:gd name="connsiteY331" fmla="*/ 2597150 h 2952750"/>
              <a:gd name="connsiteX332" fmla="*/ 9449319 w 12027418"/>
              <a:gd name="connsiteY332" fmla="*/ 2603500 h 2952750"/>
              <a:gd name="connsiteX333" fmla="*/ 9385819 w 12027418"/>
              <a:gd name="connsiteY333" fmla="*/ 2552700 h 2952750"/>
              <a:gd name="connsiteX334" fmla="*/ 9411219 w 12027418"/>
              <a:gd name="connsiteY334" fmla="*/ 2540000 h 2952750"/>
              <a:gd name="connsiteX335" fmla="*/ 9449319 w 12027418"/>
              <a:gd name="connsiteY335" fmla="*/ 2603500 h 2952750"/>
              <a:gd name="connsiteX336" fmla="*/ 749818 w 12027418"/>
              <a:gd name="connsiteY336" fmla="*/ 2578100 h 2952750"/>
              <a:gd name="connsiteX337" fmla="*/ 730768 w 12027418"/>
              <a:gd name="connsiteY337" fmla="*/ 2597150 h 2952750"/>
              <a:gd name="connsiteX338" fmla="*/ 711718 w 12027418"/>
              <a:gd name="connsiteY338" fmla="*/ 2597150 h 2952750"/>
              <a:gd name="connsiteX339" fmla="*/ 711718 w 12027418"/>
              <a:gd name="connsiteY339" fmla="*/ 2571750 h 2952750"/>
              <a:gd name="connsiteX340" fmla="*/ 749818 w 12027418"/>
              <a:gd name="connsiteY340" fmla="*/ 2533650 h 2952750"/>
              <a:gd name="connsiteX341" fmla="*/ 749818 w 12027418"/>
              <a:gd name="connsiteY341" fmla="*/ 2578100 h 2952750"/>
              <a:gd name="connsiteX342" fmla="*/ 8960369 w 12027418"/>
              <a:gd name="connsiteY342" fmla="*/ 2527300 h 2952750"/>
              <a:gd name="connsiteX343" fmla="*/ 8954019 w 12027418"/>
              <a:gd name="connsiteY343" fmla="*/ 2527300 h 2952750"/>
              <a:gd name="connsiteX344" fmla="*/ 8960369 w 12027418"/>
              <a:gd name="connsiteY344" fmla="*/ 2527300 h 2952750"/>
              <a:gd name="connsiteX345" fmla="*/ 2235719 w 12027418"/>
              <a:gd name="connsiteY345" fmla="*/ 2559050 h 2952750"/>
              <a:gd name="connsiteX346" fmla="*/ 2273819 w 12027418"/>
              <a:gd name="connsiteY346" fmla="*/ 2527300 h 2952750"/>
              <a:gd name="connsiteX347" fmla="*/ 2235719 w 12027418"/>
              <a:gd name="connsiteY347" fmla="*/ 2559050 h 2952750"/>
              <a:gd name="connsiteX348" fmla="*/ 10528819 w 12027418"/>
              <a:gd name="connsiteY348" fmla="*/ 2647950 h 2952750"/>
              <a:gd name="connsiteX349" fmla="*/ 10528819 w 12027418"/>
              <a:gd name="connsiteY349" fmla="*/ 2667000 h 2952750"/>
              <a:gd name="connsiteX350" fmla="*/ 10490719 w 12027418"/>
              <a:gd name="connsiteY350" fmla="*/ 2571750 h 2952750"/>
              <a:gd name="connsiteX351" fmla="*/ 10439919 w 12027418"/>
              <a:gd name="connsiteY351" fmla="*/ 2520950 h 2952750"/>
              <a:gd name="connsiteX352" fmla="*/ 10528819 w 12027418"/>
              <a:gd name="connsiteY352" fmla="*/ 2647950 h 2952750"/>
              <a:gd name="connsiteX353" fmla="*/ 10363719 w 12027418"/>
              <a:gd name="connsiteY353" fmla="*/ 2584450 h 2952750"/>
              <a:gd name="connsiteX354" fmla="*/ 10306569 w 12027418"/>
              <a:gd name="connsiteY354" fmla="*/ 2578100 h 2952750"/>
              <a:gd name="connsiteX355" fmla="*/ 10262119 w 12027418"/>
              <a:gd name="connsiteY355" fmla="*/ 2590800 h 2952750"/>
              <a:gd name="connsiteX356" fmla="*/ 10325619 w 12027418"/>
              <a:gd name="connsiteY356" fmla="*/ 2501900 h 2952750"/>
              <a:gd name="connsiteX357" fmla="*/ 10363719 w 12027418"/>
              <a:gd name="connsiteY357" fmla="*/ 2584450 h 2952750"/>
              <a:gd name="connsiteX358" fmla="*/ 8731769 w 12027418"/>
              <a:gd name="connsiteY358" fmla="*/ 2508250 h 2952750"/>
              <a:gd name="connsiteX359" fmla="*/ 8731769 w 12027418"/>
              <a:gd name="connsiteY359" fmla="*/ 2540000 h 2952750"/>
              <a:gd name="connsiteX360" fmla="*/ 8687319 w 12027418"/>
              <a:gd name="connsiteY360" fmla="*/ 2546350 h 2952750"/>
              <a:gd name="connsiteX361" fmla="*/ 8636519 w 12027418"/>
              <a:gd name="connsiteY361" fmla="*/ 2514600 h 2952750"/>
              <a:gd name="connsiteX362" fmla="*/ 8661919 w 12027418"/>
              <a:gd name="connsiteY362" fmla="*/ 2501900 h 2952750"/>
              <a:gd name="connsiteX363" fmla="*/ 8731769 w 12027418"/>
              <a:gd name="connsiteY363" fmla="*/ 2508250 h 2952750"/>
              <a:gd name="connsiteX364" fmla="*/ 5036068 w 12027418"/>
              <a:gd name="connsiteY364" fmla="*/ 2501900 h 2952750"/>
              <a:gd name="connsiteX365" fmla="*/ 5029718 w 12027418"/>
              <a:gd name="connsiteY365" fmla="*/ 2501900 h 2952750"/>
              <a:gd name="connsiteX366" fmla="*/ 5036068 w 12027418"/>
              <a:gd name="connsiteY366" fmla="*/ 2501900 h 2952750"/>
              <a:gd name="connsiteX367" fmla="*/ 12008369 w 12027418"/>
              <a:gd name="connsiteY367" fmla="*/ 2495550 h 2952750"/>
              <a:gd name="connsiteX368" fmla="*/ 11995669 w 12027418"/>
              <a:gd name="connsiteY368" fmla="*/ 2489200 h 2952750"/>
              <a:gd name="connsiteX369" fmla="*/ 12008369 w 12027418"/>
              <a:gd name="connsiteY369" fmla="*/ 2495550 h 2952750"/>
              <a:gd name="connsiteX370" fmla="*/ 11570219 w 12027418"/>
              <a:gd name="connsiteY370" fmla="*/ 2514600 h 2952750"/>
              <a:gd name="connsiteX371" fmla="*/ 11532119 w 12027418"/>
              <a:gd name="connsiteY371" fmla="*/ 2527300 h 2952750"/>
              <a:gd name="connsiteX372" fmla="*/ 11513069 w 12027418"/>
              <a:gd name="connsiteY372" fmla="*/ 2489200 h 2952750"/>
              <a:gd name="connsiteX373" fmla="*/ 11570219 w 12027418"/>
              <a:gd name="connsiteY373" fmla="*/ 2514600 h 2952750"/>
              <a:gd name="connsiteX374" fmla="*/ 10249419 w 12027418"/>
              <a:gd name="connsiteY374" fmla="*/ 2501900 h 2952750"/>
              <a:gd name="connsiteX375" fmla="*/ 10230369 w 12027418"/>
              <a:gd name="connsiteY375" fmla="*/ 2520950 h 2952750"/>
              <a:gd name="connsiteX376" fmla="*/ 10224019 w 12027418"/>
              <a:gd name="connsiteY376" fmla="*/ 2489200 h 2952750"/>
              <a:gd name="connsiteX377" fmla="*/ 10249419 w 12027418"/>
              <a:gd name="connsiteY377" fmla="*/ 2501900 h 2952750"/>
              <a:gd name="connsiteX378" fmla="*/ 8414269 w 12027418"/>
              <a:gd name="connsiteY378" fmla="*/ 2495550 h 2952750"/>
              <a:gd name="connsiteX379" fmla="*/ 8401569 w 12027418"/>
              <a:gd name="connsiteY379" fmla="*/ 2546350 h 2952750"/>
              <a:gd name="connsiteX380" fmla="*/ 8484119 w 12027418"/>
              <a:gd name="connsiteY380" fmla="*/ 2546350 h 2952750"/>
              <a:gd name="connsiteX381" fmla="*/ 8433319 w 12027418"/>
              <a:gd name="connsiteY381" fmla="*/ 2616200 h 2952750"/>
              <a:gd name="connsiteX382" fmla="*/ 8369819 w 12027418"/>
              <a:gd name="connsiteY382" fmla="*/ 2597150 h 2952750"/>
              <a:gd name="connsiteX383" fmla="*/ 8357119 w 12027418"/>
              <a:gd name="connsiteY383" fmla="*/ 2578100 h 2952750"/>
              <a:gd name="connsiteX384" fmla="*/ 8319019 w 12027418"/>
              <a:gd name="connsiteY384" fmla="*/ 2571750 h 2952750"/>
              <a:gd name="connsiteX385" fmla="*/ 8185669 w 12027418"/>
              <a:gd name="connsiteY385" fmla="*/ 2641600 h 2952750"/>
              <a:gd name="connsiteX386" fmla="*/ 8204719 w 12027418"/>
              <a:gd name="connsiteY386" fmla="*/ 2584450 h 2952750"/>
              <a:gd name="connsiteX387" fmla="*/ 8160269 w 12027418"/>
              <a:gd name="connsiteY387" fmla="*/ 2571750 h 2952750"/>
              <a:gd name="connsiteX388" fmla="*/ 8160269 w 12027418"/>
              <a:gd name="connsiteY388" fmla="*/ 2546350 h 2952750"/>
              <a:gd name="connsiteX389" fmla="*/ 8287269 w 12027418"/>
              <a:gd name="connsiteY389" fmla="*/ 2514600 h 2952750"/>
              <a:gd name="connsiteX390" fmla="*/ 8325369 w 12027418"/>
              <a:gd name="connsiteY390" fmla="*/ 2489200 h 2952750"/>
              <a:gd name="connsiteX391" fmla="*/ 8363469 w 12027418"/>
              <a:gd name="connsiteY391" fmla="*/ 2489200 h 2952750"/>
              <a:gd name="connsiteX392" fmla="*/ 8414269 w 12027418"/>
              <a:gd name="connsiteY392" fmla="*/ 2495550 h 2952750"/>
              <a:gd name="connsiteX393" fmla="*/ 1778518 w 12027418"/>
              <a:gd name="connsiteY393" fmla="*/ 2489200 h 2952750"/>
              <a:gd name="connsiteX394" fmla="*/ 1765818 w 12027418"/>
              <a:gd name="connsiteY394" fmla="*/ 2508250 h 2952750"/>
              <a:gd name="connsiteX395" fmla="*/ 1746768 w 12027418"/>
              <a:gd name="connsiteY395" fmla="*/ 2508250 h 2952750"/>
              <a:gd name="connsiteX396" fmla="*/ 1746768 w 12027418"/>
              <a:gd name="connsiteY396" fmla="*/ 2489200 h 2952750"/>
              <a:gd name="connsiteX397" fmla="*/ 1778518 w 12027418"/>
              <a:gd name="connsiteY397" fmla="*/ 2489200 h 2952750"/>
              <a:gd name="connsiteX398" fmla="*/ 1473718 w 12027418"/>
              <a:gd name="connsiteY398" fmla="*/ 2508250 h 2952750"/>
              <a:gd name="connsiteX399" fmla="*/ 1473718 w 12027418"/>
              <a:gd name="connsiteY399" fmla="*/ 2489200 h 2952750"/>
              <a:gd name="connsiteX400" fmla="*/ 1473718 w 12027418"/>
              <a:gd name="connsiteY400" fmla="*/ 2508250 h 2952750"/>
              <a:gd name="connsiteX401" fmla="*/ 1118118 w 12027418"/>
              <a:gd name="connsiteY401" fmla="*/ 2514600 h 2952750"/>
              <a:gd name="connsiteX402" fmla="*/ 1124468 w 12027418"/>
              <a:gd name="connsiteY402" fmla="*/ 2489200 h 2952750"/>
              <a:gd name="connsiteX403" fmla="*/ 1118118 w 12027418"/>
              <a:gd name="connsiteY403" fmla="*/ 2514600 h 2952750"/>
              <a:gd name="connsiteX404" fmla="*/ 9754119 w 12027418"/>
              <a:gd name="connsiteY404" fmla="*/ 2489200 h 2952750"/>
              <a:gd name="connsiteX405" fmla="*/ 9735069 w 12027418"/>
              <a:gd name="connsiteY405" fmla="*/ 2482850 h 2952750"/>
              <a:gd name="connsiteX406" fmla="*/ 9754119 w 12027418"/>
              <a:gd name="connsiteY406" fmla="*/ 2489200 h 2952750"/>
              <a:gd name="connsiteX407" fmla="*/ 1099068 w 12027418"/>
              <a:gd name="connsiteY407" fmla="*/ 2508250 h 2952750"/>
              <a:gd name="connsiteX408" fmla="*/ 1080018 w 12027418"/>
              <a:gd name="connsiteY408" fmla="*/ 2514600 h 2952750"/>
              <a:gd name="connsiteX409" fmla="*/ 1080018 w 12027418"/>
              <a:gd name="connsiteY409" fmla="*/ 2482850 h 2952750"/>
              <a:gd name="connsiteX410" fmla="*/ 1092718 w 12027418"/>
              <a:gd name="connsiteY410" fmla="*/ 2482850 h 2952750"/>
              <a:gd name="connsiteX411" fmla="*/ 1099068 w 12027418"/>
              <a:gd name="connsiteY411" fmla="*/ 2508250 h 2952750"/>
              <a:gd name="connsiteX412" fmla="*/ 1041918 w 12027418"/>
              <a:gd name="connsiteY412" fmla="*/ 2482850 h 2952750"/>
              <a:gd name="connsiteX413" fmla="*/ 1048268 w 12027418"/>
              <a:gd name="connsiteY413" fmla="*/ 2508250 h 2952750"/>
              <a:gd name="connsiteX414" fmla="*/ 1022868 w 12027418"/>
              <a:gd name="connsiteY414" fmla="*/ 2514600 h 2952750"/>
              <a:gd name="connsiteX415" fmla="*/ 1022868 w 12027418"/>
              <a:gd name="connsiteY415" fmla="*/ 2482850 h 2952750"/>
              <a:gd name="connsiteX416" fmla="*/ 1041918 w 12027418"/>
              <a:gd name="connsiteY416" fmla="*/ 2482850 h 2952750"/>
              <a:gd name="connsiteX417" fmla="*/ 9341369 w 12027418"/>
              <a:gd name="connsiteY417" fmla="*/ 2508250 h 2952750"/>
              <a:gd name="connsiteX418" fmla="*/ 9328669 w 12027418"/>
              <a:gd name="connsiteY418" fmla="*/ 2552700 h 2952750"/>
              <a:gd name="connsiteX419" fmla="*/ 9315969 w 12027418"/>
              <a:gd name="connsiteY419" fmla="*/ 2533650 h 2952750"/>
              <a:gd name="connsiteX420" fmla="*/ 9315969 w 12027418"/>
              <a:gd name="connsiteY420" fmla="*/ 2571750 h 2952750"/>
              <a:gd name="connsiteX421" fmla="*/ 9246119 w 12027418"/>
              <a:gd name="connsiteY421" fmla="*/ 2508250 h 2952750"/>
              <a:gd name="connsiteX422" fmla="*/ 9265169 w 12027418"/>
              <a:gd name="connsiteY422" fmla="*/ 2489200 h 2952750"/>
              <a:gd name="connsiteX423" fmla="*/ 9271519 w 12027418"/>
              <a:gd name="connsiteY423" fmla="*/ 2514600 h 2952750"/>
              <a:gd name="connsiteX424" fmla="*/ 9290569 w 12027418"/>
              <a:gd name="connsiteY424" fmla="*/ 2508250 h 2952750"/>
              <a:gd name="connsiteX425" fmla="*/ 9303269 w 12027418"/>
              <a:gd name="connsiteY425" fmla="*/ 2520950 h 2952750"/>
              <a:gd name="connsiteX426" fmla="*/ 9315969 w 12027418"/>
              <a:gd name="connsiteY426" fmla="*/ 2476500 h 2952750"/>
              <a:gd name="connsiteX427" fmla="*/ 9341369 w 12027418"/>
              <a:gd name="connsiteY427" fmla="*/ 2508250 h 2952750"/>
              <a:gd name="connsiteX428" fmla="*/ 984768 w 12027418"/>
              <a:gd name="connsiteY428" fmla="*/ 2501900 h 2952750"/>
              <a:gd name="connsiteX429" fmla="*/ 965718 w 12027418"/>
              <a:gd name="connsiteY429" fmla="*/ 2514600 h 2952750"/>
              <a:gd name="connsiteX430" fmla="*/ 965718 w 12027418"/>
              <a:gd name="connsiteY430" fmla="*/ 2476500 h 2952750"/>
              <a:gd name="connsiteX431" fmla="*/ 984768 w 12027418"/>
              <a:gd name="connsiteY431" fmla="*/ 2501900 h 2952750"/>
              <a:gd name="connsiteX432" fmla="*/ 933968 w 12027418"/>
              <a:gd name="connsiteY432" fmla="*/ 2508250 h 2952750"/>
              <a:gd name="connsiteX433" fmla="*/ 914918 w 12027418"/>
              <a:gd name="connsiteY433" fmla="*/ 2514600 h 2952750"/>
              <a:gd name="connsiteX434" fmla="*/ 933968 w 12027418"/>
              <a:gd name="connsiteY434" fmla="*/ 2470150 h 2952750"/>
              <a:gd name="connsiteX435" fmla="*/ 933968 w 12027418"/>
              <a:gd name="connsiteY435" fmla="*/ 2508250 h 2952750"/>
              <a:gd name="connsiteX436" fmla="*/ 11544819 w 12027418"/>
              <a:gd name="connsiteY436" fmla="*/ 2476500 h 2952750"/>
              <a:gd name="connsiteX437" fmla="*/ 11538469 w 12027418"/>
              <a:gd name="connsiteY437" fmla="*/ 2463800 h 2952750"/>
              <a:gd name="connsiteX438" fmla="*/ 11544819 w 12027418"/>
              <a:gd name="connsiteY438" fmla="*/ 2476500 h 2952750"/>
              <a:gd name="connsiteX439" fmla="*/ 9703319 w 12027418"/>
              <a:gd name="connsiteY439" fmla="*/ 2501900 h 2952750"/>
              <a:gd name="connsiteX440" fmla="*/ 9684269 w 12027418"/>
              <a:gd name="connsiteY440" fmla="*/ 2514600 h 2952750"/>
              <a:gd name="connsiteX441" fmla="*/ 9646169 w 12027418"/>
              <a:gd name="connsiteY441" fmla="*/ 2463800 h 2952750"/>
              <a:gd name="connsiteX442" fmla="*/ 9703319 w 12027418"/>
              <a:gd name="connsiteY442" fmla="*/ 2501900 h 2952750"/>
              <a:gd name="connsiteX443" fmla="*/ 7576069 w 12027418"/>
              <a:gd name="connsiteY443" fmla="*/ 2476500 h 2952750"/>
              <a:gd name="connsiteX444" fmla="*/ 7563369 w 12027418"/>
              <a:gd name="connsiteY444" fmla="*/ 2470150 h 2952750"/>
              <a:gd name="connsiteX445" fmla="*/ 7582419 w 12027418"/>
              <a:gd name="connsiteY445" fmla="*/ 2451100 h 2952750"/>
              <a:gd name="connsiteX446" fmla="*/ 7576069 w 12027418"/>
              <a:gd name="connsiteY446" fmla="*/ 2476500 h 2952750"/>
              <a:gd name="connsiteX447" fmla="*/ 11894069 w 12027418"/>
              <a:gd name="connsiteY447" fmla="*/ 2482850 h 2952750"/>
              <a:gd name="connsiteX448" fmla="*/ 11855969 w 12027418"/>
              <a:gd name="connsiteY448" fmla="*/ 2482850 h 2952750"/>
              <a:gd name="connsiteX449" fmla="*/ 11855969 w 12027418"/>
              <a:gd name="connsiteY449" fmla="*/ 2444750 h 2952750"/>
              <a:gd name="connsiteX450" fmla="*/ 11894069 w 12027418"/>
              <a:gd name="connsiteY450" fmla="*/ 2444750 h 2952750"/>
              <a:gd name="connsiteX451" fmla="*/ 11894069 w 12027418"/>
              <a:gd name="connsiteY451" fmla="*/ 2482850 h 2952750"/>
              <a:gd name="connsiteX452" fmla="*/ 11544819 w 12027418"/>
              <a:gd name="connsiteY452" fmla="*/ 2565400 h 2952750"/>
              <a:gd name="connsiteX453" fmla="*/ 11640069 w 12027418"/>
              <a:gd name="connsiteY453" fmla="*/ 2565400 h 2952750"/>
              <a:gd name="connsiteX454" fmla="*/ 11576569 w 12027418"/>
              <a:gd name="connsiteY454" fmla="*/ 2584450 h 2952750"/>
              <a:gd name="connsiteX455" fmla="*/ 11576569 w 12027418"/>
              <a:gd name="connsiteY455" fmla="*/ 2616200 h 2952750"/>
              <a:gd name="connsiteX456" fmla="*/ 11506719 w 12027418"/>
              <a:gd name="connsiteY456" fmla="*/ 2622550 h 2952750"/>
              <a:gd name="connsiteX457" fmla="*/ 11525769 w 12027418"/>
              <a:gd name="connsiteY457" fmla="*/ 2603500 h 2952750"/>
              <a:gd name="connsiteX458" fmla="*/ 11474969 w 12027418"/>
              <a:gd name="connsiteY458" fmla="*/ 2527300 h 2952750"/>
              <a:gd name="connsiteX459" fmla="*/ 11494019 w 12027418"/>
              <a:gd name="connsiteY459" fmla="*/ 2444750 h 2952750"/>
              <a:gd name="connsiteX460" fmla="*/ 11544819 w 12027418"/>
              <a:gd name="connsiteY460" fmla="*/ 2565400 h 2952750"/>
              <a:gd name="connsiteX461" fmla="*/ 3791468 w 12027418"/>
              <a:gd name="connsiteY461" fmla="*/ 2451100 h 2952750"/>
              <a:gd name="connsiteX462" fmla="*/ 3797818 w 12027418"/>
              <a:gd name="connsiteY462" fmla="*/ 2438400 h 2952750"/>
              <a:gd name="connsiteX463" fmla="*/ 3791468 w 12027418"/>
              <a:gd name="connsiteY463" fmla="*/ 2451100 h 2952750"/>
              <a:gd name="connsiteX464" fmla="*/ 11443219 w 12027418"/>
              <a:gd name="connsiteY464" fmla="*/ 2451100 h 2952750"/>
              <a:gd name="connsiteX465" fmla="*/ 11411469 w 12027418"/>
              <a:gd name="connsiteY465" fmla="*/ 2457450 h 2952750"/>
              <a:gd name="connsiteX466" fmla="*/ 11405119 w 12027418"/>
              <a:gd name="connsiteY466" fmla="*/ 2432050 h 2952750"/>
              <a:gd name="connsiteX467" fmla="*/ 11443219 w 12027418"/>
              <a:gd name="connsiteY467" fmla="*/ 2451100 h 2952750"/>
              <a:gd name="connsiteX468" fmla="*/ 11132069 w 12027418"/>
              <a:gd name="connsiteY468" fmla="*/ 2451100 h 2952750"/>
              <a:gd name="connsiteX469" fmla="*/ 11132069 w 12027418"/>
              <a:gd name="connsiteY469" fmla="*/ 2432050 h 2952750"/>
              <a:gd name="connsiteX470" fmla="*/ 11132069 w 12027418"/>
              <a:gd name="connsiteY470" fmla="*/ 2451100 h 2952750"/>
              <a:gd name="connsiteX471" fmla="*/ 8833369 w 12027418"/>
              <a:gd name="connsiteY471" fmla="*/ 2444750 h 2952750"/>
              <a:gd name="connsiteX472" fmla="*/ 8769869 w 12027418"/>
              <a:gd name="connsiteY472" fmla="*/ 2495550 h 2952750"/>
              <a:gd name="connsiteX473" fmla="*/ 8795269 w 12027418"/>
              <a:gd name="connsiteY473" fmla="*/ 2520950 h 2952750"/>
              <a:gd name="connsiteX474" fmla="*/ 8827019 w 12027418"/>
              <a:gd name="connsiteY474" fmla="*/ 2489200 h 2952750"/>
              <a:gd name="connsiteX475" fmla="*/ 8852419 w 12027418"/>
              <a:gd name="connsiteY475" fmla="*/ 2559050 h 2952750"/>
              <a:gd name="connsiteX476" fmla="*/ 8776219 w 12027418"/>
              <a:gd name="connsiteY476" fmla="*/ 2679700 h 2952750"/>
              <a:gd name="connsiteX477" fmla="*/ 8668269 w 12027418"/>
              <a:gd name="connsiteY477" fmla="*/ 2641600 h 2952750"/>
              <a:gd name="connsiteX478" fmla="*/ 8649219 w 12027418"/>
              <a:gd name="connsiteY478" fmla="*/ 2698750 h 2952750"/>
              <a:gd name="connsiteX479" fmla="*/ 8484119 w 12027418"/>
              <a:gd name="connsiteY479" fmla="*/ 2800350 h 2952750"/>
              <a:gd name="connsiteX480" fmla="*/ 8465069 w 12027418"/>
              <a:gd name="connsiteY480" fmla="*/ 2800350 h 2952750"/>
              <a:gd name="connsiteX481" fmla="*/ 8566669 w 12027418"/>
              <a:gd name="connsiteY481" fmla="*/ 2667000 h 2952750"/>
              <a:gd name="connsiteX482" fmla="*/ 8541269 w 12027418"/>
              <a:gd name="connsiteY482" fmla="*/ 2546350 h 2952750"/>
              <a:gd name="connsiteX483" fmla="*/ 8573019 w 12027418"/>
              <a:gd name="connsiteY483" fmla="*/ 2540000 h 2952750"/>
              <a:gd name="connsiteX484" fmla="*/ 8611119 w 12027418"/>
              <a:gd name="connsiteY484" fmla="*/ 2584450 h 2952750"/>
              <a:gd name="connsiteX485" fmla="*/ 8623819 w 12027418"/>
              <a:gd name="connsiteY485" fmla="*/ 2527300 h 2952750"/>
              <a:gd name="connsiteX486" fmla="*/ 8744469 w 12027418"/>
              <a:gd name="connsiteY486" fmla="*/ 2463800 h 2952750"/>
              <a:gd name="connsiteX487" fmla="*/ 8827019 w 12027418"/>
              <a:gd name="connsiteY487" fmla="*/ 2432050 h 2952750"/>
              <a:gd name="connsiteX488" fmla="*/ 8833369 w 12027418"/>
              <a:gd name="connsiteY488" fmla="*/ 2444750 h 2952750"/>
              <a:gd name="connsiteX489" fmla="*/ 9716019 w 12027418"/>
              <a:gd name="connsiteY489" fmla="*/ 2444750 h 2952750"/>
              <a:gd name="connsiteX490" fmla="*/ 9677919 w 12027418"/>
              <a:gd name="connsiteY490" fmla="*/ 2425700 h 2952750"/>
              <a:gd name="connsiteX491" fmla="*/ 9716019 w 12027418"/>
              <a:gd name="connsiteY491" fmla="*/ 2425700 h 2952750"/>
              <a:gd name="connsiteX492" fmla="*/ 9716019 w 12027418"/>
              <a:gd name="connsiteY492" fmla="*/ 2444750 h 2952750"/>
              <a:gd name="connsiteX493" fmla="*/ 6820419 w 12027418"/>
              <a:gd name="connsiteY493" fmla="*/ 2444750 h 2952750"/>
              <a:gd name="connsiteX494" fmla="*/ 6801369 w 12027418"/>
              <a:gd name="connsiteY494" fmla="*/ 2438400 h 2952750"/>
              <a:gd name="connsiteX495" fmla="*/ 6814069 w 12027418"/>
              <a:gd name="connsiteY495" fmla="*/ 2425700 h 2952750"/>
              <a:gd name="connsiteX496" fmla="*/ 6820419 w 12027418"/>
              <a:gd name="connsiteY496" fmla="*/ 2444750 h 2952750"/>
              <a:gd name="connsiteX497" fmla="*/ 711718 w 12027418"/>
              <a:gd name="connsiteY497" fmla="*/ 2432050 h 2952750"/>
              <a:gd name="connsiteX498" fmla="*/ 711718 w 12027418"/>
              <a:gd name="connsiteY498" fmla="*/ 2413000 h 2952750"/>
              <a:gd name="connsiteX499" fmla="*/ 711718 w 12027418"/>
              <a:gd name="connsiteY499" fmla="*/ 2432050 h 2952750"/>
              <a:gd name="connsiteX500" fmla="*/ 10630419 w 12027418"/>
              <a:gd name="connsiteY500" fmla="*/ 2413000 h 2952750"/>
              <a:gd name="connsiteX501" fmla="*/ 10598669 w 12027418"/>
              <a:gd name="connsiteY501" fmla="*/ 2419350 h 2952750"/>
              <a:gd name="connsiteX502" fmla="*/ 10585969 w 12027418"/>
              <a:gd name="connsiteY502" fmla="*/ 2406650 h 2952750"/>
              <a:gd name="connsiteX503" fmla="*/ 10630419 w 12027418"/>
              <a:gd name="connsiteY503" fmla="*/ 2413000 h 2952750"/>
              <a:gd name="connsiteX504" fmla="*/ 4896368 w 12027418"/>
              <a:gd name="connsiteY504" fmla="*/ 2495550 h 2952750"/>
              <a:gd name="connsiteX505" fmla="*/ 4896368 w 12027418"/>
              <a:gd name="connsiteY505" fmla="*/ 2476500 h 2952750"/>
              <a:gd name="connsiteX506" fmla="*/ 4947168 w 12027418"/>
              <a:gd name="connsiteY506" fmla="*/ 2425700 h 2952750"/>
              <a:gd name="connsiteX507" fmla="*/ 4934468 w 12027418"/>
              <a:gd name="connsiteY507" fmla="*/ 2413000 h 2952750"/>
              <a:gd name="connsiteX508" fmla="*/ 4972568 w 12027418"/>
              <a:gd name="connsiteY508" fmla="*/ 2432050 h 2952750"/>
              <a:gd name="connsiteX509" fmla="*/ 4896368 w 12027418"/>
              <a:gd name="connsiteY509" fmla="*/ 2495550 h 2952750"/>
              <a:gd name="connsiteX510" fmla="*/ 4623318 w 12027418"/>
              <a:gd name="connsiteY510" fmla="*/ 2470150 h 2952750"/>
              <a:gd name="connsiteX511" fmla="*/ 4597918 w 12027418"/>
              <a:gd name="connsiteY511" fmla="*/ 2476500 h 2952750"/>
              <a:gd name="connsiteX512" fmla="*/ 4553468 w 12027418"/>
              <a:gd name="connsiteY512" fmla="*/ 2419350 h 2952750"/>
              <a:gd name="connsiteX513" fmla="*/ 4623318 w 12027418"/>
              <a:gd name="connsiteY513" fmla="*/ 2438400 h 2952750"/>
              <a:gd name="connsiteX514" fmla="*/ 4623318 w 12027418"/>
              <a:gd name="connsiteY514" fmla="*/ 2470150 h 2952750"/>
              <a:gd name="connsiteX515" fmla="*/ 1657868 w 12027418"/>
              <a:gd name="connsiteY515" fmla="*/ 2432050 h 2952750"/>
              <a:gd name="connsiteX516" fmla="*/ 1645168 w 12027418"/>
              <a:gd name="connsiteY516" fmla="*/ 2425700 h 2952750"/>
              <a:gd name="connsiteX517" fmla="*/ 1664218 w 12027418"/>
              <a:gd name="connsiteY517" fmla="*/ 2406650 h 2952750"/>
              <a:gd name="connsiteX518" fmla="*/ 1657868 w 12027418"/>
              <a:gd name="connsiteY518" fmla="*/ 2432050 h 2952750"/>
              <a:gd name="connsiteX519" fmla="*/ 11284469 w 12027418"/>
              <a:gd name="connsiteY519" fmla="*/ 2425700 h 2952750"/>
              <a:gd name="connsiteX520" fmla="*/ 11290819 w 12027418"/>
              <a:gd name="connsiteY520" fmla="*/ 2400300 h 2952750"/>
              <a:gd name="connsiteX521" fmla="*/ 11284469 w 12027418"/>
              <a:gd name="connsiteY521" fmla="*/ 2425700 h 2952750"/>
              <a:gd name="connsiteX522" fmla="*/ 1118118 w 12027418"/>
              <a:gd name="connsiteY522" fmla="*/ 2406650 h 2952750"/>
              <a:gd name="connsiteX523" fmla="*/ 1194318 w 12027418"/>
              <a:gd name="connsiteY523" fmla="*/ 2432050 h 2952750"/>
              <a:gd name="connsiteX524" fmla="*/ 1200668 w 12027418"/>
              <a:gd name="connsiteY524" fmla="*/ 2641600 h 2952750"/>
              <a:gd name="connsiteX525" fmla="*/ 1257818 w 12027418"/>
              <a:gd name="connsiteY525" fmla="*/ 2698750 h 2952750"/>
              <a:gd name="connsiteX526" fmla="*/ 1226068 w 12027418"/>
              <a:gd name="connsiteY526" fmla="*/ 2755900 h 2952750"/>
              <a:gd name="connsiteX527" fmla="*/ 1219718 w 12027418"/>
              <a:gd name="connsiteY527" fmla="*/ 2813050 h 2952750"/>
              <a:gd name="connsiteX528" fmla="*/ 1200668 w 12027418"/>
              <a:gd name="connsiteY528" fmla="*/ 2825750 h 2952750"/>
              <a:gd name="connsiteX529" fmla="*/ 1124468 w 12027418"/>
              <a:gd name="connsiteY529" fmla="*/ 2781300 h 2952750"/>
              <a:gd name="connsiteX530" fmla="*/ 1105418 w 12027418"/>
              <a:gd name="connsiteY530" fmla="*/ 2825750 h 2952750"/>
              <a:gd name="connsiteX531" fmla="*/ 940318 w 12027418"/>
              <a:gd name="connsiteY531" fmla="*/ 2819400 h 2952750"/>
              <a:gd name="connsiteX532" fmla="*/ 940318 w 12027418"/>
              <a:gd name="connsiteY532" fmla="*/ 2774950 h 2952750"/>
              <a:gd name="connsiteX533" fmla="*/ 959368 w 12027418"/>
              <a:gd name="connsiteY533" fmla="*/ 2711450 h 2952750"/>
              <a:gd name="connsiteX534" fmla="*/ 940318 w 12027418"/>
              <a:gd name="connsiteY534" fmla="*/ 2705100 h 2952750"/>
              <a:gd name="connsiteX535" fmla="*/ 908568 w 12027418"/>
              <a:gd name="connsiteY535" fmla="*/ 2724150 h 2952750"/>
              <a:gd name="connsiteX536" fmla="*/ 921268 w 12027418"/>
              <a:gd name="connsiteY536" fmla="*/ 2781300 h 2952750"/>
              <a:gd name="connsiteX537" fmla="*/ 857768 w 12027418"/>
              <a:gd name="connsiteY537" fmla="*/ 2825750 h 2952750"/>
              <a:gd name="connsiteX538" fmla="*/ 826018 w 12027418"/>
              <a:gd name="connsiteY538" fmla="*/ 2813050 h 2952750"/>
              <a:gd name="connsiteX539" fmla="*/ 794268 w 12027418"/>
              <a:gd name="connsiteY539" fmla="*/ 2717800 h 2952750"/>
              <a:gd name="connsiteX540" fmla="*/ 826018 w 12027418"/>
              <a:gd name="connsiteY540" fmla="*/ 2660650 h 2952750"/>
              <a:gd name="connsiteX541" fmla="*/ 927618 w 12027418"/>
              <a:gd name="connsiteY541" fmla="*/ 2679700 h 2952750"/>
              <a:gd name="connsiteX542" fmla="*/ 857768 w 12027418"/>
              <a:gd name="connsiteY542" fmla="*/ 2647950 h 2952750"/>
              <a:gd name="connsiteX543" fmla="*/ 857768 w 12027418"/>
              <a:gd name="connsiteY543" fmla="*/ 2463800 h 2952750"/>
              <a:gd name="connsiteX544" fmla="*/ 991118 w 12027418"/>
              <a:gd name="connsiteY544" fmla="*/ 2400300 h 2952750"/>
              <a:gd name="connsiteX545" fmla="*/ 1118118 w 12027418"/>
              <a:gd name="connsiteY545" fmla="*/ 2406650 h 2952750"/>
              <a:gd name="connsiteX546" fmla="*/ 743468 w 12027418"/>
              <a:gd name="connsiteY546" fmla="*/ 2413000 h 2952750"/>
              <a:gd name="connsiteX547" fmla="*/ 756168 w 12027418"/>
              <a:gd name="connsiteY547" fmla="*/ 2406650 h 2952750"/>
              <a:gd name="connsiteX548" fmla="*/ 743468 w 12027418"/>
              <a:gd name="connsiteY548" fmla="*/ 2413000 h 2952750"/>
              <a:gd name="connsiteX549" fmla="*/ 11938519 w 12027418"/>
              <a:gd name="connsiteY549" fmla="*/ 2393950 h 2952750"/>
              <a:gd name="connsiteX550" fmla="*/ 11989319 w 12027418"/>
              <a:gd name="connsiteY550" fmla="*/ 2463800 h 2952750"/>
              <a:gd name="connsiteX551" fmla="*/ 11938519 w 12027418"/>
              <a:gd name="connsiteY551" fmla="*/ 2393950 h 2952750"/>
              <a:gd name="connsiteX552" fmla="*/ 11633719 w 12027418"/>
              <a:gd name="connsiteY552" fmla="*/ 2387600 h 2952750"/>
              <a:gd name="connsiteX553" fmla="*/ 11621019 w 12027418"/>
              <a:gd name="connsiteY553" fmla="*/ 2419350 h 2952750"/>
              <a:gd name="connsiteX554" fmla="*/ 11576569 w 12027418"/>
              <a:gd name="connsiteY554" fmla="*/ 2387600 h 2952750"/>
              <a:gd name="connsiteX555" fmla="*/ 11633719 w 12027418"/>
              <a:gd name="connsiteY555" fmla="*/ 2387600 h 2952750"/>
              <a:gd name="connsiteX556" fmla="*/ 9004819 w 12027418"/>
              <a:gd name="connsiteY556" fmla="*/ 2393950 h 2952750"/>
              <a:gd name="connsiteX557" fmla="*/ 8979419 w 12027418"/>
              <a:gd name="connsiteY557" fmla="*/ 2413000 h 2952750"/>
              <a:gd name="connsiteX558" fmla="*/ 8979419 w 12027418"/>
              <a:gd name="connsiteY558" fmla="*/ 2387600 h 2952750"/>
              <a:gd name="connsiteX559" fmla="*/ 9004819 w 12027418"/>
              <a:gd name="connsiteY559" fmla="*/ 2393950 h 2952750"/>
              <a:gd name="connsiteX560" fmla="*/ 6845819 w 12027418"/>
              <a:gd name="connsiteY560" fmla="*/ 2387600 h 2952750"/>
              <a:gd name="connsiteX561" fmla="*/ 6826769 w 12027418"/>
              <a:gd name="connsiteY561" fmla="*/ 2413000 h 2952750"/>
              <a:gd name="connsiteX562" fmla="*/ 6826769 w 12027418"/>
              <a:gd name="connsiteY562" fmla="*/ 2387600 h 2952750"/>
              <a:gd name="connsiteX563" fmla="*/ 6845819 w 12027418"/>
              <a:gd name="connsiteY563" fmla="*/ 2387600 h 2952750"/>
              <a:gd name="connsiteX564" fmla="*/ 11474969 w 12027418"/>
              <a:gd name="connsiteY564" fmla="*/ 2393950 h 2952750"/>
              <a:gd name="connsiteX565" fmla="*/ 11405119 w 12027418"/>
              <a:gd name="connsiteY565" fmla="*/ 2413000 h 2952750"/>
              <a:gd name="connsiteX566" fmla="*/ 11436869 w 12027418"/>
              <a:gd name="connsiteY566" fmla="*/ 2381250 h 2952750"/>
              <a:gd name="connsiteX567" fmla="*/ 11474969 w 12027418"/>
              <a:gd name="connsiteY567" fmla="*/ 2393950 h 2952750"/>
              <a:gd name="connsiteX568" fmla="*/ 6280668 w 12027418"/>
              <a:gd name="connsiteY568" fmla="*/ 2432050 h 2952750"/>
              <a:gd name="connsiteX569" fmla="*/ 6242568 w 12027418"/>
              <a:gd name="connsiteY569" fmla="*/ 2444750 h 2952750"/>
              <a:gd name="connsiteX570" fmla="*/ 6318768 w 12027418"/>
              <a:gd name="connsiteY570" fmla="*/ 2381250 h 2952750"/>
              <a:gd name="connsiteX571" fmla="*/ 6280668 w 12027418"/>
              <a:gd name="connsiteY571" fmla="*/ 2432050 h 2952750"/>
              <a:gd name="connsiteX572" fmla="*/ 2686569 w 12027418"/>
              <a:gd name="connsiteY572" fmla="*/ 2387600 h 2952750"/>
              <a:gd name="connsiteX573" fmla="*/ 2591319 w 12027418"/>
              <a:gd name="connsiteY573" fmla="*/ 2470150 h 2952750"/>
              <a:gd name="connsiteX574" fmla="*/ 2623069 w 12027418"/>
              <a:gd name="connsiteY574" fmla="*/ 2470150 h 2952750"/>
              <a:gd name="connsiteX575" fmla="*/ 2654819 w 12027418"/>
              <a:gd name="connsiteY575" fmla="*/ 2457450 h 2952750"/>
              <a:gd name="connsiteX576" fmla="*/ 2692919 w 12027418"/>
              <a:gd name="connsiteY576" fmla="*/ 2489200 h 2952750"/>
              <a:gd name="connsiteX577" fmla="*/ 2527819 w 12027418"/>
              <a:gd name="connsiteY577" fmla="*/ 2559050 h 2952750"/>
              <a:gd name="connsiteX578" fmla="*/ 2559569 w 12027418"/>
              <a:gd name="connsiteY578" fmla="*/ 2571750 h 2952750"/>
              <a:gd name="connsiteX579" fmla="*/ 2464319 w 12027418"/>
              <a:gd name="connsiteY579" fmla="*/ 2711450 h 2952750"/>
              <a:gd name="connsiteX580" fmla="*/ 2470669 w 12027418"/>
              <a:gd name="connsiteY580" fmla="*/ 2730500 h 2952750"/>
              <a:gd name="connsiteX581" fmla="*/ 2654819 w 12027418"/>
              <a:gd name="connsiteY581" fmla="*/ 2590800 h 2952750"/>
              <a:gd name="connsiteX582" fmla="*/ 2680219 w 12027418"/>
              <a:gd name="connsiteY582" fmla="*/ 2609850 h 2952750"/>
              <a:gd name="connsiteX583" fmla="*/ 2629419 w 12027418"/>
              <a:gd name="connsiteY583" fmla="*/ 2794000 h 2952750"/>
              <a:gd name="connsiteX584" fmla="*/ 2673869 w 12027418"/>
              <a:gd name="connsiteY584" fmla="*/ 2927350 h 2952750"/>
              <a:gd name="connsiteX585" fmla="*/ 2565919 w 12027418"/>
              <a:gd name="connsiteY585" fmla="*/ 2940050 h 2952750"/>
              <a:gd name="connsiteX586" fmla="*/ 2534169 w 12027418"/>
              <a:gd name="connsiteY586" fmla="*/ 2933700 h 2952750"/>
              <a:gd name="connsiteX587" fmla="*/ 2445269 w 12027418"/>
              <a:gd name="connsiteY587" fmla="*/ 2876550 h 2952750"/>
              <a:gd name="connsiteX588" fmla="*/ 2419869 w 12027418"/>
              <a:gd name="connsiteY588" fmla="*/ 2774950 h 2952750"/>
              <a:gd name="connsiteX589" fmla="*/ 2426219 w 12027418"/>
              <a:gd name="connsiteY589" fmla="*/ 2698750 h 2952750"/>
              <a:gd name="connsiteX590" fmla="*/ 2457969 w 12027418"/>
              <a:gd name="connsiteY590" fmla="*/ 2616200 h 2952750"/>
              <a:gd name="connsiteX591" fmla="*/ 2464319 w 12027418"/>
              <a:gd name="connsiteY591" fmla="*/ 2571750 h 2952750"/>
              <a:gd name="connsiteX592" fmla="*/ 2534169 w 12027418"/>
              <a:gd name="connsiteY592" fmla="*/ 2489200 h 2952750"/>
              <a:gd name="connsiteX593" fmla="*/ 2591319 w 12027418"/>
              <a:gd name="connsiteY593" fmla="*/ 2393950 h 2952750"/>
              <a:gd name="connsiteX594" fmla="*/ 2654819 w 12027418"/>
              <a:gd name="connsiteY594" fmla="*/ 2381250 h 2952750"/>
              <a:gd name="connsiteX595" fmla="*/ 2686569 w 12027418"/>
              <a:gd name="connsiteY595" fmla="*/ 2387600 h 2952750"/>
              <a:gd name="connsiteX596" fmla="*/ 5709168 w 12027418"/>
              <a:gd name="connsiteY596" fmla="*/ 2432050 h 2952750"/>
              <a:gd name="connsiteX597" fmla="*/ 5734568 w 12027418"/>
              <a:gd name="connsiteY597" fmla="*/ 2413000 h 2952750"/>
              <a:gd name="connsiteX598" fmla="*/ 5772668 w 12027418"/>
              <a:gd name="connsiteY598" fmla="*/ 2438400 h 2952750"/>
              <a:gd name="connsiteX599" fmla="*/ 5886968 w 12027418"/>
              <a:gd name="connsiteY599" fmla="*/ 2635250 h 2952750"/>
              <a:gd name="connsiteX600" fmla="*/ 5861568 w 12027418"/>
              <a:gd name="connsiteY600" fmla="*/ 2686050 h 2952750"/>
              <a:gd name="connsiteX601" fmla="*/ 5880618 w 12027418"/>
              <a:gd name="connsiteY601" fmla="*/ 2749550 h 2952750"/>
              <a:gd name="connsiteX602" fmla="*/ 5880618 w 12027418"/>
              <a:gd name="connsiteY602" fmla="*/ 2787650 h 2952750"/>
              <a:gd name="connsiteX603" fmla="*/ 5798068 w 12027418"/>
              <a:gd name="connsiteY603" fmla="*/ 2787650 h 2952750"/>
              <a:gd name="connsiteX604" fmla="*/ 5798068 w 12027418"/>
              <a:gd name="connsiteY604" fmla="*/ 2889250 h 2952750"/>
              <a:gd name="connsiteX605" fmla="*/ 5766318 w 12027418"/>
              <a:gd name="connsiteY605" fmla="*/ 2882900 h 2952750"/>
              <a:gd name="connsiteX606" fmla="*/ 5740918 w 12027418"/>
              <a:gd name="connsiteY606" fmla="*/ 2895600 h 2952750"/>
              <a:gd name="connsiteX607" fmla="*/ 5702818 w 12027418"/>
              <a:gd name="connsiteY607" fmla="*/ 2870200 h 2952750"/>
              <a:gd name="connsiteX608" fmla="*/ 5702818 w 12027418"/>
              <a:gd name="connsiteY608" fmla="*/ 2851150 h 2952750"/>
              <a:gd name="connsiteX609" fmla="*/ 5721868 w 12027418"/>
              <a:gd name="connsiteY609" fmla="*/ 2781300 h 2952750"/>
              <a:gd name="connsiteX610" fmla="*/ 5626618 w 12027418"/>
              <a:gd name="connsiteY610" fmla="*/ 2679700 h 2952750"/>
              <a:gd name="connsiteX611" fmla="*/ 5601218 w 12027418"/>
              <a:gd name="connsiteY611" fmla="*/ 2679700 h 2952750"/>
              <a:gd name="connsiteX612" fmla="*/ 5594868 w 12027418"/>
              <a:gd name="connsiteY612" fmla="*/ 2692400 h 2952750"/>
              <a:gd name="connsiteX613" fmla="*/ 5607568 w 12027418"/>
              <a:gd name="connsiteY613" fmla="*/ 2736850 h 2952750"/>
              <a:gd name="connsiteX614" fmla="*/ 5550418 w 12027418"/>
              <a:gd name="connsiteY614" fmla="*/ 2800350 h 2952750"/>
              <a:gd name="connsiteX615" fmla="*/ 5544068 w 12027418"/>
              <a:gd name="connsiteY615" fmla="*/ 2889250 h 2952750"/>
              <a:gd name="connsiteX616" fmla="*/ 5480568 w 12027418"/>
              <a:gd name="connsiteY616" fmla="*/ 2749550 h 2952750"/>
              <a:gd name="connsiteX617" fmla="*/ 5493268 w 12027418"/>
              <a:gd name="connsiteY617" fmla="*/ 2743200 h 2952750"/>
              <a:gd name="connsiteX618" fmla="*/ 5505968 w 12027418"/>
              <a:gd name="connsiteY618" fmla="*/ 2698750 h 2952750"/>
              <a:gd name="connsiteX619" fmla="*/ 5493268 w 12027418"/>
              <a:gd name="connsiteY619" fmla="*/ 2622550 h 2952750"/>
              <a:gd name="connsiteX620" fmla="*/ 5512318 w 12027418"/>
              <a:gd name="connsiteY620" fmla="*/ 2641600 h 2952750"/>
              <a:gd name="connsiteX621" fmla="*/ 5531368 w 12027418"/>
              <a:gd name="connsiteY621" fmla="*/ 2584450 h 2952750"/>
              <a:gd name="connsiteX622" fmla="*/ 5499618 w 12027418"/>
              <a:gd name="connsiteY622" fmla="*/ 2565400 h 2952750"/>
              <a:gd name="connsiteX623" fmla="*/ 5512318 w 12027418"/>
              <a:gd name="connsiteY623" fmla="*/ 2546350 h 2952750"/>
              <a:gd name="connsiteX624" fmla="*/ 5518668 w 12027418"/>
              <a:gd name="connsiteY624" fmla="*/ 2565400 h 2952750"/>
              <a:gd name="connsiteX625" fmla="*/ 5550418 w 12027418"/>
              <a:gd name="connsiteY625" fmla="*/ 2520950 h 2952750"/>
              <a:gd name="connsiteX626" fmla="*/ 5671068 w 12027418"/>
              <a:gd name="connsiteY626" fmla="*/ 2368550 h 2952750"/>
              <a:gd name="connsiteX627" fmla="*/ 5709168 w 12027418"/>
              <a:gd name="connsiteY627" fmla="*/ 2432050 h 2952750"/>
              <a:gd name="connsiteX628" fmla="*/ 5417068 w 12027418"/>
              <a:gd name="connsiteY628" fmla="*/ 2413000 h 2952750"/>
              <a:gd name="connsiteX629" fmla="*/ 5353568 w 12027418"/>
              <a:gd name="connsiteY629" fmla="*/ 2374900 h 2952750"/>
              <a:gd name="connsiteX630" fmla="*/ 5378968 w 12027418"/>
              <a:gd name="connsiteY630" fmla="*/ 2368550 h 2952750"/>
              <a:gd name="connsiteX631" fmla="*/ 5417068 w 12027418"/>
              <a:gd name="connsiteY631" fmla="*/ 2413000 h 2952750"/>
              <a:gd name="connsiteX632" fmla="*/ 4502668 w 12027418"/>
              <a:gd name="connsiteY632" fmla="*/ 2374900 h 2952750"/>
              <a:gd name="connsiteX633" fmla="*/ 4509018 w 12027418"/>
              <a:gd name="connsiteY633" fmla="*/ 2393950 h 2952750"/>
              <a:gd name="connsiteX634" fmla="*/ 4477268 w 12027418"/>
              <a:gd name="connsiteY634" fmla="*/ 2368550 h 2952750"/>
              <a:gd name="connsiteX635" fmla="*/ 4502668 w 12027418"/>
              <a:gd name="connsiteY635" fmla="*/ 2374900 h 2952750"/>
              <a:gd name="connsiteX636" fmla="*/ 10966969 w 12027418"/>
              <a:gd name="connsiteY636" fmla="*/ 2368550 h 2952750"/>
              <a:gd name="connsiteX637" fmla="*/ 10941569 w 12027418"/>
              <a:gd name="connsiteY637" fmla="*/ 2381250 h 2952750"/>
              <a:gd name="connsiteX638" fmla="*/ 10941569 w 12027418"/>
              <a:gd name="connsiteY638" fmla="*/ 2362200 h 2952750"/>
              <a:gd name="connsiteX639" fmla="*/ 10966969 w 12027418"/>
              <a:gd name="connsiteY639" fmla="*/ 2368550 h 2952750"/>
              <a:gd name="connsiteX640" fmla="*/ 10706619 w 12027418"/>
              <a:gd name="connsiteY640" fmla="*/ 2362200 h 2952750"/>
              <a:gd name="connsiteX641" fmla="*/ 10719319 w 12027418"/>
              <a:gd name="connsiteY641" fmla="*/ 2374900 h 2952750"/>
              <a:gd name="connsiteX642" fmla="*/ 10687569 w 12027418"/>
              <a:gd name="connsiteY642" fmla="*/ 2362200 h 2952750"/>
              <a:gd name="connsiteX643" fmla="*/ 10706619 w 12027418"/>
              <a:gd name="connsiteY643" fmla="*/ 2362200 h 2952750"/>
              <a:gd name="connsiteX644" fmla="*/ 7588769 w 12027418"/>
              <a:gd name="connsiteY644" fmla="*/ 2425700 h 2952750"/>
              <a:gd name="connsiteX645" fmla="*/ 7569719 w 12027418"/>
              <a:gd name="connsiteY645" fmla="*/ 2425700 h 2952750"/>
              <a:gd name="connsiteX646" fmla="*/ 7614169 w 12027418"/>
              <a:gd name="connsiteY646" fmla="*/ 2362200 h 2952750"/>
              <a:gd name="connsiteX647" fmla="*/ 7588769 w 12027418"/>
              <a:gd name="connsiteY647" fmla="*/ 2425700 h 2952750"/>
              <a:gd name="connsiteX648" fmla="*/ 7385569 w 12027418"/>
              <a:gd name="connsiteY648" fmla="*/ 2362200 h 2952750"/>
              <a:gd name="connsiteX649" fmla="*/ 7385569 w 12027418"/>
              <a:gd name="connsiteY649" fmla="*/ 2387600 h 2952750"/>
              <a:gd name="connsiteX650" fmla="*/ 7385569 w 12027418"/>
              <a:gd name="connsiteY650" fmla="*/ 2393950 h 2952750"/>
              <a:gd name="connsiteX651" fmla="*/ 7385569 w 12027418"/>
              <a:gd name="connsiteY651" fmla="*/ 2362200 h 2952750"/>
              <a:gd name="connsiteX652" fmla="*/ 6915669 w 12027418"/>
              <a:gd name="connsiteY652" fmla="*/ 2393950 h 2952750"/>
              <a:gd name="connsiteX653" fmla="*/ 6896619 w 12027418"/>
              <a:gd name="connsiteY653" fmla="*/ 2425700 h 2952750"/>
              <a:gd name="connsiteX654" fmla="*/ 6858519 w 12027418"/>
              <a:gd name="connsiteY654" fmla="*/ 2425700 h 2952750"/>
              <a:gd name="connsiteX655" fmla="*/ 6877569 w 12027418"/>
              <a:gd name="connsiteY655" fmla="*/ 2362200 h 2952750"/>
              <a:gd name="connsiteX656" fmla="*/ 6915669 w 12027418"/>
              <a:gd name="connsiteY656" fmla="*/ 2393950 h 2952750"/>
              <a:gd name="connsiteX657" fmla="*/ 3677168 w 12027418"/>
              <a:gd name="connsiteY657" fmla="*/ 2362200 h 2952750"/>
              <a:gd name="connsiteX658" fmla="*/ 3683518 w 12027418"/>
              <a:gd name="connsiteY658" fmla="*/ 2381250 h 2952750"/>
              <a:gd name="connsiteX659" fmla="*/ 3677168 w 12027418"/>
              <a:gd name="connsiteY659" fmla="*/ 2362200 h 2952750"/>
              <a:gd name="connsiteX660" fmla="*/ 1334018 w 12027418"/>
              <a:gd name="connsiteY660" fmla="*/ 2362200 h 2952750"/>
              <a:gd name="connsiteX661" fmla="*/ 1327668 w 12027418"/>
              <a:gd name="connsiteY661" fmla="*/ 2362200 h 2952750"/>
              <a:gd name="connsiteX662" fmla="*/ 1334018 w 12027418"/>
              <a:gd name="connsiteY662" fmla="*/ 2362200 h 2952750"/>
              <a:gd name="connsiteX663" fmla="*/ 10363719 w 12027418"/>
              <a:gd name="connsiteY663" fmla="*/ 2419350 h 2952750"/>
              <a:gd name="connsiteX664" fmla="*/ 10484369 w 12027418"/>
              <a:gd name="connsiteY664" fmla="*/ 2419350 h 2952750"/>
              <a:gd name="connsiteX665" fmla="*/ 10585969 w 12027418"/>
              <a:gd name="connsiteY665" fmla="*/ 2438400 h 2952750"/>
              <a:gd name="connsiteX666" fmla="*/ 10706619 w 12027418"/>
              <a:gd name="connsiteY666" fmla="*/ 2470150 h 2952750"/>
              <a:gd name="connsiteX667" fmla="*/ 10751069 w 12027418"/>
              <a:gd name="connsiteY667" fmla="*/ 2520950 h 2952750"/>
              <a:gd name="connsiteX668" fmla="*/ 10795519 w 12027418"/>
              <a:gd name="connsiteY668" fmla="*/ 2527300 h 2952750"/>
              <a:gd name="connsiteX669" fmla="*/ 10757419 w 12027418"/>
              <a:gd name="connsiteY669" fmla="*/ 2546350 h 2952750"/>
              <a:gd name="connsiteX670" fmla="*/ 10674869 w 12027418"/>
              <a:gd name="connsiteY670" fmla="*/ 2463800 h 2952750"/>
              <a:gd name="connsiteX671" fmla="*/ 10357369 w 12027418"/>
              <a:gd name="connsiteY671" fmla="*/ 2413000 h 2952750"/>
              <a:gd name="connsiteX672" fmla="*/ 10293869 w 12027418"/>
              <a:gd name="connsiteY672" fmla="*/ 2355850 h 2952750"/>
              <a:gd name="connsiteX673" fmla="*/ 10363719 w 12027418"/>
              <a:gd name="connsiteY673" fmla="*/ 2419350 h 2952750"/>
              <a:gd name="connsiteX674" fmla="*/ 9785869 w 12027418"/>
              <a:gd name="connsiteY674" fmla="*/ 2387600 h 2952750"/>
              <a:gd name="connsiteX675" fmla="*/ 9741419 w 12027418"/>
              <a:gd name="connsiteY675" fmla="*/ 2387600 h 2952750"/>
              <a:gd name="connsiteX676" fmla="*/ 9735069 w 12027418"/>
              <a:gd name="connsiteY676" fmla="*/ 2368550 h 2952750"/>
              <a:gd name="connsiteX677" fmla="*/ 9785869 w 12027418"/>
              <a:gd name="connsiteY677" fmla="*/ 2355850 h 2952750"/>
              <a:gd name="connsiteX678" fmla="*/ 9785869 w 12027418"/>
              <a:gd name="connsiteY678" fmla="*/ 2387600 h 2952750"/>
              <a:gd name="connsiteX679" fmla="*/ 7004569 w 12027418"/>
              <a:gd name="connsiteY679" fmla="*/ 2362200 h 2952750"/>
              <a:gd name="connsiteX680" fmla="*/ 6985519 w 12027418"/>
              <a:gd name="connsiteY680" fmla="*/ 2355850 h 2952750"/>
              <a:gd name="connsiteX681" fmla="*/ 7004569 w 12027418"/>
              <a:gd name="connsiteY681" fmla="*/ 2362200 h 2952750"/>
              <a:gd name="connsiteX682" fmla="*/ 235468 w 12027418"/>
              <a:gd name="connsiteY682" fmla="*/ 2362200 h 2952750"/>
              <a:gd name="connsiteX683" fmla="*/ 241818 w 12027418"/>
              <a:gd name="connsiteY683" fmla="*/ 2349500 h 2952750"/>
              <a:gd name="connsiteX684" fmla="*/ 235468 w 12027418"/>
              <a:gd name="connsiteY684" fmla="*/ 2362200 h 2952750"/>
              <a:gd name="connsiteX685" fmla="*/ 11925819 w 12027418"/>
              <a:gd name="connsiteY685" fmla="*/ 2387600 h 2952750"/>
              <a:gd name="connsiteX686" fmla="*/ 11938519 w 12027418"/>
              <a:gd name="connsiteY686" fmla="*/ 2355850 h 2952750"/>
              <a:gd name="connsiteX687" fmla="*/ 12027419 w 12027418"/>
              <a:gd name="connsiteY687" fmla="*/ 2413000 h 2952750"/>
              <a:gd name="connsiteX688" fmla="*/ 12027419 w 12027418"/>
              <a:gd name="connsiteY688" fmla="*/ 2597150 h 2952750"/>
              <a:gd name="connsiteX689" fmla="*/ 12014719 w 12027418"/>
              <a:gd name="connsiteY689" fmla="*/ 2635250 h 2952750"/>
              <a:gd name="connsiteX690" fmla="*/ 12027419 w 12027418"/>
              <a:gd name="connsiteY690" fmla="*/ 2698750 h 2952750"/>
              <a:gd name="connsiteX691" fmla="*/ 12008369 w 12027418"/>
              <a:gd name="connsiteY691" fmla="*/ 2698750 h 2952750"/>
              <a:gd name="connsiteX692" fmla="*/ 11951219 w 12027418"/>
              <a:gd name="connsiteY692" fmla="*/ 2641600 h 2952750"/>
              <a:gd name="connsiteX693" fmla="*/ 11970269 w 12027418"/>
              <a:gd name="connsiteY693" fmla="*/ 2641600 h 2952750"/>
              <a:gd name="connsiteX694" fmla="*/ 11963919 w 12027418"/>
              <a:gd name="connsiteY694" fmla="*/ 2622550 h 2952750"/>
              <a:gd name="connsiteX695" fmla="*/ 12021069 w 12027418"/>
              <a:gd name="connsiteY695" fmla="*/ 2552700 h 2952750"/>
              <a:gd name="connsiteX696" fmla="*/ 12002019 w 12027418"/>
              <a:gd name="connsiteY696" fmla="*/ 2533650 h 2952750"/>
              <a:gd name="connsiteX697" fmla="*/ 11982969 w 12027418"/>
              <a:gd name="connsiteY697" fmla="*/ 2559050 h 2952750"/>
              <a:gd name="connsiteX698" fmla="*/ 11862319 w 12027418"/>
              <a:gd name="connsiteY698" fmla="*/ 2406650 h 2952750"/>
              <a:gd name="connsiteX699" fmla="*/ 11805169 w 12027418"/>
              <a:gd name="connsiteY699" fmla="*/ 2451100 h 2952750"/>
              <a:gd name="connsiteX700" fmla="*/ 11817869 w 12027418"/>
              <a:gd name="connsiteY700" fmla="*/ 2470150 h 2952750"/>
              <a:gd name="connsiteX701" fmla="*/ 11805169 w 12027418"/>
              <a:gd name="connsiteY701" fmla="*/ 2501900 h 2952750"/>
              <a:gd name="connsiteX702" fmla="*/ 11836919 w 12027418"/>
              <a:gd name="connsiteY702" fmla="*/ 2533650 h 2952750"/>
              <a:gd name="connsiteX703" fmla="*/ 11862319 w 12027418"/>
              <a:gd name="connsiteY703" fmla="*/ 2578100 h 2952750"/>
              <a:gd name="connsiteX704" fmla="*/ 11779769 w 12027418"/>
              <a:gd name="connsiteY704" fmla="*/ 2508250 h 2952750"/>
              <a:gd name="connsiteX705" fmla="*/ 11792469 w 12027418"/>
              <a:gd name="connsiteY705" fmla="*/ 2406650 h 2952750"/>
              <a:gd name="connsiteX706" fmla="*/ 11792469 w 12027418"/>
              <a:gd name="connsiteY706" fmla="*/ 2393950 h 2952750"/>
              <a:gd name="connsiteX707" fmla="*/ 11849619 w 12027418"/>
              <a:gd name="connsiteY707" fmla="*/ 2336800 h 2952750"/>
              <a:gd name="connsiteX708" fmla="*/ 11925819 w 12027418"/>
              <a:gd name="connsiteY708" fmla="*/ 2387600 h 2952750"/>
              <a:gd name="connsiteX709" fmla="*/ 9036569 w 12027418"/>
              <a:gd name="connsiteY709" fmla="*/ 2432050 h 2952750"/>
              <a:gd name="connsiteX710" fmla="*/ 9011169 w 12027418"/>
              <a:gd name="connsiteY710" fmla="*/ 2552700 h 2952750"/>
              <a:gd name="connsiteX711" fmla="*/ 9023869 w 12027418"/>
              <a:gd name="connsiteY711" fmla="*/ 2603500 h 2952750"/>
              <a:gd name="connsiteX712" fmla="*/ 8985769 w 12027418"/>
              <a:gd name="connsiteY712" fmla="*/ 2603500 h 2952750"/>
              <a:gd name="connsiteX713" fmla="*/ 8979419 w 12027418"/>
              <a:gd name="connsiteY713" fmla="*/ 2584450 h 2952750"/>
              <a:gd name="connsiteX714" fmla="*/ 8858769 w 12027418"/>
              <a:gd name="connsiteY714" fmla="*/ 2463800 h 2952750"/>
              <a:gd name="connsiteX715" fmla="*/ 8858769 w 12027418"/>
              <a:gd name="connsiteY715" fmla="*/ 2444750 h 2952750"/>
              <a:gd name="connsiteX716" fmla="*/ 8915919 w 12027418"/>
              <a:gd name="connsiteY716" fmla="*/ 2381250 h 2952750"/>
              <a:gd name="connsiteX717" fmla="*/ 8884169 w 12027418"/>
              <a:gd name="connsiteY717" fmla="*/ 2381250 h 2952750"/>
              <a:gd name="connsiteX718" fmla="*/ 8884169 w 12027418"/>
              <a:gd name="connsiteY718" fmla="*/ 2355850 h 2952750"/>
              <a:gd name="connsiteX719" fmla="*/ 8934969 w 12027418"/>
              <a:gd name="connsiteY719" fmla="*/ 2336800 h 2952750"/>
              <a:gd name="connsiteX720" fmla="*/ 9036569 w 12027418"/>
              <a:gd name="connsiteY720" fmla="*/ 2432050 h 2952750"/>
              <a:gd name="connsiteX721" fmla="*/ 6204468 w 12027418"/>
              <a:gd name="connsiteY721" fmla="*/ 2362200 h 2952750"/>
              <a:gd name="connsiteX722" fmla="*/ 6191768 w 12027418"/>
              <a:gd name="connsiteY722" fmla="*/ 2381250 h 2952750"/>
              <a:gd name="connsiteX723" fmla="*/ 6147318 w 12027418"/>
              <a:gd name="connsiteY723" fmla="*/ 2355850 h 2952750"/>
              <a:gd name="connsiteX724" fmla="*/ 6160018 w 12027418"/>
              <a:gd name="connsiteY724" fmla="*/ 2336800 h 2952750"/>
              <a:gd name="connsiteX725" fmla="*/ 6204468 w 12027418"/>
              <a:gd name="connsiteY725" fmla="*/ 2362200 h 2952750"/>
              <a:gd name="connsiteX726" fmla="*/ 5632968 w 12027418"/>
              <a:gd name="connsiteY726" fmla="*/ 2368550 h 2952750"/>
              <a:gd name="connsiteX727" fmla="*/ 5626618 w 12027418"/>
              <a:gd name="connsiteY727" fmla="*/ 2355850 h 2952750"/>
              <a:gd name="connsiteX728" fmla="*/ 5658368 w 12027418"/>
              <a:gd name="connsiteY728" fmla="*/ 2336800 h 2952750"/>
              <a:gd name="connsiteX729" fmla="*/ 5632968 w 12027418"/>
              <a:gd name="connsiteY729" fmla="*/ 2368550 h 2952750"/>
              <a:gd name="connsiteX730" fmla="*/ 10236719 w 12027418"/>
              <a:gd name="connsiteY730" fmla="*/ 2349500 h 2952750"/>
              <a:gd name="connsiteX731" fmla="*/ 10204969 w 12027418"/>
              <a:gd name="connsiteY731" fmla="*/ 2387600 h 2952750"/>
              <a:gd name="connsiteX732" fmla="*/ 10230369 w 12027418"/>
              <a:gd name="connsiteY732" fmla="*/ 2330450 h 2952750"/>
              <a:gd name="connsiteX733" fmla="*/ 10236719 w 12027418"/>
              <a:gd name="connsiteY733" fmla="*/ 2349500 h 2952750"/>
              <a:gd name="connsiteX734" fmla="*/ 4921768 w 12027418"/>
              <a:gd name="connsiteY734" fmla="*/ 2336800 h 2952750"/>
              <a:gd name="connsiteX735" fmla="*/ 4921768 w 12027418"/>
              <a:gd name="connsiteY735" fmla="*/ 2355850 h 2952750"/>
              <a:gd name="connsiteX736" fmla="*/ 4909068 w 12027418"/>
              <a:gd name="connsiteY736" fmla="*/ 2330450 h 2952750"/>
              <a:gd name="connsiteX737" fmla="*/ 4921768 w 12027418"/>
              <a:gd name="connsiteY737" fmla="*/ 2336800 h 2952750"/>
              <a:gd name="connsiteX738" fmla="*/ 9512819 w 12027418"/>
              <a:gd name="connsiteY738" fmla="*/ 2451100 h 2952750"/>
              <a:gd name="connsiteX739" fmla="*/ 9563619 w 12027418"/>
              <a:gd name="connsiteY739" fmla="*/ 2527300 h 2952750"/>
              <a:gd name="connsiteX740" fmla="*/ 9481069 w 12027418"/>
              <a:gd name="connsiteY740" fmla="*/ 2324100 h 2952750"/>
              <a:gd name="connsiteX741" fmla="*/ 9512819 w 12027418"/>
              <a:gd name="connsiteY741" fmla="*/ 2451100 h 2952750"/>
              <a:gd name="connsiteX742" fmla="*/ 9550919 w 12027418"/>
              <a:gd name="connsiteY742" fmla="*/ 2400300 h 2952750"/>
              <a:gd name="connsiteX743" fmla="*/ 9576319 w 12027418"/>
              <a:gd name="connsiteY743" fmla="*/ 2317750 h 2952750"/>
              <a:gd name="connsiteX744" fmla="*/ 9550919 w 12027418"/>
              <a:gd name="connsiteY744" fmla="*/ 2400300 h 2952750"/>
              <a:gd name="connsiteX745" fmla="*/ 1994418 w 12027418"/>
              <a:gd name="connsiteY745" fmla="*/ 2381250 h 2952750"/>
              <a:gd name="connsiteX746" fmla="*/ 2038868 w 12027418"/>
              <a:gd name="connsiteY746" fmla="*/ 2317750 h 2952750"/>
              <a:gd name="connsiteX747" fmla="*/ 1994418 w 12027418"/>
              <a:gd name="connsiteY747" fmla="*/ 2381250 h 2952750"/>
              <a:gd name="connsiteX748" fmla="*/ 6858519 w 12027418"/>
              <a:gd name="connsiteY748" fmla="*/ 2311400 h 2952750"/>
              <a:gd name="connsiteX749" fmla="*/ 6852169 w 12027418"/>
              <a:gd name="connsiteY749" fmla="*/ 2311400 h 2952750"/>
              <a:gd name="connsiteX750" fmla="*/ 6858519 w 12027418"/>
              <a:gd name="connsiteY750" fmla="*/ 2311400 h 2952750"/>
              <a:gd name="connsiteX751" fmla="*/ 6458468 w 12027418"/>
              <a:gd name="connsiteY751" fmla="*/ 2311400 h 2952750"/>
              <a:gd name="connsiteX752" fmla="*/ 6528319 w 12027418"/>
              <a:gd name="connsiteY752" fmla="*/ 2419350 h 2952750"/>
              <a:gd name="connsiteX753" fmla="*/ 6617219 w 12027418"/>
              <a:gd name="connsiteY753" fmla="*/ 2432050 h 2952750"/>
              <a:gd name="connsiteX754" fmla="*/ 6560069 w 12027418"/>
              <a:gd name="connsiteY754" fmla="*/ 2489200 h 2952750"/>
              <a:gd name="connsiteX755" fmla="*/ 6515619 w 12027418"/>
              <a:gd name="connsiteY755" fmla="*/ 2495550 h 2952750"/>
              <a:gd name="connsiteX756" fmla="*/ 6388618 w 12027418"/>
              <a:gd name="connsiteY756" fmla="*/ 2743200 h 2952750"/>
              <a:gd name="connsiteX757" fmla="*/ 6350518 w 12027418"/>
              <a:gd name="connsiteY757" fmla="*/ 2749550 h 2952750"/>
              <a:gd name="connsiteX758" fmla="*/ 6337818 w 12027418"/>
              <a:gd name="connsiteY758" fmla="*/ 2768600 h 2952750"/>
              <a:gd name="connsiteX759" fmla="*/ 6293368 w 12027418"/>
              <a:gd name="connsiteY759" fmla="*/ 2787650 h 2952750"/>
              <a:gd name="connsiteX760" fmla="*/ 6255268 w 12027418"/>
              <a:gd name="connsiteY760" fmla="*/ 2743200 h 2952750"/>
              <a:gd name="connsiteX761" fmla="*/ 6255268 w 12027418"/>
              <a:gd name="connsiteY761" fmla="*/ 2698750 h 2952750"/>
              <a:gd name="connsiteX762" fmla="*/ 6229868 w 12027418"/>
              <a:gd name="connsiteY762" fmla="*/ 2673350 h 2952750"/>
              <a:gd name="connsiteX763" fmla="*/ 6223518 w 12027418"/>
              <a:gd name="connsiteY763" fmla="*/ 2647950 h 2952750"/>
              <a:gd name="connsiteX764" fmla="*/ 6179068 w 12027418"/>
              <a:gd name="connsiteY764" fmla="*/ 2609850 h 2952750"/>
              <a:gd name="connsiteX765" fmla="*/ 6179068 w 12027418"/>
              <a:gd name="connsiteY765" fmla="*/ 2590800 h 2952750"/>
              <a:gd name="connsiteX766" fmla="*/ 6280668 w 12027418"/>
              <a:gd name="connsiteY766" fmla="*/ 2514600 h 2952750"/>
              <a:gd name="connsiteX767" fmla="*/ 6255268 w 12027418"/>
              <a:gd name="connsiteY767" fmla="*/ 2495550 h 2952750"/>
              <a:gd name="connsiteX768" fmla="*/ 6261618 w 12027418"/>
              <a:gd name="connsiteY768" fmla="*/ 2470150 h 2952750"/>
              <a:gd name="connsiteX769" fmla="*/ 6299718 w 12027418"/>
              <a:gd name="connsiteY769" fmla="*/ 2470150 h 2952750"/>
              <a:gd name="connsiteX770" fmla="*/ 6388618 w 12027418"/>
              <a:gd name="connsiteY770" fmla="*/ 2495550 h 2952750"/>
              <a:gd name="connsiteX771" fmla="*/ 6426718 w 12027418"/>
              <a:gd name="connsiteY771" fmla="*/ 2495550 h 2952750"/>
              <a:gd name="connsiteX772" fmla="*/ 6426718 w 12027418"/>
              <a:gd name="connsiteY772" fmla="*/ 2425700 h 2952750"/>
              <a:gd name="connsiteX773" fmla="*/ 6318768 w 12027418"/>
              <a:gd name="connsiteY773" fmla="*/ 2425700 h 2952750"/>
              <a:gd name="connsiteX774" fmla="*/ 6388618 w 12027418"/>
              <a:gd name="connsiteY774" fmla="*/ 2374900 h 2952750"/>
              <a:gd name="connsiteX775" fmla="*/ 6464818 w 12027418"/>
              <a:gd name="connsiteY775" fmla="*/ 2432050 h 2952750"/>
              <a:gd name="connsiteX776" fmla="*/ 6483869 w 12027418"/>
              <a:gd name="connsiteY776" fmla="*/ 2425700 h 2952750"/>
              <a:gd name="connsiteX777" fmla="*/ 6426718 w 12027418"/>
              <a:gd name="connsiteY777" fmla="*/ 2349500 h 2952750"/>
              <a:gd name="connsiteX778" fmla="*/ 6439418 w 12027418"/>
              <a:gd name="connsiteY778" fmla="*/ 2311400 h 2952750"/>
              <a:gd name="connsiteX779" fmla="*/ 6458468 w 12027418"/>
              <a:gd name="connsiteY779" fmla="*/ 2311400 h 2952750"/>
              <a:gd name="connsiteX780" fmla="*/ 5423418 w 12027418"/>
              <a:gd name="connsiteY780" fmla="*/ 2355850 h 2952750"/>
              <a:gd name="connsiteX781" fmla="*/ 5353568 w 12027418"/>
              <a:gd name="connsiteY781" fmla="*/ 2311400 h 2952750"/>
              <a:gd name="connsiteX782" fmla="*/ 5423418 w 12027418"/>
              <a:gd name="connsiteY782" fmla="*/ 2355850 h 2952750"/>
              <a:gd name="connsiteX783" fmla="*/ 7061719 w 12027418"/>
              <a:gd name="connsiteY783" fmla="*/ 2305050 h 2952750"/>
              <a:gd name="connsiteX784" fmla="*/ 7074419 w 12027418"/>
              <a:gd name="connsiteY784" fmla="*/ 2324100 h 2952750"/>
              <a:gd name="connsiteX785" fmla="*/ 7055369 w 12027418"/>
              <a:gd name="connsiteY785" fmla="*/ 2330450 h 2952750"/>
              <a:gd name="connsiteX786" fmla="*/ 7042669 w 12027418"/>
              <a:gd name="connsiteY786" fmla="*/ 2305050 h 2952750"/>
              <a:gd name="connsiteX787" fmla="*/ 7061719 w 12027418"/>
              <a:gd name="connsiteY787" fmla="*/ 2305050 h 2952750"/>
              <a:gd name="connsiteX788" fmla="*/ 730768 w 12027418"/>
              <a:gd name="connsiteY788" fmla="*/ 2324100 h 2952750"/>
              <a:gd name="connsiteX789" fmla="*/ 622818 w 12027418"/>
              <a:gd name="connsiteY789" fmla="*/ 2381250 h 2952750"/>
              <a:gd name="connsiteX790" fmla="*/ 603768 w 12027418"/>
              <a:gd name="connsiteY790" fmla="*/ 2381250 h 2952750"/>
              <a:gd name="connsiteX791" fmla="*/ 559318 w 12027418"/>
              <a:gd name="connsiteY791" fmla="*/ 2311400 h 2952750"/>
              <a:gd name="connsiteX792" fmla="*/ 565668 w 12027418"/>
              <a:gd name="connsiteY792" fmla="*/ 2305050 h 2952750"/>
              <a:gd name="connsiteX793" fmla="*/ 629168 w 12027418"/>
              <a:gd name="connsiteY793" fmla="*/ 2343150 h 2952750"/>
              <a:gd name="connsiteX794" fmla="*/ 730768 w 12027418"/>
              <a:gd name="connsiteY794" fmla="*/ 2324100 h 2952750"/>
              <a:gd name="connsiteX795" fmla="*/ 10281169 w 12027418"/>
              <a:gd name="connsiteY795" fmla="*/ 2343150 h 2952750"/>
              <a:gd name="connsiteX796" fmla="*/ 10255769 w 12027418"/>
              <a:gd name="connsiteY796" fmla="*/ 2298700 h 2952750"/>
              <a:gd name="connsiteX797" fmla="*/ 10281169 w 12027418"/>
              <a:gd name="connsiteY797" fmla="*/ 2343150 h 2952750"/>
              <a:gd name="connsiteX798" fmla="*/ 7004569 w 12027418"/>
              <a:gd name="connsiteY798" fmla="*/ 2298700 h 2952750"/>
              <a:gd name="connsiteX799" fmla="*/ 7010919 w 12027418"/>
              <a:gd name="connsiteY799" fmla="*/ 2330450 h 2952750"/>
              <a:gd name="connsiteX800" fmla="*/ 6953769 w 12027418"/>
              <a:gd name="connsiteY800" fmla="*/ 2317750 h 2952750"/>
              <a:gd name="connsiteX801" fmla="*/ 6953769 w 12027418"/>
              <a:gd name="connsiteY801" fmla="*/ 2298700 h 2952750"/>
              <a:gd name="connsiteX802" fmla="*/ 7004569 w 12027418"/>
              <a:gd name="connsiteY802" fmla="*/ 2298700 h 2952750"/>
              <a:gd name="connsiteX803" fmla="*/ 9862069 w 12027418"/>
              <a:gd name="connsiteY803" fmla="*/ 2425700 h 2952750"/>
              <a:gd name="connsiteX804" fmla="*/ 9760469 w 12027418"/>
              <a:gd name="connsiteY804" fmla="*/ 2311400 h 2952750"/>
              <a:gd name="connsiteX805" fmla="*/ 9722369 w 12027418"/>
              <a:gd name="connsiteY805" fmla="*/ 2311400 h 2952750"/>
              <a:gd name="connsiteX806" fmla="*/ 9658869 w 12027418"/>
              <a:gd name="connsiteY806" fmla="*/ 2324100 h 2952750"/>
              <a:gd name="connsiteX807" fmla="*/ 9735069 w 12027418"/>
              <a:gd name="connsiteY807" fmla="*/ 2292350 h 2952750"/>
              <a:gd name="connsiteX808" fmla="*/ 9862069 w 12027418"/>
              <a:gd name="connsiteY808" fmla="*/ 2425700 h 2952750"/>
              <a:gd name="connsiteX809" fmla="*/ 946668 w 12027418"/>
              <a:gd name="connsiteY809" fmla="*/ 2317750 h 2952750"/>
              <a:gd name="connsiteX810" fmla="*/ 959368 w 12027418"/>
              <a:gd name="connsiteY810" fmla="*/ 2286000 h 2952750"/>
              <a:gd name="connsiteX811" fmla="*/ 959368 w 12027418"/>
              <a:gd name="connsiteY811" fmla="*/ 2305050 h 2952750"/>
              <a:gd name="connsiteX812" fmla="*/ 946668 w 12027418"/>
              <a:gd name="connsiteY812" fmla="*/ 2317750 h 2952750"/>
              <a:gd name="connsiteX813" fmla="*/ 10693919 w 12027418"/>
              <a:gd name="connsiteY813" fmla="*/ 2298700 h 2952750"/>
              <a:gd name="connsiteX814" fmla="*/ 10598669 w 12027418"/>
              <a:gd name="connsiteY814" fmla="*/ 2362200 h 2952750"/>
              <a:gd name="connsiteX815" fmla="*/ 10573269 w 12027418"/>
              <a:gd name="connsiteY815" fmla="*/ 2336800 h 2952750"/>
              <a:gd name="connsiteX816" fmla="*/ 10541519 w 12027418"/>
              <a:gd name="connsiteY816" fmla="*/ 2355850 h 2952750"/>
              <a:gd name="connsiteX817" fmla="*/ 10592319 w 12027418"/>
              <a:gd name="connsiteY817" fmla="*/ 2292350 h 2952750"/>
              <a:gd name="connsiteX818" fmla="*/ 10636769 w 12027418"/>
              <a:gd name="connsiteY818" fmla="*/ 2336800 h 2952750"/>
              <a:gd name="connsiteX819" fmla="*/ 10662169 w 12027418"/>
              <a:gd name="connsiteY819" fmla="*/ 2279650 h 2952750"/>
              <a:gd name="connsiteX820" fmla="*/ 10693919 w 12027418"/>
              <a:gd name="connsiteY820" fmla="*/ 2298700 h 2952750"/>
              <a:gd name="connsiteX821" fmla="*/ 10331969 w 12027418"/>
              <a:gd name="connsiteY821" fmla="*/ 2336800 h 2952750"/>
              <a:gd name="connsiteX822" fmla="*/ 10287519 w 12027418"/>
              <a:gd name="connsiteY822" fmla="*/ 2273300 h 2952750"/>
              <a:gd name="connsiteX823" fmla="*/ 10331969 w 12027418"/>
              <a:gd name="connsiteY823" fmla="*/ 2336800 h 2952750"/>
              <a:gd name="connsiteX824" fmla="*/ 6255268 w 12027418"/>
              <a:gd name="connsiteY824" fmla="*/ 2298700 h 2952750"/>
              <a:gd name="connsiteX825" fmla="*/ 6255268 w 12027418"/>
              <a:gd name="connsiteY825" fmla="*/ 2317750 h 2952750"/>
              <a:gd name="connsiteX826" fmla="*/ 6236218 w 12027418"/>
              <a:gd name="connsiteY826" fmla="*/ 2324100 h 2952750"/>
              <a:gd name="connsiteX827" fmla="*/ 6204468 w 12027418"/>
              <a:gd name="connsiteY827" fmla="*/ 2298700 h 2952750"/>
              <a:gd name="connsiteX828" fmla="*/ 6217168 w 12027418"/>
              <a:gd name="connsiteY828" fmla="*/ 2273300 h 2952750"/>
              <a:gd name="connsiteX829" fmla="*/ 6255268 w 12027418"/>
              <a:gd name="connsiteY829" fmla="*/ 2298700 h 2952750"/>
              <a:gd name="connsiteX830" fmla="*/ 1988068 w 12027418"/>
              <a:gd name="connsiteY830" fmla="*/ 2324100 h 2952750"/>
              <a:gd name="connsiteX831" fmla="*/ 1969018 w 12027418"/>
              <a:gd name="connsiteY831" fmla="*/ 2330450 h 2952750"/>
              <a:gd name="connsiteX832" fmla="*/ 1969018 w 12027418"/>
              <a:gd name="connsiteY832" fmla="*/ 2305050 h 2952750"/>
              <a:gd name="connsiteX833" fmla="*/ 1994418 w 12027418"/>
              <a:gd name="connsiteY833" fmla="*/ 2273300 h 2952750"/>
              <a:gd name="connsiteX834" fmla="*/ 1988068 w 12027418"/>
              <a:gd name="connsiteY834" fmla="*/ 2324100 h 2952750"/>
              <a:gd name="connsiteX835" fmla="*/ 3791468 w 12027418"/>
              <a:gd name="connsiteY835" fmla="*/ 2501900 h 2952750"/>
              <a:gd name="connsiteX836" fmla="*/ 3785118 w 12027418"/>
              <a:gd name="connsiteY836" fmla="*/ 2463800 h 2952750"/>
              <a:gd name="connsiteX837" fmla="*/ 3753368 w 12027418"/>
              <a:gd name="connsiteY837" fmla="*/ 2520950 h 2952750"/>
              <a:gd name="connsiteX838" fmla="*/ 3804168 w 12027418"/>
              <a:gd name="connsiteY838" fmla="*/ 2400300 h 2952750"/>
              <a:gd name="connsiteX839" fmla="*/ 3829568 w 12027418"/>
              <a:gd name="connsiteY839" fmla="*/ 2393950 h 2952750"/>
              <a:gd name="connsiteX840" fmla="*/ 3931168 w 12027418"/>
              <a:gd name="connsiteY840" fmla="*/ 2266950 h 2952750"/>
              <a:gd name="connsiteX841" fmla="*/ 3791468 w 12027418"/>
              <a:gd name="connsiteY841" fmla="*/ 2501900 h 2952750"/>
              <a:gd name="connsiteX842" fmla="*/ 6172718 w 12027418"/>
              <a:gd name="connsiteY842" fmla="*/ 2260600 h 2952750"/>
              <a:gd name="connsiteX843" fmla="*/ 6166368 w 12027418"/>
              <a:gd name="connsiteY843" fmla="*/ 2260600 h 2952750"/>
              <a:gd name="connsiteX844" fmla="*/ 6172718 w 12027418"/>
              <a:gd name="connsiteY844" fmla="*/ 2260600 h 2952750"/>
              <a:gd name="connsiteX845" fmla="*/ 9938269 w 12027418"/>
              <a:gd name="connsiteY845" fmla="*/ 2298700 h 2952750"/>
              <a:gd name="connsiteX846" fmla="*/ 9887469 w 12027418"/>
              <a:gd name="connsiteY846" fmla="*/ 2311400 h 2952750"/>
              <a:gd name="connsiteX847" fmla="*/ 9881119 w 12027418"/>
              <a:gd name="connsiteY847" fmla="*/ 2292350 h 2952750"/>
              <a:gd name="connsiteX848" fmla="*/ 9906519 w 12027418"/>
              <a:gd name="connsiteY848" fmla="*/ 2254250 h 2952750"/>
              <a:gd name="connsiteX849" fmla="*/ 9938269 w 12027418"/>
              <a:gd name="connsiteY849" fmla="*/ 2298700 h 2952750"/>
              <a:gd name="connsiteX850" fmla="*/ 8109469 w 12027418"/>
              <a:gd name="connsiteY850" fmla="*/ 2292350 h 2952750"/>
              <a:gd name="connsiteX851" fmla="*/ 8103119 w 12027418"/>
              <a:gd name="connsiteY851" fmla="*/ 2266950 h 2952750"/>
              <a:gd name="connsiteX852" fmla="*/ 8115819 w 12027418"/>
              <a:gd name="connsiteY852" fmla="*/ 2254250 h 2952750"/>
              <a:gd name="connsiteX853" fmla="*/ 8109469 w 12027418"/>
              <a:gd name="connsiteY853" fmla="*/ 2292350 h 2952750"/>
              <a:gd name="connsiteX854" fmla="*/ 7023619 w 12027418"/>
              <a:gd name="connsiteY854" fmla="*/ 2260600 h 2952750"/>
              <a:gd name="connsiteX855" fmla="*/ 6998219 w 12027418"/>
              <a:gd name="connsiteY855" fmla="*/ 2266950 h 2952750"/>
              <a:gd name="connsiteX856" fmla="*/ 6998219 w 12027418"/>
              <a:gd name="connsiteY856" fmla="*/ 2254250 h 2952750"/>
              <a:gd name="connsiteX857" fmla="*/ 7023619 w 12027418"/>
              <a:gd name="connsiteY857" fmla="*/ 2260600 h 2952750"/>
              <a:gd name="connsiteX858" fmla="*/ 3823218 w 12027418"/>
              <a:gd name="connsiteY858" fmla="*/ 2368550 h 2952750"/>
              <a:gd name="connsiteX859" fmla="*/ 3899418 w 12027418"/>
              <a:gd name="connsiteY859" fmla="*/ 2254250 h 2952750"/>
              <a:gd name="connsiteX860" fmla="*/ 3823218 w 12027418"/>
              <a:gd name="connsiteY860" fmla="*/ 2368550 h 2952750"/>
              <a:gd name="connsiteX861" fmla="*/ 1156218 w 12027418"/>
              <a:gd name="connsiteY861" fmla="*/ 2266950 h 2952750"/>
              <a:gd name="connsiteX862" fmla="*/ 1067318 w 12027418"/>
              <a:gd name="connsiteY862" fmla="*/ 2311400 h 2952750"/>
              <a:gd name="connsiteX863" fmla="*/ 1010168 w 12027418"/>
              <a:gd name="connsiteY863" fmla="*/ 2298700 h 2952750"/>
              <a:gd name="connsiteX864" fmla="*/ 1099068 w 12027418"/>
              <a:gd name="connsiteY864" fmla="*/ 2266950 h 2952750"/>
              <a:gd name="connsiteX865" fmla="*/ 1149868 w 12027418"/>
              <a:gd name="connsiteY865" fmla="*/ 2254250 h 2952750"/>
              <a:gd name="connsiteX866" fmla="*/ 1156218 w 12027418"/>
              <a:gd name="connsiteY866" fmla="*/ 2266950 h 2952750"/>
              <a:gd name="connsiteX867" fmla="*/ 7245869 w 12027418"/>
              <a:gd name="connsiteY867" fmla="*/ 2266950 h 2952750"/>
              <a:gd name="connsiteX868" fmla="*/ 7252219 w 12027418"/>
              <a:gd name="connsiteY868" fmla="*/ 2247900 h 2952750"/>
              <a:gd name="connsiteX869" fmla="*/ 7245869 w 12027418"/>
              <a:gd name="connsiteY869" fmla="*/ 2266950 h 2952750"/>
              <a:gd name="connsiteX870" fmla="*/ 10833619 w 12027418"/>
              <a:gd name="connsiteY870" fmla="*/ 2254250 h 2952750"/>
              <a:gd name="connsiteX871" fmla="*/ 10839969 w 12027418"/>
              <a:gd name="connsiteY871" fmla="*/ 2241550 h 2952750"/>
              <a:gd name="connsiteX872" fmla="*/ 10833619 w 12027418"/>
              <a:gd name="connsiteY872" fmla="*/ 2254250 h 2952750"/>
              <a:gd name="connsiteX873" fmla="*/ 6064768 w 12027418"/>
              <a:gd name="connsiteY873" fmla="*/ 2241550 h 2952750"/>
              <a:gd name="connsiteX874" fmla="*/ 6077468 w 12027418"/>
              <a:gd name="connsiteY874" fmla="*/ 2235200 h 2952750"/>
              <a:gd name="connsiteX875" fmla="*/ 6064768 w 12027418"/>
              <a:gd name="connsiteY875" fmla="*/ 2241550 h 2952750"/>
              <a:gd name="connsiteX876" fmla="*/ 7944369 w 12027418"/>
              <a:gd name="connsiteY876" fmla="*/ 2228850 h 2952750"/>
              <a:gd name="connsiteX877" fmla="*/ 7944369 w 12027418"/>
              <a:gd name="connsiteY877" fmla="*/ 2247900 h 2952750"/>
              <a:gd name="connsiteX878" fmla="*/ 7880869 w 12027418"/>
              <a:gd name="connsiteY878" fmla="*/ 2254250 h 2952750"/>
              <a:gd name="connsiteX879" fmla="*/ 7906269 w 12027418"/>
              <a:gd name="connsiteY879" fmla="*/ 2228850 h 2952750"/>
              <a:gd name="connsiteX880" fmla="*/ 7944369 w 12027418"/>
              <a:gd name="connsiteY880" fmla="*/ 2228850 h 2952750"/>
              <a:gd name="connsiteX881" fmla="*/ 3537468 w 12027418"/>
              <a:gd name="connsiteY881" fmla="*/ 2247900 h 2952750"/>
              <a:gd name="connsiteX882" fmla="*/ 3537468 w 12027418"/>
              <a:gd name="connsiteY882" fmla="*/ 2228850 h 2952750"/>
              <a:gd name="connsiteX883" fmla="*/ 3537468 w 12027418"/>
              <a:gd name="connsiteY883" fmla="*/ 2247900 h 2952750"/>
              <a:gd name="connsiteX884" fmla="*/ 3226318 w 12027418"/>
              <a:gd name="connsiteY884" fmla="*/ 2260600 h 2952750"/>
              <a:gd name="connsiteX885" fmla="*/ 3200919 w 12027418"/>
              <a:gd name="connsiteY885" fmla="*/ 2273300 h 2952750"/>
              <a:gd name="connsiteX886" fmla="*/ 3207269 w 12027418"/>
              <a:gd name="connsiteY886" fmla="*/ 2228850 h 2952750"/>
              <a:gd name="connsiteX887" fmla="*/ 3226318 w 12027418"/>
              <a:gd name="connsiteY887" fmla="*/ 2260600 h 2952750"/>
              <a:gd name="connsiteX888" fmla="*/ 3099319 w 12027418"/>
              <a:gd name="connsiteY888" fmla="*/ 2273300 h 2952750"/>
              <a:gd name="connsiteX889" fmla="*/ 3080269 w 12027418"/>
              <a:gd name="connsiteY889" fmla="*/ 2228850 h 2952750"/>
              <a:gd name="connsiteX890" fmla="*/ 3105669 w 12027418"/>
              <a:gd name="connsiteY890" fmla="*/ 2228850 h 2952750"/>
              <a:gd name="connsiteX891" fmla="*/ 3099319 w 12027418"/>
              <a:gd name="connsiteY891" fmla="*/ 2273300 h 2952750"/>
              <a:gd name="connsiteX892" fmla="*/ 3048519 w 12027418"/>
              <a:gd name="connsiteY892" fmla="*/ 2254250 h 2952750"/>
              <a:gd name="connsiteX893" fmla="*/ 3035819 w 12027418"/>
              <a:gd name="connsiteY893" fmla="*/ 2286000 h 2952750"/>
              <a:gd name="connsiteX894" fmla="*/ 3023119 w 12027418"/>
              <a:gd name="connsiteY894" fmla="*/ 2247900 h 2952750"/>
              <a:gd name="connsiteX895" fmla="*/ 3048519 w 12027418"/>
              <a:gd name="connsiteY895" fmla="*/ 2228850 h 2952750"/>
              <a:gd name="connsiteX896" fmla="*/ 3048519 w 12027418"/>
              <a:gd name="connsiteY896" fmla="*/ 2254250 h 2952750"/>
              <a:gd name="connsiteX897" fmla="*/ 2997719 w 12027418"/>
              <a:gd name="connsiteY897" fmla="*/ 2228850 h 2952750"/>
              <a:gd name="connsiteX898" fmla="*/ 2978669 w 12027418"/>
              <a:gd name="connsiteY898" fmla="*/ 2279650 h 2952750"/>
              <a:gd name="connsiteX899" fmla="*/ 2978669 w 12027418"/>
              <a:gd name="connsiteY899" fmla="*/ 2228850 h 2952750"/>
              <a:gd name="connsiteX900" fmla="*/ 2997719 w 12027418"/>
              <a:gd name="connsiteY900" fmla="*/ 2228850 h 2952750"/>
              <a:gd name="connsiteX901" fmla="*/ 3169169 w 12027418"/>
              <a:gd name="connsiteY901" fmla="*/ 2235200 h 2952750"/>
              <a:gd name="connsiteX902" fmla="*/ 3150119 w 12027418"/>
              <a:gd name="connsiteY902" fmla="*/ 2279650 h 2952750"/>
              <a:gd name="connsiteX903" fmla="*/ 3143769 w 12027418"/>
              <a:gd name="connsiteY903" fmla="*/ 2247900 h 2952750"/>
              <a:gd name="connsiteX904" fmla="*/ 3156469 w 12027418"/>
              <a:gd name="connsiteY904" fmla="*/ 2222500 h 2952750"/>
              <a:gd name="connsiteX905" fmla="*/ 3169169 w 12027418"/>
              <a:gd name="connsiteY905" fmla="*/ 2235200 h 2952750"/>
              <a:gd name="connsiteX906" fmla="*/ 1930918 w 12027418"/>
              <a:gd name="connsiteY906" fmla="*/ 2235200 h 2952750"/>
              <a:gd name="connsiteX907" fmla="*/ 1937268 w 12027418"/>
              <a:gd name="connsiteY907" fmla="*/ 2222500 h 2952750"/>
              <a:gd name="connsiteX908" fmla="*/ 1930918 w 12027418"/>
              <a:gd name="connsiteY908" fmla="*/ 2235200 h 2952750"/>
              <a:gd name="connsiteX909" fmla="*/ 10262119 w 12027418"/>
              <a:gd name="connsiteY909" fmla="*/ 2266950 h 2952750"/>
              <a:gd name="connsiteX910" fmla="*/ 10262119 w 12027418"/>
              <a:gd name="connsiteY910" fmla="*/ 2216150 h 2952750"/>
              <a:gd name="connsiteX911" fmla="*/ 10262119 w 12027418"/>
              <a:gd name="connsiteY911" fmla="*/ 2266950 h 2952750"/>
              <a:gd name="connsiteX912" fmla="*/ 4851918 w 12027418"/>
              <a:gd name="connsiteY912" fmla="*/ 2228850 h 2952750"/>
              <a:gd name="connsiteX913" fmla="*/ 4832868 w 12027418"/>
              <a:gd name="connsiteY913" fmla="*/ 2216150 h 2952750"/>
              <a:gd name="connsiteX914" fmla="*/ 4851918 w 12027418"/>
              <a:gd name="connsiteY914" fmla="*/ 2228850 h 2952750"/>
              <a:gd name="connsiteX915" fmla="*/ 6045718 w 12027418"/>
              <a:gd name="connsiteY915" fmla="*/ 2279650 h 2952750"/>
              <a:gd name="connsiteX916" fmla="*/ 6007618 w 12027418"/>
              <a:gd name="connsiteY916" fmla="*/ 2317750 h 2952750"/>
              <a:gd name="connsiteX917" fmla="*/ 5975868 w 12027418"/>
              <a:gd name="connsiteY917" fmla="*/ 2279650 h 2952750"/>
              <a:gd name="connsiteX918" fmla="*/ 6039368 w 12027418"/>
              <a:gd name="connsiteY918" fmla="*/ 2203450 h 2952750"/>
              <a:gd name="connsiteX919" fmla="*/ 6045718 w 12027418"/>
              <a:gd name="connsiteY919" fmla="*/ 2279650 h 2952750"/>
              <a:gd name="connsiteX920" fmla="*/ 616468 w 12027418"/>
              <a:gd name="connsiteY920" fmla="*/ 2216150 h 2952750"/>
              <a:gd name="connsiteX921" fmla="*/ 572018 w 12027418"/>
              <a:gd name="connsiteY921" fmla="*/ 2241550 h 2952750"/>
              <a:gd name="connsiteX922" fmla="*/ 584718 w 12027418"/>
              <a:gd name="connsiteY922" fmla="*/ 2247900 h 2952750"/>
              <a:gd name="connsiteX923" fmla="*/ 648218 w 12027418"/>
              <a:gd name="connsiteY923" fmla="*/ 2228850 h 2952750"/>
              <a:gd name="connsiteX924" fmla="*/ 673618 w 12027418"/>
              <a:gd name="connsiteY924" fmla="*/ 2203450 h 2952750"/>
              <a:gd name="connsiteX925" fmla="*/ 699018 w 12027418"/>
              <a:gd name="connsiteY925" fmla="*/ 2228850 h 2952750"/>
              <a:gd name="connsiteX926" fmla="*/ 610118 w 12027418"/>
              <a:gd name="connsiteY926" fmla="*/ 2286000 h 2952750"/>
              <a:gd name="connsiteX927" fmla="*/ 559318 w 12027418"/>
              <a:gd name="connsiteY927" fmla="*/ 2222500 h 2952750"/>
              <a:gd name="connsiteX928" fmla="*/ 597418 w 12027418"/>
              <a:gd name="connsiteY928" fmla="*/ 2197100 h 2952750"/>
              <a:gd name="connsiteX929" fmla="*/ 616468 w 12027418"/>
              <a:gd name="connsiteY929" fmla="*/ 2216150 h 2952750"/>
              <a:gd name="connsiteX930" fmla="*/ 9004819 w 12027418"/>
              <a:gd name="connsiteY930" fmla="*/ 2241550 h 2952750"/>
              <a:gd name="connsiteX931" fmla="*/ 8985769 w 12027418"/>
              <a:gd name="connsiteY931" fmla="*/ 2190750 h 2952750"/>
              <a:gd name="connsiteX932" fmla="*/ 9004819 w 12027418"/>
              <a:gd name="connsiteY932" fmla="*/ 2241550 h 2952750"/>
              <a:gd name="connsiteX933" fmla="*/ 7518919 w 12027418"/>
              <a:gd name="connsiteY933" fmla="*/ 2222500 h 2952750"/>
              <a:gd name="connsiteX934" fmla="*/ 7550669 w 12027418"/>
              <a:gd name="connsiteY934" fmla="*/ 2317750 h 2952750"/>
              <a:gd name="connsiteX935" fmla="*/ 7493519 w 12027418"/>
              <a:gd name="connsiteY935" fmla="*/ 2387600 h 2952750"/>
              <a:gd name="connsiteX936" fmla="*/ 7518919 w 12027418"/>
              <a:gd name="connsiteY936" fmla="*/ 2317750 h 2952750"/>
              <a:gd name="connsiteX937" fmla="*/ 7512569 w 12027418"/>
              <a:gd name="connsiteY937" fmla="*/ 2273300 h 2952750"/>
              <a:gd name="connsiteX938" fmla="*/ 7493519 w 12027418"/>
              <a:gd name="connsiteY938" fmla="*/ 2266950 h 2952750"/>
              <a:gd name="connsiteX939" fmla="*/ 7468119 w 12027418"/>
              <a:gd name="connsiteY939" fmla="*/ 2305050 h 2952750"/>
              <a:gd name="connsiteX940" fmla="*/ 7449069 w 12027418"/>
              <a:gd name="connsiteY940" fmla="*/ 2279650 h 2952750"/>
              <a:gd name="connsiteX941" fmla="*/ 7525269 w 12027418"/>
              <a:gd name="connsiteY941" fmla="*/ 2190750 h 2952750"/>
              <a:gd name="connsiteX942" fmla="*/ 7531619 w 12027418"/>
              <a:gd name="connsiteY942" fmla="*/ 2197100 h 2952750"/>
              <a:gd name="connsiteX943" fmla="*/ 7518919 w 12027418"/>
              <a:gd name="connsiteY943" fmla="*/ 2222500 h 2952750"/>
              <a:gd name="connsiteX944" fmla="*/ 7449069 w 12027418"/>
              <a:gd name="connsiteY944" fmla="*/ 2203450 h 2952750"/>
              <a:gd name="connsiteX945" fmla="*/ 7455419 w 12027418"/>
              <a:gd name="connsiteY945" fmla="*/ 2190750 h 2952750"/>
              <a:gd name="connsiteX946" fmla="*/ 7449069 w 12027418"/>
              <a:gd name="connsiteY946" fmla="*/ 2203450 h 2952750"/>
              <a:gd name="connsiteX947" fmla="*/ 7239519 w 12027418"/>
              <a:gd name="connsiteY947" fmla="*/ 2228850 h 2952750"/>
              <a:gd name="connsiteX948" fmla="*/ 7233169 w 12027418"/>
              <a:gd name="connsiteY948" fmla="*/ 2190750 h 2952750"/>
              <a:gd name="connsiteX949" fmla="*/ 7239519 w 12027418"/>
              <a:gd name="connsiteY949" fmla="*/ 2228850 h 2952750"/>
              <a:gd name="connsiteX950" fmla="*/ 6795019 w 12027418"/>
              <a:gd name="connsiteY950" fmla="*/ 2216150 h 2952750"/>
              <a:gd name="connsiteX951" fmla="*/ 6725169 w 12027418"/>
              <a:gd name="connsiteY951" fmla="*/ 2190750 h 2952750"/>
              <a:gd name="connsiteX952" fmla="*/ 6795019 w 12027418"/>
              <a:gd name="connsiteY952" fmla="*/ 2216150 h 2952750"/>
              <a:gd name="connsiteX953" fmla="*/ 10370069 w 12027418"/>
              <a:gd name="connsiteY953" fmla="*/ 2260600 h 2952750"/>
              <a:gd name="connsiteX954" fmla="*/ 10344669 w 12027418"/>
              <a:gd name="connsiteY954" fmla="*/ 2197100 h 2952750"/>
              <a:gd name="connsiteX955" fmla="*/ 10351019 w 12027418"/>
              <a:gd name="connsiteY955" fmla="*/ 2184400 h 2952750"/>
              <a:gd name="connsiteX956" fmla="*/ 10370069 w 12027418"/>
              <a:gd name="connsiteY956" fmla="*/ 2260600 h 2952750"/>
              <a:gd name="connsiteX957" fmla="*/ 2172219 w 12027418"/>
              <a:gd name="connsiteY957" fmla="*/ 2209800 h 2952750"/>
              <a:gd name="connsiteX958" fmla="*/ 2165869 w 12027418"/>
              <a:gd name="connsiteY958" fmla="*/ 2184400 h 2952750"/>
              <a:gd name="connsiteX959" fmla="*/ 2184919 w 12027418"/>
              <a:gd name="connsiteY959" fmla="*/ 2197100 h 2952750"/>
              <a:gd name="connsiteX960" fmla="*/ 2172219 w 12027418"/>
              <a:gd name="connsiteY960" fmla="*/ 2209800 h 2952750"/>
              <a:gd name="connsiteX961" fmla="*/ 10255769 w 12027418"/>
              <a:gd name="connsiteY961" fmla="*/ 2197100 h 2952750"/>
              <a:gd name="connsiteX962" fmla="*/ 10255769 w 12027418"/>
              <a:gd name="connsiteY962" fmla="*/ 2178050 h 2952750"/>
              <a:gd name="connsiteX963" fmla="*/ 10255769 w 12027418"/>
              <a:gd name="connsiteY963" fmla="*/ 2197100 h 2952750"/>
              <a:gd name="connsiteX964" fmla="*/ 7118869 w 12027418"/>
              <a:gd name="connsiteY964" fmla="*/ 2190750 h 2952750"/>
              <a:gd name="connsiteX965" fmla="*/ 7099819 w 12027418"/>
              <a:gd name="connsiteY965" fmla="*/ 2197100 h 2952750"/>
              <a:gd name="connsiteX966" fmla="*/ 7118869 w 12027418"/>
              <a:gd name="connsiteY966" fmla="*/ 2222500 h 2952750"/>
              <a:gd name="connsiteX967" fmla="*/ 7080769 w 12027418"/>
              <a:gd name="connsiteY967" fmla="*/ 2222500 h 2952750"/>
              <a:gd name="connsiteX968" fmla="*/ 7061719 w 12027418"/>
              <a:gd name="connsiteY968" fmla="*/ 2190750 h 2952750"/>
              <a:gd name="connsiteX969" fmla="*/ 7080769 w 12027418"/>
              <a:gd name="connsiteY969" fmla="*/ 2178050 h 2952750"/>
              <a:gd name="connsiteX970" fmla="*/ 7118869 w 12027418"/>
              <a:gd name="connsiteY970" fmla="*/ 2190750 h 2952750"/>
              <a:gd name="connsiteX971" fmla="*/ 9474719 w 12027418"/>
              <a:gd name="connsiteY971" fmla="*/ 2222500 h 2952750"/>
              <a:gd name="connsiteX972" fmla="*/ 9462019 w 12027418"/>
              <a:gd name="connsiteY972" fmla="*/ 2279650 h 2952750"/>
              <a:gd name="connsiteX973" fmla="*/ 9462019 w 12027418"/>
              <a:gd name="connsiteY973" fmla="*/ 2171700 h 2952750"/>
              <a:gd name="connsiteX974" fmla="*/ 9474719 w 12027418"/>
              <a:gd name="connsiteY974" fmla="*/ 2222500 h 2952750"/>
              <a:gd name="connsiteX975" fmla="*/ 2565919 w 12027418"/>
              <a:gd name="connsiteY975" fmla="*/ 2197100 h 2952750"/>
              <a:gd name="connsiteX976" fmla="*/ 2559569 w 12027418"/>
              <a:gd name="connsiteY976" fmla="*/ 2171700 h 2952750"/>
              <a:gd name="connsiteX977" fmla="*/ 2565919 w 12027418"/>
              <a:gd name="connsiteY977" fmla="*/ 2197100 h 2952750"/>
              <a:gd name="connsiteX978" fmla="*/ 8217419 w 12027418"/>
              <a:gd name="connsiteY978" fmla="*/ 2178050 h 2952750"/>
              <a:gd name="connsiteX979" fmla="*/ 8204719 w 12027418"/>
              <a:gd name="connsiteY979" fmla="*/ 2165350 h 2952750"/>
              <a:gd name="connsiteX980" fmla="*/ 8217419 w 12027418"/>
              <a:gd name="connsiteY980" fmla="*/ 2178050 h 2952750"/>
              <a:gd name="connsiteX981" fmla="*/ 8680969 w 12027418"/>
              <a:gd name="connsiteY981" fmla="*/ 2279650 h 2952750"/>
              <a:gd name="connsiteX982" fmla="*/ 8782569 w 12027418"/>
              <a:gd name="connsiteY982" fmla="*/ 2311400 h 2952750"/>
              <a:gd name="connsiteX983" fmla="*/ 8579369 w 12027418"/>
              <a:gd name="connsiteY983" fmla="*/ 2381250 h 2952750"/>
              <a:gd name="connsiteX984" fmla="*/ 8579369 w 12027418"/>
              <a:gd name="connsiteY984" fmla="*/ 2355850 h 2952750"/>
              <a:gd name="connsiteX985" fmla="*/ 8630169 w 12027418"/>
              <a:gd name="connsiteY985" fmla="*/ 2292350 h 2952750"/>
              <a:gd name="connsiteX986" fmla="*/ 8611119 w 12027418"/>
              <a:gd name="connsiteY986" fmla="*/ 2260600 h 2952750"/>
              <a:gd name="connsiteX987" fmla="*/ 8642869 w 12027418"/>
              <a:gd name="connsiteY987" fmla="*/ 2159000 h 2952750"/>
              <a:gd name="connsiteX988" fmla="*/ 8655569 w 12027418"/>
              <a:gd name="connsiteY988" fmla="*/ 2159000 h 2952750"/>
              <a:gd name="connsiteX989" fmla="*/ 8680969 w 12027418"/>
              <a:gd name="connsiteY989" fmla="*/ 2279650 h 2952750"/>
              <a:gd name="connsiteX990" fmla="*/ 5404368 w 12027418"/>
              <a:gd name="connsiteY990" fmla="*/ 2178050 h 2952750"/>
              <a:gd name="connsiteX991" fmla="*/ 5404368 w 12027418"/>
              <a:gd name="connsiteY991" fmla="*/ 2197100 h 2952750"/>
              <a:gd name="connsiteX992" fmla="*/ 5366268 w 12027418"/>
              <a:gd name="connsiteY992" fmla="*/ 2190750 h 2952750"/>
              <a:gd name="connsiteX993" fmla="*/ 5372618 w 12027418"/>
              <a:gd name="connsiteY993" fmla="*/ 2159000 h 2952750"/>
              <a:gd name="connsiteX994" fmla="*/ 5404368 w 12027418"/>
              <a:gd name="connsiteY994" fmla="*/ 2178050 h 2952750"/>
              <a:gd name="connsiteX995" fmla="*/ 5334518 w 12027418"/>
              <a:gd name="connsiteY995" fmla="*/ 2159000 h 2952750"/>
              <a:gd name="connsiteX996" fmla="*/ 5334518 w 12027418"/>
              <a:gd name="connsiteY996" fmla="*/ 2178050 h 2952750"/>
              <a:gd name="connsiteX997" fmla="*/ 5302768 w 12027418"/>
              <a:gd name="connsiteY997" fmla="*/ 2216150 h 2952750"/>
              <a:gd name="connsiteX998" fmla="*/ 5309118 w 12027418"/>
              <a:gd name="connsiteY998" fmla="*/ 2159000 h 2952750"/>
              <a:gd name="connsiteX999" fmla="*/ 5334518 w 12027418"/>
              <a:gd name="connsiteY999" fmla="*/ 2159000 h 2952750"/>
              <a:gd name="connsiteX1000" fmla="*/ 5277368 w 12027418"/>
              <a:gd name="connsiteY1000" fmla="*/ 2159000 h 2952750"/>
              <a:gd name="connsiteX1001" fmla="*/ 5277368 w 12027418"/>
              <a:gd name="connsiteY1001" fmla="*/ 2197100 h 2952750"/>
              <a:gd name="connsiteX1002" fmla="*/ 5258318 w 12027418"/>
              <a:gd name="connsiteY1002" fmla="*/ 2216150 h 2952750"/>
              <a:gd name="connsiteX1003" fmla="*/ 5226568 w 12027418"/>
              <a:gd name="connsiteY1003" fmla="*/ 2209800 h 2952750"/>
              <a:gd name="connsiteX1004" fmla="*/ 5232918 w 12027418"/>
              <a:gd name="connsiteY1004" fmla="*/ 2159000 h 2952750"/>
              <a:gd name="connsiteX1005" fmla="*/ 5277368 w 12027418"/>
              <a:gd name="connsiteY1005" fmla="*/ 2159000 h 2952750"/>
              <a:gd name="connsiteX1006" fmla="*/ 5194818 w 12027418"/>
              <a:gd name="connsiteY1006" fmla="*/ 2178050 h 2952750"/>
              <a:gd name="connsiteX1007" fmla="*/ 5156718 w 12027418"/>
              <a:gd name="connsiteY1007" fmla="*/ 2216150 h 2952750"/>
              <a:gd name="connsiteX1008" fmla="*/ 5144018 w 12027418"/>
              <a:gd name="connsiteY1008" fmla="*/ 2165350 h 2952750"/>
              <a:gd name="connsiteX1009" fmla="*/ 5194818 w 12027418"/>
              <a:gd name="connsiteY1009" fmla="*/ 2159000 h 2952750"/>
              <a:gd name="connsiteX1010" fmla="*/ 5194818 w 12027418"/>
              <a:gd name="connsiteY1010" fmla="*/ 2178050 h 2952750"/>
              <a:gd name="connsiteX1011" fmla="*/ 1073668 w 12027418"/>
              <a:gd name="connsiteY1011" fmla="*/ 2171700 h 2952750"/>
              <a:gd name="connsiteX1012" fmla="*/ 1060968 w 12027418"/>
              <a:gd name="connsiteY1012" fmla="*/ 2178050 h 2952750"/>
              <a:gd name="connsiteX1013" fmla="*/ 1041918 w 12027418"/>
              <a:gd name="connsiteY1013" fmla="*/ 2159000 h 2952750"/>
              <a:gd name="connsiteX1014" fmla="*/ 1073668 w 12027418"/>
              <a:gd name="connsiteY1014" fmla="*/ 2171700 h 2952750"/>
              <a:gd name="connsiteX1015" fmla="*/ 8877819 w 12027418"/>
              <a:gd name="connsiteY1015" fmla="*/ 2152650 h 2952750"/>
              <a:gd name="connsiteX1016" fmla="*/ 8884169 w 12027418"/>
              <a:gd name="connsiteY1016" fmla="*/ 2254250 h 2952750"/>
              <a:gd name="connsiteX1017" fmla="*/ 8871469 w 12027418"/>
              <a:gd name="connsiteY1017" fmla="*/ 2222500 h 2952750"/>
              <a:gd name="connsiteX1018" fmla="*/ 8814319 w 12027418"/>
              <a:gd name="connsiteY1018" fmla="*/ 2178050 h 2952750"/>
              <a:gd name="connsiteX1019" fmla="*/ 8858769 w 12027418"/>
              <a:gd name="connsiteY1019" fmla="*/ 2152650 h 2952750"/>
              <a:gd name="connsiteX1020" fmla="*/ 8877819 w 12027418"/>
              <a:gd name="connsiteY1020" fmla="*/ 2152650 h 2952750"/>
              <a:gd name="connsiteX1021" fmla="*/ 5124968 w 12027418"/>
              <a:gd name="connsiteY1021" fmla="*/ 2190750 h 2952750"/>
              <a:gd name="connsiteX1022" fmla="*/ 5112268 w 12027418"/>
              <a:gd name="connsiteY1022" fmla="*/ 2216150 h 2952750"/>
              <a:gd name="connsiteX1023" fmla="*/ 5074168 w 12027418"/>
              <a:gd name="connsiteY1023" fmla="*/ 2216150 h 2952750"/>
              <a:gd name="connsiteX1024" fmla="*/ 5074168 w 12027418"/>
              <a:gd name="connsiteY1024" fmla="*/ 2165350 h 2952750"/>
              <a:gd name="connsiteX1025" fmla="*/ 5112268 w 12027418"/>
              <a:gd name="connsiteY1025" fmla="*/ 2146300 h 2952750"/>
              <a:gd name="connsiteX1026" fmla="*/ 5124968 w 12027418"/>
              <a:gd name="connsiteY1026" fmla="*/ 2190750 h 2952750"/>
              <a:gd name="connsiteX1027" fmla="*/ 3353318 w 12027418"/>
              <a:gd name="connsiteY1027" fmla="*/ 2279650 h 2952750"/>
              <a:gd name="connsiteX1028" fmla="*/ 3372368 w 12027418"/>
              <a:gd name="connsiteY1028" fmla="*/ 2184400 h 2952750"/>
              <a:gd name="connsiteX1029" fmla="*/ 3410468 w 12027418"/>
              <a:gd name="connsiteY1029" fmla="*/ 2184400 h 2952750"/>
              <a:gd name="connsiteX1030" fmla="*/ 3493018 w 12027418"/>
              <a:gd name="connsiteY1030" fmla="*/ 2216150 h 2952750"/>
              <a:gd name="connsiteX1031" fmla="*/ 3518418 w 12027418"/>
              <a:gd name="connsiteY1031" fmla="*/ 2349500 h 2952750"/>
              <a:gd name="connsiteX1032" fmla="*/ 3499368 w 12027418"/>
              <a:gd name="connsiteY1032" fmla="*/ 2463800 h 2952750"/>
              <a:gd name="connsiteX1033" fmla="*/ 3372368 w 12027418"/>
              <a:gd name="connsiteY1033" fmla="*/ 2413000 h 2952750"/>
              <a:gd name="connsiteX1034" fmla="*/ 3175519 w 12027418"/>
              <a:gd name="connsiteY1034" fmla="*/ 2374900 h 2952750"/>
              <a:gd name="connsiteX1035" fmla="*/ 2915169 w 12027418"/>
              <a:gd name="connsiteY1035" fmla="*/ 2387600 h 2952750"/>
              <a:gd name="connsiteX1036" fmla="*/ 2915169 w 12027418"/>
              <a:gd name="connsiteY1036" fmla="*/ 2470150 h 2952750"/>
              <a:gd name="connsiteX1037" fmla="*/ 3213619 w 12027418"/>
              <a:gd name="connsiteY1037" fmla="*/ 2482850 h 2952750"/>
              <a:gd name="connsiteX1038" fmla="*/ 3289818 w 12027418"/>
              <a:gd name="connsiteY1038" fmla="*/ 2463800 h 2952750"/>
              <a:gd name="connsiteX1039" fmla="*/ 3461268 w 12027418"/>
              <a:gd name="connsiteY1039" fmla="*/ 2514600 h 2952750"/>
              <a:gd name="connsiteX1040" fmla="*/ 3537468 w 12027418"/>
              <a:gd name="connsiteY1040" fmla="*/ 2508250 h 2952750"/>
              <a:gd name="connsiteX1041" fmla="*/ 3524768 w 12027418"/>
              <a:gd name="connsiteY1041" fmla="*/ 2546350 h 2952750"/>
              <a:gd name="connsiteX1042" fmla="*/ 3626368 w 12027418"/>
              <a:gd name="connsiteY1042" fmla="*/ 2552700 h 2952750"/>
              <a:gd name="connsiteX1043" fmla="*/ 3645418 w 12027418"/>
              <a:gd name="connsiteY1043" fmla="*/ 2603500 h 2952750"/>
              <a:gd name="connsiteX1044" fmla="*/ 3620018 w 12027418"/>
              <a:gd name="connsiteY1044" fmla="*/ 2654300 h 2952750"/>
              <a:gd name="connsiteX1045" fmla="*/ 3632718 w 12027418"/>
              <a:gd name="connsiteY1045" fmla="*/ 2673350 h 2952750"/>
              <a:gd name="connsiteX1046" fmla="*/ 3645418 w 12027418"/>
              <a:gd name="connsiteY1046" fmla="*/ 2660650 h 2952750"/>
              <a:gd name="connsiteX1047" fmla="*/ 3658118 w 12027418"/>
              <a:gd name="connsiteY1047" fmla="*/ 2692400 h 2952750"/>
              <a:gd name="connsiteX1048" fmla="*/ 3613668 w 12027418"/>
              <a:gd name="connsiteY1048" fmla="*/ 2679700 h 2952750"/>
              <a:gd name="connsiteX1049" fmla="*/ 3607318 w 12027418"/>
              <a:gd name="connsiteY1049" fmla="*/ 2692400 h 2952750"/>
              <a:gd name="connsiteX1050" fmla="*/ 3639068 w 12027418"/>
              <a:gd name="connsiteY1050" fmla="*/ 2781300 h 2952750"/>
              <a:gd name="connsiteX1051" fmla="*/ 3562868 w 12027418"/>
              <a:gd name="connsiteY1051" fmla="*/ 2800350 h 2952750"/>
              <a:gd name="connsiteX1052" fmla="*/ 3512068 w 12027418"/>
              <a:gd name="connsiteY1052" fmla="*/ 2787650 h 2952750"/>
              <a:gd name="connsiteX1053" fmla="*/ 3467618 w 12027418"/>
              <a:gd name="connsiteY1053" fmla="*/ 2806700 h 2952750"/>
              <a:gd name="connsiteX1054" fmla="*/ 3467618 w 12027418"/>
              <a:gd name="connsiteY1054" fmla="*/ 2787650 h 2952750"/>
              <a:gd name="connsiteX1055" fmla="*/ 3518418 w 12027418"/>
              <a:gd name="connsiteY1055" fmla="*/ 2667000 h 2952750"/>
              <a:gd name="connsiteX1056" fmla="*/ 3512068 w 12027418"/>
              <a:gd name="connsiteY1056" fmla="*/ 2647950 h 2952750"/>
              <a:gd name="connsiteX1057" fmla="*/ 3467618 w 12027418"/>
              <a:gd name="connsiteY1057" fmla="*/ 2686050 h 2952750"/>
              <a:gd name="connsiteX1058" fmla="*/ 3467618 w 12027418"/>
              <a:gd name="connsiteY1058" fmla="*/ 2647950 h 2952750"/>
              <a:gd name="connsiteX1059" fmla="*/ 3512068 w 12027418"/>
              <a:gd name="connsiteY1059" fmla="*/ 2578100 h 2952750"/>
              <a:gd name="connsiteX1060" fmla="*/ 3505718 w 12027418"/>
              <a:gd name="connsiteY1060" fmla="*/ 2552700 h 2952750"/>
              <a:gd name="connsiteX1061" fmla="*/ 3429518 w 12027418"/>
              <a:gd name="connsiteY1061" fmla="*/ 2641600 h 2952750"/>
              <a:gd name="connsiteX1062" fmla="*/ 3448568 w 12027418"/>
              <a:gd name="connsiteY1062" fmla="*/ 2730500 h 2952750"/>
              <a:gd name="connsiteX1063" fmla="*/ 3397768 w 12027418"/>
              <a:gd name="connsiteY1063" fmla="*/ 2813050 h 2952750"/>
              <a:gd name="connsiteX1064" fmla="*/ 3359668 w 12027418"/>
              <a:gd name="connsiteY1064" fmla="*/ 2787650 h 2952750"/>
              <a:gd name="connsiteX1065" fmla="*/ 3283468 w 12027418"/>
              <a:gd name="connsiteY1065" fmla="*/ 2806700 h 2952750"/>
              <a:gd name="connsiteX1066" fmla="*/ 3048519 w 12027418"/>
              <a:gd name="connsiteY1066" fmla="*/ 2686050 h 2952750"/>
              <a:gd name="connsiteX1067" fmla="*/ 3137419 w 12027418"/>
              <a:gd name="connsiteY1067" fmla="*/ 2647950 h 2952750"/>
              <a:gd name="connsiteX1068" fmla="*/ 3143769 w 12027418"/>
              <a:gd name="connsiteY1068" fmla="*/ 2609850 h 2952750"/>
              <a:gd name="connsiteX1069" fmla="*/ 3118369 w 12027418"/>
              <a:gd name="connsiteY1069" fmla="*/ 2584450 h 2952750"/>
              <a:gd name="connsiteX1070" fmla="*/ 3073919 w 12027418"/>
              <a:gd name="connsiteY1070" fmla="*/ 2597150 h 2952750"/>
              <a:gd name="connsiteX1071" fmla="*/ 3048519 w 12027418"/>
              <a:gd name="connsiteY1071" fmla="*/ 2584450 h 2952750"/>
              <a:gd name="connsiteX1072" fmla="*/ 3023119 w 12027418"/>
              <a:gd name="connsiteY1072" fmla="*/ 2590800 h 2952750"/>
              <a:gd name="connsiteX1073" fmla="*/ 3035819 w 12027418"/>
              <a:gd name="connsiteY1073" fmla="*/ 2616200 h 2952750"/>
              <a:gd name="connsiteX1074" fmla="*/ 2915169 w 12027418"/>
              <a:gd name="connsiteY1074" fmla="*/ 2552700 h 2952750"/>
              <a:gd name="connsiteX1075" fmla="*/ 2902469 w 12027418"/>
              <a:gd name="connsiteY1075" fmla="*/ 2565400 h 2952750"/>
              <a:gd name="connsiteX1076" fmla="*/ 3004069 w 12027418"/>
              <a:gd name="connsiteY1076" fmla="*/ 2647950 h 2952750"/>
              <a:gd name="connsiteX1077" fmla="*/ 3029469 w 12027418"/>
              <a:gd name="connsiteY1077" fmla="*/ 2730500 h 2952750"/>
              <a:gd name="connsiteX1078" fmla="*/ 3105669 w 12027418"/>
              <a:gd name="connsiteY1078" fmla="*/ 2774950 h 2952750"/>
              <a:gd name="connsiteX1079" fmla="*/ 2978669 w 12027418"/>
              <a:gd name="connsiteY1079" fmla="*/ 2724150 h 2952750"/>
              <a:gd name="connsiteX1080" fmla="*/ 2972319 w 12027418"/>
              <a:gd name="connsiteY1080" fmla="*/ 2736850 h 2952750"/>
              <a:gd name="connsiteX1081" fmla="*/ 2991369 w 12027418"/>
              <a:gd name="connsiteY1081" fmla="*/ 2768600 h 2952750"/>
              <a:gd name="connsiteX1082" fmla="*/ 2902469 w 12027418"/>
              <a:gd name="connsiteY1082" fmla="*/ 2800350 h 2952750"/>
              <a:gd name="connsiteX1083" fmla="*/ 2731019 w 12027418"/>
              <a:gd name="connsiteY1083" fmla="*/ 2711450 h 2952750"/>
              <a:gd name="connsiteX1084" fmla="*/ 2711969 w 12027418"/>
              <a:gd name="connsiteY1084" fmla="*/ 2673350 h 2952750"/>
              <a:gd name="connsiteX1085" fmla="*/ 2724669 w 12027418"/>
              <a:gd name="connsiteY1085" fmla="*/ 2622550 h 2952750"/>
              <a:gd name="connsiteX1086" fmla="*/ 2781819 w 12027418"/>
              <a:gd name="connsiteY1086" fmla="*/ 2578100 h 2952750"/>
              <a:gd name="connsiteX1087" fmla="*/ 2807219 w 12027418"/>
              <a:gd name="connsiteY1087" fmla="*/ 2546350 h 2952750"/>
              <a:gd name="connsiteX1088" fmla="*/ 2877069 w 12027418"/>
              <a:gd name="connsiteY1088" fmla="*/ 2520950 h 2952750"/>
              <a:gd name="connsiteX1089" fmla="*/ 2959619 w 12027418"/>
              <a:gd name="connsiteY1089" fmla="*/ 2546350 h 2952750"/>
              <a:gd name="connsiteX1090" fmla="*/ 2972319 w 12027418"/>
              <a:gd name="connsiteY1090" fmla="*/ 2533650 h 2952750"/>
              <a:gd name="connsiteX1091" fmla="*/ 2908819 w 12027418"/>
              <a:gd name="connsiteY1091" fmla="*/ 2482850 h 2952750"/>
              <a:gd name="connsiteX1092" fmla="*/ 2908819 w 12027418"/>
              <a:gd name="connsiteY1092" fmla="*/ 2438400 h 2952750"/>
              <a:gd name="connsiteX1093" fmla="*/ 2934219 w 12027418"/>
              <a:gd name="connsiteY1093" fmla="*/ 2165350 h 2952750"/>
              <a:gd name="connsiteX1094" fmla="*/ 3099319 w 12027418"/>
              <a:gd name="connsiteY1094" fmla="*/ 2165350 h 2952750"/>
              <a:gd name="connsiteX1095" fmla="*/ 3219968 w 12027418"/>
              <a:gd name="connsiteY1095" fmla="*/ 2146300 h 2952750"/>
              <a:gd name="connsiteX1096" fmla="*/ 3353318 w 12027418"/>
              <a:gd name="connsiteY1096" fmla="*/ 2279650 h 2952750"/>
              <a:gd name="connsiteX1097" fmla="*/ 997468 w 12027418"/>
              <a:gd name="connsiteY1097" fmla="*/ 2146300 h 2952750"/>
              <a:gd name="connsiteX1098" fmla="*/ 1010168 w 12027418"/>
              <a:gd name="connsiteY1098" fmla="*/ 2139950 h 2952750"/>
              <a:gd name="connsiteX1099" fmla="*/ 997468 w 12027418"/>
              <a:gd name="connsiteY1099" fmla="*/ 2146300 h 2952750"/>
              <a:gd name="connsiteX1100" fmla="*/ 8363469 w 12027418"/>
              <a:gd name="connsiteY1100" fmla="*/ 2152650 h 2952750"/>
              <a:gd name="connsiteX1101" fmla="*/ 8363469 w 12027418"/>
              <a:gd name="connsiteY1101" fmla="*/ 2127250 h 2952750"/>
              <a:gd name="connsiteX1102" fmla="*/ 8363469 w 12027418"/>
              <a:gd name="connsiteY1102" fmla="*/ 2152650 h 2952750"/>
              <a:gd name="connsiteX1103" fmla="*/ 7912619 w 12027418"/>
              <a:gd name="connsiteY1103" fmla="*/ 2152650 h 2952750"/>
              <a:gd name="connsiteX1104" fmla="*/ 7772919 w 12027418"/>
              <a:gd name="connsiteY1104" fmla="*/ 2152650 h 2952750"/>
              <a:gd name="connsiteX1105" fmla="*/ 7842769 w 12027418"/>
              <a:gd name="connsiteY1105" fmla="*/ 2127250 h 2952750"/>
              <a:gd name="connsiteX1106" fmla="*/ 7912619 w 12027418"/>
              <a:gd name="connsiteY1106" fmla="*/ 2152650 h 2952750"/>
              <a:gd name="connsiteX1107" fmla="*/ 11938519 w 12027418"/>
              <a:gd name="connsiteY1107" fmla="*/ 2152650 h 2952750"/>
              <a:gd name="connsiteX1108" fmla="*/ 11881369 w 12027418"/>
              <a:gd name="connsiteY1108" fmla="*/ 2222500 h 2952750"/>
              <a:gd name="connsiteX1109" fmla="*/ 11862319 w 12027418"/>
              <a:gd name="connsiteY1109" fmla="*/ 2133600 h 2952750"/>
              <a:gd name="connsiteX1110" fmla="*/ 11913119 w 12027418"/>
              <a:gd name="connsiteY1110" fmla="*/ 2120900 h 2952750"/>
              <a:gd name="connsiteX1111" fmla="*/ 11938519 w 12027418"/>
              <a:gd name="connsiteY1111" fmla="*/ 2152650 h 2952750"/>
              <a:gd name="connsiteX1112" fmla="*/ 8274569 w 12027418"/>
              <a:gd name="connsiteY1112" fmla="*/ 2139950 h 2952750"/>
              <a:gd name="connsiteX1113" fmla="*/ 8268219 w 12027418"/>
              <a:gd name="connsiteY1113" fmla="*/ 2152650 h 2952750"/>
              <a:gd name="connsiteX1114" fmla="*/ 8230119 w 12027418"/>
              <a:gd name="connsiteY1114" fmla="*/ 2120900 h 2952750"/>
              <a:gd name="connsiteX1115" fmla="*/ 8274569 w 12027418"/>
              <a:gd name="connsiteY1115" fmla="*/ 2139950 h 2952750"/>
              <a:gd name="connsiteX1116" fmla="*/ 5918718 w 12027418"/>
              <a:gd name="connsiteY1116" fmla="*/ 2120900 h 2952750"/>
              <a:gd name="connsiteX1117" fmla="*/ 5925068 w 12027418"/>
              <a:gd name="connsiteY1117" fmla="*/ 2203450 h 2952750"/>
              <a:gd name="connsiteX1118" fmla="*/ 5988568 w 12027418"/>
              <a:gd name="connsiteY1118" fmla="*/ 2120900 h 2952750"/>
              <a:gd name="connsiteX1119" fmla="*/ 6020318 w 12027418"/>
              <a:gd name="connsiteY1119" fmla="*/ 2133600 h 2952750"/>
              <a:gd name="connsiteX1120" fmla="*/ 6147318 w 12027418"/>
              <a:gd name="connsiteY1120" fmla="*/ 2209800 h 2952750"/>
              <a:gd name="connsiteX1121" fmla="*/ 6020318 w 12027418"/>
              <a:gd name="connsiteY1121" fmla="*/ 2355850 h 2952750"/>
              <a:gd name="connsiteX1122" fmla="*/ 6007618 w 12027418"/>
              <a:gd name="connsiteY1122" fmla="*/ 2425700 h 2952750"/>
              <a:gd name="connsiteX1123" fmla="*/ 6153668 w 12027418"/>
              <a:gd name="connsiteY1123" fmla="*/ 2520950 h 2952750"/>
              <a:gd name="connsiteX1124" fmla="*/ 6179068 w 12027418"/>
              <a:gd name="connsiteY1124" fmla="*/ 2508250 h 2952750"/>
              <a:gd name="connsiteX1125" fmla="*/ 6153668 w 12027418"/>
              <a:gd name="connsiteY1125" fmla="*/ 2527300 h 2952750"/>
              <a:gd name="connsiteX1126" fmla="*/ 5937768 w 12027418"/>
              <a:gd name="connsiteY1126" fmla="*/ 2444750 h 2952750"/>
              <a:gd name="connsiteX1127" fmla="*/ 5906018 w 12027418"/>
              <a:gd name="connsiteY1127" fmla="*/ 2305050 h 2952750"/>
              <a:gd name="connsiteX1128" fmla="*/ 5893318 w 12027418"/>
              <a:gd name="connsiteY1128" fmla="*/ 2298700 h 2952750"/>
              <a:gd name="connsiteX1129" fmla="*/ 5886968 w 12027418"/>
              <a:gd name="connsiteY1129" fmla="*/ 2311400 h 2952750"/>
              <a:gd name="connsiteX1130" fmla="*/ 5918718 w 12027418"/>
              <a:gd name="connsiteY1130" fmla="*/ 2489200 h 2952750"/>
              <a:gd name="connsiteX1131" fmla="*/ 6033018 w 12027418"/>
              <a:gd name="connsiteY1131" fmla="*/ 2565400 h 2952750"/>
              <a:gd name="connsiteX1132" fmla="*/ 6033018 w 12027418"/>
              <a:gd name="connsiteY1132" fmla="*/ 2584450 h 2952750"/>
              <a:gd name="connsiteX1133" fmla="*/ 5937768 w 12027418"/>
              <a:gd name="connsiteY1133" fmla="*/ 2584450 h 2952750"/>
              <a:gd name="connsiteX1134" fmla="*/ 5836168 w 12027418"/>
              <a:gd name="connsiteY1134" fmla="*/ 2451100 h 2952750"/>
              <a:gd name="connsiteX1135" fmla="*/ 5817118 w 12027418"/>
              <a:gd name="connsiteY1135" fmla="*/ 2254250 h 2952750"/>
              <a:gd name="connsiteX1136" fmla="*/ 5906018 w 12027418"/>
              <a:gd name="connsiteY1136" fmla="*/ 2120900 h 2952750"/>
              <a:gd name="connsiteX1137" fmla="*/ 5918718 w 12027418"/>
              <a:gd name="connsiteY1137" fmla="*/ 2120900 h 2952750"/>
              <a:gd name="connsiteX1138" fmla="*/ 438668 w 12027418"/>
              <a:gd name="connsiteY1138" fmla="*/ 2133600 h 2952750"/>
              <a:gd name="connsiteX1139" fmla="*/ 400568 w 12027418"/>
              <a:gd name="connsiteY1139" fmla="*/ 2222500 h 2952750"/>
              <a:gd name="connsiteX1140" fmla="*/ 400568 w 12027418"/>
              <a:gd name="connsiteY1140" fmla="*/ 2178050 h 2952750"/>
              <a:gd name="connsiteX1141" fmla="*/ 432318 w 12027418"/>
              <a:gd name="connsiteY1141" fmla="*/ 2120900 h 2952750"/>
              <a:gd name="connsiteX1142" fmla="*/ 438668 w 12027418"/>
              <a:gd name="connsiteY1142" fmla="*/ 2133600 h 2952750"/>
              <a:gd name="connsiteX1143" fmla="*/ 2324619 w 12027418"/>
              <a:gd name="connsiteY1143" fmla="*/ 2120900 h 2952750"/>
              <a:gd name="connsiteX1144" fmla="*/ 2242069 w 12027418"/>
              <a:gd name="connsiteY1144" fmla="*/ 2241550 h 2952750"/>
              <a:gd name="connsiteX1145" fmla="*/ 2235719 w 12027418"/>
              <a:gd name="connsiteY1145" fmla="*/ 2222500 h 2952750"/>
              <a:gd name="connsiteX1146" fmla="*/ 2311919 w 12027418"/>
              <a:gd name="connsiteY1146" fmla="*/ 2114550 h 2952750"/>
              <a:gd name="connsiteX1147" fmla="*/ 2324619 w 12027418"/>
              <a:gd name="connsiteY1147" fmla="*/ 2120900 h 2952750"/>
              <a:gd name="connsiteX1148" fmla="*/ 2197619 w 12027418"/>
              <a:gd name="connsiteY1148" fmla="*/ 2133600 h 2952750"/>
              <a:gd name="connsiteX1149" fmla="*/ 2197619 w 12027418"/>
              <a:gd name="connsiteY1149" fmla="*/ 2152650 h 2952750"/>
              <a:gd name="connsiteX1150" fmla="*/ 2178569 w 12027418"/>
              <a:gd name="connsiteY1150" fmla="*/ 2159000 h 2952750"/>
              <a:gd name="connsiteX1151" fmla="*/ 2178569 w 12027418"/>
              <a:gd name="connsiteY1151" fmla="*/ 2114550 h 2952750"/>
              <a:gd name="connsiteX1152" fmla="*/ 2197619 w 12027418"/>
              <a:gd name="connsiteY1152" fmla="*/ 2133600 h 2952750"/>
              <a:gd name="connsiteX1153" fmla="*/ 368818 w 12027418"/>
              <a:gd name="connsiteY1153" fmla="*/ 2184400 h 2952750"/>
              <a:gd name="connsiteX1154" fmla="*/ 400568 w 12027418"/>
              <a:gd name="connsiteY1154" fmla="*/ 2120900 h 2952750"/>
              <a:gd name="connsiteX1155" fmla="*/ 368818 w 12027418"/>
              <a:gd name="connsiteY1155" fmla="*/ 2184400 h 2952750"/>
              <a:gd name="connsiteX1156" fmla="*/ 10147819 w 12027418"/>
              <a:gd name="connsiteY1156" fmla="*/ 2120900 h 2952750"/>
              <a:gd name="connsiteX1157" fmla="*/ 10128769 w 12027418"/>
              <a:gd name="connsiteY1157" fmla="*/ 2114550 h 2952750"/>
              <a:gd name="connsiteX1158" fmla="*/ 10141469 w 12027418"/>
              <a:gd name="connsiteY1158" fmla="*/ 2108200 h 2952750"/>
              <a:gd name="connsiteX1159" fmla="*/ 10147819 w 12027418"/>
              <a:gd name="connsiteY1159" fmla="*/ 2120900 h 2952750"/>
              <a:gd name="connsiteX1160" fmla="*/ 9074669 w 12027418"/>
              <a:gd name="connsiteY1160" fmla="*/ 2139950 h 2952750"/>
              <a:gd name="connsiteX1161" fmla="*/ 9017519 w 12027418"/>
              <a:gd name="connsiteY1161" fmla="*/ 2190750 h 2952750"/>
              <a:gd name="connsiteX1162" fmla="*/ 9017519 w 12027418"/>
              <a:gd name="connsiteY1162" fmla="*/ 2114550 h 2952750"/>
              <a:gd name="connsiteX1163" fmla="*/ 9068319 w 12027418"/>
              <a:gd name="connsiteY1163" fmla="*/ 2108200 h 2952750"/>
              <a:gd name="connsiteX1164" fmla="*/ 9074669 w 12027418"/>
              <a:gd name="connsiteY1164" fmla="*/ 2139950 h 2952750"/>
              <a:gd name="connsiteX1165" fmla="*/ 10192269 w 12027418"/>
              <a:gd name="connsiteY1165" fmla="*/ 2114550 h 2952750"/>
              <a:gd name="connsiteX1166" fmla="*/ 10198619 w 12027418"/>
              <a:gd name="connsiteY1166" fmla="*/ 2101850 h 2952750"/>
              <a:gd name="connsiteX1167" fmla="*/ 10192269 w 12027418"/>
              <a:gd name="connsiteY1167" fmla="*/ 2114550 h 2952750"/>
              <a:gd name="connsiteX1168" fmla="*/ 5836168 w 12027418"/>
              <a:gd name="connsiteY1168" fmla="*/ 2159000 h 2952750"/>
              <a:gd name="connsiteX1169" fmla="*/ 5836168 w 12027418"/>
              <a:gd name="connsiteY1169" fmla="*/ 2139950 h 2952750"/>
              <a:gd name="connsiteX1170" fmla="*/ 5880618 w 12027418"/>
              <a:gd name="connsiteY1170" fmla="*/ 2101850 h 2952750"/>
              <a:gd name="connsiteX1171" fmla="*/ 5836168 w 12027418"/>
              <a:gd name="connsiteY1171" fmla="*/ 2159000 h 2952750"/>
              <a:gd name="connsiteX1172" fmla="*/ 9366769 w 12027418"/>
              <a:gd name="connsiteY1172" fmla="*/ 2101850 h 2952750"/>
              <a:gd name="connsiteX1173" fmla="*/ 9417569 w 12027418"/>
              <a:gd name="connsiteY1173" fmla="*/ 2095500 h 2952750"/>
              <a:gd name="connsiteX1174" fmla="*/ 9366769 w 12027418"/>
              <a:gd name="connsiteY1174" fmla="*/ 2101850 h 2952750"/>
              <a:gd name="connsiteX1175" fmla="*/ 8776219 w 12027418"/>
              <a:gd name="connsiteY1175" fmla="*/ 2101850 h 2952750"/>
              <a:gd name="connsiteX1176" fmla="*/ 8776219 w 12027418"/>
              <a:gd name="connsiteY1176" fmla="*/ 2127250 h 2952750"/>
              <a:gd name="connsiteX1177" fmla="*/ 8763519 w 12027418"/>
              <a:gd name="connsiteY1177" fmla="*/ 2139950 h 2952750"/>
              <a:gd name="connsiteX1178" fmla="*/ 8706369 w 12027418"/>
              <a:gd name="connsiteY1178" fmla="*/ 2108200 h 2952750"/>
              <a:gd name="connsiteX1179" fmla="*/ 8738119 w 12027418"/>
              <a:gd name="connsiteY1179" fmla="*/ 2095500 h 2952750"/>
              <a:gd name="connsiteX1180" fmla="*/ 8776219 w 12027418"/>
              <a:gd name="connsiteY1180" fmla="*/ 2101850 h 2952750"/>
              <a:gd name="connsiteX1181" fmla="*/ 8204719 w 12027418"/>
              <a:gd name="connsiteY1181" fmla="*/ 2114550 h 2952750"/>
              <a:gd name="connsiteX1182" fmla="*/ 8172969 w 12027418"/>
              <a:gd name="connsiteY1182" fmla="*/ 2133600 h 2952750"/>
              <a:gd name="connsiteX1183" fmla="*/ 8179319 w 12027418"/>
              <a:gd name="connsiteY1183" fmla="*/ 2095500 h 2952750"/>
              <a:gd name="connsiteX1184" fmla="*/ 8204719 w 12027418"/>
              <a:gd name="connsiteY1184" fmla="*/ 2114550 h 2952750"/>
              <a:gd name="connsiteX1185" fmla="*/ 7931669 w 12027418"/>
              <a:gd name="connsiteY1185" fmla="*/ 2101850 h 2952750"/>
              <a:gd name="connsiteX1186" fmla="*/ 7906269 w 12027418"/>
              <a:gd name="connsiteY1186" fmla="*/ 2108200 h 2952750"/>
              <a:gd name="connsiteX1187" fmla="*/ 7906269 w 12027418"/>
              <a:gd name="connsiteY1187" fmla="*/ 2095500 h 2952750"/>
              <a:gd name="connsiteX1188" fmla="*/ 7931669 w 12027418"/>
              <a:gd name="connsiteY1188" fmla="*/ 2101850 h 2952750"/>
              <a:gd name="connsiteX1189" fmla="*/ 6248918 w 12027418"/>
              <a:gd name="connsiteY1189" fmla="*/ 2095500 h 2952750"/>
              <a:gd name="connsiteX1190" fmla="*/ 6274318 w 12027418"/>
              <a:gd name="connsiteY1190" fmla="*/ 2095500 h 2952750"/>
              <a:gd name="connsiteX1191" fmla="*/ 6248918 w 12027418"/>
              <a:gd name="connsiteY1191" fmla="*/ 2095500 h 2952750"/>
              <a:gd name="connsiteX1192" fmla="*/ 4445518 w 12027418"/>
              <a:gd name="connsiteY1192" fmla="*/ 2127250 h 2952750"/>
              <a:gd name="connsiteX1193" fmla="*/ 4426468 w 12027418"/>
              <a:gd name="connsiteY1193" fmla="*/ 2127250 h 2952750"/>
              <a:gd name="connsiteX1194" fmla="*/ 4426468 w 12027418"/>
              <a:gd name="connsiteY1194" fmla="*/ 2108200 h 2952750"/>
              <a:gd name="connsiteX1195" fmla="*/ 4489968 w 12027418"/>
              <a:gd name="connsiteY1195" fmla="*/ 2095500 h 2952750"/>
              <a:gd name="connsiteX1196" fmla="*/ 4445518 w 12027418"/>
              <a:gd name="connsiteY1196" fmla="*/ 2127250 h 2952750"/>
              <a:gd name="connsiteX1197" fmla="*/ 1918218 w 12027418"/>
              <a:gd name="connsiteY1197" fmla="*/ 2120900 h 2952750"/>
              <a:gd name="connsiteX1198" fmla="*/ 1899168 w 12027418"/>
              <a:gd name="connsiteY1198" fmla="*/ 2146300 h 2952750"/>
              <a:gd name="connsiteX1199" fmla="*/ 1905518 w 12027418"/>
              <a:gd name="connsiteY1199" fmla="*/ 2095500 h 2952750"/>
              <a:gd name="connsiteX1200" fmla="*/ 1918218 w 12027418"/>
              <a:gd name="connsiteY1200" fmla="*/ 2120900 h 2952750"/>
              <a:gd name="connsiteX1201" fmla="*/ 1067318 w 12027418"/>
              <a:gd name="connsiteY1201" fmla="*/ 2095500 h 2952750"/>
              <a:gd name="connsiteX1202" fmla="*/ 1105418 w 12027418"/>
              <a:gd name="connsiteY1202" fmla="*/ 2101850 h 2952750"/>
              <a:gd name="connsiteX1203" fmla="*/ 1130818 w 12027418"/>
              <a:gd name="connsiteY1203" fmla="*/ 2146300 h 2952750"/>
              <a:gd name="connsiteX1204" fmla="*/ 1118118 w 12027418"/>
              <a:gd name="connsiteY1204" fmla="*/ 2178050 h 2952750"/>
              <a:gd name="connsiteX1205" fmla="*/ 1118118 w 12027418"/>
              <a:gd name="connsiteY1205" fmla="*/ 2120900 h 2952750"/>
              <a:gd name="connsiteX1206" fmla="*/ 1048268 w 12027418"/>
              <a:gd name="connsiteY1206" fmla="*/ 2114550 h 2952750"/>
              <a:gd name="connsiteX1207" fmla="*/ 1048268 w 12027418"/>
              <a:gd name="connsiteY1207" fmla="*/ 2095500 h 2952750"/>
              <a:gd name="connsiteX1208" fmla="*/ 1067318 w 12027418"/>
              <a:gd name="connsiteY1208" fmla="*/ 2095500 h 2952750"/>
              <a:gd name="connsiteX1209" fmla="*/ 686318 w 12027418"/>
              <a:gd name="connsiteY1209" fmla="*/ 2095500 h 2952750"/>
              <a:gd name="connsiteX1210" fmla="*/ 686318 w 12027418"/>
              <a:gd name="connsiteY1210" fmla="*/ 2133600 h 2952750"/>
              <a:gd name="connsiteX1211" fmla="*/ 622818 w 12027418"/>
              <a:gd name="connsiteY1211" fmla="*/ 2133600 h 2952750"/>
              <a:gd name="connsiteX1212" fmla="*/ 616468 w 12027418"/>
              <a:gd name="connsiteY1212" fmla="*/ 2120900 h 2952750"/>
              <a:gd name="connsiteX1213" fmla="*/ 641868 w 12027418"/>
              <a:gd name="connsiteY1213" fmla="*/ 2095500 h 2952750"/>
              <a:gd name="connsiteX1214" fmla="*/ 686318 w 12027418"/>
              <a:gd name="connsiteY1214" fmla="*/ 2095500 h 2952750"/>
              <a:gd name="connsiteX1215" fmla="*/ 8211069 w 12027418"/>
              <a:gd name="connsiteY1215" fmla="*/ 2101850 h 2952750"/>
              <a:gd name="connsiteX1216" fmla="*/ 8230119 w 12027418"/>
              <a:gd name="connsiteY1216" fmla="*/ 2095500 h 2952750"/>
              <a:gd name="connsiteX1217" fmla="*/ 8211069 w 12027418"/>
              <a:gd name="connsiteY1217" fmla="*/ 2101850 h 2952750"/>
              <a:gd name="connsiteX1218" fmla="*/ 813318 w 12027418"/>
              <a:gd name="connsiteY1218" fmla="*/ 2108200 h 2952750"/>
              <a:gd name="connsiteX1219" fmla="*/ 813318 w 12027418"/>
              <a:gd name="connsiteY1219" fmla="*/ 2133600 h 2952750"/>
              <a:gd name="connsiteX1220" fmla="*/ 794268 w 12027418"/>
              <a:gd name="connsiteY1220" fmla="*/ 2082800 h 2952750"/>
              <a:gd name="connsiteX1221" fmla="*/ 813318 w 12027418"/>
              <a:gd name="connsiteY1221" fmla="*/ 2108200 h 2952750"/>
              <a:gd name="connsiteX1222" fmla="*/ 11005069 w 12027418"/>
              <a:gd name="connsiteY1222" fmla="*/ 2120900 h 2952750"/>
              <a:gd name="connsiteX1223" fmla="*/ 11036819 w 12027418"/>
              <a:gd name="connsiteY1223" fmla="*/ 2190750 h 2952750"/>
              <a:gd name="connsiteX1224" fmla="*/ 11170169 w 12027418"/>
              <a:gd name="connsiteY1224" fmla="*/ 2127250 h 2952750"/>
              <a:gd name="connsiteX1225" fmla="*/ 11176519 w 12027418"/>
              <a:gd name="connsiteY1225" fmla="*/ 2184400 h 2952750"/>
              <a:gd name="connsiteX1226" fmla="*/ 11081269 w 12027418"/>
              <a:gd name="connsiteY1226" fmla="*/ 2298700 h 2952750"/>
              <a:gd name="connsiteX1227" fmla="*/ 11144769 w 12027418"/>
              <a:gd name="connsiteY1227" fmla="*/ 2330450 h 2952750"/>
              <a:gd name="connsiteX1228" fmla="*/ 11201919 w 12027418"/>
              <a:gd name="connsiteY1228" fmla="*/ 2425700 h 2952750"/>
              <a:gd name="connsiteX1229" fmla="*/ 11182869 w 12027418"/>
              <a:gd name="connsiteY1229" fmla="*/ 2463800 h 2952750"/>
              <a:gd name="connsiteX1230" fmla="*/ 11132069 w 12027418"/>
              <a:gd name="connsiteY1230" fmla="*/ 2400300 h 2952750"/>
              <a:gd name="connsiteX1231" fmla="*/ 11043169 w 12027418"/>
              <a:gd name="connsiteY1231" fmla="*/ 2457450 h 2952750"/>
              <a:gd name="connsiteX1232" fmla="*/ 11081269 w 12027418"/>
              <a:gd name="connsiteY1232" fmla="*/ 2552700 h 2952750"/>
              <a:gd name="connsiteX1233" fmla="*/ 11068569 w 12027418"/>
              <a:gd name="connsiteY1233" fmla="*/ 2520950 h 2952750"/>
              <a:gd name="connsiteX1234" fmla="*/ 11043169 w 12027418"/>
              <a:gd name="connsiteY1234" fmla="*/ 2565400 h 2952750"/>
              <a:gd name="connsiteX1235" fmla="*/ 11068569 w 12027418"/>
              <a:gd name="connsiteY1235" fmla="*/ 2597150 h 2952750"/>
              <a:gd name="connsiteX1236" fmla="*/ 11087619 w 12027418"/>
              <a:gd name="connsiteY1236" fmla="*/ 2584450 h 2952750"/>
              <a:gd name="connsiteX1237" fmla="*/ 11113019 w 12027418"/>
              <a:gd name="connsiteY1237" fmla="*/ 2616200 h 2952750"/>
              <a:gd name="connsiteX1238" fmla="*/ 11151119 w 12027418"/>
              <a:gd name="connsiteY1238" fmla="*/ 2616200 h 2952750"/>
              <a:gd name="connsiteX1239" fmla="*/ 11163819 w 12027418"/>
              <a:gd name="connsiteY1239" fmla="*/ 2603500 h 2952750"/>
              <a:gd name="connsiteX1240" fmla="*/ 11106669 w 12027418"/>
              <a:gd name="connsiteY1240" fmla="*/ 2552700 h 2952750"/>
              <a:gd name="connsiteX1241" fmla="*/ 11125719 w 12027418"/>
              <a:gd name="connsiteY1241" fmla="*/ 2552700 h 2952750"/>
              <a:gd name="connsiteX1242" fmla="*/ 11220969 w 12027418"/>
              <a:gd name="connsiteY1242" fmla="*/ 2584450 h 2952750"/>
              <a:gd name="connsiteX1243" fmla="*/ 11233669 w 12027418"/>
              <a:gd name="connsiteY1243" fmla="*/ 2609850 h 2952750"/>
              <a:gd name="connsiteX1244" fmla="*/ 11360669 w 12027418"/>
              <a:gd name="connsiteY1244" fmla="*/ 2660650 h 2952750"/>
              <a:gd name="connsiteX1245" fmla="*/ 11443219 w 12027418"/>
              <a:gd name="connsiteY1245" fmla="*/ 2654300 h 2952750"/>
              <a:gd name="connsiteX1246" fmla="*/ 11443219 w 12027418"/>
              <a:gd name="connsiteY1246" fmla="*/ 2609850 h 2952750"/>
              <a:gd name="connsiteX1247" fmla="*/ 11417819 w 12027418"/>
              <a:gd name="connsiteY1247" fmla="*/ 2590800 h 2952750"/>
              <a:gd name="connsiteX1248" fmla="*/ 11398769 w 12027418"/>
              <a:gd name="connsiteY1248" fmla="*/ 2616200 h 2952750"/>
              <a:gd name="connsiteX1249" fmla="*/ 11309869 w 12027418"/>
              <a:gd name="connsiteY1249" fmla="*/ 2584450 h 2952750"/>
              <a:gd name="connsiteX1250" fmla="*/ 11354319 w 12027418"/>
              <a:gd name="connsiteY1250" fmla="*/ 2540000 h 2952750"/>
              <a:gd name="connsiteX1251" fmla="*/ 11328919 w 12027418"/>
              <a:gd name="connsiteY1251" fmla="*/ 2470150 h 2952750"/>
              <a:gd name="connsiteX1252" fmla="*/ 11386069 w 12027418"/>
              <a:gd name="connsiteY1252" fmla="*/ 2425700 h 2952750"/>
              <a:gd name="connsiteX1253" fmla="*/ 11367019 w 12027418"/>
              <a:gd name="connsiteY1253" fmla="*/ 2495550 h 2952750"/>
              <a:gd name="connsiteX1254" fmla="*/ 11424169 w 12027418"/>
              <a:gd name="connsiteY1254" fmla="*/ 2559050 h 2952750"/>
              <a:gd name="connsiteX1255" fmla="*/ 11468619 w 12027418"/>
              <a:gd name="connsiteY1255" fmla="*/ 2546350 h 2952750"/>
              <a:gd name="connsiteX1256" fmla="*/ 11455919 w 12027418"/>
              <a:gd name="connsiteY1256" fmla="*/ 2609850 h 2952750"/>
              <a:gd name="connsiteX1257" fmla="*/ 11455919 w 12027418"/>
              <a:gd name="connsiteY1257" fmla="*/ 2641600 h 2952750"/>
              <a:gd name="connsiteX1258" fmla="*/ 11544819 w 12027418"/>
              <a:gd name="connsiteY1258" fmla="*/ 2730500 h 2952750"/>
              <a:gd name="connsiteX1259" fmla="*/ 11551169 w 12027418"/>
              <a:gd name="connsiteY1259" fmla="*/ 2711450 h 2952750"/>
              <a:gd name="connsiteX1260" fmla="*/ 11538469 w 12027418"/>
              <a:gd name="connsiteY1260" fmla="*/ 2667000 h 2952750"/>
              <a:gd name="connsiteX1261" fmla="*/ 11614669 w 12027418"/>
              <a:gd name="connsiteY1261" fmla="*/ 2749550 h 2952750"/>
              <a:gd name="connsiteX1262" fmla="*/ 11633719 w 12027418"/>
              <a:gd name="connsiteY1262" fmla="*/ 2698750 h 2952750"/>
              <a:gd name="connsiteX1263" fmla="*/ 11646419 w 12027418"/>
              <a:gd name="connsiteY1263" fmla="*/ 2730500 h 2952750"/>
              <a:gd name="connsiteX1264" fmla="*/ 11703569 w 12027418"/>
              <a:gd name="connsiteY1264" fmla="*/ 2622550 h 2952750"/>
              <a:gd name="connsiteX1265" fmla="*/ 11703569 w 12027418"/>
              <a:gd name="connsiteY1265" fmla="*/ 2603500 h 2952750"/>
              <a:gd name="connsiteX1266" fmla="*/ 11684519 w 12027418"/>
              <a:gd name="connsiteY1266" fmla="*/ 2597150 h 2952750"/>
              <a:gd name="connsiteX1267" fmla="*/ 11589269 w 12027418"/>
              <a:gd name="connsiteY1267" fmla="*/ 2628900 h 2952750"/>
              <a:gd name="connsiteX1268" fmla="*/ 11665469 w 12027418"/>
              <a:gd name="connsiteY1268" fmla="*/ 2590800 h 2952750"/>
              <a:gd name="connsiteX1269" fmla="*/ 11678169 w 12027418"/>
              <a:gd name="connsiteY1269" fmla="*/ 2501900 h 2952750"/>
              <a:gd name="connsiteX1270" fmla="*/ 11722619 w 12027418"/>
              <a:gd name="connsiteY1270" fmla="*/ 2451100 h 2952750"/>
              <a:gd name="connsiteX1271" fmla="*/ 11665469 w 12027418"/>
              <a:gd name="connsiteY1271" fmla="*/ 2432050 h 2952750"/>
              <a:gd name="connsiteX1272" fmla="*/ 11544819 w 12027418"/>
              <a:gd name="connsiteY1272" fmla="*/ 2330450 h 2952750"/>
              <a:gd name="connsiteX1273" fmla="*/ 11532119 w 12027418"/>
              <a:gd name="connsiteY1273" fmla="*/ 2349500 h 2952750"/>
              <a:gd name="connsiteX1274" fmla="*/ 11544819 w 12027418"/>
              <a:gd name="connsiteY1274" fmla="*/ 2400300 h 2952750"/>
              <a:gd name="connsiteX1275" fmla="*/ 11519419 w 12027418"/>
              <a:gd name="connsiteY1275" fmla="*/ 2400300 h 2952750"/>
              <a:gd name="connsiteX1276" fmla="*/ 11513069 w 12027418"/>
              <a:gd name="connsiteY1276" fmla="*/ 2387600 h 2952750"/>
              <a:gd name="connsiteX1277" fmla="*/ 11525769 w 12027418"/>
              <a:gd name="connsiteY1277" fmla="*/ 2355850 h 2952750"/>
              <a:gd name="connsiteX1278" fmla="*/ 11430519 w 12027418"/>
              <a:gd name="connsiteY1278" fmla="*/ 2330450 h 2952750"/>
              <a:gd name="connsiteX1279" fmla="*/ 11424169 w 12027418"/>
              <a:gd name="connsiteY1279" fmla="*/ 2298700 h 2952750"/>
              <a:gd name="connsiteX1280" fmla="*/ 11443219 w 12027418"/>
              <a:gd name="connsiteY1280" fmla="*/ 2311400 h 2952750"/>
              <a:gd name="connsiteX1281" fmla="*/ 11455919 w 12027418"/>
              <a:gd name="connsiteY1281" fmla="*/ 2292350 h 2952750"/>
              <a:gd name="connsiteX1282" fmla="*/ 11474969 w 12027418"/>
              <a:gd name="connsiteY1282" fmla="*/ 2305050 h 2952750"/>
              <a:gd name="connsiteX1283" fmla="*/ 11513069 w 12027418"/>
              <a:gd name="connsiteY1283" fmla="*/ 2266950 h 2952750"/>
              <a:gd name="connsiteX1284" fmla="*/ 11697219 w 12027418"/>
              <a:gd name="connsiteY1284" fmla="*/ 2406650 h 2952750"/>
              <a:gd name="connsiteX1285" fmla="*/ 11728969 w 12027418"/>
              <a:gd name="connsiteY1285" fmla="*/ 2374900 h 2952750"/>
              <a:gd name="connsiteX1286" fmla="*/ 11728969 w 12027418"/>
              <a:gd name="connsiteY1286" fmla="*/ 2355850 h 2952750"/>
              <a:gd name="connsiteX1287" fmla="*/ 11697219 w 12027418"/>
              <a:gd name="connsiteY1287" fmla="*/ 2349500 h 2952750"/>
              <a:gd name="connsiteX1288" fmla="*/ 11646419 w 12027418"/>
              <a:gd name="connsiteY1288" fmla="*/ 2279650 h 2952750"/>
              <a:gd name="connsiteX1289" fmla="*/ 11671819 w 12027418"/>
              <a:gd name="connsiteY1289" fmla="*/ 2286000 h 2952750"/>
              <a:gd name="connsiteX1290" fmla="*/ 11665469 w 12027418"/>
              <a:gd name="connsiteY1290" fmla="*/ 2298700 h 2952750"/>
              <a:gd name="connsiteX1291" fmla="*/ 11767069 w 12027418"/>
              <a:gd name="connsiteY1291" fmla="*/ 2413000 h 2952750"/>
              <a:gd name="connsiteX1292" fmla="*/ 11697219 w 12027418"/>
              <a:gd name="connsiteY1292" fmla="*/ 2533650 h 2952750"/>
              <a:gd name="connsiteX1293" fmla="*/ 11830569 w 12027418"/>
              <a:gd name="connsiteY1293" fmla="*/ 2647950 h 2952750"/>
              <a:gd name="connsiteX1294" fmla="*/ 11919469 w 12027418"/>
              <a:gd name="connsiteY1294" fmla="*/ 2635250 h 2952750"/>
              <a:gd name="connsiteX1295" fmla="*/ 11925819 w 12027418"/>
              <a:gd name="connsiteY1295" fmla="*/ 2654300 h 2952750"/>
              <a:gd name="connsiteX1296" fmla="*/ 11805169 w 12027418"/>
              <a:gd name="connsiteY1296" fmla="*/ 2755900 h 2952750"/>
              <a:gd name="connsiteX1297" fmla="*/ 11881369 w 12027418"/>
              <a:gd name="connsiteY1297" fmla="*/ 2781300 h 2952750"/>
              <a:gd name="connsiteX1298" fmla="*/ 11760719 w 12027418"/>
              <a:gd name="connsiteY1298" fmla="*/ 2857500 h 2952750"/>
              <a:gd name="connsiteX1299" fmla="*/ 11798819 w 12027418"/>
              <a:gd name="connsiteY1299" fmla="*/ 2895600 h 2952750"/>
              <a:gd name="connsiteX1300" fmla="*/ 11843269 w 12027418"/>
              <a:gd name="connsiteY1300" fmla="*/ 2882900 h 2952750"/>
              <a:gd name="connsiteX1301" fmla="*/ 11906769 w 12027418"/>
              <a:gd name="connsiteY1301" fmla="*/ 2921000 h 2952750"/>
              <a:gd name="connsiteX1302" fmla="*/ 11925819 w 12027418"/>
              <a:gd name="connsiteY1302" fmla="*/ 2952750 h 2952750"/>
              <a:gd name="connsiteX1303" fmla="*/ 11951219 w 12027418"/>
              <a:gd name="connsiteY1303" fmla="*/ 2889250 h 2952750"/>
              <a:gd name="connsiteX1304" fmla="*/ 12027419 w 12027418"/>
              <a:gd name="connsiteY1304" fmla="*/ 2838450 h 2952750"/>
              <a:gd name="connsiteX1305" fmla="*/ 12027419 w 12027418"/>
              <a:gd name="connsiteY1305" fmla="*/ 2952750 h 2952750"/>
              <a:gd name="connsiteX1306" fmla="*/ 11551169 w 12027418"/>
              <a:gd name="connsiteY1306" fmla="*/ 2952750 h 2952750"/>
              <a:gd name="connsiteX1307" fmla="*/ 11354319 w 12027418"/>
              <a:gd name="connsiteY1307" fmla="*/ 2914650 h 2952750"/>
              <a:gd name="connsiteX1308" fmla="*/ 11290819 w 12027418"/>
              <a:gd name="connsiteY1308" fmla="*/ 2889250 h 2952750"/>
              <a:gd name="connsiteX1309" fmla="*/ 11252719 w 12027418"/>
              <a:gd name="connsiteY1309" fmla="*/ 2901950 h 2952750"/>
              <a:gd name="connsiteX1310" fmla="*/ 11170169 w 12027418"/>
              <a:gd name="connsiteY1310" fmla="*/ 2876550 h 2952750"/>
              <a:gd name="connsiteX1311" fmla="*/ 11138419 w 12027418"/>
              <a:gd name="connsiteY1311" fmla="*/ 2882900 h 2952750"/>
              <a:gd name="connsiteX1312" fmla="*/ 11151119 w 12027418"/>
              <a:gd name="connsiteY1312" fmla="*/ 2952750 h 2952750"/>
              <a:gd name="connsiteX1313" fmla="*/ 11068569 w 12027418"/>
              <a:gd name="connsiteY1313" fmla="*/ 2857500 h 2952750"/>
              <a:gd name="connsiteX1314" fmla="*/ 10973319 w 12027418"/>
              <a:gd name="connsiteY1314" fmla="*/ 2952750 h 2952750"/>
              <a:gd name="connsiteX1315" fmla="*/ 11081269 w 12027418"/>
              <a:gd name="connsiteY1315" fmla="*/ 2825750 h 2952750"/>
              <a:gd name="connsiteX1316" fmla="*/ 11093969 w 12027418"/>
              <a:gd name="connsiteY1316" fmla="*/ 2838450 h 2952750"/>
              <a:gd name="connsiteX1317" fmla="*/ 11157469 w 12027418"/>
              <a:gd name="connsiteY1317" fmla="*/ 2755900 h 2952750"/>
              <a:gd name="connsiteX1318" fmla="*/ 11132069 w 12027418"/>
              <a:gd name="connsiteY1318" fmla="*/ 2736850 h 2952750"/>
              <a:gd name="connsiteX1319" fmla="*/ 11055869 w 12027418"/>
              <a:gd name="connsiteY1319" fmla="*/ 2647950 h 2952750"/>
              <a:gd name="connsiteX1320" fmla="*/ 11005069 w 12027418"/>
              <a:gd name="connsiteY1320" fmla="*/ 2622550 h 2952750"/>
              <a:gd name="connsiteX1321" fmla="*/ 10973319 w 12027418"/>
              <a:gd name="connsiteY1321" fmla="*/ 2527300 h 2952750"/>
              <a:gd name="connsiteX1322" fmla="*/ 10935219 w 12027418"/>
              <a:gd name="connsiteY1322" fmla="*/ 2527300 h 2952750"/>
              <a:gd name="connsiteX1323" fmla="*/ 10890769 w 12027418"/>
              <a:gd name="connsiteY1323" fmla="*/ 2559050 h 2952750"/>
              <a:gd name="connsiteX1324" fmla="*/ 10922519 w 12027418"/>
              <a:gd name="connsiteY1324" fmla="*/ 2489200 h 2952750"/>
              <a:gd name="connsiteX1325" fmla="*/ 11005069 w 12027418"/>
              <a:gd name="connsiteY1325" fmla="*/ 2520950 h 2952750"/>
              <a:gd name="connsiteX1326" fmla="*/ 11043169 w 12027418"/>
              <a:gd name="connsiteY1326" fmla="*/ 2457450 h 2952750"/>
              <a:gd name="connsiteX1327" fmla="*/ 10998719 w 12027418"/>
              <a:gd name="connsiteY1327" fmla="*/ 2406650 h 2952750"/>
              <a:gd name="connsiteX1328" fmla="*/ 11043169 w 12027418"/>
              <a:gd name="connsiteY1328" fmla="*/ 2413000 h 2952750"/>
              <a:gd name="connsiteX1329" fmla="*/ 11030469 w 12027418"/>
              <a:gd name="connsiteY1329" fmla="*/ 2374900 h 2952750"/>
              <a:gd name="connsiteX1330" fmla="*/ 11074919 w 12027418"/>
              <a:gd name="connsiteY1330" fmla="*/ 2260600 h 2952750"/>
              <a:gd name="connsiteX1331" fmla="*/ 11043169 w 12027418"/>
              <a:gd name="connsiteY1331" fmla="*/ 2260600 h 2952750"/>
              <a:gd name="connsiteX1332" fmla="*/ 11106669 w 12027418"/>
              <a:gd name="connsiteY1332" fmla="*/ 2222500 h 2952750"/>
              <a:gd name="connsiteX1333" fmla="*/ 10998719 w 12027418"/>
              <a:gd name="connsiteY1333" fmla="*/ 2146300 h 2952750"/>
              <a:gd name="connsiteX1334" fmla="*/ 10935219 w 12027418"/>
              <a:gd name="connsiteY1334" fmla="*/ 2279650 h 2952750"/>
              <a:gd name="connsiteX1335" fmla="*/ 10916169 w 12027418"/>
              <a:gd name="connsiteY1335" fmla="*/ 2241550 h 2952750"/>
              <a:gd name="connsiteX1336" fmla="*/ 10859019 w 12027418"/>
              <a:gd name="connsiteY1336" fmla="*/ 2273300 h 2952750"/>
              <a:gd name="connsiteX1337" fmla="*/ 10852669 w 12027418"/>
              <a:gd name="connsiteY1337" fmla="*/ 2254250 h 2952750"/>
              <a:gd name="connsiteX1338" fmla="*/ 10966969 w 12027418"/>
              <a:gd name="connsiteY1338" fmla="*/ 2165350 h 2952750"/>
              <a:gd name="connsiteX1339" fmla="*/ 11024119 w 12027418"/>
              <a:gd name="connsiteY1339" fmla="*/ 2076450 h 2952750"/>
              <a:gd name="connsiteX1340" fmla="*/ 11005069 w 12027418"/>
              <a:gd name="connsiteY1340" fmla="*/ 2120900 h 2952750"/>
              <a:gd name="connsiteX1341" fmla="*/ 10770119 w 12027418"/>
              <a:gd name="connsiteY1341" fmla="*/ 2089150 h 2952750"/>
              <a:gd name="connsiteX1342" fmla="*/ 10744719 w 12027418"/>
              <a:gd name="connsiteY1342" fmla="*/ 2101850 h 2952750"/>
              <a:gd name="connsiteX1343" fmla="*/ 10732019 w 12027418"/>
              <a:gd name="connsiteY1343" fmla="*/ 2095500 h 2952750"/>
              <a:gd name="connsiteX1344" fmla="*/ 10732019 w 12027418"/>
              <a:gd name="connsiteY1344" fmla="*/ 2076450 h 2952750"/>
              <a:gd name="connsiteX1345" fmla="*/ 10770119 w 12027418"/>
              <a:gd name="connsiteY1345" fmla="*/ 2089150 h 2952750"/>
              <a:gd name="connsiteX1346" fmla="*/ 8979419 w 12027418"/>
              <a:gd name="connsiteY1346" fmla="*/ 2101850 h 2952750"/>
              <a:gd name="connsiteX1347" fmla="*/ 8947669 w 12027418"/>
              <a:gd name="connsiteY1347" fmla="*/ 2101850 h 2952750"/>
              <a:gd name="connsiteX1348" fmla="*/ 8979419 w 12027418"/>
              <a:gd name="connsiteY1348" fmla="*/ 2076450 h 2952750"/>
              <a:gd name="connsiteX1349" fmla="*/ 8979419 w 12027418"/>
              <a:gd name="connsiteY1349" fmla="*/ 2101850 h 2952750"/>
              <a:gd name="connsiteX1350" fmla="*/ 7379219 w 12027418"/>
              <a:gd name="connsiteY1350" fmla="*/ 2101850 h 2952750"/>
              <a:gd name="connsiteX1351" fmla="*/ 7315719 w 12027418"/>
              <a:gd name="connsiteY1351" fmla="*/ 2089150 h 2952750"/>
              <a:gd name="connsiteX1352" fmla="*/ 7264919 w 12027418"/>
              <a:gd name="connsiteY1352" fmla="*/ 2101850 h 2952750"/>
              <a:gd name="connsiteX1353" fmla="*/ 7315719 w 12027418"/>
              <a:gd name="connsiteY1353" fmla="*/ 2076450 h 2952750"/>
              <a:gd name="connsiteX1354" fmla="*/ 7379219 w 12027418"/>
              <a:gd name="connsiteY1354" fmla="*/ 2101850 h 2952750"/>
              <a:gd name="connsiteX1355" fmla="*/ 2229369 w 12027418"/>
              <a:gd name="connsiteY1355" fmla="*/ 2114550 h 2952750"/>
              <a:gd name="connsiteX1356" fmla="*/ 2229369 w 12027418"/>
              <a:gd name="connsiteY1356" fmla="*/ 2076450 h 2952750"/>
              <a:gd name="connsiteX1357" fmla="*/ 2229369 w 12027418"/>
              <a:gd name="connsiteY1357" fmla="*/ 2114550 h 2952750"/>
              <a:gd name="connsiteX1358" fmla="*/ 165618 w 12027418"/>
              <a:gd name="connsiteY1358" fmla="*/ 2127250 h 2952750"/>
              <a:gd name="connsiteX1359" fmla="*/ 210068 w 12027418"/>
              <a:gd name="connsiteY1359" fmla="*/ 2076450 h 2952750"/>
              <a:gd name="connsiteX1360" fmla="*/ 165618 w 12027418"/>
              <a:gd name="connsiteY1360" fmla="*/ 2127250 h 2952750"/>
              <a:gd name="connsiteX1361" fmla="*/ 4731268 w 12027418"/>
              <a:gd name="connsiteY1361" fmla="*/ 2216150 h 2952750"/>
              <a:gd name="connsiteX1362" fmla="*/ 4610618 w 12027418"/>
              <a:gd name="connsiteY1362" fmla="*/ 2076450 h 2952750"/>
              <a:gd name="connsiteX1363" fmla="*/ 4801118 w 12027418"/>
              <a:gd name="connsiteY1363" fmla="*/ 2254250 h 2952750"/>
              <a:gd name="connsiteX1364" fmla="*/ 4731268 w 12027418"/>
              <a:gd name="connsiteY1364" fmla="*/ 2216150 h 2952750"/>
              <a:gd name="connsiteX1365" fmla="*/ 9455669 w 12027418"/>
              <a:gd name="connsiteY1365" fmla="*/ 2089150 h 2952750"/>
              <a:gd name="connsiteX1366" fmla="*/ 9455669 w 12027418"/>
              <a:gd name="connsiteY1366" fmla="*/ 2063750 h 2952750"/>
              <a:gd name="connsiteX1367" fmla="*/ 9468369 w 12027418"/>
              <a:gd name="connsiteY1367" fmla="*/ 2070100 h 2952750"/>
              <a:gd name="connsiteX1368" fmla="*/ 9468369 w 12027418"/>
              <a:gd name="connsiteY1368" fmla="*/ 2101850 h 2952750"/>
              <a:gd name="connsiteX1369" fmla="*/ 9455669 w 12027418"/>
              <a:gd name="connsiteY1369" fmla="*/ 2089150 h 2952750"/>
              <a:gd name="connsiteX1370" fmla="*/ 6452118 w 12027418"/>
              <a:gd name="connsiteY1370" fmla="*/ 2063750 h 2952750"/>
              <a:gd name="connsiteX1371" fmla="*/ 6452118 w 12027418"/>
              <a:gd name="connsiteY1371" fmla="*/ 2082800 h 2952750"/>
              <a:gd name="connsiteX1372" fmla="*/ 6426718 w 12027418"/>
              <a:gd name="connsiteY1372" fmla="*/ 2089150 h 2952750"/>
              <a:gd name="connsiteX1373" fmla="*/ 6375918 w 12027418"/>
              <a:gd name="connsiteY1373" fmla="*/ 2063750 h 2952750"/>
              <a:gd name="connsiteX1374" fmla="*/ 6363218 w 12027418"/>
              <a:gd name="connsiteY1374" fmla="*/ 2076450 h 2952750"/>
              <a:gd name="connsiteX1375" fmla="*/ 6401318 w 12027418"/>
              <a:gd name="connsiteY1375" fmla="*/ 2095500 h 2952750"/>
              <a:gd name="connsiteX1376" fmla="*/ 6337818 w 12027418"/>
              <a:gd name="connsiteY1376" fmla="*/ 2095500 h 2952750"/>
              <a:gd name="connsiteX1377" fmla="*/ 6331468 w 12027418"/>
              <a:gd name="connsiteY1377" fmla="*/ 2076450 h 2952750"/>
              <a:gd name="connsiteX1378" fmla="*/ 6356868 w 12027418"/>
              <a:gd name="connsiteY1378" fmla="*/ 2063750 h 2952750"/>
              <a:gd name="connsiteX1379" fmla="*/ 6452118 w 12027418"/>
              <a:gd name="connsiteY1379" fmla="*/ 2063750 h 2952750"/>
              <a:gd name="connsiteX1380" fmla="*/ 4407418 w 12027418"/>
              <a:gd name="connsiteY1380" fmla="*/ 2101850 h 2952750"/>
              <a:gd name="connsiteX1381" fmla="*/ 4388368 w 12027418"/>
              <a:gd name="connsiteY1381" fmla="*/ 2101850 h 2952750"/>
              <a:gd name="connsiteX1382" fmla="*/ 4464568 w 12027418"/>
              <a:gd name="connsiteY1382" fmla="*/ 2070100 h 2952750"/>
              <a:gd name="connsiteX1383" fmla="*/ 4407418 w 12027418"/>
              <a:gd name="connsiteY1383" fmla="*/ 2101850 h 2952750"/>
              <a:gd name="connsiteX1384" fmla="*/ 1848368 w 12027418"/>
              <a:gd name="connsiteY1384" fmla="*/ 2095500 h 2952750"/>
              <a:gd name="connsiteX1385" fmla="*/ 1835668 w 12027418"/>
              <a:gd name="connsiteY1385" fmla="*/ 2089150 h 2952750"/>
              <a:gd name="connsiteX1386" fmla="*/ 1848368 w 12027418"/>
              <a:gd name="connsiteY1386" fmla="*/ 2063750 h 2952750"/>
              <a:gd name="connsiteX1387" fmla="*/ 1848368 w 12027418"/>
              <a:gd name="connsiteY1387" fmla="*/ 2095500 h 2952750"/>
              <a:gd name="connsiteX1388" fmla="*/ 6153668 w 12027418"/>
              <a:gd name="connsiteY1388" fmla="*/ 2057400 h 2952750"/>
              <a:gd name="connsiteX1389" fmla="*/ 6121918 w 12027418"/>
              <a:gd name="connsiteY1389" fmla="*/ 2057400 h 2952750"/>
              <a:gd name="connsiteX1390" fmla="*/ 6153668 w 12027418"/>
              <a:gd name="connsiteY1390" fmla="*/ 2057400 h 2952750"/>
              <a:gd name="connsiteX1391" fmla="*/ 5105918 w 12027418"/>
              <a:gd name="connsiteY1391" fmla="*/ 2057400 h 2952750"/>
              <a:gd name="connsiteX1392" fmla="*/ 5105918 w 12027418"/>
              <a:gd name="connsiteY1392" fmla="*/ 2101850 h 2952750"/>
              <a:gd name="connsiteX1393" fmla="*/ 5423418 w 12027418"/>
              <a:gd name="connsiteY1393" fmla="*/ 2101850 h 2952750"/>
              <a:gd name="connsiteX1394" fmla="*/ 5461518 w 12027418"/>
              <a:gd name="connsiteY1394" fmla="*/ 2286000 h 2952750"/>
              <a:gd name="connsiteX1395" fmla="*/ 5398018 w 12027418"/>
              <a:gd name="connsiteY1395" fmla="*/ 2266950 h 2952750"/>
              <a:gd name="connsiteX1396" fmla="*/ 5455168 w 12027418"/>
              <a:gd name="connsiteY1396" fmla="*/ 2330450 h 2952750"/>
              <a:gd name="connsiteX1397" fmla="*/ 5448818 w 12027418"/>
              <a:gd name="connsiteY1397" fmla="*/ 2463800 h 2952750"/>
              <a:gd name="connsiteX1398" fmla="*/ 5372618 w 12027418"/>
              <a:gd name="connsiteY1398" fmla="*/ 2432050 h 2952750"/>
              <a:gd name="connsiteX1399" fmla="*/ 5264668 w 12027418"/>
              <a:gd name="connsiteY1399" fmla="*/ 2501900 h 2952750"/>
              <a:gd name="connsiteX1400" fmla="*/ 5245618 w 12027418"/>
              <a:gd name="connsiteY1400" fmla="*/ 2489200 h 2952750"/>
              <a:gd name="connsiteX1401" fmla="*/ 5137668 w 12027418"/>
              <a:gd name="connsiteY1401" fmla="*/ 2520950 h 2952750"/>
              <a:gd name="connsiteX1402" fmla="*/ 5131318 w 12027418"/>
              <a:gd name="connsiteY1402" fmla="*/ 2533650 h 2952750"/>
              <a:gd name="connsiteX1403" fmla="*/ 5169418 w 12027418"/>
              <a:gd name="connsiteY1403" fmla="*/ 2616200 h 2952750"/>
              <a:gd name="connsiteX1404" fmla="*/ 5163068 w 12027418"/>
              <a:gd name="connsiteY1404" fmla="*/ 2635250 h 2952750"/>
              <a:gd name="connsiteX1405" fmla="*/ 5144018 w 12027418"/>
              <a:gd name="connsiteY1405" fmla="*/ 2622550 h 2952750"/>
              <a:gd name="connsiteX1406" fmla="*/ 5029718 w 12027418"/>
              <a:gd name="connsiteY1406" fmla="*/ 2667000 h 2952750"/>
              <a:gd name="connsiteX1407" fmla="*/ 4870968 w 12027418"/>
              <a:gd name="connsiteY1407" fmla="*/ 2616200 h 2952750"/>
              <a:gd name="connsiteX1408" fmla="*/ 4845568 w 12027418"/>
              <a:gd name="connsiteY1408" fmla="*/ 2489200 h 2952750"/>
              <a:gd name="connsiteX1409" fmla="*/ 4845568 w 12027418"/>
              <a:gd name="connsiteY1409" fmla="*/ 2463800 h 2952750"/>
              <a:gd name="connsiteX1410" fmla="*/ 4959868 w 12027418"/>
              <a:gd name="connsiteY1410" fmla="*/ 2381250 h 2952750"/>
              <a:gd name="connsiteX1411" fmla="*/ 5023368 w 12027418"/>
              <a:gd name="connsiteY1411" fmla="*/ 2400300 h 2952750"/>
              <a:gd name="connsiteX1412" fmla="*/ 5080518 w 12027418"/>
              <a:gd name="connsiteY1412" fmla="*/ 2387600 h 2952750"/>
              <a:gd name="connsiteX1413" fmla="*/ 5105918 w 12027418"/>
              <a:gd name="connsiteY1413" fmla="*/ 2508250 h 2952750"/>
              <a:gd name="connsiteX1414" fmla="*/ 5124968 w 12027418"/>
              <a:gd name="connsiteY1414" fmla="*/ 2520950 h 2952750"/>
              <a:gd name="connsiteX1415" fmla="*/ 5163068 w 12027418"/>
              <a:gd name="connsiteY1415" fmla="*/ 2457450 h 2952750"/>
              <a:gd name="connsiteX1416" fmla="*/ 5182118 w 12027418"/>
              <a:gd name="connsiteY1416" fmla="*/ 2387600 h 2952750"/>
              <a:gd name="connsiteX1417" fmla="*/ 5290068 w 12027418"/>
              <a:gd name="connsiteY1417" fmla="*/ 2305050 h 2952750"/>
              <a:gd name="connsiteX1418" fmla="*/ 5309118 w 12027418"/>
              <a:gd name="connsiteY1418" fmla="*/ 2317750 h 2952750"/>
              <a:gd name="connsiteX1419" fmla="*/ 5340868 w 12027418"/>
              <a:gd name="connsiteY1419" fmla="*/ 2298700 h 2952750"/>
              <a:gd name="connsiteX1420" fmla="*/ 5321818 w 12027418"/>
              <a:gd name="connsiteY1420" fmla="*/ 2273300 h 2952750"/>
              <a:gd name="connsiteX1421" fmla="*/ 5410718 w 12027418"/>
              <a:gd name="connsiteY1421" fmla="*/ 2228850 h 2952750"/>
              <a:gd name="connsiteX1422" fmla="*/ 5372618 w 12027418"/>
              <a:gd name="connsiteY1422" fmla="*/ 2216150 h 2952750"/>
              <a:gd name="connsiteX1423" fmla="*/ 5118618 w 12027418"/>
              <a:gd name="connsiteY1423" fmla="*/ 2343150 h 2952750"/>
              <a:gd name="connsiteX1424" fmla="*/ 5086868 w 12027418"/>
              <a:gd name="connsiteY1424" fmla="*/ 2362200 h 2952750"/>
              <a:gd name="connsiteX1425" fmla="*/ 5048768 w 12027418"/>
              <a:gd name="connsiteY1425" fmla="*/ 2362200 h 2952750"/>
              <a:gd name="connsiteX1426" fmla="*/ 5029718 w 12027418"/>
              <a:gd name="connsiteY1426" fmla="*/ 2260600 h 2952750"/>
              <a:gd name="connsiteX1427" fmla="*/ 4934468 w 12027418"/>
              <a:gd name="connsiteY1427" fmla="*/ 2311400 h 2952750"/>
              <a:gd name="connsiteX1428" fmla="*/ 4883668 w 12027418"/>
              <a:gd name="connsiteY1428" fmla="*/ 2260600 h 2952750"/>
              <a:gd name="connsiteX1429" fmla="*/ 4921768 w 12027418"/>
              <a:gd name="connsiteY1429" fmla="*/ 2298700 h 2952750"/>
              <a:gd name="connsiteX1430" fmla="*/ 5029718 w 12027418"/>
              <a:gd name="connsiteY1430" fmla="*/ 2184400 h 2952750"/>
              <a:gd name="connsiteX1431" fmla="*/ 5029718 w 12027418"/>
              <a:gd name="connsiteY1431" fmla="*/ 2159000 h 2952750"/>
              <a:gd name="connsiteX1432" fmla="*/ 4997968 w 12027418"/>
              <a:gd name="connsiteY1432" fmla="*/ 2057400 h 2952750"/>
              <a:gd name="connsiteX1433" fmla="*/ 5105918 w 12027418"/>
              <a:gd name="connsiteY1433" fmla="*/ 2057400 h 2952750"/>
              <a:gd name="connsiteX1434" fmla="*/ 4534418 w 12027418"/>
              <a:gd name="connsiteY1434" fmla="*/ 2063750 h 2952750"/>
              <a:gd name="connsiteX1435" fmla="*/ 4496318 w 12027418"/>
              <a:gd name="connsiteY1435" fmla="*/ 2063750 h 2952750"/>
              <a:gd name="connsiteX1436" fmla="*/ 4528068 w 12027418"/>
              <a:gd name="connsiteY1436" fmla="*/ 2051050 h 2952750"/>
              <a:gd name="connsiteX1437" fmla="*/ 4534418 w 12027418"/>
              <a:gd name="connsiteY1437" fmla="*/ 2063750 h 2952750"/>
              <a:gd name="connsiteX1438" fmla="*/ 10274819 w 12027418"/>
              <a:gd name="connsiteY1438" fmla="*/ 2082800 h 2952750"/>
              <a:gd name="connsiteX1439" fmla="*/ 10274819 w 12027418"/>
              <a:gd name="connsiteY1439" fmla="*/ 2057400 h 2952750"/>
              <a:gd name="connsiteX1440" fmla="*/ 10281169 w 12027418"/>
              <a:gd name="connsiteY1440" fmla="*/ 2070100 h 2952750"/>
              <a:gd name="connsiteX1441" fmla="*/ 10306569 w 12027418"/>
              <a:gd name="connsiteY1441" fmla="*/ 2044700 h 2952750"/>
              <a:gd name="connsiteX1442" fmla="*/ 10274819 w 12027418"/>
              <a:gd name="connsiteY1442" fmla="*/ 2082800 h 2952750"/>
              <a:gd name="connsiteX1443" fmla="*/ 8128519 w 12027418"/>
              <a:gd name="connsiteY1443" fmla="*/ 2082800 h 2952750"/>
              <a:gd name="connsiteX1444" fmla="*/ 8122169 w 12027418"/>
              <a:gd name="connsiteY1444" fmla="*/ 2063750 h 2952750"/>
              <a:gd name="connsiteX1445" fmla="*/ 8134869 w 12027418"/>
              <a:gd name="connsiteY1445" fmla="*/ 2044700 h 2952750"/>
              <a:gd name="connsiteX1446" fmla="*/ 8128519 w 12027418"/>
              <a:gd name="connsiteY1446" fmla="*/ 2082800 h 2952750"/>
              <a:gd name="connsiteX1447" fmla="*/ 3410468 w 12027418"/>
              <a:gd name="connsiteY1447" fmla="*/ 2051050 h 2952750"/>
              <a:gd name="connsiteX1448" fmla="*/ 3353318 w 12027418"/>
              <a:gd name="connsiteY1448" fmla="*/ 2114550 h 2952750"/>
              <a:gd name="connsiteX1449" fmla="*/ 3334268 w 12027418"/>
              <a:gd name="connsiteY1449" fmla="*/ 2114550 h 2952750"/>
              <a:gd name="connsiteX1450" fmla="*/ 3391418 w 12027418"/>
              <a:gd name="connsiteY1450" fmla="*/ 2044700 h 2952750"/>
              <a:gd name="connsiteX1451" fmla="*/ 3410468 w 12027418"/>
              <a:gd name="connsiteY1451" fmla="*/ 2051050 h 2952750"/>
              <a:gd name="connsiteX1452" fmla="*/ 11182869 w 12027418"/>
              <a:gd name="connsiteY1452" fmla="*/ 2095500 h 2952750"/>
              <a:gd name="connsiteX1453" fmla="*/ 11201919 w 12027418"/>
              <a:gd name="connsiteY1453" fmla="*/ 2038350 h 2952750"/>
              <a:gd name="connsiteX1454" fmla="*/ 11182869 w 12027418"/>
              <a:gd name="connsiteY1454" fmla="*/ 2095500 h 2952750"/>
              <a:gd name="connsiteX1455" fmla="*/ 7195069 w 12027418"/>
              <a:gd name="connsiteY1455" fmla="*/ 2070100 h 2952750"/>
              <a:gd name="connsiteX1456" fmla="*/ 7252219 w 12027418"/>
              <a:gd name="connsiteY1456" fmla="*/ 2133600 h 2952750"/>
              <a:gd name="connsiteX1457" fmla="*/ 7366519 w 12027418"/>
              <a:gd name="connsiteY1457" fmla="*/ 2152650 h 2952750"/>
              <a:gd name="connsiteX1458" fmla="*/ 7334769 w 12027418"/>
              <a:gd name="connsiteY1458" fmla="*/ 2197100 h 2952750"/>
              <a:gd name="connsiteX1459" fmla="*/ 7372869 w 12027418"/>
              <a:gd name="connsiteY1459" fmla="*/ 2228850 h 2952750"/>
              <a:gd name="connsiteX1460" fmla="*/ 7391919 w 12027418"/>
              <a:gd name="connsiteY1460" fmla="*/ 2292350 h 2952750"/>
              <a:gd name="connsiteX1461" fmla="*/ 7315719 w 12027418"/>
              <a:gd name="connsiteY1461" fmla="*/ 2381250 h 2952750"/>
              <a:gd name="connsiteX1462" fmla="*/ 7283969 w 12027418"/>
              <a:gd name="connsiteY1462" fmla="*/ 2355850 h 2952750"/>
              <a:gd name="connsiteX1463" fmla="*/ 7315719 w 12027418"/>
              <a:gd name="connsiteY1463" fmla="*/ 2273300 h 2952750"/>
              <a:gd name="connsiteX1464" fmla="*/ 7264919 w 12027418"/>
              <a:gd name="connsiteY1464" fmla="*/ 2152650 h 2952750"/>
              <a:gd name="connsiteX1465" fmla="*/ 7258569 w 12027418"/>
              <a:gd name="connsiteY1465" fmla="*/ 2273300 h 2952750"/>
              <a:gd name="connsiteX1466" fmla="*/ 7239519 w 12027418"/>
              <a:gd name="connsiteY1466" fmla="*/ 2343150 h 2952750"/>
              <a:gd name="connsiteX1467" fmla="*/ 7207769 w 12027418"/>
              <a:gd name="connsiteY1467" fmla="*/ 2349500 h 2952750"/>
              <a:gd name="connsiteX1468" fmla="*/ 7023619 w 12027418"/>
              <a:gd name="connsiteY1468" fmla="*/ 2089150 h 2952750"/>
              <a:gd name="connsiteX1469" fmla="*/ 7106169 w 12027418"/>
              <a:gd name="connsiteY1469" fmla="*/ 2038350 h 2952750"/>
              <a:gd name="connsiteX1470" fmla="*/ 7195069 w 12027418"/>
              <a:gd name="connsiteY1470" fmla="*/ 2070100 h 2952750"/>
              <a:gd name="connsiteX1471" fmla="*/ 4197868 w 12027418"/>
              <a:gd name="connsiteY1471" fmla="*/ 2044700 h 2952750"/>
              <a:gd name="connsiteX1472" fmla="*/ 4235968 w 12027418"/>
              <a:gd name="connsiteY1472" fmla="*/ 2070100 h 2952750"/>
              <a:gd name="connsiteX1473" fmla="*/ 4267718 w 12027418"/>
              <a:gd name="connsiteY1473" fmla="*/ 2057400 h 2952750"/>
              <a:gd name="connsiteX1474" fmla="*/ 4242318 w 12027418"/>
              <a:gd name="connsiteY1474" fmla="*/ 2095500 h 2952750"/>
              <a:gd name="connsiteX1475" fmla="*/ 4191518 w 12027418"/>
              <a:gd name="connsiteY1475" fmla="*/ 2044700 h 2952750"/>
              <a:gd name="connsiteX1476" fmla="*/ 4204218 w 12027418"/>
              <a:gd name="connsiteY1476" fmla="*/ 2038350 h 2952750"/>
              <a:gd name="connsiteX1477" fmla="*/ 4197868 w 12027418"/>
              <a:gd name="connsiteY1477" fmla="*/ 2044700 h 2952750"/>
              <a:gd name="connsiteX1478" fmla="*/ 749818 w 12027418"/>
              <a:gd name="connsiteY1478" fmla="*/ 2165350 h 2952750"/>
              <a:gd name="connsiteX1479" fmla="*/ 762518 w 12027418"/>
              <a:gd name="connsiteY1479" fmla="*/ 2171700 h 2952750"/>
              <a:gd name="connsiteX1480" fmla="*/ 781568 w 12027418"/>
              <a:gd name="connsiteY1480" fmla="*/ 2152650 h 2952750"/>
              <a:gd name="connsiteX1481" fmla="*/ 806968 w 12027418"/>
              <a:gd name="connsiteY1481" fmla="*/ 2152650 h 2952750"/>
              <a:gd name="connsiteX1482" fmla="*/ 813318 w 12027418"/>
              <a:gd name="connsiteY1482" fmla="*/ 2171700 h 2952750"/>
              <a:gd name="connsiteX1483" fmla="*/ 762518 w 12027418"/>
              <a:gd name="connsiteY1483" fmla="*/ 2266950 h 2952750"/>
              <a:gd name="connsiteX1484" fmla="*/ 781568 w 12027418"/>
              <a:gd name="connsiteY1484" fmla="*/ 2324100 h 2952750"/>
              <a:gd name="connsiteX1485" fmla="*/ 819668 w 12027418"/>
              <a:gd name="connsiteY1485" fmla="*/ 2324100 h 2952750"/>
              <a:gd name="connsiteX1486" fmla="*/ 819668 w 12027418"/>
              <a:gd name="connsiteY1486" fmla="*/ 2343150 h 2952750"/>
              <a:gd name="connsiteX1487" fmla="*/ 749818 w 12027418"/>
              <a:gd name="connsiteY1487" fmla="*/ 2381250 h 2952750"/>
              <a:gd name="connsiteX1488" fmla="*/ 775218 w 12027418"/>
              <a:gd name="connsiteY1488" fmla="*/ 2400300 h 2952750"/>
              <a:gd name="connsiteX1489" fmla="*/ 711718 w 12027418"/>
              <a:gd name="connsiteY1489" fmla="*/ 2482850 h 2952750"/>
              <a:gd name="connsiteX1490" fmla="*/ 724418 w 12027418"/>
              <a:gd name="connsiteY1490" fmla="*/ 2501900 h 2952750"/>
              <a:gd name="connsiteX1491" fmla="*/ 699018 w 12027418"/>
              <a:gd name="connsiteY1491" fmla="*/ 2533650 h 2952750"/>
              <a:gd name="connsiteX1492" fmla="*/ 705368 w 12027418"/>
              <a:gd name="connsiteY1492" fmla="*/ 2514600 h 2952750"/>
              <a:gd name="connsiteX1493" fmla="*/ 692668 w 12027418"/>
              <a:gd name="connsiteY1493" fmla="*/ 2508250 h 2952750"/>
              <a:gd name="connsiteX1494" fmla="*/ 654568 w 12027418"/>
              <a:gd name="connsiteY1494" fmla="*/ 2527300 h 2952750"/>
              <a:gd name="connsiteX1495" fmla="*/ 673618 w 12027418"/>
              <a:gd name="connsiteY1495" fmla="*/ 2489200 h 2952750"/>
              <a:gd name="connsiteX1496" fmla="*/ 610118 w 12027418"/>
              <a:gd name="connsiteY1496" fmla="*/ 2451100 h 2952750"/>
              <a:gd name="connsiteX1497" fmla="*/ 622818 w 12027418"/>
              <a:gd name="connsiteY1497" fmla="*/ 2413000 h 2952750"/>
              <a:gd name="connsiteX1498" fmla="*/ 597418 w 12027418"/>
              <a:gd name="connsiteY1498" fmla="*/ 2400300 h 2952750"/>
              <a:gd name="connsiteX1499" fmla="*/ 584718 w 12027418"/>
              <a:gd name="connsiteY1499" fmla="*/ 2374900 h 2952750"/>
              <a:gd name="connsiteX1500" fmla="*/ 464068 w 12027418"/>
              <a:gd name="connsiteY1500" fmla="*/ 2330450 h 2952750"/>
              <a:gd name="connsiteX1501" fmla="*/ 508518 w 12027418"/>
              <a:gd name="connsiteY1501" fmla="*/ 2400300 h 2952750"/>
              <a:gd name="connsiteX1502" fmla="*/ 470418 w 12027418"/>
              <a:gd name="connsiteY1502" fmla="*/ 2432050 h 2952750"/>
              <a:gd name="connsiteX1503" fmla="*/ 419618 w 12027418"/>
              <a:gd name="connsiteY1503" fmla="*/ 2533650 h 2952750"/>
              <a:gd name="connsiteX1504" fmla="*/ 438668 w 12027418"/>
              <a:gd name="connsiteY1504" fmla="*/ 2501900 h 2952750"/>
              <a:gd name="connsiteX1505" fmla="*/ 400568 w 12027418"/>
              <a:gd name="connsiteY1505" fmla="*/ 2476500 h 2952750"/>
              <a:gd name="connsiteX1506" fmla="*/ 419618 w 12027418"/>
              <a:gd name="connsiteY1506" fmla="*/ 2444750 h 2952750"/>
              <a:gd name="connsiteX1507" fmla="*/ 381518 w 12027418"/>
              <a:gd name="connsiteY1507" fmla="*/ 2368550 h 2952750"/>
              <a:gd name="connsiteX1508" fmla="*/ 368818 w 12027418"/>
              <a:gd name="connsiteY1508" fmla="*/ 2298700 h 2952750"/>
              <a:gd name="connsiteX1509" fmla="*/ 330718 w 12027418"/>
              <a:gd name="connsiteY1509" fmla="*/ 2349500 h 2952750"/>
              <a:gd name="connsiteX1510" fmla="*/ 298968 w 12027418"/>
              <a:gd name="connsiteY1510" fmla="*/ 2254250 h 2952750"/>
              <a:gd name="connsiteX1511" fmla="*/ 267218 w 12027418"/>
              <a:gd name="connsiteY1511" fmla="*/ 2203450 h 2952750"/>
              <a:gd name="connsiteX1512" fmla="*/ 292618 w 12027418"/>
              <a:gd name="connsiteY1512" fmla="*/ 2139950 h 2952750"/>
              <a:gd name="connsiteX1513" fmla="*/ 356118 w 12027418"/>
              <a:gd name="connsiteY1513" fmla="*/ 2216150 h 2952750"/>
              <a:gd name="connsiteX1514" fmla="*/ 362468 w 12027418"/>
              <a:gd name="connsiteY1514" fmla="*/ 2254250 h 2952750"/>
              <a:gd name="connsiteX1515" fmla="*/ 438668 w 12027418"/>
              <a:gd name="connsiteY1515" fmla="*/ 2330450 h 2952750"/>
              <a:gd name="connsiteX1516" fmla="*/ 476768 w 12027418"/>
              <a:gd name="connsiteY1516" fmla="*/ 2165350 h 2952750"/>
              <a:gd name="connsiteX1517" fmla="*/ 451368 w 12027418"/>
              <a:gd name="connsiteY1517" fmla="*/ 2139950 h 2952750"/>
              <a:gd name="connsiteX1518" fmla="*/ 470418 w 12027418"/>
              <a:gd name="connsiteY1518" fmla="*/ 2070100 h 2952750"/>
              <a:gd name="connsiteX1519" fmla="*/ 559318 w 12027418"/>
              <a:gd name="connsiteY1519" fmla="*/ 2171700 h 2952750"/>
              <a:gd name="connsiteX1520" fmla="*/ 597418 w 12027418"/>
              <a:gd name="connsiteY1520" fmla="*/ 2133600 h 2952750"/>
              <a:gd name="connsiteX1521" fmla="*/ 546618 w 12027418"/>
              <a:gd name="connsiteY1521" fmla="*/ 2101850 h 2952750"/>
              <a:gd name="connsiteX1522" fmla="*/ 641868 w 12027418"/>
              <a:gd name="connsiteY1522" fmla="*/ 2038350 h 2952750"/>
              <a:gd name="connsiteX1523" fmla="*/ 749818 w 12027418"/>
              <a:gd name="connsiteY1523" fmla="*/ 2165350 h 2952750"/>
              <a:gd name="connsiteX1524" fmla="*/ 3131069 w 12027418"/>
              <a:gd name="connsiteY1524" fmla="*/ 2063750 h 2952750"/>
              <a:gd name="connsiteX1525" fmla="*/ 3150119 w 12027418"/>
              <a:gd name="connsiteY1525" fmla="*/ 2032000 h 2952750"/>
              <a:gd name="connsiteX1526" fmla="*/ 3131069 w 12027418"/>
              <a:gd name="connsiteY1526" fmla="*/ 2063750 h 2952750"/>
              <a:gd name="connsiteX1527" fmla="*/ 108468 w 12027418"/>
              <a:gd name="connsiteY1527" fmla="*/ 2044700 h 2952750"/>
              <a:gd name="connsiteX1528" fmla="*/ 102118 w 12027418"/>
              <a:gd name="connsiteY1528" fmla="*/ 2070100 h 2952750"/>
              <a:gd name="connsiteX1529" fmla="*/ 89418 w 12027418"/>
              <a:gd name="connsiteY1529" fmla="*/ 2032000 h 2952750"/>
              <a:gd name="connsiteX1530" fmla="*/ 108468 w 12027418"/>
              <a:gd name="connsiteY1530" fmla="*/ 2044700 h 2952750"/>
              <a:gd name="connsiteX1531" fmla="*/ 8534919 w 12027418"/>
              <a:gd name="connsiteY1531" fmla="*/ 2101850 h 2952750"/>
              <a:gd name="connsiteX1532" fmla="*/ 8547619 w 12027418"/>
              <a:gd name="connsiteY1532" fmla="*/ 2108200 h 2952750"/>
              <a:gd name="connsiteX1533" fmla="*/ 8553969 w 12027418"/>
              <a:gd name="connsiteY1533" fmla="*/ 2178050 h 2952750"/>
              <a:gd name="connsiteX1534" fmla="*/ 8573019 w 12027418"/>
              <a:gd name="connsiteY1534" fmla="*/ 2216150 h 2952750"/>
              <a:gd name="connsiteX1535" fmla="*/ 8560319 w 12027418"/>
              <a:gd name="connsiteY1535" fmla="*/ 2254250 h 2952750"/>
              <a:gd name="connsiteX1536" fmla="*/ 8515869 w 12027418"/>
              <a:gd name="connsiteY1536" fmla="*/ 2190750 h 2952750"/>
              <a:gd name="connsiteX1537" fmla="*/ 8509519 w 12027418"/>
              <a:gd name="connsiteY1537" fmla="*/ 2330450 h 2952750"/>
              <a:gd name="connsiteX1538" fmla="*/ 8534919 w 12027418"/>
              <a:gd name="connsiteY1538" fmla="*/ 2355850 h 2952750"/>
              <a:gd name="connsiteX1539" fmla="*/ 8496819 w 12027418"/>
              <a:gd name="connsiteY1539" fmla="*/ 2355850 h 2952750"/>
              <a:gd name="connsiteX1540" fmla="*/ 8465069 w 12027418"/>
              <a:gd name="connsiteY1540" fmla="*/ 2343150 h 2952750"/>
              <a:gd name="connsiteX1541" fmla="*/ 8446019 w 12027418"/>
              <a:gd name="connsiteY1541" fmla="*/ 2381250 h 2952750"/>
              <a:gd name="connsiteX1542" fmla="*/ 8477769 w 12027418"/>
              <a:gd name="connsiteY1542" fmla="*/ 2393950 h 2952750"/>
              <a:gd name="connsiteX1543" fmla="*/ 8452369 w 12027418"/>
              <a:gd name="connsiteY1543" fmla="*/ 2444750 h 2952750"/>
              <a:gd name="connsiteX1544" fmla="*/ 8414269 w 12027418"/>
              <a:gd name="connsiteY1544" fmla="*/ 2419350 h 2952750"/>
              <a:gd name="connsiteX1545" fmla="*/ 8325369 w 12027418"/>
              <a:gd name="connsiteY1545" fmla="*/ 2362200 h 2952750"/>
              <a:gd name="connsiteX1546" fmla="*/ 8268219 w 12027418"/>
              <a:gd name="connsiteY1546" fmla="*/ 2368550 h 2952750"/>
              <a:gd name="connsiteX1547" fmla="*/ 8299969 w 12027418"/>
              <a:gd name="connsiteY1547" fmla="*/ 2400300 h 2952750"/>
              <a:gd name="connsiteX1548" fmla="*/ 8230119 w 12027418"/>
              <a:gd name="connsiteY1548" fmla="*/ 2482850 h 2952750"/>
              <a:gd name="connsiteX1549" fmla="*/ 8230119 w 12027418"/>
              <a:gd name="connsiteY1549" fmla="*/ 2501900 h 2952750"/>
              <a:gd name="connsiteX1550" fmla="*/ 8172969 w 12027418"/>
              <a:gd name="connsiteY1550" fmla="*/ 2451100 h 2952750"/>
              <a:gd name="connsiteX1551" fmla="*/ 8172969 w 12027418"/>
              <a:gd name="connsiteY1551" fmla="*/ 2514600 h 2952750"/>
              <a:gd name="connsiteX1552" fmla="*/ 8014219 w 12027418"/>
              <a:gd name="connsiteY1552" fmla="*/ 2463800 h 2952750"/>
              <a:gd name="connsiteX1553" fmla="*/ 8014219 w 12027418"/>
              <a:gd name="connsiteY1553" fmla="*/ 2387600 h 2952750"/>
              <a:gd name="connsiteX1554" fmla="*/ 8026919 w 12027418"/>
              <a:gd name="connsiteY1554" fmla="*/ 2349500 h 2952750"/>
              <a:gd name="connsiteX1555" fmla="*/ 8115819 w 12027418"/>
              <a:gd name="connsiteY1555" fmla="*/ 2368550 h 2952750"/>
              <a:gd name="connsiteX1556" fmla="*/ 8179319 w 12027418"/>
              <a:gd name="connsiteY1556" fmla="*/ 2343150 h 2952750"/>
              <a:gd name="connsiteX1557" fmla="*/ 8166619 w 12027418"/>
              <a:gd name="connsiteY1557" fmla="*/ 2292350 h 2952750"/>
              <a:gd name="connsiteX1558" fmla="*/ 8211069 w 12027418"/>
              <a:gd name="connsiteY1558" fmla="*/ 2305050 h 2952750"/>
              <a:gd name="connsiteX1559" fmla="*/ 8198369 w 12027418"/>
              <a:gd name="connsiteY1559" fmla="*/ 2336800 h 2952750"/>
              <a:gd name="connsiteX1560" fmla="*/ 8217419 w 12027418"/>
              <a:gd name="connsiteY1560" fmla="*/ 2362200 h 2952750"/>
              <a:gd name="connsiteX1561" fmla="*/ 8236469 w 12027418"/>
              <a:gd name="connsiteY1561" fmla="*/ 2330450 h 2952750"/>
              <a:gd name="connsiteX1562" fmla="*/ 8249169 w 12027418"/>
              <a:gd name="connsiteY1562" fmla="*/ 2368550 h 2952750"/>
              <a:gd name="connsiteX1563" fmla="*/ 8363469 w 12027418"/>
              <a:gd name="connsiteY1563" fmla="*/ 2273300 h 2952750"/>
              <a:gd name="connsiteX1564" fmla="*/ 8407919 w 12027418"/>
              <a:gd name="connsiteY1564" fmla="*/ 2381250 h 2952750"/>
              <a:gd name="connsiteX1565" fmla="*/ 8420619 w 12027418"/>
              <a:gd name="connsiteY1565" fmla="*/ 2349500 h 2952750"/>
              <a:gd name="connsiteX1566" fmla="*/ 8407919 w 12027418"/>
              <a:gd name="connsiteY1566" fmla="*/ 2254250 h 2952750"/>
              <a:gd name="connsiteX1567" fmla="*/ 8477769 w 12027418"/>
              <a:gd name="connsiteY1567" fmla="*/ 2146300 h 2952750"/>
              <a:gd name="connsiteX1568" fmla="*/ 8496819 w 12027418"/>
              <a:gd name="connsiteY1568" fmla="*/ 2159000 h 2952750"/>
              <a:gd name="connsiteX1569" fmla="*/ 8534919 w 12027418"/>
              <a:gd name="connsiteY1569" fmla="*/ 2133600 h 2952750"/>
              <a:gd name="connsiteX1570" fmla="*/ 8503169 w 12027418"/>
              <a:gd name="connsiteY1570" fmla="*/ 2063750 h 2952750"/>
              <a:gd name="connsiteX1571" fmla="*/ 8503169 w 12027418"/>
              <a:gd name="connsiteY1571" fmla="*/ 2025650 h 2952750"/>
              <a:gd name="connsiteX1572" fmla="*/ 8534919 w 12027418"/>
              <a:gd name="connsiteY1572" fmla="*/ 2101850 h 2952750"/>
              <a:gd name="connsiteX1573" fmla="*/ 4940818 w 12027418"/>
              <a:gd name="connsiteY1573" fmla="*/ 2070100 h 2952750"/>
              <a:gd name="connsiteX1574" fmla="*/ 4940818 w 12027418"/>
              <a:gd name="connsiteY1574" fmla="*/ 2089150 h 2952750"/>
              <a:gd name="connsiteX1575" fmla="*/ 4921768 w 12027418"/>
              <a:gd name="connsiteY1575" fmla="*/ 2095500 h 2952750"/>
              <a:gd name="connsiteX1576" fmla="*/ 4870968 w 12027418"/>
              <a:gd name="connsiteY1576" fmla="*/ 2057400 h 2952750"/>
              <a:gd name="connsiteX1577" fmla="*/ 4896368 w 12027418"/>
              <a:gd name="connsiteY1577" fmla="*/ 2025650 h 2952750"/>
              <a:gd name="connsiteX1578" fmla="*/ 4940818 w 12027418"/>
              <a:gd name="connsiteY1578" fmla="*/ 2070100 h 2952750"/>
              <a:gd name="connsiteX1579" fmla="*/ 718068 w 12027418"/>
              <a:gd name="connsiteY1579" fmla="*/ 2038350 h 2952750"/>
              <a:gd name="connsiteX1580" fmla="*/ 718068 w 12027418"/>
              <a:gd name="connsiteY1580" fmla="*/ 2057400 h 2952750"/>
              <a:gd name="connsiteX1581" fmla="*/ 686318 w 12027418"/>
              <a:gd name="connsiteY1581" fmla="*/ 2025650 h 2952750"/>
              <a:gd name="connsiteX1582" fmla="*/ 718068 w 12027418"/>
              <a:gd name="connsiteY1582" fmla="*/ 2038350 h 2952750"/>
              <a:gd name="connsiteX1583" fmla="*/ 6204468 w 12027418"/>
              <a:gd name="connsiteY1583" fmla="*/ 2038350 h 2952750"/>
              <a:gd name="connsiteX1584" fmla="*/ 6248918 w 12027418"/>
              <a:gd name="connsiteY1584" fmla="*/ 2139950 h 2952750"/>
              <a:gd name="connsiteX1585" fmla="*/ 6248918 w 12027418"/>
              <a:gd name="connsiteY1585" fmla="*/ 2159000 h 2952750"/>
              <a:gd name="connsiteX1586" fmla="*/ 6185418 w 12027418"/>
              <a:gd name="connsiteY1586" fmla="*/ 2057400 h 2952750"/>
              <a:gd name="connsiteX1587" fmla="*/ 6140968 w 12027418"/>
              <a:gd name="connsiteY1587" fmla="*/ 2082800 h 2952750"/>
              <a:gd name="connsiteX1588" fmla="*/ 6109218 w 12027418"/>
              <a:gd name="connsiteY1588" fmla="*/ 2063750 h 2952750"/>
              <a:gd name="connsiteX1589" fmla="*/ 6102868 w 12027418"/>
              <a:gd name="connsiteY1589" fmla="*/ 2095500 h 2952750"/>
              <a:gd name="connsiteX1590" fmla="*/ 6083818 w 12027418"/>
              <a:gd name="connsiteY1590" fmla="*/ 2095500 h 2952750"/>
              <a:gd name="connsiteX1591" fmla="*/ 6052068 w 12027418"/>
              <a:gd name="connsiteY1591" fmla="*/ 2076450 h 2952750"/>
              <a:gd name="connsiteX1592" fmla="*/ 6128268 w 12027418"/>
              <a:gd name="connsiteY1592" fmla="*/ 2019300 h 2952750"/>
              <a:gd name="connsiteX1593" fmla="*/ 6204468 w 12027418"/>
              <a:gd name="connsiteY1593" fmla="*/ 2038350 h 2952750"/>
              <a:gd name="connsiteX1594" fmla="*/ 5772668 w 12027418"/>
              <a:gd name="connsiteY1594" fmla="*/ 2057400 h 2952750"/>
              <a:gd name="connsiteX1595" fmla="*/ 5798068 w 12027418"/>
              <a:gd name="connsiteY1595" fmla="*/ 2165350 h 2952750"/>
              <a:gd name="connsiteX1596" fmla="*/ 5766318 w 12027418"/>
              <a:gd name="connsiteY1596" fmla="*/ 2235200 h 2952750"/>
              <a:gd name="connsiteX1597" fmla="*/ 5779018 w 12027418"/>
              <a:gd name="connsiteY1597" fmla="*/ 2266950 h 2952750"/>
              <a:gd name="connsiteX1598" fmla="*/ 5779018 w 12027418"/>
              <a:gd name="connsiteY1598" fmla="*/ 2324100 h 2952750"/>
              <a:gd name="connsiteX1599" fmla="*/ 5721868 w 12027418"/>
              <a:gd name="connsiteY1599" fmla="*/ 2305050 h 2952750"/>
              <a:gd name="connsiteX1600" fmla="*/ 5683768 w 12027418"/>
              <a:gd name="connsiteY1600" fmla="*/ 2330450 h 2952750"/>
              <a:gd name="connsiteX1601" fmla="*/ 5766318 w 12027418"/>
              <a:gd name="connsiteY1601" fmla="*/ 2260600 h 2952750"/>
              <a:gd name="connsiteX1602" fmla="*/ 5690118 w 12027418"/>
              <a:gd name="connsiteY1602" fmla="*/ 2222500 h 2952750"/>
              <a:gd name="connsiteX1603" fmla="*/ 5569468 w 12027418"/>
              <a:gd name="connsiteY1603" fmla="*/ 2311400 h 2952750"/>
              <a:gd name="connsiteX1604" fmla="*/ 5613918 w 12027418"/>
              <a:gd name="connsiteY1604" fmla="*/ 2330450 h 2952750"/>
              <a:gd name="connsiteX1605" fmla="*/ 5607568 w 12027418"/>
              <a:gd name="connsiteY1605" fmla="*/ 2393950 h 2952750"/>
              <a:gd name="connsiteX1606" fmla="*/ 5588518 w 12027418"/>
              <a:gd name="connsiteY1606" fmla="*/ 2381250 h 2952750"/>
              <a:gd name="connsiteX1607" fmla="*/ 5518668 w 12027418"/>
              <a:gd name="connsiteY1607" fmla="*/ 2508250 h 2952750"/>
              <a:gd name="connsiteX1608" fmla="*/ 5512318 w 12027418"/>
              <a:gd name="connsiteY1608" fmla="*/ 2495550 h 2952750"/>
              <a:gd name="connsiteX1609" fmla="*/ 5499618 w 12027418"/>
              <a:gd name="connsiteY1609" fmla="*/ 2508250 h 2952750"/>
              <a:gd name="connsiteX1610" fmla="*/ 5512318 w 12027418"/>
              <a:gd name="connsiteY1610" fmla="*/ 2520950 h 2952750"/>
              <a:gd name="connsiteX1611" fmla="*/ 5448818 w 12027418"/>
              <a:gd name="connsiteY1611" fmla="*/ 2597150 h 2952750"/>
              <a:gd name="connsiteX1612" fmla="*/ 5417068 w 12027418"/>
              <a:gd name="connsiteY1612" fmla="*/ 2597150 h 2952750"/>
              <a:gd name="connsiteX1613" fmla="*/ 5410718 w 12027418"/>
              <a:gd name="connsiteY1613" fmla="*/ 2647950 h 2952750"/>
              <a:gd name="connsiteX1614" fmla="*/ 5207518 w 12027418"/>
              <a:gd name="connsiteY1614" fmla="*/ 2647950 h 2952750"/>
              <a:gd name="connsiteX1615" fmla="*/ 5232918 w 12027418"/>
              <a:gd name="connsiteY1615" fmla="*/ 2571750 h 2952750"/>
              <a:gd name="connsiteX1616" fmla="*/ 5296418 w 12027418"/>
              <a:gd name="connsiteY1616" fmla="*/ 2559050 h 2952750"/>
              <a:gd name="connsiteX1617" fmla="*/ 5410718 w 12027418"/>
              <a:gd name="connsiteY1617" fmla="*/ 2489200 h 2952750"/>
              <a:gd name="connsiteX1618" fmla="*/ 5436118 w 12027418"/>
              <a:gd name="connsiteY1618" fmla="*/ 2527300 h 2952750"/>
              <a:gd name="connsiteX1619" fmla="*/ 5480568 w 12027418"/>
              <a:gd name="connsiteY1619" fmla="*/ 2387600 h 2952750"/>
              <a:gd name="connsiteX1620" fmla="*/ 5474218 w 12027418"/>
              <a:gd name="connsiteY1620" fmla="*/ 2324100 h 2952750"/>
              <a:gd name="connsiteX1621" fmla="*/ 5544068 w 12027418"/>
              <a:gd name="connsiteY1621" fmla="*/ 2254250 h 2952750"/>
              <a:gd name="connsiteX1622" fmla="*/ 5531368 w 12027418"/>
              <a:gd name="connsiteY1622" fmla="*/ 2235200 h 2952750"/>
              <a:gd name="connsiteX1623" fmla="*/ 5601218 w 12027418"/>
              <a:gd name="connsiteY1623" fmla="*/ 2203450 h 2952750"/>
              <a:gd name="connsiteX1624" fmla="*/ 5620268 w 12027418"/>
              <a:gd name="connsiteY1624" fmla="*/ 2171700 h 2952750"/>
              <a:gd name="connsiteX1625" fmla="*/ 5690118 w 12027418"/>
              <a:gd name="connsiteY1625" fmla="*/ 2114550 h 2952750"/>
              <a:gd name="connsiteX1626" fmla="*/ 5734568 w 12027418"/>
              <a:gd name="connsiteY1626" fmla="*/ 2019300 h 2952750"/>
              <a:gd name="connsiteX1627" fmla="*/ 5772668 w 12027418"/>
              <a:gd name="connsiteY1627" fmla="*/ 2057400 h 2952750"/>
              <a:gd name="connsiteX1628" fmla="*/ 10852669 w 12027418"/>
              <a:gd name="connsiteY1628" fmla="*/ 2019300 h 2952750"/>
              <a:gd name="connsiteX1629" fmla="*/ 10859019 w 12027418"/>
              <a:gd name="connsiteY1629" fmla="*/ 2057400 h 2952750"/>
              <a:gd name="connsiteX1630" fmla="*/ 10846319 w 12027418"/>
              <a:gd name="connsiteY1630" fmla="*/ 2120900 h 2952750"/>
              <a:gd name="connsiteX1631" fmla="*/ 10808219 w 12027418"/>
              <a:gd name="connsiteY1631" fmla="*/ 2114550 h 2952750"/>
              <a:gd name="connsiteX1632" fmla="*/ 10839969 w 12027418"/>
              <a:gd name="connsiteY1632" fmla="*/ 2082800 h 2952750"/>
              <a:gd name="connsiteX1633" fmla="*/ 10763769 w 12027418"/>
              <a:gd name="connsiteY1633" fmla="*/ 2032000 h 2952750"/>
              <a:gd name="connsiteX1634" fmla="*/ 10636769 w 12027418"/>
              <a:gd name="connsiteY1634" fmla="*/ 2178050 h 2952750"/>
              <a:gd name="connsiteX1635" fmla="*/ 10617719 w 12027418"/>
              <a:gd name="connsiteY1635" fmla="*/ 2114550 h 2952750"/>
              <a:gd name="connsiteX1636" fmla="*/ 10693919 w 12027418"/>
              <a:gd name="connsiteY1636" fmla="*/ 2025650 h 2952750"/>
              <a:gd name="connsiteX1637" fmla="*/ 10693919 w 12027418"/>
              <a:gd name="connsiteY1637" fmla="*/ 2044700 h 2952750"/>
              <a:gd name="connsiteX1638" fmla="*/ 10719319 w 12027418"/>
              <a:gd name="connsiteY1638" fmla="*/ 2012950 h 2952750"/>
              <a:gd name="connsiteX1639" fmla="*/ 10763769 w 12027418"/>
              <a:gd name="connsiteY1639" fmla="*/ 2012950 h 2952750"/>
              <a:gd name="connsiteX1640" fmla="*/ 10852669 w 12027418"/>
              <a:gd name="connsiteY1640" fmla="*/ 2019300 h 2952750"/>
              <a:gd name="connsiteX1641" fmla="*/ 1276868 w 12027418"/>
              <a:gd name="connsiteY1641" fmla="*/ 2012950 h 2952750"/>
              <a:gd name="connsiteX1642" fmla="*/ 1270518 w 12027418"/>
              <a:gd name="connsiteY1642" fmla="*/ 2070100 h 2952750"/>
              <a:gd name="connsiteX1643" fmla="*/ 1257818 w 12027418"/>
              <a:gd name="connsiteY1643" fmla="*/ 2051050 h 2952750"/>
              <a:gd name="connsiteX1644" fmla="*/ 1257818 w 12027418"/>
              <a:gd name="connsiteY1644" fmla="*/ 2012950 h 2952750"/>
              <a:gd name="connsiteX1645" fmla="*/ 1276868 w 12027418"/>
              <a:gd name="connsiteY1645" fmla="*/ 2012950 h 2952750"/>
              <a:gd name="connsiteX1646" fmla="*/ 781568 w 12027418"/>
              <a:gd name="connsiteY1646" fmla="*/ 2044700 h 2952750"/>
              <a:gd name="connsiteX1647" fmla="*/ 775218 w 12027418"/>
              <a:gd name="connsiteY1647" fmla="*/ 2070100 h 2952750"/>
              <a:gd name="connsiteX1648" fmla="*/ 743468 w 12027418"/>
              <a:gd name="connsiteY1648" fmla="*/ 2012950 h 2952750"/>
              <a:gd name="connsiteX1649" fmla="*/ 781568 w 12027418"/>
              <a:gd name="connsiteY1649" fmla="*/ 2044700 h 2952750"/>
              <a:gd name="connsiteX1650" fmla="*/ 6420368 w 12027418"/>
              <a:gd name="connsiteY1650" fmla="*/ 2006600 h 2952750"/>
              <a:gd name="connsiteX1651" fmla="*/ 6433068 w 12027418"/>
              <a:gd name="connsiteY1651" fmla="*/ 2025650 h 2952750"/>
              <a:gd name="connsiteX1652" fmla="*/ 6369568 w 12027418"/>
              <a:gd name="connsiteY1652" fmla="*/ 2038350 h 2952750"/>
              <a:gd name="connsiteX1653" fmla="*/ 6350518 w 12027418"/>
              <a:gd name="connsiteY1653" fmla="*/ 2025650 h 2952750"/>
              <a:gd name="connsiteX1654" fmla="*/ 6394968 w 12027418"/>
              <a:gd name="connsiteY1654" fmla="*/ 2006600 h 2952750"/>
              <a:gd name="connsiteX1655" fmla="*/ 6420368 w 12027418"/>
              <a:gd name="connsiteY1655" fmla="*/ 2006600 h 2952750"/>
              <a:gd name="connsiteX1656" fmla="*/ 5455168 w 12027418"/>
              <a:gd name="connsiteY1656" fmla="*/ 2012950 h 2952750"/>
              <a:gd name="connsiteX1657" fmla="*/ 5417068 w 12027418"/>
              <a:gd name="connsiteY1657" fmla="*/ 2025650 h 2952750"/>
              <a:gd name="connsiteX1658" fmla="*/ 5429768 w 12027418"/>
              <a:gd name="connsiteY1658" fmla="*/ 2006600 h 2952750"/>
              <a:gd name="connsiteX1659" fmla="*/ 5455168 w 12027418"/>
              <a:gd name="connsiteY1659" fmla="*/ 2012950 h 2952750"/>
              <a:gd name="connsiteX1660" fmla="*/ 11347969 w 12027418"/>
              <a:gd name="connsiteY1660" fmla="*/ 2057400 h 2952750"/>
              <a:gd name="connsiteX1661" fmla="*/ 11278119 w 12027418"/>
              <a:gd name="connsiteY1661" fmla="*/ 2070100 h 2952750"/>
              <a:gd name="connsiteX1662" fmla="*/ 11278119 w 12027418"/>
              <a:gd name="connsiteY1662" fmla="*/ 2025650 h 2952750"/>
              <a:gd name="connsiteX1663" fmla="*/ 11347969 w 12027418"/>
              <a:gd name="connsiteY1663" fmla="*/ 2000250 h 2952750"/>
              <a:gd name="connsiteX1664" fmla="*/ 11347969 w 12027418"/>
              <a:gd name="connsiteY1664" fmla="*/ 2057400 h 2952750"/>
              <a:gd name="connsiteX1665" fmla="*/ 8331719 w 12027418"/>
              <a:gd name="connsiteY1665" fmla="*/ 2025650 h 2952750"/>
              <a:gd name="connsiteX1666" fmla="*/ 8293619 w 12027418"/>
              <a:gd name="connsiteY1666" fmla="*/ 2044700 h 2952750"/>
              <a:gd name="connsiteX1667" fmla="*/ 8261869 w 12027418"/>
              <a:gd name="connsiteY1667" fmla="*/ 2038350 h 2952750"/>
              <a:gd name="connsiteX1668" fmla="*/ 8261869 w 12027418"/>
              <a:gd name="connsiteY1668" fmla="*/ 2006600 h 2952750"/>
              <a:gd name="connsiteX1669" fmla="*/ 8287269 w 12027418"/>
              <a:gd name="connsiteY1669" fmla="*/ 2000250 h 2952750"/>
              <a:gd name="connsiteX1670" fmla="*/ 8331719 w 12027418"/>
              <a:gd name="connsiteY1670" fmla="*/ 2025650 h 2952750"/>
              <a:gd name="connsiteX1671" fmla="*/ 9360419 w 12027418"/>
              <a:gd name="connsiteY1671" fmla="*/ 2051050 h 2952750"/>
              <a:gd name="connsiteX1672" fmla="*/ 9322319 w 12027418"/>
              <a:gd name="connsiteY1672" fmla="*/ 2019300 h 2952750"/>
              <a:gd name="connsiteX1673" fmla="*/ 9328669 w 12027418"/>
              <a:gd name="connsiteY1673" fmla="*/ 1993900 h 2952750"/>
              <a:gd name="connsiteX1674" fmla="*/ 9360419 w 12027418"/>
              <a:gd name="connsiteY1674" fmla="*/ 2051050 h 2952750"/>
              <a:gd name="connsiteX1675" fmla="*/ 9722369 w 12027418"/>
              <a:gd name="connsiteY1675" fmla="*/ 2051050 h 2952750"/>
              <a:gd name="connsiteX1676" fmla="*/ 9652519 w 12027418"/>
              <a:gd name="connsiteY1676" fmla="*/ 2133600 h 2952750"/>
              <a:gd name="connsiteX1677" fmla="*/ 9576319 w 12027418"/>
              <a:gd name="connsiteY1677" fmla="*/ 2038350 h 2952750"/>
              <a:gd name="connsiteX1678" fmla="*/ 9614419 w 12027418"/>
              <a:gd name="connsiteY1678" fmla="*/ 1987550 h 2952750"/>
              <a:gd name="connsiteX1679" fmla="*/ 9722369 w 12027418"/>
              <a:gd name="connsiteY1679" fmla="*/ 2051050 h 2952750"/>
              <a:gd name="connsiteX1680" fmla="*/ 9487419 w 12027418"/>
              <a:gd name="connsiteY1680" fmla="*/ 2006600 h 2952750"/>
              <a:gd name="connsiteX1681" fmla="*/ 9487419 w 12027418"/>
              <a:gd name="connsiteY1681" fmla="*/ 1981200 h 2952750"/>
              <a:gd name="connsiteX1682" fmla="*/ 9487419 w 12027418"/>
              <a:gd name="connsiteY1682" fmla="*/ 2006600 h 2952750"/>
              <a:gd name="connsiteX1683" fmla="*/ 1073668 w 12027418"/>
              <a:gd name="connsiteY1683" fmla="*/ 2012950 h 2952750"/>
              <a:gd name="connsiteX1684" fmla="*/ 1041918 w 12027418"/>
              <a:gd name="connsiteY1684" fmla="*/ 2032000 h 2952750"/>
              <a:gd name="connsiteX1685" fmla="*/ 991118 w 12027418"/>
              <a:gd name="connsiteY1685" fmla="*/ 2025650 h 2952750"/>
              <a:gd name="connsiteX1686" fmla="*/ 1010168 w 12027418"/>
              <a:gd name="connsiteY1686" fmla="*/ 1981200 h 2952750"/>
              <a:gd name="connsiteX1687" fmla="*/ 1073668 w 12027418"/>
              <a:gd name="connsiteY1687" fmla="*/ 2012950 h 2952750"/>
              <a:gd name="connsiteX1688" fmla="*/ 8604769 w 12027418"/>
              <a:gd name="connsiteY1688" fmla="*/ 2127250 h 2952750"/>
              <a:gd name="connsiteX1689" fmla="*/ 8528569 w 12027418"/>
              <a:gd name="connsiteY1689" fmla="*/ 1974850 h 2952750"/>
              <a:gd name="connsiteX1690" fmla="*/ 8630169 w 12027418"/>
              <a:gd name="connsiteY1690" fmla="*/ 2051050 h 2952750"/>
              <a:gd name="connsiteX1691" fmla="*/ 8604769 w 12027418"/>
              <a:gd name="connsiteY1691" fmla="*/ 2127250 h 2952750"/>
              <a:gd name="connsiteX1692" fmla="*/ 4089918 w 12027418"/>
              <a:gd name="connsiteY1692" fmla="*/ 1993900 h 2952750"/>
              <a:gd name="connsiteX1693" fmla="*/ 4102618 w 12027418"/>
              <a:gd name="connsiteY1693" fmla="*/ 1974850 h 2952750"/>
              <a:gd name="connsiteX1694" fmla="*/ 4089918 w 12027418"/>
              <a:gd name="connsiteY1694" fmla="*/ 1993900 h 2952750"/>
              <a:gd name="connsiteX1695" fmla="*/ 292618 w 12027418"/>
              <a:gd name="connsiteY1695" fmla="*/ 2089150 h 2952750"/>
              <a:gd name="connsiteX1696" fmla="*/ 279918 w 12027418"/>
              <a:gd name="connsiteY1696" fmla="*/ 2108200 h 2952750"/>
              <a:gd name="connsiteX1697" fmla="*/ 260868 w 12027418"/>
              <a:gd name="connsiteY1697" fmla="*/ 2019300 h 2952750"/>
              <a:gd name="connsiteX1698" fmla="*/ 248168 w 12027418"/>
              <a:gd name="connsiteY1698" fmla="*/ 1987550 h 2952750"/>
              <a:gd name="connsiteX1699" fmla="*/ 254518 w 12027418"/>
              <a:gd name="connsiteY1699" fmla="*/ 1974850 h 2952750"/>
              <a:gd name="connsiteX1700" fmla="*/ 292618 w 12027418"/>
              <a:gd name="connsiteY1700" fmla="*/ 2089150 h 2952750"/>
              <a:gd name="connsiteX1701" fmla="*/ 5010668 w 12027418"/>
              <a:gd name="connsiteY1701" fmla="*/ 2006600 h 2952750"/>
              <a:gd name="connsiteX1702" fmla="*/ 4972568 w 12027418"/>
              <a:gd name="connsiteY1702" fmla="*/ 2006600 h 2952750"/>
              <a:gd name="connsiteX1703" fmla="*/ 4953518 w 12027418"/>
              <a:gd name="connsiteY1703" fmla="*/ 1993900 h 2952750"/>
              <a:gd name="connsiteX1704" fmla="*/ 4972568 w 12027418"/>
              <a:gd name="connsiteY1704" fmla="*/ 1968500 h 2952750"/>
              <a:gd name="connsiteX1705" fmla="*/ 5010668 w 12027418"/>
              <a:gd name="connsiteY1705" fmla="*/ 2006600 h 2952750"/>
              <a:gd name="connsiteX1706" fmla="*/ 3473968 w 12027418"/>
              <a:gd name="connsiteY1706" fmla="*/ 1993900 h 2952750"/>
              <a:gd name="connsiteX1707" fmla="*/ 3448568 w 12027418"/>
              <a:gd name="connsiteY1707" fmla="*/ 1993900 h 2952750"/>
              <a:gd name="connsiteX1708" fmla="*/ 3493018 w 12027418"/>
              <a:gd name="connsiteY1708" fmla="*/ 1955800 h 2952750"/>
              <a:gd name="connsiteX1709" fmla="*/ 3473968 w 12027418"/>
              <a:gd name="connsiteY1709" fmla="*/ 1993900 h 2952750"/>
              <a:gd name="connsiteX1710" fmla="*/ 3112019 w 12027418"/>
              <a:gd name="connsiteY1710" fmla="*/ 2000250 h 2952750"/>
              <a:gd name="connsiteX1711" fmla="*/ 3137419 w 12027418"/>
              <a:gd name="connsiteY1711" fmla="*/ 1981200 h 2952750"/>
              <a:gd name="connsiteX1712" fmla="*/ 3124719 w 12027418"/>
              <a:gd name="connsiteY1712" fmla="*/ 2012950 h 2952750"/>
              <a:gd name="connsiteX1713" fmla="*/ 3073919 w 12027418"/>
              <a:gd name="connsiteY1713" fmla="*/ 1981200 h 2952750"/>
              <a:gd name="connsiteX1714" fmla="*/ 3073919 w 12027418"/>
              <a:gd name="connsiteY1714" fmla="*/ 1955800 h 2952750"/>
              <a:gd name="connsiteX1715" fmla="*/ 3112019 w 12027418"/>
              <a:gd name="connsiteY1715" fmla="*/ 2000250 h 2952750"/>
              <a:gd name="connsiteX1716" fmla="*/ 3696218 w 12027418"/>
              <a:gd name="connsiteY1716" fmla="*/ 2025650 h 2952750"/>
              <a:gd name="connsiteX1717" fmla="*/ 3747018 w 12027418"/>
              <a:gd name="connsiteY1717" fmla="*/ 1943100 h 2952750"/>
              <a:gd name="connsiteX1718" fmla="*/ 3696218 w 12027418"/>
              <a:gd name="connsiteY1718" fmla="*/ 2025650 h 2952750"/>
              <a:gd name="connsiteX1719" fmla="*/ 1702318 w 12027418"/>
              <a:gd name="connsiteY1719" fmla="*/ 1955800 h 2952750"/>
              <a:gd name="connsiteX1720" fmla="*/ 1721368 w 12027418"/>
              <a:gd name="connsiteY1720" fmla="*/ 1955800 h 2952750"/>
              <a:gd name="connsiteX1721" fmla="*/ 1702318 w 12027418"/>
              <a:gd name="connsiteY1721" fmla="*/ 1955800 h 2952750"/>
              <a:gd name="connsiteX1722" fmla="*/ 3264418 w 12027418"/>
              <a:gd name="connsiteY1722" fmla="*/ 2012950 h 2952750"/>
              <a:gd name="connsiteX1723" fmla="*/ 3239018 w 12027418"/>
              <a:gd name="connsiteY1723" fmla="*/ 2012950 h 2952750"/>
              <a:gd name="connsiteX1724" fmla="*/ 3239018 w 12027418"/>
              <a:gd name="connsiteY1724" fmla="*/ 1981200 h 2952750"/>
              <a:gd name="connsiteX1725" fmla="*/ 3258068 w 12027418"/>
              <a:gd name="connsiteY1725" fmla="*/ 2000250 h 2952750"/>
              <a:gd name="connsiteX1726" fmla="*/ 3334268 w 12027418"/>
              <a:gd name="connsiteY1726" fmla="*/ 1962150 h 2952750"/>
              <a:gd name="connsiteX1727" fmla="*/ 3346968 w 12027418"/>
              <a:gd name="connsiteY1727" fmla="*/ 1936750 h 2952750"/>
              <a:gd name="connsiteX1728" fmla="*/ 3264418 w 12027418"/>
              <a:gd name="connsiteY1728" fmla="*/ 2012950 h 2952750"/>
              <a:gd name="connsiteX1729" fmla="*/ 9919219 w 12027418"/>
              <a:gd name="connsiteY1729" fmla="*/ 1955800 h 2952750"/>
              <a:gd name="connsiteX1730" fmla="*/ 9843019 w 12027418"/>
              <a:gd name="connsiteY1730" fmla="*/ 2025650 h 2952750"/>
              <a:gd name="connsiteX1731" fmla="*/ 9855719 w 12027418"/>
              <a:gd name="connsiteY1731" fmla="*/ 2032000 h 2952750"/>
              <a:gd name="connsiteX1732" fmla="*/ 9887469 w 12027418"/>
              <a:gd name="connsiteY1732" fmla="*/ 2006600 h 2952750"/>
              <a:gd name="connsiteX1733" fmla="*/ 9900169 w 12027418"/>
              <a:gd name="connsiteY1733" fmla="*/ 2019300 h 2952750"/>
              <a:gd name="connsiteX1734" fmla="*/ 9900169 w 12027418"/>
              <a:gd name="connsiteY1734" fmla="*/ 2044700 h 2952750"/>
              <a:gd name="connsiteX1735" fmla="*/ 9874769 w 12027418"/>
              <a:gd name="connsiteY1735" fmla="*/ 2032000 h 2952750"/>
              <a:gd name="connsiteX1736" fmla="*/ 9849369 w 12027418"/>
              <a:gd name="connsiteY1736" fmla="*/ 2076450 h 2952750"/>
              <a:gd name="connsiteX1737" fmla="*/ 9862069 w 12027418"/>
              <a:gd name="connsiteY1737" fmla="*/ 2133600 h 2952750"/>
              <a:gd name="connsiteX1738" fmla="*/ 9855719 w 12027418"/>
              <a:gd name="connsiteY1738" fmla="*/ 2165350 h 2952750"/>
              <a:gd name="connsiteX1739" fmla="*/ 9760469 w 12027418"/>
              <a:gd name="connsiteY1739" fmla="*/ 2025650 h 2952750"/>
              <a:gd name="connsiteX1740" fmla="*/ 9912869 w 12027418"/>
              <a:gd name="connsiteY1740" fmla="*/ 1930400 h 2952750"/>
              <a:gd name="connsiteX1741" fmla="*/ 9919219 w 12027418"/>
              <a:gd name="connsiteY1741" fmla="*/ 1955800 h 2952750"/>
              <a:gd name="connsiteX1742" fmla="*/ 10268469 w 12027418"/>
              <a:gd name="connsiteY1742" fmla="*/ 1968500 h 2952750"/>
              <a:gd name="connsiteX1743" fmla="*/ 10293869 w 12027418"/>
              <a:gd name="connsiteY1743" fmla="*/ 2019300 h 2952750"/>
              <a:gd name="connsiteX1744" fmla="*/ 10287519 w 12027418"/>
              <a:gd name="connsiteY1744" fmla="*/ 2032000 h 2952750"/>
              <a:gd name="connsiteX1745" fmla="*/ 10268469 w 12027418"/>
              <a:gd name="connsiteY1745" fmla="*/ 1968500 h 2952750"/>
              <a:gd name="connsiteX1746" fmla="*/ 10287519 w 12027418"/>
              <a:gd name="connsiteY1746" fmla="*/ 1924050 h 2952750"/>
              <a:gd name="connsiteX1747" fmla="*/ 10268469 w 12027418"/>
              <a:gd name="connsiteY1747" fmla="*/ 1968500 h 2952750"/>
              <a:gd name="connsiteX1748" fmla="*/ 8801619 w 12027418"/>
              <a:gd name="connsiteY1748" fmla="*/ 1981200 h 2952750"/>
              <a:gd name="connsiteX1749" fmla="*/ 8795269 w 12027418"/>
              <a:gd name="connsiteY1749" fmla="*/ 2044700 h 2952750"/>
              <a:gd name="connsiteX1750" fmla="*/ 8693669 w 12027418"/>
              <a:gd name="connsiteY1750" fmla="*/ 2012950 h 2952750"/>
              <a:gd name="connsiteX1751" fmla="*/ 8680969 w 12027418"/>
              <a:gd name="connsiteY1751" fmla="*/ 1936750 h 2952750"/>
              <a:gd name="connsiteX1752" fmla="*/ 8763519 w 12027418"/>
              <a:gd name="connsiteY1752" fmla="*/ 1924050 h 2952750"/>
              <a:gd name="connsiteX1753" fmla="*/ 8801619 w 12027418"/>
              <a:gd name="connsiteY1753" fmla="*/ 1981200 h 2952750"/>
              <a:gd name="connsiteX1754" fmla="*/ 2699269 w 12027418"/>
              <a:gd name="connsiteY1754" fmla="*/ 1930400 h 2952750"/>
              <a:gd name="connsiteX1755" fmla="*/ 2692919 w 12027418"/>
              <a:gd name="connsiteY1755" fmla="*/ 1917700 h 2952750"/>
              <a:gd name="connsiteX1756" fmla="*/ 2699269 w 12027418"/>
              <a:gd name="connsiteY1756" fmla="*/ 1930400 h 2952750"/>
              <a:gd name="connsiteX1757" fmla="*/ 7664969 w 12027418"/>
              <a:gd name="connsiteY1757" fmla="*/ 1917700 h 2952750"/>
              <a:gd name="connsiteX1758" fmla="*/ 7607819 w 12027418"/>
              <a:gd name="connsiteY1758" fmla="*/ 2076450 h 2952750"/>
              <a:gd name="connsiteX1759" fmla="*/ 7582419 w 12027418"/>
              <a:gd name="connsiteY1759" fmla="*/ 2063750 h 2952750"/>
              <a:gd name="connsiteX1760" fmla="*/ 7658619 w 12027418"/>
              <a:gd name="connsiteY1760" fmla="*/ 1905000 h 2952750"/>
              <a:gd name="connsiteX1761" fmla="*/ 7664969 w 12027418"/>
              <a:gd name="connsiteY1761" fmla="*/ 1917700 h 2952750"/>
              <a:gd name="connsiteX1762" fmla="*/ 1556268 w 12027418"/>
              <a:gd name="connsiteY1762" fmla="*/ 1930400 h 2952750"/>
              <a:gd name="connsiteX1763" fmla="*/ 1524518 w 12027418"/>
              <a:gd name="connsiteY1763" fmla="*/ 1981200 h 2952750"/>
              <a:gd name="connsiteX1764" fmla="*/ 1556268 w 12027418"/>
              <a:gd name="connsiteY1764" fmla="*/ 2025650 h 2952750"/>
              <a:gd name="connsiteX1765" fmla="*/ 1486418 w 12027418"/>
              <a:gd name="connsiteY1765" fmla="*/ 1955800 h 2952750"/>
              <a:gd name="connsiteX1766" fmla="*/ 1543568 w 12027418"/>
              <a:gd name="connsiteY1766" fmla="*/ 1905000 h 2952750"/>
              <a:gd name="connsiteX1767" fmla="*/ 1556268 w 12027418"/>
              <a:gd name="connsiteY1767" fmla="*/ 1930400 h 2952750"/>
              <a:gd name="connsiteX1768" fmla="*/ 1454668 w 12027418"/>
              <a:gd name="connsiteY1768" fmla="*/ 1924050 h 2952750"/>
              <a:gd name="connsiteX1769" fmla="*/ 1448318 w 12027418"/>
              <a:gd name="connsiteY1769" fmla="*/ 1905000 h 2952750"/>
              <a:gd name="connsiteX1770" fmla="*/ 1454668 w 12027418"/>
              <a:gd name="connsiteY1770" fmla="*/ 1924050 h 2952750"/>
              <a:gd name="connsiteX1771" fmla="*/ 425968 w 12027418"/>
              <a:gd name="connsiteY1771" fmla="*/ 1936750 h 2952750"/>
              <a:gd name="connsiteX1772" fmla="*/ 406918 w 12027418"/>
              <a:gd name="connsiteY1772" fmla="*/ 1936750 h 2952750"/>
              <a:gd name="connsiteX1773" fmla="*/ 425968 w 12027418"/>
              <a:gd name="connsiteY1773" fmla="*/ 1905000 h 2952750"/>
              <a:gd name="connsiteX1774" fmla="*/ 425968 w 12027418"/>
              <a:gd name="connsiteY1774" fmla="*/ 1936750 h 2952750"/>
              <a:gd name="connsiteX1775" fmla="*/ 9436619 w 12027418"/>
              <a:gd name="connsiteY1775" fmla="*/ 1898650 h 2952750"/>
              <a:gd name="connsiteX1776" fmla="*/ 9462019 w 12027418"/>
              <a:gd name="connsiteY1776" fmla="*/ 1930400 h 2952750"/>
              <a:gd name="connsiteX1777" fmla="*/ 9392169 w 12027418"/>
              <a:gd name="connsiteY1777" fmla="*/ 1898650 h 2952750"/>
              <a:gd name="connsiteX1778" fmla="*/ 9436619 w 12027418"/>
              <a:gd name="connsiteY1778" fmla="*/ 1898650 h 2952750"/>
              <a:gd name="connsiteX1779" fmla="*/ 8319019 w 12027418"/>
              <a:gd name="connsiteY1779" fmla="*/ 1924050 h 2952750"/>
              <a:gd name="connsiteX1780" fmla="*/ 8236469 w 12027418"/>
              <a:gd name="connsiteY1780" fmla="*/ 1911350 h 2952750"/>
              <a:gd name="connsiteX1781" fmla="*/ 8242819 w 12027418"/>
              <a:gd name="connsiteY1781" fmla="*/ 1898650 h 2952750"/>
              <a:gd name="connsiteX1782" fmla="*/ 8319019 w 12027418"/>
              <a:gd name="connsiteY1782" fmla="*/ 1924050 h 2952750"/>
              <a:gd name="connsiteX1783" fmla="*/ 6477519 w 12027418"/>
              <a:gd name="connsiteY1783" fmla="*/ 1905000 h 2952750"/>
              <a:gd name="connsiteX1784" fmla="*/ 6458468 w 12027418"/>
              <a:gd name="connsiteY1784" fmla="*/ 1917700 h 2952750"/>
              <a:gd name="connsiteX1785" fmla="*/ 6483869 w 12027418"/>
              <a:gd name="connsiteY1785" fmla="*/ 1936750 h 2952750"/>
              <a:gd name="connsiteX1786" fmla="*/ 6433068 w 12027418"/>
              <a:gd name="connsiteY1786" fmla="*/ 1949450 h 2952750"/>
              <a:gd name="connsiteX1787" fmla="*/ 6401318 w 12027418"/>
              <a:gd name="connsiteY1787" fmla="*/ 1924050 h 2952750"/>
              <a:gd name="connsiteX1788" fmla="*/ 6445768 w 12027418"/>
              <a:gd name="connsiteY1788" fmla="*/ 1898650 h 2952750"/>
              <a:gd name="connsiteX1789" fmla="*/ 6477519 w 12027418"/>
              <a:gd name="connsiteY1789" fmla="*/ 1905000 h 2952750"/>
              <a:gd name="connsiteX1790" fmla="*/ 3200919 w 12027418"/>
              <a:gd name="connsiteY1790" fmla="*/ 1968500 h 2952750"/>
              <a:gd name="connsiteX1791" fmla="*/ 3219968 w 12027418"/>
              <a:gd name="connsiteY1791" fmla="*/ 1936750 h 2952750"/>
              <a:gd name="connsiteX1792" fmla="*/ 3200919 w 12027418"/>
              <a:gd name="connsiteY1792" fmla="*/ 1924050 h 2952750"/>
              <a:gd name="connsiteX1793" fmla="*/ 3175519 w 12027418"/>
              <a:gd name="connsiteY1793" fmla="*/ 1962150 h 2952750"/>
              <a:gd name="connsiteX1794" fmla="*/ 3188219 w 12027418"/>
              <a:gd name="connsiteY1794" fmla="*/ 2000250 h 2952750"/>
              <a:gd name="connsiteX1795" fmla="*/ 3143769 w 12027418"/>
              <a:gd name="connsiteY1795" fmla="*/ 1943100 h 2952750"/>
              <a:gd name="connsiteX1796" fmla="*/ 3308868 w 12027418"/>
              <a:gd name="connsiteY1796" fmla="*/ 1898650 h 2952750"/>
              <a:gd name="connsiteX1797" fmla="*/ 3200919 w 12027418"/>
              <a:gd name="connsiteY1797" fmla="*/ 1968500 h 2952750"/>
              <a:gd name="connsiteX1798" fmla="*/ 10490719 w 12027418"/>
              <a:gd name="connsiteY1798" fmla="*/ 2012950 h 2952750"/>
              <a:gd name="connsiteX1799" fmla="*/ 10484369 w 12027418"/>
              <a:gd name="connsiteY1799" fmla="*/ 2032000 h 2952750"/>
              <a:gd name="connsiteX1800" fmla="*/ 10471669 w 12027418"/>
              <a:gd name="connsiteY1800" fmla="*/ 1949450 h 2952750"/>
              <a:gd name="connsiteX1801" fmla="*/ 10484369 w 12027418"/>
              <a:gd name="connsiteY1801" fmla="*/ 1892300 h 2952750"/>
              <a:gd name="connsiteX1802" fmla="*/ 10490719 w 12027418"/>
              <a:gd name="connsiteY1802" fmla="*/ 2012950 h 2952750"/>
              <a:gd name="connsiteX1803" fmla="*/ 5201168 w 12027418"/>
              <a:gd name="connsiteY1803" fmla="*/ 1898650 h 2952750"/>
              <a:gd name="connsiteX1804" fmla="*/ 5201168 w 12027418"/>
              <a:gd name="connsiteY1804" fmla="*/ 1924050 h 2952750"/>
              <a:gd name="connsiteX1805" fmla="*/ 5163068 w 12027418"/>
              <a:gd name="connsiteY1805" fmla="*/ 1917700 h 2952750"/>
              <a:gd name="connsiteX1806" fmla="*/ 5182118 w 12027418"/>
              <a:gd name="connsiteY1806" fmla="*/ 1892300 h 2952750"/>
              <a:gd name="connsiteX1807" fmla="*/ 5201168 w 12027418"/>
              <a:gd name="connsiteY1807" fmla="*/ 1898650 h 2952750"/>
              <a:gd name="connsiteX1808" fmla="*/ 7684019 w 12027418"/>
              <a:gd name="connsiteY1808" fmla="*/ 1898650 h 2952750"/>
              <a:gd name="connsiteX1809" fmla="*/ 7677669 w 12027418"/>
              <a:gd name="connsiteY1809" fmla="*/ 1885950 h 2952750"/>
              <a:gd name="connsiteX1810" fmla="*/ 7684019 w 12027418"/>
              <a:gd name="connsiteY1810" fmla="*/ 1898650 h 2952750"/>
              <a:gd name="connsiteX1811" fmla="*/ 2699269 w 12027418"/>
              <a:gd name="connsiteY1811" fmla="*/ 1898650 h 2952750"/>
              <a:gd name="connsiteX1812" fmla="*/ 2686569 w 12027418"/>
              <a:gd name="connsiteY1812" fmla="*/ 1885950 h 2952750"/>
              <a:gd name="connsiteX1813" fmla="*/ 2699269 w 12027418"/>
              <a:gd name="connsiteY1813" fmla="*/ 1898650 h 2952750"/>
              <a:gd name="connsiteX1814" fmla="*/ 1638818 w 12027418"/>
              <a:gd name="connsiteY1814" fmla="*/ 1905000 h 2952750"/>
              <a:gd name="connsiteX1815" fmla="*/ 1626118 w 12027418"/>
              <a:gd name="connsiteY1815" fmla="*/ 1898650 h 2952750"/>
              <a:gd name="connsiteX1816" fmla="*/ 1657868 w 12027418"/>
              <a:gd name="connsiteY1816" fmla="*/ 1892300 h 2952750"/>
              <a:gd name="connsiteX1817" fmla="*/ 1638818 w 12027418"/>
              <a:gd name="connsiteY1817" fmla="*/ 1905000 h 2952750"/>
              <a:gd name="connsiteX1818" fmla="*/ 8947669 w 12027418"/>
              <a:gd name="connsiteY1818" fmla="*/ 1968500 h 2952750"/>
              <a:gd name="connsiteX1819" fmla="*/ 8903219 w 12027418"/>
              <a:gd name="connsiteY1819" fmla="*/ 2019300 h 2952750"/>
              <a:gd name="connsiteX1820" fmla="*/ 8941319 w 12027418"/>
              <a:gd name="connsiteY1820" fmla="*/ 2025650 h 2952750"/>
              <a:gd name="connsiteX1821" fmla="*/ 8884169 w 12027418"/>
              <a:gd name="connsiteY1821" fmla="*/ 2076450 h 2952750"/>
              <a:gd name="connsiteX1822" fmla="*/ 8884169 w 12027418"/>
              <a:gd name="connsiteY1822" fmla="*/ 2051050 h 2952750"/>
              <a:gd name="connsiteX1823" fmla="*/ 8839719 w 12027418"/>
              <a:gd name="connsiteY1823" fmla="*/ 1917700 h 2952750"/>
              <a:gd name="connsiteX1824" fmla="*/ 8884169 w 12027418"/>
              <a:gd name="connsiteY1824" fmla="*/ 1879600 h 2952750"/>
              <a:gd name="connsiteX1825" fmla="*/ 8947669 w 12027418"/>
              <a:gd name="connsiteY1825" fmla="*/ 1968500 h 2952750"/>
              <a:gd name="connsiteX1826" fmla="*/ 6160018 w 12027418"/>
              <a:gd name="connsiteY1826" fmla="*/ 1917700 h 2952750"/>
              <a:gd name="connsiteX1827" fmla="*/ 6172718 w 12027418"/>
              <a:gd name="connsiteY1827" fmla="*/ 1924050 h 2952750"/>
              <a:gd name="connsiteX1828" fmla="*/ 6128268 w 12027418"/>
              <a:gd name="connsiteY1828" fmla="*/ 1930400 h 2952750"/>
              <a:gd name="connsiteX1829" fmla="*/ 6121918 w 12027418"/>
              <a:gd name="connsiteY1829" fmla="*/ 1879600 h 2952750"/>
              <a:gd name="connsiteX1830" fmla="*/ 6160018 w 12027418"/>
              <a:gd name="connsiteY1830" fmla="*/ 1917700 h 2952750"/>
              <a:gd name="connsiteX1831" fmla="*/ 5378968 w 12027418"/>
              <a:gd name="connsiteY1831" fmla="*/ 1905000 h 2952750"/>
              <a:gd name="connsiteX1832" fmla="*/ 5442468 w 12027418"/>
              <a:gd name="connsiteY1832" fmla="*/ 1892300 h 2952750"/>
              <a:gd name="connsiteX1833" fmla="*/ 5512318 w 12027418"/>
              <a:gd name="connsiteY1833" fmla="*/ 1930400 h 2952750"/>
              <a:gd name="connsiteX1834" fmla="*/ 5512318 w 12027418"/>
              <a:gd name="connsiteY1834" fmla="*/ 1949450 h 2952750"/>
              <a:gd name="connsiteX1835" fmla="*/ 5404368 w 12027418"/>
              <a:gd name="connsiteY1835" fmla="*/ 1993900 h 2952750"/>
              <a:gd name="connsiteX1836" fmla="*/ 5347218 w 12027418"/>
              <a:gd name="connsiteY1836" fmla="*/ 1968500 h 2952750"/>
              <a:gd name="connsiteX1837" fmla="*/ 5353568 w 12027418"/>
              <a:gd name="connsiteY1837" fmla="*/ 1943100 h 2952750"/>
              <a:gd name="connsiteX1838" fmla="*/ 5398018 w 12027418"/>
              <a:gd name="connsiteY1838" fmla="*/ 1955800 h 2952750"/>
              <a:gd name="connsiteX1839" fmla="*/ 5417068 w 12027418"/>
              <a:gd name="connsiteY1839" fmla="*/ 1974850 h 2952750"/>
              <a:gd name="connsiteX1840" fmla="*/ 5480568 w 12027418"/>
              <a:gd name="connsiteY1840" fmla="*/ 1924050 h 2952750"/>
              <a:gd name="connsiteX1841" fmla="*/ 5442468 w 12027418"/>
              <a:gd name="connsiteY1841" fmla="*/ 1898650 h 2952750"/>
              <a:gd name="connsiteX1842" fmla="*/ 5404368 w 12027418"/>
              <a:gd name="connsiteY1842" fmla="*/ 1924050 h 2952750"/>
              <a:gd name="connsiteX1843" fmla="*/ 5372618 w 12027418"/>
              <a:gd name="connsiteY1843" fmla="*/ 1924050 h 2952750"/>
              <a:gd name="connsiteX1844" fmla="*/ 5372618 w 12027418"/>
              <a:gd name="connsiteY1844" fmla="*/ 1879600 h 2952750"/>
              <a:gd name="connsiteX1845" fmla="*/ 5378968 w 12027418"/>
              <a:gd name="connsiteY1845" fmla="*/ 1905000 h 2952750"/>
              <a:gd name="connsiteX1846" fmla="*/ 2413519 w 12027418"/>
              <a:gd name="connsiteY1846" fmla="*/ 1987550 h 2952750"/>
              <a:gd name="connsiteX1847" fmla="*/ 2400819 w 12027418"/>
              <a:gd name="connsiteY1847" fmla="*/ 2057400 h 2952750"/>
              <a:gd name="connsiteX1848" fmla="*/ 2350019 w 12027418"/>
              <a:gd name="connsiteY1848" fmla="*/ 2038350 h 2952750"/>
              <a:gd name="connsiteX1849" fmla="*/ 2267469 w 12027418"/>
              <a:gd name="connsiteY1849" fmla="*/ 1898650 h 2952750"/>
              <a:gd name="connsiteX1850" fmla="*/ 2267469 w 12027418"/>
              <a:gd name="connsiteY1850" fmla="*/ 1879600 h 2952750"/>
              <a:gd name="connsiteX1851" fmla="*/ 2413519 w 12027418"/>
              <a:gd name="connsiteY1851" fmla="*/ 1987550 h 2952750"/>
              <a:gd name="connsiteX1852" fmla="*/ 9906519 w 12027418"/>
              <a:gd name="connsiteY1852" fmla="*/ 1892300 h 2952750"/>
              <a:gd name="connsiteX1853" fmla="*/ 9881119 w 12027418"/>
              <a:gd name="connsiteY1853" fmla="*/ 1873250 h 2952750"/>
              <a:gd name="connsiteX1854" fmla="*/ 9906519 w 12027418"/>
              <a:gd name="connsiteY1854" fmla="*/ 1892300 h 2952750"/>
              <a:gd name="connsiteX1855" fmla="*/ 8357119 w 12027418"/>
              <a:gd name="connsiteY1855" fmla="*/ 1911350 h 2952750"/>
              <a:gd name="connsiteX1856" fmla="*/ 8382519 w 12027418"/>
              <a:gd name="connsiteY1856" fmla="*/ 1993900 h 2952750"/>
              <a:gd name="connsiteX1857" fmla="*/ 8382519 w 12027418"/>
              <a:gd name="connsiteY1857" fmla="*/ 2082800 h 2952750"/>
              <a:gd name="connsiteX1858" fmla="*/ 8331719 w 12027418"/>
              <a:gd name="connsiteY1858" fmla="*/ 1968500 h 2952750"/>
              <a:gd name="connsiteX1859" fmla="*/ 8357119 w 12027418"/>
              <a:gd name="connsiteY1859" fmla="*/ 1949450 h 2952750"/>
              <a:gd name="connsiteX1860" fmla="*/ 8350769 w 12027418"/>
              <a:gd name="connsiteY1860" fmla="*/ 1917700 h 2952750"/>
              <a:gd name="connsiteX1861" fmla="*/ 8319019 w 12027418"/>
              <a:gd name="connsiteY1861" fmla="*/ 1955800 h 2952750"/>
              <a:gd name="connsiteX1862" fmla="*/ 8274569 w 12027418"/>
              <a:gd name="connsiteY1862" fmla="*/ 1943100 h 2952750"/>
              <a:gd name="connsiteX1863" fmla="*/ 8192019 w 12027418"/>
              <a:gd name="connsiteY1863" fmla="*/ 1981200 h 2952750"/>
              <a:gd name="connsiteX1864" fmla="*/ 8223769 w 12027418"/>
              <a:gd name="connsiteY1864" fmla="*/ 2019300 h 2952750"/>
              <a:gd name="connsiteX1865" fmla="*/ 8141219 w 12027418"/>
              <a:gd name="connsiteY1865" fmla="*/ 2025650 h 2952750"/>
              <a:gd name="connsiteX1866" fmla="*/ 8141219 w 12027418"/>
              <a:gd name="connsiteY1866" fmla="*/ 1949450 h 2952750"/>
              <a:gd name="connsiteX1867" fmla="*/ 8242819 w 12027418"/>
              <a:gd name="connsiteY1867" fmla="*/ 1873250 h 2952750"/>
              <a:gd name="connsiteX1868" fmla="*/ 8357119 w 12027418"/>
              <a:gd name="connsiteY1868" fmla="*/ 1911350 h 2952750"/>
              <a:gd name="connsiteX1869" fmla="*/ 3073919 w 12027418"/>
              <a:gd name="connsiteY1869" fmla="*/ 1885950 h 2952750"/>
              <a:gd name="connsiteX1870" fmla="*/ 3080269 w 12027418"/>
              <a:gd name="connsiteY1870" fmla="*/ 1873250 h 2952750"/>
              <a:gd name="connsiteX1871" fmla="*/ 3073919 w 12027418"/>
              <a:gd name="connsiteY1871" fmla="*/ 1885950 h 2952750"/>
              <a:gd name="connsiteX1872" fmla="*/ 2083318 w 12027418"/>
              <a:gd name="connsiteY1872" fmla="*/ 1879600 h 2952750"/>
              <a:gd name="connsiteX1873" fmla="*/ 2070618 w 12027418"/>
              <a:gd name="connsiteY1873" fmla="*/ 1873250 h 2952750"/>
              <a:gd name="connsiteX1874" fmla="*/ 2083318 w 12027418"/>
              <a:gd name="connsiteY1874" fmla="*/ 1879600 h 2952750"/>
              <a:gd name="connsiteX1875" fmla="*/ 9639819 w 12027418"/>
              <a:gd name="connsiteY1875" fmla="*/ 1860550 h 2952750"/>
              <a:gd name="connsiteX1876" fmla="*/ 9633469 w 12027418"/>
              <a:gd name="connsiteY1876" fmla="*/ 1860550 h 2952750"/>
              <a:gd name="connsiteX1877" fmla="*/ 9639819 w 12027418"/>
              <a:gd name="connsiteY1877" fmla="*/ 1860550 h 2952750"/>
              <a:gd name="connsiteX1878" fmla="*/ 9862069 w 12027418"/>
              <a:gd name="connsiteY1878" fmla="*/ 1866900 h 2952750"/>
              <a:gd name="connsiteX1879" fmla="*/ 9843019 w 12027418"/>
              <a:gd name="connsiteY1879" fmla="*/ 1854200 h 2952750"/>
              <a:gd name="connsiteX1880" fmla="*/ 9862069 w 12027418"/>
              <a:gd name="connsiteY1880" fmla="*/ 1866900 h 2952750"/>
              <a:gd name="connsiteX1881" fmla="*/ 5163068 w 12027418"/>
              <a:gd name="connsiteY1881" fmla="*/ 1879600 h 2952750"/>
              <a:gd name="connsiteX1882" fmla="*/ 5137668 w 12027418"/>
              <a:gd name="connsiteY1882" fmla="*/ 1885950 h 2952750"/>
              <a:gd name="connsiteX1883" fmla="*/ 5137668 w 12027418"/>
              <a:gd name="connsiteY1883" fmla="*/ 1854200 h 2952750"/>
              <a:gd name="connsiteX1884" fmla="*/ 5163068 w 12027418"/>
              <a:gd name="connsiteY1884" fmla="*/ 1879600 h 2952750"/>
              <a:gd name="connsiteX1885" fmla="*/ 7836419 w 12027418"/>
              <a:gd name="connsiteY1885" fmla="*/ 1847850 h 2952750"/>
              <a:gd name="connsiteX1886" fmla="*/ 7836419 w 12027418"/>
              <a:gd name="connsiteY1886" fmla="*/ 1885950 h 2952750"/>
              <a:gd name="connsiteX1887" fmla="*/ 7772919 w 12027418"/>
              <a:gd name="connsiteY1887" fmla="*/ 1981200 h 2952750"/>
              <a:gd name="connsiteX1888" fmla="*/ 7734819 w 12027418"/>
              <a:gd name="connsiteY1888" fmla="*/ 1917700 h 2952750"/>
              <a:gd name="connsiteX1889" fmla="*/ 7779269 w 12027418"/>
              <a:gd name="connsiteY1889" fmla="*/ 1847850 h 2952750"/>
              <a:gd name="connsiteX1890" fmla="*/ 7836419 w 12027418"/>
              <a:gd name="connsiteY1890" fmla="*/ 1847850 h 2952750"/>
              <a:gd name="connsiteX1891" fmla="*/ 5201168 w 12027418"/>
              <a:gd name="connsiteY1891" fmla="*/ 1866900 h 2952750"/>
              <a:gd name="connsiteX1892" fmla="*/ 5194818 w 12027418"/>
              <a:gd name="connsiteY1892" fmla="*/ 1860550 h 2952750"/>
              <a:gd name="connsiteX1893" fmla="*/ 5207518 w 12027418"/>
              <a:gd name="connsiteY1893" fmla="*/ 1841500 h 2952750"/>
              <a:gd name="connsiteX1894" fmla="*/ 5201168 w 12027418"/>
              <a:gd name="connsiteY1894" fmla="*/ 1866900 h 2952750"/>
              <a:gd name="connsiteX1895" fmla="*/ 1473718 w 12027418"/>
              <a:gd name="connsiteY1895" fmla="*/ 1854200 h 2952750"/>
              <a:gd name="connsiteX1896" fmla="*/ 1467368 w 12027418"/>
              <a:gd name="connsiteY1896" fmla="*/ 1841500 h 2952750"/>
              <a:gd name="connsiteX1897" fmla="*/ 1473718 w 12027418"/>
              <a:gd name="connsiteY1897" fmla="*/ 1854200 h 2952750"/>
              <a:gd name="connsiteX1898" fmla="*/ 7709419 w 12027418"/>
              <a:gd name="connsiteY1898" fmla="*/ 1841500 h 2952750"/>
              <a:gd name="connsiteX1899" fmla="*/ 7734819 w 12027418"/>
              <a:gd name="connsiteY1899" fmla="*/ 1841500 h 2952750"/>
              <a:gd name="connsiteX1900" fmla="*/ 7709419 w 12027418"/>
              <a:gd name="connsiteY1900" fmla="*/ 1841500 h 2952750"/>
              <a:gd name="connsiteX1901" fmla="*/ 11303519 w 12027418"/>
              <a:gd name="connsiteY1901" fmla="*/ 1892300 h 2952750"/>
              <a:gd name="connsiteX1902" fmla="*/ 11328919 w 12027418"/>
              <a:gd name="connsiteY1902" fmla="*/ 1816100 h 2952750"/>
              <a:gd name="connsiteX1903" fmla="*/ 11303519 w 12027418"/>
              <a:gd name="connsiteY1903" fmla="*/ 1892300 h 2952750"/>
              <a:gd name="connsiteX1904" fmla="*/ 9258819 w 12027418"/>
              <a:gd name="connsiteY1904" fmla="*/ 1854200 h 2952750"/>
              <a:gd name="connsiteX1905" fmla="*/ 9296919 w 12027418"/>
              <a:gd name="connsiteY1905" fmla="*/ 1854200 h 2952750"/>
              <a:gd name="connsiteX1906" fmla="*/ 9322319 w 12027418"/>
              <a:gd name="connsiteY1906" fmla="*/ 1924050 h 2952750"/>
              <a:gd name="connsiteX1907" fmla="*/ 9290569 w 12027418"/>
              <a:gd name="connsiteY1907" fmla="*/ 1924050 h 2952750"/>
              <a:gd name="connsiteX1908" fmla="*/ 9252469 w 12027418"/>
              <a:gd name="connsiteY1908" fmla="*/ 1847850 h 2952750"/>
              <a:gd name="connsiteX1909" fmla="*/ 9252469 w 12027418"/>
              <a:gd name="connsiteY1909" fmla="*/ 1816100 h 2952750"/>
              <a:gd name="connsiteX1910" fmla="*/ 9258819 w 12027418"/>
              <a:gd name="connsiteY1910" fmla="*/ 1854200 h 2952750"/>
              <a:gd name="connsiteX1911" fmla="*/ 7391919 w 12027418"/>
              <a:gd name="connsiteY1911" fmla="*/ 1879600 h 2952750"/>
              <a:gd name="connsiteX1912" fmla="*/ 7410969 w 12027418"/>
              <a:gd name="connsiteY1912" fmla="*/ 1879600 h 2952750"/>
              <a:gd name="connsiteX1913" fmla="*/ 7410969 w 12027418"/>
              <a:gd name="connsiteY1913" fmla="*/ 1828800 h 2952750"/>
              <a:gd name="connsiteX1914" fmla="*/ 7430019 w 12027418"/>
              <a:gd name="connsiteY1914" fmla="*/ 1854200 h 2952750"/>
              <a:gd name="connsiteX1915" fmla="*/ 7430019 w 12027418"/>
              <a:gd name="connsiteY1915" fmla="*/ 1917700 h 2952750"/>
              <a:gd name="connsiteX1916" fmla="*/ 7391919 w 12027418"/>
              <a:gd name="connsiteY1916" fmla="*/ 1892300 h 2952750"/>
              <a:gd name="connsiteX1917" fmla="*/ 7303019 w 12027418"/>
              <a:gd name="connsiteY1917" fmla="*/ 1981200 h 2952750"/>
              <a:gd name="connsiteX1918" fmla="*/ 7290319 w 12027418"/>
              <a:gd name="connsiteY1918" fmla="*/ 1955800 h 2952750"/>
              <a:gd name="connsiteX1919" fmla="*/ 7290319 w 12027418"/>
              <a:gd name="connsiteY1919" fmla="*/ 1841500 h 2952750"/>
              <a:gd name="connsiteX1920" fmla="*/ 7360169 w 12027418"/>
              <a:gd name="connsiteY1920" fmla="*/ 1816100 h 2952750"/>
              <a:gd name="connsiteX1921" fmla="*/ 7391919 w 12027418"/>
              <a:gd name="connsiteY1921" fmla="*/ 1879600 h 2952750"/>
              <a:gd name="connsiteX1922" fmla="*/ 6769619 w 12027418"/>
              <a:gd name="connsiteY1922" fmla="*/ 1835150 h 2952750"/>
              <a:gd name="connsiteX1923" fmla="*/ 6782319 w 12027418"/>
              <a:gd name="connsiteY1923" fmla="*/ 1822450 h 2952750"/>
              <a:gd name="connsiteX1924" fmla="*/ 6801369 w 12027418"/>
              <a:gd name="connsiteY1924" fmla="*/ 1822450 h 2952750"/>
              <a:gd name="connsiteX1925" fmla="*/ 6775969 w 12027418"/>
              <a:gd name="connsiteY1925" fmla="*/ 1860550 h 2952750"/>
              <a:gd name="connsiteX1926" fmla="*/ 6750569 w 12027418"/>
              <a:gd name="connsiteY1926" fmla="*/ 1835150 h 2952750"/>
              <a:gd name="connsiteX1927" fmla="*/ 6750569 w 12027418"/>
              <a:gd name="connsiteY1927" fmla="*/ 1816100 h 2952750"/>
              <a:gd name="connsiteX1928" fmla="*/ 6769619 w 12027418"/>
              <a:gd name="connsiteY1928" fmla="*/ 1835150 h 2952750"/>
              <a:gd name="connsiteX1929" fmla="*/ 6083818 w 12027418"/>
              <a:gd name="connsiteY1929" fmla="*/ 1835150 h 2952750"/>
              <a:gd name="connsiteX1930" fmla="*/ 6064768 w 12027418"/>
              <a:gd name="connsiteY1930" fmla="*/ 1828800 h 2952750"/>
              <a:gd name="connsiteX1931" fmla="*/ 6090168 w 12027418"/>
              <a:gd name="connsiteY1931" fmla="*/ 1816100 h 2952750"/>
              <a:gd name="connsiteX1932" fmla="*/ 6083818 w 12027418"/>
              <a:gd name="connsiteY1932" fmla="*/ 1835150 h 2952750"/>
              <a:gd name="connsiteX1933" fmla="*/ 648218 w 12027418"/>
              <a:gd name="connsiteY1933" fmla="*/ 1879600 h 2952750"/>
              <a:gd name="connsiteX1934" fmla="*/ 648218 w 12027418"/>
              <a:gd name="connsiteY1934" fmla="*/ 1898650 h 2952750"/>
              <a:gd name="connsiteX1935" fmla="*/ 603768 w 12027418"/>
              <a:gd name="connsiteY1935" fmla="*/ 1930400 h 2952750"/>
              <a:gd name="connsiteX1936" fmla="*/ 527568 w 12027418"/>
              <a:gd name="connsiteY1936" fmla="*/ 1898650 h 2952750"/>
              <a:gd name="connsiteX1937" fmla="*/ 521218 w 12027418"/>
              <a:gd name="connsiteY1937" fmla="*/ 1841500 h 2952750"/>
              <a:gd name="connsiteX1938" fmla="*/ 610118 w 12027418"/>
              <a:gd name="connsiteY1938" fmla="*/ 1816100 h 2952750"/>
              <a:gd name="connsiteX1939" fmla="*/ 648218 w 12027418"/>
              <a:gd name="connsiteY1939" fmla="*/ 1879600 h 2952750"/>
              <a:gd name="connsiteX1940" fmla="*/ 9239769 w 12027418"/>
              <a:gd name="connsiteY1940" fmla="*/ 1949450 h 2952750"/>
              <a:gd name="connsiteX1941" fmla="*/ 9182619 w 12027418"/>
              <a:gd name="connsiteY1941" fmla="*/ 1841500 h 2952750"/>
              <a:gd name="connsiteX1942" fmla="*/ 9195319 w 12027418"/>
              <a:gd name="connsiteY1942" fmla="*/ 1803400 h 2952750"/>
              <a:gd name="connsiteX1943" fmla="*/ 9239769 w 12027418"/>
              <a:gd name="connsiteY1943" fmla="*/ 1949450 h 2952750"/>
              <a:gd name="connsiteX1944" fmla="*/ 5493268 w 12027418"/>
              <a:gd name="connsiteY1944" fmla="*/ 1822450 h 2952750"/>
              <a:gd name="connsiteX1945" fmla="*/ 5429768 w 12027418"/>
              <a:gd name="connsiteY1945" fmla="*/ 1828800 h 2952750"/>
              <a:gd name="connsiteX1946" fmla="*/ 5467868 w 12027418"/>
              <a:gd name="connsiteY1946" fmla="*/ 1803400 h 2952750"/>
              <a:gd name="connsiteX1947" fmla="*/ 5493268 w 12027418"/>
              <a:gd name="connsiteY1947" fmla="*/ 1822450 h 2952750"/>
              <a:gd name="connsiteX1948" fmla="*/ 10465319 w 12027418"/>
              <a:gd name="connsiteY1948" fmla="*/ 1866900 h 2952750"/>
              <a:gd name="connsiteX1949" fmla="*/ 10433569 w 12027418"/>
              <a:gd name="connsiteY1949" fmla="*/ 1905000 h 2952750"/>
              <a:gd name="connsiteX1950" fmla="*/ 10452619 w 12027418"/>
              <a:gd name="connsiteY1950" fmla="*/ 1949450 h 2952750"/>
              <a:gd name="connsiteX1951" fmla="*/ 10427219 w 12027418"/>
              <a:gd name="connsiteY1951" fmla="*/ 2019300 h 2952750"/>
              <a:gd name="connsiteX1952" fmla="*/ 10414519 w 12027418"/>
              <a:gd name="connsiteY1952" fmla="*/ 1981200 h 2952750"/>
              <a:gd name="connsiteX1953" fmla="*/ 10433569 w 12027418"/>
              <a:gd name="connsiteY1953" fmla="*/ 1936750 h 2952750"/>
              <a:gd name="connsiteX1954" fmla="*/ 10414519 w 12027418"/>
              <a:gd name="connsiteY1954" fmla="*/ 1854200 h 2952750"/>
              <a:gd name="connsiteX1955" fmla="*/ 10446269 w 12027418"/>
              <a:gd name="connsiteY1955" fmla="*/ 1784350 h 2952750"/>
              <a:gd name="connsiteX1956" fmla="*/ 10465319 w 12027418"/>
              <a:gd name="connsiteY1956" fmla="*/ 1866900 h 2952750"/>
              <a:gd name="connsiteX1957" fmla="*/ 11220969 w 12027418"/>
              <a:gd name="connsiteY1957" fmla="*/ 1797050 h 2952750"/>
              <a:gd name="connsiteX1958" fmla="*/ 11189219 w 12027418"/>
              <a:gd name="connsiteY1958" fmla="*/ 1866900 h 2952750"/>
              <a:gd name="connsiteX1959" fmla="*/ 11208269 w 12027418"/>
              <a:gd name="connsiteY1959" fmla="*/ 1879600 h 2952750"/>
              <a:gd name="connsiteX1960" fmla="*/ 11208269 w 12027418"/>
              <a:gd name="connsiteY1960" fmla="*/ 1898650 h 2952750"/>
              <a:gd name="connsiteX1961" fmla="*/ 11144769 w 12027418"/>
              <a:gd name="connsiteY1961" fmla="*/ 1962150 h 2952750"/>
              <a:gd name="connsiteX1962" fmla="*/ 11093969 w 12027418"/>
              <a:gd name="connsiteY1962" fmla="*/ 1987550 h 2952750"/>
              <a:gd name="connsiteX1963" fmla="*/ 11074919 w 12027418"/>
              <a:gd name="connsiteY1963" fmla="*/ 2012950 h 2952750"/>
              <a:gd name="connsiteX1964" fmla="*/ 11043169 w 12027418"/>
              <a:gd name="connsiteY1964" fmla="*/ 2044700 h 2952750"/>
              <a:gd name="connsiteX1965" fmla="*/ 11024119 w 12027418"/>
              <a:gd name="connsiteY1965" fmla="*/ 2057400 h 2952750"/>
              <a:gd name="connsiteX1966" fmla="*/ 11182869 w 12027418"/>
              <a:gd name="connsiteY1966" fmla="*/ 1879600 h 2952750"/>
              <a:gd name="connsiteX1967" fmla="*/ 11182869 w 12027418"/>
              <a:gd name="connsiteY1967" fmla="*/ 1841500 h 2952750"/>
              <a:gd name="connsiteX1968" fmla="*/ 11214619 w 12027418"/>
              <a:gd name="connsiteY1968" fmla="*/ 1778000 h 2952750"/>
              <a:gd name="connsiteX1969" fmla="*/ 11220969 w 12027418"/>
              <a:gd name="connsiteY1969" fmla="*/ 1797050 h 2952750"/>
              <a:gd name="connsiteX1970" fmla="*/ 2718319 w 12027418"/>
              <a:gd name="connsiteY1970" fmla="*/ 1803400 h 2952750"/>
              <a:gd name="connsiteX1971" fmla="*/ 2794519 w 12027418"/>
              <a:gd name="connsiteY1971" fmla="*/ 1879600 h 2952750"/>
              <a:gd name="connsiteX1972" fmla="*/ 2794519 w 12027418"/>
              <a:gd name="connsiteY1972" fmla="*/ 1911350 h 2952750"/>
              <a:gd name="connsiteX1973" fmla="*/ 2762769 w 12027418"/>
              <a:gd name="connsiteY1973" fmla="*/ 1885950 h 2952750"/>
              <a:gd name="connsiteX1974" fmla="*/ 2775469 w 12027418"/>
              <a:gd name="connsiteY1974" fmla="*/ 1866900 h 2952750"/>
              <a:gd name="connsiteX1975" fmla="*/ 2692919 w 12027418"/>
              <a:gd name="connsiteY1975" fmla="*/ 1816100 h 2952750"/>
              <a:gd name="connsiteX1976" fmla="*/ 2718319 w 12027418"/>
              <a:gd name="connsiteY1976" fmla="*/ 1778000 h 2952750"/>
              <a:gd name="connsiteX1977" fmla="*/ 2718319 w 12027418"/>
              <a:gd name="connsiteY1977" fmla="*/ 1803400 h 2952750"/>
              <a:gd name="connsiteX1978" fmla="*/ 1384818 w 12027418"/>
              <a:gd name="connsiteY1978" fmla="*/ 1778000 h 2952750"/>
              <a:gd name="connsiteX1979" fmla="*/ 1321318 w 12027418"/>
              <a:gd name="connsiteY1979" fmla="*/ 1835150 h 2952750"/>
              <a:gd name="connsiteX1980" fmla="*/ 1264168 w 12027418"/>
              <a:gd name="connsiteY1980" fmla="*/ 1974850 h 2952750"/>
              <a:gd name="connsiteX1981" fmla="*/ 1245118 w 12027418"/>
              <a:gd name="connsiteY1981" fmla="*/ 1936750 h 2952750"/>
              <a:gd name="connsiteX1982" fmla="*/ 1359418 w 12027418"/>
              <a:gd name="connsiteY1982" fmla="*/ 1778000 h 2952750"/>
              <a:gd name="connsiteX1983" fmla="*/ 1384818 w 12027418"/>
              <a:gd name="connsiteY1983" fmla="*/ 1778000 h 2952750"/>
              <a:gd name="connsiteX1984" fmla="*/ 5410718 w 12027418"/>
              <a:gd name="connsiteY1984" fmla="*/ 1803400 h 2952750"/>
              <a:gd name="connsiteX1985" fmla="*/ 5461518 w 12027418"/>
              <a:gd name="connsiteY1985" fmla="*/ 1771650 h 2952750"/>
              <a:gd name="connsiteX1986" fmla="*/ 5410718 w 12027418"/>
              <a:gd name="connsiteY1986" fmla="*/ 1803400 h 2952750"/>
              <a:gd name="connsiteX1987" fmla="*/ 3232668 w 12027418"/>
              <a:gd name="connsiteY1987" fmla="*/ 1771650 h 2952750"/>
              <a:gd name="connsiteX1988" fmla="*/ 3251718 w 12027418"/>
              <a:gd name="connsiteY1988" fmla="*/ 1790700 h 2952750"/>
              <a:gd name="connsiteX1989" fmla="*/ 3239018 w 12027418"/>
              <a:gd name="connsiteY1989" fmla="*/ 1797050 h 2952750"/>
              <a:gd name="connsiteX1990" fmla="*/ 3200919 w 12027418"/>
              <a:gd name="connsiteY1990" fmla="*/ 1771650 h 2952750"/>
              <a:gd name="connsiteX1991" fmla="*/ 3232668 w 12027418"/>
              <a:gd name="connsiteY1991" fmla="*/ 1771650 h 2952750"/>
              <a:gd name="connsiteX1992" fmla="*/ 10255769 w 12027418"/>
              <a:gd name="connsiteY1992" fmla="*/ 1778000 h 2952750"/>
              <a:gd name="connsiteX1993" fmla="*/ 10293869 w 12027418"/>
              <a:gd name="connsiteY1993" fmla="*/ 1898650 h 2952750"/>
              <a:gd name="connsiteX1994" fmla="*/ 10351019 w 12027418"/>
              <a:gd name="connsiteY1994" fmla="*/ 1987550 h 2952750"/>
              <a:gd name="connsiteX1995" fmla="*/ 10331969 w 12027418"/>
              <a:gd name="connsiteY1995" fmla="*/ 2057400 h 2952750"/>
              <a:gd name="connsiteX1996" fmla="*/ 10344669 w 12027418"/>
              <a:gd name="connsiteY1996" fmla="*/ 2095500 h 2952750"/>
              <a:gd name="connsiteX1997" fmla="*/ 10306569 w 12027418"/>
              <a:gd name="connsiteY1997" fmla="*/ 2152650 h 2952750"/>
              <a:gd name="connsiteX1998" fmla="*/ 10312919 w 12027418"/>
              <a:gd name="connsiteY1998" fmla="*/ 2165350 h 2952750"/>
              <a:gd name="connsiteX1999" fmla="*/ 10408169 w 12027418"/>
              <a:gd name="connsiteY1999" fmla="*/ 2025650 h 2952750"/>
              <a:gd name="connsiteX2000" fmla="*/ 10414519 w 12027418"/>
              <a:gd name="connsiteY2000" fmla="*/ 2051050 h 2952750"/>
              <a:gd name="connsiteX2001" fmla="*/ 10382769 w 12027418"/>
              <a:gd name="connsiteY2001" fmla="*/ 2184400 h 2952750"/>
              <a:gd name="connsiteX2002" fmla="*/ 10408169 w 12027418"/>
              <a:gd name="connsiteY2002" fmla="*/ 2190750 h 2952750"/>
              <a:gd name="connsiteX2003" fmla="*/ 10484369 w 12027418"/>
              <a:gd name="connsiteY2003" fmla="*/ 2114550 h 2952750"/>
              <a:gd name="connsiteX2004" fmla="*/ 10471669 w 12027418"/>
              <a:gd name="connsiteY2004" fmla="*/ 2063750 h 2952750"/>
              <a:gd name="connsiteX2005" fmla="*/ 10484369 w 12027418"/>
              <a:gd name="connsiteY2005" fmla="*/ 2051050 h 2952750"/>
              <a:gd name="connsiteX2006" fmla="*/ 10522469 w 12027418"/>
              <a:gd name="connsiteY2006" fmla="*/ 2101850 h 2952750"/>
              <a:gd name="connsiteX2007" fmla="*/ 10503419 w 12027418"/>
              <a:gd name="connsiteY2007" fmla="*/ 2133600 h 2952750"/>
              <a:gd name="connsiteX2008" fmla="*/ 10554219 w 12027418"/>
              <a:gd name="connsiteY2008" fmla="*/ 2203450 h 2952750"/>
              <a:gd name="connsiteX2009" fmla="*/ 10751069 w 12027418"/>
              <a:gd name="connsiteY2009" fmla="*/ 2286000 h 2952750"/>
              <a:gd name="connsiteX2010" fmla="*/ 10820919 w 12027418"/>
              <a:gd name="connsiteY2010" fmla="*/ 2273300 h 2952750"/>
              <a:gd name="connsiteX2011" fmla="*/ 10655819 w 12027418"/>
              <a:gd name="connsiteY2011" fmla="*/ 2374900 h 2952750"/>
              <a:gd name="connsiteX2012" fmla="*/ 10706619 w 12027418"/>
              <a:gd name="connsiteY2012" fmla="*/ 2393950 h 2952750"/>
              <a:gd name="connsiteX2013" fmla="*/ 10814569 w 12027418"/>
              <a:gd name="connsiteY2013" fmla="*/ 2298700 h 2952750"/>
              <a:gd name="connsiteX2014" fmla="*/ 10839969 w 12027418"/>
              <a:gd name="connsiteY2014" fmla="*/ 2298700 h 2952750"/>
              <a:gd name="connsiteX2015" fmla="*/ 10897119 w 12027418"/>
              <a:gd name="connsiteY2015" fmla="*/ 2330450 h 2952750"/>
              <a:gd name="connsiteX2016" fmla="*/ 10846319 w 12027418"/>
              <a:gd name="connsiteY2016" fmla="*/ 2324100 h 2952750"/>
              <a:gd name="connsiteX2017" fmla="*/ 10928869 w 12027418"/>
              <a:gd name="connsiteY2017" fmla="*/ 2432050 h 2952750"/>
              <a:gd name="connsiteX2018" fmla="*/ 10941569 w 12027418"/>
              <a:gd name="connsiteY2018" fmla="*/ 2457450 h 2952750"/>
              <a:gd name="connsiteX2019" fmla="*/ 10833619 w 12027418"/>
              <a:gd name="connsiteY2019" fmla="*/ 2343150 h 2952750"/>
              <a:gd name="connsiteX2020" fmla="*/ 10827269 w 12027418"/>
              <a:gd name="connsiteY2020" fmla="*/ 2355850 h 2952750"/>
              <a:gd name="connsiteX2021" fmla="*/ 10903469 w 12027418"/>
              <a:gd name="connsiteY2021" fmla="*/ 2482850 h 2952750"/>
              <a:gd name="connsiteX2022" fmla="*/ 10827269 w 12027418"/>
              <a:gd name="connsiteY2022" fmla="*/ 2438400 h 2952750"/>
              <a:gd name="connsiteX2023" fmla="*/ 10820919 w 12027418"/>
              <a:gd name="connsiteY2023" fmla="*/ 2457450 h 2952750"/>
              <a:gd name="connsiteX2024" fmla="*/ 10833619 w 12027418"/>
              <a:gd name="connsiteY2024" fmla="*/ 2495550 h 2952750"/>
              <a:gd name="connsiteX2025" fmla="*/ 10839969 w 12027418"/>
              <a:gd name="connsiteY2025" fmla="*/ 2565400 h 2952750"/>
              <a:gd name="connsiteX2026" fmla="*/ 10859019 w 12027418"/>
              <a:gd name="connsiteY2026" fmla="*/ 2571750 h 2952750"/>
              <a:gd name="connsiteX2027" fmla="*/ 10884419 w 12027418"/>
              <a:gd name="connsiteY2027" fmla="*/ 2628900 h 2952750"/>
              <a:gd name="connsiteX2028" fmla="*/ 10871719 w 12027418"/>
              <a:gd name="connsiteY2028" fmla="*/ 2724150 h 2952750"/>
              <a:gd name="connsiteX2029" fmla="*/ 10922519 w 12027418"/>
              <a:gd name="connsiteY2029" fmla="*/ 2889250 h 2952750"/>
              <a:gd name="connsiteX2030" fmla="*/ 10922519 w 12027418"/>
              <a:gd name="connsiteY2030" fmla="*/ 2952750 h 2952750"/>
              <a:gd name="connsiteX2031" fmla="*/ 10630419 w 12027418"/>
              <a:gd name="connsiteY2031" fmla="*/ 2952750 h 2952750"/>
              <a:gd name="connsiteX2032" fmla="*/ 10560569 w 12027418"/>
              <a:gd name="connsiteY2032" fmla="*/ 2901950 h 2952750"/>
              <a:gd name="connsiteX2033" fmla="*/ 10439919 w 12027418"/>
              <a:gd name="connsiteY2033" fmla="*/ 2825750 h 2952750"/>
              <a:gd name="connsiteX2034" fmla="*/ 10490719 w 12027418"/>
              <a:gd name="connsiteY2034" fmla="*/ 2762250 h 2952750"/>
              <a:gd name="connsiteX2035" fmla="*/ 10490719 w 12027418"/>
              <a:gd name="connsiteY2035" fmla="*/ 2730500 h 2952750"/>
              <a:gd name="connsiteX2036" fmla="*/ 10439919 w 12027418"/>
              <a:gd name="connsiteY2036" fmla="*/ 2724150 h 2952750"/>
              <a:gd name="connsiteX2037" fmla="*/ 10389119 w 12027418"/>
              <a:gd name="connsiteY2037" fmla="*/ 2578100 h 2952750"/>
              <a:gd name="connsiteX2038" fmla="*/ 10414519 w 12027418"/>
              <a:gd name="connsiteY2038" fmla="*/ 2495550 h 2952750"/>
              <a:gd name="connsiteX2039" fmla="*/ 10249419 w 12027418"/>
              <a:gd name="connsiteY2039" fmla="*/ 2438400 h 2952750"/>
              <a:gd name="connsiteX2040" fmla="*/ 10224019 w 12027418"/>
              <a:gd name="connsiteY2040" fmla="*/ 2419350 h 2952750"/>
              <a:gd name="connsiteX2041" fmla="*/ 10204969 w 12027418"/>
              <a:gd name="connsiteY2041" fmla="*/ 2419350 h 2952750"/>
              <a:gd name="connsiteX2042" fmla="*/ 10173219 w 12027418"/>
              <a:gd name="connsiteY2042" fmla="*/ 2533650 h 2952750"/>
              <a:gd name="connsiteX2043" fmla="*/ 10147819 w 12027418"/>
              <a:gd name="connsiteY2043" fmla="*/ 2559050 h 2952750"/>
              <a:gd name="connsiteX2044" fmla="*/ 10128769 w 12027418"/>
              <a:gd name="connsiteY2044" fmla="*/ 2660650 h 2952750"/>
              <a:gd name="connsiteX2045" fmla="*/ 10027169 w 12027418"/>
              <a:gd name="connsiteY2045" fmla="*/ 2952750 h 2952750"/>
              <a:gd name="connsiteX2046" fmla="*/ 10008119 w 12027418"/>
              <a:gd name="connsiteY2046" fmla="*/ 2952750 h 2952750"/>
              <a:gd name="connsiteX2047" fmla="*/ 10008119 w 12027418"/>
              <a:gd name="connsiteY2047" fmla="*/ 2921000 h 2952750"/>
              <a:gd name="connsiteX2048" fmla="*/ 10103369 w 12027418"/>
              <a:gd name="connsiteY2048" fmla="*/ 2654300 h 2952750"/>
              <a:gd name="connsiteX2049" fmla="*/ 10109719 w 12027418"/>
              <a:gd name="connsiteY2049" fmla="*/ 2603500 h 2952750"/>
              <a:gd name="connsiteX2050" fmla="*/ 10192269 w 12027418"/>
              <a:gd name="connsiteY2050" fmla="*/ 2374900 h 2952750"/>
              <a:gd name="connsiteX2051" fmla="*/ 10230369 w 12027418"/>
              <a:gd name="connsiteY2051" fmla="*/ 2292350 h 2952750"/>
              <a:gd name="connsiteX2052" fmla="*/ 10211319 w 12027418"/>
              <a:gd name="connsiteY2052" fmla="*/ 2228850 h 2952750"/>
              <a:gd name="connsiteX2053" fmla="*/ 10224019 w 12027418"/>
              <a:gd name="connsiteY2053" fmla="*/ 2159000 h 2952750"/>
              <a:gd name="connsiteX2054" fmla="*/ 10154169 w 12027418"/>
              <a:gd name="connsiteY2054" fmla="*/ 2146300 h 2952750"/>
              <a:gd name="connsiteX2055" fmla="*/ 10122419 w 12027418"/>
              <a:gd name="connsiteY2055" fmla="*/ 2146300 h 2952750"/>
              <a:gd name="connsiteX2056" fmla="*/ 10103369 w 12027418"/>
              <a:gd name="connsiteY2056" fmla="*/ 2184400 h 2952750"/>
              <a:gd name="connsiteX2057" fmla="*/ 10077969 w 12027418"/>
              <a:gd name="connsiteY2057" fmla="*/ 2203450 h 2952750"/>
              <a:gd name="connsiteX2058" fmla="*/ 9982719 w 12027418"/>
              <a:gd name="connsiteY2058" fmla="*/ 2444750 h 2952750"/>
              <a:gd name="connsiteX2059" fmla="*/ 10014469 w 12027418"/>
              <a:gd name="connsiteY2059" fmla="*/ 2641600 h 2952750"/>
              <a:gd name="connsiteX2060" fmla="*/ 9944619 w 12027418"/>
              <a:gd name="connsiteY2060" fmla="*/ 2520950 h 2952750"/>
              <a:gd name="connsiteX2061" fmla="*/ 9843019 w 12027418"/>
              <a:gd name="connsiteY2061" fmla="*/ 2647950 h 2952750"/>
              <a:gd name="connsiteX2062" fmla="*/ 9798569 w 12027418"/>
              <a:gd name="connsiteY2062" fmla="*/ 2647950 h 2952750"/>
              <a:gd name="connsiteX2063" fmla="*/ 9798569 w 12027418"/>
              <a:gd name="connsiteY2063" fmla="*/ 2686050 h 2952750"/>
              <a:gd name="connsiteX2064" fmla="*/ 9766819 w 12027418"/>
              <a:gd name="connsiteY2064" fmla="*/ 2667000 h 2952750"/>
              <a:gd name="connsiteX2065" fmla="*/ 9747769 w 12027418"/>
              <a:gd name="connsiteY2065" fmla="*/ 2698750 h 2952750"/>
              <a:gd name="connsiteX2066" fmla="*/ 9766819 w 12027418"/>
              <a:gd name="connsiteY2066" fmla="*/ 2749550 h 2952750"/>
              <a:gd name="connsiteX2067" fmla="*/ 9741419 w 12027418"/>
              <a:gd name="connsiteY2067" fmla="*/ 2749550 h 2952750"/>
              <a:gd name="connsiteX2068" fmla="*/ 9703319 w 12027418"/>
              <a:gd name="connsiteY2068" fmla="*/ 2711450 h 2952750"/>
              <a:gd name="connsiteX2069" fmla="*/ 9677919 w 12027418"/>
              <a:gd name="connsiteY2069" fmla="*/ 2711450 h 2952750"/>
              <a:gd name="connsiteX2070" fmla="*/ 9671569 w 12027418"/>
              <a:gd name="connsiteY2070" fmla="*/ 2724150 h 2952750"/>
              <a:gd name="connsiteX2071" fmla="*/ 9696969 w 12027418"/>
              <a:gd name="connsiteY2071" fmla="*/ 2781300 h 2952750"/>
              <a:gd name="connsiteX2072" fmla="*/ 9608069 w 12027418"/>
              <a:gd name="connsiteY2072" fmla="*/ 2952750 h 2952750"/>
              <a:gd name="connsiteX2073" fmla="*/ 9481069 w 12027418"/>
              <a:gd name="connsiteY2073" fmla="*/ 2952750 h 2952750"/>
              <a:gd name="connsiteX2074" fmla="*/ 9442969 w 12027418"/>
              <a:gd name="connsiteY2074" fmla="*/ 2838450 h 2952750"/>
              <a:gd name="connsiteX2075" fmla="*/ 9411219 w 12027418"/>
              <a:gd name="connsiteY2075" fmla="*/ 2838450 h 2952750"/>
              <a:gd name="connsiteX2076" fmla="*/ 9373119 w 12027418"/>
              <a:gd name="connsiteY2076" fmla="*/ 2952750 h 2952750"/>
              <a:gd name="connsiteX2077" fmla="*/ 9328669 w 12027418"/>
              <a:gd name="connsiteY2077" fmla="*/ 2952750 h 2952750"/>
              <a:gd name="connsiteX2078" fmla="*/ 9335019 w 12027418"/>
              <a:gd name="connsiteY2078" fmla="*/ 2882900 h 2952750"/>
              <a:gd name="connsiteX2079" fmla="*/ 9335019 w 12027418"/>
              <a:gd name="connsiteY2079" fmla="*/ 2863850 h 2952750"/>
              <a:gd name="connsiteX2080" fmla="*/ 9296919 w 12027418"/>
              <a:gd name="connsiteY2080" fmla="*/ 2660650 h 2952750"/>
              <a:gd name="connsiteX2081" fmla="*/ 9309619 w 12027418"/>
              <a:gd name="connsiteY2081" fmla="*/ 2622550 h 2952750"/>
              <a:gd name="connsiteX2082" fmla="*/ 9271519 w 12027418"/>
              <a:gd name="connsiteY2082" fmla="*/ 2584450 h 2952750"/>
              <a:gd name="connsiteX2083" fmla="*/ 9201669 w 12027418"/>
              <a:gd name="connsiteY2083" fmla="*/ 2489200 h 2952750"/>
              <a:gd name="connsiteX2084" fmla="*/ 9315969 w 12027418"/>
              <a:gd name="connsiteY2084" fmla="*/ 2457450 h 2952750"/>
              <a:gd name="connsiteX2085" fmla="*/ 9315969 w 12027418"/>
              <a:gd name="connsiteY2085" fmla="*/ 2362200 h 2952750"/>
              <a:gd name="connsiteX2086" fmla="*/ 9239769 w 12027418"/>
              <a:gd name="connsiteY2086" fmla="*/ 2311400 h 2952750"/>
              <a:gd name="connsiteX2087" fmla="*/ 9315969 w 12027418"/>
              <a:gd name="connsiteY2087" fmla="*/ 2260600 h 2952750"/>
              <a:gd name="connsiteX2088" fmla="*/ 9315969 w 12027418"/>
              <a:gd name="connsiteY2088" fmla="*/ 2190750 h 2952750"/>
              <a:gd name="connsiteX2089" fmla="*/ 9246119 w 12027418"/>
              <a:gd name="connsiteY2089" fmla="*/ 2190750 h 2952750"/>
              <a:gd name="connsiteX2090" fmla="*/ 9246119 w 12027418"/>
              <a:gd name="connsiteY2090" fmla="*/ 2101850 h 2952750"/>
              <a:gd name="connsiteX2091" fmla="*/ 9322319 w 12027418"/>
              <a:gd name="connsiteY2091" fmla="*/ 2101850 h 2952750"/>
              <a:gd name="connsiteX2092" fmla="*/ 9335019 w 12027418"/>
              <a:gd name="connsiteY2092" fmla="*/ 2133600 h 2952750"/>
              <a:gd name="connsiteX2093" fmla="*/ 9322319 w 12027418"/>
              <a:gd name="connsiteY2093" fmla="*/ 2279650 h 2952750"/>
              <a:gd name="connsiteX2094" fmla="*/ 9347719 w 12027418"/>
              <a:gd name="connsiteY2094" fmla="*/ 2457450 h 2952750"/>
              <a:gd name="connsiteX2095" fmla="*/ 9538219 w 12027418"/>
              <a:gd name="connsiteY2095" fmla="*/ 2590800 h 2952750"/>
              <a:gd name="connsiteX2096" fmla="*/ 9576319 w 12027418"/>
              <a:gd name="connsiteY2096" fmla="*/ 2698750 h 2952750"/>
              <a:gd name="connsiteX2097" fmla="*/ 9493769 w 12027418"/>
              <a:gd name="connsiteY2097" fmla="*/ 2838450 h 2952750"/>
              <a:gd name="connsiteX2098" fmla="*/ 9493769 w 12027418"/>
              <a:gd name="connsiteY2098" fmla="*/ 2876550 h 2952750"/>
              <a:gd name="connsiteX2099" fmla="*/ 9506469 w 12027418"/>
              <a:gd name="connsiteY2099" fmla="*/ 2882900 h 2952750"/>
              <a:gd name="connsiteX2100" fmla="*/ 9550919 w 12027418"/>
              <a:gd name="connsiteY2100" fmla="*/ 2844800 h 2952750"/>
              <a:gd name="connsiteX2101" fmla="*/ 9538219 w 12027418"/>
              <a:gd name="connsiteY2101" fmla="*/ 2825750 h 2952750"/>
              <a:gd name="connsiteX2102" fmla="*/ 9620769 w 12027418"/>
              <a:gd name="connsiteY2102" fmla="*/ 2863850 h 2952750"/>
              <a:gd name="connsiteX2103" fmla="*/ 9627119 w 12027418"/>
              <a:gd name="connsiteY2103" fmla="*/ 2851150 h 2952750"/>
              <a:gd name="connsiteX2104" fmla="*/ 9582669 w 12027418"/>
              <a:gd name="connsiteY2104" fmla="*/ 2800350 h 2952750"/>
              <a:gd name="connsiteX2105" fmla="*/ 9677919 w 12027418"/>
              <a:gd name="connsiteY2105" fmla="*/ 2698750 h 2952750"/>
              <a:gd name="connsiteX2106" fmla="*/ 9608069 w 12027418"/>
              <a:gd name="connsiteY2106" fmla="*/ 2635250 h 2952750"/>
              <a:gd name="connsiteX2107" fmla="*/ 9601719 w 12027418"/>
              <a:gd name="connsiteY2107" fmla="*/ 2584450 h 2952750"/>
              <a:gd name="connsiteX2108" fmla="*/ 9646169 w 12027418"/>
              <a:gd name="connsiteY2108" fmla="*/ 2597150 h 2952750"/>
              <a:gd name="connsiteX2109" fmla="*/ 9652519 w 12027418"/>
              <a:gd name="connsiteY2109" fmla="*/ 2571750 h 2952750"/>
              <a:gd name="connsiteX2110" fmla="*/ 9563619 w 12027418"/>
              <a:gd name="connsiteY2110" fmla="*/ 2444750 h 2952750"/>
              <a:gd name="connsiteX2111" fmla="*/ 9557269 w 12027418"/>
              <a:gd name="connsiteY2111" fmla="*/ 2419350 h 2952750"/>
              <a:gd name="connsiteX2112" fmla="*/ 9652519 w 12027418"/>
              <a:gd name="connsiteY2112" fmla="*/ 2336800 h 2952750"/>
              <a:gd name="connsiteX2113" fmla="*/ 9690619 w 12027418"/>
              <a:gd name="connsiteY2113" fmla="*/ 2349500 h 2952750"/>
              <a:gd name="connsiteX2114" fmla="*/ 9696969 w 12027418"/>
              <a:gd name="connsiteY2114" fmla="*/ 2374900 h 2952750"/>
              <a:gd name="connsiteX2115" fmla="*/ 9639819 w 12027418"/>
              <a:gd name="connsiteY2115" fmla="*/ 2387600 h 2952750"/>
              <a:gd name="connsiteX2116" fmla="*/ 9620769 w 12027418"/>
              <a:gd name="connsiteY2116" fmla="*/ 2476500 h 2952750"/>
              <a:gd name="connsiteX2117" fmla="*/ 9620769 w 12027418"/>
              <a:gd name="connsiteY2117" fmla="*/ 2508250 h 2952750"/>
              <a:gd name="connsiteX2118" fmla="*/ 9779519 w 12027418"/>
              <a:gd name="connsiteY2118" fmla="*/ 2552700 h 2952750"/>
              <a:gd name="connsiteX2119" fmla="*/ 9798569 w 12027418"/>
              <a:gd name="connsiteY2119" fmla="*/ 2571750 h 2952750"/>
              <a:gd name="connsiteX2120" fmla="*/ 9836669 w 12027418"/>
              <a:gd name="connsiteY2120" fmla="*/ 2501900 h 2952750"/>
              <a:gd name="connsiteX2121" fmla="*/ 9862069 w 12027418"/>
              <a:gd name="connsiteY2121" fmla="*/ 2457450 h 2952750"/>
              <a:gd name="connsiteX2122" fmla="*/ 9849369 w 12027418"/>
              <a:gd name="connsiteY2122" fmla="*/ 2501900 h 2952750"/>
              <a:gd name="connsiteX2123" fmla="*/ 9874769 w 12027418"/>
              <a:gd name="connsiteY2123" fmla="*/ 2508250 h 2952750"/>
              <a:gd name="connsiteX2124" fmla="*/ 9938269 w 12027418"/>
              <a:gd name="connsiteY2124" fmla="*/ 2413000 h 2952750"/>
              <a:gd name="connsiteX2125" fmla="*/ 9995419 w 12027418"/>
              <a:gd name="connsiteY2125" fmla="*/ 2343150 h 2952750"/>
              <a:gd name="connsiteX2126" fmla="*/ 9995419 w 12027418"/>
              <a:gd name="connsiteY2126" fmla="*/ 2324100 h 2952750"/>
              <a:gd name="connsiteX2127" fmla="*/ 9957319 w 12027418"/>
              <a:gd name="connsiteY2127" fmla="*/ 2311400 h 2952750"/>
              <a:gd name="connsiteX2128" fmla="*/ 10027169 w 12027418"/>
              <a:gd name="connsiteY2128" fmla="*/ 2203450 h 2952750"/>
              <a:gd name="connsiteX2129" fmla="*/ 9995419 w 12027418"/>
              <a:gd name="connsiteY2129" fmla="*/ 2222500 h 2952750"/>
              <a:gd name="connsiteX2130" fmla="*/ 9938269 w 12027418"/>
              <a:gd name="connsiteY2130" fmla="*/ 2203450 h 2952750"/>
              <a:gd name="connsiteX2131" fmla="*/ 9938269 w 12027418"/>
              <a:gd name="connsiteY2131" fmla="*/ 2159000 h 2952750"/>
              <a:gd name="connsiteX2132" fmla="*/ 9950969 w 12027418"/>
              <a:gd name="connsiteY2132" fmla="*/ 2165350 h 2952750"/>
              <a:gd name="connsiteX2133" fmla="*/ 9970019 w 12027418"/>
              <a:gd name="connsiteY2133" fmla="*/ 2127250 h 2952750"/>
              <a:gd name="connsiteX2134" fmla="*/ 9982719 w 12027418"/>
              <a:gd name="connsiteY2134" fmla="*/ 2146300 h 2952750"/>
              <a:gd name="connsiteX2135" fmla="*/ 9995419 w 12027418"/>
              <a:gd name="connsiteY2135" fmla="*/ 2120900 h 2952750"/>
              <a:gd name="connsiteX2136" fmla="*/ 9963669 w 12027418"/>
              <a:gd name="connsiteY2136" fmla="*/ 2108200 h 2952750"/>
              <a:gd name="connsiteX2137" fmla="*/ 9989069 w 12027418"/>
              <a:gd name="connsiteY2137" fmla="*/ 2095500 h 2952750"/>
              <a:gd name="connsiteX2138" fmla="*/ 10052569 w 12027418"/>
              <a:gd name="connsiteY2138" fmla="*/ 2108200 h 2952750"/>
              <a:gd name="connsiteX2139" fmla="*/ 10122419 w 12027418"/>
              <a:gd name="connsiteY2139" fmla="*/ 2006600 h 2952750"/>
              <a:gd name="connsiteX2140" fmla="*/ 10128769 w 12027418"/>
              <a:gd name="connsiteY2140" fmla="*/ 1949450 h 2952750"/>
              <a:gd name="connsiteX2141" fmla="*/ 10128769 w 12027418"/>
              <a:gd name="connsiteY2141" fmla="*/ 2025650 h 2952750"/>
              <a:gd name="connsiteX2142" fmla="*/ 10185919 w 12027418"/>
              <a:gd name="connsiteY2142" fmla="*/ 2025650 h 2952750"/>
              <a:gd name="connsiteX2143" fmla="*/ 10141469 w 12027418"/>
              <a:gd name="connsiteY2143" fmla="*/ 2051050 h 2952750"/>
              <a:gd name="connsiteX2144" fmla="*/ 10211319 w 12027418"/>
              <a:gd name="connsiteY2144" fmla="*/ 2082800 h 2952750"/>
              <a:gd name="connsiteX2145" fmla="*/ 10268469 w 12027418"/>
              <a:gd name="connsiteY2145" fmla="*/ 2019300 h 2952750"/>
              <a:gd name="connsiteX2146" fmla="*/ 10243069 w 12027418"/>
              <a:gd name="connsiteY2146" fmla="*/ 1993900 h 2952750"/>
              <a:gd name="connsiteX2147" fmla="*/ 10217669 w 12027418"/>
              <a:gd name="connsiteY2147" fmla="*/ 2025650 h 2952750"/>
              <a:gd name="connsiteX2148" fmla="*/ 10166869 w 12027418"/>
              <a:gd name="connsiteY2148" fmla="*/ 1981200 h 2952750"/>
              <a:gd name="connsiteX2149" fmla="*/ 10255769 w 12027418"/>
              <a:gd name="connsiteY2149" fmla="*/ 1917700 h 2952750"/>
              <a:gd name="connsiteX2150" fmla="*/ 10236719 w 12027418"/>
              <a:gd name="connsiteY2150" fmla="*/ 1911350 h 2952750"/>
              <a:gd name="connsiteX2151" fmla="*/ 10268469 w 12027418"/>
              <a:gd name="connsiteY2151" fmla="*/ 1847850 h 2952750"/>
              <a:gd name="connsiteX2152" fmla="*/ 10255769 w 12027418"/>
              <a:gd name="connsiteY2152" fmla="*/ 1797050 h 2952750"/>
              <a:gd name="connsiteX2153" fmla="*/ 10236719 w 12027418"/>
              <a:gd name="connsiteY2153" fmla="*/ 1797050 h 2952750"/>
              <a:gd name="connsiteX2154" fmla="*/ 10236719 w 12027418"/>
              <a:gd name="connsiteY2154" fmla="*/ 1854200 h 2952750"/>
              <a:gd name="connsiteX2155" fmla="*/ 10204969 w 12027418"/>
              <a:gd name="connsiteY2155" fmla="*/ 1809750 h 2952750"/>
              <a:gd name="connsiteX2156" fmla="*/ 10204969 w 12027418"/>
              <a:gd name="connsiteY2156" fmla="*/ 1841500 h 2952750"/>
              <a:gd name="connsiteX2157" fmla="*/ 10192269 w 12027418"/>
              <a:gd name="connsiteY2157" fmla="*/ 1854200 h 2952750"/>
              <a:gd name="connsiteX2158" fmla="*/ 10185919 w 12027418"/>
              <a:gd name="connsiteY2158" fmla="*/ 1822450 h 2952750"/>
              <a:gd name="connsiteX2159" fmla="*/ 10173219 w 12027418"/>
              <a:gd name="connsiteY2159" fmla="*/ 1809750 h 2952750"/>
              <a:gd name="connsiteX2160" fmla="*/ 10160519 w 12027418"/>
              <a:gd name="connsiteY2160" fmla="*/ 1879600 h 2952750"/>
              <a:gd name="connsiteX2161" fmla="*/ 10147819 w 12027418"/>
              <a:gd name="connsiteY2161" fmla="*/ 1885950 h 2952750"/>
              <a:gd name="connsiteX2162" fmla="*/ 10116069 w 12027418"/>
              <a:gd name="connsiteY2162" fmla="*/ 1860550 h 2952750"/>
              <a:gd name="connsiteX2163" fmla="*/ 10103369 w 12027418"/>
              <a:gd name="connsiteY2163" fmla="*/ 1873250 h 2952750"/>
              <a:gd name="connsiteX2164" fmla="*/ 10116069 w 12027418"/>
              <a:gd name="connsiteY2164" fmla="*/ 1930400 h 2952750"/>
              <a:gd name="connsiteX2165" fmla="*/ 10103369 w 12027418"/>
              <a:gd name="connsiteY2165" fmla="*/ 1879600 h 2952750"/>
              <a:gd name="connsiteX2166" fmla="*/ 10109719 w 12027418"/>
              <a:gd name="connsiteY2166" fmla="*/ 1835150 h 2952750"/>
              <a:gd name="connsiteX2167" fmla="*/ 10128769 w 12027418"/>
              <a:gd name="connsiteY2167" fmla="*/ 1854200 h 2952750"/>
              <a:gd name="connsiteX2168" fmla="*/ 10154169 w 12027418"/>
              <a:gd name="connsiteY2168" fmla="*/ 1854200 h 2952750"/>
              <a:gd name="connsiteX2169" fmla="*/ 10179569 w 12027418"/>
              <a:gd name="connsiteY2169" fmla="*/ 1771650 h 2952750"/>
              <a:gd name="connsiteX2170" fmla="*/ 10192269 w 12027418"/>
              <a:gd name="connsiteY2170" fmla="*/ 1784350 h 2952750"/>
              <a:gd name="connsiteX2171" fmla="*/ 10224019 w 12027418"/>
              <a:gd name="connsiteY2171" fmla="*/ 1765300 h 2952750"/>
              <a:gd name="connsiteX2172" fmla="*/ 10255769 w 12027418"/>
              <a:gd name="connsiteY2172" fmla="*/ 1778000 h 2952750"/>
              <a:gd name="connsiteX2173" fmla="*/ 6807719 w 12027418"/>
              <a:gd name="connsiteY2173" fmla="*/ 1790700 h 2952750"/>
              <a:gd name="connsiteX2174" fmla="*/ 6801369 w 12027418"/>
              <a:gd name="connsiteY2174" fmla="*/ 1778000 h 2952750"/>
              <a:gd name="connsiteX2175" fmla="*/ 6839469 w 12027418"/>
              <a:gd name="connsiteY2175" fmla="*/ 1765300 h 2952750"/>
              <a:gd name="connsiteX2176" fmla="*/ 6807719 w 12027418"/>
              <a:gd name="connsiteY2176" fmla="*/ 1790700 h 2952750"/>
              <a:gd name="connsiteX2177" fmla="*/ 5023368 w 12027418"/>
              <a:gd name="connsiteY2177" fmla="*/ 1765300 h 2952750"/>
              <a:gd name="connsiteX2178" fmla="*/ 5017018 w 12027418"/>
              <a:gd name="connsiteY2178" fmla="*/ 1784350 h 2952750"/>
              <a:gd name="connsiteX2179" fmla="*/ 4991618 w 12027418"/>
              <a:gd name="connsiteY2179" fmla="*/ 1784350 h 2952750"/>
              <a:gd name="connsiteX2180" fmla="*/ 5004318 w 12027418"/>
              <a:gd name="connsiteY2180" fmla="*/ 1765300 h 2952750"/>
              <a:gd name="connsiteX2181" fmla="*/ 5023368 w 12027418"/>
              <a:gd name="connsiteY2181" fmla="*/ 1765300 h 2952750"/>
              <a:gd name="connsiteX2182" fmla="*/ 3016769 w 12027418"/>
              <a:gd name="connsiteY2182" fmla="*/ 1765300 h 2952750"/>
              <a:gd name="connsiteX2183" fmla="*/ 3035819 w 12027418"/>
              <a:gd name="connsiteY2183" fmla="*/ 1822450 h 2952750"/>
              <a:gd name="connsiteX2184" fmla="*/ 2997719 w 12027418"/>
              <a:gd name="connsiteY2184" fmla="*/ 1765300 h 2952750"/>
              <a:gd name="connsiteX2185" fmla="*/ 3016769 w 12027418"/>
              <a:gd name="connsiteY2185" fmla="*/ 1765300 h 2952750"/>
              <a:gd name="connsiteX2186" fmla="*/ 1721368 w 12027418"/>
              <a:gd name="connsiteY2186" fmla="*/ 1765300 h 2952750"/>
              <a:gd name="connsiteX2187" fmla="*/ 1734068 w 12027418"/>
              <a:gd name="connsiteY2187" fmla="*/ 1803400 h 2952750"/>
              <a:gd name="connsiteX2188" fmla="*/ 1670568 w 12027418"/>
              <a:gd name="connsiteY2188" fmla="*/ 1803400 h 2952750"/>
              <a:gd name="connsiteX2189" fmla="*/ 1664218 w 12027418"/>
              <a:gd name="connsiteY2189" fmla="*/ 1790700 h 2952750"/>
              <a:gd name="connsiteX2190" fmla="*/ 1689618 w 12027418"/>
              <a:gd name="connsiteY2190" fmla="*/ 1765300 h 2952750"/>
              <a:gd name="connsiteX2191" fmla="*/ 1721368 w 12027418"/>
              <a:gd name="connsiteY2191" fmla="*/ 1765300 h 2952750"/>
              <a:gd name="connsiteX2192" fmla="*/ 7195069 w 12027418"/>
              <a:gd name="connsiteY2192" fmla="*/ 1778000 h 2952750"/>
              <a:gd name="connsiteX2193" fmla="*/ 7163319 w 12027418"/>
              <a:gd name="connsiteY2193" fmla="*/ 1797050 h 2952750"/>
              <a:gd name="connsiteX2194" fmla="*/ 7195069 w 12027418"/>
              <a:gd name="connsiteY2194" fmla="*/ 1758950 h 2952750"/>
              <a:gd name="connsiteX2195" fmla="*/ 7195069 w 12027418"/>
              <a:gd name="connsiteY2195" fmla="*/ 1778000 h 2952750"/>
              <a:gd name="connsiteX2196" fmla="*/ 9385819 w 12027418"/>
              <a:gd name="connsiteY2196" fmla="*/ 1790700 h 2952750"/>
              <a:gd name="connsiteX2197" fmla="*/ 9328669 w 12027418"/>
              <a:gd name="connsiteY2197" fmla="*/ 1797050 h 2952750"/>
              <a:gd name="connsiteX2198" fmla="*/ 9347719 w 12027418"/>
              <a:gd name="connsiteY2198" fmla="*/ 1752600 h 2952750"/>
              <a:gd name="connsiteX2199" fmla="*/ 9385819 w 12027418"/>
              <a:gd name="connsiteY2199" fmla="*/ 1790700 h 2952750"/>
              <a:gd name="connsiteX2200" fmla="*/ 9214369 w 12027418"/>
              <a:gd name="connsiteY2200" fmla="*/ 1771650 h 2952750"/>
              <a:gd name="connsiteX2201" fmla="*/ 9227069 w 12027418"/>
              <a:gd name="connsiteY2201" fmla="*/ 1752600 h 2952750"/>
              <a:gd name="connsiteX2202" fmla="*/ 9214369 w 12027418"/>
              <a:gd name="connsiteY2202" fmla="*/ 1771650 h 2952750"/>
              <a:gd name="connsiteX2203" fmla="*/ 7868169 w 12027418"/>
              <a:gd name="connsiteY2203" fmla="*/ 1758950 h 2952750"/>
              <a:gd name="connsiteX2204" fmla="*/ 7874519 w 12027418"/>
              <a:gd name="connsiteY2204" fmla="*/ 1746250 h 2952750"/>
              <a:gd name="connsiteX2205" fmla="*/ 7868169 w 12027418"/>
              <a:gd name="connsiteY2205" fmla="*/ 1758950 h 2952750"/>
              <a:gd name="connsiteX2206" fmla="*/ 6236218 w 12027418"/>
              <a:gd name="connsiteY2206" fmla="*/ 1765300 h 2952750"/>
              <a:gd name="connsiteX2207" fmla="*/ 6160018 w 12027418"/>
              <a:gd name="connsiteY2207" fmla="*/ 1866900 h 2952750"/>
              <a:gd name="connsiteX2208" fmla="*/ 6140968 w 12027418"/>
              <a:gd name="connsiteY2208" fmla="*/ 1822450 h 2952750"/>
              <a:gd name="connsiteX2209" fmla="*/ 6179068 w 12027418"/>
              <a:gd name="connsiteY2209" fmla="*/ 1733550 h 2952750"/>
              <a:gd name="connsiteX2210" fmla="*/ 6236218 w 12027418"/>
              <a:gd name="connsiteY2210" fmla="*/ 1765300 h 2952750"/>
              <a:gd name="connsiteX2211" fmla="*/ 3251718 w 12027418"/>
              <a:gd name="connsiteY2211" fmla="*/ 1739900 h 2952750"/>
              <a:gd name="connsiteX2212" fmla="*/ 3200919 w 12027418"/>
              <a:gd name="connsiteY2212" fmla="*/ 1727200 h 2952750"/>
              <a:gd name="connsiteX2213" fmla="*/ 3251718 w 12027418"/>
              <a:gd name="connsiteY2213" fmla="*/ 1739900 h 2952750"/>
              <a:gd name="connsiteX2214" fmla="*/ 2985019 w 12027418"/>
              <a:gd name="connsiteY2214" fmla="*/ 1752600 h 2952750"/>
              <a:gd name="connsiteX2215" fmla="*/ 2972319 w 12027418"/>
              <a:gd name="connsiteY2215" fmla="*/ 1727200 h 2952750"/>
              <a:gd name="connsiteX2216" fmla="*/ 2985019 w 12027418"/>
              <a:gd name="connsiteY2216" fmla="*/ 1752600 h 2952750"/>
              <a:gd name="connsiteX2217" fmla="*/ 2838969 w 12027418"/>
              <a:gd name="connsiteY2217" fmla="*/ 1739900 h 2952750"/>
              <a:gd name="connsiteX2218" fmla="*/ 2794519 w 12027418"/>
              <a:gd name="connsiteY2218" fmla="*/ 1733550 h 2952750"/>
              <a:gd name="connsiteX2219" fmla="*/ 2781819 w 12027418"/>
              <a:gd name="connsiteY2219" fmla="*/ 1746250 h 2952750"/>
              <a:gd name="connsiteX2220" fmla="*/ 2838969 w 12027418"/>
              <a:gd name="connsiteY2220" fmla="*/ 1784350 h 2952750"/>
              <a:gd name="connsiteX2221" fmla="*/ 2800869 w 12027418"/>
              <a:gd name="connsiteY2221" fmla="*/ 1784350 h 2952750"/>
              <a:gd name="connsiteX2222" fmla="*/ 2762769 w 12027418"/>
              <a:gd name="connsiteY2222" fmla="*/ 1733550 h 2952750"/>
              <a:gd name="connsiteX2223" fmla="*/ 2788169 w 12027418"/>
              <a:gd name="connsiteY2223" fmla="*/ 1727200 h 2952750"/>
              <a:gd name="connsiteX2224" fmla="*/ 2838969 w 12027418"/>
              <a:gd name="connsiteY2224" fmla="*/ 1739900 h 2952750"/>
              <a:gd name="connsiteX2225" fmla="*/ 11271769 w 12027418"/>
              <a:gd name="connsiteY2225" fmla="*/ 1758950 h 2952750"/>
              <a:gd name="connsiteX2226" fmla="*/ 11290819 w 12027418"/>
              <a:gd name="connsiteY2226" fmla="*/ 1720850 h 2952750"/>
              <a:gd name="connsiteX2227" fmla="*/ 11271769 w 12027418"/>
              <a:gd name="connsiteY2227" fmla="*/ 1758950 h 2952750"/>
              <a:gd name="connsiteX2228" fmla="*/ 10554219 w 12027418"/>
              <a:gd name="connsiteY2228" fmla="*/ 1765300 h 2952750"/>
              <a:gd name="connsiteX2229" fmla="*/ 10541519 w 12027418"/>
              <a:gd name="connsiteY2229" fmla="*/ 1797050 h 2952750"/>
              <a:gd name="connsiteX2230" fmla="*/ 10528819 w 12027418"/>
              <a:gd name="connsiteY2230" fmla="*/ 1720850 h 2952750"/>
              <a:gd name="connsiteX2231" fmla="*/ 10554219 w 12027418"/>
              <a:gd name="connsiteY2231" fmla="*/ 1765300 h 2952750"/>
              <a:gd name="connsiteX2232" fmla="*/ 6140968 w 12027418"/>
              <a:gd name="connsiteY2232" fmla="*/ 1746250 h 2952750"/>
              <a:gd name="connsiteX2233" fmla="*/ 6121918 w 12027418"/>
              <a:gd name="connsiteY2233" fmla="*/ 1746250 h 2952750"/>
              <a:gd name="connsiteX2234" fmla="*/ 6121918 w 12027418"/>
              <a:gd name="connsiteY2234" fmla="*/ 1720850 h 2952750"/>
              <a:gd name="connsiteX2235" fmla="*/ 6134618 w 12027418"/>
              <a:gd name="connsiteY2235" fmla="*/ 1720850 h 2952750"/>
              <a:gd name="connsiteX2236" fmla="*/ 6140968 w 12027418"/>
              <a:gd name="connsiteY2236" fmla="*/ 1746250 h 2952750"/>
              <a:gd name="connsiteX2237" fmla="*/ 5582168 w 12027418"/>
              <a:gd name="connsiteY2237" fmla="*/ 1911350 h 2952750"/>
              <a:gd name="connsiteX2238" fmla="*/ 5594868 w 12027418"/>
              <a:gd name="connsiteY2238" fmla="*/ 1924050 h 2952750"/>
              <a:gd name="connsiteX2239" fmla="*/ 5613918 w 12027418"/>
              <a:gd name="connsiteY2239" fmla="*/ 1924050 h 2952750"/>
              <a:gd name="connsiteX2240" fmla="*/ 5652018 w 12027418"/>
              <a:gd name="connsiteY2240" fmla="*/ 1879600 h 2952750"/>
              <a:gd name="connsiteX2241" fmla="*/ 5658368 w 12027418"/>
              <a:gd name="connsiteY2241" fmla="*/ 1892300 h 2952750"/>
              <a:gd name="connsiteX2242" fmla="*/ 5639318 w 12027418"/>
              <a:gd name="connsiteY2242" fmla="*/ 1943100 h 2952750"/>
              <a:gd name="connsiteX2243" fmla="*/ 5671068 w 12027418"/>
              <a:gd name="connsiteY2243" fmla="*/ 1962150 h 2952750"/>
              <a:gd name="connsiteX2244" fmla="*/ 5690118 w 12027418"/>
              <a:gd name="connsiteY2244" fmla="*/ 1962150 h 2952750"/>
              <a:gd name="connsiteX2245" fmla="*/ 5690118 w 12027418"/>
              <a:gd name="connsiteY2245" fmla="*/ 2038350 h 2952750"/>
              <a:gd name="connsiteX2246" fmla="*/ 5569468 w 12027418"/>
              <a:gd name="connsiteY2246" fmla="*/ 2152650 h 2952750"/>
              <a:gd name="connsiteX2247" fmla="*/ 5556768 w 12027418"/>
              <a:gd name="connsiteY2247" fmla="*/ 2146300 h 2952750"/>
              <a:gd name="connsiteX2248" fmla="*/ 5550418 w 12027418"/>
              <a:gd name="connsiteY2248" fmla="*/ 2127250 h 2952750"/>
              <a:gd name="connsiteX2249" fmla="*/ 5620268 w 12027418"/>
              <a:gd name="connsiteY2249" fmla="*/ 2006600 h 2952750"/>
              <a:gd name="connsiteX2250" fmla="*/ 5582168 w 12027418"/>
              <a:gd name="connsiteY2250" fmla="*/ 2006600 h 2952750"/>
              <a:gd name="connsiteX2251" fmla="*/ 5448818 w 12027418"/>
              <a:gd name="connsiteY2251" fmla="*/ 2070100 h 2952750"/>
              <a:gd name="connsiteX2252" fmla="*/ 5328168 w 12027418"/>
              <a:gd name="connsiteY2252" fmla="*/ 1955800 h 2952750"/>
              <a:gd name="connsiteX2253" fmla="*/ 5309118 w 12027418"/>
              <a:gd name="connsiteY2253" fmla="*/ 1917700 h 2952750"/>
              <a:gd name="connsiteX2254" fmla="*/ 5378968 w 12027418"/>
              <a:gd name="connsiteY2254" fmla="*/ 1835150 h 2952750"/>
              <a:gd name="connsiteX2255" fmla="*/ 5328168 w 12027418"/>
              <a:gd name="connsiteY2255" fmla="*/ 1797050 h 2952750"/>
              <a:gd name="connsiteX2256" fmla="*/ 5340868 w 12027418"/>
              <a:gd name="connsiteY2256" fmla="*/ 1739900 h 2952750"/>
              <a:gd name="connsiteX2257" fmla="*/ 5423418 w 12027418"/>
              <a:gd name="connsiteY2257" fmla="*/ 1752600 h 2952750"/>
              <a:gd name="connsiteX2258" fmla="*/ 5429768 w 12027418"/>
              <a:gd name="connsiteY2258" fmla="*/ 1714500 h 2952750"/>
              <a:gd name="connsiteX2259" fmla="*/ 5582168 w 12027418"/>
              <a:gd name="connsiteY2259" fmla="*/ 1911350 h 2952750"/>
              <a:gd name="connsiteX2260" fmla="*/ 2210319 w 12027418"/>
              <a:gd name="connsiteY2260" fmla="*/ 1778000 h 2952750"/>
              <a:gd name="connsiteX2261" fmla="*/ 2216669 w 12027418"/>
              <a:gd name="connsiteY2261" fmla="*/ 1714500 h 2952750"/>
              <a:gd name="connsiteX2262" fmla="*/ 2210319 w 12027418"/>
              <a:gd name="connsiteY2262" fmla="*/ 1778000 h 2952750"/>
              <a:gd name="connsiteX2263" fmla="*/ 1156218 w 12027418"/>
              <a:gd name="connsiteY2263" fmla="*/ 1733550 h 2952750"/>
              <a:gd name="connsiteX2264" fmla="*/ 1168918 w 12027418"/>
              <a:gd name="connsiteY2264" fmla="*/ 1714500 h 2952750"/>
              <a:gd name="connsiteX2265" fmla="*/ 1156218 w 12027418"/>
              <a:gd name="connsiteY2265" fmla="*/ 1733550 h 2952750"/>
              <a:gd name="connsiteX2266" fmla="*/ 3327918 w 12027418"/>
              <a:gd name="connsiteY2266" fmla="*/ 1739900 h 2952750"/>
              <a:gd name="connsiteX2267" fmla="*/ 3277118 w 12027418"/>
              <a:gd name="connsiteY2267" fmla="*/ 1739900 h 2952750"/>
              <a:gd name="connsiteX2268" fmla="*/ 3296168 w 12027418"/>
              <a:gd name="connsiteY2268" fmla="*/ 1708150 h 2952750"/>
              <a:gd name="connsiteX2269" fmla="*/ 3327918 w 12027418"/>
              <a:gd name="connsiteY2269" fmla="*/ 1739900 h 2952750"/>
              <a:gd name="connsiteX2270" fmla="*/ 9347719 w 12027418"/>
              <a:gd name="connsiteY2270" fmla="*/ 1708150 h 2952750"/>
              <a:gd name="connsiteX2271" fmla="*/ 9322319 w 12027418"/>
              <a:gd name="connsiteY2271" fmla="*/ 1714500 h 2952750"/>
              <a:gd name="connsiteX2272" fmla="*/ 9315969 w 12027418"/>
              <a:gd name="connsiteY2272" fmla="*/ 1701800 h 2952750"/>
              <a:gd name="connsiteX2273" fmla="*/ 9347719 w 12027418"/>
              <a:gd name="connsiteY2273" fmla="*/ 1708150 h 2952750"/>
              <a:gd name="connsiteX2274" fmla="*/ 6375918 w 12027418"/>
              <a:gd name="connsiteY2274" fmla="*/ 1708150 h 2952750"/>
              <a:gd name="connsiteX2275" fmla="*/ 6382268 w 12027418"/>
              <a:gd name="connsiteY2275" fmla="*/ 1689100 h 2952750"/>
              <a:gd name="connsiteX2276" fmla="*/ 6375918 w 12027418"/>
              <a:gd name="connsiteY2276" fmla="*/ 1708150 h 2952750"/>
              <a:gd name="connsiteX2277" fmla="*/ 6293368 w 12027418"/>
              <a:gd name="connsiteY2277" fmla="*/ 1701800 h 2952750"/>
              <a:gd name="connsiteX2278" fmla="*/ 6299718 w 12027418"/>
              <a:gd name="connsiteY2278" fmla="*/ 1689100 h 2952750"/>
              <a:gd name="connsiteX2279" fmla="*/ 6293368 w 12027418"/>
              <a:gd name="connsiteY2279" fmla="*/ 1701800 h 2952750"/>
              <a:gd name="connsiteX2280" fmla="*/ 3156469 w 12027418"/>
              <a:gd name="connsiteY2280" fmla="*/ 1714500 h 2952750"/>
              <a:gd name="connsiteX2281" fmla="*/ 3150119 w 12027418"/>
              <a:gd name="connsiteY2281" fmla="*/ 1701800 h 2952750"/>
              <a:gd name="connsiteX2282" fmla="*/ 3200919 w 12027418"/>
              <a:gd name="connsiteY2282" fmla="*/ 1695450 h 2952750"/>
              <a:gd name="connsiteX2283" fmla="*/ 3156469 w 12027418"/>
              <a:gd name="connsiteY2283" fmla="*/ 1714500 h 2952750"/>
              <a:gd name="connsiteX2284" fmla="*/ 8179319 w 12027418"/>
              <a:gd name="connsiteY2284" fmla="*/ 1778000 h 2952750"/>
              <a:gd name="connsiteX2285" fmla="*/ 8026919 w 12027418"/>
              <a:gd name="connsiteY2285" fmla="*/ 1968500 h 2952750"/>
              <a:gd name="connsiteX2286" fmla="*/ 8007869 w 12027418"/>
              <a:gd name="connsiteY2286" fmla="*/ 1968500 h 2952750"/>
              <a:gd name="connsiteX2287" fmla="*/ 7982469 w 12027418"/>
              <a:gd name="connsiteY2287" fmla="*/ 1974850 h 2952750"/>
              <a:gd name="connsiteX2288" fmla="*/ 8039619 w 12027418"/>
              <a:gd name="connsiteY2288" fmla="*/ 2012950 h 2952750"/>
              <a:gd name="connsiteX2289" fmla="*/ 8033269 w 12027418"/>
              <a:gd name="connsiteY2289" fmla="*/ 2057400 h 2952750"/>
              <a:gd name="connsiteX2290" fmla="*/ 7976119 w 12027418"/>
              <a:gd name="connsiteY2290" fmla="*/ 2006600 h 2952750"/>
              <a:gd name="connsiteX2291" fmla="*/ 7893569 w 12027418"/>
              <a:gd name="connsiteY2291" fmla="*/ 2006600 h 2952750"/>
              <a:gd name="connsiteX2292" fmla="*/ 7887219 w 12027418"/>
              <a:gd name="connsiteY2292" fmla="*/ 1981200 h 2952750"/>
              <a:gd name="connsiteX2293" fmla="*/ 7969769 w 12027418"/>
              <a:gd name="connsiteY2293" fmla="*/ 1841500 h 2952750"/>
              <a:gd name="connsiteX2294" fmla="*/ 7995169 w 12027418"/>
              <a:gd name="connsiteY2294" fmla="*/ 1828800 h 2952750"/>
              <a:gd name="connsiteX2295" fmla="*/ 8160269 w 12027418"/>
              <a:gd name="connsiteY2295" fmla="*/ 1682750 h 2952750"/>
              <a:gd name="connsiteX2296" fmla="*/ 8179319 w 12027418"/>
              <a:gd name="connsiteY2296" fmla="*/ 1778000 h 2952750"/>
              <a:gd name="connsiteX2297" fmla="*/ 5702818 w 12027418"/>
              <a:gd name="connsiteY2297" fmla="*/ 1765300 h 2952750"/>
              <a:gd name="connsiteX2298" fmla="*/ 5696468 w 12027418"/>
              <a:gd name="connsiteY2298" fmla="*/ 1809750 h 2952750"/>
              <a:gd name="connsiteX2299" fmla="*/ 5671068 w 12027418"/>
              <a:gd name="connsiteY2299" fmla="*/ 1720850 h 2952750"/>
              <a:gd name="connsiteX2300" fmla="*/ 5620268 w 12027418"/>
              <a:gd name="connsiteY2300" fmla="*/ 1689100 h 2952750"/>
              <a:gd name="connsiteX2301" fmla="*/ 5690118 w 12027418"/>
              <a:gd name="connsiteY2301" fmla="*/ 1689100 h 2952750"/>
              <a:gd name="connsiteX2302" fmla="*/ 5702818 w 12027418"/>
              <a:gd name="connsiteY2302" fmla="*/ 1765300 h 2952750"/>
              <a:gd name="connsiteX2303" fmla="*/ 4794768 w 12027418"/>
              <a:gd name="connsiteY2303" fmla="*/ 1765300 h 2952750"/>
              <a:gd name="connsiteX2304" fmla="*/ 4763018 w 12027418"/>
              <a:gd name="connsiteY2304" fmla="*/ 1797050 h 2952750"/>
              <a:gd name="connsiteX2305" fmla="*/ 4769368 w 12027418"/>
              <a:gd name="connsiteY2305" fmla="*/ 1758950 h 2952750"/>
              <a:gd name="connsiteX2306" fmla="*/ 4750318 w 12027418"/>
              <a:gd name="connsiteY2306" fmla="*/ 1752600 h 2952750"/>
              <a:gd name="connsiteX2307" fmla="*/ 4655068 w 12027418"/>
              <a:gd name="connsiteY2307" fmla="*/ 1841500 h 2952750"/>
              <a:gd name="connsiteX2308" fmla="*/ 4667768 w 12027418"/>
              <a:gd name="connsiteY2308" fmla="*/ 1860550 h 2952750"/>
              <a:gd name="connsiteX2309" fmla="*/ 4718568 w 12027418"/>
              <a:gd name="connsiteY2309" fmla="*/ 1847850 h 2952750"/>
              <a:gd name="connsiteX2310" fmla="*/ 4743968 w 12027418"/>
              <a:gd name="connsiteY2310" fmla="*/ 1822450 h 2952750"/>
              <a:gd name="connsiteX2311" fmla="*/ 4686818 w 12027418"/>
              <a:gd name="connsiteY2311" fmla="*/ 1898650 h 2952750"/>
              <a:gd name="connsiteX2312" fmla="*/ 4693168 w 12027418"/>
              <a:gd name="connsiteY2312" fmla="*/ 1917700 h 2952750"/>
              <a:gd name="connsiteX2313" fmla="*/ 4813818 w 12027418"/>
              <a:gd name="connsiteY2313" fmla="*/ 1803400 h 2952750"/>
              <a:gd name="connsiteX2314" fmla="*/ 4896368 w 12027418"/>
              <a:gd name="connsiteY2314" fmla="*/ 1879600 h 2952750"/>
              <a:gd name="connsiteX2315" fmla="*/ 4807468 w 12027418"/>
              <a:gd name="connsiteY2315" fmla="*/ 1943100 h 2952750"/>
              <a:gd name="connsiteX2316" fmla="*/ 4826518 w 12027418"/>
              <a:gd name="connsiteY2316" fmla="*/ 1949450 h 2952750"/>
              <a:gd name="connsiteX2317" fmla="*/ 4820168 w 12027418"/>
              <a:gd name="connsiteY2317" fmla="*/ 1974850 h 2952750"/>
              <a:gd name="connsiteX2318" fmla="*/ 4801118 w 12027418"/>
              <a:gd name="connsiteY2318" fmla="*/ 1987550 h 2952750"/>
              <a:gd name="connsiteX2319" fmla="*/ 4801118 w 12027418"/>
              <a:gd name="connsiteY2319" fmla="*/ 1949450 h 2952750"/>
              <a:gd name="connsiteX2320" fmla="*/ 4750318 w 12027418"/>
              <a:gd name="connsiteY2320" fmla="*/ 1981200 h 2952750"/>
              <a:gd name="connsiteX2321" fmla="*/ 4712218 w 12027418"/>
              <a:gd name="connsiteY2321" fmla="*/ 2082800 h 2952750"/>
              <a:gd name="connsiteX2322" fmla="*/ 4820168 w 12027418"/>
              <a:gd name="connsiteY2322" fmla="*/ 2203450 h 2952750"/>
              <a:gd name="connsiteX2323" fmla="*/ 4686818 w 12027418"/>
              <a:gd name="connsiteY2323" fmla="*/ 2101850 h 2952750"/>
              <a:gd name="connsiteX2324" fmla="*/ 4623318 w 12027418"/>
              <a:gd name="connsiteY2324" fmla="*/ 2038350 h 2952750"/>
              <a:gd name="connsiteX2325" fmla="*/ 4591568 w 12027418"/>
              <a:gd name="connsiteY2325" fmla="*/ 2038350 h 2952750"/>
              <a:gd name="connsiteX2326" fmla="*/ 4566168 w 12027418"/>
              <a:gd name="connsiteY2326" fmla="*/ 2006600 h 2952750"/>
              <a:gd name="connsiteX2327" fmla="*/ 4597918 w 12027418"/>
              <a:gd name="connsiteY2327" fmla="*/ 1879600 h 2952750"/>
              <a:gd name="connsiteX2328" fmla="*/ 4585218 w 12027418"/>
              <a:gd name="connsiteY2328" fmla="*/ 1847850 h 2952750"/>
              <a:gd name="connsiteX2329" fmla="*/ 4547118 w 12027418"/>
              <a:gd name="connsiteY2329" fmla="*/ 2012950 h 2952750"/>
              <a:gd name="connsiteX2330" fmla="*/ 4585218 w 12027418"/>
              <a:gd name="connsiteY2330" fmla="*/ 2070100 h 2952750"/>
              <a:gd name="connsiteX2331" fmla="*/ 4521718 w 12027418"/>
              <a:gd name="connsiteY2331" fmla="*/ 2101850 h 2952750"/>
              <a:gd name="connsiteX2332" fmla="*/ 4585218 w 12027418"/>
              <a:gd name="connsiteY2332" fmla="*/ 2146300 h 2952750"/>
              <a:gd name="connsiteX2333" fmla="*/ 4597918 w 12027418"/>
              <a:gd name="connsiteY2333" fmla="*/ 2190750 h 2952750"/>
              <a:gd name="connsiteX2334" fmla="*/ 4629668 w 12027418"/>
              <a:gd name="connsiteY2334" fmla="*/ 2190750 h 2952750"/>
              <a:gd name="connsiteX2335" fmla="*/ 4693168 w 12027418"/>
              <a:gd name="connsiteY2335" fmla="*/ 2305050 h 2952750"/>
              <a:gd name="connsiteX2336" fmla="*/ 4674118 w 12027418"/>
              <a:gd name="connsiteY2336" fmla="*/ 2317750 h 2952750"/>
              <a:gd name="connsiteX2337" fmla="*/ 4680468 w 12027418"/>
              <a:gd name="connsiteY2337" fmla="*/ 2349500 h 2952750"/>
              <a:gd name="connsiteX2338" fmla="*/ 4585218 w 12027418"/>
              <a:gd name="connsiteY2338" fmla="*/ 2298700 h 2952750"/>
              <a:gd name="connsiteX2339" fmla="*/ 4502668 w 12027418"/>
              <a:gd name="connsiteY2339" fmla="*/ 2228850 h 2952750"/>
              <a:gd name="connsiteX2340" fmla="*/ 4445518 w 12027418"/>
              <a:gd name="connsiteY2340" fmla="*/ 2241550 h 2952750"/>
              <a:gd name="connsiteX2341" fmla="*/ 4489968 w 12027418"/>
              <a:gd name="connsiteY2341" fmla="*/ 2260600 h 2952750"/>
              <a:gd name="connsiteX2342" fmla="*/ 4559818 w 12027418"/>
              <a:gd name="connsiteY2342" fmla="*/ 2324100 h 2952750"/>
              <a:gd name="connsiteX2343" fmla="*/ 4820168 w 12027418"/>
              <a:gd name="connsiteY2343" fmla="*/ 2406650 h 2952750"/>
              <a:gd name="connsiteX2344" fmla="*/ 4826518 w 12027418"/>
              <a:gd name="connsiteY2344" fmla="*/ 2419350 h 2952750"/>
              <a:gd name="connsiteX2345" fmla="*/ 4807468 w 12027418"/>
              <a:gd name="connsiteY2345" fmla="*/ 2495550 h 2952750"/>
              <a:gd name="connsiteX2346" fmla="*/ 4820168 w 12027418"/>
              <a:gd name="connsiteY2346" fmla="*/ 2571750 h 2952750"/>
              <a:gd name="connsiteX2347" fmla="*/ 4782068 w 12027418"/>
              <a:gd name="connsiteY2347" fmla="*/ 2571750 h 2952750"/>
              <a:gd name="connsiteX2348" fmla="*/ 4642368 w 12027418"/>
              <a:gd name="connsiteY2348" fmla="*/ 2482850 h 2952750"/>
              <a:gd name="connsiteX2349" fmla="*/ 4629668 w 12027418"/>
              <a:gd name="connsiteY2349" fmla="*/ 2501900 h 2952750"/>
              <a:gd name="connsiteX2350" fmla="*/ 4737618 w 12027418"/>
              <a:gd name="connsiteY2350" fmla="*/ 2584450 h 2952750"/>
              <a:gd name="connsiteX2351" fmla="*/ 4813818 w 12027418"/>
              <a:gd name="connsiteY2351" fmla="*/ 2590800 h 2952750"/>
              <a:gd name="connsiteX2352" fmla="*/ 4826518 w 12027418"/>
              <a:gd name="connsiteY2352" fmla="*/ 2597150 h 2952750"/>
              <a:gd name="connsiteX2353" fmla="*/ 4775718 w 12027418"/>
              <a:gd name="connsiteY2353" fmla="*/ 2628900 h 2952750"/>
              <a:gd name="connsiteX2354" fmla="*/ 4763018 w 12027418"/>
              <a:gd name="connsiteY2354" fmla="*/ 2686050 h 2952750"/>
              <a:gd name="connsiteX2355" fmla="*/ 4724918 w 12027418"/>
              <a:gd name="connsiteY2355" fmla="*/ 2654300 h 2952750"/>
              <a:gd name="connsiteX2356" fmla="*/ 4686818 w 12027418"/>
              <a:gd name="connsiteY2356" fmla="*/ 2673350 h 2952750"/>
              <a:gd name="connsiteX2357" fmla="*/ 4540768 w 12027418"/>
              <a:gd name="connsiteY2357" fmla="*/ 2540000 h 2952750"/>
              <a:gd name="connsiteX2358" fmla="*/ 4343918 w 12027418"/>
              <a:gd name="connsiteY2358" fmla="*/ 2076450 h 2952750"/>
              <a:gd name="connsiteX2359" fmla="*/ 4324868 w 12027418"/>
              <a:gd name="connsiteY2359" fmla="*/ 1955800 h 2952750"/>
              <a:gd name="connsiteX2360" fmla="*/ 4324868 w 12027418"/>
              <a:gd name="connsiteY2360" fmla="*/ 1930400 h 2952750"/>
              <a:gd name="connsiteX2361" fmla="*/ 4382018 w 12027418"/>
              <a:gd name="connsiteY2361" fmla="*/ 1860550 h 2952750"/>
              <a:gd name="connsiteX2362" fmla="*/ 4382018 w 12027418"/>
              <a:gd name="connsiteY2362" fmla="*/ 1847850 h 2952750"/>
              <a:gd name="connsiteX2363" fmla="*/ 4413768 w 12027418"/>
              <a:gd name="connsiteY2363" fmla="*/ 1803400 h 2952750"/>
              <a:gd name="connsiteX2364" fmla="*/ 4439168 w 12027418"/>
              <a:gd name="connsiteY2364" fmla="*/ 1803400 h 2952750"/>
              <a:gd name="connsiteX2365" fmla="*/ 4604268 w 12027418"/>
              <a:gd name="connsiteY2365" fmla="*/ 1682750 h 2952750"/>
              <a:gd name="connsiteX2366" fmla="*/ 4794768 w 12027418"/>
              <a:gd name="connsiteY2366" fmla="*/ 1765300 h 2952750"/>
              <a:gd name="connsiteX2367" fmla="*/ 8338069 w 12027418"/>
              <a:gd name="connsiteY2367" fmla="*/ 1676400 h 2952750"/>
              <a:gd name="connsiteX2368" fmla="*/ 8331719 w 12027418"/>
              <a:gd name="connsiteY2368" fmla="*/ 1701800 h 2952750"/>
              <a:gd name="connsiteX2369" fmla="*/ 8452369 w 12027418"/>
              <a:gd name="connsiteY2369" fmla="*/ 1797050 h 2952750"/>
              <a:gd name="connsiteX2370" fmla="*/ 8503169 w 12027418"/>
              <a:gd name="connsiteY2370" fmla="*/ 1778000 h 2952750"/>
              <a:gd name="connsiteX2371" fmla="*/ 8528569 w 12027418"/>
              <a:gd name="connsiteY2371" fmla="*/ 1790700 h 2952750"/>
              <a:gd name="connsiteX2372" fmla="*/ 8452369 w 12027418"/>
              <a:gd name="connsiteY2372" fmla="*/ 2095500 h 2952750"/>
              <a:gd name="connsiteX2373" fmla="*/ 8350769 w 12027418"/>
              <a:gd name="connsiteY2373" fmla="*/ 2228850 h 2952750"/>
              <a:gd name="connsiteX2374" fmla="*/ 8331719 w 12027418"/>
              <a:gd name="connsiteY2374" fmla="*/ 2228850 h 2952750"/>
              <a:gd name="connsiteX2375" fmla="*/ 8325369 w 12027418"/>
              <a:gd name="connsiteY2375" fmla="*/ 2190750 h 2952750"/>
              <a:gd name="connsiteX2376" fmla="*/ 8299969 w 12027418"/>
              <a:gd name="connsiteY2376" fmla="*/ 2209800 h 2952750"/>
              <a:gd name="connsiteX2377" fmla="*/ 8325369 w 12027418"/>
              <a:gd name="connsiteY2377" fmla="*/ 2241550 h 2952750"/>
              <a:gd name="connsiteX2378" fmla="*/ 8287269 w 12027418"/>
              <a:gd name="connsiteY2378" fmla="*/ 2292350 h 2952750"/>
              <a:gd name="connsiteX2379" fmla="*/ 8249169 w 12027418"/>
              <a:gd name="connsiteY2379" fmla="*/ 2286000 h 2952750"/>
              <a:gd name="connsiteX2380" fmla="*/ 8280919 w 12027418"/>
              <a:gd name="connsiteY2380" fmla="*/ 2235200 h 2952750"/>
              <a:gd name="connsiteX2381" fmla="*/ 8179319 w 12027418"/>
              <a:gd name="connsiteY2381" fmla="*/ 2190750 h 2952750"/>
              <a:gd name="connsiteX2382" fmla="*/ 8134869 w 12027418"/>
              <a:gd name="connsiteY2382" fmla="*/ 2127250 h 2952750"/>
              <a:gd name="connsiteX2383" fmla="*/ 8128519 w 12027418"/>
              <a:gd name="connsiteY2383" fmla="*/ 2139950 h 2952750"/>
              <a:gd name="connsiteX2384" fmla="*/ 8141219 w 12027418"/>
              <a:gd name="connsiteY2384" fmla="*/ 2190750 h 2952750"/>
              <a:gd name="connsiteX2385" fmla="*/ 8134869 w 12027418"/>
              <a:gd name="connsiteY2385" fmla="*/ 2203450 h 2952750"/>
              <a:gd name="connsiteX2386" fmla="*/ 8077719 w 12027418"/>
              <a:gd name="connsiteY2386" fmla="*/ 2159000 h 2952750"/>
              <a:gd name="connsiteX2387" fmla="*/ 8065019 w 12027418"/>
              <a:gd name="connsiteY2387" fmla="*/ 2019300 h 2952750"/>
              <a:gd name="connsiteX2388" fmla="*/ 8236469 w 12027418"/>
              <a:gd name="connsiteY2388" fmla="*/ 1784350 h 2952750"/>
              <a:gd name="connsiteX2389" fmla="*/ 8242819 w 12027418"/>
              <a:gd name="connsiteY2389" fmla="*/ 1765300 h 2952750"/>
              <a:gd name="connsiteX2390" fmla="*/ 8261869 w 12027418"/>
              <a:gd name="connsiteY2390" fmla="*/ 1758950 h 2952750"/>
              <a:gd name="connsiteX2391" fmla="*/ 8274569 w 12027418"/>
              <a:gd name="connsiteY2391" fmla="*/ 1714500 h 2952750"/>
              <a:gd name="connsiteX2392" fmla="*/ 8319019 w 12027418"/>
              <a:gd name="connsiteY2392" fmla="*/ 1676400 h 2952750"/>
              <a:gd name="connsiteX2393" fmla="*/ 8338069 w 12027418"/>
              <a:gd name="connsiteY2393" fmla="*/ 1676400 h 2952750"/>
              <a:gd name="connsiteX2394" fmla="*/ 7093469 w 12027418"/>
              <a:gd name="connsiteY2394" fmla="*/ 1733550 h 2952750"/>
              <a:gd name="connsiteX2395" fmla="*/ 7074419 w 12027418"/>
              <a:gd name="connsiteY2395" fmla="*/ 1739900 h 2952750"/>
              <a:gd name="connsiteX2396" fmla="*/ 7074419 w 12027418"/>
              <a:gd name="connsiteY2396" fmla="*/ 1714500 h 2952750"/>
              <a:gd name="connsiteX2397" fmla="*/ 7099819 w 12027418"/>
              <a:gd name="connsiteY2397" fmla="*/ 1670050 h 2952750"/>
              <a:gd name="connsiteX2398" fmla="*/ 7093469 w 12027418"/>
              <a:gd name="connsiteY2398" fmla="*/ 1733550 h 2952750"/>
              <a:gd name="connsiteX2399" fmla="*/ 508518 w 12027418"/>
              <a:gd name="connsiteY2399" fmla="*/ 1689100 h 2952750"/>
              <a:gd name="connsiteX2400" fmla="*/ 483118 w 12027418"/>
              <a:gd name="connsiteY2400" fmla="*/ 1752600 h 2952750"/>
              <a:gd name="connsiteX2401" fmla="*/ 476768 w 12027418"/>
              <a:gd name="connsiteY2401" fmla="*/ 1708150 h 2952750"/>
              <a:gd name="connsiteX2402" fmla="*/ 502168 w 12027418"/>
              <a:gd name="connsiteY2402" fmla="*/ 1670050 h 2952750"/>
              <a:gd name="connsiteX2403" fmla="*/ 508518 w 12027418"/>
              <a:gd name="connsiteY2403" fmla="*/ 1689100 h 2952750"/>
              <a:gd name="connsiteX2404" fmla="*/ 4528068 w 12027418"/>
              <a:gd name="connsiteY2404" fmla="*/ 1663700 h 2952750"/>
              <a:gd name="connsiteX2405" fmla="*/ 4470918 w 12027418"/>
              <a:gd name="connsiteY2405" fmla="*/ 1701800 h 2952750"/>
              <a:gd name="connsiteX2406" fmla="*/ 4451868 w 12027418"/>
              <a:gd name="connsiteY2406" fmla="*/ 1701800 h 2952750"/>
              <a:gd name="connsiteX2407" fmla="*/ 4477268 w 12027418"/>
              <a:gd name="connsiteY2407" fmla="*/ 1663700 h 2952750"/>
              <a:gd name="connsiteX2408" fmla="*/ 4528068 w 12027418"/>
              <a:gd name="connsiteY2408" fmla="*/ 1663700 h 2952750"/>
              <a:gd name="connsiteX2409" fmla="*/ 4261368 w 12027418"/>
              <a:gd name="connsiteY2409" fmla="*/ 1663700 h 2952750"/>
              <a:gd name="connsiteX2410" fmla="*/ 4274068 w 12027418"/>
              <a:gd name="connsiteY2410" fmla="*/ 1657350 h 2952750"/>
              <a:gd name="connsiteX2411" fmla="*/ 4261368 w 12027418"/>
              <a:gd name="connsiteY2411" fmla="*/ 1663700 h 2952750"/>
              <a:gd name="connsiteX2412" fmla="*/ 1353068 w 12027418"/>
              <a:gd name="connsiteY2412" fmla="*/ 1651000 h 2952750"/>
              <a:gd name="connsiteX2413" fmla="*/ 1416568 w 12027418"/>
              <a:gd name="connsiteY2413" fmla="*/ 1778000 h 2952750"/>
              <a:gd name="connsiteX2414" fmla="*/ 1353068 w 12027418"/>
              <a:gd name="connsiteY2414" fmla="*/ 1651000 h 2952750"/>
              <a:gd name="connsiteX2415" fmla="*/ 8007869 w 12027418"/>
              <a:gd name="connsiteY2415" fmla="*/ 1663700 h 2952750"/>
              <a:gd name="connsiteX2416" fmla="*/ 7893569 w 12027418"/>
              <a:gd name="connsiteY2416" fmla="*/ 1720850 h 2952750"/>
              <a:gd name="connsiteX2417" fmla="*/ 7874519 w 12027418"/>
              <a:gd name="connsiteY2417" fmla="*/ 1682750 h 2952750"/>
              <a:gd name="connsiteX2418" fmla="*/ 7842769 w 12027418"/>
              <a:gd name="connsiteY2418" fmla="*/ 1689100 h 2952750"/>
              <a:gd name="connsiteX2419" fmla="*/ 7861819 w 12027418"/>
              <a:gd name="connsiteY2419" fmla="*/ 1727200 h 2952750"/>
              <a:gd name="connsiteX2420" fmla="*/ 7817369 w 12027418"/>
              <a:gd name="connsiteY2420" fmla="*/ 1797050 h 2952750"/>
              <a:gd name="connsiteX2421" fmla="*/ 7798319 w 12027418"/>
              <a:gd name="connsiteY2421" fmla="*/ 1809750 h 2952750"/>
              <a:gd name="connsiteX2422" fmla="*/ 7747519 w 12027418"/>
              <a:gd name="connsiteY2422" fmla="*/ 1809750 h 2952750"/>
              <a:gd name="connsiteX2423" fmla="*/ 7842769 w 12027418"/>
              <a:gd name="connsiteY2423" fmla="*/ 1714500 h 2952750"/>
              <a:gd name="connsiteX2424" fmla="*/ 7830069 w 12027418"/>
              <a:gd name="connsiteY2424" fmla="*/ 1676400 h 2952750"/>
              <a:gd name="connsiteX2425" fmla="*/ 7969769 w 12027418"/>
              <a:gd name="connsiteY2425" fmla="*/ 1644650 h 2952750"/>
              <a:gd name="connsiteX2426" fmla="*/ 8007869 w 12027418"/>
              <a:gd name="connsiteY2426" fmla="*/ 1663700 h 2952750"/>
              <a:gd name="connsiteX2427" fmla="*/ 6655319 w 12027418"/>
              <a:gd name="connsiteY2427" fmla="*/ 1727200 h 2952750"/>
              <a:gd name="connsiteX2428" fmla="*/ 6642619 w 12027418"/>
              <a:gd name="connsiteY2428" fmla="*/ 1663700 h 2952750"/>
              <a:gd name="connsiteX2429" fmla="*/ 6655319 w 12027418"/>
              <a:gd name="connsiteY2429" fmla="*/ 1644650 h 2952750"/>
              <a:gd name="connsiteX2430" fmla="*/ 6655319 w 12027418"/>
              <a:gd name="connsiteY2430" fmla="*/ 1727200 h 2952750"/>
              <a:gd name="connsiteX2431" fmla="*/ 5474218 w 12027418"/>
              <a:gd name="connsiteY2431" fmla="*/ 1631950 h 2952750"/>
              <a:gd name="connsiteX2432" fmla="*/ 5556768 w 12027418"/>
              <a:gd name="connsiteY2432" fmla="*/ 1714500 h 2952750"/>
              <a:gd name="connsiteX2433" fmla="*/ 5461518 w 12027418"/>
              <a:gd name="connsiteY2433" fmla="*/ 1631950 h 2952750"/>
              <a:gd name="connsiteX2434" fmla="*/ 5474218 w 12027418"/>
              <a:gd name="connsiteY2434" fmla="*/ 1631950 h 2952750"/>
              <a:gd name="connsiteX2435" fmla="*/ 3258068 w 12027418"/>
              <a:gd name="connsiteY2435" fmla="*/ 1670050 h 2952750"/>
              <a:gd name="connsiteX2436" fmla="*/ 3207269 w 12027418"/>
              <a:gd name="connsiteY2436" fmla="*/ 1657350 h 2952750"/>
              <a:gd name="connsiteX2437" fmla="*/ 3207269 w 12027418"/>
              <a:gd name="connsiteY2437" fmla="*/ 1638300 h 2952750"/>
              <a:gd name="connsiteX2438" fmla="*/ 3283468 w 12027418"/>
              <a:gd name="connsiteY2438" fmla="*/ 1644650 h 2952750"/>
              <a:gd name="connsiteX2439" fmla="*/ 3258068 w 12027418"/>
              <a:gd name="connsiteY2439" fmla="*/ 1670050 h 2952750"/>
              <a:gd name="connsiteX2440" fmla="*/ 7144269 w 12027418"/>
              <a:gd name="connsiteY2440" fmla="*/ 1619250 h 2952750"/>
              <a:gd name="connsiteX2441" fmla="*/ 7137919 w 12027418"/>
              <a:gd name="connsiteY2441" fmla="*/ 1619250 h 2952750"/>
              <a:gd name="connsiteX2442" fmla="*/ 7144269 w 12027418"/>
              <a:gd name="connsiteY2442" fmla="*/ 1619250 h 2952750"/>
              <a:gd name="connsiteX2443" fmla="*/ 5944118 w 12027418"/>
              <a:gd name="connsiteY2443" fmla="*/ 1689100 h 2952750"/>
              <a:gd name="connsiteX2444" fmla="*/ 5912368 w 12027418"/>
              <a:gd name="connsiteY2444" fmla="*/ 1619250 h 2952750"/>
              <a:gd name="connsiteX2445" fmla="*/ 5944118 w 12027418"/>
              <a:gd name="connsiteY2445" fmla="*/ 1689100 h 2952750"/>
              <a:gd name="connsiteX2446" fmla="*/ 1715018 w 12027418"/>
              <a:gd name="connsiteY2446" fmla="*/ 1625600 h 2952750"/>
              <a:gd name="connsiteX2447" fmla="*/ 1651518 w 12027418"/>
              <a:gd name="connsiteY2447" fmla="*/ 1631950 h 2952750"/>
              <a:gd name="connsiteX2448" fmla="*/ 1670568 w 12027418"/>
              <a:gd name="connsiteY2448" fmla="*/ 1619250 h 2952750"/>
              <a:gd name="connsiteX2449" fmla="*/ 1715018 w 12027418"/>
              <a:gd name="connsiteY2449" fmla="*/ 1625600 h 2952750"/>
              <a:gd name="connsiteX2450" fmla="*/ 1537218 w 12027418"/>
              <a:gd name="connsiteY2450" fmla="*/ 1670050 h 2952750"/>
              <a:gd name="connsiteX2451" fmla="*/ 1588018 w 12027418"/>
              <a:gd name="connsiteY2451" fmla="*/ 1619250 h 2952750"/>
              <a:gd name="connsiteX2452" fmla="*/ 1537218 w 12027418"/>
              <a:gd name="connsiteY2452" fmla="*/ 1670050 h 2952750"/>
              <a:gd name="connsiteX2453" fmla="*/ 6617219 w 12027418"/>
              <a:gd name="connsiteY2453" fmla="*/ 1682750 h 2952750"/>
              <a:gd name="connsiteX2454" fmla="*/ 6617219 w 12027418"/>
              <a:gd name="connsiteY2454" fmla="*/ 1746250 h 2952750"/>
              <a:gd name="connsiteX2455" fmla="*/ 6591819 w 12027418"/>
              <a:gd name="connsiteY2455" fmla="*/ 1752600 h 2952750"/>
              <a:gd name="connsiteX2456" fmla="*/ 6502919 w 12027418"/>
              <a:gd name="connsiteY2456" fmla="*/ 1714500 h 2952750"/>
              <a:gd name="connsiteX2457" fmla="*/ 6496569 w 12027418"/>
              <a:gd name="connsiteY2457" fmla="*/ 1625600 h 2952750"/>
              <a:gd name="connsiteX2458" fmla="*/ 6585469 w 12027418"/>
              <a:gd name="connsiteY2458" fmla="*/ 1612900 h 2952750"/>
              <a:gd name="connsiteX2459" fmla="*/ 6617219 w 12027418"/>
              <a:gd name="connsiteY2459" fmla="*/ 1682750 h 2952750"/>
              <a:gd name="connsiteX2460" fmla="*/ 10605019 w 12027418"/>
              <a:gd name="connsiteY2460" fmla="*/ 1663700 h 2952750"/>
              <a:gd name="connsiteX2461" fmla="*/ 10579619 w 12027418"/>
              <a:gd name="connsiteY2461" fmla="*/ 1733550 h 2952750"/>
              <a:gd name="connsiteX2462" fmla="*/ 10503419 w 12027418"/>
              <a:gd name="connsiteY2462" fmla="*/ 1644650 h 2952750"/>
              <a:gd name="connsiteX2463" fmla="*/ 10528819 w 12027418"/>
              <a:gd name="connsiteY2463" fmla="*/ 1606550 h 2952750"/>
              <a:gd name="connsiteX2464" fmla="*/ 10605019 w 12027418"/>
              <a:gd name="connsiteY2464" fmla="*/ 1663700 h 2952750"/>
              <a:gd name="connsiteX2465" fmla="*/ 5118618 w 12027418"/>
              <a:gd name="connsiteY2465" fmla="*/ 1625600 h 2952750"/>
              <a:gd name="connsiteX2466" fmla="*/ 5093218 w 12027418"/>
              <a:gd name="connsiteY2466" fmla="*/ 1619250 h 2952750"/>
              <a:gd name="connsiteX2467" fmla="*/ 5118618 w 12027418"/>
              <a:gd name="connsiteY2467" fmla="*/ 1612900 h 2952750"/>
              <a:gd name="connsiteX2468" fmla="*/ 5124968 w 12027418"/>
              <a:gd name="connsiteY2468" fmla="*/ 1612900 h 2952750"/>
              <a:gd name="connsiteX2469" fmla="*/ 5118618 w 12027418"/>
              <a:gd name="connsiteY2469" fmla="*/ 1625600 h 2952750"/>
              <a:gd name="connsiteX2470" fmla="*/ 2826269 w 12027418"/>
              <a:gd name="connsiteY2470" fmla="*/ 1676400 h 2952750"/>
              <a:gd name="connsiteX2471" fmla="*/ 2826269 w 12027418"/>
              <a:gd name="connsiteY2471" fmla="*/ 1638300 h 2952750"/>
              <a:gd name="connsiteX2472" fmla="*/ 2889769 w 12027418"/>
              <a:gd name="connsiteY2472" fmla="*/ 1695450 h 2952750"/>
              <a:gd name="connsiteX2473" fmla="*/ 2902469 w 12027418"/>
              <a:gd name="connsiteY2473" fmla="*/ 1778000 h 2952750"/>
              <a:gd name="connsiteX2474" fmla="*/ 2934219 w 12027418"/>
              <a:gd name="connsiteY2474" fmla="*/ 1854200 h 2952750"/>
              <a:gd name="connsiteX2475" fmla="*/ 2743719 w 12027418"/>
              <a:gd name="connsiteY2475" fmla="*/ 1987550 h 2952750"/>
              <a:gd name="connsiteX2476" fmla="*/ 2635769 w 12027418"/>
              <a:gd name="connsiteY2476" fmla="*/ 1879600 h 2952750"/>
              <a:gd name="connsiteX2477" fmla="*/ 2680219 w 12027418"/>
              <a:gd name="connsiteY2477" fmla="*/ 1873250 h 2952750"/>
              <a:gd name="connsiteX2478" fmla="*/ 2686569 w 12027418"/>
              <a:gd name="connsiteY2478" fmla="*/ 1860550 h 2952750"/>
              <a:gd name="connsiteX2479" fmla="*/ 2642119 w 12027418"/>
              <a:gd name="connsiteY2479" fmla="*/ 1835150 h 2952750"/>
              <a:gd name="connsiteX2480" fmla="*/ 2642119 w 12027418"/>
              <a:gd name="connsiteY2480" fmla="*/ 1727200 h 2952750"/>
              <a:gd name="connsiteX2481" fmla="*/ 2731019 w 12027418"/>
              <a:gd name="connsiteY2481" fmla="*/ 1727200 h 2952750"/>
              <a:gd name="connsiteX2482" fmla="*/ 2661169 w 12027418"/>
              <a:gd name="connsiteY2482" fmla="*/ 1663700 h 2952750"/>
              <a:gd name="connsiteX2483" fmla="*/ 2604019 w 12027418"/>
              <a:gd name="connsiteY2483" fmla="*/ 1714500 h 2952750"/>
              <a:gd name="connsiteX2484" fmla="*/ 2711969 w 12027418"/>
              <a:gd name="connsiteY2484" fmla="*/ 1606550 h 2952750"/>
              <a:gd name="connsiteX2485" fmla="*/ 2826269 w 12027418"/>
              <a:gd name="connsiteY2485" fmla="*/ 1676400 h 2952750"/>
              <a:gd name="connsiteX2486" fmla="*/ 7245869 w 12027418"/>
              <a:gd name="connsiteY2486" fmla="*/ 1600200 h 2952750"/>
              <a:gd name="connsiteX2487" fmla="*/ 7252219 w 12027418"/>
              <a:gd name="connsiteY2487" fmla="*/ 1657350 h 2952750"/>
              <a:gd name="connsiteX2488" fmla="*/ 7214119 w 12027418"/>
              <a:gd name="connsiteY2488" fmla="*/ 1631950 h 2952750"/>
              <a:gd name="connsiteX2489" fmla="*/ 7226819 w 12027418"/>
              <a:gd name="connsiteY2489" fmla="*/ 1606550 h 2952750"/>
              <a:gd name="connsiteX2490" fmla="*/ 7214119 w 12027418"/>
              <a:gd name="connsiteY2490" fmla="*/ 1600200 h 2952750"/>
              <a:gd name="connsiteX2491" fmla="*/ 7245869 w 12027418"/>
              <a:gd name="connsiteY2491" fmla="*/ 1600200 h 2952750"/>
              <a:gd name="connsiteX2492" fmla="*/ 7163319 w 12027418"/>
              <a:gd name="connsiteY2492" fmla="*/ 1606550 h 2952750"/>
              <a:gd name="connsiteX2493" fmla="*/ 7188719 w 12027418"/>
              <a:gd name="connsiteY2493" fmla="*/ 1600200 h 2952750"/>
              <a:gd name="connsiteX2494" fmla="*/ 7163319 w 12027418"/>
              <a:gd name="connsiteY2494" fmla="*/ 1606550 h 2952750"/>
              <a:gd name="connsiteX2495" fmla="*/ 826018 w 12027418"/>
              <a:gd name="connsiteY2495" fmla="*/ 1638300 h 2952750"/>
              <a:gd name="connsiteX2496" fmla="*/ 813318 w 12027418"/>
              <a:gd name="connsiteY2496" fmla="*/ 1765300 h 2952750"/>
              <a:gd name="connsiteX2497" fmla="*/ 781568 w 12027418"/>
              <a:gd name="connsiteY2497" fmla="*/ 1714500 h 2952750"/>
              <a:gd name="connsiteX2498" fmla="*/ 724418 w 12027418"/>
              <a:gd name="connsiteY2498" fmla="*/ 1612900 h 2952750"/>
              <a:gd name="connsiteX2499" fmla="*/ 800618 w 12027418"/>
              <a:gd name="connsiteY2499" fmla="*/ 1600200 h 2952750"/>
              <a:gd name="connsiteX2500" fmla="*/ 826018 w 12027418"/>
              <a:gd name="connsiteY2500" fmla="*/ 1638300 h 2952750"/>
              <a:gd name="connsiteX2501" fmla="*/ 6280668 w 12027418"/>
              <a:gd name="connsiteY2501" fmla="*/ 1625600 h 2952750"/>
              <a:gd name="connsiteX2502" fmla="*/ 6280668 w 12027418"/>
              <a:gd name="connsiteY2502" fmla="*/ 1593850 h 2952750"/>
              <a:gd name="connsiteX2503" fmla="*/ 6280668 w 12027418"/>
              <a:gd name="connsiteY2503" fmla="*/ 1625600 h 2952750"/>
              <a:gd name="connsiteX2504" fmla="*/ 1594368 w 12027418"/>
              <a:gd name="connsiteY2504" fmla="*/ 1606550 h 2952750"/>
              <a:gd name="connsiteX2505" fmla="*/ 1607068 w 12027418"/>
              <a:gd name="connsiteY2505" fmla="*/ 1587500 h 2952750"/>
              <a:gd name="connsiteX2506" fmla="*/ 1594368 w 12027418"/>
              <a:gd name="connsiteY2506" fmla="*/ 1606550 h 2952750"/>
              <a:gd name="connsiteX2507" fmla="*/ 6020318 w 12027418"/>
              <a:gd name="connsiteY2507" fmla="*/ 1612900 h 2952750"/>
              <a:gd name="connsiteX2508" fmla="*/ 6058418 w 12027418"/>
              <a:gd name="connsiteY2508" fmla="*/ 1587500 h 2952750"/>
              <a:gd name="connsiteX2509" fmla="*/ 6020318 w 12027418"/>
              <a:gd name="connsiteY2509" fmla="*/ 1612900 h 2952750"/>
              <a:gd name="connsiteX2510" fmla="*/ 4566168 w 12027418"/>
              <a:gd name="connsiteY2510" fmla="*/ 1587500 h 2952750"/>
              <a:gd name="connsiteX2511" fmla="*/ 4547118 w 12027418"/>
              <a:gd name="connsiteY2511" fmla="*/ 1600200 h 2952750"/>
              <a:gd name="connsiteX2512" fmla="*/ 4509018 w 12027418"/>
              <a:gd name="connsiteY2512" fmla="*/ 1600200 h 2952750"/>
              <a:gd name="connsiteX2513" fmla="*/ 4515368 w 12027418"/>
              <a:gd name="connsiteY2513" fmla="*/ 1581150 h 2952750"/>
              <a:gd name="connsiteX2514" fmla="*/ 4566168 w 12027418"/>
              <a:gd name="connsiteY2514" fmla="*/ 1587500 h 2952750"/>
              <a:gd name="connsiteX2515" fmla="*/ 527568 w 12027418"/>
              <a:gd name="connsiteY2515" fmla="*/ 1593850 h 2952750"/>
              <a:gd name="connsiteX2516" fmla="*/ 508518 w 12027418"/>
              <a:gd name="connsiteY2516" fmla="*/ 1631950 h 2952750"/>
              <a:gd name="connsiteX2517" fmla="*/ 521218 w 12027418"/>
              <a:gd name="connsiteY2517" fmla="*/ 1581150 h 2952750"/>
              <a:gd name="connsiteX2518" fmla="*/ 527568 w 12027418"/>
              <a:gd name="connsiteY2518" fmla="*/ 1593850 h 2952750"/>
              <a:gd name="connsiteX2519" fmla="*/ 1518168 w 12027418"/>
              <a:gd name="connsiteY2519" fmla="*/ 1600200 h 2952750"/>
              <a:gd name="connsiteX2520" fmla="*/ 1461018 w 12027418"/>
              <a:gd name="connsiteY2520" fmla="*/ 1670050 h 2952750"/>
              <a:gd name="connsiteX2521" fmla="*/ 1486418 w 12027418"/>
              <a:gd name="connsiteY2521" fmla="*/ 1752600 h 2952750"/>
              <a:gd name="connsiteX2522" fmla="*/ 1397518 w 12027418"/>
              <a:gd name="connsiteY2522" fmla="*/ 1581150 h 2952750"/>
              <a:gd name="connsiteX2523" fmla="*/ 1505468 w 12027418"/>
              <a:gd name="connsiteY2523" fmla="*/ 1574800 h 2952750"/>
              <a:gd name="connsiteX2524" fmla="*/ 1518168 w 12027418"/>
              <a:gd name="connsiteY2524" fmla="*/ 1600200 h 2952750"/>
              <a:gd name="connsiteX2525" fmla="*/ 4959868 w 12027418"/>
              <a:gd name="connsiteY2525" fmla="*/ 1581150 h 2952750"/>
              <a:gd name="connsiteX2526" fmla="*/ 4959868 w 12027418"/>
              <a:gd name="connsiteY2526" fmla="*/ 1606550 h 2952750"/>
              <a:gd name="connsiteX2527" fmla="*/ 4940818 w 12027418"/>
              <a:gd name="connsiteY2527" fmla="*/ 1568450 h 2952750"/>
              <a:gd name="connsiteX2528" fmla="*/ 4959868 w 12027418"/>
              <a:gd name="connsiteY2528" fmla="*/ 1581150 h 2952750"/>
              <a:gd name="connsiteX2529" fmla="*/ 4883668 w 12027418"/>
              <a:gd name="connsiteY2529" fmla="*/ 1612900 h 2952750"/>
              <a:gd name="connsiteX2530" fmla="*/ 4883668 w 12027418"/>
              <a:gd name="connsiteY2530" fmla="*/ 1568450 h 2952750"/>
              <a:gd name="connsiteX2531" fmla="*/ 4902718 w 12027418"/>
              <a:gd name="connsiteY2531" fmla="*/ 1587500 h 2952750"/>
              <a:gd name="connsiteX2532" fmla="*/ 4883668 w 12027418"/>
              <a:gd name="connsiteY2532" fmla="*/ 1612900 h 2952750"/>
              <a:gd name="connsiteX2533" fmla="*/ 4985268 w 12027418"/>
              <a:gd name="connsiteY2533" fmla="*/ 1606550 h 2952750"/>
              <a:gd name="connsiteX2534" fmla="*/ 4991618 w 12027418"/>
              <a:gd name="connsiteY2534" fmla="*/ 1562100 h 2952750"/>
              <a:gd name="connsiteX2535" fmla="*/ 4985268 w 12027418"/>
              <a:gd name="connsiteY2535" fmla="*/ 1606550 h 2952750"/>
              <a:gd name="connsiteX2536" fmla="*/ 4763018 w 12027418"/>
              <a:gd name="connsiteY2536" fmla="*/ 1606550 h 2952750"/>
              <a:gd name="connsiteX2537" fmla="*/ 4756668 w 12027418"/>
              <a:gd name="connsiteY2537" fmla="*/ 1581150 h 2952750"/>
              <a:gd name="connsiteX2538" fmla="*/ 4775718 w 12027418"/>
              <a:gd name="connsiteY2538" fmla="*/ 1562100 h 2952750"/>
              <a:gd name="connsiteX2539" fmla="*/ 4763018 w 12027418"/>
              <a:gd name="connsiteY2539" fmla="*/ 1606550 h 2952750"/>
              <a:gd name="connsiteX2540" fmla="*/ 2045218 w 12027418"/>
              <a:gd name="connsiteY2540" fmla="*/ 1587500 h 2952750"/>
              <a:gd name="connsiteX2541" fmla="*/ 2038868 w 12027418"/>
              <a:gd name="connsiteY2541" fmla="*/ 1562100 h 2952750"/>
              <a:gd name="connsiteX2542" fmla="*/ 2045218 w 12027418"/>
              <a:gd name="connsiteY2542" fmla="*/ 1587500 h 2952750"/>
              <a:gd name="connsiteX2543" fmla="*/ 4839218 w 12027418"/>
              <a:gd name="connsiteY2543" fmla="*/ 1555750 h 2952750"/>
              <a:gd name="connsiteX2544" fmla="*/ 4851918 w 12027418"/>
              <a:gd name="connsiteY2544" fmla="*/ 1600200 h 2952750"/>
              <a:gd name="connsiteX2545" fmla="*/ 4813818 w 12027418"/>
              <a:gd name="connsiteY2545" fmla="*/ 1600200 h 2952750"/>
              <a:gd name="connsiteX2546" fmla="*/ 4820168 w 12027418"/>
              <a:gd name="connsiteY2546" fmla="*/ 1555750 h 2952750"/>
              <a:gd name="connsiteX2547" fmla="*/ 4839218 w 12027418"/>
              <a:gd name="connsiteY2547" fmla="*/ 1555750 h 2952750"/>
              <a:gd name="connsiteX2548" fmla="*/ 197368 w 12027418"/>
              <a:gd name="connsiteY2548" fmla="*/ 1543050 h 2952750"/>
              <a:gd name="connsiteX2549" fmla="*/ 222768 w 12027418"/>
              <a:gd name="connsiteY2549" fmla="*/ 1600200 h 2952750"/>
              <a:gd name="connsiteX2550" fmla="*/ 184668 w 12027418"/>
              <a:gd name="connsiteY2550" fmla="*/ 1568450 h 2952750"/>
              <a:gd name="connsiteX2551" fmla="*/ 171968 w 12027418"/>
              <a:gd name="connsiteY2551" fmla="*/ 1587500 h 2952750"/>
              <a:gd name="connsiteX2552" fmla="*/ 197368 w 12027418"/>
              <a:gd name="connsiteY2552" fmla="*/ 1631950 h 2952750"/>
              <a:gd name="connsiteX2553" fmla="*/ 184668 w 12027418"/>
              <a:gd name="connsiteY2553" fmla="*/ 1663700 h 2952750"/>
              <a:gd name="connsiteX2554" fmla="*/ 89418 w 12027418"/>
              <a:gd name="connsiteY2554" fmla="*/ 1758950 h 2952750"/>
              <a:gd name="connsiteX2555" fmla="*/ 64018 w 12027418"/>
              <a:gd name="connsiteY2555" fmla="*/ 1746250 h 2952750"/>
              <a:gd name="connsiteX2556" fmla="*/ 44968 w 12027418"/>
              <a:gd name="connsiteY2556" fmla="*/ 1771650 h 2952750"/>
              <a:gd name="connsiteX2557" fmla="*/ 38618 w 12027418"/>
              <a:gd name="connsiteY2557" fmla="*/ 1701800 h 2952750"/>
              <a:gd name="connsiteX2558" fmla="*/ 19568 w 12027418"/>
              <a:gd name="connsiteY2558" fmla="*/ 1631950 h 2952750"/>
              <a:gd name="connsiteX2559" fmla="*/ 102118 w 12027418"/>
              <a:gd name="connsiteY2559" fmla="*/ 1733550 h 2952750"/>
              <a:gd name="connsiteX2560" fmla="*/ 184668 w 12027418"/>
              <a:gd name="connsiteY2560" fmla="*/ 1625600 h 2952750"/>
              <a:gd name="connsiteX2561" fmla="*/ 171968 w 12027418"/>
              <a:gd name="connsiteY2561" fmla="*/ 1593850 h 2952750"/>
              <a:gd name="connsiteX2562" fmla="*/ 171968 w 12027418"/>
              <a:gd name="connsiteY2562" fmla="*/ 1543050 h 2952750"/>
              <a:gd name="connsiteX2563" fmla="*/ 197368 w 12027418"/>
              <a:gd name="connsiteY2563" fmla="*/ 1543050 h 2952750"/>
              <a:gd name="connsiteX2564" fmla="*/ 5220218 w 12027418"/>
              <a:gd name="connsiteY2564" fmla="*/ 1536700 h 2952750"/>
              <a:gd name="connsiteX2565" fmla="*/ 5321818 w 12027418"/>
              <a:gd name="connsiteY2565" fmla="*/ 1600200 h 2952750"/>
              <a:gd name="connsiteX2566" fmla="*/ 5220218 w 12027418"/>
              <a:gd name="connsiteY2566" fmla="*/ 1600200 h 2952750"/>
              <a:gd name="connsiteX2567" fmla="*/ 5207518 w 12027418"/>
              <a:gd name="connsiteY2567" fmla="*/ 1625600 h 2952750"/>
              <a:gd name="connsiteX2568" fmla="*/ 5220218 w 12027418"/>
              <a:gd name="connsiteY2568" fmla="*/ 1631950 h 2952750"/>
              <a:gd name="connsiteX2569" fmla="*/ 5251968 w 12027418"/>
              <a:gd name="connsiteY2569" fmla="*/ 1619250 h 2952750"/>
              <a:gd name="connsiteX2570" fmla="*/ 5226568 w 12027418"/>
              <a:gd name="connsiteY2570" fmla="*/ 1651000 h 2952750"/>
              <a:gd name="connsiteX2571" fmla="*/ 5277368 w 12027418"/>
              <a:gd name="connsiteY2571" fmla="*/ 1771650 h 2952750"/>
              <a:gd name="connsiteX2572" fmla="*/ 5264668 w 12027418"/>
              <a:gd name="connsiteY2572" fmla="*/ 1790700 h 2952750"/>
              <a:gd name="connsiteX2573" fmla="*/ 5201168 w 12027418"/>
              <a:gd name="connsiteY2573" fmla="*/ 1746250 h 2952750"/>
              <a:gd name="connsiteX2574" fmla="*/ 5188468 w 12027418"/>
              <a:gd name="connsiteY2574" fmla="*/ 1714500 h 2952750"/>
              <a:gd name="connsiteX2575" fmla="*/ 5061468 w 12027418"/>
              <a:gd name="connsiteY2575" fmla="*/ 1676400 h 2952750"/>
              <a:gd name="connsiteX2576" fmla="*/ 5048768 w 12027418"/>
              <a:gd name="connsiteY2576" fmla="*/ 1708150 h 2952750"/>
              <a:gd name="connsiteX2577" fmla="*/ 5061468 w 12027418"/>
              <a:gd name="connsiteY2577" fmla="*/ 1549400 h 2952750"/>
              <a:gd name="connsiteX2578" fmla="*/ 5112268 w 12027418"/>
              <a:gd name="connsiteY2578" fmla="*/ 1651000 h 2952750"/>
              <a:gd name="connsiteX2579" fmla="*/ 5163068 w 12027418"/>
              <a:gd name="connsiteY2579" fmla="*/ 1612900 h 2952750"/>
              <a:gd name="connsiteX2580" fmla="*/ 5074168 w 12027418"/>
              <a:gd name="connsiteY2580" fmla="*/ 1581150 h 2952750"/>
              <a:gd name="connsiteX2581" fmla="*/ 5194818 w 12027418"/>
              <a:gd name="connsiteY2581" fmla="*/ 1536700 h 2952750"/>
              <a:gd name="connsiteX2582" fmla="*/ 5220218 w 12027418"/>
              <a:gd name="connsiteY2582" fmla="*/ 1536700 h 2952750"/>
              <a:gd name="connsiteX2583" fmla="*/ 3842268 w 12027418"/>
              <a:gd name="connsiteY2583" fmla="*/ 1568450 h 2952750"/>
              <a:gd name="connsiteX2584" fmla="*/ 3950218 w 12027418"/>
              <a:gd name="connsiteY2584" fmla="*/ 1581150 h 2952750"/>
              <a:gd name="connsiteX2585" fmla="*/ 4089918 w 12027418"/>
              <a:gd name="connsiteY2585" fmla="*/ 1701800 h 2952750"/>
              <a:gd name="connsiteX2586" fmla="*/ 4032768 w 12027418"/>
              <a:gd name="connsiteY2586" fmla="*/ 1701800 h 2952750"/>
              <a:gd name="connsiteX2587" fmla="*/ 3835918 w 12027418"/>
              <a:gd name="connsiteY2587" fmla="*/ 1625600 h 2952750"/>
              <a:gd name="connsiteX2588" fmla="*/ 3816868 w 12027418"/>
              <a:gd name="connsiteY2588" fmla="*/ 1657350 h 2952750"/>
              <a:gd name="connsiteX2589" fmla="*/ 3785118 w 12027418"/>
              <a:gd name="connsiteY2589" fmla="*/ 1657350 h 2952750"/>
              <a:gd name="connsiteX2590" fmla="*/ 3785118 w 12027418"/>
              <a:gd name="connsiteY2590" fmla="*/ 1536700 h 2952750"/>
              <a:gd name="connsiteX2591" fmla="*/ 3842268 w 12027418"/>
              <a:gd name="connsiteY2591" fmla="*/ 1568450 h 2952750"/>
              <a:gd name="connsiteX2592" fmla="*/ 3340618 w 12027418"/>
              <a:gd name="connsiteY2592" fmla="*/ 1536700 h 2952750"/>
              <a:gd name="connsiteX2593" fmla="*/ 3315218 w 12027418"/>
              <a:gd name="connsiteY2593" fmla="*/ 1536700 h 2952750"/>
              <a:gd name="connsiteX2594" fmla="*/ 3340618 w 12027418"/>
              <a:gd name="connsiteY2594" fmla="*/ 1536700 h 2952750"/>
              <a:gd name="connsiteX2595" fmla="*/ 5055118 w 12027418"/>
              <a:gd name="connsiteY2595" fmla="*/ 1536700 h 2952750"/>
              <a:gd name="connsiteX2596" fmla="*/ 5042418 w 12027418"/>
              <a:gd name="connsiteY2596" fmla="*/ 1517650 h 2952750"/>
              <a:gd name="connsiteX2597" fmla="*/ 5055118 w 12027418"/>
              <a:gd name="connsiteY2597" fmla="*/ 1536700 h 2952750"/>
              <a:gd name="connsiteX2598" fmla="*/ 4515368 w 12027418"/>
              <a:gd name="connsiteY2598" fmla="*/ 1517650 h 2952750"/>
              <a:gd name="connsiteX2599" fmla="*/ 4547118 w 12027418"/>
              <a:gd name="connsiteY2599" fmla="*/ 1543050 h 2952750"/>
              <a:gd name="connsiteX2600" fmla="*/ 4566168 w 12027418"/>
              <a:gd name="connsiteY2600" fmla="*/ 1517650 h 2952750"/>
              <a:gd name="connsiteX2601" fmla="*/ 4604268 w 12027418"/>
              <a:gd name="connsiteY2601" fmla="*/ 1517650 h 2952750"/>
              <a:gd name="connsiteX2602" fmla="*/ 4610618 w 12027418"/>
              <a:gd name="connsiteY2602" fmla="*/ 1543050 h 2952750"/>
              <a:gd name="connsiteX2603" fmla="*/ 4540768 w 12027418"/>
              <a:gd name="connsiteY2603" fmla="*/ 1568450 h 2952750"/>
              <a:gd name="connsiteX2604" fmla="*/ 4451868 w 12027418"/>
              <a:gd name="connsiteY2604" fmla="*/ 1562100 h 2952750"/>
              <a:gd name="connsiteX2605" fmla="*/ 4451868 w 12027418"/>
              <a:gd name="connsiteY2605" fmla="*/ 1517650 h 2952750"/>
              <a:gd name="connsiteX2606" fmla="*/ 4515368 w 12027418"/>
              <a:gd name="connsiteY2606" fmla="*/ 1517650 h 2952750"/>
              <a:gd name="connsiteX2607" fmla="*/ 4312168 w 12027418"/>
              <a:gd name="connsiteY2607" fmla="*/ 1536700 h 2952750"/>
              <a:gd name="connsiteX2608" fmla="*/ 4134368 w 12027418"/>
              <a:gd name="connsiteY2608" fmla="*/ 1670050 h 2952750"/>
              <a:gd name="connsiteX2609" fmla="*/ 4280418 w 12027418"/>
              <a:gd name="connsiteY2609" fmla="*/ 1517650 h 2952750"/>
              <a:gd name="connsiteX2610" fmla="*/ 4312168 w 12027418"/>
              <a:gd name="connsiteY2610" fmla="*/ 1536700 h 2952750"/>
              <a:gd name="connsiteX2611" fmla="*/ 7303019 w 12027418"/>
              <a:gd name="connsiteY2611" fmla="*/ 1517650 h 2952750"/>
              <a:gd name="connsiteX2612" fmla="*/ 7322069 w 12027418"/>
              <a:gd name="connsiteY2612" fmla="*/ 1581150 h 2952750"/>
              <a:gd name="connsiteX2613" fmla="*/ 7290319 w 12027418"/>
              <a:gd name="connsiteY2613" fmla="*/ 1676400 h 2952750"/>
              <a:gd name="connsiteX2614" fmla="*/ 7283969 w 12027418"/>
              <a:gd name="connsiteY2614" fmla="*/ 1657350 h 2952750"/>
              <a:gd name="connsiteX2615" fmla="*/ 7296669 w 12027418"/>
              <a:gd name="connsiteY2615" fmla="*/ 1587500 h 2952750"/>
              <a:gd name="connsiteX2616" fmla="*/ 7271269 w 12027418"/>
              <a:gd name="connsiteY2616" fmla="*/ 1638300 h 2952750"/>
              <a:gd name="connsiteX2617" fmla="*/ 7252219 w 12027418"/>
              <a:gd name="connsiteY2617" fmla="*/ 1568450 h 2952750"/>
              <a:gd name="connsiteX2618" fmla="*/ 7207769 w 12027418"/>
              <a:gd name="connsiteY2618" fmla="*/ 1524000 h 2952750"/>
              <a:gd name="connsiteX2619" fmla="*/ 7245869 w 12027418"/>
              <a:gd name="connsiteY2619" fmla="*/ 1511300 h 2952750"/>
              <a:gd name="connsiteX2620" fmla="*/ 7303019 w 12027418"/>
              <a:gd name="connsiteY2620" fmla="*/ 1517650 h 2952750"/>
              <a:gd name="connsiteX2621" fmla="*/ 6102868 w 12027418"/>
              <a:gd name="connsiteY2621" fmla="*/ 1574800 h 2952750"/>
              <a:gd name="connsiteX2622" fmla="*/ 6071118 w 12027418"/>
              <a:gd name="connsiteY2622" fmla="*/ 1549400 h 2952750"/>
              <a:gd name="connsiteX2623" fmla="*/ 6007618 w 12027418"/>
              <a:gd name="connsiteY2623" fmla="*/ 1606550 h 2952750"/>
              <a:gd name="connsiteX2624" fmla="*/ 6020318 w 12027418"/>
              <a:gd name="connsiteY2624" fmla="*/ 1746250 h 2952750"/>
              <a:gd name="connsiteX2625" fmla="*/ 6013968 w 12027418"/>
              <a:gd name="connsiteY2625" fmla="*/ 1720850 h 2952750"/>
              <a:gd name="connsiteX2626" fmla="*/ 5925068 w 12027418"/>
              <a:gd name="connsiteY2626" fmla="*/ 1574800 h 2952750"/>
              <a:gd name="connsiteX2627" fmla="*/ 6058418 w 12027418"/>
              <a:gd name="connsiteY2627" fmla="*/ 1511300 h 2952750"/>
              <a:gd name="connsiteX2628" fmla="*/ 6102868 w 12027418"/>
              <a:gd name="connsiteY2628" fmla="*/ 1574800 h 2952750"/>
              <a:gd name="connsiteX2629" fmla="*/ 3766068 w 12027418"/>
              <a:gd name="connsiteY2629" fmla="*/ 1562100 h 2952750"/>
              <a:gd name="connsiteX2630" fmla="*/ 3740668 w 12027418"/>
              <a:gd name="connsiteY2630" fmla="*/ 1651000 h 2952750"/>
              <a:gd name="connsiteX2631" fmla="*/ 3645418 w 12027418"/>
              <a:gd name="connsiteY2631" fmla="*/ 1695450 h 2952750"/>
              <a:gd name="connsiteX2632" fmla="*/ 3645418 w 12027418"/>
              <a:gd name="connsiteY2632" fmla="*/ 1631950 h 2952750"/>
              <a:gd name="connsiteX2633" fmla="*/ 3708918 w 12027418"/>
              <a:gd name="connsiteY2633" fmla="*/ 1593850 h 2952750"/>
              <a:gd name="connsiteX2634" fmla="*/ 3689868 w 12027418"/>
              <a:gd name="connsiteY2634" fmla="*/ 1587500 h 2952750"/>
              <a:gd name="connsiteX2635" fmla="*/ 3651768 w 12027418"/>
              <a:gd name="connsiteY2635" fmla="*/ 1600200 h 2952750"/>
              <a:gd name="connsiteX2636" fmla="*/ 3645418 w 12027418"/>
              <a:gd name="connsiteY2636" fmla="*/ 1600200 h 2952750"/>
              <a:gd name="connsiteX2637" fmla="*/ 3683518 w 12027418"/>
              <a:gd name="connsiteY2637" fmla="*/ 1549400 h 2952750"/>
              <a:gd name="connsiteX2638" fmla="*/ 3702568 w 12027418"/>
              <a:gd name="connsiteY2638" fmla="*/ 1517650 h 2952750"/>
              <a:gd name="connsiteX2639" fmla="*/ 3721618 w 12027418"/>
              <a:gd name="connsiteY2639" fmla="*/ 1511300 h 2952750"/>
              <a:gd name="connsiteX2640" fmla="*/ 3766068 w 12027418"/>
              <a:gd name="connsiteY2640" fmla="*/ 1562100 h 2952750"/>
              <a:gd name="connsiteX2641" fmla="*/ 2845319 w 12027418"/>
              <a:gd name="connsiteY2641" fmla="*/ 1498600 h 2952750"/>
              <a:gd name="connsiteX2642" fmla="*/ 2813569 w 12027418"/>
              <a:gd name="connsiteY2642" fmla="*/ 1498600 h 2952750"/>
              <a:gd name="connsiteX2643" fmla="*/ 2845319 w 12027418"/>
              <a:gd name="connsiteY2643" fmla="*/ 1498600 h 2952750"/>
              <a:gd name="connsiteX2644" fmla="*/ 3150119 w 12027418"/>
              <a:gd name="connsiteY2644" fmla="*/ 1479550 h 2952750"/>
              <a:gd name="connsiteX2645" fmla="*/ 3232668 w 12027418"/>
              <a:gd name="connsiteY2645" fmla="*/ 1530350 h 2952750"/>
              <a:gd name="connsiteX2646" fmla="*/ 3181869 w 12027418"/>
              <a:gd name="connsiteY2646" fmla="*/ 1562100 h 2952750"/>
              <a:gd name="connsiteX2647" fmla="*/ 3124719 w 12027418"/>
              <a:gd name="connsiteY2647" fmla="*/ 1536700 h 2952750"/>
              <a:gd name="connsiteX2648" fmla="*/ 3181869 w 12027418"/>
              <a:gd name="connsiteY2648" fmla="*/ 1511300 h 2952750"/>
              <a:gd name="connsiteX2649" fmla="*/ 3118369 w 12027418"/>
              <a:gd name="connsiteY2649" fmla="*/ 1479550 h 2952750"/>
              <a:gd name="connsiteX2650" fmla="*/ 3150119 w 12027418"/>
              <a:gd name="connsiteY2650" fmla="*/ 1479550 h 2952750"/>
              <a:gd name="connsiteX2651" fmla="*/ 5867918 w 12027418"/>
              <a:gd name="connsiteY2651" fmla="*/ 1600200 h 2952750"/>
              <a:gd name="connsiteX2652" fmla="*/ 5836168 w 12027418"/>
              <a:gd name="connsiteY2652" fmla="*/ 1612900 h 2952750"/>
              <a:gd name="connsiteX2653" fmla="*/ 5785368 w 12027418"/>
              <a:gd name="connsiteY2653" fmla="*/ 1555750 h 2952750"/>
              <a:gd name="connsiteX2654" fmla="*/ 5740918 w 12027418"/>
              <a:gd name="connsiteY2654" fmla="*/ 1581150 h 2952750"/>
              <a:gd name="connsiteX2655" fmla="*/ 5715518 w 12027418"/>
              <a:gd name="connsiteY2655" fmla="*/ 1670050 h 2952750"/>
              <a:gd name="connsiteX2656" fmla="*/ 5671068 w 12027418"/>
              <a:gd name="connsiteY2656" fmla="*/ 1555750 h 2952750"/>
              <a:gd name="connsiteX2657" fmla="*/ 5829818 w 12027418"/>
              <a:gd name="connsiteY2657" fmla="*/ 1473200 h 2952750"/>
              <a:gd name="connsiteX2658" fmla="*/ 5867918 w 12027418"/>
              <a:gd name="connsiteY2658" fmla="*/ 1600200 h 2952750"/>
              <a:gd name="connsiteX2659" fmla="*/ 4559818 w 12027418"/>
              <a:gd name="connsiteY2659" fmla="*/ 1485900 h 2952750"/>
              <a:gd name="connsiteX2660" fmla="*/ 4489968 w 12027418"/>
              <a:gd name="connsiteY2660" fmla="*/ 1492250 h 2952750"/>
              <a:gd name="connsiteX2661" fmla="*/ 4483618 w 12027418"/>
              <a:gd name="connsiteY2661" fmla="*/ 1460500 h 2952750"/>
              <a:gd name="connsiteX2662" fmla="*/ 4559818 w 12027418"/>
              <a:gd name="connsiteY2662" fmla="*/ 1460500 h 2952750"/>
              <a:gd name="connsiteX2663" fmla="*/ 4559818 w 12027418"/>
              <a:gd name="connsiteY2663" fmla="*/ 1485900 h 2952750"/>
              <a:gd name="connsiteX2664" fmla="*/ 5296418 w 12027418"/>
              <a:gd name="connsiteY2664" fmla="*/ 1447800 h 2952750"/>
              <a:gd name="connsiteX2665" fmla="*/ 5283718 w 12027418"/>
              <a:gd name="connsiteY2665" fmla="*/ 1441450 h 2952750"/>
              <a:gd name="connsiteX2666" fmla="*/ 5296418 w 12027418"/>
              <a:gd name="connsiteY2666" fmla="*/ 1447800 h 2952750"/>
              <a:gd name="connsiteX2667" fmla="*/ 3327918 w 12027418"/>
              <a:gd name="connsiteY2667" fmla="*/ 1466850 h 2952750"/>
              <a:gd name="connsiteX2668" fmla="*/ 3327918 w 12027418"/>
              <a:gd name="connsiteY2668" fmla="*/ 1485900 h 2952750"/>
              <a:gd name="connsiteX2669" fmla="*/ 3270768 w 12027418"/>
              <a:gd name="connsiteY2669" fmla="*/ 1530350 h 2952750"/>
              <a:gd name="connsiteX2670" fmla="*/ 3289818 w 12027418"/>
              <a:gd name="connsiteY2670" fmla="*/ 1574800 h 2952750"/>
              <a:gd name="connsiteX2671" fmla="*/ 3366018 w 12027418"/>
              <a:gd name="connsiteY2671" fmla="*/ 1581150 h 2952750"/>
              <a:gd name="connsiteX2672" fmla="*/ 3499368 w 12027418"/>
              <a:gd name="connsiteY2672" fmla="*/ 1898650 h 2952750"/>
              <a:gd name="connsiteX2673" fmla="*/ 3493018 w 12027418"/>
              <a:gd name="connsiteY2673" fmla="*/ 1924050 h 2952750"/>
              <a:gd name="connsiteX2674" fmla="*/ 3429518 w 12027418"/>
              <a:gd name="connsiteY2674" fmla="*/ 1771650 h 2952750"/>
              <a:gd name="connsiteX2675" fmla="*/ 3404118 w 12027418"/>
              <a:gd name="connsiteY2675" fmla="*/ 1860550 h 2952750"/>
              <a:gd name="connsiteX2676" fmla="*/ 3340618 w 12027418"/>
              <a:gd name="connsiteY2676" fmla="*/ 1885950 h 2952750"/>
              <a:gd name="connsiteX2677" fmla="*/ 3410468 w 12027418"/>
              <a:gd name="connsiteY2677" fmla="*/ 1822450 h 2952750"/>
              <a:gd name="connsiteX2678" fmla="*/ 3410468 w 12027418"/>
              <a:gd name="connsiteY2678" fmla="*/ 1797050 h 2952750"/>
              <a:gd name="connsiteX2679" fmla="*/ 3289818 w 12027418"/>
              <a:gd name="connsiteY2679" fmla="*/ 1860550 h 2952750"/>
              <a:gd name="connsiteX2680" fmla="*/ 3175519 w 12027418"/>
              <a:gd name="connsiteY2680" fmla="*/ 1835150 h 2952750"/>
              <a:gd name="connsiteX2681" fmla="*/ 3112019 w 12027418"/>
              <a:gd name="connsiteY2681" fmla="*/ 1784350 h 2952750"/>
              <a:gd name="connsiteX2682" fmla="*/ 3023119 w 12027418"/>
              <a:gd name="connsiteY2682" fmla="*/ 1676400 h 2952750"/>
              <a:gd name="connsiteX2683" fmla="*/ 3016769 w 12027418"/>
              <a:gd name="connsiteY2683" fmla="*/ 1651000 h 2952750"/>
              <a:gd name="connsiteX2684" fmla="*/ 3048519 w 12027418"/>
              <a:gd name="connsiteY2684" fmla="*/ 1644650 h 2952750"/>
              <a:gd name="connsiteX2685" fmla="*/ 3048519 w 12027418"/>
              <a:gd name="connsiteY2685" fmla="*/ 1593850 h 2952750"/>
              <a:gd name="connsiteX2686" fmla="*/ 3035819 w 12027418"/>
              <a:gd name="connsiteY2686" fmla="*/ 1568450 h 2952750"/>
              <a:gd name="connsiteX2687" fmla="*/ 3194569 w 12027418"/>
              <a:gd name="connsiteY2687" fmla="*/ 1441450 h 2952750"/>
              <a:gd name="connsiteX2688" fmla="*/ 3327918 w 12027418"/>
              <a:gd name="connsiteY2688" fmla="*/ 1466850 h 2952750"/>
              <a:gd name="connsiteX2689" fmla="*/ 191018 w 12027418"/>
              <a:gd name="connsiteY2689" fmla="*/ 1435100 h 2952750"/>
              <a:gd name="connsiteX2690" fmla="*/ 222768 w 12027418"/>
              <a:gd name="connsiteY2690" fmla="*/ 1536700 h 2952750"/>
              <a:gd name="connsiteX2691" fmla="*/ 178318 w 12027418"/>
              <a:gd name="connsiteY2691" fmla="*/ 1524000 h 2952750"/>
              <a:gd name="connsiteX2692" fmla="*/ 140218 w 12027418"/>
              <a:gd name="connsiteY2692" fmla="*/ 1555750 h 2952750"/>
              <a:gd name="connsiteX2693" fmla="*/ 165618 w 12027418"/>
              <a:gd name="connsiteY2693" fmla="*/ 1625600 h 2952750"/>
              <a:gd name="connsiteX2694" fmla="*/ 89418 w 12027418"/>
              <a:gd name="connsiteY2694" fmla="*/ 1670050 h 2952750"/>
              <a:gd name="connsiteX2695" fmla="*/ 38618 w 12027418"/>
              <a:gd name="connsiteY2695" fmla="*/ 1606550 h 2952750"/>
              <a:gd name="connsiteX2696" fmla="*/ 25918 w 12027418"/>
              <a:gd name="connsiteY2696" fmla="*/ 1619250 h 2952750"/>
              <a:gd name="connsiteX2697" fmla="*/ 518 w 12027418"/>
              <a:gd name="connsiteY2697" fmla="*/ 1568450 h 2952750"/>
              <a:gd name="connsiteX2698" fmla="*/ 146568 w 12027418"/>
              <a:gd name="connsiteY2698" fmla="*/ 1435100 h 2952750"/>
              <a:gd name="connsiteX2699" fmla="*/ 191018 w 12027418"/>
              <a:gd name="connsiteY2699" fmla="*/ 1435100 h 2952750"/>
              <a:gd name="connsiteX2700" fmla="*/ 5156718 w 12027418"/>
              <a:gd name="connsiteY2700" fmla="*/ 1422400 h 2952750"/>
              <a:gd name="connsiteX2701" fmla="*/ 5169418 w 12027418"/>
              <a:gd name="connsiteY2701" fmla="*/ 1441450 h 2952750"/>
              <a:gd name="connsiteX2702" fmla="*/ 5061468 w 12027418"/>
              <a:gd name="connsiteY2702" fmla="*/ 1511300 h 2952750"/>
              <a:gd name="connsiteX2703" fmla="*/ 5055118 w 12027418"/>
              <a:gd name="connsiteY2703" fmla="*/ 1492250 h 2952750"/>
              <a:gd name="connsiteX2704" fmla="*/ 5118618 w 12027418"/>
              <a:gd name="connsiteY2704" fmla="*/ 1422400 h 2952750"/>
              <a:gd name="connsiteX2705" fmla="*/ 5156718 w 12027418"/>
              <a:gd name="connsiteY2705" fmla="*/ 1422400 h 2952750"/>
              <a:gd name="connsiteX2706" fmla="*/ 6452118 w 12027418"/>
              <a:gd name="connsiteY2706" fmla="*/ 1409700 h 2952750"/>
              <a:gd name="connsiteX2707" fmla="*/ 6458468 w 12027418"/>
              <a:gd name="connsiteY2707" fmla="*/ 1530350 h 2952750"/>
              <a:gd name="connsiteX2708" fmla="*/ 6445768 w 12027418"/>
              <a:gd name="connsiteY2708" fmla="*/ 1581150 h 2952750"/>
              <a:gd name="connsiteX2709" fmla="*/ 6433068 w 12027418"/>
              <a:gd name="connsiteY2709" fmla="*/ 1587500 h 2952750"/>
              <a:gd name="connsiteX2710" fmla="*/ 6420368 w 12027418"/>
              <a:gd name="connsiteY2710" fmla="*/ 1549400 h 2952750"/>
              <a:gd name="connsiteX2711" fmla="*/ 6414018 w 12027418"/>
              <a:gd name="connsiteY2711" fmla="*/ 1625600 h 2952750"/>
              <a:gd name="connsiteX2712" fmla="*/ 6369568 w 12027418"/>
              <a:gd name="connsiteY2712" fmla="*/ 1574800 h 2952750"/>
              <a:gd name="connsiteX2713" fmla="*/ 6401318 w 12027418"/>
              <a:gd name="connsiteY2713" fmla="*/ 1549400 h 2952750"/>
              <a:gd name="connsiteX2714" fmla="*/ 6394968 w 12027418"/>
              <a:gd name="connsiteY2714" fmla="*/ 1536700 h 2952750"/>
              <a:gd name="connsiteX2715" fmla="*/ 6356868 w 12027418"/>
              <a:gd name="connsiteY2715" fmla="*/ 1549400 h 2952750"/>
              <a:gd name="connsiteX2716" fmla="*/ 6375918 w 12027418"/>
              <a:gd name="connsiteY2716" fmla="*/ 1530350 h 2952750"/>
              <a:gd name="connsiteX2717" fmla="*/ 6356868 w 12027418"/>
              <a:gd name="connsiteY2717" fmla="*/ 1517650 h 2952750"/>
              <a:gd name="connsiteX2718" fmla="*/ 6363218 w 12027418"/>
              <a:gd name="connsiteY2718" fmla="*/ 1504950 h 2952750"/>
              <a:gd name="connsiteX2719" fmla="*/ 6414018 w 12027418"/>
              <a:gd name="connsiteY2719" fmla="*/ 1555750 h 2952750"/>
              <a:gd name="connsiteX2720" fmla="*/ 6420368 w 12027418"/>
              <a:gd name="connsiteY2720" fmla="*/ 1530350 h 2952750"/>
              <a:gd name="connsiteX2721" fmla="*/ 6312418 w 12027418"/>
              <a:gd name="connsiteY2721" fmla="*/ 1447800 h 2952750"/>
              <a:gd name="connsiteX2722" fmla="*/ 6375918 w 12027418"/>
              <a:gd name="connsiteY2722" fmla="*/ 1409700 h 2952750"/>
              <a:gd name="connsiteX2723" fmla="*/ 6452118 w 12027418"/>
              <a:gd name="connsiteY2723" fmla="*/ 1409700 h 2952750"/>
              <a:gd name="connsiteX2724" fmla="*/ 1149868 w 12027418"/>
              <a:gd name="connsiteY2724" fmla="*/ 1492250 h 2952750"/>
              <a:gd name="connsiteX2725" fmla="*/ 1162568 w 12027418"/>
              <a:gd name="connsiteY2725" fmla="*/ 1498600 h 2952750"/>
              <a:gd name="connsiteX2726" fmla="*/ 1219718 w 12027418"/>
              <a:gd name="connsiteY2726" fmla="*/ 1485900 h 2952750"/>
              <a:gd name="connsiteX2727" fmla="*/ 1143518 w 12027418"/>
              <a:gd name="connsiteY2727" fmla="*/ 1530350 h 2952750"/>
              <a:gd name="connsiteX2728" fmla="*/ 1137168 w 12027418"/>
              <a:gd name="connsiteY2728" fmla="*/ 1409700 h 2952750"/>
              <a:gd name="connsiteX2729" fmla="*/ 1149868 w 12027418"/>
              <a:gd name="connsiteY2729" fmla="*/ 1492250 h 2952750"/>
              <a:gd name="connsiteX2730" fmla="*/ 4953518 w 12027418"/>
              <a:gd name="connsiteY2730" fmla="*/ 1517650 h 2952750"/>
              <a:gd name="connsiteX2731" fmla="*/ 4928118 w 12027418"/>
              <a:gd name="connsiteY2731" fmla="*/ 1524000 h 2952750"/>
              <a:gd name="connsiteX2732" fmla="*/ 4890018 w 12027418"/>
              <a:gd name="connsiteY2732" fmla="*/ 1498600 h 2952750"/>
              <a:gd name="connsiteX2733" fmla="*/ 4813818 w 12027418"/>
              <a:gd name="connsiteY2733" fmla="*/ 1498600 h 2952750"/>
              <a:gd name="connsiteX2734" fmla="*/ 4877318 w 12027418"/>
              <a:gd name="connsiteY2734" fmla="*/ 1479550 h 2952750"/>
              <a:gd name="connsiteX2735" fmla="*/ 4864618 w 12027418"/>
              <a:gd name="connsiteY2735" fmla="*/ 1447800 h 2952750"/>
              <a:gd name="connsiteX2736" fmla="*/ 4883668 w 12027418"/>
              <a:gd name="connsiteY2736" fmla="*/ 1403350 h 2952750"/>
              <a:gd name="connsiteX2737" fmla="*/ 4953518 w 12027418"/>
              <a:gd name="connsiteY2737" fmla="*/ 1517650 h 2952750"/>
              <a:gd name="connsiteX2738" fmla="*/ 4115318 w 12027418"/>
              <a:gd name="connsiteY2738" fmla="*/ 1422400 h 2952750"/>
              <a:gd name="connsiteX2739" fmla="*/ 4064518 w 12027418"/>
              <a:gd name="connsiteY2739" fmla="*/ 1447800 h 2952750"/>
              <a:gd name="connsiteX2740" fmla="*/ 4077218 w 12027418"/>
              <a:gd name="connsiteY2740" fmla="*/ 1460500 h 2952750"/>
              <a:gd name="connsiteX2741" fmla="*/ 4007368 w 12027418"/>
              <a:gd name="connsiteY2741" fmla="*/ 1492250 h 2952750"/>
              <a:gd name="connsiteX2742" fmla="*/ 4045468 w 12027418"/>
              <a:gd name="connsiteY2742" fmla="*/ 1454150 h 2952750"/>
              <a:gd name="connsiteX2743" fmla="*/ 4032768 w 12027418"/>
              <a:gd name="connsiteY2743" fmla="*/ 1441450 h 2952750"/>
              <a:gd name="connsiteX2744" fmla="*/ 3988318 w 12027418"/>
              <a:gd name="connsiteY2744" fmla="*/ 1460500 h 2952750"/>
              <a:gd name="connsiteX2745" fmla="*/ 3981968 w 12027418"/>
              <a:gd name="connsiteY2745" fmla="*/ 1447800 h 2952750"/>
              <a:gd name="connsiteX2746" fmla="*/ 4077218 w 12027418"/>
              <a:gd name="connsiteY2746" fmla="*/ 1403350 h 2952750"/>
              <a:gd name="connsiteX2747" fmla="*/ 4115318 w 12027418"/>
              <a:gd name="connsiteY2747" fmla="*/ 1422400 h 2952750"/>
              <a:gd name="connsiteX2748" fmla="*/ 4185168 w 12027418"/>
              <a:gd name="connsiteY2748" fmla="*/ 1409700 h 2952750"/>
              <a:gd name="connsiteX2749" fmla="*/ 4178818 w 12027418"/>
              <a:gd name="connsiteY2749" fmla="*/ 1397000 h 2952750"/>
              <a:gd name="connsiteX2750" fmla="*/ 4185168 w 12027418"/>
              <a:gd name="connsiteY2750" fmla="*/ 1409700 h 2952750"/>
              <a:gd name="connsiteX2751" fmla="*/ 2057918 w 12027418"/>
              <a:gd name="connsiteY2751" fmla="*/ 1371600 h 2952750"/>
              <a:gd name="connsiteX2752" fmla="*/ 2051568 w 12027418"/>
              <a:gd name="connsiteY2752" fmla="*/ 1371600 h 2952750"/>
              <a:gd name="connsiteX2753" fmla="*/ 2057918 w 12027418"/>
              <a:gd name="connsiteY2753" fmla="*/ 1371600 h 2952750"/>
              <a:gd name="connsiteX2754" fmla="*/ 464068 w 12027418"/>
              <a:gd name="connsiteY2754" fmla="*/ 1384300 h 2952750"/>
              <a:gd name="connsiteX2755" fmla="*/ 464068 w 12027418"/>
              <a:gd name="connsiteY2755" fmla="*/ 1466850 h 2952750"/>
              <a:gd name="connsiteX2756" fmla="*/ 413268 w 12027418"/>
              <a:gd name="connsiteY2756" fmla="*/ 1454150 h 2952750"/>
              <a:gd name="connsiteX2757" fmla="*/ 413268 w 12027418"/>
              <a:gd name="connsiteY2757" fmla="*/ 1492250 h 2952750"/>
              <a:gd name="connsiteX2758" fmla="*/ 445018 w 12027418"/>
              <a:gd name="connsiteY2758" fmla="*/ 1517650 h 2952750"/>
              <a:gd name="connsiteX2759" fmla="*/ 445018 w 12027418"/>
              <a:gd name="connsiteY2759" fmla="*/ 1562100 h 2952750"/>
              <a:gd name="connsiteX2760" fmla="*/ 419618 w 12027418"/>
              <a:gd name="connsiteY2760" fmla="*/ 1568450 h 2952750"/>
              <a:gd name="connsiteX2761" fmla="*/ 425968 w 12027418"/>
              <a:gd name="connsiteY2761" fmla="*/ 1524000 h 2952750"/>
              <a:gd name="connsiteX2762" fmla="*/ 362468 w 12027418"/>
              <a:gd name="connsiteY2762" fmla="*/ 1555750 h 2952750"/>
              <a:gd name="connsiteX2763" fmla="*/ 305318 w 12027418"/>
              <a:gd name="connsiteY2763" fmla="*/ 1555750 h 2952750"/>
              <a:gd name="connsiteX2764" fmla="*/ 305318 w 12027418"/>
              <a:gd name="connsiteY2764" fmla="*/ 1435100 h 2952750"/>
              <a:gd name="connsiteX2765" fmla="*/ 368818 w 12027418"/>
              <a:gd name="connsiteY2765" fmla="*/ 1371600 h 2952750"/>
              <a:gd name="connsiteX2766" fmla="*/ 464068 w 12027418"/>
              <a:gd name="connsiteY2766" fmla="*/ 1384300 h 2952750"/>
              <a:gd name="connsiteX2767" fmla="*/ 1302268 w 12027418"/>
              <a:gd name="connsiteY2767" fmla="*/ 1485900 h 2952750"/>
              <a:gd name="connsiteX2768" fmla="*/ 1283218 w 12027418"/>
              <a:gd name="connsiteY2768" fmla="*/ 1492250 h 2952750"/>
              <a:gd name="connsiteX2769" fmla="*/ 1264168 w 12027418"/>
              <a:gd name="connsiteY2769" fmla="*/ 1352550 h 2952750"/>
              <a:gd name="connsiteX2770" fmla="*/ 1302268 w 12027418"/>
              <a:gd name="connsiteY2770" fmla="*/ 1485900 h 2952750"/>
              <a:gd name="connsiteX2771" fmla="*/ 7518919 w 12027418"/>
              <a:gd name="connsiteY2771" fmla="*/ 1346200 h 2952750"/>
              <a:gd name="connsiteX2772" fmla="*/ 7607819 w 12027418"/>
              <a:gd name="connsiteY2772" fmla="*/ 1416050 h 2952750"/>
              <a:gd name="connsiteX2773" fmla="*/ 7525269 w 12027418"/>
              <a:gd name="connsiteY2773" fmla="*/ 1593850 h 2952750"/>
              <a:gd name="connsiteX2774" fmla="*/ 7537969 w 12027418"/>
              <a:gd name="connsiteY2774" fmla="*/ 1631950 h 2952750"/>
              <a:gd name="connsiteX2775" fmla="*/ 7690369 w 12027418"/>
              <a:gd name="connsiteY2775" fmla="*/ 1670050 h 2952750"/>
              <a:gd name="connsiteX2776" fmla="*/ 7696719 w 12027418"/>
              <a:gd name="connsiteY2776" fmla="*/ 1701800 h 2952750"/>
              <a:gd name="connsiteX2777" fmla="*/ 7722119 w 12027418"/>
              <a:gd name="connsiteY2777" fmla="*/ 1676400 h 2952750"/>
              <a:gd name="connsiteX2778" fmla="*/ 7760219 w 12027418"/>
              <a:gd name="connsiteY2778" fmla="*/ 1733550 h 2952750"/>
              <a:gd name="connsiteX2779" fmla="*/ 7614169 w 12027418"/>
              <a:gd name="connsiteY2779" fmla="*/ 1816100 h 2952750"/>
              <a:gd name="connsiteX2780" fmla="*/ 7537969 w 12027418"/>
              <a:gd name="connsiteY2780" fmla="*/ 1835150 h 2952750"/>
              <a:gd name="connsiteX2781" fmla="*/ 7436369 w 12027418"/>
              <a:gd name="connsiteY2781" fmla="*/ 1955800 h 2952750"/>
              <a:gd name="connsiteX2782" fmla="*/ 7430019 w 12027418"/>
              <a:gd name="connsiteY2782" fmla="*/ 1936750 h 2952750"/>
              <a:gd name="connsiteX2783" fmla="*/ 7493519 w 12027418"/>
              <a:gd name="connsiteY2783" fmla="*/ 1847850 h 2952750"/>
              <a:gd name="connsiteX2784" fmla="*/ 7537969 w 12027418"/>
              <a:gd name="connsiteY2784" fmla="*/ 1828800 h 2952750"/>
              <a:gd name="connsiteX2785" fmla="*/ 7684019 w 12027418"/>
              <a:gd name="connsiteY2785" fmla="*/ 1695450 h 2952750"/>
              <a:gd name="connsiteX2786" fmla="*/ 7633219 w 12027418"/>
              <a:gd name="connsiteY2786" fmla="*/ 1720850 h 2952750"/>
              <a:gd name="connsiteX2787" fmla="*/ 7588769 w 12027418"/>
              <a:gd name="connsiteY2787" fmla="*/ 1695450 h 2952750"/>
              <a:gd name="connsiteX2788" fmla="*/ 7480819 w 12027418"/>
              <a:gd name="connsiteY2788" fmla="*/ 1600200 h 2952750"/>
              <a:gd name="connsiteX2789" fmla="*/ 7531619 w 12027418"/>
              <a:gd name="connsiteY2789" fmla="*/ 1447800 h 2952750"/>
              <a:gd name="connsiteX2790" fmla="*/ 7499869 w 12027418"/>
              <a:gd name="connsiteY2790" fmla="*/ 1416050 h 2952750"/>
              <a:gd name="connsiteX2791" fmla="*/ 7506219 w 12027418"/>
              <a:gd name="connsiteY2791" fmla="*/ 1346200 h 2952750"/>
              <a:gd name="connsiteX2792" fmla="*/ 7518919 w 12027418"/>
              <a:gd name="connsiteY2792" fmla="*/ 1346200 h 2952750"/>
              <a:gd name="connsiteX2793" fmla="*/ 4623318 w 12027418"/>
              <a:gd name="connsiteY2793" fmla="*/ 1346200 h 2952750"/>
              <a:gd name="connsiteX2794" fmla="*/ 4629668 w 12027418"/>
              <a:gd name="connsiteY2794" fmla="*/ 1397000 h 2952750"/>
              <a:gd name="connsiteX2795" fmla="*/ 4553468 w 12027418"/>
              <a:gd name="connsiteY2795" fmla="*/ 1403350 h 2952750"/>
              <a:gd name="connsiteX2796" fmla="*/ 4540768 w 12027418"/>
              <a:gd name="connsiteY2796" fmla="*/ 1377950 h 2952750"/>
              <a:gd name="connsiteX2797" fmla="*/ 4578868 w 12027418"/>
              <a:gd name="connsiteY2797" fmla="*/ 1346200 h 2952750"/>
              <a:gd name="connsiteX2798" fmla="*/ 4623318 w 12027418"/>
              <a:gd name="connsiteY2798" fmla="*/ 1346200 h 2952750"/>
              <a:gd name="connsiteX2799" fmla="*/ 2489719 w 12027418"/>
              <a:gd name="connsiteY2799" fmla="*/ 1447800 h 2952750"/>
              <a:gd name="connsiteX2800" fmla="*/ 2597669 w 12027418"/>
              <a:gd name="connsiteY2800" fmla="*/ 1346200 h 2952750"/>
              <a:gd name="connsiteX2801" fmla="*/ 2489719 w 12027418"/>
              <a:gd name="connsiteY2801" fmla="*/ 1447800 h 2952750"/>
              <a:gd name="connsiteX2802" fmla="*/ 5182118 w 12027418"/>
              <a:gd name="connsiteY2802" fmla="*/ 1384300 h 2952750"/>
              <a:gd name="connsiteX2803" fmla="*/ 5182118 w 12027418"/>
              <a:gd name="connsiteY2803" fmla="*/ 1333500 h 2952750"/>
              <a:gd name="connsiteX2804" fmla="*/ 5182118 w 12027418"/>
              <a:gd name="connsiteY2804" fmla="*/ 1384300 h 2952750"/>
              <a:gd name="connsiteX2805" fmla="*/ 3232668 w 12027418"/>
              <a:gd name="connsiteY2805" fmla="*/ 1358900 h 2952750"/>
              <a:gd name="connsiteX2806" fmla="*/ 3289818 w 12027418"/>
              <a:gd name="connsiteY2806" fmla="*/ 1377950 h 2952750"/>
              <a:gd name="connsiteX2807" fmla="*/ 3207269 w 12027418"/>
              <a:gd name="connsiteY2807" fmla="*/ 1377950 h 2952750"/>
              <a:gd name="connsiteX2808" fmla="*/ 3213619 w 12027418"/>
              <a:gd name="connsiteY2808" fmla="*/ 1358900 h 2952750"/>
              <a:gd name="connsiteX2809" fmla="*/ 3200919 w 12027418"/>
              <a:gd name="connsiteY2809" fmla="*/ 1327150 h 2952750"/>
              <a:gd name="connsiteX2810" fmla="*/ 3232668 w 12027418"/>
              <a:gd name="connsiteY2810" fmla="*/ 1358900 h 2952750"/>
              <a:gd name="connsiteX2811" fmla="*/ 2883419 w 12027418"/>
              <a:gd name="connsiteY2811" fmla="*/ 1339850 h 2952750"/>
              <a:gd name="connsiteX2812" fmla="*/ 2813569 w 12027418"/>
              <a:gd name="connsiteY2812" fmla="*/ 1339850 h 2952750"/>
              <a:gd name="connsiteX2813" fmla="*/ 2826269 w 12027418"/>
              <a:gd name="connsiteY2813" fmla="*/ 1320800 h 2952750"/>
              <a:gd name="connsiteX2814" fmla="*/ 2883419 w 12027418"/>
              <a:gd name="connsiteY2814" fmla="*/ 1339850 h 2952750"/>
              <a:gd name="connsiteX2815" fmla="*/ 5074168 w 12027418"/>
              <a:gd name="connsiteY2815" fmla="*/ 1365250 h 2952750"/>
              <a:gd name="connsiteX2816" fmla="*/ 5061468 w 12027418"/>
              <a:gd name="connsiteY2816" fmla="*/ 1377950 h 2952750"/>
              <a:gd name="connsiteX2817" fmla="*/ 5042418 w 12027418"/>
              <a:gd name="connsiteY2817" fmla="*/ 1377950 h 2952750"/>
              <a:gd name="connsiteX2818" fmla="*/ 5074168 w 12027418"/>
              <a:gd name="connsiteY2818" fmla="*/ 1308100 h 2952750"/>
              <a:gd name="connsiteX2819" fmla="*/ 5074168 w 12027418"/>
              <a:gd name="connsiteY2819" fmla="*/ 1365250 h 2952750"/>
              <a:gd name="connsiteX2820" fmla="*/ 3727968 w 12027418"/>
              <a:gd name="connsiteY2820" fmla="*/ 1352550 h 2952750"/>
              <a:gd name="connsiteX2821" fmla="*/ 3702568 w 12027418"/>
              <a:gd name="connsiteY2821" fmla="*/ 1441450 h 2952750"/>
              <a:gd name="connsiteX2822" fmla="*/ 3658118 w 12027418"/>
              <a:gd name="connsiteY2822" fmla="*/ 1498600 h 2952750"/>
              <a:gd name="connsiteX2823" fmla="*/ 3600968 w 12027418"/>
              <a:gd name="connsiteY2823" fmla="*/ 1524000 h 2952750"/>
              <a:gd name="connsiteX2824" fmla="*/ 3550168 w 12027418"/>
              <a:gd name="connsiteY2824" fmla="*/ 1511300 h 2952750"/>
              <a:gd name="connsiteX2825" fmla="*/ 3550168 w 12027418"/>
              <a:gd name="connsiteY2825" fmla="*/ 1492250 h 2952750"/>
              <a:gd name="connsiteX2826" fmla="*/ 3562868 w 12027418"/>
              <a:gd name="connsiteY2826" fmla="*/ 1485900 h 2952750"/>
              <a:gd name="connsiteX2827" fmla="*/ 3613668 w 12027418"/>
              <a:gd name="connsiteY2827" fmla="*/ 1511300 h 2952750"/>
              <a:gd name="connsiteX2828" fmla="*/ 3639068 w 12027418"/>
              <a:gd name="connsiteY2828" fmla="*/ 1504950 h 2952750"/>
              <a:gd name="connsiteX2829" fmla="*/ 3607318 w 12027418"/>
              <a:gd name="connsiteY2829" fmla="*/ 1390650 h 2952750"/>
              <a:gd name="connsiteX2830" fmla="*/ 3683518 w 12027418"/>
              <a:gd name="connsiteY2830" fmla="*/ 1308100 h 2952750"/>
              <a:gd name="connsiteX2831" fmla="*/ 3727968 w 12027418"/>
              <a:gd name="connsiteY2831" fmla="*/ 1352550 h 2952750"/>
              <a:gd name="connsiteX2832" fmla="*/ 4680468 w 12027418"/>
              <a:gd name="connsiteY2832" fmla="*/ 1498600 h 2952750"/>
              <a:gd name="connsiteX2833" fmla="*/ 4591568 w 12027418"/>
              <a:gd name="connsiteY2833" fmla="*/ 1644650 h 2952750"/>
              <a:gd name="connsiteX2834" fmla="*/ 4401068 w 12027418"/>
              <a:gd name="connsiteY2834" fmla="*/ 1524000 h 2952750"/>
              <a:gd name="connsiteX2835" fmla="*/ 4394718 w 12027418"/>
              <a:gd name="connsiteY2835" fmla="*/ 1536700 h 2952750"/>
              <a:gd name="connsiteX2836" fmla="*/ 4413768 w 12027418"/>
              <a:gd name="connsiteY2836" fmla="*/ 1612900 h 2952750"/>
              <a:gd name="connsiteX2837" fmla="*/ 4318518 w 12027418"/>
              <a:gd name="connsiteY2837" fmla="*/ 1733550 h 2952750"/>
              <a:gd name="connsiteX2838" fmla="*/ 4235968 w 12027418"/>
              <a:gd name="connsiteY2838" fmla="*/ 1866900 h 2952750"/>
              <a:gd name="connsiteX2839" fmla="*/ 4178818 w 12027418"/>
              <a:gd name="connsiteY2839" fmla="*/ 1905000 h 2952750"/>
              <a:gd name="connsiteX2840" fmla="*/ 4134368 w 12027418"/>
              <a:gd name="connsiteY2840" fmla="*/ 1968500 h 2952750"/>
              <a:gd name="connsiteX2841" fmla="*/ 4166118 w 12027418"/>
              <a:gd name="connsiteY2841" fmla="*/ 1905000 h 2952750"/>
              <a:gd name="connsiteX2842" fmla="*/ 4083568 w 12027418"/>
              <a:gd name="connsiteY2842" fmla="*/ 1892300 h 2952750"/>
              <a:gd name="connsiteX2843" fmla="*/ 4255018 w 12027418"/>
              <a:gd name="connsiteY2843" fmla="*/ 1797050 h 2952750"/>
              <a:gd name="connsiteX2844" fmla="*/ 4248668 w 12027418"/>
              <a:gd name="connsiteY2844" fmla="*/ 1758950 h 2952750"/>
              <a:gd name="connsiteX2845" fmla="*/ 4204218 w 12027418"/>
              <a:gd name="connsiteY2845" fmla="*/ 1790700 h 2952750"/>
              <a:gd name="connsiteX2846" fmla="*/ 4159768 w 12027418"/>
              <a:gd name="connsiteY2846" fmla="*/ 1797050 h 2952750"/>
              <a:gd name="connsiteX2847" fmla="*/ 4102618 w 12027418"/>
              <a:gd name="connsiteY2847" fmla="*/ 1828800 h 2952750"/>
              <a:gd name="connsiteX2848" fmla="*/ 4051818 w 12027418"/>
              <a:gd name="connsiteY2848" fmla="*/ 1828800 h 2952750"/>
              <a:gd name="connsiteX2849" fmla="*/ 4007368 w 12027418"/>
              <a:gd name="connsiteY2849" fmla="*/ 1873250 h 2952750"/>
              <a:gd name="connsiteX2850" fmla="*/ 4007368 w 12027418"/>
              <a:gd name="connsiteY2850" fmla="*/ 1892300 h 2952750"/>
              <a:gd name="connsiteX2851" fmla="*/ 4064518 w 12027418"/>
              <a:gd name="connsiteY2851" fmla="*/ 1892300 h 2952750"/>
              <a:gd name="connsiteX2852" fmla="*/ 4064518 w 12027418"/>
              <a:gd name="connsiteY2852" fmla="*/ 1917700 h 2952750"/>
              <a:gd name="connsiteX2853" fmla="*/ 3874018 w 12027418"/>
              <a:gd name="connsiteY2853" fmla="*/ 2038350 h 2952750"/>
              <a:gd name="connsiteX2854" fmla="*/ 3816868 w 12027418"/>
              <a:gd name="connsiteY2854" fmla="*/ 2082800 h 2952750"/>
              <a:gd name="connsiteX2855" fmla="*/ 3823218 w 12027418"/>
              <a:gd name="connsiteY2855" fmla="*/ 2006600 h 2952750"/>
              <a:gd name="connsiteX2856" fmla="*/ 3854968 w 12027418"/>
              <a:gd name="connsiteY2856" fmla="*/ 1993900 h 2952750"/>
              <a:gd name="connsiteX2857" fmla="*/ 3874018 w 12027418"/>
              <a:gd name="connsiteY2857" fmla="*/ 1962150 h 2952750"/>
              <a:gd name="connsiteX2858" fmla="*/ 3950218 w 12027418"/>
              <a:gd name="connsiteY2858" fmla="*/ 1905000 h 2952750"/>
              <a:gd name="connsiteX2859" fmla="*/ 3924818 w 12027418"/>
              <a:gd name="connsiteY2859" fmla="*/ 1898650 h 2952750"/>
              <a:gd name="connsiteX2860" fmla="*/ 3829568 w 12027418"/>
              <a:gd name="connsiteY2860" fmla="*/ 1974850 h 2952750"/>
              <a:gd name="connsiteX2861" fmla="*/ 3835918 w 12027418"/>
              <a:gd name="connsiteY2861" fmla="*/ 1943100 h 2952750"/>
              <a:gd name="connsiteX2862" fmla="*/ 3785118 w 12027418"/>
              <a:gd name="connsiteY2862" fmla="*/ 2000250 h 2952750"/>
              <a:gd name="connsiteX2863" fmla="*/ 3785118 w 12027418"/>
              <a:gd name="connsiteY2863" fmla="*/ 2082800 h 2952750"/>
              <a:gd name="connsiteX2864" fmla="*/ 3708918 w 12027418"/>
              <a:gd name="connsiteY2864" fmla="*/ 2254250 h 2952750"/>
              <a:gd name="connsiteX2865" fmla="*/ 3734318 w 12027418"/>
              <a:gd name="connsiteY2865" fmla="*/ 2343150 h 2952750"/>
              <a:gd name="connsiteX2866" fmla="*/ 3689868 w 12027418"/>
              <a:gd name="connsiteY2866" fmla="*/ 2425700 h 2952750"/>
              <a:gd name="connsiteX2867" fmla="*/ 3721618 w 12027418"/>
              <a:gd name="connsiteY2867" fmla="*/ 2362200 h 2952750"/>
              <a:gd name="connsiteX2868" fmla="*/ 3677168 w 12027418"/>
              <a:gd name="connsiteY2868" fmla="*/ 2298700 h 2952750"/>
              <a:gd name="connsiteX2869" fmla="*/ 3677168 w 12027418"/>
              <a:gd name="connsiteY2869" fmla="*/ 2260600 h 2952750"/>
              <a:gd name="connsiteX2870" fmla="*/ 3683518 w 12027418"/>
              <a:gd name="connsiteY2870" fmla="*/ 2178050 h 2952750"/>
              <a:gd name="connsiteX2871" fmla="*/ 3759718 w 12027418"/>
              <a:gd name="connsiteY2871" fmla="*/ 1981200 h 2952750"/>
              <a:gd name="connsiteX2872" fmla="*/ 3835918 w 12027418"/>
              <a:gd name="connsiteY2872" fmla="*/ 1854200 h 2952750"/>
              <a:gd name="connsiteX2873" fmla="*/ 3772418 w 12027418"/>
              <a:gd name="connsiteY2873" fmla="*/ 1924050 h 2952750"/>
              <a:gd name="connsiteX2874" fmla="*/ 4001018 w 12027418"/>
              <a:gd name="connsiteY2874" fmla="*/ 1739900 h 2952750"/>
              <a:gd name="connsiteX2875" fmla="*/ 4147068 w 12027418"/>
              <a:gd name="connsiteY2875" fmla="*/ 1714500 h 2952750"/>
              <a:gd name="connsiteX2876" fmla="*/ 4153418 w 12027418"/>
              <a:gd name="connsiteY2876" fmla="*/ 1689100 h 2952750"/>
              <a:gd name="connsiteX2877" fmla="*/ 4293118 w 12027418"/>
              <a:gd name="connsiteY2877" fmla="*/ 1600200 h 2952750"/>
              <a:gd name="connsiteX2878" fmla="*/ 4280418 w 12027418"/>
              <a:gd name="connsiteY2878" fmla="*/ 1644650 h 2952750"/>
              <a:gd name="connsiteX2879" fmla="*/ 4369318 w 12027418"/>
              <a:gd name="connsiteY2879" fmla="*/ 1555750 h 2952750"/>
              <a:gd name="connsiteX2880" fmla="*/ 4356618 w 12027418"/>
              <a:gd name="connsiteY2880" fmla="*/ 1511300 h 2952750"/>
              <a:gd name="connsiteX2881" fmla="*/ 4401068 w 12027418"/>
              <a:gd name="connsiteY2881" fmla="*/ 1517650 h 2952750"/>
              <a:gd name="connsiteX2882" fmla="*/ 4407418 w 12027418"/>
              <a:gd name="connsiteY2882" fmla="*/ 1504950 h 2952750"/>
              <a:gd name="connsiteX2883" fmla="*/ 4362968 w 12027418"/>
              <a:gd name="connsiteY2883" fmla="*/ 1466850 h 2952750"/>
              <a:gd name="connsiteX2884" fmla="*/ 4401068 w 12027418"/>
              <a:gd name="connsiteY2884" fmla="*/ 1371600 h 2952750"/>
              <a:gd name="connsiteX2885" fmla="*/ 4420118 w 12027418"/>
              <a:gd name="connsiteY2885" fmla="*/ 1377950 h 2952750"/>
              <a:gd name="connsiteX2886" fmla="*/ 4407418 w 12027418"/>
              <a:gd name="connsiteY2886" fmla="*/ 1403350 h 2952750"/>
              <a:gd name="connsiteX2887" fmla="*/ 4464568 w 12027418"/>
              <a:gd name="connsiteY2887" fmla="*/ 1403350 h 2952750"/>
              <a:gd name="connsiteX2888" fmla="*/ 4502668 w 12027418"/>
              <a:gd name="connsiteY2888" fmla="*/ 1390650 h 2952750"/>
              <a:gd name="connsiteX2889" fmla="*/ 4502668 w 12027418"/>
              <a:gd name="connsiteY2889" fmla="*/ 1365250 h 2952750"/>
              <a:gd name="connsiteX2890" fmla="*/ 4420118 w 12027418"/>
              <a:gd name="connsiteY2890" fmla="*/ 1333500 h 2952750"/>
              <a:gd name="connsiteX2891" fmla="*/ 4502668 w 12027418"/>
              <a:gd name="connsiteY2891" fmla="*/ 1301750 h 2952750"/>
              <a:gd name="connsiteX2892" fmla="*/ 4680468 w 12027418"/>
              <a:gd name="connsiteY2892" fmla="*/ 1498600 h 2952750"/>
              <a:gd name="connsiteX2893" fmla="*/ 8458719 w 12027418"/>
              <a:gd name="connsiteY2893" fmla="*/ 1301750 h 2952750"/>
              <a:gd name="connsiteX2894" fmla="*/ 8426969 w 12027418"/>
              <a:gd name="connsiteY2894" fmla="*/ 1346200 h 2952750"/>
              <a:gd name="connsiteX2895" fmla="*/ 8376169 w 12027418"/>
              <a:gd name="connsiteY2895" fmla="*/ 1479550 h 2952750"/>
              <a:gd name="connsiteX2896" fmla="*/ 8452369 w 12027418"/>
              <a:gd name="connsiteY2896" fmla="*/ 1485900 h 2952750"/>
              <a:gd name="connsiteX2897" fmla="*/ 8465069 w 12027418"/>
              <a:gd name="connsiteY2897" fmla="*/ 1498600 h 2952750"/>
              <a:gd name="connsiteX2898" fmla="*/ 8369819 w 12027418"/>
              <a:gd name="connsiteY2898" fmla="*/ 1682750 h 2952750"/>
              <a:gd name="connsiteX2899" fmla="*/ 8433319 w 12027418"/>
              <a:gd name="connsiteY2899" fmla="*/ 1765300 h 2952750"/>
              <a:gd name="connsiteX2900" fmla="*/ 8509519 w 12027418"/>
              <a:gd name="connsiteY2900" fmla="*/ 1708150 h 2952750"/>
              <a:gd name="connsiteX2901" fmla="*/ 8547619 w 12027418"/>
              <a:gd name="connsiteY2901" fmla="*/ 1720850 h 2952750"/>
              <a:gd name="connsiteX2902" fmla="*/ 8541269 w 12027418"/>
              <a:gd name="connsiteY2902" fmla="*/ 1657350 h 2952750"/>
              <a:gd name="connsiteX2903" fmla="*/ 8598419 w 12027418"/>
              <a:gd name="connsiteY2903" fmla="*/ 1543050 h 2952750"/>
              <a:gd name="connsiteX2904" fmla="*/ 8585719 w 12027418"/>
              <a:gd name="connsiteY2904" fmla="*/ 1581150 h 2952750"/>
              <a:gd name="connsiteX2905" fmla="*/ 8611119 w 12027418"/>
              <a:gd name="connsiteY2905" fmla="*/ 1625600 h 2952750"/>
              <a:gd name="connsiteX2906" fmla="*/ 8598419 w 12027418"/>
              <a:gd name="connsiteY2906" fmla="*/ 1727200 h 2952750"/>
              <a:gd name="connsiteX2907" fmla="*/ 8560319 w 12027418"/>
              <a:gd name="connsiteY2907" fmla="*/ 1720850 h 2952750"/>
              <a:gd name="connsiteX2908" fmla="*/ 8547619 w 12027418"/>
              <a:gd name="connsiteY2908" fmla="*/ 1765300 h 2952750"/>
              <a:gd name="connsiteX2909" fmla="*/ 8585719 w 12027418"/>
              <a:gd name="connsiteY2909" fmla="*/ 1784350 h 2952750"/>
              <a:gd name="connsiteX2910" fmla="*/ 8528569 w 12027418"/>
              <a:gd name="connsiteY2910" fmla="*/ 1924050 h 2952750"/>
              <a:gd name="connsiteX2911" fmla="*/ 8630169 w 12027418"/>
              <a:gd name="connsiteY2911" fmla="*/ 1981200 h 2952750"/>
              <a:gd name="connsiteX2912" fmla="*/ 8636519 w 12027418"/>
              <a:gd name="connsiteY2912" fmla="*/ 1962150 h 2952750"/>
              <a:gd name="connsiteX2913" fmla="*/ 8566669 w 12027418"/>
              <a:gd name="connsiteY2913" fmla="*/ 1892300 h 2952750"/>
              <a:gd name="connsiteX2914" fmla="*/ 8585719 w 12027418"/>
              <a:gd name="connsiteY2914" fmla="*/ 1885950 h 2952750"/>
              <a:gd name="connsiteX2915" fmla="*/ 8617469 w 12027418"/>
              <a:gd name="connsiteY2915" fmla="*/ 1911350 h 2952750"/>
              <a:gd name="connsiteX2916" fmla="*/ 8636519 w 12027418"/>
              <a:gd name="connsiteY2916" fmla="*/ 1911350 h 2952750"/>
              <a:gd name="connsiteX2917" fmla="*/ 8636519 w 12027418"/>
              <a:gd name="connsiteY2917" fmla="*/ 1765300 h 2952750"/>
              <a:gd name="connsiteX2918" fmla="*/ 8668269 w 12027418"/>
              <a:gd name="connsiteY2918" fmla="*/ 1739900 h 2952750"/>
              <a:gd name="connsiteX2919" fmla="*/ 8642869 w 12027418"/>
              <a:gd name="connsiteY2919" fmla="*/ 1841500 h 2952750"/>
              <a:gd name="connsiteX2920" fmla="*/ 8700019 w 12027418"/>
              <a:gd name="connsiteY2920" fmla="*/ 2044700 h 2952750"/>
              <a:gd name="connsiteX2921" fmla="*/ 8814319 w 12027418"/>
              <a:gd name="connsiteY2921" fmla="*/ 2114550 h 2952750"/>
              <a:gd name="connsiteX2922" fmla="*/ 8776219 w 12027418"/>
              <a:gd name="connsiteY2922" fmla="*/ 2082800 h 2952750"/>
              <a:gd name="connsiteX2923" fmla="*/ 8687319 w 12027418"/>
              <a:gd name="connsiteY2923" fmla="*/ 2057400 h 2952750"/>
              <a:gd name="connsiteX2924" fmla="*/ 8655569 w 12027418"/>
              <a:gd name="connsiteY2924" fmla="*/ 2076450 h 2952750"/>
              <a:gd name="connsiteX2925" fmla="*/ 8661919 w 12027418"/>
              <a:gd name="connsiteY2925" fmla="*/ 2108200 h 2952750"/>
              <a:gd name="connsiteX2926" fmla="*/ 8693669 w 12027418"/>
              <a:gd name="connsiteY2926" fmla="*/ 2089150 h 2952750"/>
              <a:gd name="connsiteX2927" fmla="*/ 8661919 w 12027418"/>
              <a:gd name="connsiteY2927" fmla="*/ 2139950 h 2952750"/>
              <a:gd name="connsiteX2928" fmla="*/ 8700019 w 12027418"/>
              <a:gd name="connsiteY2928" fmla="*/ 2266950 h 2952750"/>
              <a:gd name="connsiteX2929" fmla="*/ 8750819 w 12027418"/>
              <a:gd name="connsiteY2929" fmla="*/ 2241550 h 2952750"/>
              <a:gd name="connsiteX2930" fmla="*/ 8757169 w 12027418"/>
              <a:gd name="connsiteY2930" fmla="*/ 2209800 h 2952750"/>
              <a:gd name="connsiteX2931" fmla="*/ 8763519 w 12027418"/>
              <a:gd name="connsiteY2931" fmla="*/ 2254250 h 2952750"/>
              <a:gd name="connsiteX2932" fmla="*/ 8865119 w 12027418"/>
              <a:gd name="connsiteY2932" fmla="*/ 2311400 h 2952750"/>
              <a:gd name="connsiteX2933" fmla="*/ 8896869 w 12027418"/>
              <a:gd name="connsiteY2933" fmla="*/ 2292350 h 2952750"/>
              <a:gd name="connsiteX2934" fmla="*/ 8934969 w 12027418"/>
              <a:gd name="connsiteY2934" fmla="*/ 2292350 h 2952750"/>
              <a:gd name="connsiteX2935" fmla="*/ 8998469 w 12027418"/>
              <a:gd name="connsiteY2935" fmla="*/ 2298700 h 2952750"/>
              <a:gd name="connsiteX2936" fmla="*/ 9055619 w 12027418"/>
              <a:gd name="connsiteY2936" fmla="*/ 2393950 h 2952750"/>
              <a:gd name="connsiteX2937" fmla="*/ 9042919 w 12027418"/>
              <a:gd name="connsiteY2937" fmla="*/ 2476500 h 2952750"/>
              <a:gd name="connsiteX2938" fmla="*/ 9087369 w 12027418"/>
              <a:gd name="connsiteY2938" fmla="*/ 2603500 h 2952750"/>
              <a:gd name="connsiteX2939" fmla="*/ 9030219 w 12027418"/>
              <a:gd name="connsiteY2939" fmla="*/ 2609850 h 2952750"/>
              <a:gd name="connsiteX2940" fmla="*/ 9017519 w 12027418"/>
              <a:gd name="connsiteY2940" fmla="*/ 2622550 h 2952750"/>
              <a:gd name="connsiteX2941" fmla="*/ 9074669 w 12027418"/>
              <a:gd name="connsiteY2941" fmla="*/ 2660650 h 2952750"/>
              <a:gd name="connsiteX2942" fmla="*/ 9017519 w 12027418"/>
              <a:gd name="connsiteY2942" fmla="*/ 2946400 h 2952750"/>
              <a:gd name="connsiteX2943" fmla="*/ 7537969 w 12027418"/>
              <a:gd name="connsiteY2943" fmla="*/ 2946400 h 2952750"/>
              <a:gd name="connsiteX2944" fmla="*/ 7537969 w 12027418"/>
              <a:gd name="connsiteY2944" fmla="*/ 2927350 h 2952750"/>
              <a:gd name="connsiteX2945" fmla="*/ 7772919 w 12027418"/>
              <a:gd name="connsiteY2945" fmla="*/ 2838450 h 2952750"/>
              <a:gd name="connsiteX2946" fmla="*/ 8026919 w 12027418"/>
              <a:gd name="connsiteY2946" fmla="*/ 2813050 h 2952750"/>
              <a:gd name="connsiteX2947" fmla="*/ 8147569 w 12027418"/>
              <a:gd name="connsiteY2947" fmla="*/ 2825750 h 2952750"/>
              <a:gd name="connsiteX2948" fmla="*/ 8172969 w 12027418"/>
              <a:gd name="connsiteY2948" fmla="*/ 2844800 h 2952750"/>
              <a:gd name="connsiteX2949" fmla="*/ 8312669 w 12027418"/>
              <a:gd name="connsiteY2949" fmla="*/ 2882900 h 2952750"/>
              <a:gd name="connsiteX2950" fmla="*/ 8325369 w 12027418"/>
              <a:gd name="connsiteY2950" fmla="*/ 2876550 h 2952750"/>
              <a:gd name="connsiteX2951" fmla="*/ 8249169 w 12027418"/>
              <a:gd name="connsiteY2951" fmla="*/ 2800350 h 2952750"/>
              <a:gd name="connsiteX2952" fmla="*/ 8147569 w 12027418"/>
              <a:gd name="connsiteY2952" fmla="*/ 2768600 h 2952750"/>
              <a:gd name="connsiteX2953" fmla="*/ 8090419 w 12027418"/>
              <a:gd name="connsiteY2953" fmla="*/ 2743200 h 2952750"/>
              <a:gd name="connsiteX2954" fmla="*/ 7995169 w 12027418"/>
              <a:gd name="connsiteY2954" fmla="*/ 2730500 h 2952750"/>
              <a:gd name="connsiteX2955" fmla="*/ 7512569 w 12027418"/>
              <a:gd name="connsiteY2955" fmla="*/ 2946400 h 2952750"/>
              <a:gd name="connsiteX2956" fmla="*/ 7506219 w 12027418"/>
              <a:gd name="connsiteY2956" fmla="*/ 2952750 h 2952750"/>
              <a:gd name="connsiteX2957" fmla="*/ 7379219 w 12027418"/>
              <a:gd name="connsiteY2957" fmla="*/ 2736850 h 2952750"/>
              <a:gd name="connsiteX2958" fmla="*/ 7156969 w 12027418"/>
              <a:gd name="connsiteY2958" fmla="*/ 2508250 h 2952750"/>
              <a:gd name="connsiteX2959" fmla="*/ 7169669 w 12027418"/>
              <a:gd name="connsiteY2959" fmla="*/ 2470150 h 2952750"/>
              <a:gd name="connsiteX2960" fmla="*/ 7156969 w 12027418"/>
              <a:gd name="connsiteY2960" fmla="*/ 2457450 h 2952750"/>
              <a:gd name="connsiteX2961" fmla="*/ 7137919 w 12027418"/>
              <a:gd name="connsiteY2961" fmla="*/ 2463800 h 2952750"/>
              <a:gd name="connsiteX2962" fmla="*/ 7131569 w 12027418"/>
              <a:gd name="connsiteY2962" fmla="*/ 2444750 h 2952750"/>
              <a:gd name="connsiteX2963" fmla="*/ 7176019 w 12027418"/>
              <a:gd name="connsiteY2963" fmla="*/ 2330450 h 2952750"/>
              <a:gd name="connsiteX2964" fmla="*/ 7156969 w 12027418"/>
              <a:gd name="connsiteY2964" fmla="*/ 2197100 h 2952750"/>
              <a:gd name="connsiteX2965" fmla="*/ 7093469 w 12027418"/>
              <a:gd name="connsiteY2965" fmla="*/ 2127250 h 2952750"/>
              <a:gd name="connsiteX2966" fmla="*/ 7074419 w 12027418"/>
              <a:gd name="connsiteY2966" fmla="*/ 2120900 h 2952750"/>
              <a:gd name="connsiteX2967" fmla="*/ 7010919 w 12027418"/>
              <a:gd name="connsiteY2967" fmla="*/ 2114550 h 2952750"/>
              <a:gd name="connsiteX2968" fmla="*/ 6998219 w 12027418"/>
              <a:gd name="connsiteY2968" fmla="*/ 2082800 h 2952750"/>
              <a:gd name="connsiteX2969" fmla="*/ 7080769 w 12027418"/>
              <a:gd name="connsiteY2969" fmla="*/ 2006600 h 2952750"/>
              <a:gd name="connsiteX2970" fmla="*/ 7125219 w 12027418"/>
              <a:gd name="connsiteY2970" fmla="*/ 2000250 h 2952750"/>
              <a:gd name="connsiteX2971" fmla="*/ 7131569 w 12027418"/>
              <a:gd name="connsiteY2971" fmla="*/ 1968500 h 2952750"/>
              <a:gd name="connsiteX2972" fmla="*/ 7137919 w 12027418"/>
              <a:gd name="connsiteY2972" fmla="*/ 1905000 h 2952750"/>
              <a:gd name="connsiteX2973" fmla="*/ 7156969 w 12027418"/>
              <a:gd name="connsiteY2973" fmla="*/ 1809750 h 2952750"/>
              <a:gd name="connsiteX2974" fmla="*/ 7156969 w 12027418"/>
              <a:gd name="connsiteY2974" fmla="*/ 1866900 h 2952750"/>
              <a:gd name="connsiteX2975" fmla="*/ 7258569 w 12027418"/>
              <a:gd name="connsiteY2975" fmla="*/ 1873250 h 2952750"/>
              <a:gd name="connsiteX2976" fmla="*/ 7201419 w 12027418"/>
              <a:gd name="connsiteY2976" fmla="*/ 2000250 h 2952750"/>
              <a:gd name="connsiteX2977" fmla="*/ 7176019 w 12027418"/>
              <a:gd name="connsiteY2977" fmla="*/ 2000250 h 2952750"/>
              <a:gd name="connsiteX2978" fmla="*/ 7156969 w 12027418"/>
              <a:gd name="connsiteY2978" fmla="*/ 1879600 h 2952750"/>
              <a:gd name="connsiteX2979" fmla="*/ 7150619 w 12027418"/>
              <a:gd name="connsiteY2979" fmla="*/ 1911350 h 2952750"/>
              <a:gd name="connsiteX2980" fmla="*/ 7226819 w 12027418"/>
              <a:gd name="connsiteY2980" fmla="*/ 2063750 h 2952750"/>
              <a:gd name="connsiteX2981" fmla="*/ 7290319 w 12027418"/>
              <a:gd name="connsiteY2981" fmla="*/ 2044700 h 2952750"/>
              <a:gd name="connsiteX2982" fmla="*/ 7430019 w 12027418"/>
              <a:gd name="connsiteY2982" fmla="*/ 2063750 h 2952750"/>
              <a:gd name="connsiteX2983" fmla="*/ 7442719 w 12027418"/>
              <a:gd name="connsiteY2983" fmla="*/ 2006600 h 2952750"/>
              <a:gd name="connsiteX2984" fmla="*/ 7442719 w 12027418"/>
              <a:gd name="connsiteY2984" fmla="*/ 2101850 h 2952750"/>
              <a:gd name="connsiteX2985" fmla="*/ 7493519 w 12027418"/>
              <a:gd name="connsiteY2985" fmla="*/ 2101850 h 2952750"/>
              <a:gd name="connsiteX2986" fmla="*/ 7506219 w 12027418"/>
              <a:gd name="connsiteY2986" fmla="*/ 2057400 h 2952750"/>
              <a:gd name="connsiteX2987" fmla="*/ 7544319 w 12027418"/>
              <a:gd name="connsiteY2987" fmla="*/ 2057400 h 2952750"/>
              <a:gd name="connsiteX2988" fmla="*/ 7569719 w 12027418"/>
              <a:gd name="connsiteY2988" fmla="*/ 2076450 h 2952750"/>
              <a:gd name="connsiteX2989" fmla="*/ 7468119 w 12027418"/>
              <a:gd name="connsiteY2989" fmla="*/ 2139950 h 2952750"/>
              <a:gd name="connsiteX2990" fmla="*/ 7531619 w 12027418"/>
              <a:gd name="connsiteY2990" fmla="*/ 2139950 h 2952750"/>
              <a:gd name="connsiteX2991" fmla="*/ 7588769 w 12027418"/>
              <a:gd name="connsiteY2991" fmla="*/ 2120900 h 2952750"/>
              <a:gd name="connsiteX2992" fmla="*/ 7563369 w 12027418"/>
              <a:gd name="connsiteY2992" fmla="*/ 2171700 h 2952750"/>
              <a:gd name="connsiteX2993" fmla="*/ 7569719 w 12027418"/>
              <a:gd name="connsiteY2993" fmla="*/ 2197100 h 2952750"/>
              <a:gd name="connsiteX2994" fmla="*/ 7595119 w 12027418"/>
              <a:gd name="connsiteY2994" fmla="*/ 2178050 h 2952750"/>
              <a:gd name="connsiteX2995" fmla="*/ 7595119 w 12027418"/>
              <a:gd name="connsiteY2995" fmla="*/ 2209800 h 2952750"/>
              <a:gd name="connsiteX2996" fmla="*/ 7563369 w 12027418"/>
              <a:gd name="connsiteY2996" fmla="*/ 2254250 h 2952750"/>
              <a:gd name="connsiteX2997" fmla="*/ 7576069 w 12027418"/>
              <a:gd name="connsiteY2997" fmla="*/ 2260600 h 2952750"/>
              <a:gd name="connsiteX2998" fmla="*/ 7614169 w 12027418"/>
              <a:gd name="connsiteY2998" fmla="*/ 2222500 h 2952750"/>
              <a:gd name="connsiteX2999" fmla="*/ 7633219 w 12027418"/>
              <a:gd name="connsiteY2999" fmla="*/ 2254250 h 2952750"/>
              <a:gd name="connsiteX3000" fmla="*/ 7601469 w 12027418"/>
              <a:gd name="connsiteY3000" fmla="*/ 2317750 h 2952750"/>
              <a:gd name="connsiteX3001" fmla="*/ 7633219 w 12027418"/>
              <a:gd name="connsiteY3001" fmla="*/ 2349500 h 2952750"/>
              <a:gd name="connsiteX3002" fmla="*/ 7664969 w 12027418"/>
              <a:gd name="connsiteY3002" fmla="*/ 2463800 h 2952750"/>
              <a:gd name="connsiteX3003" fmla="*/ 7715769 w 12027418"/>
              <a:gd name="connsiteY3003" fmla="*/ 2406650 h 2952750"/>
              <a:gd name="connsiteX3004" fmla="*/ 7722119 w 12027418"/>
              <a:gd name="connsiteY3004" fmla="*/ 2425700 h 2952750"/>
              <a:gd name="connsiteX3005" fmla="*/ 7690369 w 12027418"/>
              <a:gd name="connsiteY3005" fmla="*/ 2482850 h 2952750"/>
              <a:gd name="connsiteX3006" fmla="*/ 7671319 w 12027418"/>
              <a:gd name="connsiteY3006" fmla="*/ 2578100 h 2952750"/>
              <a:gd name="connsiteX3007" fmla="*/ 7671319 w 12027418"/>
              <a:gd name="connsiteY3007" fmla="*/ 2622550 h 2952750"/>
              <a:gd name="connsiteX3008" fmla="*/ 7715769 w 12027418"/>
              <a:gd name="connsiteY3008" fmla="*/ 2622550 h 2952750"/>
              <a:gd name="connsiteX3009" fmla="*/ 7811019 w 12027418"/>
              <a:gd name="connsiteY3009" fmla="*/ 2597150 h 2952750"/>
              <a:gd name="connsiteX3010" fmla="*/ 7817369 w 12027418"/>
              <a:gd name="connsiteY3010" fmla="*/ 2622550 h 2952750"/>
              <a:gd name="connsiteX3011" fmla="*/ 7734819 w 12027418"/>
              <a:gd name="connsiteY3011" fmla="*/ 2660650 h 2952750"/>
              <a:gd name="connsiteX3012" fmla="*/ 7728469 w 12027418"/>
              <a:gd name="connsiteY3012" fmla="*/ 2673350 h 2952750"/>
              <a:gd name="connsiteX3013" fmla="*/ 7785619 w 12027418"/>
              <a:gd name="connsiteY3013" fmla="*/ 2743200 h 2952750"/>
              <a:gd name="connsiteX3014" fmla="*/ 7887219 w 12027418"/>
              <a:gd name="connsiteY3014" fmla="*/ 2698750 h 2952750"/>
              <a:gd name="connsiteX3015" fmla="*/ 7887219 w 12027418"/>
              <a:gd name="connsiteY3015" fmla="*/ 2673350 h 2952750"/>
              <a:gd name="connsiteX3016" fmla="*/ 7893569 w 12027418"/>
              <a:gd name="connsiteY3016" fmla="*/ 2628900 h 2952750"/>
              <a:gd name="connsiteX3017" fmla="*/ 7938019 w 12027418"/>
              <a:gd name="connsiteY3017" fmla="*/ 2724150 h 2952750"/>
              <a:gd name="connsiteX3018" fmla="*/ 7957069 w 12027418"/>
              <a:gd name="connsiteY3018" fmla="*/ 2698750 h 2952750"/>
              <a:gd name="connsiteX3019" fmla="*/ 8109469 w 12027418"/>
              <a:gd name="connsiteY3019" fmla="*/ 2711450 h 2952750"/>
              <a:gd name="connsiteX3020" fmla="*/ 8065019 w 12027418"/>
              <a:gd name="connsiteY3020" fmla="*/ 2654300 h 2952750"/>
              <a:gd name="connsiteX3021" fmla="*/ 8109469 w 12027418"/>
              <a:gd name="connsiteY3021" fmla="*/ 2584450 h 2952750"/>
              <a:gd name="connsiteX3022" fmla="*/ 8058669 w 12027418"/>
              <a:gd name="connsiteY3022" fmla="*/ 2527300 h 2952750"/>
              <a:gd name="connsiteX3023" fmla="*/ 8077719 w 12027418"/>
              <a:gd name="connsiteY3023" fmla="*/ 2489200 h 2952750"/>
              <a:gd name="connsiteX3024" fmla="*/ 8058669 w 12027418"/>
              <a:gd name="connsiteY3024" fmla="*/ 2482850 h 2952750"/>
              <a:gd name="connsiteX3025" fmla="*/ 8001519 w 12027418"/>
              <a:gd name="connsiteY3025" fmla="*/ 2520950 h 2952750"/>
              <a:gd name="connsiteX3026" fmla="*/ 7988819 w 12027418"/>
              <a:gd name="connsiteY3026" fmla="*/ 2559050 h 2952750"/>
              <a:gd name="connsiteX3027" fmla="*/ 8007869 w 12027418"/>
              <a:gd name="connsiteY3027" fmla="*/ 2597150 h 2952750"/>
              <a:gd name="connsiteX3028" fmla="*/ 7995169 w 12027418"/>
              <a:gd name="connsiteY3028" fmla="*/ 2609850 h 2952750"/>
              <a:gd name="connsiteX3029" fmla="*/ 8020569 w 12027418"/>
              <a:gd name="connsiteY3029" fmla="*/ 2609850 h 2952750"/>
              <a:gd name="connsiteX3030" fmla="*/ 8033269 w 12027418"/>
              <a:gd name="connsiteY3030" fmla="*/ 2622550 h 2952750"/>
              <a:gd name="connsiteX3031" fmla="*/ 8033269 w 12027418"/>
              <a:gd name="connsiteY3031" fmla="*/ 2641600 h 2952750"/>
              <a:gd name="connsiteX3032" fmla="*/ 7988819 w 12027418"/>
              <a:gd name="connsiteY3032" fmla="*/ 2635250 h 2952750"/>
              <a:gd name="connsiteX3033" fmla="*/ 7957069 w 12027418"/>
              <a:gd name="connsiteY3033" fmla="*/ 2482850 h 2952750"/>
              <a:gd name="connsiteX3034" fmla="*/ 7912619 w 12027418"/>
              <a:gd name="connsiteY3034" fmla="*/ 2508250 h 2952750"/>
              <a:gd name="connsiteX3035" fmla="*/ 7893569 w 12027418"/>
              <a:gd name="connsiteY3035" fmla="*/ 2501900 h 2952750"/>
              <a:gd name="connsiteX3036" fmla="*/ 7887219 w 12027418"/>
              <a:gd name="connsiteY3036" fmla="*/ 2476500 h 2952750"/>
              <a:gd name="connsiteX3037" fmla="*/ 7925319 w 12027418"/>
              <a:gd name="connsiteY3037" fmla="*/ 2438400 h 2952750"/>
              <a:gd name="connsiteX3038" fmla="*/ 7912619 w 12027418"/>
              <a:gd name="connsiteY3038" fmla="*/ 2419350 h 2952750"/>
              <a:gd name="connsiteX3039" fmla="*/ 7766569 w 12027418"/>
              <a:gd name="connsiteY3039" fmla="*/ 2374900 h 2952750"/>
              <a:gd name="connsiteX3040" fmla="*/ 7709419 w 12027418"/>
              <a:gd name="connsiteY3040" fmla="*/ 2349500 h 2952750"/>
              <a:gd name="connsiteX3041" fmla="*/ 7664969 w 12027418"/>
              <a:gd name="connsiteY3041" fmla="*/ 2286000 h 2952750"/>
              <a:gd name="connsiteX3042" fmla="*/ 7772919 w 12027418"/>
              <a:gd name="connsiteY3042" fmla="*/ 2305050 h 2952750"/>
              <a:gd name="connsiteX3043" fmla="*/ 7887219 w 12027418"/>
              <a:gd name="connsiteY3043" fmla="*/ 2413000 h 2952750"/>
              <a:gd name="connsiteX3044" fmla="*/ 7995169 w 12027418"/>
              <a:gd name="connsiteY3044" fmla="*/ 2349500 h 2952750"/>
              <a:gd name="connsiteX3045" fmla="*/ 8020569 w 12027418"/>
              <a:gd name="connsiteY3045" fmla="*/ 2298700 h 2952750"/>
              <a:gd name="connsiteX3046" fmla="*/ 8077719 w 12027418"/>
              <a:gd name="connsiteY3046" fmla="*/ 2235200 h 2952750"/>
              <a:gd name="connsiteX3047" fmla="*/ 8033269 w 12027418"/>
              <a:gd name="connsiteY3047" fmla="*/ 2228850 h 2952750"/>
              <a:gd name="connsiteX3048" fmla="*/ 8045969 w 12027418"/>
              <a:gd name="connsiteY3048" fmla="*/ 2197100 h 2952750"/>
              <a:gd name="connsiteX3049" fmla="*/ 8001519 w 12027418"/>
              <a:gd name="connsiteY3049" fmla="*/ 2190750 h 2952750"/>
              <a:gd name="connsiteX3050" fmla="*/ 7938019 w 12027418"/>
              <a:gd name="connsiteY3050" fmla="*/ 2171700 h 2952750"/>
              <a:gd name="connsiteX3051" fmla="*/ 7811019 w 12027418"/>
              <a:gd name="connsiteY3051" fmla="*/ 2203450 h 2952750"/>
              <a:gd name="connsiteX3052" fmla="*/ 7804669 w 12027418"/>
              <a:gd name="connsiteY3052" fmla="*/ 2222500 h 2952750"/>
              <a:gd name="connsiteX3053" fmla="*/ 7836419 w 12027418"/>
              <a:gd name="connsiteY3053" fmla="*/ 2254250 h 2952750"/>
              <a:gd name="connsiteX3054" fmla="*/ 7779269 w 12027418"/>
              <a:gd name="connsiteY3054" fmla="*/ 2260600 h 2952750"/>
              <a:gd name="connsiteX3055" fmla="*/ 7709419 w 12027418"/>
              <a:gd name="connsiteY3055" fmla="*/ 2171700 h 2952750"/>
              <a:gd name="connsiteX3056" fmla="*/ 7855469 w 12027418"/>
              <a:gd name="connsiteY3056" fmla="*/ 2089150 h 2952750"/>
              <a:gd name="connsiteX3057" fmla="*/ 7836419 w 12027418"/>
              <a:gd name="connsiteY3057" fmla="*/ 2082800 h 2952750"/>
              <a:gd name="connsiteX3058" fmla="*/ 7791969 w 12027418"/>
              <a:gd name="connsiteY3058" fmla="*/ 2095500 h 2952750"/>
              <a:gd name="connsiteX3059" fmla="*/ 7798319 w 12027418"/>
              <a:gd name="connsiteY3059" fmla="*/ 2044700 h 2952750"/>
              <a:gd name="connsiteX3060" fmla="*/ 7855469 w 12027418"/>
              <a:gd name="connsiteY3060" fmla="*/ 1987550 h 2952750"/>
              <a:gd name="connsiteX3061" fmla="*/ 8147569 w 12027418"/>
              <a:gd name="connsiteY3061" fmla="*/ 1644650 h 2952750"/>
              <a:gd name="connsiteX3062" fmla="*/ 8198369 w 12027418"/>
              <a:gd name="connsiteY3062" fmla="*/ 1644650 h 2952750"/>
              <a:gd name="connsiteX3063" fmla="*/ 8198369 w 12027418"/>
              <a:gd name="connsiteY3063" fmla="*/ 1720850 h 2952750"/>
              <a:gd name="connsiteX3064" fmla="*/ 8217419 w 12027418"/>
              <a:gd name="connsiteY3064" fmla="*/ 1733550 h 2952750"/>
              <a:gd name="connsiteX3065" fmla="*/ 8439669 w 12027418"/>
              <a:gd name="connsiteY3065" fmla="*/ 1524000 h 2952750"/>
              <a:gd name="connsiteX3066" fmla="*/ 8439669 w 12027418"/>
              <a:gd name="connsiteY3066" fmla="*/ 1504950 h 2952750"/>
              <a:gd name="connsiteX3067" fmla="*/ 8426969 w 12027418"/>
              <a:gd name="connsiteY3067" fmla="*/ 1498600 h 2952750"/>
              <a:gd name="connsiteX3068" fmla="*/ 8338069 w 12027418"/>
              <a:gd name="connsiteY3068" fmla="*/ 1517650 h 2952750"/>
              <a:gd name="connsiteX3069" fmla="*/ 8376169 w 12027418"/>
              <a:gd name="connsiteY3069" fmla="*/ 1428750 h 2952750"/>
              <a:gd name="connsiteX3070" fmla="*/ 8452369 w 12027418"/>
              <a:gd name="connsiteY3070" fmla="*/ 1289050 h 2952750"/>
              <a:gd name="connsiteX3071" fmla="*/ 8458719 w 12027418"/>
              <a:gd name="connsiteY3071" fmla="*/ 1301750 h 2952750"/>
              <a:gd name="connsiteX3072" fmla="*/ 1086368 w 12027418"/>
              <a:gd name="connsiteY3072" fmla="*/ 1301750 h 2952750"/>
              <a:gd name="connsiteX3073" fmla="*/ 1086368 w 12027418"/>
              <a:gd name="connsiteY3073" fmla="*/ 1276350 h 2952750"/>
              <a:gd name="connsiteX3074" fmla="*/ 1086368 w 12027418"/>
              <a:gd name="connsiteY3074" fmla="*/ 1301750 h 2952750"/>
              <a:gd name="connsiteX3075" fmla="*/ 8630169 w 12027418"/>
              <a:gd name="connsiteY3075" fmla="*/ 1384300 h 2952750"/>
              <a:gd name="connsiteX3076" fmla="*/ 8611119 w 12027418"/>
              <a:gd name="connsiteY3076" fmla="*/ 1492250 h 2952750"/>
              <a:gd name="connsiteX3077" fmla="*/ 8585719 w 12027418"/>
              <a:gd name="connsiteY3077" fmla="*/ 1270000 h 2952750"/>
              <a:gd name="connsiteX3078" fmla="*/ 8630169 w 12027418"/>
              <a:gd name="connsiteY3078" fmla="*/ 1384300 h 2952750"/>
              <a:gd name="connsiteX3079" fmla="*/ 5017018 w 12027418"/>
              <a:gd name="connsiteY3079" fmla="*/ 1327150 h 2952750"/>
              <a:gd name="connsiteX3080" fmla="*/ 5061468 w 12027418"/>
              <a:gd name="connsiteY3080" fmla="*/ 1263650 h 2952750"/>
              <a:gd name="connsiteX3081" fmla="*/ 5017018 w 12027418"/>
              <a:gd name="connsiteY3081" fmla="*/ 1327150 h 2952750"/>
              <a:gd name="connsiteX3082" fmla="*/ 8566669 w 12027418"/>
              <a:gd name="connsiteY3082" fmla="*/ 1238250 h 2952750"/>
              <a:gd name="connsiteX3083" fmla="*/ 8560319 w 12027418"/>
              <a:gd name="connsiteY3083" fmla="*/ 1250950 h 2952750"/>
              <a:gd name="connsiteX3084" fmla="*/ 8547619 w 12027418"/>
              <a:gd name="connsiteY3084" fmla="*/ 1238250 h 2952750"/>
              <a:gd name="connsiteX3085" fmla="*/ 8566669 w 12027418"/>
              <a:gd name="connsiteY3085" fmla="*/ 1238250 h 2952750"/>
              <a:gd name="connsiteX3086" fmla="*/ 4928118 w 12027418"/>
              <a:gd name="connsiteY3086" fmla="*/ 1250950 h 2952750"/>
              <a:gd name="connsiteX3087" fmla="*/ 4953518 w 12027418"/>
              <a:gd name="connsiteY3087" fmla="*/ 1333500 h 2952750"/>
              <a:gd name="connsiteX3088" fmla="*/ 4985268 w 12027418"/>
              <a:gd name="connsiteY3088" fmla="*/ 1384300 h 2952750"/>
              <a:gd name="connsiteX3089" fmla="*/ 4985268 w 12027418"/>
              <a:gd name="connsiteY3089" fmla="*/ 1416050 h 2952750"/>
              <a:gd name="connsiteX3090" fmla="*/ 4896368 w 12027418"/>
              <a:gd name="connsiteY3090" fmla="*/ 1244600 h 2952750"/>
              <a:gd name="connsiteX3091" fmla="*/ 4909068 w 12027418"/>
              <a:gd name="connsiteY3091" fmla="*/ 1238250 h 2952750"/>
              <a:gd name="connsiteX3092" fmla="*/ 4928118 w 12027418"/>
              <a:gd name="connsiteY3092" fmla="*/ 1250950 h 2952750"/>
              <a:gd name="connsiteX3093" fmla="*/ 5017018 w 12027418"/>
              <a:gd name="connsiteY3093" fmla="*/ 1263650 h 2952750"/>
              <a:gd name="connsiteX3094" fmla="*/ 4985268 w 12027418"/>
              <a:gd name="connsiteY3094" fmla="*/ 1231900 h 2952750"/>
              <a:gd name="connsiteX3095" fmla="*/ 5017018 w 12027418"/>
              <a:gd name="connsiteY3095" fmla="*/ 1263650 h 2952750"/>
              <a:gd name="connsiteX3096" fmla="*/ 4140718 w 12027418"/>
              <a:gd name="connsiteY3096" fmla="*/ 1219200 h 2952750"/>
              <a:gd name="connsiteX3097" fmla="*/ 4077218 w 12027418"/>
              <a:gd name="connsiteY3097" fmla="*/ 1250950 h 2952750"/>
              <a:gd name="connsiteX3098" fmla="*/ 4153418 w 12027418"/>
              <a:gd name="connsiteY3098" fmla="*/ 1250950 h 2952750"/>
              <a:gd name="connsiteX3099" fmla="*/ 4096268 w 12027418"/>
              <a:gd name="connsiteY3099" fmla="*/ 1295400 h 2952750"/>
              <a:gd name="connsiteX3100" fmla="*/ 4032768 w 12027418"/>
              <a:gd name="connsiteY3100" fmla="*/ 1250950 h 2952750"/>
              <a:gd name="connsiteX3101" fmla="*/ 4089918 w 12027418"/>
              <a:gd name="connsiteY3101" fmla="*/ 1212850 h 2952750"/>
              <a:gd name="connsiteX3102" fmla="*/ 4140718 w 12027418"/>
              <a:gd name="connsiteY3102" fmla="*/ 1219200 h 2952750"/>
              <a:gd name="connsiteX3103" fmla="*/ 2045218 w 12027418"/>
              <a:gd name="connsiteY3103" fmla="*/ 1270000 h 2952750"/>
              <a:gd name="connsiteX3104" fmla="*/ 2026168 w 12027418"/>
              <a:gd name="connsiteY3104" fmla="*/ 1238250 h 2952750"/>
              <a:gd name="connsiteX3105" fmla="*/ 2038868 w 12027418"/>
              <a:gd name="connsiteY3105" fmla="*/ 1193800 h 2952750"/>
              <a:gd name="connsiteX3106" fmla="*/ 2045218 w 12027418"/>
              <a:gd name="connsiteY3106" fmla="*/ 1270000 h 2952750"/>
              <a:gd name="connsiteX3107" fmla="*/ 6890269 w 12027418"/>
              <a:gd name="connsiteY3107" fmla="*/ 1327150 h 2952750"/>
              <a:gd name="connsiteX3108" fmla="*/ 6877569 w 12027418"/>
              <a:gd name="connsiteY3108" fmla="*/ 1289050 h 2952750"/>
              <a:gd name="connsiteX3109" fmla="*/ 6941069 w 12027418"/>
              <a:gd name="connsiteY3109" fmla="*/ 1187450 h 2952750"/>
              <a:gd name="connsiteX3110" fmla="*/ 6890269 w 12027418"/>
              <a:gd name="connsiteY3110" fmla="*/ 1327150 h 2952750"/>
              <a:gd name="connsiteX3111" fmla="*/ 4959868 w 12027418"/>
              <a:gd name="connsiteY3111" fmla="*/ 1206500 h 2952750"/>
              <a:gd name="connsiteX3112" fmla="*/ 4934468 w 12027418"/>
              <a:gd name="connsiteY3112" fmla="*/ 1187450 h 2952750"/>
              <a:gd name="connsiteX3113" fmla="*/ 4959868 w 12027418"/>
              <a:gd name="connsiteY3113" fmla="*/ 1206500 h 2952750"/>
              <a:gd name="connsiteX3114" fmla="*/ 5201168 w 12027418"/>
              <a:gd name="connsiteY3114" fmla="*/ 1187450 h 2952750"/>
              <a:gd name="connsiteX3115" fmla="*/ 5226568 w 12027418"/>
              <a:gd name="connsiteY3115" fmla="*/ 1181100 h 2952750"/>
              <a:gd name="connsiteX3116" fmla="*/ 5201168 w 12027418"/>
              <a:gd name="connsiteY3116" fmla="*/ 1187450 h 2952750"/>
              <a:gd name="connsiteX3117" fmla="*/ 4216918 w 12027418"/>
              <a:gd name="connsiteY3117" fmla="*/ 1276350 h 2952750"/>
              <a:gd name="connsiteX3118" fmla="*/ 4235968 w 12027418"/>
              <a:gd name="connsiteY3118" fmla="*/ 1320800 h 2952750"/>
              <a:gd name="connsiteX3119" fmla="*/ 4337568 w 12027418"/>
              <a:gd name="connsiteY3119" fmla="*/ 1346200 h 2952750"/>
              <a:gd name="connsiteX3120" fmla="*/ 4286768 w 12027418"/>
              <a:gd name="connsiteY3120" fmla="*/ 1377950 h 2952750"/>
              <a:gd name="connsiteX3121" fmla="*/ 4312168 w 12027418"/>
              <a:gd name="connsiteY3121" fmla="*/ 1422400 h 2952750"/>
              <a:gd name="connsiteX3122" fmla="*/ 4337568 w 12027418"/>
              <a:gd name="connsiteY3122" fmla="*/ 1390650 h 2952750"/>
              <a:gd name="connsiteX3123" fmla="*/ 4350268 w 12027418"/>
              <a:gd name="connsiteY3123" fmla="*/ 1403350 h 2952750"/>
              <a:gd name="connsiteX3124" fmla="*/ 4280418 w 12027418"/>
              <a:gd name="connsiteY3124" fmla="*/ 1466850 h 2952750"/>
              <a:gd name="connsiteX3125" fmla="*/ 4274068 w 12027418"/>
              <a:gd name="connsiteY3125" fmla="*/ 1498600 h 2952750"/>
              <a:gd name="connsiteX3126" fmla="*/ 4089918 w 12027418"/>
              <a:gd name="connsiteY3126" fmla="*/ 1593850 h 2952750"/>
              <a:gd name="connsiteX3127" fmla="*/ 3943868 w 12027418"/>
              <a:gd name="connsiteY3127" fmla="*/ 1498600 h 2952750"/>
              <a:gd name="connsiteX3128" fmla="*/ 3943868 w 12027418"/>
              <a:gd name="connsiteY3128" fmla="*/ 1466850 h 2952750"/>
              <a:gd name="connsiteX3129" fmla="*/ 4051818 w 12027418"/>
              <a:gd name="connsiteY3129" fmla="*/ 1562100 h 2952750"/>
              <a:gd name="connsiteX3130" fmla="*/ 4089918 w 12027418"/>
              <a:gd name="connsiteY3130" fmla="*/ 1536700 h 2952750"/>
              <a:gd name="connsiteX3131" fmla="*/ 4039118 w 12027418"/>
              <a:gd name="connsiteY3131" fmla="*/ 1524000 h 2952750"/>
              <a:gd name="connsiteX3132" fmla="*/ 4159768 w 12027418"/>
              <a:gd name="connsiteY3132" fmla="*/ 1428750 h 2952750"/>
              <a:gd name="connsiteX3133" fmla="*/ 4077218 w 12027418"/>
              <a:gd name="connsiteY3133" fmla="*/ 1339850 h 2952750"/>
              <a:gd name="connsiteX3134" fmla="*/ 4026418 w 12027418"/>
              <a:gd name="connsiteY3134" fmla="*/ 1371600 h 2952750"/>
              <a:gd name="connsiteX3135" fmla="*/ 3981968 w 12027418"/>
              <a:gd name="connsiteY3135" fmla="*/ 1352550 h 2952750"/>
              <a:gd name="connsiteX3136" fmla="*/ 3962918 w 12027418"/>
              <a:gd name="connsiteY3136" fmla="*/ 1409700 h 2952750"/>
              <a:gd name="connsiteX3137" fmla="*/ 3931168 w 12027418"/>
              <a:gd name="connsiteY3137" fmla="*/ 1390650 h 2952750"/>
              <a:gd name="connsiteX3138" fmla="*/ 3950218 w 12027418"/>
              <a:gd name="connsiteY3138" fmla="*/ 1339850 h 2952750"/>
              <a:gd name="connsiteX3139" fmla="*/ 3988318 w 12027418"/>
              <a:gd name="connsiteY3139" fmla="*/ 1327150 h 2952750"/>
              <a:gd name="connsiteX3140" fmla="*/ 4020068 w 12027418"/>
              <a:gd name="connsiteY3140" fmla="*/ 1289050 h 2952750"/>
              <a:gd name="connsiteX3141" fmla="*/ 3950218 w 12027418"/>
              <a:gd name="connsiteY3141" fmla="*/ 1257300 h 2952750"/>
              <a:gd name="connsiteX3142" fmla="*/ 3950218 w 12027418"/>
              <a:gd name="connsiteY3142" fmla="*/ 1238250 h 2952750"/>
              <a:gd name="connsiteX3143" fmla="*/ 4051818 w 12027418"/>
              <a:gd name="connsiteY3143" fmla="*/ 1168400 h 2952750"/>
              <a:gd name="connsiteX3144" fmla="*/ 4216918 w 12027418"/>
              <a:gd name="connsiteY3144" fmla="*/ 1276350 h 2952750"/>
              <a:gd name="connsiteX3145" fmla="*/ 3715268 w 12027418"/>
              <a:gd name="connsiteY3145" fmla="*/ 1270000 h 2952750"/>
              <a:gd name="connsiteX3146" fmla="*/ 3613668 w 12027418"/>
              <a:gd name="connsiteY3146" fmla="*/ 1270000 h 2952750"/>
              <a:gd name="connsiteX3147" fmla="*/ 3683518 w 12027418"/>
              <a:gd name="connsiteY3147" fmla="*/ 1162050 h 2952750"/>
              <a:gd name="connsiteX3148" fmla="*/ 3715268 w 12027418"/>
              <a:gd name="connsiteY3148" fmla="*/ 1270000 h 2952750"/>
              <a:gd name="connsiteX3149" fmla="*/ 6782319 w 12027418"/>
              <a:gd name="connsiteY3149" fmla="*/ 1168400 h 2952750"/>
              <a:gd name="connsiteX3150" fmla="*/ 6795019 w 12027418"/>
              <a:gd name="connsiteY3150" fmla="*/ 1155700 h 2952750"/>
              <a:gd name="connsiteX3151" fmla="*/ 6782319 w 12027418"/>
              <a:gd name="connsiteY3151" fmla="*/ 1168400 h 2952750"/>
              <a:gd name="connsiteX3152" fmla="*/ 6953769 w 12027418"/>
              <a:gd name="connsiteY3152" fmla="*/ 1162050 h 2952750"/>
              <a:gd name="connsiteX3153" fmla="*/ 6960119 w 12027418"/>
              <a:gd name="connsiteY3153" fmla="*/ 1130300 h 2952750"/>
              <a:gd name="connsiteX3154" fmla="*/ 6953769 w 12027418"/>
              <a:gd name="connsiteY3154" fmla="*/ 1162050 h 2952750"/>
              <a:gd name="connsiteX3155" fmla="*/ 5258318 w 12027418"/>
              <a:gd name="connsiteY3155" fmla="*/ 1168400 h 2952750"/>
              <a:gd name="connsiteX3156" fmla="*/ 5258318 w 12027418"/>
              <a:gd name="connsiteY3156" fmla="*/ 1130300 h 2952750"/>
              <a:gd name="connsiteX3157" fmla="*/ 5258318 w 12027418"/>
              <a:gd name="connsiteY3157" fmla="*/ 1168400 h 2952750"/>
              <a:gd name="connsiteX3158" fmla="*/ 3264418 w 12027418"/>
              <a:gd name="connsiteY3158" fmla="*/ 1162050 h 2952750"/>
              <a:gd name="connsiteX3159" fmla="*/ 3232668 w 12027418"/>
              <a:gd name="connsiteY3159" fmla="*/ 1123950 h 2952750"/>
              <a:gd name="connsiteX3160" fmla="*/ 3264418 w 12027418"/>
              <a:gd name="connsiteY3160" fmla="*/ 1162050 h 2952750"/>
              <a:gd name="connsiteX3161" fmla="*/ 1200668 w 12027418"/>
              <a:gd name="connsiteY3161" fmla="*/ 1143000 h 2952750"/>
              <a:gd name="connsiteX3162" fmla="*/ 1200668 w 12027418"/>
              <a:gd name="connsiteY3162" fmla="*/ 1123950 h 2952750"/>
              <a:gd name="connsiteX3163" fmla="*/ 1200668 w 12027418"/>
              <a:gd name="connsiteY3163" fmla="*/ 1143000 h 2952750"/>
              <a:gd name="connsiteX3164" fmla="*/ 4553468 w 12027418"/>
              <a:gd name="connsiteY3164" fmla="*/ 1123950 h 2952750"/>
              <a:gd name="connsiteX3165" fmla="*/ 4496318 w 12027418"/>
              <a:gd name="connsiteY3165" fmla="*/ 1174750 h 2952750"/>
              <a:gd name="connsiteX3166" fmla="*/ 4521718 w 12027418"/>
              <a:gd name="connsiteY3166" fmla="*/ 1117600 h 2952750"/>
              <a:gd name="connsiteX3167" fmla="*/ 4553468 w 12027418"/>
              <a:gd name="connsiteY3167" fmla="*/ 1123950 h 2952750"/>
              <a:gd name="connsiteX3168" fmla="*/ 2375419 w 12027418"/>
              <a:gd name="connsiteY3168" fmla="*/ 1346200 h 2952750"/>
              <a:gd name="connsiteX3169" fmla="*/ 2223019 w 12027418"/>
              <a:gd name="connsiteY3169" fmla="*/ 1517650 h 2952750"/>
              <a:gd name="connsiteX3170" fmla="*/ 2210319 w 12027418"/>
              <a:gd name="connsiteY3170" fmla="*/ 1511300 h 2952750"/>
              <a:gd name="connsiteX3171" fmla="*/ 2242069 w 12027418"/>
              <a:gd name="connsiteY3171" fmla="*/ 1422400 h 2952750"/>
              <a:gd name="connsiteX3172" fmla="*/ 2153169 w 12027418"/>
              <a:gd name="connsiteY3172" fmla="*/ 1377950 h 2952750"/>
              <a:gd name="connsiteX3173" fmla="*/ 2108719 w 12027418"/>
              <a:gd name="connsiteY3173" fmla="*/ 1339850 h 2952750"/>
              <a:gd name="connsiteX3174" fmla="*/ 2083318 w 12027418"/>
              <a:gd name="connsiteY3174" fmla="*/ 1339850 h 2952750"/>
              <a:gd name="connsiteX3175" fmla="*/ 2076968 w 12027418"/>
              <a:gd name="connsiteY3175" fmla="*/ 1358900 h 2952750"/>
              <a:gd name="connsiteX3176" fmla="*/ 2096018 w 12027418"/>
              <a:gd name="connsiteY3176" fmla="*/ 1384300 h 2952750"/>
              <a:gd name="connsiteX3177" fmla="*/ 2019818 w 12027418"/>
              <a:gd name="connsiteY3177" fmla="*/ 1403350 h 2952750"/>
              <a:gd name="connsiteX3178" fmla="*/ 2000768 w 12027418"/>
              <a:gd name="connsiteY3178" fmla="*/ 1371600 h 2952750"/>
              <a:gd name="connsiteX3179" fmla="*/ 2102369 w 12027418"/>
              <a:gd name="connsiteY3179" fmla="*/ 1327150 h 2952750"/>
              <a:gd name="connsiteX3180" fmla="*/ 2165869 w 12027418"/>
              <a:gd name="connsiteY3180" fmla="*/ 1339850 h 2952750"/>
              <a:gd name="connsiteX3181" fmla="*/ 2216669 w 12027418"/>
              <a:gd name="connsiteY3181" fmla="*/ 1212850 h 2952750"/>
              <a:gd name="connsiteX3182" fmla="*/ 2191269 w 12027418"/>
              <a:gd name="connsiteY3182" fmla="*/ 1301750 h 2952750"/>
              <a:gd name="connsiteX3183" fmla="*/ 2191269 w 12027418"/>
              <a:gd name="connsiteY3183" fmla="*/ 1339850 h 2952750"/>
              <a:gd name="connsiteX3184" fmla="*/ 2261119 w 12027418"/>
              <a:gd name="connsiteY3184" fmla="*/ 1409700 h 2952750"/>
              <a:gd name="connsiteX3185" fmla="*/ 2394469 w 12027418"/>
              <a:gd name="connsiteY3185" fmla="*/ 1282700 h 2952750"/>
              <a:gd name="connsiteX3186" fmla="*/ 2419869 w 12027418"/>
              <a:gd name="connsiteY3186" fmla="*/ 1270000 h 2952750"/>
              <a:gd name="connsiteX3187" fmla="*/ 2597669 w 12027418"/>
              <a:gd name="connsiteY3187" fmla="*/ 1117600 h 2952750"/>
              <a:gd name="connsiteX3188" fmla="*/ 2375419 w 12027418"/>
              <a:gd name="connsiteY3188" fmla="*/ 1346200 h 2952750"/>
              <a:gd name="connsiteX3189" fmla="*/ 3213619 w 12027418"/>
              <a:gd name="connsiteY3189" fmla="*/ 1111250 h 2952750"/>
              <a:gd name="connsiteX3190" fmla="*/ 3175519 w 12027418"/>
              <a:gd name="connsiteY3190" fmla="*/ 1085850 h 2952750"/>
              <a:gd name="connsiteX3191" fmla="*/ 3213619 w 12027418"/>
              <a:gd name="connsiteY3191" fmla="*/ 1111250 h 2952750"/>
              <a:gd name="connsiteX3192" fmla="*/ 3080269 w 12027418"/>
              <a:gd name="connsiteY3192" fmla="*/ 1111250 h 2952750"/>
              <a:gd name="connsiteX3193" fmla="*/ 3169169 w 12027418"/>
              <a:gd name="connsiteY3193" fmla="*/ 1130300 h 2952750"/>
              <a:gd name="connsiteX3194" fmla="*/ 3073919 w 12027418"/>
              <a:gd name="connsiteY3194" fmla="*/ 1130300 h 2952750"/>
              <a:gd name="connsiteX3195" fmla="*/ 3023119 w 12027418"/>
              <a:gd name="connsiteY3195" fmla="*/ 1117600 h 2952750"/>
              <a:gd name="connsiteX3196" fmla="*/ 2864369 w 12027418"/>
              <a:gd name="connsiteY3196" fmla="*/ 1168400 h 2952750"/>
              <a:gd name="connsiteX3197" fmla="*/ 3042169 w 12027418"/>
              <a:gd name="connsiteY3197" fmla="*/ 1085850 h 2952750"/>
              <a:gd name="connsiteX3198" fmla="*/ 3080269 w 12027418"/>
              <a:gd name="connsiteY3198" fmla="*/ 1111250 h 2952750"/>
              <a:gd name="connsiteX3199" fmla="*/ 2311919 w 12027418"/>
              <a:gd name="connsiteY3199" fmla="*/ 1098550 h 2952750"/>
              <a:gd name="connsiteX3200" fmla="*/ 2299219 w 12027418"/>
              <a:gd name="connsiteY3200" fmla="*/ 1085850 h 2952750"/>
              <a:gd name="connsiteX3201" fmla="*/ 2311919 w 12027418"/>
              <a:gd name="connsiteY3201" fmla="*/ 1098550 h 2952750"/>
              <a:gd name="connsiteX3202" fmla="*/ 2083318 w 12027418"/>
              <a:gd name="connsiteY3202" fmla="*/ 1111250 h 2952750"/>
              <a:gd name="connsiteX3203" fmla="*/ 2057918 w 12027418"/>
              <a:gd name="connsiteY3203" fmla="*/ 1149350 h 2952750"/>
              <a:gd name="connsiteX3204" fmla="*/ 2076968 w 12027418"/>
              <a:gd name="connsiteY3204" fmla="*/ 1085850 h 2952750"/>
              <a:gd name="connsiteX3205" fmla="*/ 2083318 w 12027418"/>
              <a:gd name="connsiteY3205" fmla="*/ 1111250 h 2952750"/>
              <a:gd name="connsiteX3206" fmla="*/ 5188468 w 12027418"/>
              <a:gd name="connsiteY3206" fmla="*/ 1206500 h 2952750"/>
              <a:gd name="connsiteX3207" fmla="*/ 5080518 w 12027418"/>
              <a:gd name="connsiteY3207" fmla="*/ 1104900 h 2952750"/>
              <a:gd name="connsiteX3208" fmla="*/ 5105918 w 12027418"/>
              <a:gd name="connsiteY3208" fmla="*/ 1079500 h 2952750"/>
              <a:gd name="connsiteX3209" fmla="*/ 5188468 w 12027418"/>
              <a:gd name="connsiteY3209" fmla="*/ 1206500 h 2952750"/>
              <a:gd name="connsiteX3210" fmla="*/ 3156469 w 12027418"/>
              <a:gd name="connsiteY3210" fmla="*/ 1079500 h 2952750"/>
              <a:gd name="connsiteX3211" fmla="*/ 3131069 w 12027418"/>
              <a:gd name="connsiteY3211" fmla="*/ 1079500 h 2952750"/>
              <a:gd name="connsiteX3212" fmla="*/ 3156469 w 12027418"/>
              <a:gd name="connsiteY3212" fmla="*/ 1079500 h 2952750"/>
              <a:gd name="connsiteX3213" fmla="*/ 2934219 w 12027418"/>
              <a:gd name="connsiteY3213" fmla="*/ 1092200 h 2952750"/>
              <a:gd name="connsiteX3214" fmla="*/ 2940569 w 12027418"/>
              <a:gd name="connsiteY3214" fmla="*/ 1079500 h 2952750"/>
              <a:gd name="connsiteX3215" fmla="*/ 2934219 w 12027418"/>
              <a:gd name="connsiteY3215" fmla="*/ 1092200 h 2952750"/>
              <a:gd name="connsiteX3216" fmla="*/ 1143518 w 12027418"/>
              <a:gd name="connsiteY3216" fmla="*/ 1104900 h 2952750"/>
              <a:gd name="connsiteX3217" fmla="*/ 1118118 w 12027418"/>
              <a:gd name="connsiteY3217" fmla="*/ 1168400 h 2952750"/>
              <a:gd name="connsiteX3218" fmla="*/ 1130818 w 12027418"/>
              <a:gd name="connsiteY3218" fmla="*/ 1079500 h 2952750"/>
              <a:gd name="connsiteX3219" fmla="*/ 1143518 w 12027418"/>
              <a:gd name="connsiteY3219" fmla="*/ 1104900 h 2952750"/>
              <a:gd name="connsiteX3220" fmla="*/ 4191518 w 12027418"/>
              <a:gd name="connsiteY3220" fmla="*/ 1155700 h 2952750"/>
              <a:gd name="connsiteX3221" fmla="*/ 4083568 w 12027418"/>
              <a:gd name="connsiteY3221" fmla="*/ 1073150 h 2952750"/>
              <a:gd name="connsiteX3222" fmla="*/ 4191518 w 12027418"/>
              <a:gd name="connsiteY3222" fmla="*/ 1155700 h 2952750"/>
              <a:gd name="connsiteX3223" fmla="*/ 5461518 w 12027418"/>
              <a:gd name="connsiteY3223" fmla="*/ 1174750 h 2952750"/>
              <a:gd name="connsiteX3224" fmla="*/ 5455168 w 12027418"/>
              <a:gd name="connsiteY3224" fmla="*/ 1238250 h 2952750"/>
              <a:gd name="connsiteX3225" fmla="*/ 5436118 w 12027418"/>
              <a:gd name="connsiteY3225" fmla="*/ 1238250 h 2952750"/>
              <a:gd name="connsiteX3226" fmla="*/ 5378968 w 12027418"/>
              <a:gd name="connsiteY3226" fmla="*/ 1066800 h 2952750"/>
              <a:gd name="connsiteX3227" fmla="*/ 5461518 w 12027418"/>
              <a:gd name="connsiteY3227" fmla="*/ 1174750 h 2952750"/>
              <a:gd name="connsiteX3228" fmla="*/ 1245118 w 12027418"/>
              <a:gd name="connsiteY3228" fmla="*/ 1111250 h 2952750"/>
              <a:gd name="connsiteX3229" fmla="*/ 1219718 w 12027418"/>
              <a:gd name="connsiteY3229" fmla="*/ 1117600 h 2952750"/>
              <a:gd name="connsiteX3230" fmla="*/ 1219718 w 12027418"/>
              <a:gd name="connsiteY3230" fmla="*/ 1098550 h 2952750"/>
              <a:gd name="connsiteX3231" fmla="*/ 1251468 w 12027418"/>
              <a:gd name="connsiteY3231" fmla="*/ 1073150 h 2952750"/>
              <a:gd name="connsiteX3232" fmla="*/ 1245118 w 12027418"/>
              <a:gd name="connsiteY3232" fmla="*/ 1111250 h 2952750"/>
              <a:gd name="connsiteX3233" fmla="*/ 3315218 w 12027418"/>
              <a:gd name="connsiteY3233" fmla="*/ 1060450 h 2952750"/>
              <a:gd name="connsiteX3234" fmla="*/ 3296168 w 12027418"/>
              <a:gd name="connsiteY3234" fmla="*/ 1085850 h 2952750"/>
              <a:gd name="connsiteX3235" fmla="*/ 3302518 w 12027418"/>
              <a:gd name="connsiteY3235" fmla="*/ 1054100 h 2952750"/>
              <a:gd name="connsiteX3236" fmla="*/ 3315218 w 12027418"/>
              <a:gd name="connsiteY3236" fmla="*/ 1060450 h 2952750"/>
              <a:gd name="connsiteX3237" fmla="*/ 2159519 w 12027418"/>
              <a:gd name="connsiteY3237" fmla="*/ 1079500 h 2952750"/>
              <a:gd name="connsiteX3238" fmla="*/ 2165869 w 12027418"/>
              <a:gd name="connsiteY3238" fmla="*/ 1054100 h 2952750"/>
              <a:gd name="connsiteX3239" fmla="*/ 2159519 w 12027418"/>
              <a:gd name="connsiteY3239" fmla="*/ 1079500 h 2952750"/>
              <a:gd name="connsiteX3240" fmla="*/ 1187968 w 12027418"/>
              <a:gd name="connsiteY3240" fmla="*/ 1104900 h 2952750"/>
              <a:gd name="connsiteX3241" fmla="*/ 1156218 w 12027418"/>
              <a:gd name="connsiteY3241" fmla="*/ 1047750 h 2952750"/>
              <a:gd name="connsiteX3242" fmla="*/ 1187968 w 12027418"/>
              <a:gd name="connsiteY3242" fmla="*/ 1104900 h 2952750"/>
              <a:gd name="connsiteX3243" fmla="*/ 2121419 w 12027418"/>
              <a:gd name="connsiteY3243" fmla="*/ 1079500 h 2952750"/>
              <a:gd name="connsiteX3244" fmla="*/ 2121419 w 12027418"/>
              <a:gd name="connsiteY3244" fmla="*/ 1035050 h 2952750"/>
              <a:gd name="connsiteX3245" fmla="*/ 2121419 w 12027418"/>
              <a:gd name="connsiteY3245" fmla="*/ 1079500 h 2952750"/>
              <a:gd name="connsiteX3246" fmla="*/ 5251968 w 12027418"/>
              <a:gd name="connsiteY3246" fmla="*/ 1111250 h 2952750"/>
              <a:gd name="connsiteX3247" fmla="*/ 5220218 w 12027418"/>
              <a:gd name="connsiteY3247" fmla="*/ 1028700 h 2952750"/>
              <a:gd name="connsiteX3248" fmla="*/ 5251968 w 12027418"/>
              <a:gd name="connsiteY3248" fmla="*/ 1111250 h 2952750"/>
              <a:gd name="connsiteX3249" fmla="*/ 5372618 w 12027418"/>
              <a:gd name="connsiteY3249" fmla="*/ 1054100 h 2952750"/>
              <a:gd name="connsiteX3250" fmla="*/ 5372618 w 12027418"/>
              <a:gd name="connsiteY3250" fmla="*/ 1009650 h 2952750"/>
              <a:gd name="connsiteX3251" fmla="*/ 5372618 w 12027418"/>
              <a:gd name="connsiteY3251" fmla="*/ 1054100 h 2952750"/>
              <a:gd name="connsiteX3252" fmla="*/ 3239018 w 12027418"/>
              <a:gd name="connsiteY3252" fmla="*/ 1028700 h 2952750"/>
              <a:gd name="connsiteX3253" fmla="*/ 3207269 w 12027418"/>
              <a:gd name="connsiteY3253" fmla="*/ 1028700 h 2952750"/>
              <a:gd name="connsiteX3254" fmla="*/ 3207269 w 12027418"/>
              <a:gd name="connsiteY3254" fmla="*/ 1009650 h 2952750"/>
              <a:gd name="connsiteX3255" fmla="*/ 3239018 w 12027418"/>
              <a:gd name="connsiteY3255" fmla="*/ 1028700 h 2952750"/>
              <a:gd name="connsiteX3256" fmla="*/ 3454918 w 12027418"/>
              <a:gd name="connsiteY3256" fmla="*/ 1085850 h 2952750"/>
              <a:gd name="connsiteX3257" fmla="*/ 3435868 w 12027418"/>
              <a:gd name="connsiteY3257" fmla="*/ 1079500 h 2952750"/>
              <a:gd name="connsiteX3258" fmla="*/ 3505718 w 12027418"/>
              <a:gd name="connsiteY3258" fmla="*/ 996950 h 2952750"/>
              <a:gd name="connsiteX3259" fmla="*/ 3518418 w 12027418"/>
              <a:gd name="connsiteY3259" fmla="*/ 996950 h 2952750"/>
              <a:gd name="connsiteX3260" fmla="*/ 3454918 w 12027418"/>
              <a:gd name="connsiteY3260" fmla="*/ 1085850 h 2952750"/>
              <a:gd name="connsiteX3261" fmla="*/ 3556518 w 12027418"/>
              <a:gd name="connsiteY3261" fmla="*/ 977900 h 2952750"/>
              <a:gd name="connsiteX3262" fmla="*/ 3531118 w 12027418"/>
              <a:gd name="connsiteY3262" fmla="*/ 984250 h 2952750"/>
              <a:gd name="connsiteX3263" fmla="*/ 3537468 w 12027418"/>
              <a:gd name="connsiteY3263" fmla="*/ 971550 h 2952750"/>
              <a:gd name="connsiteX3264" fmla="*/ 3556518 w 12027418"/>
              <a:gd name="connsiteY3264" fmla="*/ 977900 h 2952750"/>
              <a:gd name="connsiteX3265" fmla="*/ 3550168 w 12027418"/>
              <a:gd name="connsiteY3265" fmla="*/ 933450 h 2952750"/>
              <a:gd name="connsiteX3266" fmla="*/ 3562868 w 12027418"/>
              <a:gd name="connsiteY3266" fmla="*/ 927100 h 2952750"/>
              <a:gd name="connsiteX3267" fmla="*/ 3550168 w 12027418"/>
              <a:gd name="connsiteY3267" fmla="*/ 933450 h 2952750"/>
              <a:gd name="connsiteX3268" fmla="*/ 1181618 w 12027418"/>
              <a:gd name="connsiteY3268" fmla="*/ 920750 h 2952750"/>
              <a:gd name="connsiteX3269" fmla="*/ 1162568 w 12027418"/>
              <a:gd name="connsiteY3269" fmla="*/ 920750 h 2952750"/>
              <a:gd name="connsiteX3270" fmla="*/ 1156218 w 12027418"/>
              <a:gd name="connsiteY3270" fmla="*/ 933450 h 2952750"/>
              <a:gd name="connsiteX3271" fmla="*/ 1207018 w 12027418"/>
              <a:gd name="connsiteY3271" fmla="*/ 1041400 h 2952750"/>
              <a:gd name="connsiteX3272" fmla="*/ 1137168 w 12027418"/>
              <a:gd name="connsiteY3272" fmla="*/ 1009650 h 2952750"/>
              <a:gd name="connsiteX3273" fmla="*/ 1029218 w 12027418"/>
              <a:gd name="connsiteY3273" fmla="*/ 1257300 h 2952750"/>
              <a:gd name="connsiteX3274" fmla="*/ 997468 w 12027418"/>
              <a:gd name="connsiteY3274" fmla="*/ 1193800 h 2952750"/>
              <a:gd name="connsiteX3275" fmla="*/ 1130818 w 12027418"/>
              <a:gd name="connsiteY3275" fmla="*/ 920750 h 2952750"/>
              <a:gd name="connsiteX3276" fmla="*/ 1156218 w 12027418"/>
              <a:gd name="connsiteY3276" fmla="*/ 914400 h 2952750"/>
              <a:gd name="connsiteX3277" fmla="*/ 1181618 w 12027418"/>
              <a:gd name="connsiteY3277" fmla="*/ 920750 h 2952750"/>
              <a:gd name="connsiteX3278" fmla="*/ 6922019 w 12027418"/>
              <a:gd name="connsiteY3278" fmla="*/ 996950 h 2952750"/>
              <a:gd name="connsiteX3279" fmla="*/ 6922019 w 12027418"/>
              <a:gd name="connsiteY3279" fmla="*/ 1016000 h 2952750"/>
              <a:gd name="connsiteX3280" fmla="*/ 6883919 w 12027418"/>
              <a:gd name="connsiteY3280" fmla="*/ 1003300 h 2952750"/>
              <a:gd name="connsiteX3281" fmla="*/ 6807719 w 12027418"/>
              <a:gd name="connsiteY3281" fmla="*/ 1066800 h 2952750"/>
              <a:gd name="connsiteX3282" fmla="*/ 6883919 w 12027418"/>
              <a:gd name="connsiteY3282" fmla="*/ 1022350 h 2952750"/>
              <a:gd name="connsiteX3283" fmla="*/ 6953769 w 12027418"/>
              <a:gd name="connsiteY3283" fmla="*/ 1092200 h 2952750"/>
              <a:gd name="connsiteX3284" fmla="*/ 6934719 w 12027418"/>
              <a:gd name="connsiteY3284" fmla="*/ 1130300 h 2952750"/>
              <a:gd name="connsiteX3285" fmla="*/ 6858519 w 12027418"/>
              <a:gd name="connsiteY3285" fmla="*/ 1047750 h 2952750"/>
              <a:gd name="connsiteX3286" fmla="*/ 6820419 w 12027418"/>
              <a:gd name="connsiteY3286" fmla="*/ 1092200 h 2952750"/>
              <a:gd name="connsiteX3287" fmla="*/ 6839469 w 12027418"/>
              <a:gd name="connsiteY3287" fmla="*/ 1130300 h 2952750"/>
              <a:gd name="connsiteX3288" fmla="*/ 6820419 w 12027418"/>
              <a:gd name="connsiteY3288" fmla="*/ 1143000 h 2952750"/>
              <a:gd name="connsiteX3289" fmla="*/ 6807719 w 12027418"/>
              <a:gd name="connsiteY3289" fmla="*/ 1117600 h 2952750"/>
              <a:gd name="connsiteX3290" fmla="*/ 6795019 w 12027418"/>
              <a:gd name="connsiteY3290" fmla="*/ 1143000 h 2952750"/>
              <a:gd name="connsiteX3291" fmla="*/ 6807719 w 12027418"/>
              <a:gd name="connsiteY3291" fmla="*/ 1162050 h 2952750"/>
              <a:gd name="connsiteX3292" fmla="*/ 6775969 w 12027418"/>
              <a:gd name="connsiteY3292" fmla="*/ 1212850 h 2952750"/>
              <a:gd name="connsiteX3293" fmla="*/ 6775969 w 12027418"/>
              <a:gd name="connsiteY3293" fmla="*/ 1174750 h 2952750"/>
              <a:gd name="connsiteX3294" fmla="*/ 6699769 w 12027418"/>
              <a:gd name="connsiteY3294" fmla="*/ 1098550 h 2952750"/>
              <a:gd name="connsiteX3295" fmla="*/ 6661669 w 12027418"/>
              <a:gd name="connsiteY3295" fmla="*/ 1009650 h 2952750"/>
              <a:gd name="connsiteX3296" fmla="*/ 6655319 w 12027418"/>
              <a:gd name="connsiteY3296" fmla="*/ 1035050 h 2952750"/>
              <a:gd name="connsiteX3297" fmla="*/ 6706119 w 12027418"/>
              <a:gd name="connsiteY3297" fmla="*/ 1174750 h 2952750"/>
              <a:gd name="connsiteX3298" fmla="*/ 6642619 w 12027418"/>
              <a:gd name="connsiteY3298" fmla="*/ 1009650 h 2952750"/>
              <a:gd name="connsiteX3299" fmla="*/ 6693419 w 12027418"/>
              <a:gd name="connsiteY3299" fmla="*/ 958850 h 2952750"/>
              <a:gd name="connsiteX3300" fmla="*/ 6839469 w 12027418"/>
              <a:gd name="connsiteY3300" fmla="*/ 895350 h 2952750"/>
              <a:gd name="connsiteX3301" fmla="*/ 6922019 w 12027418"/>
              <a:gd name="connsiteY3301" fmla="*/ 996950 h 2952750"/>
              <a:gd name="connsiteX3302" fmla="*/ 5531368 w 12027418"/>
              <a:gd name="connsiteY3302" fmla="*/ 1041400 h 2952750"/>
              <a:gd name="connsiteX3303" fmla="*/ 5563118 w 12027418"/>
              <a:gd name="connsiteY3303" fmla="*/ 1009650 h 2952750"/>
              <a:gd name="connsiteX3304" fmla="*/ 5556768 w 12027418"/>
              <a:gd name="connsiteY3304" fmla="*/ 1022350 h 2952750"/>
              <a:gd name="connsiteX3305" fmla="*/ 5582168 w 12027418"/>
              <a:gd name="connsiteY3305" fmla="*/ 1060450 h 2952750"/>
              <a:gd name="connsiteX3306" fmla="*/ 5525018 w 12027418"/>
              <a:gd name="connsiteY3306" fmla="*/ 1073150 h 2952750"/>
              <a:gd name="connsiteX3307" fmla="*/ 5474218 w 12027418"/>
              <a:gd name="connsiteY3307" fmla="*/ 1009650 h 2952750"/>
              <a:gd name="connsiteX3308" fmla="*/ 5410718 w 12027418"/>
              <a:gd name="connsiteY3308" fmla="*/ 984250 h 2952750"/>
              <a:gd name="connsiteX3309" fmla="*/ 5359918 w 12027418"/>
              <a:gd name="connsiteY3309" fmla="*/ 920750 h 2952750"/>
              <a:gd name="connsiteX3310" fmla="*/ 5385318 w 12027418"/>
              <a:gd name="connsiteY3310" fmla="*/ 889000 h 2952750"/>
              <a:gd name="connsiteX3311" fmla="*/ 5531368 w 12027418"/>
              <a:gd name="connsiteY3311" fmla="*/ 1041400 h 2952750"/>
              <a:gd name="connsiteX3312" fmla="*/ 5518668 w 12027418"/>
              <a:gd name="connsiteY3312" fmla="*/ 787400 h 2952750"/>
              <a:gd name="connsiteX3313" fmla="*/ 5455168 w 12027418"/>
              <a:gd name="connsiteY3313" fmla="*/ 742950 h 2952750"/>
              <a:gd name="connsiteX3314" fmla="*/ 5518668 w 12027418"/>
              <a:gd name="connsiteY3314" fmla="*/ 787400 h 2952750"/>
              <a:gd name="connsiteX3315" fmla="*/ 5556768 w 12027418"/>
              <a:gd name="connsiteY3315" fmla="*/ 882650 h 2952750"/>
              <a:gd name="connsiteX3316" fmla="*/ 5582168 w 12027418"/>
              <a:gd name="connsiteY3316" fmla="*/ 844550 h 2952750"/>
              <a:gd name="connsiteX3317" fmla="*/ 5582168 w 12027418"/>
              <a:gd name="connsiteY3317" fmla="*/ 876300 h 2952750"/>
              <a:gd name="connsiteX3318" fmla="*/ 5563118 w 12027418"/>
              <a:gd name="connsiteY3318" fmla="*/ 939800 h 2952750"/>
              <a:gd name="connsiteX3319" fmla="*/ 5594868 w 12027418"/>
              <a:gd name="connsiteY3319" fmla="*/ 977900 h 2952750"/>
              <a:gd name="connsiteX3320" fmla="*/ 5569468 w 12027418"/>
              <a:gd name="connsiteY3320" fmla="*/ 984250 h 2952750"/>
              <a:gd name="connsiteX3321" fmla="*/ 5563118 w 12027418"/>
              <a:gd name="connsiteY3321" fmla="*/ 952500 h 2952750"/>
              <a:gd name="connsiteX3322" fmla="*/ 5544068 w 12027418"/>
              <a:gd name="connsiteY3322" fmla="*/ 996950 h 2952750"/>
              <a:gd name="connsiteX3323" fmla="*/ 5531368 w 12027418"/>
              <a:gd name="connsiteY3323" fmla="*/ 914400 h 2952750"/>
              <a:gd name="connsiteX3324" fmla="*/ 5486918 w 12027418"/>
              <a:gd name="connsiteY3324" fmla="*/ 977900 h 2952750"/>
              <a:gd name="connsiteX3325" fmla="*/ 5404368 w 12027418"/>
              <a:gd name="connsiteY3325" fmla="*/ 863600 h 2952750"/>
              <a:gd name="connsiteX3326" fmla="*/ 5315468 w 12027418"/>
              <a:gd name="connsiteY3326" fmla="*/ 920750 h 2952750"/>
              <a:gd name="connsiteX3327" fmla="*/ 5296418 w 12027418"/>
              <a:gd name="connsiteY3327" fmla="*/ 895350 h 2952750"/>
              <a:gd name="connsiteX3328" fmla="*/ 5359918 w 12027418"/>
              <a:gd name="connsiteY3328" fmla="*/ 736600 h 2952750"/>
              <a:gd name="connsiteX3329" fmla="*/ 5556768 w 12027418"/>
              <a:gd name="connsiteY3329" fmla="*/ 882650 h 2952750"/>
              <a:gd name="connsiteX3330" fmla="*/ 3702568 w 12027418"/>
              <a:gd name="connsiteY3330" fmla="*/ 838200 h 2952750"/>
              <a:gd name="connsiteX3331" fmla="*/ 3670818 w 12027418"/>
              <a:gd name="connsiteY3331" fmla="*/ 1041400 h 2952750"/>
              <a:gd name="connsiteX3332" fmla="*/ 3689868 w 12027418"/>
              <a:gd name="connsiteY3332" fmla="*/ 1104900 h 2952750"/>
              <a:gd name="connsiteX3333" fmla="*/ 3518418 w 12027418"/>
              <a:gd name="connsiteY3333" fmla="*/ 1257300 h 2952750"/>
              <a:gd name="connsiteX3334" fmla="*/ 3550168 w 12027418"/>
              <a:gd name="connsiteY3334" fmla="*/ 1295400 h 2952750"/>
              <a:gd name="connsiteX3335" fmla="*/ 3581918 w 12027418"/>
              <a:gd name="connsiteY3335" fmla="*/ 1282700 h 2952750"/>
              <a:gd name="connsiteX3336" fmla="*/ 3493018 w 12027418"/>
              <a:gd name="connsiteY3336" fmla="*/ 1416050 h 2952750"/>
              <a:gd name="connsiteX3337" fmla="*/ 3435868 w 12027418"/>
              <a:gd name="connsiteY3337" fmla="*/ 1574800 h 2952750"/>
              <a:gd name="connsiteX3338" fmla="*/ 3410468 w 12027418"/>
              <a:gd name="connsiteY3338" fmla="*/ 1549400 h 2952750"/>
              <a:gd name="connsiteX3339" fmla="*/ 3378718 w 12027418"/>
              <a:gd name="connsiteY3339" fmla="*/ 1422400 h 2952750"/>
              <a:gd name="connsiteX3340" fmla="*/ 3334268 w 12027418"/>
              <a:gd name="connsiteY3340" fmla="*/ 1295400 h 2952750"/>
              <a:gd name="connsiteX3341" fmla="*/ 3410468 w 12027418"/>
              <a:gd name="connsiteY3341" fmla="*/ 1066800 h 2952750"/>
              <a:gd name="connsiteX3342" fmla="*/ 3391418 w 12027418"/>
              <a:gd name="connsiteY3342" fmla="*/ 1041400 h 2952750"/>
              <a:gd name="connsiteX3343" fmla="*/ 3391418 w 12027418"/>
              <a:gd name="connsiteY3343" fmla="*/ 882650 h 2952750"/>
              <a:gd name="connsiteX3344" fmla="*/ 3537468 w 12027418"/>
              <a:gd name="connsiteY3344" fmla="*/ 730250 h 2952750"/>
              <a:gd name="connsiteX3345" fmla="*/ 3702568 w 12027418"/>
              <a:gd name="connsiteY3345" fmla="*/ 838200 h 2952750"/>
              <a:gd name="connsiteX3346" fmla="*/ 3581918 w 12027418"/>
              <a:gd name="connsiteY3346" fmla="*/ 590550 h 2952750"/>
              <a:gd name="connsiteX3347" fmla="*/ 3658118 w 12027418"/>
              <a:gd name="connsiteY3347" fmla="*/ 628650 h 2952750"/>
              <a:gd name="connsiteX3348" fmla="*/ 3626368 w 12027418"/>
              <a:gd name="connsiteY3348" fmla="*/ 679450 h 2952750"/>
              <a:gd name="connsiteX3349" fmla="*/ 3556518 w 12027418"/>
              <a:gd name="connsiteY3349" fmla="*/ 660400 h 2952750"/>
              <a:gd name="connsiteX3350" fmla="*/ 3581918 w 12027418"/>
              <a:gd name="connsiteY3350" fmla="*/ 615950 h 2952750"/>
              <a:gd name="connsiteX3351" fmla="*/ 3543818 w 12027418"/>
              <a:gd name="connsiteY3351" fmla="*/ 609600 h 2952750"/>
              <a:gd name="connsiteX3352" fmla="*/ 3543818 w 12027418"/>
              <a:gd name="connsiteY3352" fmla="*/ 590550 h 2952750"/>
              <a:gd name="connsiteX3353" fmla="*/ 3581918 w 12027418"/>
              <a:gd name="connsiteY3353" fmla="*/ 590550 h 2952750"/>
              <a:gd name="connsiteX3354" fmla="*/ 3835918 w 12027418"/>
              <a:gd name="connsiteY3354" fmla="*/ 279400 h 2952750"/>
              <a:gd name="connsiteX3355" fmla="*/ 3823218 w 12027418"/>
              <a:gd name="connsiteY3355" fmla="*/ 317500 h 2952750"/>
              <a:gd name="connsiteX3356" fmla="*/ 3804168 w 12027418"/>
              <a:gd name="connsiteY3356" fmla="*/ 406400 h 2952750"/>
              <a:gd name="connsiteX3357" fmla="*/ 3702568 w 12027418"/>
              <a:gd name="connsiteY3357" fmla="*/ 533400 h 2952750"/>
              <a:gd name="connsiteX3358" fmla="*/ 3689868 w 12027418"/>
              <a:gd name="connsiteY3358" fmla="*/ 698500 h 2952750"/>
              <a:gd name="connsiteX3359" fmla="*/ 3734318 w 12027418"/>
              <a:gd name="connsiteY3359" fmla="*/ 844550 h 2952750"/>
              <a:gd name="connsiteX3360" fmla="*/ 3696218 w 12027418"/>
              <a:gd name="connsiteY3360" fmla="*/ 1085850 h 2952750"/>
              <a:gd name="connsiteX3361" fmla="*/ 3766068 w 12027418"/>
              <a:gd name="connsiteY3361" fmla="*/ 1263650 h 2952750"/>
              <a:gd name="connsiteX3362" fmla="*/ 3753368 w 12027418"/>
              <a:gd name="connsiteY3362" fmla="*/ 1314450 h 2952750"/>
              <a:gd name="connsiteX3363" fmla="*/ 3943868 w 12027418"/>
              <a:gd name="connsiteY3363" fmla="*/ 1536700 h 2952750"/>
              <a:gd name="connsiteX3364" fmla="*/ 3899418 w 12027418"/>
              <a:gd name="connsiteY3364" fmla="*/ 1416050 h 2952750"/>
              <a:gd name="connsiteX3365" fmla="*/ 3899418 w 12027418"/>
              <a:gd name="connsiteY3365" fmla="*/ 1238250 h 2952750"/>
              <a:gd name="connsiteX3366" fmla="*/ 3823218 w 12027418"/>
              <a:gd name="connsiteY3366" fmla="*/ 1136650 h 2952750"/>
              <a:gd name="connsiteX3367" fmla="*/ 3988318 w 12027418"/>
              <a:gd name="connsiteY3367" fmla="*/ 1022350 h 2952750"/>
              <a:gd name="connsiteX3368" fmla="*/ 4064518 w 12027418"/>
              <a:gd name="connsiteY3368" fmla="*/ 1060450 h 2952750"/>
              <a:gd name="connsiteX3369" fmla="*/ 4172468 w 12027418"/>
              <a:gd name="connsiteY3369" fmla="*/ 1028700 h 2952750"/>
              <a:gd name="connsiteX3370" fmla="*/ 4175262 w 12027418"/>
              <a:gd name="connsiteY3370" fmla="*/ 1032256 h 2952750"/>
              <a:gd name="connsiteX3371" fmla="*/ 4172468 w 12027418"/>
              <a:gd name="connsiteY3371" fmla="*/ 1047750 h 2952750"/>
              <a:gd name="connsiteX3372" fmla="*/ 4223268 w 12027418"/>
              <a:gd name="connsiteY3372" fmla="*/ 1085850 h 2952750"/>
              <a:gd name="connsiteX3373" fmla="*/ 4255018 w 12027418"/>
              <a:gd name="connsiteY3373" fmla="*/ 1079500 h 2952750"/>
              <a:gd name="connsiteX3374" fmla="*/ 4210568 w 12027418"/>
              <a:gd name="connsiteY3374" fmla="*/ 1041400 h 2952750"/>
              <a:gd name="connsiteX3375" fmla="*/ 4337568 w 12027418"/>
              <a:gd name="connsiteY3375" fmla="*/ 1143000 h 2952750"/>
              <a:gd name="connsiteX3376" fmla="*/ 4248668 w 12027418"/>
              <a:gd name="connsiteY3376" fmla="*/ 1098550 h 2952750"/>
              <a:gd name="connsiteX3377" fmla="*/ 4223268 w 12027418"/>
              <a:gd name="connsiteY3377" fmla="*/ 1104900 h 2952750"/>
              <a:gd name="connsiteX3378" fmla="*/ 4299468 w 12027418"/>
              <a:gd name="connsiteY3378" fmla="*/ 1136650 h 2952750"/>
              <a:gd name="connsiteX3379" fmla="*/ 4343918 w 12027418"/>
              <a:gd name="connsiteY3379" fmla="*/ 1200150 h 2952750"/>
              <a:gd name="connsiteX3380" fmla="*/ 4362968 w 12027418"/>
              <a:gd name="connsiteY3380" fmla="*/ 1187450 h 2952750"/>
              <a:gd name="connsiteX3381" fmla="*/ 4350268 w 12027418"/>
              <a:gd name="connsiteY3381" fmla="*/ 1149350 h 2952750"/>
              <a:gd name="connsiteX3382" fmla="*/ 4407418 w 12027418"/>
              <a:gd name="connsiteY3382" fmla="*/ 1187450 h 2952750"/>
              <a:gd name="connsiteX3383" fmla="*/ 4477268 w 12027418"/>
              <a:gd name="connsiteY3383" fmla="*/ 1143000 h 2952750"/>
              <a:gd name="connsiteX3384" fmla="*/ 4470918 w 12027418"/>
              <a:gd name="connsiteY3384" fmla="*/ 1193800 h 2952750"/>
              <a:gd name="connsiteX3385" fmla="*/ 4591568 w 12027418"/>
              <a:gd name="connsiteY3385" fmla="*/ 1212850 h 2952750"/>
              <a:gd name="connsiteX3386" fmla="*/ 4686818 w 12027418"/>
              <a:gd name="connsiteY3386" fmla="*/ 1282700 h 2952750"/>
              <a:gd name="connsiteX3387" fmla="*/ 4693168 w 12027418"/>
              <a:gd name="connsiteY3387" fmla="*/ 1270000 h 2952750"/>
              <a:gd name="connsiteX3388" fmla="*/ 4585218 w 12027418"/>
              <a:gd name="connsiteY3388" fmla="*/ 1174750 h 2952750"/>
              <a:gd name="connsiteX3389" fmla="*/ 4585218 w 12027418"/>
              <a:gd name="connsiteY3389" fmla="*/ 1149350 h 2952750"/>
              <a:gd name="connsiteX3390" fmla="*/ 4623318 w 12027418"/>
              <a:gd name="connsiteY3390" fmla="*/ 1174750 h 2952750"/>
              <a:gd name="connsiteX3391" fmla="*/ 4699518 w 12027418"/>
              <a:gd name="connsiteY3391" fmla="*/ 1238250 h 2952750"/>
              <a:gd name="connsiteX3392" fmla="*/ 4788418 w 12027418"/>
              <a:gd name="connsiteY3392" fmla="*/ 1479550 h 2952750"/>
              <a:gd name="connsiteX3393" fmla="*/ 4699518 w 12027418"/>
              <a:gd name="connsiteY3393" fmla="*/ 1644650 h 2952750"/>
              <a:gd name="connsiteX3394" fmla="*/ 4775718 w 12027418"/>
              <a:gd name="connsiteY3394" fmla="*/ 1701800 h 2952750"/>
              <a:gd name="connsiteX3395" fmla="*/ 4845568 w 12027418"/>
              <a:gd name="connsiteY3395" fmla="*/ 1708150 h 2952750"/>
              <a:gd name="connsiteX3396" fmla="*/ 4864618 w 12027418"/>
              <a:gd name="connsiteY3396" fmla="*/ 1778000 h 2952750"/>
              <a:gd name="connsiteX3397" fmla="*/ 4883668 w 12027418"/>
              <a:gd name="connsiteY3397" fmla="*/ 1765300 h 2952750"/>
              <a:gd name="connsiteX3398" fmla="*/ 4909068 w 12027418"/>
              <a:gd name="connsiteY3398" fmla="*/ 1803400 h 2952750"/>
              <a:gd name="connsiteX3399" fmla="*/ 5099568 w 12027418"/>
              <a:gd name="connsiteY3399" fmla="*/ 1860550 h 2952750"/>
              <a:gd name="connsiteX3400" fmla="*/ 5131318 w 12027418"/>
              <a:gd name="connsiteY3400" fmla="*/ 1847850 h 2952750"/>
              <a:gd name="connsiteX3401" fmla="*/ 5048768 w 12027418"/>
              <a:gd name="connsiteY3401" fmla="*/ 1784350 h 2952750"/>
              <a:gd name="connsiteX3402" fmla="*/ 5074168 w 12027418"/>
              <a:gd name="connsiteY3402" fmla="*/ 1778000 h 2952750"/>
              <a:gd name="connsiteX3403" fmla="*/ 5175768 w 12027418"/>
              <a:gd name="connsiteY3403" fmla="*/ 1803400 h 2952750"/>
              <a:gd name="connsiteX3404" fmla="*/ 5207518 w 12027418"/>
              <a:gd name="connsiteY3404" fmla="*/ 1797050 h 2952750"/>
              <a:gd name="connsiteX3405" fmla="*/ 5055118 w 12027418"/>
              <a:gd name="connsiteY3405" fmla="*/ 1752600 h 2952750"/>
              <a:gd name="connsiteX3406" fmla="*/ 5036068 w 12027418"/>
              <a:gd name="connsiteY3406" fmla="*/ 1720850 h 2952750"/>
              <a:gd name="connsiteX3407" fmla="*/ 5036068 w 12027418"/>
              <a:gd name="connsiteY3407" fmla="*/ 1593850 h 2952750"/>
              <a:gd name="connsiteX3408" fmla="*/ 5023368 w 12027418"/>
              <a:gd name="connsiteY3408" fmla="*/ 1536700 h 2952750"/>
              <a:gd name="connsiteX3409" fmla="*/ 5004318 w 12027418"/>
              <a:gd name="connsiteY3409" fmla="*/ 1524000 h 2952750"/>
              <a:gd name="connsiteX3410" fmla="*/ 4991618 w 12027418"/>
              <a:gd name="connsiteY3410" fmla="*/ 1498600 h 2952750"/>
              <a:gd name="connsiteX3411" fmla="*/ 4966218 w 12027418"/>
              <a:gd name="connsiteY3411" fmla="*/ 1492250 h 2952750"/>
              <a:gd name="connsiteX3412" fmla="*/ 5061468 w 12027418"/>
              <a:gd name="connsiteY3412" fmla="*/ 1409700 h 2952750"/>
              <a:gd name="connsiteX3413" fmla="*/ 5029718 w 12027418"/>
              <a:gd name="connsiteY3413" fmla="*/ 1435100 h 2952750"/>
              <a:gd name="connsiteX3414" fmla="*/ 4978918 w 12027418"/>
              <a:gd name="connsiteY3414" fmla="*/ 1454150 h 2952750"/>
              <a:gd name="connsiteX3415" fmla="*/ 4921768 w 12027418"/>
              <a:gd name="connsiteY3415" fmla="*/ 1339850 h 2952750"/>
              <a:gd name="connsiteX3416" fmla="*/ 4909068 w 12027418"/>
              <a:gd name="connsiteY3416" fmla="*/ 1327150 h 2952750"/>
              <a:gd name="connsiteX3417" fmla="*/ 4902718 w 12027418"/>
              <a:gd name="connsiteY3417" fmla="*/ 1289050 h 2952750"/>
              <a:gd name="connsiteX3418" fmla="*/ 4858268 w 12027418"/>
              <a:gd name="connsiteY3418" fmla="*/ 1358900 h 2952750"/>
              <a:gd name="connsiteX3419" fmla="*/ 4883668 w 12027418"/>
              <a:gd name="connsiteY3419" fmla="*/ 1250950 h 2952750"/>
              <a:gd name="connsiteX3420" fmla="*/ 4826518 w 12027418"/>
              <a:gd name="connsiteY3420" fmla="*/ 1333500 h 2952750"/>
              <a:gd name="connsiteX3421" fmla="*/ 4756668 w 12027418"/>
              <a:gd name="connsiteY3421" fmla="*/ 1257300 h 2952750"/>
              <a:gd name="connsiteX3422" fmla="*/ 4775718 w 12027418"/>
              <a:gd name="connsiteY3422" fmla="*/ 1200150 h 2952750"/>
              <a:gd name="connsiteX3423" fmla="*/ 4750318 w 12027418"/>
              <a:gd name="connsiteY3423" fmla="*/ 1174750 h 2952750"/>
              <a:gd name="connsiteX3424" fmla="*/ 4724918 w 12027418"/>
              <a:gd name="connsiteY3424" fmla="*/ 1231900 h 2952750"/>
              <a:gd name="connsiteX3425" fmla="*/ 4642368 w 12027418"/>
              <a:gd name="connsiteY3425" fmla="*/ 1117600 h 2952750"/>
              <a:gd name="connsiteX3426" fmla="*/ 4699518 w 12027418"/>
              <a:gd name="connsiteY3426" fmla="*/ 1104900 h 2952750"/>
              <a:gd name="connsiteX3427" fmla="*/ 4775718 w 12027418"/>
              <a:gd name="connsiteY3427" fmla="*/ 1123950 h 2952750"/>
              <a:gd name="connsiteX3428" fmla="*/ 4782068 w 12027418"/>
              <a:gd name="connsiteY3428" fmla="*/ 1174750 h 2952750"/>
              <a:gd name="connsiteX3429" fmla="*/ 4794768 w 12027418"/>
              <a:gd name="connsiteY3429" fmla="*/ 1187450 h 2952750"/>
              <a:gd name="connsiteX3430" fmla="*/ 4896368 w 12027418"/>
              <a:gd name="connsiteY3430" fmla="*/ 1123950 h 2952750"/>
              <a:gd name="connsiteX3431" fmla="*/ 5074168 w 12027418"/>
              <a:gd name="connsiteY3431" fmla="*/ 1238250 h 2952750"/>
              <a:gd name="connsiteX3432" fmla="*/ 5048768 w 12027418"/>
              <a:gd name="connsiteY3432" fmla="*/ 1149350 h 2952750"/>
              <a:gd name="connsiteX3433" fmla="*/ 5048768 w 12027418"/>
              <a:gd name="connsiteY3433" fmla="*/ 1111250 h 2952750"/>
              <a:gd name="connsiteX3434" fmla="*/ 5169418 w 12027418"/>
              <a:gd name="connsiteY3434" fmla="*/ 958850 h 2952750"/>
              <a:gd name="connsiteX3435" fmla="*/ 5201168 w 12027418"/>
              <a:gd name="connsiteY3435" fmla="*/ 984250 h 2952750"/>
              <a:gd name="connsiteX3436" fmla="*/ 5213868 w 12027418"/>
              <a:gd name="connsiteY3436" fmla="*/ 971550 h 2952750"/>
              <a:gd name="connsiteX3437" fmla="*/ 5296418 w 12027418"/>
              <a:gd name="connsiteY3437" fmla="*/ 1168400 h 2952750"/>
              <a:gd name="connsiteX3438" fmla="*/ 5194818 w 12027418"/>
              <a:gd name="connsiteY3438" fmla="*/ 1212850 h 2952750"/>
              <a:gd name="connsiteX3439" fmla="*/ 5188468 w 12027418"/>
              <a:gd name="connsiteY3439" fmla="*/ 1225550 h 2952750"/>
              <a:gd name="connsiteX3440" fmla="*/ 5201168 w 12027418"/>
              <a:gd name="connsiteY3440" fmla="*/ 1295400 h 2952750"/>
              <a:gd name="connsiteX3441" fmla="*/ 5182118 w 12027418"/>
              <a:gd name="connsiteY3441" fmla="*/ 1270000 h 2952750"/>
              <a:gd name="connsiteX3442" fmla="*/ 5156718 w 12027418"/>
              <a:gd name="connsiteY3442" fmla="*/ 1282700 h 2952750"/>
              <a:gd name="connsiteX3443" fmla="*/ 5144018 w 12027418"/>
              <a:gd name="connsiteY3443" fmla="*/ 1143000 h 2952750"/>
              <a:gd name="connsiteX3444" fmla="*/ 5093218 w 12027418"/>
              <a:gd name="connsiteY3444" fmla="*/ 1136650 h 2952750"/>
              <a:gd name="connsiteX3445" fmla="*/ 5086868 w 12027418"/>
              <a:gd name="connsiteY3445" fmla="*/ 1174750 h 2952750"/>
              <a:gd name="connsiteX3446" fmla="*/ 5105918 w 12027418"/>
              <a:gd name="connsiteY3446" fmla="*/ 1276350 h 2952750"/>
              <a:gd name="connsiteX3447" fmla="*/ 5080518 w 12027418"/>
              <a:gd name="connsiteY3447" fmla="*/ 1409700 h 2952750"/>
              <a:gd name="connsiteX3448" fmla="*/ 5086868 w 12027418"/>
              <a:gd name="connsiteY3448" fmla="*/ 1428750 h 2952750"/>
              <a:gd name="connsiteX3449" fmla="*/ 5156718 w 12027418"/>
              <a:gd name="connsiteY3449" fmla="*/ 1409700 h 2952750"/>
              <a:gd name="connsiteX3450" fmla="*/ 5245618 w 12027418"/>
              <a:gd name="connsiteY3450" fmla="*/ 1428750 h 2952750"/>
              <a:gd name="connsiteX3451" fmla="*/ 5213868 w 12027418"/>
              <a:gd name="connsiteY3451" fmla="*/ 1428750 h 2952750"/>
              <a:gd name="connsiteX3452" fmla="*/ 5207518 w 12027418"/>
              <a:gd name="connsiteY3452" fmla="*/ 1441450 h 2952750"/>
              <a:gd name="connsiteX3453" fmla="*/ 5334518 w 12027418"/>
              <a:gd name="connsiteY3453" fmla="*/ 1549400 h 2952750"/>
              <a:gd name="connsiteX3454" fmla="*/ 5353568 w 12027418"/>
              <a:gd name="connsiteY3454" fmla="*/ 1530350 h 2952750"/>
              <a:gd name="connsiteX3455" fmla="*/ 5398018 w 12027418"/>
              <a:gd name="connsiteY3455" fmla="*/ 1562100 h 2952750"/>
              <a:gd name="connsiteX3456" fmla="*/ 5378968 w 12027418"/>
              <a:gd name="connsiteY3456" fmla="*/ 1581150 h 2952750"/>
              <a:gd name="connsiteX3457" fmla="*/ 5417068 w 12027418"/>
              <a:gd name="connsiteY3457" fmla="*/ 1612900 h 2952750"/>
              <a:gd name="connsiteX3458" fmla="*/ 5505968 w 12027418"/>
              <a:gd name="connsiteY3458" fmla="*/ 1581150 h 2952750"/>
              <a:gd name="connsiteX3459" fmla="*/ 5569468 w 12027418"/>
              <a:gd name="connsiteY3459" fmla="*/ 1606550 h 2952750"/>
              <a:gd name="connsiteX3460" fmla="*/ 5531368 w 12027418"/>
              <a:gd name="connsiteY3460" fmla="*/ 1600200 h 2952750"/>
              <a:gd name="connsiteX3461" fmla="*/ 5525018 w 12027418"/>
              <a:gd name="connsiteY3461" fmla="*/ 1625600 h 2952750"/>
              <a:gd name="connsiteX3462" fmla="*/ 5645668 w 12027418"/>
              <a:gd name="connsiteY3462" fmla="*/ 1676400 h 2952750"/>
              <a:gd name="connsiteX3463" fmla="*/ 5652018 w 12027418"/>
              <a:gd name="connsiteY3463" fmla="*/ 1663700 h 2952750"/>
              <a:gd name="connsiteX3464" fmla="*/ 5632968 w 12027418"/>
              <a:gd name="connsiteY3464" fmla="*/ 1638300 h 2952750"/>
              <a:gd name="connsiteX3465" fmla="*/ 5652018 w 12027418"/>
              <a:gd name="connsiteY3465" fmla="*/ 1612900 h 2952750"/>
              <a:gd name="connsiteX3466" fmla="*/ 5620268 w 12027418"/>
              <a:gd name="connsiteY3466" fmla="*/ 1555750 h 2952750"/>
              <a:gd name="connsiteX3467" fmla="*/ 5601218 w 12027418"/>
              <a:gd name="connsiteY3467" fmla="*/ 1555750 h 2952750"/>
              <a:gd name="connsiteX3468" fmla="*/ 5588518 w 12027418"/>
              <a:gd name="connsiteY3468" fmla="*/ 1587500 h 2952750"/>
              <a:gd name="connsiteX3469" fmla="*/ 5588518 w 12027418"/>
              <a:gd name="connsiteY3469" fmla="*/ 1454150 h 2952750"/>
              <a:gd name="connsiteX3470" fmla="*/ 5512318 w 12027418"/>
              <a:gd name="connsiteY3470" fmla="*/ 1276350 h 2952750"/>
              <a:gd name="connsiteX3471" fmla="*/ 5436118 w 12027418"/>
              <a:gd name="connsiteY3471" fmla="*/ 1352550 h 2952750"/>
              <a:gd name="connsiteX3472" fmla="*/ 5398018 w 12027418"/>
              <a:gd name="connsiteY3472" fmla="*/ 1377950 h 2952750"/>
              <a:gd name="connsiteX3473" fmla="*/ 5398018 w 12027418"/>
              <a:gd name="connsiteY3473" fmla="*/ 1409700 h 2952750"/>
              <a:gd name="connsiteX3474" fmla="*/ 5429768 w 12027418"/>
              <a:gd name="connsiteY3474" fmla="*/ 1587500 h 2952750"/>
              <a:gd name="connsiteX3475" fmla="*/ 5404368 w 12027418"/>
              <a:gd name="connsiteY3475" fmla="*/ 1485900 h 2952750"/>
              <a:gd name="connsiteX3476" fmla="*/ 5359918 w 12027418"/>
              <a:gd name="connsiteY3476" fmla="*/ 1365250 h 2952750"/>
              <a:gd name="connsiteX3477" fmla="*/ 5429768 w 12027418"/>
              <a:gd name="connsiteY3477" fmla="*/ 1270000 h 2952750"/>
              <a:gd name="connsiteX3478" fmla="*/ 5455168 w 12027418"/>
              <a:gd name="connsiteY3478" fmla="*/ 1282700 h 2952750"/>
              <a:gd name="connsiteX3479" fmla="*/ 5575818 w 12027418"/>
              <a:gd name="connsiteY3479" fmla="*/ 1212850 h 2952750"/>
              <a:gd name="connsiteX3480" fmla="*/ 5575818 w 12027418"/>
              <a:gd name="connsiteY3480" fmla="*/ 1187450 h 2952750"/>
              <a:gd name="connsiteX3481" fmla="*/ 5607568 w 12027418"/>
              <a:gd name="connsiteY3481" fmla="*/ 1117600 h 2952750"/>
              <a:gd name="connsiteX3482" fmla="*/ 5575818 w 12027418"/>
              <a:gd name="connsiteY3482" fmla="*/ 1257300 h 2952750"/>
              <a:gd name="connsiteX3483" fmla="*/ 5607568 w 12027418"/>
              <a:gd name="connsiteY3483" fmla="*/ 1320800 h 2952750"/>
              <a:gd name="connsiteX3484" fmla="*/ 5607568 w 12027418"/>
              <a:gd name="connsiteY3484" fmla="*/ 1441450 h 2952750"/>
              <a:gd name="connsiteX3485" fmla="*/ 5632968 w 12027418"/>
              <a:gd name="connsiteY3485" fmla="*/ 1536700 h 2952750"/>
              <a:gd name="connsiteX3486" fmla="*/ 5709168 w 12027418"/>
              <a:gd name="connsiteY3486" fmla="*/ 1720850 h 2952750"/>
              <a:gd name="connsiteX3487" fmla="*/ 5740918 w 12027418"/>
              <a:gd name="connsiteY3487" fmla="*/ 1828800 h 2952750"/>
              <a:gd name="connsiteX3488" fmla="*/ 5836168 w 12027418"/>
              <a:gd name="connsiteY3488" fmla="*/ 1860550 h 2952750"/>
              <a:gd name="connsiteX3489" fmla="*/ 5893318 w 12027418"/>
              <a:gd name="connsiteY3489" fmla="*/ 1797050 h 2952750"/>
              <a:gd name="connsiteX3490" fmla="*/ 5944118 w 12027418"/>
              <a:gd name="connsiteY3490" fmla="*/ 1771650 h 2952750"/>
              <a:gd name="connsiteX3491" fmla="*/ 5969518 w 12027418"/>
              <a:gd name="connsiteY3491" fmla="*/ 1784350 h 2952750"/>
              <a:gd name="connsiteX3492" fmla="*/ 5988568 w 12027418"/>
              <a:gd name="connsiteY3492" fmla="*/ 1828800 h 2952750"/>
              <a:gd name="connsiteX3493" fmla="*/ 5956818 w 12027418"/>
              <a:gd name="connsiteY3493" fmla="*/ 1873250 h 2952750"/>
              <a:gd name="connsiteX3494" fmla="*/ 5855218 w 12027418"/>
              <a:gd name="connsiteY3494" fmla="*/ 1898650 h 2952750"/>
              <a:gd name="connsiteX3495" fmla="*/ 5766318 w 12027418"/>
              <a:gd name="connsiteY3495" fmla="*/ 1898650 h 2952750"/>
              <a:gd name="connsiteX3496" fmla="*/ 5734568 w 12027418"/>
              <a:gd name="connsiteY3496" fmla="*/ 1943100 h 2952750"/>
              <a:gd name="connsiteX3497" fmla="*/ 5734568 w 12027418"/>
              <a:gd name="connsiteY3497" fmla="*/ 1968500 h 2952750"/>
              <a:gd name="connsiteX3498" fmla="*/ 5937768 w 12027418"/>
              <a:gd name="connsiteY3498" fmla="*/ 1968500 h 2952750"/>
              <a:gd name="connsiteX3499" fmla="*/ 5880618 w 12027418"/>
              <a:gd name="connsiteY3499" fmla="*/ 2070100 h 2952750"/>
              <a:gd name="connsiteX3500" fmla="*/ 5963168 w 12027418"/>
              <a:gd name="connsiteY3500" fmla="*/ 1968500 h 2952750"/>
              <a:gd name="connsiteX3501" fmla="*/ 6121918 w 12027418"/>
              <a:gd name="connsiteY3501" fmla="*/ 1974850 h 2952750"/>
              <a:gd name="connsiteX3502" fmla="*/ 6185418 w 12027418"/>
              <a:gd name="connsiteY3502" fmla="*/ 1993900 h 2952750"/>
              <a:gd name="connsiteX3503" fmla="*/ 6248918 w 12027418"/>
              <a:gd name="connsiteY3503" fmla="*/ 2063750 h 2952750"/>
              <a:gd name="connsiteX3504" fmla="*/ 6255268 w 12027418"/>
              <a:gd name="connsiteY3504" fmla="*/ 2051050 h 2952750"/>
              <a:gd name="connsiteX3505" fmla="*/ 6236218 w 12027418"/>
              <a:gd name="connsiteY3505" fmla="*/ 1968500 h 2952750"/>
              <a:gd name="connsiteX3506" fmla="*/ 6242568 w 12027418"/>
              <a:gd name="connsiteY3506" fmla="*/ 1898650 h 2952750"/>
              <a:gd name="connsiteX3507" fmla="*/ 6242568 w 12027418"/>
              <a:gd name="connsiteY3507" fmla="*/ 1866900 h 2952750"/>
              <a:gd name="connsiteX3508" fmla="*/ 6312418 w 12027418"/>
              <a:gd name="connsiteY3508" fmla="*/ 1784350 h 2952750"/>
              <a:gd name="connsiteX3509" fmla="*/ 6337818 w 12027418"/>
              <a:gd name="connsiteY3509" fmla="*/ 1784350 h 2952750"/>
              <a:gd name="connsiteX3510" fmla="*/ 6388618 w 12027418"/>
              <a:gd name="connsiteY3510" fmla="*/ 1733550 h 2952750"/>
              <a:gd name="connsiteX3511" fmla="*/ 6509269 w 12027418"/>
              <a:gd name="connsiteY3511" fmla="*/ 1733550 h 2952750"/>
              <a:gd name="connsiteX3512" fmla="*/ 6623569 w 12027418"/>
              <a:gd name="connsiteY3512" fmla="*/ 1803400 h 2952750"/>
              <a:gd name="connsiteX3513" fmla="*/ 6591819 w 12027418"/>
              <a:gd name="connsiteY3513" fmla="*/ 1803400 h 2952750"/>
              <a:gd name="connsiteX3514" fmla="*/ 6394968 w 12027418"/>
              <a:gd name="connsiteY3514" fmla="*/ 1746250 h 2952750"/>
              <a:gd name="connsiteX3515" fmla="*/ 6255268 w 12027418"/>
              <a:gd name="connsiteY3515" fmla="*/ 1892300 h 2952750"/>
              <a:gd name="connsiteX3516" fmla="*/ 6248918 w 12027418"/>
              <a:gd name="connsiteY3516" fmla="*/ 1930400 h 2952750"/>
              <a:gd name="connsiteX3517" fmla="*/ 6261618 w 12027418"/>
              <a:gd name="connsiteY3517" fmla="*/ 1955800 h 2952750"/>
              <a:gd name="connsiteX3518" fmla="*/ 6287018 w 12027418"/>
              <a:gd name="connsiteY3518" fmla="*/ 1879600 h 2952750"/>
              <a:gd name="connsiteX3519" fmla="*/ 6414018 w 12027418"/>
              <a:gd name="connsiteY3519" fmla="*/ 1828800 h 2952750"/>
              <a:gd name="connsiteX3520" fmla="*/ 6642619 w 12027418"/>
              <a:gd name="connsiteY3520" fmla="*/ 1943100 h 2952750"/>
              <a:gd name="connsiteX3521" fmla="*/ 6680719 w 12027418"/>
              <a:gd name="connsiteY3521" fmla="*/ 1924050 h 2952750"/>
              <a:gd name="connsiteX3522" fmla="*/ 6553719 w 12027418"/>
              <a:gd name="connsiteY3522" fmla="*/ 1828800 h 2952750"/>
              <a:gd name="connsiteX3523" fmla="*/ 6693419 w 12027418"/>
              <a:gd name="connsiteY3523" fmla="*/ 1873250 h 2952750"/>
              <a:gd name="connsiteX3524" fmla="*/ 6737869 w 12027418"/>
              <a:gd name="connsiteY3524" fmla="*/ 1530350 h 2952750"/>
              <a:gd name="connsiteX3525" fmla="*/ 6928369 w 12027418"/>
              <a:gd name="connsiteY3525" fmla="*/ 1409700 h 2952750"/>
              <a:gd name="connsiteX3526" fmla="*/ 6979169 w 12027418"/>
              <a:gd name="connsiteY3526" fmla="*/ 1454150 h 2952750"/>
              <a:gd name="connsiteX3527" fmla="*/ 6953769 w 12027418"/>
              <a:gd name="connsiteY3527" fmla="*/ 1549400 h 2952750"/>
              <a:gd name="connsiteX3528" fmla="*/ 6972819 w 12027418"/>
              <a:gd name="connsiteY3528" fmla="*/ 1689100 h 2952750"/>
              <a:gd name="connsiteX3529" fmla="*/ 6966469 w 12027418"/>
              <a:gd name="connsiteY3529" fmla="*/ 1758950 h 2952750"/>
              <a:gd name="connsiteX3530" fmla="*/ 6960119 w 12027418"/>
              <a:gd name="connsiteY3530" fmla="*/ 1670050 h 2952750"/>
              <a:gd name="connsiteX3531" fmla="*/ 6947419 w 12027418"/>
              <a:gd name="connsiteY3531" fmla="*/ 1625600 h 2952750"/>
              <a:gd name="connsiteX3532" fmla="*/ 6947419 w 12027418"/>
              <a:gd name="connsiteY3532" fmla="*/ 1511300 h 2952750"/>
              <a:gd name="connsiteX3533" fmla="*/ 6960119 w 12027418"/>
              <a:gd name="connsiteY3533" fmla="*/ 1447800 h 2952750"/>
              <a:gd name="connsiteX3534" fmla="*/ 6928369 w 12027418"/>
              <a:gd name="connsiteY3534" fmla="*/ 1422400 h 2952750"/>
              <a:gd name="connsiteX3535" fmla="*/ 6909319 w 12027418"/>
              <a:gd name="connsiteY3535" fmla="*/ 1441450 h 2952750"/>
              <a:gd name="connsiteX3536" fmla="*/ 6928369 w 12027418"/>
              <a:gd name="connsiteY3536" fmla="*/ 1460500 h 2952750"/>
              <a:gd name="connsiteX3537" fmla="*/ 6744219 w 12027418"/>
              <a:gd name="connsiteY3537" fmla="*/ 1587500 h 2952750"/>
              <a:gd name="connsiteX3538" fmla="*/ 6744219 w 12027418"/>
              <a:gd name="connsiteY3538" fmla="*/ 1631950 h 2952750"/>
              <a:gd name="connsiteX3539" fmla="*/ 6756919 w 12027418"/>
              <a:gd name="connsiteY3539" fmla="*/ 1638300 h 2952750"/>
              <a:gd name="connsiteX3540" fmla="*/ 6782319 w 12027418"/>
              <a:gd name="connsiteY3540" fmla="*/ 1625600 h 2952750"/>
              <a:gd name="connsiteX3541" fmla="*/ 6788669 w 12027418"/>
              <a:gd name="connsiteY3541" fmla="*/ 1638300 h 2952750"/>
              <a:gd name="connsiteX3542" fmla="*/ 6763269 w 12027418"/>
              <a:gd name="connsiteY3542" fmla="*/ 1708150 h 2952750"/>
              <a:gd name="connsiteX3543" fmla="*/ 6712469 w 12027418"/>
              <a:gd name="connsiteY3543" fmla="*/ 1765300 h 2952750"/>
              <a:gd name="connsiteX3544" fmla="*/ 6712469 w 12027418"/>
              <a:gd name="connsiteY3544" fmla="*/ 1841500 h 2952750"/>
              <a:gd name="connsiteX3545" fmla="*/ 6712469 w 12027418"/>
              <a:gd name="connsiteY3545" fmla="*/ 1962150 h 2952750"/>
              <a:gd name="connsiteX3546" fmla="*/ 6610869 w 12027418"/>
              <a:gd name="connsiteY3546" fmla="*/ 2089150 h 2952750"/>
              <a:gd name="connsiteX3547" fmla="*/ 6579119 w 12027418"/>
              <a:gd name="connsiteY3547" fmla="*/ 2019300 h 2952750"/>
              <a:gd name="connsiteX3548" fmla="*/ 6388618 w 12027418"/>
              <a:gd name="connsiteY3548" fmla="*/ 1860550 h 2952750"/>
              <a:gd name="connsiteX3549" fmla="*/ 6299718 w 12027418"/>
              <a:gd name="connsiteY3549" fmla="*/ 1892300 h 2952750"/>
              <a:gd name="connsiteX3550" fmla="*/ 6299718 w 12027418"/>
              <a:gd name="connsiteY3550" fmla="*/ 1911350 h 2952750"/>
              <a:gd name="connsiteX3551" fmla="*/ 6356868 w 12027418"/>
              <a:gd name="connsiteY3551" fmla="*/ 1917700 h 2952750"/>
              <a:gd name="connsiteX3552" fmla="*/ 6363218 w 12027418"/>
              <a:gd name="connsiteY3552" fmla="*/ 1943100 h 2952750"/>
              <a:gd name="connsiteX3553" fmla="*/ 6280668 w 12027418"/>
              <a:gd name="connsiteY3553" fmla="*/ 2019300 h 2952750"/>
              <a:gd name="connsiteX3554" fmla="*/ 6401318 w 12027418"/>
              <a:gd name="connsiteY3554" fmla="*/ 2184400 h 2952750"/>
              <a:gd name="connsiteX3555" fmla="*/ 6541019 w 12027418"/>
              <a:gd name="connsiteY3555" fmla="*/ 2152650 h 2952750"/>
              <a:gd name="connsiteX3556" fmla="*/ 6541019 w 12027418"/>
              <a:gd name="connsiteY3556" fmla="*/ 2184400 h 2952750"/>
              <a:gd name="connsiteX3557" fmla="*/ 6572769 w 12027418"/>
              <a:gd name="connsiteY3557" fmla="*/ 2165350 h 2952750"/>
              <a:gd name="connsiteX3558" fmla="*/ 6515619 w 12027418"/>
              <a:gd name="connsiteY3558" fmla="*/ 2228850 h 2952750"/>
              <a:gd name="connsiteX3559" fmla="*/ 6534669 w 12027418"/>
              <a:gd name="connsiteY3559" fmla="*/ 2197100 h 2952750"/>
              <a:gd name="connsiteX3560" fmla="*/ 6521969 w 12027418"/>
              <a:gd name="connsiteY3560" fmla="*/ 2190750 h 2952750"/>
              <a:gd name="connsiteX3561" fmla="*/ 6471169 w 12027418"/>
              <a:gd name="connsiteY3561" fmla="*/ 2222500 h 2952750"/>
              <a:gd name="connsiteX3562" fmla="*/ 6572769 w 12027418"/>
              <a:gd name="connsiteY3562" fmla="*/ 2349500 h 2952750"/>
              <a:gd name="connsiteX3563" fmla="*/ 6648969 w 12027418"/>
              <a:gd name="connsiteY3563" fmla="*/ 2209800 h 2952750"/>
              <a:gd name="connsiteX3564" fmla="*/ 6693419 w 12027418"/>
              <a:gd name="connsiteY3564" fmla="*/ 2159000 h 2952750"/>
              <a:gd name="connsiteX3565" fmla="*/ 6795019 w 12027418"/>
              <a:gd name="connsiteY3565" fmla="*/ 2063750 h 2952750"/>
              <a:gd name="connsiteX3566" fmla="*/ 6750569 w 12027418"/>
              <a:gd name="connsiteY3566" fmla="*/ 2000250 h 2952750"/>
              <a:gd name="connsiteX3567" fmla="*/ 6788669 w 12027418"/>
              <a:gd name="connsiteY3567" fmla="*/ 2012950 h 2952750"/>
              <a:gd name="connsiteX3568" fmla="*/ 6801369 w 12027418"/>
              <a:gd name="connsiteY3568" fmla="*/ 1993900 h 2952750"/>
              <a:gd name="connsiteX3569" fmla="*/ 6750569 w 12027418"/>
              <a:gd name="connsiteY3569" fmla="*/ 1936750 h 2952750"/>
              <a:gd name="connsiteX3570" fmla="*/ 6756919 w 12027418"/>
              <a:gd name="connsiteY3570" fmla="*/ 1911350 h 2952750"/>
              <a:gd name="connsiteX3571" fmla="*/ 6775969 w 12027418"/>
              <a:gd name="connsiteY3571" fmla="*/ 1911350 h 2952750"/>
              <a:gd name="connsiteX3572" fmla="*/ 6896619 w 12027418"/>
              <a:gd name="connsiteY3572" fmla="*/ 1949450 h 2952750"/>
              <a:gd name="connsiteX3573" fmla="*/ 6953769 w 12027418"/>
              <a:gd name="connsiteY3573" fmla="*/ 1803400 h 2952750"/>
              <a:gd name="connsiteX3574" fmla="*/ 6972819 w 12027418"/>
              <a:gd name="connsiteY3574" fmla="*/ 1797050 h 2952750"/>
              <a:gd name="connsiteX3575" fmla="*/ 6972819 w 12027418"/>
              <a:gd name="connsiteY3575" fmla="*/ 1828800 h 2952750"/>
              <a:gd name="connsiteX3576" fmla="*/ 6922019 w 12027418"/>
              <a:gd name="connsiteY3576" fmla="*/ 2006600 h 2952750"/>
              <a:gd name="connsiteX3577" fmla="*/ 6941069 w 12027418"/>
              <a:gd name="connsiteY3577" fmla="*/ 2019300 h 2952750"/>
              <a:gd name="connsiteX3578" fmla="*/ 6985519 w 12027418"/>
              <a:gd name="connsiteY3578" fmla="*/ 1943100 h 2952750"/>
              <a:gd name="connsiteX3579" fmla="*/ 7004569 w 12027418"/>
              <a:gd name="connsiteY3579" fmla="*/ 2000250 h 2952750"/>
              <a:gd name="connsiteX3580" fmla="*/ 6877569 w 12027418"/>
              <a:gd name="connsiteY3580" fmla="*/ 2133600 h 2952750"/>
              <a:gd name="connsiteX3581" fmla="*/ 6915669 w 12027418"/>
              <a:gd name="connsiteY3581" fmla="*/ 2216150 h 2952750"/>
              <a:gd name="connsiteX3582" fmla="*/ 6972819 w 12027418"/>
              <a:gd name="connsiteY3582" fmla="*/ 2120900 h 2952750"/>
              <a:gd name="connsiteX3583" fmla="*/ 6947419 w 12027418"/>
              <a:gd name="connsiteY3583" fmla="*/ 2159000 h 2952750"/>
              <a:gd name="connsiteX3584" fmla="*/ 7010919 w 12027418"/>
              <a:gd name="connsiteY3584" fmla="*/ 2190750 h 2952750"/>
              <a:gd name="connsiteX3585" fmla="*/ 6947419 w 12027418"/>
              <a:gd name="connsiteY3585" fmla="*/ 2209800 h 2952750"/>
              <a:gd name="connsiteX3586" fmla="*/ 6972819 w 12027418"/>
              <a:gd name="connsiteY3586" fmla="*/ 2178050 h 2952750"/>
              <a:gd name="connsiteX3587" fmla="*/ 6928369 w 12027418"/>
              <a:gd name="connsiteY3587" fmla="*/ 2178050 h 2952750"/>
              <a:gd name="connsiteX3588" fmla="*/ 6909319 w 12027418"/>
              <a:gd name="connsiteY3588" fmla="*/ 2324100 h 2952750"/>
              <a:gd name="connsiteX3589" fmla="*/ 7099819 w 12027418"/>
              <a:gd name="connsiteY3589" fmla="*/ 2419350 h 2952750"/>
              <a:gd name="connsiteX3590" fmla="*/ 7061719 w 12027418"/>
              <a:gd name="connsiteY3590" fmla="*/ 2432050 h 2952750"/>
              <a:gd name="connsiteX3591" fmla="*/ 6979169 w 12027418"/>
              <a:gd name="connsiteY3591" fmla="*/ 2489200 h 2952750"/>
              <a:gd name="connsiteX3592" fmla="*/ 7042669 w 12027418"/>
              <a:gd name="connsiteY3592" fmla="*/ 2508250 h 2952750"/>
              <a:gd name="connsiteX3593" fmla="*/ 7010919 w 12027418"/>
              <a:gd name="connsiteY3593" fmla="*/ 2584450 h 2952750"/>
              <a:gd name="connsiteX3594" fmla="*/ 6966469 w 12027418"/>
              <a:gd name="connsiteY3594" fmla="*/ 2508250 h 2952750"/>
              <a:gd name="connsiteX3595" fmla="*/ 6915669 w 12027418"/>
              <a:gd name="connsiteY3595" fmla="*/ 2540000 h 2952750"/>
              <a:gd name="connsiteX3596" fmla="*/ 6966469 w 12027418"/>
              <a:gd name="connsiteY3596" fmla="*/ 2603500 h 2952750"/>
              <a:gd name="connsiteX3597" fmla="*/ 6845819 w 12027418"/>
              <a:gd name="connsiteY3597" fmla="*/ 2495550 h 2952750"/>
              <a:gd name="connsiteX3598" fmla="*/ 6769619 w 12027418"/>
              <a:gd name="connsiteY3598" fmla="*/ 2508250 h 2952750"/>
              <a:gd name="connsiteX3599" fmla="*/ 6699769 w 12027418"/>
              <a:gd name="connsiteY3599" fmla="*/ 2470150 h 2952750"/>
              <a:gd name="connsiteX3600" fmla="*/ 6623569 w 12027418"/>
              <a:gd name="connsiteY3600" fmla="*/ 2540000 h 2952750"/>
              <a:gd name="connsiteX3601" fmla="*/ 6604519 w 12027418"/>
              <a:gd name="connsiteY3601" fmla="*/ 2622550 h 2952750"/>
              <a:gd name="connsiteX3602" fmla="*/ 6648969 w 12027418"/>
              <a:gd name="connsiteY3602" fmla="*/ 2660650 h 2952750"/>
              <a:gd name="connsiteX3603" fmla="*/ 6744219 w 12027418"/>
              <a:gd name="connsiteY3603" fmla="*/ 2520950 h 2952750"/>
              <a:gd name="connsiteX3604" fmla="*/ 6744219 w 12027418"/>
              <a:gd name="connsiteY3604" fmla="*/ 2559050 h 2952750"/>
              <a:gd name="connsiteX3605" fmla="*/ 6680719 w 12027418"/>
              <a:gd name="connsiteY3605" fmla="*/ 2730500 h 2952750"/>
              <a:gd name="connsiteX3606" fmla="*/ 6693419 w 12027418"/>
              <a:gd name="connsiteY3606" fmla="*/ 2743200 h 2952750"/>
              <a:gd name="connsiteX3607" fmla="*/ 6744219 w 12027418"/>
              <a:gd name="connsiteY3607" fmla="*/ 2667000 h 2952750"/>
              <a:gd name="connsiteX3608" fmla="*/ 6744219 w 12027418"/>
              <a:gd name="connsiteY3608" fmla="*/ 2679700 h 2952750"/>
              <a:gd name="connsiteX3609" fmla="*/ 6731519 w 12027418"/>
              <a:gd name="connsiteY3609" fmla="*/ 2717800 h 2952750"/>
              <a:gd name="connsiteX3610" fmla="*/ 6642619 w 12027418"/>
              <a:gd name="connsiteY3610" fmla="*/ 2819400 h 2952750"/>
              <a:gd name="connsiteX3611" fmla="*/ 6655319 w 12027418"/>
              <a:gd name="connsiteY3611" fmla="*/ 2832100 h 2952750"/>
              <a:gd name="connsiteX3612" fmla="*/ 6864869 w 12027418"/>
              <a:gd name="connsiteY3612" fmla="*/ 2692400 h 2952750"/>
              <a:gd name="connsiteX3613" fmla="*/ 7004569 w 12027418"/>
              <a:gd name="connsiteY3613" fmla="*/ 2673350 h 2952750"/>
              <a:gd name="connsiteX3614" fmla="*/ 7163319 w 12027418"/>
              <a:gd name="connsiteY3614" fmla="*/ 2609850 h 2952750"/>
              <a:gd name="connsiteX3615" fmla="*/ 7188719 w 12027418"/>
              <a:gd name="connsiteY3615" fmla="*/ 2609850 h 2952750"/>
              <a:gd name="connsiteX3616" fmla="*/ 7106169 w 12027418"/>
              <a:gd name="connsiteY3616" fmla="*/ 2679700 h 2952750"/>
              <a:gd name="connsiteX3617" fmla="*/ 7010919 w 12027418"/>
              <a:gd name="connsiteY3617" fmla="*/ 2686050 h 2952750"/>
              <a:gd name="connsiteX3618" fmla="*/ 6801369 w 12027418"/>
              <a:gd name="connsiteY3618" fmla="*/ 2774950 h 2952750"/>
              <a:gd name="connsiteX3619" fmla="*/ 6642619 w 12027418"/>
              <a:gd name="connsiteY3619" fmla="*/ 2952750 h 2952750"/>
              <a:gd name="connsiteX3620" fmla="*/ 6039368 w 12027418"/>
              <a:gd name="connsiteY3620" fmla="*/ 2952750 h 2952750"/>
              <a:gd name="connsiteX3621" fmla="*/ 6033018 w 12027418"/>
              <a:gd name="connsiteY3621" fmla="*/ 2933700 h 2952750"/>
              <a:gd name="connsiteX3622" fmla="*/ 6052068 w 12027418"/>
              <a:gd name="connsiteY3622" fmla="*/ 2901950 h 2952750"/>
              <a:gd name="connsiteX3623" fmla="*/ 6052068 w 12027418"/>
              <a:gd name="connsiteY3623" fmla="*/ 2882900 h 2952750"/>
              <a:gd name="connsiteX3624" fmla="*/ 5912368 w 12027418"/>
              <a:gd name="connsiteY3624" fmla="*/ 2851150 h 2952750"/>
              <a:gd name="connsiteX3625" fmla="*/ 5779018 w 12027418"/>
              <a:gd name="connsiteY3625" fmla="*/ 2927350 h 2952750"/>
              <a:gd name="connsiteX3626" fmla="*/ 5766318 w 12027418"/>
              <a:gd name="connsiteY3626" fmla="*/ 2952750 h 2952750"/>
              <a:gd name="connsiteX3627" fmla="*/ 5709168 w 12027418"/>
              <a:gd name="connsiteY3627" fmla="*/ 2927350 h 2952750"/>
              <a:gd name="connsiteX3628" fmla="*/ 5645668 w 12027418"/>
              <a:gd name="connsiteY3628" fmla="*/ 2952750 h 2952750"/>
              <a:gd name="connsiteX3629" fmla="*/ 5607568 w 12027418"/>
              <a:gd name="connsiteY3629" fmla="*/ 2927350 h 2952750"/>
              <a:gd name="connsiteX3630" fmla="*/ 5556768 w 12027418"/>
              <a:gd name="connsiteY3630" fmla="*/ 2952750 h 2952750"/>
              <a:gd name="connsiteX3631" fmla="*/ 5328168 w 12027418"/>
              <a:gd name="connsiteY3631" fmla="*/ 2952750 h 2952750"/>
              <a:gd name="connsiteX3632" fmla="*/ 5150368 w 12027418"/>
              <a:gd name="connsiteY3632" fmla="*/ 2870200 h 2952750"/>
              <a:gd name="connsiteX3633" fmla="*/ 5042418 w 12027418"/>
              <a:gd name="connsiteY3633" fmla="*/ 2952750 h 2952750"/>
              <a:gd name="connsiteX3634" fmla="*/ 4826518 w 12027418"/>
              <a:gd name="connsiteY3634" fmla="*/ 2952750 h 2952750"/>
              <a:gd name="connsiteX3635" fmla="*/ 4712218 w 12027418"/>
              <a:gd name="connsiteY3635" fmla="*/ 2901950 h 2952750"/>
              <a:gd name="connsiteX3636" fmla="*/ 4674118 w 12027418"/>
              <a:gd name="connsiteY3636" fmla="*/ 2927350 h 2952750"/>
              <a:gd name="connsiteX3637" fmla="*/ 4661418 w 12027418"/>
              <a:gd name="connsiteY3637" fmla="*/ 2908300 h 2952750"/>
              <a:gd name="connsiteX3638" fmla="*/ 4623318 w 12027418"/>
              <a:gd name="connsiteY3638" fmla="*/ 2908300 h 2952750"/>
              <a:gd name="connsiteX3639" fmla="*/ 4623318 w 12027418"/>
              <a:gd name="connsiteY3639" fmla="*/ 2940050 h 2952750"/>
              <a:gd name="connsiteX3640" fmla="*/ 4591568 w 12027418"/>
              <a:gd name="connsiteY3640" fmla="*/ 2914650 h 2952750"/>
              <a:gd name="connsiteX3641" fmla="*/ 4547118 w 12027418"/>
              <a:gd name="connsiteY3641" fmla="*/ 2952750 h 2952750"/>
              <a:gd name="connsiteX3642" fmla="*/ 4362968 w 12027418"/>
              <a:gd name="connsiteY3642" fmla="*/ 2952750 h 2952750"/>
              <a:gd name="connsiteX3643" fmla="*/ 4343918 w 12027418"/>
              <a:gd name="connsiteY3643" fmla="*/ 2940050 h 2952750"/>
              <a:gd name="connsiteX3644" fmla="*/ 4312168 w 12027418"/>
              <a:gd name="connsiteY3644" fmla="*/ 2952750 h 2952750"/>
              <a:gd name="connsiteX3645" fmla="*/ 3569218 w 12027418"/>
              <a:gd name="connsiteY3645" fmla="*/ 2952750 h 2952750"/>
              <a:gd name="connsiteX3646" fmla="*/ 3556518 w 12027418"/>
              <a:gd name="connsiteY3646" fmla="*/ 2940050 h 2952750"/>
              <a:gd name="connsiteX3647" fmla="*/ 3543818 w 12027418"/>
              <a:gd name="connsiteY3647" fmla="*/ 2952750 h 2952750"/>
              <a:gd name="connsiteX3648" fmla="*/ 3245368 w 12027418"/>
              <a:gd name="connsiteY3648" fmla="*/ 2952750 h 2952750"/>
              <a:gd name="connsiteX3649" fmla="*/ 3289818 w 12027418"/>
              <a:gd name="connsiteY3649" fmla="*/ 2863850 h 2952750"/>
              <a:gd name="connsiteX3650" fmla="*/ 3277118 w 12027418"/>
              <a:gd name="connsiteY3650" fmla="*/ 2857500 h 2952750"/>
              <a:gd name="connsiteX3651" fmla="*/ 3219968 w 12027418"/>
              <a:gd name="connsiteY3651" fmla="*/ 2952750 h 2952750"/>
              <a:gd name="connsiteX3652" fmla="*/ 3073919 w 12027418"/>
              <a:gd name="connsiteY3652" fmla="*/ 2952750 h 2952750"/>
              <a:gd name="connsiteX3653" fmla="*/ 3042169 w 12027418"/>
              <a:gd name="connsiteY3653" fmla="*/ 2940050 h 2952750"/>
              <a:gd name="connsiteX3654" fmla="*/ 3029469 w 12027418"/>
              <a:gd name="connsiteY3654" fmla="*/ 2952750 h 2952750"/>
              <a:gd name="connsiteX3655" fmla="*/ 2807219 w 12027418"/>
              <a:gd name="connsiteY3655" fmla="*/ 2952750 h 2952750"/>
              <a:gd name="connsiteX3656" fmla="*/ 2756419 w 12027418"/>
              <a:gd name="connsiteY3656" fmla="*/ 2876550 h 2952750"/>
              <a:gd name="connsiteX3657" fmla="*/ 2731019 w 12027418"/>
              <a:gd name="connsiteY3657" fmla="*/ 2908300 h 2952750"/>
              <a:gd name="connsiteX3658" fmla="*/ 2692919 w 12027418"/>
              <a:gd name="connsiteY3658" fmla="*/ 2901950 h 2952750"/>
              <a:gd name="connsiteX3659" fmla="*/ 2743719 w 12027418"/>
              <a:gd name="connsiteY3659" fmla="*/ 2952750 h 2952750"/>
              <a:gd name="connsiteX3660" fmla="*/ 375168 w 12027418"/>
              <a:gd name="connsiteY3660" fmla="*/ 2952750 h 2952750"/>
              <a:gd name="connsiteX3661" fmla="*/ 292618 w 12027418"/>
              <a:gd name="connsiteY3661" fmla="*/ 2641600 h 2952750"/>
              <a:gd name="connsiteX3662" fmla="*/ 318018 w 12027418"/>
              <a:gd name="connsiteY3662" fmla="*/ 2654300 h 2952750"/>
              <a:gd name="connsiteX3663" fmla="*/ 311668 w 12027418"/>
              <a:gd name="connsiteY3663" fmla="*/ 2584450 h 2952750"/>
              <a:gd name="connsiteX3664" fmla="*/ 279918 w 12027418"/>
              <a:gd name="connsiteY3664" fmla="*/ 2584450 h 2952750"/>
              <a:gd name="connsiteX3665" fmla="*/ 286268 w 12027418"/>
              <a:gd name="connsiteY3665" fmla="*/ 2552700 h 2952750"/>
              <a:gd name="connsiteX3666" fmla="*/ 203718 w 12027418"/>
              <a:gd name="connsiteY3666" fmla="*/ 2482850 h 2952750"/>
              <a:gd name="connsiteX3667" fmla="*/ 165618 w 12027418"/>
              <a:gd name="connsiteY3667" fmla="*/ 2381250 h 2952750"/>
              <a:gd name="connsiteX3668" fmla="*/ 114818 w 12027418"/>
              <a:gd name="connsiteY3668" fmla="*/ 2184400 h 2952750"/>
              <a:gd name="connsiteX3669" fmla="*/ 51318 w 12027418"/>
              <a:gd name="connsiteY3669" fmla="*/ 2032000 h 2952750"/>
              <a:gd name="connsiteX3670" fmla="*/ 76718 w 12027418"/>
              <a:gd name="connsiteY3670" fmla="*/ 1974850 h 2952750"/>
              <a:gd name="connsiteX3671" fmla="*/ 44968 w 12027418"/>
              <a:gd name="connsiteY3671" fmla="*/ 1962150 h 2952750"/>
              <a:gd name="connsiteX3672" fmla="*/ 108468 w 12027418"/>
              <a:gd name="connsiteY3672" fmla="*/ 1847850 h 2952750"/>
              <a:gd name="connsiteX3673" fmla="*/ 64018 w 12027418"/>
              <a:gd name="connsiteY3673" fmla="*/ 1784350 h 2952750"/>
              <a:gd name="connsiteX3674" fmla="*/ 133868 w 12027418"/>
              <a:gd name="connsiteY3674" fmla="*/ 1892300 h 2952750"/>
              <a:gd name="connsiteX3675" fmla="*/ 102118 w 12027418"/>
              <a:gd name="connsiteY3675" fmla="*/ 1955800 h 2952750"/>
              <a:gd name="connsiteX3676" fmla="*/ 114818 w 12027418"/>
              <a:gd name="connsiteY3676" fmla="*/ 1968500 h 2952750"/>
              <a:gd name="connsiteX3677" fmla="*/ 146568 w 12027418"/>
              <a:gd name="connsiteY3677" fmla="*/ 1955800 h 2952750"/>
              <a:gd name="connsiteX3678" fmla="*/ 229118 w 12027418"/>
              <a:gd name="connsiteY3678" fmla="*/ 1866900 h 2952750"/>
              <a:gd name="connsiteX3679" fmla="*/ 216418 w 12027418"/>
              <a:gd name="connsiteY3679" fmla="*/ 1790700 h 2952750"/>
              <a:gd name="connsiteX3680" fmla="*/ 241818 w 12027418"/>
              <a:gd name="connsiteY3680" fmla="*/ 1746250 h 2952750"/>
              <a:gd name="connsiteX3681" fmla="*/ 229118 w 12027418"/>
              <a:gd name="connsiteY3681" fmla="*/ 1841500 h 2952750"/>
              <a:gd name="connsiteX3682" fmla="*/ 260868 w 12027418"/>
              <a:gd name="connsiteY3682" fmla="*/ 1898650 h 2952750"/>
              <a:gd name="connsiteX3683" fmla="*/ 337068 w 12027418"/>
              <a:gd name="connsiteY3683" fmla="*/ 2165350 h 2952750"/>
              <a:gd name="connsiteX3684" fmla="*/ 394218 w 12027418"/>
              <a:gd name="connsiteY3684" fmla="*/ 2012950 h 2952750"/>
              <a:gd name="connsiteX3685" fmla="*/ 387868 w 12027418"/>
              <a:gd name="connsiteY3685" fmla="*/ 1993900 h 2952750"/>
              <a:gd name="connsiteX3686" fmla="*/ 349768 w 12027418"/>
              <a:gd name="connsiteY3686" fmla="*/ 2025650 h 2952750"/>
              <a:gd name="connsiteX3687" fmla="*/ 362468 w 12027418"/>
              <a:gd name="connsiteY3687" fmla="*/ 1974850 h 2952750"/>
              <a:gd name="connsiteX3688" fmla="*/ 330718 w 12027418"/>
              <a:gd name="connsiteY3688" fmla="*/ 1962150 h 2952750"/>
              <a:gd name="connsiteX3689" fmla="*/ 387868 w 12027418"/>
              <a:gd name="connsiteY3689" fmla="*/ 1898650 h 2952750"/>
              <a:gd name="connsiteX3690" fmla="*/ 381518 w 12027418"/>
              <a:gd name="connsiteY3690" fmla="*/ 1873250 h 2952750"/>
              <a:gd name="connsiteX3691" fmla="*/ 349768 w 12027418"/>
              <a:gd name="connsiteY3691" fmla="*/ 1892300 h 2952750"/>
              <a:gd name="connsiteX3692" fmla="*/ 324368 w 12027418"/>
              <a:gd name="connsiteY3692" fmla="*/ 1892300 h 2952750"/>
              <a:gd name="connsiteX3693" fmla="*/ 305318 w 12027418"/>
              <a:gd name="connsiteY3693" fmla="*/ 1930400 h 2952750"/>
              <a:gd name="connsiteX3694" fmla="*/ 305318 w 12027418"/>
              <a:gd name="connsiteY3694" fmla="*/ 1898650 h 2952750"/>
              <a:gd name="connsiteX3695" fmla="*/ 324368 w 12027418"/>
              <a:gd name="connsiteY3695" fmla="*/ 1835150 h 2952750"/>
              <a:gd name="connsiteX3696" fmla="*/ 375168 w 12027418"/>
              <a:gd name="connsiteY3696" fmla="*/ 1778000 h 2952750"/>
              <a:gd name="connsiteX3697" fmla="*/ 381518 w 12027418"/>
              <a:gd name="connsiteY3697" fmla="*/ 1746250 h 2952750"/>
              <a:gd name="connsiteX3698" fmla="*/ 387868 w 12027418"/>
              <a:gd name="connsiteY3698" fmla="*/ 1695450 h 2952750"/>
              <a:gd name="connsiteX3699" fmla="*/ 375168 w 12027418"/>
              <a:gd name="connsiteY3699" fmla="*/ 1619250 h 2952750"/>
              <a:gd name="connsiteX3700" fmla="*/ 330718 w 12027418"/>
              <a:gd name="connsiteY3700" fmla="*/ 1600200 h 2952750"/>
              <a:gd name="connsiteX3701" fmla="*/ 406918 w 12027418"/>
              <a:gd name="connsiteY3701" fmla="*/ 1574800 h 2952750"/>
              <a:gd name="connsiteX3702" fmla="*/ 387868 w 12027418"/>
              <a:gd name="connsiteY3702" fmla="*/ 1600200 h 2952750"/>
              <a:gd name="connsiteX3703" fmla="*/ 413268 w 12027418"/>
              <a:gd name="connsiteY3703" fmla="*/ 1670050 h 2952750"/>
              <a:gd name="connsiteX3704" fmla="*/ 387868 w 12027418"/>
              <a:gd name="connsiteY3704" fmla="*/ 1771650 h 2952750"/>
              <a:gd name="connsiteX3705" fmla="*/ 432318 w 12027418"/>
              <a:gd name="connsiteY3705" fmla="*/ 1841500 h 2952750"/>
              <a:gd name="connsiteX3706" fmla="*/ 489468 w 12027418"/>
              <a:gd name="connsiteY3706" fmla="*/ 1784350 h 2952750"/>
              <a:gd name="connsiteX3707" fmla="*/ 457718 w 12027418"/>
              <a:gd name="connsiteY3707" fmla="*/ 2012950 h 2952750"/>
              <a:gd name="connsiteX3708" fmla="*/ 432318 w 12027418"/>
              <a:gd name="connsiteY3708" fmla="*/ 2000250 h 2952750"/>
              <a:gd name="connsiteX3709" fmla="*/ 400568 w 12027418"/>
              <a:gd name="connsiteY3709" fmla="*/ 2095500 h 2952750"/>
              <a:gd name="connsiteX3710" fmla="*/ 438668 w 12027418"/>
              <a:gd name="connsiteY3710" fmla="*/ 2032000 h 2952750"/>
              <a:gd name="connsiteX3711" fmla="*/ 470418 w 12027418"/>
              <a:gd name="connsiteY3711" fmla="*/ 2044700 h 2952750"/>
              <a:gd name="connsiteX3712" fmla="*/ 514868 w 12027418"/>
              <a:gd name="connsiteY3712" fmla="*/ 2000250 h 2952750"/>
              <a:gd name="connsiteX3713" fmla="*/ 597418 w 12027418"/>
              <a:gd name="connsiteY3713" fmla="*/ 1974850 h 2952750"/>
              <a:gd name="connsiteX3714" fmla="*/ 686318 w 12027418"/>
              <a:gd name="connsiteY3714" fmla="*/ 2006600 h 2952750"/>
              <a:gd name="connsiteX3715" fmla="*/ 673618 w 12027418"/>
              <a:gd name="connsiteY3715" fmla="*/ 1993900 h 2952750"/>
              <a:gd name="connsiteX3716" fmla="*/ 692668 w 12027418"/>
              <a:gd name="connsiteY3716" fmla="*/ 1987550 h 2952750"/>
              <a:gd name="connsiteX3717" fmla="*/ 756168 w 12027418"/>
              <a:gd name="connsiteY3717" fmla="*/ 1993900 h 2952750"/>
              <a:gd name="connsiteX3718" fmla="*/ 838718 w 12027418"/>
              <a:gd name="connsiteY3718" fmla="*/ 2127250 h 2952750"/>
              <a:gd name="connsiteX3719" fmla="*/ 819668 w 12027418"/>
              <a:gd name="connsiteY3719" fmla="*/ 2260600 h 2952750"/>
              <a:gd name="connsiteX3720" fmla="*/ 889518 w 12027418"/>
              <a:gd name="connsiteY3720" fmla="*/ 2298700 h 2952750"/>
              <a:gd name="connsiteX3721" fmla="*/ 959368 w 12027418"/>
              <a:gd name="connsiteY3721" fmla="*/ 2197100 h 2952750"/>
              <a:gd name="connsiteX3722" fmla="*/ 1073668 w 12027418"/>
              <a:gd name="connsiteY3722" fmla="*/ 2254250 h 2952750"/>
              <a:gd name="connsiteX3723" fmla="*/ 1168918 w 12027418"/>
              <a:gd name="connsiteY3723" fmla="*/ 2216150 h 2952750"/>
              <a:gd name="connsiteX3724" fmla="*/ 1365768 w 12027418"/>
              <a:gd name="connsiteY3724" fmla="*/ 2355850 h 2952750"/>
              <a:gd name="connsiteX3725" fmla="*/ 1378468 w 12027418"/>
              <a:gd name="connsiteY3725" fmla="*/ 2343150 h 2952750"/>
              <a:gd name="connsiteX3726" fmla="*/ 1334018 w 12027418"/>
              <a:gd name="connsiteY3726" fmla="*/ 2286000 h 2952750"/>
              <a:gd name="connsiteX3727" fmla="*/ 1232418 w 12027418"/>
              <a:gd name="connsiteY3727" fmla="*/ 2152650 h 2952750"/>
              <a:gd name="connsiteX3728" fmla="*/ 1187968 w 12027418"/>
              <a:gd name="connsiteY3728" fmla="*/ 2197100 h 2952750"/>
              <a:gd name="connsiteX3729" fmla="*/ 1187968 w 12027418"/>
              <a:gd name="connsiteY3729" fmla="*/ 2159000 h 2952750"/>
              <a:gd name="connsiteX3730" fmla="*/ 1207018 w 12027418"/>
              <a:gd name="connsiteY3730" fmla="*/ 2089150 h 2952750"/>
              <a:gd name="connsiteX3731" fmla="*/ 1118118 w 12027418"/>
              <a:gd name="connsiteY3731" fmla="*/ 2025650 h 2952750"/>
              <a:gd name="connsiteX3732" fmla="*/ 1156218 w 12027418"/>
              <a:gd name="connsiteY3732" fmla="*/ 1974850 h 2952750"/>
              <a:gd name="connsiteX3733" fmla="*/ 1048268 w 12027418"/>
              <a:gd name="connsiteY3733" fmla="*/ 1936750 h 2952750"/>
              <a:gd name="connsiteX3734" fmla="*/ 940318 w 12027418"/>
              <a:gd name="connsiteY3734" fmla="*/ 2146300 h 2952750"/>
              <a:gd name="connsiteX3735" fmla="*/ 889518 w 12027418"/>
              <a:gd name="connsiteY3735" fmla="*/ 1936750 h 2952750"/>
              <a:gd name="connsiteX3736" fmla="*/ 997468 w 12027418"/>
              <a:gd name="connsiteY3736" fmla="*/ 1797050 h 2952750"/>
              <a:gd name="connsiteX3737" fmla="*/ 946668 w 12027418"/>
              <a:gd name="connsiteY3737" fmla="*/ 1898650 h 2952750"/>
              <a:gd name="connsiteX3738" fmla="*/ 991118 w 12027418"/>
              <a:gd name="connsiteY3738" fmla="*/ 1835150 h 2952750"/>
              <a:gd name="connsiteX3739" fmla="*/ 1105418 w 12027418"/>
              <a:gd name="connsiteY3739" fmla="*/ 1809750 h 2952750"/>
              <a:gd name="connsiteX3740" fmla="*/ 1111768 w 12027418"/>
              <a:gd name="connsiteY3740" fmla="*/ 1797050 h 2952750"/>
              <a:gd name="connsiteX3741" fmla="*/ 1060968 w 12027418"/>
              <a:gd name="connsiteY3741" fmla="*/ 1625600 h 2952750"/>
              <a:gd name="connsiteX3742" fmla="*/ 1086368 w 12027418"/>
              <a:gd name="connsiteY3742" fmla="*/ 1600200 h 2952750"/>
              <a:gd name="connsiteX3743" fmla="*/ 1105418 w 12027418"/>
              <a:gd name="connsiteY3743" fmla="*/ 1619250 h 2952750"/>
              <a:gd name="connsiteX3744" fmla="*/ 1200668 w 12027418"/>
              <a:gd name="connsiteY3744" fmla="*/ 1536700 h 2952750"/>
              <a:gd name="connsiteX3745" fmla="*/ 1232418 w 12027418"/>
              <a:gd name="connsiteY3745" fmla="*/ 1536700 h 2952750"/>
              <a:gd name="connsiteX3746" fmla="*/ 1314968 w 12027418"/>
              <a:gd name="connsiteY3746" fmla="*/ 1543050 h 2952750"/>
              <a:gd name="connsiteX3747" fmla="*/ 1346718 w 12027418"/>
              <a:gd name="connsiteY3747" fmla="*/ 1606550 h 2952750"/>
              <a:gd name="connsiteX3748" fmla="*/ 1346718 w 12027418"/>
              <a:gd name="connsiteY3748" fmla="*/ 1625600 h 2952750"/>
              <a:gd name="connsiteX3749" fmla="*/ 1327668 w 12027418"/>
              <a:gd name="connsiteY3749" fmla="*/ 1555750 h 2952750"/>
              <a:gd name="connsiteX3750" fmla="*/ 1207018 w 12027418"/>
              <a:gd name="connsiteY3750" fmla="*/ 1555750 h 2952750"/>
              <a:gd name="connsiteX3751" fmla="*/ 1111768 w 12027418"/>
              <a:gd name="connsiteY3751" fmla="*/ 1657350 h 2952750"/>
              <a:gd name="connsiteX3752" fmla="*/ 1111768 w 12027418"/>
              <a:gd name="connsiteY3752" fmla="*/ 1676400 h 2952750"/>
              <a:gd name="connsiteX3753" fmla="*/ 1124468 w 12027418"/>
              <a:gd name="connsiteY3753" fmla="*/ 1682750 h 2952750"/>
              <a:gd name="connsiteX3754" fmla="*/ 1276868 w 12027418"/>
              <a:gd name="connsiteY3754" fmla="*/ 1619250 h 2952750"/>
              <a:gd name="connsiteX3755" fmla="*/ 1308618 w 12027418"/>
              <a:gd name="connsiteY3755" fmla="*/ 1663700 h 2952750"/>
              <a:gd name="connsiteX3756" fmla="*/ 1168918 w 12027418"/>
              <a:gd name="connsiteY3756" fmla="*/ 1822450 h 2952750"/>
              <a:gd name="connsiteX3757" fmla="*/ 1187968 w 12027418"/>
              <a:gd name="connsiteY3757" fmla="*/ 1930400 h 2952750"/>
              <a:gd name="connsiteX3758" fmla="*/ 1187968 w 12027418"/>
              <a:gd name="connsiteY3758" fmla="*/ 2051050 h 2952750"/>
              <a:gd name="connsiteX3759" fmla="*/ 1454668 w 12027418"/>
              <a:gd name="connsiteY3759" fmla="*/ 2317750 h 2952750"/>
              <a:gd name="connsiteX3760" fmla="*/ 1480068 w 12027418"/>
              <a:gd name="connsiteY3760" fmla="*/ 2305050 h 2952750"/>
              <a:gd name="connsiteX3761" fmla="*/ 1486418 w 12027418"/>
              <a:gd name="connsiteY3761" fmla="*/ 2317750 h 2952750"/>
              <a:gd name="connsiteX3762" fmla="*/ 1473718 w 12027418"/>
              <a:gd name="connsiteY3762" fmla="*/ 2349500 h 2952750"/>
              <a:gd name="connsiteX3763" fmla="*/ 1581668 w 12027418"/>
              <a:gd name="connsiteY3763" fmla="*/ 2413000 h 2952750"/>
              <a:gd name="connsiteX3764" fmla="*/ 1645168 w 12027418"/>
              <a:gd name="connsiteY3764" fmla="*/ 2355850 h 2952750"/>
              <a:gd name="connsiteX3765" fmla="*/ 1689618 w 12027418"/>
              <a:gd name="connsiteY3765" fmla="*/ 2228850 h 2952750"/>
              <a:gd name="connsiteX3766" fmla="*/ 1753118 w 12027418"/>
              <a:gd name="connsiteY3766" fmla="*/ 2146300 h 2952750"/>
              <a:gd name="connsiteX3767" fmla="*/ 1568968 w 12027418"/>
              <a:gd name="connsiteY3767" fmla="*/ 2032000 h 2952750"/>
              <a:gd name="connsiteX3768" fmla="*/ 1689618 w 12027418"/>
              <a:gd name="connsiteY3768" fmla="*/ 2070100 h 2952750"/>
              <a:gd name="connsiteX3769" fmla="*/ 1842018 w 12027418"/>
              <a:gd name="connsiteY3769" fmla="*/ 1847850 h 2952750"/>
              <a:gd name="connsiteX3770" fmla="*/ 1657868 w 12027418"/>
              <a:gd name="connsiteY3770" fmla="*/ 1714500 h 2952750"/>
              <a:gd name="connsiteX3771" fmla="*/ 1562618 w 12027418"/>
              <a:gd name="connsiteY3771" fmla="*/ 1758950 h 2952750"/>
              <a:gd name="connsiteX3772" fmla="*/ 1619768 w 12027418"/>
              <a:gd name="connsiteY3772" fmla="*/ 1816100 h 2952750"/>
              <a:gd name="connsiteX3773" fmla="*/ 1581668 w 12027418"/>
              <a:gd name="connsiteY3773" fmla="*/ 1822450 h 2952750"/>
              <a:gd name="connsiteX3774" fmla="*/ 1549918 w 12027418"/>
              <a:gd name="connsiteY3774" fmla="*/ 1778000 h 2952750"/>
              <a:gd name="connsiteX3775" fmla="*/ 1518168 w 12027418"/>
              <a:gd name="connsiteY3775" fmla="*/ 1695450 h 2952750"/>
              <a:gd name="connsiteX3776" fmla="*/ 1537218 w 12027418"/>
              <a:gd name="connsiteY3776" fmla="*/ 1695450 h 2952750"/>
              <a:gd name="connsiteX3777" fmla="*/ 1562618 w 12027418"/>
              <a:gd name="connsiteY3777" fmla="*/ 1733550 h 2952750"/>
              <a:gd name="connsiteX3778" fmla="*/ 1683268 w 12027418"/>
              <a:gd name="connsiteY3778" fmla="*/ 1663700 h 2952750"/>
              <a:gd name="connsiteX3779" fmla="*/ 1854718 w 12027418"/>
              <a:gd name="connsiteY3779" fmla="*/ 1771650 h 2952750"/>
              <a:gd name="connsiteX3780" fmla="*/ 1854718 w 12027418"/>
              <a:gd name="connsiteY3780" fmla="*/ 1727200 h 2952750"/>
              <a:gd name="connsiteX3781" fmla="*/ 1727718 w 12027418"/>
              <a:gd name="connsiteY3781" fmla="*/ 1631950 h 2952750"/>
              <a:gd name="connsiteX3782" fmla="*/ 1759468 w 12027418"/>
              <a:gd name="connsiteY3782" fmla="*/ 1612900 h 2952750"/>
              <a:gd name="connsiteX3783" fmla="*/ 1899168 w 12027418"/>
              <a:gd name="connsiteY3783" fmla="*/ 1720850 h 2952750"/>
              <a:gd name="connsiteX3784" fmla="*/ 1905518 w 12027418"/>
              <a:gd name="connsiteY3784" fmla="*/ 1701800 h 2952750"/>
              <a:gd name="connsiteX3785" fmla="*/ 1702318 w 12027418"/>
              <a:gd name="connsiteY3785" fmla="*/ 1574800 h 2952750"/>
              <a:gd name="connsiteX3786" fmla="*/ 1911868 w 12027418"/>
              <a:gd name="connsiteY3786" fmla="*/ 1638300 h 2952750"/>
              <a:gd name="connsiteX3787" fmla="*/ 1969018 w 12027418"/>
              <a:gd name="connsiteY3787" fmla="*/ 1485900 h 2952750"/>
              <a:gd name="connsiteX3788" fmla="*/ 2102369 w 12027418"/>
              <a:gd name="connsiteY3788" fmla="*/ 1447800 h 2952750"/>
              <a:gd name="connsiteX3789" fmla="*/ 2165869 w 12027418"/>
              <a:gd name="connsiteY3789" fmla="*/ 1454150 h 2952750"/>
              <a:gd name="connsiteX3790" fmla="*/ 2191269 w 12027418"/>
              <a:gd name="connsiteY3790" fmla="*/ 1492250 h 2952750"/>
              <a:gd name="connsiteX3791" fmla="*/ 2172219 w 12027418"/>
              <a:gd name="connsiteY3791" fmla="*/ 1485900 h 2952750"/>
              <a:gd name="connsiteX3792" fmla="*/ 2146819 w 12027418"/>
              <a:gd name="connsiteY3792" fmla="*/ 1511300 h 2952750"/>
              <a:gd name="connsiteX3793" fmla="*/ 2172219 w 12027418"/>
              <a:gd name="connsiteY3793" fmla="*/ 1517650 h 2952750"/>
              <a:gd name="connsiteX3794" fmla="*/ 2153169 w 12027418"/>
              <a:gd name="connsiteY3794" fmla="*/ 1524000 h 2952750"/>
              <a:gd name="connsiteX3795" fmla="*/ 2140469 w 12027418"/>
              <a:gd name="connsiteY3795" fmla="*/ 1511300 h 2952750"/>
              <a:gd name="connsiteX3796" fmla="*/ 2057918 w 12027418"/>
              <a:gd name="connsiteY3796" fmla="*/ 1549400 h 2952750"/>
              <a:gd name="connsiteX3797" fmla="*/ 2000768 w 12027418"/>
              <a:gd name="connsiteY3797" fmla="*/ 1517650 h 2952750"/>
              <a:gd name="connsiteX3798" fmla="*/ 1949968 w 12027418"/>
              <a:gd name="connsiteY3798" fmla="*/ 1587500 h 2952750"/>
              <a:gd name="connsiteX3799" fmla="*/ 2007118 w 12027418"/>
              <a:gd name="connsiteY3799" fmla="*/ 1714500 h 2952750"/>
              <a:gd name="connsiteX3800" fmla="*/ 2102369 w 12027418"/>
              <a:gd name="connsiteY3800" fmla="*/ 1625600 h 2952750"/>
              <a:gd name="connsiteX3801" fmla="*/ 2165869 w 12027418"/>
              <a:gd name="connsiteY3801" fmla="*/ 1593850 h 2952750"/>
              <a:gd name="connsiteX3802" fmla="*/ 2165869 w 12027418"/>
              <a:gd name="connsiteY3802" fmla="*/ 1543050 h 2952750"/>
              <a:gd name="connsiteX3803" fmla="*/ 2210319 w 12027418"/>
              <a:gd name="connsiteY3803" fmla="*/ 1619250 h 2952750"/>
              <a:gd name="connsiteX3804" fmla="*/ 2191269 w 12027418"/>
              <a:gd name="connsiteY3804" fmla="*/ 1657350 h 2952750"/>
              <a:gd name="connsiteX3805" fmla="*/ 2178569 w 12027418"/>
              <a:gd name="connsiteY3805" fmla="*/ 1644650 h 2952750"/>
              <a:gd name="connsiteX3806" fmla="*/ 2159519 w 12027418"/>
              <a:gd name="connsiteY3806" fmla="*/ 1644650 h 2952750"/>
              <a:gd name="connsiteX3807" fmla="*/ 2108719 w 12027418"/>
              <a:gd name="connsiteY3807" fmla="*/ 1778000 h 2952750"/>
              <a:gd name="connsiteX3808" fmla="*/ 2032518 w 12027418"/>
              <a:gd name="connsiteY3808" fmla="*/ 1727200 h 2952750"/>
              <a:gd name="connsiteX3809" fmla="*/ 2019818 w 12027418"/>
              <a:gd name="connsiteY3809" fmla="*/ 1739900 h 2952750"/>
              <a:gd name="connsiteX3810" fmla="*/ 2038868 w 12027418"/>
              <a:gd name="connsiteY3810" fmla="*/ 1784350 h 2952750"/>
              <a:gd name="connsiteX3811" fmla="*/ 1994418 w 12027418"/>
              <a:gd name="connsiteY3811" fmla="*/ 1733550 h 2952750"/>
              <a:gd name="connsiteX3812" fmla="*/ 1969018 w 12027418"/>
              <a:gd name="connsiteY3812" fmla="*/ 1733550 h 2952750"/>
              <a:gd name="connsiteX3813" fmla="*/ 1949968 w 12027418"/>
              <a:gd name="connsiteY3813" fmla="*/ 1733550 h 2952750"/>
              <a:gd name="connsiteX3814" fmla="*/ 1880118 w 12027418"/>
              <a:gd name="connsiteY3814" fmla="*/ 1822450 h 2952750"/>
              <a:gd name="connsiteX3815" fmla="*/ 1854718 w 12027418"/>
              <a:gd name="connsiteY3815" fmla="*/ 1962150 h 2952750"/>
              <a:gd name="connsiteX3816" fmla="*/ 1778518 w 12027418"/>
              <a:gd name="connsiteY3816" fmla="*/ 2178050 h 2952750"/>
              <a:gd name="connsiteX3817" fmla="*/ 1746768 w 12027418"/>
              <a:gd name="connsiteY3817" fmla="*/ 2298700 h 2952750"/>
              <a:gd name="connsiteX3818" fmla="*/ 1721368 w 12027418"/>
              <a:gd name="connsiteY3818" fmla="*/ 2336800 h 2952750"/>
              <a:gd name="connsiteX3819" fmla="*/ 1734068 w 12027418"/>
              <a:gd name="connsiteY3819" fmla="*/ 2368550 h 2952750"/>
              <a:gd name="connsiteX3820" fmla="*/ 1708668 w 12027418"/>
              <a:gd name="connsiteY3820" fmla="*/ 2381250 h 2952750"/>
              <a:gd name="connsiteX3821" fmla="*/ 1734068 w 12027418"/>
              <a:gd name="connsiteY3821" fmla="*/ 2400300 h 2952750"/>
              <a:gd name="connsiteX3822" fmla="*/ 1708668 w 12027418"/>
              <a:gd name="connsiteY3822" fmla="*/ 2482850 h 2952750"/>
              <a:gd name="connsiteX3823" fmla="*/ 1721368 w 12027418"/>
              <a:gd name="connsiteY3823" fmla="*/ 2508250 h 2952750"/>
              <a:gd name="connsiteX3824" fmla="*/ 1708668 w 12027418"/>
              <a:gd name="connsiteY3824" fmla="*/ 2540000 h 2952750"/>
              <a:gd name="connsiteX3825" fmla="*/ 1765818 w 12027418"/>
              <a:gd name="connsiteY3825" fmla="*/ 2578100 h 2952750"/>
              <a:gd name="connsiteX3826" fmla="*/ 1816618 w 12027418"/>
              <a:gd name="connsiteY3826" fmla="*/ 2584450 h 2952750"/>
              <a:gd name="connsiteX3827" fmla="*/ 1861068 w 12027418"/>
              <a:gd name="connsiteY3827" fmla="*/ 2622550 h 2952750"/>
              <a:gd name="connsiteX3828" fmla="*/ 2045218 w 12027418"/>
              <a:gd name="connsiteY3828" fmla="*/ 2647950 h 2952750"/>
              <a:gd name="connsiteX3829" fmla="*/ 2038868 w 12027418"/>
              <a:gd name="connsiteY3829" fmla="*/ 2660650 h 2952750"/>
              <a:gd name="connsiteX3830" fmla="*/ 2064268 w 12027418"/>
              <a:gd name="connsiteY3830" fmla="*/ 2686050 h 2952750"/>
              <a:gd name="connsiteX3831" fmla="*/ 2102369 w 12027418"/>
              <a:gd name="connsiteY3831" fmla="*/ 2641600 h 2952750"/>
              <a:gd name="connsiteX3832" fmla="*/ 2159519 w 12027418"/>
              <a:gd name="connsiteY3832" fmla="*/ 2686050 h 2952750"/>
              <a:gd name="connsiteX3833" fmla="*/ 2203969 w 12027418"/>
              <a:gd name="connsiteY3833" fmla="*/ 2660650 h 2952750"/>
              <a:gd name="connsiteX3834" fmla="*/ 2223019 w 12027418"/>
              <a:gd name="connsiteY3834" fmla="*/ 2673350 h 2952750"/>
              <a:gd name="connsiteX3835" fmla="*/ 2184919 w 12027418"/>
              <a:gd name="connsiteY3835" fmla="*/ 2705100 h 2952750"/>
              <a:gd name="connsiteX3836" fmla="*/ 2210319 w 12027418"/>
              <a:gd name="connsiteY3836" fmla="*/ 2736850 h 2952750"/>
              <a:gd name="connsiteX3837" fmla="*/ 2242069 w 12027418"/>
              <a:gd name="connsiteY3837" fmla="*/ 2686050 h 2952750"/>
              <a:gd name="connsiteX3838" fmla="*/ 2299219 w 12027418"/>
              <a:gd name="connsiteY3838" fmla="*/ 2501900 h 2952750"/>
              <a:gd name="connsiteX3839" fmla="*/ 2096018 w 12027418"/>
              <a:gd name="connsiteY3839" fmla="*/ 2343150 h 2952750"/>
              <a:gd name="connsiteX3840" fmla="*/ 2045218 w 12027418"/>
              <a:gd name="connsiteY3840" fmla="*/ 2247900 h 2952750"/>
              <a:gd name="connsiteX3841" fmla="*/ 2045218 w 12027418"/>
              <a:gd name="connsiteY3841" fmla="*/ 2120900 h 2952750"/>
              <a:gd name="connsiteX3842" fmla="*/ 2076968 w 12027418"/>
              <a:gd name="connsiteY3842" fmla="*/ 2222500 h 2952750"/>
              <a:gd name="connsiteX3843" fmla="*/ 2089668 w 12027418"/>
              <a:gd name="connsiteY3843" fmla="*/ 2292350 h 2952750"/>
              <a:gd name="connsiteX3844" fmla="*/ 2172219 w 12027418"/>
              <a:gd name="connsiteY3844" fmla="*/ 2355850 h 2952750"/>
              <a:gd name="connsiteX3845" fmla="*/ 2248419 w 12027418"/>
              <a:gd name="connsiteY3845" fmla="*/ 2368550 h 2952750"/>
              <a:gd name="connsiteX3846" fmla="*/ 2527819 w 12027418"/>
              <a:gd name="connsiteY3846" fmla="*/ 2432050 h 2952750"/>
              <a:gd name="connsiteX3847" fmla="*/ 2610369 w 12027418"/>
              <a:gd name="connsiteY3847" fmla="*/ 2266950 h 2952750"/>
              <a:gd name="connsiteX3848" fmla="*/ 2591319 w 12027418"/>
              <a:gd name="connsiteY3848" fmla="*/ 2228850 h 2952750"/>
              <a:gd name="connsiteX3849" fmla="*/ 2616719 w 12027418"/>
              <a:gd name="connsiteY3849" fmla="*/ 2241550 h 2952750"/>
              <a:gd name="connsiteX3850" fmla="*/ 2680219 w 12027418"/>
              <a:gd name="connsiteY3850" fmla="*/ 2114550 h 2952750"/>
              <a:gd name="connsiteX3851" fmla="*/ 2743719 w 12027418"/>
              <a:gd name="connsiteY3851" fmla="*/ 2063750 h 2952750"/>
              <a:gd name="connsiteX3852" fmla="*/ 2667519 w 12027418"/>
              <a:gd name="connsiteY3852" fmla="*/ 2032000 h 2952750"/>
              <a:gd name="connsiteX3853" fmla="*/ 2648469 w 12027418"/>
              <a:gd name="connsiteY3853" fmla="*/ 2044700 h 2952750"/>
              <a:gd name="connsiteX3854" fmla="*/ 2648469 w 12027418"/>
              <a:gd name="connsiteY3854" fmla="*/ 2063750 h 2952750"/>
              <a:gd name="connsiteX3855" fmla="*/ 2680219 w 12027418"/>
              <a:gd name="connsiteY3855" fmla="*/ 2082800 h 2952750"/>
              <a:gd name="connsiteX3856" fmla="*/ 2496069 w 12027418"/>
              <a:gd name="connsiteY3856" fmla="*/ 2114550 h 2952750"/>
              <a:gd name="connsiteX3857" fmla="*/ 2311919 w 12027418"/>
              <a:gd name="connsiteY3857" fmla="*/ 2070100 h 2952750"/>
              <a:gd name="connsiteX3858" fmla="*/ 2286519 w 12027418"/>
              <a:gd name="connsiteY3858" fmla="*/ 2051050 h 2952750"/>
              <a:gd name="connsiteX3859" fmla="*/ 2248419 w 12027418"/>
              <a:gd name="connsiteY3859" fmla="*/ 2057400 h 2952750"/>
              <a:gd name="connsiteX3860" fmla="*/ 2273819 w 12027418"/>
              <a:gd name="connsiteY3860" fmla="*/ 2038350 h 2952750"/>
              <a:gd name="connsiteX3861" fmla="*/ 2203969 w 12027418"/>
              <a:gd name="connsiteY3861" fmla="*/ 1860550 h 2952750"/>
              <a:gd name="connsiteX3862" fmla="*/ 2051568 w 12027418"/>
              <a:gd name="connsiteY3862" fmla="*/ 2057400 h 2952750"/>
              <a:gd name="connsiteX3863" fmla="*/ 2051568 w 12027418"/>
              <a:gd name="connsiteY3863" fmla="*/ 2095500 h 2952750"/>
              <a:gd name="connsiteX3864" fmla="*/ 2019818 w 12027418"/>
              <a:gd name="connsiteY3864" fmla="*/ 2044700 h 2952750"/>
              <a:gd name="connsiteX3865" fmla="*/ 1994418 w 12027418"/>
              <a:gd name="connsiteY3865" fmla="*/ 2038350 h 2952750"/>
              <a:gd name="connsiteX3866" fmla="*/ 1969018 w 12027418"/>
              <a:gd name="connsiteY3866" fmla="*/ 1962150 h 2952750"/>
              <a:gd name="connsiteX3867" fmla="*/ 2000768 w 12027418"/>
              <a:gd name="connsiteY3867" fmla="*/ 1936750 h 2952750"/>
              <a:gd name="connsiteX3868" fmla="*/ 2032518 w 12027418"/>
              <a:gd name="connsiteY3868" fmla="*/ 1993900 h 2952750"/>
              <a:gd name="connsiteX3869" fmla="*/ 2038868 w 12027418"/>
              <a:gd name="connsiteY3869" fmla="*/ 1936750 h 2952750"/>
              <a:gd name="connsiteX3870" fmla="*/ 2026168 w 12027418"/>
              <a:gd name="connsiteY3870" fmla="*/ 1905000 h 2952750"/>
              <a:gd name="connsiteX3871" fmla="*/ 2070618 w 12027418"/>
              <a:gd name="connsiteY3871" fmla="*/ 1803400 h 2952750"/>
              <a:gd name="connsiteX3872" fmla="*/ 2197619 w 12027418"/>
              <a:gd name="connsiteY3872" fmla="*/ 1803400 h 2952750"/>
              <a:gd name="connsiteX3873" fmla="*/ 2210319 w 12027418"/>
              <a:gd name="connsiteY3873" fmla="*/ 1841500 h 2952750"/>
              <a:gd name="connsiteX3874" fmla="*/ 2242069 w 12027418"/>
              <a:gd name="connsiteY3874" fmla="*/ 1866900 h 2952750"/>
              <a:gd name="connsiteX3875" fmla="*/ 2464319 w 12027418"/>
              <a:gd name="connsiteY3875" fmla="*/ 2101850 h 2952750"/>
              <a:gd name="connsiteX3876" fmla="*/ 2553219 w 12027418"/>
              <a:gd name="connsiteY3876" fmla="*/ 2070100 h 2952750"/>
              <a:gd name="connsiteX3877" fmla="*/ 2534169 w 12027418"/>
              <a:gd name="connsiteY3877" fmla="*/ 2051050 h 2952750"/>
              <a:gd name="connsiteX3878" fmla="*/ 2578619 w 12027418"/>
              <a:gd name="connsiteY3878" fmla="*/ 2032000 h 2952750"/>
              <a:gd name="connsiteX3879" fmla="*/ 2610369 w 12027418"/>
              <a:gd name="connsiteY3879" fmla="*/ 2044700 h 2952750"/>
              <a:gd name="connsiteX3880" fmla="*/ 2629419 w 12027418"/>
              <a:gd name="connsiteY3880" fmla="*/ 2032000 h 2952750"/>
              <a:gd name="connsiteX3881" fmla="*/ 2546869 w 12027418"/>
              <a:gd name="connsiteY3881" fmla="*/ 1981200 h 2952750"/>
              <a:gd name="connsiteX3882" fmla="*/ 2464319 w 12027418"/>
              <a:gd name="connsiteY3882" fmla="*/ 2057400 h 2952750"/>
              <a:gd name="connsiteX3883" fmla="*/ 2597669 w 12027418"/>
              <a:gd name="connsiteY3883" fmla="*/ 1885950 h 2952750"/>
              <a:gd name="connsiteX3884" fmla="*/ 2578619 w 12027418"/>
              <a:gd name="connsiteY3884" fmla="*/ 1695450 h 2952750"/>
              <a:gd name="connsiteX3885" fmla="*/ 2648469 w 12027418"/>
              <a:gd name="connsiteY3885" fmla="*/ 1600200 h 2952750"/>
              <a:gd name="connsiteX3886" fmla="*/ 2648469 w 12027418"/>
              <a:gd name="connsiteY3886" fmla="*/ 1574800 h 2952750"/>
              <a:gd name="connsiteX3887" fmla="*/ 2762769 w 12027418"/>
              <a:gd name="connsiteY3887" fmla="*/ 1498600 h 2952750"/>
              <a:gd name="connsiteX3888" fmla="*/ 2654819 w 12027418"/>
              <a:gd name="connsiteY3888" fmla="*/ 1593850 h 2952750"/>
              <a:gd name="connsiteX3889" fmla="*/ 2667519 w 12027418"/>
              <a:gd name="connsiteY3889" fmla="*/ 1600200 h 2952750"/>
              <a:gd name="connsiteX3890" fmla="*/ 2756419 w 12027418"/>
              <a:gd name="connsiteY3890" fmla="*/ 1568450 h 2952750"/>
              <a:gd name="connsiteX3891" fmla="*/ 2832619 w 12027418"/>
              <a:gd name="connsiteY3891" fmla="*/ 1574800 h 2952750"/>
              <a:gd name="connsiteX3892" fmla="*/ 2902469 w 12027418"/>
              <a:gd name="connsiteY3892" fmla="*/ 1631950 h 2952750"/>
              <a:gd name="connsiteX3893" fmla="*/ 3004069 w 12027418"/>
              <a:gd name="connsiteY3893" fmla="*/ 1873250 h 2952750"/>
              <a:gd name="connsiteX3894" fmla="*/ 2953269 w 12027418"/>
              <a:gd name="connsiteY3894" fmla="*/ 1949450 h 2952750"/>
              <a:gd name="connsiteX3895" fmla="*/ 2915169 w 12027418"/>
              <a:gd name="connsiteY3895" fmla="*/ 1955800 h 2952750"/>
              <a:gd name="connsiteX3896" fmla="*/ 2838969 w 12027418"/>
              <a:gd name="connsiteY3896" fmla="*/ 2006600 h 2952750"/>
              <a:gd name="connsiteX3897" fmla="*/ 2819919 w 12027418"/>
              <a:gd name="connsiteY3897" fmla="*/ 2000250 h 2952750"/>
              <a:gd name="connsiteX3898" fmla="*/ 2794519 w 12027418"/>
              <a:gd name="connsiteY3898" fmla="*/ 2012950 h 2952750"/>
              <a:gd name="connsiteX3899" fmla="*/ 2692919 w 12027418"/>
              <a:gd name="connsiteY3899" fmla="*/ 2025650 h 2952750"/>
              <a:gd name="connsiteX3900" fmla="*/ 2775469 w 12027418"/>
              <a:gd name="connsiteY3900" fmla="*/ 2051050 h 2952750"/>
              <a:gd name="connsiteX3901" fmla="*/ 3016769 w 12027418"/>
              <a:gd name="connsiteY3901" fmla="*/ 1974850 h 2952750"/>
              <a:gd name="connsiteX3902" fmla="*/ 3010419 w 12027418"/>
              <a:gd name="connsiteY3902" fmla="*/ 1917700 h 2952750"/>
              <a:gd name="connsiteX3903" fmla="*/ 3023119 w 12027418"/>
              <a:gd name="connsiteY3903" fmla="*/ 1911350 h 2952750"/>
              <a:gd name="connsiteX3904" fmla="*/ 3086619 w 12027418"/>
              <a:gd name="connsiteY3904" fmla="*/ 1835150 h 2952750"/>
              <a:gd name="connsiteX3905" fmla="*/ 3035819 w 12027418"/>
              <a:gd name="connsiteY3905" fmla="*/ 1727200 h 2952750"/>
              <a:gd name="connsiteX3906" fmla="*/ 3004069 w 12027418"/>
              <a:gd name="connsiteY3906" fmla="*/ 1701800 h 2952750"/>
              <a:gd name="connsiteX3907" fmla="*/ 2997719 w 12027418"/>
              <a:gd name="connsiteY3907" fmla="*/ 1625600 h 2952750"/>
              <a:gd name="connsiteX3908" fmla="*/ 2934219 w 12027418"/>
              <a:gd name="connsiteY3908" fmla="*/ 1498600 h 2952750"/>
              <a:gd name="connsiteX3909" fmla="*/ 2807219 w 12027418"/>
              <a:gd name="connsiteY3909" fmla="*/ 1473200 h 2952750"/>
              <a:gd name="connsiteX3910" fmla="*/ 2940569 w 12027418"/>
              <a:gd name="connsiteY3910" fmla="*/ 1416050 h 2952750"/>
              <a:gd name="connsiteX3911" fmla="*/ 3035819 w 12027418"/>
              <a:gd name="connsiteY3911" fmla="*/ 1231900 h 2952750"/>
              <a:gd name="connsiteX3912" fmla="*/ 3023119 w 12027418"/>
              <a:gd name="connsiteY3912" fmla="*/ 1219200 h 2952750"/>
              <a:gd name="connsiteX3913" fmla="*/ 2915169 w 12027418"/>
              <a:gd name="connsiteY3913" fmla="*/ 1263650 h 2952750"/>
              <a:gd name="connsiteX3914" fmla="*/ 2908819 w 12027418"/>
              <a:gd name="connsiteY3914" fmla="*/ 1295400 h 2952750"/>
              <a:gd name="connsiteX3915" fmla="*/ 2826269 w 12027418"/>
              <a:gd name="connsiteY3915" fmla="*/ 1282700 h 2952750"/>
              <a:gd name="connsiteX3916" fmla="*/ 2965969 w 12027418"/>
              <a:gd name="connsiteY3916" fmla="*/ 1238250 h 2952750"/>
              <a:gd name="connsiteX3917" fmla="*/ 2896119 w 12027418"/>
              <a:gd name="connsiteY3917" fmla="*/ 1231900 h 2952750"/>
              <a:gd name="connsiteX3918" fmla="*/ 2883419 w 12027418"/>
              <a:gd name="connsiteY3918" fmla="*/ 1212850 h 2952750"/>
              <a:gd name="connsiteX3919" fmla="*/ 3016769 w 12027418"/>
              <a:gd name="connsiteY3919" fmla="*/ 1181100 h 2952750"/>
              <a:gd name="connsiteX3920" fmla="*/ 3073919 w 12027418"/>
              <a:gd name="connsiteY3920" fmla="*/ 1187450 h 2952750"/>
              <a:gd name="connsiteX3921" fmla="*/ 2985019 w 12027418"/>
              <a:gd name="connsiteY3921" fmla="*/ 1200150 h 2952750"/>
              <a:gd name="connsiteX3922" fmla="*/ 2972319 w 12027418"/>
              <a:gd name="connsiteY3922" fmla="*/ 1212850 h 2952750"/>
              <a:gd name="connsiteX3923" fmla="*/ 3067569 w 12027418"/>
              <a:gd name="connsiteY3923" fmla="*/ 1219200 h 2952750"/>
              <a:gd name="connsiteX3924" fmla="*/ 3080269 w 12027418"/>
              <a:gd name="connsiteY3924" fmla="*/ 1231900 h 2952750"/>
              <a:gd name="connsiteX3925" fmla="*/ 3010419 w 12027418"/>
              <a:gd name="connsiteY3925" fmla="*/ 1308100 h 2952750"/>
              <a:gd name="connsiteX3926" fmla="*/ 3010419 w 12027418"/>
              <a:gd name="connsiteY3926" fmla="*/ 1352550 h 2952750"/>
              <a:gd name="connsiteX3927" fmla="*/ 3023119 w 12027418"/>
              <a:gd name="connsiteY3927" fmla="*/ 1365250 h 2952750"/>
              <a:gd name="connsiteX3928" fmla="*/ 3194569 w 12027418"/>
              <a:gd name="connsiteY3928" fmla="*/ 1212850 h 2952750"/>
              <a:gd name="connsiteX3929" fmla="*/ 3308868 w 12027418"/>
              <a:gd name="connsiteY3929" fmla="*/ 1200150 h 2952750"/>
              <a:gd name="connsiteX3930" fmla="*/ 3346968 w 12027418"/>
              <a:gd name="connsiteY3930" fmla="*/ 1155700 h 2952750"/>
              <a:gd name="connsiteX3931" fmla="*/ 3213619 w 12027418"/>
              <a:gd name="connsiteY3931" fmla="*/ 1079500 h 2952750"/>
              <a:gd name="connsiteX3932" fmla="*/ 3213619 w 12027418"/>
              <a:gd name="connsiteY3932" fmla="*/ 1047750 h 2952750"/>
              <a:gd name="connsiteX3933" fmla="*/ 3169169 w 12027418"/>
              <a:gd name="connsiteY3933" fmla="*/ 1047750 h 2952750"/>
              <a:gd name="connsiteX3934" fmla="*/ 2985019 w 12027418"/>
              <a:gd name="connsiteY3934" fmla="*/ 1047750 h 2952750"/>
              <a:gd name="connsiteX3935" fmla="*/ 3118369 w 12027418"/>
              <a:gd name="connsiteY3935" fmla="*/ 1022350 h 2952750"/>
              <a:gd name="connsiteX3936" fmla="*/ 3124719 w 12027418"/>
              <a:gd name="connsiteY3936" fmla="*/ 1009650 h 2952750"/>
              <a:gd name="connsiteX3937" fmla="*/ 3099319 w 12027418"/>
              <a:gd name="connsiteY3937" fmla="*/ 965200 h 2952750"/>
              <a:gd name="connsiteX3938" fmla="*/ 3073919 w 12027418"/>
              <a:gd name="connsiteY3938" fmla="*/ 1003300 h 2952750"/>
              <a:gd name="connsiteX3939" fmla="*/ 2985019 w 12027418"/>
              <a:gd name="connsiteY3939" fmla="*/ 984250 h 2952750"/>
              <a:gd name="connsiteX3940" fmla="*/ 2908819 w 12027418"/>
              <a:gd name="connsiteY3940" fmla="*/ 996950 h 2952750"/>
              <a:gd name="connsiteX3941" fmla="*/ 2870719 w 12027418"/>
              <a:gd name="connsiteY3941" fmla="*/ 977900 h 2952750"/>
              <a:gd name="connsiteX3942" fmla="*/ 2616719 w 12027418"/>
              <a:gd name="connsiteY3942" fmla="*/ 1098550 h 2952750"/>
              <a:gd name="connsiteX3943" fmla="*/ 2686569 w 12027418"/>
              <a:gd name="connsiteY3943" fmla="*/ 1041400 h 2952750"/>
              <a:gd name="connsiteX3944" fmla="*/ 3042169 w 12027418"/>
              <a:gd name="connsiteY3944" fmla="*/ 908050 h 2952750"/>
              <a:gd name="connsiteX3945" fmla="*/ 3099319 w 12027418"/>
              <a:gd name="connsiteY3945" fmla="*/ 939800 h 2952750"/>
              <a:gd name="connsiteX3946" fmla="*/ 3264418 w 12027418"/>
              <a:gd name="connsiteY3946" fmla="*/ 965200 h 2952750"/>
              <a:gd name="connsiteX3947" fmla="*/ 3346968 w 12027418"/>
              <a:gd name="connsiteY3947" fmla="*/ 1047750 h 2952750"/>
              <a:gd name="connsiteX3948" fmla="*/ 3359668 w 12027418"/>
              <a:gd name="connsiteY3948" fmla="*/ 990600 h 2952750"/>
              <a:gd name="connsiteX3949" fmla="*/ 3372368 w 12027418"/>
              <a:gd name="connsiteY3949" fmla="*/ 914400 h 2952750"/>
              <a:gd name="connsiteX3950" fmla="*/ 3372368 w 12027418"/>
              <a:gd name="connsiteY3950" fmla="*/ 844550 h 2952750"/>
              <a:gd name="connsiteX3951" fmla="*/ 3372368 w 12027418"/>
              <a:gd name="connsiteY3951" fmla="*/ 819150 h 2952750"/>
              <a:gd name="connsiteX3952" fmla="*/ 3423168 w 12027418"/>
              <a:gd name="connsiteY3952" fmla="*/ 755650 h 2952750"/>
              <a:gd name="connsiteX3953" fmla="*/ 3442218 w 12027418"/>
              <a:gd name="connsiteY3953" fmla="*/ 692150 h 2952750"/>
              <a:gd name="connsiteX3954" fmla="*/ 3429518 w 12027418"/>
              <a:gd name="connsiteY3954" fmla="*/ 628650 h 2952750"/>
              <a:gd name="connsiteX3955" fmla="*/ 3442218 w 12027418"/>
              <a:gd name="connsiteY3955" fmla="*/ 641350 h 2952750"/>
              <a:gd name="connsiteX3956" fmla="*/ 3467618 w 12027418"/>
              <a:gd name="connsiteY3956" fmla="*/ 635000 h 2952750"/>
              <a:gd name="connsiteX3957" fmla="*/ 3448568 w 12027418"/>
              <a:gd name="connsiteY3957" fmla="*/ 622300 h 2952750"/>
              <a:gd name="connsiteX3958" fmla="*/ 3486668 w 12027418"/>
              <a:gd name="connsiteY3958" fmla="*/ 552450 h 2952750"/>
              <a:gd name="connsiteX3959" fmla="*/ 3454918 w 12027418"/>
              <a:gd name="connsiteY3959" fmla="*/ 323850 h 2952750"/>
              <a:gd name="connsiteX3960" fmla="*/ 3531118 w 12027418"/>
              <a:gd name="connsiteY3960" fmla="*/ 355600 h 2952750"/>
              <a:gd name="connsiteX3961" fmla="*/ 3537468 w 12027418"/>
              <a:gd name="connsiteY3961" fmla="*/ 342900 h 2952750"/>
              <a:gd name="connsiteX3962" fmla="*/ 3473968 w 12027418"/>
              <a:gd name="connsiteY3962" fmla="*/ 273050 h 2952750"/>
              <a:gd name="connsiteX3963" fmla="*/ 3499368 w 12027418"/>
              <a:gd name="connsiteY3963" fmla="*/ 266700 h 2952750"/>
              <a:gd name="connsiteX3964" fmla="*/ 3620018 w 12027418"/>
              <a:gd name="connsiteY3964" fmla="*/ 355600 h 2952750"/>
              <a:gd name="connsiteX3965" fmla="*/ 3702568 w 12027418"/>
              <a:gd name="connsiteY3965" fmla="*/ 342900 h 2952750"/>
              <a:gd name="connsiteX3966" fmla="*/ 3626368 w 12027418"/>
              <a:gd name="connsiteY3966" fmla="*/ 374650 h 2952750"/>
              <a:gd name="connsiteX3967" fmla="*/ 3575568 w 12027418"/>
              <a:gd name="connsiteY3967" fmla="*/ 444500 h 2952750"/>
              <a:gd name="connsiteX3968" fmla="*/ 3518418 w 12027418"/>
              <a:gd name="connsiteY3968" fmla="*/ 457200 h 2952750"/>
              <a:gd name="connsiteX3969" fmla="*/ 3512068 w 12027418"/>
              <a:gd name="connsiteY3969" fmla="*/ 488950 h 2952750"/>
              <a:gd name="connsiteX3970" fmla="*/ 3543818 w 12027418"/>
              <a:gd name="connsiteY3970" fmla="*/ 552450 h 2952750"/>
              <a:gd name="connsiteX3971" fmla="*/ 3658118 w 12027418"/>
              <a:gd name="connsiteY3971" fmla="*/ 584200 h 2952750"/>
              <a:gd name="connsiteX3972" fmla="*/ 3689868 w 12027418"/>
              <a:gd name="connsiteY3972" fmla="*/ 501650 h 2952750"/>
              <a:gd name="connsiteX3973" fmla="*/ 3816868 w 12027418"/>
              <a:gd name="connsiteY3973" fmla="*/ 355600 h 2952750"/>
              <a:gd name="connsiteX3974" fmla="*/ 3791468 w 12027418"/>
              <a:gd name="connsiteY3974" fmla="*/ 330200 h 2952750"/>
              <a:gd name="connsiteX3975" fmla="*/ 3734318 w 12027418"/>
              <a:gd name="connsiteY3975" fmla="*/ 222250 h 2952750"/>
              <a:gd name="connsiteX3976" fmla="*/ 3708918 w 12027418"/>
              <a:gd name="connsiteY3976" fmla="*/ 222250 h 2952750"/>
              <a:gd name="connsiteX3977" fmla="*/ 3702568 w 12027418"/>
              <a:gd name="connsiteY3977" fmla="*/ 234950 h 2952750"/>
              <a:gd name="connsiteX3978" fmla="*/ 3740668 w 12027418"/>
              <a:gd name="connsiteY3978" fmla="*/ 279400 h 2952750"/>
              <a:gd name="connsiteX3979" fmla="*/ 3715268 w 12027418"/>
              <a:gd name="connsiteY3979" fmla="*/ 298450 h 2952750"/>
              <a:gd name="connsiteX3980" fmla="*/ 3696218 w 12027418"/>
              <a:gd name="connsiteY3980" fmla="*/ 222250 h 2952750"/>
              <a:gd name="connsiteX3981" fmla="*/ 3727968 w 12027418"/>
              <a:gd name="connsiteY3981" fmla="*/ 196850 h 2952750"/>
              <a:gd name="connsiteX3982" fmla="*/ 3835918 w 12027418"/>
              <a:gd name="connsiteY3982" fmla="*/ 279400 h 2952750"/>
              <a:gd name="connsiteX3983" fmla="*/ 3740668 w 12027418"/>
              <a:gd name="connsiteY3983" fmla="*/ 120650 h 2952750"/>
              <a:gd name="connsiteX3984" fmla="*/ 3734318 w 12027418"/>
              <a:gd name="connsiteY3984" fmla="*/ 133350 h 2952750"/>
              <a:gd name="connsiteX3985" fmla="*/ 3715268 w 12027418"/>
              <a:gd name="connsiteY3985" fmla="*/ 133350 h 2952750"/>
              <a:gd name="connsiteX3986" fmla="*/ 3721618 w 12027418"/>
              <a:gd name="connsiteY3986" fmla="*/ 120650 h 2952750"/>
              <a:gd name="connsiteX3987" fmla="*/ 3740668 w 12027418"/>
              <a:gd name="connsiteY3987" fmla="*/ 120650 h 2952750"/>
              <a:gd name="connsiteX3988" fmla="*/ 3702568 w 12027418"/>
              <a:gd name="connsiteY3988" fmla="*/ 76200 h 2952750"/>
              <a:gd name="connsiteX3989" fmla="*/ 3702568 w 12027418"/>
              <a:gd name="connsiteY3989" fmla="*/ 95250 h 2952750"/>
              <a:gd name="connsiteX3990" fmla="*/ 3702568 w 12027418"/>
              <a:gd name="connsiteY3990" fmla="*/ 76200 h 2952750"/>
              <a:gd name="connsiteX3991" fmla="*/ 3715268 w 12027418"/>
              <a:gd name="connsiteY3991" fmla="*/ 31750 h 2952750"/>
              <a:gd name="connsiteX3992" fmla="*/ 3708918 w 12027418"/>
              <a:gd name="connsiteY3992" fmla="*/ 50800 h 2952750"/>
              <a:gd name="connsiteX3993" fmla="*/ 3689868 w 12027418"/>
              <a:gd name="connsiteY3993" fmla="*/ 57150 h 2952750"/>
              <a:gd name="connsiteX3994" fmla="*/ 3689868 w 12027418"/>
              <a:gd name="connsiteY3994" fmla="*/ 31750 h 2952750"/>
              <a:gd name="connsiteX3995" fmla="*/ 3715268 w 12027418"/>
              <a:gd name="connsiteY3995" fmla="*/ 31750 h 2952750"/>
              <a:gd name="connsiteX3996" fmla="*/ 3797818 w 12027418"/>
              <a:gd name="connsiteY3996" fmla="*/ 0 h 2952750"/>
              <a:gd name="connsiteX3997" fmla="*/ 3848618 w 12027418"/>
              <a:gd name="connsiteY3997" fmla="*/ 184150 h 2952750"/>
              <a:gd name="connsiteX3998" fmla="*/ 3848618 w 12027418"/>
              <a:gd name="connsiteY3998" fmla="*/ 215900 h 2952750"/>
              <a:gd name="connsiteX3999" fmla="*/ 3753368 w 12027418"/>
              <a:gd name="connsiteY3999" fmla="*/ 165100 h 2952750"/>
              <a:gd name="connsiteX4000" fmla="*/ 3740668 w 12027418"/>
              <a:gd name="connsiteY4000" fmla="*/ 146050 h 2952750"/>
              <a:gd name="connsiteX4001" fmla="*/ 3664468 w 12027418"/>
              <a:gd name="connsiteY4001" fmla="*/ 190500 h 2952750"/>
              <a:gd name="connsiteX4002" fmla="*/ 3651768 w 12027418"/>
              <a:gd name="connsiteY4002" fmla="*/ 234950 h 2952750"/>
              <a:gd name="connsiteX4003" fmla="*/ 3664468 w 12027418"/>
              <a:gd name="connsiteY4003" fmla="*/ 292100 h 2952750"/>
              <a:gd name="connsiteX4004" fmla="*/ 3626368 w 12027418"/>
              <a:gd name="connsiteY4004" fmla="*/ 311150 h 2952750"/>
              <a:gd name="connsiteX4005" fmla="*/ 3569218 w 12027418"/>
              <a:gd name="connsiteY4005" fmla="*/ 311150 h 2952750"/>
              <a:gd name="connsiteX4006" fmla="*/ 3480318 w 12027418"/>
              <a:gd name="connsiteY4006" fmla="*/ 101600 h 2952750"/>
              <a:gd name="connsiteX4007" fmla="*/ 3473968 w 12027418"/>
              <a:gd name="connsiteY4007" fmla="*/ 120650 h 2952750"/>
              <a:gd name="connsiteX4008" fmla="*/ 3518418 w 12027418"/>
              <a:gd name="connsiteY4008" fmla="*/ 215900 h 2952750"/>
              <a:gd name="connsiteX4009" fmla="*/ 3518418 w 12027418"/>
              <a:gd name="connsiteY4009" fmla="*/ 247650 h 2952750"/>
              <a:gd name="connsiteX4010" fmla="*/ 3461268 w 12027418"/>
              <a:gd name="connsiteY4010" fmla="*/ 101600 h 2952750"/>
              <a:gd name="connsiteX4011" fmla="*/ 3613668 w 12027418"/>
              <a:gd name="connsiteY4011" fmla="*/ 0 h 2952750"/>
              <a:gd name="connsiteX4012" fmla="*/ 3797818 w 12027418"/>
              <a:gd name="connsiteY4012" fmla="*/ 0 h 29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</a:cxnLst>
            <a:rect l="l" t="t" r="r" b="b"/>
            <a:pathLst>
              <a:path w="12027418" h="2952750">
                <a:moveTo>
                  <a:pt x="10579619" y="2952750"/>
                </a:moveTo>
                <a:cubicBezTo>
                  <a:pt x="10535169" y="2952750"/>
                  <a:pt x="10484369" y="2952750"/>
                  <a:pt x="10439919" y="2946400"/>
                </a:cubicBezTo>
                <a:cubicBezTo>
                  <a:pt x="10484369" y="2946400"/>
                  <a:pt x="10535169" y="2952750"/>
                  <a:pt x="10579619" y="2952750"/>
                </a:cubicBezTo>
                <a:close/>
                <a:moveTo>
                  <a:pt x="4636018" y="2952750"/>
                </a:moveTo>
                <a:cubicBezTo>
                  <a:pt x="4642368" y="2946400"/>
                  <a:pt x="4648718" y="2940050"/>
                  <a:pt x="4655068" y="2952750"/>
                </a:cubicBezTo>
                <a:lnTo>
                  <a:pt x="4636018" y="2952750"/>
                </a:lnTo>
                <a:close/>
                <a:moveTo>
                  <a:pt x="11081269" y="2952750"/>
                </a:moveTo>
                <a:lnTo>
                  <a:pt x="11062219" y="2952750"/>
                </a:lnTo>
                <a:cubicBezTo>
                  <a:pt x="11068569" y="2940050"/>
                  <a:pt x="11087619" y="2927350"/>
                  <a:pt x="11106669" y="2921000"/>
                </a:cubicBezTo>
                <a:cubicBezTo>
                  <a:pt x="11106669" y="2933700"/>
                  <a:pt x="11093969" y="2940050"/>
                  <a:pt x="11081269" y="2952750"/>
                </a:cubicBezTo>
                <a:close/>
                <a:moveTo>
                  <a:pt x="4489968" y="2946400"/>
                </a:moveTo>
                <a:cubicBezTo>
                  <a:pt x="4502668" y="2933700"/>
                  <a:pt x="4515368" y="2927350"/>
                  <a:pt x="4528068" y="2927350"/>
                </a:cubicBezTo>
                <a:cubicBezTo>
                  <a:pt x="4515368" y="2933700"/>
                  <a:pt x="4502668" y="2946400"/>
                  <a:pt x="4489968" y="2946400"/>
                </a:cubicBezTo>
                <a:close/>
                <a:moveTo>
                  <a:pt x="3124719" y="2921000"/>
                </a:moveTo>
                <a:cubicBezTo>
                  <a:pt x="3124719" y="2921000"/>
                  <a:pt x="3118369" y="2927350"/>
                  <a:pt x="3118369" y="2921000"/>
                </a:cubicBezTo>
                <a:lnTo>
                  <a:pt x="3124719" y="2921000"/>
                </a:lnTo>
                <a:close/>
                <a:moveTo>
                  <a:pt x="9855719" y="2927350"/>
                </a:moveTo>
                <a:cubicBezTo>
                  <a:pt x="9855719" y="2921000"/>
                  <a:pt x="9868419" y="2908300"/>
                  <a:pt x="9881119" y="2914650"/>
                </a:cubicBezTo>
                <a:cubicBezTo>
                  <a:pt x="9874769" y="2921000"/>
                  <a:pt x="9862069" y="2927350"/>
                  <a:pt x="9855719" y="2927350"/>
                </a:cubicBezTo>
                <a:close/>
                <a:moveTo>
                  <a:pt x="3512068" y="2927350"/>
                </a:moveTo>
                <a:cubicBezTo>
                  <a:pt x="3512068" y="2921000"/>
                  <a:pt x="3512068" y="2908300"/>
                  <a:pt x="3518418" y="2908300"/>
                </a:cubicBezTo>
                <a:cubicBezTo>
                  <a:pt x="3518418" y="2914650"/>
                  <a:pt x="3518418" y="2921000"/>
                  <a:pt x="3512068" y="2927350"/>
                </a:cubicBezTo>
                <a:close/>
                <a:moveTo>
                  <a:pt x="3194569" y="2940050"/>
                </a:moveTo>
                <a:cubicBezTo>
                  <a:pt x="3194569" y="2921000"/>
                  <a:pt x="3200919" y="2914650"/>
                  <a:pt x="3200919" y="2908300"/>
                </a:cubicBezTo>
                <a:cubicBezTo>
                  <a:pt x="3200919" y="2914650"/>
                  <a:pt x="3207269" y="2921000"/>
                  <a:pt x="3194569" y="2940050"/>
                </a:cubicBezTo>
                <a:close/>
                <a:moveTo>
                  <a:pt x="5906018" y="2901950"/>
                </a:moveTo>
                <a:lnTo>
                  <a:pt x="5906018" y="2882900"/>
                </a:lnTo>
                <a:cubicBezTo>
                  <a:pt x="5912368" y="2889250"/>
                  <a:pt x="5912368" y="2895600"/>
                  <a:pt x="5906018" y="2901950"/>
                </a:cubicBezTo>
                <a:close/>
                <a:moveTo>
                  <a:pt x="8553969" y="2901950"/>
                </a:moveTo>
                <a:lnTo>
                  <a:pt x="8439669" y="2940050"/>
                </a:lnTo>
                <a:cubicBezTo>
                  <a:pt x="8439669" y="2889250"/>
                  <a:pt x="8458719" y="2876550"/>
                  <a:pt x="8484119" y="2876550"/>
                </a:cubicBezTo>
                <a:cubicBezTo>
                  <a:pt x="8496819" y="2876550"/>
                  <a:pt x="8528569" y="2889250"/>
                  <a:pt x="8553969" y="2901950"/>
                </a:cubicBezTo>
                <a:close/>
                <a:moveTo>
                  <a:pt x="3569218" y="2876550"/>
                </a:moveTo>
                <a:cubicBezTo>
                  <a:pt x="3569218" y="2889250"/>
                  <a:pt x="3562868" y="2908300"/>
                  <a:pt x="3550168" y="2914650"/>
                </a:cubicBezTo>
                <a:lnTo>
                  <a:pt x="3550168" y="2876550"/>
                </a:lnTo>
                <a:lnTo>
                  <a:pt x="3569218" y="2876550"/>
                </a:lnTo>
                <a:close/>
                <a:moveTo>
                  <a:pt x="10249419" y="2870200"/>
                </a:moveTo>
                <a:cubicBezTo>
                  <a:pt x="10255769" y="2895600"/>
                  <a:pt x="10249419" y="2927350"/>
                  <a:pt x="10249419" y="2952750"/>
                </a:cubicBezTo>
                <a:cubicBezTo>
                  <a:pt x="10249419" y="2952750"/>
                  <a:pt x="10243069" y="2952750"/>
                  <a:pt x="10236719" y="2946400"/>
                </a:cubicBezTo>
                <a:cubicBezTo>
                  <a:pt x="10236719" y="2946400"/>
                  <a:pt x="10236719" y="2933700"/>
                  <a:pt x="10224019" y="2921000"/>
                </a:cubicBezTo>
                <a:cubicBezTo>
                  <a:pt x="10211319" y="2914650"/>
                  <a:pt x="10185919" y="2914650"/>
                  <a:pt x="10173219" y="2914650"/>
                </a:cubicBezTo>
                <a:cubicBezTo>
                  <a:pt x="10160519" y="2914650"/>
                  <a:pt x="10090669" y="2908300"/>
                  <a:pt x="10109719" y="2952750"/>
                </a:cubicBezTo>
                <a:lnTo>
                  <a:pt x="10071619" y="2952750"/>
                </a:lnTo>
                <a:cubicBezTo>
                  <a:pt x="10109719" y="2895600"/>
                  <a:pt x="10185919" y="2876550"/>
                  <a:pt x="10230369" y="2870200"/>
                </a:cubicBezTo>
                <a:lnTo>
                  <a:pt x="10249419" y="2870200"/>
                </a:lnTo>
                <a:close/>
                <a:moveTo>
                  <a:pt x="11436869" y="2857500"/>
                </a:moveTo>
                <a:lnTo>
                  <a:pt x="11424169" y="2870200"/>
                </a:lnTo>
                <a:cubicBezTo>
                  <a:pt x="11424169" y="2870200"/>
                  <a:pt x="11417819" y="2863850"/>
                  <a:pt x="11417819" y="2857500"/>
                </a:cubicBezTo>
                <a:lnTo>
                  <a:pt x="11436869" y="2857500"/>
                </a:lnTo>
                <a:close/>
                <a:moveTo>
                  <a:pt x="10338319" y="2851150"/>
                </a:moveTo>
                <a:cubicBezTo>
                  <a:pt x="10351019" y="2857500"/>
                  <a:pt x="10363719" y="2857500"/>
                  <a:pt x="10370069" y="2863850"/>
                </a:cubicBezTo>
                <a:cubicBezTo>
                  <a:pt x="10351019" y="2870200"/>
                  <a:pt x="10325619" y="2889250"/>
                  <a:pt x="10306569" y="2889250"/>
                </a:cubicBezTo>
                <a:cubicBezTo>
                  <a:pt x="10293869" y="2889250"/>
                  <a:pt x="10281169" y="2863850"/>
                  <a:pt x="10287519" y="2851150"/>
                </a:cubicBezTo>
                <a:lnTo>
                  <a:pt x="10338319" y="2851150"/>
                </a:lnTo>
                <a:close/>
                <a:moveTo>
                  <a:pt x="3632718" y="2863850"/>
                </a:moveTo>
                <a:cubicBezTo>
                  <a:pt x="3632718" y="2863850"/>
                  <a:pt x="3632718" y="2870200"/>
                  <a:pt x="3626368" y="2876550"/>
                </a:cubicBezTo>
                <a:cubicBezTo>
                  <a:pt x="3613668" y="2870200"/>
                  <a:pt x="3594618" y="2863850"/>
                  <a:pt x="3588268" y="2851150"/>
                </a:cubicBezTo>
                <a:cubicBezTo>
                  <a:pt x="3607318" y="2851150"/>
                  <a:pt x="3620018" y="2857500"/>
                  <a:pt x="3632718" y="2863850"/>
                </a:cubicBezTo>
                <a:close/>
                <a:moveTo>
                  <a:pt x="8534919" y="2851150"/>
                </a:moveTo>
                <a:lnTo>
                  <a:pt x="8484119" y="2851150"/>
                </a:lnTo>
                <a:cubicBezTo>
                  <a:pt x="8490469" y="2844800"/>
                  <a:pt x="8490469" y="2838450"/>
                  <a:pt x="8490469" y="2832100"/>
                </a:cubicBezTo>
                <a:cubicBezTo>
                  <a:pt x="8503169" y="2832100"/>
                  <a:pt x="8522219" y="2844800"/>
                  <a:pt x="8534919" y="2851150"/>
                </a:cubicBezTo>
                <a:close/>
                <a:moveTo>
                  <a:pt x="11322569" y="2876550"/>
                </a:moveTo>
                <a:cubicBezTo>
                  <a:pt x="11322569" y="2876550"/>
                  <a:pt x="11316219" y="2870200"/>
                  <a:pt x="11309869" y="2870200"/>
                </a:cubicBezTo>
                <a:cubicBezTo>
                  <a:pt x="11309869" y="2870200"/>
                  <a:pt x="11309869" y="2819400"/>
                  <a:pt x="11316219" y="2819400"/>
                </a:cubicBezTo>
                <a:lnTo>
                  <a:pt x="11322569" y="2876550"/>
                </a:lnTo>
                <a:close/>
                <a:moveTo>
                  <a:pt x="9144519" y="2889250"/>
                </a:moveTo>
                <a:cubicBezTo>
                  <a:pt x="9138169" y="2876550"/>
                  <a:pt x="9138169" y="2851150"/>
                  <a:pt x="9131819" y="2825750"/>
                </a:cubicBezTo>
                <a:lnTo>
                  <a:pt x="9138169" y="2813050"/>
                </a:lnTo>
                <a:lnTo>
                  <a:pt x="9144519" y="2889250"/>
                </a:lnTo>
                <a:close/>
                <a:moveTo>
                  <a:pt x="9652519" y="2781300"/>
                </a:moveTo>
                <a:cubicBezTo>
                  <a:pt x="9652519" y="2787650"/>
                  <a:pt x="9658869" y="2781300"/>
                  <a:pt x="9658869" y="2800350"/>
                </a:cubicBezTo>
                <a:cubicBezTo>
                  <a:pt x="9658869" y="2813050"/>
                  <a:pt x="9652519" y="2819400"/>
                  <a:pt x="9646169" y="2825750"/>
                </a:cubicBezTo>
                <a:cubicBezTo>
                  <a:pt x="9639819" y="2825750"/>
                  <a:pt x="9620769" y="2819400"/>
                  <a:pt x="9620769" y="2806700"/>
                </a:cubicBezTo>
                <a:cubicBezTo>
                  <a:pt x="9620769" y="2787650"/>
                  <a:pt x="9627119" y="2787650"/>
                  <a:pt x="9627119" y="2781300"/>
                </a:cubicBezTo>
                <a:lnTo>
                  <a:pt x="9652519" y="2781300"/>
                </a:lnTo>
                <a:close/>
                <a:moveTo>
                  <a:pt x="3004069" y="2794000"/>
                </a:moveTo>
                <a:cubicBezTo>
                  <a:pt x="3004069" y="2787650"/>
                  <a:pt x="3004069" y="2781300"/>
                  <a:pt x="3010419" y="2781300"/>
                </a:cubicBezTo>
                <a:cubicBezTo>
                  <a:pt x="3010419" y="2781300"/>
                  <a:pt x="3016769" y="2787650"/>
                  <a:pt x="3004069" y="2794000"/>
                </a:cubicBezTo>
                <a:close/>
                <a:moveTo>
                  <a:pt x="1314968" y="2774950"/>
                </a:moveTo>
                <a:cubicBezTo>
                  <a:pt x="1321318" y="2781300"/>
                  <a:pt x="1321318" y="2774950"/>
                  <a:pt x="1321318" y="2794000"/>
                </a:cubicBezTo>
                <a:cubicBezTo>
                  <a:pt x="1321318" y="2806700"/>
                  <a:pt x="1308618" y="2832100"/>
                  <a:pt x="1295918" y="2851150"/>
                </a:cubicBezTo>
                <a:cubicBezTo>
                  <a:pt x="1289568" y="2838450"/>
                  <a:pt x="1276868" y="2838450"/>
                  <a:pt x="1276868" y="2819400"/>
                </a:cubicBezTo>
                <a:cubicBezTo>
                  <a:pt x="1276868" y="2806700"/>
                  <a:pt x="1283218" y="2787650"/>
                  <a:pt x="1289568" y="2774950"/>
                </a:cubicBezTo>
                <a:lnTo>
                  <a:pt x="1314968" y="2774950"/>
                </a:lnTo>
                <a:close/>
                <a:moveTo>
                  <a:pt x="7112519" y="2787650"/>
                </a:moveTo>
                <a:lnTo>
                  <a:pt x="7093469" y="2787650"/>
                </a:lnTo>
                <a:cubicBezTo>
                  <a:pt x="7087119" y="2781300"/>
                  <a:pt x="7087119" y="2774950"/>
                  <a:pt x="7093469" y="2768600"/>
                </a:cubicBezTo>
                <a:cubicBezTo>
                  <a:pt x="7099819" y="2774950"/>
                  <a:pt x="7112519" y="2781300"/>
                  <a:pt x="7112519" y="2787650"/>
                </a:cubicBezTo>
                <a:close/>
                <a:moveTo>
                  <a:pt x="7074419" y="2800350"/>
                </a:moveTo>
                <a:cubicBezTo>
                  <a:pt x="7068069" y="2806700"/>
                  <a:pt x="7055369" y="2800350"/>
                  <a:pt x="7049019" y="2800350"/>
                </a:cubicBezTo>
                <a:lnTo>
                  <a:pt x="7049019" y="2762250"/>
                </a:lnTo>
                <a:cubicBezTo>
                  <a:pt x="7055369" y="2768600"/>
                  <a:pt x="7068069" y="2787650"/>
                  <a:pt x="7074419" y="2800350"/>
                </a:cubicBezTo>
                <a:close/>
                <a:moveTo>
                  <a:pt x="9957319" y="2844800"/>
                </a:moveTo>
                <a:cubicBezTo>
                  <a:pt x="9982719" y="2825750"/>
                  <a:pt x="9982719" y="2813050"/>
                  <a:pt x="9989069" y="2806700"/>
                </a:cubicBezTo>
                <a:cubicBezTo>
                  <a:pt x="9982719" y="2876550"/>
                  <a:pt x="9982719" y="2914650"/>
                  <a:pt x="9982719" y="2952750"/>
                </a:cubicBezTo>
                <a:cubicBezTo>
                  <a:pt x="9938269" y="2901950"/>
                  <a:pt x="9912869" y="2800350"/>
                  <a:pt x="9906519" y="2743200"/>
                </a:cubicBezTo>
                <a:cubicBezTo>
                  <a:pt x="9925569" y="2768600"/>
                  <a:pt x="9938269" y="2806700"/>
                  <a:pt x="9957319" y="2844800"/>
                </a:cubicBezTo>
                <a:close/>
                <a:moveTo>
                  <a:pt x="7252219" y="2952750"/>
                </a:moveTo>
                <a:lnTo>
                  <a:pt x="7182369" y="2952750"/>
                </a:lnTo>
                <a:cubicBezTo>
                  <a:pt x="7201419" y="2914650"/>
                  <a:pt x="7226819" y="2844800"/>
                  <a:pt x="7220469" y="2813050"/>
                </a:cubicBezTo>
                <a:cubicBezTo>
                  <a:pt x="7220469" y="2794000"/>
                  <a:pt x="7214119" y="2743200"/>
                  <a:pt x="7252219" y="2736850"/>
                </a:cubicBezTo>
                <a:lnTo>
                  <a:pt x="7252219" y="2952750"/>
                </a:lnTo>
                <a:close/>
                <a:moveTo>
                  <a:pt x="9849369" y="2749550"/>
                </a:moveTo>
                <a:lnTo>
                  <a:pt x="9830319" y="2749550"/>
                </a:lnTo>
                <a:cubicBezTo>
                  <a:pt x="9830319" y="2743200"/>
                  <a:pt x="9823969" y="2736850"/>
                  <a:pt x="9830319" y="2724150"/>
                </a:cubicBezTo>
                <a:cubicBezTo>
                  <a:pt x="9830319" y="2724150"/>
                  <a:pt x="9843019" y="2724150"/>
                  <a:pt x="9855719" y="2736850"/>
                </a:cubicBezTo>
                <a:cubicBezTo>
                  <a:pt x="9855719" y="2736850"/>
                  <a:pt x="9849369" y="2743200"/>
                  <a:pt x="9849369" y="2749550"/>
                </a:cubicBezTo>
                <a:close/>
                <a:moveTo>
                  <a:pt x="7125219" y="2794000"/>
                </a:moveTo>
                <a:cubicBezTo>
                  <a:pt x="7125219" y="2819400"/>
                  <a:pt x="7093469" y="2838450"/>
                  <a:pt x="7068069" y="2838450"/>
                </a:cubicBezTo>
                <a:cubicBezTo>
                  <a:pt x="7036319" y="2838450"/>
                  <a:pt x="7029969" y="2755900"/>
                  <a:pt x="7029969" y="2755900"/>
                </a:cubicBezTo>
                <a:cubicBezTo>
                  <a:pt x="7029969" y="2724150"/>
                  <a:pt x="7061719" y="2724150"/>
                  <a:pt x="7074419" y="2724150"/>
                </a:cubicBezTo>
                <a:cubicBezTo>
                  <a:pt x="7099819" y="2724150"/>
                  <a:pt x="7125219" y="2768600"/>
                  <a:pt x="7125219" y="2794000"/>
                </a:cubicBezTo>
                <a:close/>
                <a:moveTo>
                  <a:pt x="1111768" y="2743200"/>
                </a:moveTo>
                <a:cubicBezTo>
                  <a:pt x="1111768" y="2736850"/>
                  <a:pt x="1105418" y="2724150"/>
                  <a:pt x="1111768" y="2724150"/>
                </a:cubicBezTo>
                <a:lnTo>
                  <a:pt x="1111768" y="2743200"/>
                </a:lnTo>
                <a:close/>
                <a:moveTo>
                  <a:pt x="629168" y="2736850"/>
                </a:moveTo>
                <a:cubicBezTo>
                  <a:pt x="616468" y="2736850"/>
                  <a:pt x="597418" y="2743200"/>
                  <a:pt x="584718" y="2743200"/>
                </a:cubicBezTo>
                <a:cubicBezTo>
                  <a:pt x="597418" y="2736850"/>
                  <a:pt x="610118" y="2724150"/>
                  <a:pt x="622818" y="2724150"/>
                </a:cubicBezTo>
                <a:cubicBezTo>
                  <a:pt x="622818" y="2724150"/>
                  <a:pt x="629168" y="2724150"/>
                  <a:pt x="629168" y="2736850"/>
                </a:cubicBezTo>
                <a:close/>
                <a:moveTo>
                  <a:pt x="387868" y="2736850"/>
                </a:moveTo>
                <a:cubicBezTo>
                  <a:pt x="400568" y="2781300"/>
                  <a:pt x="406918" y="2851150"/>
                  <a:pt x="406918" y="2863850"/>
                </a:cubicBezTo>
                <a:cubicBezTo>
                  <a:pt x="406918" y="2882900"/>
                  <a:pt x="406918" y="2901950"/>
                  <a:pt x="400568" y="2914650"/>
                </a:cubicBezTo>
                <a:cubicBezTo>
                  <a:pt x="394218" y="2882900"/>
                  <a:pt x="381518" y="2832100"/>
                  <a:pt x="381518" y="2819400"/>
                </a:cubicBezTo>
                <a:lnTo>
                  <a:pt x="381518" y="2724150"/>
                </a:lnTo>
                <a:cubicBezTo>
                  <a:pt x="381518" y="2724150"/>
                  <a:pt x="387868" y="2730500"/>
                  <a:pt x="387868" y="2736850"/>
                </a:cubicBezTo>
                <a:close/>
                <a:moveTo>
                  <a:pt x="5455168" y="2717800"/>
                </a:moveTo>
                <a:lnTo>
                  <a:pt x="5436118" y="2717800"/>
                </a:lnTo>
                <a:cubicBezTo>
                  <a:pt x="5436118" y="2717800"/>
                  <a:pt x="5436118" y="2711450"/>
                  <a:pt x="5442468" y="2705100"/>
                </a:cubicBezTo>
                <a:cubicBezTo>
                  <a:pt x="5448818" y="2711450"/>
                  <a:pt x="5455168" y="2711450"/>
                  <a:pt x="5455168" y="2717800"/>
                </a:cubicBezTo>
                <a:close/>
                <a:moveTo>
                  <a:pt x="5309118" y="2781300"/>
                </a:moveTo>
                <a:cubicBezTo>
                  <a:pt x="5309118" y="2794000"/>
                  <a:pt x="5302768" y="2813050"/>
                  <a:pt x="5296418" y="2825750"/>
                </a:cubicBezTo>
                <a:lnTo>
                  <a:pt x="5277368" y="2825750"/>
                </a:lnTo>
                <a:cubicBezTo>
                  <a:pt x="5251968" y="2813050"/>
                  <a:pt x="5213868" y="2774950"/>
                  <a:pt x="5201168" y="2774950"/>
                </a:cubicBezTo>
                <a:cubicBezTo>
                  <a:pt x="5182118" y="2774950"/>
                  <a:pt x="5131318" y="2800350"/>
                  <a:pt x="5093218" y="2825750"/>
                </a:cubicBezTo>
                <a:cubicBezTo>
                  <a:pt x="5099568" y="2813050"/>
                  <a:pt x="5099568" y="2800350"/>
                  <a:pt x="5099568" y="2787650"/>
                </a:cubicBezTo>
                <a:cubicBezTo>
                  <a:pt x="5105918" y="2774950"/>
                  <a:pt x="5112268" y="2749550"/>
                  <a:pt x="5131318" y="2743200"/>
                </a:cubicBezTo>
                <a:cubicBezTo>
                  <a:pt x="5156718" y="2724150"/>
                  <a:pt x="5213868" y="2705100"/>
                  <a:pt x="5226568" y="2705100"/>
                </a:cubicBezTo>
                <a:cubicBezTo>
                  <a:pt x="5245618" y="2705100"/>
                  <a:pt x="5309118" y="2762250"/>
                  <a:pt x="5309118" y="2781300"/>
                </a:cubicBezTo>
                <a:close/>
                <a:moveTo>
                  <a:pt x="9881119" y="2762250"/>
                </a:moveTo>
                <a:cubicBezTo>
                  <a:pt x="9881119" y="2781300"/>
                  <a:pt x="9849369" y="2806700"/>
                  <a:pt x="9830319" y="2806700"/>
                </a:cubicBezTo>
                <a:cubicBezTo>
                  <a:pt x="9798569" y="2806700"/>
                  <a:pt x="9785869" y="2743200"/>
                  <a:pt x="9785869" y="2736850"/>
                </a:cubicBezTo>
                <a:cubicBezTo>
                  <a:pt x="9785869" y="2717800"/>
                  <a:pt x="9804919" y="2698750"/>
                  <a:pt x="9817619" y="2698750"/>
                </a:cubicBezTo>
                <a:cubicBezTo>
                  <a:pt x="9862069" y="2698750"/>
                  <a:pt x="9881119" y="2724150"/>
                  <a:pt x="9881119" y="2762250"/>
                </a:cubicBezTo>
                <a:close/>
                <a:moveTo>
                  <a:pt x="6560069" y="2749550"/>
                </a:moveTo>
                <a:cubicBezTo>
                  <a:pt x="6541019" y="2724150"/>
                  <a:pt x="6490219" y="2717800"/>
                  <a:pt x="6502919" y="2698750"/>
                </a:cubicBezTo>
                <a:cubicBezTo>
                  <a:pt x="6509269" y="2698750"/>
                  <a:pt x="6547369" y="2736850"/>
                  <a:pt x="6560069" y="2749550"/>
                </a:cubicBezTo>
                <a:close/>
                <a:moveTo>
                  <a:pt x="5480568" y="2711450"/>
                </a:moveTo>
                <a:cubicBezTo>
                  <a:pt x="5480568" y="2705100"/>
                  <a:pt x="5486918" y="2698750"/>
                  <a:pt x="5486918" y="2692400"/>
                </a:cubicBezTo>
                <a:cubicBezTo>
                  <a:pt x="5486918" y="2698750"/>
                  <a:pt x="5486918" y="2705100"/>
                  <a:pt x="5480568" y="2711450"/>
                </a:cubicBezTo>
                <a:close/>
                <a:moveTo>
                  <a:pt x="3658118" y="2895600"/>
                </a:moveTo>
                <a:cubicBezTo>
                  <a:pt x="3664468" y="2901950"/>
                  <a:pt x="3670818" y="2908300"/>
                  <a:pt x="3683518" y="2908300"/>
                </a:cubicBezTo>
                <a:cubicBezTo>
                  <a:pt x="3702568" y="2908300"/>
                  <a:pt x="3734318" y="2901950"/>
                  <a:pt x="3753368" y="2895600"/>
                </a:cubicBezTo>
                <a:cubicBezTo>
                  <a:pt x="3747018" y="2946400"/>
                  <a:pt x="3734318" y="2940050"/>
                  <a:pt x="3708918" y="2940050"/>
                </a:cubicBezTo>
                <a:cubicBezTo>
                  <a:pt x="3696218" y="2940050"/>
                  <a:pt x="3677168" y="2933700"/>
                  <a:pt x="3658118" y="2933700"/>
                </a:cubicBezTo>
                <a:cubicBezTo>
                  <a:pt x="3651768" y="2927350"/>
                  <a:pt x="3658118" y="2914650"/>
                  <a:pt x="3658118" y="2755900"/>
                </a:cubicBezTo>
                <a:cubicBezTo>
                  <a:pt x="3664468" y="2736850"/>
                  <a:pt x="3670818" y="2711450"/>
                  <a:pt x="3677168" y="2692400"/>
                </a:cubicBezTo>
                <a:cubicBezTo>
                  <a:pt x="3670818" y="2755900"/>
                  <a:pt x="3664468" y="2825750"/>
                  <a:pt x="3658118" y="2895600"/>
                </a:cubicBezTo>
                <a:close/>
                <a:moveTo>
                  <a:pt x="10522469" y="2717800"/>
                </a:moveTo>
                <a:cubicBezTo>
                  <a:pt x="10503419" y="2698750"/>
                  <a:pt x="10516119" y="2679700"/>
                  <a:pt x="10522469" y="2686050"/>
                </a:cubicBezTo>
                <a:lnTo>
                  <a:pt x="10522469" y="2717800"/>
                </a:lnTo>
                <a:close/>
                <a:moveTo>
                  <a:pt x="8134869" y="2692400"/>
                </a:moveTo>
                <a:cubicBezTo>
                  <a:pt x="8128519" y="2698750"/>
                  <a:pt x="8122169" y="2692400"/>
                  <a:pt x="8122169" y="2686050"/>
                </a:cubicBezTo>
                <a:cubicBezTo>
                  <a:pt x="8122169" y="2686050"/>
                  <a:pt x="8128519" y="2692400"/>
                  <a:pt x="8134869" y="2692400"/>
                </a:cubicBezTo>
                <a:close/>
                <a:moveTo>
                  <a:pt x="11824219" y="2679700"/>
                </a:moveTo>
                <a:lnTo>
                  <a:pt x="11824219" y="2698750"/>
                </a:lnTo>
                <a:cubicBezTo>
                  <a:pt x="11817869" y="2705100"/>
                  <a:pt x="11811519" y="2711450"/>
                  <a:pt x="11798819" y="2711450"/>
                </a:cubicBezTo>
                <a:lnTo>
                  <a:pt x="11798819" y="2679700"/>
                </a:lnTo>
                <a:lnTo>
                  <a:pt x="11824219" y="2679700"/>
                </a:lnTo>
                <a:close/>
                <a:moveTo>
                  <a:pt x="11589269" y="2679700"/>
                </a:moveTo>
                <a:lnTo>
                  <a:pt x="11582919" y="2679700"/>
                </a:lnTo>
                <a:lnTo>
                  <a:pt x="11589269" y="2679700"/>
                </a:lnTo>
                <a:close/>
                <a:moveTo>
                  <a:pt x="10370069" y="2692400"/>
                </a:moveTo>
                <a:cubicBezTo>
                  <a:pt x="10370069" y="2698750"/>
                  <a:pt x="10370069" y="2705100"/>
                  <a:pt x="10363719" y="2711450"/>
                </a:cubicBezTo>
                <a:lnTo>
                  <a:pt x="10344669" y="2711450"/>
                </a:lnTo>
                <a:cubicBezTo>
                  <a:pt x="10344669" y="2705100"/>
                  <a:pt x="10338319" y="2698750"/>
                  <a:pt x="10338319" y="2679700"/>
                </a:cubicBezTo>
                <a:cubicBezTo>
                  <a:pt x="10344669" y="2679700"/>
                  <a:pt x="10357369" y="2686050"/>
                  <a:pt x="10370069" y="2692400"/>
                </a:cubicBezTo>
                <a:close/>
                <a:moveTo>
                  <a:pt x="6350518" y="2667000"/>
                </a:moveTo>
                <a:cubicBezTo>
                  <a:pt x="6350518" y="2673350"/>
                  <a:pt x="6344168" y="2673350"/>
                  <a:pt x="6344168" y="2667000"/>
                </a:cubicBezTo>
                <a:lnTo>
                  <a:pt x="6350518" y="2667000"/>
                </a:lnTo>
                <a:close/>
                <a:moveTo>
                  <a:pt x="756168" y="2711450"/>
                </a:moveTo>
                <a:cubicBezTo>
                  <a:pt x="749818" y="2705100"/>
                  <a:pt x="743468" y="2705100"/>
                  <a:pt x="737118" y="2705100"/>
                </a:cubicBezTo>
                <a:cubicBezTo>
                  <a:pt x="743468" y="2692400"/>
                  <a:pt x="762518" y="2673350"/>
                  <a:pt x="781568" y="2660650"/>
                </a:cubicBezTo>
                <a:cubicBezTo>
                  <a:pt x="775218" y="2673350"/>
                  <a:pt x="762518" y="2692400"/>
                  <a:pt x="756168" y="2711450"/>
                </a:cubicBezTo>
                <a:close/>
                <a:moveTo>
                  <a:pt x="4832868" y="2654300"/>
                </a:moveTo>
                <a:cubicBezTo>
                  <a:pt x="4832868" y="2660650"/>
                  <a:pt x="4820168" y="2673350"/>
                  <a:pt x="4820168" y="2679700"/>
                </a:cubicBezTo>
                <a:lnTo>
                  <a:pt x="4801118" y="2679700"/>
                </a:lnTo>
                <a:lnTo>
                  <a:pt x="4807468" y="2654300"/>
                </a:lnTo>
                <a:lnTo>
                  <a:pt x="4832868" y="2654300"/>
                </a:lnTo>
                <a:close/>
                <a:moveTo>
                  <a:pt x="1016518" y="2679700"/>
                </a:moveTo>
                <a:lnTo>
                  <a:pt x="991118" y="2679700"/>
                </a:lnTo>
                <a:cubicBezTo>
                  <a:pt x="991118" y="2673350"/>
                  <a:pt x="991118" y="2660650"/>
                  <a:pt x="1010168" y="2654300"/>
                </a:cubicBezTo>
                <a:cubicBezTo>
                  <a:pt x="1010168" y="2660650"/>
                  <a:pt x="1016518" y="2673350"/>
                  <a:pt x="1016518" y="2679700"/>
                </a:cubicBezTo>
                <a:close/>
                <a:moveTo>
                  <a:pt x="11773419" y="2667000"/>
                </a:moveTo>
                <a:lnTo>
                  <a:pt x="11716269" y="2673350"/>
                </a:lnTo>
                <a:lnTo>
                  <a:pt x="11716269" y="2647950"/>
                </a:lnTo>
                <a:cubicBezTo>
                  <a:pt x="11735319" y="2654300"/>
                  <a:pt x="11760719" y="2660650"/>
                  <a:pt x="11773419" y="2667000"/>
                </a:cubicBezTo>
                <a:close/>
                <a:moveTo>
                  <a:pt x="10274819" y="2686050"/>
                </a:moveTo>
                <a:lnTo>
                  <a:pt x="10243069" y="2686050"/>
                </a:lnTo>
                <a:cubicBezTo>
                  <a:pt x="10249419" y="2673350"/>
                  <a:pt x="10255769" y="2660650"/>
                  <a:pt x="10249419" y="2647950"/>
                </a:cubicBezTo>
                <a:cubicBezTo>
                  <a:pt x="10255769" y="2647950"/>
                  <a:pt x="10268469" y="2660650"/>
                  <a:pt x="10274819" y="2686050"/>
                </a:cubicBezTo>
                <a:close/>
                <a:moveTo>
                  <a:pt x="3562868" y="2673350"/>
                </a:moveTo>
                <a:cubicBezTo>
                  <a:pt x="3556518" y="2673350"/>
                  <a:pt x="3550168" y="2679700"/>
                  <a:pt x="3543818" y="2686050"/>
                </a:cubicBezTo>
                <a:lnTo>
                  <a:pt x="3531118" y="2673350"/>
                </a:lnTo>
                <a:cubicBezTo>
                  <a:pt x="3543818" y="2660650"/>
                  <a:pt x="3556518" y="2641600"/>
                  <a:pt x="3562868" y="2635250"/>
                </a:cubicBezTo>
                <a:lnTo>
                  <a:pt x="3562868" y="2673350"/>
                </a:lnTo>
                <a:close/>
                <a:moveTo>
                  <a:pt x="8338069" y="2647950"/>
                </a:moveTo>
                <a:cubicBezTo>
                  <a:pt x="8325369" y="2654300"/>
                  <a:pt x="8306319" y="2654300"/>
                  <a:pt x="8287269" y="2654300"/>
                </a:cubicBezTo>
                <a:cubicBezTo>
                  <a:pt x="8280919" y="2660650"/>
                  <a:pt x="8280919" y="2667000"/>
                  <a:pt x="8274569" y="2673350"/>
                </a:cubicBezTo>
                <a:cubicBezTo>
                  <a:pt x="8287269" y="2686050"/>
                  <a:pt x="8306319" y="2692400"/>
                  <a:pt x="8319019" y="2698750"/>
                </a:cubicBezTo>
                <a:cubicBezTo>
                  <a:pt x="8312669" y="2705100"/>
                  <a:pt x="8249169" y="2724150"/>
                  <a:pt x="8236469" y="2724150"/>
                </a:cubicBezTo>
                <a:cubicBezTo>
                  <a:pt x="8217419" y="2724150"/>
                  <a:pt x="8192019" y="2717800"/>
                  <a:pt x="8166619" y="2717800"/>
                </a:cubicBezTo>
                <a:lnTo>
                  <a:pt x="8166619" y="2698750"/>
                </a:lnTo>
                <a:cubicBezTo>
                  <a:pt x="8230119" y="2698750"/>
                  <a:pt x="8268219" y="2628900"/>
                  <a:pt x="8287269" y="2628900"/>
                </a:cubicBezTo>
                <a:cubicBezTo>
                  <a:pt x="8306319" y="2628900"/>
                  <a:pt x="8325369" y="2641600"/>
                  <a:pt x="8338069" y="2647950"/>
                </a:cubicBezTo>
                <a:close/>
                <a:moveTo>
                  <a:pt x="3759718" y="2851150"/>
                </a:moveTo>
                <a:lnTo>
                  <a:pt x="3759718" y="2628900"/>
                </a:lnTo>
                <a:cubicBezTo>
                  <a:pt x="3766068" y="2698750"/>
                  <a:pt x="3766068" y="2774950"/>
                  <a:pt x="3759718" y="2851150"/>
                </a:cubicBezTo>
                <a:close/>
                <a:moveTo>
                  <a:pt x="800618" y="2647950"/>
                </a:moveTo>
                <a:cubicBezTo>
                  <a:pt x="800618" y="2641600"/>
                  <a:pt x="806968" y="2628900"/>
                  <a:pt x="813318" y="2628900"/>
                </a:cubicBezTo>
                <a:cubicBezTo>
                  <a:pt x="813318" y="2635250"/>
                  <a:pt x="806968" y="2647950"/>
                  <a:pt x="800618" y="2647950"/>
                </a:cubicBezTo>
                <a:close/>
                <a:moveTo>
                  <a:pt x="8731769" y="2635250"/>
                </a:moveTo>
                <a:cubicBezTo>
                  <a:pt x="8725419" y="2628900"/>
                  <a:pt x="8719069" y="2628900"/>
                  <a:pt x="8719069" y="2622550"/>
                </a:cubicBezTo>
                <a:cubicBezTo>
                  <a:pt x="8725419" y="2622550"/>
                  <a:pt x="8731769" y="2622550"/>
                  <a:pt x="8731769" y="2635250"/>
                </a:cubicBezTo>
                <a:close/>
                <a:moveTo>
                  <a:pt x="6096518" y="2622550"/>
                </a:moveTo>
                <a:cubicBezTo>
                  <a:pt x="6134618" y="2635250"/>
                  <a:pt x="6185418" y="2673350"/>
                  <a:pt x="6185418" y="2717800"/>
                </a:cubicBezTo>
                <a:cubicBezTo>
                  <a:pt x="6185418" y="2755900"/>
                  <a:pt x="6102868" y="2819400"/>
                  <a:pt x="6077468" y="2819400"/>
                </a:cubicBezTo>
                <a:cubicBezTo>
                  <a:pt x="6058418" y="2819400"/>
                  <a:pt x="6001268" y="2794000"/>
                  <a:pt x="5963168" y="2781300"/>
                </a:cubicBezTo>
                <a:cubicBezTo>
                  <a:pt x="5956818" y="2768600"/>
                  <a:pt x="5950468" y="2743200"/>
                  <a:pt x="5950468" y="2730500"/>
                </a:cubicBezTo>
                <a:cubicBezTo>
                  <a:pt x="5950468" y="2711450"/>
                  <a:pt x="5950468" y="2711450"/>
                  <a:pt x="5956818" y="2698750"/>
                </a:cubicBezTo>
                <a:cubicBezTo>
                  <a:pt x="5963168" y="2705100"/>
                  <a:pt x="5975868" y="2705100"/>
                  <a:pt x="5988568" y="2711450"/>
                </a:cubicBezTo>
                <a:cubicBezTo>
                  <a:pt x="5994918" y="2705100"/>
                  <a:pt x="5994918" y="2711450"/>
                  <a:pt x="5994918" y="2692400"/>
                </a:cubicBezTo>
                <a:cubicBezTo>
                  <a:pt x="5994918" y="2679700"/>
                  <a:pt x="5982218" y="2673350"/>
                  <a:pt x="5969518" y="2673350"/>
                </a:cubicBezTo>
                <a:lnTo>
                  <a:pt x="5969518" y="2647950"/>
                </a:lnTo>
                <a:cubicBezTo>
                  <a:pt x="5969518" y="2628900"/>
                  <a:pt x="5988568" y="2635250"/>
                  <a:pt x="5994918" y="2622550"/>
                </a:cubicBezTo>
                <a:lnTo>
                  <a:pt x="6045718" y="2622550"/>
                </a:lnTo>
                <a:cubicBezTo>
                  <a:pt x="6058418" y="2622550"/>
                  <a:pt x="6077468" y="2616200"/>
                  <a:pt x="6096518" y="2622550"/>
                </a:cubicBezTo>
                <a:close/>
                <a:moveTo>
                  <a:pt x="5442468" y="2679700"/>
                </a:moveTo>
                <a:lnTo>
                  <a:pt x="5442468" y="2647950"/>
                </a:lnTo>
                <a:lnTo>
                  <a:pt x="5442468" y="2641600"/>
                </a:lnTo>
                <a:cubicBezTo>
                  <a:pt x="5442468" y="2635250"/>
                  <a:pt x="5442468" y="2622550"/>
                  <a:pt x="5461518" y="2628900"/>
                </a:cubicBezTo>
                <a:cubicBezTo>
                  <a:pt x="5455168" y="2641600"/>
                  <a:pt x="5448818" y="2660650"/>
                  <a:pt x="5442468" y="2679700"/>
                </a:cubicBezTo>
                <a:close/>
                <a:moveTo>
                  <a:pt x="8782569" y="2635250"/>
                </a:moveTo>
                <a:cubicBezTo>
                  <a:pt x="8776219" y="2628900"/>
                  <a:pt x="8776219" y="2622550"/>
                  <a:pt x="8776219" y="2616200"/>
                </a:cubicBezTo>
                <a:cubicBezTo>
                  <a:pt x="8782569" y="2622550"/>
                  <a:pt x="8782569" y="2628900"/>
                  <a:pt x="8782569" y="2635250"/>
                </a:cubicBezTo>
                <a:close/>
                <a:moveTo>
                  <a:pt x="7512569" y="2647950"/>
                </a:moveTo>
                <a:lnTo>
                  <a:pt x="7474469" y="2641600"/>
                </a:lnTo>
                <a:cubicBezTo>
                  <a:pt x="7493519" y="2622550"/>
                  <a:pt x="7506219" y="2616200"/>
                  <a:pt x="7537969" y="2622550"/>
                </a:cubicBezTo>
                <a:lnTo>
                  <a:pt x="7512569" y="2647950"/>
                </a:lnTo>
                <a:close/>
                <a:moveTo>
                  <a:pt x="3670818" y="2667000"/>
                </a:moveTo>
                <a:lnTo>
                  <a:pt x="3689868" y="2609850"/>
                </a:lnTo>
                <a:cubicBezTo>
                  <a:pt x="3683518" y="2616200"/>
                  <a:pt x="3683518" y="2647950"/>
                  <a:pt x="3670818" y="2667000"/>
                </a:cubicBezTo>
                <a:close/>
                <a:moveTo>
                  <a:pt x="743468" y="2628900"/>
                </a:moveTo>
                <a:lnTo>
                  <a:pt x="743468" y="2609850"/>
                </a:lnTo>
                <a:cubicBezTo>
                  <a:pt x="743468" y="2609850"/>
                  <a:pt x="762518" y="2616200"/>
                  <a:pt x="762518" y="2622550"/>
                </a:cubicBezTo>
                <a:cubicBezTo>
                  <a:pt x="756168" y="2628900"/>
                  <a:pt x="749818" y="2628900"/>
                  <a:pt x="743468" y="2628900"/>
                </a:cubicBezTo>
                <a:close/>
                <a:moveTo>
                  <a:pt x="8642869" y="2603500"/>
                </a:moveTo>
                <a:cubicBezTo>
                  <a:pt x="8649219" y="2616200"/>
                  <a:pt x="8655569" y="2628900"/>
                  <a:pt x="8655569" y="2641600"/>
                </a:cubicBezTo>
                <a:cubicBezTo>
                  <a:pt x="8642869" y="2628900"/>
                  <a:pt x="8623819" y="2616200"/>
                  <a:pt x="8617469" y="2603500"/>
                </a:cubicBezTo>
                <a:lnTo>
                  <a:pt x="8642869" y="2603500"/>
                </a:lnTo>
                <a:close/>
                <a:moveTo>
                  <a:pt x="9830319" y="2603500"/>
                </a:moveTo>
                <a:cubicBezTo>
                  <a:pt x="9817619" y="2622550"/>
                  <a:pt x="9728719" y="2679700"/>
                  <a:pt x="9703319" y="2679700"/>
                </a:cubicBezTo>
                <a:cubicBezTo>
                  <a:pt x="9671569" y="2679700"/>
                  <a:pt x="9646169" y="2660650"/>
                  <a:pt x="9646169" y="2641600"/>
                </a:cubicBezTo>
                <a:cubicBezTo>
                  <a:pt x="9646169" y="2628900"/>
                  <a:pt x="9646169" y="2628900"/>
                  <a:pt x="9652519" y="2622550"/>
                </a:cubicBezTo>
                <a:cubicBezTo>
                  <a:pt x="9665219" y="2622550"/>
                  <a:pt x="9677919" y="2647950"/>
                  <a:pt x="9696969" y="2647950"/>
                </a:cubicBezTo>
                <a:cubicBezTo>
                  <a:pt x="9709669" y="2647950"/>
                  <a:pt x="9792219" y="2590800"/>
                  <a:pt x="9804919" y="2590800"/>
                </a:cubicBezTo>
                <a:cubicBezTo>
                  <a:pt x="9823969" y="2590800"/>
                  <a:pt x="9823969" y="2603500"/>
                  <a:pt x="9830319" y="2603500"/>
                </a:cubicBezTo>
                <a:close/>
                <a:moveTo>
                  <a:pt x="8820669" y="2590800"/>
                </a:moveTo>
                <a:lnTo>
                  <a:pt x="8820669" y="2609850"/>
                </a:lnTo>
                <a:cubicBezTo>
                  <a:pt x="8814319" y="2603500"/>
                  <a:pt x="8807969" y="2603500"/>
                  <a:pt x="8820669" y="2590800"/>
                </a:cubicBezTo>
                <a:close/>
                <a:moveTo>
                  <a:pt x="9506469" y="2584450"/>
                </a:moveTo>
                <a:lnTo>
                  <a:pt x="9481069" y="2590800"/>
                </a:lnTo>
                <a:lnTo>
                  <a:pt x="9481069" y="2578100"/>
                </a:lnTo>
                <a:lnTo>
                  <a:pt x="9506469" y="2584450"/>
                </a:lnTo>
                <a:close/>
                <a:moveTo>
                  <a:pt x="6744219" y="2635250"/>
                </a:moveTo>
                <a:cubicBezTo>
                  <a:pt x="6744219" y="2616200"/>
                  <a:pt x="6750569" y="2597150"/>
                  <a:pt x="6756919" y="2578100"/>
                </a:cubicBezTo>
                <a:cubicBezTo>
                  <a:pt x="6750569" y="2597150"/>
                  <a:pt x="6763269" y="2616200"/>
                  <a:pt x="6744219" y="2635250"/>
                </a:cubicBezTo>
                <a:close/>
                <a:moveTo>
                  <a:pt x="3651768" y="2641600"/>
                </a:moveTo>
                <a:cubicBezTo>
                  <a:pt x="3658118" y="2616200"/>
                  <a:pt x="3664468" y="2584450"/>
                  <a:pt x="3689868" y="2571750"/>
                </a:cubicBezTo>
                <a:cubicBezTo>
                  <a:pt x="3677168" y="2590800"/>
                  <a:pt x="3664468" y="2616200"/>
                  <a:pt x="3651768" y="2641600"/>
                </a:cubicBezTo>
                <a:close/>
                <a:moveTo>
                  <a:pt x="11811519" y="2565400"/>
                </a:moveTo>
                <a:cubicBezTo>
                  <a:pt x="11811519" y="2565400"/>
                  <a:pt x="11817869" y="2571750"/>
                  <a:pt x="11817869" y="2584450"/>
                </a:cubicBezTo>
                <a:lnTo>
                  <a:pt x="11798819" y="2584450"/>
                </a:lnTo>
                <a:cubicBezTo>
                  <a:pt x="11798819" y="2578100"/>
                  <a:pt x="11792469" y="2571750"/>
                  <a:pt x="11792469" y="2565400"/>
                </a:cubicBezTo>
                <a:lnTo>
                  <a:pt x="11811519" y="2565400"/>
                </a:lnTo>
                <a:close/>
                <a:moveTo>
                  <a:pt x="8795269" y="2578100"/>
                </a:moveTo>
                <a:cubicBezTo>
                  <a:pt x="8788919" y="2578100"/>
                  <a:pt x="8782569" y="2584450"/>
                  <a:pt x="8744469" y="2571750"/>
                </a:cubicBezTo>
                <a:cubicBezTo>
                  <a:pt x="8744469" y="2571750"/>
                  <a:pt x="8738119" y="2578100"/>
                  <a:pt x="8757169" y="2578100"/>
                </a:cubicBezTo>
                <a:cubicBezTo>
                  <a:pt x="8769869" y="2578100"/>
                  <a:pt x="8776219" y="2571750"/>
                  <a:pt x="8788919" y="2565400"/>
                </a:cubicBezTo>
                <a:cubicBezTo>
                  <a:pt x="8788919" y="2565400"/>
                  <a:pt x="8795269" y="2571750"/>
                  <a:pt x="8795269" y="2578100"/>
                </a:cubicBezTo>
                <a:close/>
                <a:moveTo>
                  <a:pt x="1905518" y="2559050"/>
                </a:moveTo>
                <a:cubicBezTo>
                  <a:pt x="1905518" y="2565400"/>
                  <a:pt x="1899168" y="2565400"/>
                  <a:pt x="1899168" y="2559050"/>
                </a:cubicBezTo>
                <a:lnTo>
                  <a:pt x="1905518" y="2559050"/>
                </a:lnTo>
                <a:close/>
                <a:moveTo>
                  <a:pt x="7303019" y="2597150"/>
                </a:moveTo>
                <a:cubicBezTo>
                  <a:pt x="7322069" y="2590800"/>
                  <a:pt x="7353819" y="2578100"/>
                  <a:pt x="7366519" y="2578100"/>
                </a:cubicBezTo>
                <a:cubicBezTo>
                  <a:pt x="7391919" y="2578100"/>
                  <a:pt x="7430019" y="2609850"/>
                  <a:pt x="7461769" y="2590800"/>
                </a:cubicBezTo>
                <a:cubicBezTo>
                  <a:pt x="7461769" y="2597150"/>
                  <a:pt x="7455419" y="2609850"/>
                  <a:pt x="7455419" y="2616200"/>
                </a:cubicBezTo>
                <a:cubicBezTo>
                  <a:pt x="7449069" y="2616200"/>
                  <a:pt x="7404619" y="2603500"/>
                  <a:pt x="7404619" y="2616200"/>
                </a:cubicBezTo>
                <a:cubicBezTo>
                  <a:pt x="7404619" y="2635250"/>
                  <a:pt x="7442719" y="2692400"/>
                  <a:pt x="7461769" y="2730500"/>
                </a:cubicBezTo>
                <a:cubicBezTo>
                  <a:pt x="7455419" y="2736850"/>
                  <a:pt x="7455419" y="2736850"/>
                  <a:pt x="7442719" y="2736850"/>
                </a:cubicBezTo>
                <a:cubicBezTo>
                  <a:pt x="7417319" y="2736850"/>
                  <a:pt x="7334769" y="2673350"/>
                  <a:pt x="7334769" y="2654300"/>
                </a:cubicBezTo>
                <a:cubicBezTo>
                  <a:pt x="7334769" y="2641600"/>
                  <a:pt x="7347469" y="2635250"/>
                  <a:pt x="7360169" y="2622550"/>
                </a:cubicBezTo>
                <a:cubicBezTo>
                  <a:pt x="7353819" y="2609850"/>
                  <a:pt x="7353819" y="2597150"/>
                  <a:pt x="7334769" y="2597150"/>
                </a:cubicBezTo>
                <a:cubicBezTo>
                  <a:pt x="7322069" y="2597150"/>
                  <a:pt x="7315719" y="2609850"/>
                  <a:pt x="7296669" y="2609850"/>
                </a:cubicBezTo>
                <a:cubicBezTo>
                  <a:pt x="7290319" y="2597150"/>
                  <a:pt x="7290319" y="2578100"/>
                  <a:pt x="7283969" y="2546350"/>
                </a:cubicBezTo>
                <a:cubicBezTo>
                  <a:pt x="7290319" y="2559050"/>
                  <a:pt x="7296669" y="2578100"/>
                  <a:pt x="7303019" y="2597150"/>
                </a:cubicBezTo>
                <a:close/>
                <a:moveTo>
                  <a:pt x="5017018" y="2552700"/>
                </a:moveTo>
                <a:cubicBezTo>
                  <a:pt x="5017018" y="2552700"/>
                  <a:pt x="5017018" y="2559050"/>
                  <a:pt x="5023368" y="2565400"/>
                </a:cubicBezTo>
                <a:cubicBezTo>
                  <a:pt x="5004318" y="2584450"/>
                  <a:pt x="4985268" y="2597150"/>
                  <a:pt x="4966218" y="2603500"/>
                </a:cubicBezTo>
                <a:cubicBezTo>
                  <a:pt x="4972568" y="2584450"/>
                  <a:pt x="4985268" y="2565400"/>
                  <a:pt x="4991618" y="2546350"/>
                </a:cubicBezTo>
                <a:cubicBezTo>
                  <a:pt x="4997968" y="2546350"/>
                  <a:pt x="5010668" y="2552700"/>
                  <a:pt x="5017018" y="2552700"/>
                </a:cubicBezTo>
                <a:close/>
                <a:moveTo>
                  <a:pt x="711718" y="2647950"/>
                </a:moveTo>
                <a:cubicBezTo>
                  <a:pt x="711718" y="2698750"/>
                  <a:pt x="667268" y="2673350"/>
                  <a:pt x="622818" y="2698750"/>
                </a:cubicBezTo>
                <a:cubicBezTo>
                  <a:pt x="635518" y="2711450"/>
                  <a:pt x="641868" y="2730500"/>
                  <a:pt x="660918" y="2730500"/>
                </a:cubicBezTo>
                <a:cubicBezTo>
                  <a:pt x="673618" y="2730500"/>
                  <a:pt x="692668" y="2711450"/>
                  <a:pt x="705368" y="2711450"/>
                </a:cubicBezTo>
                <a:cubicBezTo>
                  <a:pt x="705368" y="2711450"/>
                  <a:pt x="711718" y="2717800"/>
                  <a:pt x="711718" y="2724150"/>
                </a:cubicBezTo>
                <a:cubicBezTo>
                  <a:pt x="711718" y="2774950"/>
                  <a:pt x="692668" y="2844800"/>
                  <a:pt x="762518" y="2908300"/>
                </a:cubicBezTo>
                <a:cubicBezTo>
                  <a:pt x="724418" y="2921000"/>
                  <a:pt x="660918" y="2933700"/>
                  <a:pt x="641868" y="2933700"/>
                </a:cubicBezTo>
                <a:cubicBezTo>
                  <a:pt x="603768" y="2933700"/>
                  <a:pt x="540268" y="2921000"/>
                  <a:pt x="521218" y="2876550"/>
                </a:cubicBezTo>
                <a:cubicBezTo>
                  <a:pt x="508518" y="2838450"/>
                  <a:pt x="508518" y="2781300"/>
                  <a:pt x="508518" y="2762250"/>
                </a:cubicBezTo>
                <a:lnTo>
                  <a:pt x="508518" y="2743200"/>
                </a:lnTo>
                <a:cubicBezTo>
                  <a:pt x="527568" y="2698750"/>
                  <a:pt x="552968" y="2692400"/>
                  <a:pt x="559318" y="2654300"/>
                </a:cubicBezTo>
                <a:cubicBezTo>
                  <a:pt x="565668" y="2647950"/>
                  <a:pt x="565668" y="2641600"/>
                  <a:pt x="572018" y="2635250"/>
                </a:cubicBezTo>
                <a:cubicBezTo>
                  <a:pt x="578368" y="2635250"/>
                  <a:pt x="591068" y="2641600"/>
                  <a:pt x="597418" y="2647950"/>
                </a:cubicBezTo>
                <a:cubicBezTo>
                  <a:pt x="610118" y="2628900"/>
                  <a:pt x="635518" y="2597150"/>
                  <a:pt x="635518" y="2578100"/>
                </a:cubicBezTo>
                <a:cubicBezTo>
                  <a:pt x="635518" y="2565400"/>
                  <a:pt x="622818" y="2584450"/>
                  <a:pt x="622818" y="2565400"/>
                </a:cubicBezTo>
                <a:cubicBezTo>
                  <a:pt x="622818" y="2552700"/>
                  <a:pt x="635518" y="2552700"/>
                  <a:pt x="641868" y="2546350"/>
                </a:cubicBezTo>
                <a:cubicBezTo>
                  <a:pt x="654568" y="2552700"/>
                  <a:pt x="711718" y="2635250"/>
                  <a:pt x="711718" y="2647950"/>
                </a:cubicBezTo>
                <a:close/>
                <a:moveTo>
                  <a:pt x="11773419" y="2597150"/>
                </a:moveTo>
                <a:cubicBezTo>
                  <a:pt x="11767069" y="2597150"/>
                  <a:pt x="11767069" y="2584450"/>
                  <a:pt x="11760719" y="2578100"/>
                </a:cubicBezTo>
                <a:lnTo>
                  <a:pt x="11767069" y="2540000"/>
                </a:lnTo>
                <a:cubicBezTo>
                  <a:pt x="11767069" y="2546350"/>
                  <a:pt x="11773419" y="2552700"/>
                  <a:pt x="11773419" y="2597150"/>
                </a:cubicBezTo>
                <a:close/>
                <a:moveTo>
                  <a:pt x="9449319" y="2603500"/>
                </a:moveTo>
                <a:cubicBezTo>
                  <a:pt x="9430269" y="2590800"/>
                  <a:pt x="9404869" y="2571750"/>
                  <a:pt x="9385819" y="2552700"/>
                </a:cubicBezTo>
                <a:cubicBezTo>
                  <a:pt x="9392169" y="2546350"/>
                  <a:pt x="9398519" y="2540000"/>
                  <a:pt x="9411219" y="2540000"/>
                </a:cubicBezTo>
                <a:cubicBezTo>
                  <a:pt x="9449319" y="2540000"/>
                  <a:pt x="9436619" y="2584450"/>
                  <a:pt x="9449319" y="2603500"/>
                </a:cubicBezTo>
                <a:close/>
                <a:moveTo>
                  <a:pt x="749818" y="2578100"/>
                </a:moveTo>
                <a:lnTo>
                  <a:pt x="730768" y="2597150"/>
                </a:lnTo>
                <a:lnTo>
                  <a:pt x="711718" y="2597150"/>
                </a:lnTo>
                <a:lnTo>
                  <a:pt x="711718" y="2571750"/>
                </a:lnTo>
                <a:cubicBezTo>
                  <a:pt x="718068" y="2559050"/>
                  <a:pt x="724418" y="2546350"/>
                  <a:pt x="749818" y="2533650"/>
                </a:cubicBezTo>
                <a:lnTo>
                  <a:pt x="749818" y="2578100"/>
                </a:lnTo>
                <a:close/>
                <a:moveTo>
                  <a:pt x="8960369" y="2527300"/>
                </a:moveTo>
                <a:cubicBezTo>
                  <a:pt x="8960369" y="2527300"/>
                  <a:pt x="8954019" y="2533650"/>
                  <a:pt x="8954019" y="2527300"/>
                </a:cubicBezTo>
                <a:lnTo>
                  <a:pt x="8960369" y="2527300"/>
                </a:lnTo>
                <a:close/>
                <a:moveTo>
                  <a:pt x="2235719" y="2559050"/>
                </a:moveTo>
                <a:cubicBezTo>
                  <a:pt x="2248419" y="2552700"/>
                  <a:pt x="2261119" y="2533650"/>
                  <a:pt x="2273819" y="2527300"/>
                </a:cubicBezTo>
                <a:cubicBezTo>
                  <a:pt x="2267469" y="2533650"/>
                  <a:pt x="2254769" y="2559050"/>
                  <a:pt x="2235719" y="2559050"/>
                </a:cubicBezTo>
                <a:close/>
                <a:moveTo>
                  <a:pt x="10528819" y="2647950"/>
                </a:moveTo>
                <a:lnTo>
                  <a:pt x="10528819" y="2667000"/>
                </a:lnTo>
                <a:cubicBezTo>
                  <a:pt x="10516119" y="2635250"/>
                  <a:pt x="10509769" y="2597150"/>
                  <a:pt x="10490719" y="2571750"/>
                </a:cubicBezTo>
                <a:cubicBezTo>
                  <a:pt x="10478019" y="2546350"/>
                  <a:pt x="10452619" y="2533650"/>
                  <a:pt x="10439919" y="2520950"/>
                </a:cubicBezTo>
                <a:cubicBezTo>
                  <a:pt x="10509769" y="2559050"/>
                  <a:pt x="10528819" y="2584450"/>
                  <a:pt x="10528819" y="2647950"/>
                </a:cubicBezTo>
                <a:close/>
                <a:moveTo>
                  <a:pt x="10363719" y="2584450"/>
                </a:moveTo>
                <a:cubicBezTo>
                  <a:pt x="10344669" y="2584450"/>
                  <a:pt x="10325619" y="2571750"/>
                  <a:pt x="10306569" y="2578100"/>
                </a:cubicBezTo>
                <a:cubicBezTo>
                  <a:pt x="10287519" y="2578100"/>
                  <a:pt x="10274819" y="2590800"/>
                  <a:pt x="10262119" y="2590800"/>
                </a:cubicBezTo>
                <a:cubicBezTo>
                  <a:pt x="10287519" y="2559050"/>
                  <a:pt x="10306569" y="2527300"/>
                  <a:pt x="10325619" y="2501900"/>
                </a:cubicBezTo>
                <a:cubicBezTo>
                  <a:pt x="10351019" y="2508250"/>
                  <a:pt x="10351019" y="2559050"/>
                  <a:pt x="10363719" y="2584450"/>
                </a:cubicBezTo>
                <a:close/>
                <a:moveTo>
                  <a:pt x="8731769" y="2508250"/>
                </a:moveTo>
                <a:lnTo>
                  <a:pt x="8731769" y="2540000"/>
                </a:lnTo>
                <a:cubicBezTo>
                  <a:pt x="8719069" y="2540000"/>
                  <a:pt x="8706369" y="2546350"/>
                  <a:pt x="8687319" y="2546350"/>
                </a:cubicBezTo>
                <a:cubicBezTo>
                  <a:pt x="8674619" y="2546350"/>
                  <a:pt x="8655569" y="2533650"/>
                  <a:pt x="8636519" y="2514600"/>
                </a:cubicBezTo>
                <a:cubicBezTo>
                  <a:pt x="8642869" y="2508250"/>
                  <a:pt x="8655569" y="2508250"/>
                  <a:pt x="8661919" y="2501900"/>
                </a:cubicBezTo>
                <a:lnTo>
                  <a:pt x="8731769" y="2508250"/>
                </a:lnTo>
                <a:close/>
                <a:moveTo>
                  <a:pt x="5036068" y="2501900"/>
                </a:moveTo>
                <a:cubicBezTo>
                  <a:pt x="5036068" y="2508250"/>
                  <a:pt x="5029718" y="2508250"/>
                  <a:pt x="5029718" y="2501900"/>
                </a:cubicBezTo>
                <a:lnTo>
                  <a:pt x="5036068" y="2501900"/>
                </a:lnTo>
                <a:close/>
                <a:moveTo>
                  <a:pt x="12008369" y="2495550"/>
                </a:moveTo>
                <a:cubicBezTo>
                  <a:pt x="12002019" y="2495550"/>
                  <a:pt x="11995669" y="2495550"/>
                  <a:pt x="11995669" y="2489200"/>
                </a:cubicBezTo>
                <a:lnTo>
                  <a:pt x="12008369" y="2495550"/>
                </a:lnTo>
                <a:close/>
                <a:moveTo>
                  <a:pt x="11570219" y="2514600"/>
                </a:moveTo>
                <a:cubicBezTo>
                  <a:pt x="11557519" y="2514600"/>
                  <a:pt x="11544819" y="2520950"/>
                  <a:pt x="11532119" y="2527300"/>
                </a:cubicBezTo>
                <a:cubicBezTo>
                  <a:pt x="11525769" y="2520950"/>
                  <a:pt x="11519419" y="2501900"/>
                  <a:pt x="11513069" y="2489200"/>
                </a:cubicBezTo>
                <a:cubicBezTo>
                  <a:pt x="11532119" y="2495550"/>
                  <a:pt x="11551169" y="2501900"/>
                  <a:pt x="11570219" y="2514600"/>
                </a:cubicBezTo>
                <a:close/>
                <a:moveTo>
                  <a:pt x="10249419" y="2501900"/>
                </a:moveTo>
                <a:cubicBezTo>
                  <a:pt x="10249419" y="2508250"/>
                  <a:pt x="10236719" y="2520950"/>
                  <a:pt x="10230369" y="2520950"/>
                </a:cubicBezTo>
                <a:cubicBezTo>
                  <a:pt x="10230369" y="2514600"/>
                  <a:pt x="10224019" y="2508250"/>
                  <a:pt x="10224019" y="2489200"/>
                </a:cubicBezTo>
                <a:cubicBezTo>
                  <a:pt x="10230369" y="2489200"/>
                  <a:pt x="10243069" y="2495550"/>
                  <a:pt x="10249419" y="2501900"/>
                </a:cubicBezTo>
                <a:close/>
                <a:moveTo>
                  <a:pt x="8414269" y="2495550"/>
                </a:moveTo>
                <a:cubicBezTo>
                  <a:pt x="8407919" y="2520950"/>
                  <a:pt x="8401569" y="2533650"/>
                  <a:pt x="8401569" y="2546350"/>
                </a:cubicBezTo>
                <a:cubicBezTo>
                  <a:pt x="8407919" y="2552700"/>
                  <a:pt x="8420619" y="2552700"/>
                  <a:pt x="8484119" y="2546350"/>
                </a:cubicBezTo>
                <a:cubicBezTo>
                  <a:pt x="8471419" y="2571750"/>
                  <a:pt x="8420619" y="2565400"/>
                  <a:pt x="8433319" y="2616200"/>
                </a:cubicBezTo>
                <a:cubicBezTo>
                  <a:pt x="8414269" y="2609850"/>
                  <a:pt x="8388869" y="2609850"/>
                  <a:pt x="8369819" y="2597150"/>
                </a:cubicBezTo>
                <a:cubicBezTo>
                  <a:pt x="8363469" y="2597150"/>
                  <a:pt x="8363469" y="2584450"/>
                  <a:pt x="8357119" y="2578100"/>
                </a:cubicBezTo>
                <a:cubicBezTo>
                  <a:pt x="8344419" y="2578100"/>
                  <a:pt x="8338069" y="2571750"/>
                  <a:pt x="8319019" y="2571750"/>
                </a:cubicBezTo>
                <a:cubicBezTo>
                  <a:pt x="8306319" y="2571750"/>
                  <a:pt x="8230119" y="2616200"/>
                  <a:pt x="8185669" y="2641600"/>
                </a:cubicBezTo>
                <a:cubicBezTo>
                  <a:pt x="8192019" y="2622550"/>
                  <a:pt x="8192019" y="2603500"/>
                  <a:pt x="8204719" y="2584450"/>
                </a:cubicBezTo>
                <a:cubicBezTo>
                  <a:pt x="8192019" y="2571750"/>
                  <a:pt x="8172969" y="2571750"/>
                  <a:pt x="8160269" y="2571750"/>
                </a:cubicBezTo>
                <a:lnTo>
                  <a:pt x="8160269" y="2546350"/>
                </a:lnTo>
                <a:cubicBezTo>
                  <a:pt x="8198369" y="2540000"/>
                  <a:pt x="8242819" y="2527300"/>
                  <a:pt x="8287269" y="2514600"/>
                </a:cubicBezTo>
                <a:cubicBezTo>
                  <a:pt x="8293619" y="2514600"/>
                  <a:pt x="8312669" y="2495550"/>
                  <a:pt x="8325369" y="2489200"/>
                </a:cubicBezTo>
                <a:lnTo>
                  <a:pt x="8363469" y="2489200"/>
                </a:lnTo>
                <a:cubicBezTo>
                  <a:pt x="8376169" y="2489200"/>
                  <a:pt x="8395219" y="2489200"/>
                  <a:pt x="8414269" y="2495550"/>
                </a:cubicBezTo>
                <a:close/>
                <a:moveTo>
                  <a:pt x="1778518" y="2489200"/>
                </a:moveTo>
                <a:cubicBezTo>
                  <a:pt x="1772168" y="2495550"/>
                  <a:pt x="1772168" y="2501900"/>
                  <a:pt x="1765818" y="2508250"/>
                </a:cubicBezTo>
                <a:lnTo>
                  <a:pt x="1746768" y="2508250"/>
                </a:lnTo>
                <a:cubicBezTo>
                  <a:pt x="1740418" y="2501900"/>
                  <a:pt x="1740418" y="2495550"/>
                  <a:pt x="1746768" y="2489200"/>
                </a:cubicBezTo>
                <a:lnTo>
                  <a:pt x="1778518" y="2489200"/>
                </a:lnTo>
                <a:close/>
                <a:moveTo>
                  <a:pt x="1473718" y="2508250"/>
                </a:moveTo>
                <a:cubicBezTo>
                  <a:pt x="1467368" y="2508250"/>
                  <a:pt x="1467368" y="2489200"/>
                  <a:pt x="1473718" y="2489200"/>
                </a:cubicBezTo>
                <a:cubicBezTo>
                  <a:pt x="1480068" y="2489200"/>
                  <a:pt x="1473718" y="2501900"/>
                  <a:pt x="1473718" y="2508250"/>
                </a:cubicBezTo>
                <a:close/>
                <a:moveTo>
                  <a:pt x="1118118" y="2514600"/>
                </a:moveTo>
                <a:cubicBezTo>
                  <a:pt x="1118118" y="2508250"/>
                  <a:pt x="1118118" y="2495550"/>
                  <a:pt x="1124468" y="2489200"/>
                </a:cubicBezTo>
                <a:cubicBezTo>
                  <a:pt x="1124468" y="2495550"/>
                  <a:pt x="1124468" y="2508250"/>
                  <a:pt x="1118118" y="2514600"/>
                </a:cubicBezTo>
                <a:close/>
                <a:moveTo>
                  <a:pt x="9754119" y="2489200"/>
                </a:moveTo>
                <a:cubicBezTo>
                  <a:pt x="9747769" y="2489200"/>
                  <a:pt x="9735069" y="2489200"/>
                  <a:pt x="9735069" y="2482850"/>
                </a:cubicBezTo>
                <a:cubicBezTo>
                  <a:pt x="9741419" y="2482850"/>
                  <a:pt x="9747769" y="2482850"/>
                  <a:pt x="9754119" y="2489200"/>
                </a:cubicBezTo>
                <a:close/>
                <a:moveTo>
                  <a:pt x="1099068" y="2508250"/>
                </a:moveTo>
                <a:cubicBezTo>
                  <a:pt x="1092718" y="2514600"/>
                  <a:pt x="1086368" y="2514600"/>
                  <a:pt x="1080018" y="2514600"/>
                </a:cubicBezTo>
                <a:lnTo>
                  <a:pt x="1080018" y="2482850"/>
                </a:lnTo>
                <a:lnTo>
                  <a:pt x="1092718" y="2482850"/>
                </a:lnTo>
                <a:lnTo>
                  <a:pt x="1099068" y="2508250"/>
                </a:lnTo>
                <a:close/>
                <a:moveTo>
                  <a:pt x="1041918" y="2482850"/>
                </a:moveTo>
                <a:cubicBezTo>
                  <a:pt x="1041918" y="2489200"/>
                  <a:pt x="1048268" y="2501900"/>
                  <a:pt x="1048268" y="2508250"/>
                </a:cubicBezTo>
                <a:cubicBezTo>
                  <a:pt x="1041918" y="2508250"/>
                  <a:pt x="1029218" y="2514600"/>
                  <a:pt x="1022868" y="2514600"/>
                </a:cubicBezTo>
                <a:cubicBezTo>
                  <a:pt x="1022868" y="2508250"/>
                  <a:pt x="1016518" y="2495550"/>
                  <a:pt x="1022868" y="2482850"/>
                </a:cubicBezTo>
                <a:lnTo>
                  <a:pt x="1041918" y="2482850"/>
                </a:lnTo>
                <a:close/>
                <a:moveTo>
                  <a:pt x="9341369" y="2508250"/>
                </a:moveTo>
                <a:cubicBezTo>
                  <a:pt x="9341369" y="2527300"/>
                  <a:pt x="9335019" y="2540000"/>
                  <a:pt x="9328669" y="2552700"/>
                </a:cubicBezTo>
                <a:cubicBezTo>
                  <a:pt x="9328669" y="2546350"/>
                  <a:pt x="9322319" y="2540000"/>
                  <a:pt x="9315969" y="2533650"/>
                </a:cubicBezTo>
                <a:cubicBezTo>
                  <a:pt x="9309619" y="2546350"/>
                  <a:pt x="9309619" y="2565400"/>
                  <a:pt x="9315969" y="2571750"/>
                </a:cubicBezTo>
                <a:cubicBezTo>
                  <a:pt x="9277869" y="2552700"/>
                  <a:pt x="9277869" y="2520950"/>
                  <a:pt x="9246119" y="2508250"/>
                </a:cubicBezTo>
                <a:cubicBezTo>
                  <a:pt x="9246119" y="2501900"/>
                  <a:pt x="9258819" y="2495550"/>
                  <a:pt x="9265169" y="2489200"/>
                </a:cubicBezTo>
                <a:cubicBezTo>
                  <a:pt x="9271519" y="2495550"/>
                  <a:pt x="9277869" y="2501900"/>
                  <a:pt x="9271519" y="2514600"/>
                </a:cubicBezTo>
                <a:cubicBezTo>
                  <a:pt x="9277869" y="2514600"/>
                  <a:pt x="9277869" y="2508250"/>
                  <a:pt x="9290569" y="2508250"/>
                </a:cubicBezTo>
                <a:cubicBezTo>
                  <a:pt x="9309619" y="2508250"/>
                  <a:pt x="9296919" y="2514600"/>
                  <a:pt x="9303269" y="2520950"/>
                </a:cubicBezTo>
                <a:cubicBezTo>
                  <a:pt x="9315969" y="2508250"/>
                  <a:pt x="9315969" y="2489200"/>
                  <a:pt x="9315969" y="2476500"/>
                </a:cubicBezTo>
                <a:cubicBezTo>
                  <a:pt x="9328669" y="2489200"/>
                  <a:pt x="9341369" y="2495550"/>
                  <a:pt x="9341369" y="2508250"/>
                </a:cubicBezTo>
                <a:close/>
                <a:moveTo>
                  <a:pt x="984768" y="2501900"/>
                </a:moveTo>
                <a:cubicBezTo>
                  <a:pt x="984768" y="2501900"/>
                  <a:pt x="984768" y="2508250"/>
                  <a:pt x="965718" y="2514600"/>
                </a:cubicBezTo>
                <a:lnTo>
                  <a:pt x="965718" y="2476500"/>
                </a:lnTo>
                <a:cubicBezTo>
                  <a:pt x="984768" y="2482850"/>
                  <a:pt x="984768" y="2495550"/>
                  <a:pt x="984768" y="2501900"/>
                </a:cubicBezTo>
                <a:close/>
                <a:moveTo>
                  <a:pt x="933968" y="2508250"/>
                </a:moveTo>
                <a:cubicBezTo>
                  <a:pt x="927618" y="2514600"/>
                  <a:pt x="921268" y="2514600"/>
                  <a:pt x="914918" y="2514600"/>
                </a:cubicBezTo>
                <a:cubicBezTo>
                  <a:pt x="914918" y="2501900"/>
                  <a:pt x="927618" y="2482850"/>
                  <a:pt x="933968" y="2470150"/>
                </a:cubicBezTo>
                <a:cubicBezTo>
                  <a:pt x="940318" y="2476500"/>
                  <a:pt x="933968" y="2495550"/>
                  <a:pt x="933968" y="2508250"/>
                </a:cubicBezTo>
                <a:close/>
                <a:moveTo>
                  <a:pt x="11544819" y="2476500"/>
                </a:moveTo>
                <a:cubicBezTo>
                  <a:pt x="11538469" y="2476500"/>
                  <a:pt x="11532119" y="2463800"/>
                  <a:pt x="11538469" y="2463800"/>
                </a:cubicBezTo>
                <a:cubicBezTo>
                  <a:pt x="11538469" y="2463800"/>
                  <a:pt x="11544819" y="2470150"/>
                  <a:pt x="11544819" y="2476500"/>
                </a:cubicBezTo>
                <a:close/>
                <a:moveTo>
                  <a:pt x="9703319" y="2501900"/>
                </a:moveTo>
                <a:cubicBezTo>
                  <a:pt x="9696969" y="2501900"/>
                  <a:pt x="9690619" y="2508250"/>
                  <a:pt x="9684269" y="2514600"/>
                </a:cubicBezTo>
                <a:cubicBezTo>
                  <a:pt x="9671569" y="2501900"/>
                  <a:pt x="9652519" y="2482850"/>
                  <a:pt x="9646169" y="2463800"/>
                </a:cubicBezTo>
                <a:cubicBezTo>
                  <a:pt x="9665219" y="2470150"/>
                  <a:pt x="9690619" y="2482850"/>
                  <a:pt x="9703319" y="2501900"/>
                </a:cubicBezTo>
                <a:close/>
                <a:moveTo>
                  <a:pt x="7576069" y="2476500"/>
                </a:moveTo>
                <a:cubicBezTo>
                  <a:pt x="7576069" y="2476500"/>
                  <a:pt x="7569719" y="2476500"/>
                  <a:pt x="7563369" y="2470150"/>
                </a:cubicBezTo>
                <a:cubicBezTo>
                  <a:pt x="7569719" y="2463800"/>
                  <a:pt x="7576069" y="2451100"/>
                  <a:pt x="7582419" y="2451100"/>
                </a:cubicBezTo>
                <a:lnTo>
                  <a:pt x="7576069" y="2476500"/>
                </a:lnTo>
                <a:close/>
                <a:moveTo>
                  <a:pt x="11894069" y="2482850"/>
                </a:moveTo>
                <a:lnTo>
                  <a:pt x="11855969" y="2482850"/>
                </a:lnTo>
                <a:cubicBezTo>
                  <a:pt x="11855969" y="2476500"/>
                  <a:pt x="11849619" y="2463800"/>
                  <a:pt x="11855969" y="2444750"/>
                </a:cubicBezTo>
                <a:lnTo>
                  <a:pt x="11894069" y="2444750"/>
                </a:lnTo>
                <a:lnTo>
                  <a:pt x="11894069" y="2482850"/>
                </a:lnTo>
                <a:close/>
                <a:moveTo>
                  <a:pt x="11544819" y="2565400"/>
                </a:moveTo>
                <a:cubicBezTo>
                  <a:pt x="11563869" y="2571750"/>
                  <a:pt x="11601969" y="2571750"/>
                  <a:pt x="11640069" y="2565400"/>
                </a:cubicBezTo>
                <a:cubicBezTo>
                  <a:pt x="11621019" y="2578100"/>
                  <a:pt x="11601969" y="2584450"/>
                  <a:pt x="11576569" y="2584450"/>
                </a:cubicBezTo>
                <a:lnTo>
                  <a:pt x="11576569" y="2616200"/>
                </a:lnTo>
                <a:cubicBezTo>
                  <a:pt x="11557519" y="2616200"/>
                  <a:pt x="11532119" y="2616200"/>
                  <a:pt x="11506719" y="2622550"/>
                </a:cubicBezTo>
                <a:cubicBezTo>
                  <a:pt x="11506719" y="2616200"/>
                  <a:pt x="11519419" y="2609850"/>
                  <a:pt x="11525769" y="2603500"/>
                </a:cubicBezTo>
                <a:cubicBezTo>
                  <a:pt x="11506719" y="2578100"/>
                  <a:pt x="11474969" y="2546350"/>
                  <a:pt x="11474969" y="2527300"/>
                </a:cubicBezTo>
                <a:cubicBezTo>
                  <a:pt x="11474969" y="2514600"/>
                  <a:pt x="11487669" y="2470150"/>
                  <a:pt x="11494019" y="2444750"/>
                </a:cubicBezTo>
                <a:cubicBezTo>
                  <a:pt x="11494019" y="2482850"/>
                  <a:pt x="11474969" y="2546350"/>
                  <a:pt x="11544819" y="2565400"/>
                </a:cubicBezTo>
                <a:close/>
                <a:moveTo>
                  <a:pt x="3791468" y="2451100"/>
                </a:moveTo>
                <a:cubicBezTo>
                  <a:pt x="3791468" y="2451100"/>
                  <a:pt x="3797818" y="2444750"/>
                  <a:pt x="3797818" y="2438400"/>
                </a:cubicBezTo>
                <a:cubicBezTo>
                  <a:pt x="3797818" y="2444750"/>
                  <a:pt x="3797818" y="2451100"/>
                  <a:pt x="3791468" y="2451100"/>
                </a:cubicBezTo>
                <a:close/>
                <a:moveTo>
                  <a:pt x="11443219" y="2451100"/>
                </a:moveTo>
                <a:cubicBezTo>
                  <a:pt x="11436869" y="2451100"/>
                  <a:pt x="11430519" y="2457450"/>
                  <a:pt x="11411469" y="2457450"/>
                </a:cubicBezTo>
                <a:cubicBezTo>
                  <a:pt x="11405119" y="2451100"/>
                  <a:pt x="11405119" y="2432050"/>
                  <a:pt x="11405119" y="2432050"/>
                </a:cubicBezTo>
                <a:cubicBezTo>
                  <a:pt x="11417819" y="2438400"/>
                  <a:pt x="11430519" y="2438400"/>
                  <a:pt x="11443219" y="2451100"/>
                </a:cubicBezTo>
                <a:close/>
                <a:moveTo>
                  <a:pt x="11132069" y="2451100"/>
                </a:moveTo>
                <a:cubicBezTo>
                  <a:pt x="11132069" y="2444750"/>
                  <a:pt x="11125719" y="2432050"/>
                  <a:pt x="11132069" y="2432050"/>
                </a:cubicBezTo>
                <a:cubicBezTo>
                  <a:pt x="11138419" y="2432050"/>
                  <a:pt x="11138419" y="2444750"/>
                  <a:pt x="11132069" y="2451100"/>
                </a:cubicBezTo>
                <a:close/>
                <a:moveTo>
                  <a:pt x="8833369" y="2444750"/>
                </a:moveTo>
                <a:cubicBezTo>
                  <a:pt x="8833369" y="2457450"/>
                  <a:pt x="8795269" y="2476500"/>
                  <a:pt x="8769869" y="2495550"/>
                </a:cubicBezTo>
                <a:cubicBezTo>
                  <a:pt x="8776219" y="2508250"/>
                  <a:pt x="8776219" y="2520950"/>
                  <a:pt x="8795269" y="2520950"/>
                </a:cubicBezTo>
                <a:cubicBezTo>
                  <a:pt x="8807969" y="2520950"/>
                  <a:pt x="8827019" y="2501900"/>
                  <a:pt x="8827019" y="2489200"/>
                </a:cubicBezTo>
                <a:cubicBezTo>
                  <a:pt x="8852419" y="2501900"/>
                  <a:pt x="8852419" y="2533650"/>
                  <a:pt x="8852419" y="2559050"/>
                </a:cubicBezTo>
                <a:cubicBezTo>
                  <a:pt x="8852419" y="2584450"/>
                  <a:pt x="8833369" y="2679700"/>
                  <a:pt x="8776219" y="2679700"/>
                </a:cubicBezTo>
                <a:cubicBezTo>
                  <a:pt x="8763519" y="2679700"/>
                  <a:pt x="8706369" y="2660650"/>
                  <a:pt x="8668269" y="2641600"/>
                </a:cubicBezTo>
                <a:cubicBezTo>
                  <a:pt x="8655569" y="2654300"/>
                  <a:pt x="8649219" y="2673350"/>
                  <a:pt x="8649219" y="2698750"/>
                </a:cubicBezTo>
                <a:cubicBezTo>
                  <a:pt x="8598419" y="2679700"/>
                  <a:pt x="8534919" y="2736850"/>
                  <a:pt x="8484119" y="2800350"/>
                </a:cubicBezTo>
                <a:lnTo>
                  <a:pt x="8465069" y="2800350"/>
                </a:lnTo>
                <a:cubicBezTo>
                  <a:pt x="8471419" y="2717800"/>
                  <a:pt x="8566669" y="2679700"/>
                  <a:pt x="8566669" y="2667000"/>
                </a:cubicBezTo>
                <a:cubicBezTo>
                  <a:pt x="8566669" y="2647950"/>
                  <a:pt x="8553969" y="2590800"/>
                  <a:pt x="8541269" y="2546350"/>
                </a:cubicBezTo>
                <a:cubicBezTo>
                  <a:pt x="8547619" y="2546350"/>
                  <a:pt x="8553969" y="2540000"/>
                  <a:pt x="8573019" y="2540000"/>
                </a:cubicBezTo>
                <a:cubicBezTo>
                  <a:pt x="8585719" y="2540000"/>
                  <a:pt x="8598419" y="2565400"/>
                  <a:pt x="8611119" y="2584450"/>
                </a:cubicBezTo>
                <a:cubicBezTo>
                  <a:pt x="8630169" y="2565400"/>
                  <a:pt x="8617469" y="2546350"/>
                  <a:pt x="8623819" y="2527300"/>
                </a:cubicBezTo>
                <a:cubicBezTo>
                  <a:pt x="8611119" y="2470150"/>
                  <a:pt x="8700019" y="2482850"/>
                  <a:pt x="8744469" y="2463800"/>
                </a:cubicBezTo>
                <a:cubicBezTo>
                  <a:pt x="8763519" y="2451100"/>
                  <a:pt x="8801619" y="2438400"/>
                  <a:pt x="8827019" y="2432050"/>
                </a:cubicBezTo>
                <a:cubicBezTo>
                  <a:pt x="8827019" y="2432050"/>
                  <a:pt x="8833369" y="2425700"/>
                  <a:pt x="8833369" y="2444750"/>
                </a:cubicBezTo>
                <a:close/>
                <a:moveTo>
                  <a:pt x="9716019" y="2444750"/>
                </a:moveTo>
                <a:cubicBezTo>
                  <a:pt x="9709669" y="2444750"/>
                  <a:pt x="9696969" y="2438400"/>
                  <a:pt x="9677919" y="2425700"/>
                </a:cubicBezTo>
                <a:lnTo>
                  <a:pt x="9716019" y="2425700"/>
                </a:lnTo>
                <a:lnTo>
                  <a:pt x="9716019" y="2444750"/>
                </a:lnTo>
                <a:close/>
                <a:moveTo>
                  <a:pt x="6820419" y="2444750"/>
                </a:moveTo>
                <a:cubicBezTo>
                  <a:pt x="6814069" y="2444750"/>
                  <a:pt x="6807719" y="2444750"/>
                  <a:pt x="6801369" y="2438400"/>
                </a:cubicBezTo>
                <a:lnTo>
                  <a:pt x="6814069" y="2425700"/>
                </a:lnTo>
                <a:cubicBezTo>
                  <a:pt x="6820419" y="2432050"/>
                  <a:pt x="6820419" y="2438400"/>
                  <a:pt x="6820419" y="2444750"/>
                </a:cubicBezTo>
                <a:close/>
                <a:moveTo>
                  <a:pt x="711718" y="2432050"/>
                </a:moveTo>
                <a:cubicBezTo>
                  <a:pt x="705368" y="2432050"/>
                  <a:pt x="705368" y="2419350"/>
                  <a:pt x="711718" y="2413000"/>
                </a:cubicBezTo>
                <a:cubicBezTo>
                  <a:pt x="718068" y="2419350"/>
                  <a:pt x="718068" y="2419350"/>
                  <a:pt x="711718" y="2432050"/>
                </a:cubicBezTo>
                <a:close/>
                <a:moveTo>
                  <a:pt x="10630419" y="2413000"/>
                </a:moveTo>
                <a:cubicBezTo>
                  <a:pt x="10624069" y="2419350"/>
                  <a:pt x="10617719" y="2419350"/>
                  <a:pt x="10598669" y="2419350"/>
                </a:cubicBezTo>
                <a:cubicBezTo>
                  <a:pt x="10598669" y="2419350"/>
                  <a:pt x="10560569" y="2419350"/>
                  <a:pt x="10585969" y="2406650"/>
                </a:cubicBezTo>
                <a:lnTo>
                  <a:pt x="10630419" y="2413000"/>
                </a:lnTo>
                <a:close/>
                <a:moveTo>
                  <a:pt x="4896368" y="2495550"/>
                </a:moveTo>
                <a:lnTo>
                  <a:pt x="4896368" y="2476500"/>
                </a:lnTo>
                <a:cubicBezTo>
                  <a:pt x="4915418" y="2463800"/>
                  <a:pt x="4947168" y="2444750"/>
                  <a:pt x="4947168" y="2425700"/>
                </a:cubicBezTo>
                <a:cubicBezTo>
                  <a:pt x="4947168" y="2413000"/>
                  <a:pt x="4940818" y="2419350"/>
                  <a:pt x="4934468" y="2413000"/>
                </a:cubicBezTo>
                <a:cubicBezTo>
                  <a:pt x="4940818" y="2413000"/>
                  <a:pt x="4959868" y="2419350"/>
                  <a:pt x="4972568" y="2432050"/>
                </a:cubicBezTo>
                <a:cubicBezTo>
                  <a:pt x="4966218" y="2451100"/>
                  <a:pt x="4909068" y="2489200"/>
                  <a:pt x="4896368" y="2495550"/>
                </a:cubicBezTo>
                <a:close/>
                <a:moveTo>
                  <a:pt x="4623318" y="2470150"/>
                </a:moveTo>
                <a:cubicBezTo>
                  <a:pt x="4616968" y="2470150"/>
                  <a:pt x="4616968" y="2476500"/>
                  <a:pt x="4597918" y="2476500"/>
                </a:cubicBezTo>
                <a:cubicBezTo>
                  <a:pt x="4585218" y="2476500"/>
                  <a:pt x="4553468" y="2438400"/>
                  <a:pt x="4553468" y="2419350"/>
                </a:cubicBezTo>
                <a:cubicBezTo>
                  <a:pt x="4597918" y="2406650"/>
                  <a:pt x="4578868" y="2438400"/>
                  <a:pt x="4623318" y="2438400"/>
                </a:cubicBezTo>
                <a:lnTo>
                  <a:pt x="4623318" y="2470150"/>
                </a:lnTo>
                <a:close/>
                <a:moveTo>
                  <a:pt x="1657868" y="2432050"/>
                </a:moveTo>
                <a:cubicBezTo>
                  <a:pt x="1657868" y="2432050"/>
                  <a:pt x="1651518" y="2432050"/>
                  <a:pt x="1645168" y="2425700"/>
                </a:cubicBezTo>
                <a:lnTo>
                  <a:pt x="1664218" y="2406650"/>
                </a:lnTo>
                <a:cubicBezTo>
                  <a:pt x="1664218" y="2413000"/>
                  <a:pt x="1664218" y="2425700"/>
                  <a:pt x="1657868" y="2432050"/>
                </a:cubicBezTo>
                <a:close/>
                <a:moveTo>
                  <a:pt x="11284469" y="2425700"/>
                </a:moveTo>
                <a:cubicBezTo>
                  <a:pt x="11284469" y="2419350"/>
                  <a:pt x="11290819" y="2406650"/>
                  <a:pt x="11290819" y="2400300"/>
                </a:cubicBezTo>
                <a:cubicBezTo>
                  <a:pt x="11290819" y="2406650"/>
                  <a:pt x="11290819" y="2419350"/>
                  <a:pt x="11284469" y="2425700"/>
                </a:cubicBezTo>
                <a:close/>
                <a:moveTo>
                  <a:pt x="1118118" y="2406650"/>
                </a:moveTo>
                <a:cubicBezTo>
                  <a:pt x="1143518" y="2406650"/>
                  <a:pt x="1175268" y="2419350"/>
                  <a:pt x="1194318" y="2432050"/>
                </a:cubicBezTo>
                <a:cubicBezTo>
                  <a:pt x="1200668" y="2501900"/>
                  <a:pt x="1207018" y="2578100"/>
                  <a:pt x="1200668" y="2641600"/>
                </a:cubicBezTo>
                <a:cubicBezTo>
                  <a:pt x="1219718" y="2667000"/>
                  <a:pt x="1257818" y="2667000"/>
                  <a:pt x="1257818" y="2698750"/>
                </a:cubicBezTo>
                <a:cubicBezTo>
                  <a:pt x="1257818" y="2711450"/>
                  <a:pt x="1232418" y="2730500"/>
                  <a:pt x="1226068" y="2755900"/>
                </a:cubicBezTo>
                <a:cubicBezTo>
                  <a:pt x="1219718" y="2768600"/>
                  <a:pt x="1226068" y="2794000"/>
                  <a:pt x="1219718" y="2813050"/>
                </a:cubicBezTo>
                <a:cubicBezTo>
                  <a:pt x="1219718" y="2819400"/>
                  <a:pt x="1213368" y="2825750"/>
                  <a:pt x="1200668" y="2825750"/>
                </a:cubicBezTo>
                <a:cubicBezTo>
                  <a:pt x="1181618" y="2825750"/>
                  <a:pt x="1130818" y="2800350"/>
                  <a:pt x="1124468" y="2781300"/>
                </a:cubicBezTo>
                <a:cubicBezTo>
                  <a:pt x="1111768" y="2787650"/>
                  <a:pt x="1099068" y="2806700"/>
                  <a:pt x="1105418" y="2825750"/>
                </a:cubicBezTo>
                <a:cubicBezTo>
                  <a:pt x="978418" y="2819400"/>
                  <a:pt x="959368" y="2819400"/>
                  <a:pt x="940318" y="2819400"/>
                </a:cubicBezTo>
                <a:lnTo>
                  <a:pt x="940318" y="2774950"/>
                </a:lnTo>
                <a:cubicBezTo>
                  <a:pt x="946668" y="2755900"/>
                  <a:pt x="953018" y="2730500"/>
                  <a:pt x="959368" y="2711450"/>
                </a:cubicBezTo>
                <a:cubicBezTo>
                  <a:pt x="953018" y="2705100"/>
                  <a:pt x="953018" y="2705100"/>
                  <a:pt x="940318" y="2705100"/>
                </a:cubicBezTo>
                <a:cubicBezTo>
                  <a:pt x="921268" y="2705100"/>
                  <a:pt x="908568" y="2705100"/>
                  <a:pt x="908568" y="2724150"/>
                </a:cubicBezTo>
                <a:cubicBezTo>
                  <a:pt x="908568" y="2736850"/>
                  <a:pt x="921268" y="2768600"/>
                  <a:pt x="921268" y="2781300"/>
                </a:cubicBezTo>
                <a:cubicBezTo>
                  <a:pt x="921268" y="2819400"/>
                  <a:pt x="870468" y="2825750"/>
                  <a:pt x="857768" y="2825750"/>
                </a:cubicBezTo>
                <a:cubicBezTo>
                  <a:pt x="845068" y="2825750"/>
                  <a:pt x="832368" y="2819400"/>
                  <a:pt x="826018" y="2813050"/>
                </a:cubicBezTo>
                <a:cubicBezTo>
                  <a:pt x="813318" y="2781300"/>
                  <a:pt x="794268" y="2730500"/>
                  <a:pt x="794268" y="2717800"/>
                </a:cubicBezTo>
                <a:cubicBezTo>
                  <a:pt x="794268" y="2692400"/>
                  <a:pt x="800618" y="2660650"/>
                  <a:pt x="826018" y="2660650"/>
                </a:cubicBezTo>
                <a:cubicBezTo>
                  <a:pt x="845068" y="2660650"/>
                  <a:pt x="870468" y="2686050"/>
                  <a:pt x="927618" y="2679700"/>
                </a:cubicBezTo>
                <a:cubicBezTo>
                  <a:pt x="921268" y="2660650"/>
                  <a:pt x="889518" y="2641600"/>
                  <a:pt x="857768" y="2647950"/>
                </a:cubicBezTo>
                <a:lnTo>
                  <a:pt x="857768" y="2463800"/>
                </a:lnTo>
                <a:cubicBezTo>
                  <a:pt x="851418" y="2393950"/>
                  <a:pt x="953018" y="2400300"/>
                  <a:pt x="991118" y="2400300"/>
                </a:cubicBezTo>
                <a:cubicBezTo>
                  <a:pt x="1003818" y="2400300"/>
                  <a:pt x="1073668" y="2406650"/>
                  <a:pt x="1118118" y="2406650"/>
                </a:cubicBezTo>
                <a:close/>
                <a:moveTo>
                  <a:pt x="743468" y="2413000"/>
                </a:moveTo>
                <a:cubicBezTo>
                  <a:pt x="743468" y="2406650"/>
                  <a:pt x="749818" y="2400300"/>
                  <a:pt x="756168" y="2406650"/>
                </a:cubicBezTo>
                <a:cubicBezTo>
                  <a:pt x="756168" y="2406650"/>
                  <a:pt x="749818" y="2413000"/>
                  <a:pt x="743468" y="2413000"/>
                </a:cubicBezTo>
                <a:close/>
                <a:moveTo>
                  <a:pt x="11938519" y="2393950"/>
                </a:moveTo>
                <a:cubicBezTo>
                  <a:pt x="11938519" y="2393950"/>
                  <a:pt x="11963919" y="2406650"/>
                  <a:pt x="11989319" y="2463800"/>
                </a:cubicBezTo>
                <a:cubicBezTo>
                  <a:pt x="11963919" y="2451100"/>
                  <a:pt x="11938519" y="2413000"/>
                  <a:pt x="11938519" y="2393950"/>
                </a:cubicBezTo>
                <a:close/>
                <a:moveTo>
                  <a:pt x="11633719" y="2387600"/>
                </a:moveTo>
                <a:cubicBezTo>
                  <a:pt x="11633719" y="2393950"/>
                  <a:pt x="11627369" y="2406650"/>
                  <a:pt x="11621019" y="2419350"/>
                </a:cubicBezTo>
                <a:cubicBezTo>
                  <a:pt x="11601969" y="2406650"/>
                  <a:pt x="11576569" y="2413000"/>
                  <a:pt x="11576569" y="2387600"/>
                </a:cubicBezTo>
                <a:lnTo>
                  <a:pt x="11633719" y="2387600"/>
                </a:lnTo>
                <a:close/>
                <a:moveTo>
                  <a:pt x="9004819" y="2393950"/>
                </a:moveTo>
                <a:cubicBezTo>
                  <a:pt x="8998469" y="2400300"/>
                  <a:pt x="8998469" y="2406650"/>
                  <a:pt x="8979419" y="2413000"/>
                </a:cubicBezTo>
                <a:cubicBezTo>
                  <a:pt x="8979419" y="2406650"/>
                  <a:pt x="8973069" y="2393950"/>
                  <a:pt x="8979419" y="2387600"/>
                </a:cubicBezTo>
                <a:lnTo>
                  <a:pt x="9004819" y="2393950"/>
                </a:lnTo>
                <a:close/>
                <a:moveTo>
                  <a:pt x="6845819" y="2387600"/>
                </a:moveTo>
                <a:cubicBezTo>
                  <a:pt x="6839469" y="2393950"/>
                  <a:pt x="6833119" y="2406650"/>
                  <a:pt x="6826769" y="2413000"/>
                </a:cubicBezTo>
                <a:lnTo>
                  <a:pt x="6826769" y="2387600"/>
                </a:lnTo>
                <a:lnTo>
                  <a:pt x="6845819" y="2387600"/>
                </a:lnTo>
                <a:close/>
                <a:moveTo>
                  <a:pt x="11474969" y="2393950"/>
                </a:moveTo>
                <a:cubicBezTo>
                  <a:pt x="11455919" y="2400300"/>
                  <a:pt x="11430519" y="2406650"/>
                  <a:pt x="11405119" y="2413000"/>
                </a:cubicBezTo>
                <a:cubicBezTo>
                  <a:pt x="11411469" y="2400300"/>
                  <a:pt x="11417819" y="2381250"/>
                  <a:pt x="11436869" y="2381250"/>
                </a:cubicBezTo>
                <a:cubicBezTo>
                  <a:pt x="11449569" y="2381250"/>
                  <a:pt x="11462269" y="2387600"/>
                  <a:pt x="11474969" y="2393950"/>
                </a:cubicBezTo>
                <a:close/>
                <a:moveTo>
                  <a:pt x="6280668" y="2432050"/>
                </a:moveTo>
                <a:cubicBezTo>
                  <a:pt x="6267968" y="2438400"/>
                  <a:pt x="6255268" y="2438400"/>
                  <a:pt x="6242568" y="2444750"/>
                </a:cubicBezTo>
                <a:cubicBezTo>
                  <a:pt x="6248918" y="2425700"/>
                  <a:pt x="6299718" y="2381250"/>
                  <a:pt x="6318768" y="2381250"/>
                </a:cubicBezTo>
                <a:cubicBezTo>
                  <a:pt x="6306068" y="2400300"/>
                  <a:pt x="6293368" y="2419350"/>
                  <a:pt x="6280668" y="2432050"/>
                </a:cubicBezTo>
                <a:close/>
                <a:moveTo>
                  <a:pt x="2686569" y="2387600"/>
                </a:moveTo>
                <a:cubicBezTo>
                  <a:pt x="2654819" y="2413000"/>
                  <a:pt x="2604019" y="2400300"/>
                  <a:pt x="2591319" y="2470150"/>
                </a:cubicBezTo>
                <a:lnTo>
                  <a:pt x="2623069" y="2470150"/>
                </a:lnTo>
                <a:cubicBezTo>
                  <a:pt x="2635769" y="2463800"/>
                  <a:pt x="2642119" y="2457450"/>
                  <a:pt x="2654819" y="2457450"/>
                </a:cubicBezTo>
                <a:cubicBezTo>
                  <a:pt x="2673869" y="2457450"/>
                  <a:pt x="2686569" y="2476500"/>
                  <a:pt x="2692919" y="2489200"/>
                </a:cubicBezTo>
                <a:cubicBezTo>
                  <a:pt x="2642119" y="2470150"/>
                  <a:pt x="2578619" y="2501900"/>
                  <a:pt x="2527819" y="2559050"/>
                </a:cubicBezTo>
                <a:cubicBezTo>
                  <a:pt x="2534169" y="2565400"/>
                  <a:pt x="2546869" y="2571750"/>
                  <a:pt x="2559569" y="2571750"/>
                </a:cubicBezTo>
                <a:cubicBezTo>
                  <a:pt x="2534169" y="2616200"/>
                  <a:pt x="2502419" y="2667000"/>
                  <a:pt x="2464319" y="2711450"/>
                </a:cubicBezTo>
                <a:cubicBezTo>
                  <a:pt x="2464319" y="2717800"/>
                  <a:pt x="2457969" y="2730500"/>
                  <a:pt x="2470669" y="2730500"/>
                </a:cubicBezTo>
                <a:cubicBezTo>
                  <a:pt x="2534169" y="2730500"/>
                  <a:pt x="2578619" y="2590800"/>
                  <a:pt x="2654819" y="2590800"/>
                </a:cubicBezTo>
                <a:cubicBezTo>
                  <a:pt x="2667519" y="2590800"/>
                  <a:pt x="2680219" y="2597150"/>
                  <a:pt x="2680219" y="2609850"/>
                </a:cubicBezTo>
                <a:cubicBezTo>
                  <a:pt x="2680219" y="2609850"/>
                  <a:pt x="2629419" y="2736850"/>
                  <a:pt x="2629419" y="2794000"/>
                </a:cubicBezTo>
                <a:cubicBezTo>
                  <a:pt x="2629419" y="2832100"/>
                  <a:pt x="2648469" y="2876550"/>
                  <a:pt x="2673869" y="2927350"/>
                </a:cubicBezTo>
                <a:cubicBezTo>
                  <a:pt x="2642119" y="2933700"/>
                  <a:pt x="2584969" y="2940050"/>
                  <a:pt x="2565919" y="2940050"/>
                </a:cubicBezTo>
                <a:cubicBezTo>
                  <a:pt x="2553219" y="2940050"/>
                  <a:pt x="2540519" y="2940050"/>
                  <a:pt x="2534169" y="2933700"/>
                </a:cubicBezTo>
                <a:cubicBezTo>
                  <a:pt x="2508769" y="2927350"/>
                  <a:pt x="2464319" y="2908300"/>
                  <a:pt x="2445269" y="2876550"/>
                </a:cubicBezTo>
                <a:cubicBezTo>
                  <a:pt x="2426219" y="2844800"/>
                  <a:pt x="2419869" y="2787650"/>
                  <a:pt x="2419869" y="2774950"/>
                </a:cubicBezTo>
                <a:cubicBezTo>
                  <a:pt x="2419869" y="2755900"/>
                  <a:pt x="2426219" y="2724150"/>
                  <a:pt x="2426219" y="2698750"/>
                </a:cubicBezTo>
                <a:cubicBezTo>
                  <a:pt x="2445269" y="2654300"/>
                  <a:pt x="2432569" y="2647950"/>
                  <a:pt x="2457969" y="2616200"/>
                </a:cubicBezTo>
                <a:cubicBezTo>
                  <a:pt x="2457969" y="2603500"/>
                  <a:pt x="2451619" y="2578100"/>
                  <a:pt x="2464319" y="2571750"/>
                </a:cubicBezTo>
                <a:cubicBezTo>
                  <a:pt x="2483369" y="2540000"/>
                  <a:pt x="2521469" y="2514600"/>
                  <a:pt x="2534169" y="2489200"/>
                </a:cubicBezTo>
                <a:cubicBezTo>
                  <a:pt x="2553219" y="2457450"/>
                  <a:pt x="2559569" y="2419350"/>
                  <a:pt x="2591319" y="2393950"/>
                </a:cubicBezTo>
                <a:cubicBezTo>
                  <a:pt x="2604019" y="2381250"/>
                  <a:pt x="2635769" y="2387600"/>
                  <a:pt x="2654819" y="2381250"/>
                </a:cubicBezTo>
                <a:cubicBezTo>
                  <a:pt x="2673869" y="2381250"/>
                  <a:pt x="2680219" y="2387600"/>
                  <a:pt x="2686569" y="2387600"/>
                </a:cubicBezTo>
                <a:close/>
                <a:moveTo>
                  <a:pt x="5709168" y="2432050"/>
                </a:moveTo>
                <a:cubicBezTo>
                  <a:pt x="5721868" y="2432050"/>
                  <a:pt x="5715518" y="2413000"/>
                  <a:pt x="5734568" y="2413000"/>
                </a:cubicBezTo>
                <a:cubicBezTo>
                  <a:pt x="5747268" y="2413000"/>
                  <a:pt x="5766318" y="2419350"/>
                  <a:pt x="5772668" y="2438400"/>
                </a:cubicBezTo>
                <a:cubicBezTo>
                  <a:pt x="5804418" y="2501900"/>
                  <a:pt x="5817118" y="2559050"/>
                  <a:pt x="5886968" y="2635250"/>
                </a:cubicBezTo>
                <a:cubicBezTo>
                  <a:pt x="5880618" y="2647950"/>
                  <a:pt x="5861568" y="2667000"/>
                  <a:pt x="5861568" y="2686050"/>
                </a:cubicBezTo>
                <a:cubicBezTo>
                  <a:pt x="5861568" y="2698750"/>
                  <a:pt x="5880618" y="2730500"/>
                  <a:pt x="5880618" y="2749550"/>
                </a:cubicBezTo>
                <a:lnTo>
                  <a:pt x="5880618" y="2787650"/>
                </a:lnTo>
                <a:cubicBezTo>
                  <a:pt x="5848868" y="2800350"/>
                  <a:pt x="5861568" y="2794000"/>
                  <a:pt x="5798068" y="2787650"/>
                </a:cubicBezTo>
                <a:cubicBezTo>
                  <a:pt x="5798068" y="2819400"/>
                  <a:pt x="5804418" y="2857500"/>
                  <a:pt x="5798068" y="2889250"/>
                </a:cubicBezTo>
                <a:cubicBezTo>
                  <a:pt x="5791718" y="2889250"/>
                  <a:pt x="5785368" y="2882900"/>
                  <a:pt x="5766318" y="2882900"/>
                </a:cubicBezTo>
                <a:cubicBezTo>
                  <a:pt x="5753618" y="2882900"/>
                  <a:pt x="5753618" y="2895600"/>
                  <a:pt x="5740918" y="2895600"/>
                </a:cubicBezTo>
                <a:cubicBezTo>
                  <a:pt x="5721868" y="2895600"/>
                  <a:pt x="5721868" y="2876550"/>
                  <a:pt x="5702818" y="2870200"/>
                </a:cubicBezTo>
                <a:lnTo>
                  <a:pt x="5702818" y="2851150"/>
                </a:lnTo>
                <a:cubicBezTo>
                  <a:pt x="5702818" y="2838450"/>
                  <a:pt x="5721868" y="2794000"/>
                  <a:pt x="5721868" y="2781300"/>
                </a:cubicBezTo>
                <a:cubicBezTo>
                  <a:pt x="5721868" y="2762250"/>
                  <a:pt x="5658368" y="2717800"/>
                  <a:pt x="5626618" y="2679700"/>
                </a:cubicBezTo>
                <a:lnTo>
                  <a:pt x="5601218" y="2679700"/>
                </a:lnTo>
                <a:cubicBezTo>
                  <a:pt x="5601218" y="2679700"/>
                  <a:pt x="5594868" y="2673350"/>
                  <a:pt x="5594868" y="2692400"/>
                </a:cubicBezTo>
                <a:cubicBezTo>
                  <a:pt x="5594868" y="2705100"/>
                  <a:pt x="5607568" y="2717800"/>
                  <a:pt x="5607568" y="2736850"/>
                </a:cubicBezTo>
                <a:cubicBezTo>
                  <a:pt x="5607568" y="2774950"/>
                  <a:pt x="5563118" y="2787650"/>
                  <a:pt x="5550418" y="2800350"/>
                </a:cubicBezTo>
                <a:cubicBezTo>
                  <a:pt x="5550418" y="2825750"/>
                  <a:pt x="5550418" y="2857500"/>
                  <a:pt x="5544068" y="2889250"/>
                </a:cubicBezTo>
                <a:cubicBezTo>
                  <a:pt x="5512318" y="2851150"/>
                  <a:pt x="5480568" y="2781300"/>
                  <a:pt x="5480568" y="2749550"/>
                </a:cubicBezTo>
                <a:cubicBezTo>
                  <a:pt x="5480568" y="2736850"/>
                  <a:pt x="5493268" y="2749550"/>
                  <a:pt x="5493268" y="2743200"/>
                </a:cubicBezTo>
                <a:cubicBezTo>
                  <a:pt x="5499618" y="2730500"/>
                  <a:pt x="5505968" y="2711450"/>
                  <a:pt x="5505968" y="2698750"/>
                </a:cubicBezTo>
                <a:cubicBezTo>
                  <a:pt x="5505968" y="2679700"/>
                  <a:pt x="5499618" y="2647950"/>
                  <a:pt x="5493268" y="2622550"/>
                </a:cubicBezTo>
                <a:cubicBezTo>
                  <a:pt x="5499618" y="2622550"/>
                  <a:pt x="5505968" y="2635250"/>
                  <a:pt x="5512318" y="2641600"/>
                </a:cubicBezTo>
                <a:cubicBezTo>
                  <a:pt x="5518668" y="2622550"/>
                  <a:pt x="5531368" y="2597150"/>
                  <a:pt x="5531368" y="2584450"/>
                </a:cubicBezTo>
                <a:cubicBezTo>
                  <a:pt x="5531368" y="2565400"/>
                  <a:pt x="5512318" y="2565400"/>
                  <a:pt x="5499618" y="2565400"/>
                </a:cubicBezTo>
                <a:cubicBezTo>
                  <a:pt x="5505968" y="2559050"/>
                  <a:pt x="5505968" y="2552700"/>
                  <a:pt x="5512318" y="2546350"/>
                </a:cubicBezTo>
                <a:cubicBezTo>
                  <a:pt x="5518668" y="2546350"/>
                  <a:pt x="5505968" y="2565400"/>
                  <a:pt x="5518668" y="2565400"/>
                </a:cubicBezTo>
                <a:cubicBezTo>
                  <a:pt x="5531368" y="2565400"/>
                  <a:pt x="5544068" y="2520950"/>
                  <a:pt x="5550418" y="2520950"/>
                </a:cubicBezTo>
                <a:cubicBezTo>
                  <a:pt x="5594868" y="2463800"/>
                  <a:pt x="5626618" y="2387600"/>
                  <a:pt x="5671068" y="2368550"/>
                </a:cubicBezTo>
                <a:cubicBezTo>
                  <a:pt x="5671068" y="2381250"/>
                  <a:pt x="5677418" y="2432050"/>
                  <a:pt x="5709168" y="2432050"/>
                </a:cubicBezTo>
                <a:close/>
                <a:moveTo>
                  <a:pt x="5417068" y="2413000"/>
                </a:moveTo>
                <a:cubicBezTo>
                  <a:pt x="5398018" y="2406650"/>
                  <a:pt x="5372618" y="2393950"/>
                  <a:pt x="5353568" y="2374900"/>
                </a:cubicBezTo>
                <a:lnTo>
                  <a:pt x="5378968" y="2368550"/>
                </a:lnTo>
                <a:cubicBezTo>
                  <a:pt x="5391668" y="2381250"/>
                  <a:pt x="5410718" y="2400300"/>
                  <a:pt x="5417068" y="2413000"/>
                </a:cubicBezTo>
                <a:close/>
                <a:moveTo>
                  <a:pt x="4502668" y="2374900"/>
                </a:moveTo>
                <a:cubicBezTo>
                  <a:pt x="4509018" y="2381250"/>
                  <a:pt x="4509018" y="2387600"/>
                  <a:pt x="4509018" y="2393950"/>
                </a:cubicBezTo>
                <a:cubicBezTo>
                  <a:pt x="4496318" y="2387600"/>
                  <a:pt x="4483618" y="2381250"/>
                  <a:pt x="4477268" y="2368550"/>
                </a:cubicBezTo>
                <a:cubicBezTo>
                  <a:pt x="4483618" y="2374900"/>
                  <a:pt x="4502668" y="2374900"/>
                  <a:pt x="4502668" y="2374900"/>
                </a:cubicBezTo>
                <a:close/>
                <a:moveTo>
                  <a:pt x="10966969" y="2368550"/>
                </a:moveTo>
                <a:cubicBezTo>
                  <a:pt x="10960619" y="2374900"/>
                  <a:pt x="10947919" y="2381250"/>
                  <a:pt x="10941569" y="2381250"/>
                </a:cubicBezTo>
                <a:lnTo>
                  <a:pt x="10941569" y="2362200"/>
                </a:lnTo>
                <a:cubicBezTo>
                  <a:pt x="10947919" y="2362200"/>
                  <a:pt x="10960619" y="2368550"/>
                  <a:pt x="10966969" y="2368550"/>
                </a:cubicBezTo>
                <a:close/>
                <a:moveTo>
                  <a:pt x="10706619" y="2362200"/>
                </a:moveTo>
                <a:lnTo>
                  <a:pt x="10719319" y="2374900"/>
                </a:lnTo>
                <a:cubicBezTo>
                  <a:pt x="10712969" y="2381250"/>
                  <a:pt x="10700269" y="2374900"/>
                  <a:pt x="10687569" y="2362200"/>
                </a:cubicBezTo>
                <a:lnTo>
                  <a:pt x="10706619" y="2362200"/>
                </a:lnTo>
                <a:close/>
                <a:moveTo>
                  <a:pt x="7588769" y="2425700"/>
                </a:moveTo>
                <a:lnTo>
                  <a:pt x="7569719" y="2425700"/>
                </a:lnTo>
                <a:cubicBezTo>
                  <a:pt x="7582419" y="2406650"/>
                  <a:pt x="7595119" y="2381250"/>
                  <a:pt x="7614169" y="2362200"/>
                </a:cubicBezTo>
                <a:cubicBezTo>
                  <a:pt x="7607819" y="2381250"/>
                  <a:pt x="7595119" y="2406650"/>
                  <a:pt x="7588769" y="2425700"/>
                </a:cubicBezTo>
                <a:close/>
                <a:moveTo>
                  <a:pt x="7385569" y="2362200"/>
                </a:moveTo>
                <a:cubicBezTo>
                  <a:pt x="7385569" y="2362200"/>
                  <a:pt x="7398269" y="2355850"/>
                  <a:pt x="7385569" y="2387600"/>
                </a:cubicBezTo>
                <a:lnTo>
                  <a:pt x="7385569" y="2393950"/>
                </a:lnTo>
                <a:lnTo>
                  <a:pt x="7385569" y="2362200"/>
                </a:lnTo>
                <a:close/>
                <a:moveTo>
                  <a:pt x="6915669" y="2393950"/>
                </a:moveTo>
                <a:cubicBezTo>
                  <a:pt x="6909319" y="2400300"/>
                  <a:pt x="6902969" y="2413000"/>
                  <a:pt x="6896619" y="2425700"/>
                </a:cubicBezTo>
                <a:lnTo>
                  <a:pt x="6858519" y="2425700"/>
                </a:lnTo>
                <a:cubicBezTo>
                  <a:pt x="6864869" y="2406650"/>
                  <a:pt x="6871219" y="2381250"/>
                  <a:pt x="6877569" y="2362200"/>
                </a:cubicBezTo>
                <a:cubicBezTo>
                  <a:pt x="6890269" y="2368550"/>
                  <a:pt x="6902969" y="2381250"/>
                  <a:pt x="6915669" y="2393950"/>
                </a:cubicBezTo>
                <a:close/>
                <a:moveTo>
                  <a:pt x="3677168" y="2362200"/>
                </a:moveTo>
                <a:cubicBezTo>
                  <a:pt x="3677168" y="2362200"/>
                  <a:pt x="3683518" y="2355850"/>
                  <a:pt x="3683518" y="2381250"/>
                </a:cubicBezTo>
                <a:cubicBezTo>
                  <a:pt x="3683518" y="2387600"/>
                  <a:pt x="3677168" y="2374900"/>
                  <a:pt x="3677168" y="2362200"/>
                </a:cubicBezTo>
                <a:close/>
                <a:moveTo>
                  <a:pt x="1334018" y="2362200"/>
                </a:moveTo>
                <a:cubicBezTo>
                  <a:pt x="1334018" y="2362200"/>
                  <a:pt x="1327668" y="2368550"/>
                  <a:pt x="1327668" y="2362200"/>
                </a:cubicBezTo>
                <a:lnTo>
                  <a:pt x="1334018" y="2362200"/>
                </a:lnTo>
                <a:close/>
                <a:moveTo>
                  <a:pt x="10363719" y="2419350"/>
                </a:moveTo>
                <a:lnTo>
                  <a:pt x="10484369" y="2419350"/>
                </a:lnTo>
                <a:cubicBezTo>
                  <a:pt x="10522469" y="2425700"/>
                  <a:pt x="10554219" y="2432050"/>
                  <a:pt x="10585969" y="2438400"/>
                </a:cubicBezTo>
                <a:cubicBezTo>
                  <a:pt x="10611369" y="2444750"/>
                  <a:pt x="10674869" y="2451100"/>
                  <a:pt x="10706619" y="2470150"/>
                </a:cubicBezTo>
                <a:cubicBezTo>
                  <a:pt x="10725669" y="2482850"/>
                  <a:pt x="10738369" y="2508250"/>
                  <a:pt x="10751069" y="2520950"/>
                </a:cubicBezTo>
                <a:cubicBezTo>
                  <a:pt x="10763769" y="2527300"/>
                  <a:pt x="10782819" y="2527300"/>
                  <a:pt x="10795519" y="2527300"/>
                </a:cubicBezTo>
                <a:cubicBezTo>
                  <a:pt x="10782819" y="2533650"/>
                  <a:pt x="10770119" y="2546350"/>
                  <a:pt x="10757419" y="2546350"/>
                </a:cubicBezTo>
                <a:cubicBezTo>
                  <a:pt x="10738369" y="2546350"/>
                  <a:pt x="10712969" y="2476500"/>
                  <a:pt x="10674869" y="2463800"/>
                </a:cubicBezTo>
                <a:cubicBezTo>
                  <a:pt x="10573269" y="2432050"/>
                  <a:pt x="10458969" y="2432050"/>
                  <a:pt x="10357369" y="2413000"/>
                </a:cubicBezTo>
                <a:cubicBezTo>
                  <a:pt x="10325619" y="2406650"/>
                  <a:pt x="10306569" y="2374900"/>
                  <a:pt x="10293869" y="2355850"/>
                </a:cubicBezTo>
                <a:cubicBezTo>
                  <a:pt x="10306569" y="2368550"/>
                  <a:pt x="10338319" y="2393950"/>
                  <a:pt x="10363719" y="2419350"/>
                </a:cubicBezTo>
                <a:close/>
                <a:moveTo>
                  <a:pt x="9785869" y="2387600"/>
                </a:moveTo>
                <a:lnTo>
                  <a:pt x="9741419" y="2387600"/>
                </a:lnTo>
                <a:cubicBezTo>
                  <a:pt x="9741419" y="2381250"/>
                  <a:pt x="9741419" y="2374900"/>
                  <a:pt x="9735069" y="2368550"/>
                </a:cubicBezTo>
                <a:cubicBezTo>
                  <a:pt x="9741419" y="2362200"/>
                  <a:pt x="9754119" y="2362200"/>
                  <a:pt x="9785869" y="2355850"/>
                </a:cubicBezTo>
                <a:lnTo>
                  <a:pt x="9785869" y="2387600"/>
                </a:lnTo>
                <a:close/>
                <a:moveTo>
                  <a:pt x="7004569" y="2362200"/>
                </a:moveTo>
                <a:cubicBezTo>
                  <a:pt x="6998219" y="2362200"/>
                  <a:pt x="6985519" y="2362200"/>
                  <a:pt x="6985519" y="2355850"/>
                </a:cubicBezTo>
                <a:cubicBezTo>
                  <a:pt x="6991869" y="2355850"/>
                  <a:pt x="6998219" y="2362200"/>
                  <a:pt x="7004569" y="2362200"/>
                </a:cubicBezTo>
                <a:close/>
                <a:moveTo>
                  <a:pt x="235468" y="2362200"/>
                </a:moveTo>
                <a:cubicBezTo>
                  <a:pt x="229118" y="2355850"/>
                  <a:pt x="235468" y="2349500"/>
                  <a:pt x="241818" y="2349500"/>
                </a:cubicBezTo>
                <a:cubicBezTo>
                  <a:pt x="241818" y="2349500"/>
                  <a:pt x="235468" y="2355850"/>
                  <a:pt x="235468" y="2362200"/>
                </a:cubicBezTo>
                <a:close/>
                <a:moveTo>
                  <a:pt x="11925819" y="2387600"/>
                </a:moveTo>
                <a:cubicBezTo>
                  <a:pt x="11932169" y="2381250"/>
                  <a:pt x="11938519" y="2368550"/>
                  <a:pt x="11938519" y="2355850"/>
                </a:cubicBezTo>
                <a:cubicBezTo>
                  <a:pt x="11963919" y="2368550"/>
                  <a:pt x="11995669" y="2387600"/>
                  <a:pt x="12027419" y="2413000"/>
                </a:cubicBezTo>
                <a:lnTo>
                  <a:pt x="12027419" y="2597150"/>
                </a:lnTo>
                <a:cubicBezTo>
                  <a:pt x="12021069" y="2609850"/>
                  <a:pt x="12014719" y="2616200"/>
                  <a:pt x="12014719" y="2635250"/>
                </a:cubicBezTo>
                <a:cubicBezTo>
                  <a:pt x="12014719" y="2647950"/>
                  <a:pt x="12021069" y="2660650"/>
                  <a:pt x="12027419" y="2698750"/>
                </a:cubicBezTo>
                <a:lnTo>
                  <a:pt x="12008369" y="2698750"/>
                </a:lnTo>
                <a:cubicBezTo>
                  <a:pt x="12027419" y="2660650"/>
                  <a:pt x="11976619" y="2641600"/>
                  <a:pt x="11951219" y="2641600"/>
                </a:cubicBezTo>
                <a:lnTo>
                  <a:pt x="11970269" y="2641600"/>
                </a:lnTo>
                <a:cubicBezTo>
                  <a:pt x="11970269" y="2635250"/>
                  <a:pt x="11963919" y="2635250"/>
                  <a:pt x="11963919" y="2622550"/>
                </a:cubicBezTo>
                <a:cubicBezTo>
                  <a:pt x="11963919" y="2603500"/>
                  <a:pt x="12002019" y="2578100"/>
                  <a:pt x="12021069" y="2552700"/>
                </a:cubicBezTo>
                <a:lnTo>
                  <a:pt x="12002019" y="2533650"/>
                </a:lnTo>
                <a:cubicBezTo>
                  <a:pt x="11995669" y="2533650"/>
                  <a:pt x="11989319" y="2546350"/>
                  <a:pt x="11982969" y="2559050"/>
                </a:cubicBezTo>
                <a:cubicBezTo>
                  <a:pt x="11970269" y="2495550"/>
                  <a:pt x="11938519" y="2406650"/>
                  <a:pt x="11862319" y="2406650"/>
                </a:cubicBezTo>
                <a:cubicBezTo>
                  <a:pt x="11830569" y="2406650"/>
                  <a:pt x="11805169" y="2425700"/>
                  <a:pt x="11805169" y="2451100"/>
                </a:cubicBezTo>
                <a:cubicBezTo>
                  <a:pt x="11805169" y="2463800"/>
                  <a:pt x="11817869" y="2457450"/>
                  <a:pt x="11817869" y="2470150"/>
                </a:cubicBezTo>
                <a:cubicBezTo>
                  <a:pt x="11817869" y="2489200"/>
                  <a:pt x="11805169" y="2489200"/>
                  <a:pt x="11805169" y="2501900"/>
                </a:cubicBezTo>
                <a:cubicBezTo>
                  <a:pt x="11805169" y="2520950"/>
                  <a:pt x="11830569" y="2533650"/>
                  <a:pt x="11836919" y="2533650"/>
                </a:cubicBezTo>
                <a:cubicBezTo>
                  <a:pt x="11843269" y="2546350"/>
                  <a:pt x="11849619" y="2565400"/>
                  <a:pt x="11862319" y="2578100"/>
                </a:cubicBezTo>
                <a:cubicBezTo>
                  <a:pt x="11836919" y="2578100"/>
                  <a:pt x="11779769" y="2527300"/>
                  <a:pt x="11779769" y="2508250"/>
                </a:cubicBezTo>
                <a:cubicBezTo>
                  <a:pt x="11779769" y="2489200"/>
                  <a:pt x="11792469" y="2438400"/>
                  <a:pt x="11792469" y="2406650"/>
                </a:cubicBezTo>
                <a:lnTo>
                  <a:pt x="11792469" y="2393950"/>
                </a:lnTo>
                <a:cubicBezTo>
                  <a:pt x="11798819" y="2362200"/>
                  <a:pt x="11836919" y="2336800"/>
                  <a:pt x="11849619" y="2336800"/>
                </a:cubicBezTo>
                <a:cubicBezTo>
                  <a:pt x="11862319" y="2336800"/>
                  <a:pt x="11900419" y="2374900"/>
                  <a:pt x="11925819" y="2387600"/>
                </a:cubicBezTo>
                <a:close/>
                <a:moveTo>
                  <a:pt x="9036569" y="2432050"/>
                </a:moveTo>
                <a:cubicBezTo>
                  <a:pt x="9036569" y="2451100"/>
                  <a:pt x="9011169" y="2533650"/>
                  <a:pt x="9011169" y="2552700"/>
                </a:cubicBezTo>
                <a:cubicBezTo>
                  <a:pt x="9011169" y="2565400"/>
                  <a:pt x="9017519" y="2584450"/>
                  <a:pt x="9023869" y="2603500"/>
                </a:cubicBezTo>
                <a:lnTo>
                  <a:pt x="8985769" y="2603500"/>
                </a:lnTo>
                <a:cubicBezTo>
                  <a:pt x="8979419" y="2597150"/>
                  <a:pt x="8979419" y="2597150"/>
                  <a:pt x="8979419" y="2584450"/>
                </a:cubicBezTo>
                <a:cubicBezTo>
                  <a:pt x="8979419" y="2571750"/>
                  <a:pt x="8858769" y="2597150"/>
                  <a:pt x="8858769" y="2463800"/>
                </a:cubicBezTo>
                <a:lnTo>
                  <a:pt x="8858769" y="2444750"/>
                </a:lnTo>
                <a:cubicBezTo>
                  <a:pt x="8871469" y="2425700"/>
                  <a:pt x="8890519" y="2451100"/>
                  <a:pt x="8915919" y="2381250"/>
                </a:cubicBezTo>
                <a:lnTo>
                  <a:pt x="8884169" y="2381250"/>
                </a:lnTo>
                <a:lnTo>
                  <a:pt x="8884169" y="2355850"/>
                </a:lnTo>
                <a:cubicBezTo>
                  <a:pt x="8903219" y="2343150"/>
                  <a:pt x="8922269" y="2336800"/>
                  <a:pt x="8934969" y="2336800"/>
                </a:cubicBezTo>
                <a:cubicBezTo>
                  <a:pt x="8998469" y="2336800"/>
                  <a:pt x="9036569" y="2406650"/>
                  <a:pt x="9036569" y="2432050"/>
                </a:cubicBezTo>
                <a:close/>
                <a:moveTo>
                  <a:pt x="6204468" y="2362200"/>
                </a:moveTo>
                <a:cubicBezTo>
                  <a:pt x="6204468" y="2368550"/>
                  <a:pt x="6210818" y="2381250"/>
                  <a:pt x="6191768" y="2381250"/>
                </a:cubicBezTo>
                <a:cubicBezTo>
                  <a:pt x="6179068" y="2381250"/>
                  <a:pt x="6160018" y="2368550"/>
                  <a:pt x="6147318" y="2355850"/>
                </a:cubicBezTo>
                <a:cubicBezTo>
                  <a:pt x="6147318" y="2349500"/>
                  <a:pt x="6153668" y="2343150"/>
                  <a:pt x="6160018" y="2336800"/>
                </a:cubicBezTo>
                <a:cubicBezTo>
                  <a:pt x="6172718" y="2343150"/>
                  <a:pt x="6191768" y="2355850"/>
                  <a:pt x="6204468" y="2362200"/>
                </a:cubicBezTo>
                <a:close/>
                <a:moveTo>
                  <a:pt x="5632968" y="2368550"/>
                </a:moveTo>
                <a:cubicBezTo>
                  <a:pt x="5632968" y="2368550"/>
                  <a:pt x="5632968" y="2362200"/>
                  <a:pt x="5626618" y="2355850"/>
                </a:cubicBezTo>
                <a:cubicBezTo>
                  <a:pt x="5632968" y="2355850"/>
                  <a:pt x="5645668" y="2343150"/>
                  <a:pt x="5658368" y="2336800"/>
                </a:cubicBezTo>
                <a:cubicBezTo>
                  <a:pt x="5658368" y="2343150"/>
                  <a:pt x="5645668" y="2355850"/>
                  <a:pt x="5632968" y="2368550"/>
                </a:cubicBezTo>
                <a:close/>
                <a:moveTo>
                  <a:pt x="10236719" y="2349500"/>
                </a:moveTo>
                <a:cubicBezTo>
                  <a:pt x="10236719" y="2349500"/>
                  <a:pt x="10224019" y="2374900"/>
                  <a:pt x="10204969" y="2387600"/>
                </a:cubicBezTo>
                <a:cubicBezTo>
                  <a:pt x="10211319" y="2368550"/>
                  <a:pt x="10224019" y="2343150"/>
                  <a:pt x="10230369" y="2330450"/>
                </a:cubicBezTo>
                <a:cubicBezTo>
                  <a:pt x="10236719" y="2336800"/>
                  <a:pt x="10236719" y="2330450"/>
                  <a:pt x="10236719" y="2349500"/>
                </a:cubicBezTo>
                <a:close/>
                <a:moveTo>
                  <a:pt x="4921768" y="2336800"/>
                </a:moveTo>
                <a:lnTo>
                  <a:pt x="4921768" y="2355850"/>
                </a:lnTo>
                <a:cubicBezTo>
                  <a:pt x="4915418" y="2349500"/>
                  <a:pt x="4909068" y="2336800"/>
                  <a:pt x="4909068" y="2330450"/>
                </a:cubicBezTo>
                <a:cubicBezTo>
                  <a:pt x="4909068" y="2330450"/>
                  <a:pt x="4921768" y="2324100"/>
                  <a:pt x="4921768" y="2336800"/>
                </a:cubicBezTo>
                <a:close/>
                <a:moveTo>
                  <a:pt x="9512819" y="2451100"/>
                </a:moveTo>
                <a:cubicBezTo>
                  <a:pt x="9525519" y="2476500"/>
                  <a:pt x="9550919" y="2501900"/>
                  <a:pt x="9563619" y="2527300"/>
                </a:cubicBezTo>
                <a:cubicBezTo>
                  <a:pt x="9481069" y="2463800"/>
                  <a:pt x="9506469" y="2387600"/>
                  <a:pt x="9481069" y="2324100"/>
                </a:cubicBezTo>
                <a:cubicBezTo>
                  <a:pt x="9506469" y="2355850"/>
                  <a:pt x="9493769" y="2406650"/>
                  <a:pt x="9512819" y="2451100"/>
                </a:cubicBezTo>
                <a:close/>
                <a:moveTo>
                  <a:pt x="9550919" y="2400300"/>
                </a:moveTo>
                <a:cubicBezTo>
                  <a:pt x="9550919" y="2374900"/>
                  <a:pt x="9569969" y="2330450"/>
                  <a:pt x="9576319" y="2317750"/>
                </a:cubicBezTo>
                <a:cubicBezTo>
                  <a:pt x="9576319" y="2336800"/>
                  <a:pt x="9563619" y="2368550"/>
                  <a:pt x="9550919" y="2400300"/>
                </a:cubicBezTo>
                <a:close/>
                <a:moveTo>
                  <a:pt x="1994418" y="2381250"/>
                </a:moveTo>
                <a:cubicBezTo>
                  <a:pt x="2007118" y="2362200"/>
                  <a:pt x="2026168" y="2336800"/>
                  <a:pt x="2038868" y="2317750"/>
                </a:cubicBezTo>
                <a:cubicBezTo>
                  <a:pt x="2038868" y="2324100"/>
                  <a:pt x="2032518" y="2368550"/>
                  <a:pt x="1994418" y="2381250"/>
                </a:cubicBezTo>
                <a:close/>
                <a:moveTo>
                  <a:pt x="6858519" y="2311400"/>
                </a:moveTo>
                <a:cubicBezTo>
                  <a:pt x="6858519" y="2317750"/>
                  <a:pt x="6852169" y="2317750"/>
                  <a:pt x="6852169" y="2311400"/>
                </a:cubicBezTo>
                <a:lnTo>
                  <a:pt x="6858519" y="2311400"/>
                </a:lnTo>
                <a:close/>
                <a:moveTo>
                  <a:pt x="6458468" y="2311400"/>
                </a:moveTo>
                <a:cubicBezTo>
                  <a:pt x="6502919" y="2343150"/>
                  <a:pt x="6490219" y="2400300"/>
                  <a:pt x="6528319" y="2419350"/>
                </a:cubicBezTo>
                <a:cubicBezTo>
                  <a:pt x="6547369" y="2432050"/>
                  <a:pt x="6585469" y="2432050"/>
                  <a:pt x="6617219" y="2432050"/>
                </a:cubicBezTo>
                <a:cubicBezTo>
                  <a:pt x="6610869" y="2451100"/>
                  <a:pt x="6585469" y="2482850"/>
                  <a:pt x="6560069" y="2489200"/>
                </a:cubicBezTo>
                <a:cubicBezTo>
                  <a:pt x="6547369" y="2495550"/>
                  <a:pt x="6528319" y="2495550"/>
                  <a:pt x="6515619" y="2495550"/>
                </a:cubicBezTo>
                <a:cubicBezTo>
                  <a:pt x="6483869" y="2565400"/>
                  <a:pt x="6458468" y="2673350"/>
                  <a:pt x="6388618" y="2743200"/>
                </a:cubicBezTo>
                <a:cubicBezTo>
                  <a:pt x="6382268" y="2749550"/>
                  <a:pt x="6363218" y="2749550"/>
                  <a:pt x="6350518" y="2749550"/>
                </a:cubicBezTo>
                <a:cubicBezTo>
                  <a:pt x="6344168" y="2755900"/>
                  <a:pt x="6344168" y="2768600"/>
                  <a:pt x="6337818" y="2768600"/>
                </a:cubicBezTo>
                <a:cubicBezTo>
                  <a:pt x="6331468" y="2774950"/>
                  <a:pt x="6312418" y="2787650"/>
                  <a:pt x="6293368" y="2787650"/>
                </a:cubicBezTo>
                <a:cubicBezTo>
                  <a:pt x="6274318" y="2787650"/>
                  <a:pt x="6236218" y="2768600"/>
                  <a:pt x="6255268" y="2743200"/>
                </a:cubicBezTo>
                <a:cubicBezTo>
                  <a:pt x="6261618" y="2730500"/>
                  <a:pt x="6261618" y="2705100"/>
                  <a:pt x="6255268" y="2698750"/>
                </a:cubicBezTo>
                <a:cubicBezTo>
                  <a:pt x="6255268" y="2692400"/>
                  <a:pt x="6242568" y="2679700"/>
                  <a:pt x="6229868" y="2673350"/>
                </a:cubicBezTo>
                <a:cubicBezTo>
                  <a:pt x="6229868" y="2667000"/>
                  <a:pt x="6229868" y="2654300"/>
                  <a:pt x="6223518" y="2647950"/>
                </a:cubicBezTo>
                <a:cubicBezTo>
                  <a:pt x="6223518" y="2622550"/>
                  <a:pt x="6191768" y="2616200"/>
                  <a:pt x="6179068" y="2609850"/>
                </a:cubicBezTo>
                <a:lnTo>
                  <a:pt x="6179068" y="2590800"/>
                </a:lnTo>
                <a:cubicBezTo>
                  <a:pt x="6191768" y="2552700"/>
                  <a:pt x="6242568" y="2533650"/>
                  <a:pt x="6280668" y="2514600"/>
                </a:cubicBezTo>
                <a:cubicBezTo>
                  <a:pt x="6274318" y="2508250"/>
                  <a:pt x="6261618" y="2501900"/>
                  <a:pt x="6255268" y="2495550"/>
                </a:cubicBezTo>
                <a:cubicBezTo>
                  <a:pt x="6261618" y="2489200"/>
                  <a:pt x="6261618" y="2482850"/>
                  <a:pt x="6261618" y="2470150"/>
                </a:cubicBezTo>
                <a:lnTo>
                  <a:pt x="6299718" y="2470150"/>
                </a:lnTo>
                <a:cubicBezTo>
                  <a:pt x="6331468" y="2476500"/>
                  <a:pt x="6369568" y="2495550"/>
                  <a:pt x="6388618" y="2495550"/>
                </a:cubicBezTo>
                <a:lnTo>
                  <a:pt x="6426718" y="2495550"/>
                </a:lnTo>
                <a:lnTo>
                  <a:pt x="6426718" y="2425700"/>
                </a:lnTo>
                <a:cubicBezTo>
                  <a:pt x="6394968" y="2425700"/>
                  <a:pt x="6356868" y="2432050"/>
                  <a:pt x="6318768" y="2425700"/>
                </a:cubicBezTo>
                <a:cubicBezTo>
                  <a:pt x="6337818" y="2400300"/>
                  <a:pt x="6382268" y="2413000"/>
                  <a:pt x="6388618" y="2374900"/>
                </a:cubicBezTo>
                <a:cubicBezTo>
                  <a:pt x="6414018" y="2387600"/>
                  <a:pt x="6452118" y="2432050"/>
                  <a:pt x="6464818" y="2432050"/>
                </a:cubicBezTo>
                <a:cubicBezTo>
                  <a:pt x="6483869" y="2432050"/>
                  <a:pt x="6477519" y="2432050"/>
                  <a:pt x="6483869" y="2425700"/>
                </a:cubicBezTo>
                <a:cubicBezTo>
                  <a:pt x="6464818" y="2400300"/>
                  <a:pt x="6426718" y="2368550"/>
                  <a:pt x="6426718" y="2349500"/>
                </a:cubicBezTo>
                <a:cubicBezTo>
                  <a:pt x="6426718" y="2336800"/>
                  <a:pt x="6433068" y="2324100"/>
                  <a:pt x="6439418" y="2311400"/>
                </a:cubicBezTo>
                <a:lnTo>
                  <a:pt x="6458468" y="2311400"/>
                </a:lnTo>
                <a:close/>
                <a:moveTo>
                  <a:pt x="5423418" y="2355850"/>
                </a:moveTo>
                <a:cubicBezTo>
                  <a:pt x="5398018" y="2343150"/>
                  <a:pt x="5372618" y="2330450"/>
                  <a:pt x="5353568" y="2311400"/>
                </a:cubicBezTo>
                <a:cubicBezTo>
                  <a:pt x="5372618" y="2324100"/>
                  <a:pt x="5404368" y="2317750"/>
                  <a:pt x="5423418" y="2355850"/>
                </a:cubicBezTo>
                <a:close/>
                <a:moveTo>
                  <a:pt x="7061719" y="2305050"/>
                </a:moveTo>
                <a:cubicBezTo>
                  <a:pt x="7068069" y="2311400"/>
                  <a:pt x="7074419" y="2317750"/>
                  <a:pt x="7074419" y="2324100"/>
                </a:cubicBezTo>
                <a:cubicBezTo>
                  <a:pt x="7068069" y="2324100"/>
                  <a:pt x="7061719" y="2324100"/>
                  <a:pt x="7055369" y="2330450"/>
                </a:cubicBezTo>
                <a:cubicBezTo>
                  <a:pt x="7049019" y="2324100"/>
                  <a:pt x="7042669" y="2311400"/>
                  <a:pt x="7042669" y="2305050"/>
                </a:cubicBezTo>
                <a:lnTo>
                  <a:pt x="7061719" y="2305050"/>
                </a:lnTo>
                <a:close/>
                <a:moveTo>
                  <a:pt x="730768" y="2324100"/>
                </a:moveTo>
                <a:cubicBezTo>
                  <a:pt x="699018" y="2343150"/>
                  <a:pt x="654568" y="2362200"/>
                  <a:pt x="622818" y="2381250"/>
                </a:cubicBezTo>
                <a:lnTo>
                  <a:pt x="603768" y="2381250"/>
                </a:lnTo>
                <a:cubicBezTo>
                  <a:pt x="597418" y="2355850"/>
                  <a:pt x="591068" y="2324100"/>
                  <a:pt x="559318" y="2311400"/>
                </a:cubicBezTo>
                <a:lnTo>
                  <a:pt x="565668" y="2305050"/>
                </a:lnTo>
                <a:cubicBezTo>
                  <a:pt x="584718" y="2324100"/>
                  <a:pt x="616468" y="2343150"/>
                  <a:pt x="629168" y="2343150"/>
                </a:cubicBezTo>
                <a:cubicBezTo>
                  <a:pt x="648218" y="2343150"/>
                  <a:pt x="686318" y="2330450"/>
                  <a:pt x="730768" y="2324100"/>
                </a:cubicBezTo>
                <a:close/>
                <a:moveTo>
                  <a:pt x="10281169" y="2343150"/>
                </a:moveTo>
                <a:cubicBezTo>
                  <a:pt x="10274819" y="2330450"/>
                  <a:pt x="10255769" y="2311400"/>
                  <a:pt x="10255769" y="2298700"/>
                </a:cubicBezTo>
                <a:cubicBezTo>
                  <a:pt x="10262119" y="2311400"/>
                  <a:pt x="10281169" y="2330450"/>
                  <a:pt x="10281169" y="2343150"/>
                </a:cubicBezTo>
                <a:close/>
                <a:moveTo>
                  <a:pt x="7004569" y="2298700"/>
                </a:moveTo>
                <a:cubicBezTo>
                  <a:pt x="7004569" y="2305050"/>
                  <a:pt x="7004569" y="2317750"/>
                  <a:pt x="7010919" y="2330450"/>
                </a:cubicBezTo>
                <a:cubicBezTo>
                  <a:pt x="6979169" y="2324100"/>
                  <a:pt x="6972819" y="2336800"/>
                  <a:pt x="6953769" y="2317750"/>
                </a:cubicBezTo>
                <a:lnTo>
                  <a:pt x="6953769" y="2298700"/>
                </a:lnTo>
                <a:lnTo>
                  <a:pt x="7004569" y="2298700"/>
                </a:lnTo>
                <a:close/>
                <a:moveTo>
                  <a:pt x="9862069" y="2425700"/>
                </a:moveTo>
                <a:cubicBezTo>
                  <a:pt x="9836669" y="2393950"/>
                  <a:pt x="9804919" y="2343150"/>
                  <a:pt x="9760469" y="2311400"/>
                </a:cubicBezTo>
                <a:cubicBezTo>
                  <a:pt x="9747769" y="2305050"/>
                  <a:pt x="9741419" y="2311400"/>
                  <a:pt x="9722369" y="2311400"/>
                </a:cubicBezTo>
                <a:cubicBezTo>
                  <a:pt x="9709669" y="2311400"/>
                  <a:pt x="9677919" y="2317750"/>
                  <a:pt x="9658869" y="2324100"/>
                </a:cubicBezTo>
                <a:cubicBezTo>
                  <a:pt x="9684269" y="2292350"/>
                  <a:pt x="9709669" y="2292350"/>
                  <a:pt x="9735069" y="2292350"/>
                </a:cubicBezTo>
                <a:cubicBezTo>
                  <a:pt x="9811269" y="2292350"/>
                  <a:pt x="9804919" y="2343150"/>
                  <a:pt x="9862069" y="2425700"/>
                </a:cubicBezTo>
                <a:close/>
                <a:moveTo>
                  <a:pt x="946668" y="2317750"/>
                </a:moveTo>
                <a:cubicBezTo>
                  <a:pt x="946668" y="2311400"/>
                  <a:pt x="946668" y="2298700"/>
                  <a:pt x="959368" y="2286000"/>
                </a:cubicBezTo>
                <a:lnTo>
                  <a:pt x="959368" y="2305050"/>
                </a:lnTo>
                <a:cubicBezTo>
                  <a:pt x="953018" y="2305050"/>
                  <a:pt x="953018" y="2311400"/>
                  <a:pt x="946668" y="2317750"/>
                </a:cubicBezTo>
                <a:close/>
                <a:moveTo>
                  <a:pt x="10693919" y="2298700"/>
                </a:moveTo>
                <a:cubicBezTo>
                  <a:pt x="10687569" y="2305050"/>
                  <a:pt x="10624069" y="2362200"/>
                  <a:pt x="10598669" y="2362200"/>
                </a:cubicBezTo>
                <a:cubicBezTo>
                  <a:pt x="10573269" y="2362200"/>
                  <a:pt x="10579619" y="2349500"/>
                  <a:pt x="10573269" y="2336800"/>
                </a:cubicBezTo>
                <a:cubicBezTo>
                  <a:pt x="10566919" y="2336800"/>
                  <a:pt x="10554219" y="2349500"/>
                  <a:pt x="10541519" y="2355850"/>
                </a:cubicBezTo>
                <a:cubicBezTo>
                  <a:pt x="10560569" y="2330450"/>
                  <a:pt x="10579619" y="2292350"/>
                  <a:pt x="10592319" y="2292350"/>
                </a:cubicBezTo>
                <a:cubicBezTo>
                  <a:pt x="10611369" y="2292350"/>
                  <a:pt x="10624069" y="2317750"/>
                  <a:pt x="10636769" y="2336800"/>
                </a:cubicBezTo>
                <a:cubicBezTo>
                  <a:pt x="10655819" y="2317750"/>
                  <a:pt x="10655819" y="2298700"/>
                  <a:pt x="10662169" y="2279650"/>
                </a:cubicBezTo>
                <a:cubicBezTo>
                  <a:pt x="10668519" y="2279650"/>
                  <a:pt x="10681219" y="2292350"/>
                  <a:pt x="10693919" y="2298700"/>
                </a:cubicBezTo>
                <a:close/>
                <a:moveTo>
                  <a:pt x="10331969" y="2336800"/>
                </a:moveTo>
                <a:cubicBezTo>
                  <a:pt x="10319269" y="2324100"/>
                  <a:pt x="10300219" y="2298700"/>
                  <a:pt x="10287519" y="2273300"/>
                </a:cubicBezTo>
                <a:cubicBezTo>
                  <a:pt x="10300219" y="2273300"/>
                  <a:pt x="10331969" y="2311400"/>
                  <a:pt x="10331969" y="2336800"/>
                </a:cubicBezTo>
                <a:close/>
                <a:moveTo>
                  <a:pt x="6255268" y="2298700"/>
                </a:moveTo>
                <a:lnTo>
                  <a:pt x="6255268" y="2317750"/>
                </a:lnTo>
                <a:cubicBezTo>
                  <a:pt x="6248918" y="2324100"/>
                  <a:pt x="6248918" y="2324100"/>
                  <a:pt x="6236218" y="2324100"/>
                </a:cubicBezTo>
                <a:cubicBezTo>
                  <a:pt x="6217168" y="2324100"/>
                  <a:pt x="6204468" y="2317750"/>
                  <a:pt x="6204468" y="2298700"/>
                </a:cubicBezTo>
                <a:cubicBezTo>
                  <a:pt x="6204468" y="2286000"/>
                  <a:pt x="6217168" y="2279650"/>
                  <a:pt x="6217168" y="2273300"/>
                </a:cubicBezTo>
                <a:cubicBezTo>
                  <a:pt x="6229868" y="2279650"/>
                  <a:pt x="6242568" y="2286000"/>
                  <a:pt x="6255268" y="2298700"/>
                </a:cubicBezTo>
                <a:close/>
                <a:moveTo>
                  <a:pt x="1988068" y="2324100"/>
                </a:moveTo>
                <a:cubicBezTo>
                  <a:pt x="1981718" y="2324100"/>
                  <a:pt x="1975368" y="2330450"/>
                  <a:pt x="1969018" y="2330450"/>
                </a:cubicBezTo>
                <a:lnTo>
                  <a:pt x="1969018" y="2305050"/>
                </a:lnTo>
                <a:cubicBezTo>
                  <a:pt x="1975368" y="2292350"/>
                  <a:pt x="1988068" y="2279650"/>
                  <a:pt x="1994418" y="2273300"/>
                </a:cubicBezTo>
                <a:cubicBezTo>
                  <a:pt x="1994418" y="2292350"/>
                  <a:pt x="1988068" y="2305050"/>
                  <a:pt x="1988068" y="2324100"/>
                </a:cubicBezTo>
                <a:close/>
                <a:moveTo>
                  <a:pt x="3791468" y="2501900"/>
                </a:moveTo>
                <a:cubicBezTo>
                  <a:pt x="3791468" y="2489200"/>
                  <a:pt x="3791468" y="2476500"/>
                  <a:pt x="3785118" y="2463800"/>
                </a:cubicBezTo>
                <a:cubicBezTo>
                  <a:pt x="3772418" y="2482850"/>
                  <a:pt x="3766068" y="2508250"/>
                  <a:pt x="3753368" y="2520950"/>
                </a:cubicBezTo>
                <a:cubicBezTo>
                  <a:pt x="3766068" y="2482850"/>
                  <a:pt x="3785118" y="2438400"/>
                  <a:pt x="3804168" y="2400300"/>
                </a:cubicBezTo>
                <a:cubicBezTo>
                  <a:pt x="3810518" y="2393950"/>
                  <a:pt x="3823218" y="2400300"/>
                  <a:pt x="3829568" y="2393950"/>
                </a:cubicBezTo>
                <a:cubicBezTo>
                  <a:pt x="3861318" y="2355850"/>
                  <a:pt x="3899418" y="2311400"/>
                  <a:pt x="3931168" y="2266950"/>
                </a:cubicBezTo>
                <a:cubicBezTo>
                  <a:pt x="3893068" y="2330450"/>
                  <a:pt x="3874018" y="2432050"/>
                  <a:pt x="3791468" y="2501900"/>
                </a:cubicBezTo>
                <a:close/>
                <a:moveTo>
                  <a:pt x="6172718" y="2260600"/>
                </a:moveTo>
                <a:cubicBezTo>
                  <a:pt x="6172718" y="2266950"/>
                  <a:pt x="6166368" y="2266950"/>
                  <a:pt x="6166368" y="2260600"/>
                </a:cubicBezTo>
                <a:lnTo>
                  <a:pt x="6172718" y="2260600"/>
                </a:lnTo>
                <a:close/>
                <a:moveTo>
                  <a:pt x="9938269" y="2298700"/>
                </a:moveTo>
                <a:cubicBezTo>
                  <a:pt x="9925569" y="2298700"/>
                  <a:pt x="9906519" y="2305050"/>
                  <a:pt x="9887469" y="2311400"/>
                </a:cubicBezTo>
                <a:cubicBezTo>
                  <a:pt x="9881119" y="2305050"/>
                  <a:pt x="9881119" y="2311400"/>
                  <a:pt x="9881119" y="2292350"/>
                </a:cubicBezTo>
                <a:cubicBezTo>
                  <a:pt x="9881119" y="2279650"/>
                  <a:pt x="9893819" y="2266950"/>
                  <a:pt x="9906519" y="2254250"/>
                </a:cubicBezTo>
                <a:cubicBezTo>
                  <a:pt x="9919219" y="2266950"/>
                  <a:pt x="9931919" y="2286000"/>
                  <a:pt x="9938269" y="2298700"/>
                </a:cubicBezTo>
                <a:close/>
                <a:moveTo>
                  <a:pt x="8109469" y="2292350"/>
                </a:moveTo>
                <a:lnTo>
                  <a:pt x="8103119" y="2266950"/>
                </a:lnTo>
                <a:cubicBezTo>
                  <a:pt x="8109469" y="2260600"/>
                  <a:pt x="8109469" y="2254250"/>
                  <a:pt x="8115819" y="2254250"/>
                </a:cubicBezTo>
                <a:lnTo>
                  <a:pt x="8109469" y="2292350"/>
                </a:lnTo>
                <a:close/>
                <a:moveTo>
                  <a:pt x="7023619" y="2260600"/>
                </a:moveTo>
                <a:lnTo>
                  <a:pt x="6998219" y="2266950"/>
                </a:lnTo>
                <a:lnTo>
                  <a:pt x="6998219" y="2254250"/>
                </a:lnTo>
                <a:lnTo>
                  <a:pt x="7023619" y="2260600"/>
                </a:lnTo>
                <a:close/>
                <a:moveTo>
                  <a:pt x="3823218" y="2368550"/>
                </a:moveTo>
                <a:cubicBezTo>
                  <a:pt x="3842268" y="2330450"/>
                  <a:pt x="3867668" y="2292350"/>
                  <a:pt x="3899418" y="2254250"/>
                </a:cubicBezTo>
                <a:lnTo>
                  <a:pt x="3823218" y="2368550"/>
                </a:lnTo>
                <a:close/>
                <a:moveTo>
                  <a:pt x="1156218" y="2266950"/>
                </a:moveTo>
                <a:cubicBezTo>
                  <a:pt x="1156218" y="2279650"/>
                  <a:pt x="1067318" y="2311400"/>
                  <a:pt x="1067318" y="2311400"/>
                </a:cubicBezTo>
                <a:cubicBezTo>
                  <a:pt x="1054618" y="2311400"/>
                  <a:pt x="1029218" y="2305050"/>
                  <a:pt x="1010168" y="2298700"/>
                </a:cubicBezTo>
                <a:cubicBezTo>
                  <a:pt x="1029218" y="2266950"/>
                  <a:pt x="1067318" y="2273300"/>
                  <a:pt x="1099068" y="2266950"/>
                </a:cubicBezTo>
                <a:cubicBezTo>
                  <a:pt x="1105418" y="2266950"/>
                  <a:pt x="1130818" y="2260600"/>
                  <a:pt x="1149868" y="2254250"/>
                </a:cubicBezTo>
                <a:cubicBezTo>
                  <a:pt x="1149868" y="2254250"/>
                  <a:pt x="1156218" y="2247900"/>
                  <a:pt x="1156218" y="2266950"/>
                </a:cubicBezTo>
                <a:close/>
                <a:moveTo>
                  <a:pt x="7245869" y="2266950"/>
                </a:moveTo>
                <a:cubicBezTo>
                  <a:pt x="7245869" y="2260600"/>
                  <a:pt x="7245869" y="2247900"/>
                  <a:pt x="7252219" y="2247900"/>
                </a:cubicBezTo>
                <a:cubicBezTo>
                  <a:pt x="7252219" y="2254250"/>
                  <a:pt x="7252219" y="2266950"/>
                  <a:pt x="7245869" y="2266950"/>
                </a:cubicBezTo>
                <a:close/>
                <a:moveTo>
                  <a:pt x="10833619" y="2254250"/>
                </a:moveTo>
                <a:cubicBezTo>
                  <a:pt x="10833619" y="2247900"/>
                  <a:pt x="10833619" y="2241550"/>
                  <a:pt x="10839969" y="2241550"/>
                </a:cubicBezTo>
                <a:cubicBezTo>
                  <a:pt x="10839969" y="2241550"/>
                  <a:pt x="10839969" y="2247900"/>
                  <a:pt x="10833619" y="2254250"/>
                </a:cubicBezTo>
                <a:close/>
                <a:moveTo>
                  <a:pt x="6064768" y="2241550"/>
                </a:moveTo>
                <a:cubicBezTo>
                  <a:pt x="6064768" y="2241550"/>
                  <a:pt x="6071118" y="2235200"/>
                  <a:pt x="6077468" y="2235200"/>
                </a:cubicBezTo>
                <a:cubicBezTo>
                  <a:pt x="6077468" y="2235200"/>
                  <a:pt x="6071118" y="2247900"/>
                  <a:pt x="6064768" y="2241550"/>
                </a:cubicBezTo>
                <a:close/>
                <a:moveTo>
                  <a:pt x="7944369" y="2228850"/>
                </a:moveTo>
                <a:lnTo>
                  <a:pt x="7944369" y="2247900"/>
                </a:lnTo>
                <a:cubicBezTo>
                  <a:pt x="7931669" y="2247900"/>
                  <a:pt x="7918969" y="2247900"/>
                  <a:pt x="7880869" y="2254250"/>
                </a:cubicBezTo>
                <a:cubicBezTo>
                  <a:pt x="7880869" y="2241550"/>
                  <a:pt x="7893569" y="2235200"/>
                  <a:pt x="7906269" y="2228850"/>
                </a:cubicBezTo>
                <a:lnTo>
                  <a:pt x="7944369" y="2228850"/>
                </a:lnTo>
                <a:close/>
                <a:moveTo>
                  <a:pt x="3537468" y="2247900"/>
                </a:moveTo>
                <a:lnTo>
                  <a:pt x="3537468" y="2228850"/>
                </a:lnTo>
                <a:lnTo>
                  <a:pt x="3537468" y="2247900"/>
                </a:lnTo>
                <a:close/>
                <a:moveTo>
                  <a:pt x="3226318" y="2260600"/>
                </a:moveTo>
                <a:cubicBezTo>
                  <a:pt x="3219968" y="2266950"/>
                  <a:pt x="3213619" y="2273300"/>
                  <a:pt x="3200919" y="2273300"/>
                </a:cubicBezTo>
                <a:lnTo>
                  <a:pt x="3207269" y="2228850"/>
                </a:lnTo>
                <a:cubicBezTo>
                  <a:pt x="3219968" y="2235200"/>
                  <a:pt x="3219968" y="2247900"/>
                  <a:pt x="3226318" y="2260600"/>
                </a:cubicBezTo>
                <a:close/>
                <a:moveTo>
                  <a:pt x="3099319" y="2273300"/>
                </a:moveTo>
                <a:cubicBezTo>
                  <a:pt x="3086619" y="2266950"/>
                  <a:pt x="3080269" y="2260600"/>
                  <a:pt x="3080269" y="2228850"/>
                </a:cubicBezTo>
                <a:lnTo>
                  <a:pt x="3105669" y="2228850"/>
                </a:lnTo>
                <a:lnTo>
                  <a:pt x="3099319" y="2273300"/>
                </a:lnTo>
                <a:close/>
                <a:moveTo>
                  <a:pt x="3048519" y="2254250"/>
                </a:moveTo>
                <a:cubicBezTo>
                  <a:pt x="3042169" y="2266950"/>
                  <a:pt x="3042169" y="2279650"/>
                  <a:pt x="3035819" y="2286000"/>
                </a:cubicBezTo>
                <a:cubicBezTo>
                  <a:pt x="3029469" y="2273300"/>
                  <a:pt x="3023119" y="2260600"/>
                  <a:pt x="3023119" y="2247900"/>
                </a:cubicBezTo>
                <a:cubicBezTo>
                  <a:pt x="3023119" y="2228850"/>
                  <a:pt x="3029469" y="2235200"/>
                  <a:pt x="3048519" y="2228850"/>
                </a:cubicBezTo>
                <a:lnTo>
                  <a:pt x="3048519" y="2254250"/>
                </a:lnTo>
                <a:close/>
                <a:moveTo>
                  <a:pt x="2997719" y="2228850"/>
                </a:moveTo>
                <a:cubicBezTo>
                  <a:pt x="2991369" y="2247900"/>
                  <a:pt x="2985019" y="2266950"/>
                  <a:pt x="2978669" y="2279650"/>
                </a:cubicBezTo>
                <a:cubicBezTo>
                  <a:pt x="2972319" y="2266950"/>
                  <a:pt x="2972319" y="2247900"/>
                  <a:pt x="2978669" y="2228850"/>
                </a:cubicBezTo>
                <a:lnTo>
                  <a:pt x="2997719" y="2228850"/>
                </a:lnTo>
                <a:close/>
                <a:moveTo>
                  <a:pt x="3169169" y="2235200"/>
                </a:moveTo>
                <a:cubicBezTo>
                  <a:pt x="3169169" y="2254250"/>
                  <a:pt x="3156469" y="2266950"/>
                  <a:pt x="3150119" y="2279650"/>
                </a:cubicBezTo>
                <a:cubicBezTo>
                  <a:pt x="3150119" y="2273300"/>
                  <a:pt x="3143769" y="2266950"/>
                  <a:pt x="3143769" y="2247900"/>
                </a:cubicBezTo>
                <a:cubicBezTo>
                  <a:pt x="3143769" y="2235200"/>
                  <a:pt x="3150119" y="2228850"/>
                  <a:pt x="3156469" y="2222500"/>
                </a:cubicBezTo>
                <a:cubicBezTo>
                  <a:pt x="3162819" y="2228850"/>
                  <a:pt x="3169169" y="2222500"/>
                  <a:pt x="3169169" y="2235200"/>
                </a:cubicBezTo>
                <a:close/>
                <a:moveTo>
                  <a:pt x="1930918" y="2235200"/>
                </a:moveTo>
                <a:cubicBezTo>
                  <a:pt x="1930918" y="2228850"/>
                  <a:pt x="1930918" y="2222500"/>
                  <a:pt x="1937268" y="2222500"/>
                </a:cubicBezTo>
                <a:cubicBezTo>
                  <a:pt x="1937268" y="2228850"/>
                  <a:pt x="1937268" y="2235200"/>
                  <a:pt x="1930918" y="2235200"/>
                </a:cubicBezTo>
                <a:close/>
                <a:moveTo>
                  <a:pt x="10262119" y="2266950"/>
                </a:moveTo>
                <a:lnTo>
                  <a:pt x="10262119" y="2216150"/>
                </a:lnTo>
                <a:cubicBezTo>
                  <a:pt x="10268469" y="2228850"/>
                  <a:pt x="10268469" y="2247900"/>
                  <a:pt x="10262119" y="2266950"/>
                </a:cubicBezTo>
                <a:close/>
                <a:moveTo>
                  <a:pt x="4851918" y="2228850"/>
                </a:moveTo>
                <a:cubicBezTo>
                  <a:pt x="4845568" y="2228850"/>
                  <a:pt x="4839218" y="2222500"/>
                  <a:pt x="4832868" y="2216150"/>
                </a:cubicBezTo>
                <a:cubicBezTo>
                  <a:pt x="4839218" y="2216150"/>
                  <a:pt x="4845568" y="2222500"/>
                  <a:pt x="4851918" y="2228850"/>
                </a:cubicBezTo>
                <a:close/>
                <a:moveTo>
                  <a:pt x="6045718" y="2279650"/>
                </a:moveTo>
                <a:cubicBezTo>
                  <a:pt x="6045718" y="2298700"/>
                  <a:pt x="6020318" y="2311400"/>
                  <a:pt x="6007618" y="2317750"/>
                </a:cubicBezTo>
                <a:cubicBezTo>
                  <a:pt x="5994918" y="2305050"/>
                  <a:pt x="5975868" y="2298700"/>
                  <a:pt x="5975868" y="2279650"/>
                </a:cubicBezTo>
                <a:cubicBezTo>
                  <a:pt x="5975868" y="2260600"/>
                  <a:pt x="6033018" y="2203450"/>
                  <a:pt x="6039368" y="2203450"/>
                </a:cubicBezTo>
                <a:cubicBezTo>
                  <a:pt x="6039368" y="2228850"/>
                  <a:pt x="6045718" y="2266950"/>
                  <a:pt x="6045718" y="2279650"/>
                </a:cubicBezTo>
                <a:close/>
                <a:moveTo>
                  <a:pt x="616468" y="2216150"/>
                </a:moveTo>
                <a:cubicBezTo>
                  <a:pt x="610118" y="2216150"/>
                  <a:pt x="572018" y="2203450"/>
                  <a:pt x="572018" y="2241550"/>
                </a:cubicBezTo>
                <a:cubicBezTo>
                  <a:pt x="578368" y="2247900"/>
                  <a:pt x="572018" y="2247900"/>
                  <a:pt x="584718" y="2247900"/>
                </a:cubicBezTo>
                <a:cubicBezTo>
                  <a:pt x="603768" y="2247900"/>
                  <a:pt x="629168" y="2235200"/>
                  <a:pt x="648218" y="2228850"/>
                </a:cubicBezTo>
                <a:cubicBezTo>
                  <a:pt x="660918" y="2222500"/>
                  <a:pt x="660918" y="2209800"/>
                  <a:pt x="673618" y="2203450"/>
                </a:cubicBezTo>
                <a:cubicBezTo>
                  <a:pt x="679968" y="2209800"/>
                  <a:pt x="692668" y="2216150"/>
                  <a:pt x="699018" y="2228850"/>
                </a:cubicBezTo>
                <a:cubicBezTo>
                  <a:pt x="673618" y="2241550"/>
                  <a:pt x="635518" y="2286000"/>
                  <a:pt x="610118" y="2286000"/>
                </a:cubicBezTo>
                <a:cubicBezTo>
                  <a:pt x="559318" y="2286000"/>
                  <a:pt x="559318" y="2254250"/>
                  <a:pt x="559318" y="2222500"/>
                </a:cubicBezTo>
                <a:cubicBezTo>
                  <a:pt x="559318" y="2203450"/>
                  <a:pt x="584718" y="2203450"/>
                  <a:pt x="597418" y="2197100"/>
                </a:cubicBezTo>
                <a:cubicBezTo>
                  <a:pt x="603768" y="2197100"/>
                  <a:pt x="616468" y="2209800"/>
                  <a:pt x="616468" y="2216150"/>
                </a:cubicBezTo>
                <a:close/>
                <a:moveTo>
                  <a:pt x="9004819" y="2241550"/>
                </a:moveTo>
                <a:cubicBezTo>
                  <a:pt x="8998469" y="2228850"/>
                  <a:pt x="8992119" y="2209800"/>
                  <a:pt x="8985769" y="2190750"/>
                </a:cubicBezTo>
                <a:cubicBezTo>
                  <a:pt x="8992119" y="2197100"/>
                  <a:pt x="9004819" y="2216150"/>
                  <a:pt x="9004819" y="2241550"/>
                </a:cubicBezTo>
                <a:close/>
                <a:moveTo>
                  <a:pt x="7518919" y="2222500"/>
                </a:moveTo>
                <a:cubicBezTo>
                  <a:pt x="7518919" y="2235200"/>
                  <a:pt x="7550669" y="2298700"/>
                  <a:pt x="7550669" y="2317750"/>
                </a:cubicBezTo>
                <a:cubicBezTo>
                  <a:pt x="7550669" y="2330450"/>
                  <a:pt x="7512569" y="2368550"/>
                  <a:pt x="7493519" y="2387600"/>
                </a:cubicBezTo>
                <a:cubicBezTo>
                  <a:pt x="7499869" y="2368550"/>
                  <a:pt x="7518919" y="2330450"/>
                  <a:pt x="7518919" y="2317750"/>
                </a:cubicBezTo>
                <a:cubicBezTo>
                  <a:pt x="7518919" y="2298700"/>
                  <a:pt x="7512569" y="2292350"/>
                  <a:pt x="7512569" y="2273300"/>
                </a:cubicBezTo>
                <a:cubicBezTo>
                  <a:pt x="7506219" y="2273300"/>
                  <a:pt x="7506219" y="2266950"/>
                  <a:pt x="7493519" y="2266950"/>
                </a:cubicBezTo>
                <a:cubicBezTo>
                  <a:pt x="7480819" y="2266950"/>
                  <a:pt x="7455419" y="2273300"/>
                  <a:pt x="7468119" y="2305050"/>
                </a:cubicBezTo>
                <a:cubicBezTo>
                  <a:pt x="7449069" y="2286000"/>
                  <a:pt x="7449069" y="2292350"/>
                  <a:pt x="7449069" y="2279650"/>
                </a:cubicBezTo>
                <a:cubicBezTo>
                  <a:pt x="7449069" y="2247900"/>
                  <a:pt x="7468119" y="2203450"/>
                  <a:pt x="7525269" y="2190750"/>
                </a:cubicBezTo>
                <a:lnTo>
                  <a:pt x="7531619" y="2197100"/>
                </a:lnTo>
                <a:cubicBezTo>
                  <a:pt x="7525269" y="2203450"/>
                  <a:pt x="7518919" y="2203450"/>
                  <a:pt x="7518919" y="2222500"/>
                </a:cubicBezTo>
                <a:close/>
                <a:moveTo>
                  <a:pt x="7449069" y="2203450"/>
                </a:moveTo>
                <a:cubicBezTo>
                  <a:pt x="7449069" y="2197100"/>
                  <a:pt x="7449069" y="2190750"/>
                  <a:pt x="7455419" y="2190750"/>
                </a:cubicBezTo>
                <a:cubicBezTo>
                  <a:pt x="7461769" y="2190750"/>
                  <a:pt x="7455419" y="2203450"/>
                  <a:pt x="7449069" y="2203450"/>
                </a:cubicBezTo>
                <a:close/>
                <a:moveTo>
                  <a:pt x="7239519" y="2228850"/>
                </a:moveTo>
                <a:cubicBezTo>
                  <a:pt x="7239519" y="2216150"/>
                  <a:pt x="7239519" y="2203450"/>
                  <a:pt x="7233169" y="2190750"/>
                </a:cubicBezTo>
                <a:cubicBezTo>
                  <a:pt x="7239519" y="2197100"/>
                  <a:pt x="7258569" y="2209800"/>
                  <a:pt x="7239519" y="2228850"/>
                </a:cubicBezTo>
                <a:close/>
                <a:moveTo>
                  <a:pt x="6795019" y="2216150"/>
                </a:moveTo>
                <a:cubicBezTo>
                  <a:pt x="6763269" y="2203450"/>
                  <a:pt x="6737869" y="2222500"/>
                  <a:pt x="6725169" y="2190750"/>
                </a:cubicBezTo>
                <a:cubicBezTo>
                  <a:pt x="6750569" y="2197100"/>
                  <a:pt x="6775969" y="2203450"/>
                  <a:pt x="6795019" y="2216150"/>
                </a:cubicBezTo>
                <a:close/>
                <a:moveTo>
                  <a:pt x="10370069" y="2260600"/>
                </a:moveTo>
                <a:cubicBezTo>
                  <a:pt x="10363719" y="2247900"/>
                  <a:pt x="10351019" y="2222500"/>
                  <a:pt x="10344669" y="2197100"/>
                </a:cubicBezTo>
                <a:lnTo>
                  <a:pt x="10351019" y="2184400"/>
                </a:lnTo>
                <a:cubicBezTo>
                  <a:pt x="10363719" y="2209800"/>
                  <a:pt x="10370069" y="2235200"/>
                  <a:pt x="10370069" y="2260600"/>
                </a:cubicBezTo>
                <a:close/>
                <a:moveTo>
                  <a:pt x="2172219" y="2209800"/>
                </a:moveTo>
                <a:lnTo>
                  <a:pt x="2165869" y="2184400"/>
                </a:lnTo>
                <a:cubicBezTo>
                  <a:pt x="2165869" y="2184400"/>
                  <a:pt x="2178569" y="2197100"/>
                  <a:pt x="2184919" y="2197100"/>
                </a:cubicBezTo>
                <a:lnTo>
                  <a:pt x="2172219" y="2209800"/>
                </a:lnTo>
                <a:close/>
                <a:moveTo>
                  <a:pt x="10255769" y="2197100"/>
                </a:moveTo>
                <a:lnTo>
                  <a:pt x="10255769" y="2178050"/>
                </a:lnTo>
                <a:lnTo>
                  <a:pt x="10255769" y="2197100"/>
                </a:lnTo>
                <a:close/>
                <a:moveTo>
                  <a:pt x="7118869" y="2190750"/>
                </a:moveTo>
                <a:cubicBezTo>
                  <a:pt x="7112519" y="2190750"/>
                  <a:pt x="7106169" y="2190750"/>
                  <a:pt x="7099819" y="2197100"/>
                </a:cubicBezTo>
                <a:cubicBezTo>
                  <a:pt x="7099819" y="2203450"/>
                  <a:pt x="7112519" y="2209800"/>
                  <a:pt x="7118869" y="2222500"/>
                </a:cubicBezTo>
                <a:lnTo>
                  <a:pt x="7080769" y="2222500"/>
                </a:lnTo>
                <a:cubicBezTo>
                  <a:pt x="7074419" y="2216150"/>
                  <a:pt x="7068069" y="2203450"/>
                  <a:pt x="7061719" y="2190750"/>
                </a:cubicBezTo>
                <a:cubicBezTo>
                  <a:pt x="7068069" y="2184400"/>
                  <a:pt x="7061719" y="2178050"/>
                  <a:pt x="7080769" y="2178050"/>
                </a:cubicBezTo>
                <a:cubicBezTo>
                  <a:pt x="7093469" y="2178050"/>
                  <a:pt x="7106169" y="2184400"/>
                  <a:pt x="7118869" y="2190750"/>
                </a:cubicBezTo>
                <a:close/>
                <a:moveTo>
                  <a:pt x="9474719" y="2222500"/>
                </a:moveTo>
                <a:cubicBezTo>
                  <a:pt x="9474719" y="2241550"/>
                  <a:pt x="9468369" y="2260600"/>
                  <a:pt x="9462019" y="2279650"/>
                </a:cubicBezTo>
                <a:lnTo>
                  <a:pt x="9462019" y="2171700"/>
                </a:lnTo>
                <a:cubicBezTo>
                  <a:pt x="9468369" y="2190750"/>
                  <a:pt x="9474719" y="2209800"/>
                  <a:pt x="9474719" y="2222500"/>
                </a:cubicBezTo>
                <a:close/>
                <a:moveTo>
                  <a:pt x="2565919" y="2197100"/>
                </a:moveTo>
                <a:cubicBezTo>
                  <a:pt x="2565919" y="2190750"/>
                  <a:pt x="2559569" y="2178050"/>
                  <a:pt x="2559569" y="2171700"/>
                </a:cubicBezTo>
                <a:cubicBezTo>
                  <a:pt x="2565919" y="2178050"/>
                  <a:pt x="2572269" y="2184400"/>
                  <a:pt x="2565919" y="2197100"/>
                </a:cubicBezTo>
                <a:close/>
                <a:moveTo>
                  <a:pt x="8217419" y="2178050"/>
                </a:moveTo>
                <a:cubicBezTo>
                  <a:pt x="8211069" y="2184400"/>
                  <a:pt x="8204719" y="2171700"/>
                  <a:pt x="8204719" y="2165350"/>
                </a:cubicBezTo>
                <a:lnTo>
                  <a:pt x="8217419" y="2178050"/>
                </a:lnTo>
                <a:close/>
                <a:moveTo>
                  <a:pt x="8680969" y="2279650"/>
                </a:moveTo>
                <a:cubicBezTo>
                  <a:pt x="8712719" y="2292350"/>
                  <a:pt x="8750819" y="2292350"/>
                  <a:pt x="8782569" y="2311400"/>
                </a:cubicBezTo>
                <a:cubicBezTo>
                  <a:pt x="8712719" y="2330450"/>
                  <a:pt x="8636519" y="2286000"/>
                  <a:pt x="8579369" y="2381250"/>
                </a:cubicBezTo>
                <a:lnTo>
                  <a:pt x="8579369" y="2355850"/>
                </a:lnTo>
                <a:cubicBezTo>
                  <a:pt x="8585719" y="2343150"/>
                  <a:pt x="8598419" y="2298700"/>
                  <a:pt x="8630169" y="2292350"/>
                </a:cubicBezTo>
                <a:cubicBezTo>
                  <a:pt x="8630169" y="2279650"/>
                  <a:pt x="8611119" y="2279650"/>
                  <a:pt x="8611119" y="2260600"/>
                </a:cubicBezTo>
                <a:cubicBezTo>
                  <a:pt x="8611119" y="2241550"/>
                  <a:pt x="8636519" y="2165350"/>
                  <a:pt x="8642869" y="2159000"/>
                </a:cubicBezTo>
                <a:lnTo>
                  <a:pt x="8655569" y="2159000"/>
                </a:lnTo>
                <a:cubicBezTo>
                  <a:pt x="8661919" y="2197100"/>
                  <a:pt x="8674619" y="2241550"/>
                  <a:pt x="8680969" y="2279650"/>
                </a:cubicBezTo>
                <a:close/>
                <a:moveTo>
                  <a:pt x="5404368" y="2178050"/>
                </a:moveTo>
                <a:lnTo>
                  <a:pt x="5404368" y="2197100"/>
                </a:lnTo>
                <a:cubicBezTo>
                  <a:pt x="5385318" y="2197100"/>
                  <a:pt x="5372618" y="2190750"/>
                  <a:pt x="5366268" y="2190750"/>
                </a:cubicBezTo>
                <a:lnTo>
                  <a:pt x="5372618" y="2159000"/>
                </a:lnTo>
                <a:cubicBezTo>
                  <a:pt x="5378968" y="2159000"/>
                  <a:pt x="5391668" y="2165350"/>
                  <a:pt x="5404368" y="2178050"/>
                </a:cubicBezTo>
                <a:close/>
                <a:moveTo>
                  <a:pt x="5334518" y="2159000"/>
                </a:moveTo>
                <a:lnTo>
                  <a:pt x="5334518" y="2178050"/>
                </a:lnTo>
                <a:cubicBezTo>
                  <a:pt x="5328168" y="2197100"/>
                  <a:pt x="5315468" y="2209800"/>
                  <a:pt x="5302768" y="2216150"/>
                </a:cubicBezTo>
                <a:cubicBezTo>
                  <a:pt x="5302768" y="2197100"/>
                  <a:pt x="5302768" y="2178050"/>
                  <a:pt x="5309118" y="2159000"/>
                </a:cubicBezTo>
                <a:lnTo>
                  <a:pt x="5334518" y="2159000"/>
                </a:lnTo>
                <a:close/>
                <a:moveTo>
                  <a:pt x="5277368" y="2159000"/>
                </a:moveTo>
                <a:lnTo>
                  <a:pt x="5277368" y="2197100"/>
                </a:lnTo>
                <a:lnTo>
                  <a:pt x="5258318" y="2216150"/>
                </a:lnTo>
                <a:lnTo>
                  <a:pt x="5226568" y="2209800"/>
                </a:lnTo>
                <a:lnTo>
                  <a:pt x="5232918" y="2159000"/>
                </a:lnTo>
                <a:lnTo>
                  <a:pt x="5277368" y="2159000"/>
                </a:lnTo>
                <a:close/>
                <a:moveTo>
                  <a:pt x="5194818" y="2178050"/>
                </a:moveTo>
                <a:cubicBezTo>
                  <a:pt x="5169418" y="2209800"/>
                  <a:pt x="5169418" y="2203450"/>
                  <a:pt x="5156718" y="2216150"/>
                </a:cubicBezTo>
                <a:cubicBezTo>
                  <a:pt x="5150368" y="2203450"/>
                  <a:pt x="5150368" y="2184400"/>
                  <a:pt x="5144018" y="2165350"/>
                </a:cubicBezTo>
                <a:cubicBezTo>
                  <a:pt x="5150368" y="2165350"/>
                  <a:pt x="5156718" y="2159000"/>
                  <a:pt x="5194818" y="2159000"/>
                </a:cubicBezTo>
                <a:lnTo>
                  <a:pt x="5194818" y="2178050"/>
                </a:lnTo>
                <a:close/>
                <a:moveTo>
                  <a:pt x="1073668" y="2171700"/>
                </a:moveTo>
                <a:cubicBezTo>
                  <a:pt x="1073668" y="2171700"/>
                  <a:pt x="1073668" y="2178050"/>
                  <a:pt x="1060968" y="2178050"/>
                </a:cubicBezTo>
                <a:cubicBezTo>
                  <a:pt x="1041918" y="2178050"/>
                  <a:pt x="1041918" y="2165350"/>
                  <a:pt x="1041918" y="2159000"/>
                </a:cubicBezTo>
                <a:cubicBezTo>
                  <a:pt x="1054618" y="2159000"/>
                  <a:pt x="1067318" y="2165350"/>
                  <a:pt x="1073668" y="2171700"/>
                </a:cubicBezTo>
                <a:close/>
                <a:moveTo>
                  <a:pt x="8877819" y="2152650"/>
                </a:moveTo>
                <a:cubicBezTo>
                  <a:pt x="8877819" y="2171700"/>
                  <a:pt x="8877819" y="2190750"/>
                  <a:pt x="8884169" y="2254250"/>
                </a:cubicBezTo>
                <a:cubicBezTo>
                  <a:pt x="8877819" y="2247900"/>
                  <a:pt x="8877819" y="2235200"/>
                  <a:pt x="8871469" y="2222500"/>
                </a:cubicBezTo>
                <a:cubicBezTo>
                  <a:pt x="8839719" y="2216150"/>
                  <a:pt x="8814319" y="2209800"/>
                  <a:pt x="8814319" y="2178050"/>
                </a:cubicBezTo>
                <a:cubicBezTo>
                  <a:pt x="8814319" y="2159000"/>
                  <a:pt x="8833369" y="2165350"/>
                  <a:pt x="8858769" y="2152650"/>
                </a:cubicBezTo>
                <a:lnTo>
                  <a:pt x="8877819" y="2152650"/>
                </a:lnTo>
                <a:close/>
                <a:moveTo>
                  <a:pt x="5124968" y="2190750"/>
                </a:moveTo>
                <a:cubicBezTo>
                  <a:pt x="5124968" y="2203450"/>
                  <a:pt x="5118618" y="2209800"/>
                  <a:pt x="5112268" y="2216150"/>
                </a:cubicBezTo>
                <a:lnTo>
                  <a:pt x="5074168" y="2216150"/>
                </a:lnTo>
                <a:lnTo>
                  <a:pt x="5074168" y="2165350"/>
                </a:lnTo>
                <a:cubicBezTo>
                  <a:pt x="5086868" y="2152650"/>
                  <a:pt x="5099568" y="2152650"/>
                  <a:pt x="5112268" y="2146300"/>
                </a:cubicBezTo>
                <a:cubicBezTo>
                  <a:pt x="5118618" y="2159000"/>
                  <a:pt x="5124968" y="2171700"/>
                  <a:pt x="5124968" y="2190750"/>
                </a:cubicBezTo>
                <a:close/>
                <a:moveTo>
                  <a:pt x="3353318" y="2279650"/>
                </a:moveTo>
                <a:cubicBezTo>
                  <a:pt x="3366018" y="2247900"/>
                  <a:pt x="3372368" y="2216150"/>
                  <a:pt x="3372368" y="2184400"/>
                </a:cubicBezTo>
                <a:lnTo>
                  <a:pt x="3410468" y="2184400"/>
                </a:lnTo>
                <a:cubicBezTo>
                  <a:pt x="3442218" y="2197100"/>
                  <a:pt x="3473968" y="2197100"/>
                  <a:pt x="3493018" y="2216150"/>
                </a:cubicBezTo>
                <a:cubicBezTo>
                  <a:pt x="3518418" y="2247900"/>
                  <a:pt x="3518418" y="2336800"/>
                  <a:pt x="3518418" y="2349500"/>
                </a:cubicBezTo>
                <a:cubicBezTo>
                  <a:pt x="3518418" y="2368550"/>
                  <a:pt x="3505718" y="2425700"/>
                  <a:pt x="3499368" y="2463800"/>
                </a:cubicBezTo>
                <a:cubicBezTo>
                  <a:pt x="3448568" y="2451100"/>
                  <a:pt x="3410468" y="2425700"/>
                  <a:pt x="3372368" y="2413000"/>
                </a:cubicBezTo>
                <a:cubicBezTo>
                  <a:pt x="3315218" y="2393950"/>
                  <a:pt x="3239018" y="2374900"/>
                  <a:pt x="3175519" y="2374900"/>
                </a:cubicBezTo>
                <a:lnTo>
                  <a:pt x="2915169" y="2387600"/>
                </a:lnTo>
                <a:lnTo>
                  <a:pt x="2915169" y="2470150"/>
                </a:lnTo>
                <a:cubicBezTo>
                  <a:pt x="2978669" y="2470150"/>
                  <a:pt x="3200919" y="2482850"/>
                  <a:pt x="3213619" y="2482850"/>
                </a:cubicBezTo>
                <a:cubicBezTo>
                  <a:pt x="3232668" y="2482850"/>
                  <a:pt x="3270768" y="2463800"/>
                  <a:pt x="3289818" y="2463800"/>
                </a:cubicBezTo>
                <a:cubicBezTo>
                  <a:pt x="3302518" y="2463800"/>
                  <a:pt x="3442218" y="2514600"/>
                  <a:pt x="3461268" y="2514600"/>
                </a:cubicBezTo>
                <a:cubicBezTo>
                  <a:pt x="3493018" y="2514600"/>
                  <a:pt x="3518418" y="2489200"/>
                  <a:pt x="3537468" y="2508250"/>
                </a:cubicBezTo>
                <a:cubicBezTo>
                  <a:pt x="3537468" y="2527300"/>
                  <a:pt x="3531118" y="2540000"/>
                  <a:pt x="3524768" y="2546350"/>
                </a:cubicBezTo>
                <a:cubicBezTo>
                  <a:pt x="3543818" y="2559050"/>
                  <a:pt x="3600968" y="2552700"/>
                  <a:pt x="3626368" y="2552700"/>
                </a:cubicBezTo>
                <a:cubicBezTo>
                  <a:pt x="3626368" y="2590800"/>
                  <a:pt x="3645418" y="2584450"/>
                  <a:pt x="3645418" y="2603500"/>
                </a:cubicBezTo>
                <a:cubicBezTo>
                  <a:pt x="3645418" y="2616200"/>
                  <a:pt x="3632718" y="2635250"/>
                  <a:pt x="3620018" y="2654300"/>
                </a:cubicBezTo>
                <a:cubicBezTo>
                  <a:pt x="3620018" y="2660650"/>
                  <a:pt x="3626368" y="2667000"/>
                  <a:pt x="3632718" y="2673350"/>
                </a:cubicBezTo>
                <a:lnTo>
                  <a:pt x="3645418" y="2660650"/>
                </a:lnTo>
                <a:cubicBezTo>
                  <a:pt x="3645418" y="2673350"/>
                  <a:pt x="3651768" y="2686050"/>
                  <a:pt x="3658118" y="2692400"/>
                </a:cubicBezTo>
                <a:cubicBezTo>
                  <a:pt x="3645418" y="2692400"/>
                  <a:pt x="3626368" y="2679700"/>
                  <a:pt x="3613668" y="2679700"/>
                </a:cubicBezTo>
                <a:cubicBezTo>
                  <a:pt x="3613668" y="2679700"/>
                  <a:pt x="3607318" y="2673350"/>
                  <a:pt x="3607318" y="2692400"/>
                </a:cubicBezTo>
                <a:cubicBezTo>
                  <a:pt x="3607318" y="2705100"/>
                  <a:pt x="3626368" y="2749550"/>
                  <a:pt x="3639068" y="2781300"/>
                </a:cubicBezTo>
                <a:cubicBezTo>
                  <a:pt x="3613668" y="2787650"/>
                  <a:pt x="3581918" y="2800350"/>
                  <a:pt x="3562868" y="2800350"/>
                </a:cubicBezTo>
                <a:cubicBezTo>
                  <a:pt x="3550168" y="2800350"/>
                  <a:pt x="3531118" y="2787650"/>
                  <a:pt x="3512068" y="2787650"/>
                </a:cubicBezTo>
                <a:cubicBezTo>
                  <a:pt x="3499368" y="2787650"/>
                  <a:pt x="3480318" y="2800350"/>
                  <a:pt x="3467618" y="2806700"/>
                </a:cubicBezTo>
                <a:lnTo>
                  <a:pt x="3467618" y="2787650"/>
                </a:lnTo>
                <a:cubicBezTo>
                  <a:pt x="3480318" y="2749550"/>
                  <a:pt x="3493018" y="2705100"/>
                  <a:pt x="3518418" y="2667000"/>
                </a:cubicBezTo>
                <a:cubicBezTo>
                  <a:pt x="3518418" y="2660650"/>
                  <a:pt x="3518418" y="2654300"/>
                  <a:pt x="3512068" y="2647950"/>
                </a:cubicBezTo>
                <a:cubicBezTo>
                  <a:pt x="3499368" y="2654300"/>
                  <a:pt x="3480318" y="2673350"/>
                  <a:pt x="3467618" y="2686050"/>
                </a:cubicBezTo>
                <a:lnTo>
                  <a:pt x="3467618" y="2647950"/>
                </a:lnTo>
                <a:cubicBezTo>
                  <a:pt x="3473968" y="2628900"/>
                  <a:pt x="3493018" y="2603500"/>
                  <a:pt x="3512068" y="2578100"/>
                </a:cubicBezTo>
                <a:cubicBezTo>
                  <a:pt x="3518418" y="2571750"/>
                  <a:pt x="3518418" y="2565400"/>
                  <a:pt x="3505718" y="2552700"/>
                </a:cubicBezTo>
                <a:cubicBezTo>
                  <a:pt x="3480318" y="2552700"/>
                  <a:pt x="3429518" y="2616200"/>
                  <a:pt x="3429518" y="2641600"/>
                </a:cubicBezTo>
                <a:cubicBezTo>
                  <a:pt x="3429518" y="2660650"/>
                  <a:pt x="3448568" y="2717800"/>
                  <a:pt x="3448568" y="2730500"/>
                </a:cubicBezTo>
                <a:cubicBezTo>
                  <a:pt x="3448568" y="2768600"/>
                  <a:pt x="3435868" y="2813050"/>
                  <a:pt x="3397768" y="2813050"/>
                </a:cubicBezTo>
                <a:cubicBezTo>
                  <a:pt x="3378718" y="2813050"/>
                  <a:pt x="3378718" y="2787650"/>
                  <a:pt x="3359668" y="2787650"/>
                </a:cubicBezTo>
                <a:cubicBezTo>
                  <a:pt x="3346968" y="2787650"/>
                  <a:pt x="3296168" y="2806700"/>
                  <a:pt x="3283468" y="2806700"/>
                </a:cubicBezTo>
                <a:cubicBezTo>
                  <a:pt x="3213619" y="2806700"/>
                  <a:pt x="3112019" y="2755900"/>
                  <a:pt x="3048519" y="2686050"/>
                </a:cubicBezTo>
                <a:cubicBezTo>
                  <a:pt x="3054869" y="2654300"/>
                  <a:pt x="3092969" y="2641600"/>
                  <a:pt x="3137419" y="2647950"/>
                </a:cubicBezTo>
                <a:cubicBezTo>
                  <a:pt x="3137419" y="2635250"/>
                  <a:pt x="3143769" y="2622550"/>
                  <a:pt x="3143769" y="2609850"/>
                </a:cubicBezTo>
                <a:cubicBezTo>
                  <a:pt x="3143769" y="2590800"/>
                  <a:pt x="3131069" y="2584450"/>
                  <a:pt x="3118369" y="2584450"/>
                </a:cubicBezTo>
                <a:cubicBezTo>
                  <a:pt x="3099319" y="2584450"/>
                  <a:pt x="3086619" y="2597150"/>
                  <a:pt x="3073919" y="2597150"/>
                </a:cubicBezTo>
                <a:cubicBezTo>
                  <a:pt x="3054869" y="2597150"/>
                  <a:pt x="3054869" y="2590800"/>
                  <a:pt x="3048519" y="2584450"/>
                </a:cubicBezTo>
                <a:cubicBezTo>
                  <a:pt x="3048519" y="2584450"/>
                  <a:pt x="3029469" y="2584450"/>
                  <a:pt x="3023119" y="2590800"/>
                </a:cubicBezTo>
                <a:cubicBezTo>
                  <a:pt x="3029469" y="2597150"/>
                  <a:pt x="3035819" y="2609850"/>
                  <a:pt x="3035819" y="2616200"/>
                </a:cubicBezTo>
                <a:cubicBezTo>
                  <a:pt x="3004069" y="2616200"/>
                  <a:pt x="2940569" y="2565400"/>
                  <a:pt x="2915169" y="2552700"/>
                </a:cubicBezTo>
                <a:lnTo>
                  <a:pt x="2902469" y="2565400"/>
                </a:lnTo>
                <a:cubicBezTo>
                  <a:pt x="2934219" y="2590800"/>
                  <a:pt x="2978669" y="2609850"/>
                  <a:pt x="3004069" y="2647950"/>
                </a:cubicBezTo>
                <a:cubicBezTo>
                  <a:pt x="3023119" y="2667000"/>
                  <a:pt x="3016769" y="2705100"/>
                  <a:pt x="3029469" y="2730500"/>
                </a:cubicBezTo>
                <a:cubicBezTo>
                  <a:pt x="3035819" y="2749550"/>
                  <a:pt x="3099319" y="2730500"/>
                  <a:pt x="3105669" y="2774950"/>
                </a:cubicBezTo>
                <a:cubicBezTo>
                  <a:pt x="3067569" y="2762250"/>
                  <a:pt x="3023119" y="2743200"/>
                  <a:pt x="2978669" y="2724150"/>
                </a:cubicBezTo>
                <a:cubicBezTo>
                  <a:pt x="2978669" y="2724150"/>
                  <a:pt x="2972319" y="2717800"/>
                  <a:pt x="2972319" y="2736850"/>
                </a:cubicBezTo>
                <a:cubicBezTo>
                  <a:pt x="2972319" y="2749550"/>
                  <a:pt x="2985019" y="2755900"/>
                  <a:pt x="2991369" y="2768600"/>
                </a:cubicBezTo>
                <a:cubicBezTo>
                  <a:pt x="2934219" y="2755900"/>
                  <a:pt x="2915169" y="2800350"/>
                  <a:pt x="2902469" y="2800350"/>
                </a:cubicBezTo>
                <a:cubicBezTo>
                  <a:pt x="2832619" y="2800350"/>
                  <a:pt x="2743719" y="2781300"/>
                  <a:pt x="2731019" y="2711450"/>
                </a:cubicBezTo>
                <a:cubicBezTo>
                  <a:pt x="2731019" y="2698750"/>
                  <a:pt x="2711969" y="2692400"/>
                  <a:pt x="2711969" y="2673350"/>
                </a:cubicBezTo>
                <a:cubicBezTo>
                  <a:pt x="2711969" y="2660650"/>
                  <a:pt x="2718319" y="2635250"/>
                  <a:pt x="2724669" y="2622550"/>
                </a:cubicBezTo>
                <a:cubicBezTo>
                  <a:pt x="2737369" y="2597150"/>
                  <a:pt x="2769119" y="2590800"/>
                  <a:pt x="2781819" y="2578100"/>
                </a:cubicBezTo>
                <a:cubicBezTo>
                  <a:pt x="2788169" y="2571750"/>
                  <a:pt x="2788169" y="2552700"/>
                  <a:pt x="2807219" y="2546350"/>
                </a:cubicBezTo>
                <a:cubicBezTo>
                  <a:pt x="2826269" y="2527300"/>
                  <a:pt x="2864369" y="2520950"/>
                  <a:pt x="2877069" y="2520950"/>
                </a:cubicBezTo>
                <a:cubicBezTo>
                  <a:pt x="2896119" y="2520950"/>
                  <a:pt x="2934219" y="2540000"/>
                  <a:pt x="2959619" y="2546350"/>
                </a:cubicBezTo>
                <a:lnTo>
                  <a:pt x="2972319" y="2533650"/>
                </a:lnTo>
                <a:cubicBezTo>
                  <a:pt x="2959619" y="2514600"/>
                  <a:pt x="2934219" y="2501900"/>
                  <a:pt x="2908819" y="2482850"/>
                </a:cubicBezTo>
                <a:lnTo>
                  <a:pt x="2908819" y="2438400"/>
                </a:lnTo>
                <a:lnTo>
                  <a:pt x="2934219" y="2165350"/>
                </a:lnTo>
                <a:lnTo>
                  <a:pt x="3099319" y="2165350"/>
                </a:lnTo>
                <a:cubicBezTo>
                  <a:pt x="3143769" y="2152650"/>
                  <a:pt x="3200919" y="2146300"/>
                  <a:pt x="3219968" y="2146300"/>
                </a:cubicBezTo>
                <a:cubicBezTo>
                  <a:pt x="3321568" y="2146300"/>
                  <a:pt x="3366018" y="2152650"/>
                  <a:pt x="3353318" y="2279650"/>
                </a:cubicBezTo>
                <a:close/>
                <a:moveTo>
                  <a:pt x="997468" y="2146300"/>
                </a:moveTo>
                <a:cubicBezTo>
                  <a:pt x="997468" y="2146300"/>
                  <a:pt x="1003818" y="2139950"/>
                  <a:pt x="1010168" y="2139950"/>
                </a:cubicBezTo>
                <a:cubicBezTo>
                  <a:pt x="1010168" y="2139950"/>
                  <a:pt x="1003818" y="2152650"/>
                  <a:pt x="997468" y="2146300"/>
                </a:cubicBezTo>
                <a:close/>
                <a:moveTo>
                  <a:pt x="8363469" y="2152650"/>
                </a:moveTo>
                <a:cubicBezTo>
                  <a:pt x="8350769" y="2146300"/>
                  <a:pt x="8363469" y="2133600"/>
                  <a:pt x="8363469" y="2127250"/>
                </a:cubicBezTo>
                <a:cubicBezTo>
                  <a:pt x="8369819" y="2133600"/>
                  <a:pt x="8369819" y="2146300"/>
                  <a:pt x="8363469" y="2152650"/>
                </a:cubicBezTo>
                <a:close/>
                <a:moveTo>
                  <a:pt x="7912619" y="2152650"/>
                </a:moveTo>
                <a:cubicBezTo>
                  <a:pt x="7868169" y="2159000"/>
                  <a:pt x="7817369" y="2152650"/>
                  <a:pt x="7772919" y="2152650"/>
                </a:cubicBezTo>
                <a:cubicBezTo>
                  <a:pt x="7785619" y="2127250"/>
                  <a:pt x="7817369" y="2127250"/>
                  <a:pt x="7842769" y="2127250"/>
                </a:cubicBezTo>
                <a:cubicBezTo>
                  <a:pt x="7855469" y="2127250"/>
                  <a:pt x="7893569" y="2139950"/>
                  <a:pt x="7912619" y="2152650"/>
                </a:cubicBezTo>
                <a:close/>
                <a:moveTo>
                  <a:pt x="11938519" y="2152650"/>
                </a:moveTo>
                <a:cubicBezTo>
                  <a:pt x="11938519" y="2165350"/>
                  <a:pt x="11900419" y="2197100"/>
                  <a:pt x="11881369" y="2222500"/>
                </a:cubicBezTo>
                <a:cubicBezTo>
                  <a:pt x="11868669" y="2197100"/>
                  <a:pt x="11868669" y="2165350"/>
                  <a:pt x="11862319" y="2133600"/>
                </a:cubicBezTo>
                <a:cubicBezTo>
                  <a:pt x="11875019" y="2127250"/>
                  <a:pt x="11894069" y="2120900"/>
                  <a:pt x="11913119" y="2120900"/>
                </a:cubicBezTo>
                <a:cubicBezTo>
                  <a:pt x="11925819" y="2120900"/>
                  <a:pt x="11938519" y="2133600"/>
                  <a:pt x="11938519" y="2152650"/>
                </a:cubicBezTo>
                <a:close/>
                <a:moveTo>
                  <a:pt x="8274569" y="2139950"/>
                </a:moveTo>
                <a:lnTo>
                  <a:pt x="8268219" y="2152650"/>
                </a:lnTo>
                <a:cubicBezTo>
                  <a:pt x="8255519" y="2146300"/>
                  <a:pt x="8242819" y="2133600"/>
                  <a:pt x="8230119" y="2120900"/>
                </a:cubicBezTo>
                <a:cubicBezTo>
                  <a:pt x="8242819" y="2127250"/>
                  <a:pt x="8261869" y="2133600"/>
                  <a:pt x="8274569" y="2139950"/>
                </a:cubicBezTo>
                <a:close/>
                <a:moveTo>
                  <a:pt x="5918718" y="2120900"/>
                </a:moveTo>
                <a:cubicBezTo>
                  <a:pt x="5925068" y="2133600"/>
                  <a:pt x="5918718" y="2146300"/>
                  <a:pt x="5925068" y="2203450"/>
                </a:cubicBezTo>
                <a:cubicBezTo>
                  <a:pt x="5937768" y="2184400"/>
                  <a:pt x="5963168" y="2120900"/>
                  <a:pt x="5988568" y="2120900"/>
                </a:cubicBezTo>
                <a:cubicBezTo>
                  <a:pt x="6001268" y="2120900"/>
                  <a:pt x="6013968" y="2120900"/>
                  <a:pt x="6020318" y="2133600"/>
                </a:cubicBezTo>
                <a:cubicBezTo>
                  <a:pt x="6090168" y="2209800"/>
                  <a:pt x="6045718" y="2159000"/>
                  <a:pt x="6147318" y="2209800"/>
                </a:cubicBezTo>
                <a:cubicBezTo>
                  <a:pt x="6109218" y="2254250"/>
                  <a:pt x="6045718" y="2298700"/>
                  <a:pt x="6020318" y="2355850"/>
                </a:cubicBezTo>
                <a:cubicBezTo>
                  <a:pt x="6007618" y="2368550"/>
                  <a:pt x="6007618" y="2406650"/>
                  <a:pt x="6007618" y="2425700"/>
                </a:cubicBezTo>
                <a:cubicBezTo>
                  <a:pt x="6007618" y="2470150"/>
                  <a:pt x="6140968" y="2520950"/>
                  <a:pt x="6153668" y="2520950"/>
                </a:cubicBezTo>
                <a:cubicBezTo>
                  <a:pt x="6166368" y="2520950"/>
                  <a:pt x="6172718" y="2508250"/>
                  <a:pt x="6179068" y="2508250"/>
                </a:cubicBezTo>
                <a:cubicBezTo>
                  <a:pt x="6172718" y="2514600"/>
                  <a:pt x="6166368" y="2527300"/>
                  <a:pt x="6153668" y="2527300"/>
                </a:cubicBezTo>
                <a:cubicBezTo>
                  <a:pt x="6134618" y="2527300"/>
                  <a:pt x="5950468" y="2476500"/>
                  <a:pt x="5937768" y="2444750"/>
                </a:cubicBezTo>
                <a:cubicBezTo>
                  <a:pt x="5918718" y="2400300"/>
                  <a:pt x="5918718" y="2349500"/>
                  <a:pt x="5906018" y="2305050"/>
                </a:cubicBezTo>
                <a:lnTo>
                  <a:pt x="5893318" y="2298700"/>
                </a:lnTo>
                <a:cubicBezTo>
                  <a:pt x="5893318" y="2298700"/>
                  <a:pt x="5886968" y="2292350"/>
                  <a:pt x="5886968" y="2311400"/>
                </a:cubicBezTo>
                <a:cubicBezTo>
                  <a:pt x="5886968" y="2324100"/>
                  <a:pt x="5912368" y="2432050"/>
                  <a:pt x="5918718" y="2489200"/>
                </a:cubicBezTo>
                <a:lnTo>
                  <a:pt x="6033018" y="2565400"/>
                </a:lnTo>
                <a:lnTo>
                  <a:pt x="6033018" y="2584450"/>
                </a:lnTo>
                <a:lnTo>
                  <a:pt x="5937768" y="2584450"/>
                </a:lnTo>
                <a:cubicBezTo>
                  <a:pt x="5906018" y="2540000"/>
                  <a:pt x="5848868" y="2495550"/>
                  <a:pt x="5836168" y="2451100"/>
                </a:cubicBezTo>
                <a:cubicBezTo>
                  <a:pt x="5810768" y="2387600"/>
                  <a:pt x="5817118" y="2273300"/>
                  <a:pt x="5817118" y="2254250"/>
                </a:cubicBezTo>
                <a:cubicBezTo>
                  <a:pt x="5817118" y="2203450"/>
                  <a:pt x="5855218" y="2165350"/>
                  <a:pt x="5906018" y="2120900"/>
                </a:cubicBezTo>
                <a:lnTo>
                  <a:pt x="5918718" y="2120900"/>
                </a:lnTo>
                <a:close/>
                <a:moveTo>
                  <a:pt x="438668" y="2133600"/>
                </a:moveTo>
                <a:cubicBezTo>
                  <a:pt x="438668" y="2146300"/>
                  <a:pt x="413268" y="2197100"/>
                  <a:pt x="400568" y="2222500"/>
                </a:cubicBezTo>
                <a:lnTo>
                  <a:pt x="400568" y="2178050"/>
                </a:lnTo>
                <a:cubicBezTo>
                  <a:pt x="413268" y="2159000"/>
                  <a:pt x="425968" y="2139950"/>
                  <a:pt x="432318" y="2120900"/>
                </a:cubicBezTo>
                <a:cubicBezTo>
                  <a:pt x="432318" y="2120900"/>
                  <a:pt x="438668" y="2114550"/>
                  <a:pt x="438668" y="2133600"/>
                </a:cubicBezTo>
                <a:close/>
                <a:moveTo>
                  <a:pt x="2324619" y="2120900"/>
                </a:moveTo>
                <a:cubicBezTo>
                  <a:pt x="2299219" y="2159000"/>
                  <a:pt x="2267469" y="2203450"/>
                  <a:pt x="2242069" y="2241550"/>
                </a:cubicBezTo>
                <a:cubicBezTo>
                  <a:pt x="2235719" y="2235200"/>
                  <a:pt x="2235719" y="2241550"/>
                  <a:pt x="2235719" y="2222500"/>
                </a:cubicBezTo>
                <a:cubicBezTo>
                  <a:pt x="2235719" y="2209800"/>
                  <a:pt x="2286519" y="2146300"/>
                  <a:pt x="2311919" y="2114550"/>
                </a:cubicBezTo>
                <a:cubicBezTo>
                  <a:pt x="2311919" y="2114550"/>
                  <a:pt x="2318269" y="2114550"/>
                  <a:pt x="2324619" y="2120900"/>
                </a:cubicBezTo>
                <a:close/>
                <a:moveTo>
                  <a:pt x="2197619" y="2133600"/>
                </a:moveTo>
                <a:lnTo>
                  <a:pt x="2197619" y="2152650"/>
                </a:lnTo>
                <a:cubicBezTo>
                  <a:pt x="2191269" y="2152650"/>
                  <a:pt x="2184919" y="2159000"/>
                  <a:pt x="2178569" y="2159000"/>
                </a:cubicBezTo>
                <a:lnTo>
                  <a:pt x="2178569" y="2114550"/>
                </a:lnTo>
                <a:cubicBezTo>
                  <a:pt x="2184919" y="2114550"/>
                  <a:pt x="2191269" y="2127250"/>
                  <a:pt x="2197619" y="2133600"/>
                </a:cubicBezTo>
                <a:close/>
                <a:moveTo>
                  <a:pt x="368818" y="2184400"/>
                </a:moveTo>
                <a:cubicBezTo>
                  <a:pt x="381518" y="2152650"/>
                  <a:pt x="356118" y="2120900"/>
                  <a:pt x="400568" y="2120900"/>
                </a:cubicBezTo>
                <a:cubicBezTo>
                  <a:pt x="394218" y="2139950"/>
                  <a:pt x="381518" y="2165350"/>
                  <a:pt x="368818" y="2184400"/>
                </a:cubicBezTo>
                <a:close/>
                <a:moveTo>
                  <a:pt x="10147819" y="2120900"/>
                </a:moveTo>
                <a:cubicBezTo>
                  <a:pt x="10147819" y="2120900"/>
                  <a:pt x="10128769" y="2133600"/>
                  <a:pt x="10128769" y="2114550"/>
                </a:cubicBezTo>
                <a:cubicBezTo>
                  <a:pt x="10128769" y="2101850"/>
                  <a:pt x="10135119" y="2108200"/>
                  <a:pt x="10141469" y="2108200"/>
                </a:cubicBezTo>
                <a:cubicBezTo>
                  <a:pt x="10141469" y="2108200"/>
                  <a:pt x="10147819" y="2114550"/>
                  <a:pt x="10147819" y="2120900"/>
                </a:cubicBezTo>
                <a:close/>
                <a:moveTo>
                  <a:pt x="9074669" y="2139950"/>
                </a:moveTo>
                <a:cubicBezTo>
                  <a:pt x="9074669" y="2178050"/>
                  <a:pt x="9068319" y="2184400"/>
                  <a:pt x="9017519" y="2190750"/>
                </a:cubicBezTo>
                <a:lnTo>
                  <a:pt x="9017519" y="2114550"/>
                </a:lnTo>
                <a:cubicBezTo>
                  <a:pt x="9030219" y="2114550"/>
                  <a:pt x="9049269" y="2114550"/>
                  <a:pt x="9068319" y="2108200"/>
                </a:cubicBezTo>
                <a:cubicBezTo>
                  <a:pt x="9074669" y="2120900"/>
                  <a:pt x="9074669" y="2127250"/>
                  <a:pt x="9074669" y="2139950"/>
                </a:cubicBezTo>
                <a:close/>
                <a:moveTo>
                  <a:pt x="10192269" y="2114550"/>
                </a:moveTo>
                <a:cubicBezTo>
                  <a:pt x="10192269" y="2108200"/>
                  <a:pt x="10192269" y="2101850"/>
                  <a:pt x="10198619" y="2101850"/>
                </a:cubicBezTo>
                <a:cubicBezTo>
                  <a:pt x="10198619" y="2108200"/>
                  <a:pt x="10198619" y="2114550"/>
                  <a:pt x="10192269" y="2114550"/>
                </a:cubicBezTo>
                <a:close/>
                <a:moveTo>
                  <a:pt x="5836168" y="2159000"/>
                </a:moveTo>
                <a:lnTo>
                  <a:pt x="5836168" y="2139950"/>
                </a:lnTo>
                <a:cubicBezTo>
                  <a:pt x="5842518" y="2127250"/>
                  <a:pt x="5861568" y="2108200"/>
                  <a:pt x="5880618" y="2101850"/>
                </a:cubicBezTo>
                <a:cubicBezTo>
                  <a:pt x="5874268" y="2114550"/>
                  <a:pt x="5855218" y="2146300"/>
                  <a:pt x="5836168" y="2159000"/>
                </a:cubicBezTo>
                <a:close/>
                <a:moveTo>
                  <a:pt x="9366769" y="2101850"/>
                </a:moveTo>
                <a:cubicBezTo>
                  <a:pt x="9379469" y="2101850"/>
                  <a:pt x="9398519" y="2095500"/>
                  <a:pt x="9417569" y="2095500"/>
                </a:cubicBezTo>
                <a:cubicBezTo>
                  <a:pt x="9404869" y="2095500"/>
                  <a:pt x="9385819" y="2101850"/>
                  <a:pt x="9366769" y="2101850"/>
                </a:cubicBezTo>
                <a:close/>
                <a:moveTo>
                  <a:pt x="8776219" y="2101850"/>
                </a:moveTo>
                <a:lnTo>
                  <a:pt x="8776219" y="2127250"/>
                </a:lnTo>
                <a:cubicBezTo>
                  <a:pt x="8769869" y="2127250"/>
                  <a:pt x="8769869" y="2133600"/>
                  <a:pt x="8763519" y="2139950"/>
                </a:cubicBezTo>
                <a:cubicBezTo>
                  <a:pt x="8744469" y="2120900"/>
                  <a:pt x="8725419" y="2120900"/>
                  <a:pt x="8706369" y="2108200"/>
                </a:cubicBezTo>
                <a:cubicBezTo>
                  <a:pt x="8712719" y="2108200"/>
                  <a:pt x="8725419" y="2108200"/>
                  <a:pt x="8738119" y="2095500"/>
                </a:cubicBezTo>
                <a:lnTo>
                  <a:pt x="8776219" y="2101850"/>
                </a:lnTo>
                <a:close/>
                <a:moveTo>
                  <a:pt x="8204719" y="2114550"/>
                </a:moveTo>
                <a:cubicBezTo>
                  <a:pt x="8204719" y="2120900"/>
                  <a:pt x="8192019" y="2127250"/>
                  <a:pt x="8172969" y="2133600"/>
                </a:cubicBezTo>
                <a:lnTo>
                  <a:pt x="8179319" y="2095500"/>
                </a:lnTo>
                <a:cubicBezTo>
                  <a:pt x="8185669" y="2095500"/>
                  <a:pt x="8198369" y="2108200"/>
                  <a:pt x="8204719" y="2114550"/>
                </a:cubicBezTo>
                <a:close/>
                <a:moveTo>
                  <a:pt x="7931669" y="2101850"/>
                </a:moveTo>
                <a:lnTo>
                  <a:pt x="7906269" y="2108200"/>
                </a:lnTo>
                <a:lnTo>
                  <a:pt x="7906269" y="2095500"/>
                </a:lnTo>
                <a:lnTo>
                  <a:pt x="7931669" y="2101850"/>
                </a:lnTo>
                <a:close/>
                <a:moveTo>
                  <a:pt x="6248918" y="2095500"/>
                </a:moveTo>
                <a:lnTo>
                  <a:pt x="6274318" y="2095500"/>
                </a:lnTo>
                <a:cubicBezTo>
                  <a:pt x="6267968" y="2101850"/>
                  <a:pt x="6261618" y="2108200"/>
                  <a:pt x="6248918" y="2095500"/>
                </a:cubicBezTo>
                <a:close/>
                <a:moveTo>
                  <a:pt x="4445518" y="2127250"/>
                </a:moveTo>
                <a:lnTo>
                  <a:pt x="4426468" y="2127250"/>
                </a:lnTo>
                <a:lnTo>
                  <a:pt x="4426468" y="2108200"/>
                </a:lnTo>
                <a:cubicBezTo>
                  <a:pt x="4445518" y="2108200"/>
                  <a:pt x="4470918" y="2101850"/>
                  <a:pt x="4489968" y="2095500"/>
                </a:cubicBezTo>
                <a:cubicBezTo>
                  <a:pt x="4477268" y="2114550"/>
                  <a:pt x="4445518" y="2120900"/>
                  <a:pt x="4445518" y="2127250"/>
                </a:cubicBezTo>
                <a:close/>
                <a:moveTo>
                  <a:pt x="1918218" y="2120900"/>
                </a:moveTo>
                <a:cubicBezTo>
                  <a:pt x="1918218" y="2133600"/>
                  <a:pt x="1905518" y="2139950"/>
                  <a:pt x="1899168" y="2146300"/>
                </a:cubicBezTo>
                <a:cubicBezTo>
                  <a:pt x="1899168" y="2108200"/>
                  <a:pt x="1905518" y="2101850"/>
                  <a:pt x="1905518" y="2095500"/>
                </a:cubicBezTo>
                <a:cubicBezTo>
                  <a:pt x="1911868" y="2101850"/>
                  <a:pt x="1918218" y="2101850"/>
                  <a:pt x="1918218" y="2120900"/>
                </a:cubicBezTo>
                <a:close/>
                <a:moveTo>
                  <a:pt x="1067318" y="2095500"/>
                </a:moveTo>
                <a:cubicBezTo>
                  <a:pt x="1086368" y="2095500"/>
                  <a:pt x="1092718" y="2101850"/>
                  <a:pt x="1105418" y="2101850"/>
                </a:cubicBezTo>
                <a:cubicBezTo>
                  <a:pt x="1111768" y="2114550"/>
                  <a:pt x="1130818" y="2127250"/>
                  <a:pt x="1130818" y="2146300"/>
                </a:cubicBezTo>
                <a:cubicBezTo>
                  <a:pt x="1130818" y="2159000"/>
                  <a:pt x="1124468" y="2165350"/>
                  <a:pt x="1118118" y="2178050"/>
                </a:cubicBezTo>
                <a:lnTo>
                  <a:pt x="1118118" y="2120900"/>
                </a:lnTo>
                <a:cubicBezTo>
                  <a:pt x="1099068" y="2120900"/>
                  <a:pt x="1073668" y="2114550"/>
                  <a:pt x="1048268" y="2114550"/>
                </a:cubicBezTo>
                <a:lnTo>
                  <a:pt x="1048268" y="2095500"/>
                </a:lnTo>
                <a:lnTo>
                  <a:pt x="1067318" y="2095500"/>
                </a:lnTo>
                <a:close/>
                <a:moveTo>
                  <a:pt x="686318" y="2095500"/>
                </a:moveTo>
                <a:lnTo>
                  <a:pt x="686318" y="2133600"/>
                </a:lnTo>
                <a:lnTo>
                  <a:pt x="622818" y="2133600"/>
                </a:lnTo>
                <a:cubicBezTo>
                  <a:pt x="622818" y="2133600"/>
                  <a:pt x="616468" y="2133600"/>
                  <a:pt x="616468" y="2120900"/>
                </a:cubicBezTo>
                <a:cubicBezTo>
                  <a:pt x="616468" y="2101850"/>
                  <a:pt x="629168" y="2101850"/>
                  <a:pt x="641868" y="2095500"/>
                </a:cubicBezTo>
                <a:lnTo>
                  <a:pt x="686318" y="2095500"/>
                </a:lnTo>
                <a:close/>
                <a:moveTo>
                  <a:pt x="8211069" y="2101850"/>
                </a:moveTo>
                <a:cubicBezTo>
                  <a:pt x="8217419" y="2095500"/>
                  <a:pt x="8223769" y="2089150"/>
                  <a:pt x="8230119" y="2095500"/>
                </a:cubicBezTo>
                <a:cubicBezTo>
                  <a:pt x="8223769" y="2101850"/>
                  <a:pt x="8217419" y="2101850"/>
                  <a:pt x="8211069" y="2101850"/>
                </a:cubicBezTo>
                <a:close/>
                <a:moveTo>
                  <a:pt x="813318" y="2108200"/>
                </a:moveTo>
                <a:lnTo>
                  <a:pt x="813318" y="2133600"/>
                </a:lnTo>
                <a:cubicBezTo>
                  <a:pt x="806968" y="2120900"/>
                  <a:pt x="800618" y="2101850"/>
                  <a:pt x="794268" y="2082800"/>
                </a:cubicBezTo>
                <a:cubicBezTo>
                  <a:pt x="800618" y="2089150"/>
                  <a:pt x="806968" y="2101850"/>
                  <a:pt x="813318" y="2108200"/>
                </a:cubicBezTo>
                <a:close/>
                <a:moveTo>
                  <a:pt x="11005069" y="2120900"/>
                </a:moveTo>
                <a:cubicBezTo>
                  <a:pt x="11005069" y="2146300"/>
                  <a:pt x="11017769" y="2190750"/>
                  <a:pt x="11036819" y="2190750"/>
                </a:cubicBezTo>
                <a:cubicBezTo>
                  <a:pt x="11074919" y="2190750"/>
                  <a:pt x="11125719" y="2159000"/>
                  <a:pt x="11170169" y="2127250"/>
                </a:cubicBezTo>
                <a:cubicBezTo>
                  <a:pt x="11170169" y="2146300"/>
                  <a:pt x="11176519" y="2171700"/>
                  <a:pt x="11176519" y="2184400"/>
                </a:cubicBezTo>
                <a:cubicBezTo>
                  <a:pt x="11176519" y="2241550"/>
                  <a:pt x="11106669" y="2235200"/>
                  <a:pt x="11081269" y="2298700"/>
                </a:cubicBezTo>
                <a:cubicBezTo>
                  <a:pt x="11100319" y="2317750"/>
                  <a:pt x="11113019" y="2311400"/>
                  <a:pt x="11144769" y="2330450"/>
                </a:cubicBezTo>
                <a:cubicBezTo>
                  <a:pt x="11157469" y="2336800"/>
                  <a:pt x="11201919" y="2419350"/>
                  <a:pt x="11201919" y="2425700"/>
                </a:cubicBezTo>
                <a:cubicBezTo>
                  <a:pt x="11201919" y="2444750"/>
                  <a:pt x="11189219" y="2457450"/>
                  <a:pt x="11182869" y="2463800"/>
                </a:cubicBezTo>
                <a:cubicBezTo>
                  <a:pt x="11182869" y="2413000"/>
                  <a:pt x="11157469" y="2400300"/>
                  <a:pt x="11132069" y="2400300"/>
                </a:cubicBezTo>
                <a:cubicBezTo>
                  <a:pt x="11081269" y="2400300"/>
                  <a:pt x="11043169" y="2413000"/>
                  <a:pt x="11043169" y="2457450"/>
                </a:cubicBezTo>
                <a:cubicBezTo>
                  <a:pt x="11043169" y="2476500"/>
                  <a:pt x="11081269" y="2514600"/>
                  <a:pt x="11081269" y="2552700"/>
                </a:cubicBezTo>
                <a:cubicBezTo>
                  <a:pt x="11081269" y="2546350"/>
                  <a:pt x="11074919" y="2533650"/>
                  <a:pt x="11068569" y="2520950"/>
                </a:cubicBezTo>
                <a:cubicBezTo>
                  <a:pt x="11055869" y="2527300"/>
                  <a:pt x="11043169" y="2546350"/>
                  <a:pt x="11043169" y="2565400"/>
                </a:cubicBezTo>
                <a:cubicBezTo>
                  <a:pt x="11043169" y="2578100"/>
                  <a:pt x="11049519" y="2597150"/>
                  <a:pt x="11068569" y="2597150"/>
                </a:cubicBezTo>
                <a:cubicBezTo>
                  <a:pt x="11081269" y="2597150"/>
                  <a:pt x="11081269" y="2590800"/>
                  <a:pt x="11087619" y="2584450"/>
                </a:cubicBezTo>
                <a:cubicBezTo>
                  <a:pt x="11093969" y="2590800"/>
                  <a:pt x="11100319" y="2603500"/>
                  <a:pt x="11113019" y="2616200"/>
                </a:cubicBezTo>
                <a:lnTo>
                  <a:pt x="11151119" y="2616200"/>
                </a:lnTo>
                <a:lnTo>
                  <a:pt x="11163819" y="2603500"/>
                </a:lnTo>
                <a:cubicBezTo>
                  <a:pt x="11138419" y="2578100"/>
                  <a:pt x="11125719" y="2603500"/>
                  <a:pt x="11106669" y="2552700"/>
                </a:cubicBezTo>
                <a:lnTo>
                  <a:pt x="11125719" y="2552700"/>
                </a:lnTo>
                <a:cubicBezTo>
                  <a:pt x="11157469" y="2559050"/>
                  <a:pt x="11189219" y="2571750"/>
                  <a:pt x="11220969" y="2584450"/>
                </a:cubicBezTo>
                <a:cubicBezTo>
                  <a:pt x="11227319" y="2590800"/>
                  <a:pt x="11220969" y="2603500"/>
                  <a:pt x="11233669" y="2609850"/>
                </a:cubicBezTo>
                <a:cubicBezTo>
                  <a:pt x="11265419" y="2622550"/>
                  <a:pt x="11341619" y="2597150"/>
                  <a:pt x="11360669" y="2660650"/>
                </a:cubicBezTo>
                <a:cubicBezTo>
                  <a:pt x="11386069" y="2654300"/>
                  <a:pt x="11411469" y="2654300"/>
                  <a:pt x="11443219" y="2654300"/>
                </a:cubicBezTo>
                <a:lnTo>
                  <a:pt x="11443219" y="2609850"/>
                </a:lnTo>
                <a:cubicBezTo>
                  <a:pt x="11436869" y="2603500"/>
                  <a:pt x="11424169" y="2597150"/>
                  <a:pt x="11417819" y="2590800"/>
                </a:cubicBezTo>
                <a:cubicBezTo>
                  <a:pt x="11405119" y="2597150"/>
                  <a:pt x="11417819" y="2616200"/>
                  <a:pt x="11398769" y="2616200"/>
                </a:cubicBezTo>
                <a:cubicBezTo>
                  <a:pt x="11386069" y="2616200"/>
                  <a:pt x="11341619" y="2590800"/>
                  <a:pt x="11309869" y="2584450"/>
                </a:cubicBezTo>
                <a:cubicBezTo>
                  <a:pt x="11328919" y="2571750"/>
                  <a:pt x="11354319" y="2559050"/>
                  <a:pt x="11354319" y="2540000"/>
                </a:cubicBezTo>
                <a:cubicBezTo>
                  <a:pt x="11354319" y="2527300"/>
                  <a:pt x="11335269" y="2501900"/>
                  <a:pt x="11328919" y="2470150"/>
                </a:cubicBezTo>
                <a:cubicBezTo>
                  <a:pt x="11360669" y="2476500"/>
                  <a:pt x="11347969" y="2432050"/>
                  <a:pt x="11386069" y="2425700"/>
                </a:cubicBezTo>
                <a:cubicBezTo>
                  <a:pt x="11373369" y="2451100"/>
                  <a:pt x="11367019" y="2482850"/>
                  <a:pt x="11367019" y="2495550"/>
                </a:cubicBezTo>
                <a:cubicBezTo>
                  <a:pt x="11367019" y="2533650"/>
                  <a:pt x="11379719" y="2559050"/>
                  <a:pt x="11424169" y="2559050"/>
                </a:cubicBezTo>
                <a:cubicBezTo>
                  <a:pt x="11436869" y="2559050"/>
                  <a:pt x="11455919" y="2552700"/>
                  <a:pt x="11468619" y="2546350"/>
                </a:cubicBezTo>
                <a:cubicBezTo>
                  <a:pt x="11462269" y="2565400"/>
                  <a:pt x="11455919" y="2590800"/>
                  <a:pt x="11455919" y="2609850"/>
                </a:cubicBezTo>
                <a:cubicBezTo>
                  <a:pt x="11455919" y="2622550"/>
                  <a:pt x="11449569" y="2628900"/>
                  <a:pt x="11455919" y="2641600"/>
                </a:cubicBezTo>
                <a:cubicBezTo>
                  <a:pt x="11481319" y="2667000"/>
                  <a:pt x="11519419" y="2698750"/>
                  <a:pt x="11544819" y="2730500"/>
                </a:cubicBezTo>
                <a:cubicBezTo>
                  <a:pt x="11551169" y="2724150"/>
                  <a:pt x="11551169" y="2730500"/>
                  <a:pt x="11551169" y="2711450"/>
                </a:cubicBezTo>
                <a:cubicBezTo>
                  <a:pt x="11551169" y="2698750"/>
                  <a:pt x="11544819" y="2692400"/>
                  <a:pt x="11538469" y="2667000"/>
                </a:cubicBezTo>
                <a:cubicBezTo>
                  <a:pt x="11557519" y="2679700"/>
                  <a:pt x="11557519" y="2749550"/>
                  <a:pt x="11614669" y="2749550"/>
                </a:cubicBezTo>
                <a:cubicBezTo>
                  <a:pt x="11627369" y="2730500"/>
                  <a:pt x="11614669" y="2717800"/>
                  <a:pt x="11633719" y="2698750"/>
                </a:cubicBezTo>
                <a:cubicBezTo>
                  <a:pt x="11633719" y="2705100"/>
                  <a:pt x="11633719" y="2717800"/>
                  <a:pt x="11646419" y="2730500"/>
                </a:cubicBezTo>
                <a:cubicBezTo>
                  <a:pt x="11659119" y="2698750"/>
                  <a:pt x="11678169" y="2660650"/>
                  <a:pt x="11703569" y="2622550"/>
                </a:cubicBezTo>
                <a:lnTo>
                  <a:pt x="11703569" y="2603500"/>
                </a:lnTo>
                <a:cubicBezTo>
                  <a:pt x="11697219" y="2597150"/>
                  <a:pt x="11703569" y="2597150"/>
                  <a:pt x="11684519" y="2597150"/>
                </a:cubicBezTo>
                <a:cubicBezTo>
                  <a:pt x="11671819" y="2597150"/>
                  <a:pt x="11621019" y="2622550"/>
                  <a:pt x="11589269" y="2628900"/>
                </a:cubicBezTo>
                <a:cubicBezTo>
                  <a:pt x="11608319" y="2616200"/>
                  <a:pt x="11640069" y="2609850"/>
                  <a:pt x="11665469" y="2590800"/>
                </a:cubicBezTo>
                <a:cubicBezTo>
                  <a:pt x="11684519" y="2571750"/>
                  <a:pt x="11671819" y="2527300"/>
                  <a:pt x="11678169" y="2501900"/>
                </a:cubicBezTo>
                <a:cubicBezTo>
                  <a:pt x="11703569" y="2489200"/>
                  <a:pt x="11722619" y="2463800"/>
                  <a:pt x="11722619" y="2451100"/>
                </a:cubicBezTo>
                <a:cubicBezTo>
                  <a:pt x="11722619" y="2419350"/>
                  <a:pt x="11671819" y="2432050"/>
                  <a:pt x="11665469" y="2432050"/>
                </a:cubicBezTo>
                <a:cubicBezTo>
                  <a:pt x="11690869" y="2374900"/>
                  <a:pt x="11582919" y="2324100"/>
                  <a:pt x="11544819" y="2330450"/>
                </a:cubicBezTo>
                <a:cubicBezTo>
                  <a:pt x="11538469" y="2336800"/>
                  <a:pt x="11532119" y="2330450"/>
                  <a:pt x="11532119" y="2349500"/>
                </a:cubicBezTo>
                <a:cubicBezTo>
                  <a:pt x="11532119" y="2362200"/>
                  <a:pt x="11538469" y="2374900"/>
                  <a:pt x="11544819" y="2400300"/>
                </a:cubicBezTo>
                <a:lnTo>
                  <a:pt x="11519419" y="2400300"/>
                </a:lnTo>
                <a:cubicBezTo>
                  <a:pt x="11519419" y="2400300"/>
                  <a:pt x="11513069" y="2400300"/>
                  <a:pt x="11513069" y="2387600"/>
                </a:cubicBezTo>
                <a:cubicBezTo>
                  <a:pt x="11513069" y="2368550"/>
                  <a:pt x="11525769" y="2374900"/>
                  <a:pt x="11525769" y="2355850"/>
                </a:cubicBezTo>
                <a:cubicBezTo>
                  <a:pt x="11525769" y="2324100"/>
                  <a:pt x="11430519" y="2330450"/>
                  <a:pt x="11430519" y="2330450"/>
                </a:cubicBezTo>
                <a:cubicBezTo>
                  <a:pt x="11430519" y="2324100"/>
                  <a:pt x="11430519" y="2305050"/>
                  <a:pt x="11424169" y="2298700"/>
                </a:cubicBezTo>
                <a:cubicBezTo>
                  <a:pt x="11430519" y="2298700"/>
                  <a:pt x="11424169" y="2311400"/>
                  <a:pt x="11443219" y="2311400"/>
                </a:cubicBezTo>
                <a:cubicBezTo>
                  <a:pt x="11455919" y="2311400"/>
                  <a:pt x="11436869" y="2292350"/>
                  <a:pt x="11455919" y="2292350"/>
                </a:cubicBezTo>
                <a:cubicBezTo>
                  <a:pt x="11468619" y="2292350"/>
                  <a:pt x="11468619" y="2305050"/>
                  <a:pt x="11474969" y="2305050"/>
                </a:cubicBezTo>
                <a:cubicBezTo>
                  <a:pt x="11494019" y="2266950"/>
                  <a:pt x="11487669" y="2266950"/>
                  <a:pt x="11513069" y="2266950"/>
                </a:cubicBezTo>
                <a:cubicBezTo>
                  <a:pt x="11551169" y="2266950"/>
                  <a:pt x="11678169" y="2374900"/>
                  <a:pt x="11697219" y="2406650"/>
                </a:cubicBezTo>
                <a:cubicBezTo>
                  <a:pt x="11703569" y="2393950"/>
                  <a:pt x="11716269" y="2387600"/>
                  <a:pt x="11728969" y="2374900"/>
                </a:cubicBezTo>
                <a:lnTo>
                  <a:pt x="11728969" y="2355850"/>
                </a:lnTo>
                <a:cubicBezTo>
                  <a:pt x="11728969" y="2336800"/>
                  <a:pt x="11709919" y="2349500"/>
                  <a:pt x="11697219" y="2349500"/>
                </a:cubicBezTo>
                <a:cubicBezTo>
                  <a:pt x="11678169" y="2330450"/>
                  <a:pt x="11659119" y="2298700"/>
                  <a:pt x="11646419" y="2279650"/>
                </a:cubicBezTo>
                <a:cubicBezTo>
                  <a:pt x="11652769" y="2286000"/>
                  <a:pt x="11671819" y="2286000"/>
                  <a:pt x="11671819" y="2286000"/>
                </a:cubicBezTo>
                <a:cubicBezTo>
                  <a:pt x="11671819" y="2286000"/>
                  <a:pt x="11665469" y="2279650"/>
                  <a:pt x="11665469" y="2298700"/>
                </a:cubicBezTo>
                <a:cubicBezTo>
                  <a:pt x="11665469" y="2324100"/>
                  <a:pt x="11767069" y="2336800"/>
                  <a:pt x="11767069" y="2413000"/>
                </a:cubicBezTo>
                <a:cubicBezTo>
                  <a:pt x="11767069" y="2470150"/>
                  <a:pt x="11697219" y="2495550"/>
                  <a:pt x="11697219" y="2533650"/>
                </a:cubicBezTo>
                <a:cubicBezTo>
                  <a:pt x="11697219" y="2622550"/>
                  <a:pt x="11754369" y="2647950"/>
                  <a:pt x="11830569" y="2647950"/>
                </a:cubicBezTo>
                <a:cubicBezTo>
                  <a:pt x="11843269" y="2647950"/>
                  <a:pt x="11887719" y="2641600"/>
                  <a:pt x="11919469" y="2635250"/>
                </a:cubicBezTo>
                <a:cubicBezTo>
                  <a:pt x="11919469" y="2641600"/>
                  <a:pt x="11919469" y="2647950"/>
                  <a:pt x="11925819" y="2654300"/>
                </a:cubicBezTo>
                <a:cubicBezTo>
                  <a:pt x="11894069" y="2673350"/>
                  <a:pt x="11849619" y="2711450"/>
                  <a:pt x="11805169" y="2755900"/>
                </a:cubicBezTo>
                <a:cubicBezTo>
                  <a:pt x="11830569" y="2768600"/>
                  <a:pt x="11855969" y="2774950"/>
                  <a:pt x="11881369" y="2781300"/>
                </a:cubicBezTo>
                <a:cubicBezTo>
                  <a:pt x="11786119" y="2755900"/>
                  <a:pt x="11760719" y="2781300"/>
                  <a:pt x="11760719" y="2857500"/>
                </a:cubicBezTo>
                <a:cubicBezTo>
                  <a:pt x="11760719" y="2889250"/>
                  <a:pt x="11779769" y="2895600"/>
                  <a:pt x="11798819" y="2895600"/>
                </a:cubicBezTo>
                <a:cubicBezTo>
                  <a:pt x="11811519" y="2895600"/>
                  <a:pt x="11824219" y="2882900"/>
                  <a:pt x="11843269" y="2882900"/>
                </a:cubicBezTo>
                <a:cubicBezTo>
                  <a:pt x="11843269" y="2882900"/>
                  <a:pt x="11862319" y="2901950"/>
                  <a:pt x="11906769" y="2921000"/>
                </a:cubicBezTo>
                <a:cubicBezTo>
                  <a:pt x="11913119" y="2927350"/>
                  <a:pt x="11913119" y="2940050"/>
                  <a:pt x="11925819" y="2952750"/>
                </a:cubicBezTo>
                <a:cubicBezTo>
                  <a:pt x="11932169" y="2933700"/>
                  <a:pt x="11938519" y="2901950"/>
                  <a:pt x="11951219" y="2889250"/>
                </a:cubicBezTo>
                <a:cubicBezTo>
                  <a:pt x="11970269" y="2870200"/>
                  <a:pt x="12002019" y="2863850"/>
                  <a:pt x="12027419" y="2838450"/>
                </a:cubicBezTo>
                <a:lnTo>
                  <a:pt x="12027419" y="2952750"/>
                </a:lnTo>
                <a:lnTo>
                  <a:pt x="11551169" y="2952750"/>
                </a:lnTo>
                <a:cubicBezTo>
                  <a:pt x="11487669" y="2940050"/>
                  <a:pt x="11411469" y="2927350"/>
                  <a:pt x="11354319" y="2914650"/>
                </a:cubicBezTo>
                <a:cubicBezTo>
                  <a:pt x="11328919" y="2908300"/>
                  <a:pt x="11309869" y="2889250"/>
                  <a:pt x="11290819" y="2889250"/>
                </a:cubicBezTo>
                <a:cubicBezTo>
                  <a:pt x="11278119" y="2889250"/>
                  <a:pt x="11271769" y="2901950"/>
                  <a:pt x="11252719" y="2901950"/>
                </a:cubicBezTo>
                <a:cubicBezTo>
                  <a:pt x="11240019" y="2901950"/>
                  <a:pt x="11195569" y="2882900"/>
                  <a:pt x="11170169" y="2876550"/>
                </a:cubicBezTo>
                <a:cubicBezTo>
                  <a:pt x="11170169" y="2876550"/>
                  <a:pt x="11144769" y="2876550"/>
                  <a:pt x="11138419" y="2882900"/>
                </a:cubicBezTo>
                <a:cubicBezTo>
                  <a:pt x="11144769" y="2908300"/>
                  <a:pt x="11151119" y="2933700"/>
                  <a:pt x="11151119" y="2952750"/>
                </a:cubicBezTo>
                <a:cubicBezTo>
                  <a:pt x="11119369" y="2895600"/>
                  <a:pt x="11132069" y="2857500"/>
                  <a:pt x="11068569" y="2857500"/>
                </a:cubicBezTo>
                <a:cubicBezTo>
                  <a:pt x="11011419" y="2857500"/>
                  <a:pt x="11011419" y="2927350"/>
                  <a:pt x="10973319" y="2952750"/>
                </a:cubicBezTo>
                <a:cubicBezTo>
                  <a:pt x="10979669" y="2921000"/>
                  <a:pt x="11055869" y="2825750"/>
                  <a:pt x="11081269" y="2825750"/>
                </a:cubicBezTo>
                <a:cubicBezTo>
                  <a:pt x="11093969" y="2825750"/>
                  <a:pt x="11081269" y="2838450"/>
                  <a:pt x="11093969" y="2838450"/>
                </a:cubicBezTo>
                <a:cubicBezTo>
                  <a:pt x="11132069" y="2838450"/>
                  <a:pt x="11157469" y="2755900"/>
                  <a:pt x="11157469" y="2755900"/>
                </a:cubicBezTo>
                <a:cubicBezTo>
                  <a:pt x="11157469" y="2743200"/>
                  <a:pt x="11138419" y="2743200"/>
                  <a:pt x="11132069" y="2736850"/>
                </a:cubicBezTo>
                <a:cubicBezTo>
                  <a:pt x="11113019" y="2711450"/>
                  <a:pt x="11087619" y="2673350"/>
                  <a:pt x="11055869" y="2647950"/>
                </a:cubicBezTo>
                <a:cubicBezTo>
                  <a:pt x="11043169" y="2635250"/>
                  <a:pt x="11017769" y="2635250"/>
                  <a:pt x="11005069" y="2622550"/>
                </a:cubicBezTo>
                <a:cubicBezTo>
                  <a:pt x="10973319" y="2590800"/>
                  <a:pt x="10966969" y="2559050"/>
                  <a:pt x="10973319" y="2527300"/>
                </a:cubicBezTo>
                <a:lnTo>
                  <a:pt x="10935219" y="2527300"/>
                </a:lnTo>
                <a:cubicBezTo>
                  <a:pt x="10922519" y="2540000"/>
                  <a:pt x="10903469" y="2552700"/>
                  <a:pt x="10890769" y="2559050"/>
                </a:cubicBezTo>
                <a:cubicBezTo>
                  <a:pt x="10903469" y="2540000"/>
                  <a:pt x="10916169" y="2514600"/>
                  <a:pt x="10922519" y="2489200"/>
                </a:cubicBezTo>
                <a:cubicBezTo>
                  <a:pt x="10947919" y="2508250"/>
                  <a:pt x="10986019" y="2520950"/>
                  <a:pt x="11005069" y="2520950"/>
                </a:cubicBezTo>
                <a:cubicBezTo>
                  <a:pt x="11017769" y="2520950"/>
                  <a:pt x="11043169" y="2476500"/>
                  <a:pt x="11043169" y="2457450"/>
                </a:cubicBezTo>
                <a:cubicBezTo>
                  <a:pt x="11043169" y="2444750"/>
                  <a:pt x="11011419" y="2425700"/>
                  <a:pt x="10998719" y="2406650"/>
                </a:cubicBezTo>
                <a:cubicBezTo>
                  <a:pt x="11030469" y="2438400"/>
                  <a:pt x="11043169" y="2432050"/>
                  <a:pt x="11043169" y="2413000"/>
                </a:cubicBezTo>
                <a:cubicBezTo>
                  <a:pt x="11043169" y="2400300"/>
                  <a:pt x="11030469" y="2393950"/>
                  <a:pt x="11030469" y="2374900"/>
                </a:cubicBezTo>
                <a:cubicBezTo>
                  <a:pt x="11030469" y="2362200"/>
                  <a:pt x="11055869" y="2305050"/>
                  <a:pt x="11074919" y="2260600"/>
                </a:cubicBezTo>
                <a:lnTo>
                  <a:pt x="11043169" y="2260600"/>
                </a:lnTo>
                <a:cubicBezTo>
                  <a:pt x="11062219" y="2254250"/>
                  <a:pt x="11087619" y="2241550"/>
                  <a:pt x="11106669" y="2222500"/>
                </a:cubicBezTo>
                <a:cubicBezTo>
                  <a:pt x="11081269" y="2203450"/>
                  <a:pt x="11005069" y="2197100"/>
                  <a:pt x="10998719" y="2146300"/>
                </a:cubicBezTo>
                <a:cubicBezTo>
                  <a:pt x="10954269" y="2190750"/>
                  <a:pt x="10947919" y="2235200"/>
                  <a:pt x="10935219" y="2279650"/>
                </a:cubicBezTo>
                <a:cubicBezTo>
                  <a:pt x="10928869" y="2266950"/>
                  <a:pt x="10935219" y="2241550"/>
                  <a:pt x="10916169" y="2241550"/>
                </a:cubicBezTo>
                <a:cubicBezTo>
                  <a:pt x="10903469" y="2241550"/>
                  <a:pt x="10878069" y="2266950"/>
                  <a:pt x="10859019" y="2273300"/>
                </a:cubicBezTo>
                <a:cubicBezTo>
                  <a:pt x="10859019" y="2266950"/>
                  <a:pt x="10859019" y="2260600"/>
                  <a:pt x="10852669" y="2254250"/>
                </a:cubicBezTo>
                <a:cubicBezTo>
                  <a:pt x="10878069" y="2247900"/>
                  <a:pt x="10954269" y="2190750"/>
                  <a:pt x="10966969" y="2165350"/>
                </a:cubicBezTo>
                <a:cubicBezTo>
                  <a:pt x="10986019" y="2127250"/>
                  <a:pt x="10986019" y="2095500"/>
                  <a:pt x="11024119" y="2076450"/>
                </a:cubicBezTo>
                <a:cubicBezTo>
                  <a:pt x="11017769" y="2089150"/>
                  <a:pt x="11005069" y="2101850"/>
                  <a:pt x="11005069" y="2120900"/>
                </a:cubicBezTo>
                <a:close/>
                <a:moveTo>
                  <a:pt x="10770119" y="2089150"/>
                </a:moveTo>
                <a:cubicBezTo>
                  <a:pt x="10763769" y="2095500"/>
                  <a:pt x="10751069" y="2101850"/>
                  <a:pt x="10744719" y="2101850"/>
                </a:cubicBezTo>
                <a:cubicBezTo>
                  <a:pt x="10744719" y="2101850"/>
                  <a:pt x="10738369" y="2095500"/>
                  <a:pt x="10732019" y="2095500"/>
                </a:cubicBezTo>
                <a:lnTo>
                  <a:pt x="10732019" y="2076450"/>
                </a:lnTo>
                <a:cubicBezTo>
                  <a:pt x="10744719" y="2082800"/>
                  <a:pt x="10757419" y="2089150"/>
                  <a:pt x="10770119" y="2089150"/>
                </a:cubicBezTo>
                <a:close/>
                <a:moveTo>
                  <a:pt x="8979419" y="2101850"/>
                </a:moveTo>
                <a:lnTo>
                  <a:pt x="8947669" y="2101850"/>
                </a:lnTo>
                <a:cubicBezTo>
                  <a:pt x="8954019" y="2089150"/>
                  <a:pt x="8966719" y="2076450"/>
                  <a:pt x="8979419" y="2076450"/>
                </a:cubicBezTo>
                <a:lnTo>
                  <a:pt x="8979419" y="2101850"/>
                </a:lnTo>
                <a:close/>
                <a:moveTo>
                  <a:pt x="7379219" y="2101850"/>
                </a:moveTo>
                <a:cubicBezTo>
                  <a:pt x="7360169" y="2095500"/>
                  <a:pt x="7334769" y="2089150"/>
                  <a:pt x="7315719" y="2089150"/>
                </a:cubicBezTo>
                <a:cubicBezTo>
                  <a:pt x="7303019" y="2089150"/>
                  <a:pt x="7290319" y="2095500"/>
                  <a:pt x="7264919" y="2101850"/>
                </a:cubicBezTo>
                <a:cubicBezTo>
                  <a:pt x="7271269" y="2070100"/>
                  <a:pt x="7296669" y="2076450"/>
                  <a:pt x="7315719" y="2076450"/>
                </a:cubicBezTo>
                <a:cubicBezTo>
                  <a:pt x="7328419" y="2076450"/>
                  <a:pt x="7360169" y="2089150"/>
                  <a:pt x="7379219" y="2101850"/>
                </a:cubicBezTo>
                <a:close/>
                <a:moveTo>
                  <a:pt x="2229369" y="2114550"/>
                </a:moveTo>
                <a:cubicBezTo>
                  <a:pt x="2223019" y="2108200"/>
                  <a:pt x="2216669" y="2095500"/>
                  <a:pt x="2229369" y="2076450"/>
                </a:cubicBezTo>
                <a:lnTo>
                  <a:pt x="2229369" y="2114550"/>
                </a:lnTo>
                <a:close/>
                <a:moveTo>
                  <a:pt x="165618" y="2127250"/>
                </a:moveTo>
                <a:cubicBezTo>
                  <a:pt x="165618" y="2108200"/>
                  <a:pt x="191018" y="2082800"/>
                  <a:pt x="210068" y="2076450"/>
                </a:cubicBezTo>
                <a:cubicBezTo>
                  <a:pt x="203718" y="2095500"/>
                  <a:pt x="178318" y="2120900"/>
                  <a:pt x="165618" y="2127250"/>
                </a:cubicBezTo>
                <a:close/>
                <a:moveTo>
                  <a:pt x="4731268" y="2216150"/>
                </a:moveTo>
                <a:cubicBezTo>
                  <a:pt x="4686818" y="2178050"/>
                  <a:pt x="4661418" y="2127250"/>
                  <a:pt x="4610618" y="2076450"/>
                </a:cubicBezTo>
                <a:cubicBezTo>
                  <a:pt x="4680468" y="2095500"/>
                  <a:pt x="4743968" y="2203450"/>
                  <a:pt x="4801118" y="2254250"/>
                </a:cubicBezTo>
                <a:cubicBezTo>
                  <a:pt x="4782068" y="2241550"/>
                  <a:pt x="4750318" y="2235200"/>
                  <a:pt x="4731268" y="2216150"/>
                </a:cubicBezTo>
                <a:close/>
                <a:moveTo>
                  <a:pt x="9455669" y="2089150"/>
                </a:moveTo>
                <a:lnTo>
                  <a:pt x="9455669" y="2063750"/>
                </a:lnTo>
                <a:lnTo>
                  <a:pt x="9468369" y="2070100"/>
                </a:lnTo>
                <a:cubicBezTo>
                  <a:pt x="9474719" y="2076450"/>
                  <a:pt x="9468369" y="2089150"/>
                  <a:pt x="9468369" y="2101850"/>
                </a:cubicBezTo>
                <a:cubicBezTo>
                  <a:pt x="9462019" y="2101850"/>
                  <a:pt x="9455669" y="2108200"/>
                  <a:pt x="9455669" y="2089150"/>
                </a:cubicBezTo>
                <a:close/>
                <a:moveTo>
                  <a:pt x="6452118" y="2063750"/>
                </a:moveTo>
                <a:lnTo>
                  <a:pt x="6452118" y="2082800"/>
                </a:lnTo>
                <a:cubicBezTo>
                  <a:pt x="6445768" y="2082800"/>
                  <a:pt x="6445768" y="2089150"/>
                  <a:pt x="6426718" y="2089150"/>
                </a:cubicBezTo>
                <a:cubicBezTo>
                  <a:pt x="6414018" y="2089150"/>
                  <a:pt x="6394968" y="2070100"/>
                  <a:pt x="6375918" y="2063750"/>
                </a:cubicBezTo>
                <a:lnTo>
                  <a:pt x="6363218" y="2076450"/>
                </a:lnTo>
                <a:cubicBezTo>
                  <a:pt x="6369568" y="2089150"/>
                  <a:pt x="6388618" y="2089150"/>
                  <a:pt x="6401318" y="2095500"/>
                </a:cubicBezTo>
                <a:cubicBezTo>
                  <a:pt x="6382268" y="2101850"/>
                  <a:pt x="6356868" y="2101850"/>
                  <a:pt x="6337818" y="2095500"/>
                </a:cubicBezTo>
                <a:cubicBezTo>
                  <a:pt x="6337818" y="2089150"/>
                  <a:pt x="6337818" y="2082800"/>
                  <a:pt x="6331468" y="2076450"/>
                </a:cubicBezTo>
                <a:cubicBezTo>
                  <a:pt x="6337818" y="2070100"/>
                  <a:pt x="6350518" y="2070100"/>
                  <a:pt x="6356868" y="2063750"/>
                </a:cubicBezTo>
                <a:lnTo>
                  <a:pt x="6452118" y="2063750"/>
                </a:lnTo>
                <a:close/>
                <a:moveTo>
                  <a:pt x="4407418" y="2101850"/>
                </a:moveTo>
                <a:lnTo>
                  <a:pt x="4388368" y="2101850"/>
                </a:lnTo>
                <a:cubicBezTo>
                  <a:pt x="4401068" y="2089150"/>
                  <a:pt x="4426468" y="2063750"/>
                  <a:pt x="4464568" y="2070100"/>
                </a:cubicBezTo>
                <a:cubicBezTo>
                  <a:pt x="4451868" y="2076450"/>
                  <a:pt x="4426468" y="2095500"/>
                  <a:pt x="4407418" y="2101850"/>
                </a:cubicBezTo>
                <a:close/>
                <a:moveTo>
                  <a:pt x="1848368" y="2095500"/>
                </a:moveTo>
                <a:lnTo>
                  <a:pt x="1835668" y="2089150"/>
                </a:lnTo>
                <a:cubicBezTo>
                  <a:pt x="1835668" y="2082800"/>
                  <a:pt x="1842018" y="2070100"/>
                  <a:pt x="1848368" y="2063750"/>
                </a:cubicBezTo>
                <a:lnTo>
                  <a:pt x="1848368" y="2095500"/>
                </a:lnTo>
                <a:close/>
                <a:moveTo>
                  <a:pt x="6153668" y="2057400"/>
                </a:moveTo>
                <a:cubicBezTo>
                  <a:pt x="6147318" y="2057400"/>
                  <a:pt x="6134618" y="2063750"/>
                  <a:pt x="6121918" y="2057400"/>
                </a:cubicBezTo>
                <a:lnTo>
                  <a:pt x="6153668" y="2057400"/>
                </a:lnTo>
                <a:close/>
                <a:moveTo>
                  <a:pt x="5105918" y="2057400"/>
                </a:moveTo>
                <a:lnTo>
                  <a:pt x="5105918" y="2101850"/>
                </a:lnTo>
                <a:lnTo>
                  <a:pt x="5423418" y="2101850"/>
                </a:lnTo>
                <a:cubicBezTo>
                  <a:pt x="5436118" y="2159000"/>
                  <a:pt x="5417068" y="2235200"/>
                  <a:pt x="5461518" y="2286000"/>
                </a:cubicBezTo>
                <a:cubicBezTo>
                  <a:pt x="5436118" y="2273300"/>
                  <a:pt x="5423418" y="2260600"/>
                  <a:pt x="5398018" y="2266950"/>
                </a:cubicBezTo>
                <a:cubicBezTo>
                  <a:pt x="5410718" y="2286000"/>
                  <a:pt x="5455168" y="2311400"/>
                  <a:pt x="5455168" y="2330450"/>
                </a:cubicBezTo>
                <a:cubicBezTo>
                  <a:pt x="5455168" y="2343150"/>
                  <a:pt x="5448818" y="2349500"/>
                  <a:pt x="5448818" y="2463800"/>
                </a:cubicBezTo>
                <a:cubicBezTo>
                  <a:pt x="5423418" y="2457450"/>
                  <a:pt x="5385318" y="2432050"/>
                  <a:pt x="5372618" y="2432050"/>
                </a:cubicBezTo>
                <a:cubicBezTo>
                  <a:pt x="5353568" y="2432050"/>
                  <a:pt x="5283718" y="2501900"/>
                  <a:pt x="5264668" y="2501900"/>
                </a:cubicBezTo>
                <a:cubicBezTo>
                  <a:pt x="5251968" y="2501900"/>
                  <a:pt x="5258318" y="2489200"/>
                  <a:pt x="5245618" y="2489200"/>
                </a:cubicBezTo>
                <a:cubicBezTo>
                  <a:pt x="5213868" y="2489200"/>
                  <a:pt x="5169418" y="2527300"/>
                  <a:pt x="5137668" y="2520950"/>
                </a:cubicBezTo>
                <a:cubicBezTo>
                  <a:pt x="5137668" y="2527300"/>
                  <a:pt x="5131318" y="2520950"/>
                  <a:pt x="5131318" y="2533650"/>
                </a:cubicBezTo>
                <a:cubicBezTo>
                  <a:pt x="5131318" y="2552700"/>
                  <a:pt x="5156718" y="2590800"/>
                  <a:pt x="5169418" y="2616200"/>
                </a:cubicBezTo>
                <a:cubicBezTo>
                  <a:pt x="5169418" y="2616200"/>
                  <a:pt x="5175768" y="2622550"/>
                  <a:pt x="5163068" y="2635250"/>
                </a:cubicBezTo>
                <a:cubicBezTo>
                  <a:pt x="5156718" y="2628900"/>
                  <a:pt x="5156718" y="2622550"/>
                  <a:pt x="5144018" y="2622550"/>
                </a:cubicBezTo>
                <a:cubicBezTo>
                  <a:pt x="5124968" y="2622550"/>
                  <a:pt x="5042418" y="2667000"/>
                  <a:pt x="5029718" y="2667000"/>
                </a:cubicBezTo>
                <a:cubicBezTo>
                  <a:pt x="5010668" y="2667000"/>
                  <a:pt x="4921768" y="2635250"/>
                  <a:pt x="4870968" y="2616200"/>
                </a:cubicBezTo>
                <a:cubicBezTo>
                  <a:pt x="4858268" y="2578100"/>
                  <a:pt x="4845568" y="2508250"/>
                  <a:pt x="4845568" y="2489200"/>
                </a:cubicBezTo>
                <a:lnTo>
                  <a:pt x="4845568" y="2463800"/>
                </a:lnTo>
                <a:cubicBezTo>
                  <a:pt x="4851918" y="2413000"/>
                  <a:pt x="4947168" y="2381250"/>
                  <a:pt x="4959868" y="2381250"/>
                </a:cubicBezTo>
                <a:cubicBezTo>
                  <a:pt x="4972568" y="2381250"/>
                  <a:pt x="5010668" y="2400300"/>
                  <a:pt x="5023368" y="2400300"/>
                </a:cubicBezTo>
                <a:cubicBezTo>
                  <a:pt x="5042418" y="2400300"/>
                  <a:pt x="5061468" y="2387600"/>
                  <a:pt x="5080518" y="2387600"/>
                </a:cubicBezTo>
                <a:cubicBezTo>
                  <a:pt x="5118618" y="2387600"/>
                  <a:pt x="5099568" y="2476500"/>
                  <a:pt x="5105918" y="2508250"/>
                </a:cubicBezTo>
                <a:cubicBezTo>
                  <a:pt x="5112268" y="2508250"/>
                  <a:pt x="5118618" y="2514600"/>
                  <a:pt x="5124968" y="2520950"/>
                </a:cubicBezTo>
                <a:cubicBezTo>
                  <a:pt x="5163068" y="2476500"/>
                  <a:pt x="5156718" y="2520950"/>
                  <a:pt x="5163068" y="2457450"/>
                </a:cubicBezTo>
                <a:cubicBezTo>
                  <a:pt x="5163068" y="2438400"/>
                  <a:pt x="5163068" y="2406650"/>
                  <a:pt x="5182118" y="2387600"/>
                </a:cubicBezTo>
                <a:cubicBezTo>
                  <a:pt x="5201168" y="2355850"/>
                  <a:pt x="5271018" y="2305050"/>
                  <a:pt x="5290068" y="2305050"/>
                </a:cubicBezTo>
                <a:cubicBezTo>
                  <a:pt x="5302768" y="2305050"/>
                  <a:pt x="5290068" y="2317750"/>
                  <a:pt x="5309118" y="2317750"/>
                </a:cubicBezTo>
                <a:cubicBezTo>
                  <a:pt x="5321818" y="2317750"/>
                  <a:pt x="5328168" y="2305050"/>
                  <a:pt x="5340868" y="2298700"/>
                </a:cubicBezTo>
                <a:cubicBezTo>
                  <a:pt x="5340868" y="2292350"/>
                  <a:pt x="5321818" y="2286000"/>
                  <a:pt x="5321818" y="2273300"/>
                </a:cubicBezTo>
                <a:cubicBezTo>
                  <a:pt x="5321818" y="2222500"/>
                  <a:pt x="5385318" y="2235200"/>
                  <a:pt x="5410718" y="2228850"/>
                </a:cubicBezTo>
                <a:cubicBezTo>
                  <a:pt x="5398018" y="2216150"/>
                  <a:pt x="5391668" y="2216150"/>
                  <a:pt x="5372618" y="2216150"/>
                </a:cubicBezTo>
                <a:cubicBezTo>
                  <a:pt x="5226568" y="2216150"/>
                  <a:pt x="5296418" y="2336800"/>
                  <a:pt x="5118618" y="2343150"/>
                </a:cubicBezTo>
                <a:cubicBezTo>
                  <a:pt x="5112268" y="2349500"/>
                  <a:pt x="5105918" y="2362200"/>
                  <a:pt x="5086868" y="2362200"/>
                </a:cubicBezTo>
                <a:lnTo>
                  <a:pt x="5048768" y="2362200"/>
                </a:lnTo>
                <a:cubicBezTo>
                  <a:pt x="5048768" y="2330450"/>
                  <a:pt x="5042418" y="2292350"/>
                  <a:pt x="5029718" y="2260600"/>
                </a:cubicBezTo>
                <a:cubicBezTo>
                  <a:pt x="4997968" y="2279650"/>
                  <a:pt x="4947168" y="2311400"/>
                  <a:pt x="4934468" y="2311400"/>
                </a:cubicBezTo>
                <a:cubicBezTo>
                  <a:pt x="4915418" y="2311400"/>
                  <a:pt x="4890018" y="2279650"/>
                  <a:pt x="4883668" y="2260600"/>
                </a:cubicBezTo>
                <a:cubicBezTo>
                  <a:pt x="4896368" y="2273300"/>
                  <a:pt x="4909068" y="2298700"/>
                  <a:pt x="4921768" y="2298700"/>
                </a:cubicBezTo>
                <a:cubicBezTo>
                  <a:pt x="4940818" y="2298700"/>
                  <a:pt x="5004318" y="2222500"/>
                  <a:pt x="5029718" y="2184400"/>
                </a:cubicBezTo>
                <a:lnTo>
                  <a:pt x="5029718" y="2159000"/>
                </a:lnTo>
                <a:cubicBezTo>
                  <a:pt x="5029718" y="2114550"/>
                  <a:pt x="5023368" y="2089150"/>
                  <a:pt x="4997968" y="2057400"/>
                </a:cubicBezTo>
                <a:cubicBezTo>
                  <a:pt x="5023368" y="2057400"/>
                  <a:pt x="5067818" y="2082800"/>
                  <a:pt x="5105918" y="2057400"/>
                </a:cubicBezTo>
                <a:close/>
                <a:moveTo>
                  <a:pt x="4534418" y="2063750"/>
                </a:moveTo>
                <a:lnTo>
                  <a:pt x="4496318" y="2063750"/>
                </a:lnTo>
                <a:cubicBezTo>
                  <a:pt x="4502668" y="2057400"/>
                  <a:pt x="4515368" y="2051050"/>
                  <a:pt x="4528068" y="2051050"/>
                </a:cubicBezTo>
                <a:cubicBezTo>
                  <a:pt x="4528068" y="2051050"/>
                  <a:pt x="4534418" y="2057400"/>
                  <a:pt x="4534418" y="2063750"/>
                </a:cubicBezTo>
                <a:close/>
                <a:moveTo>
                  <a:pt x="10274819" y="2082800"/>
                </a:moveTo>
                <a:cubicBezTo>
                  <a:pt x="10268469" y="2076450"/>
                  <a:pt x="10274819" y="2063750"/>
                  <a:pt x="10274819" y="2057400"/>
                </a:cubicBezTo>
                <a:cubicBezTo>
                  <a:pt x="10274819" y="2057400"/>
                  <a:pt x="10274819" y="2063750"/>
                  <a:pt x="10281169" y="2070100"/>
                </a:cubicBezTo>
                <a:cubicBezTo>
                  <a:pt x="10287519" y="2070100"/>
                  <a:pt x="10293869" y="2057400"/>
                  <a:pt x="10306569" y="2044700"/>
                </a:cubicBezTo>
                <a:cubicBezTo>
                  <a:pt x="10300219" y="2057400"/>
                  <a:pt x="10287519" y="2076450"/>
                  <a:pt x="10274819" y="2082800"/>
                </a:cubicBezTo>
                <a:close/>
                <a:moveTo>
                  <a:pt x="8128519" y="2082800"/>
                </a:moveTo>
                <a:cubicBezTo>
                  <a:pt x="8122169" y="2076450"/>
                  <a:pt x="8122169" y="2076450"/>
                  <a:pt x="8122169" y="2063750"/>
                </a:cubicBezTo>
                <a:cubicBezTo>
                  <a:pt x="8122169" y="2044700"/>
                  <a:pt x="8128519" y="2044700"/>
                  <a:pt x="8134869" y="2044700"/>
                </a:cubicBezTo>
                <a:lnTo>
                  <a:pt x="8128519" y="2082800"/>
                </a:lnTo>
                <a:close/>
                <a:moveTo>
                  <a:pt x="3410468" y="2051050"/>
                </a:moveTo>
                <a:cubicBezTo>
                  <a:pt x="3397768" y="2070100"/>
                  <a:pt x="3378718" y="2095500"/>
                  <a:pt x="3353318" y="2114550"/>
                </a:cubicBezTo>
                <a:lnTo>
                  <a:pt x="3334268" y="2114550"/>
                </a:lnTo>
                <a:cubicBezTo>
                  <a:pt x="3353318" y="2095500"/>
                  <a:pt x="3372368" y="2070100"/>
                  <a:pt x="3391418" y="2044700"/>
                </a:cubicBezTo>
                <a:cubicBezTo>
                  <a:pt x="3397768" y="2044700"/>
                  <a:pt x="3404118" y="2044700"/>
                  <a:pt x="3410468" y="2051050"/>
                </a:cubicBezTo>
                <a:close/>
                <a:moveTo>
                  <a:pt x="11182869" y="2095500"/>
                </a:moveTo>
                <a:cubicBezTo>
                  <a:pt x="11189219" y="2070100"/>
                  <a:pt x="11195569" y="2051050"/>
                  <a:pt x="11201919" y="2038350"/>
                </a:cubicBezTo>
                <a:cubicBezTo>
                  <a:pt x="11201919" y="2057400"/>
                  <a:pt x="11189219" y="2082800"/>
                  <a:pt x="11182869" y="2095500"/>
                </a:cubicBezTo>
                <a:close/>
                <a:moveTo>
                  <a:pt x="7195069" y="2070100"/>
                </a:moveTo>
                <a:cubicBezTo>
                  <a:pt x="7214119" y="2082800"/>
                  <a:pt x="7233169" y="2114550"/>
                  <a:pt x="7252219" y="2133600"/>
                </a:cubicBezTo>
                <a:cubicBezTo>
                  <a:pt x="7290319" y="2139950"/>
                  <a:pt x="7328419" y="2127250"/>
                  <a:pt x="7366519" y="2152650"/>
                </a:cubicBezTo>
                <a:cubicBezTo>
                  <a:pt x="7360169" y="2171700"/>
                  <a:pt x="7334769" y="2184400"/>
                  <a:pt x="7334769" y="2197100"/>
                </a:cubicBezTo>
                <a:cubicBezTo>
                  <a:pt x="7334769" y="2222500"/>
                  <a:pt x="7360169" y="2216150"/>
                  <a:pt x="7372869" y="2228850"/>
                </a:cubicBezTo>
                <a:cubicBezTo>
                  <a:pt x="7385569" y="2247900"/>
                  <a:pt x="7391919" y="2273300"/>
                  <a:pt x="7391919" y="2292350"/>
                </a:cubicBezTo>
                <a:cubicBezTo>
                  <a:pt x="7391919" y="2324100"/>
                  <a:pt x="7366519" y="2381250"/>
                  <a:pt x="7315719" y="2381250"/>
                </a:cubicBezTo>
                <a:cubicBezTo>
                  <a:pt x="7290319" y="2381250"/>
                  <a:pt x="7283969" y="2374900"/>
                  <a:pt x="7283969" y="2355850"/>
                </a:cubicBezTo>
                <a:cubicBezTo>
                  <a:pt x="7283969" y="2343150"/>
                  <a:pt x="7303019" y="2286000"/>
                  <a:pt x="7315719" y="2273300"/>
                </a:cubicBezTo>
                <a:cubicBezTo>
                  <a:pt x="7245869" y="2260600"/>
                  <a:pt x="7315719" y="2184400"/>
                  <a:pt x="7264919" y="2152650"/>
                </a:cubicBezTo>
                <a:cubicBezTo>
                  <a:pt x="7264919" y="2190750"/>
                  <a:pt x="7277619" y="2235200"/>
                  <a:pt x="7258569" y="2273300"/>
                </a:cubicBezTo>
                <a:cubicBezTo>
                  <a:pt x="7207769" y="2362200"/>
                  <a:pt x="7239519" y="2317750"/>
                  <a:pt x="7239519" y="2343150"/>
                </a:cubicBezTo>
                <a:cubicBezTo>
                  <a:pt x="7233169" y="2343150"/>
                  <a:pt x="7220469" y="2343150"/>
                  <a:pt x="7207769" y="2349500"/>
                </a:cubicBezTo>
                <a:cubicBezTo>
                  <a:pt x="7226819" y="2254250"/>
                  <a:pt x="7137919" y="2070100"/>
                  <a:pt x="7023619" y="2089150"/>
                </a:cubicBezTo>
                <a:cubicBezTo>
                  <a:pt x="7036319" y="2063750"/>
                  <a:pt x="7093469" y="2038350"/>
                  <a:pt x="7106169" y="2038350"/>
                </a:cubicBezTo>
                <a:cubicBezTo>
                  <a:pt x="7125219" y="2038350"/>
                  <a:pt x="7169669" y="2051050"/>
                  <a:pt x="7195069" y="2070100"/>
                </a:cubicBezTo>
                <a:close/>
                <a:moveTo>
                  <a:pt x="4197868" y="2044700"/>
                </a:moveTo>
                <a:cubicBezTo>
                  <a:pt x="4210568" y="2063750"/>
                  <a:pt x="4216918" y="2070100"/>
                  <a:pt x="4235968" y="2070100"/>
                </a:cubicBezTo>
                <a:cubicBezTo>
                  <a:pt x="4248668" y="2070100"/>
                  <a:pt x="4255018" y="2063750"/>
                  <a:pt x="4267718" y="2057400"/>
                </a:cubicBezTo>
                <a:cubicBezTo>
                  <a:pt x="4267718" y="2070100"/>
                  <a:pt x="4255018" y="2095500"/>
                  <a:pt x="4242318" y="2095500"/>
                </a:cubicBezTo>
                <a:cubicBezTo>
                  <a:pt x="4229618" y="2095500"/>
                  <a:pt x="4197868" y="2063750"/>
                  <a:pt x="4191518" y="2044700"/>
                </a:cubicBezTo>
                <a:cubicBezTo>
                  <a:pt x="4191518" y="2044700"/>
                  <a:pt x="4197868" y="2038350"/>
                  <a:pt x="4204218" y="2038350"/>
                </a:cubicBezTo>
                <a:lnTo>
                  <a:pt x="4197868" y="2044700"/>
                </a:lnTo>
                <a:close/>
                <a:moveTo>
                  <a:pt x="749818" y="2165350"/>
                </a:moveTo>
                <a:cubicBezTo>
                  <a:pt x="756168" y="2165350"/>
                  <a:pt x="749818" y="2171700"/>
                  <a:pt x="762518" y="2171700"/>
                </a:cubicBezTo>
                <a:cubicBezTo>
                  <a:pt x="781568" y="2171700"/>
                  <a:pt x="781568" y="2159000"/>
                  <a:pt x="781568" y="2152650"/>
                </a:cubicBezTo>
                <a:lnTo>
                  <a:pt x="806968" y="2152650"/>
                </a:lnTo>
                <a:cubicBezTo>
                  <a:pt x="813318" y="2159000"/>
                  <a:pt x="813318" y="2152650"/>
                  <a:pt x="813318" y="2171700"/>
                </a:cubicBezTo>
                <a:cubicBezTo>
                  <a:pt x="813318" y="2209800"/>
                  <a:pt x="762518" y="2241550"/>
                  <a:pt x="762518" y="2266950"/>
                </a:cubicBezTo>
                <a:cubicBezTo>
                  <a:pt x="762518" y="2286000"/>
                  <a:pt x="787918" y="2273300"/>
                  <a:pt x="781568" y="2324100"/>
                </a:cubicBezTo>
                <a:cubicBezTo>
                  <a:pt x="787918" y="2330450"/>
                  <a:pt x="800618" y="2324100"/>
                  <a:pt x="819668" y="2324100"/>
                </a:cubicBezTo>
                <a:lnTo>
                  <a:pt x="819668" y="2343150"/>
                </a:lnTo>
                <a:cubicBezTo>
                  <a:pt x="800618" y="2336800"/>
                  <a:pt x="768868" y="2343150"/>
                  <a:pt x="749818" y="2381250"/>
                </a:cubicBezTo>
                <a:cubicBezTo>
                  <a:pt x="749818" y="2387600"/>
                  <a:pt x="762518" y="2393950"/>
                  <a:pt x="775218" y="2400300"/>
                </a:cubicBezTo>
                <a:cubicBezTo>
                  <a:pt x="775218" y="2463800"/>
                  <a:pt x="743468" y="2451100"/>
                  <a:pt x="711718" y="2482850"/>
                </a:cubicBezTo>
                <a:cubicBezTo>
                  <a:pt x="718068" y="2489200"/>
                  <a:pt x="724418" y="2489200"/>
                  <a:pt x="724418" y="2501900"/>
                </a:cubicBezTo>
                <a:cubicBezTo>
                  <a:pt x="724418" y="2520950"/>
                  <a:pt x="711718" y="2527300"/>
                  <a:pt x="699018" y="2533650"/>
                </a:cubicBezTo>
                <a:cubicBezTo>
                  <a:pt x="699018" y="2527300"/>
                  <a:pt x="699018" y="2514600"/>
                  <a:pt x="705368" y="2514600"/>
                </a:cubicBezTo>
                <a:cubicBezTo>
                  <a:pt x="705368" y="2514600"/>
                  <a:pt x="705368" y="2508250"/>
                  <a:pt x="692668" y="2508250"/>
                </a:cubicBezTo>
                <a:cubicBezTo>
                  <a:pt x="673618" y="2508250"/>
                  <a:pt x="667268" y="2527300"/>
                  <a:pt x="654568" y="2527300"/>
                </a:cubicBezTo>
                <a:cubicBezTo>
                  <a:pt x="660918" y="2514600"/>
                  <a:pt x="673618" y="2501900"/>
                  <a:pt x="673618" y="2489200"/>
                </a:cubicBezTo>
                <a:cubicBezTo>
                  <a:pt x="673618" y="2457450"/>
                  <a:pt x="616468" y="2451100"/>
                  <a:pt x="610118" y="2451100"/>
                </a:cubicBezTo>
                <a:cubicBezTo>
                  <a:pt x="616468" y="2438400"/>
                  <a:pt x="622818" y="2425700"/>
                  <a:pt x="622818" y="2413000"/>
                </a:cubicBezTo>
                <a:cubicBezTo>
                  <a:pt x="616468" y="2406650"/>
                  <a:pt x="603768" y="2406650"/>
                  <a:pt x="597418" y="2400300"/>
                </a:cubicBezTo>
                <a:cubicBezTo>
                  <a:pt x="591068" y="2400300"/>
                  <a:pt x="591068" y="2387600"/>
                  <a:pt x="584718" y="2374900"/>
                </a:cubicBezTo>
                <a:cubicBezTo>
                  <a:pt x="540268" y="2330450"/>
                  <a:pt x="464068" y="2317750"/>
                  <a:pt x="464068" y="2330450"/>
                </a:cubicBezTo>
                <a:cubicBezTo>
                  <a:pt x="464068" y="2349500"/>
                  <a:pt x="489468" y="2381250"/>
                  <a:pt x="508518" y="2400300"/>
                </a:cubicBezTo>
                <a:cubicBezTo>
                  <a:pt x="489468" y="2419350"/>
                  <a:pt x="476768" y="2413000"/>
                  <a:pt x="470418" y="2432050"/>
                </a:cubicBezTo>
                <a:cubicBezTo>
                  <a:pt x="451368" y="2457450"/>
                  <a:pt x="445018" y="2501900"/>
                  <a:pt x="419618" y="2533650"/>
                </a:cubicBezTo>
                <a:cubicBezTo>
                  <a:pt x="425968" y="2527300"/>
                  <a:pt x="425968" y="2514600"/>
                  <a:pt x="438668" y="2501900"/>
                </a:cubicBezTo>
                <a:cubicBezTo>
                  <a:pt x="425968" y="2489200"/>
                  <a:pt x="413268" y="2482850"/>
                  <a:pt x="400568" y="2476500"/>
                </a:cubicBezTo>
                <a:cubicBezTo>
                  <a:pt x="400568" y="2470150"/>
                  <a:pt x="419618" y="2463800"/>
                  <a:pt x="419618" y="2444750"/>
                </a:cubicBezTo>
                <a:cubicBezTo>
                  <a:pt x="419618" y="2432050"/>
                  <a:pt x="387868" y="2387600"/>
                  <a:pt x="381518" y="2368550"/>
                </a:cubicBezTo>
                <a:cubicBezTo>
                  <a:pt x="375168" y="2349500"/>
                  <a:pt x="375168" y="2324100"/>
                  <a:pt x="368818" y="2298700"/>
                </a:cubicBezTo>
                <a:cubicBezTo>
                  <a:pt x="356118" y="2311400"/>
                  <a:pt x="349768" y="2330450"/>
                  <a:pt x="330718" y="2349500"/>
                </a:cubicBezTo>
                <a:cubicBezTo>
                  <a:pt x="318018" y="2317750"/>
                  <a:pt x="311668" y="2279650"/>
                  <a:pt x="298968" y="2254250"/>
                </a:cubicBezTo>
                <a:cubicBezTo>
                  <a:pt x="298968" y="2241550"/>
                  <a:pt x="267218" y="2222500"/>
                  <a:pt x="267218" y="2203450"/>
                </a:cubicBezTo>
                <a:cubicBezTo>
                  <a:pt x="267218" y="2190750"/>
                  <a:pt x="286268" y="2159000"/>
                  <a:pt x="292618" y="2139950"/>
                </a:cubicBezTo>
                <a:cubicBezTo>
                  <a:pt x="305318" y="2159000"/>
                  <a:pt x="330718" y="2190750"/>
                  <a:pt x="356118" y="2216150"/>
                </a:cubicBezTo>
                <a:cubicBezTo>
                  <a:pt x="362468" y="2228850"/>
                  <a:pt x="362468" y="2241550"/>
                  <a:pt x="362468" y="2254250"/>
                </a:cubicBezTo>
                <a:cubicBezTo>
                  <a:pt x="387868" y="2266950"/>
                  <a:pt x="413268" y="2298700"/>
                  <a:pt x="438668" y="2330450"/>
                </a:cubicBezTo>
                <a:cubicBezTo>
                  <a:pt x="451368" y="2279650"/>
                  <a:pt x="476768" y="2184400"/>
                  <a:pt x="476768" y="2165350"/>
                </a:cubicBezTo>
                <a:cubicBezTo>
                  <a:pt x="476768" y="2152650"/>
                  <a:pt x="451368" y="2152650"/>
                  <a:pt x="451368" y="2139950"/>
                </a:cubicBezTo>
                <a:cubicBezTo>
                  <a:pt x="451368" y="2120900"/>
                  <a:pt x="457718" y="2095500"/>
                  <a:pt x="470418" y="2070100"/>
                </a:cubicBezTo>
                <a:cubicBezTo>
                  <a:pt x="502168" y="2108200"/>
                  <a:pt x="546618" y="2171700"/>
                  <a:pt x="559318" y="2171700"/>
                </a:cubicBezTo>
                <a:cubicBezTo>
                  <a:pt x="578368" y="2171700"/>
                  <a:pt x="597418" y="2146300"/>
                  <a:pt x="597418" y="2133600"/>
                </a:cubicBezTo>
                <a:cubicBezTo>
                  <a:pt x="578368" y="2120900"/>
                  <a:pt x="546618" y="2120900"/>
                  <a:pt x="546618" y="2101850"/>
                </a:cubicBezTo>
                <a:cubicBezTo>
                  <a:pt x="546618" y="2057400"/>
                  <a:pt x="616468" y="2038350"/>
                  <a:pt x="641868" y="2038350"/>
                </a:cubicBezTo>
                <a:cubicBezTo>
                  <a:pt x="686318" y="2038350"/>
                  <a:pt x="756168" y="2108200"/>
                  <a:pt x="749818" y="2165350"/>
                </a:cubicBezTo>
                <a:close/>
                <a:moveTo>
                  <a:pt x="3131069" y="2063750"/>
                </a:moveTo>
                <a:cubicBezTo>
                  <a:pt x="3137419" y="2051050"/>
                  <a:pt x="3143769" y="2038350"/>
                  <a:pt x="3150119" y="2032000"/>
                </a:cubicBezTo>
                <a:cubicBezTo>
                  <a:pt x="3150119" y="2044700"/>
                  <a:pt x="3143769" y="2057400"/>
                  <a:pt x="3131069" y="2063750"/>
                </a:cubicBezTo>
                <a:close/>
                <a:moveTo>
                  <a:pt x="108468" y="2044700"/>
                </a:moveTo>
                <a:cubicBezTo>
                  <a:pt x="108468" y="2051050"/>
                  <a:pt x="102118" y="2063750"/>
                  <a:pt x="102118" y="2070100"/>
                </a:cubicBezTo>
                <a:cubicBezTo>
                  <a:pt x="95768" y="2057400"/>
                  <a:pt x="89418" y="2044700"/>
                  <a:pt x="89418" y="2032000"/>
                </a:cubicBezTo>
                <a:cubicBezTo>
                  <a:pt x="95768" y="2038350"/>
                  <a:pt x="102118" y="2038350"/>
                  <a:pt x="108468" y="2044700"/>
                </a:cubicBezTo>
                <a:close/>
                <a:moveTo>
                  <a:pt x="8534919" y="2101850"/>
                </a:moveTo>
                <a:cubicBezTo>
                  <a:pt x="8541269" y="2108200"/>
                  <a:pt x="8547619" y="2108200"/>
                  <a:pt x="8547619" y="2108200"/>
                </a:cubicBezTo>
                <a:cubicBezTo>
                  <a:pt x="8553969" y="2127250"/>
                  <a:pt x="8547619" y="2152650"/>
                  <a:pt x="8553969" y="2178050"/>
                </a:cubicBezTo>
                <a:cubicBezTo>
                  <a:pt x="8553969" y="2190750"/>
                  <a:pt x="8573019" y="2197100"/>
                  <a:pt x="8573019" y="2216150"/>
                </a:cubicBezTo>
                <a:cubicBezTo>
                  <a:pt x="8573019" y="2228850"/>
                  <a:pt x="8566669" y="2241550"/>
                  <a:pt x="8560319" y="2254250"/>
                </a:cubicBezTo>
                <a:cubicBezTo>
                  <a:pt x="8522219" y="2247900"/>
                  <a:pt x="8547619" y="2209800"/>
                  <a:pt x="8515869" y="2190750"/>
                </a:cubicBezTo>
                <a:cubicBezTo>
                  <a:pt x="8515869" y="2305050"/>
                  <a:pt x="8509519" y="2311400"/>
                  <a:pt x="8509519" y="2330450"/>
                </a:cubicBezTo>
                <a:cubicBezTo>
                  <a:pt x="8509519" y="2343150"/>
                  <a:pt x="8528569" y="2343150"/>
                  <a:pt x="8534919" y="2355850"/>
                </a:cubicBezTo>
                <a:lnTo>
                  <a:pt x="8496819" y="2355850"/>
                </a:lnTo>
                <a:cubicBezTo>
                  <a:pt x="8490469" y="2349500"/>
                  <a:pt x="8477769" y="2343150"/>
                  <a:pt x="8465069" y="2343150"/>
                </a:cubicBezTo>
                <a:lnTo>
                  <a:pt x="8446019" y="2381250"/>
                </a:lnTo>
                <a:cubicBezTo>
                  <a:pt x="8452369" y="2387600"/>
                  <a:pt x="8465069" y="2393950"/>
                  <a:pt x="8477769" y="2393950"/>
                </a:cubicBezTo>
                <a:cubicBezTo>
                  <a:pt x="8471419" y="2406650"/>
                  <a:pt x="8458719" y="2425700"/>
                  <a:pt x="8452369" y="2444750"/>
                </a:cubicBezTo>
                <a:cubicBezTo>
                  <a:pt x="8439669" y="2444750"/>
                  <a:pt x="8426969" y="2419350"/>
                  <a:pt x="8414269" y="2419350"/>
                </a:cubicBezTo>
                <a:cubicBezTo>
                  <a:pt x="8388869" y="2413000"/>
                  <a:pt x="8325369" y="2400300"/>
                  <a:pt x="8325369" y="2362200"/>
                </a:cubicBezTo>
                <a:lnTo>
                  <a:pt x="8268219" y="2368550"/>
                </a:lnTo>
                <a:lnTo>
                  <a:pt x="8299969" y="2400300"/>
                </a:lnTo>
                <a:cubicBezTo>
                  <a:pt x="8280919" y="2406650"/>
                  <a:pt x="8192019" y="2438400"/>
                  <a:pt x="8230119" y="2482850"/>
                </a:cubicBezTo>
                <a:lnTo>
                  <a:pt x="8230119" y="2501900"/>
                </a:lnTo>
                <a:cubicBezTo>
                  <a:pt x="8217419" y="2489200"/>
                  <a:pt x="8198369" y="2463800"/>
                  <a:pt x="8172969" y="2451100"/>
                </a:cubicBezTo>
                <a:lnTo>
                  <a:pt x="8172969" y="2514600"/>
                </a:lnTo>
                <a:cubicBezTo>
                  <a:pt x="8128519" y="2495550"/>
                  <a:pt x="8052319" y="2451100"/>
                  <a:pt x="8014219" y="2463800"/>
                </a:cubicBezTo>
                <a:lnTo>
                  <a:pt x="8014219" y="2387600"/>
                </a:lnTo>
                <a:cubicBezTo>
                  <a:pt x="8020569" y="2374900"/>
                  <a:pt x="8026919" y="2362200"/>
                  <a:pt x="8026919" y="2349500"/>
                </a:cubicBezTo>
                <a:cubicBezTo>
                  <a:pt x="8065019" y="2355850"/>
                  <a:pt x="8096769" y="2368550"/>
                  <a:pt x="8115819" y="2368550"/>
                </a:cubicBezTo>
                <a:cubicBezTo>
                  <a:pt x="8128519" y="2368550"/>
                  <a:pt x="8179319" y="2362200"/>
                  <a:pt x="8179319" y="2343150"/>
                </a:cubicBezTo>
                <a:cubicBezTo>
                  <a:pt x="8179319" y="2330450"/>
                  <a:pt x="8172969" y="2324100"/>
                  <a:pt x="8166619" y="2292350"/>
                </a:cubicBezTo>
                <a:cubicBezTo>
                  <a:pt x="8179319" y="2292350"/>
                  <a:pt x="8198369" y="2298700"/>
                  <a:pt x="8211069" y="2305050"/>
                </a:cubicBezTo>
                <a:cubicBezTo>
                  <a:pt x="8211069" y="2311400"/>
                  <a:pt x="8198369" y="2317750"/>
                  <a:pt x="8198369" y="2336800"/>
                </a:cubicBezTo>
                <a:cubicBezTo>
                  <a:pt x="8198369" y="2349500"/>
                  <a:pt x="8211069" y="2355850"/>
                  <a:pt x="8217419" y="2362200"/>
                </a:cubicBezTo>
                <a:cubicBezTo>
                  <a:pt x="8230119" y="2336800"/>
                  <a:pt x="8223769" y="2343150"/>
                  <a:pt x="8236469" y="2330450"/>
                </a:cubicBezTo>
                <a:cubicBezTo>
                  <a:pt x="8242819" y="2336800"/>
                  <a:pt x="8236469" y="2368550"/>
                  <a:pt x="8249169" y="2368550"/>
                </a:cubicBezTo>
                <a:cubicBezTo>
                  <a:pt x="8274569" y="2368550"/>
                  <a:pt x="8350769" y="2279650"/>
                  <a:pt x="8363469" y="2273300"/>
                </a:cubicBezTo>
                <a:cubicBezTo>
                  <a:pt x="8388869" y="2298700"/>
                  <a:pt x="8376169" y="2343150"/>
                  <a:pt x="8407919" y="2381250"/>
                </a:cubicBezTo>
                <a:cubicBezTo>
                  <a:pt x="8414269" y="2374900"/>
                  <a:pt x="8420619" y="2362200"/>
                  <a:pt x="8420619" y="2349500"/>
                </a:cubicBezTo>
                <a:cubicBezTo>
                  <a:pt x="8420619" y="2330450"/>
                  <a:pt x="8407919" y="2266950"/>
                  <a:pt x="8407919" y="2254250"/>
                </a:cubicBezTo>
                <a:cubicBezTo>
                  <a:pt x="8407919" y="2228850"/>
                  <a:pt x="8465069" y="2146300"/>
                  <a:pt x="8477769" y="2146300"/>
                </a:cubicBezTo>
                <a:cubicBezTo>
                  <a:pt x="8496819" y="2146300"/>
                  <a:pt x="8484119" y="2159000"/>
                  <a:pt x="8496819" y="2159000"/>
                </a:cubicBezTo>
                <a:cubicBezTo>
                  <a:pt x="8515869" y="2159000"/>
                  <a:pt x="8534919" y="2146300"/>
                  <a:pt x="8534919" y="2133600"/>
                </a:cubicBezTo>
                <a:cubicBezTo>
                  <a:pt x="8534919" y="2114550"/>
                  <a:pt x="8503169" y="2076450"/>
                  <a:pt x="8503169" y="2063750"/>
                </a:cubicBezTo>
                <a:lnTo>
                  <a:pt x="8503169" y="2025650"/>
                </a:lnTo>
                <a:cubicBezTo>
                  <a:pt x="8522219" y="2032000"/>
                  <a:pt x="8528569" y="2082800"/>
                  <a:pt x="8534919" y="2101850"/>
                </a:cubicBezTo>
                <a:close/>
                <a:moveTo>
                  <a:pt x="4940818" y="2070100"/>
                </a:moveTo>
                <a:lnTo>
                  <a:pt x="4940818" y="2089150"/>
                </a:lnTo>
                <a:cubicBezTo>
                  <a:pt x="4934468" y="2095500"/>
                  <a:pt x="4940818" y="2095500"/>
                  <a:pt x="4921768" y="2095500"/>
                </a:cubicBezTo>
                <a:cubicBezTo>
                  <a:pt x="4909068" y="2095500"/>
                  <a:pt x="4890018" y="2076450"/>
                  <a:pt x="4870968" y="2057400"/>
                </a:cubicBezTo>
                <a:cubicBezTo>
                  <a:pt x="4877318" y="2044700"/>
                  <a:pt x="4877318" y="2025650"/>
                  <a:pt x="4896368" y="2025650"/>
                </a:cubicBezTo>
                <a:cubicBezTo>
                  <a:pt x="4909068" y="2025650"/>
                  <a:pt x="4928118" y="2051050"/>
                  <a:pt x="4940818" y="2070100"/>
                </a:cubicBezTo>
                <a:close/>
                <a:moveTo>
                  <a:pt x="718068" y="2038350"/>
                </a:moveTo>
                <a:lnTo>
                  <a:pt x="718068" y="2057400"/>
                </a:lnTo>
                <a:cubicBezTo>
                  <a:pt x="705368" y="2051050"/>
                  <a:pt x="692668" y="2038350"/>
                  <a:pt x="686318" y="2025650"/>
                </a:cubicBezTo>
                <a:cubicBezTo>
                  <a:pt x="692668" y="2025650"/>
                  <a:pt x="705368" y="2032000"/>
                  <a:pt x="718068" y="2038350"/>
                </a:cubicBezTo>
                <a:close/>
                <a:moveTo>
                  <a:pt x="6204468" y="2038350"/>
                </a:moveTo>
                <a:cubicBezTo>
                  <a:pt x="6204468" y="2057400"/>
                  <a:pt x="6217168" y="2114550"/>
                  <a:pt x="6248918" y="2139950"/>
                </a:cubicBezTo>
                <a:lnTo>
                  <a:pt x="6248918" y="2159000"/>
                </a:lnTo>
                <a:cubicBezTo>
                  <a:pt x="6229868" y="2127250"/>
                  <a:pt x="6204468" y="2089150"/>
                  <a:pt x="6185418" y="2057400"/>
                </a:cubicBezTo>
                <a:cubicBezTo>
                  <a:pt x="6166368" y="2063750"/>
                  <a:pt x="6160018" y="2082800"/>
                  <a:pt x="6140968" y="2082800"/>
                </a:cubicBezTo>
                <a:cubicBezTo>
                  <a:pt x="6128268" y="2082800"/>
                  <a:pt x="6121918" y="2076450"/>
                  <a:pt x="6109218" y="2063750"/>
                </a:cubicBezTo>
                <a:cubicBezTo>
                  <a:pt x="6102868" y="2070100"/>
                  <a:pt x="6102868" y="2082800"/>
                  <a:pt x="6102868" y="2095500"/>
                </a:cubicBezTo>
                <a:lnTo>
                  <a:pt x="6083818" y="2095500"/>
                </a:lnTo>
                <a:cubicBezTo>
                  <a:pt x="6077468" y="2089150"/>
                  <a:pt x="6064768" y="2082800"/>
                  <a:pt x="6052068" y="2076450"/>
                </a:cubicBezTo>
                <a:cubicBezTo>
                  <a:pt x="6077468" y="2038350"/>
                  <a:pt x="6102868" y="2019300"/>
                  <a:pt x="6128268" y="2019300"/>
                </a:cubicBezTo>
                <a:cubicBezTo>
                  <a:pt x="6140968" y="2019300"/>
                  <a:pt x="6179068" y="2038350"/>
                  <a:pt x="6204468" y="2038350"/>
                </a:cubicBezTo>
                <a:close/>
                <a:moveTo>
                  <a:pt x="5772668" y="2057400"/>
                </a:moveTo>
                <a:cubicBezTo>
                  <a:pt x="5785368" y="2089150"/>
                  <a:pt x="5798068" y="2152650"/>
                  <a:pt x="5798068" y="2165350"/>
                </a:cubicBezTo>
                <a:cubicBezTo>
                  <a:pt x="5798068" y="2184400"/>
                  <a:pt x="5766318" y="2216150"/>
                  <a:pt x="5766318" y="2235200"/>
                </a:cubicBezTo>
                <a:cubicBezTo>
                  <a:pt x="5766318" y="2247900"/>
                  <a:pt x="5779018" y="2247900"/>
                  <a:pt x="5779018" y="2266950"/>
                </a:cubicBezTo>
                <a:lnTo>
                  <a:pt x="5779018" y="2324100"/>
                </a:lnTo>
                <a:cubicBezTo>
                  <a:pt x="5759968" y="2311400"/>
                  <a:pt x="5740918" y="2305050"/>
                  <a:pt x="5721868" y="2305050"/>
                </a:cubicBezTo>
                <a:cubicBezTo>
                  <a:pt x="5709168" y="2305050"/>
                  <a:pt x="5696468" y="2317750"/>
                  <a:pt x="5683768" y="2330450"/>
                </a:cubicBezTo>
                <a:cubicBezTo>
                  <a:pt x="5690118" y="2279650"/>
                  <a:pt x="5734568" y="2279650"/>
                  <a:pt x="5766318" y="2260600"/>
                </a:cubicBezTo>
                <a:cubicBezTo>
                  <a:pt x="5753618" y="2241550"/>
                  <a:pt x="5696468" y="2222500"/>
                  <a:pt x="5690118" y="2222500"/>
                </a:cubicBezTo>
                <a:cubicBezTo>
                  <a:pt x="5639318" y="2222500"/>
                  <a:pt x="5645668" y="2254250"/>
                  <a:pt x="5569468" y="2311400"/>
                </a:cubicBezTo>
                <a:cubicBezTo>
                  <a:pt x="5575818" y="2317750"/>
                  <a:pt x="5607568" y="2330450"/>
                  <a:pt x="5613918" y="2330450"/>
                </a:cubicBezTo>
                <a:cubicBezTo>
                  <a:pt x="5588518" y="2336800"/>
                  <a:pt x="5594868" y="2381250"/>
                  <a:pt x="5607568" y="2393950"/>
                </a:cubicBezTo>
                <a:cubicBezTo>
                  <a:pt x="5601218" y="2393950"/>
                  <a:pt x="5594868" y="2387600"/>
                  <a:pt x="5588518" y="2381250"/>
                </a:cubicBezTo>
                <a:cubicBezTo>
                  <a:pt x="5569468" y="2419350"/>
                  <a:pt x="5531368" y="2508250"/>
                  <a:pt x="5518668" y="2508250"/>
                </a:cubicBezTo>
                <a:cubicBezTo>
                  <a:pt x="5499618" y="2508250"/>
                  <a:pt x="5518668" y="2501900"/>
                  <a:pt x="5512318" y="2495550"/>
                </a:cubicBezTo>
                <a:cubicBezTo>
                  <a:pt x="5505968" y="2501900"/>
                  <a:pt x="5499618" y="2495550"/>
                  <a:pt x="5499618" y="2508250"/>
                </a:cubicBezTo>
                <a:cubicBezTo>
                  <a:pt x="5499618" y="2527300"/>
                  <a:pt x="5505968" y="2520950"/>
                  <a:pt x="5512318" y="2520950"/>
                </a:cubicBezTo>
                <a:cubicBezTo>
                  <a:pt x="5486918" y="2540000"/>
                  <a:pt x="5467868" y="2571750"/>
                  <a:pt x="5448818" y="2597150"/>
                </a:cubicBezTo>
                <a:lnTo>
                  <a:pt x="5417068" y="2597150"/>
                </a:lnTo>
                <a:cubicBezTo>
                  <a:pt x="5410718" y="2609850"/>
                  <a:pt x="5417068" y="2628900"/>
                  <a:pt x="5410718" y="2647950"/>
                </a:cubicBezTo>
                <a:lnTo>
                  <a:pt x="5207518" y="2647950"/>
                </a:lnTo>
                <a:cubicBezTo>
                  <a:pt x="5220218" y="2622550"/>
                  <a:pt x="5226568" y="2597150"/>
                  <a:pt x="5232918" y="2571750"/>
                </a:cubicBezTo>
                <a:cubicBezTo>
                  <a:pt x="5251968" y="2565400"/>
                  <a:pt x="5277368" y="2565400"/>
                  <a:pt x="5296418" y="2559050"/>
                </a:cubicBezTo>
                <a:cubicBezTo>
                  <a:pt x="5334518" y="2540000"/>
                  <a:pt x="5372618" y="2514600"/>
                  <a:pt x="5410718" y="2489200"/>
                </a:cubicBezTo>
                <a:cubicBezTo>
                  <a:pt x="5417068" y="2495550"/>
                  <a:pt x="5423418" y="2514600"/>
                  <a:pt x="5436118" y="2527300"/>
                </a:cubicBezTo>
                <a:cubicBezTo>
                  <a:pt x="5467868" y="2489200"/>
                  <a:pt x="5474218" y="2419350"/>
                  <a:pt x="5480568" y="2387600"/>
                </a:cubicBezTo>
                <a:cubicBezTo>
                  <a:pt x="5480568" y="2368550"/>
                  <a:pt x="5467868" y="2336800"/>
                  <a:pt x="5474218" y="2324100"/>
                </a:cubicBezTo>
                <a:cubicBezTo>
                  <a:pt x="5480568" y="2286000"/>
                  <a:pt x="5544068" y="2266950"/>
                  <a:pt x="5544068" y="2254250"/>
                </a:cubicBezTo>
                <a:cubicBezTo>
                  <a:pt x="5544068" y="2235200"/>
                  <a:pt x="5531368" y="2241550"/>
                  <a:pt x="5531368" y="2235200"/>
                </a:cubicBezTo>
                <a:cubicBezTo>
                  <a:pt x="5550418" y="2222500"/>
                  <a:pt x="5575818" y="2222500"/>
                  <a:pt x="5601218" y="2203450"/>
                </a:cubicBezTo>
                <a:cubicBezTo>
                  <a:pt x="5613918" y="2197100"/>
                  <a:pt x="5607568" y="2178050"/>
                  <a:pt x="5620268" y="2171700"/>
                </a:cubicBezTo>
                <a:cubicBezTo>
                  <a:pt x="5639318" y="2146300"/>
                  <a:pt x="5671068" y="2133600"/>
                  <a:pt x="5690118" y="2114550"/>
                </a:cubicBezTo>
                <a:cubicBezTo>
                  <a:pt x="5709168" y="2082800"/>
                  <a:pt x="5715518" y="2051050"/>
                  <a:pt x="5734568" y="2019300"/>
                </a:cubicBezTo>
                <a:cubicBezTo>
                  <a:pt x="5747268" y="2025650"/>
                  <a:pt x="5766318" y="2038350"/>
                  <a:pt x="5772668" y="2057400"/>
                </a:cubicBezTo>
                <a:close/>
                <a:moveTo>
                  <a:pt x="10852669" y="2019300"/>
                </a:moveTo>
                <a:cubicBezTo>
                  <a:pt x="10852669" y="2032000"/>
                  <a:pt x="10859019" y="2044700"/>
                  <a:pt x="10859019" y="2057400"/>
                </a:cubicBezTo>
                <a:cubicBezTo>
                  <a:pt x="10859019" y="2076450"/>
                  <a:pt x="10846319" y="2101850"/>
                  <a:pt x="10846319" y="2120900"/>
                </a:cubicBezTo>
                <a:cubicBezTo>
                  <a:pt x="10833619" y="2114550"/>
                  <a:pt x="10820919" y="2114550"/>
                  <a:pt x="10808219" y="2114550"/>
                </a:cubicBezTo>
                <a:cubicBezTo>
                  <a:pt x="10814569" y="2108200"/>
                  <a:pt x="10839969" y="2101850"/>
                  <a:pt x="10839969" y="2082800"/>
                </a:cubicBezTo>
                <a:cubicBezTo>
                  <a:pt x="10839969" y="2051050"/>
                  <a:pt x="10763769" y="2032000"/>
                  <a:pt x="10763769" y="2032000"/>
                </a:cubicBezTo>
                <a:cubicBezTo>
                  <a:pt x="10687569" y="2032000"/>
                  <a:pt x="10643119" y="2159000"/>
                  <a:pt x="10636769" y="2178050"/>
                </a:cubicBezTo>
                <a:cubicBezTo>
                  <a:pt x="10624069" y="2165350"/>
                  <a:pt x="10617719" y="2133600"/>
                  <a:pt x="10617719" y="2114550"/>
                </a:cubicBezTo>
                <a:cubicBezTo>
                  <a:pt x="10617719" y="2089150"/>
                  <a:pt x="10662169" y="2025650"/>
                  <a:pt x="10693919" y="2025650"/>
                </a:cubicBezTo>
                <a:cubicBezTo>
                  <a:pt x="10687569" y="2032000"/>
                  <a:pt x="10687569" y="2038350"/>
                  <a:pt x="10693919" y="2044700"/>
                </a:cubicBezTo>
                <a:cubicBezTo>
                  <a:pt x="10706619" y="2038350"/>
                  <a:pt x="10712969" y="2025650"/>
                  <a:pt x="10719319" y="2012950"/>
                </a:cubicBezTo>
                <a:lnTo>
                  <a:pt x="10763769" y="2012950"/>
                </a:lnTo>
                <a:cubicBezTo>
                  <a:pt x="10776469" y="2012950"/>
                  <a:pt x="10820919" y="2019300"/>
                  <a:pt x="10852669" y="2019300"/>
                </a:cubicBezTo>
                <a:close/>
                <a:moveTo>
                  <a:pt x="1276868" y="2012950"/>
                </a:moveTo>
                <a:cubicBezTo>
                  <a:pt x="1276868" y="2051050"/>
                  <a:pt x="1270518" y="2063750"/>
                  <a:pt x="1270518" y="2070100"/>
                </a:cubicBezTo>
                <a:cubicBezTo>
                  <a:pt x="1264168" y="2070100"/>
                  <a:pt x="1257818" y="2063750"/>
                  <a:pt x="1257818" y="2051050"/>
                </a:cubicBezTo>
                <a:lnTo>
                  <a:pt x="1257818" y="2012950"/>
                </a:lnTo>
                <a:lnTo>
                  <a:pt x="1276868" y="2012950"/>
                </a:lnTo>
                <a:close/>
                <a:moveTo>
                  <a:pt x="781568" y="2044700"/>
                </a:moveTo>
                <a:cubicBezTo>
                  <a:pt x="781568" y="2063750"/>
                  <a:pt x="775218" y="2063750"/>
                  <a:pt x="775218" y="2070100"/>
                </a:cubicBezTo>
                <a:cubicBezTo>
                  <a:pt x="762518" y="2051050"/>
                  <a:pt x="749818" y="2032000"/>
                  <a:pt x="743468" y="2012950"/>
                </a:cubicBezTo>
                <a:cubicBezTo>
                  <a:pt x="756168" y="2019300"/>
                  <a:pt x="781568" y="2032000"/>
                  <a:pt x="781568" y="2044700"/>
                </a:cubicBezTo>
                <a:close/>
                <a:moveTo>
                  <a:pt x="6420368" y="2006600"/>
                </a:moveTo>
                <a:cubicBezTo>
                  <a:pt x="6420368" y="2012950"/>
                  <a:pt x="6426718" y="2019300"/>
                  <a:pt x="6433068" y="2025650"/>
                </a:cubicBezTo>
                <a:cubicBezTo>
                  <a:pt x="6414018" y="2032000"/>
                  <a:pt x="6382268" y="2038350"/>
                  <a:pt x="6369568" y="2038350"/>
                </a:cubicBezTo>
                <a:cubicBezTo>
                  <a:pt x="6350518" y="2038350"/>
                  <a:pt x="6356868" y="2032000"/>
                  <a:pt x="6350518" y="2025650"/>
                </a:cubicBezTo>
                <a:cubicBezTo>
                  <a:pt x="6363218" y="2025650"/>
                  <a:pt x="6382268" y="2019300"/>
                  <a:pt x="6394968" y="2006600"/>
                </a:cubicBezTo>
                <a:lnTo>
                  <a:pt x="6420368" y="2006600"/>
                </a:lnTo>
                <a:close/>
                <a:moveTo>
                  <a:pt x="5455168" y="2012950"/>
                </a:moveTo>
                <a:cubicBezTo>
                  <a:pt x="5448818" y="2019300"/>
                  <a:pt x="5436118" y="2025650"/>
                  <a:pt x="5417068" y="2025650"/>
                </a:cubicBezTo>
                <a:cubicBezTo>
                  <a:pt x="5417068" y="2019300"/>
                  <a:pt x="5423418" y="2012950"/>
                  <a:pt x="5429768" y="2006600"/>
                </a:cubicBezTo>
                <a:lnTo>
                  <a:pt x="5455168" y="2012950"/>
                </a:lnTo>
                <a:close/>
                <a:moveTo>
                  <a:pt x="11347969" y="2057400"/>
                </a:moveTo>
                <a:cubicBezTo>
                  <a:pt x="11335269" y="2057400"/>
                  <a:pt x="11316219" y="2063750"/>
                  <a:pt x="11278119" y="2070100"/>
                </a:cubicBezTo>
                <a:lnTo>
                  <a:pt x="11278119" y="2025650"/>
                </a:lnTo>
                <a:cubicBezTo>
                  <a:pt x="11297169" y="2012950"/>
                  <a:pt x="11322569" y="2012950"/>
                  <a:pt x="11347969" y="2000250"/>
                </a:cubicBezTo>
                <a:lnTo>
                  <a:pt x="11347969" y="2057400"/>
                </a:lnTo>
                <a:close/>
                <a:moveTo>
                  <a:pt x="8331719" y="2025650"/>
                </a:moveTo>
                <a:cubicBezTo>
                  <a:pt x="8312669" y="2038350"/>
                  <a:pt x="8306319" y="2044700"/>
                  <a:pt x="8293619" y="2044700"/>
                </a:cubicBezTo>
                <a:cubicBezTo>
                  <a:pt x="8280919" y="2044700"/>
                  <a:pt x="8274569" y="2044700"/>
                  <a:pt x="8261869" y="2038350"/>
                </a:cubicBezTo>
                <a:lnTo>
                  <a:pt x="8261869" y="2006600"/>
                </a:lnTo>
                <a:cubicBezTo>
                  <a:pt x="8268219" y="2006600"/>
                  <a:pt x="8274569" y="2000250"/>
                  <a:pt x="8287269" y="2000250"/>
                </a:cubicBezTo>
                <a:cubicBezTo>
                  <a:pt x="8306319" y="2000250"/>
                  <a:pt x="8319019" y="2012950"/>
                  <a:pt x="8331719" y="2025650"/>
                </a:cubicBezTo>
                <a:close/>
                <a:moveTo>
                  <a:pt x="9360419" y="2051050"/>
                </a:moveTo>
                <a:cubicBezTo>
                  <a:pt x="9354069" y="2038350"/>
                  <a:pt x="9335019" y="2019300"/>
                  <a:pt x="9322319" y="2019300"/>
                </a:cubicBezTo>
                <a:cubicBezTo>
                  <a:pt x="9322319" y="2012950"/>
                  <a:pt x="9328669" y="2000250"/>
                  <a:pt x="9328669" y="1993900"/>
                </a:cubicBezTo>
                <a:cubicBezTo>
                  <a:pt x="9341369" y="2000250"/>
                  <a:pt x="9360419" y="2032000"/>
                  <a:pt x="9360419" y="2051050"/>
                </a:cubicBezTo>
                <a:close/>
                <a:moveTo>
                  <a:pt x="9722369" y="2051050"/>
                </a:moveTo>
                <a:cubicBezTo>
                  <a:pt x="9703319" y="2076450"/>
                  <a:pt x="9665219" y="2133600"/>
                  <a:pt x="9652519" y="2133600"/>
                </a:cubicBezTo>
                <a:cubicBezTo>
                  <a:pt x="9614419" y="2133600"/>
                  <a:pt x="9576319" y="2044700"/>
                  <a:pt x="9576319" y="2038350"/>
                </a:cubicBezTo>
                <a:cubicBezTo>
                  <a:pt x="9576319" y="2019300"/>
                  <a:pt x="9595369" y="1987550"/>
                  <a:pt x="9614419" y="1987550"/>
                </a:cubicBezTo>
                <a:cubicBezTo>
                  <a:pt x="9646169" y="1987550"/>
                  <a:pt x="9684269" y="2032000"/>
                  <a:pt x="9722369" y="2051050"/>
                </a:cubicBezTo>
                <a:close/>
                <a:moveTo>
                  <a:pt x="9487419" y="2006600"/>
                </a:moveTo>
                <a:cubicBezTo>
                  <a:pt x="9487419" y="2000250"/>
                  <a:pt x="9481069" y="1987550"/>
                  <a:pt x="9487419" y="1981200"/>
                </a:cubicBezTo>
                <a:cubicBezTo>
                  <a:pt x="9493769" y="1981200"/>
                  <a:pt x="9487419" y="1993900"/>
                  <a:pt x="9487419" y="2006600"/>
                </a:cubicBezTo>
                <a:close/>
                <a:moveTo>
                  <a:pt x="1073668" y="2012950"/>
                </a:moveTo>
                <a:cubicBezTo>
                  <a:pt x="1067318" y="2025650"/>
                  <a:pt x="1060968" y="2032000"/>
                  <a:pt x="1041918" y="2032000"/>
                </a:cubicBezTo>
                <a:cubicBezTo>
                  <a:pt x="1029218" y="2032000"/>
                  <a:pt x="1010168" y="2025650"/>
                  <a:pt x="991118" y="2025650"/>
                </a:cubicBezTo>
                <a:cubicBezTo>
                  <a:pt x="997468" y="2012950"/>
                  <a:pt x="1003818" y="1993900"/>
                  <a:pt x="1010168" y="1981200"/>
                </a:cubicBezTo>
                <a:cubicBezTo>
                  <a:pt x="1022868" y="1987550"/>
                  <a:pt x="1041918" y="1981200"/>
                  <a:pt x="1073668" y="2012950"/>
                </a:cubicBezTo>
                <a:close/>
                <a:moveTo>
                  <a:pt x="8604769" y="2127250"/>
                </a:moveTo>
                <a:cubicBezTo>
                  <a:pt x="8579369" y="2082800"/>
                  <a:pt x="8522219" y="2032000"/>
                  <a:pt x="8528569" y="1974850"/>
                </a:cubicBezTo>
                <a:cubicBezTo>
                  <a:pt x="8585719" y="2006600"/>
                  <a:pt x="8630169" y="1981200"/>
                  <a:pt x="8630169" y="2051050"/>
                </a:cubicBezTo>
                <a:cubicBezTo>
                  <a:pt x="8630169" y="2076450"/>
                  <a:pt x="8630169" y="2101850"/>
                  <a:pt x="8604769" y="2127250"/>
                </a:cubicBezTo>
                <a:close/>
                <a:moveTo>
                  <a:pt x="4089918" y="1993900"/>
                </a:moveTo>
                <a:cubicBezTo>
                  <a:pt x="4089918" y="1987550"/>
                  <a:pt x="4096268" y="1981200"/>
                  <a:pt x="4102618" y="1974850"/>
                </a:cubicBezTo>
                <a:cubicBezTo>
                  <a:pt x="4102618" y="1981200"/>
                  <a:pt x="4096268" y="1987550"/>
                  <a:pt x="4089918" y="1993900"/>
                </a:cubicBezTo>
                <a:close/>
                <a:moveTo>
                  <a:pt x="292618" y="2089150"/>
                </a:moveTo>
                <a:cubicBezTo>
                  <a:pt x="292618" y="2101850"/>
                  <a:pt x="286268" y="2101850"/>
                  <a:pt x="279918" y="2108200"/>
                </a:cubicBezTo>
                <a:cubicBezTo>
                  <a:pt x="254518" y="2082800"/>
                  <a:pt x="267218" y="2044700"/>
                  <a:pt x="260868" y="2019300"/>
                </a:cubicBezTo>
                <a:cubicBezTo>
                  <a:pt x="260868" y="2012950"/>
                  <a:pt x="248168" y="2000250"/>
                  <a:pt x="248168" y="1987550"/>
                </a:cubicBezTo>
                <a:cubicBezTo>
                  <a:pt x="248168" y="1968500"/>
                  <a:pt x="248168" y="1981200"/>
                  <a:pt x="254518" y="1974850"/>
                </a:cubicBezTo>
                <a:cubicBezTo>
                  <a:pt x="267218" y="2012950"/>
                  <a:pt x="292618" y="2070100"/>
                  <a:pt x="292618" y="2089150"/>
                </a:cubicBezTo>
                <a:close/>
                <a:moveTo>
                  <a:pt x="5010668" y="2006600"/>
                </a:moveTo>
                <a:lnTo>
                  <a:pt x="4972568" y="2006600"/>
                </a:lnTo>
                <a:cubicBezTo>
                  <a:pt x="4966218" y="2000250"/>
                  <a:pt x="4959868" y="2000250"/>
                  <a:pt x="4953518" y="1993900"/>
                </a:cubicBezTo>
                <a:cubicBezTo>
                  <a:pt x="4953518" y="1987550"/>
                  <a:pt x="4959868" y="1974850"/>
                  <a:pt x="4972568" y="1968500"/>
                </a:cubicBezTo>
                <a:cubicBezTo>
                  <a:pt x="4985268" y="1981200"/>
                  <a:pt x="4997968" y="1987550"/>
                  <a:pt x="5010668" y="2006600"/>
                </a:cubicBezTo>
                <a:close/>
                <a:moveTo>
                  <a:pt x="3473968" y="1993900"/>
                </a:moveTo>
                <a:lnTo>
                  <a:pt x="3448568" y="1993900"/>
                </a:lnTo>
                <a:cubicBezTo>
                  <a:pt x="3461268" y="1981200"/>
                  <a:pt x="3480318" y="1962150"/>
                  <a:pt x="3493018" y="1955800"/>
                </a:cubicBezTo>
                <a:cubicBezTo>
                  <a:pt x="3493018" y="1962150"/>
                  <a:pt x="3486668" y="1981200"/>
                  <a:pt x="3473968" y="1993900"/>
                </a:cubicBezTo>
                <a:close/>
                <a:moveTo>
                  <a:pt x="3112019" y="2000250"/>
                </a:moveTo>
                <a:cubicBezTo>
                  <a:pt x="3118369" y="2000250"/>
                  <a:pt x="3131069" y="1987550"/>
                  <a:pt x="3137419" y="1981200"/>
                </a:cubicBezTo>
                <a:cubicBezTo>
                  <a:pt x="3137419" y="1987550"/>
                  <a:pt x="3131069" y="2000250"/>
                  <a:pt x="3124719" y="2012950"/>
                </a:cubicBezTo>
                <a:cubicBezTo>
                  <a:pt x="3112019" y="2012950"/>
                  <a:pt x="3092969" y="2000250"/>
                  <a:pt x="3073919" y="1981200"/>
                </a:cubicBezTo>
                <a:lnTo>
                  <a:pt x="3073919" y="1955800"/>
                </a:lnTo>
                <a:cubicBezTo>
                  <a:pt x="3080269" y="1962150"/>
                  <a:pt x="3092969" y="1981200"/>
                  <a:pt x="3112019" y="2000250"/>
                </a:cubicBezTo>
                <a:close/>
                <a:moveTo>
                  <a:pt x="3696218" y="2025650"/>
                </a:moveTo>
                <a:cubicBezTo>
                  <a:pt x="3689868" y="2012950"/>
                  <a:pt x="3696218" y="1936750"/>
                  <a:pt x="3747018" y="1943100"/>
                </a:cubicBezTo>
                <a:cubicBezTo>
                  <a:pt x="3740668" y="1962150"/>
                  <a:pt x="3708918" y="2012950"/>
                  <a:pt x="3696218" y="2025650"/>
                </a:cubicBezTo>
                <a:close/>
                <a:moveTo>
                  <a:pt x="1702318" y="1955800"/>
                </a:moveTo>
                <a:cubicBezTo>
                  <a:pt x="1708668" y="1949450"/>
                  <a:pt x="1721368" y="1949450"/>
                  <a:pt x="1721368" y="1955800"/>
                </a:cubicBezTo>
                <a:lnTo>
                  <a:pt x="1702318" y="1955800"/>
                </a:lnTo>
                <a:close/>
                <a:moveTo>
                  <a:pt x="3264418" y="2012950"/>
                </a:moveTo>
                <a:lnTo>
                  <a:pt x="3239018" y="2012950"/>
                </a:lnTo>
                <a:cubicBezTo>
                  <a:pt x="3232668" y="2006600"/>
                  <a:pt x="3232668" y="1993900"/>
                  <a:pt x="3239018" y="1981200"/>
                </a:cubicBezTo>
                <a:cubicBezTo>
                  <a:pt x="3239018" y="1993900"/>
                  <a:pt x="3239018" y="2000250"/>
                  <a:pt x="3258068" y="2000250"/>
                </a:cubicBezTo>
                <a:cubicBezTo>
                  <a:pt x="3270768" y="2000250"/>
                  <a:pt x="3308868" y="1981200"/>
                  <a:pt x="3334268" y="1962150"/>
                </a:cubicBezTo>
                <a:lnTo>
                  <a:pt x="3346968" y="1936750"/>
                </a:lnTo>
                <a:cubicBezTo>
                  <a:pt x="3340618" y="1974850"/>
                  <a:pt x="3302518" y="1981200"/>
                  <a:pt x="3264418" y="2012950"/>
                </a:cubicBezTo>
                <a:close/>
                <a:moveTo>
                  <a:pt x="9919219" y="1955800"/>
                </a:moveTo>
                <a:cubicBezTo>
                  <a:pt x="9893819" y="1968500"/>
                  <a:pt x="9874769" y="2000250"/>
                  <a:pt x="9843019" y="2025650"/>
                </a:cubicBezTo>
                <a:cubicBezTo>
                  <a:pt x="9843019" y="2025650"/>
                  <a:pt x="9836669" y="2032000"/>
                  <a:pt x="9855719" y="2032000"/>
                </a:cubicBezTo>
                <a:cubicBezTo>
                  <a:pt x="9868419" y="2032000"/>
                  <a:pt x="9874769" y="2019300"/>
                  <a:pt x="9887469" y="2006600"/>
                </a:cubicBezTo>
                <a:lnTo>
                  <a:pt x="9900169" y="2019300"/>
                </a:lnTo>
                <a:lnTo>
                  <a:pt x="9900169" y="2044700"/>
                </a:lnTo>
                <a:cubicBezTo>
                  <a:pt x="9893819" y="2038350"/>
                  <a:pt x="9893819" y="2032000"/>
                  <a:pt x="9874769" y="2032000"/>
                </a:cubicBezTo>
                <a:cubicBezTo>
                  <a:pt x="9849369" y="2032000"/>
                  <a:pt x="9849369" y="2063750"/>
                  <a:pt x="9849369" y="2076450"/>
                </a:cubicBezTo>
                <a:cubicBezTo>
                  <a:pt x="9849369" y="2089150"/>
                  <a:pt x="9862069" y="2114550"/>
                  <a:pt x="9862069" y="2133600"/>
                </a:cubicBezTo>
                <a:cubicBezTo>
                  <a:pt x="9862069" y="2146300"/>
                  <a:pt x="9862069" y="2152650"/>
                  <a:pt x="9855719" y="2165350"/>
                </a:cubicBezTo>
                <a:cubicBezTo>
                  <a:pt x="9862069" y="2114550"/>
                  <a:pt x="9760469" y="2076450"/>
                  <a:pt x="9760469" y="2025650"/>
                </a:cubicBezTo>
                <a:cubicBezTo>
                  <a:pt x="9760469" y="1987550"/>
                  <a:pt x="9862069" y="1949450"/>
                  <a:pt x="9912869" y="1930400"/>
                </a:cubicBezTo>
                <a:cubicBezTo>
                  <a:pt x="9912869" y="1936750"/>
                  <a:pt x="9912869" y="1949450"/>
                  <a:pt x="9919219" y="1955800"/>
                </a:cubicBezTo>
                <a:close/>
                <a:moveTo>
                  <a:pt x="10268469" y="1968500"/>
                </a:moveTo>
                <a:cubicBezTo>
                  <a:pt x="10268469" y="1987550"/>
                  <a:pt x="10287519" y="2006600"/>
                  <a:pt x="10293869" y="2019300"/>
                </a:cubicBezTo>
                <a:cubicBezTo>
                  <a:pt x="10293869" y="2019300"/>
                  <a:pt x="10287519" y="2025650"/>
                  <a:pt x="10287519" y="2032000"/>
                </a:cubicBezTo>
                <a:cubicBezTo>
                  <a:pt x="10287519" y="2012950"/>
                  <a:pt x="10268469" y="1981200"/>
                  <a:pt x="10268469" y="1968500"/>
                </a:cubicBezTo>
                <a:cubicBezTo>
                  <a:pt x="10268469" y="1949450"/>
                  <a:pt x="10274819" y="1936750"/>
                  <a:pt x="10287519" y="1924050"/>
                </a:cubicBezTo>
                <a:cubicBezTo>
                  <a:pt x="10281169" y="1936750"/>
                  <a:pt x="10268469" y="1955800"/>
                  <a:pt x="10268469" y="1968500"/>
                </a:cubicBezTo>
                <a:close/>
                <a:moveTo>
                  <a:pt x="8801619" y="1981200"/>
                </a:moveTo>
                <a:lnTo>
                  <a:pt x="8795269" y="2044700"/>
                </a:lnTo>
                <a:cubicBezTo>
                  <a:pt x="8769869" y="2032000"/>
                  <a:pt x="8712719" y="2038350"/>
                  <a:pt x="8693669" y="2012950"/>
                </a:cubicBezTo>
                <a:cubicBezTo>
                  <a:pt x="8693669" y="1987550"/>
                  <a:pt x="8687319" y="1962150"/>
                  <a:pt x="8680969" y="1936750"/>
                </a:cubicBezTo>
                <a:cubicBezTo>
                  <a:pt x="8700019" y="1936750"/>
                  <a:pt x="8725419" y="1930400"/>
                  <a:pt x="8763519" y="1924050"/>
                </a:cubicBezTo>
                <a:cubicBezTo>
                  <a:pt x="8757169" y="1943100"/>
                  <a:pt x="8763519" y="1987550"/>
                  <a:pt x="8801619" y="1981200"/>
                </a:cubicBezTo>
                <a:close/>
                <a:moveTo>
                  <a:pt x="2699269" y="1930400"/>
                </a:moveTo>
                <a:cubicBezTo>
                  <a:pt x="2692919" y="1930400"/>
                  <a:pt x="2686569" y="1917700"/>
                  <a:pt x="2692919" y="1917700"/>
                </a:cubicBezTo>
                <a:cubicBezTo>
                  <a:pt x="2692919" y="1917700"/>
                  <a:pt x="2699269" y="1924050"/>
                  <a:pt x="2699269" y="1930400"/>
                </a:cubicBezTo>
                <a:close/>
                <a:moveTo>
                  <a:pt x="7664969" y="1917700"/>
                </a:moveTo>
                <a:cubicBezTo>
                  <a:pt x="7664969" y="1936750"/>
                  <a:pt x="7626869" y="2025650"/>
                  <a:pt x="7607819" y="2076450"/>
                </a:cubicBezTo>
                <a:cubicBezTo>
                  <a:pt x="7601469" y="2076450"/>
                  <a:pt x="7588769" y="2063750"/>
                  <a:pt x="7582419" y="2063750"/>
                </a:cubicBezTo>
                <a:cubicBezTo>
                  <a:pt x="7620519" y="2019300"/>
                  <a:pt x="7639569" y="1943100"/>
                  <a:pt x="7658619" y="1905000"/>
                </a:cubicBezTo>
                <a:cubicBezTo>
                  <a:pt x="7664969" y="1911350"/>
                  <a:pt x="7664969" y="1905000"/>
                  <a:pt x="7664969" y="1917700"/>
                </a:cubicBezTo>
                <a:close/>
                <a:moveTo>
                  <a:pt x="1556268" y="1930400"/>
                </a:moveTo>
                <a:cubicBezTo>
                  <a:pt x="1556268" y="1949450"/>
                  <a:pt x="1524518" y="1968500"/>
                  <a:pt x="1524518" y="1981200"/>
                </a:cubicBezTo>
                <a:cubicBezTo>
                  <a:pt x="1524518" y="2000250"/>
                  <a:pt x="1549918" y="2012950"/>
                  <a:pt x="1556268" y="2025650"/>
                </a:cubicBezTo>
                <a:cubicBezTo>
                  <a:pt x="1530868" y="2019300"/>
                  <a:pt x="1499118" y="1981200"/>
                  <a:pt x="1486418" y="1955800"/>
                </a:cubicBezTo>
                <a:cubicBezTo>
                  <a:pt x="1511818" y="1936750"/>
                  <a:pt x="1518168" y="1930400"/>
                  <a:pt x="1543568" y="1905000"/>
                </a:cubicBezTo>
                <a:cubicBezTo>
                  <a:pt x="1543568" y="1911350"/>
                  <a:pt x="1556268" y="1917700"/>
                  <a:pt x="1556268" y="1930400"/>
                </a:cubicBezTo>
                <a:close/>
                <a:moveTo>
                  <a:pt x="1454668" y="1924050"/>
                </a:moveTo>
                <a:cubicBezTo>
                  <a:pt x="1454668" y="1917700"/>
                  <a:pt x="1448318" y="1911350"/>
                  <a:pt x="1448318" y="1905000"/>
                </a:cubicBezTo>
                <a:cubicBezTo>
                  <a:pt x="1454668" y="1911350"/>
                  <a:pt x="1454668" y="1917700"/>
                  <a:pt x="1454668" y="1924050"/>
                </a:cubicBezTo>
                <a:close/>
                <a:moveTo>
                  <a:pt x="425968" y="1936750"/>
                </a:moveTo>
                <a:lnTo>
                  <a:pt x="406918" y="1936750"/>
                </a:lnTo>
                <a:cubicBezTo>
                  <a:pt x="413268" y="1924050"/>
                  <a:pt x="419618" y="1911350"/>
                  <a:pt x="425968" y="1905000"/>
                </a:cubicBezTo>
                <a:cubicBezTo>
                  <a:pt x="432318" y="1911350"/>
                  <a:pt x="425968" y="1924050"/>
                  <a:pt x="425968" y="1936750"/>
                </a:cubicBezTo>
                <a:close/>
                <a:moveTo>
                  <a:pt x="9436619" y="1898650"/>
                </a:moveTo>
                <a:cubicBezTo>
                  <a:pt x="9442969" y="1905000"/>
                  <a:pt x="9455669" y="1917700"/>
                  <a:pt x="9462019" y="1930400"/>
                </a:cubicBezTo>
                <a:cubicBezTo>
                  <a:pt x="9442969" y="1924050"/>
                  <a:pt x="9417569" y="1911350"/>
                  <a:pt x="9392169" y="1898650"/>
                </a:cubicBezTo>
                <a:lnTo>
                  <a:pt x="9436619" y="1898650"/>
                </a:lnTo>
                <a:close/>
                <a:moveTo>
                  <a:pt x="8319019" y="1924050"/>
                </a:moveTo>
                <a:cubicBezTo>
                  <a:pt x="8293619" y="1924050"/>
                  <a:pt x="8261869" y="1917700"/>
                  <a:pt x="8236469" y="1911350"/>
                </a:cubicBezTo>
                <a:cubicBezTo>
                  <a:pt x="8236469" y="1911350"/>
                  <a:pt x="8242819" y="1905000"/>
                  <a:pt x="8242819" y="1898650"/>
                </a:cubicBezTo>
                <a:cubicBezTo>
                  <a:pt x="8268219" y="1905000"/>
                  <a:pt x="8293619" y="1911350"/>
                  <a:pt x="8319019" y="1924050"/>
                </a:cubicBezTo>
                <a:close/>
                <a:moveTo>
                  <a:pt x="6477519" y="1905000"/>
                </a:moveTo>
                <a:cubicBezTo>
                  <a:pt x="6471169" y="1911350"/>
                  <a:pt x="6464818" y="1911350"/>
                  <a:pt x="6458468" y="1917700"/>
                </a:cubicBezTo>
                <a:cubicBezTo>
                  <a:pt x="6458468" y="1924050"/>
                  <a:pt x="6471169" y="1930400"/>
                  <a:pt x="6483869" y="1936750"/>
                </a:cubicBezTo>
                <a:cubicBezTo>
                  <a:pt x="6471169" y="1936750"/>
                  <a:pt x="6445768" y="1949450"/>
                  <a:pt x="6433068" y="1949450"/>
                </a:cubicBezTo>
                <a:cubicBezTo>
                  <a:pt x="6414018" y="1949450"/>
                  <a:pt x="6414018" y="1936750"/>
                  <a:pt x="6401318" y="1924050"/>
                </a:cubicBezTo>
                <a:cubicBezTo>
                  <a:pt x="6414018" y="1911350"/>
                  <a:pt x="6433068" y="1898650"/>
                  <a:pt x="6445768" y="1898650"/>
                </a:cubicBezTo>
                <a:cubicBezTo>
                  <a:pt x="6464818" y="1898650"/>
                  <a:pt x="6471169" y="1905000"/>
                  <a:pt x="6477519" y="1905000"/>
                </a:cubicBezTo>
                <a:close/>
                <a:moveTo>
                  <a:pt x="3200919" y="1968500"/>
                </a:moveTo>
                <a:cubicBezTo>
                  <a:pt x="3200919" y="1962150"/>
                  <a:pt x="3207269" y="1949450"/>
                  <a:pt x="3219968" y="1936750"/>
                </a:cubicBezTo>
                <a:cubicBezTo>
                  <a:pt x="3213619" y="1930400"/>
                  <a:pt x="3213619" y="1924050"/>
                  <a:pt x="3200919" y="1924050"/>
                </a:cubicBezTo>
                <a:cubicBezTo>
                  <a:pt x="3181869" y="1924050"/>
                  <a:pt x="3175519" y="1949450"/>
                  <a:pt x="3175519" y="1962150"/>
                </a:cubicBezTo>
                <a:cubicBezTo>
                  <a:pt x="3175519" y="1981200"/>
                  <a:pt x="3181869" y="1987550"/>
                  <a:pt x="3188219" y="2000250"/>
                </a:cubicBezTo>
                <a:cubicBezTo>
                  <a:pt x="3175519" y="1987550"/>
                  <a:pt x="3162819" y="1962150"/>
                  <a:pt x="3143769" y="1943100"/>
                </a:cubicBezTo>
                <a:cubicBezTo>
                  <a:pt x="3188219" y="1898650"/>
                  <a:pt x="3245368" y="1905000"/>
                  <a:pt x="3308868" y="1898650"/>
                </a:cubicBezTo>
                <a:cubicBezTo>
                  <a:pt x="3296168" y="1905000"/>
                  <a:pt x="3226318" y="1917700"/>
                  <a:pt x="3200919" y="1968500"/>
                </a:cubicBezTo>
                <a:close/>
                <a:moveTo>
                  <a:pt x="10490719" y="2012950"/>
                </a:moveTo>
                <a:lnTo>
                  <a:pt x="10484369" y="2032000"/>
                </a:lnTo>
                <a:cubicBezTo>
                  <a:pt x="10478019" y="2006600"/>
                  <a:pt x="10471669" y="1962150"/>
                  <a:pt x="10471669" y="1949450"/>
                </a:cubicBezTo>
                <a:cubicBezTo>
                  <a:pt x="10471669" y="1930400"/>
                  <a:pt x="10478019" y="1911350"/>
                  <a:pt x="10484369" y="1892300"/>
                </a:cubicBezTo>
                <a:cubicBezTo>
                  <a:pt x="10490719" y="1930400"/>
                  <a:pt x="10490719" y="1974850"/>
                  <a:pt x="10490719" y="2012950"/>
                </a:cubicBezTo>
                <a:close/>
                <a:moveTo>
                  <a:pt x="5201168" y="1898650"/>
                </a:moveTo>
                <a:lnTo>
                  <a:pt x="5201168" y="1924050"/>
                </a:lnTo>
                <a:lnTo>
                  <a:pt x="5163068" y="1917700"/>
                </a:lnTo>
                <a:cubicBezTo>
                  <a:pt x="5163068" y="1911350"/>
                  <a:pt x="5175768" y="1898650"/>
                  <a:pt x="5182118" y="1892300"/>
                </a:cubicBezTo>
                <a:cubicBezTo>
                  <a:pt x="5188468" y="1892300"/>
                  <a:pt x="5194818" y="1892300"/>
                  <a:pt x="5201168" y="1898650"/>
                </a:cubicBezTo>
                <a:close/>
                <a:moveTo>
                  <a:pt x="7684019" y="1898650"/>
                </a:moveTo>
                <a:cubicBezTo>
                  <a:pt x="7684019" y="1898650"/>
                  <a:pt x="7677669" y="1892300"/>
                  <a:pt x="7677669" y="1885950"/>
                </a:cubicBezTo>
                <a:cubicBezTo>
                  <a:pt x="7677669" y="1885950"/>
                  <a:pt x="7677669" y="1892300"/>
                  <a:pt x="7684019" y="1898650"/>
                </a:cubicBezTo>
                <a:close/>
                <a:moveTo>
                  <a:pt x="2699269" y="1898650"/>
                </a:moveTo>
                <a:cubicBezTo>
                  <a:pt x="2692919" y="1898650"/>
                  <a:pt x="2686569" y="1892300"/>
                  <a:pt x="2686569" y="1885950"/>
                </a:cubicBezTo>
                <a:lnTo>
                  <a:pt x="2699269" y="1898650"/>
                </a:lnTo>
                <a:close/>
                <a:moveTo>
                  <a:pt x="1638818" y="1905000"/>
                </a:moveTo>
                <a:cubicBezTo>
                  <a:pt x="1638818" y="1905000"/>
                  <a:pt x="1632468" y="1905000"/>
                  <a:pt x="1626118" y="1898650"/>
                </a:cubicBezTo>
                <a:cubicBezTo>
                  <a:pt x="1632468" y="1898650"/>
                  <a:pt x="1645168" y="1892300"/>
                  <a:pt x="1657868" y="1892300"/>
                </a:cubicBezTo>
                <a:cubicBezTo>
                  <a:pt x="1651518" y="1898650"/>
                  <a:pt x="1645168" y="1905000"/>
                  <a:pt x="1638818" y="1905000"/>
                </a:cubicBezTo>
                <a:close/>
                <a:moveTo>
                  <a:pt x="8947669" y="1968500"/>
                </a:moveTo>
                <a:cubicBezTo>
                  <a:pt x="8947669" y="2012950"/>
                  <a:pt x="8941319" y="1981200"/>
                  <a:pt x="8903219" y="2019300"/>
                </a:cubicBezTo>
                <a:cubicBezTo>
                  <a:pt x="8915919" y="2025650"/>
                  <a:pt x="8928619" y="2025650"/>
                  <a:pt x="8941319" y="2025650"/>
                </a:cubicBezTo>
                <a:cubicBezTo>
                  <a:pt x="8922269" y="2038350"/>
                  <a:pt x="8903219" y="2057400"/>
                  <a:pt x="8884169" y="2076450"/>
                </a:cubicBezTo>
                <a:cubicBezTo>
                  <a:pt x="8877819" y="2070100"/>
                  <a:pt x="8884169" y="2063750"/>
                  <a:pt x="8884169" y="2051050"/>
                </a:cubicBezTo>
                <a:cubicBezTo>
                  <a:pt x="8884169" y="2032000"/>
                  <a:pt x="8839719" y="1936750"/>
                  <a:pt x="8839719" y="1917700"/>
                </a:cubicBezTo>
                <a:cubicBezTo>
                  <a:pt x="8839719" y="1905000"/>
                  <a:pt x="8865119" y="1879600"/>
                  <a:pt x="8884169" y="1879600"/>
                </a:cubicBezTo>
                <a:cubicBezTo>
                  <a:pt x="8934969" y="1879600"/>
                  <a:pt x="8947669" y="1949450"/>
                  <a:pt x="8947669" y="1968500"/>
                </a:cubicBezTo>
                <a:close/>
                <a:moveTo>
                  <a:pt x="6160018" y="1917700"/>
                </a:moveTo>
                <a:cubicBezTo>
                  <a:pt x="6160018" y="1917700"/>
                  <a:pt x="6166368" y="1917700"/>
                  <a:pt x="6172718" y="1924050"/>
                </a:cubicBezTo>
                <a:cubicBezTo>
                  <a:pt x="6160018" y="1924050"/>
                  <a:pt x="6140968" y="1924050"/>
                  <a:pt x="6128268" y="1930400"/>
                </a:cubicBezTo>
                <a:cubicBezTo>
                  <a:pt x="6128268" y="1917700"/>
                  <a:pt x="6128268" y="1898650"/>
                  <a:pt x="6121918" y="1879600"/>
                </a:cubicBezTo>
                <a:cubicBezTo>
                  <a:pt x="6128268" y="1892300"/>
                  <a:pt x="6140968" y="1911350"/>
                  <a:pt x="6160018" y="1917700"/>
                </a:cubicBezTo>
                <a:close/>
                <a:moveTo>
                  <a:pt x="5378968" y="1905000"/>
                </a:moveTo>
                <a:cubicBezTo>
                  <a:pt x="5410718" y="1898650"/>
                  <a:pt x="5429768" y="1892300"/>
                  <a:pt x="5442468" y="1892300"/>
                </a:cubicBezTo>
                <a:cubicBezTo>
                  <a:pt x="5461518" y="1892300"/>
                  <a:pt x="5493268" y="1911350"/>
                  <a:pt x="5512318" y="1930400"/>
                </a:cubicBezTo>
                <a:lnTo>
                  <a:pt x="5512318" y="1949450"/>
                </a:lnTo>
                <a:cubicBezTo>
                  <a:pt x="5480568" y="1962150"/>
                  <a:pt x="5417068" y="1993900"/>
                  <a:pt x="5404368" y="1993900"/>
                </a:cubicBezTo>
                <a:cubicBezTo>
                  <a:pt x="5385318" y="1993900"/>
                  <a:pt x="5366268" y="1974850"/>
                  <a:pt x="5347218" y="1968500"/>
                </a:cubicBezTo>
                <a:lnTo>
                  <a:pt x="5353568" y="1943100"/>
                </a:lnTo>
                <a:cubicBezTo>
                  <a:pt x="5366268" y="1949450"/>
                  <a:pt x="5385318" y="1955800"/>
                  <a:pt x="5398018" y="1955800"/>
                </a:cubicBezTo>
                <a:cubicBezTo>
                  <a:pt x="5404368" y="1962150"/>
                  <a:pt x="5398018" y="1974850"/>
                  <a:pt x="5417068" y="1974850"/>
                </a:cubicBezTo>
                <a:cubicBezTo>
                  <a:pt x="5429768" y="1974850"/>
                  <a:pt x="5480568" y="1936750"/>
                  <a:pt x="5480568" y="1924050"/>
                </a:cubicBezTo>
                <a:cubicBezTo>
                  <a:pt x="5480568" y="1911350"/>
                  <a:pt x="5461518" y="1898650"/>
                  <a:pt x="5442468" y="1898650"/>
                </a:cubicBezTo>
                <a:cubicBezTo>
                  <a:pt x="5429768" y="1898650"/>
                  <a:pt x="5423418" y="1924050"/>
                  <a:pt x="5404368" y="1924050"/>
                </a:cubicBezTo>
                <a:lnTo>
                  <a:pt x="5372618" y="1924050"/>
                </a:lnTo>
                <a:cubicBezTo>
                  <a:pt x="5366268" y="1911350"/>
                  <a:pt x="5372618" y="1892300"/>
                  <a:pt x="5372618" y="1879600"/>
                </a:cubicBezTo>
                <a:cubicBezTo>
                  <a:pt x="5378968" y="1879600"/>
                  <a:pt x="5378968" y="1892300"/>
                  <a:pt x="5378968" y="1905000"/>
                </a:cubicBezTo>
                <a:close/>
                <a:moveTo>
                  <a:pt x="2413519" y="1987550"/>
                </a:moveTo>
                <a:cubicBezTo>
                  <a:pt x="2413519" y="2000250"/>
                  <a:pt x="2400819" y="2032000"/>
                  <a:pt x="2400819" y="2057400"/>
                </a:cubicBezTo>
                <a:cubicBezTo>
                  <a:pt x="2388119" y="2057400"/>
                  <a:pt x="2362719" y="2051050"/>
                  <a:pt x="2350019" y="2038350"/>
                </a:cubicBezTo>
                <a:cubicBezTo>
                  <a:pt x="2330969" y="2032000"/>
                  <a:pt x="2267469" y="1936750"/>
                  <a:pt x="2267469" y="1898650"/>
                </a:cubicBezTo>
                <a:lnTo>
                  <a:pt x="2267469" y="1879600"/>
                </a:lnTo>
                <a:cubicBezTo>
                  <a:pt x="2318269" y="1917700"/>
                  <a:pt x="2413519" y="1968500"/>
                  <a:pt x="2413519" y="1987550"/>
                </a:cubicBezTo>
                <a:close/>
                <a:moveTo>
                  <a:pt x="9906519" y="1892300"/>
                </a:moveTo>
                <a:cubicBezTo>
                  <a:pt x="9900169" y="1892300"/>
                  <a:pt x="9887469" y="1879600"/>
                  <a:pt x="9881119" y="1873250"/>
                </a:cubicBezTo>
                <a:cubicBezTo>
                  <a:pt x="9881119" y="1873250"/>
                  <a:pt x="9893819" y="1873250"/>
                  <a:pt x="9906519" y="1892300"/>
                </a:cubicBezTo>
                <a:close/>
                <a:moveTo>
                  <a:pt x="8357119" y="1911350"/>
                </a:moveTo>
                <a:cubicBezTo>
                  <a:pt x="8369819" y="1936750"/>
                  <a:pt x="8382519" y="1974850"/>
                  <a:pt x="8382519" y="1993900"/>
                </a:cubicBezTo>
                <a:lnTo>
                  <a:pt x="8382519" y="2082800"/>
                </a:lnTo>
                <a:cubicBezTo>
                  <a:pt x="8331719" y="2070100"/>
                  <a:pt x="8357119" y="2012950"/>
                  <a:pt x="8331719" y="1968500"/>
                </a:cubicBezTo>
                <a:cubicBezTo>
                  <a:pt x="8331719" y="1962150"/>
                  <a:pt x="8344419" y="1962150"/>
                  <a:pt x="8357119" y="1949450"/>
                </a:cubicBezTo>
                <a:lnTo>
                  <a:pt x="8350769" y="1917700"/>
                </a:lnTo>
                <a:cubicBezTo>
                  <a:pt x="8338069" y="1924050"/>
                  <a:pt x="8325369" y="1943100"/>
                  <a:pt x="8319019" y="1955800"/>
                </a:cubicBezTo>
                <a:cubicBezTo>
                  <a:pt x="8306319" y="1949450"/>
                  <a:pt x="8287269" y="1943100"/>
                  <a:pt x="8274569" y="1943100"/>
                </a:cubicBezTo>
                <a:cubicBezTo>
                  <a:pt x="8236469" y="1943100"/>
                  <a:pt x="8198369" y="1968500"/>
                  <a:pt x="8192019" y="1981200"/>
                </a:cubicBezTo>
                <a:cubicBezTo>
                  <a:pt x="8198369" y="1987550"/>
                  <a:pt x="8211069" y="2000250"/>
                  <a:pt x="8223769" y="2019300"/>
                </a:cubicBezTo>
                <a:cubicBezTo>
                  <a:pt x="8217419" y="2019300"/>
                  <a:pt x="8211069" y="2025650"/>
                  <a:pt x="8141219" y="2025650"/>
                </a:cubicBezTo>
                <a:cubicBezTo>
                  <a:pt x="8160269" y="2000250"/>
                  <a:pt x="8141219" y="1974850"/>
                  <a:pt x="8141219" y="1949450"/>
                </a:cubicBezTo>
                <a:cubicBezTo>
                  <a:pt x="8172969" y="1930400"/>
                  <a:pt x="8223769" y="1873250"/>
                  <a:pt x="8242819" y="1873250"/>
                </a:cubicBezTo>
                <a:cubicBezTo>
                  <a:pt x="8255519" y="1873250"/>
                  <a:pt x="8325369" y="1898650"/>
                  <a:pt x="8357119" y="1911350"/>
                </a:cubicBezTo>
                <a:close/>
                <a:moveTo>
                  <a:pt x="3073919" y="1885950"/>
                </a:moveTo>
                <a:cubicBezTo>
                  <a:pt x="3073919" y="1879600"/>
                  <a:pt x="3073919" y="1873250"/>
                  <a:pt x="3080269" y="1873250"/>
                </a:cubicBezTo>
                <a:cubicBezTo>
                  <a:pt x="3080269" y="1879600"/>
                  <a:pt x="3080269" y="1885950"/>
                  <a:pt x="3073919" y="1885950"/>
                </a:cubicBezTo>
                <a:close/>
                <a:moveTo>
                  <a:pt x="2083318" y="1879600"/>
                </a:moveTo>
                <a:cubicBezTo>
                  <a:pt x="2076968" y="1885950"/>
                  <a:pt x="2070618" y="1879600"/>
                  <a:pt x="2070618" y="1873250"/>
                </a:cubicBezTo>
                <a:cubicBezTo>
                  <a:pt x="2070618" y="1873250"/>
                  <a:pt x="2076968" y="1873250"/>
                  <a:pt x="2083318" y="1879600"/>
                </a:cubicBezTo>
                <a:close/>
                <a:moveTo>
                  <a:pt x="9639819" y="1860550"/>
                </a:moveTo>
                <a:cubicBezTo>
                  <a:pt x="9639819" y="1866900"/>
                  <a:pt x="9633469" y="1866900"/>
                  <a:pt x="9633469" y="1860550"/>
                </a:cubicBezTo>
                <a:lnTo>
                  <a:pt x="9639819" y="1860550"/>
                </a:lnTo>
                <a:close/>
                <a:moveTo>
                  <a:pt x="9862069" y="1866900"/>
                </a:moveTo>
                <a:cubicBezTo>
                  <a:pt x="9855719" y="1866900"/>
                  <a:pt x="9843019" y="1860550"/>
                  <a:pt x="9843019" y="1854200"/>
                </a:cubicBezTo>
                <a:cubicBezTo>
                  <a:pt x="9849369" y="1860550"/>
                  <a:pt x="9855719" y="1866900"/>
                  <a:pt x="9862069" y="1866900"/>
                </a:cubicBezTo>
                <a:close/>
                <a:moveTo>
                  <a:pt x="5163068" y="1879600"/>
                </a:moveTo>
                <a:lnTo>
                  <a:pt x="5137668" y="1885950"/>
                </a:lnTo>
                <a:cubicBezTo>
                  <a:pt x="5131318" y="1879600"/>
                  <a:pt x="5137668" y="1866900"/>
                  <a:pt x="5137668" y="1854200"/>
                </a:cubicBezTo>
                <a:cubicBezTo>
                  <a:pt x="5144018" y="1854200"/>
                  <a:pt x="5156718" y="1866900"/>
                  <a:pt x="5163068" y="1879600"/>
                </a:cubicBezTo>
                <a:close/>
                <a:moveTo>
                  <a:pt x="7836419" y="1847850"/>
                </a:moveTo>
                <a:lnTo>
                  <a:pt x="7836419" y="1885950"/>
                </a:lnTo>
                <a:cubicBezTo>
                  <a:pt x="7811019" y="1936750"/>
                  <a:pt x="7830069" y="1981200"/>
                  <a:pt x="7772919" y="1981200"/>
                </a:cubicBezTo>
                <a:cubicBezTo>
                  <a:pt x="7728469" y="1981200"/>
                  <a:pt x="7734819" y="1917700"/>
                  <a:pt x="7734819" y="1917700"/>
                </a:cubicBezTo>
                <a:cubicBezTo>
                  <a:pt x="7734819" y="1885950"/>
                  <a:pt x="7741169" y="1860550"/>
                  <a:pt x="7779269" y="1847850"/>
                </a:cubicBezTo>
                <a:lnTo>
                  <a:pt x="7836419" y="1847850"/>
                </a:lnTo>
                <a:close/>
                <a:moveTo>
                  <a:pt x="5201168" y="1866900"/>
                </a:moveTo>
                <a:lnTo>
                  <a:pt x="5194818" y="1860550"/>
                </a:lnTo>
                <a:cubicBezTo>
                  <a:pt x="5194818" y="1854200"/>
                  <a:pt x="5201168" y="1841500"/>
                  <a:pt x="5207518" y="1841500"/>
                </a:cubicBezTo>
                <a:lnTo>
                  <a:pt x="5201168" y="1866900"/>
                </a:lnTo>
                <a:close/>
                <a:moveTo>
                  <a:pt x="1473718" y="1854200"/>
                </a:moveTo>
                <a:cubicBezTo>
                  <a:pt x="1467368" y="1847850"/>
                  <a:pt x="1461018" y="1841500"/>
                  <a:pt x="1467368" y="1841500"/>
                </a:cubicBezTo>
                <a:cubicBezTo>
                  <a:pt x="1467368" y="1841500"/>
                  <a:pt x="1473718" y="1847850"/>
                  <a:pt x="1473718" y="1854200"/>
                </a:cubicBezTo>
                <a:close/>
                <a:moveTo>
                  <a:pt x="7709419" y="1841500"/>
                </a:moveTo>
                <a:cubicBezTo>
                  <a:pt x="7715769" y="1835150"/>
                  <a:pt x="7728469" y="1828800"/>
                  <a:pt x="7734819" y="1841500"/>
                </a:cubicBezTo>
                <a:lnTo>
                  <a:pt x="7709419" y="1841500"/>
                </a:lnTo>
                <a:close/>
                <a:moveTo>
                  <a:pt x="11303519" y="1892300"/>
                </a:moveTo>
                <a:cubicBezTo>
                  <a:pt x="11316219" y="1860550"/>
                  <a:pt x="11322569" y="1835150"/>
                  <a:pt x="11328919" y="1816100"/>
                </a:cubicBezTo>
                <a:cubicBezTo>
                  <a:pt x="11328919" y="1828800"/>
                  <a:pt x="11322569" y="1885950"/>
                  <a:pt x="11303519" y="1892300"/>
                </a:cubicBezTo>
                <a:close/>
                <a:moveTo>
                  <a:pt x="9258819" y="1854200"/>
                </a:moveTo>
                <a:cubicBezTo>
                  <a:pt x="9271519" y="1860550"/>
                  <a:pt x="9284219" y="1854200"/>
                  <a:pt x="9296919" y="1854200"/>
                </a:cubicBezTo>
                <a:cubicBezTo>
                  <a:pt x="9296919" y="1873250"/>
                  <a:pt x="9309619" y="1898650"/>
                  <a:pt x="9322319" y="1924050"/>
                </a:cubicBezTo>
                <a:lnTo>
                  <a:pt x="9290569" y="1924050"/>
                </a:lnTo>
                <a:cubicBezTo>
                  <a:pt x="9271519" y="1898650"/>
                  <a:pt x="9252469" y="1860550"/>
                  <a:pt x="9252469" y="1847850"/>
                </a:cubicBezTo>
                <a:lnTo>
                  <a:pt x="9252469" y="1816100"/>
                </a:lnTo>
                <a:cubicBezTo>
                  <a:pt x="9252469" y="1822450"/>
                  <a:pt x="9258819" y="1835150"/>
                  <a:pt x="9258819" y="1854200"/>
                </a:cubicBezTo>
                <a:close/>
                <a:moveTo>
                  <a:pt x="7391919" y="1879600"/>
                </a:moveTo>
                <a:lnTo>
                  <a:pt x="7410969" y="1879600"/>
                </a:lnTo>
                <a:lnTo>
                  <a:pt x="7410969" y="1828800"/>
                </a:lnTo>
                <a:cubicBezTo>
                  <a:pt x="7417319" y="1828800"/>
                  <a:pt x="7430019" y="1835150"/>
                  <a:pt x="7430019" y="1854200"/>
                </a:cubicBezTo>
                <a:lnTo>
                  <a:pt x="7430019" y="1917700"/>
                </a:lnTo>
                <a:cubicBezTo>
                  <a:pt x="7417319" y="1911350"/>
                  <a:pt x="7410969" y="1898650"/>
                  <a:pt x="7391919" y="1892300"/>
                </a:cubicBezTo>
                <a:cubicBezTo>
                  <a:pt x="7410969" y="1949450"/>
                  <a:pt x="7334769" y="1974850"/>
                  <a:pt x="7303019" y="1981200"/>
                </a:cubicBezTo>
                <a:cubicBezTo>
                  <a:pt x="7296669" y="1974850"/>
                  <a:pt x="7290319" y="1968500"/>
                  <a:pt x="7290319" y="1955800"/>
                </a:cubicBezTo>
                <a:lnTo>
                  <a:pt x="7290319" y="1841500"/>
                </a:lnTo>
                <a:cubicBezTo>
                  <a:pt x="7309369" y="1835150"/>
                  <a:pt x="7341119" y="1816100"/>
                  <a:pt x="7360169" y="1816100"/>
                </a:cubicBezTo>
                <a:cubicBezTo>
                  <a:pt x="7391919" y="1816100"/>
                  <a:pt x="7372869" y="1860550"/>
                  <a:pt x="7391919" y="1879600"/>
                </a:cubicBezTo>
                <a:close/>
                <a:moveTo>
                  <a:pt x="6769619" y="1835150"/>
                </a:moveTo>
                <a:lnTo>
                  <a:pt x="6782319" y="1822450"/>
                </a:lnTo>
                <a:lnTo>
                  <a:pt x="6801369" y="1822450"/>
                </a:lnTo>
                <a:cubicBezTo>
                  <a:pt x="6788669" y="1835150"/>
                  <a:pt x="6782319" y="1847850"/>
                  <a:pt x="6775969" y="1860550"/>
                </a:cubicBezTo>
                <a:cubicBezTo>
                  <a:pt x="6769619" y="1860550"/>
                  <a:pt x="6750569" y="1847850"/>
                  <a:pt x="6750569" y="1835150"/>
                </a:cubicBezTo>
                <a:lnTo>
                  <a:pt x="6750569" y="1816100"/>
                </a:lnTo>
                <a:cubicBezTo>
                  <a:pt x="6756919" y="1816100"/>
                  <a:pt x="6763269" y="1828800"/>
                  <a:pt x="6769619" y="1835150"/>
                </a:cubicBezTo>
                <a:close/>
                <a:moveTo>
                  <a:pt x="6083818" y="1835150"/>
                </a:moveTo>
                <a:cubicBezTo>
                  <a:pt x="6077468" y="1835150"/>
                  <a:pt x="6071118" y="1835150"/>
                  <a:pt x="6064768" y="1828800"/>
                </a:cubicBezTo>
                <a:cubicBezTo>
                  <a:pt x="6071118" y="1822450"/>
                  <a:pt x="6083818" y="1816100"/>
                  <a:pt x="6090168" y="1816100"/>
                </a:cubicBezTo>
                <a:cubicBezTo>
                  <a:pt x="6090168" y="1822450"/>
                  <a:pt x="6090168" y="1828800"/>
                  <a:pt x="6083818" y="1835150"/>
                </a:cubicBezTo>
                <a:close/>
                <a:moveTo>
                  <a:pt x="648218" y="1879600"/>
                </a:moveTo>
                <a:lnTo>
                  <a:pt x="648218" y="1898650"/>
                </a:lnTo>
                <a:cubicBezTo>
                  <a:pt x="635518" y="1898650"/>
                  <a:pt x="603768" y="1898650"/>
                  <a:pt x="603768" y="1930400"/>
                </a:cubicBezTo>
                <a:cubicBezTo>
                  <a:pt x="578368" y="1917700"/>
                  <a:pt x="552968" y="1911350"/>
                  <a:pt x="527568" y="1898650"/>
                </a:cubicBezTo>
                <a:cubicBezTo>
                  <a:pt x="527568" y="1885950"/>
                  <a:pt x="527568" y="1860550"/>
                  <a:pt x="521218" y="1841500"/>
                </a:cubicBezTo>
                <a:cubicBezTo>
                  <a:pt x="546618" y="1828800"/>
                  <a:pt x="591068" y="1816100"/>
                  <a:pt x="610118" y="1816100"/>
                </a:cubicBezTo>
                <a:cubicBezTo>
                  <a:pt x="635518" y="1816100"/>
                  <a:pt x="635518" y="1866900"/>
                  <a:pt x="648218" y="1879600"/>
                </a:cubicBezTo>
                <a:close/>
                <a:moveTo>
                  <a:pt x="9239769" y="1949450"/>
                </a:moveTo>
                <a:cubicBezTo>
                  <a:pt x="9208019" y="1943100"/>
                  <a:pt x="9182619" y="1860550"/>
                  <a:pt x="9182619" y="1841500"/>
                </a:cubicBezTo>
                <a:cubicBezTo>
                  <a:pt x="9182619" y="1828800"/>
                  <a:pt x="9188969" y="1816100"/>
                  <a:pt x="9195319" y="1803400"/>
                </a:cubicBezTo>
                <a:cubicBezTo>
                  <a:pt x="9195319" y="1841500"/>
                  <a:pt x="9176269" y="1898650"/>
                  <a:pt x="9239769" y="1949450"/>
                </a:cubicBezTo>
                <a:close/>
                <a:moveTo>
                  <a:pt x="5493268" y="1822450"/>
                </a:moveTo>
                <a:cubicBezTo>
                  <a:pt x="5480568" y="1822450"/>
                  <a:pt x="5461518" y="1822450"/>
                  <a:pt x="5429768" y="1828800"/>
                </a:cubicBezTo>
                <a:cubicBezTo>
                  <a:pt x="5442468" y="1816100"/>
                  <a:pt x="5448818" y="1803400"/>
                  <a:pt x="5467868" y="1803400"/>
                </a:cubicBezTo>
                <a:cubicBezTo>
                  <a:pt x="5480568" y="1803400"/>
                  <a:pt x="5486918" y="1809750"/>
                  <a:pt x="5493268" y="1822450"/>
                </a:cubicBezTo>
                <a:close/>
                <a:moveTo>
                  <a:pt x="10465319" y="1866900"/>
                </a:moveTo>
                <a:cubicBezTo>
                  <a:pt x="10433569" y="1866900"/>
                  <a:pt x="10433569" y="1879600"/>
                  <a:pt x="10433569" y="1905000"/>
                </a:cubicBezTo>
                <a:cubicBezTo>
                  <a:pt x="10433569" y="1917700"/>
                  <a:pt x="10452619" y="1936750"/>
                  <a:pt x="10452619" y="1949450"/>
                </a:cubicBezTo>
                <a:cubicBezTo>
                  <a:pt x="10452619" y="1968500"/>
                  <a:pt x="10433569" y="2000250"/>
                  <a:pt x="10427219" y="2019300"/>
                </a:cubicBezTo>
                <a:cubicBezTo>
                  <a:pt x="10420869" y="2006600"/>
                  <a:pt x="10414519" y="2000250"/>
                  <a:pt x="10414519" y="1981200"/>
                </a:cubicBezTo>
                <a:cubicBezTo>
                  <a:pt x="10414519" y="1968500"/>
                  <a:pt x="10433569" y="1955800"/>
                  <a:pt x="10433569" y="1936750"/>
                </a:cubicBezTo>
                <a:cubicBezTo>
                  <a:pt x="10433569" y="1924050"/>
                  <a:pt x="10414519" y="1866900"/>
                  <a:pt x="10414519" y="1854200"/>
                </a:cubicBezTo>
                <a:cubicBezTo>
                  <a:pt x="10414519" y="1835150"/>
                  <a:pt x="10414519" y="1803400"/>
                  <a:pt x="10446269" y="1784350"/>
                </a:cubicBezTo>
                <a:cubicBezTo>
                  <a:pt x="10452619" y="1809750"/>
                  <a:pt x="10458969" y="1841500"/>
                  <a:pt x="10465319" y="1866900"/>
                </a:cubicBezTo>
                <a:close/>
                <a:moveTo>
                  <a:pt x="11220969" y="1797050"/>
                </a:moveTo>
                <a:cubicBezTo>
                  <a:pt x="11220969" y="1816100"/>
                  <a:pt x="11201919" y="1847850"/>
                  <a:pt x="11189219" y="1866900"/>
                </a:cubicBezTo>
                <a:cubicBezTo>
                  <a:pt x="11189219" y="1873250"/>
                  <a:pt x="11201919" y="1879600"/>
                  <a:pt x="11208269" y="1879600"/>
                </a:cubicBezTo>
                <a:lnTo>
                  <a:pt x="11208269" y="1898650"/>
                </a:lnTo>
                <a:lnTo>
                  <a:pt x="11144769" y="1962150"/>
                </a:lnTo>
                <a:cubicBezTo>
                  <a:pt x="11132069" y="1974850"/>
                  <a:pt x="11106669" y="1974850"/>
                  <a:pt x="11093969" y="1987550"/>
                </a:cubicBezTo>
                <a:cubicBezTo>
                  <a:pt x="11081269" y="1987550"/>
                  <a:pt x="11081269" y="2006600"/>
                  <a:pt x="11074919" y="2012950"/>
                </a:cubicBezTo>
                <a:lnTo>
                  <a:pt x="11043169" y="2044700"/>
                </a:lnTo>
                <a:cubicBezTo>
                  <a:pt x="11043169" y="2051050"/>
                  <a:pt x="11036819" y="2057400"/>
                  <a:pt x="11024119" y="2057400"/>
                </a:cubicBezTo>
                <a:cubicBezTo>
                  <a:pt x="11062219" y="2006600"/>
                  <a:pt x="11157469" y="1936750"/>
                  <a:pt x="11182869" y="1879600"/>
                </a:cubicBezTo>
                <a:lnTo>
                  <a:pt x="11182869" y="1841500"/>
                </a:lnTo>
                <a:cubicBezTo>
                  <a:pt x="11182869" y="1803400"/>
                  <a:pt x="11195569" y="1790700"/>
                  <a:pt x="11214619" y="1778000"/>
                </a:cubicBezTo>
                <a:cubicBezTo>
                  <a:pt x="11214619" y="1784350"/>
                  <a:pt x="11220969" y="1784350"/>
                  <a:pt x="11220969" y="1797050"/>
                </a:cubicBezTo>
                <a:close/>
                <a:moveTo>
                  <a:pt x="2718319" y="1803400"/>
                </a:moveTo>
                <a:cubicBezTo>
                  <a:pt x="2718319" y="1816100"/>
                  <a:pt x="2794519" y="1860550"/>
                  <a:pt x="2794519" y="1879600"/>
                </a:cubicBezTo>
                <a:lnTo>
                  <a:pt x="2794519" y="1911350"/>
                </a:lnTo>
                <a:cubicBezTo>
                  <a:pt x="2781819" y="1905000"/>
                  <a:pt x="2762769" y="1905000"/>
                  <a:pt x="2762769" y="1885950"/>
                </a:cubicBezTo>
                <a:cubicBezTo>
                  <a:pt x="2762769" y="1873250"/>
                  <a:pt x="2775469" y="1873250"/>
                  <a:pt x="2775469" y="1866900"/>
                </a:cubicBezTo>
                <a:cubicBezTo>
                  <a:pt x="2762769" y="1847850"/>
                  <a:pt x="2692919" y="1847850"/>
                  <a:pt x="2692919" y="1816100"/>
                </a:cubicBezTo>
                <a:cubicBezTo>
                  <a:pt x="2692919" y="1803400"/>
                  <a:pt x="2705619" y="1784350"/>
                  <a:pt x="2718319" y="1778000"/>
                </a:cubicBezTo>
                <a:cubicBezTo>
                  <a:pt x="2724669" y="1784350"/>
                  <a:pt x="2718319" y="1784350"/>
                  <a:pt x="2718319" y="1803400"/>
                </a:cubicBezTo>
                <a:close/>
                <a:moveTo>
                  <a:pt x="1384818" y="1778000"/>
                </a:moveTo>
                <a:cubicBezTo>
                  <a:pt x="1372118" y="1797050"/>
                  <a:pt x="1334018" y="1809750"/>
                  <a:pt x="1321318" y="1835150"/>
                </a:cubicBezTo>
                <a:cubicBezTo>
                  <a:pt x="1289568" y="1873250"/>
                  <a:pt x="1283218" y="1930400"/>
                  <a:pt x="1264168" y="1974850"/>
                </a:cubicBezTo>
                <a:cubicBezTo>
                  <a:pt x="1264168" y="1968500"/>
                  <a:pt x="1264168" y="1943100"/>
                  <a:pt x="1245118" y="1936750"/>
                </a:cubicBezTo>
                <a:cubicBezTo>
                  <a:pt x="1283218" y="1885950"/>
                  <a:pt x="1321318" y="1835150"/>
                  <a:pt x="1359418" y="1778000"/>
                </a:cubicBezTo>
                <a:lnTo>
                  <a:pt x="1384818" y="1778000"/>
                </a:lnTo>
                <a:close/>
                <a:moveTo>
                  <a:pt x="5410718" y="1803400"/>
                </a:moveTo>
                <a:cubicBezTo>
                  <a:pt x="5423418" y="1790700"/>
                  <a:pt x="5442468" y="1784350"/>
                  <a:pt x="5461518" y="1771650"/>
                </a:cubicBezTo>
                <a:cubicBezTo>
                  <a:pt x="5448818" y="1797050"/>
                  <a:pt x="5423418" y="1790700"/>
                  <a:pt x="5410718" y="1803400"/>
                </a:cubicBezTo>
                <a:close/>
                <a:moveTo>
                  <a:pt x="3232668" y="1771650"/>
                </a:moveTo>
                <a:cubicBezTo>
                  <a:pt x="3239018" y="1778000"/>
                  <a:pt x="3251718" y="1784350"/>
                  <a:pt x="3251718" y="1790700"/>
                </a:cubicBezTo>
                <a:cubicBezTo>
                  <a:pt x="3251718" y="1790700"/>
                  <a:pt x="3251718" y="1797050"/>
                  <a:pt x="3239018" y="1797050"/>
                </a:cubicBezTo>
                <a:cubicBezTo>
                  <a:pt x="3219968" y="1797050"/>
                  <a:pt x="3207269" y="1784350"/>
                  <a:pt x="3200919" y="1771650"/>
                </a:cubicBezTo>
                <a:lnTo>
                  <a:pt x="3232668" y="1771650"/>
                </a:lnTo>
                <a:close/>
                <a:moveTo>
                  <a:pt x="10255769" y="1778000"/>
                </a:moveTo>
                <a:cubicBezTo>
                  <a:pt x="10274819" y="1809750"/>
                  <a:pt x="10287519" y="1860550"/>
                  <a:pt x="10293869" y="1898650"/>
                </a:cubicBezTo>
                <a:cubicBezTo>
                  <a:pt x="10293869" y="1898650"/>
                  <a:pt x="10351019" y="1955800"/>
                  <a:pt x="10351019" y="1987550"/>
                </a:cubicBezTo>
                <a:cubicBezTo>
                  <a:pt x="10351019" y="2000250"/>
                  <a:pt x="10331969" y="2044700"/>
                  <a:pt x="10331969" y="2057400"/>
                </a:cubicBezTo>
                <a:cubicBezTo>
                  <a:pt x="10331969" y="2076450"/>
                  <a:pt x="10344669" y="2076450"/>
                  <a:pt x="10344669" y="2095500"/>
                </a:cubicBezTo>
                <a:cubicBezTo>
                  <a:pt x="10344669" y="2108200"/>
                  <a:pt x="10325619" y="2133600"/>
                  <a:pt x="10306569" y="2152650"/>
                </a:cubicBezTo>
                <a:lnTo>
                  <a:pt x="10312919" y="2165350"/>
                </a:lnTo>
                <a:cubicBezTo>
                  <a:pt x="10351019" y="2120900"/>
                  <a:pt x="10382769" y="2070100"/>
                  <a:pt x="10408169" y="2025650"/>
                </a:cubicBezTo>
                <a:cubicBezTo>
                  <a:pt x="10408169" y="2032000"/>
                  <a:pt x="10414519" y="2032000"/>
                  <a:pt x="10414519" y="2051050"/>
                </a:cubicBezTo>
                <a:cubicBezTo>
                  <a:pt x="10414519" y="2063750"/>
                  <a:pt x="10395469" y="2127250"/>
                  <a:pt x="10382769" y="2184400"/>
                </a:cubicBezTo>
                <a:cubicBezTo>
                  <a:pt x="10389119" y="2184400"/>
                  <a:pt x="10389119" y="2190750"/>
                  <a:pt x="10408169" y="2190750"/>
                </a:cubicBezTo>
                <a:cubicBezTo>
                  <a:pt x="10439919" y="2190750"/>
                  <a:pt x="10484369" y="2127250"/>
                  <a:pt x="10484369" y="2114550"/>
                </a:cubicBezTo>
                <a:cubicBezTo>
                  <a:pt x="10484369" y="2095500"/>
                  <a:pt x="10478019" y="2082800"/>
                  <a:pt x="10471669" y="2063750"/>
                </a:cubicBezTo>
                <a:lnTo>
                  <a:pt x="10484369" y="2051050"/>
                </a:lnTo>
                <a:cubicBezTo>
                  <a:pt x="10497069" y="2057400"/>
                  <a:pt x="10522469" y="2095500"/>
                  <a:pt x="10522469" y="2101850"/>
                </a:cubicBezTo>
                <a:cubicBezTo>
                  <a:pt x="10522469" y="2114550"/>
                  <a:pt x="10503419" y="2114550"/>
                  <a:pt x="10503419" y="2133600"/>
                </a:cubicBezTo>
                <a:cubicBezTo>
                  <a:pt x="10503419" y="2146300"/>
                  <a:pt x="10522469" y="2190750"/>
                  <a:pt x="10554219" y="2203450"/>
                </a:cubicBezTo>
                <a:cubicBezTo>
                  <a:pt x="10624069" y="2241550"/>
                  <a:pt x="10681219" y="2286000"/>
                  <a:pt x="10751069" y="2286000"/>
                </a:cubicBezTo>
                <a:cubicBezTo>
                  <a:pt x="10770119" y="2286000"/>
                  <a:pt x="10808219" y="2279650"/>
                  <a:pt x="10820919" y="2273300"/>
                </a:cubicBezTo>
                <a:cubicBezTo>
                  <a:pt x="10770119" y="2305050"/>
                  <a:pt x="10712969" y="2330450"/>
                  <a:pt x="10655819" y="2374900"/>
                </a:cubicBezTo>
                <a:cubicBezTo>
                  <a:pt x="10668519" y="2381250"/>
                  <a:pt x="10687569" y="2393950"/>
                  <a:pt x="10706619" y="2393950"/>
                </a:cubicBezTo>
                <a:cubicBezTo>
                  <a:pt x="10738369" y="2393950"/>
                  <a:pt x="10814569" y="2355850"/>
                  <a:pt x="10814569" y="2298700"/>
                </a:cubicBezTo>
                <a:lnTo>
                  <a:pt x="10839969" y="2298700"/>
                </a:lnTo>
                <a:cubicBezTo>
                  <a:pt x="10859019" y="2305050"/>
                  <a:pt x="10878069" y="2317750"/>
                  <a:pt x="10897119" y="2330450"/>
                </a:cubicBezTo>
                <a:cubicBezTo>
                  <a:pt x="10884419" y="2330450"/>
                  <a:pt x="10865369" y="2324100"/>
                  <a:pt x="10846319" y="2324100"/>
                </a:cubicBezTo>
                <a:cubicBezTo>
                  <a:pt x="10859019" y="2355850"/>
                  <a:pt x="10916169" y="2393950"/>
                  <a:pt x="10928869" y="2432050"/>
                </a:cubicBezTo>
                <a:cubicBezTo>
                  <a:pt x="10935219" y="2438400"/>
                  <a:pt x="10941569" y="2451100"/>
                  <a:pt x="10941569" y="2457450"/>
                </a:cubicBezTo>
                <a:cubicBezTo>
                  <a:pt x="10916169" y="2425700"/>
                  <a:pt x="10878069" y="2362200"/>
                  <a:pt x="10833619" y="2343150"/>
                </a:cubicBezTo>
                <a:cubicBezTo>
                  <a:pt x="10833619" y="2343150"/>
                  <a:pt x="10827269" y="2336800"/>
                  <a:pt x="10827269" y="2355850"/>
                </a:cubicBezTo>
                <a:cubicBezTo>
                  <a:pt x="10827269" y="2393950"/>
                  <a:pt x="10839969" y="2444750"/>
                  <a:pt x="10903469" y="2482850"/>
                </a:cubicBezTo>
                <a:cubicBezTo>
                  <a:pt x="10884419" y="2476500"/>
                  <a:pt x="10859019" y="2451100"/>
                  <a:pt x="10827269" y="2438400"/>
                </a:cubicBezTo>
                <a:cubicBezTo>
                  <a:pt x="10827269" y="2444750"/>
                  <a:pt x="10820919" y="2444750"/>
                  <a:pt x="10820919" y="2457450"/>
                </a:cubicBezTo>
                <a:cubicBezTo>
                  <a:pt x="10820919" y="2476500"/>
                  <a:pt x="10833619" y="2482850"/>
                  <a:pt x="10833619" y="2495550"/>
                </a:cubicBezTo>
                <a:cubicBezTo>
                  <a:pt x="10839969" y="2514600"/>
                  <a:pt x="10839969" y="2546350"/>
                  <a:pt x="10839969" y="2565400"/>
                </a:cubicBezTo>
                <a:cubicBezTo>
                  <a:pt x="10839969" y="2571750"/>
                  <a:pt x="10846319" y="2571750"/>
                  <a:pt x="10859019" y="2571750"/>
                </a:cubicBezTo>
                <a:cubicBezTo>
                  <a:pt x="10871719" y="2571750"/>
                  <a:pt x="10884419" y="2616200"/>
                  <a:pt x="10884419" y="2628900"/>
                </a:cubicBezTo>
                <a:cubicBezTo>
                  <a:pt x="10884419" y="2647950"/>
                  <a:pt x="10871719" y="2705100"/>
                  <a:pt x="10871719" y="2724150"/>
                </a:cubicBezTo>
                <a:cubicBezTo>
                  <a:pt x="10871719" y="2736850"/>
                  <a:pt x="10922519" y="2870200"/>
                  <a:pt x="10922519" y="2889250"/>
                </a:cubicBezTo>
                <a:lnTo>
                  <a:pt x="10922519" y="2952750"/>
                </a:lnTo>
                <a:lnTo>
                  <a:pt x="10630419" y="2952750"/>
                </a:lnTo>
                <a:cubicBezTo>
                  <a:pt x="10617719" y="2908300"/>
                  <a:pt x="10579619" y="2921000"/>
                  <a:pt x="10560569" y="2901950"/>
                </a:cubicBezTo>
                <a:cubicBezTo>
                  <a:pt x="10516119" y="2876550"/>
                  <a:pt x="10478019" y="2844800"/>
                  <a:pt x="10439919" y="2825750"/>
                </a:cubicBezTo>
                <a:cubicBezTo>
                  <a:pt x="10446269" y="2806700"/>
                  <a:pt x="10471669" y="2781300"/>
                  <a:pt x="10490719" y="2762250"/>
                </a:cubicBezTo>
                <a:lnTo>
                  <a:pt x="10490719" y="2730500"/>
                </a:lnTo>
                <a:cubicBezTo>
                  <a:pt x="10465319" y="2717800"/>
                  <a:pt x="10452619" y="2724150"/>
                  <a:pt x="10439919" y="2724150"/>
                </a:cubicBezTo>
                <a:cubicBezTo>
                  <a:pt x="10439919" y="2673350"/>
                  <a:pt x="10389119" y="2609850"/>
                  <a:pt x="10389119" y="2578100"/>
                </a:cubicBezTo>
                <a:cubicBezTo>
                  <a:pt x="10389119" y="2565400"/>
                  <a:pt x="10414519" y="2514600"/>
                  <a:pt x="10414519" y="2495550"/>
                </a:cubicBezTo>
                <a:cubicBezTo>
                  <a:pt x="10414519" y="2419350"/>
                  <a:pt x="10268469" y="2451100"/>
                  <a:pt x="10249419" y="2438400"/>
                </a:cubicBezTo>
                <a:cubicBezTo>
                  <a:pt x="10243069" y="2438400"/>
                  <a:pt x="10236719" y="2419350"/>
                  <a:pt x="10224019" y="2419350"/>
                </a:cubicBezTo>
                <a:lnTo>
                  <a:pt x="10204969" y="2419350"/>
                </a:lnTo>
                <a:cubicBezTo>
                  <a:pt x="10198619" y="2457450"/>
                  <a:pt x="10185919" y="2495550"/>
                  <a:pt x="10173219" y="2533650"/>
                </a:cubicBezTo>
                <a:cubicBezTo>
                  <a:pt x="10173219" y="2540000"/>
                  <a:pt x="10154169" y="2540000"/>
                  <a:pt x="10147819" y="2559050"/>
                </a:cubicBezTo>
                <a:cubicBezTo>
                  <a:pt x="10135119" y="2584450"/>
                  <a:pt x="10141469" y="2628900"/>
                  <a:pt x="10128769" y="2660650"/>
                </a:cubicBezTo>
                <a:cubicBezTo>
                  <a:pt x="10090669" y="2749550"/>
                  <a:pt x="10027169" y="2863850"/>
                  <a:pt x="10027169" y="2952750"/>
                </a:cubicBezTo>
                <a:lnTo>
                  <a:pt x="10008119" y="2952750"/>
                </a:lnTo>
                <a:lnTo>
                  <a:pt x="10008119" y="2921000"/>
                </a:lnTo>
                <a:cubicBezTo>
                  <a:pt x="10033519" y="2832100"/>
                  <a:pt x="10103369" y="2743200"/>
                  <a:pt x="10103369" y="2654300"/>
                </a:cubicBezTo>
                <a:cubicBezTo>
                  <a:pt x="10103369" y="2641600"/>
                  <a:pt x="10109719" y="2622550"/>
                  <a:pt x="10109719" y="2603500"/>
                </a:cubicBezTo>
                <a:cubicBezTo>
                  <a:pt x="10116069" y="2527300"/>
                  <a:pt x="10160519" y="2451100"/>
                  <a:pt x="10192269" y="2374900"/>
                </a:cubicBezTo>
                <a:cubicBezTo>
                  <a:pt x="10192269" y="2330450"/>
                  <a:pt x="10230369" y="2305050"/>
                  <a:pt x="10230369" y="2292350"/>
                </a:cubicBezTo>
                <a:cubicBezTo>
                  <a:pt x="10230369" y="2273300"/>
                  <a:pt x="10211319" y="2247900"/>
                  <a:pt x="10211319" y="2228850"/>
                </a:cubicBezTo>
                <a:cubicBezTo>
                  <a:pt x="10211319" y="2216150"/>
                  <a:pt x="10217669" y="2184400"/>
                  <a:pt x="10224019" y="2159000"/>
                </a:cubicBezTo>
                <a:cubicBezTo>
                  <a:pt x="10204969" y="2152650"/>
                  <a:pt x="10166869" y="2146300"/>
                  <a:pt x="10154169" y="2146300"/>
                </a:cubicBezTo>
                <a:lnTo>
                  <a:pt x="10122419" y="2146300"/>
                </a:lnTo>
                <a:lnTo>
                  <a:pt x="10103369" y="2184400"/>
                </a:lnTo>
                <a:cubicBezTo>
                  <a:pt x="10103369" y="2190750"/>
                  <a:pt x="10084319" y="2184400"/>
                  <a:pt x="10077969" y="2203450"/>
                </a:cubicBezTo>
                <a:cubicBezTo>
                  <a:pt x="10033519" y="2286000"/>
                  <a:pt x="9982719" y="2349500"/>
                  <a:pt x="9982719" y="2444750"/>
                </a:cubicBezTo>
                <a:cubicBezTo>
                  <a:pt x="9982719" y="2457450"/>
                  <a:pt x="10001769" y="2578100"/>
                  <a:pt x="10014469" y="2641600"/>
                </a:cubicBezTo>
                <a:cubicBezTo>
                  <a:pt x="9982719" y="2609850"/>
                  <a:pt x="9995419" y="2520950"/>
                  <a:pt x="9944619" y="2520950"/>
                </a:cubicBezTo>
                <a:cubicBezTo>
                  <a:pt x="9912869" y="2520950"/>
                  <a:pt x="9919219" y="2609850"/>
                  <a:pt x="9843019" y="2647950"/>
                </a:cubicBezTo>
                <a:cubicBezTo>
                  <a:pt x="9830319" y="2654300"/>
                  <a:pt x="9811269" y="2647950"/>
                  <a:pt x="9798569" y="2647950"/>
                </a:cubicBezTo>
                <a:cubicBezTo>
                  <a:pt x="9792219" y="2660650"/>
                  <a:pt x="9798569" y="2673350"/>
                  <a:pt x="9798569" y="2686050"/>
                </a:cubicBezTo>
                <a:cubicBezTo>
                  <a:pt x="9792219" y="2686050"/>
                  <a:pt x="9779519" y="2673350"/>
                  <a:pt x="9766819" y="2667000"/>
                </a:cubicBezTo>
                <a:cubicBezTo>
                  <a:pt x="9747769" y="2679700"/>
                  <a:pt x="9747769" y="2686050"/>
                  <a:pt x="9747769" y="2698750"/>
                </a:cubicBezTo>
                <a:cubicBezTo>
                  <a:pt x="9747769" y="2711450"/>
                  <a:pt x="9760469" y="2730500"/>
                  <a:pt x="9766819" y="2749550"/>
                </a:cubicBezTo>
                <a:lnTo>
                  <a:pt x="9741419" y="2749550"/>
                </a:lnTo>
                <a:cubicBezTo>
                  <a:pt x="9741419" y="2736850"/>
                  <a:pt x="9722369" y="2711450"/>
                  <a:pt x="9703319" y="2711450"/>
                </a:cubicBezTo>
                <a:lnTo>
                  <a:pt x="9677919" y="2711450"/>
                </a:lnTo>
                <a:cubicBezTo>
                  <a:pt x="9671569" y="2717800"/>
                  <a:pt x="9671569" y="2711450"/>
                  <a:pt x="9671569" y="2724150"/>
                </a:cubicBezTo>
                <a:cubicBezTo>
                  <a:pt x="9671569" y="2743200"/>
                  <a:pt x="9696969" y="2768600"/>
                  <a:pt x="9696969" y="2781300"/>
                </a:cubicBezTo>
                <a:cubicBezTo>
                  <a:pt x="9696969" y="2800350"/>
                  <a:pt x="9633469" y="2895600"/>
                  <a:pt x="9608069" y="2952750"/>
                </a:cubicBezTo>
                <a:lnTo>
                  <a:pt x="9481069" y="2952750"/>
                </a:lnTo>
                <a:cubicBezTo>
                  <a:pt x="9474719" y="2921000"/>
                  <a:pt x="9455669" y="2882900"/>
                  <a:pt x="9442969" y="2838450"/>
                </a:cubicBezTo>
                <a:lnTo>
                  <a:pt x="9411219" y="2838450"/>
                </a:lnTo>
                <a:cubicBezTo>
                  <a:pt x="9360419" y="2844800"/>
                  <a:pt x="9385819" y="2914650"/>
                  <a:pt x="9373119" y="2952750"/>
                </a:cubicBezTo>
                <a:lnTo>
                  <a:pt x="9328669" y="2952750"/>
                </a:lnTo>
                <a:cubicBezTo>
                  <a:pt x="9309619" y="2921000"/>
                  <a:pt x="9335019" y="2908300"/>
                  <a:pt x="9335019" y="2882900"/>
                </a:cubicBezTo>
                <a:lnTo>
                  <a:pt x="9335019" y="2863850"/>
                </a:lnTo>
                <a:cubicBezTo>
                  <a:pt x="9335019" y="2851150"/>
                  <a:pt x="9296919" y="2679700"/>
                  <a:pt x="9296919" y="2660650"/>
                </a:cubicBezTo>
                <a:cubicBezTo>
                  <a:pt x="9296919" y="2647950"/>
                  <a:pt x="9309619" y="2641600"/>
                  <a:pt x="9309619" y="2622550"/>
                </a:cubicBezTo>
                <a:cubicBezTo>
                  <a:pt x="9309619" y="2609850"/>
                  <a:pt x="9277869" y="2590800"/>
                  <a:pt x="9271519" y="2584450"/>
                </a:cubicBezTo>
                <a:cubicBezTo>
                  <a:pt x="9252469" y="2565400"/>
                  <a:pt x="9246119" y="2501900"/>
                  <a:pt x="9201669" y="2489200"/>
                </a:cubicBezTo>
                <a:cubicBezTo>
                  <a:pt x="9227069" y="2476500"/>
                  <a:pt x="9265169" y="2444750"/>
                  <a:pt x="9315969" y="2457450"/>
                </a:cubicBezTo>
                <a:lnTo>
                  <a:pt x="9315969" y="2362200"/>
                </a:lnTo>
                <a:cubicBezTo>
                  <a:pt x="9290569" y="2343150"/>
                  <a:pt x="9265169" y="2330450"/>
                  <a:pt x="9239769" y="2311400"/>
                </a:cubicBezTo>
                <a:cubicBezTo>
                  <a:pt x="9265169" y="2286000"/>
                  <a:pt x="9290569" y="2273300"/>
                  <a:pt x="9315969" y="2260600"/>
                </a:cubicBezTo>
                <a:lnTo>
                  <a:pt x="9315969" y="2190750"/>
                </a:lnTo>
                <a:lnTo>
                  <a:pt x="9246119" y="2190750"/>
                </a:lnTo>
                <a:cubicBezTo>
                  <a:pt x="9252469" y="2133600"/>
                  <a:pt x="9252469" y="2114550"/>
                  <a:pt x="9246119" y="2101850"/>
                </a:cubicBezTo>
                <a:lnTo>
                  <a:pt x="9322319" y="2101850"/>
                </a:lnTo>
                <a:cubicBezTo>
                  <a:pt x="9322319" y="2108200"/>
                  <a:pt x="9335019" y="2114550"/>
                  <a:pt x="9335019" y="2133600"/>
                </a:cubicBezTo>
                <a:cubicBezTo>
                  <a:pt x="9335019" y="2146300"/>
                  <a:pt x="9322319" y="2260600"/>
                  <a:pt x="9322319" y="2279650"/>
                </a:cubicBezTo>
                <a:cubicBezTo>
                  <a:pt x="9322319" y="2343150"/>
                  <a:pt x="9303269" y="2374900"/>
                  <a:pt x="9347719" y="2457450"/>
                </a:cubicBezTo>
                <a:cubicBezTo>
                  <a:pt x="9379469" y="2514600"/>
                  <a:pt x="9493769" y="2546350"/>
                  <a:pt x="9538219" y="2590800"/>
                </a:cubicBezTo>
                <a:cubicBezTo>
                  <a:pt x="9589019" y="2641600"/>
                  <a:pt x="9576319" y="2641600"/>
                  <a:pt x="9576319" y="2698750"/>
                </a:cubicBezTo>
                <a:cubicBezTo>
                  <a:pt x="9576319" y="2800350"/>
                  <a:pt x="9493769" y="2749550"/>
                  <a:pt x="9493769" y="2838450"/>
                </a:cubicBezTo>
                <a:lnTo>
                  <a:pt x="9493769" y="2876550"/>
                </a:lnTo>
                <a:cubicBezTo>
                  <a:pt x="9493769" y="2876550"/>
                  <a:pt x="9487419" y="2882900"/>
                  <a:pt x="9506469" y="2882900"/>
                </a:cubicBezTo>
                <a:cubicBezTo>
                  <a:pt x="9531869" y="2882900"/>
                  <a:pt x="9550919" y="2857500"/>
                  <a:pt x="9550919" y="2844800"/>
                </a:cubicBezTo>
                <a:cubicBezTo>
                  <a:pt x="9550919" y="2825750"/>
                  <a:pt x="9538219" y="2832100"/>
                  <a:pt x="9538219" y="2825750"/>
                </a:cubicBezTo>
                <a:cubicBezTo>
                  <a:pt x="9563619" y="2838450"/>
                  <a:pt x="9595369" y="2857500"/>
                  <a:pt x="9620769" y="2863850"/>
                </a:cubicBezTo>
                <a:cubicBezTo>
                  <a:pt x="9620769" y="2863850"/>
                  <a:pt x="9627119" y="2863850"/>
                  <a:pt x="9627119" y="2851150"/>
                </a:cubicBezTo>
                <a:cubicBezTo>
                  <a:pt x="9627119" y="2832100"/>
                  <a:pt x="9582669" y="2813050"/>
                  <a:pt x="9582669" y="2800350"/>
                </a:cubicBezTo>
                <a:cubicBezTo>
                  <a:pt x="9582669" y="2781300"/>
                  <a:pt x="9646169" y="2730500"/>
                  <a:pt x="9677919" y="2698750"/>
                </a:cubicBezTo>
                <a:cubicBezTo>
                  <a:pt x="9658869" y="2679700"/>
                  <a:pt x="9627119" y="2660650"/>
                  <a:pt x="9608069" y="2635250"/>
                </a:cubicBezTo>
                <a:cubicBezTo>
                  <a:pt x="9601719" y="2622550"/>
                  <a:pt x="9608069" y="2603500"/>
                  <a:pt x="9601719" y="2584450"/>
                </a:cubicBezTo>
                <a:cubicBezTo>
                  <a:pt x="9608069" y="2584450"/>
                  <a:pt x="9620769" y="2590800"/>
                  <a:pt x="9646169" y="2597150"/>
                </a:cubicBezTo>
                <a:cubicBezTo>
                  <a:pt x="9652519" y="2590800"/>
                  <a:pt x="9652519" y="2590800"/>
                  <a:pt x="9652519" y="2571750"/>
                </a:cubicBezTo>
                <a:cubicBezTo>
                  <a:pt x="9652519" y="2559050"/>
                  <a:pt x="9589019" y="2489200"/>
                  <a:pt x="9563619" y="2444750"/>
                </a:cubicBezTo>
                <a:cubicBezTo>
                  <a:pt x="9563619" y="2438400"/>
                  <a:pt x="9557269" y="2425700"/>
                  <a:pt x="9557269" y="2419350"/>
                </a:cubicBezTo>
                <a:cubicBezTo>
                  <a:pt x="9601719" y="2432050"/>
                  <a:pt x="9633469" y="2374900"/>
                  <a:pt x="9652519" y="2336800"/>
                </a:cubicBezTo>
                <a:cubicBezTo>
                  <a:pt x="9665219" y="2349500"/>
                  <a:pt x="9677919" y="2349500"/>
                  <a:pt x="9690619" y="2349500"/>
                </a:cubicBezTo>
                <a:cubicBezTo>
                  <a:pt x="9690619" y="2355850"/>
                  <a:pt x="9696969" y="2368550"/>
                  <a:pt x="9696969" y="2374900"/>
                </a:cubicBezTo>
                <a:cubicBezTo>
                  <a:pt x="9677919" y="2381250"/>
                  <a:pt x="9652519" y="2374900"/>
                  <a:pt x="9639819" y="2387600"/>
                </a:cubicBezTo>
                <a:cubicBezTo>
                  <a:pt x="9620769" y="2406650"/>
                  <a:pt x="9620769" y="2457450"/>
                  <a:pt x="9620769" y="2476500"/>
                </a:cubicBezTo>
                <a:lnTo>
                  <a:pt x="9620769" y="2508250"/>
                </a:lnTo>
                <a:cubicBezTo>
                  <a:pt x="9658869" y="2540000"/>
                  <a:pt x="9728719" y="2559050"/>
                  <a:pt x="9779519" y="2552700"/>
                </a:cubicBezTo>
                <a:cubicBezTo>
                  <a:pt x="9785869" y="2559050"/>
                  <a:pt x="9785869" y="2571750"/>
                  <a:pt x="9798569" y="2571750"/>
                </a:cubicBezTo>
                <a:cubicBezTo>
                  <a:pt x="9817619" y="2571750"/>
                  <a:pt x="9836669" y="2520950"/>
                  <a:pt x="9836669" y="2501900"/>
                </a:cubicBezTo>
                <a:cubicBezTo>
                  <a:pt x="9836669" y="2482850"/>
                  <a:pt x="9849369" y="2470150"/>
                  <a:pt x="9862069" y="2457450"/>
                </a:cubicBezTo>
                <a:cubicBezTo>
                  <a:pt x="9862069" y="2463800"/>
                  <a:pt x="9855719" y="2476500"/>
                  <a:pt x="9849369" y="2501900"/>
                </a:cubicBezTo>
                <a:cubicBezTo>
                  <a:pt x="9855719" y="2508250"/>
                  <a:pt x="9862069" y="2508250"/>
                  <a:pt x="9874769" y="2508250"/>
                </a:cubicBezTo>
                <a:cubicBezTo>
                  <a:pt x="9931919" y="2508250"/>
                  <a:pt x="9919219" y="2438400"/>
                  <a:pt x="9938269" y="2413000"/>
                </a:cubicBezTo>
                <a:cubicBezTo>
                  <a:pt x="9957319" y="2400300"/>
                  <a:pt x="9989069" y="2362200"/>
                  <a:pt x="9995419" y="2343150"/>
                </a:cubicBezTo>
                <a:lnTo>
                  <a:pt x="9995419" y="2324100"/>
                </a:lnTo>
                <a:cubicBezTo>
                  <a:pt x="9982719" y="2317750"/>
                  <a:pt x="9970019" y="2317750"/>
                  <a:pt x="9957319" y="2311400"/>
                </a:cubicBezTo>
                <a:cubicBezTo>
                  <a:pt x="9976369" y="2279650"/>
                  <a:pt x="10027169" y="2247900"/>
                  <a:pt x="10027169" y="2203450"/>
                </a:cubicBezTo>
                <a:cubicBezTo>
                  <a:pt x="10020819" y="2209800"/>
                  <a:pt x="10008119" y="2222500"/>
                  <a:pt x="9995419" y="2222500"/>
                </a:cubicBezTo>
                <a:cubicBezTo>
                  <a:pt x="9976369" y="2222500"/>
                  <a:pt x="9970019" y="2197100"/>
                  <a:pt x="9938269" y="2203450"/>
                </a:cubicBezTo>
                <a:lnTo>
                  <a:pt x="9938269" y="2159000"/>
                </a:lnTo>
                <a:cubicBezTo>
                  <a:pt x="9938269" y="2159000"/>
                  <a:pt x="9944619" y="2159000"/>
                  <a:pt x="9950969" y="2165350"/>
                </a:cubicBezTo>
                <a:lnTo>
                  <a:pt x="9970019" y="2127250"/>
                </a:lnTo>
                <a:cubicBezTo>
                  <a:pt x="9976369" y="2133600"/>
                  <a:pt x="9976369" y="2139950"/>
                  <a:pt x="9982719" y="2146300"/>
                </a:cubicBezTo>
                <a:cubicBezTo>
                  <a:pt x="9989069" y="2139950"/>
                  <a:pt x="9995419" y="2127250"/>
                  <a:pt x="9995419" y="2120900"/>
                </a:cubicBezTo>
                <a:cubicBezTo>
                  <a:pt x="9989069" y="2108200"/>
                  <a:pt x="9976369" y="2108200"/>
                  <a:pt x="9963669" y="2108200"/>
                </a:cubicBezTo>
                <a:cubicBezTo>
                  <a:pt x="9970019" y="2101850"/>
                  <a:pt x="9976369" y="2095500"/>
                  <a:pt x="9989069" y="2095500"/>
                </a:cubicBezTo>
                <a:cubicBezTo>
                  <a:pt x="10008119" y="2095500"/>
                  <a:pt x="10033519" y="2108200"/>
                  <a:pt x="10052569" y="2108200"/>
                </a:cubicBezTo>
                <a:cubicBezTo>
                  <a:pt x="10065269" y="2108200"/>
                  <a:pt x="10103369" y="2044700"/>
                  <a:pt x="10122419" y="2006600"/>
                </a:cubicBezTo>
                <a:cubicBezTo>
                  <a:pt x="10135119" y="1987550"/>
                  <a:pt x="10122419" y="1968500"/>
                  <a:pt x="10128769" y="1949450"/>
                </a:cubicBezTo>
                <a:cubicBezTo>
                  <a:pt x="10135119" y="1974850"/>
                  <a:pt x="10135119" y="2000250"/>
                  <a:pt x="10128769" y="2025650"/>
                </a:cubicBezTo>
                <a:cubicBezTo>
                  <a:pt x="10147819" y="2032000"/>
                  <a:pt x="10166869" y="2025650"/>
                  <a:pt x="10185919" y="2025650"/>
                </a:cubicBezTo>
                <a:cubicBezTo>
                  <a:pt x="10173219" y="2032000"/>
                  <a:pt x="10154169" y="2038350"/>
                  <a:pt x="10141469" y="2051050"/>
                </a:cubicBezTo>
                <a:cubicBezTo>
                  <a:pt x="10160519" y="2057400"/>
                  <a:pt x="10192269" y="2082800"/>
                  <a:pt x="10211319" y="2082800"/>
                </a:cubicBezTo>
                <a:cubicBezTo>
                  <a:pt x="10224019" y="2082800"/>
                  <a:pt x="10243069" y="2044700"/>
                  <a:pt x="10268469" y="2019300"/>
                </a:cubicBezTo>
                <a:lnTo>
                  <a:pt x="10243069" y="1993900"/>
                </a:lnTo>
                <a:cubicBezTo>
                  <a:pt x="10236719" y="2000250"/>
                  <a:pt x="10230369" y="2012950"/>
                  <a:pt x="10217669" y="2025650"/>
                </a:cubicBezTo>
                <a:cubicBezTo>
                  <a:pt x="10211319" y="2012950"/>
                  <a:pt x="10185919" y="1993900"/>
                  <a:pt x="10166869" y="1981200"/>
                </a:cubicBezTo>
                <a:cubicBezTo>
                  <a:pt x="10192269" y="1968500"/>
                  <a:pt x="10224019" y="1949450"/>
                  <a:pt x="10255769" y="1917700"/>
                </a:cubicBezTo>
                <a:cubicBezTo>
                  <a:pt x="10255769" y="1911350"/>
                  <a:pt x="10243069" y="1911350"/>
                  <a:pt x="10236719" y="1911350"/>
                </a:cubicBezTo>
                <a:cubicBezTo>
                  <a:pt x="10243069" y="1892300"/>
                  <a:pt x="10268469" y="1860550"/>
                  <a:pt x="10268469" y="1847850"/>
                </a:cubicBezTo>
                <a:cubicBezTo>
                  <a:pt x="10268469" y="1828800"/>
                  <a:pt x="10262119" y="1816100"/>
                  <a:pt x="10255769" y="1797050"/>
                </a:cubicBezTo>
                <a:lnTo>
                  <a:pt x="10236719" y="1797050"/>
                </a:lnTo>
                <a:lnTo>
                  <a:pt x="10236719" y="1854200"/>
                </a:lnTo>
                <a:cubicBezTo>
                  <a:pt x="10230369" y="1841500"/>
                  <a:pt x="10224019" y="1822450"/>
                  <a:pt x="10204969" y="1809750"/>
                </a:cubicBezTo>
                <a:cubicBezTo>
                  <a:pt x="10198619" y="1816100"/>
                  <a:pt x="10204969" y="1822450"/>
                  <a:pt x="10204969" y="1841500"/>
                </a:cubicBezTo>
                <a:cubicBezTo>
                  <a:pt x="10198619" y="1841500"/>
                  <a:pt x="10192269" y="1847850"/>
                  <a:pt x="10192269" y="1854200"/>
                </a:cubicBezTo>
                <a:cubicBezTo>
                  <a:pt x="10185919" y="1847850"/>
                  <a:pt x="10185919" y="1835150"/>
                  <a:pt x="10185919" y="1822450"/>
                </a:cubicBezTo>
                <a:cubicBezTo>
                  <a:pt x="10179569" y="1822450"/>
                  <a:pt x="10179569" y="1816100"/>
                  <a:pt x="10173219" y="1809750"/>
                </a:cubicBezTo>
                <a:cubicBezTo>
                  <a:pt x="10166869" y="1828800"/>
                  <a:pt x="10160519" y="1854200"/>
                  <a:pt x="10160519" y="1879600"/>
                </a:cubicBezTo>
                <a:cubicBezTo>
                  <a:pt x="10160519" y="1879600"/>
                  <a:pt x="10160519" y="1885950"/>
                  <a:pt x="10147819" y="1885950"/>
                </a:cubicBezTo>
                <a:cubicBezTo>
                  <a:pt x="10128769" y="1885950"/>
                  <a:pt x="10128769" y="1866900"/>
                  <a:pt x="10116069" y="1860550"/>
                </a:cubicBezTo>
                <a:lnTo>
                  <a:pt x="10103369" y="1873250"/>
                </a:lnTo>
                <a:cubicBezTo>
                  <a:pt x="10109719" y="1885950"/>
                  <a:pt x="10109719" y="1898650"/>
                  <a:pt x="10116069" y="1930400"/>
                </a:cubicBezTo>
                <a:cubicBezTo>
                  <a:pt x="10109719" y="1917700"/>
                  <a:pt x="10103369" y="1898650"/>
                  <a:pt x="10103369" y="1879600"/>
                </a:cubicBezTo>
                <a:cubicBezTo>
                  <a:pt x="10103369" y="1866900"/>
                  <a:pt x="10109719" y="1847850"/>
                  <a:pt x="10109719" y="1835150"/>
                </a:cubicBezTo>
                <a:lnTo>
                  <a:pt x="10128769" y="1854200"/>
                </a:lnTo>
                <a:lnTo>
                  <a:pt x="10154169" y="1854200"/>
                </a:lnTo>
                <a:cubicBezTo>
                  <a:pt x="10154169" y="1835150"/>
                  <a:pt x="10147819" y="1771650"/>
                  <a:pt x="10179569" y="1771650"/>
                </a:cubicBezTo>
                <a:cubicBezTo>
                  <a:pt x="10192269" y="1771650"/>
                  <a:pt x="10179569" y="1784350"/>
                  <a:pt x="10192269" y="1784350"/>
                </a:cubicBezTo>
                <a:cubicBezTo>
                  <a:pt x="10211319" y="1784350"/>
                  <a:pt x="10211319" y="1765300"/>
                  <a:pt x="10224019" y="1765300"/>
                </a:cubicBezTo>
                <a:cubicBezTo>
                  <a:pt x="10243069" y="1765300"/>
                  <a:pt x="10249419" y="1765300"/>
                  <a:pt x="10255769" y="1778000"/>
                </a:cubicBezTo>
                <a:close/>
                <a:moveTo>
                  <a:pt x="6807719" y="1790700"/>
                </a:moveTo>
                <a:cubicBezTo>
                  <a:pt x="6807719" y="1790700"/>
                  <a:pt x="6801369" y="1790700"/>
                  <a:pt x="6801369" y="1778000"/>
                </a:cubicBezTo>
                <a:cubicBezTo>
                  <a:pt x="6801369" y="1758950"/>
                  <a:pt x="6814069" y="1771650"/>
                  <a:pt x="6839469" y="1765300"/>
                </a:cubicBezTo>
                <a:cubicBezTo>
                  <a:pt x="6833119" y="1771650"/>
                  <a:pt x="6820419" y="1778000"/>
                  <a:pt x="6807719" y="1790700"/>
                </a:cubicBezTo>
                <a:close/>
                <a:moveTo>
                  <a:pt x="5023368" y="1765300"/>
                </a:moveTo>
                <a:cubicBezTo>
                  <a:pt x="5023368" y="1771650"/>
                  <a:pt x="5023368" y="1778000"/>
                  <a:pt x="5017018" y="1784350"/>
                </a:cubicBezTo>
                <a:lnTo>
                  <a:pt x="4991618" y="1784350"/>
                </a:lnTo>
                <a:cubicBezTo>
                  <a:pt x="4991618" y="1778000"/>
                  <a:pt x="4997968" y="1771650"/>
                  <a:pt x="5004318" y="1765300"/>
                </a:cubicBezTo>
                <a:lnTo>
                  <a:pt x="5023368" y="1765300"/>
                </a:lnTo>
                <a:close/>
                <a:moveTo>
                  <a:pt x="3016769" y="1765300"/>
                </a:moveTo>
                <a:lnTo>
                  <a:pt x="3035819" y="1822450"/>
                </a:lnTo>
                <a:cubicBezTo>
                  <a:pt x="3023119" y="1816100"/>
                  <a:pt x="2991369" y="1784350"/>
                  <a:pt x="2997719" y="1765300"/>
                </a:cubicBezTo>
                <a:lnTo>
                  <a:pt x="3016769" y="1765300"/>
                </a:lnTo>
                <a:close/>
                <a:moveTo>
                  <a:pt x="1721368" y="1765300"/>
                </a:moveTo>
                <a:cubicBezTo>
                  <a:pt x="1721368" y="1778000"/>
                  <a:pt x="1721368" y="1790700"/>
                  <a:pt x="1734068" y="1803400"/>
                </a:cubicBezTo>
                <a:cubicBezTo>
                  <a:pt x="1715018" y="1809750"/>
                  <a:pt x="1689618" y="1803400"/>
                  <a:pt x="1670568" y="1803400"/>
                </a:cubicBezTo>
                <a:cubicBezTo>
                  <a:pt x="1670568" y="1803400"/>
                  <a:pt x="1670568" y="1797050"/>
                  <a:pt x="1664218" y="1790700"/>
                </a:cubicBezTo>
                <a:lnTo>
                  <a:pt x="1689618" y="1765300"/>
                </a:lnTo>
                <a:lnTo>
                  <a:pt x="1721368" y="1765300"/>
                </a:lnTo>
                <a:close/>
                <a:moveTo>
                  <a:pt x="7195069" y="1778000"/>
                </a:moveTo>
                <a:cubicBezTo>
                  <a:pt x="7188719" y="1778000"/>
                  <a:pt x="7176019" y="1784350"/>
                  <a:pt x="7163319" y="1797050"/>
                </a:cubicBezTo>
                <a:cubicBezTo>
                  <a:pt x="7169669" y="1784350"/>
                  <a:pt x="7182369" y="1765300"/>
                  <a:pt x="7195069" y="1758950"/>
                </a:cubicBezTo>
                <a:lnTo>
                  <a:pt x="7195069" y="1778000"/>
                </a:lnTo>
                <a:close/>
                <a:moveTo>
                  <a:pt x="9385819" y="1790700"/>
                </a:moveTo>
                <a:cubicBezTo>
                  <a:pt x="9379469" y="1790700"/>
                  <a:pt x="9366769" y="1797050"/>
                  <a:pt x="9328669" y="1797050"/>
                </a:cubicBezTo>
                <a:cubicBezTo>
                  <a:pt x="9341369" y="1790700"/>
                  <a:pt x="9354069" y="1765300"/>
                  <a:pt x="9347719" y="1752600"/>
                </a:cubicBezTo>
                <a:cubicBezTo>
                  <a:pt x="9360419" y="1765300"/>
                  <a:pt x="9379469" y="1778000"/>
                  <a:pt x="9385819" y="1790700"/>
                </a:cubicBezTo>
                <a:close/>
                <a:moveTo>
                  <a:pt x="9214369" y="1771650"/>
                </a:moveTo>
                <a:cubicBezTo>
                  <a:pt x="9214369" y="1765300"/>
                  <a:pt x="9220719" y="1758950"/>
                  <a:pt x="9227069" y="1752600"/>
                </a:cubicBezTo>
                <a:cubicBezTo>
                  <a:pt x="9227069" y="1758950"/>
                  <a:pt x="9220719" y="1765300"/>
                  <a:pt x="9214369" y="1771650"/>
                </a:cubicBezTo>
                <a:close/>
                <a:moveTo>
                  <a:pt x="7868169" y="1758950"/>
                </a:moveTo>
                <a:cubicBezTo>
                  <a:pt x="7868169" y="1758950"/>
                  <a:pt x="7868169" y="1752600"/>
                  <a:pt x="7874519" y="1746250"/>
                </a:cubicBezTo>
                <a:cubicBezTo>
                  <a:pt x="7874519" y="1752600"/>
                  <a:pt x="7874519" y="1758950"/>
                  <a:pt x="7868169" y="1758950"/>
                </a:cubicBezTo>
                <a:close/>
                <a:moveTo>
                  <a:pt x="6236218" y="1765300"/>
                </a:moveTo>
                <a:cubicBezTo>
                  <a:pt x="6236218" y="1797050"/>
                  <a:pt x="6179068" y="1866900"/>
                  <a:pt x="6160018" y="1866900"/>
                </a:cubicBezTo>
                <a:cubicBezTo>
                  <a:pt x="6128268" y="1866900"/>
                  <a:pt x="6140968" y="1828800"/>
                  <a:pt x="6140968" y="1822450"/>
                </a:cubicBezTo>
                <a:cubicBezTo>
                  <a:pt x="6140968" y="1803400"/>
                  <a:pt x="6140968" y="1733550"/>
                  <a:pt x="6179068" y="1733550"/>
                </a:cubicBezTo>
                <a:cubicBezTo>
                  <a:pt x="6217168" y="1733550"/>
                  <a:pt x="6236218" y="1752600"/>
                  <a:pt x="6236218" y="1765300"/>
                </a:cubicBezTo>
                <a:close/>
                <a:moveTo>
                  <a:pt x="3251718" y="1739900"/>
                </a:moveTo>
                <a:cubicBezTo>
                  <a:pt x="3239018" y="1739900"/>
                  <a:pt x="3219968" y="1739900"/>
                  <a:pt x="3200919" y="1727200"/>
                </a:cubicBezTo>
                <a:cubicBezTo>
                  <a:pt x="3213619" y="1727200"/>
                  <a:pt x="3232668" y="1733550"/>
                  <a:pt x="3251718" y="1739900"/>
                </a:cubicBezTo>
                <a:close/>
                <a:moveTo>
                  <a:pt x="2985019" y="1752600"/>
                </a:moveTo>
                <a:cubicBezTo>
                  <a:pt x="2978669" y="1746250"/>
                  <a:pt x="2972319" y="1733550"/>
                  <a:pt x="2972319" y="1727200"/>
                </a:cubicBezTo>
                <a:cubicBezTo>
                  <a:pt x="2978669" y="1733550"/>
                  <a:pt x="2985019" y="1746250"/>
                  <a:pt x="2985019" y="1752600"/>
                </a:cubicBezTo>
                <a:close/>
                <a:moveTo>
                  <a:pt x="2838969" y="1739900"/>
                </a:moveTo>
                <a:cubicBezTo>
                  <a:pt x="2826269" y="1739900"/>
                  <a:pt x="2807219" y="1739900"/>
                  <a:pt x="2794519" y="1733550"/>
                </a:cubicBezTo>
                <a:lnTo>
                  <a:pt x="2781819" y="1746250"/>
                </a:lnTo>
                <a:cubicBezTo>
                  <a:pt x="2794519" y="1758950"/>
                  <a:pt x="2819919" y="1771650"/>
                  <a:pt x="2838969" y="1784350"/>
                </a:cubicBezTo>
                <a:lnTo>
                  <a:pt x="2800869" y="1784350"/>
                </a:lnTo>
                <a:cubicBezTo>
                  <a:pt x="2781819" y="1771650"/>
                  <a:pt x="2769119" y="1752600"/>
                  <a:pt x="2762769" y="1733550"/>
                </a:cubicBezTo>
                <a:cubicBezTo>
                  <a:pt x="2769119" y="1727200"/>
                  <a:pt x="2775469" y="1727200"/>
                  <a:pt x="2788169" y="1727200"/>
                </a:cubicBezTo>
                <a:cubicBezTo>
                  <a:pt x="2807219" y="1727200"/>
                  <a:pt x="2826269" y="1733550"/>
                  <a:pt x="2838969" y="1739900"/>
                </a:cubicBezTo>
                <a:close/>
                <a:moveTo>
                  <a:pt x="11271769" y="1758950"/>
                </a:moveTo>
                <a:cubicBezTo>
                  <a:pt x="11271769" y="1746250"/>
                  <a:pt x="11284469" y="1733550"/>
                  <a:pt x="11290819" y="1720850"/>
                </a:cubicBezTo>
                <a:cubicBezTo>
                  <a:pt x="11290819" y="1733550"/>
                  <a:pt x="11278119" y="1746250"/>
                  <a:pt x="11271769" y="1758950"/>
                </a:cubicBezTo>
                <a:close/>
                <a:moveTo>
                  <a:pt x="10554219" y="1765300"/>
                </a:moveTo>
                <a:cubicBezTo>
                  <a:pt x="10554219" y="1778000"/>
                  <a:pt x="10547869" y="1784350"/>
                  <a:pt x="10541519" y="1797050"/>
                </a:cubicBezTo>
                <a:cubicBezTo>
                  <a:pt x="10535169" y="1778000"/>
                  <a:pt x="10535169" y="1752600"/>
                  <a:pt x="10528819" y="1720850"/>
                </a:cubicBezTo>
                <a:cubicBezTo>
                  <a:pt x="10541519" y="1727200"/>
                  <a:pt x="10554219" y="1746250"/>
                  <a:pt x="10554219" y="1765300"/>
                </a:cubicBezTo>
                <a:close/>
                <a:moveTo>
                  <a:pt x="6140968" y="1746250"/>
                </a:moveTo>
                <a:cubicBezTo>
                  <a:pt x="6134618" y="1752600"/>
                  <a:pt x="6128268" y="1752600"/>
                  <a:pt x="6121918" y="1746250"/>
                </a:cubicBezTo>
                <a:lnTo>
                  <a:pt x="6121918" y="1720850"/>
                </a:lnTo>
                <a:lnTo>
                  <a:pt x="6134618" y="1720850"/>
                </a:lnTo>
                <a:lnTo>
                  <a:pt x="6140968" y="1746250"/>
                </a:lnTo>
                <a:close/>
                <a:moveTo>
                  <a:pt x="5582168" y="1911350"/>
                </a:moveTo>
                <a:lnTo>
                  <a:pt x="5594868" y="1924050"/>
                </a:lnTo>
                <a:lnTo>
                  <a:pt x="5613918" y="1924050"/>
                </a:lnTo>
                <a:cubicBezTo>
                  <a:pt x="5620268" y="1905000"/>
                  <a:pt x="5613918" y="1879600"/>
                  <a:pt x="5652018" y="1879600"/>
                </a:cubicBezTo>
                <a:cubicBezTo>
                  <a:pt x="5652018" y="1879600"/>
                  <a:pt x="5658368" y="1873250"/>
                  <a:pt x="5658368" y="1892300"/>
                </a:cubicBezTo>
                <a:cubicBezTo>
                  <a:pt x="5658368" y="1905000"/>
                  <a:pt x="5639318" y="1924050"/>
                  <a:pt x="5639318" y="1943100"/>
                </a:cubicBezTo>
                <a:cubicBezTo>
                  <a:pt x="5639318" y="1955800"/>
                  <a:pt x="5652018" y="1962150"/>
                  <a:pt x="5671068" y="1962150"/>
                </a:cubicBezTo>
                <a:lnTo>
                  <a:pt x="5690118" y="1962150"/>
                </a:lnTo>
                <a:lnTo>
                  <a:pt x="5690118" y="2038350"/>
                </a:lnTo>
                <a:cubicBezTo>
                  <a:pt x="5658368" y="2139950"/>
                  <a:pt x="5626618" y="2152650"/>
                  <a:pt x="5569468" y="2152650"/>
                </a:cubicBezTo>
                <a:lnTo>
                  <a:pt x="5556768" y="2146300"/>
                </a:lnTo>
                <a:cubicBezTo>
                  <a:pt x="5556768" y="2139950"/>
                  <a:pt x="5550418" y="2146300"/>
                  <a:pt x="5550418" y="2127250"/>
                </a:cubicBezTo>
                <a:cubicBezTo>
                  <a:pt x="5550418" y="2114550"/>
                  <a:pt x="5601218" y="2051050"/>
                  <a:pt x="5620268" y="2006600"/>
                </a:cubicBezTo>
                <a:lnTo>
                  <a:pt x="5582168" y="2006600"/>
                </a:lnTo>
                <a:cubicBezTo>
                  <a:pt x="5518668" y="2038350"/>
                  <a:pt x="5499618" y="2070100"/>
                  <a:pt x="5448818" y="2070100"/>
                </a:cubicBezTo>
                <a:cubicBezTo>
                  <a:pt x="5398018" y="2070100"/>
                  <a:pt x="5366268" y="2019300"/>
                  <a:pt x="5328168" y="1955800"/>
                </a:cubicBezTo>
                <a:cubicBezTo>
                  <a:pt x="5321818" y="1936750"/>
                  <a:pt x="5309118" y="1936750"/>
                  <a:pt x="5309118" y="1917700"/>
                </a:cubicBezTo>
                <a:cubicBezTo>
                  <a:pt x="5309118" y="1841500"/>
                  <a:pt x="5378968" y="1879600"/>
                  <a:pt x="5378968" y="1835150"/>
                </a:cubicBezTo>
                <a:cubicBezTo>
                  <a:pt x="5378968" y="1809750"/>
                  <a:pt x="5353568" y="1797050"/>
                  <a:pt x="5328168" y="1797050"/>
                </a:cubicBezTo>
                <a:cubicBezTo>
                  <a:pt x="5334518" y="1765300"/>
                  <a:pt x="5334518" y="1752600"/>
                  <a:pt x="5340868" y="1739900"/>
                </a:cubicBezTo>
                <a:cubicBezTo>
                  <a:pt x="5359918" y="1746250"/>
                  <a:pt x="5378968" y="1746250"/>
                  <a:pt x="5423418" y="1752600"/>
                </a:cubicBezTo>
                <a:cubicBezTo>
                  <a:pt x="5429768" y="1739900"/>
                  <a:pt x="5423418" y="1727200"/>
                  <a:pt x="5429768" y="1714500"/>
                </a:cubicBezTo>
                <a:cubicBezTo>
                  <a:pt x="5512318" y="1695450"/>
                  <a:pt x="5601218" y="1835150"/>
                  <a:pt x="5582168" y="1911350"/>
                </a:cubicBezTo>
                <a:close/>
                <a:moveTo>
                  <a:pt x="2210319" y="1778000"/>
                </a:moveTo>
                <a:cubicBezTo>
                  <a:pt x="2210319" y="1746250"/>
                  <a:pt x="2191269" y="1727200"/>
                  <a:pt x="2216669" y="1714500"/>
                </a:cubicBezTo>
                <a:lnTo>
                  <a:pt x="2210319" y="1778000"/>
                </a:lnTo>
                <a:close/>
                <a:moveTo>
                  <a:pt x="1156218" y="1733550"/>
                </a:moveTo>
                <a:cubicBezTo>
                  <a:pt x="1162568" y="1727200"/>
                  <a:pt x="1162568" y="1720850"/>
                  <a:pt x="1168918" y="1714500"/>
                </a:cubicBezTo>
                <a:cubicBezTo>
                  <a:pt x="1168918" y="1720850"/>
                  <a:pt x="1162568" y="1733550"/>
                  <a:pt x="1156218" y="1733550"/>
                </a:cubicBezTo>
                <a:close/>
                <a:moveTo>
                  <a:pt x="3327918" y="1739900"/>
                </a:moveTo>
                <a:lnTo>
                  <a:pt x="3277118" y="1739900"/>
                </a:lnTo>
                <a:cubicBezTo>
                  <a:pt x="3277118" y="1733550"/>
                  <a:pt x="3283468" y="1720850"/>
                  <a:pt x="3296168" y="1708150"/>
                </a:cubicBezTo>
                <a:cubicBezTo>
                  <a:pt x="3302518" y="1714500"/>
                  <a:pt x="3315218" y="1720850"/>
                  <a:pt x="3327918" y="1739900"/>
                </a:cubicBezTo>
                <a:close/>
                <a:moveTo>
                  <a:pt x="9347719" y="1708150"/>
                </a:moveTo>
                <a:cubicBezTo>
                  <a:pt x="9341369" y="1708150"/>
                  <a:pt x="9328669" y="1714500"/>
                  <a:pt x="9322319" y="1714500"/>
                </a:cubicBezTo>
                <a:cubicBezTo>
                  <a:pt x="9322319" y="1714500"/>
                  <a:pt x="9315969" y="1708150"/>
                  <a:pt x="9315969" y="1701800"/>
                </a:cubicBezTo>
                <a:lnTo>
                  <a:pt x="9347719" y="1708150"/>
                </a:lnTo>
                <a:close/>
                <a:moveTo>
                  <a:pt x="6375918" y="1708150"/>
                </a:moveTo>
                <a:cubicBezTo>
                  <a:pt x="6375918" y="1701800"/>
                  <a:pt x="6375918" y="1689100"/>
                  <a:pt x="6382268" y="1689100"/>
                </a:cubicBezTo>
                <a:cubicBezTo>
                  <a:pt x="6382268" y="1695450"/>
                  <a:pt x="6382268" y="1701800"/>
                  <a:pt x="6375918" y="1708150"/>
                </a:cubicBezTo>
                <a:close/>
                <a:moveTo>
                  <a:pt x="6293368" y="1701800"/>
                </a:moveTo>
                <a:cubicBezTo>
                  <a:pt x="6293368" y="1695450"/>
                  <a:pt x="6293368" y="1689100"/>
                  <a:pt x="6299718" y="1689100"/>
                </a:cubicBezTo>
                <a:cubicBezTo>
                  <a:pt x="6299718" y="1689100"/>
                  <a:pt x="6299718" y="1695450"/>
                  <a:pt x="6293368" y="1701800"/>
                </a:cubicBezTo>
                <a:close/>
                <a:moveTo>
                  <a:pt x="3156469" y="1714500"/>
                </a:moveTo>
                <a:cubicBezTo>
                  <a:pt x="3156469" y="1714500"/>
                  <a:pt x="3156469" y="1708150"/>
                  <a:pt x="3150119" y="1701800"/>
                </a:cubicBezTo>
                <a:cubicBezTo>
                  <a:pt x="3162819" y="1695450"/>
                  <a:pt x="3181869" y="1695450"/>
                  <a:pt x="3200919" y="1695450"/>
                </a:cubicBezTo>
                <a:cubicBezTo>
                  <a:pt x="3188219" y="1701800"/>
                  <a:pt x="3169169" y="1714500"/>
                  <a:pt x="3156469" y="1714500"/>
                </a:cubicBezTo>
                <a:close/>
                <a:moveTo>
                  <a:pt x="8179319" y="1778000"/>
                </a:moveTo>
                <a:cubicBezTo>
                  <a:pt x="8179319" y="1841500"/>
                  <a:pt x="8084069" y="1898650"/>
                  <a:pt x="8026919" y="1968500"/>
                </a:cubicBezTo>
                <a:cubicBezTo>
                  <a:pt x="8020569" y="1974850"/>
                  <a:pt x="8014219" y="1974850"/>
                  <a:pt x="8007869" y="1968500"/>
                </a:cubicBezTo>
                <a:lnTo>
                  <a:pt x="7982469" y="1974850"/>
                </a:lnTo>
                <a:cubicBezTo>
                  <a:pt x="7995169" y="1993900"/>
                  <a:pt x="8020569" y="2006600"/>
                  <a:pt x="8039619" y="2012950"/>
                </a:cubicBezTo>
                <a:cubicBezTo>
                  <a:pt x="8039619" y="2038350"/>
                  <a:pt x="8033269" y="2051050"/>
                  <a:pt x="8033269" y="2057400"/>
                </a:cubicBezTo>
                <a:cubicBezTo>
                  <a:pt x="8014219" y="2051050"/>
                  <a:pt x="7995169" y="2019300"/>
                  <a:pt x="7976119" y="2006600"/>
                </a:cubicBezTo>
                <a:cubicBezTo>
                  <a:pt x="7950719" y="1993900"/>
                  <a:pt x="7925319" y="2006600"/>
                  <a:pt x="7893569" y="2006600"/>
                </a:cubicBezTo>
                <a:cubicBezTo>
                  <a:pt x="7893569" y="2000250"/>
                  <a:pt x="7887219" y="2000250"/>
                  <a:pt x="7887219" y="1981200"/>
                </a:cubicBezTo>
                <a:cubicBezTo>
                  <a:pt x="7887219" y="1968500"/>
                  <a:pt x="7950719" y="1885950"/>
                  <a:pt x="7969769" y="1841500"/>
                </a:cubicBezTo>
                <a:cubicBezTo>
                  <a:pt x="7976119" y="1835150"/>
                  <a:pt x="7988819" y="1835150"/>
                  <a:pt x="7995169" y="1828800"/>
                </a:cubicBezTo>
                <a:cubicBezTo>
                  <a:pt x="8007869" y="1797050"/>
                  <a:pt x="8103119" y="1720850"/>
                  <a:pt x="8160269" y="1682750"/>
                </a:cubicBezTo>
                <a:cubicBezTo>
                  <a:pt x="8166619" y="1714500"/>
                  <a:pt x="8179319" y="1758950"/>
                  <a:pt x="8179319" y="1778000"/>
                </a:cubicBezTo>
                <a:close/>
                <a:moveTo>
                  <a:pt x="5702818" y="1765300"/>
                </a:moveTo>
                <a:cubicBezTo>
                  <a:pt x="5702818" y="1778000"/>
                  <a:pt x="5696468" y="1797050"/>
                  <a:pt x="5696468" y="1809750"/>
                </a:cubicBezTo>
                <a:cubicBezTo>
                  <a:pt x="5658368" y="1784350"/>
                  <a:pt x="5677418" y="1746250"/>
                  <a:pt x="5671068" y="1720850"/>
                </a:cubicBezTo>
                <a:cubicBezTo>
                  <a:pt x="5658368" y="1708150"/>
                  <a:pt x="5639318" y="1701800"/>
                  <a:pt x="5620268" y="1689100"/>
                </a:cubicBezTo>
                <a:lnTo>
                  <a:pt x="5690118" y="1689100"/>
                </a:lnTo>
                <a:cubicBezTo>
                  <a:pt x="5690118" y="1714500"/>
                  <a:pt x="5702818" y="1746250"/>
                  <a:pt x="5702818" y="1765300"/>
                </a:cubicBezTo>
                <a:close/>
                <a:moveTo>
                  <a:pt x="4794768" y="1765300"/>
                </a:moveTo>
                <a:cubicBezTo>
                  <a:pt x="4794768" y="1778000"/>
                  <a:pt x="4775718" y="1797050"/>
                  <a:pt x="4763018" y="1797050"/>
                </a:cubicBezTo>
                <a:cubicBezTo>
                  <a:pt x="4763018" y="1784350"/>
                  <a:pt x="4769368" y="1771650"/>
                  <a:pt x="4769368" y="1758950"/>
                </a:cubicBezTo>
                <a:cubicBezTo>
                  <a:pt x="4763018" y="1752600"/>
                  <a:pt x="4769368" y="1752600"/>
                  <a:pt x="4750318" y="1752600"/>
                </a:cubicBezTo>
                <a:cubicBezTo>
                  <a:pt x="4724918" y="1752600"/>
                  <a:pt x="4667768" y="1822450"/>
                  <a:pt x="4655068" y="1841500"/>
                </a:cubicBezTo>
                <a:cubicBezTo>
                  <a:pt x="4661418" y="1847850"/>
                  <a:pt x="4655068" y="1860550"/>
                  <a:pt x="4667768" y="1860550"/>
                </a:cubicBezTo>
                <a:cubicBezTo>
                  <a:pt x="4686818" y="1860550"/>
                  <a:pt x="4705868" y="1854200"/>
                  <a:pt x="4718568" y="1847850"/>
                </a:cubicBezTo>
                <a:cubicBezTo>
                  <a:pt x="4731268" y="1841500"/>
                  <a:pt x="4737618" y="1828800"/>
                  <a:pt x="4743968" y="1822450"/>
                </a:cubicBezTo>
                <a:cubicBezTo>
                  <a:pt x="4731268" y="1847850"/>
                  <a:pt x="4686818" y="1885950"/>
                  <a:pt x="4686818" y="1898650"/>
                </a:cubicBezTo>
                <a:cubicBezTo>
                  <a:pt x="4686818" y="1917700"/>
                  <a:pt x="4686818" y="1911350"/>
                  <a:pt x="4693168" y="1917700"/>
                </a:cubicBezTo>
                <a:cubicBezTo>
                  <a:pt x="4731268" y="1892300"/>
                  <a:pt x="4775718" y="1847850"/>
                  <a:pt x="4813818" y="1803400"/>
                </a:cubicBezTo>
                <a:cubicBezTo>
                  <a:pt x="4839218" y="1822450"/>
                  <a:pt x="4864618" y="1854200"/>
                  <a:pt x="4896368" y="1879600"/>
                </a:cubicBezTo>
                <a:cubicBezTo>
                  <a:pt x="4870968" y="1892300"/>
                  <a:pt x="4839218" y="1911350"/>
                  <a:pt x="4807468" y="1943100"/>
                </a:cubicBezTo>
                <a:cubicBezTo>
                  <a:pt x="4813818" y="1949450"/>
                  <a:pt x="4820168" y="1949450"/>
                  <a:pt x="4826518" y="1949450"/>
                </a:cubicBezTo>
                <a:cubicBezTo>
                  <a:pt x="4820168" y="1955800"/>
                  <a:pt x="4820168" y="1962150"/>
                  <a:pt x="4820168" y="1974850"/>
                </a:cubicBezTo>
                <a:cubicBezTo>
                  <a:pt x="4813818" y="1974850"/>
                  <a:pt x="4807468" y="1981200"/>
                  <a:pt x="4801118" y="1987550"/>
                </a:cubicBezTo>
                <a:cubicBezTo>
                  <a:pt x="4801118" y="1981200"/>
                  <a:pt x="4807468" y="1955800"/>
                  <a:pt x="4801118" y="1949450"/>
                </a:cubicBezTo>
                <a:cubicBezTo>
                  <a:pt x="4788418" y="1955800"/>
                  <a:pt x="4769368" y="1968500"/>
                  <a:pt x="4750318" y="1981200"/>
                </a:cubicBezTo>
                <a:cubicBezTo>
                  <a:pt x="4737618" y="2076450"/>
                  <a:pt x="4712218" y="2044700"/>
                  <a:pt x="4712218" y="2082800"/>
                </a:cubicBezTo>
                <a:cubicBezTo>
                  <a:pt x="4712218" y="2114550"/>
                  <a:pt x="4782068" y="2171700"/>
                  <a:pt x="4820168" y="2203450"/>
                </a:cubicBezTo>
                <a:cubicBezTo>
                  <a:pt x="4775718" y="2171700"/>
                  <a:pt x="4724918" y="2139950"/>
                  <a:pt x="4686818" y="2101850"/>
                </a:cubicBezTo>
                <a:cubicBezTo>
                  <a:pt x="4667768" y="2089150"/>
                  <a:pt x="4648718" y="2063750"/>
                  <a:pt x="4623318" y="2038350"/>
                </a:cubicBezTo>
                <a:cubicBezTo>
                  <a:pt x="4616968" y="2044700"/>
                  <a:pt x="4604268" y="2044700"/>
                  <a:pt x="4591568" y="2038350"/>
                </a:cubicBezTo>
                <a:cubicBezTo>
                  <a:pt x="4585218" y="2032000"/>
                  <a:pt x="4566168" y="2025650"/>
                  <a:pt x="4566168" y="2006600"/>
                </a:cubicBezTo>
                <a:cubicBezTo>
                  <a:pt x="4566168" y="1993900"/>
                  <a:pt x="4597918" y="1898650"/>
                  <a:pt x="4597918" y="1879600"/>
                </a:cubicBezTo>
                <a:cubicBezTo>
                  <a:pt x="4597918" y="1866900"/>
                  <a:pt x="4591568" y="1860550"/>
                  <a:pt x="4585218" y="1847850"/>
                </a:cubicBezTo>
                <a:cubicBezTo>
                  <a:pt x="4540768" y="1873250"/>
                  <a:pt x="4547118" y="2000250"/>
                  <a:pt x="4547118" y="2012950"/>
                </a:cubicBezTo>
                <a:cubicBezTo>
                  <a:pt x="4547118" y="2025650"/>
                  <a:pt x="4585218" y="2051050"/>
                  <a:pt x="4585218" y="2070100"/>
                </a:cubicBezTo>
                <a:cubicBezTo>
                  <a:pt x="4585218" y="2101850"/>
                  <a:pt x="4534418" y="2089150"/>
                  <a:pt x="4521718" y="2101850"/>
                </a:cubicBezTo>
                <a:cubicBezTo>
                  <a:pt x="4540768" y="2114550"/>
                  <a:pt x="4566168" y="2120900"/>
                  <a:pt x="4585218" y="2146300"/>
                </a:cubicBezTo>
                <a:cubicBezTo>
                  <a:pt x="4597918" y="2152650"/>
                  <a:pt x="4597918" y="2178050"/>
                  <a:pt x="4597918" y="2190750"/>
                </a:cubicBezTo>
                <a:cubicBezTo>
                  <a:pt x="4604268" y="2197100"/>
                  <a:pt x="4616968" y="2197100"/>
                  <a:pt x="4629668" y="2190750"/>
                </a:cubicBezTo>
                <a:cubicBezTo>
                  <a:pt x="4655068" y="2228850"/>
                  <a:pt x="4693168" y="2286000"/>
                  <a:pt x="4693168" y="2305050"/>
                </a:cubicBezTo>
                <a:cubicBezTo>
                  <a:pt x="4693168" y="2317750"/>
                  <a:pt x="4674118" y="2305050"/>
                  <a:pt x="4674118" y="2317750"/>
                </a:cubicBezTo>
                <a:cubicBezTo>
                  <a:pt x="4674118" y="2336800"/>
                  <a:pt x="4686818" y="2336800"/>
                  <a:pt x="4680468" y="2349500"/>
                </a:cubicBezTo>
                <a:cubicBezTo>
                  <a:pt x="4648718" y="2336800"/>
                  <a:pt x="4610618" y="2317750"/>
                  <a:pt x="4585218" y="2298700"/>
                </a:cubicBezTo>
                <a:cubicBezTo>
                  <a:pt x="4553468" y="2286000"/>
                  <a:pt x="4521718" y="2228850"/>
                  <a:pt x="4502668" y="2228850"/>
                </a:cubicBezTo>
                <a:cubicBezTo>
                  <a:pt x="4489968" y="2228850"/>
                  <a:pt x="4464568" y="2235200"/>
                  <a:pt x="4445518" y="2241550"/>
                </a:cubicBezTo>
                <a:cubicBezTo>
                  <a:pt x="4458218" y="2254250"/>
                  <a:pt x="4477268" y="2254250"/>
                  <a:pt x="4489968" y="2260600"/>
                </a:cubicBezTo>
                <a:cubicBezTo>
                  <a:pt x="4515368" y="2279650"/>
                  <a:pt x="4534418" y="2311400"/>
                  <a:pt x="4559818" y="2324100"/>
                </a:cubicBezTo>
                <a:cubicBezTo>
                  <a:pt x="4636018" y="2374900"/>
                  <a:pt x="4731268" y="2393950"/>
                  <a:pt x="4820168" y="2406650"/>
                </a:cubicBezTo>
                <a:cubicBezTo>
                  <a:pt x="4820168" y="2406650"/>
                  <a:pt x="4826518" y="2400300"/>
                  <a:pt x="4826518" y="2419350"/>
                </a:cubicBezTo>
                <a:cubicBezTo>
                  <a:pt x="4826518" y="2432050"/>
                  <a:pt x="4807468" y="2482850"/>
                  <a:pt x="4807468" y="2495550"/>
                </a:cubicBezTo>
                <a:cubicBezTo>
                  <a:pt x="4807468" y="2514600"/>
                  <a:pt x="4813818" y="2533650"/>
                  <a:pt x="4820168" y="2571750"/>
                </a:cubicBezTo>
                <a:lnTo>
                  <a:pt x="4782068" y="2571750"/>
                </a:lnTo>
                <a:cubicBezTo>
                  <a:pt x="4743968" y="2552700"/>
                  <a:pt x="4674118" y="2501900"/>
                  <a:pt x="4642368" y="2482850"/>
                </a:cubicBezTo>
                <a:cubicBezTo>
                  <a:pt x="4642368" y="2489200"/>
                  <a:pt x="4636018" y="2495550"/>
                  <a:pt x="4629668" y="2501900"/>
                </a:cubicBezTo>
                <a:cubicBezTo>
                  <a:pt x="4661418" y="2527300"/>
                  <a:pt x="4693168" y="2565400"/>
                  <a:pt x="4737618" y="2584450"/>
                </a:cubicBezTo>
                <a:cubicBezTo>
                  <a:pt x="4756668" y="2597150"/>
                  <a:pt x="4788418" y="2590800"/>
                  <a:pt x="4813818" y="2590800"/>
                </a:cubicBezTo>
                <a:cubicBezTo>
                  <a:pt x="4820168" y="2590800"/>
                  <a:pt x="4826518" y="2584450"/>
                  <a:pt x="4826518" y="2597150"/>
                </a:cubicBezTo>
                <a:cubicBezTo>
                  <a:pt x="4826518" y="2616200"/>
                  <a:pt x="4794768" y="2628900"/>
                  <a:pt x="4775718" y="2628900"/>
                </a:cubicBezTo>
                <a:cubicBezTo>
                  <a:pt x="4750318" y="2647950"/>
                  <a:pt x="4775718" y="2660650"/>
                  <a:pt x="4763018" y="2686050"/>
                </a:cubicBezTo>
                <a:cubicBezTo>
                  <a:pt x="4750318" y="2673350"/>
                  <a:pt x="4743968" y="2654300"/>
                  <a:pt x="4724918" y="2654300"/>
                </a:cubicBezTo>
                <a:cubicBezTo>
                  <a:pt x="4712218" y="2654300"/>
                  <a:pt x="4705868" y="2673350"/>
                  <a:pt x="4686818" y="2673350"/>
                </a:cubicBezTo>
                <a:cubicBezTo>
                  <a:pt x="4674118" y="2673350"/>
                  <a:pt x="4585218" y="2590800"/>
                  <a:pt x="4540768" y="2540000"/>
                </a:cubicBezTo>
                <a:cubicBezTo>
                  <a:pt x="4305818" y="2286000"/>
                  <a:pt x="4343918" y="2286000"/>
                  <a:pt x="4343918" y="2076450"/>
                </a:cubicBezTo>
                <a:cubicBezTo>
                  <a:pt x="4343918" y="2057400"/>
                  <a:pt x="4324868" y="1968500"/>
                  <a:pt x="4324868" y="1955800"/>
                </a:cubicBezTo>
                <a:lnTo>
                  <a:pt x="4324868" y="1930400"/>
                </a:lnTo>
                <a:cubicBezTo>
                  <a:pt x="4343918" y="1911350"/>
                  <a:pt x="4356618" y="1879600"/>
                  <a:pt x="4382018" y="1860550"/>
                </a:cubicBezTo>
                <a:lnTo>
                  <a:pt x="4382018" y="1847850"/>
                </a:lnTo>
                <a:cubicBezTo>
                  <a:pt x="4382018" y="1828800"/>
                  <a:pt x="4407418" y="1822450"/>
                  <a:pt x="4413768" y="1803400"/>
                </a:cubicBezTo>
                <a:cubicBezTo>
                  <a:pt x="4420118" y="1803400"/>
                  <a:pt x="4432818" y="1809750"/>
                  <a:pt x="4439168" y="1803400"/>
                </a:cubicBezTo>
                <a:cubicBezTo>
                  <a:pt x="4445518" y="1778000"/>
                  <a:pt x="4572518" y="1682750"/>
                  <a:pt x="4604268" y="1682750"/>
                </a:cubicBezTo>
                <a:cubicBezTo>
                  <a:pt x="4648718" y="1682750"/>
                  <a:pt x="4794768" y="1708150"/>
                  <a:pt x="4794768" y="1765300"/>
                </a:cubicBezTo>
                <a:close/>
                <a:moveTo>
                  <a:pt x="8338069" y="1676400"/>
                </a:moveTo>
                <a:cubicBezTo>
                  <a:pt x="8338069" y="1682750"/>
                  <a:pt x="8331719" y="1689100"/>
                  <a:pt x="8331719" y="1701800"/>
                </a:cubicBezTo>
                <a:cubicBezTo>
                  <a:pt x="8331719" y="1765300"/>
                  <a:pt x="8426969" y="1797050"/>
                  <a:pt x="8452369" y="1797050"/>
                </a:cubicBezTo>
                <a:cubicBezTo>
                  <a:pt x="8465069" y="1797050"/>
                  <a:pt x="8484119" y="1778000"/>
                  <a:pt x="8503169" y="1778000"/>
                </a:cubicBezTo>
                <a:cubicBezTo>
                  <a:pt x="8515869" y="1778000"/>
                  <a:pt x="8522219" y="1784350"/>
                  <a:pt x="8528569" y="1790700"/>
                </a:cubicBezTo>
                <a:cubicBezTo>
                  <a:pt x="8503169" y="1892300"/>
                  <a:pt x="8484119" y="1993900"/>
                  <a:pt x="8452369" y="2095500"/>
                </a:cubicBezTo>
                <a:cubicBezTo>
                  <a:pt x="8433319" y="2139950"/>
                  <a:pt x="8382519" y="2184400"/>
                  <a:pt x="8350769" y="2228850"/>
                </a:cubicBezTo>
                <a:lnTo>
                  <a:pt x="8331719" y="2228850"/>
                </a:lnTo>
                <a:cubicBezTo>
                  <a:pt x="8331719" y="2216150"/>
                  <a:pt x="8331719" y="2203450"/>
                  <a:pt x="8325369" y="2190750"/>
                </a:cubicBezTo>
                <a:cubicBezTo>
                  <a:pt x="8312669" y="2197100"/>
                  <a:pt x="8299969" y="2197100"/>
                  <a:pt x="8299969" y="2209800"/>
                </a:cubicBezTo>
                <a:cubicBezTo>
                  <a:pt x="8299969" y="2228850"/>
                  <a:pt x="8312669" y="2235200"/>
                  <a:pt x="8325369" y="2241550"/>
                </a:cubicBezTo>
                <a:cubicBezTo>
                  <a:pt x="8325369" y="2254250"/>
                  <a:pt x="8306319" y="2273300"/>
                  <a:pt x="8287269" y="2292350"/>
                </a:cubicBezTo>
                <a:cubicBezTo>
                  <a:pt x="8255519" y="2292350"/>
                  <a:pt x="8255519" y="2286000"/>
                  <a:pt x="8249169" y="2286000"/>
                </a:cubicBezTo>
                <a:cubicBezTo>
                  <a:pt x="8249169" y="2273300"/>
                  <a:pt x="8261869" y="2254250"/>
                  <a:pt x="8280919" y="2235200"/>
                </a:cubicBezTo>
                <a:cubicBezTo>
                  <a:pt x="8261869" y="2203450"/>
                  <a:pt x="8198369" y="2216150"/>
                  <a:pt x="8179319" y="2190750"/>
                </a:cubicBezTo>
                <a:cubicBezTo>
                  <a:pt x="8160269" y="2171700"/>
                  <a:pt x="8153919" y="2146300"/>
                  <a:pt x="8134869" y="2127250"/>
                </a:cubicBezTo>
                <a:cubicBezTo>
                  <a:pt x="8134869" y="2127250"/>
                  <a:pt x="8128519" y="2120900"/>
                  <a:pt x="8128519" y="2139950"/>
                </a:cubicBezTo>
                <a:cubicBezTo>
                  <a:pt x="8128519" y="2152650"/>
                  <a:pt x="8134869" y="2159000"/>
                  <a:pt x="8141219" y="2190750"/>
                </a:cubicBezTo>
                <a:cubicBezTo>
                  <a:pt x="8141219" y="2190750"/>
                  <a:pt x="8134869" y="2197100"/>
                  <a:pt x="8134869" y="2203450"/>
                </a:cubicBezTo>
                <a:cubicBezTo>
                  <a:pt x="8115819" y="2190750"/>
                  <a:pt x="8096769" y="2171700"/>
                  <a:pt x="8077719" y="2159000"/>
                </a:cubicBezTo>
                <a:cubicBezTo>
                  <a:pt x="8077719" y="2114550"/>
                  <a:pt x="8065019" y="2038350"/>
                  <a:pt x="8065019" y="2019300"/>
                </a:cubicBezTo>
                <a:cubicBezTo>
                  <a:pt x="8065019" y="1962150"/>
                  <a:pt x="8217419" y="1809750"/>
                  <a:pt x="8236469" y="1784350"/>
                </a:cubicBezTo>
                <a:cubicBezTo>
                  <a:pt x="8242819" y="1778000"/>
                  <a:pt x="8242819" y="1771650"/>
                  <a:pt x="8242819" y="1765300"/>
                </a:cubicBezTo>
                <a:cubicBezTo>
                  <a:pt x="8249169" y="1765300"/>
                  <a:pt x="8255519" y="1765300"/>
                  <a:pt x="8261869" y="1758950"/>
                </a:cubicBezTo>
                <a:cubicBezTo>
                  <a:pt x="8268219" y="1752600"/>
                  <a:pt x="8268219" y="1727200"/>
                  <a:pt x="8274569" y="1714500"/>
                </a:cubicBezTo>
                <a:cubicBezTo>
                  <a:pt x="8280919" y="1695450"/>
                  <a:pt x="8306319" y="1689100"/>
                  <a:pt x="8319019" y="1676400"/>
                </a:cubicBezTo>
                <a:lnTo>
                  <a:pt x="8338069" y="1676400"/>
                </a:lnTo>
                <a:close/>
                <a:moveTo>
                  <a:pt x="7093469" y="1733550"/>
                </a:moveTo>
                <a:cubicBezTo>
                  <a:pt x="7087119" y="1733550"/>
                  <a:pt x="7080769" y="1739900"/>
                  <a:pt x="7074419" y="1739900"/>
                </a:cubicBezTo>
                <a:lnTo>
                  <a:pt x="7074419" y="1714500"/>
                </a:lnTo>
                <a:cubicBezTo>
                  <a:pt x="7080769" y="1701800"/>
                  <a:pt x="7087119" y="1682750"/>
                  <a:pt x="7099819" y="1670050"/>
                </a:cubicBezTo>
                <a:cubicBezTo>
                  <a:pt x="7099819" y="1720850"/>
                  <a:pt x="7093469" y="1727200"/>
                  <a:pt x="7093469" y="1733550"/>
                </a:cubicBezTo>
                <a:close/>
                <a:moveTo>
                  <a:pt x="508518" y="1689100"/>
                </a:moveTo>
                <a:cubicBezTo>
                  <a:pt x="508518" y="1701800"/>
                  <a:pt x="489468" y="1733550"/>
                  <a:pt x="483118" y="1752600"/>
                </a:cubicBezTo>
                <a:cubicBezTo>
                  <a:pt x="483118" y="1739900"/>
                  <a:pt x="476768" y="1727200"/>
                  <a:pt x="476768" y="1708150"/>
                </a:cubicBezTo>
                <a:cubicBezTo>
                  <a:pt x="476768" y="1695450"/>
                  <a:pt x="495818" y="1682750"/>
                  <a:pt x="502168" y="1670050"/>
                </a:cubicBezTo>
                <a:cubicBezTo>
                  <a:pt x="502168" y="1676400"/>
                  <a:pt x="508518" y="1670050"/>
                  <a:pt x="508518" y="1689100"/>
                </a:cubicBezTo>
                <a:close/>
                <a:moveTo>
                  <a:pt x="4528068" y="1663700"/>
                </a:moveTo>
                <a:lnTo>
                  <a:pt x="4470918" y="1701800"/>
                </a:lnTo>
                <a:lnTo>
                  <a:pt x="4451868" y="1701800"/>
                </a:lnTo>
                <a:cubicBezTo>
                  <a:pt x="4458218" y="1689100"/>
                  <a:pt x="4470918" y="1676400"/>
                  <a:pt x="4477268" y="1663700"/>
                </a:cubicBezTo>
                <a:lnTo>
                  <a:pt x="4528068" y="1663700"/>
                </a:lnTo>
                <a:close/>
                <a:moveTo>
                  <a:pt x="4261368" y="1663700"/>
                </a:moveTo>
                <a:cubicBezTo>
                  <a:pt x="4261368" y="1657350"/>
                  <a:pt x="4267718" y="1651000"/>
                  <a:pt x="4274068" y="1657350"/>
                </a:cubicBezTo>
                <a:cubicBezTo>
                  <a:pt x="4274068" y="1657350"/>
                  <a:pt x="4267718" y="1663700"/>
                  <a:pt x="4261368" y="1663700"/>
                </a:cubicBezTo>
                <a:close/>
                <a:moveTo>
                  <a:pt x="1353068" y="1651000"/>
                </a:moveTo>
                <a:cubicBezTo>
                  <a:pt x="1378468" y="1689100"/>
                  <a:pt x="1403868" y="1733550"/>
                  <a:pt x="1416568" y="1778000"/>
                </a:cubicBezTo>
                <a:cubicBezTo>
                  <a:pt x="1359418" y="1752600"/>
                  <a:pt x="1359418" y="1701800"/>
                  <a:pt x="1353068" y="1651000"/>
                </a:cubicBezTo>
                <a:close/>
                <a:moveTo>
                  <a:pt x="8007869" y="1663700"/>
                </a:moveTo>
                <a:cubicBezTo>
                  <a:pt x="8007869" y="1682750"/>
                  <a:pt x="7906269" y="1708150"/>
                  <a:pt x="7893569" y="1720850"/>
                </a:cubicBezTo>
                <a:cubicBezTo>
                  <a:pt x="7887219" y="1708150"/>
                  <a:pt x="7887219" y="1695450"/>
                  <a:pt x="7874519" y="1682750"/>
                </a:cubicBezTo>
                <a:lnTo>
                  <a:pt x="7842769" y="1689100"/>
                </a:lnTo>
                <a:cubicBezTo>
                  <a:pt x="7849119" y="1701800"/>
                  <a:pt x="7861819" y="1714500"/>
                  <a:pt x="7861819" y="1727200"/>
                </a:cubicBezTo>
                <a:cubicBezTo>
                  <a:pt x="7861819" y="1727200"/>
                  <a:pt x="7830069" y="1758950"/>
                  <a:pt x="7817369" y="1797050"/>
                </a:cubicBezTo>
                <a:cubicBezTo>
                  <a:pt x="7817369" y="1803400"/>
                  <a:pt x="7817369" y="1809750"/>
                  <a:pt x="7798319" y="1809750"/>
                </a:cubicBezTo>
                <a:lnTo>
                  <a:pt x="7747519" y="1809750"/>
                </a:lnTo>
                <a:cubicBezTo>
                  <a:pt x="7798319" y="1720850"/>
                  <a:pt x="7842769" y="1790700"/>
                  <a:pt x="7842769" y="1714500"/>
                </a:cubicBezTo>
                <a:cubicBezTo>
                  <a:pt x="7842769" y="1701800"/>
                  <a:pt x="7836419" y="1689100"/>
                  <a:pt x="7830069" y="1676400"/>
                </a:cubicBezTo>
                <a:cubicBezTo>
                  <a:pt x="7874519" y="1670050"/>
                  <a:pt x="7950719" y="1644650"/>
                  <a:pt x="7969769" y="1644650"/>
                </a:cubicBezTo>
                <a:cubicBezTo>
                  <a:pt x="7969769" y="1644650"/>
                  <a:pt x="8007869" y="1651000"/>
                  <a:pt x="8007869" y="1663700"/>
                </a:cubicBezTo>
                <a:close/>
                <a:moveTo>
                  <a:pt x="6655319" y="1727200"/>
                </a:moveTo>
                <a:cubicBezTo>
                  <a:pt x="6648969" y="1708150"/>
                  <a:pt x="6648969" y="1682750"/>
                  <a:pt x="6642619" y="1663700"/>
                </a:cubicBezTo>
                <a:cubicBezTo>
                  <a:pt x="6642619" y="1663700"/>
                  <a:pt x="6642619" y="1644650"/>
                  <a:pt x="6655319" y="1644650"/>
                </a:cubicBezTo>
                <a:lnTo>
                  <a:pt x="6655319" y="1727200"/>
                </a:lnTo>
                <a:close/>
                <a:moveTo>
                  <a:pt x="5474218" y="1631950"/>
                </a:moveTo>
                <a:cubicBezTo>
                  <a:pt x="5505968" y="1651000"/>
                  <a:pt x="5531368" y="1682750"/>
                  <a:pt x="5556768" y="1714500"/>
                </a:cubicBezTo>
                <a:cubicBezTo>
                  <a:pt x="5531368" y="1714500"/>
                  <a:pt x="5474218" y="1663700"/>
                  <a:pt x="5461518" y="1631950"/>
                </a:cubicBezTo>
                <a:lnTo>
                  <a:pt x="5474218" y="1631950"/>
                </a:lnTo>
                <a:close/>
                <a:moveTo>
                  <a:pt x="3258068" y="1670050"/>
                </a:moveTo>
                <a:cubicBezTo>
                  <a:pt x="3239018" y="1670050"/>
                  <a:pt x="3226318" y="1657350"/>
                  <a:pt x="3207269" y="1657350"/>
                </a:cubicBezTo>
                <a:lnTo>
                  <a:pt x="3207269" y="1638300"/>
                </a:lnTo>
                <a:cubicBezTo>
                  <a:pt x="3232668" y="1612900"/>
                  <a:pt x="3258068" y="1638300"/>
                  <a:pt x="3283468" y="1644650"/>
                </a:cubicBezTo>
                <a:cubicBezTo>
                  <a:pt x="3283468" y="1651000"/>
                  <a:pt x="3270768" y="1670050"/>
                  <a:pt x="3258068" y="1670050"/>
                </a:cubicBezTo>
                <a:close/>
                <a:moveTo>
                  <a:pt x="7144269" y="1619250"/>
                </a:moveTo>
                <a:cubicBezTo>
                  <a:pt x="7144269" y="1625600"/>
                  <a:pt x="7137919" y="1625600"/>
                  <a:pt x="7137919" y="1619250"/>
                </a:cubicBezTo>
                <a:lnTo>
                  <a:pt x="7144269" y="1619250"/>
                </a:lnTo>
                <a:close/>
                <a:moveTo>
                  <a:pt x="5944118" y="1689100"/>
                </a:moveTo>
                <a:cubicBezTo>
                  <a:pt x="5937768" y="1670050"/>
                  <a:pt x="5918718" y="1644650"/>
                  <a:pt x="5912368" y="1619250"/>
                </a:cubicBezTo>
                <a:cubicBezTo>
                  <a:pt x="5925068" y="1631950"/>
                  <a:pt x="5950468" y="1663700"/>
                  <a:pt x="5944118" y="1689100"/>
                </a:cubicBezTo>
                <a:close/>
                <a:moveTo>
                  <a:pt x="1715018" y="1625600"/>
                </a:moveTo>
                <a:cubicBezTo>
                  <a:pt x="1708668" y="1625600"/>
                  <a:pt x="1695968" y="1631950"/>
                  <a:pt x="1651518" y="1631950"/>
                </a:cubicBezTo>
                <a:cubicBezTo>
                  <a:pt x="1651518" y="1625600"/>
                  <a:pt x="1664218" y="1625600"/>
                  <a:pt x="1670568" y="1619250"/>
                </a:cubicBezTo>
                <a:lnTo>
                  <a:pt x="1715018" y="1625600"/>
                </a:lnTo>
                <a:close/>
                <a:moveTo>
                  <a:pt x="1537218" y="1670050"/>
                </a:moveTo>
                <a:cubicBezTo>
                  <a:pt x="1549918" y="1657350"/>
                  <a:pt x="1575318" y="1638300"/>
                  <a:pt x="1588018" y="1619250"/>
                </a:cubicBezTo>
                <a:cubicBezTo>
                  <a:pt x="1588018" y="1644650"/>
                  <a:pt x="1562618" y="1663700"/>
                  <a:pt x="1537218" y="1670050"/>
                </a:cubicBezTo>
                <a:close/>
                <a:moveTo>
                  <a:pt x="6617219" y="1682750"/>
                </a:moveTo>
                <a:lnTo>
                  <a:pt x="6617219" y="1746250"/>
                </a:lnTo>
                <a:cubicBezTo>
                  <a:pt x="6610869" y="1746250"/>
                  <a:pt x="6604519" y="1752600"/>
                  <a:pt x="6591819" y="1752600"/>
                </a:cubicBezTo>
                <a:cubicBezTo>
                  <a:pt x="6579119" y="1752600"/>
                  <a:pt x="6534669" y="1714500"/>
                  <a:pt x="6502919" y="1714500"/>
                </a:cubicBezTo>
                <a:cubicBezTo>
                  <a:pt x="6502919" y="1689100"/>
                  <a:pt x="6502919" y="1657350"/>
                  <a:pt x="6496569" y="1625600"/>
                </a:cubicBezTo>
                <a:cubicBezTo>
                  <a:pt x="6528319" y="1619250"/>
                  <a:pt x="6572769" y="1612900"/>
                  <a:pt x="6585469" y="1612900"/>
                </a:cubicBezTo>
                <a:cubicBezTo>
                  <a:pt x="6604519" y="1612900"/>
                  <a:pt x="6617219" y="1670050"/>
                  <a:pt x="6617219" y="1682750"/>
                </a:cubicBezTo>
                <a:close/>
                <a:moveTo>
                  <a:pt x="10605019" y="1663700"/>
                </a:moveTo>
                <a:cubicBezTo>
                  <a:pt x="10605019" y="1682750"/>
                  <a:pt x="10585969" y="1714500"/>
                  <a:pt x="10579619" y="1733550"/>
                </a:cubicBezTo>
                <a:cubicBezTo>
                  <a:pt x="10566919" y="1727200"/>
                  <a:pt x="10503419" y="1663700"/>
                  <a:pt x="10503419" y="1644650"/>
                </a:cubicBezTo>
                <a:cubicBezTo>
                  <a:pt x="10503419" y="1625600"/>
                  <a:pt x="10516119" y="1606550"/>
                  <a:pt x="10528819" y="1606550"/>
                </a:cubicBezTo>
                <a:cubicBezTo>
                  <a:pt x="10560569" y="1606550"/>
                  <a:pt x="10605019" y="1625600"/>
                  <a:pt x="10605019" y="1663700"/>
                </a:cubicBezTo>
                <a:close/>
                <a:moveTo>
                  <a:pt x="5118618" y="1625600"/>
                </a:moveTo>
                <a:cubicBezTo>
                  <a:pt x="5112268" y="1619250"/>
                  <a:pt x="5093218" y="1619250"/>
                  <a:pt x="5093218" y="1619250"/>
                </a:cubicBezTo>
                <a:cubicBezTo>
                  <a:pt x="5099568" y="1606550"/>
                  <a:pt x="5112268" y="1612900"/>
                  <a:pt x="5118618" y="1612900"/>
                </a:cubicBezTo>
                <a:lnTo>
                  <a:pt x="5124968" y="1612900"/>
                </a:lnTo>
                <a:cubicBezTo>
                  <a:pt x="5124968" y="1612900"/>
                  <a:pt x="5124968" y="1619250"/>
                  <a:pt x="5118618" y="1625600"/>
                </a:cubicBezTo>
                <a:close/>
                <a:moveTo>
                  <a:pt x="2826269" y="1676400"/>
                </a:moveTo>
                <a:lnTo>
                  <a:pt x="2826269" y="1638300"/>
                </a:lnTo>
                <a:cubicBezTo>
                  <a:pt x="2845319" y="1651000"/>
                  <a:pt x="2877069" y="1663700"/>
                  <a:pt x="2889769" y="1695450"/>
                </a:cubicBezTo>
                <a:cubicBezTo>
                  <a:pt x="2902469" y="1714500"/>
                  <a:pt x="2896119" y="1752600"/>
                  <a:pt x="2902469" y="1778000"/>
                </a:cubicBezTo>
                <a:cubicBezTo>
                  <a:pt x="2902469" y="1803400"/>
                  <a:pt x="2934219" y="1841500"/>
                  <a:pt x="2934219" y="1854200"/>
                </a:cubicBezTo>
                <a:cubicBezTo>
                  <a:pt x="2934219" y="1924050"/>
                  <a:pt x="2756419" y="1987550"/>
                  <a:pt x="2743719" y="1987550"/>
                </a:cubicBezTo>
                <a:cubicBezTo>
                  <a:pt x="2686569" y="1987550"/>
                  <a:pt x="2642119" y="1905000"/>
                  <a:pt x="2635769" y="1879600"/>
                </a:cubicBezTo>
                <a:cubicBezTo>
                  <a:pt x="2654819" y="1860550"/>
                  <a:pt x="2661169" y="1873250"/>
                  <a:pt x="2680219" y="1873250"/>
                </a:cubicBezTo>
                <a:cubicBezTo>
                  <a:pt x="2680219" y="1873250"/>
                  <a:pt x="2686569" y="1873250"/>
                  <a:pt x="2686569" y="1860550"/>
                </a:cubicBezTo>
                <a:cubicBezTo>
                  <a:pt x="2686569" y="1841500"/>
                  <a:pt x="2661169" y="1828800"/>
                  <a:pt x="2642119" y="1835150"/>
                </a:cubicBezTo>
                <a:cubicBezTo>
                  <a:pt x="2635769" y="1803400"/>
                  <a:pt x="2642119" y="1765300"/>
                  <a:pt x="2642119" y="1727200"/>
                </a:cubicBezTo>
                <a:cubicBezTo>
                  <a:pt x="2661169" y="1733550"/>
                  <a:pt x="2731019" y="1733550"/>
                  <a:pt x="2731019" y="1727200"/>
                </a:cubicBezTo>
                <a:cubicBezTo>
                  <a:pt x="2731019" y="1689100"/>
                  <a:pt x="2680219" y="1663700"/>
                  <a:pt x="2661169" y="1663700"/>
                </a:cubicBezTo>
                <a:cubicBezTo>
                  <a:pt x="2648469" y="1663700"/>
                  <a:pt x="2623069" y="1701800"/>
                  <a:pt x="2604019" y="1714500"/>
                </a:cubicBezTo>
                <a:cubicBezTo>
                  <a:pt x="2616719" y="1682750"/>
                  <a:pt x="2699269" y="1606550"/>
                  <a:pt x="2711969" y="1606550"/>
                </a:cubicBezTo>
                <a:cubicBezTo>
                  <a:pt x="2731019" y="1606550"/>
                  <a:pt x="2788169" y="1651000"/>
                  <a:pt x="2826269" y="1676400"/>
                </a:cubicBezTo>
                <a:close/>
                <a:moveTo>
                  <a:pt x="7245869" y="1600200"/>
                </a:moveTo>
                <a:cubicBezTo>
                  <a:pt x="7245869" y="1606550"/>
                  <a:pt x="7245869" y="1619250"/>
                  <a:pt x="7252219" y="1657350"/>
                </a:cubicBezTo>
                <a:cubicBezTo>
                  <a:pt x="7239519" y="1651000"/>
                  <a:pt x="7226819" y="1638300"/>
                  <a:pt x="7214119" y="1631950"/>
                </a:cubicBezTo>
                <a:cubicBezTo>
                  <a:pt x="7214119" y="1625600"/>
                  <a:pt x="7226819" y="1619250"/>
                  <a:pt x="7226819" y="1606550"/>
                </a:cubicBezTo>
                <a:cubicBezTo>
                  <a:pt x="7226819" y="1606550"/>
                  <a:pt x="7220469" y="1600200"/>
                  <a:pt x="7214119" y="1600200"/>
                </a:cubicBezTo>
                <a:lnTo>
                  <a:pt x="7245869" y="1600200"/>
                </a:lnTo>
                <a:close/>
                <a:moveTo>
                  <a:pt x="7163319" y="1606550"/>
                </a:moveTo>
                <a:cubicBezTo>
                  <a:pt x="7169669" y="1600200"/>
                  <a:pt x="7182369" y="1600200"/>
                  <a:pt x="7188719" y="1600200"/>
                </a:cubicBezTo>
                <a:cubicBezTo>
                  <a:pt x="7182369" y="1600200"/>
                  <a:pt x="7169669" y="1606550"/>
                  <a:pt x="7163319" y="1606550"/>
                </a:cubicBezTo>
                <a:close/>
                <a:moveTo>
                  <a:pt x="826018" y="1638300"/>
                </a:moveTo>
                <a:cubicBezTo>
                  <a:pt x="826018" y="1651000"/>
                  <a:pt x="819668" y="1720850"/>
                  <a:pt x="813318" y="1765300"/>
                </a:cubicBezTo>
                <a:cubicBezTo>
                  <a:pt x="800618" y="1752600"/>
                  <a:pt x="794268" y="1727200"/>
                  <a:pt x="781568" y="1714500"/>
                </a:cubicBezTo>
                <a:cubicBezTo>
                  <a:pt x="762518" y="1682750"/>
                  <a:pt x="711718" y="1631950"/>
                  <a:pt x="724418" y="1612900"/>
                </a:cubicBezTo>
                <a:cubicBezTo>
                  <a:pt x="749818" y="1612900"/>
                  <a:pt x="787918" y="1600200"/>
                  <a:pt x="800618" y="1600200"/>
                </a:cubicBezTo>
                <a:cubicBezTo>
                  <a:pt x="832368" y="1600200"/>
                  <a:pt x="826018" y="1638300"/>
                  <a:pt x="826018" y="1638300"/>
                </a:cubicBezTo>
                <a:close/>
                <a:moveTo>
                  <a:pt x="6280668" y="1625600"/>
                </a:moveTo>
                <a:cubicBezTo>
                  <a:pt x="6280668" y="1612900"/>
                  <a:pt x="6274318" y="1600200"/>
                  <a:pt x="6280668" y="1593850"/>
                </a:cubicBezTo>
                <a:lnTo>
                  <a:pt x="6280668" y="1625600"/>
                </a:lnTo>
                <a:close/>
                <a:moveTo>
                  <a:pt x="1594368" y="1606550"/>
                </a:moveTo>
                <a:cubicBezTo>
                  <a:pt x="1600718" y="1600200"/>
                  <a:pt x="1600718" y="1593850"/>
                  <a:pt x="1607068" y="1587500"/>
                </a:cubicBezTo>
                <a:cubicBezTo>
                  <a:pt x="1607068" y="1593850"/>
                  <a:pt x="1600718" y="1606550"/>
                  <a:pt x="1594368" y="1606550"/>
                </a:cubicBezTo>
                <a:close/>
                <a:moveTo>
                  <a:pt x="6020318" y="1612900"/>
                </a:moveTo>
                <a:cubicBezTo>
                  <a:pt x="6020318" y="1593850"/>
                  <a:pt x="6039368" y="1587500"/>
                  <a:pt x="6058418" y="1587500"/>
                </a:cubicBezTo>
                <a:cubicBezTo>
                  <a:pt x="6045718" y="1600200"/>
                  <a:pt x="6033018" y="1606550"/>
                  <a:pt x="6020318" y="1612900"/>
                </a:cubicBezTo>
                <a:close/>
                <a:moveTo>
                  <a:pt x="4566168" y="1587500"/>
                </a:moveTo>
                <a:cubicBezTo>
                  <a:pt x="4566168" y="1593850"/>
                  <a:pt x="4566168" y="1600200"/>
                  <a:pt x="4547118" y="1600200"/>
                </a:cubicBezTo>
                <a:lnTo>
                  <a:pt x="4509018" y="1600200"/>
                </a:lnTo>
                <a:lnTo>
                  <a:pt x="4515368" y="1581150"/>
                </a:lnTo>
                <a:cubicBezTo>
                  <a:pt x="4540768" y="1581150"/>
                  <a:pt x="4553468" y="1587500"/>
                  <a:pt x="4566168" y="1587500"/>
                </a:cubicBezTo>
                <a:close/>
                <a:moveTo>
                  <a:pt x="527568" y="1593850"/>
                </a:moveTo>
                <a:cubicBezTo>
                  <a:pt x="527568" y="1612900"/>
                  <a:pt x="521218" y="1625600"/>
                  <a:pt x="508518" y="1631950"/>
                </a:cubicBezTo>
                <a:cubicBezTo>
                  <a:pt x="508518" y="1606550"/>
                  <a:pt x="514868" y="1593850"/>
                  <a:pt x="521218" y="1581150"/>
                </a:cubicBezTo>
                <a:cubicBezTo>
                  <a:pt x="521218" y="1587500"/>
                  <a:pt x="527568" y="1581150"/>
                  <a:pt x="527568" y="1593850"/>
                </a:cubicBezTo>
                <a:close/>
                <a:moveTo>
                  <a:pt x="1518168" y="1600200"/>
                </a:moveTo>
                <a:cubicBezTo>
                  <a:pt x="1499118" y="1612900"/>
                  <a:pt x="1461018" y="1644650"/>
                  <a:pt x="1461018" y="1670050"/>
                </a:cubicBezTo>
                <a:cubicBezTo>
                  <a:pt x="1461018" y="1682750"/>
                  <a:pt x="1480068" y="1714500"/>
                  <a:pt x="1486418" y="1752600"/>
                </a:cubicBezTo>
                <a:cubicBezTo>
                  <a:pt x="1448318" y="1714500"/>
                  <a:pt x="1410218" y="1625600"/>
                  <a:pt x="1397518" y="1581150"/>
                </a:cubicBezTo>
                <a:cubicBezTo>
                  <a:pt x="1410218" y="1581150"/>
                  <a:pt x="1429268" y="1581150"/>
                  <a:pt x="1505468" y="1574800"/>
                </a:cubicBezTo>
                <a:cubicBezTo>
                  <a:pt x="1505468" y="1581150"/>
                  <a:pt x="1511818" y="1593850"/>
                  <a:pt x="1518168" y="1600200"/>
                </a:cubicBezTo>
                <a:close/>
                <a:moveTo>
                  <a:pt x="4959868" y="1581150"/>
                </a:moveTo>
                <a:lnTo>
                  <a:pt x="4959868" y="1606550"/>
                </a:lnTo>
                <a:cubicBezTo>
                  <a:pt x="4947168" y="1600200"/>
                  <a:pt x="4940818" y="1587500"/>
                  <a:pt x="4940818" y="1568450"/>
                </a:cubicBezTo>
                <a:cubicBezTo>
                  <a:pt x="4947168" y="1568450"/>
                  <a:pt x="4953518" y="1574800"/>
                  <a:pt x="4959868" y="1581150"/>
                </a:cubicBezTo>
                <a:close/>
                <a:moveTo>
                  <a:pt x="4883668" y="1612900"/>
                </a:moveTo>
                <a:cubicBezTo>
                  <a:pt x="4883668" y="1600200"/>
                  <a:pt x="4877318" y="1587500"/>
                  <a:pt x="4883668" y="1568450"/>
                </a:cubicBezTo>
                <a:cubicBezTo>
                  <a:pt x="4902718" y="1574800"/>
                  <a:pt x="4902718" y="1587500"/>
                  <a:pt x="4902718" y="1587500"/>
                </a:cubicBezTo>
                <a:cubicBezTo>
                  <a:pt x="4902718" y="1606550"/>
                  <a:pt x="4902718" y="1606550"/>
                  <a:pt x="4883668" y="1612900"/>
                </a:cubicBezTo>
                <a:close/>
                <a:moveTo>
                  <a:pt x="4985268" y="1606550"/>
                </a:moveTo>
                <a:cubicBezTo>
                  <a:pt x="4985268" y="1606550"/>
                  <a:pt x="4985268" y="1562100"/>
                  <a:pt x="4991618" y="1562100"/>
                </a:cubicBezTo>
                <a:cubicBezTo>
                  <a:pt x="4991618" y="1568450"/>
                  <a:pt x="4997968" y="1574800"/>
                  <a:pt x="4985268" y="1606550"/>
                </a:cubicBezTo>
                <a:close/>
                <a:moveTo>
                  <a:pt x="4763018" y="1606550"/>
                </a:moveTo>
                <a:cubicBezTo>
                  <a:pt x="4763018" y="1600200"/>
                  <a:pt x="4756668" y="1593850"/>
                  <a:pt x="4756668" y="1581150"/>
                </a:cubicBezTo>
                <a:cubicBezTo>
                  <a:pt x="4756668" y="1562100"/>
                  <a:pt x="4763018" y="1562100"/>
                  <a:pt x="4775718" y="1562100"/>
                </a:cubicBezTo>
                <a:cubicBezTo>
                  <a:pt x="4775718" y="1581150"/>
                  <a:pt x="4801118" y="1581150"/>
                  <a:pt x="4763018" y="1606550"/>
                </a:cubicBezTo>
                <a:close/>
                <a:moveTo>
                  <a:pt x="2045218" y="1587500"/>
                </a:moveTo>
                <a:cubicBezTo>
                  <a:pt x="2038868" y="1581150"/>
                  <a:pt x="2007118" y="1555750"/>
                  <a:pt x="2038868" y="1562100"/>
                </a:cubicBezTo>
                <a:cubicBezTo>
                  <a:pt x="2038868" y="1574800"/>
                  <a:pt x="2045218" y="1581150"/>
                  <a:pt x="2045218" y="1587500"/>
                </a:cubicBezTo>
                <a:close/>
                <a:moveTo>
                  <a:pt x="4839218" y="1555750"/>
                </a:moveTo>
                <a:cubicBezTo>
                  <a:pt x="4845568" y="1568450"/>
                  <a:pt x="4851918" y="1587500"/>
                  <a:pt x="4851918" y="1600200"/>
                </a:cubicBezTo>
                <a:lnTo>
                  <a:pt x="4813818" y="1600200"/>
                </a:lnTo>
                <a:lnTo>
                  <a:pt x="4820168" y="1555750"/>
                </a:lnTo>
                <a:lnTo>
                  <a:pt x="4839218" y="1555750"/>
                </a:lnTo>
                <a:close/>
                <a:moveTo>
                  <a:pt x="197368" y="1543050"/>
                </a:moveTo>
                <a:cubicBezTo>
                  <a:pt x="210068" y="1562100"/>
                  <a:pt x="216418" y="1581150"/>
                  <a:pt x="222768" y="1600200"/>
                </a:cubicBezTo>
                <a:cubicBezTo>
                  <a:pt x="210068" y="1593850"/>
                  <a:pt x="197368" y="1581150"/>
                  <a:pt x="184668" y="1568450"/>
                </a:cubicBezTo>
                <a:cubicBezTo>
                  <a:pt x="178318" y="1574800"/>
                  <a:pt x="171968" y="1568450"/>
                  <a:pt x="171968" y="1587500"/>
                </a:cubicBezTo>
                <a:cubicBezTo>
                  <a:pt x="171968" y="1600200"/>
                  <a:pt x="197368" y="1612900"/>
                  <a:pt x="197368" y="1631950"/>
                </a:cubicBezTo>
                <a:cubicBezTo>
                  <a:pt x="197368" y="1644650"/>
                  <a:pt x="191018" y="1651000"/>
                  <a:pt x="184668" y="1663700"/>
                </a:cubicBezTo>
                <a:cubicBezTo>
                  <a:pt x="165618" y="1695450"/>
                  <a:pt x="102118" y="1758950"/>
                  <a:pt x="89418" y="1758950"/>
                </a:cubicBezTo>
                <a:cubicBezTo>
                  <a:pt x="70368" y="1758950"/>
                  <a:pt x="83068" y="1746250"/>
                  <a:pt x="64018" y="1746250"/>
                </a:cubicBezTo>
                <a:cubicBezTo>
                  <a:pt x="51318" y="1746250"/>
                  <a:pt x="51318" y="1765300"/>
                  <a:pt x="44968" y="1771650"/>
                </a:cubicBezTo>
                <a:cubicBezTo>
                  <a:pt x="44968" y="1752600"/>
                  <a:pt x="38618" y="1727200"/>
                  <a:pt x="38618" y="1701800"/>
                </a:cubicBezTo>
                <a:cubicBezTo>
                  <a:pt x="32268" y="1682750"/>
                  <a:pt x="6868" y="1682750"/>
                  <a:pt x="19568" y="1631950"/>
                </a:cubicBezTo>
                <a:cubicBezTo>
                  <a:pt x="51318" y="1663700"/>
                  <a:pt x="44968" y="1708150"/>
                  <a:pt x="102118" y="1733550"/>
                </a:cubicBezTo>
                <a:cubicBezTo>
                  <a:pt x="146568" y="1689100"/>
                  <a:pt x="184668" y="1663700"/>
                  <a:pt x="184668" y="1625600"/>
                </a:cubicBezTo>
                <a:cubicBezTo>
                  <a:pt x="184668" y="1612900"/>
                  <a:pt x="171968" y="1606550"/>
                  <a:pt x="171968" y="1593850"/>
                </a:cubicBezTo>
                <a:lnTo>
                  <a:pt x="171968" y="1543050"/>
                </a:lnTo>
                <a:lnTo>
                  <a:pt x="197368" y="1543050"/>
                </a:lnTo>
                <a:close/>
                <a:moveTo>
                  <a:pt x="5220218" y="1536700"/>
                </a:moveTo>
                <a:cubicBezTo>
                  <a:pt x="5239268" y="1562100"/>
                  <a:pt x="5296418" y="1593850"/>
                  <a:pt x="5321818" y="1600200"/>
                </a:cubicBezTo>
                <a:lnTo>
                  <a:pt x="5220218" y="1600200"/>
                </a:lnTo>
                <a:cubicBezTo>
                  <a:pt x="5213868" y="1606550"/>
                  <a:pt x="5207518" y="1612900"/>
                  <a:pt x="5207518" y="1625600"/>
                </a:cubicBezTo>
                <a:cubicBezTo>
                  <a:pt x="5213868" y="1625600"/>
                  <a:pt x="5207518" y="1631950"/>
                  <a:pt x="5220218" y="1631950"/>
                </a:cubicBezTo>
                <a:cubicBezTo>
                  <a:pt x="5239268" y="1631950"/>
                  <a:pt x="5245618" y="1619250"/>
                  <a:pt x="5251968" y="1619250"/>
                </a:cubicBezTo>
                <a:cubicBezTo>
                  <a:pt x="5245618" y="1631950"/>
                  <a:pt x="5226568" y="1631950"/>
                  <a:pt x="5226568" y="1651000"/>
                </a:cubicBezTo>
                <a:cubicBezTo>
                  <a:pt x="5226568" y="1663700"/>
                  <a:pt x="5258318" y="1733550"/>
                  <a:pt x="5277368" y="1771650"/>
                </a:cubicBezTo>
                <a:cubicBezTo>
                  <a:pt x="5271018" y="1778000"/>
                  <a:pt x="5271018" y="1784350"/>
                  <a:pt x="5264668" y="1790700"/>
                </a:cubicBezTo>
                <a:cubicBezTo>
                  <a:pt x="5245618" y="1778000"/>
                  <a:pt x="5220218" y="1758950"/>
                  <a:pt x="5201168" y="1746250"/>
                </a:cubicBezTo>
                <a:cubicBezTo>
                  <a:pt x="5201168" y="1739900"/>
                  <a:pt x="5201168" y="1727200"/>
                  <a:pt x="5188468" y="1714500"/>
                </a:cubicBezTo>
                <a:cubicBezTo>
                  <a:pt x="5150368" y="1708150"/>
                  <a:pt x="5105918" y="1689100"/>
                  <a:pt x="5061468" y="1676400"/>
                </a:cubicBezTo>
                <a:cubicBezTo>
                  <a:pt x="5055118" y="1682750"/>
                  <a:pt x="5055118" y="1695450"/>
                  <a:pt x="5048768" y="1708150"/>
                </a:cubicBezTo>
                <a:cubicBezTo>
                  <a:pt x="5048768" y="1657350"/>
                  <a:pt x="5048768" y="1600200"/>
                  <a:pt x="5061468" y="1549400"/>
                </a:cubicBezTo>
                <a:cubicBezTo>
                  <a:pt x="5055118" y="1612900"/>
                  <a:pt x="5055118" y="1651000"/>
                  <a:pt x="5112268" y="1651000"/>
                </a:cubicBezTo>
                <a:cubicBezTo>
                  <a:pt x="5131318" y="1651000"/>
                  <a:pt x="5150368" y="1631950"/>
                  <a:pt x="5163068" y="1612900"/>
                </a:cubicBezTo>
                <a:cubicBezTo>
                  <a:pt x="5137668" y="1600200"/>
                  <a:pt x="5105918" y="1587500"/>
                  <a:pt x="5074168" y="1581150"/>
                </a:cubicBezTo>
                <a:cubicBezTo>
                  <a:pt x="5105918" y="1555750"/>
                  <a:pt x="5156718" y="1536700"/>
                  <a:pt x="5194818" y="1536700"/>
                </a:cubicBezTo>
                <a:lnTo>
                  <a:pt x="5220218" y="1536700"/>
                </a:lnTo>
                <a:close/>
                <a:moveTo>
                  <a:pt x="3842268" y="1568450"/>
                </a:moveTo>
                <a:cubicBezTo>
                  <a:pt x="3867668" y="1574800"/>
                  <a:pt x="3912118" y="1562100"/>
                  <a:pt x="3950218" y="1581150"/>
                </a:cubicBezTo>
                <a:cubicBezTo>
                  <a:pt x="4007368" y="1612900"/>
                  <a:pt x="4045468" y="1676400"/>
                  <a:pt x="4089918" y="1701800"/>
                </a:cubicBezTo>
                <a:lnTo>
                  <a:pt x="4032768" y="1701800"/>
                </a:lnTo>
                <a:cubicBezTo>
                  <a:pt x="3975618" y="1682750"/>
                  <a:pt x="3886718" y="1689100"/>
                  <a:pt x="3835918" y="1625600"/>
                </a:cubicBezTo>
                <a:cubicBezTo>
                  <a:pt x="3829568" y="1631950"/>
                  <a:pt x="3823218" y="1644650"/>
                  <a:pt x="3816868" y="1657350"/>
                </a:cubicBezTo>
                <a:lnTo>
                  <a:pt x="3785118" y="1657350"/>
                </a:lnTo>
                <a:cubicBezTo>
                  <a:pt x="3810518" y="1625600"/>
                  <a:pt x="3785118" y="1562100"/>
                  <a:pt x="3785118" y="1536700"/>
                </a:cubicBezTo>
                <a:cubicBezTo>
                  <a:pt x="3804168" y="1543050"/>
                  <a:pt x="3816868" y="1562100"/>
                  <a:pt x="3842268" y="1568450"/>
                </a:cubicBezTo>
                <a:close/>
                <a:moveTo>
                  <a:pt x="3340618" y="1536700"/>
                </a:moveTo>
                <a:cubicBezTo>
                  <a:pt x="3334268" y="1543050"/>
                  <a:pt x="3315218" y="1543050"/>
                  <a:pt x="3315218" y="1536700"/>
                </a:cubicBezTo>
                <a:lnTo>
                  <a:pt x="3340618" y="1536700"/>
                </a:lnTo>
                <a:close/>
                <a:moveTo>
                  <a:pt x="5055118" y="1536700"/>
                </a:moveTo>
                <a:cubicBezTo>
                  <a:pt x="5055118" y="1530350"/>
                  <a:pt x="5042418" y="1524000"/>
                  <a:pt x="5042418" y="1517650"/>
                </a:cubicBezTo>
                <a:cubicBezTo>
                  <a:pt x="5048768" y="1517650"/>
                  <a:pt x="5055118" y="1530350"/>
                  <a:pt x="5055118" y="1536700"/>
                </a:cubicBezTo>
                <a:close/>
                <a:moveTo>
                  <a:pt x="4515368" y="1517650"/>
                </a:moveTo>
                <a:cubicBezTo>
                  <a:pt x="4528068" y="1536700"/>
                  <a:pt x="4540768" y="1543050"/>
                  <a:pt x="4547118" y="1543050"/>
                </a:cubicBezTo>
                <a:cubicBezTo>
                  <a:pt x="4559818" y="1543050"/>
                  <a:pt x="4566168" y="1536700"/>
                  <a:pt x="4566168" y="1517650"/>
                </a:cubicBezTo>
                <a:lnTo>
                  <a:pt x="4604268" y="1517650"/>
                </a:lnTo>
                <a:cubicBezTo>
                  <a:pt x="4604268" y="1524000"/>
                  <a:pt x="4604268" y="1536700"/>
                  <a:pt x="4610618" y="1543050"/>
                </a:cubicBezTo>
                <a:cubicBezTo>
                  <a:pt x="4591568" y="1549400"/>
                  <a:pt x="4553468" y="1568450"/>
                  <a:pt x="4540768" y="1568450"/>
                </a:cubicBezTo>
                <a:cubicBezTo>
                  <a:pt x="4528068" y="1568450"/>
                  <a:pt x="4470918" y="1549400"/>
                  <a:pt x="4451868" y="1562100"/>
                </a:cubicBezTo>
                <a:lnTo>
                  <a:pt x="4451868" y="1517650"/>
                </a:lnTo>
                <a:lnTo>
                  <a:pt x="4515368" y="1517650"/>
                </a:lnTo>
                <a:close/>
                <a:moveTo>
                  <a:pt x="4312168" y="1536700"/>
                </a:moveTo>
                <a:cubicBezTo>
                  <a:pt x="4267718" y="1581150"/>
                  <a:pt x="4191518" y="1651000"/>
                  <a:pt x="4134368" y="1670050"/>
                </a:cubicBezTo>
                <a:cubicBezTo>
                  <a:pt x="4159768" y="1619250"/>
                  <a:pt x="4255018" y="1581150"/>
                  <a:pt x="4280418" y="1517650"/>
                </a:cubicBezTo>
                <a:cubicBezTo>
                  <a:pt x="4286768" y="1517650"/>
                  <a:pt x="4299468" y="1530350"/>
                  <a:pt x="4312168" y="1536700"/>
                </a:cubicBezTo>
                <a:close/>
                <a:moveTo>
                  <a:pt x="7303019" y="1517650"/>
                </a:moveTo>
                <a:cubicBezTo>
                  <a:pt x="7303019" y="1536700"/>
                  <a:pt x="7322069" y="1568450"/>
                  <a:pt x="7322069" y="1581150"/>
                </a:cubicBezTo>
                <a:cubicBezTo>
                  <a:pt x="7322069" y="1600200"/>
                  <a:pt x="7309369" y="1644650"/>
                  <a:pt x="7290319" y="1676400"/>
                </a:cubicBezTo>
                <a:cubicBezTo>
                  <a:pt x="7283969" y="1670050"/>
                  <a:pt x="7283969" y="1676400"/>
                  <a:pt x="7283969" y="1657350"/>
                </a:cubicBezTo>
                <a:cubicBezTo>
                  <a:pt x="7283969" y="1644650"/>
                  <a:pt x="7296669" y="1612900"/>
                  <a:pt x="7296669" y="1587500"/>
                </a:cubicBezTo>
                <a:cubicBezTo>
                  <a:pt x="7283969" y="1606550"/>
                  <a:pt x="7277619" y="1625600"/>
                  <a:pt x="7271269" y="1638300"/>
                </a:cubicBezTo>
                <a:cubicBezTo>
                  <a:pt x="7271269" y="1619250"/>
                  <a:pt x="7264919" y="1587500"/>
                  <a:pt x="7252219" y="1568450"/>
                </a:cubicBezTo>
                <a:cubicBezTo>
                  <a:pt x="7239519" y="1543050"/>
                  <a:pt x="7220469" y="1536700"/>
                  <a:pt x="7207769" y="1524000"/>
                </a:cubicBezTo>
                <a:cubicBezTo>
                  <a:pt x="7220469" y="1511300"/>
                  <a:pt x="7226819" y="1511300"/>
                  <a:pt x="7245869" y="1511300"/>
                </a:cubicBezTo>
                <a:cubicBezTo>
                  <a:pt x="7258569" y="1511300"/>
                  <a:pt x="7283969" y="1517650"/>
                  <a:pt x="7303019" y="1517650"/>
                </a:cubicBezTo>
                <a:close/>
                <a:moveTo>
                  <a:pt x="6102868" y="1574800"/>
                </a:moveTo>
                <a:cubicBezTo>
                  <a:pt x="6090168" y="1568450"/>
                  <a:pt x="6083818" y="1549400"/>
                  <a:pt x="6071118" y="1549400"/>
                </a:cubicBezTo>
                <a:cubicBezTo>
                  <a:pt x="6033018" y="1549400"/>
                  <a:pt x="6007618" y="1606550"/>
                  <a:pt x="6007618" y="1606550"/>
                </a:cubicBezTo>
                <a:cubicBezTo>
                  <a:pt x="6007618" y="1657350"/>
                  <a:pt x="6052068" y="1695450"/>
                  <a:pt x="6020318" y="1746250"/>
                </a:cubicBezTo>
                <a:cubicBezTo>
                  <a:pt x="6020318" y="1739900"/>
                  <a:pt x="6020318" y="1727200"/>
                  <a:pt x="6013968" y="1720850"/>
                </a:cubicBezTo>
                <a:cubicBezTo>
                  <a:pt x="5988568" y="1695450"/>
                  <a:pt x="5931418" y="1606550"/>
                  <a:pt x="5925068" y="1574800"/>
                </a:cubicBezTo>
                <a:cubicBezTo>
                  <a:pt x="5969518" y="1549400"/>
                  <a:pt x="6039368" y="1511300"/>
                  <a:pt x="6058418" y="1511300"/>
                </a:cubicBezTo>
                <a:cubicBezTo>
                  <a:pt x="6090168" y="1511300"/>
                  <a:pt x="6096518" y="1555750"/>
                  <a:pt x="6102868" y="1574800"/>
                </a:cubicBezTo>
                <a:close/>
                <a:moveTo>
                  <a:pt x="3766068" y="1562100"/>
                </a:moveTo>
                <a:cubicBezTo>
                  <a:pt x="3766068" y="1574800"/>
                  <a:pt x="3753368" y="1625600"/>
                  <a:pt x="3740668" y="1651000"/>
                </a:cubicBezTo>
                <a:cubicBezTo>
                  <a:pt x="3721618" y="1663700"/>
                  <a:pt x="3689868" y="1676400"/>
                  <a:pt x="3645418" y="1695450"/>
                </a:cubicBezTo>
                <a:lnTo>
                  <a:pt x="3645418" y="1631950"/>
                </a:lnTo>
                <a:cubicBezTo>
                  <a:pt x="3664468" y="1619250"/>
                  <a:pt x="3689868" y="1606550"/>
                  <a:pt x="3708918" y="1593850"/>
                </a:cubicBezTo>
                <a:cubicBezTo>
                  <a:pt x="3702568" y="1587500"/>
                  <a:pt x="3702568" y="1587500"/>
                  <a:pt x="3689868" y="1587500"/>
                </a:cubicBezTo>
                <a:cubicBezTo>
                  <a:pt x="3670818" y="1587500"/>
                  <a:pt x="3670818" y="1593850"/>
                  <a:pt x="3651768" y="1600200"/>
                </a:cubicBezTo>
                <a:lnTo>
                  <a:pt x="3645418" y="1600200"/>
                </a:lnTo>
                <a:cubicBezTo>
                  <a:pt x="3651768" y="1587500"/>
                  <a:pt x="3677168" y="1568450"/>
                  <a:pt x="3683518" y="1549400"/>
                </a:cubicBezTo>
                <a:cubicBezTo>
                  <a:pt x="3689868" y="1543050"/>
                  <a:pt x="3696218" y="1530350"/>
                  <a:pt x="3702568" y="1517650"/>
                </a:cubicBezTo>
                <a:cubicBezTo>
                  <a:pt x="3708918" y="1511300"/>
                  <a:pt x="3702568" y="1511300"/>
                  <a:pt x="3721618" y="1511300"/>
                </a:cubicBezTo>
                <a:cubicBezTo>
                  <a:pt x="3747018" y="1511300"/>
                  <a:pt x="3766068" y="1543050"/>
                  <a:pt x="3766068" y="1562100"/>
                </a:cubicBezTo>
                <a:close/>
                <a:moveTo>
                  <a:pt x="2845319" y="1498600"/>
                </a:moveTo>
                <a:cubicBezTo>
                  <a:pt x="2832619" y="1498600"/>
                  <a:pt x="2819919" y="1504950"/>
                  <a:pt x="2813569" y="1498600"/>
                </a:cubicBezTo>
                <a:lnTo>
                  <a:pt x="2845319" y="1498600"/>
                </a:lnTo>
                <a:close/>
                <a:moveTo>
                  <a:pt x="3150119" y="1479550"/>
                </a:moveTo>
                <a:cubicBezTo>
                  <a:pt x="3169169" y="1485900"/>
                  <a:pt x="3219968" y="1492250"/>
                  <a:pt x="3232668" y="1530350"/>
                </a:cubicBezTo>
                <a:cubicBezTo>
                  <a:pt x="3219968" y="1543050"/>
                  <a:pt x="3200919" y="1562100"/>
                  <a:pt x="3181869" y="1562100"/>
                </a:cubicBezTo>
                <a:cubicBezTo>
                  <a:pt x="3169169" y="1562100"/>
                  <a:pt x="3143769" y="1543050"/>
                  <a:pt x="3124719" y="1536700"/>
                </a:cubicBezTo>
                <a:cubicBezTo>
                  <a:pt x="3143769" y="1530350"/>
                  <a:pt x="3162819" y="1524000"/>
                  <a:pt x="3181869" y="1511300"/>
                </a:cubicBezTo>
                <a:cubicBezTo>
                  <a:pt x="3162819" y="1504950"/>
                  <a:pt x="3137419" y="1498600"/>
                  <a:pt x="3118369" y="1479550"/>
                </a:cubicBezTo>
                <a:lnTo>
                  <a:pt x="3150119" y="1479550"/>
                </a:lnTo>
                <a:close/>
                <a:moveTo>
                  <a:pt x="5867918" y="1600200"/>
                </a:moveTo>
                <a:cubicBezTo>
                  <a:pt x="5861568" y="1606550"/>
                  <a:pt x="5848868" y="1612900"/>
                  <a:pt x="5836168" y="1612900"/>
                </a:cubicBezTo>
                <a:cubicBezTo>
                  <a:pt x="5836168" y="1587500"/>
                  <a:pt x="5798068" y="1555750"/>
                  <a:pt x="5785368" y="1555750"/>
                </a:cubicBezTo>
                <a:cubicBezTo>
                  <a:pt x="5772668" y="1555750"/>
                  <a:pt x="5753618" y="1574800"/>
                  <a:pt x="5740918" y="1581150"/>
                </a:cubicBezTo>
                <a:cubicBezTo>
                  <a:pt x="5734568" y="1600200"/>
                  <a:pt x="5753618" y="1638300"/>
                  <a:pt x="5715518" y="1670050"/>
                </a:cubicBezTo>
                <a:cubicBezTo>
                  <a:pt x="5702818" y="1631950"/>
                  <a:pt x="5671068" y="1568450"/>
                  <a:pt x="5671068" y="1555750"/>
                </a:cubicBezTo>
                <a:cubicBezTo>
                  <a:pt x="5671068" y="1530350"/>
                  <a:pt x="5798068" y="1473200"/>
                  <a:pt x="5829818" y="1473200"/>
                </a:cubicBezTo>
                <a:cubicBezTo>
                  <a:pt x="5836168" y="1511300"/>
                  <a:pt x="5855218" y="1555750"/>
                  <a:pt x="5867918" y="1600200"/>
                </a:cubicBezTo>
                <a:close/>
                <a:moveTo>
                  <a:pt x="4559818" y="1485900"/>
                </a:moveTo>
                <a:cubicBezTo>
                  <a:pt x="4547118" y="1485900"/>
                  <a:pt x="4528068" y="1485900"/>
                  <a:pt x="4489968" y="1492250"/>
                </a:cubicBezTo>
                <a:lnTo>
                  <a:pt x="4483618" y="1460500"/>
                </a:lnTo>
                <a:cubicBezTo>
                  <a:pt x="4509018" y="1466850"/>
                  <a:pt x="4534418" y="1466850"/>
                  <a:pt x="4559818" y="1460500"/>
                </a:cubicBezTo>
                <a:lnTo>
                  <a:pt x="4559818" y="1485900"/>
                </a:lnTo>
                <a:close/>
                <a:moveTo>
                  <a:pt x="5296418" y="1447800"/>
                </a:moveTo>
                <a:cubicBezTo>
                  <a:pt x="5290068" y="1447800"/>
                  <a:pt x="5283718" y="1447800"/>
                  <a:pt x="5283718" y="1441450"/>
                </a:cubicBezTo>
                <a:lnTo>
                  <a:pt x="5296418" y="1447800"/>
                </a:lnTo>
                <a:close/>
                <a:moveTo>
                  <a:pt x="3327918" y="1466850"/>
                </a:moveTo>
                <a:lnTo>
                  <a:pt x="3327918" y="1485900"/>
                </a:lnTo>
                <a:cubicBezTo>
                  <a:pt x="3308868" y="1498600"/>
                  <a:pt x="3270768" y="1511300"/>
                  <a:pt x="3270768" y="1530350"/>
                </a:cubicBezTo>
                <a:cubicBezTo>
                  <a:pt x="3270768" y="1543050"/>
                  <a:pt x="3283468" y="1562100"/>
                  <a:pt x="3289818" y="1574800"/>
                </a:cubicBezTo>
                <a:cubicBezTo>
                  <a:pt x="3315218" y="1574800"/>
                  <a:pt x="3340618" y="1555750"/>
                  <a:pt x="3366018" y="1581150"/>
                </a:cubicBezTo>
                <a:cubicBezTo>
                  <a:pt x="3442218" y="1670050"/>
                  <a:pt x="3435868" y="1790700"/>
                  <a:pt x="3499368" y="1898650"/>
                </a:cubicBezTo>
                <a:lnTo>
                  <a:pt x="3493018" y="1924050"/>
                </a:lnTo>
                <a:cubicBezTo>
                  <a:pt x="3435868" y="1892300"/>
                  <a:pt x="3442218" y="1809750"/>
                  <a:pt x="3429518" y="1771650"/>
                </a:cubicBezTo>
                <a:cubicBezTo>
                  <a:pt x="3391418" y="1790700"/>
                  <a:pt x="3410468" y="1828800"/>
                  <a:pt x="3404118" y="1860550"/>
                </a:cubicBezTo>
                <a:cubicBezTo>
                  <a:pt x="3391418" y="1866900"/>
                  <a:pt x="3366018" y="1879600"/>
                  <a:pt x="3340618" y="1885950"/>
                </a:cubicBezTo>
                <a:cubicBezTo>
                  <a:pt x="3366018" y="1866900"/>
                  <a:pt x="3391418" y="1847850"/>
                  <a:pt x="3410468" y="1822450"/>
                </a:cubicBezTo>
                <a:lnTo>
                  <a:pt x="3410468" y="1797050"/>
                </a:lnTo>
                <a:cubicBezTo>
                  <a:pt x="3366018" y="1822450"/>
                  <a:pt x="3302518" y="1860550"/>
                  <a:pt x="3289818" y="1860550"/>
                </a:cubicBezTo>
                <a:cubicBezTo>
                  <a:pt x="3270768" y="1860550"/>
                  <a:pt x="3207269" y="1847850"/>
                  <a:pt x="3175519" y="1835150"/>
                </a:cubicBezTo>
                <a:cubicBezTo>
                  <a:pt x="3150119" y="1828800"/>
                  <a:pt x="3131069" y="1803400"/>
                  <a:pt x="3112019" y="1784350"/>
                </a:cubicBezTo>
                <a:cubicBezTo>
                  <a:pt x="3086619" y="1746250"/>
                  <a:pt x="3073919" y="1670050"/>
                  <a:pt x="3023119" y="1676400"/>
                </a:cubicBezTo>
                <a:cubicBezTo>
                  <a:pt x="3023119" y="1670050"/>
                  <a:pt x="3023119" y="1657350"/>
                  <a:pt x="3016769" y="1651000"/>
                </a:cubicBezTo>
                <a:cubicBezTo>
                  <a:pt x="3023119" y="1644650"/>
                  <a:pt x="3035819" y="1644650"/>
                  <a:pt x="3048519" y="1644650"/>
                </a:cubicBezTo>
                <a:lnTo>
                  <a:pt x="3048519" y="1593850"/>
                </a:lnTo>
                <a:cubicBezTo>
                  <a:pt x="3042169" y="1593850"/>
                  <a:pt x="3035819" y="1581150"/>
                  <a:pt x="3035819" y="1568450"/>
                </a:cubicBezTo>
                <a:cubicBezTo>
                  <a:pt x="3035819" y="1498600"/>
                  <a:pt x="3150119" y="1441450"/>
                  <a:pt x="3194569" y="1441450"/>
                </a:cubicBezTo>
                <a:cubicBezTo>
                  <a:pt x="3207269" y="1441450"/>
                  <a:pt x="3283468" y="1460500"/>
                  <a:pt x="3327918" y="1466850"/>
                </a:cubicBezTo>
                <a:close/>
                <a:moveTo>
                  <a:pt x="191018" y="1435100"/>
                </a:moveTo>
                <a:cubicBezTo>
                  <a:pt x="197368" y="1466850"/>
                  <a:pt x="216418" y="1504950"/>
                  <a:pt x="222768" y="1536700"/>
                </a:cubicBezTo>
                <a:cubicBezTo>
                  <a:pt x="210068" y="1530350"/>
                  <a:pt x="197368" y="1524000"/>
                  <a:pt x="178318" y="1524000"/>
                </a:cubicBezTo>
                <a:cubicBezTo>
                  <a:pt x="140218" y="1524000"/>
                  <a:pt x="140218" y="1530350"/>
                  <a:pt x="140218" y="1555750"/>
                </a:cubicBezTo>
                <a:cubicBezTo>
                  <a:pt x="140218" y="1574800"/>
                  <a:pt x="165618" y="1612900"/>
                  <a:pt x="165618" y="1625600"/>
                </a:cubicBezTo>
                <a:cubicBezTo>
                  <a:pt x="165618" y="1651000"/>
                  <a:pt x="89418" y="1670050"/>
                  <a:pt x="89418" y="1670050"/>
                </a:cubicBezTo>
                <a:cubicBezTo>
                  <a:pt x="44968" y="1670050"/>
                  <a:pt x="70368" y="1651000"/>
                  <a:pt x="38618" y="1606550"/>
                </a:cubicBezTo>
                <a:lnTo>
                  <a:pt x="25918" y="1619250"/>
                </a:lnTo>
                <a:cubicBezTo>
                  <a:pt x="-5832" y="1606550"/>
                  <a:pt x="518" y="1581150"/>
                  <a:pt x="518" y="1568450"/>
                </a:cubicBezTo>
                <a:cubicBezTo>
                  <a:pt x="518" y="1473200"/>
                  <a:pt x="38618" y="1485900"/>
                  <a:pt x="146568" y="1435100"/>
                </a:cubicBezTo>
                <a:lnTo>
                  <a:pt x="191018" y="1435100"/>
                </a:lnTo>
                <a:close/>
                <a:moveTo>
                  <a:pt x="5156718" y="1422400"/>
                </a:moveTo>
                <a:cubicBezTo>
                  <a:pt x="5163068" y="1428750"/>
                  <a:pt x="5169418" y="1422400"/>
                  <a:pt x="5169418" y="1441450"/>
                </a:cubicBezTo>
                <a:cubicBezTo>
                  <a:pt x="5169418" y="1466850"/>
                  <a:pt x="5080518" y="1504950"/>
                  <a:pt x="5061468" y="1511300"/>
                </a:cubicBezTo>
                <a:cubicBezTo>
                  <a:pt x="5055118" y="1504950"/>
                  <a:pt x="5055118" y="1511300"/>
                  <a:pt x="5055118" y="1492250"/>
                </a:cubicBezTo>
                <a:cubicBezTo>
                  <a:pt x="5055118" y="1473200"/>
                  <a:pt x="5093218" y="1435100"/>
                  <a:pt x="5118618" y="1422400"/>
                </a:cubicBezTo>
                <a:lnTo>
                  <a:pt x="5156718" y="1422400"/>
                </a:lnTo>
                <a:close/>
                <a:moveTo>
                  <a:pt x="6452118" y="1409700"/>
                </a:moveTo>
                <a:cubicBezTo>
                  <a:pt x="6426718" y="1435100"/>
                  <a:pt x="6458468" y="1498600"/>
                  <a:pt x="6458468" y="1530350"/>
                </a:cubicBezTo>
                <a:cubicBezTo>
                  <a:pt x="6458468" y="1543050"/>
                  <a:pt x="6452118" y="1562100"/>
                  <a:pt x="6445768" y="1581150"/>
                </a:cubicBezTo>
                <a:cubicBezTo>
                  <a:pt x="6445768" y="1581150"/>
                  <a:pt x="6439418" y="1581150"/>
                  <a:pt x="6433068" y="1587500"/>
                </a:cubicBezTo>
                <a:cubicBezTo>
                  <a:pt x="6426718" y="1574800"/>
                  <a:pt x="6426718" y="1562100"/>
                  <a:pt x="6420368" y="1549400"/>
                </a:cubicBezTo>
                <a:cubicBezTo>
                  <a:pt x="6414018" y="1562100"/>
                  <a:pt x="6394968" y="1562100"/>
                  <a:pt x="6414018" y="1625600"/>
                </a:cubicBezTo>
                <a:cubicBezTo>
                  <a:pt x="6401318" y="1606550"/>
                  <a:pt x="6382268" y="1593850"/>
                  <a:pt x="6369568" y="1574800"/>
                </a:cubicBezTo>
                <a:cubicBezTo>
                  <a:pt x="6375918" y="1568450"/>
                  <a:pt x="6388618" y="1555750"/>
                  <a:pt x="6401318" y="1549400"/>
                </a:cubicBezTo>
                <a:cubicBezTo>
                  <a:pt x="6401318" y="1549400"/>
                  <a:pt x="6401318" y="1543050"/>
                  <a:pt x="6394968" y="1536700"/>
                </a:cubicBezTo>
                <a:cubicBezTo>
                  <a:pt x="6388618" y="1543050"/>
                  <a:pt x="6375918" y="1549400"/>
                  <a:pt x="6356868" y="1549400"/>
                </a:cubicBezTo>
                <a:cubicBezTo>
                  <a:pt x="6356868" y="1543050"/>
                  <a:pt x="6375918" y="1549400"/>
                  <a:pt x="6375918" y="1530350"/>
                </a:cubicBezTo>
                <a:cubicBezTo>
                  <a:pt x="6375918" y="1517650"/>
                  <a:pt x="6363218" y="1524000"/>
                  <a:pt x="6356868" y="1517650"/>
                </a:cubicBezTo>
                <a:cubicBezTo>
                  <a:pt x="6356868" y="1517650"/>
                  <a:pt x="6363218" y="1511300"/>
                  <a:pt x="6363218" y="1504950"/>
                </a:cubicBezTo>
                <a:cubicBezTo>
                  <a:pt x="6388618" y="1498600"/>
                  <a:pt x="6394968" y="1530350"/>
                  <a:pt x="6414018" y="1555750"/>
                </a:cubicBezTo>
                <a:cubicBezTo>
                  <a:pt x="6420368" y="1549400"/>
                  <a:pt x="6420368" y="1549400"/>
                  <a:pt x="6420368" y="1530350"/>
                </a:cubicBezTo>
                <a:cubicBezTo>
                  <a:pt x="6420368" y="1460500"/>
                  <a:pt x="6350518" y="1504950"/>
                  <a:pt x="6312418" y="1447800"/>
                </a:cubicBezTo>
                <a:cubicBezTo>
                  <a:pt x="6350518" y="1416050"/>
                  <a:pt x="6350518" y="1435100"/>
                  <a:pt x="6375918" y="1409700"/>
                </a:cubicBezTo>
                <a:lnTo>
                  <a:pt x="6452118" y="1409700"/>
                </a:lnTo>
                <a:close/>
                <a:moveTo>
                  <a:pt x="1149868" y="1492250"/>
                </a:moveTo>
                <a:cubicBezTo>
                  <a:pt x="1149868" y="1492250"/>
                  <a:pt x="1143518" y="1498600"/>
                  <a:pt x="1162568" y="1498600"/>
                </a:cubicBezTo>
                <a:cubicBezTo>
                  <a:pt x="1175268" y="1498600"/>
                  <a:pt x="1200668" y="1492250"/>
                  <a:pt x="1219718" y="1485900"/>
                </a:cubicBezTo>
                <a:cubicBezTo>
                  <a:pt x="1200668" y="1504950"/>
                  <a:pt x="1168918" y="1517650"/>
                  <a:pt x="1143518" y="1530350"/>
                </a:cubicBezTo>
                <a:cubicBezTo>
                  <a:pt x="1143518" y="1492250"/>
                  <a:pt x="1137168" y="1447800"/>
                  <a:pt x="1137168" y="1409700"/>
                </a:cubicBezTo>
                <a:cubicBezTo>
                  <a:pt x="1143518" y="1435100"/>
                  <a:pt x="1149868" y="1460500"/>
                  <a:pt x="1149868" y="1492250"/>
                </a:cubicBezTo>
                <a:close/>
                <a:moveTo>
                  <a:pt x="4953518" y="1517650"/>
                </a:moveTo>
                <a:cubicBezTo>
                  <a:pt x="4947168" y="1524000"/>
                  <a:pt x="4940818" y="1524000"/>
                  <a:pt x="4928118" y="1524000"/>
                </a:cubicBezTo>
                <a:cubicBezTo>
                  <a:pt x="4915418" y="1524000"/>
                  <a:pt x="4915418" y="1504950"/>
                  <a:pt x="4890018" y="1498600"/>
                </a:cubicBezTo>
                <a:cubicBezTo>
                  <a:pt x="4864618" y="1485900"/>
                  <a:pt x="4839218" y="1498600"/>
                  <a:pt x="4813818" y="1498600"/>
                </a:cubicBezTo>
                <a:cubicBezTo>
                  <a:pt x="4832868" y="1498600"/>
                  <a:pt x="4877318" y="1498600"/>
                  <a:pt x="4877318" y="1479550"/>
                </a:cubicBezTo>
                <a:cubicBezTo>
                  <a:pt x="4877318" y="1466850"/>
                  <a:pt x="4864618" y="1460500"/>
                  <a:pt x="4864618" y="1447800"/>
                </a:cubicBezTo>
                <a:cubicBezTo>
                  <a:pt x="4864618" y="1441450"/>
                  <a:pt x="4864618" y="1416050"/>
                  <a:pt x="4883668" y="1403350"/>
                </a:cubicBezTo>
                <a:cubicBezTo>
                  <a:pt x="4864618" y="1428750"/>
                  <a:pt x="4896368" y="1524000"/>
                  <a:pt x="4953518" y="1517650"/>
                </a:cubicBezTo>
                <a:close/>
                <a:moveTo>
                  <a:pt x="4115318" y="1422400"/>
                </a:moveTo>
                <a:cubicBezTo>
                  <a:pt x="4083568" y="1447800"/>
                  <a:pt x="4064518" y="1422400"/>
                  <a:pt x="4064518" y="1447800"/>
                </a:cubicBezTo>
                <a:cubicBezTo>
                  <a:pt x="4064518" y="1466850"/>
                  <a:pt x="4070868" y="1460500"/>
                  <a:pt x="4077218" y="1460500"/>
                </a:cubicBezTo>
                <a:cubicBezTo>
                  <a:pt x="4058168" y="1473200"/>
                  <a:pt x="4032768" y="1485900"/>
                  <a:pt x="4007368" y="1492250"/>
                </a:cubicBezTo>
                <a:cubicBezTo>
                  <a:pt x="4007368" y="1479550"/>
                  <a:pt x="4026418" y="1466850"/>
                  <a:pt x="4045468" y="1454150"/>
                </a:cubicBezTo>
                <a:lnTo>
                  <a:pt x="4032768" y="1441450"/>
                </a:lnTo>
                <a:cubicBezTo>
                  <a:pt x="4020068" y="1447800"/>
                  <a:pt x="4001018" y="1454150"/>
                  <a:pt x="3988318" y="1460500"/>
                </a:cubicBezTo>
                <a:cubicBezTo>
                  <a:pt x="3988318" y="1460500"/>
                  <a:pt x="3981968" y="1460500"/>
                  <a:pt x="3981968" y="1447800"/>
                </a:cubicBezTo>
                <a:cubicBezTo>
                  <a:pt x="3981968" y="1422400"/>
                  <a:pt x="4064518" y="1403350"/>
                  <a:pt x="4077218" y="1403350"/>
                </a:cubicBezTo>
                <a:cubicBezTo>
                  <a:pt x="4102618" y="1403350"/>
                  <a:pt x="4089918" y="1397000"/>
                  <a:pt x="4115318" y="1422400"/>
                </a:cubicBezTo>
                <a:close/>
                <a:moveTo>
                  <a:pt x="4185168" y="1409700"/>
                </a:moveTo>
                <a:cubicBezTo>
                  <a:pt x="4178818" y="1409700"/>
                  <a:pt x="4172468" y="1397000"/>
                  <a:pt x="4178818" y="1397000"/>
                </a:cubicBezTo>
                <a:cubicBezTo>
                  <a:pt x="4178818" y="1397000"/>
                  <a:pt x="4185168" y="1403350"/>
                  <a:pt x="4185168" y="1409700"/>
                </a:cubicBezTo>
                <a:close/>
                <a:moveTo>
                  <a:pt x="2057918" y="1371600"/>
                </a:moveTo>
                <a:cubicBezTo>
                  <a:pt x="2057918" y="1377950"/>
                  <a:pt x="2051568" y="1377950"/>
                  <a:pt x="2051568" y="1371600"/>
                </a:cubicBezTo>
                <a:lnTo>
                  <a:pt x="2057918" y="1371600"/>
                </a:lnTo>
                <a:close/>
                <a:moveTo>
                  <a:pt x="464068" y="1384300"/>
                </a:moveTo>
                <a:cubicBezTo>
                  <a:pt x="470418" y="1409700"/>
                  <a:pt x="464068" y="1441450"/>
                  <a:pt x="464068" y="1466850"/>
                </a:cubicBezTo>
                <a:cubicBezTo>
                  <a:pt x="451368" y="1466850"/>
                  <a:pt x="438668" y="1460500"/>
                  <a:pt x="413268" y="1454150"/>
                </a:cubicBezTo>
                <a:lnTo>
                  <a:pt x="413268" y="1492250"/>
                </a:lnTo>
                <a:cubicBezTo>
                  <a:pt x="419618" y="1498600"/>
                  <a:pt x="445018" y="1498600"/>
                  <a:pt x="445018" y="1517650"/>
                </a:cubicBezTo>
                <a:lnTo>
                  <a:pt x="445018" y="1562100"/>
                </a:lnTo>
                <a:cubicBezTo>
                  <a:pt x="438668" y="1562100"/>
                  <a:pt x="425968" y="1568450"/>
                  <a:pt x="419618" y="1568450"/>
                </a:cubicBezTo>
                <a:cubicBezTo>
                  <a:pt x="419618" y="1562100"/>
                  <a:pt x="432318" y="1549400"/>
                  <a:pt x="425968" y="1524000"/>
                </a:cubicBezTo>
                <a:cubicBezTo>
                  <a:pt x="406918" y="1536700"/>
                  <a:pt x="381518" y="1555750"/>
                  <a:pt x="362468" y="1555750"/>
                </a:cubicBezTo>
                <a:lnTo>
                  <a:pt x="305318" y="1555750"/>
                </a:lnTo>
                <a:lnTo>
                  <a:pt x="305318" y="1435100"/>
                </a:lnTo>
                <a:cubicBezTo>
                  <a:pt x="311668" y="1358900"/>
                  <a:pt x="324368" y="1371600"/>
                  <a:pt x="368818" y="1371600"/>
                </a:cubicBezTo>
                <a:cubicBezTo>
                  <a:pt x="381518" y="1371600"/>
                  <a:pt x="432318" y="1377950"/>
                  <a:pt x="464068" y="1384300"/>
                </a:cubicBezTo>
                <a:close/>
                <a:moveTo>
                  <a:pt x="1302268" y="1485900"/>
                </a:moveTo>
                <a:cubicBezTo>
                  <a:pt x="1295918" y="1492250"/>
                  <a:pt x="1289568" y="1492250"/>
                  <a:pt x="1283218" y="1492250"/>
                </a:cubicBezTo>
                <a:cubicBezTo>
                  <a:pt x="1276868" y="1447800"/>
                  <a:pt x="1270518" y="1397000"/>
                  <a:pt x="1264168" y="1352550"/>
                </a:cubicBezTo>
                <a:cubicBezTo>
                  <a:pt x="1289568" y="1397000"/>
                  <a:pt x="1283218" y="1441450"/>
                  <a:pt x="1302268" y="1485900"/>
                </a:cubicBezTo>
                <a:close/>
                <a:moveTo>
                  <a:pt x="7518919" y="1346200"/>
                </a:moveTo>
                <a:cubicBezTo>
                  <a:pt x="7563369" y="1346200"/>
                  <a:pt x="7607819" y="1377950"/>
                  <a:pt x="7607819" y="1416050"/>
                </a:cubicBezTo>
                <a:cubicBezTo>
                  <a:pt x="7607819" y="1416050"/>
                  <a:pt x="7525269" y="1549400"/>
                  <a:pt x="7525269" y="1593850"/>
                </a:cubicBezTo>
                <a:cubicBezTo>
                  <a:pt x="7525269" y="1606550"/>
                  <a:pt x="7525269" y="1619250"/>
                  <a:pt x="7537969" y="1631950"/>
                </a:cubicBezTo>
                <a:cubicBezTo>
                  <a:pt x="7569719" y="1670050"/>
                  <a:pt x="7639569" y="1682750"/>
                  <a:pt x="7690369" y="1670050"/>
                </a:cubicBezTo>
                <a:cubicBezTo>
                  <a:pt x="7690369" y="1676400"/>
                  <a:pt x="7690369" y="1689100"/>
                  <a:pt x="7696719" y="1701800"/>
                </a:cubicBezTo>
                <a:lnTo>
                  <a:pt x="7722119" y="1676400"/>
                </a:lnTo>
                <a:cubicBezTo>
                  <a:pt x="7734819" y="1689100"/>
                  <a:pt x="7753869" y="1720850"/>
                  <a:pt x="7760219" y="1733550"/>
                </a:cubicBezTo>
                <a:cubicBezTo>
                  <a:pt x="7677669" y="1714500"/>
                  <a:pt x="7658619" y="1784350"/>
                  <a:pt x="7614169" y="1816100"/>
                </a:cubicBezTo>
                <a:cubicBezTo>
                  <a:pt x="7588769" y="1828800"/>
                  <a:pt x="7557019" y="1816100"/>
                  <a:pt x="7537969" y="1835150"/>
                </a:cubicBezTo>
                <a:cubicBezTo>
                  <a:pt x="7499869" y="1860550"/>
                  <a:pt x="7474469" y="1917700"/>
                  <a:pt x="7436369" y="1955800"/>
                </a:cubicBezTo>
                <a:cubicBezTo>
                  <a:pt x="7436369" y="1949450"/>
                  <a:pt x="7430019" y="1955800"/>
                  <a:pt x="7430019" y="1936750"/>
                </a:cubicBezTo>
                <a:cubicBezTo>
                  <a:pt x="7430019" y="1924050"/>
                  <a:pt x="7461769" y="1873250"/>
                  <a:pt x="7493519" y="1847850"/>
                </a:cubicBezTo>
                <a:cubicBezTo>
                  <a:pt x="7499869" y="1841500"/>
                  <a:pt x="7525269" y="1841500"/>
                  <a:pt x="7537969" y="1828800"/>
                </a:cubicBezTo>
                <a:cubicBezTo>
                  <a:pt x="7582419" y="1790700"/>
                  <a:pt x="7658619" y="1746250"/>
                  <a:pt x="7684019" y="1695450"/>
                </a:cubicBezTo>
                <a:cubicBezTo>
                  <a:pt x="7671319" y="1708150"/>
                  <a:pt x="7645919" y="1720850"/>
                  <a:pt x="7633219" y="1720850"/>
                </a:cubicBezTo>
                <a:cubicBezTo>
                  <a:pt x="7614169" y="1720850"/>
                  <a:pt x="7595119" y="1701800"/>
                  <a:pt x="7588769" y="1695450"/>
                </a:cubicBezTo>
                <a:cubicBezTo>
                  <a:pt x="7525269" y="1670050"/>
                  <a:pt x="7480819" y="1657350"/>
                  <a:pt x="7480819" y="1600200"/>
                </a:cubicBezTo>
                <a:cubicBezTo>
                  <a:pt x="7480819" y="1587500"/>
                  <a:pt x="7512569" y="1498600"/>
                  <a:pt x="7531619" y="1447800"/>
                </a:cubicBezTo>
                <a:cubicBezTo>
                  <a:pt x="7518919" y="1441450"/>
                  <a:pt x="7499869" y="1428750"/>
                  <a:pt x="7499869" y="1416050"/>
                </a:cubicBezTo>
                <a:cubicBezTo>
                  <a:pt x="7499869" y="1397000"/>
                  <a:pt x="7506219" y="1371600"/>
                  <a:pt x="7506219" y="1346200"/>
                </a:cubicBezTo>
                <a:lnTo>
                  <a:pt x="7518919" y="1346200"/>
                </a:lnTo>
                <a:close/>
                <a:moveTo>
                  <a:pt x="4623318" y="1346200"/>
                </a:moveTo>
                <a:cubicBezTo>
                  <a:pt x="4623318" y="1358900"/>
                  <a:pt x="4623318" y="1377950"/>
                  <a:pt x="4629668" y="1397000"/>
                </a:cubicBezTo>
                <a:cubicBezTo>
                  <a:pt x="4610618" y="1397000"/>
                  <a:pt x="4591568" y="1397000"/>
                  <a:pt x="4553468" y="1403350"/>
                </a:cubicBezTo>
                <a:cubicBezTo>
                  <a:pt x="4547118" y="1397000"/>
                  <a:pt x="4540768" y="1390650"/>
                  <a:pt x="4540768" y="1377950"/>
                </a:cubicBezTo>
                <a:cubicBezTo>
                  <a:pt x="4540768" y="1358900"/>
                  <a:pt x="4566168" y="1352550"/>
                  <a:pt x="4578868" y="1346200"/>
                </a:cubicBezTo>
                <a:lnTo>
                  <a:pt x="4623318" y="1346200"/>
                </a:lnTo>
                <a:close/>
                <a:moveTo>
                  <a:pt x="2489719" y="1447800"/>
                </a:moveTo>
                <a:cubicBezTo>
                  <a:pt x="2527819" y="1409700"/>
                  <a:pt x="2565919" y="1377950"/>
                  <a:pt x="2597669" y="1346200"/>
                </a:cubicBezTo>
                <a:cubicBezTo>
                  <a:pt x="2584969" y="1377950"/>
                  <a:pt x="2515119" y="1428750"/>
                  <a:pt x="2489719" y="1447800"/>
                </a:cubicBezTo>
                <a:close/>
                <a:moveTo>
                  <a:pt x="5182118" y="1384300"/>
                </a:moveTo>
                <a:lnTo>
                  <a:pt x="5182118" y="1333500"/>
                </a:lnTo>
                <a:cubicBezTo>
                  <a:pt x="5188468" y="1352550"/>
                  <a:pt x="5188468" y="1371600"/>
                  <a:pt x="5182118" y="1384300"/>
                </a:cubicBezTo>
                <a:close/>
                <a:moveTo>
                  <a:pt x="3232668" y="1358900"/>
                </a:moveTo>
                <a:cubicBezTo>
                  <a:pt x="3245368" y="1358900"/>
                  <a:pt x="3270768" y="1346200"/>
                  <a:pt x="3289818" y="1377950"/>
                </a:cubicBezTo>
                <a:lnTo>
                  <a:pt x="3207269" y="1377950"/>
                </a:lnTo>
                <a:cubicBezTo>
                  <a:pt x="3213619" y="1371600"/>
                  <a:pt x="3213619" y="1371600"/>
                  <a:pt x="3213619" y="1358900"/>
                </a:cubicBezTo>
                <a:cubicBezTo>
                  <a:pt x="3213619" y="1339850"/>
                  <a:pt x="3207269" y="1339850"/>
                  <a:pt x="3200919" y="1327150"/>
                </a:cubicBezTo>
                <a:cubicBezTo>
                  <a:pt x="3213619" y="1327150"/>
                  <a:pt x="3219968" y="1346200"/>
                  <a:pt x="3232668" y="1358900"/>
                </a:cubicBezTo>
                <a:close/>
                <a:moveTo>
                  <a:pt x="2883419" y="1339850"/>
                </a:moveTo>
                <a:cubicBezTo>
                  <a:pt x="2864369" y="1346200"/>
                  <a:pt x="2838969" y="1346200"/>
                  <a:pt x="2813569" y="1339850"/>
                </a:cubicBezTo>
                <a:cubicBezTo>
                  <a:pt x="2813569" y="1333500"/>
                  <a:pt x="2813569" y="1320800"/>
                  <a:pt x="2826269" y="1320800"/>
                </a:cubicBezTo>
                <a:cubicBezTo>
                  <a:pt x="2845319" y="1320800"/>
                  <a:pt x="2864369" y="1333500"/>
                  <a:pt x="2883419" y="1339850"/>
                </a:cubicBezTo>
                <a:close/>
                <a:moveTo>
                  <a:pt x="5074168" y="1365250"/>
                </a:moveTo>
                <a:lnTo>
                  <a:pt x="5061468" y="1377950"/>
                </a:lnTo>
                <a:lnTo>
                  <a:pt x="5042418" y="1377950"/>
                </a:lnTo>
                <a:cubicBezTo>
                  <a:pt x="5048768" y="1352550"/>
                  <a:pt x="5061468" y="1327150"/>
                  <a:pt x="5074168" y="1308100"/>
                </a:cubicBezTo>
                <a:lnTo>
                  <a:pt x="5074168" y="1365250"/>
                </a:lnTo>
                <a:close/>
                <a:moveTo>
                  <a:pt x="3727968" y="1352550"/>
                </a:moveTo>
                <a:cubicBezTo>
                  <a:pt x="3727968" y="1365250"/>
                  <a:pt x="3702568" y="1409700"/>
                  <a:pt x="3702568" y="1441450"/>
                </a:cubicBezTo>
                <a:cubicBezTo>
                  <a:pt x="3658118" y="1441450"/>
                  <a:pt x="3670818" y="1460500"/>
                  <a:pt x="3658118" y="1498600"/>
                </a:cubicBezTo>
                <a:cubicBezTo>
                  <a:pt x="3645418" y="1517650"/>
                  <a:pt x="3620018" y="1524000"/>
                  <a:pt x="3600968" y="1524000"/>
                </a:cubicBezTo>
                <a:cubicBezTo>
                  <a:pt x="3588268" y="1524000"/>
                  <a:pt x="3569218" y="1517650"/>
                  <a:pt x="3550168" y="1511300"/>
                </a:cubicBezTo>
                <a:lnTo>
                  <a:pt x="3550168" y="1492250"/>
                </a:lnTo>
                <a:cubicBezTo>
                  <a:pt x="3550168" y="1492250"/>
                  <a:pt x="3543818" y="1485900"/>
                  <a:pt x="3562868" y="1485900"/>
                </a:cubicBezTo>
                <a:cubicBezTo>
                  <a:pt x="3575568" y="1485900"/>
                  <a:pt x="3594618" y="1492250"/>
                  <a:pt x="3613668" y="1511300"/>
                </a:cubicBezTo>
                <a:cubicBezTo>
                  <a:pt x="3613668" y="1511300"/>
                  <a:pt x="3632718" y="1511300"/>
                  <a:pt x="3639068" y="1504950"/>
                </a:cubicBezTo>
                <a:cubicBezTo>
                  <a:pt x="3632718" y="1466850"/>
                  <a:pt x="3620018" y="1428750"/>
                  <a:pt x="3607318" y="1390650"/>
                </a:cubicBezTo>
                <a:cubicBezTo>
                  <a:pt x="3639068" y="1377950"/>
                  <a:pt x="3632718" y="1308100"/>
                  <a:pt x="3683518" y="1308100"/>
                </a:cubicBezTo>
                <a:cubicBezTo>
                  <a:pt x="3702568" y="1308100"/>
                  <a:pt x="3727968" y="1333500"/>
                  <a:pt x="3727968" y="1352550"/>
                </a:cubicBezTo>
                <a:close/>
                <a:moveTo>
                  <a:pt x="4680468" y="1498600"/>
                </a:moveTo>
                <a:cubicBezTo>
                  <a:pt x="4680468" y="1536700"/>
                  <a:pt x="4674118" y="1644650"/>
                  <a:pt x="4591568" y="1644650"/>
                </a:cubicBezTo>
                <a:cubicBezTo>
                  <a:pt x="4540768" y="1644650"/>
                  <a:pt x="4432818" y="1543050"/>
                  <a:pt x="4401068" y="1524000"/>
                </a:cubicBezTo>
                <a:cubicBezTo>
                  <a:pt x="4401068" y="1524000"/>
                  <a:pt x="4394718" y="1517650"/>
                  <a:pt x="4394718" y="1536700"/>
                </a:cubicBezTo>
                <a:cubicBezTo>
                  <a:pt x="4394718" y="1549400"/>
                  <a:pt x="4413768" y="1593850"/>
                  <a:pt x="4413768" y="1612900"/>
                </a:cubicBezTo>
                <a:cubicBezTo>
                  <a:pt x="4413768" y="1638300"/>
                  <a:pt x="4350268" y="1676400"/>
                  <a:pt x="4318518" y="1733550"/>
                </a:cubicBezTo>
                <a:cubicBezTo>
                  <a:pt x="4293118" y="1765300"/>
                  <a:pt x="4280418" y="1835150"/>
                  <a:pt x="4235968" y="1866900"/>
                </a:cubicBezTo>
                <a:lnTo>
                  <a:pt x="4178818" y="1905000"/>
                </a:lnTo>
                <a:cubicBezTo>
                  <a:pt x="4166118" y="1943100"/>
                  <a:pt x="4197868" y="1917700"/>
                  <a:pt x="4134368" y="1968500"/>
                </a:cubicBezTo>
                <a:cubicBezTo>
                  <a:pt x="4134368" y="1949450"/>
                  <a:pt x="4153418" y="1930400"/>
                  <a:pt x="4166118" y="1905000"/>
                </a:cubicBezTo>
                <a:cubicBezTo>
                  <a:pt x="4140718" y="1905000"/>
                  <a:pt x="4108968" y="1905000"/>
                  <a:pt x="4083568" y="1892300"/>
                </a:cubicBezTo>
                <a:cubicBezTo>
                  <a:pt x="4140718" y="1841500"/>
                  <a:pt x="4197868" y="1822450"/>
                  <a:pt x="4255018" y="1797050"/>
                </a:cubicBezTo>
                <a:lnTo>
                  <a:pt x="4248668" y="1758950"/>
                </a:lnTo>
                <a:cubicBezTo>
                  <a:pt x="4235968" y="1765300"/>
                  <a:pt x="4216918" y="1784350"/>
                  <a:pt x="4204218" y="1790700"/>
                </a:cubicBezTo>
                <a:cubicBezTo>
                  <a:pt x="4191518" y="1797050"/>
                  <a:pt x="4166118" y="1790700"/>
                  <a:pt x="4159768" y="1797050"/>
                </a:cubicBezTo>
                <a:cubicBezTo>
                  <a:pt x="4140718" y="1809750"/>
                  <a:pt x="4121668" y="1816100"/>
                  <a:pt x="4102618" y="1828800"/>
                </a:cubicBezTo>
                <a:cubicBezTo>
                  <a:pt x="4089918" y="1835150"/>
                  <a:pt x="4064518" y="1822450"/>
                  <a:pt x="4051818" y="1828800"/>
                </a:cubicBezTo>
                <a:cubicBezTo>
                  <a:pt x="4032768" y="1835150"/>
                  <a:pt x="4020068" y="1860550"/>
                  <a:pt x="4007368" y="1873250"/>
                </a:cubicBezTo>
                <a:lnTo>
                  <a:pt x="4007368" y="1892300"/>
                </a:lnTo>
                <a:lnTo>
                  <a:pt x="4064518" y="1892300"/>
                </a:lnTo>
                <a:lnTo>
                  <a:pt x="4064518" y="1917700"/>
                </a:lnTo>
                <a:cubicBezTo>
                  <a:pt x="4007368" y="1898650"/>
                  <a:pt x="3893068" y="1981200"/>
                  <a:pt x="3874018" y="2038350"/>
                </a:cubicBezTo>
                <a:cubicBezTo>
                  <a:pt x="3861318" y="2044700"/>
                  <a:pt x="3835918" y="2063750"/>
                  <a:pt x="3816868" y="2082800"/>
                </a:cubicBezTo>
                <a:cubicBezTo>
                  <a:pt x="3823218" y="2044700"/>
                  <a:pt x="3829568" y="2025650"/>
                  <a:pt x="3823218" y="2006600"/>
                </a:cubicBezTo>
                <a:cubicBezTo>
                  <a:pt x="3829568" y="2000250"/>
                  <a:pt x="3842268" y="2000250"/>
                  <a:pt x="3854968" y="1993900"/>
                </a:cubicBezTo>
                <a:cubicBezTo>
                  <a:pt x="3867668" y="1987550"/>
                  <a:pt x="3874018" y="1974850"/>
                  <a:pt x="3874018" y="1962150"/>
                </a:cubicBezTo>
                <a:cubicBezTo>
                  <a:pt x="3893068" y="1943100"/>
                  <a:pt x="3924818" y="1930400"/>
                  <a:pt x="3950218" y="1905000"/>
                </a:cubicBezTo>
                <a:cubicBezTo>
                  <a:pt x="3943868" y="1905000"/>
                  <a:pt x="3943868" y="1898650"/>
                  <a:pt x="3924818" y="1898650"/>
                </a:cubicBezTo>
                <a:cubicBezTo>
                  <a:pt x="3912118" y="1898650"/>
                  <a:pt x="3861318" y="1949450"/>
                  <a:pt x="3829568" y="1974850"/>
                </a:cubicBezTo>
                <a:cubicBezTo>
                  <a:pt x="3835918" y="1968500"/>
                  <a:pt x="3842268" y="1955800"/>
                  <a:pt x="3835918" y="1943100"/>
                </a:cubicBezTo>
                <a:cubicBezTo>
                  <a:pt x="3816868" y="1955800"/>
                  <a:pt x="3785118" y="1974850"/>
                  <a:pt x="3785118" y="2000250"/>
                </a:cubicBezTo>
                <a:cubicBezTo>
                  <a:pt x="3778768" y="2025650"/>
                  <a:pt x="3791468" y="2057400"/>
                  <a:pt x="3785118" y="2082800"/>
                </a:cubicBezTo>
                <a:cubicBezTo>
                  <a:pt x="3759718" y="2152650"/>
                  <a:pt x="3708918" y="2184400"/>
                  <a:pt x="3708918" y="2254250"/>
                </a:cubicBezTo>
                <a:cubicBezTo>
                  <a:pt x="3708918" y="2266950"/>
                  <a:pt x="3734318" y="2330450"/>
                  <a:pt x="3734318" y="2343150"/>
                </a:cubicBezTo>
                <a:cubicBezTo>
                  <a:pt x="3734318" y="2374900"/>
                  <a:pt x="3715268" y="2400300"/>
                  <a:pt x="3689868" y="2425700"/>
                </a:cubicBezTo>
                <a:cubicBezTo>
                  <a:pt x="3696218" y="2406650"/>
                  <a:pt x="3721618" y="2381250"/>
                  <a:pt x="3721618" y="2362200"/>
                </a:cubicBezTo>
                <a:cubicBezTo>
                  <a:pt x="3721618" y="2349500"/>
                  <a:pt x="3696218" y="2317750"/>
                  <a:pt x="3677168" y="2298700"/>
                </a:cubicBezTo>
                <a:lnTo>
                  <a:pt x="3677168" y="2260600"/>
                </a:lnTo>
                <a:cubicBezTo>
                  <a:pt x="3677168" y="2241550"/>
                  <a:pt x="3683518" y="2203450"/>
                  <a:pt x="3683518" y="2178050"/>
                </a:cubicBezTo>
                <a:cubicBezTo>
                  <a:pt x="3696218" y="2120900"/>
                  <a:pt x="3721618" y="2032000"/>
                  <a:pt x="3759718" y="1981200"/>
                </a:cubicBezTo>
                <a:cubicBezTo>
                  <a:pt x="3778768" y="1943100"/>
                  <a:pt x="3854968" y="1885950"/>
                  <a:pt x="3835918" y="1854200"/>
                </a:cubicBezTo>
                <a:cubicBezTo>
                  <a:pt x="3810518" y="1873250"/>
                  <a:pt x="3791468" y="1905000"/>
                  <a:pt x="3772418" y="1924050"/>
                </a:cubicBezTo>
                <a:cubicBezTo>
                  <a:pt x="3791468" y="1835150"/>
                  <a:pt x="3924818" y="1752600"/>
                  <a:pt x="4001018" y="1739900"/>
                </a:cubicBezTo>
                <a:cubicBezTo>
                  <a:pt x="4039118" y="1733550"/>
                  <a:pt x="4096268" y="1733550"/>
                  <a:pt x="4147068" y="1714500"/>
                </a:cubicBezTo>
                <a:cubicBezTo>
                  <a:pt x="4153418" y="1714500"/>
                  <a:pt x="4153418" y="1701800"/>
                  <a:pt x="4153418" y="1689100"/>
                </a:cubicBezTo>
                <a:cubicBezTo>
                  <a:pt x="4197868" y="1670050"/>
                  <a:pt x="4248668" y="1631950"/>
                  <a:pt x="4293118" y="1600200"/>
                </a:cubicBezTo>
                <a:cubicBezTo>
                  <a:pt x="4280418" y="1612900"/>
                  <a:pt x="4261368" y="1619250"/>
                  <a:pt x="4280418" y="1644650"/>
                </a:cubicBezTo>
                <a:cubicBezTo>
                  <a:pt x="4318518" y="1619250"/>
                  <a:pt x="4369318" y="1568450"/>
                  <a:pt x="4369318" y="1555750"/>
                </a:cubicBezTo>
                <a:cubicBezTo>
                  <a:pt x="4369318" y="1536700"/>
                  <a:pt x="4356618" y="1524000"/>
                  <a:pt x="4356618" y="1511300"/>
                </a:cubicBezTo>
                <a:cubicBezTo>
                  <a:pt x="4369318" y="1517650"/>
                  <a:pt x="4388368" y="1517650"/>
                  <a:pt x="4401068" y="1517650"/>
                </a:cubicBezTo>
                <a:cubicBezTo>
                  <a:pt x="4401068" y="1517650"/>
                  <a:pt x="4407418" y="1517650"/>
                  <a:pt x="4407418" y="1504950"/>
                </a:cubicBezTo>
                <a:cubicBezTo>
                  <a:pt x="4407418" y="1492250"/>
                  <a:pt x="4382018" y="1466850"/>
                  <a:pt x="4362968" y="1466850"/>
                </a:cubicBezTo>
                <a:cubicBezTo>
                  <a:pt x="4369318" y="1435100"/>
                  <a:pt x="4382018" y="1403350"/>
                  <a:pt x="4401068" y="1371600"/>
                </a:cubicBezTo>
                <a:cubicBezTo>
                  <a:pt x="4407418" y="1371600"/>
                  <a:pt x="4413768" y="1371600"/>
                  <a:pt x="4420118" y="1377950"/>
                </a:cubicBezTo>
                <a:cubicBezTo>
                  <a:pt x="4413768" y="1384300"/>
                  <a:pt x="4407418" y="1390650"/>
                  <a:pt x="4407418" y="1403350"/>
                </a:cubicBezTo>
                <a:lnTo>
                  <a:pt x="4464568" y="1403350"/>
                </a:lnTo>
                <a:cubicBezTo>
                  <a:pt x="4477268" y="1397000"/>
                  <a:pt x="4489968" y="1397000"/>
                  <a:pt x="4502668" y="1390650"/>
                </a:cubicBezTo>
                <a:lnTo>
                  <a:pt x="4502668" y="1365250"/>
                </a:lnTo>
                <a:cubicBezTo>
                  <a:pt x="4489968" y="1339850"/>
                  <a:pt x="4445518" y="1320800"/>
                  <a:pt x="4420118" y="1333500"/>
                </a:cubicBezTo>
                <a:cubicBezTo>
                  <a:pt x="4432818" y="1314450"/>
                  <a:pt x="4489968" y="1301750"/>
                  <a:pt x="4502668" y="1301750"/>
                </a:cubicBezTo>
                <a:cubicBezTo>
                  <a:pt x="4648718" y="1301750"/>
                  <a:pt x="4680468" y="1384300"/>
                  <a:pt x="4680468" y="1498600"/>
                </a:cubicBezTo>
                <a:close/>
                <a:moveTo>
                  <a:pt x="8458719" y="1301750"/>
                </a:moveTo>
                <a:cubicBezTo>
                  <a:pt x="8458719" y="1320800"/>
                  <a:pt x="8433319" y="1327150"/>
                  <a:pt x="8426969" y="1346200"/>
                </a:cubicBezTo>
                <a:cubicBezTo>
                  <a:pt x="8401569" y="1384300"/>
                  <a:pt x="8388869" y="1435100"/>
                  <a:pt x="8376169" y="1479550"/>
                </a:cubicBezTo>
                <a:cubicBezTo>
                  <a:pt x="8401569" y="1485900"/>
                  <a:pt x="8426969" y="1485900"/>
                  <a:pt x="8452369" y="1485900"/>
                </a:cubicBezTo>
                <a:lnTo>
                  <a:pt x="8465069" y="1498600"/>
                </a:lnTo>
                <a:cubicBezTo>
                  <a:pt x="8446019" y="1517650"/>
                  <a:pt x="8369819" y="1644650"/>
                  <a:pt x="8369819" y="1682750"/>
                </a:cubicBezTo>
                <a:cubicBezTo>
                  <a:pt x="8369819" y="1739900"/>
                  <a:pt x="8382519" y="1765300"/>
                  <a:pt x="8433319" y="1765300"/>
                </a:cubicBezTo>
                <a:cubicBezTo>
                  <a:pt x="8458719" y="1765300"/>
                  <a:pt x="8509519" y="1708150"/>
                  <a:pt x="8509519" y="1708150"/>
                </a:cubicBezTo>
                <a:cubicBezTo>
                  <a:pt x="8528569" y="1708150"/>
                  <a:pt x="8534919" y="1720850"/>
                  <a:pt x="8547619" y="1720850"/>
                </a:cubicBezTo>
                <a:cubicBezTo>
                  <a:pt x="8547619" y="1701800"/>
                  <a:pt x="8541269" y="1670050"/>
                  <a:pt x="8541269" y="1657350"/>
                </a:cubicBezTo>
                <a:cubicBezTo>
                  <a:pt x="8541269" y="1638300"/>
                  <a:pt x="8573019" y="1581150"/>
                  <a:pt x="8598419" y="1543050"/>
                </a:cubicBezTo>
                <a:cubicBezTo>
                  <a:pt x="8592069" y="1555750"/>
                  <a:pt x="8585719" y="1562100"/>
                  <a:pt x="8585719" y="1581150"/>
                </a:cubicBezTo>
                <a:cubicBezTo>
                  <a:pt x="8585719" y="1593850"/>
                  <a:pt x="8611119" y="1606550"/>
                  <a:pt x="8611119" y="1625600"/>
                </a:cubicBezTo>
                <a:cubicBezTo>
                  <a:pt x="8611119" y="1638300"/>
                  <a:pt x="8598419" y="1695450"/>
                  <a:pt x="8598419" y="1727200"/>
                </a:cubicBezTo>
                <a:cubicBezTo>
                  <a:pt x="8585719" y="1720850"/>
                  <a:pt x="8573019" y="1720850"/>
                  <a:pt x="8560319" y="1720850"/>
                </a:cubicBezTo>
                <a:cubicBezTo>
                  <a:pt x="8553969" y="1733550"/>
                  <a:pt x="8547619" y="1746250"/>
                  <a:pt x="8547619" y="1765300"/>
                </a:cubicBezTo>
                <a:cubicBezTo>
                  <a:pt x="8547619" y="1778000"/>
                  <a:pt x="8573019" y="1778000"/>
                  <a:pt x="8585719" y="1784350"/>
                </a:cubicBezTo>
                <a:cubicBezTo>
                  <a:pt x="8534919" y="1816100"/>
                  <a:pt x="8528569" y="1924050"/>
                  <a:pt x="8528569" y="1924050"/>
                </a:cubicBezTo>
                <a:cubicBezTo>
                  <a:pt x="8528569" y="1930400"/>
                  <a:pt x="8611119" y="1974850"/>
                  <a:pt x="8630169" y="1981200"/>
                </a:cubicBezTo>
                <a:cubicBezTo>
                  <a:pt x="8636519" y="1974850"/>
                  <a:pt x="8636519" y="1974850"/>
                  <a:pt x="8636519" y="1962150"/>
                </a:cubicBezTo>
                <a:cubicBezTo>
                  <a:pt x="8636519" y="1943100"/>
                  <a:pt x="8592069" y="1924050"/>
                  <a:pt x="8566669" y="1892300"/>
                </a:cubicBezTo>
                <a:cubicBezTo>
                  <a:pt x="8573019" y="1892300"/>
                  <a:pt x="8566669" y="1885950"/>
                  <a:pt x="8585719" y="1885950"/>
                </a:cubicBezTo>
                <a:cubicBezTo>
                  <a:pt x="8598419" y="1885950"/>
                  <a:pt x="8604769" y="1905000"/>
                  <a:pt x="8617469" y="1911350"/>
                </a:cubicBezTo>
                <a:lnTo>
                  <a:pt x="8636519" y="1911350"/>
                </a:lnTo>
                <a:lnTo>
                  <a:pt x="8636519" y="1765300"/>
                </a:lnTo>
                <a:cubicBezTo>
                  <a:pt x="8642869" y="1752600"/>
                  <a:pt x="8655569" y="1746250"/>
                  <a:pt x="8668269" y="1739900"/>
                </a:cubicBezTo>
                <a:cubicBezTo>
                  <a:pt x="8655569" y="1771650"/>
                  <a:pt x="8642869" y="1822450"/>
                  <a:pt x="8642869" y="1841500"/>
                </a:cubicBezTo>
                <a:cubicBezTo>
                  <a:pt x="8642869" y="1905000"/>
                  <a:pt x="8661919" y="2025650"/>
                  <a:pt x="8700019" y="2044700"/>
                </a:cubicBezTo>
                <a:cubicBezTo>
                  <a:pt x="8744469" y="2070100"/>
                  <a:pt x="8807969" y="2038350"/>
                  <a:pt x="8814319" y="2114550"/>
                </a:cubicBezTo>
                <a:cubicBezTo>
                  <a:pt x="8801619" y="2108200"/>
                  <a:pt x="8788919" y="2089150"/>
                  <a:pt x="8776219" y="2082800"/>
                </a:cubicBezTo>
                <a:cubicBezTo>
                  <a:pt x="8750819" y="2063750"/>
                  <a:pt x="8706369" y="2057400"/>
                  <a:pt x="8687319" y="2057400"/>
                </a:cubicBezTo>
                <a:cubicBezTo>
                  <a:pt x="8674619" y="2057400"/>
                  <a:pt x="8668269" y="2063750"/>
                  <a:pt x="8655569" y="2076450"/>
                </a:cubicBezTo>
                <a:lnTo>
                  <a:pt x="8661919" y="2108200"/>
                </a:lnTo>
                <a:cubicBezTo>
                  <a:pt x="8668269" y="2108200"/>
                  <a:pt x="8680969" y="2095500"/>
                  <a:pt x="8693669" y="2089150"/>
                </a:cubicBezTo>
                <a:cubicBezTo>
                  <a:pt x="8680969" y="2108200"/>
                  <a:pt x="8661919" y="2127250"/>
                  <a:pt x="8661919" y="2139950"/>
                </a:cubicBezTo>
                <a:cubicBezTo>
                  <a:pt x="8661919" y="2159000"/>
                  <a:pt x="8687319" y="2266950"/>
                  <a:pt x="8700019" y="2266950"/>
                </a:cubicBezTo>
                <a:cubicBezTo>
                  <a:pt x="8719069" y="2266950"/>
                  <a:pt x="8738119" y="2254250"/>
                  <a:pt x="8750819" y="2241550"/>
                </a:cubicBezTo>
                <a:cubicBezTo>
                  <a:pt x="8757169" y="2235200"/>
                  <a:pt x="8750819" y="2222500"/>
                  <a:pt x="8757169" y="2209800"/>
                </a:cubicBezTo>
                <a:cubicBezTo>
                  <a:pt x="8757169" y="2222500"/>
                  <a:pt x="8750819" y="2241550"/>
                  <a:pt x="8763519" y="2254250"/>
                </a:cubicBezTo>
                <a:cubicBezTo>
                  <a:pt x="8788919" y="2273300"/>
                  <a:pt x="8852419" y="2311400"/>
                  <a:pt x="8865119" y="2311400"/>
                </a:cubicBezTo>
                <a:cubicBezTo>
                  <a:pt x="8884169" y="2311400"/>
                  <a:pt x="8890519" y="2298700"/>
                  <a:pt x="8896869" y="2292350"/>
                </a:cubicBezTo>
                <a:lnTo>
                  <a:pt x="8934969" y="2292350"/>
                </a:lnTo>
                <a:cubicBezTo>
                  <a:pt x="8947669" y="2292350"/>
                  <a:pt x="8979419" y="2292350"/>
                  <a:pt x="8998469" y="2298700"/>
                </a:cubicBezTo>
                <a:cubicBezTo>
                  <a:pt x="9030219" y="2311400"/>
                  <a:pt x="9055619" y="2355850"/>
                  <a:pt x="9055619" y="2393950"/>
                </a:cubicBezTo>
                <a:cubicBezTo>
                  <a:pt x="9055619" y="2413000"/>
                  <a:pt x="9042919" y="2457450"/>
                  <a:pt x="9042919" y="2476500"/>
                </a:cubicBezTo>
                <a:cubicBezTo>
                  <a:pt x="9042919" y="2489200"/>
                  <a:pt x="9068319" y="2552700"/>
                  <a:pt x="9087369" y="2603500"/>
                </a:cubicBezTo>
                <a:cubicBezTo>
                  <a:pt x="9068319" y="2603500"/>
                  <a:pt x="9049269" y="2603500"/>
                  <a:pt x="9030219" y="2609850"/>
                </a:cubicBezTo>
                <a:lnTo>
                  <a:pt x="9017519" y="2622550"/>
                </a:lnTo>
                <a:lnTo>
                  <a:pt x="9074669" y="2660650"/>
                </a:lnTo>
                <a:cubicBezTo>
                  <a:pt x="9004819" y="2743200"/>
                  <a:pt x="8998469" y="2838450"/>
                  <a:pt x="9017519" y="2946400"/>
                </a:cubicBezTo>
                <a:lnTo>
                  <a:pt x="7537969" y="2946400"/>
                </a:lnTo>
                <a:lnTo>
                  <a:pt x="7537969" y="2927350"/>
                </a:lnTo>
                <a:cubicBezTo>
                  <a:pt x="7601469" y="2914650"/>
                  <a:pt x="7696719" y="2851150"/>
                  <a:pt x="7772919" y="2838450"/>
                </a:cubicBezTo>
                <a:cubicBezTo>
                  <a:pt x="7849119" y="2819400"/>
                  <a:pt x="8007869" y="2813050"/>
                  <a:pt x="8026919" y="2813050"/>
                </a:cubicBezTo>
                <a:cubicBezTo>
                  <a:pt x="8039619" y="2813050"/>
                  <a:pt x="8109469" y="2825750"/>
                  <a:pt x="8147569" y="2825750"/>
                </a:cubicBezTo>
                <a:cubicBezTo>
                  <a:pt x="8153919" y="2832100"/>
                  <a:pt x="8166619" y="2844800"/>
                  <a:pt x="8172969" y="2844800"/>
                </a:cubicBezTo>
                <a:cubicBezTo>
                  <a:pt x="8204719" y="2851150"/>
                  <a:pt x="8268219" y="2857500"/>
                  <a:pt x="8312669" y="2882900"/>
                </a:cubicBezTo>
                <a:lnTo>
                  <a:pt x="8325369" y="2876550"/>
                </a:lnTo>
                <a:cubicBezTo>
                  <a:pt x="8306319" y="2851150"/>
                  <a:pt x="8274569" y="2813050"/>
                  <a:pt x="8249169" y="2800350"/>
                </a:cubicBezTo>
                <a:cubicBezTo>
                  <a:pt x="8217419" y="2781300"/>
                  <a:pt x="8172969" y="2774950"/>
                  <a:pt x="8147569" y="2768600"/>
                </a:cubicBezTo>
                <a:cubicBezTo>
                  <a:pt x="8122169" y="2762250"/>
                  <a:pt x="8109469" y="2749550"/>
                  <a:pt x="8090419" y="2743200"/>
                </a:cubicBezTo>
                <a:cubicBezTo>
                  <a:pt x="8058669" y="2730500"/>
                  <a:pt x="8007869" y="2730500"/>
                  <a:pt x="7995169" y="2730500"/>
                </a:cubicBezTo>
                <a:cubicBezTo>
                  <a:pt x="7861819" y="2730500"/>
                  <a:pt x="7588769" y="2794000"/>
                  <a:pt x="7512569" y="2946400"/>
                </a:cubicBezTo>
                <a:cubicBezTo>
                  <a:pt x="7512569" y="2946400"/>
                  <a:pt x="7518919" y="2952750"/>
                  <a:pt x="7506219" y="2952750"/>
                </a:cubicBezTo>
                <a:cubicBezTo>
                  <a:pt x="7474469" y="2952750"/>
                  <a:pt x="7391919" y="2762250"/>
                  <a:pt x="7379219" y="2736850"/>
                </a:cubicBezTo>
                <a:cubicBezTo>
                  <a:pt x="7347469" y="2660650"/>
                  <a:pt x="7156969" y="2578100"/>
                  <a:pt x="7156969" y="2508250"/>
                </a:cubicBezTo>
                <a:cubicBezTo>
                  <a:pt x="7156969" y="2495550"/>
                  <a:pt x="7169669" y="2482850"/>
                  <a:pt x="7169669" y="2470150"/>
                </a:cubicBezTo>
                <a:lnTo>
                  <a:pt x="7156969" y="2457450"/>
                </a:lnTo>
                <a:cubicBezTo>
                  <a:pt x="7150619" y="2457450"/>
                  <a:pt x="7137919" y="2463800"/>
                  <a:pt x="7137919" y="2463800"/>
                </a:cubicBezTo>
                <a:cubicBezTo>
                  <a:pt x="7131569" y="2457450"/>
                  <a:pt x="7131569" y="2463800"/>
                  <a:pt x="7131569" y="2444750"/>
                </a:cubicBezTo>
                <a:cubicBezTo>
                  <a:pt x="7131569" y="2444750"/>
                  <a:pt x="7176019" y="2355850"/>
                  <a:pt x="7176019" y="2330450"/>
                </a:cubicBezTo>
                <a:cubicBezTo>
                  <a:pt x="7176019" y="2311400"/>
                  <a:pt x="7176019" y="2235200"/>
                  <a:pt x="7156969" y="2197100"/>
                </a:cubicBezTo>
                <a:cubicBezTo>
                  <a:pt x="7144269" y="2165350"/>
                  <a:pt x="7118869" y="2146300"/>
                  <a:pt x="7093469" y="2127250"/>
                </a:cubicBezTo>
                <a:cubicBezTo>
                  <a:pt x="7087119" y="2127250"/>
                  <a:pt x="7080769" y="2127250"/>
                  <a:pt x="7074419" y="2120900"/>
                </a:cubicBezTo>
                <a:cubicBezTo>
                  <a:pt x="7055369" y="2120900"/>
                  <a:pt x="7023619" y="2120900"/>
                  <a:pt x="7010919" y="2114550"/>
                </a:cubicBezTo>
                <a:cubicBezTo>
                  <a:pt x="6998219" y="2108200"/>
                  <a:pt x="6998219" y="2101850"/>
                  <a:pt x="6998219" y="2082800"/>
                </a:cubicBezTo>
                <a:cubicBezTo>
                  <a:pt x="6998219" y="2063750"/>
                  <a:pt x="7068069" y="2012950"/>
                  <a:pt x="7080769" y="2006600"/>
                </a:cubicBezTo>
                <a:cubicBezTo>
                  <a:pt x="7087119" y="2006600"/>
                  <a:pt x="7106169" y="2019300"/>
                  <a:pt x="7125219" y="2000250"/>
                </a:cubicBezTo>
                <a:cubicBezTo>
                  <a:pt x="7131569" y="1993900"/>
                  <a:pt x="7131569" y="1981200"/>
                  <a:pt x="7131569" y="1968500"/>
                </a:cubicBezTo>
                <a:cubicBezTo>
                  <a:pt x="7137919" y="1949450"/>
                  <a:pt x="7137919" y="1924050"/>
                  <a:pt x="7137919" y="1905000"/>
                </a:cubicBezTo>
                <a:cubicBezTo>
                  <a:pt x="7137919" y="1873250"/>
                  <a:pt x="7144269" y="1841500"/>
                  <a:pt x="7156969" y="1809750"/>
                </a:cubicBezTo>
                <a:lnTo>
                  <a:pt x="7156969" y="1866900"/>
                </a:lnTo>
                <a:cubicBezTo>
                  <a:pt x="7188719" y="1866900"/>
                  <a:pt x="7226819" y="1866900"/>
                  <a:pt x="7258569" y="1873250"/>
                </a:cubicBezTo>
                <a:cubicBezTo>
                  <a:pt x="7252219" y="1873250"/>
                  <a:pt x="7233169" y="2000250"/>
                  <a:pt x="7201419" y="2000250"/>
                </a:cubicBezTo>
                <a:lnTo>
                  <a:pt x="7176019" y="2000250"/>
                </a:lnTo>
                <a:cubicBezTo>
                  <a:pt x="7169669" y="1962150"/>
                  <a:pt x="7163319" y="1917700"/>
                  <a:pt x="7156969" y="1879600"/>
                </a:cubicBezTo>
                <a:cubicBezTo>
                  <a:pt x="7150619" y="1885950"/>
                  <a:pt x="7150619" y="1892300"/>
                  <a:pt x="7150619" y="1911350"/>
                </a:cubicBezTo>
                <a:cubicBezTo>
                  <a:pt x="7150619" y="1962150"/>
                  <a:pt x="7156969" y="2063750"/>
                  <a:pt x="7226819" y="2063750"/>
                </a:cubicBezTo>
                <a:cubicBezTo>
                  <a:pt x="7239519" y="2063750"/>
                  <a:pt x="7277619" y="2044700"/>
                  <a:pt x="7290319" y="2044700"/>
                </a:cubicBezTo>
                <a:cubicBezTo>
                  <a:pt x="7309369" y="2044700"/>
                  <a:pt x="7372869" y="2057400"/>
                  <a:pt x="7430019" y="2063750"/>
                </a:cubicBezTo>
                <a:cubicBezTo>
                  <a:pt x="7430019" y="2038350"/>
                  <a:pt x="7410969" y="2025650"/>
                  <a:pt x="7442719" y="2006600"/>
                </a:cubicBezTo>
                <a:cubicBezTo>
                  <a:pt x="7442719" y="2032000"/>
                  <a:pt x="7474469" y="2057400"/>
                  <a:pt x="7442719" y="2101850"/>
                </a:cubicBezTo>
                <a:lnTo>
                  <a:pt x="7493519" y="2101850"/>
                </a:lnTo>
                <a:cubicBezTo>
                  <a:pt x="7506219" y="2089150"/>
                  <a:pt x="7506219" y="2070100"/>
                  <a:pt x="7506219" y="2057400"/>
                </a:cubicBezTo>
                <a:lnTo>
                  <a:pt x="7544319" y="2057400"/>
                </a:lnTo>
                <a:cubicBezTo>
                  <a:pt x="7550669" y="2063750"/>
                  <a:pt x="7563369" y="2070100"/>
                  <a:pt x="7569719" y="2076450"/>
                </a:cubicBezTo>
                <a:cubicBezTo>
                  <a:pt x="7537969" y="2089150"/>
                  <a:pt x="7487169" y="2095500"/>
                  <a:pt x="7468119" y="2139950"/>
                </a:cubicBezTo>
                <a:lnTo>
                  <a:pt x="7531619" y="2139950"/>
                </a:lnTo>
                <a:lnTo>
                  <a:pt x="7588769" y="2120900"/>
                </a:lnTo>
                <a:cubicBezTo>
                  <a:pt x="7582419" y="2133600"/>
                  <a:pt x="7563369" y="2152650"/>
                  <a:pt x="7563369" y="2171700"/>
                </a:cubicBezTo>
                <a:cubicBezTo>
                  <a:pt x="7563369" y="2184400"/>
                  <a:pt x="7563369" y="2190750"/>
                  <a:pt x="7569719" y="2197100"/>
                </a:cubicBezTo>
                <a:cubicBezTo>
                  <a:pt x="7576069" y="2197100"/>
                  <a:pt x="7582419" y="2184400"/>
                  <a:pt x="7595119" y="2178050"/>
                </a:cubicBezTo>
                <a:lnTo>
                  <a:pt x="7595119" y="2209800"/>
                </a:lnTo>
                <a:cubicBezTo>
                  <a:pt x="7582419" y="2216150"/>
                  <a:pt x="7563369" y="2235200"/>
                  <a:pt x="7563369" y="2254250"/>
                </a:cubicBezTo>
                <a:cubicBezTo>
                  <a:pt x="7569719" y="2260600"/>
                  <a:pt x="7563369" y="2260600"/>
                  <a:pt x="7576069" y="2260600"/>
                </a:cubicBezTo>
                <a:cubicBezTo>
                  <a:pt x="7595119" y="2260600"/>
                  <a:pt x="7601469" y="2235200"/>
                  <a:pt x="7614169" y="2222500"/>
                </a:cubicBezTo>
                <a:cubicBezTo>
                  <a:pt x="7620519" y="2235200"/>
                  <a:pt x="7633219" y="2235200"/>
                  <a:pt x="7633219" y="2254250"/>
                </a:cubicBezTo>
                <a:cubicBezTo>
                  <a:pt x="7633219" y="2266950"/>
                  <a:pt x="7601469" y="2305050"/>
                  <a:pt x="7601469" y="2317750"/>
                </a:cubicBezTo>
                <a:cubicBezTo>
                  <a:pt x="7601469" y="2336800"/>
                  <a:pt x="7626869" y="2336800"/>
                  <a:pt x="7633219" y="2349500"/>
                </a:cubicBezTo>
                <a:cubicBezTo>
                  <a:pt x="7652269" y="2381250"/>
                  <a:pt x="7652269" y="2425700"/>
                  <a:pt x="7664969" y="2463800"/>
                </a:cubicBezTo>
                <a:cubicBezTo>
                  <a:pt x="7696719" y="2463800"/>
                  <a:pt x="7677669" y="2413000"/>
                  <a:pt x="7715769" y="2406650"/>
                </a:cubicBezTo>
                <a:cubicBezTo>
                  <a:pt x="7715769" y="2413000"/>
                  <a:pt x="7722119" y="2413000"/>
                  <a:pt x="7722119" y="2425700"/>
                </a:cubicBezTo>
                <a:cubicBezTo>
                  <a:pt x="7722119" y="2444750"/>
                  <a:pt x="7696719" y="2457450"/>
                  <a:pt x="7690369" y="2482850"/>
                </a:cubicBezTo>
                <a:cubicBezTo>
                  <a:pt x="7677669" y="2508250"/>
                  <a:pt x="7671319" y="2559050"/>
                  <a:pt x="7671319" y="2578100"/>
                </a:cubicBezTo>
                <a:lnTo>
                  <a:pt x="7671319" y="2622550"/>
                </a:lnTo>
                <a:lnTo>
                  <a:pt x="7715769" y="2622550"/>
                </a:lnTo>
                <a:cubicBezTo>
                  <a:pt x="7747519" y="2616200"/>
                  <a:pt x="7779269" y="2603500"/>
                  <a:pt x="7811019" y="2597150"/>
                </a:cubicBezTo>
                <a:cubicBezTo>
                  <a:pt x="7817369" y="2603500"/>
                  <a:pt x="7817369" y="2609850"/>
                  <a:pt x="7817369" y="2622550"/>
                </a:cubicBezTo>
                <a:cubicBezTo>
                  <a:pt x="7817369" y="2673350"/>
                  <a:pt x="7772919" y="2654300"/>
                  <a:pt x="7734819" y="2660650"/>
                </a:cubicBezTo>
                <a:cubicBezTo>
                  <a:pt x="7728469" y="2667000"/>
                  <a:pt x="7728469" y="2660650"/>
                  <a:pt x="7728469" y="2673350"/>
                </a:cubicBezTo>
                <a:cubicBezTo>
                  <a:pt x="7728469" y="2692400"/>
                  <a:pt x="7772919" y="2743200"/>
                  <a:pt x="7785619" y="2743200"/>
                </a:cubicBezTo>
                <a:cubicBezTo>
                  <a:pt x="7804669" y="2743200"/>
                  <a:pt x="7861819" y="2717800"/>
                  <a:pt x="7887219" y="2698750"/>
                </a:cubicBezTo>
                <a:lnTo>
                  <a:pt x="7887219" y="2673350"/>
                </a:lnTo>
                <a:cubicBezTo>
                  <a:pt x="7887219" y="2660650"/>
                  <a:pt x="7893569" y="2641600"/>
                  <a:pt x="7893569" y="2628900"/>
                </a:cubicBezTo>
                <a:cubicBezTo>
                  <a:pt x="7893569" y="2660650"/>
                  <a:pt x="7906269" y="2692400"/>
                  <a:pt x="7938019" y="2724150"/>
                </a:cubicBezTo>
                <a:cubicBezTo>
                  <a:pt x="7944369" y="2724150"/>
                  <a:pt x="7950719" y="2711450"/>
                  <a:pt x="7957069" y="2698750"/>
                </a:cubicBezTo>
                <a:cubicBezTo>
                  <a:pt x="8001519" y="2705100"/>
                  <a:pt x="8052319" y="2711450"/>
                  <a:pt x="8109469" y="2711450"/>
                </a:cubicBezTo>
                <a:cubicBezTo>
                  <a:pt x="8096769" y="2692400"/>
                  <a:pt x="8084069" y="2673350"/>
                  <a:pt x="8065019" y="2654300"/>
                </a:cubicBezTo>
                <a:cubicBezTo>
                  <a:pt x="8115819" y="2641600"/>
                  <a:pt x="8109469" y="2603500"/>
                  <a:pt x="8109469" y="2584450"/>
                </a:cubicBezTo>
                <a:cubicBezTo>
                  <a:pt x="8109469" y="2552700"/>
                  <a:pt x="8115819" y="2533650"/>
                  <a:pt x="8058669" y="2527300"/>
                </a:cubicBezTo>
                <a:cubicBezTo>
                  <a:pt x="8065019" y="2520950"/>
                  <a:pt x="8071369" y="2508250"/>
                  <a:pt x="8077719" y="2489200"/>
                </a:cubicBezTo>
                <a:cubicBezTo>
                  <a:pt x="8071369" y="2489200"/>
                  <a:pt x="8077719" y="2482850"/>
                  <a:pt x="8058669" y="2482850"/>
                </a:cubicBezTo>
                <a:cubicBezTo>
                  <a:pt x="8045969" y="2482850"/>
                  <a:pt x="8014219" y="2501900"/>
                  <a:pt x="8001519" y="2520950"/>
                </a:cubicBezTo>
                <a:cubicBezTo>
                  <a:pt x="7988819" y="2527300"/>
                  <a:pt x="7988819" y="2546350"/>
                  <a:pt x="7988819" y="2559050"/>
                </a:cubicBezTo>
                <a:cubicBezTo>
                  <a:pt x="7988819" y="2578100"/>
                  <a:pt x="8007869" y="2584450"/>
                  <a:pt x="8007869" y="2597150"/>
                </a:cubicBezTo>
                <a:cubicBezTo>
                  <a:pt x="8007869" y="2616200"/>
                  <a:pt x="8001519" y="2603500"/>
                  <a:pt x="7995169" y="2609850"/>
                </a:cubicBezTo>
                <a:cubicBezTo>
                  <a:pt x="8001519" y="2616200"/>
                  <a:pt x="8014219" y="2616200"/>
                  <a:pt x="8020569" y="2609850"/>
                </a:cubicBezTo>
                <a:lnTo>
                  <a:pt x="8033269" y="2622550"/>
                </a:lnTo>
                <a:lnTo>
                  <a:pt x="8033269" y="2641600"/>
                </a:lnTo>
                <a:cubicBezTo>
                  <a:pt x="8020569" y="2635250"/>
                  <a:pt x="8007869" y="2635250"/>
                  <a:pt x="7988819" y="2635250"/>
                </a:cubicBezTo>
                <a:cubicBezTo>
                  <a:pt x="7988819" y="2552700"/>
                  <a:pt x="7976119" y="2482850"/>
                  <a:pt x="7957069" y="2482850"/>
                </a:cubicBezTo>
                <a:cubicBezTo>
                  <a:pt x="7944369" y="2482850"/>
                  <a:pt x="7925319" y="2508250"/>
                  <a:pt x="7912619" y="2508250"/>
                </a:cubicBezTo>
                <a:cubicBezTo>
                  <a:pt x="7893569" y="2508250"/>
                  <a:pt x="7893569" y="2501900"/>
                  <a:pt x="7893569" y="2501900"/>
                </a:cubicBezTo>
                <a:cubicBezTo>
                  <a:pt x="7893569" y="2495550"/>
                  <a:pt x="7887219" y="2489200"/>
                  <a:pt x="7887219" y="2476500"/>
                </a:cubicBezTo>
                <a:cubicBezTo>
                  <a:pt x="7887219" y="2457450"/>
                  <a:pt x="7912619" y="2451100"/>
                  <a:pt x="7925319" y="2438400"/>
                </a:cubicBezTo>
                <a:cubicBezTo>
                  <a:pt x="7925319" y="2432050"/>
                  <a:pt x="7918969" y="2425700"/>
                  <a:pt x="7912619" y="2419350"/>
                </a:cubicBezTo>
                <a:cubicBezTo>
                  <a:pt x="7868169" y="2419350"/>
                  <a:pt x="7811019" y="2393950"/>
                  <a:pt x="7766569" y="2374900"/>
                </a:cubicBezTo>
                <a:cubicBezTo>
                  <a:pt x="7747519" y="2368550"/>
                  <a:pt x="7722119" y="2362200"/>
                  <a:pt x="7709419" y="2349500"/>
                </a:cubicBezTo>
                <a:cubicBezTo>
                  <a:pt x="7690369" y="2336800"/>
                  <a:pt x="7684019" y="2311400"/>
                  <a:pt x="7664969" y="2286000"/>
                </a:cubicBezTo>
                <a:cubicBezTo>
                  <a:pt x="7696719" y="2292350"/>
                  <a:pt x="7734819" y="2298700"/>
                  <a:pt x="7772919" y="2305050"/>
                </a:cubicBezTo>
                <a:cubicBezTo>
                  <a:pt x="7791969" y="2343150"/>
                  <a:pt x="7830069" y="2413000"/>
                  <a:pt x="7887219" y="2413000"/>
                </a:cubicBezTo>
                <a:cubicBezTo>
                  <a:pt x="7912619" y="2413000"/>
                  <a:pt x="7982469" y="2381250"/>
                  <a:pt x="7995169" y="2349500"/>
                </a:cubicBezTo>
                <a:cubicBezTo>
                  <a:pt x="8001519" y="2330450"/>
                  <a:pt x="8020569" y="2317750"/>
                  <a:pt x="8020569" y="2298700"/>
                </a:cubicBezTo>
                <a:cubicBezTo>
                  <a:pt x="8033269" y="2279650"/>
                  <a:pt x="8077719" y="2254250"/>
                  <a:pt x="8077719" y="2235200"/>
                </a:cubicBezTo>
                <a:cubicBezTo>
                  <a:pt x="8052319" y="2235200"/>
                  <a:pt x="8052319" y="2216150"/>
                  <a:pt x="8033269" y="2228850"/>
                </a:cubicBezTo>
                <a:cubicBezTo>
                  <a:pt x="8033269" y="2222500"/>
                  <a:pt x="8039619" y="2209800"/>
                  <a:pt x="8045969" y="2197100"/>
                </a:cubicBezTo>
                <a:cubicBezTo>
                  <a:pt x="8033269" y="2190750"/>
                  <a:pt x="8007869" y="2197100"/>
                  <a:pt x="8001519" y="2190750"/>
                </a:cubicBezTo>
                <a:cubicBezTo>
                  <a:pt x="7976119" y="2184400"/>
                  <a:pt x="7950719" y="2171700"/>
                  <a:pt x="7938019" y="2171700"/>
                </a:cubicBezTo>
                <a:cubicBezTo>
                  <a:pt x="7918969" y="2171700"/>
                  <a:pt x="7855469" y="2197100"/>
                  <a:pt x="7811019" y="2203450"/>
                </a:cubicBezTo>
                <a:cubicBezTo>
                  <a:pt x="7811019" y="2209800"/>
                  <a:pt x="7804669" y="2203450"/>
                  <a:pt x="7804669" y="2222500"/>
                </a:cubicBezTo>
                <a:cubicBezTo>
                  <a:pt x="7804669" y="2235200"/>
                  <a:pt x="7830069" y="2241550"/>
                  <a:pt x="7836419" y="2254250"/>
                </a:cubicBezTo>
                <a:cubicBezTo>
                  <a:pt x="7830069" y="2254250"/>
                  <a:pt x="7817369" y="2260600"/>
                  <a:pt x="7779269" y="2260600"/>
                </a:cubicBezTo>
                <a:cubicBezTo>
                  <a:pt x="7772919" y="2216150"/>
                  <a:pt x="7766569" y="2152650"/>
                  <a:pt x="7709419" y="2171700"/>
                </a:cubicBezTo>
                <a:cubicBezTo>
                  <a:pt x="7753869" y="2146300"/>
                  <a:pt x="7804669" y="2120900"/>
                  <a:pt x="7855469" y="2089150"/>
                </a:cubicBezTo>
                <a:cubicBezTo>
                  <a:pt x="7849119" y="2082800"/>
                  <a:pt x="7849119" y="2082800"/>
                  <a:pt x="7836419" y="2082800"/>
                </a:cubicBezTo>
                <a:cubicBezTo>
                  <a:pt x="7817369" y="2082800"/>
                  <a:pt x="7804669" y="2089150"/>
                  <a:pt x="7791969" y="2095500"/>
                </a:cubicBezTo>
                <a:cubicBezTo>
                  <a:pt x="7791969" y="2076450"/>
                  <a:pt x="7791969" y="2063750"/>
                  <a:pt x="7798319" y="2044700"/>
                </a:cubicBezTo>
                <a:cubicBezTo>
                  <a:pt x="7830069" y="2051050"/>
                  <a:pt x="7861819" y="2019300"/>
                  <a:pt x="7855469" y="1987550"/>
                </a:cubicBezTo>
                <a:cubicBezTo>
                  <a:pt x="7855469" y="1866900"/>
                  <a:pt x="8065019" y="1739900"/>
                  <a:pt x="8147569" y="1644650"/>
                </a:cubicBezTo>
                <a:lnTo>
                  <a:pt x="8198369" y="1644650"/>
                </a:lnTo>
                <a:cubicBezTo>
                  <a:pt x="8204719" y="1651000"/>
                  <a:pt x="8204719" y="1663700"/>
                  <a:pt x="8198369" y="1720850"/>
                </a:cubicBezTo>
                <a:cubicBezTo>
                  <a:pt x="8204719" y="1720850"/>
                  <a:pt x="8211069" y="1727200"/>
                  <a:pt x="8217419" y="1733550"/>
                </a:cubicBezTo>
                <a:lnTo>
                  <a:pt x="8439669" y="1524000"/>
                </a:lnTo>
                <a:lnTo>
                  <a:pt x="8439669" y="1504950"/>
                </a:lnTo>
                <a:cubicBezTo>
                  <a:pt x="8439669" y="1504950"/>
                  <a:pt x="8439669" y="1498600"/>
                  <a:pt x="8426969" y="1498600"/>
                </a:cubicBezTo>
                <a:cubicBezTo>
                  <a:pt x="8407919" y="1498600"/>
                  <a:pt x="8369819" y="1517650"/>
                  <a:pt x="8338069" y="1517650"/>
                </a:cubicBezTo>
                <a:cubicBezTo>
                  <a:pt x="8350769" y="1504950"/>
                  <a:pt x="8376169" y="1454150"/>
                  <a:pt x="8376169" y="1428750"/>
                </a:cubicBezTo>
                <a:cubicBezTo>
                  <a:pt x="8369819" y="1390650"/>
                  <a:pt x="8426969" y="1320800"/>
                  <a:pt x="8452369" y="1289050"/>
                </a:cubicBezTo>
                <a:cubicBezTo>
                  <a:pt x="8458719" y="1295400"/>
                  <a:pt x="8458719" y="1289050"/>
                  <a:pt x="8458719" y="1301750"/>
                </a:cubicBezTo>
                <a:close/>
                <a:moveTo>
                  <a:pt x="1086368" y="1301750"/>
                </a:moveTo>
                <a:lnTo>
                  <a:pt x="1086368" y="1276350"/>
                </a:lnTo>
                <a:lnTo>
                  <a:pt x="1086368" y="1301750"/>
                </a:lnTo>
                <a:close/>
                <a:moveTo>
                  <a:pt x="8630169" y="1384300"/>
                </a:moveTo>
                <a:cubicBezTo>
                  <a:pt x="8630169" y="1397000"/>
                  <a:pt x="8617469" y="1454150"/>
                  <a:pt x="8611119" y="1492250"/>
                </a:cubicBezTo>
                <a:cubicBezTo>
                  <a:pt x="8611119" y="1422400"/>
                  <a:pt x="8604769" y="1339850"/>
                  <a:pt x="8585719" y="1270000"/>
                </a:cubicBezTo>
                <a:cubicBezTo>
                  <a:pt x="8604769" y="1289050"/>
                  <a:pt x="8630169" y="1352550"/>
                  <a:pt x="8630169" y="1384300"/>
                </a:cubicBezTo>
                <a:close/>
                <a:moveTo>
                  <a:pt x="5017018" y="1327150"/>
                </a:moveTo>
                <a:cubicBezTo>
                  <a:pt x="5023368" y="1314450"/>
                  <a:pt x="5036068" y="1282700"/>
                  <a:pt x="5061468" y="1263650"/>
                </a:cubicBezTo>
                <a:cubicBezTo>
                  <a:pt x="5055118" y="1282700"/>
                  <a:pt x="5029718" y="1308100"/>
                  <a:pt x="5017018" y="1327150"/>
                </a:cubicBezTo>
                <a:close/>
                <a:moveTo>
                  <a:pt x="8566669" y="1238250"/>
                </a:moveTo>
                <a:cubicBezTo>
                  <a:pt x="8566669" y="1238250"/>
                  <a:pt x="8566669" y="1244600"/>
                  <a:pt x="8560319" y="1250950"/>
                </a:cubicBezTo>
                <a:lnTo>
                  <a:pt x="8547619" y="1238250"/>
                </a:lnTo>
                <a:lnTo>
                  <a:pt x="8566669" y="1238250"/>
                </a:lnTo>
                <a:close/>
                <a:moveTo>
                  <a:pt x="4928118" y="1250950"/>
                </a:moveTo>
                <a:cubicBezTo>
                  <a:pt x="4940818" y="1276350"/>
                  <a:pt x="4947168" y="1308100"/>
                  <a:pt x="4953518" y="1333500"/>
                </a:cubicBezTo>
                <a:cubicBezTo>
                  <a:pt x="4953518" y="1346200"/>
                  <a:pt x="4985268" y="1365250"/>
                  <a:pt x="4985268" y="1384300"/>
                </a:cubicBezTo>
                <a:lnTo>
                  <a:pt x="4985268" y="1416050"/>
                </a:lnTo>
                <a:cubicBezTo>
                  <a:pt x="4902718" y="1377950"/>
                  <a:pt x="4978918" y="1289050"/>
                  <a:pt x="4896368" y="1244600"/>
                </a:cubicBezTo>
                <a:cubicBezTo>
                  <a:pt x="4896368" y="1244600"/>
                  <a:pt x="4909068" y="1244600"/>
                  <a:pt x="4909068" y="1238250"/>
                </a:cubicBezTo>
                <a:cubicBezTo>
                  <a:pt x="4915418" y="1244600"/>
                  <a:pt x="4928118" y="1250950"/>
                  <a:pt x="4928118" y="1250950"/>
                </a:cubicBezTo>
                <a:close/>
                <a:moveTo>
                  <a:pt x="5017018" y="1263650"/>
                </a:moveTo>
                <a:cubicBezTo>
                  <a:pt x="5004318" y="1257300"/>
                  <a:pt x="4991618" y="1244600"/>
                  <a:pt x="4985268" y="1231900"/>
                </a:cubicBezTo>
                <a:cubicBezTo>
                  <a:pt x="4997968" y="1238250"/>
                  <a:pt x="5010668" y="1250950"/>
                  <a:pt x="5017018" y="1263650"/>
                </a:cubicBezTo>
                <a:close/>
                <a:moveTo>
                  <a:pt x="4140718" y="1219200"/>
                </a:moveTo>
                <a:cubicBezTo>
                  <a:pt x="4121668" y="1231900"/>
                  <a:pt x="4096268" y="1238250"/>
                  <a:pt x="4077218" y="1250950"/>
                </a:cubicBezTo>
                <a:cubicBezTo>
                  <a:pt x="4102618" y="1257300"/>
                  <a:pt x="4128018" y="1250950"/>
                  <a:pt x="4153418" y="1250950"/>
                </a:cubicBezTo>
                <a:cubicBezTo>
                  <a:pt x="4140718" y="1289050"/>
                  <a:pt x="4121668" y="1295400"/>
                  <a:pt x="4096268" y="1295400"/>
                </a:cubicBezTo>
                <a:cubicBezTo>
                  <a:pt x="4058168" y="1295400"/>
                  <a:pt x="4032768" y="1282700"/>
                  <a:pt x="4032768" y="1250950"/>
                </a:cubicBezTo>
                <a:cubicBezTo>
                  <a:pt x="4032768" y="1200150"/>
                  <a:pt x="4077218" y="1212850"/>
                  <a:pt x="4089918" y="1212850"/>
                </a:cubicBezTo>
                <a:cubicBezTo>
                  <a:pt x="4108968" y="1212850"/>
                  <a:pt x="4128018" y="1212850"/>
                  <a:pt x="4140718" y="1219200"/>
                </a:cubicBezTo>
                <a:close/>
                <a:moveTo>
                  <a:pt x="2045218" y="1270000"/>
                </a:moveTo>
                <a:cubicBezTo>
                  <a:pt x="2038868" y="1263650"/>
                  <a:pt x="2032518" y="1250950"/>
                  <a:pt x="2026168" y="1238250"/>
                </a:cubicBezTo>
                <a:lnTo>
                  <a:pt x="2038868" y="1193800"/>
                </a:lnTo>
                <a:cubicBezTo>
                  <a:pt x="2019818" y="1225550"/>
                  <a:pt x="2038868" y="1225550"/>
                  <a:pt x="2045218" y="1270000"/>
                </a:cubicBezTo>
                <a:close/>
                <a:moveTo>
                  <a:pt x="6890269" y="1327150"/>
                </a:moveTo>
                <a:cubicBezTo>
                  <a:pt x="6883919" y="1320800"/>
                  <a:pt x="6877569" y="1308100"/>
                  <a:pt x="6877569" y="1289050"/>
                </a:cubicBezTo>
                <a:cubicBezTo>
                  <a:pt x="6877569" y="1238250"/>
                  <a:pt x="6890269" y="1250950"/>
                  <a:pt x="6941069" y="1187450"/>
                </a:cubicBezTo>
                <a:cubicBezTo>
                  <a:pt x="6934719" y="1225550"/>
                  <a:pt x="6915669" y="1276350"/>
                  <a:pt x="6890269" y="1327150"/>
                </a:cubicBezTo>
                <a:close/>
                <a:moveTo>
                  <a:pt x="4959868" y="1206500"/>
                </a:moveTo>
                <a:cubicBezTo>
                  <a:pt x="4953518" y="1206500"/>
                  <a:pt x="4940818" y="1193800"/>
                  <a:pt x="4934468" y="1187450"/>
                </a:cubicBezTo>
                <a:cubicBezTo>
                  <a:pt x="4940818" y="1187450"/>
                  <a:pt x="4953518" y="1200150"/>
                  <a:pt x="4959868" y="1206500"/>
                </a:cubicBezTo>
                <a:close/>
                <a:moveTo>
                  <a:pt x="5201168" y="1187450"/>
                </a:moveTo>
                <a:lnTo>
                  <a:pt x="5226568" y="1181100"/>
                </a:lnTo>
                <a:cubicBezTo>
                  <a:pt x="5220218" y="1187450"/>
                  <a:pt x="5207518" y="1193800"/>
                  <a:pt x="5201168" y="1187450"/>
                </a:cubicBezTo>
                <a:close/>
                <a:moveTo>
                  <a:pt x="4216918" y="1276350"/>
                </a:moveTo>
                <a:cubicBezTo>
                  <a:pt x="4223268" y="1282700"/>
                  <a:pt x="4216918" y="1314450"/>
                  <a:pt x="4235968" y="1320800"/>
                </a:cubicBezTo>
                <a:cubicBezTo>
                  <a:pt x="4261368" y="1339850"/>
                  <a:pt x="4305818" y="1339850"/>
                  <a:pt x="4337568" y="1346200"/>
                </a:cubicBezTo>
                <a:cubicBezTo>
                  <a:pt x="4318518" y="1352550"/>
                  <a:pt x="4286768" y="1358900"/>
                  <a:pt x="4286768" y="1377950"/>
                </a:cubicBezTo>
                <a:cubicBezTo>
                  <a:pt x="4286768" y="1390650"/>
                  <a:pt x="4299468" y="1409700"/>
                  <a:pt x="4312168" y="1422400"/>
                </a:cubicBezTo>
                <a:cubicBezTo>
                  <a:pt x="4324868" y="1416050"/>
                  <a:pt x="4331218" y="1403350"/>
                  <a:pt x="4337568" y="1390650"/>
                </a:cubicBezTo>
                <a:lnTo>
                  <a:pt x="4350268" y="1403350"/>
                </a:lnTo>
                <a:cubicBezTo>
                  <a:pt x="4343918" y="1409700"/>
                  <a:pt x="4318518" y="1479550"/>
                  <a:pt x="4280418" y="1466850"/>
                </a:cubicBezTo>
                <a:cubicBezTo>
                  <a:pt x="4280418" y="1479550"/>
                  <a:pt x="4280418" y="1492250"/>
                  <a:pt x="4274068" y="1498600"/>
                </a:cubicBezTo>
                <a:cubicBezTo>
                  <a:pt x="4216918" y="1530350"/>
                  <a:pt x="4108968" y="1593850"/>
                  <a:pt x="4089918" y="1593850"/>
                </a:cubicBezTo>
                <a:cubicBezTo>
                  <a:pt x="4026418" y="1593850"/>
                  <a:pt x="4001018" y="1568450"/>
                  <a:pt x="3943868" y="1498600"/>
                </a:cubicBezTo>
                <a:lnTo>
                  <a:pt x="3943868" y="1466850"/>
                </a:lnTo>
                <a:cubicBezTo>
                  <a:pt x="3975618" y="1492250"/>
                  <a:pt x="4032768" y="1562100"/>
                  <a:pt x="4051818" y="1562100"/>
                </a:cubicBezTo>
                <a:cubicBezTo>
                  <a:pt x="4064518" y="1562100"/>
                  <a:pt x="4077218" y="1549400"/>
                  <a:pt x="4089918" y="1536700"/>
                </a:cubicBezTo>
                <a:cubicBezTo>
                  <a:pt x="4077218" y="1504950"/>
                  <a:pt x="4051818" y="1511300"/>
                  <a:pt x="4039118" y="1524000"/>
                </a:cubicBezTo>
                <a:cubicBezTo>
                  <a:pt x="4070868" y="1498600"/>
                  <a:pt x="4159768" y="1485900"/>
                  <a:pt x="4159768" y="1428750"/>
                </a:cubicBezTo>
                <a:cubicBezTo>
                  <a:pt x="4159768" y="1403350"/>
                  <a:pt x="4102618" y="1352550"/>
                  <a:pt x="4077218" y="1339850"/>
                </a:cubicBezTo>
                <a:cubicBezTo>
                  <a:pt x="4045468" y="1365250"/>
                  <a:pt x="4039118" y="1371600"/>
                  <a:pt x="4026418" y="1371600"/>
                </a:cubicBezTo>
                <a:cubicBezTo>
                  <a:pt x="4020068" y="1371600"/>
                  <a:pt x="3994668" y="1365250"/>
                  <a:pt x="3981968" y="1352550"/>
                </a:cubicBezTo>
                <a:cubicBezTo>
                  <a:pt x="3962918" y="1365250"/>
                  <a:pt x="3962918" y="1397000"/>
                  <a:pt x="3962918" y="1409700"/>
                </a:cubicBezTo>
                <a:cubicBezTo>
                  <a:pt x="3956568" y="1409700"/>
                  <a:pt x="3943868" y="1397000"/>
                  <a:pt x="3931168" y="1390650"/>
                </a:cubicBezTo>
                <a:cubicBezTo>
                  <a:pt x="3937518" y="1377950"/>
                  <a:pt x="3943868" y="1358900"/>
                  <a:pt x="3950218" y="1339850"/>
                </a:cubicBezTo>
                <a:cubicBezTo>
                  <a:pt x="3962918" y="1333500"/>
                  <a:pt x="3975618" y="1333500"/>
                  <a:pt x="3988318" y="1327150"/>
                </a:cubicBezTo>
                <a:cubicBezTo>
                  <a:pt x="4001018" y="1320800"/>
                  <a:pt x="4013718" y="1301750"/>
                  <a:pt x="4020068" y="1289050"/>
                </a:cubicBezTo>
                <a:cubicBezTo>
                  <a:pt x="4001018" y="1270000"/>
                  <a:pt x="3975618" y="1263650"/>
                  <a:pt x="3950218" y="1257300"/>
                </a:cubicBezTo>
                <a:lnTo>
                  <a:pt x="3950218" y="1238250"/>
                </a:lnTo>
                <a:cubicBezTo>
                  <a:pt x="3962918" y="1174750"/>
                  <a:pt x="4013718" y="1168400"/>
                  <a:pt x="4051818" y="1168400"/>
                </a:cubicBezTo>
                <a:cubicBezTo>
                  <a:pt x="4121668" y="1168400"/>
                  <a:pt x="4185168" y="1181100"/>
                  <a:pt x="4216918" y="1276350"/>
                </a:cubicBezTo>
                <a:close/>
                <a:moveTo>
                  <a:pt x="3715268" y="1270000"/>
                </a:moveTo>
                <a:cubicBezTo>
                  <a:pt x="3683518" y="1270000"/>
                  <a:pt x="3645418" y="1263650"/>
                  <a:pt x="3613668" y="1270000"/>
                </a:cubicBezTo>
                <a:cubicBezTo>
                  <a:pt x="3607318" y="1212850"/>
                  <a:pt x="3664468" y="1193800"/>
                  <a:pt x="3683518" y="1162050"/>
                </a:cubicBezTo>
                <a:cubicBezTo>
                  <a:pt x="3696218" y="1193800"/>
                  <a:pt x="3708918" y="1231900"/>
                  <a:pt x="3715268" y="1270000"/>
                </a:cubicBezTo>
                <a:close/>
                <a:moveTo>
                  <a:pt x="6782319" y="1168400"/>
                </a:moveTo>
                <a:lnTo>
                  <a:pt x="6795019" y="1155700"/>
                </a:lnTo>
                <a:cubicBezTo>
                  <a:pt x="6795019" y="1162050"/>
                  <a:pt x="6788669" y="1168400"/>
                  <a:pt x="6782319" y="1168400"/>
                </a:cubicBezTo>
                <a:close/>
                <a:moveTo>
                  <a:pt x="6953769" y="1162050"/>
                </a:moveTo>
                <a:cubicBezTo>
                  <a:pt x="6953769" y="1155700"/>
                  <a:pt x="6953769" y="1143000"/>
                  <a:pt x="6960119" y="1130300"/>
                </a:cubicBezTo>
                <a:cubicBezTo>
                  <a:pt x="6960119" y="1136650"/>
                  <a:pt x="6960119" y="1149350"/>
                  <a:pt x="6953769" y="1162050"/>
                </a:cubicBezTo>
                <a:close/>
                <a:moveTo>
                  <a:pt x="5258318" y="1168400"/>
                </a:moveTo>
                <a:cubicBezTo>
                  <a:pt x="5251968" y="1162050"/>
                  <a:pt x="5251968" y="1130300"/>
                  <a:pt x="5258318" y="1130300"/>
                </a:cubicBezTo>
                <a:cubicBezTo>
                  <a:pt x="5264668" y="1143000"/>
                  <a:pt x="5258318" y="1155700"/>
                  <a:pt x="5258318" y="1168400"/>
                </a:cubicBezTo>
                <a:close/>
                <a:moveTo>
                  <a:pt x="3264418" y="1162050"/>
                </a:moveTo>
                <a:cubicBezTo>
                  <a:pt x="3251718" y="1149350"/>
                  <a:pt x="3239018" y="1136650"/>
                  <a:pt x="3232668" y="1123950"/>
                </a:cubicBezTo>
                <a:cubicBezTo>
                  <a:pt x="3232668" y="1130300"/>
                  <a:pt x="3264418" y="1136650"/>
                  <a:pt x="3264418" y="1162050"/>
                </a:cubicBezTo>
                <a:close/>
                <a:moveTo>
                  <a:pt x="1200668" y="1143000"/>
                </a:moveTo>
                <a:cubicBezTo>
                  <a:pt x="1200668" y="1136650"/>
                  <a:pt x="1194318" y="1123950"/>
                  <a:pt x="1200668" y="1123950"/>
                </a:cubicBezTo>
                <a:cubicBezTo>
                  <a:pt x="1200668" y="1130300"/>
                  <a:pt x="1207018" y="1143000"/>
                  <a:pt x="1200668" y="1143000"/>
                </a:cubicBezTo>
                <a:close/>
                <a:moveTo>
                  <a:pt x="4553468" y="1123950"/>
                </a:moveTo>
                <a:cubicBezTo>
                  <a:pt x="4540768" y="1130300"/>
                  <a:pt x="4515368" y="1155700"/>
                  <a:pt x="4496318" y="1174750"/>
                </a:cubicBezTo>
                <a:cubicBezTo>
                  <a:pt x="4502668" y="1155700"/>
                  <a:pt x="4515368" y="1136650"/>
                  <a:pt x="4521718" y="1117600"/>
                </a:cubicBezTo>
                <a:cubicBezTo>
                  <a:pt x="4528068" y="1117600"/>
                  <a:pt x="4540768" y="1123950"/>
                  <a:pt x="4553468" y="1123950"/>
                </a:cubicBezTo>
                <a:close/>
                <a:moveTo>
                  <a:pt x="2375419" y="1346200"/>
                </a:moveTo>
                <a:cubicBezTo>
                  <a:pt x="2324619" y="1377950"/>
                  <a:pt x="2242069" y="1466850"/>
                  <a:pt x="2223019" y="1517650"/>
                </a:cubicBezTo>
                <a:cubicBezTo>
                  <a:pt x="2223019" y="1517650"/>
                  <a:pt x="2216669" y="1517650"/>
                  <a:pt x="2210319" y="1511300"/>
                </a:cubicBezTo>
                <a:cubicBezTo>
                  <a:pt x="2223019" y="1485900"/>
                  <a:pt x="2242069" y="1441450"/>
                  <a:pt x="2242069" y="1422400"/>
                </a:cubicBezTo>
                <a:cubicBezTo>
                  <a:pt x="2242069" y="1397000"/>
                  <a:pt x="2165869" y="1384300"/>
                  <a:pt x="2153169" y="1377950"/>
                </a:cubicBezTo>
                <a:cubicBezTo>
                  <a:pt x="2146819" y="1365250"/>
                  <a:pt x="2127769" y="1339850"/>
                  <a:pt x="2108719" y="1339850"/>
                </a:cubicBezTo>
                <a:lnTo>
                  <a:pt x="2083318" y="1339850"/>
                </a:lnTo>
                <a:cubicBezTo>
                  <a:pt x="2083318" y="1346200"/>
                  <a:pt x="2076968" y="1346200"/>
                  <a:pt x="2076968" y="1358900"/>
                </a:cubicBezTo>
                <a:cubicBezTo>
                  <a:pt x="2076968" y="1377950"/>
                  <a:pt x="2089668" y="1377950"/>
                  <a:pt x="2096018" y="1384300"/>
                </a:cubicBezTo>
                <a:cubicBezTo>
                  <a:pt x="2070618" y="1384300"/>
                  <a:pt x="2045218" y="1390650"/>
                  <a:pt x="2019818" y="1403350"/>
                </a:cubicBezTo>
                <a:cubicBezTo>
                  <a:pt x="2019818" y="1397000"/>
                  <a:pt x="2013468" y="1384300"/>
                  <a:pt x="2000768" y="1371600"/>
                </a:cubicBezTo>
                <a:cubicBezTo>
                  <a:pt x="2013468" y="1352550"/>
                  <a:pt x="2083318" y="1327150"/>
                  <a:pt x="2102369" y="1327150"/>
                </a:cubicBezTo>
                <a:cubicBezTo>
                  <a:pt x="2115069" y="1327150"/>
                  <a:pt x="2146819" y="1333500"/>
                  <a:pt x="2165869" y="1339850"/>
                </a:cubicBezTo>
                <a:cubicBezTo>
                  <a:pt x="2184919" y="1295400"/>
                  <a:pt x="2172219" y="1244600"/>
                  <a:pt x="2216669" y="1212850"/>
                </a:cubicBezTo>
                <a:cubicBezTo>
                  <a:pt x="2197619" y="1257300"/>
                  <a:pt x="2191269" y="1257300"/>
                  <a:pt x="2191269" y="1301750"/>
                </a:cubicBezTo>
                <a:cubicBezTo>
                  <a:pt x="2191269" y="1314450"/>
                  <a:pt x="2184919" y="1327150"/>
                  <a:pt x="2191269" y="1339850"/>
                </a:cubicBezTo>
                <a:cubicBezTo>
                  <a:pt x="2203969" y="1365250"/>
                  <a:pt x="2223019" y="1409700"/>
                  <a:pt x="2261119" y="1409700"/>
                </a:cubicBezTo>
                <a:cubicBezTo>
                  <a:pt x="2280169" y="1409700"/>
                  <a:pt x="2362719" y="1327150"/>
                  <a:pt x="2394469" y="1282700"/>
                </a:cubicBezTo>
                <a:cubicBezTo>
                  <a:pt x="2400819" y="1276350"/>
                  <a:pt x="2413519" y="1276350"/>
                  <a:pt x="2419869" y="1270000"/>
                </a:cubicBezTo>
                <a:cubicBezTo>
                  <a:pt x="2457969" y="1219200"/>
                  <a:pt x="2534169" y="1162050"/>
                  <a:pt x="2597669" y="1117600"/>
                </a:cubicBezTo>
                <a:cubicBezTo>
                  <a:pt x="2559569" y="1193800"/>
                  <a:pt x="2457969" y="1289050"/>
                  <a:pt x="2375419" y="1346200"/>
                </a:cubicBezTo>
                <a:close/>
                <a:moveTo>
                  <a:pt x="3213619" y="1111250"/>
                </a:moveTo>
                <a:cubicBezTo>
                  <a:pt x="3200919" y="1111250"/>
                  <a:pt x="3188219" y="1098550"/>
                  <a:pt x="3175519" y="1085850"/>
                </a:cubicBezTo>
                <a:cubicBezTo>
                  <a:pt x="3175519" y="1085850"/>
                  <a:pt x="3200919" y="1085850"/>
                  <a:pt x="3213619" y="1111250"/>
                </a:cubicBezTo>
                <a:close/>
                <a:moveTo>
                  <a:pt x="3080269" y="1111250"/>
                </a:moveTo>
                <a:cubicBezTo>
                  <a:pt x="3105669" y="1123950"/>
                  <a:pt x="3143769" y="1123950"/>
                  <a:pt x="3169169" y="1130300"/>
                </a:cubicBezTo>
                <a:lnTo>
                  <a:pt x="3073919" y="1130300"/>
                </a:lnTo>
                <a:cubicBezTo>
                  <a:pt x="3061219" y="1123950"/>
                  <a:pt x="3042169" y="1117600"/>
                  <a:pt x="3023119" y="1117600"/>
                </a:cubicBezTo>
                <a:cubicBezTo>
                  <a:pt x="3010419" y="1117600"/>
                  <a:pt x="2915169" y="1149350"/>
                  <a:pt x="2864369" y="1168400"/>
                </a:cubicBezTo>
                <a:cubicBezTo>
                  <a:pt x="2889769" y="1136650"/>
                  <a:pt x="3042169" y="1085850"/>
                  <a:pt x="3042169" y="1085850"/>
                </a:cubicBezTo>
                <a:cubicBezTo>
                  <a:pt x="3061219" y="1085850"/>
                  <a:pt x="3061219" y="1111250"/>
                  <a:pt x="3080269" y="1111250"/>
                </a:cubicBezTo>
                <a:close/>
                <a:moveTo>
                  <a:pt x="2311919" y="1098550"/>
                </a:moveTo>
                <a:cubicBezTo>
                  <a:pt x="2305569" y="1098550"/>
                  <a:pt x="2305569" y="1092200"/>
                  <a:pt x="2299219" y="1085850"/>
                </a:cubicBezTo>
                <a:cubicBezTo>
                  <a:pt x="2305569" y="1092200"/>
                  <a:pt x="2311919" y="1092200"/>
                  <a:pt x="2311919" y="1098550"/>
                </a:cubicBezTo>
                <a:close/>
                <a:moveTo>
                  <a:pt x="2083318" y="1111250"/>
                </a:moveTo>
                <a:cubicBezTo>
                  <a:pt x="2083318" y="1123950"/>
                  <a:pt x="2076968" y="1123950"/>
                  <a:pt x="2057918" y="1149350"/>
                </a:cubicBezTo>
                <a:cubicBezTo>
                  <a:pt x="2057918" y="1130300"/>
                  <a:pt x="2070618" y="1104900"/>
                  <a:pt x="2076968" y="1085850"/>
                </a:cubicBezTo>
                <a:cubicBezTo>
                  <a:pt x="2083318" y="1092200"/>
                  <a:pt x="2083318" y="1092200"/>
                  <a:pt x="2083318" y="1111250"/>
                </a:cubicBezTo>
                <a:close/>
                <a:moveTo>
                  <a:pt x="5188468" y="1206500"/>
                </a:moveTo>
                <a:cubicBezTo>
                  <a:pt x="5169418" y="1155700"/>
                  <a:pt x="5137668" y="1085850"/>
                  <a:pt x="5080518" y="1104900"/>
                </a:cubicBezTo>
                <a:cubicBezTo>
                  <a:pt x="5086868" y="1098550"/>
                  <a:pt x="5086868" y="1079500"/>
                  <a:pt x="5105918" y="1079500"/>
                </a:cubicBezTo>
                <a:cubicBezTo>
                  <a:pt x="5156718" y="1079500"/>
                  <a:pt x="5175768" y="1168400"/>
                  <a:pt x="5188468" y="1206500"/>
                </a:cubicBezTo>
                <a:close/>
                <a:moveTo>
                  <a:pt x="3156469" y="1079500"/>
                </a:moveTo>
                <a:cubicBezTo>
                  <a:pt x="3150119" y="1079500"/>
                  <a:pt x="3137419" y="1085850"/>
                  <a:pt x="3131069" y="1079500"/>
                </a:cubicBezTo>
                <a:lnTo>
                  <a:pt x="3156469" y="1079500"/>
                </a:lnTo>
                <a:close/>
                <a:moveTo>
                  <a:pt x="2934219" y="1092200"/>
                </a:moveTo>
                <a:cubicBezTo>
                  <a:pt x="2934219" y="1085850"/>
                  <a:pt x="2934219" y="1079500"/>
                  <a:pt x="2940569" y="1079500"/>
                </a:cubicBezTo>
                <a:cubicBezTo>
                  <a:pt x="2940569" y="1079500"/>
                  <a:pt x="2940569" y="1085850"/>
                  <a:pt x="2934219" y="1092200"/>
                </a:cubicBezTo>
                <a:close/>
                <a:moveTo>
                  <a:pt x="1143518" y="1104900"/>
                </a:moveTo>
                <a:cubicBezTo>
                  <a:pt x="1143518" y="1123950"/>
                  <a:pt x="1130818" y="1155700"/>
                  <a:pt x="1118118" y="1168400"/>
                </a:cubicBezTo>
                <a:cubicBezTo>
                  <a:pt x="1124468" y="1130300"/>
                  <a:pt x="1130818" y="1104900"/>
                  <a:pt x="1130818" y="1079500"/>
                </a:cubicBezTo>
                <a:cubicBezTo>
                  <a:pt x="1137168" y="1085850"/>
                  <a:pt x="1143518" y="1092200"/>
                  <a:pt x="1143518" y="1104900"/>
                </a:cubicBezTo>
                <a:close/>
                <a:moveTo>
                  <a:pt x="4191518" y="1155700"/>
                </a:moveTo>
                <a:cubicBezTo>
                  <a:pt x="4153418" y="1143000"/>
                  <a:pt x="4108968" y="1104900"/>
                  <a:pt x="4083568" y="1073150"/>
                </a:cubicBezTo>
                <a:cubicBezTo>
                  <a:pt x="4128018" y="1073150"/>
                  <a:pt x="4140718" y="1111250"/>
                  <a:pt x="4191518" y="1155700"/>
                </a:cubicBezTo>
                <a:close/>
                <a:moveTo>
                  <a:pt x="5461518" y="1174750"/>
                </a:moveTo>
                <a:cubicBezTo>
                  <a:pt x="5461518" y="1193800"/>
                  <a:pt x="5455168" y="1219200"/>
                  <a:pt x="5455168" y="1238250"/>
                </a:cubicBezTo>
                <a:lnTo>
                  <a:pt x="5436118" y="1238250"/>
                </a:lnTo>
                <a:cubicBezTo>
                  <a:pt x="5442468" y="1181100"/>
                  <a:pt x="5398018" y="1123950"/>
                  <a:pt x="5378968" y="1066800"/>
                </a:cubicBezTo>
                <a:cubicBezTo>
                  <a:pt x="5417068" y="1098550"/>
                  <a:pt x="5461518" y="1143000"/>
                  <a:pt x="5461518" y="1174750"/>
                </a:cubicBezTo>
                <a:close/>
                <a:moveTo>
                  <a:pt x="1245118" y="1111250"/>
                </a:moveTo>
                <a:cubicBezTo>
                  <a:pt x="1238768" y="1111250"/>
                  <a:pt x="1226068" y="1117600"/>
                  <a:pt x="1219718" y="1117600"/>
                </a:cubicBezTo>
                <a:lnTo>
                  <a:pt x="1219718" y="1098550"/>
                </a:lnTo>
                <a:cubicBezTo>
                  <a:pt x="1232418" y="1092200"/>
                  <a:pt x="1245118" y="1073150"/>
                  <a:pt x="1251468" y="1073150"/>
                </a:cubicBezTo>
                <a:cubicBezTo>
                  <a:pt x="1245118" y="1079500"/>
                  <a:pt x="1245118" y="1092200"/>
                  <a:pt x="1245118" y="1111250"/>
                </a:cubicBezTo>
                <a:close/>
                <a:moveTo>
                  <a:pt x="3315218" y="1060450"/>
                </a:moveTo>
                <a:cubicBezTo>
                  <a:pt x="3315218" y="1066800"/>
                  <a:pt x="3302518" y="1079500"/>
                  <a:pt x="3296168" y="1085850"/>
                </a:cubicBezTo>
                <a:cubicBezTo>
                  <a:pt x="3302518" y="1079500"/>
                  <a:pt x="3302518" y="1066800"/>
                  <a:pt x="3302518" y="1054100"/>
                </a:cubicBezTo>
                <a:cubicBezTo>
                  <a:pt x="3302518" y="1054100"/>
                  <a:pt x="3308868" y="1060450"/>
                  <a:pt x="3315218" y="1060450"/>
                </a:cubicBezTo>
                <a:close/>
                <a:moveTo>
                  <a:pt x="2159519" y="1079500"/>
                </a:moveTo>
                <a:cubicBezTo>
                  <a:pt x="2159519" y="1073150"/>
                  <a:pt x="2165869" y="1060450"/>
                  <a:pt x="2165869" y="1054100"/>
                </a:cubicBezTo>
                <a:cubicBezTo>
                  <a:pt x="2165869" y="1060450"/>
                  <a:pt x="2165869" y="1073150"/>
                  <a:pt x="2159519" y="1079500"/>
                </a:cubicBezTo>
                <a:close/>
                <a:moveTo>
                  <a:pt x="1187968" y="1104900"/>
                </a:moveTo>
                <a:cubicBezTo>
                  <a:pt x="1181618" y="1085850"/>
                  <a:pt x="1168918" y="1066800"/>
                  <a:pt x="1156218" y="1047750"/>
                </a:cubicBezTo>
                <a:cubicBezTo>
                  <a:pt x="1175268" y="1054100"/>
                  <a:pt x="1187968" y="1085850"/>
                  <a:pt x="1187968" y="1104900"/>
                </a:cubicBezTo>
                <a:close/>
                <a:moveTo>
                  <a:pt x="2121419" y="1079500"/>
                </a:moveTo>
                <a:lnTo>
                  <a:pt x="2121419" y="1035050"/>
                </a:lnTo>
                <a:cubicBezTo>
                  <a:pt x="2121419" y="1047750"/>
                  <a:pt x="2127769" y="1060450"/>
                  <a:pt x="2121419" y="1079500"/>
                </a:cubicBezTo>
                <a:close/>
                <a:moveTo>
                  <a:pt x="5251968" y="1111250"/>
                </a:moveTo>
                <a:cubicBezTo>
                  <a:pt x="5239268" y="1092200"/>
                  <a:pt x="5226568" y="1060450"/>
                  <a:pt x="5220218" y="1028700"/>
                </a:cubicBezTo>
                <a:cubicBezTo>
                  <a:pt x="5232918" y="1054100"/>
                  <a:pt x="5245618" y="1085850"/>
                  <a:pt x="5251968" y="1111250"/>
                </a:cubicBezTo>
                <a:close/>
                <a:moveTo>
                  <a:pt x="5372618" y="1054100"/>
                </a:moveTo>
                <a:lnTo>
                  <a:pt x="5372618" y="1009650"/>
                </a:lnTo>
                <a:cubicBezTo>
                  <a:pt x="5378968" y="1022350"/>
                  <a:pt x="5378968" y="1041400"/>
                  <a:pt x="5372618" y="1054100"/>
                </a:cubicBezTo>
                <a:close/>
                <a:moveTo>
                  <a:pt x="3239018" y="1028700"/>
                </a:moveTo>
                <a:lnTo>
                  <a:pt x="3207269" y="1028700"/>
                </a:lnTo>
                <a:lnTo>
                  <a:pt x="3207269" y="1009650"/>
                </a:lnTo>
                <a:cubicBezTo>
                  <a:pt x="3219968" y="1016000"/>
                  <a:pt x="3232668" y="1022350"/>
                  <a:pt x="3239018" y="1028700"/>
                </a:cubicBezTo>
                <a:close/>
                <a:moveTo>
                  <a:pt x="3454918" y="1085850"/>
                </a:moveTo>
                <a:cubicBezTo>
                  <a:pt x="3448568" y="1085850"/>
                  <a:pt x="3442218" y="1085850"/>
                  <a:pt x="3435868" y="1079500"/>
                </a:cubicBezTo>
                <a:cubicBezTo>
                  <a:pt x="3454918" y="1054100"/>
                  <a:pt x="3486668" y="1028700"/>
                  <a:pt x="3505718" y="996950"/>
                </a:cubicBezTo>
                <a:lnTo>
                  <a:pt x="3518418" y="996950"/>
                </a:lnTo>
                <a:cubicBezTo>
                  <a:pt x="3518418" y="1016000"/>
                  <a:pt x="3473968" y="1060450"/>
                  <a:pt x="3454918" y="1085850"/>
                </a:cubicBezTo>
                <a:close/>
                <a:moveTo>
                  <a:pt x="3556518" y="977900"/>
                </a:moveTo>
                <a:cubicBezTo>
                  <a:pt x="3550168" y="977900"/>
                  <a:pt x="3537468" y="984250"/>
                  <a:pt x="3531118" y="984250"/>
                </a:cubicBezTo>
                <a:cubicBezTo>
                  <a:pt x="3531118" y="984250"/>
                  <a:pt x="3537468" y="977900"/>
                  <a:pt x="3537468" y="971550"/>
                </a:cubicBezTo>
                <a:lnTo>
                  <a:pt x="3556518" y="977900"/>
                </a:lnTo>
                <a:close/>
                <a:moveTo>
                  <a:pt x="3550168" y="933450"/>
                </a:moveTo>
                <a:cubicBezTo>
                  <a:pt x="3550168" y="927100"/>
                  <a:pt x="3556518" y="920750"/>
                  <a:pt x="3562868" y="927100"/>
                </a:cubicBezTo>
                <a:cubicBezTo>
                  <a:pt x="3562868" y="927100"/>
                  <a:pt x="3556518" y="933450"/>
                  <a:pt x="3550168" y="933450"/>
                </a:cubicBezTo>
                <a:close/>
                <a:moveTo>
                  <a:pt x="1181618" y="920750"/>
                </a:moveTo>
                <a:lnTo>
                  <a:pt x="1162568" y="920750"/>
                </a:lnTo>
                <a:cubicBezTo>
                  <a:pt x="1162568" y="920750"/>
                  <a:pt x="1156218" y="914400"/>
                  <a:pt x="1156218" y="933450"/>
                </a:cubicBezTo>
                <a:cubicBezTo>
                  <a:pt x="1156218" y="965200"/>
                  <a:pt x="1207018" y="984250"/>
                  <a:pt x="1207018" y="1041400"/>
                </a:cubicBezTo>
                <a:cubicBezTo>
                  <a:pt x="1187968" y="1028700"/>
                  <a:pt x="1149868" y="1009650"/>
                  <a:pt x="1137168" y="1009650"/>
                </a:cubicBezTo>
                <a:cubicBezTo>
                  <a:pt x="1092718" y="1009650"/>
                  <a:pt x="1041918" y="1200150"/>
                  <a:pt x="1029218" y="1257300"/>
                </a:cubicBezTo>
                <a:cubicBezTo>
                  <a:pt x="997468" y="1231900"/>
                  <a:pt x="997468" y="1219200"/>
                  <a:pt x="997468" y="1193800"/>
                </a:cubicBezTo>
                <a:cubicBezTo>
                  <a:pt x="997468" y="1117600"/>
                  <a:pt x="1092718" y="977900"/>
                  <a:pt x="1130818" y="920750"/>
                </a:cubicBezTo>
                <a:cubicBezTo>
                  <a:pt x="1137168" y="920750"/>
                  <a:pt x="1149868" y="920750"/>
                  <a:pt x="1156218" y="914400"/>
                </a:cubicBezTo>
                <a:lnTo>
                  <a:pt x="1181618" y="920750"/>
                </a:lnTo>
                <a:close/>
                <a:moveTo>
                  <a:pt x="6922019" y="996950"/>
                </a:moveTo>
                <a:lnTo>
                  <a:pt x="6922019" y="1016000"/>
                </a:lnTo>
                <a:cubicBezTo>
                  <a:pt x="6909319" y="1009650"/>
                  <a:pt x="6896619" y="1003300"/>
                  <a:pt x="6883919" y="1003300"/>
                </a:cubicBezTo>
                <a:cubicBezTo>
                  <a:pt x="6858519" y="1003300"/>
                  <a:pt x="6801369" y="1028700"/>
                  <a:pt x="6807719" y="1066800"/>
                </a:cubicBezTo>
                <a:cubicBezTo>
                  <a:pt x="6839469" y="1047750"/>
                  <a:pt x="6871219" y="1022350"/>
                  <a:pt x="6883919" y="1022350"/>
                </a:cubicBezTo>
                <a:cubicBezTo>
                  <a:pt x="6902969" y="1022350"/>
                  <a:pt x="6953769" y="1079500"/>
                  <a:pt x="6953769" y="1092200"/>
                </a:cubicBezTo>
                <a:cubicBezTo>
                  <a:pt x="6953769" y="1111250"/>
                  <a:pt x="6941069" y="1117600"/>
                  <a:pt x="6934719" y="1130300"/>
                </a:cubicBezTo>
                <a:cubicBezTo>
                  <a:pt x="6928369" y="1117600"/>
                  <a:pt x="6877569" y="1047750"/>
                  <a:pt x="6858519" y="1047750"/>
                </a:cubicBezTo>
                <a:cubicBezTo>
                  <a:pt x="6845819" y="1047750"/>
                  <a:pt x="6820419" y="1073150"/>
                  <a:pt x="6820419" y="1092200"/>
                </a:cubicBezTo>
                <a:cubicBezTo>
                  <a:pt x="6820419" y="1104900"/>
                  <a:pt x="6833119" y="1117600"/>
                  <a:pt x="6839469" y="1130300"/>
                </a:cubicBezTo>
                <a:cubicBezTo>
                  <a:pt x="6833119" y="1136650"/>
                  <a:pt x="6826769" y="1136650"/>
                  <a:pt x="6820419" y="1143000"/>
                </a:cubicBezTo>
                <a:cubicBezTo>
                  <a:pt x="6814069" y="1136650"/>
                  <a:pt x="6814069" y="1123950"/>
                  <a:pt x="6807719" y="1117600"/>
                </a:cubicBezTo>
                <a:cubicBezTo>
                  <a:pt x="6801369" y="1123950"/>
                  <a:pt x="6795019" y="1123950"/>
                  <a:pt x="6795019" y="1143000"/>
                </a:cubicBezTo>
                <a:cubicBezTo>
                  <a:pt x="6795019" y="1155700"/>
                  <a:pt x="6807719" y="1143000"/>
                  <a:pt x="6807719" y="1162050"/>
                </a:cubicBezTo>
                <a:cubicBezTo>
                  <a:pt x="6807719" y="1174750"/>
                  <a:pt x="6788669" y="1200150"/>
                  <a:pt x="6775969" y="1212850"/>
                </a:cubicBezTo>
                <a:cubicBezTo>
                  <a:pt x="6782319" y="1200150"/>
                  <a:pt x="6782319" y="1181100"/>
                  <a:pt x="6775969" y="1174750"/>
                </a:cubicBezTo>
                <a:cubicBezTo>
                  <a:pt x="6750569" y="1149350"/>
                  <a:pt x="6718819" y="1130300"/>
                  <a:pt x="6699769" y="1098550"/>
                </a:cubicBezTo>
                <a:cubicBezTo>
                  <a:pt x="6674369" y="1060450"/>
                  <a:pt x="6693419" y="1028700"/>
                  <a:pt x="6661669" y="1009650"/>
                </a:cubicBezTo>
                <a:cubicBezTo>
                  <a:pt x="6661669" y="1016000"/>
                  <a:pt x="6655319" y="1016000"/>
                  <a:pt x="6655319" y="1035050"/>
                </a:cubicBezTo>
                <a:cubicBezTo>
                  <a:pt x="6655319" y="1047750"/>
                  <a:pt x="6693419" y="1130300"/>
                  <a:pt x="6706119" y="1174750"/>
                </a:cubicBezTo>
                <a:cubicBezTo>
                  <a:pt x="6680719" y="1149350"/>
                  <a:pt x="6642619" y="1022350"/>
                  <a:pt x="6642619" y="1009650"/>
                </a:cubicBezTo>
                <a:cubicBezTo>
                  <a:pt x="6642619" y="990600"/>
                  <a:pt x="6668019" y="971550"/>
                  <a:pt x="6693419" y="958850"/>
                </a:cubicBezTo>
                <a:cubicBezTo>
                  <a:pt x="6737869" y="933450"/>
                  <a:pt x="6826769" y="895350"/>
                  <a:pt x="6839469" y="895350"/>
                </a:cubicBezTo>
                <a:cubicBezTo>
                  <a:pt x="6883919" y="895350"/>
                  <a:pt x="6902969" y="965200"/>
                  <a:pt x="6922019" y="996950"/>
                </a:cubicBezTo>
                <a:close/>
                <a:moveTo>
                  <a:pt x="5531368" y="1041400"/>
                </a:moveTo>
                <a:cubicBezTo>
                  <a:pt x="5544068" y="1028700"/>
                  <a:pt x="5550418" y="1016000"/>
                  <a:pt x="5563118" y="1009650"/>
                </a:cubicBezTo>
                <a:cubicBezTo>
                  <a:pt x="5563118" y="1016000"/>
                  <a:pt x="5556768" y="1009650"/>
                  <a:pt x="5556768" y="1022350"/>
                </a:cubicBezTo>
                <a:cubicBezTo>
                  <a:pt x="5556768" y="1041400"/>
                  <a:pt x="5575818" y="1047750"/>
                  <a:pt x="5582168" y="1060450"/>
                </a:cubicBezTo>
                <a:cubicBezTo>
                  <a:pt x="5563118" y="1066800"/>
                  <a:pt x="5537718" y="1073150"/>
                  <a:pt x="5525018" y="1073150"/>
                </a:cubicBezTo>
                <a:cubicBezTo>
                  <a:pt x="5486918" y="1073150"/>
                  <a:pt x="5493268" y="1035050"/>
                  <a:pt x="5474218" y="1009650"/>
                </a:cubicBezTo>
                <a:cubicBezTo>
                  <a:pt x="5455168" y="990600"/>
                  <a:pt x="5429768" y="990600"/>
                  <a:pt x="5410718" y="984250"/>
                </a:cubicBezTo>
                <a:cubicBezTo>
                  <a:pt x="5391668" y="952500"/>
                  <a:pt x="5385318" y="908050"/>
                  <a:pt x="5359918" y="920750"/>
                </a:cubicBezTo>
                <a:cubicBezTo>
                  <a:pt x="5378968" y="889000"/>
                  <a:pt x="5372618" y="889000"/>
                  <a:pt x="5385318" y="889000"/>
                </a:cubicBezTo>
                <a:cubicBezTo>
                  <a:pt x="5410718" y="889000"/>
                  <a:pt x="5429768" y="996950"/>
                  <a:pt x="5531368" y="1041400"/>
                </a:cubicBezTo>
                <a:close/>
                <a:moveTo>
                  <a:pt x="5518668" y="787400"/>
                </a:moveTo>
                <a:cubicBezTo>
                  <a:pt x="5499618" y="781050"/>
                  <a:pt x="5474218" y="762000"/>
                  <a:pt x="5455168" y="742950"/>
                </a:cubicBezTo>
                <a:cubicBezTo>
                  <a:pt x="5474218" y="749300"/>
                  <a:pt x="5499618" y="768350"/>
                  <a:pt x="5518668" y="787400"/>
                </a:cubicBezTo>
                <a:close/>
                <a:moveTo>
                  <a:pt x="5556768" y="882650"/>
                </a:moveTo>
                <a:cubicBezTo>
                  <a:pt x="5569468" y="876300"/>
                  <a:pt x="5575818" y="857250"/>
                  <a:pt x="5582168" y="844550"/>
                </a:cubicBezTo>
                <a:lnTo>
                  <a:pt x="5582168" y="876300"/>
                </a:lnTo>
                <a:cubicBezTo>
                  <a:pt x="5575818" y="901700"/>
                  <a:pt x="5563118" y="920750"/>
                  <a:pt x="5563118" y="939800"/>
                </a:cubicBezTo>
                <a:cubicBezTo>
                  <a:pt x="5563118" y="952500"/>
                  <a:pt x="5588518" y="965200"/>
                  <a:pt x="5594868" y="977900"/>
                </a:cubicBezTo>
                <a:cubicBezTo>
                  <a:pt x="5588518" y="977900"/>
                  <a:pt x="5575818" y="984250"/>
                  <a:pt x="5569468" y="984250"/>
                </a:cubicBezTo>
                <a:cubicBezTo>
                  <a:pt x="5569468" y="977900"/>
                  <a:pt x="5569468" y="965200"/>
                  <a:pt x="5563118" y="952500"/>
                </a:cubicBezTo>
                <a:cubicBezTo>
                  <a:pt x="5556768" y="965200"/>
                  <a:pt x="5550418" y="984250"/>
                  <a:pt x="5544068" y="996950"/>
                </a:cubicBezTo>
                <a:cubicBezTo>
                  <a:pt x="5512318" y="977900"/>
                  <a:pt x="5537718" y="927100"/>
                  <a:pt x="5531368" y="914400"/>
                </a:cubicBezTo>
                <a:cubicBezTo>
                  <a:pt x="5518668" y="933450"/>
                  <a:pt x="5499618" y="958850"/>
                  <a:pt x="5486918" y="977900"/>
                </a:cubicBezTo>
                <a:cubicBezTo>
                  <a:pt x="5417068" y="958850"/>
                  <a:pt x="5461518" y="863600"/>
                  <a:pt x="5404368" y="863600"/>
                </a:cubicBezTo>
                <a:cubicBezTo>
                  <a:pt x="5378968" y="863600"/>
                  <a:pt x="5340868" y="889000"/>
                  <a:pt x="5315468" y="920750"/>
                </a:cubicBezTo>
                <a:cubicBezTo>
                  <a:pt x="5309118" y="920750"/>
                  <a:pt x="5296418" y="914400"/>
                  <a:pt x="5296418" y="895350"/>
                </a:cubicBezTo>
                <a:cubicBezTo>
                  <a:pt x="5296418" y="882650"/>
                  <a:pt x="5340868" y="787400"/>
                  <a:pt x="5359918" y="736600"/>
                </a:cubicBezTo>
                <a:cubicBezTo>
                  <a:pt x="5410718" y="742950"/>
                  <a:pt x="5505968" y="850900"/>
                  <a:pt x="5556768" y="882650"/>
                </a:cubicBezTo>
                <a:close/>
                <a:moveTo>
                  <a:pt x="3702568" y="838200"/>
                </a:moveTo>
                <a:cubicBezTo>
                  <a:pt x="3702568" y="850900"/>
                  <a:pt x="3670818" y="1028700"/>
                  <a:pt x="3670818" y="1041400"/>
                </a:cubicBezTo>
                <a:cubicBezTo>
                  <a:pt x="3670818" y="1060450"/>
                  <a:pt x="3689868" y="1092200"/>
                  <a:pt x="3689868" y="1104900"/>
                </a:cubicBezTo>
                <a:cubicBezTo>
                  <a:pt x="3689868" y="1123950"/>
                  <a:pt x="3556518" y="1225550"/>
                  <a:pt x="3518418" y="1257300"/>
                </a:cubicBezTo>
                <a:cubicBezTo>
                  <a:pt x="3524768" y="1270000"/>
                  <a:pt x="3537468" y="1295400"/>
                  <a:pt x="3550168" y="1295400"/>
                </a:cubicBezTo>
                <a:cubicBezTo>
                  <a:pt x="3569218" y="1295400"/>
                  <a:pt x="3575568" y="1282700"/>
                  <a:pt x="3581918" y="1282700"/>
                </a:cubicBezTo>
                <a:cubicBezTo>
                  <a:pt x="3562868" y="1327150"/>
                  <a:pt x="3518418" y="1365250"/>
                  <a:pt x="3493018" y="1416050"/>
                </a:cubicBezTo>
                <a:cubicBezTo>
                  <a:pt x="3467618" y="1460500"/>
                  <a:pt x="3461268" y="1524000"/>
                  <a:pt x="3435868" y="1574800"/>
                </a:cubicBezTo>
                <a:lnTo>
                  <a:pt x="3410468" y="1549400"/>
                </a:lnTo>
                <a:cubicBezTo>
                  <a:pt x="3397768" y="1511300"/>
                  <a:pt x="3391418" y="1460500"/>
                  <a:pt x="3378718" y="1422400"/>
                </a:cubicBezTo>
                <a:cubicBezTo>
                  <a:pt x="3372368" y="1384300"/>
                  <a:pt x="3334268" y="1308100"/>
                  <a:pt x="3334268" y="1295400"/>
                </a:cubicBezTo>
                <a:cubicBezTo>
                  <a:pt x="3334268" y="1238250"/>
                  <a:pt x="3410468" y="1073150"/>
                  <a:pt x="3410468" y="1066800"/>
                </a:cubicBezTo>
                <a:cubicBezTo>
                  <a:pt x="3410468" y="1047750"/>
                  <a:pt x="3391418" y="1054100"/>
                  <a:pt x="3391418" y="1041400"/>
                </a:cubicBezTo>
                <a:lnTo>
                  <a:pt x="3391418" y="882650"/>
                </a:lnTo>
                <a:cubicBezTo>
                  <a:pt x="3442218" y="831850"/>
                  <a:pt x="3518418" y="730250"/>
                  <a:pt x="3537468" y="730250"/>
                </a:cubicBezTo>
                <a:cubicBezTo>
                  <a:pt x="3620018" y="730250"/>
                  <a:pt x="3702568" y="730250"/>
                  <a:pt x="3702568" y="838200"/>
                </a:cubicBezTo>
                <a:close/>
                <a:moveTo>
                  <a:pt x="3581918" y="590550"/>
                </a:moveTo>
                <a:cubicBezTo>
                  <a:pt x="3620018" y="609600"/>
                  <a:pt x="3658118" y="577850"/>
                  <a:pt x="3658118" y="628650"/>
                </a:cubicBezTo>
                <a:cubicBezTo>
                  <a:pt x="3658118" y="641350"/>
                  <a:pt x="3639068" y="679450"/>
                  <a:pt x="3626368" y="679450"/>
                </a:cubicBezTo>
                <a:cubicBezTo>
                  <a:pt x="3613668" y="679450"/>
                  <a:pt x="3581918" y="666750"/>
                  <a:pt x="3556518" y="660400"/>
                </a:cubicBezTo>
                <a:cubicBezTo>
                  <a:pt x="3562868" y="647700"/>
                  <a:pt x="3569218" y="628650"/>
                  <a:pt x="3581918" y="615950"/>
                </a:cubicBezTo>
                <a:cubicBezTo>
                  <a:pt x="3569218" y="609600"/>
                  <a:pt x="3556518" y="609600"/>
                  <a:pt x="3543818" y="609600"/>
                </a:cubicBezTo>
                <a:lnTo>
                  <a:pt x="3543818" y="590550"/>
                </a:lnTo>
                <a:lnTo>
                  <a:pt x="3581918" y="590550"/>
                </a:lnTo>
                <a:close/>
                <a:moveTo>
                  <a:pt x="3835918" y="279400"/>
                </a:moveTo>
                <a:cubicBezTo>
                  <a:pt x="3835918" y="298450"/>
                  <a:pt x="3823218" y="298450"/>
                  <a:pt x="3823218" y="317500"/>
                </a:cubicBezTo>
                <a:cubicBezTo>
                  <a:pt x="3816868" y="342900"/>
                  <a:pt x="3823218" y="374650"/>
                  <a:pt x="3804168" y="406400"/>
                </a:cubicBezTo>
                <a:cubicBezTo>
                  <a:pt x="3778768" y="450850"/>
                  <a:pt x="3721618" y="482600"/>
                  <a:pt x="3702568" y="533400"/>
                </a:cubicBezTo>
                <a:cubicBezTo>
                  <a:pt x="3683518" y="584200"/>
                  <a:pt x="3689868" y="685800"/>
                  <a:pt x="3689868" y="698500"/>
                </a:cubicBezTo>
                <a:cubicBezTo>
                  <a:pt x="3689868" y="717550"/>
                  <a:pt x="3734318" y="831850"/>
                  <a:pt x="3734318" y="844550"/>
                </a:cubicBezTo>
                <a:cubicBezTo>
                  <a:pt x="3734318" y="863600"/>
                  <a:pt x="3696218" y="1073150"/>
                  <a:pt x="3696218" y="1085850"/>
                </a:cubicBezTo>
                <a:cubicBezTo>
                  <a:pt x="3696218" y="1200150"/>
                  <a:pt x="3766068" y="1219200"/>
                  <a:pt x="3766068" y="1263650"/>
                </a:cubicBezTo>
                <a:cubicBezTo>
                  <a:pt x="3766068" y="1282700"/>
                  <a:pt x="3753368" y="1295400"/>
                  <a:pt x="3753368" y="1314450"/>
                </a:cubicBezTo>
                <a:cubicBezTo>
                  <a:pt x="3753368" y="1435100"/>
                  <a:pt x="3943868" y="1574800"/>
                  <a:pt x="3943868" y="1536700"/>
                </a:cubicBezTo>
                <a:cubicBezTo>
                  <a:pt x="3943868" y="1524000"/>
                  <a:pt x="3899418" y="1428750"/>
                  <a:pt x="3899418" y="1416050"/>
                </a:cubicBezTo>
                <a:lnTo>
                  <a:pt x="3899418" y="1238250"/>
                </a:lnTo>
                <a:cubicBezTo>
                  <a:pt x="3854968" y="1200150"/>
                  <a:pt x="3823218" y="1174750"/>
                  <a:pt x="3823218" y="1136650"/>
                </a:cubicBezTo>
                <a:cubicBezTo>
                  <a:pt x="3823218" y="1022350"/>
                  <a:pt x="3931168" y="1022350"/>
                  <a:pt x="3988318" y="1022350"/>
                </a:cubicBezTo>
                <a:cubicBezTo>
                  <a:pt x="4007368" y="1022350"/>
                  <a:pt x="4045468" y="1060450"/>
                  <a:pt x="4064518" y="1060450"/>
                </a:cubicBezTo>
                <a:cubicBezTo>
                  <a:pt x="4077218" y="1060450"/>
                  <a:pt x="4134368" y="1041400"/>
                  <a:pt x="4172468" y="1028700"/>
                </a:cubicBezTo>
                <a:cubicBezTo>
                  <a:pt x="4174564" y="1030795"/>
                  <a:pt x="4175262" y="1031494"/>
                  <a:pt x="4175262" y="1032256"/>
                </a:cubicBezTo>
                <a:cubicBezTo>
                  <a:pt x="4175262" y="1033653"/>
                  <a:pt x="4172468" y="1035050"/>
                  <a:pt x="4172468" y="1047750"/>
                </a:cubicBezTo>
                <a:cubicBezTo>
                  <a:pt x="4172468" y="1060450"/>
                  <a:pt x="4204218" y="1073150"/>
                  <a:pt x="4223268" y="1085850"/>
                </a:cubicBezTo>
                <a:lnTo>
                  <a:pt x="4255018" y="1079500"/>
                </a:lnTo>
                <a:cubicBezTo>
                  <a:pt x="4248668" y="1066800"/>
                  <a:pt x="4229618" y="1054100"/>
                  <a:pt x="4210568" y="1041400"/>
                </a:cubicBezTo>
                <a:cubicBezTo>
                  <a:pt x="4242318" y="1028700"/>
                  <a:pt x="4312168" y="1104900"/>
                  <a:pt x="4337568" y="1143000"/>
                </a:cubicBezTo>
                <a:cubicBezTo>
                  <a:pt x="4312168" y="1123950"/>
                  <a:pt x="4280418" y="1111250"/>
                  <a:pt x="4248668" y="1098550"/>
                </a:cubicBezTo>
                <a:lnTo>
                  <a:pt x="4223268" y="1104900"/>
                </a:lnTo>
                <a:cubicBezTo>
                  <a:pt x="4235968" y="1117600"/>
                  <a:pt x="4280418" y="1123950"/>
                  <a:pt x="4299468" y="1136650"/>
                </a:cubicBezTo>
                <a:cubicBezTo>
                  <a:pt x="4318518" y="1149350"/>
                  <a:pt x="4324868" y="1181100"/>
                  <a:pt x="4343918" y="1200150"/>
                </a:cubicBezTo>
                <a:cubicBezTo>
                  <a:pt x="4350268" y="1200150"/>
                  <a:pt x="4362968" y="1206500"/>
                  <a:pt x="4362968" y="1187450"/>
                </a:cubicBezTo>
                <a:cubicBezTo>
                  <a:pt x="4362968" y="1174750"/>
                  <a:pt x="4350268" y="1162050"/>
                  <a:pt x="4350268" y="1149350"/>
                </a:cubicBezTo>
                <a:cubicBezTo>
                  <a:pt x="4369318" y="1168400"/>
                  <a:pt x="4394718" y="1187450"/>
                  <a:pt x="4407418" y="1187450"/>
                </a:cubicBezTo>
                <a:cubicBezTo>
                  <a:pt x="4426468" y="1187450"/>
                  <a:pt x="4458218" y="1155700"/>
                  <a:pt x="4477268" y="1143000"/>
                </a:cubicBezTo>
                <a:cubicBezTo>
                  <a:pt x="4470918" y="1155700"/>
                  <a:pt x="4470918" y="1174750"/>
                  <a:pt x="4470918" y="1193800"/>
                </a:cubicBezTo>
                <a:cubicBezTo>
                  <a:pt x="4496318" y="1219200"/>
                  <a:pt x="4559818" y="1212850"/>
                  <a:pt x="4591568" y="1212850"/>
                </a:cubicBezTo>
                <a:cubicBezTo>
                  <a:pt x="4604268" y="1238250"/>
                  <a:pt x="4661418" y="1263650"/>
                  <a:pt x="4686818" y="1282700"/>
                </a:cubicBezTo>
                <a:cubicBezTo>
                  <a:pt x="4686818" y="1282700"/>
                  <a:pt x="4693168" y="1282700"/>
                  <a:pt x="4693168" y="1270000"/>
                </a:cubicBezTo>
                <a:cubicBezTo>
                  <a:pt x="4693168" y="1206500"/>
                  <a:pt x="4623318" y="1206500"/>
                  <a:pt x="4585218" y="1174750"/>
                </a:cubicBezTo>
                <a:lnTo>
                  <a:pt x="4585218" y="1149350"/>
                </a:lnTo>
                <a:cubicBezTo>
                  <a:pt x="4597918" y="1155700"/>
                  <a:pt x="4610618" y="1168400"/>
                  <a:pt x="4623318" y="1174750"/>
                </a:cubicBezTo>
                <a:cubicBezTo>
                  <a:pt x="4642368" y="1193800"/>
                  <a:pt x="4674118" y="1212850"/>
                  <a:pt x="4699518" y="1238250"/>
                </a:cubicBezTo>
                <a:cubicBezTo>
                  <a:pt x="4731268" y="1263650"/>
                  <a:pt x="4788418" y="1428750"/>
                  <a:pt x="4788418" y="1479550"/>
                </a:cubicBezTo>
                <a:cubicBezTo>
                  <a:pt x="4788418" y="1530350"/>
                  <a:pt x="4699518" y="1568450"/>
                  <a:pt x="4699518" y="1644650"/>
                </a:cubicBezTo>
                <a:cubicBezTo>
                  <a:pt x="4699518" y="1663700"/>
                  <a:pt x="4743968" y="1689100"/>
                  <a:pt x="4775718" y="1701800"/>
                </a:cubicBezTo>
                <a:cubicBezTo>
                  <a:pt x="4788418" y="1708150"/>
                  <a:pt x="4820168" y="1708150"/>
                  <a:pt x="4845568" y="1708150"/>
                </a:cubicBezTo>
                <a:cubicBezTo>
                  <a:pt x="4845568" y="1739900"/>
                  <a:pt x="4839218" y="1778000"/>
                  <a:pt x="4864618" y="1778000"/>
                </a:cubicBezTo>
                <a:cubicBezTo>
                  <a:pt x="4877318" y="1778000"/>
                  <a:pt x="4864618" y="1765300"/>
                  <a:pt x="4883668" y="1765300"/>
                </a:cubicBezTo>
                <a:cubicBezTo>
                  <a:pt x="4902718" y="1765300"/>
                  <a:pt x="4896368" y="1790700"/>
                  <a:pt x="4909068" y="1803400"/>
                </a:cubicBezTo>
                <a:cubicBezTo>
                  <a:pt x="4972568" y="1822450"/>
                  <a:pt x="5086868" y="1860550"/>
                  <a:pt x="5099568" y="1860550"/>
                </a:cubicBezTo>
                <a:cubicBezTo>
                  <a:pt x="5118618" y="1860550"/>
                  <a:pt x="5124968" y="1854200"/>
                  <a:pt x="5131318" y="1847850"/>
                </a:cubicBezTo>
                <a:cubicBezTo>
                  <a:pt x="5105918" y="1828800"/>
                  <a:pt x="5061468" y="1822450"/>
                  <a:pt x="5048768" y="1784350"/>
                </a:cubicBezTo>
                <a:cubicBezTo>
                  <a:pt x="5055118" y="1784350"/>
                  <a:pt x="5055118" y="1778000"/>
                  <a:pt x="5074168" y="1778000"/>
                </a:cubicBezTo>
                <a:cubicBezTo>
                  <a:pt x="5086868" y="1778000"/>
                  <a:pt x="5156718" y="1803400"/>
                  <a:pt x="5175768" y="1803400"/>
                </a:cubicBezTo>
                <a:cubicBezTo>
                  <a:pt x="5188468" y="1803400"/>
                  <a:pt x="5194818" y="1803400"/>
                  <a:pt x="5207518" y="1797050"/>
                </a:cubicBezTo>
                <a:cubicBezTo>
                  <a:pt x="5182118" y="1758950"/>
                  <a:pt x="5105918" y="1727200"/>
                  <a:pt x="5055118" y="1752600"/>
                </a:cubicBezTo>
                <a:cubicBezTo>
                  <a:pt x="5042418" y="1733550"/>
                  <a:pt x="5061468" y="1720850"/>
                  <a:pt x="5036068" y="1720850"/>
                </a:cubicBezTo>
                <a:lnTo>
                  <a:pt x="5036068" y="1593850"/>
                </a:lnTo>
                <a:cubicBezTo>
                  <a:pt x="5029718" y="1581150"/>
                  <a:pt x="5029718" y="1555750"/>
                  <a:pt x="5023368" y="1536700"/>
                </a:cubicBezTo>
                <a:cubicBezTo>
                  <a:pt x="5023368" y="1530350"/>
                  <a:pt x="5010668" y="1530350"/>
                  <a:pt x="5004318" y="1524000"/>
                </a:cubicBezTo>
                <a:lnTo>
                  <a:pt x="4991618" y="1498600"/>
                </a:lnTo>
                <a:cubicBezTo>
                  <a:pt x="4985268" y="1498600"/>
                  <a:pt x="4972568" y="1498600"/>
                  <a:pt x="4966218" y="1492250"/>
                </a:cubicBezTo>
                <a:cubicBezTo>
                  <a:pt x="5004318" y="1498600"/>
                  <a:pt x="5061468" y="1460500"/>
                  <a:pt x="5061468" y="1409700"/>
                </a:cubicBezTo>
                <a:cubicBezTo>
                  <a:pt x="5048768" y="1416050"/>
                  <a:pt x="5036068" y="1428750"/>
                  <a:pt x="5029718" y="1435100"/>
                </a:cubicBezTo>
                <a:cubicBezTo>
                  <a:pt x="5017018" y="1447800"/>
                  <a:pt x="4991618" y="1454150"/>
                  <a:pt x="4978918" y="1454150"/>
                </a:cubicBezTo>
                <a:cubicBezTo>
                  <a:pt x="4947168" y="1454150"/>
                  <a:pt x="4928118" y="1358900"/>
                  <a:pt x="4921768" y="1339850"/>
                </a:cubicBezTo>
                <a:cubicBezTo>
                  <a:pt x="4921768" y="1333500"/>
                  <a:pt x="4915418" y="1333500"/>
                  <a:pt x="4909068" y="1327150"/>
                </a:cubicBezTo>
                <a:cubicBezTo>
                  <a:pt x="4909068" y="1320800"/>
                  <a:pt x="4909068" y="1301750"/>
                  <a:pt x="4902718" y="1289050"/>
                </a:cubicBezTo>
                <a:cubicBezTo>
                  <a:pt x="4870968" y="1301750"/>
                  <a:pt x="4864618" y="1333500"/>
                  <a:pt x="4858268" y="1358900"/>
                </a:cubicBezTo>
                <a:cubicBezTo>
                  <a:pt x="4845568" y="1320800"/>
                  <a:pt x="4883668" y="1295400"/>
                  <a:pt x="4883668" y="1250950"/>
                </a:cubicBezTo>
                <a:cubicBezTo>
                  <a:pt x="4858268" y="1276350"/>
                  <a:pt x="4845568" y="1308100"/>
                  <a:pt x="4826518" y="1333500"/>
                </a:cubicBezTo>
                <a:cubicBezTo>
                  <a:pt x="4788418" y="1314450"/>
                  <a:pt x="4756668" y="1289050"/>
                  <a:pt x="4756668" y="1257300"/>
                </a:cubicBezTo>
                <a:cubicBezTo>
                  <a:pt x="4756668" y="1238250"/>
                  <a:pt x="4775718" y="1219200"/>
                  <a:pt x="4775718" y="1200150"/>
                </a:cubicBezTo>
                <a:cubicBezTo>
                  <a:pt x="4775718" y="1187450"/>
                  <a:pt x="4763018" y="1181100"/>
                  <a:pt x="4750318" y="1174750"/>
                </a:cubicBezTo>
                <a:cubicBezTo>
                  <a:pt x="4737618" y="1193800"/>
                  <a:pt x="4737618" y="1212850"/>
                  <a:pt x="4724918" y="1231900"/>
                </a:cubicBezTo>
                <a:cubicBezTo>
                  <a:pt x="4699518" y="1212850"/>
                  <a:pt x="4655068" y="1143000"/>
                  <a:pt x="4642368" y="1117600"/>
                </a:cubicBezTo>
                <a:cubicBezTo>
                  <a:pt x="4661418" y="1111250"/>
                  <a:pt x="4686818" y="1104900"/>
                  <a:pt x="4699518" y="1104900"/>
                </a:cubicBezTo>
                <a:cubicBezTo>
                  <a:pt x="4737618" y="1104900"/>
                  <a:pt x="4724918" y="1136650"/>
                  <a:pt x="4775718" y="1123950"/>
                </a:cubicBezTo>
                <a:cubicBezTo>
                  <a:pt x="4782068" y="1136650"/>
                  <a:pt x="4782068" y="1155700"/>
                  <a:pt x="4782068" y="1174750"/>
                </a:cubicBezTo>
                <a:lnTo>
                  <a:pt x="4794768" y="1187450"/>
                </a:lnTo>
                <a:cubicBezTo>
                  <a:pt x="4813818" y="1155700"/>
                  <a:pt x="4870968" y="1123950"/>
                  <a:pt x="4896368" y="1123950"/>
                </a:cubicBezTo>
                <a:cubicBezTo>
                  <a:pt x="4909068" y="1123950"/>
                  <a:pt x="5074168" y="1270000"/>
                  <a:pt x="5074168" y="1238250"/>
                </a:cubicBezTo>
                <a:cubicBezTo>
                  <a:pt x="5074168" y="1231900"/>
                  <a:pt x="5048768" y="1168400"/>
                  <a:pt x="5048768" y="1149350"/>
                </a:cubicBezTo>
                <a:lnTo>
                  <a:pt x="5048768" y="1111250"/>
                </a:lnTo>
                <a:cubicBezTo>
                  <a:pt x="5067818" y="1054100"/>
                  <a:pt x="5067818" y="958850"/>
                  <a:pt x="5169418" y="958850"/>
                </a:cubicBezTo>
                <a:cubicBezTo>
                  <a:pt x="5188468" y="958850"/>
                  <a:pt x="5175768" y="984250"/>
                  <a:pt x="5201168" y="984250"/>
                </a:cubicBezTo>
                <a:cubicBezTo>
                  <a:pt x="5220218" y="984250"/>
                  <a:pt x="5213868" y="977900"/>
                  <a:pt x="5213868" y="971550"/>
                </a:cubicBezTo>
                <a:cubicBezTo>
                  <a:pt x="5264668" y="1022350"/>
                  <a:pt x="5271018" y="1111250"/>
                  <a:pt x="5296418" y="1168400"/>
                </a:cubicBezTo>
                <a:cubicBezTo>
                  <a:pt x="5277368" y="1174750"/>
                  <a:pt x="5220218" y="1225550"/>
                  <a:pt x="5194818" y="1212850"/>
                </a:cubicBezTo>
                <a:cubicBezTo>
                  <a:pt x="5194818" y="1212850"/>
                  <a:pt x="5188468" y="1206500"/>
                  <a:pt x="5188468" y="1225550"/>
                </a:cubicBezTo>
                <a:cubicBezTo>
                  <a:pt x="5188468" y="1238250"/>
                  <a:pt x="5201168" y="1270000"/>
                  <a:pt x="5201168" y="1295400"/>
                </a:cubicBezTo>
                <a:cubicBezTo>
                  <a:pt x="5201168" y="1295400"/>
                  <a:pt x="5201168" y="1270000"/>
                  <a:pt x="5182118" y="1270000"/>
                </a:cubicBezTo>
                <a:cubicBezTo>
                  <a:pt x="5169418" y="1270000"/>
                  <a:pt x="5163068" y="1276350"/>
                  <a:pt x="5156718" y="1282700"/>
                </a:cubicBezTo>
                <a:cubicBezTo>
                  <a:pt x="5150368" y="1238250"/>
                  <a:pt x="5144018" y="1193800"/>
                  <a:pt x="5144018" y="1143000"/>
                </a:cubicBezTo>
                <a:cubicBezTo>
                  <a:pt x="5131318" y="1143000"/>
                  <a:pt x="5112268" y="1143000"/>
                  <a:pt x="5093218" y="1136650"/>
                </a:cubicBezTo>
                <a:cubicBezTo>
                  <a:pt x="5086868" y="1149350"/>
                  <a:pt x="5086868" y="1155700"/>
                  <a:pt x="5086868" y="1174750"/>
                </a:cubicBezTo>
                <a:cubicBezTo>
                  <a:pt x="5086868" y="1187450"/>
                  <a:pt x="5105918" y="1263650"/>
                  <a:pt x="5105918" y="1276350"/>
                </a:cubicBezTo>
                <a:cubicBezTo>
                  <a:pt x="5105918" y="1295400"/>
                  <a:pt x="5080518" y="1397000"/>
                  <a:pt x="5080518" y="1409700"/>
                </a:cubicBezTo>
                <a:cubicBezTo>
                  <a:pt x="5080518" y="1428750"/>
                  <a:pt x="5080518" y="1422400"/>
                  <a:pt x="5086868" y="1428750"/>
                </a:cubicBezTo>
                <a:cubicBezTo>
                  <a:pt x="5112268" y="1416050"/>
                  <a:pt x="5144018" y="1409700"/>
                  <a:pt x="5156718" y="1409700"/>
                </a:cubicBezTo>
                <a:cubicBezTo>
                  <a:pt x="5175768" y="1409700"/>
                  <a:pt x="5220218" y="1416050"/>
                  <a:pt x="5245618" y="1428750"/>
                </a:cubicBezTo>
                <a:lnTo>
                  <a:pt x="5213868" y="1428750"/>
                </a:lnTo>
                <a:cubicBezTo>
                  <a:pt x="5207518" y="1435100"/>
                  <a:pt x="5207518" y="1428750"/>
                  <a:pt x="5207518" y="1441450"/>
                </a:cubicBezTo>
                <a:cubicBezTo>
                  <a:pt x="5207518" y="1460500"/>
                  <a:pt x="5315468" y="1549400"/>
                  <a:pt x="5334518" y="1549400"/>
                </a:cubicBezTo>
                <a:cubicBezTo>
                  <a:pt x="5347218" y="1549400"/>
                  <a:pt x="5353568" y="1536700"/>
                  <a:pt x="5353568" y="1530350"/>
                </a:cubicBezTo>
                <a:cubicBezTo>
                  <a:pt x="5366268" y="1536700"/>
                  <a:pt x="5385318" y="1555750"/>
                  <a:pt x="5398018" y="1562100"/>
                </a:cubicBezTo>
                <a:lnTo>
                  <a:pt x="5378968" y="1581150"/>
                </a:lnTo>
                <a:cubicBezTo>
                  <a:pt x="5385318" y="1593850"/>
                  <a:pt x="5404368" y="1612900"/>
                  <a:pt x="5417068" y="1612900"/>
                </a:cubicBezTo>
                <a:cubicBezTo>
                  <a:pt x="5436118" y="1612900"/>
                  <a:pt x="5493268" y="1581150"/>
                  <a:pt x="5505968" y="1581150"/>
                </a:cubicBezTo>
                <a:cubicBezTo>
                  <a:pt x="5525018" y="1581150"/>
                  <a:pt x="5556768" y="1593850"/>
                  <a:pt x="5569468" y="1606550"/>
                </a:cubicBezTo>
                <a:cubicBezTo>
                  <a:pt x="5556768" y="1606550"/>
                  <a:pt x="5544068" y="1600200"/>
                  <a:pt x="5531368" y="1600200"/>
                </a:cubicBezTo>
                <a:cubicBezTo>
                  <a:pt x="5525018" y="1606550"/>
                  <a:pt x="5525018" y="1606550"/>
                  <a:pt x="5525018" y="1625600"/>
                </a:cubicBezTo>
                <a:cubicBezTo>
                  <a:pt x="5525018" y="1670050"/>
                  <a:pt x="5613918" y="1651000"/>
                  <a:pt x="5645668" y="1676400"/>
                </a:cubicBezTo>
                <a:cubicBezTo>
                  <a:pt x="5645668" y="1676400"/>
                  <a:pt x="5652018" y="1676400"/>
                  <a:pt x="5652018" y="1663700"/>
                </a:cubicBezTo>
                <a:cubicBezTo>
                  <a:pt x="5652018" y="1644650"/>
                  <a:pt x="5639318" y="1644650"/>
                  <a:pt x="5632968" y="1638300"/>
                </a:cubicBezTo>
                <a:cubicBezTo>
                  <a:pt x="5639318" y="1631950"/>
                  <a:pt x="5652018" y="1631950"/>
                  <a:pt x="5652018" y="1612900"/>
                </a:cubicBezTo>
                <a:cubicBezTo>
                  <a:pt x="5652018" y="1600200"/>
                  <a:pt x="5632968" y="1574800"/>
                  <a:pt x="5620268" y="1555750"/>
                </a:cubicBezTo>
                <a:lnTo>
                  <a:pt x="5601218" y="1555750"/>
                </a:lnTo>
                <a:cubicBezTo>
                  <a:pt x="5594868" y="1562100"/>
                  <a:pt x="5594868" y="1574800"/>
                  <a:pt x="5588518" y="1587500"/>
                </a:cubicBezTo>
                <a:cubicBezTo>
                  <a:pt x="5582168" y="1581150"/>
                  <a:pt x="5588518" y="1574800"/>
                  <a:pt x="5588518" y="1454150"/>
                </a:cubicBezTo>
                <a:cubicBezTo>
                  <a:pt x="5569468" y="1416050"/>
                  <a:pt x="5601218" y="1276350"/>
                  <a:pt x="5512318" y="1276350"/>
                </a:cubicBezTo>
                <a:cubicBezTo>
                  <a:pt x="5474218" y="1276350"/>
                  <a:pt x="5455168" y="1333500"/>
                  <a:pt x="5436118" y="1352550"/>
                </a:cubicBezTo>
                <a:cubicBezTo>
                  <a:pt x="5429768" y="1358900"/>
                  <a:pt x="5410718" y="1365250"/>
                  <a:pt x="5398018" y="1377950"/>
                </a:cubicBezTo>
                <a:lnTo>
                  <a:pt x="5398018" y="1409700"/>
                </a:lnTo>
                <a:cubicBezTo>
                  <a:pt x="5398018" y="1422400"/>
                  <a:pt x="5417068" y="1517650"/>
                  <a:pt x="5429768" y="1587500"/>
                </a:cubicBezTo>
                <a:cubicBezTo>
                  <a:pt x="5404368" y="1562100"/>
                  <a:pt x="5410718" y="1511300"/>
                  <a:pt x="5404368" y="1485900"/>
                </a:cubicBezTo>
                <a:cubicBezTo>
                  <a:pt x="5398018" y="1447800"/>
                  <a:pt x="5359918" y="1377950"/>
                  <a:pt x="5359918" y="1365250"/>
                </a:cubicBezTo>
                <a:cubicBezTo>
                  <a:pt x="5359918" y="1346200"/>
                  <a:pt x="5410718" y="1301750"/>
                  <a:pt x="5429768" y="1270000"/>
                </a:cubicBezTo>
                <a:cubicBezTo>
                  <a:pt x="5436118" y="1276350"/>
                  <a:pt x="5442468" y="1282700"/>
                  <a:pt x="5455168" y="1282700"/>
                </a:cubicBezTo>
                <a:cubicBezTo>
                  <a:pt x="5474218" y="1282700"/>
                  <a:pt x="5563118" y="1231900"/>
                  <a:pt x="5575818" y="1212850"/>
                </a:cubicBezTo>
                <a:lnTo>
                  <a:pt x="5575818" y="1187450"/>
                </a:lnTo>
                <a:cubicBezTo>
                  <a:pt x="5582168" y="1162050"/>
                  <a:pt x="5588518" y="1136650"/>
                  <a:pt x="5607568" y="1117600"/>
                </a:cubicBezTo>
                <a:cubicBezTo>
                  <a:pt x="5594868" y="1174750"/>
                  <a:pt x="5575818" y="1244600"/>
                  <a:pt x="5575818" y="1257300"/>
                </a:cubicBezTo>
                <a:cubicBezTo>
                  <a:pt x="5575818" y="1282700"/>
                  <a:pt x="5569468" y="1295400"/>
                  <a:pt x="5607568" y="1320800"/>
                </a:cubicBezTo>
                <a:lnTo>
                  <a:pt x="5607568" y="1441450"/>
                </a:lnTo>
                <a:cubicBezTo>
                  <a:pt x="5613918" y="1473200"/>
                  <a:pt x="5620268" y="1504950"/>
                  <a:pt x="5632968" y="1536700"/>
                </a:cubicBezTo>
                <a:cubicBezTo>
                  <a:pt x="5652018" y="1593850"/>
                  <a:pt x="5690118" y="1657350"/>
                  <a:pt x="5709168" y="1720850"/>
                </a:cubicBezTo>
                <a:cubicBezTo>
                  <a:pt x="5721868" y="1746250"/>
                  <a:pt x="5715518" y="1797050"/>
                  <a:pt x="5740918" y="1828800"/>
                </a:cubicBezTo>
                <a:cubicBezTo>
                  <a:pt x="5759968" y="1854200"/>
                  <a:pt x="5823468" y="1860550"/>
                  <a:pt x="5836168" y="1860550"/>
                </a:cubicBezTo>
                <a:cubicBezTo>
                  <a:pt x="5855218" y="1860550"/>
                  <a:pt x="5893318" y="1809750"/>
                  <a:pt x="5893318" y="1797050"/>
                </a:cubicBezTo>
                <a:cubicBezTo>
                  <a:pt x="5893318" y="1778000"/>
                  <a:pt x="5925068" y="1771650"/>
                  <a:pt x="5944118" y="1771650"/>
                </a:cubicBezTo>
                <a:cubicBezTo>
                  <a:pt x="5956818" y="1771650"/>
                  <a:pt x="5963168" y="1778000"/>
                  <a:pt x="5969518" y="1784350"/>
                </a:cubicBezTo>
                <a:cubicBezTo>
                  <a:pt x="5963168" y="1822450"/>
                  <a:pt x="5988568" y="1822450"/>
                  <a:pt x="5988568" y="1828800"/>
                </a:cubicBezTo>
                <a:cubicBezTo>
                  <a:pt x="5988568" y="1841500"/>
                  <a:pt x="5969518" y="1860550"/>
                  <a:pt x="5956818" y="1873250"/>
                </a:cubicBezTo>
                <a:lnTo>
                  <a:pt x="5855218" y="1898650"/>
                </a:lnTo>
                <a:cubicBezTo>
                  <a:pt x="5829818" y="1905000"/>
                  <a:pt x="5798068" y="1905000"/>
                  <a:pt x="5766318" y="1898650"/>
                </a:cubicBezTo>
                <a:cubicBezTo>
                  <a:pt x="5753618" y="1911350"/>
                  <a:pt x="5734568" y="1924050"/>
                  <a:pt x="5734568" y="1943100"/>
                </a:cubicBezTo>
                <a:lnTo>
                  <a:pt x="5734568" y="1968500"/>
                </a:lnTo>
                <a:cubicBezTo>
                  <a:pt x="5747268" y="1974850"/>
                  <a:pt x="5906018" y="1974850"/>
                  <a:pt x="5937768" y="1968500"/>
                </a:cubicBezTo>
                <a:cubicBezTo>
                  <a:pt x="5912368" y="2000250"/>
                  <a:pt x="5893318" y="2038350"/>
                  <a:pt x="5880618" y="2070100"/>
                </a:cubicBezTo>
                <a:cubicBezTo>
                  <a:pt x="5912368" y="2076450"/>
                  <a:pt x="5944118" y="2000250"/>
                  <a:pt x="5963168" y="1968500"/>
                </a:cubicBezTo>
                <a:cubicBezTo>
                  <a:pt x="6013968" y="1968500"/>
                  <a:pt x="6071118" y="1974850"/>
                  <a:pt x="6121918" y="1974850"/>
                </a:cubicBezTo>
                <a:cubicBezTo>
                  <a:pt x="6140968" y="1974850"/>
                  <a:pt x="6166368" y="1987550"/>
                  <a:pt x="6185418" y="1993900"/>
                </a:cubicBezTo>
                <a:cubicBezTo>
                  <a:pt x="6191768" y="2006600"/>
                  <a:pt x="6229868" y="2051050"/>
                  <a:pt x="6248918" y="2063750"/>
                </a:cubicBezTo>
                <a:cubicBezTo>
                  <a:pt x="6248918" y="2063750"/>
                  <a:pt x="6255268" y="2063750"/>
                  <a:pt x="6255268" y="2051050"/>
                </a:cubicBezTo>
                <a:cubicBezTo>
                  <a:pt x="6255268" y="2032000"/>
                  <a:pt x="6236218" y="1981200"/>
                  <a:pt x="6236218" y="1968500"/>
                </a:cubicBezTo>
                <a:cubicBezTo>
                  <a:pt x="6236218" y="1949450"/>
                  <a:pt x="6242568" y="1924050"/>
                  <a:pt x="6242568" y="1898650"/>
                </a:cubicBezTo>
                <a:lnTo>
                  <a:pt x="6242568" y="1866900"/>
                </a:lnTo>
                <a:cubicBezTo>
                  <a:pt x="6267968" y="1841500"/>
                  <a:pt x="6287018" y="1809750"/>
                  <a:pt x="6312418" y="1784350"/>
                </a:cubicBezTo>
                <a:cubicBezTo>
                  <a:pt x="6318768" y="1784350"/>
                  <a:pt x="6331468" y="1790700"/>
                  <a:pt x="6337818" y="1784350"/>
                </a:cubicBezTo>
                <a:cubicBezTo>
                  <a:pt x="6356868" y="1771650"/>
                  <a:pt x="6375918" y="1752600"/>
                  <a:pt x="6388618" y="1733550"/>
                </a:cubicBezTo>
                <a:lnTo>
                  <a:pt x="6509269" y="1733550"/>
                </a:lnTo>
                <a:cubicBezTo>
                  <a:pt x="6553719" y="1752600"/>
                  <a:pt x="6591819" y="1778000"/>
                  <a:pt x="6623569" y="1803400"/>
                </a:cubicBezTo>
                <a:lnTo>
                  <a:pt x="6591819" y="1803400"/>
                </a:lnTo>
                <a:cubicBezTo>
                  <a:pt x="6553719" y="1765300"/>
                  <a:pt x="6439418" y="1746250"/>
                  <a:pt x="6394968" y="1746250"/>
                </a:cubicBezTo>
                <a:cubicBezTo>
                  <a:pt x="6388618" y="1746250"/>
                  <a:pt x="6267968" y="1847850"/>
                  <a:pt x="6255268" y="1892300"/>
                </a:cubicBezTo>
                <a:cubicBezTo>
                  <a:pt x="6248918" y="1898650"/>
                  <a:pt x="6248918" y="1917700"/>
                  <a:pt x="6248918" y="1930400"/>
                </a:cubicBezTo>
                <a:cubicBezTo>
                  <a:pt x="6248918" y="1949450"/>
                  <a:pt x="6255268" y="1949450"/>
                  <a:pt x="6261618" y="1955800"/>
                </a:cubicBezTo>
                <a:cubicBezTo>
                  <a:pt x="6274318" y="1930400"/>
                  <a:pt x="6280668" y="1905000"/>
                  <a:pt x="6287018" y="1879600"/>
                </a:cubicBezTo>
                <a:cubicBezTo>
                  <a:pt x="6331468" y="1854200"/>
                  <a:pt x="6363218" y="1828800"/>
                  <a:pt x="6414018" y="1828800"/>
                </a:cubicBezTo>
                <a:cubicBezTo>
                  <a:pt x="6528319" y="1828800"/>
                  <a:pt x="6572769" y="1943100"/>
                  <a:pt x="6642619" y="1943100"/>
                </a:cubicBezTo>
                <a:cubicBezTo>
                  <a:pt x="6661669" y="1943100"/>
                  <a:pt x="6680719" y="1943100"/>
                  <a:pt x="6680719" y="1924050"/>
                </a:cubicBezTo>
                <a:cubicBezTo>
                  <a:pt x="6680719" y="1841500"/>
                  <a:pt x="6585469" y="1866900"/>
                  <a:pt x="6553719" y="1828800"/>
                </a:cubicBezTo>
                <a:cubicBezTo>
                  <a:pt x="6598169" y="1841500"/>
                  <a:pt x="6642619" y="1854200"/>
                  <a:pt x="6693419" y="1873250"/>
                </a:cubicBezTo>
                <a:cubicBezTo>
                  <a:pt x="6699769" y="1758950"/>
                  <a:pt x="6725169" y="1644650"/>
                  <a:pt x="6737869" y="1530350"/>
                </a:cubicBezTo>
                <a:cubicBezTo>
                  <a:pt x="6731519" y="1447800"/>
                  <a:pt x="6864869" y="1409700"/>
                  <a:pt x="6928369" y="1409700"/>
                </a:cubicBezTo>
                <a:cubicBezTo>
                  <a:pt x="6953769" y="1409700"/>
                  <a:pt x="6979169" y="1422400"/>
                  <a:pt x="6979169" y="1454150"/>
                </a:cubicBezTo>
                <a:cubicBezTo>
                  <a:pt x="6979169" y="1473200"/>
                  <a:pt x="6953769" y="1536700"/>
                  <a:pt x="6953769" y="1549400"/>
                </a:cubicBezTo>
                <a:cubicBezTo>
                  <a:pt x="6953769" y="1568450"/>
                  <a:pt x="6966469" y="1644650"/>
                  <a:pt x="6972819" y="1689100"/>
                </a:cubicBezTo>
                <a:lnTo>
                  <a:pt x="6966469" y="1758950"/>
                </a:lnTo>
                <a:cubicBezTo>
                  <a:pt x="6966469" y="1733550"/>
                  <a:pt x="6966469" y="1701800"/>
                  <a:pt x="6960119" y="1670050"/>
                </a:cubicBezTo>
                <a:cubicBezTo>
                  <a:pt x="6960119" y="1657350"/>
                  <a:pt x="6947419" y="1638300"/>
                  <a:pt x="6947419" y="1625600"/>
                </a:cubicBezTo>
                <a:lnTo>
                  <a:pt x="6947419" y="1511300"/>
                </a:lnTo>
                <a:cubicBezTo>
                  <a:pt x="6953769" y="1492250"/>
                  <a:pt x="6960119" y="1466850"/>
                  <a:pt x="6960119" y="1447800"/>
                </a:cubicBezTo>
                <a:cubicBezTo>
                  <a:pt x="6960119" y="1435100"/>
                  <a:pt x="6941069" y="1422400"/>
                  <a:pt x="6928369" y="1422400"/>
                </a:cubicBezTo>
                <a:cubicBezTo>
                  <a:pt x="6909319" y="1422400"/>
                  <a:pt x="6909319" y="1428750"/>
                  <a:pt x="6909319" y="1441450"/>
                </a:cubicBezTo>
                <a:cubicBezTo>
                  <a:pt x="6909319" y="1460500"/>
                  <a:pt x="6922019" y="1460500"/>
                  <a:pt x="6928369" y="1460500"/>
                </a:cubicBezTo>
                <a:cubicBezTo>
                  <a:pt x="6852169" y="1517650"/>
                  <a:pt x="6744219" y="1485900"/>
                  <a:pt x="6744219" y="1587500"/>
                </a:cubicBezTo>
                <a:lnTo>
                  <a:pt x="6744219" y="1631950"/>
                </a:lnTo>
                <a:cubicBezTo>
                  <a:pt x="6744219" y="1631950"/>
                  <a:pt x="6737869" y="1638300"/>
                  <a:pt x="6756919" y="1638300"/>
                </a:cubicBezTo>
                <a:cubicBezTo>
                  <a:pt x="6769619" y="1638300"/>
                  <a:pt x="6775969" y="1625600"/>
                  <a:pt x="6782319" y="1625600"/>
                </a:cubicBezTo>
                <a:cubicBezTo>
                  <a:pt x="6782319" y="1625600"/>
                  <a:pt x="6788669" y="1619250"/>
                  <a:pt x="6788669" y="1638300"/>
                </a:cubicBezTo>
                <a:cubicBezTo>
                  <a:pt x="6788669" y="1651000"/>
                  <a:pt x="6782319" y="1682750"/>
                  <a:pt x="6763269" y="1708150"/>
                </a:cubicBezTo>
                <a:cubicBezTo>
                  <a:pt x="6750569" y="1727200"/>
                  <a:pt x="6718819" y="1739900"/>
                  <a:pt x="6712469" y="1765300"/>
                </a:cubicBezTo>
                <a:cubicBezTo>
                  <a:pt x="6706119" y="1784350"/>
                  <a:pt x="6712469" y="1822450"/>
                  <a:pt x="6712469" y="1841500"/>
                </a:cubicBezTo>
                <a:lnTo>
                  <a:pt x="6712469" y="1962150"/>
                </a:lnTo>
                <a:cubicBezTo>
                  <a:pt x="6674369" y="1993900"/>
                  <a:pt x="6591819" y="2044700"/>
                  <a:pt x="6610869" y="2089150"/>
                </a:cubicBezTo>
                <a:cubicBezTo>
                  <a:pt x="6579119" y="2070100"/>
                  <a:pt x="6585469" y="2032000"/>
                  <a:pt x="6579119" y="2019300"/>
                </a:cubicBezTo>
                <a:cubicBezTo>
                  <a:pt x="6534669" y="1905000"/>
                  <a:pt x="6477519" y="1860550"/>
                  <a:pt x="6388618" y="1860550"/>
                </a:cubicBezTo>
                <a:cubicBezTo>
                  <a:pt x="6356868" y="1860550"/>
                  <a:pt x="6318768" y="1860550"/>
                  <a:pt x="6299718" y="1892300"/>
                </a:cubicBezTo>
                <a:lnTo>
                  <a:pt x="6299718" y="1911350"/>
                </a:lnTo>
                <a:cubicBezTo>
                  <a:pt x="6312418" y="1917700"/>
                  <a:pt x="6331468" y="1917700"/>
                  <a:pt x="6356868" y="1917700"/>
                </a:cubicBezTo>
                <a:cubicBezTo>
                  <a:pt x="6356868" y="1924050"/>
                  <a:pt x="6363218" y="1924050"/>
                  <a:pt x="6363218" y="1943100"/>
                </a:cubicBezTo>
                <a:cubicBezTo>
                  <a:pt x="6363218" y="1987550"/>
                  <a:pt x="6280668" y="1924050"/>
                  <a:pt x="6280668" y="2019300"/>
                </a:cubicBezTo>
                <a:cubicBezTo>
                  <a:pt x="6280668" y="2070100"/>
                  <a:pt x="6312418" y="2184400"/>
                  <a:pt x="6401318" y="2184400"/>
                </a:cubicBezTo>
                <a:cubicBezTo>
                  <a:pt x="6414018" y="2184400"/>
                  <a:pt x="6483869" y="2165350"/>
                  <a:pt x="6541019" y="2152650"/>
                </a:cubicBezTo>
                <a:lnTo>
                  <a:pt x="6541019" y="2184400"/>
                </a:lnTo>
                <a:cubicBezTo>
                  <a:pt x="6560069" y="2178050"/>
                  <a:pt x="6566419" y="2171700"/>
                  <a:pt x="6572769" y="2165350"/>
                </a:cubicBezTo>
                <a:cubicBezTo>
                  <a:pt x="6553719" y="2235200"/>
                  <a:pt x="6534669" y="2222500"/>
                  <a:pt x="6515619" y="2228850"/>
                </a:cubicBezTo>
                <a:cubicBezTo>
                  <a:pt x="6521969" y="2222500"/>
                  <a:pt x="6528319" y="2209800"/>
                  <a:pt x="6534669" y="2197100"/>
                </a:cubicBezTo>
                <a:cubicBezTo>
                  <a:pt x="6534669" y="2197100"/>
                  <a:pt x="6534669" y="2190750"/>
                  <a:pt x="6521969" y="2190750"/>
                </a:cubicBezTo>
                <a:cubicBezTo>
                  <a:pt x="6502919" y="2190750"/>
                  <a:pt x="6490219" y="2209800"/>
                  <a:pt x="6471169" y="2222500"/>
                </a:cubicBezTo>
                <a:cubicBezTo>
                  <a:pt x="6496569" y="2260600"/>
                  <a:pt x="6534669" y="2305050"/>
                  <a:pt x="6572769" y="2349500"/>
                </a:cubicBezTo>
                <a:cubicBezTo>
                  <a:pt x="6617219" y="2317750"/>
                  <a:pt x="6661669" y="2254250"/>
                  <a:pt x="6648969" y="2209800"/>
                </a:cubicBezTo>
                <a:cubicBezTo>
                  <a:pt x="6661669" y="2209800"/>
                  <a:pt x="6718819" y="2184400"/>
                  <a:pt x="6693419" y="2159000"/>
                </a:cubicBezTo>
                <a:cubicBezTo>
                  <a:pt x="6750569" y="2146300"/>
                  <a:pt x="6795019" y="2114550"/>
                  <a:pt x="6795019" y="2063750"/>
                </a:cubicBezTo>
                <a:cubicBezTo>
                  <a:pt x="6795019" y="2038350"/>
                  <a:pt x="6788669" y="2025650"/>
                  <a:pt x="6750569" y="2000250"/>
                </a:cubicBezTo>
                <a:cubicBezTo>
                  <a:pt x="6763269" y="2000250"/>
                  <a:pt x="6775969" y="2012950"/>
                  <a:pt x="6788669" y="2012950"/>
                </a:cubicBezTo>
                <a:cubicBezTo>
                  <a:pt x="6795019" y="2006600"/>
                  <a:pt x="6795019" y="2000250"/>
                  <a:pt x="6801369" y="1993900"/>
                </a:cubicBezTo>
                <a:cubicBezTo>
                  <a:pt x="6769619" y="1962150"/>
                  <a:pt x="6750569" y="1974850"/>
                  <a:pt x="6750569" y="1936750"/>
                </a:cubicBezTo>
                <a:cubicBezTo>
                  <a:pt x="6750569" y="1917700"/>
                  <a:pt x="6756919" y="1917700"/>
                  <a:pt x="6756919" y="1911350"/>
                </a:cubicBezTo>
                <a:lnTo>
                  <a:pt x="6775969" y="1911350"/>
                </a:lnTo>
                <a:cubicBezTo>
                  <a:pt x="6820419" y="1930400"/>
                  <a:pt x="6883919" y="1949450"/>
                  <a:pt x="6896619" y="1949450"/>
                </a:cubicBezTo>
                <a:cubicBezTo>
                  <a:pt x="6947419" y="1949450"/>
                  <a:pt x="6941069" y="1828800"/>
                  <a:pt x="6953769" y="1803400"/>
                </a:cubicBezTo>
                <a:cubicBezTo>
                  <a:pt x="6953769" y="1803400"/>
                  <a:pt x="6960119" y="1803400"/>
                  <a:pt x="6972819" y="1797050"/>
                </a:cubicBezTo>
                <a:lnTo>
                  <a:pt x="6972819" y="1828800"/>
                </a:lnTo>
                <a:cubicBezTo>
                  <a:pt x="6947419" y="1892300"/>
                  <a:pt x="6934719" y="1949450"/>
                  <a:pt x="6922019" y="2006600"/>
                </a:cubicBezTo>
                <a:cubicBezTo>
                  <a:pt x="6928369" y="2012950"/>
                  <a:pt x="6928369" y="2019300"/>
                  <a:pt x="6941069" y="2019300"/>
                </a:cubicBezTo>
                <a:cubicBezTo>
                  <a:pt x="6979169" y="2019300"/>
                  <a:pt x="6966469" y="1968500"/>
                  <a:pt x="6985519" y="1943100"/>
                </a:cubicBezTo>
                <a:cubicBezTo>
                  <a:pt x="6985519" y="1949450"/>
                  <a:pt x="6966469" y="2000250"/>
                  <a:pt x="7004569" y="2000250"/>
                </a:cubicBezTo>
                <a:cubicBezTo>
                  <a:pt x="6947419" y="2044700"/>
                  <a:pt x="6877569" y="2057400"/>
                  <a:pt x="6877569" y="2133600"/>
                </a:cubicBezTo>
                <a:cubicBezTo>
                  <a:pt x="6877569" y="2146300"/>
                  <a:pt x="6877569" y="2197100"/>
                  <a:pt x="6915669" y="2216150"/>
                </a:cubicBezTo>
                <a:cubicBezTo>
                  <a:pt x="6902969" y="2184400"/>
                  <a:pt x="6922019" y="2120900"/>
                  <a:pt x="6972819" y="2120900"/>
                </a:cubicBezTo>
                <a:cubicBezTo>
                  <a:pt x="6966469" y="2133600"/>
                  <a:pt x="6960119" y="2146300"/>
                  <a:pt x="6947419" y="2159000"/>
                </a:cubicBezTo>
                <a:cubicBezTo>
                  <a:pt x="6966469" y="2165350"/>
                  <a:pt x="6991869" y="2178050"/>
                  <a:pt x="7010919" y="2190750"/>
                </a:cubicBezTo>
                <a:cubicBezTo>
                  <a:pt x="6985519" y="2190750"/>
                  <a:pt x="6972819" y="2216150"/>
                  <a:pt x="6947419" y="2209800"/>
                </a:cubicBezTo>
                <a:cubicBezTo>
                  <a:pt x="6947419" y="2203450"/>
                  <a:pt x="6960119" y="2197100"/>
                  <a:pt x="6972819" y="2178050"/>
                </a:cubicBezTo>
                <a:lnTo>
                  <a:pt x="6928369" y="2178050"/>
                </a:lnTo>
                <a:cubicBezTo>
                  <a:pt x="6922019" y="2222500"/>
                  <a:pt x="6909319" y="2305050"/>
                  <a:pt x="6909319" y="2324100"/>
                </a:cubicBezTo>
                <a:cubicBezTo>
                  <a:pt x="6909319" y="2432050"/>
                  <a:pt x="7049019" y="2432050"/>
                  <a:pt x="7099819" y="2419350"/>
                </a:cubicBezTo>
                <a:cubicBezTo>
                  <a:pt x="7087119" y="2419350"/>
                  <a:pt x="7068069" y="2432050"/>
                  <a:pt x="7061719" y="2432050"/>
                </a:cubicBezTo>
                <a:cubicBezTo>
                  <a:pt x="7042669" y="2438400"/>
                  <a:pt x="6979169" y="2451100"/>
                  <a:pt x="6979169" y="2489200"/>
                </a:cubicBezTo>
                <a:cubicBezTo>
                  <a:pt x="6979169" y="2520950"/>
                  <a:pt x="7023619" y="2514600"/>
                  <a:pt x="7042669" y="2508250"/>
                </a:cubicBezTo>
                <a:cubicBezTo>
                  <a:pt x="7029969" y="2527300"/>
                  <a:pt x="7036319" y="2578100"/>
                  <a:pt x="7010919" y="2584450"/>
                </a:cubicBezTo>
                <a:cubicBezTo>
                  <a:pt x="6998219" y="2565400"/>
                  <a:pt x="6985519" y="2508250"/>
                  <a:pt x="6966469" y="2508250"/>
                </a:cubicBezTo>
                <a:cubicBezTo>
                  <a:pt x="6953769" y="2508250"/>
                  <a:pt x="6934719" y="2520950"/>
                  <a:pt x="6915669" y="2540000"/>
                </a:cubicBezTo>
                <a:cubicBezTo>
                  <a:pt x="6922019" y="2546350"/>
                  <a:pt x="6966469" y="2578100"/>
                  <a:pt x="6966469" y="2603500"/>
                </a:cubicBezTo>
                <a:cubicBezTo>
                  <a:pt x="6934719" y="2571750"/>
                  <a:pt x="6858519" y="2495550"/>
                  <a:pt x="6845819" y="2495550"/>
                </a:cubicBezTo>
                <a:cubicBezTo>
                  <a:pt x="6826769" y="2495550"/>
                  <a:pt x="6788669" y="2508250"/>
                  <a:pt x="6769619" y="2508250"/>
                </a:cubicBezTo>
                <a:cubicBezTo>
                  <a:pt x="6756919" y="2508250"/>
                  <a:pt x="6718819" y="2470150"/>
                  <a:pt x="6699769" y="2470150"/>
                </a:cubicBezTo>
                <a:cubicBezTo>
                  <a:pt x="6687069" y="2470150"/>
                  <a:pt x="6642619" y="2508250"/>
                  <a:pt x="6623569" y="2540000"/>
                </a:cubicBezTo>
                <a:cubicBezTo>
                  <a:pt x="6604519" y="2559050"/>
                  <a:pt x="6604519" y="2609850"/>
                  <a:pt x="6604519" y="2622550"/>
                </a:cubicBezTo>
                <a:cubicBezTo>
                  <a:pt x="6604519" y="2641600"/>
                  <a:pt x="6629919" y="2647950"/>
                  <a:pt x="6648969" y="2660650"/>
                </a:cubicBezTo>
                <a:cubicBezTo>
                  <a:pt x="6680719" y="2616200"/>
                  <a:pt x="6712469" y="2565400"/>
                  <a:pt x="6744219" y="2520950"/>
                </a:cubicBezTo>
                <a:lnTo>
                  <a:pt x="6744219" y="2559050"/>
                </a:lnTo>
                <a:cubicBezTo>
                  <a:pt x="6706119" y="2609850"/>
                  <a:pt x="6687069" y="2673350"/>
                  <a:pt x="6680719" y="2730500"/>
                </a:cubicBezTo>
                <a:lnTo>
                  <a:pt x="6693419" y="2743200"/>
                </a:lnTo>
                <a:cubicBezTo>
                  <a:pt x="6718819" y="2717800"/>
                  <a:pt x="6731519" y="2686050"/>
                  <a:pt x="6744219" y="2667000"/>
                </a:cubicBezTo>
                <a:lnTo>
                  <a:pt x="6744219" y="2679700"/>
                </a:lnTo>
                <a:cubicBezTo>
                  <a:pt x="6744219" y="2698750"/>
                  <a:pt x="6737869" y="2705100"/>
                  <a:pt x="6731519" y="2717800"/>
                </a:cubicBezTo>
                <a:cubicBezTo>
                  <a:pt x="6706119" y="2743200"/>
                  <a:pt x="6668019" y="2781300"/>
                  <a:pt x="6642619" y="2819400"/>
                </a:cubicBezTo>
                <a:lnTo>
                  <a:pt x="6655319" y="2832100"/>
                </a:lnTo>
                <a:cubicBezTo>
                  <a:pt x="6725169" y="2781300"/>
                  <a:pt x="6795019" y="2692400"/>
                  <a:pt x="6864869" y="2692400"/>
                </a:cubicBezTo>
                <a:cubicBezTo>
                  <a:pt x="6909319" y="2692400"/>
                  <a:pt x="6960119" y="2686050"/>
                  <a:pt x="7004569" y="2673350"/>
                </a:cubicBezTo>
                <a:cubicBezTo>
                  <a:pt x="7055369" y="2654300"/>
                  <a:pt x="7144269" y="2609850"/>
                  <a:pt x="7163319" y="2609850"/>
                </a:cubicBezTo>
                <a:lnTo>
                  <a:pt x="7188719" y="2609850"/>
                </a:lnTo>
                <a:cubicBezTo>
                  <a:pt x="7169669" y="2635250"/>
                  <a:pt x="7137919" y="2667000"/>
                  <a:pt x="7106169" y="2679700"/>
                </a:cubicBezTo>
                <a:cubicBezTo>
                  <a:pt x="7074419" y="2692400"/>
                  <a:pt x="7036319" y="2679700"/>
                  <a:pt x="7010919" y="2686050"/>
                </a:cubicBezTo>
                <a:cubicBezTo>
                  <a:pt x="6934719" y="2705100"/>
                  <a:pt x="6864869" y="2743200"/>
                  <a:pt x="6801369" y="2774950"/>
                </a:cubicBezTo>
                <a:cubicBezTo>
                  <a:pt x="6756919" y="2800350"/>
                  <a:pt x="6623569" y="2882900"/>
                  <a:pt x="6642619" y="2952750"/>
                </a:cubicBezTo>
                <a:lnTo>
                  <a:pt x="6039368" y="2952750"/>
                </a:lnTo>
                <a:cubicBezTo>
                  <a:pt x="6039368" y="2946400"/>
                  <a:pt x="6033018" y="2946400"/>
                  <a:pt x="6033018" y="2933700"/>
                </a:cubicBezTo>
                <a:cubicBezTo>
                  <a:pt x="6033018" y="2914650"/>
                  <a:pt x="6045718" y="2914650"/>
                  <a:pt x="6052068" y="2901950"/>
                </a:cubicBezTo>
                <a:lnTo>
                  <a:pt x="6052068" y="2882900"/>
                </a:lnTo>
                <a:cubicBezTo>
                  <a:pt x="5994918" y="2882900"/>
                  <a:pt x="5944118" y="2851150"/>
                  <a:pt x="5912368" y="2851150"/>
                </a:cubicBezTo>
                <a:cubicBezTo>
                  <a:pt x="5899668" y="2851150"/>
                  <a:pt x="5823468" y="2908300"/>
                  <a:pt x="5779018" y="2927350"/>
                </a:cubicBezTo>
                <a:cubicBezTo>
                  <a:pt x="5772668" y="2927350"/>
                  <a:pt x="5740918" y="2933700"/>
                  <a:pt x="5766318" y="2952750"/>
                </a:cubicBezTo>
                <a:cubicBezTo>
                  <a:pt x="5747268" y="2952750"/>
                  <a:pt x="5728218" y="2927350"/>
                  <a:pt x="5709168" y="2927350"/>
                </a:cubicBezTo>
                <a:cubicBezTo>
                  <a:pt x="5696468" y="2927350"/>
                  <a:pt x="5658368" y="2952750"/>
                  <a:pt x="5645668" y="2952750"/>
                </a:cubicBezTo>
                <a:cubicBezTo>
                  <a:pt x="5626618" y="2952750"/>
                  <a:pt x="5620268" y="2927350"/>
                  <a:pt x="5607568" y="2927350"/>
                </a:cubicBezTo>
                <a:cubicBezTo>
                  <a:pt x="5588518" y="2927350"/>
                  <a:pt x="5569468" y="2940050"/>
                  <a:pt x="5556768" y="2952750"/>
                </a:cubicBezTo>
                <a:lnTo>
                  <a:pt x="5328168" y="2952750"/>
                </a:lnTo>
                <a:cubicBezTo>
                  <a:pt x="5258318" y="2889250"/>
                  <a:pt x="5207518" y="2870200"/>
                  <a:pt x="5150368" y="2870200"/>
                </a:cubicBezTo>
                <a:cubicBezTo>
                  <a:pt x="5099568" y="2870200"/>
                  <a:pt x="5086868" y="2889250"/>
                  <a:pt x="5042418" y="2952750"/>
                </a:cubicBezTo>
                <a:lnTo>
                  <a:pt x="4826518" y="2952750"/>
                </a:lnTo>
                <a:cubicBezTo>
                  <a:pt x="4788418" y="2927350"/>
                  <a:pt x="4724918" y="2901950"/>
                  <a:pt x="4712218" y="2901950"/>
                </a:cubicBezTo>
                <a:cubicBezTo>
                  <a:pt x="4693168" y="2901950"/>
                  <a:pt x="4686818" y="2914650"/>
                  <a:pt x="4674118" y="2927350"/>
                </a:cubicBezTo>
                <a:cubicBezTo>
                  <a:pt x="4667768" y="2927350"/>
                  <a:pt x="4667768" y="2914650"/>
                  <a:pt x="4661418" y="2908300"/>
                </a:cubicBezTo>
                <a:lnTo>
                  <a:pt x="4623318" y="2908300"/>
                </a:lnTo>
                <a:cubicBezTo>
                  <a:pt x="4616968" y="2914650"/>
                  <a:pt x="4616968" y="2927350"/>
                  <a:pt x="4623318" y="2940050"/>
                </a:cubicBezTo>
                <a:cubicBezTo>
                  <a:pt x="4610618" y="2933700"/>
                  <a:pt x="4604268" y="2914650"/>
                  <a:pt x="4591568" y="2914650"/>
                </a:cubicBezTo>
                <a:cubicBezTo>
                  <a:pt x="4572518" y="2914650"/>
                  <a:pt x="4566168" y="2933700"/>
                  <a:pt x="4547118" y="2952750"/>
                </a:cubicBezTo>
                <a:lnTo>
                  <a:pt x="4362968" y="2952750"/>
                </a:lnTo>
                <a:cubicBezTo>
                  <a:pt x="4362968" y="2946400"/>
                  <a:pt x="4356618" y="2940050"/>
                  <a:pt x="4343918" y="2940050"/>
                </a:cubicBezTo>
                <a:cubicBezTo>
                  <a:pt x="4324868" y="2940050"/>
                  <a:pt x="4331218" y="2952750"/>
                  <a:pt x="4312168" y="2952750"/>
                </a:cubicBezTo>
                <a:lnTo>
                  <a:pt x="3569218" y="2952750"/>
                </a:lnTo>
                <a:cubicBezTo>
                  <a:pt x="3569218" y="2946400"/>
                  <a:pt x="3575568" y="2940050"/>
                  <a:pt x="3556518" y="2940050"/>
                </a:cubicBezTo>
                <a:cubicBezTo>
                  <a:pt x="3543818" y="2940050"/>
                  <a:pt x="3562868" y="2952750"/>
                  <a:pt x="3543818" y="2952750"/>
                </a:cubicBezTo>
                <a:lnTo>
                  <a:pt x="3245368" y="2952750"/>
                </a:lnTo>
                <a:cubicBezTo>
                  <a:pt x="3251718" y="2857500"/>
                  <a:pt x="3251718" y="2940050"/>
                  <a:pt x="3289818" y="2863850"/>
                </a:cubicBezTo>
                <a:cubicBezTo>
                  <a:pt x="3289818" y="2863850"/>
                  <a:pt x="3289818" y="2857500"/>
                  <a:pt x="3277118" y="2857500"/>
                </a:cubicBezTo>
                <a:cubicBezTo>
                  <a:pt x="3239018" y="2857500"/>
                  <a:pt x="3219968" y="2901950"/>
                  <a:pt x="3219968" y="2952750"/>
                </a:cubicBezTo>
                <a:lnTo>
                  <a:pt x="3073919" y="2952750"/>
                </a:lnTo>
                <a:cubicBezTo>
                  <a:pt x="3067569" y="2946400"/>
                  <a:pt x="3061219" y="2940050"/>
                  <a:pt x="3042169" y="2940050"/>
                </a:cubicBezTo>
                <a:cubicBezTo>
                  <a:pt x="3029469" y="2940050"/>
                  <a:pt x="3035819" y="2946400"/>
                  <a:pt x="3029469" y="2952750"/>
                </a:cubicBezTo>
                <a:lnTo>
                  <a:pt x="2807219" y="2952750"/>
                </a:lnTo>
                <a:cubicBezTo>
                  <a:pt x="2800869" y="2933700"/>
                  <a:pt x="2794519" y="2882900"/>
                  <a:pt x="2756419" y="2876550"/>
                </a:cubicBezTo>
                <a:cubicBezTo>
                  <a:pt x="2750069" y="2882900"/>
                  <a:pt x="2743719" y="2895600"/>
                  <a:pt x="2731019" y="2908300"/>
                </a:cubicBezTo>
                <a:cubicBezTo>
                  <a:pt x="2724669" y="2901950"/>
                  <a:pt x="2711969" y="2895600"/>
                  <a:pt x="2692919" y="2901950"/>
                </a:cubicBezTo>
                <a:cubicBezTo>
                  <a:pt x="2705619" y="2921000"/>
                  <a:pt x="2724669" y="2933700"/>
                  <a:pt x="2743719" y="2952750"/>
                </a:cubicBezTo>
                <a:lnTo>
                  <a:pt x="375168" y="2952750"/>
                </a:lnTo>
                <a:cubicBezTo>
                  <a:pt x="400568" y="2857500"/>
                  <a:pt x="324368" y="2730500"/>
                  <a:pt x="292618" y="2641600"/>
                </a:cubicBezTo>
                <a:cubicBezTo>
                  <a:pt x="298968" y="2635250"/>
                  <a:pt x="298968" y="2647950"/>
                  <a:pt x="318018" y="2654300"/>
                </a:cubicBezTo>
                <a:cubicBezTo>
                  <a:pt x="318018" y="2616200"/>
                  <a:pt x="311668" y="2603500"/>
                  <a:pt x="311668" y="2584450"/>
                </a:cubicBezTo>
                <a:lnTo>
                  <a:pt x="279918" y="2584450"/>
                </a:lnTo>
                <a:cubicBezTo>
                  <a:pt x="279918" y="2578100"/>
                  <a:pt x="286268" y="2571750"/>
                  <a:pt x="286268" y="2552700"/>
                </a:cubicBezTo>
                <a:cubicBezTo>
                  <a:pt x="286268" y="2508250"/>
                  <a:pt x="216418" y="2501900"/>
                  <a:pt x="203718" y="2482850"/>
                </a:cubicBezTo>
                <a:cubicBezTo>
                  <a:pt x="184668" y="2451100"/>
                  <a:pt x="171968" y="2413000"/>
                  <a:pt x="165618" y="2381250"/>
                </a:cubicBezTo>
                <a:cubicBezTo>
                  <a:pt x="146568" y="2317750"/>
                  <a:pt x="140218" y="2241550"/>
                  <a:pt x="114818" y="2184400"/>
                </a:cubicBezTo>
                <a:cubicBezTo>
                  <a:pt x="102118" y="2152650"/>
                  <a:pt x="51318" y="2070100"/>
                  <a:pt x="51318" y="2032000"/>
                </a:cubicBezTo>
                <a:cubicBezTo>
                  <a:pt x="51318" y="2012950"/>
                  <a:pt x="64018" y="1993900"/>
                  <a:pt x="76718" y="1974850"/>
                </a:cubicBezTo>
                <a:cubicBezTo>
                  <a:pt x="70368" y="1962150"/>
                  <a:pt x="57668" y="1962150"/>
                  <a:pt x="44968" y="1962150"/>
                </a:cubicBezTo>
                <a:cubicBezTo>
                  <a:pt x="57668" y="1930400"/>
                  <a:pt x="108468" y="1873250"/>
                  <a:pt x="108468" y="1847850"/>
                </a:cubicBezTo>
                <a:cubicBezTo>
                  <a:pt x="108468" y="1835150"/>
                  <a:pt x="70368" y="1803400"/>
                  <a:pt x="64018" y="1784350"/>
                </a:cubicBezTo>
                <a:cubicBezTo>
                  <a:pt x="114818" y="1797050"/>
                  <a:pt x="133868" y="1873250"/>
                  <a:pt x="133868" y="1892300"/>
                </a:cubicBezTo>
                <a:cubicBezTo>
                  <a:pt x="133868" y="1917700"/>
                  <a:pt x="114818" y="1924050"/>
                  <a:pt x="102118" y="1955800"/>
                </a:cubicBezTo>
                <a:cubicBezTo>
                  <a:pt x="108468" y="1962150"/>
                  <a:pt x="102118" y="1968500"/>
                  <a:pt x="114818" y="1968500"/>
                </a:cubicBezTo>
                <a:cubicBezTo>
                  <a:pt x="133868" y="1968500"/>
                  <a:pt x="140218" y="1962150"/>
                  <a:pt x="146568" y="1955800"/>
                </a:cubicBezTo>
                <a:cubicBezTo>
                  <a:pt x="171968" y="1930400"/>
                  <a:pt x="229118" y="1879600"/>
                  <a:pt x="229118" y="1866900"/>
                </a:cubicBezTo>
                <a:cubicBezTo>
                  <a:pt x="229118" y="1847850"/>
                  <a:pt x="216418" y="1803400"/>
                  <a:pt x="216418" y="1790700"/>
                </a:cubicBezTo>
                <a:cubicBezTo>
                  <a:pt x="216418" y="1771650"/>
                  <a:pt x="235468" y="1758950"/>
                  <a:pt x="241818" y="1746250"/>
                </a:cubicBezTo>
                <a:cubicBezTo>
                  <a:pt x="241818" y="1778000"/>
                  <a:pt x="229118" y="1822450"/>
                  <a:pt x="229118" y="1841500"/>
                </a:cubicBezTo>
                <a:cubicBezTo>
                  <a:pt x="229118" y="1860550"/>
                  <a:pt x="248168" y="1860550"/>
                  <a:pt x="260868" y="1898650"/>
                </a:cubicBezTo>
                <a:cubicBezTo>
                  <a:pt x="298968" y="1981200"/>
                  <a:pt x="311668" y="2076450"/>
                  <a:pt x="337068" y="2165350"/>
                </a:cubicBezTo>
                <a:cubicBezTo>
                  <a:pt x="368818" y="2127250"/>
                  <a:pt x="394218" y="2012950"/>
                  <a:pt x="394218" y="2012950"/>
                </a:cubicBezTo>
                <a:cubicBezTo>
                  <a:pt x="394218" y="2000250"/>
                  <a:pt x="394218" y="2000250"/>
                  <a:pt x="387868" y="1993900"/>
                </a:cubicBezTo>
                <a:cubicBezTo>
                  <a:pt x="375168" y="2000250"/>
                  <a:pt x="362468" y="2019300"/>
                  <a:pt x="349768" y="2025650"/>
                </a:cubicBezTo>
                <a:cubicBezTo>
                  <a:pt x="349768" y="2012950"/>
                  <a:pt x="356118" y="1993900"/>
                  <a:pt x="362468" y="1974850"/>
                </a:cubicBezTo>
                <a:cubicBezTo>
                  <a:pt x="356118" y="1968500"/>
                  <a:pt x="343418" y="1962150"/>
                  <a:pt x="330718" y="1962150"/>
                </a:cubicBezTo>
                <a:cubicBezTo>
                  <a:pt x="349768" y="1949450"/>
                  <a:pt x="375168" y="1924050"/>
                  <a:pt x="387868" y="1898650"/>
                </a:cubicBezTo>
                <a:lnTo>
                  <a:pt x="381518" y="1873250"/>
                </a:lnTo>
                <a:cubicBezTo>
                  <a:pt x="368818" y="1879600"/>
                  <a:pt x="362468" y="1892300"/>
                  <a:pt x="349768" y="1892300"/>
                </a:cubicBezTo>
                <a:lnTo>
                  <a:pt x="324368" y="1892300"/>
                </a:lnTo>
                <a:lnTo>
                  <a:pt x="305318" y="1930400"/>
                </a:lnTo>
                <a:lnTo>
                  <a:pt x="305318" y="1898650"/>
                </a:lnTo>
                <a:cubicBezTo>
                  <a:pt x="311668" y="1879600"/>
                  <a:pt x="311668" y="1847850"/>
                  <a:pt x="324368" y="1835150"/>
                </a:cubicBezTo>
                <a:cubicBezTo>
                  <a:pt x="337068" y="1809750"/>
                  <a:pt x="356118" y="1809750"/>
                  <a:pt x="375168" y="1778000"/>
                </a:cubicBezTo>
                <a:cubicBezTo>
                  <a:pt x="381518" y="1771650"/>
                  <a:pt x="381518" y="1758950"/>
                  <a:pt x="381518" y="1746250"/>
                </a:cubicBezTo>
                <a:cubicBezTo>
                  <a:pt x="387868" y="1733550"/>
                  <a:pt x="387868" y="1714500"/>
                  <a:pt x="387868" y="1695450"/>
                </a:cubicBezTo>
                <a:cubicBezTo>
                  <a:pt x="387868" y="1682750"/>
                  <a:pt x="381518" y="1644650"/>
                  <a:pt x="375168" y="1619250"/>
                </a:cubicBezTo>
                <a:cubicBezTo>
                  <a:pt x="368818" y="1612900"/>
                  <a:pt x="349768" y="1606550"/>
                  <a:pt x="330718" y="1600200"/>
                </a:cubicBezTo>
                <a:cubicBezTo>
                  <a:pt x="349768" y="1587500"/>
                  <a:pt x="381518" y="1581150"/>
                  <a:pt x="406918" y="1574800"/>
                </a:cubicBezTo>
                <a:cubicBezTo>
                  <a:pt x="406918" y="1587500"/>
                  <a:pt x="387868" y="1581150"/>
                  <a:pt x="387868" y="1600200"/>
                </a:cubicBezTo>
                <a:cubicBezTo>
                  <a:pt x="387868" y="1612900"/>
                  <a:pt x="413268" y="1657350"/>
                  <a:pt x="413268" y="1670050"/>
                </a:cubicBezTo>
                <a:cubicBezTo>
                  <a:pt x="413268" y="1689100"/>
                  <a:pt x="387868" y="1758950"/>
                  <a:pt x="387868" y="1771650"/>
                </a:cubicBezTo>
                <a:cubicBezTo>
                  <a:pt x="387868" y="1790700"/>
                  <a:pt x="419618" y="1822450"/>
                  <a:pt x="432318" y="1841500"/>
                </a:cubicBezTo>
                <a:cubicBezTo>
                  <a:pt x="457718" y="1828800"/>
                  <a:pt x="476768" y="1797050"/>
                  <a:pt x="489468" y="1784350"/>
                </a:cubicBezTo>
                <a:cubicBezTo>
                  <a:pt x="483118" y="1860550"/>
                  <a:pt x="470418" y="1936750"/>
                  <a:pt x="457718" y="2012950"/>
                </a:cubicBezTo>
                <a:cubicBezTo>
                  <a:pt x="451368" y="2012950"/>
                  <a:pt x="438668" y="2006600"/>
                  <a:pt x="432318" y="2000250"/>
                </a:cubicBezTo>
                <a:cubicBezTo>
                  <a:pt x="419618" y="2019300"/>
                  <a:pt x="387868" y="2051050"/>
                  <a:pt x="400568" y="2095500"/>
                </a:cubicBezTo>
                <a:cubicBezTo>
                  <a:pt x="413268" y="2089150"/>
                  <a:pt x="425968" y="2051050"/>
                  <a:pt x="438668" y="2032000"/>
                </a:cubicBezTo>
                <a:cubicBezTo>
                  <a:pt x="445018" y="2032000"/>
                  <a:pt x="451368" y="2044700"/>
                  <a:pt x="470418" y="2044700"/>
                </a:cubicBezTo>
                <a:cubicBezTo>
                  <a:pt x="483118" y="2044700"/>
                  <a:pt x="489468" y="2012950"/>
                  <a:pt x="514868" y="2000250"/>
                </a:cubicBezTo>
                <a:cubicBezTo>
                  <a:pt x="533918" y="1981200"/>
                  <a:pt x="578368" y="1974850"/>
                  <a:pt x="597418" y="1974850"/>
                </a:cubicBezTo>
                <a:cubicBezTo>
                  <a:pt x="616468" y="1974850"/>
                  <a:pt x="654568" y="2025650"/>
                  <a:pt x="686318" y="2006600"/>
                </a:cubicBezTo>
                <a:lnTo>
                  <a:pt x="673618" y="1993900"/>
                </a:lnTo>
                <a:cubicBezTo>
                  <a:pt x="679968" y="1987550"/>
                  <a:pt x="673618" y="1987550"/>
                  <a:pt x="692668" y="1987550"/>
                </a:cubicBezTo>
                <a:cubicBezTo>
                  <a:pt x="705368" y="1987550"/>
                  <a:pt x="737118" y="1987550"/>
                  <a:pt x="756168" y="1993900"/>
                </a:cubicBezTo>
                <a:cubicBezTo>
                  <a:pt x="787918" y="2000250"/>
                  <a:pt x="838718" y="2101850"/>
                  <a:pt x="838718" y="2127250"/>
                </a:cubicBezTo>
                <a:cubicBezTo>
                  <a:pt x="838718" y="2139950"/>
                  <a:pt x="819668" y="2241550"/>
                  <a:pt x="819668" y="2260600"/>
                </a:cubicBezTo>
                <a:cubicBezTo>
                  <a:pt x="819668" y="2286000"/>
                  <a:pt x="876818" y="2298700"/>
                  <a:pt x="889518" y="2298700"/>
                </a:cubicBezTo>
                <a:cubicBezTo>
                  <a:pt x="927618" y="2298700"/>
                  <a:pt x="959368" y="2228850"/>
                  <a:pt x="959368" y="2197100"/>
                </a:cubicBezTo>
                <a:cubicBezTo>
                  <a:pt x="965718" y="2197100"/>
                  <a:pt x="1048268" y="2254250"/>
                  <a:pt x="1073668" y="2254250"/>
                </a:cubicBezTo>
                <a:cubicBezTo>
                  <a:pt x="1092718" y="2254250"/>
                  <a:pt x="1137168" y="2235200"/>
                  <a:pt x="1168918" y="2216150"/>
                </a:cubicBezTo>
                <a:cubicBezTo>
                  <a:pt x="1194318" y="2273300"/>
                  <a:pt x="1308618" y="2349500"/>
                  <a:pt x="1365768" y="2355850"/>
                </a:cubicBezTo>
                <a:lnTo>
                  <a:pt x="1378468" y="2343150"/>
                </a:lnTo>
                <a:cubicBezTo>
                  <a:pt x="1365768" y="2324100"/>
                  <a:pt x="1346718" y="2298700"/>
                  <a:pt x="1334018" y="2286000"/>
                </a:cubicBezTo>
                <a:cubicBezTo>
                  <a:pt x="1308618" y="2247900"/>
                  <a:pt x="1283218" y="2178050"/>
                  <a:pt x="1232418" y="2152650"/>
                </a:cubicBezTo>
                <a:cubicBezTo>
                  <a:pt x="1219718" y="2165350"/>
                  <a:pt x="1207018" y="2184400"/>
                  <a:pt x="1187968" y="2197100"/>
                </a:cubicBezTo>
                <a:lnTo>
                  <a:pt x="1187968" y="2159000"/>
                </a:lnTo>
                <a:cubicBezTo>
                  <a:pt x="1200668" y="2139950"/>
                  <a:pt x="1207018" y="2108200"/>
                  <a:pt x="1207018" y="2089150"/>
                </a:cubicBezTo>
                <a:cubicBezTo>
                  <a:pt x="1207018" y="2076450"/>
                  <a:pt x="1149868" y="2038350"/>
                  <a:pt x="1118118" y="2025650"/>
                </a:cubicBezTo>
                <a:cubicBezTo>
                  <a:pt x="1137168" y="2012950"/>
                  <a:pt x="1156218" y="1993900"/>
                  <a:pt x="1156218" y="1974850"/>
                </a:cubicBezTo>
                <a:cubicBezTo>
                  <a:pt x="1156218" y="1936750"/>
                  <a:pt x="1054618" y="1936750"/>
                  <a:pt x="1048268" y="1936750"/>
                </a:cubicBezTo>
                <a:cubicBezTo>
                  <a:pt x="933968" y="1936750"/>
                  <a:pt x="914918" y="2101850"/>
                  <a:pt x="940318" y="2146300"/>
                </a:cubicBezTo>
                <a:cubicBezTo>
                  <a:pt x="914918" y="2076450"/>
                  <a:pt x="889518" y="2000250"/>
                  <a:pt x="889518" y="1936750"/>
                </a:cubicBezTo>
                <a:cubicBezTo>
                  <a:pt x="889518" y="1885950"/>
                  <a:pt x="914918" y="1822450"/>
                  <a:pt x="997468" y="1797050"/>
                </a:cubicBezTo>
                <a:cubicBezTo>
                  <a:pt x="978418" y="1835150"/>
                  <a:pt x="933968" y="1854200"/>
                  <a:pt x="946668" y="1898650"/>
                </a:cubicBezTo>
                <a:cubicBezTo>
                  <a:pt x="965718" y="1885950"/>
                  <a:pt x="965718" y="1854200"/>
                  <a:pt x="991118" y="1835150"/>
                </a:cubicBezTo>
                <a:cubicBezTo>
                  <a:pt x="1022868" y="1809750"/>
                  <a:pt x="1067318" y="1797050"/>
                  <a:pt x="1105418" y="1809750"/>
                </a:cubicBezTo>
                <a:cubicBezTo>
                  <a:pt x="1105418" y="1809750"/>
                  <a:pt x="1111768" y="1809750"/>
                  <a:pt x="1111768" y="1797050"/>
                </a:cubicBezTo>
                <a:cubicBezTo>
                  <a:pt x="1111768" y="1778000"/>
                  <a:pt x="1060968" y="1644650"/>
                  <a:pt x="1060968" y="1625600"/>
                </a:cubicBezTo>
                <a:cubicBezTo>
                  <a:pt x="1060968" y="1612900"/>
                  <a:pt x="1073668" y="1612900"/>
                  <a:pt x="1086368" y="1600200"/>
                </a:cubicBezTo>
                <a:cubicBezTo>
                  <a:pt x="1092718" y="1600200"/>
                  <a:pt x="1099068" y="1612900"/>
                  <a:pt x="1105418" y="1619250"/>
                </a:cubicBezTo>
                <a:cubicBezTo>
                  <a:pt x="1130818" y="1593850"/>
                  <a:pt x="1162568" y="1555750"/>
                  <a:pt x="1200668" y="1536700"/>
                </a:cubicBezTo>
                <a:cubicBezTo>
                  <a:pt x="1207018" y="1530350"/>
                  <a:pt x="1219718" y="1536700"/>
                  <a:pt x="1232418" y="1536700"/>
                </a:cubicBezTo>
                <a:cubicBezTo>
                  <a:pt x="1251468" y="1536700"/>
                  <a:pt x="1295918" y="1543050"/>
                  <a:pt x="1314968" y="1543050"/>
                </a:cubicBezTo>
                <a:cubicBezTo>
                  <a:pt x="1327668" y="1562100"/>
                  <a:pt x="1340368" y="1587500"/>
                  <a:pt x="1346718" y="1606550"/>
                </a:cubicBezTo>
                <a:lnTo>
                  <a:pt x="1346718" y="1625600"/>
                </a:lnTo>
                <a:cubicBezTo>
                  <a:pt x="1340368" y="1606550"/>
                  <a:pt x="1327668" y="1581150"/>
                  <a:pt x="1327668" y="1555750"/>
                </a:cubicBezTo>
                <a:lnTo>
                  <a:pt x="1207018" y="1555750"/>
                </a:lnTo>
                <a:cubicBezTo>
                  <a:pt x="1168918" y="1568450"/>
                  <a:pt x="1111768" y="1619250"/>
                  <a:pt x="1111768" y="1657350"/>
                </a:cubicBezTo>
                <a:lnTo>
                  <a:pt x="1111768" y="1676400"/>
                </a:lnTo>
                <a:cubicBezTo>
                  <a:pt x="1111768" y="1676400"/>
                  <a:pt x="1105418" y="1682750"/>
                  <a:pt x="1124468" y="1682750"/>
                </a:cubicBezTo>
                <a:cubicBezTo>
                  <a:pt x="1137168" y="1682750"/>
                  <a:pt x="1257818" y="1619250"/>
                  <a:pt x="1276868" y="1619250"/>
                </a:cubicBezTo>
                <a:cubicBezTo>
                  <a:pt x="1295918" y="1619250"/>
                  <a:pt x="1302268" y="1638300"/>
                  <a:pt x="1308618" y="1663700"/>
                </a:cubicBezTo>
                <a:cubicBezTo>
                  <a:pt x="1181618" y="1695450"/>
                  <a:pt x="1168918" y="1733550"/>
                  <a:pt x="1168918" y="1822450"/>
                </a:cubicBezTo>
                <a:cubicBezTo>
                  <a:pt x="1168918" y="1841500"/>
                  <a:pt x="1187968" y="1917700"/>
                  <a:pt x="1187968" y="1930400"/>
                </a:cubicBezTo>
                <a:lnTo>
                  <a:pt x="1187968" y="2051050"/>
                </a:lnTo>
                <a:cubicBezTo>
                  <a:pt x="1283218" y="2139950"/>
                  <a:pt x="1327668" y="2317750"/>
                  <a:pt x="1454668" y="2317750"/>
                </a:cubicBezTo>
                <a:cubicBezTo>
                  <a:pt x="1467368" y="2317750"/>
                  <a:pt x="1473718" y="2305050"/>
                  <a:pt x="1480068" y="2305050"/>
                </a:cubicBezTo>
                <a:cubicBezTo>
                  <a:pt x="1480068" y="2311400"/>
                  <a:pt x="1486418" y="2305050"/>
                  <a:pt x="1486418" y="2317750"/>
                </a:cubicBezTo>
                <a:cubicBezTo>
                  <a:pt x="1486418" y="2336800"/>
                  <a:pt x="1473718" y="2336800"/>
                  <a:pt x="1473718" y="2349500"/>
                </a:cubicBezTo>
                <a:cubicBezTo>
                  <a:pt x="1473718" y="2413000"/>
                  <a:pt x="1556268" y="2413000"/>
                  <a:pt x="1581668" y="2413000"/>
                </a:cubicBezTo>
                <a:cubicBezTo>
                  <a:pt x="1607068" y="2413000"/>
                  <a:pt x="1651518" y="2419350"/>
                  <a:pt x="1645168" y="2355850"/>
                </a:cubicBezTo>
                <a:cubicBezTo>
                  <a:pt x="1657868" y="2317750"/>
                  <a:pt x="1676918" y="2273300"/>
                  <a:pt x="1689618" y="2228850"/>
                </a:cubicBezTo>
                <a:cubicBezTo>
                  <a:pt x="1721368" y="2228850"/>
                  <a:pt x="1753118" y="2178050"/>
                  <a:pt x="1753118" y="2146300"/>
                </a:cubicBezTo>
                <a:cubicBezTo>
                  <a:pt x="1753118" y="2101850"/>
                  <a:pt x="1594368" y="2044700"/>
                  <a:pt x="1568968" y="2032000"/>
                </a:cubicBezTo>
                <a:cubicBezTo>
                  <a:pt x="1607068" y="2044700"/>
                  <a:pt x="1670568" y="2070100"/>
                  <a:pt x="1689618" y="2070100"/>
                </a:cubicBezTo>
                <a:cubicBezTo>
                  <a:pt x="1791218" y="2070100"/>
                  <a:pt x="1842018" y="1905000"/>
                  <a:pt x="1842018" y="1847850"/>
                </a:cubicBezTo>
                <a:cubicBezTo>
                  <a:pt x="1842018" y="1720850"/>
                  <a:pt x="1715018" y="1714500"/>
                  <a:pt x="1657868" y="1714500"/>
                </a:cubicBezTo>
                <a:cubicBezTo>
                  <a:pt x="1632468" y="1714500"/>
                  <a:pt x="1562618" y="1714500"/>
                  <a:pt x="1562618" y="1758950"/>
                </a:cubicBezTo>
                <a:cubicBezTo>
                  <a:pt x="1562618" y="1797050"/>
                  <a:pt x="1607068" y="1752600"/>
                  <a:pt x="1619768" y="1816100"/>
                </a:cubicBezTo>
                <a:cubicBezTo>
                  <a:pt x="1607068" y="1816100"/>
                  <a:pt x="1594368" y="1822450"/>
                  <a:pt x="1581668" y="1822450"/>
                </a:cubicBezTo>
                <a:cubicBezTo>
                  <a:pt x="1537218" y="1822450"/>
                  <a:pt x="1549918" y="1790700"/>
                  <a:pt x="1549918" y="1778000"/>
                </a:cubicBezTo>
                <a:cubicBezTo>
                  <a:pt x="1549918" y="1758950"/>
                  <a:pt x="1524518" y="1720850"/>
                  <a:pt x="1518168" y="1695450"/>
                </a:cubicBezTo>
                <a:lnTo>
                  <a:pt x="1537218" y="1695450"/>
                </a:lnTo>
                <a:cubicBezTo>
                  <a:pt x="1537218" y="1701800"/>
                  <a:pt x="1556268" y="1727200"/>
                  <a:pt x="1562618" y="1733550"/>
                </a:cubicBezTo>
                <a:cubicBezTo>
                  <a:pt x="1594368" y="1695450"/>
                  <a:pt x="1645168" y="1663700"/>
                  <a:pt x="1683268" y="1663700"/>
                </a:cubicBezTo>
                <a:cubicBezTo>
                  <a:pt x="1746768" y="1663700"/>
                  <a:pt x="1778518" y="1733550"/>
                  <a:pt x="1854718" y="1771650"/>
                </a:cubicBezTo>
                <a:lnTo>
                  <a:pt x="1854718" y="1727200"/>
                </a:lnTo>
                <a:cubicBezTo>
                  <a:pt x="1816618" y="1701800"/>
                  <a:pt x="1772168" y="1670050"/>
                  <a:pt x="1727718" y="1631950"/>
                </a:cubicBezTo>
                <a:cubicBezTo>
                  <a:pt x="1734068" y="1625600"/>
                  <a:pt x="1746768" y="1619250"/>
                  <a:pt x="1759468" y="1612900"/>
                </a:cubicBezTo>
                <a:cubicBezTo>
                  <a:pt x="1784868" y="1657350"/>
                  <a:pt x="1848368" y="1701800"/>
                  <a:pt x="1899168" y="1720850"/>
                </a:cubicBezTo>
                <a:cubicBezTo>
                  <a:pt x="1905518" y="1714500"/>
                  <a:pt x="1905518" y="1714500"/>
                  <a:pt x="1905518" y="1701800"/>
                </a:cubicBezTo>
                <a:cubicBezTo>
                  <a:pt x="1905518" y="1587500"/>
                  <a:pt x="1734068" y="1593850"/>
                  <a:pt x="1702318" y="1574800"/>
                </a:cubicBezTo>
                <a:cubicBezTo>
                  <a:pt x="1772168" y="1555750"/>
                  <a:pt x="1842018" y="1619250"/>
                  <a:pt x="1911868" y="1638300"/>
                </a:cubicBezTo>
                <a:cubicBezTo>
                  <a:pt x="1937268" y="1587500"/>
                  <a:pt x="1956318" y="1536700"/>
                  <a:pt x="1969018" y="1485900"/>
                </a:cubicBezTo>
                <a:cubicBezTo>
                  <a:pt x="2007118" y="1466850"/>
                  <a:pt x="2057918" y="1447800"/>
                  <a:pt x="2102369" y="1447800"/>
                </a:cubicBezTo>
                <a:cubicBezTo>
                  <a:pt x="2115069" y="1447800"/>
                  <a:pt x="2146819" y="1454150"/>
                  <a:pt x="2165869" y="1454150"/>
                </a:cubicBezTo>
                <a:cubicBezTo>
                  <a:pt x="2172219" y="1466850"/>
                  <a:pt x="2178569" y="1485900"/>
                  <a:pt x="2191269" y="1492250"/>
                </a:cubicBezTo>
                <a:cubicBezTo>
                  <a:pt x="2184919" y="1498600"/>
                  <a:pt x="2178569" y="1492250"/>
                  <a:pt x="2172219" y="1485900"/>
                </a:cubicBezTo>
                <a:lnTo>
                  <a:pt x="2146819" y="1511300"/>
                </a:lnTo>
                <a:cubicBezTo>
                  <a:pt x="2146819" y="1511300"/>
                  <a:pt x="2165869" y="1511300"/>
                  <a:pt x="2172219" y="1517650"/>
                </a:cubicBezTo>
                <a:cubicBezTo>
                  <a:pt x="2165869" y="1517650"/>
                  <a:pt x="2165869" y="1524000"/>
                  <a:pt x="2153169" y="1524000"/>
                </a:cubicBezTo>
                <a:cubicBezTo>
                  <a:pt x="2134119" y="1524000"/>
                  <a:pt x="2159519" y="1511300"/>
                  <a:pt x="2140469" y="1511300"/>
                </a:cubicBezTo>
                <a:cubicBezTo>
                  <a:pt x="2127769" y="1511300"/>
                  <a:pt x="2076968" y="1549400"/>
                  <a:pt x="2057918" y="1549400"/>
                </a:cubicBezTo>
                <a:cubicBezTo>
                  <a:pt x="2045218" y="1549400"/>
                  <a:pt x="2013468" y="1517650"/>
                  <a:pt x="2000768" y="1517650"/>
                </a:cubicBezTo>
                <a:cubicBezTo>
                  <a:pt x="1962668" y="1517650"/>
                  <a:pt x="1949968" y="1587500"/>
                  <a:pt x="1949968" y="1587500"/>
                </a:cubicBezTo>
                <a:cubicBezTo>
                  <a:pt x="1949968" y="1606550"/>
                  <a:pt x="1988068" y="1676400"/>
                  <a:pt x="2007118" y="1714500"/>
                </a:cubicBezTo>
                <a:cubicBezTo>
                  <a:pt x="2038868" y="1689100"/>
                  <a:pt x="2064268" y="1651000"/>
                  <a:pt x="2102369" y="1625600"/>
                </a:cubicBezTo>
                <a:cubicBezTo>
                  <a:pt x="2115069" y="1612900"/>
                  <a:pt x="2146819" y="1606550"/>
                  <a:pt x="2165869" y="1593850"/>
                </a:cubicBezTo>
                <a:cubicBezTo>
                  <a:pt x="2172219" y="1581150"/>
                  <a:pt x="2165869" y="1562100"/>
                  <a:pt x="2165869" y="1543050"/>
                </a:cubicBezTo>
                <a:cubicBezTo>
                  <a:pt x="2184919" y="1536700"/>
                  <a:pt x="2210319" y="1593850"/>
                  <a:pt x="2210319" y="1619250"/>
                </a:cubicBezTo>
                <a:cubicBezTo>
                  <a:pt x="2210319" y="1631950"/>
                  <a:pt x="2210319" y="1657350"/>
                  <a:pt x="2191269" y="1657350"/>
                </a:cubicBezTo>
                <a:cubicBezTo>
                  <a:pt x="2178569" y="1657350"/>
                  <a:pt x="2184919" y="1651000"/>
                  <a:pt x="2178569" y="1644650"/>
                </a:cubicBezTo>
                <a:lnTo>
                  <a:pt x="2159519" y="1644650"/>
                </a:lnTo>
                <a:cubicBezTo>
                  <a:pt x="2184919" y="1701800"/>
                  <a:pt x="2121419" y="1727200"/>
                  <a:pt x="2108719" y="1778000"/>
                </a:cubicBezTo>
                <a:cubicBezTo>
                  <a:pt x="2083318" y="1758950"/>
                  <a:pt x="2057918" y="1733550"/>
                  <a:pt x="2032518" y="1727200"/>
                </a:cubicBezTo>
                <a:lnTo>
                  <a:pt x="2019818" y="1739900"/>
                </a:lnTo>
                <a:cubicBezTo>
                  <a:pt x="2026168" y="1752600"/>
                  <a:pt x="2038868" y="1765300"/>
                  <a:pt x="2038868" y="1784350"/>
                </a:cubicBezTo>
                <a:cubicBezTo>
                  <a:pt x="2026168" y="1771650"/>
                  <a:pt x="2007118" y="1752600"/>
                  <a:pt x="1994418" y="1733550"/>
                </a:cubicBezTo>
                <a:lnTo>
                  <a:pt x="1969018" y="1733550"/>
                </a:lnTo>
                <a:lnTo>
                  <a:pt x="1949968" y="1733550"/>
                </a:lnTo>
                <a:cubicBezTo>
                  <a:pt x="1930918" y="1765300"/>
                  <a:pt x="1899168" y="1784350"/>
                  <a:pt x="1880118" y="1822450"/>
                </a:cubicBezTo>
                <a:cubicBezTo>
                  <a:pt x="1861068" y="1860550"/>
                  <a:pt x="1867418" y="1917700"/>
                  <a:pt x="1854718" y="1962150"/>
                </a:cubicBezTo>
                <a:cubicBezTo>
                  <a:pt x="1842018" y="2025650"/>
                  <a:pt x="1772168" y="2108200"/>
                  <a:pt x="1778518" y="2178050"/>
                </a:cubicBezTo>
                <a:cubicBezTo>
                  <a:pt x="1746768" y="2190750"/>
                  <a:pt x="1765818" y="2260600"/>
                  <a:pt x="1746768" y="2298700"/>
                </a:cubicBezTo>
                <a:cubicBezTo>
                  <a:pt x="1740418" y="2311400"/>
                  <a:pt x="1721368" y="2324100"/>
                  <a:pt x="1721368" y="2336800"/>
                </a:cubicBezTo>
                <a:cubicBezTo>
                  <a:pt x="1721368" y="2355850"/>
                  <a:pt x="1734068" y="2362200"/>
                  <a:pt x="1734068" y="2368550"/>
                </a:cubicBezTo>
                <a:cubicBezTo>
                  <a:pt x="1734068" y="2374900"/>
                  <a:pt x="1721368" y="2374900"/>
                  <a:pt x="1708668" y="2381250"/>
                </a:cubicBezTo>
                <a:cubicBezTo>
                  <a:pt x="1708668" y="2387600"/>
                  <a:pt x="1721368" y="2400300"/>
                  <a:pt x="1734068" y="2400300"/>
                </a:cubicBezTo>
                <a:cubicBezTo>
                  <a:pt x="1727718" y="2432050"/>
                  <a:pt x="1708668" y="2463800"/>
                  <a:pt x="1708668" y="2482850"/>
                </a:cubicBezTo>
                <a:cubicBezTo>
                  <a:pt x="1708668" y="2495550"/>
                  <a:pt x="1721368" y="2495550"/>
                  <a:pt x="1721368" y="2508250"/>
                </a:cubicBezTo>
                <a:cubicBezTo>
                  <a:pt x="1721368" y="2527300"/>
                  <a:pt x="1708668" y="2520950"/>
                  <a:pt x="1708668" y="2540000"/>
                </a:cubicBezTo>
                <a:cubicBezTo>
                  <a:pt x="1708668" y="2552700"/>
                  <a:pt x="1740418" y="2571750"/>
                  <a:pt x="1765818" y="2578100"/>
                </a:cubicBezTo>
                <a:cubicBezTo>
                  <a:pt x="1772168" y="2584450"/>
                  <a:pt x="1797568" y="2578100"/>
                  <a:pt x="1816618" y="2584450"/>
                </a:cubicBezTo>
                <a:cubicBezTo>
                  <a:pt x="1835668" y="2590800"/>
                  <a:pt x="1835668" y="2609850"/>
                  <a:pt x="1861068" y="2622550"/>
                </a:cubicBezTo>
                <a:cubicBezTo>
                  <a:pt x="1905518" y="2654300"/>
                  <a:pt x="1981718" y="2647950"/>
                  <a:pt x="2045218" y="2647950"/>
                </a:cubicBezTo>
                <a:cubicBezTo>
                  <a:pt x="2045218" y="2647950"/>
                  <a:pt x="2045218" y="2654300"/>
                  <a:pt x="2038868" y="2660650"/>
                </a:cubicBezTo>
                <a:lnTo>
                  <a:pt x="2064268" y="2686050"/>
                </a:lnTo>
                <a:cubicBezTo>
                  <a:pt x="2076968" y="2679700"/>
                  <a:pt x="2089668" y="2660650"/>
                  <a:pt x="2102369" y="2641600"/>
                </a:cubicBezTo>
                <a:cubicBezTo>
                  <a:pt x="2121419" y="2647950"/>
                  <a:pt x="2146819" y="2686050"/>
                  <a:pt x="2159519" y="2686050"/>
                </a:cubicBezTo>
                <a:cubicBezTo>
                  <a:pt x="2178569" y="2686050"/>
                  <a:pt x="2191269" y="2667000"/>
                  <a:pt x="2203969" y="2660650"/>
                </a:cubicBezTo>
                <a:cubicBezTo>
                  <a:pt x="2210319" y="2660650"/>
                  <a:pt x="2216669" y="2667000"/>
                  <a:pt x="2223019" y="2673350"/>
                </a:cubicBezTo>
                <a:cubicBezTo>
                  <a:pt x="2216669" y="2679700"/>
                  <a:pt x="2197619" y="2692400"/>
                  <a:pt x="2184919" y="2705100"/>
                </a:cubicBezTo>
                <a:cubicBezTo>
                  <a:pt x="2184919" y="2717800"/>
                  <a:pt x="2197619" y="2730500"/>
                  <a:pt x="2210319" y="2736850"/>
                </a:cubicBezTo>
                <a:cubicBezTo>
                  <a:pt x="2223019" y="2724150"/>
                  <a:pt x="2235719" y="2705100"/>
                  <a:pt x="2242069" y="2686050"/>
                </a:cubicBezTo>
                <a:cubicBezTo>
                  <a:pt x="2267469" y="2628900"/>
                  <a:pt x="2299219" y="2520950"/>
                  <a:pt x="2299219" y="2501900"/>
                </a:cubicBezTo>
                <a:cubicBezTo>
                  <a:pt x="2299219" y="2482850"/>
                  <a:pt x="2159519" y="2374900"/>
                  <a:pt x="2096018" y="2343150"/>
                </a:cubicBezTo>
                <a:cubicBezTo>
                  <a:pt x="2083318" y="2317750"/>
                  <a:pt x="2045218" y="2260600"/>
                  <a:pt x="2045218" y="2247900"/>
                </a:cubicBezTo>
                <a:lnTo>
                  <a:pt x="2045218" y="2120900"/>
                </a:lnTo>
                <a:cubicBezTo>
                  <a:pt x="2064268" y="2133600"/>
                  <a:pt x="2070618" y="2184400"/>
                  <a:pt x="2076968" y="2222500"/>
                </a:cubicBezTo>
                <a:cubicBezTo>
                  <a:pt x="2083318" y="2235200"/>
                  <a:pt x="2070618" y="2266950"/>
                  <a:pt x="2089668" y="2292350"/>
                </a:cubicBezTo>
                <a:cubicBezTo>
                  <a:pt x="2108719" y="2311400"/>
                  <a:pt x="2140469" y="2343150"/>
                  <a:pt x="2172219" y="2355850"/>
                </a:cubicBezTo>
                <a:cubicBezTo>
                  <a:pt x="2191269" y="2368550"/>
                  <a:pt x="2223019" y="2362200"/>
                  <a:pt x="2248419" y="2368550"/>
                </a:cubicBezTo>
                <a:cubicBezTo>
                  <a:pt x="2330969" y="2393950"/>
                  <a:pt x="2432569" y="2432050"/>
                  <a:pt x="2527819" y="2432050"/>
                </a:cubicBezTo>
                <a:cubicBezTo>
                  <a:pt x="2559569" y="2381250"/>
                  <a:pt x="2610369" y="2279650"/>
                  <a:pt x="2610369" y="2266950"/>
                </a:cubicBezTo>
                <a:cubicBezTo>
                  <a:pt x="2610369" y="2247900"/>
                  <a:pt x="2597669" y="2241550"/>
                  <a:pt x="2591319" y="2228850"/>
                </a:cubicBezTo>
                <a:cubicBezTo>
                  <a:pt x="2597669" y="2228850"/>
                  <a:pt x="2604019" y="2241550"/>
                  <a:pt x="2616719" y="2241550"/>
                </a:cubicBezTo>
                <a:cubicBezTo>
                  <a:pt x="2654819" y="2241550"/>
                  <a:pt x="2680219" y="2139950"/>
                  <a:pt x="2680219" y="2114550"/>
                </a:cubicBezTo>
                <a:cubicBezTo>
                  <a:pt x="2699269" y="2101850"/>
                  <a:pt x="2724669" y="2082800"/>
                  <a:pt x="2743719" y="2063750"/>
                </a:cubicBezTo>
                <a:cubicBezTo>
                  <a:pt x="2718319" y="2038350"/>
                  <a:pt x="2692919" y="2076450"/>
                  <a:pt x="2667519" y="2032000"/>
                </a:cubicBezTo>
                <a:cubicBezTo>
                  <a:pt x="2661169" y="2038350"/>
                  <a:pt x="2654819" y="2038350"/>
                  <a:pt x="2648469" y="2044700"/>
                </a:cubicBezTo>
                <a:lnTo>
                  <a:pt x="2648469" y="2063750"/>
                </a:lnTo>
                <a:cubicBezTo>
                  <a:pt x="2661169" y="2070100"/>
                  <a:pt x="2673869" y="2076450"/>
                  <a:pt x="2680219" y="2082800"/>
                </a:cubicBezTo>
                <a:cubicBezTo>
                  <a:pt x="2623069" y="2095500"/>
                  <a:pt x="2515119" y="2114550"/>
                  <a:pt x="2496069" y="2114550"/>
                </a:cubicBezTo>
                <a:cubicBezTo>
                  <a:pt x="2438919" y="2114550"/>
                  <a:pt x="2369069" y="2089150"/>
                  <a:pt x="2311919" y="2070100"/>
                </a:cubicBezTo>
                <a:cubicBezTo>
                  <a:pt x="2305569" y="2070100"/>
                  <a:pt x="2305569" y="2051050"/>
                  <a:pt x="2286519" y="2051050"/>
                </a:cubicBezTo>
                <a:cubicBezTo>
                  <a:pt x="2273819" y="2051050"/>
                  <a:pt x="2267469" y="2063750"/>
                  <a:pt x="2248419" y="2057400"/>
                </a:cubicBezTo>
                <a:cubicBezTo>
                  <a:pt x="2254769" y="2051050"/>
                  <a:pt x="2273819" y="2057400"/>
                  <a:pt x="2273819" y="2038350"/>
                </a:cubicBezTo>
                <a:cubicBezTo>
                  <a:pt x="2273819" y="2025650"/>
                  <a:pt x="2223019" y="1917700"/>
                  <a:pt x="2203969" y="1860550"/>
                </a:cubicBezTo>
                <a:cubicBezTo>
                  <a:pt x="2051568" y="1847850"/>
                  <a:pt x="2051568" y="1962150"/>
                  <a:pt x="2051568" y="2057400"/>
                </a:cubicBezTo>
                <a:lnTo>
                  <a:pt x="2051568" y="2095500"/>
                </a:lnTo>
                <a:cubicBezTo>
                  <a:pt x="2026168" y="2076450"/>
                  <a:pt x="2026168" y="2063750"/>
                  <a:pt x="2019818" y="2044700"/>
                </a:cubicBezTo>
                <a:cubicBezTo>
                  <a:pt x="2019818" y="2044700"/>
                  <a:pt x="2007118" y="2044700"/>
                  <a:pt x="1994418" y="2038350"/>
                </a:cubicBezTo>
                <a:cubicBezTo>
                  <a:pt x="1988068" y="2019300"/>
                  <a:pt x="1969018" y="1974850"/>
                  <a:pt x="1969018" y="1962150"/>
                </a:cubicBezTo>
                <a:cubicBezTo>
                  <a:pt x="1969018" y="1943100"/>
                  <a:pt x="1988068" y="1949450"/>
                  <a:pt x="2000768" y="1936750"/>
                </a:cubicBezTo>
                <a:cubicBezTo>
                  <a:pt x="2013468" y="1955800"/>
                  <a:pt x="1981718" y="1974850"/>
                  <a:pt x="2032518" y="1993900"/>
                </a:cubicBezTo>
                <a:cubicBezTo>
                  <a:pt x="2032518" y="1974850"/>
                  <a:pt x="2038868" y="1955800"/>
                  <a:pt x="2038868" y="1936750"/>
                </a:cubicBezTo>
                <a:cubicBezTo>
                  <a:pt x="2038868" y="1924050"/>
                  <a:pt x="2026168" y="1924050"/>
                  <a:pt x="2026168" y="1905000"/>
                </a:cubicBezTo>
                <a:cubicBezTo>
                  <a:pt x="2026168" y="1885950"/>
                  <a:pt x="2089668" y="1885950"/>
                  <a:pt x="2070618" y="1803400"/>
                </a:cubicBezTo>
                <a:lnTo>
                  <a:pt x="2197619" y="1803400"/>
                </a:lnTo>
                <a:cubicBezTo>
                  <a:pt x="2203969" y="1816100"/>
                  <a:pt x="2203969" y="1828800"/>
                  <a:pt x="2210319" y="1841500"/>
                </a:cubicBezTo>
                <a:cubicBezTo>
                  <a:pt x="2216669" y="1854200"/>
                  <a:pt x="2235719" y="1866900"/>
                  <a:pt x="2242069" y="1866900"/>
                </a:cubicBezTo>
                <a:cubicBezTo>
                  <a:pt x="2242069" y="1993900"/>
                  <a:pt x="2362719" y="2101850"/>
                  <a:pt x="2464319" y="2101850"/>
                </a:cubicBezTo>
                <a:cubicBezTo>
                  <a:pt x="2489719" y="2101850"/>
                  <a:pt x="2502419" y="2101850"/>
                  <a:pt x="2553219" y="2070100"/>
                </a:cubicBezTo>
                <a:lnTo>
                  <a:pt x="2534169" y="2051050"/>
                </a:lnTo>
                <a:cubicBezTo>
                  <a:pt x="2540519" y="2044700"/>
                  <a:pt x="2559569" y="2032000"/>
                  <a:pt x="2578619" y="2032000"/>
                </a:cubicBezTo>
                <a:cubicBezTo>
                  <a:pt x="2591319" y="2032000"/>
                  <a:pt x="2597669" y="2038350"/>
                  <a:pt x="2610369" y="2044700"/>
                </a:cubicBezTo>
                <a:cubicBezTo>
                  <a:pt x="2616719" y="2038350"/>
                  <a:pt x="2623069" y="2038350"/>
                  <a:pt x="2629419" y="2032000"/>
                </a:cubicBezTo>
                <a:cubicBezTo>
                  <a:pt x="2604019" y="2012950"/>
                  <a:pt x="2559569" y="1981200"/>
                  <a:pt x="2546869" y="1981200"/>
                </a:cubicBezTo>
                <a:cubicBezTo>
                  <a:pt x="2527819" y="1981200"/>
                  <a:pt x="2496069" y="2025650"/>
                  <a:pt x="2464319" y="2057400"/>
                </a:cubicBezTo>
                <a:cubicBezTo>
                  <a:pt x="2483369" y="1936750"/>
                  <a:pt x="2597669" y="1981200"/>
                  <a:pt x="2597669" y="1885950"/>
                </a:cubicBezTo>
                <a:cubicBezTo>
                  <a:pt x="2597669" y="1866900"/>
                  <a:pt x="2578619" y="1714500"/>
                  <a:pt x="2578619" y="1695450"/>
                </a:cubicBezTo>
                <a:cubicBezTo>
                  <a:pt x="2578619" y="1638300"/>
                  <a:pt x="2623069" y="1682750"/>
                  <a:pt x="2648469" y="1600200"/>
                </a:cubicBezTo>
                <a:lnTo>
                  <a:pt x="2648469" y="1574800"/>
                </a:lnTo>
                <a:cubicBezTo>
                  <a:pt x="2654819" y="1511300"/>
                  <a:pt x="2724669" y="1511300"/>
                  <a:pt x="2762769" y="1498600"/>
                </a:cubicBezTo>
                <a:cubicBezTo>
                  <a:pt x="2731019" y="1511300"/>
                  <a:pt x="2661169" y="1555750"/>
                  <a:pt x="2654819" y="1593850"/>
                </a:cubicBezTo>
                <a:cubicBezTo>
                  <a:pt x="2654819" y="1593850"/>
                  <a:pt x="2648469" y="1600200"/>
                  <a:pt x="2667519" y="1600200"/>
                </a:cubicBezTo>
                <a:cubicBezTo>
                  <a:pt x="2680219" y="1600200"/>
                  <a:pt x="2743719" y="1568450"/>
                  <a:pt x="2756419" y="1568450"/>
                </a:cubicBezTo>
                <a:cubicBezTo>
                  <a:pt x="2775469" y="1568450"/>
                  <a:pt x="2807219" y="1562100"/>
                  <a:pt x="2832619" y="1574800"/>
                </a:cubicBezTo>
                <a:cubicBezTo>
                  <a:pt x="2858019" y="1581150"/>
                  <a:pt x="2889769" y="1606550"/>
                  <a:pt x="2902469" y="1631950"/>
                </a:cubicBezTo>
                <a:cubicBezTo>
                  <a:pt x="2953269" y="1708150"/>
                  <a:pt x="3004069" y="1860550"/>
                  <a:pt x="3004069" y="1873250"/>
                </a:cubicBezTo>
                <a:cubicBezTo>
                  <a:pt x="3004069" y="1892300"/>
                  <a:pt x="2972319" y="1930400"/>
                  <a:pt x="2953269" y="1949450"/>
                </a:cubicBezTo>
                <a:cubicBezTo>
                  <a:pt x="2940569" y="1955800"/>
                  <a:pt x="2921519" y="1949450"/>
                  <a:pt x="2915169" y="1955800"/>
                </a:cubicBezTo>
                <a:cubicBezTo>
                  <a:pt x="2883419" y="1968500"/>
                  <a:pt x="2864369" y="2012950"/>
                  <a:pt x="2838969" y="2006600"/>
                </a:cubicBezTo>
                <a:cubicBezTo>
                  <a:pt x="2832619" y="2000250"/>
                  <a:pt x="2838969" y="2000250"/>
                  <a:pt x="2819919" y="2000250"/>
                </a:cubicBezTo>
                <a:cubicBezTo>
                  <a:pt x="2807219" y="2000250"/>
                  <a:pt x="2800869" y="2012950"/>
                  <a:pt x="2794519" y="2012950"/>
                </a:cubicBezTo>
                <a:cubicBezTo>
                  <a:pt x="2769119" y="2019300"/>
                  <a:pt x="2711969" y="2012950"/>
                  <a:pt x="2692919" y="2025650"/>
                </a:cubicBezTo>
                <a:cubicBezTo>
                  <a:pt x="2718319" y="2051050"/>
                  <a:pt x="2737369" y="2051050"/>
                  <a:pt x="2775469" y="2051050"/>
                </a:cubicBezTo>
                <a:cubicBezTo>
                  <a:pt x="2864369" y="2051050"/>
                  <a:pt x="2896119" y="1974850"/>
                  <a:pt x="3016769" y="1974850"/>
                </a:cubicBezTo>
                <a:cubicBezTo>
                  <a:pt x="3016769" y="1955800"/>
                  <a:pt x="3016769" y="1936750"/>
                  <a:pt x="3010419" y="1917700"/>
                </a:cubicBezTo>
                <a:cubicBezTo>
                  <a:pt x="3010419" y="1911350"/>
                  <a:pt x="3023119" y="1917700"/>
                  <a:pt x="3023119" y="1911350"/>
                </a:cubicBezTo>
                <a:cubicBezTo>
                  <a:pt x="3048519" y="1892300"/>
                  <a:pt x="3086619" y="1847850"/>
                  <a:pt x="3086619" y="1835150"/>
                </a:cubicBezTo>
                <a:cubicBezTo>
                  <a:pt x="3086619" y="1816100"/>
                  <a:pt x="3061219" y="1758950"/>
                  <a:pt x="3035819" y="1727200"/>
                </a:cubicBezTo>
                <a:cubicBezTo>
                  <a:pt x="3029469" y="1714500"/>
                  <a:pt x="3016769" y="1714500"/>
                  <a:pt x="3004069" y="1701800"/>
                </a:cubicBezTo>
                <a:cubicBezTo>
                  <a:pt x="3004069" y="1676400"/>
                  <a:pt x="3010419" y="1644650"/>
                  <a:pt x="2997719" y="1625600"/>
                </a:cubicBezTo>
                <a:cubicBezTo>
                  <a:pt x="2978669" y="1581150"/>
                  <a:pt x="2908819" y="1555750"/>
                  <a:pt x="2934219" y="1498600"/>
                </a:cubicBezTo>
                <a:cubicBezTo>
                  <a:pt x="2896119" y="1492250"/>
                  <a:pt x="2851669" y="1479550"/>
                  <a:pt x="2807219" y="1473200"/>
                </a:cubicBezTo>
                <a:cubicBezTo>
                  <a:pt x="2851669" y="1447800"/>
                  <a:pt x="2940569" y="1498600"/>
                  <a:pt x="2940569" y="1416050"/>
                </a:cubicBezTo>
                <a:cubicBezTo>
                  <a:pt x="2953269" y="1358900"/>
                  <a:pt x="3010419" y="1289050"/>
                  <a:pt x="3035819" y="1231900"/>
                </a:cubicBezTo>
                <a:lnTo>
                  <a:pt x="3023119" y="1219200"/>
                </a:lnTo>
                <a:cubicBezTo>
                  <a:pt x="2991369" y="1238250"/>
                  <a:pt x="2946919" y="1244600"/>
                  <a:pt x="2915169" y="1263650"/>
                </a:cubicBezTo>
                <a:cubicBezTo>
                  <a:pt x="2908819" y="1263650"/>
                  <a:pt x="2902469" y="1276350"/>
                  <a:pt x="2908819" y="1295400"/>
                </a:cubicBezTo>
                <a:cubicBezTo>
                  <a:pt x="2883419" y="1289050"/>
                  <a:pt x="2851669" y="1282700"/>
                  <a:pt x="2826269" y="1282700"/>
                </a:cubicBezTo>
                <a:cubicBezTo>
                  <a:pt x="2870719" y="1270000"/>
                  <a:pt x="2921519" y="1257300"/>
                  <a:pt x="2965969" y="1238250"/>
                </a:cubicBezTo>
                <a:cubicBezTo>
                  <a:pt x="2946919" y="1231900"/>
                  <a:pt x="2921519" y="1231900"/>
                  <a:pt x="2896119" y="1231900"/>
                </a:cubicBezTo>
                <a:cubicBezTo>
                  <a:pt x="2896119" y="1225550"/>
                  <a:pt x="2889769" y="1219200"/>
                  <a:pt x="2883419" y="1212850"/>
                </a:cubicBezTo>
                <a:cubicBezTo>
                  <a:pt x="2927869" y="1200150"/>
                  <a:pt x="2965969" y="1181100"/>
                  <a:pt x="3016769" y="1181100"/>
                </a:cubicBezTo>
                <a:cubicBezTo>
                  <a:pt x="3035819" y="1181100"/>
                  <a:pt x="3054869" y="1181100"/>
                  <a:pt x="3073919" y="1187450"/>
                </a:cubicBezTo>
                <a:cubicBezTo>
                  <a:pt x="3048519" y="1193800"/>
                  <a:pt x="3016769" y="1200150"/>
                  <a:pt x="2985019" y="1200150"/>
                </a:cubicBezTo>
                <a:cubicBezTo>
                  <a:pt x="2985019" y="1206500"/>
                  <a:pt x="2978669" y="1206500"/>
                  <a:pt x="2972319" y="1212850"/>
                </a:cubicBezTo>
                <a:cubicBezTo>
                  <a:pt x="2997719" y="1219200"/>
                  <a:pt x="3029469" y="1219200"/>
                  <a:pt x="3067569" y="1219200"/>
                </a:cubicBezTo>
                <a:cubicBezTo>
                  <a:pt x="3067569" y="1225550"/>
                  <a:pt x="3073919" y="1225550"/>
                  <a:pt x="3080269" y="1231900"/>
                </a:cubicBezTo>
                <a:cubicBezTo>
                  <a:pt x="3054869" y="1250950"/>
                  <a:pt x="3010419" y="1289050"/>
                  <a:pt x="3010419" y="1308100"/>
                </a:cubicBezTo>
                <a:lnTo>
                  <a:pt x="3010419" y="1352550"/>
                </a:lnTo>
                <a:lnTo>
                  <a:pt x="3023119" y="1365250"/>
                </a:lnTo>
                <a:cubicBezTo>
                  <a:pt x="3042169" y="1295400"/>
                  <a:pt x="3131069" y="1219200"/>
                  <a:pt x="3194569" y="1212850"/>
                </a:cubicBezTo>
                <a:cubicBezTo>
                  <a:pt x="3232668" y="1206500"/>
                  <a:pt x="3270768" y="1206500"/>
                  <a:pt x="3308868" y="1200150"/>
                </a:cubicBezTo>
                <a:cubicBezTo>
                  <a:pt x="3315218" y="1193800"/>
                  <a:pt x="3327918" y="1174750"/>
                  <a:pt x="3346968" y="1155700"/>
                </a:cubicBezTo>
                <a:lnTo>
                  <a:pt x="3213619" y="1079500"/>
                </a:lnTo>
                <a:cubicBezTo>
                  <a:pt x="3213619" y="1073150"/>
                  <a:pt x="3219968" y="1060450"/>
                  <a:pt x="3213619" y="1047750"/>
                </a:cubicBezTo>
                <a:cubicBezTo>
                  <a:pt x="3200919" y="1041400"/>
                  <a:pt x="3188219" y="1047750"/>
                  <a:pt x="3169169" y="1047750"/>
                </a:cubicBezTo>
                <a:lnTo>
                  <a:pt x="2985019" y="1047750"/>
                </a:lnTo>
                <a:cubicBezTo>
                  <a:pt x="3010419" y="1003300"/>
                  <a:pt x="3080269" y="1016000"/>
                  <a:pt x="3118369" y="1022350"/>
                </a:cubicBezTo>
                <a:cubicBezTo>
                  <a:pt x="3118369" y="1022350"/>
                  <a:pt x="3124719" y="1022350"/>
                  <a:pt x="3124719" y="1009650"/>
                </a:cubicBezTo>
                <a:cubicBezTo>
                  <a:pt x="3124719" y="990600"/>
                  <a:pt x="3112019" y="977900"/>
                  <a:pt x="3099319" y="965200"/>
                </a:cubicBezTo>
                <a:cubicBezTo>
                  <a:pt x="3086619" y="977900"/>
                  <a:pt x="3080269" y="990600"/>
                  <a:pt x="3073919" y="1003300"/>
                </a:cubicBezTo>
                <a:cubicBezTo>
                  <a:pt x="3048519" y="990600"/>
                  <a:pt x="2997719" y="984250"/>
                  <a:pt x="2985019" y="984250"/>
                </a:cubicBezTo>
                <a:cubicBezTo>
                  <a:pt x="2965969" y="984250"/>
                  <a:pt x="2921519" y="996950"/>
                  <a:pt x="2908819" y="996950"/>
                </a:cubicBezTo>
                <a:cubicBezTo>
                  <a:pt x="2889769" y="996950"/>
                  <a:pt x="2889769" y="977900"/>
                  <a:pt x="2870719" y="977900"/>
                </a:cubicBezTo>
                <a:cubicBezTo>
                  <a:pt x="2858019" y="977900"/>
                  <a:pt x="2705619" y="1054100"/>
                  <a:pt x="2616719" y="1098550"/>
                </a:cubicBezTo>
                <a:cubicBezTo>
                  <a:pt x="2635769" y="1085850"/>
                  <a:pt x="2654819" y="1054100"/>
                  <a:pt x="2686569" y="1041400"/>
                </a:cubicBezTo>
                <a:cubicBezTo>
                  <a:pt x="2705619" y="1028700"/>
                  <a:pt x="2972319" y="908050"/>
                  <a:pt x="3042169" y="908050"/>
                </a:cubicBezTo>
                <a:cubicBezTo>
                  <a:pt x="3067569" y="908050"/>
                  <a:pt x="3080269" y="933450"/>
                  <a:pt x="3099319" y="939800"/>
                </a:cubicBezTo>
                <a:cubicBezTo>
                  <a:pt x="3137419" y="965200"/>
                  <a:pt x="3207269" y="965200"/>
                  <a:pt x="3264418" y="965200"/>
                </a:cubicBezTo>
                <a:cubicBezTo>
                  <a:pt x="3213619" y="1022350"/>
                  <a:pt x="3315218" y="1028700"/>
                  <a:pt x="3346968" y="1047750"/>
                </a:cubicBezTo>
                <a:cubicBezTo>
                  <a:pt x="3353318" y="1028700"/>
                  <a:pt x="3359668" y="1009650"/>
                  <a:pt x="3359668" y="990600"/>
                </a:cubicBezTo>
                <a:cubicBezTo>
                  <a:pt x="3366018" y="965200"/>
                  <a:pt x="3372368" y="939800"/>
                  <a:pt x="3372368" y="914400"/>
                </a:cubicBezTo>
                <a:cubicBezTo>
                  <a:pt x="3378718" y="895350"/>
                  <a:pt x="3372368" y="869950"/>
                  <a:pt x="3372368" y="844550"/>
                </a:cubicBezTo>
                <a:lnTo>
                  <a:pt x="3372368" y="819150"/>
                </a:lnTo>
                <a:cubicBezTo>
                  <a:pt x="3385068" y="800100"/>
                  <a:pt x="3404118" y="781050"/>
                  <a:pt x="3423168" y="755650"/>
                </a:cubicBezTo>
                <a:cubicBezTo>
                  <a:pt x="3435868" y="736600"/>
                  <a:pt x="3442218" y="704850"/>
                  <a:pt x="3442218" y="692150"/>
                </a:cubicBezTo>
                <a:cubicBezTo>
                  <a:pt x="3442218" y="666750"/>
                  <a:pt x="3410468" y="654050"/>
                  <a:pt x="3429518" y="628650"/>
                </a:cubicBezTo>
                <a:lnTo>
                  <a:pt x="3442218" y="641350"/>
                </a:lnTo>
                <a:lnTo>
                  <a:pt x="3467618" y="635000"/>
                </a:lnTo>
                <a:cubicBezTo>
                  <a:pt x="3461268" y="628650"/>
                  <a:pt x="3454918" y="622300"/>
                  <a:pt x="3448568" y="622300"/>
                </a:cubicBezTo>
                <a:cubicBezTo>
                  <a:pt x="3480318" y="609600"/>
                  <a:pt x="3493018" y="571500"/>
                  <a:pt x="3486668" y="552450"/>
                </a:cubicBezTo>
                <a:lnTo>
                  <a:pt x="3454918" y="323850"/>
                </a:lnTo>
                <a:cubicBezTo>
                  <a:pt x="3480318" y="342900"/>
                  <a:pt x="3505718" y="349250"/>
                  <a:pt x="3531118" y="355600"/>
                </a:cubicBezTo>
                <a:cubicBezTo>
                  <a:pt x="3531118" y="355600"/>
                  <a:pt x="3537468" y="355600"/>
                  <a:pt x="3537468" y="342900"/>
                </a:cubicBezTo>
                <a:cubicBezTo>
                  <a:pt x="3537468" y="323850"/>
                  <a:pt x="3493018" y="285750"/>
                  <a:pt x="3473968" y="273050"/>
                </a:cubicBezTo>
                <a:cubicBezTo>
                  <a:pt x="3480318" y="273050"/>
                  <a:pt x="3486668" y="266700"/>
                  <a:pt x="3499368" y="266700"/>
                </a:cubicBezTo>
                <a:cubicBezTo>
                  <a:pt x="3499368" y="266700"/>
                  <a:pt x="3588268" y="355600"/>
                  <a:pt x="3620018" y="355600"/>
                </a:cubicBezTo>
                <a:cubicBezTo>
                  <a:pt x="3632718" y="355600"/>
                  <a:pt x="3670818" y="342900"/>
                  <a:pt x="3702568" y="342900"/>
                </a:cubicBezTo>
                <a:cubicBezTo>
                  <a:pt x="3677168" y="361950"/>
                  <a:pt x="3645418" y="361950"/>
                  <a:pt x="3626368" y="374650"/>
                </a:cubicBezTo>
                <a:cubicBezTo>
                  <a:pt x="3588268" y="393700"/>
                  <a:pt x="3588268" y="425450"/>
                  <a:pt x="3575568" y="444500"/>
                </a:cubicBezTo>
                <a:cubicBezTo>
                  <a:pt x="3562868" y="450850"/>
                  <a:pt x="3543818" y="457200"/>
                  <a:pt x="3518418" y="457200"/>
                </a:cubicBezTo>
                <a:cubicBezTo>
                  <a:pt x="3518418" y="463550"/>
                  <a:pt x="3512068" y="469900"/>
                  <a:pt x="3512068" y="488950"/>
                </a:cubicBezTo>
                <a:cubicBezTo>
                  <a:pt x="3512068" y="501650"/>
                  <a:pt x="3531118" y="533400"/>
                  <a:pt x="3543818" y="552450"/>
                </a:cubicBezTo>
                <a:cubicBezTo>
                  <a:pt x="3581918" y="565150"/>
                  <a:pt x="3620018" y="577850"/>
                  <a:pt x="3658118" y="584200"/>
                </a:cubicBezTo>
                <a:cubicBezTo>
                  <a:pt x="3670818" y="558800"/>
                  <a:pt x="3670818" y="520700"/>
                  <a:pt x="3689868" y="501650"/>
                </a:cubicBezTo>
                <a:cubicBezTo>
                  <a:pt x="3727968" y="450850"/>
                  <a:pt x="3816868" y="400050"/>
                  <a:pt x="3816868" y="355600"/>
                </a:cubicBezTo>
                <a:cubicBezTo>
                  <a:pt x="3816868" y="342900"/>
                  <a:pt x="3797818" y="336550"/>
                  <a:pt x="3791468" y="330200"/>
                </a:cubicBezTo>
                <a:cubicBezTo>
                  <a:pt x="3785118" y="317500"/>
                  <a:pt x="3804168" y="222250"/>
                  <a:pt x="3734318" y="222250"/>
                </a:cubicBezTo>
                <a:lnTo>
                  <a:pt x="3708918" y="222250"/>
                </a:lnTo>
                <a:cubicBezTo>
                  <a:pt x="3708918" y="222250"/>
                  <a:pt x="3702568" y="215900"/>
                  <a:pt x="3702568" y="234950"/>
                </a:cubicBezTo>
                <a:cubicBezTo>
                  <a:pt x="3702568" y="247650"/>
                  <a:pt x="3727968" y="260350"/>
                  <a:pt x="3740668" y="279400"/>
                </a:cubicBezTo>
                <a:cubicBezTo>
                  <a:pt x="3734318" y="285750"/>
                  <a:pt x="3721618" y="292100"/>
                  <a:pt x="3715268" y="298450"/>
                </a:cubicBezTo>
                <a:cubicBezTo>
                  <a:pt x="3708918" y="273050"/>
                  <a:pt x="3696218" y="241300"/>
                  <a:pt x="3696218" y="222250"/>
                </a:cubicBezTo>
                <a:cubicBezTo>
                  <a:pt x="3696218" y="203200"/>
                  <a:pt x="3715268" y="196850"/>
                  <a:pt x="3727968" y="196850"/>
                </a:cubicBezTo>
                <a:cubicBezTo>
                  <a:pt x="3785118" y="196850"/>
                  <a:pt x="3835918" y="215900"/>
                  <a:pt x="3835918" y="279400"/>
                </a:cubicBezTo>
                <a:close/>
                <a:moveTo>
                  <a:pt x="3740668" y="120650"/>
                </a:moveTo>
                <a:cubicBezTo>
                  <a:pt x="3740668" y="120650"/>
                  <a:pt x="3734318" y="127000"/>
                  <a:pt x="3734318" y="133350"/>
                </a:cubicBezTo>
                <a:lnTo>
                  <a:pt x="3715268" y="133350"/>
                </a:lnTo>
                <a:lnTo>
                  <a:pt x="3721618" y="120650"/>
                </a:lnTo>
                <a:lnTo>
                  <a:pt x="3740668" y="120650"/>
                </a:lnTo>
                <a:close/>
                <a:moveTo>
                  <a:pt x="3702568" y="76200"/>
                </a:moveTo>
                <a:cubicBezTo>
                  <a:pt x="3721618" y="76200"/>
                  <a:pt x="3721618" y="88900"/>
                  <a:pt x="3702568" y="95250"/>
                </a:cubicBezTo>
                <a:lnTo>
                  <a:pt x="3702568" y="76200"/>
                </a:lnTo>
                <a:close/>
                <a:moveTo>
                  <a:pt x="3715268" y="31750"/>
                </a:moveTo>
                <a:cubicBezTo>
                  <a:pt x="3715268" y="38100"/>
                  <a:pt x="3708918" y="44450"/>
                  <a:pt x="3708918" y="50800"/>
                </a:cubicBezTo>
                <a:cubicBezTo>
                  <a:pt x="3702568" y="50800"/>
                  <a:pt x="3696218" y="57150"/>
                  <a:pt x="3689868" y="57150"/>
                </a:cubicBezTo>
                <a:lnTo>
                  <a:pt x="3689868" y="31750"/>
                </a:lnTo>
                <a:lnTo>
                  <a:pt x="3715268" y="31750"/>
                </a:lnTo>
                <a:close/>
                <a:moveTo>
                  <a:pt x="3797818" y="0"/>
                </a:moveTo>
                <a:cubicBezTo>
                  <a:pt x="3810518" y="57150"/>
                  <a:pt x="3848618" y="165100"/>
                  <a:pt x="3848618" y="184150"/>
                </a:cubicBezTo>
                <a:lnTo>
                  <a:pt x="3848618" y="215900"/>
                </a:lnTo>
                <a:cubicBezTo>
                  <a:pt x="3816868" y="196850"/>
                  <a:pt x="3785118" y="184150"/>
                  <a:pt x="3753368" y="165100"/>
                </a:cubicBezTo>
                <a:cubicBezTo>
                  <a:pt x="3747018" y="158750"/>
                  <a:pt x="3759718" y="146050"/>
                  <a:pt x="3740668" y="146050"/>
                </a:cubicBezTo>
                <a:cubicBezTo>
                  <a:pt x="3727968" y="146050"/>
                  <a:pt x="3683518" y="171450"/>
                  <a:pt x="3664468" y="190500"/>
                </a:cubicBezTo>
                <a:cubicBezTo>
                  <a:pt x="3651768" y="196850"/>
                  <a:pt x="3651768" y="222250"/>
                  <a:pt x="3651768" y="234950"/>
                </a:cubicBezTo>
                <a:cubicBezTo>
                  <a:pt x="3651768" y="254000"/>
                  <a:pt x="3658118" y="273050"/>
                  <a:pt x="3664468" y="292100"/>
                </a:cubicBezTo>
                <a:lnTo>
                  <a:pt x="3626368" y="311150"/>
                </a:lnTo>
                <a:lnTo>
                  <a:pt x="3569218" y="311150"/>
                </a:lnTo>
                <a:cubicBezTo>
                  <a:pt x="3537468" y="241300"/>
                  <a:pt x="3524768" y="139700"/>
                  <a:pt x="3480318" y="101600"/>
                </a:cubicBezTo>
                <a:cubicBezTo>
                  <a:pt x="3480318" y="107950"/>
                  <a:pt x="3473968" y="101600"/>
                  <a:pt x="3473968" y="120650"/>
                </a:cubicBezTo>
                <a:cubicBezTo>
                  <a:pt x="3473968" y="133350"/>
                  <a:pt x="3518418" y="196850"/>
                  <a:pt x="3518418" y="215900"/>
                </a:cubicBezTo>
                <a:lnTo>
                  <a:pt x="3518418" y="247650"/>
                </a:lnTo>
                <a:cubicBezTo>
                  <a:pt x="3505718" y="241300"/>
                  <a:pt x="3461268" y="127000"/>
                  <a:pt x="3461268" y="101600"/>
                </a:cubicBezTo>
                <a:cubicBezTo>
                  <a:pt x="3461268" y="57150"/>
                  <a:pt x="3607318" y="0"/>
                  <a:pt x="3613668" y="0"/>
                </a:cubicBezTo>
                <a:lnTo>
                  <a:pt x="3797818" y="0"/>
                </a:lnTo>
                <a:close/>
              </a:path>
            </a:pathLst>
          </a:custGeom>
          <a:gradFill>
            <a:gsLst>
              <a:gs pos="0">
                <a:srgbClr val="DE1B1B"/>
              </a:gs>
              <a:gs pos="100000">
                <a:srgbClr val="A80205"/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5BC9851E-ED57-4A52-9932-9226221B7400}"/>
              </a:ext>
            </a:extLst>
          </p:cNvPr>
          <p:cNvSpPr/>
          <p:nvPr/>
        </p:nvSpPr>
        <p:spPr>
          <a:xfrm>
            <a:off x="0" y="6293122"/>
            <a:ext cx="12192000" cy="564878"/>
          </a:xfrm>
          <a:prstGeom prst="rect">
            <a:avLst/>
          </a:prstGeom>
          <a:gradFill>
            <a:gsLst>
              <a:gs pos="0">
                <a:srgbClr val="DE1B1B">
                  <a:alpha val="0"/>
                </a:srgbClr>
              </a:gs>
              <a:gs pos="91000">
                <a:srgbClr val="A80205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Normal" panose="020B0400000000000000" pitchFamily="34" charset="-128"/>
              <a:ea typeface="Source Han Sans CN Normal" panose="020B0400000000000000" pitchFamily="34" charset="-128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981BE569-C79C-431B-8A8C-2542A08223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989774"/>
            <a:ext cx="12192000" cy="86995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8FA1955-39A2-495F-A0E8-32CD1EC445C7}"/>
              </a:ext>
            </a:extLst>
          </p:cNvPr>
          <p:cNvSpPr/>
          <p:nvPr/>
        </p:nvSpPr>
        <p:spPr>
          <a:xfrm rot="2700000">
            <a:off x="5213416" y="1126407"/>
            <a:ext cx="1799434" cy="179943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Normal" panose="020B0400000000000000" pitchFamily="34" charset="-128"/>
              <a:ea typeface="Source Han Sans CN Normal" panose="020B0400000000000000" pitchFamily="34" charset="-128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A832B96-5D8E-41D3-B832-025D118A5464}"/>
              </a:ext>
            </a:extLst>
          </p:cNvPr>
          <p:cNvGrpSpPr/>
          <p:nvPr/>
        </p:nvGrpSpPr>
        <p:grpSpPr>
          <a:xfrm>
            <a:off x="3937000" y="3390900"/>
            <a:ext cx="4318000" cy="1074002"/>
            <a:chOff x="417916" y="3665016"/>
            <a:chExt cx="4318000" cy="107400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696292E-E3FD-4F65-B6CC-E66C66A41C37}"/>
                </a:ext>
              </a:extLst>
            </p:cNvPr>
            <p:cNvSpPr txBox="1"/>
            <p:nvPr/>
          </p:nvSpPr>
          <p:spPr>
            <a:xfrm>
              <a:off x="1353880" y="3665016"/>
              <a:ext cx="248033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E564092-8DAE-4818-81EA-551EC28C51F3}"/>
                </a:ext>
              </a:extLst>
            </p:cNvPr>
            <p:cNvSpPr txBox="1"/>
            <p:nvPr/>
          </p:nvSpPr>
          <p:spPr>
            <a:xfrm>
              <a:off x="417916" y="4119361"/>
              <a:ext cx="4318000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51862875-3612-43C8-A938-EF0F89AFCE32}"/>
              </a:ext>
            </a:extLst>
          </p:cNvPr>
          <p:cNvSpPr txBox="1"/>
          <p:nvPr/>
        </p:nvSpPr>
        <p:spPr>
          <a:xfrm>
            <a:off x="3966904" y="745140"/>
            <a:ext cx="1850078" cy="79611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kumimoji="1" lang="en-US" altLang="zh-CN" sz="5400" dirty="0">
                <a:solidFill>
                  <a:srgbClr val="DE1B1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kumimoji="1" lang="zh-CN" altLang="en-US" sz="5400" dirty="0">
              <a:solidFill>
                <a:srgbClr val="DE1B1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5" name="图形 10">
            <a:extLst>
              <a:ext uri="{FF2B5EF4-FFF2-40B4-BE49-F238E27FC236}">
                <a16:creationId xmlns:a16="http://schemas.microsoft.com/office/drawing/2014/main" id="{670431DA-363D-46D8-913F-A6F69DC6FACF}"/>
              </a:ext>
            </a:extLst>
          </p:cNvPr>
          <p:cNvSpPr/>
          <p:nvPr/>
        </p:nvSpPr>
        <p:spPr>
          <a:xfrm>
            <a:off x="5445507" y="1601258"/>
            <a:ext cx="1293346" cy="858562"/>
          </a:xfrm>
          <a:custGeom>
            <a:avLst/>
            <a:gdLst>
              <a:gd name="connsiteX0" fmla="*/ 1022350 w 2984500"/>
              <a:gd name="connsiteY0" fmla="*/ 1784350 h 1981200"/>
              <a:gd name="connsiteX1" fmla="*/ 971550 w 2984500"/>
              <a:gd name="connsiteY1" fmla="*/ 1784350 h 1981200"/>
              <a:gd name="connsiteX2" fmla="*/ 971550 w 2984500"/>
              <a:gd name="connsiteY2" fmla="*/ 1657350 h 1981200"/>
              <a:gd name="connsiteX3" fmla="*/ 1022350 w 2984500"/>
              <a:gd name="connsiteY3" fmla="*/ 1784350 h 1981200"/>
              <a:gd name="connsiteX4" fmla="*/ 1384300 w 2984500"/>
              <a:gd name="connsiteY4" fmla="*/ 1638300 h 1981200"/>
              <a:gd name="connsiteX5" fmla="*/ 1384300 w 2984500"/>
              <a:gd name="connsiteY5" fmla="*/ 1758950 h 1981200"/>
              <a:gd name="connsiteX6" fmla="*/ 1371600 w 2984500"/>
              <a:gd name="connsiteY6" fmla="*/ 1765300 h 1981200"/>
              <a:gd name="connsiteX7" fmla="*/ 1282700 w 2984500"/>
              <a:gd name="connsiteY7" fmla="*/ 1543050 h 1981200"/>
              <a:gd name="connsiteX8" fmla="*/ 1365250 w 2984500"/>
              <a:gd name="connsiteY8" fmla="*/ 1517650 h 1981200"/>
              <a:gd name="connsiteX9" fmla="*/ 1384300 w 2984500"/>
              <a:gd name="connsiteY9" fmla="*/ 1638300 h 1981200"/>
              <a:gd name="connsiteX10" fmla="*/ 1162050 w 2984500"/>
              <a:gd name="connsiteY10" fmla="*/ 1619250 h 1981200"/>
              <a:gd name="connsiteX11" fmla="*/ 1079500 w 2984500"/>
              <a:gd name="connsiteY11" fmla="*/ 1758950 h 1981200"/>
              <a:gd name="connsiteX12" fmla="*/ 958850 w 2984500"/>
              <a:gd name="connsiteY12" fmla="*/ 1504950 h 1981200"/>
              <a:gd name="connsiteX13" fmla="*/ 1162050 w 2984500"/>
              <a:gd name="connsiteY13" fmla="*/ 1619250 h 1981200"/>
              <a:gd name="connsiteX14" fmla="*/ 844550 w 2984500"/>
              <a:gd name="connsiteY14" fmla="*/ 1714500 h 1981200"/>
              <a:gd name="connsiteX15" fmla="*/ 749300 w 2984500"/>
              <a:gd name="connsiteY15" fmla="*/ 1562100 h 1981200"/>
              <a:gd name="connsiteX16" fmla="*/ 863600 w 2984500"/>
              <a:gd name="connsiteY16" fmla="*/ 1504950 h 1981200"/>
              <a:gd name="connsiteX17" fmla="*/ 844550 w 2984500"/>
              <a:gd name="connsiteY17" fmla="*/ 1714500 h 1981200"/>
              <a:gd name="connsiteX18" fmla="*/ 1174750 w 2984500"/>
              <a:gd name="connsiteY18" fmla="*/ 1498600 h 1981200"/>
              <a:gd name="connsiteX19" fmla="*/ 1168400 w 2984500"/>
              <a:gd name="connsiteY19" fmla="*/ 1543050 h 1981200"/>
              <a:gd name="connsiteX20" fmla="*/ 1016000 w 2984500"/>
              <a:gd name="connsiteY20" fmla="*/ 1479550 h 1981200"/>
              <a:gd name="connsiteX21" fmla="*/ 1174750 w 2984500"/>
              <a:gd name="connsiteY21" fmla="*/ 1498600 h 1981200"/>
              <a:gd name="connsiteX22" fmla="*/ 1473200 w 2984500"/>
              <a:gd name="connsiteY22" fmla="*/ 1600200 h 1981200"/>
              <a:gd name="connsiteX23" fmla="*/ 1422400 w 2984500"/>
              <a:gd name="connsiteY23" fmla="*/ 1593850 h 1981200"/>
              <a:gd name="connsiteX24" fmla="*/ 1460500 w 2984500"/>
              <a:gd name="connsiteY24" fmla="*/ 1466850 h 1981200"/>
              <a:gd name="connsiteX25" fmla="*/ 1473200 w 2984500"/>
              <a:gd name="connsiteY25" fmla="*/ 1600200 h 1981200"/>
              <a:gd name="connsiteX26" fmla="*/ 838200 w 2984500"/>
              <a:gd name="connsiteY26" fmla="*/ 1460500 h 1981200"/>
              <a:gd name="connsiteX27" fmla="*/ 730250 w 2984500"/>
              <a:gd name="connsiteY27" fmla="*/ 1517650 h 1981200"/>
              <a:gd name="connsiteX28" fmla="*/ 704850 w 2984500"/>
              <a:gd name="connsiteY28" fmla="*/ 1454150 h 1981200"/>
              <a:gd name="connsiteX29" fmla="*/ 838200 w 2984500"/>
              <a:gd name="connsiteY29" fmla="*/ 1460500 h 1981200"/>
              <a:gd name="connsiteX30" fmla="*/ 1574800 w 2984500"/>
              <a:gd name="connsiteY30" fmla="*/ 1524000 h 1981200"/>
              <a:gd name="connsiteX31" fmla="*/ 1511300 w 2984500"/>
              <a:gd name="connsiteY31" fmla="*/ 1631950 h 1981200"/>
              <a:gd name="connsiteX32" fmla="*/ 1511300 w 2984500"/>
              <a:gd name="connsiteY32" fmla="*/ 1416050 h 1981200"/>
              <a:gd name="connsiteX33" fmla="*/ 1574800 w 2984500"/>
              <a:gd name="connsiteY33" fmla="*/ 1524000 h 1981200"/>
              <a:gd name="connsiteX34" fmla="*/ 1638300 w 2984500"/>
              <a:gd name="connsiteY34" fmla="*/ 1441450 h 1981200"/>
              <a:gd name="connsiteX35" fmla="*/ 1638300 w 2984500"/>
              <a:gd name="connsiteY35" fmla="*/ 1460500 h 1981200"/>
              <a:gd name="connsiteX36" fmla="*/ 1625600 w 2984500"/>
              <a:gd name="connsiteY36" fmla="*/ 1473200 h 1981200"/>
              <a:gd name="connsiteX37" fmla="*/ 1568450 w 2984500"/>
              <a:gd name="connsiteY37" fmla="*/ 1397000 h 1981200"/>
              <a:gd name="connsiteX38" fmla="*/ 1638300 w 2984500"/>
              <a:gd name="connsiteY38" fmla="*/ 1441450 h 1981200"/>
              <a:gd name="connsiteX39" fmla="*/ 1314450 w 2984500"/>
              <a:gd name="connsiteY39" fmla="*/ 1466850 h 1981200"/>
              <a:gd name="connsiteX40" fmla="*/ 1289050 w 2984500"/>
              <a:gd name="connsiteY40" fmla="*/ 1416050 h 1981200"/>
              <a:gd name="connsiteX41" fmla="*/ 1365250 w 2984500"/>
              <a:gd name="connsiteY41" fmla="*/ 1397000 h 1981200"/>
              <a:gd name="connsiteX42" fmla="*/ 1314450 w 2984500"/>
              <a:gd name="connsiteY42" fmla="*/ 1466850 h 1981200"/>
              <a:gd name="connsiteX43" fmla="*/ 711200 w 2984500"/>
              <a:gd name="connsiteY43" fmla="*/ 1397000 h 1981200"/>
              <a:gd name="connsiteX44" fmla="*/ 711200 w 2984500"/>
              <a:gd name="connsiteY44" fmla="*/ 1333500 h 1981200"/>
              <a:gd name="connsiteX45" fmla="*/ 838200 w 2984500"/>
              <a:gd name="connsiteY45" fmla="*/ 1403350 h 1981200"/>
              <a:gd name="connsiteX46" fmla="*/ 711200 w 2984500"/>
              <a:gd name="connsiteY46" fmla="*/ 1397000 h 1981200"/>
              <a:gd name="connsiteX47" fmla="*/ 171450 w 2984500"/>
              <a:gd name="connsiteY47" fmla="*/ 1352550 h 1981200"/>
              <a:gd name="connsiteX48" fmla="*/ 127000 w 2984500"/>
              <a:gd name="connsiteY48" fmla="*/ 1257300 h 1981200"/>
              <a:gd name="connsiteX49" fmla="*/ 203200 w 2984500"/>
              <a:gd name="connsiteY49" fmla="*/ 1162050 h 1981200"/>
              <a:gd name="connsiteX50" fmla="*/ 171450 w 2984500"/>
              <a:gd name="connsiteY50" fmla="*/ 1352550 h 1981200"/>
              <a:gd name="connsiteX51" fmla="*/ 895350 w 2984500"/>
              <a:gd name="connsiteY51" fmla="*/ 1365250 h 1981200"/>
              <a:gd name="connsiteX52" fmla="*/ 717550 w 2984500"/>
              <a:gd name="connsiteY52" fmla="*/ 1282700 h 1981200"/>
              <a:gd name="connsiteX53" fmla="*/ 762000 w 2984500"/>
              <a:gd name="connsiteY53" fmla="*/ 1155700 h 1981200"/>
              <a:gd name="connsiteX54" fmla="*/ 895350 w 2984500"/>
              <a:gd name="connsiteY54" fmla="*/ 1365250 h 1981200"/>
              <a:gd name="connsiteX55" fmla="*/ 920750 w 2984500"/>
              <a:gd name="connsiteY55" fmla="*/ 971550 h 1981200"/>
              <a:gd name="connsiteX56" fmla="*/ 711200 w 2984500"/>
              <a:gd name="connsiteY56" fmla="*/ 1003300 h 1981200"/>
              <a:gd name="connsiteX57" fmla="*/ 622300 w 2984500"/>
              <a:gd name="connsiteY57" fmla="*/ 914400 h 1981200"/>
              <a:gd name="connsiteX58" fmla="*/ 755650 w 2984500"/>
              <a:gd name="connsiteY58" fmla="*/ 787400 h 1981200"/>
              <a:gd name="connsiteX59" fmla="*/ 920750 w 2984500"/>
              <a:gd name="connsiteY59" fmla="*/ 971550 h 1981200"/>
              <a:gd name="connsiteX60" fmla="*/ 2882900 w 2984500"/>
              <a:gd name="connsiteY60" fmla="*/ 69850 h 1981200"/>
              <a:gd name="connsiteX61" fmla="*/ 2921000 w 2984500"/>
              <a:gd name="connsiteY61" fmla="*/ 146050 h 1981200"/>
              <a:gd name="connsiteX62" fmla="*/ 2984500 w 2984500"/>
              <a:gd name="connsiteY62" fmla="*/ 196850 h 1981200"/>
              <a:gd name="connsiteX63" fmla="*/ 2876550 w 2984500"/>
              <a:gd name="connsiteY63" fmla="*/ 304800 h 1981200"/>
              <a:gd name="connsiteX64" fmla="*/ 2889250 w 2984500"/>
              <a:gd name="connsiteY64" fmla="*/ 361950 h 1981200"/>
              <a:gd name="connsiteX65" fmla="*/ 2838450 w 2984500"/>
              <a:gd name="connsiteY65" fmla="*/ 469900 h 1981200"/>
              <a:gd name="connsiteX66" fmla="*/ 2705100 w 2984500"/>
              <a:gd name="connsiteY66" fmla="*/ 476250 h 1981200"/>
              <a:gd name="connsiteX67" fmla="*/ 2660650 w 2984500"/>
              <a:gd name="connsiteY67" fmla="*/ 514350 h 1981200"/>
              <a:gd name="connsiteX68" fmla="*/ 2673350 w 2984500"/>
              <a:gd name="connsiteY68" fmla="*/ 539750 h 1981200"/>
              <a:gd name="connsiteX69" fmla="*/ 2609850 w 2984500"/>
              <a:gd name="connsiteY69" fmla="*/ 666750 h 1981200"/>
              <a:gd name="connsiteX70" fmla="*/ 2597150 w 2984500"/>
              <a:gd name="connsiteY70" fmla="*/ 793750 h 1981200"/>
              <a:gd name="connsiteX71" fmla="*/ 2559050 w 2984500"/>
              <a:gd name="connsiteY71" fmla="*/ 939800 h 1981200"/>
              <a:gd name="connsiteX72" fmla="*/ 2451100 w 2984500"/>
              <a:gd name="connsiteY72" fmla="*/ 1206500 h 1981200"/>
              <a:gd name="connsiteX73" fmla="*/ 2495550 w 2984500"/>
              <a:gd name="connsiteY73" fmla="*/ 1377950 h 1981200"/>
              <a:gd name="connsiteX74" fmla="*/ 2406650 w 2984500"/>
              <a:gd name="connsiteY74" fmla="*/ 1885950 h 1981200"/>
              <a:gd name="connsiteX75" fmla="*/ 2501900 w 2984500"/>
              <a:gd name="connsiteY75" fmla="*/ 1962150 h 1981200"/>
              <a:gd name="connsiteX76" fmla="*/ 2425700 w 2984500"/>
              <a:gd name="connsiteY76" fmla="*/ 1981200 h 1981200"/>
              <a:gd name="connsiteX77" fmla="*/ 2343150 w 2984500"/>
              <a:gd name="connsiteY77" fmla="*/ 1968500 h 1981200"/>
              <a:gd name="connsiteX78" fmla="*/ 2273300 w 2984500"/>
              <a:gd name="connsiteY78" fmla="*/ 1949450 h 1981200"/>
              <a:gd name="connsiteX79" fmla="*/ 2216150 w 2984500"/>
              <a:gd name="connsiteY79" fmla="*/ 1968500 h 1981200"/>
              <a:gd name="connsiteX80" fmla="*/ 2139950 w 2984500"/>
              <a:gd name="connsiteY80" fmla="*/ 1917700 h 1981200"/>
              <a:gd name="connsiteX81" fmla="*/ 2222500 w 2984500"/>
              <a:gd name="connsiteY81" fmla="*/ 1714500 h 1981200"/>
              <a:gd name="connsiteX82" fmla="*/ 2203450 w 2984500"/>
              <a:gd name="connsiteY82" fmla="*/ 1670050 h 1981200"/>
              <a:gd name="connsiteX83" fmla="*/ 2254250 w 2984500"/>
              <a:gd name="connsiteY83" fmla="*/ 1536700 h 1981200"/>
              <a:gd name="connsiteX84" fmla="*/ 2184400 w 2984500"/>
              <a:gd name="connsiteY84" fmla="*/ 1403350 h 1981200"/>
              <a:gd name="connsiteX85" fmla="*/ 2044700 w 2984500"/>
              <a:gd name="connsiteY85" fmla="*/ 1295400 h 1981200"/>
              <a:gd name="connsiteX86" fmla="*/ 1612900 w 2984500"/>
              <a:gd name="connsiteY86" fmla="*/ 1847850 h 1981200"/>
              <a:gd name="connsiteX87" fmla="*/ 1663700 w 2984500"/>
              <a:gd name="connsiteY87" fmla="*/ 1905000 h 1981200"/>
              <a:gd name="connsiteX88" fmla="*/ 1663700 w 2984500"/>
              <a:gd name="connsiteY88" fmla="*/ 1924050 h 1981200"/>
              <a:gd name="connsiteX89" fmla="*/ 1549400 w 2984500"/>
              <a:gd name="connsiteY89" fmla="*/ 1949450 h 1981200"/>
              <a:gd name="connsiteX90" fmla="*/ 1422400 w 2984500"/>
              <a:gd name="connsiteY90" fmla="*/ 1797050 h 1981200"/>
              <a:gd name="connsiteX91" fmla="*/ 1485900 w 2984500"/>
              <a:gd name="connsiteY91" fmla="*/ 1682750 h 1981200"/>
              <a:gd name="connsiteX92" fmla="*/ 1422400 w 2984500"/>
              <a:gd name="connsiteY92" fmla="*/ 1670050 h 1981200"/>
              <a:gd name="connsiteX93" fmla="*/ 1390650 w 2984500"/>
              <a:gd name="connsiteY93" fmla="*/ 1790700 h 1981200"/>
              <a:gd name="connsiteX94" fmla="*/ 1346200 w 2984500"/>
              <a:gd name="connsiteY94" fmla="*/ 1790700 h 1981200"/>
              <a:gd name="connsiteX95" fmla="*/ 1238250 w 2984500"/>
              <a:gd name="connsiteY95" fmla="*/ 1562100 h 1981200"/>
              <a:gd name="connsiteX96" fmla="*/ 1016000 w 2984500"/>
              <a:gd name="connsiteY96" fmla="*/ 1841500 h 1981200"/>
              <a:gd name="connsiteX97" fmla="*/ 647700 w 2984500"/>
              <a:gd name="connsiteY97" fmla="*/ 1397000 h 1981200"/>
              <a:gd name="connsiteX98" fmla="*/ 654050 w 2984500"/>
              <a:gd name="connsiteY98" fmla="*/ 1314450 h 1981200"/>
              <a:gd name="connsiteX99" fmla="*/ 685800 w 2984500"/>
              <a:gd name="connsiteY99" fmla="*/ 1193800 h 1981200"/>
              <a:gd name="connsiteX100" fmla="*/ 742950 w 2984500"/>
              <a:gd name="connsiteY100" fmla="*/ 1104900 h 1981200"/>
              <a:gd name="connsiteX101" fmla="*/ 723900 w 2984500"/>
              <a:gd name="connsiteY101" fmla="*/ 1079500 h 1981200"/>
              <a:gd name="connsiteX102" fmla="*/ 660400 w 2984500"/>
              <a:gd name="connsiteY102" fmla="*/ 1104900 h 1981200"/>
              <a:gd name="connsiteX103" fmla="*/ 565150 w 2984500"/>
              <a:gd name="connsiteY103" fmla="*/ 1022350 h 1981200"/>
              <a:gd name="connsiteX104" fmla="*/ 546100 w 2984500"/>
              <a:gd name="connsiteY104" fmla="*/ 1079500 h 1981200"/>
              <a:gd name="connsiteX105" fmla="*/ 482600 w 2984500"/>
              <a:gd name="connsiteY105" fmla="*/ 990600 h 1981200"/>
              <a:gd name="connsiteX106" fmla="*/ 387350 w 2984500"/>
              <a:gd name="connsiteY106" fmla="*/ 1085850 h 1981200"/>
              <a:gd name="connsiteX107" fmla="*/ 368300 w 2984500"/>
              <a:gd name="connsiteY107" fmla="*/ 1193800 h 1981200"/>
              <a:gd name="connsiteX108" fmla="*/ 304800 w 2984500"/>
              <a:gd name="connsiteY108" fmla="*/ 1517650 h 1981200"/>
              <a:gd name="connsiteX109" fmla="*/ 336550 w 2984500"/>
              <a:gd name="connsiteY109" fmla="*/ 1555750 h 1981200"/>
              <a:gd name="connsiteX110" fmla="*/ 241300 w 2984500"/>
              <a:gd name="connsiteY110" fmla="*/ 1587500 h 1981200"/>
              <a:gd name="connsiteX111" fmla="*/ 158750 w 2984500"/>
              <a:gd name="connsiteY111" fmla="*/ 1511300 h 1981200"/>
              <a:gd name="connsiteX112" fmla="*/ 171450 w 2984500"/>
              <a:gd name="connsiteY112" fmla="*/ 1403350 h 1981200"/>
              <a:gd name="connsiteX113" fmla="*/ 0 w 2984500"/>
              <a:gd name="connsiteY113" fmla="*/ 1295400 h 1981200"/>
              <a:gd name="connsiteX114" fmla="*/ 38100 w 2984500"/>
              <a:gd name="connsiteY114" fmla="*/ 1193800 h 1981200"/>
              <a:gd name="connsiteX115" fmla="*/ 76200 w 2984500"/>
              <a:gd name="connsiteY115" fmla="*/ 1060450 h 1981200"/>
              <a:gd name="connsiteX116" fmla="*/ 184150 w 2984500"/>
              <a:gd name="connsiteY116" fmla="*/ 939800 h 1981200"/>
              <a:gd name="connsiteX117" fmla="*/ 120650 w 2984500"/>
              <a:gd name="connsiteY117" fmla="*/ 711200 h 1981200"/>
              <a:gd name="connsiteX118" fmla="*/ 387350 w 2984500"/>
              <a:gd name="connsiteY118" fmla="*/ 457200 h 1981200"/>
              <a:gd name="connsiteX119" fmla="*/ 685800 w 2984500"/>
              <a:gd name="connsiteY119" fmla="*/ 381000 h 1981200"/>
              <a:gd name="connsiteX120" fmla="*/ 749300 w 2984500"/>
              <a:gd name="connsiteY120" fmla="*/ 317500 h 1981200"/>
              <a:gd name="connsiteX121" fmla="*/ 793750 w 2984500"/>
              <a:gd name="connsiteY121" fmla="*/ 311150 h 1981200"/>
              <a:gd name="connsiteX122" fmla="*/ 952500 w 2984500"/>
              <a:gd name="connsiteY122" fmla="*/ 457200 h 1981200"/>
              <a:gd name="connsiteX123" fmla="*/ 939800 w 2984500"/>
              <a:gd name="connsiteY123" fmla="*/ 609600 h 1981200"/>
              <a:gd name="connsiteX124" fmla="*/ 819150 w 2984500"/>
              <a:gd name="connsiteY124" fmla="*/ 673100 h 1981200"/>
              <a:gd name="connsiteX125" fmla="*/ 1041400 w 2984500"/>
              <a:gd name="connsiteY125" fmla="*/ 965200 h 1981200"/>
              <a:gd name="connsiteX126" fmla="*/ 1066800 w 2984500"/>
              <a:gd name="connsiteY126" fmla="*/ 971550 h 1981200"/>
              <a:gd name="connsiteX127" fmla="*/ 1651000 w 2984500"/>
              <a:gd name="connsiteY127" fmla="*/ 927100 h 1981200"/>
              <a:gd name="connsiteX128" fmla="*/ 1765300 w 2984500"/>
              <a:gd name="connsiteY128" fmla="*/ 927100 h 1981200"/>
              <a:gd name="connsiteX129" fmla="*/ 1816100 w 2984500"/>
              <a:gd name="connsiteY129" fmla="*/ 793750 h 1981200"/>
              <a:gd name="connsiteX130" fmla="*/ 1816100 w 2984500"/>
              <a:gd name="connsiteY130" fmla="*/ 647700 h 1981200"/>
              <a:gd name="connsiteX131" fmla="*/ 2025650 w 2984500"/>
              <a:gd name="connsiteY131" fmla="*/ 457200 h 1981200"/>
              <a:gd name="connsiteX132" fmla="*/ 2146300 w 2984500"/>
              <a:gd name="connsiteY132" fmla="*/ 431800 h 1981200"/>
              <a:gd name="connsiteX133" fmla="*/ 2273300 w 2984500"/>
              <a:gd name="connsiteY133" fmla="*/ 342900 h 1981200"/>
              <a:gd name="connsiteX134" fmla="*/ 2540000 w 2984500"/>
              <a:gd name="connsiteY134" fmla="*/ 273050 h 1981200"/>
              <a:gd name="connsiteX135" fmla="*/ 2730500 w 2984500"/>
              <a:gd name="connsiteY135" fmla="*/ 0 h 1981200"/>
              <a:gd name="connsiteX136" fmla="*/ 2882900 w 2984500"/>
              <a:gd name="connsiteY136" fmla="*/ 6985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2984500" h="1981200">
                <a:moveTo>
                  <a:pt x="1022350" y="1784350"/>
                </a:moveTo>
                <a:lnTo>
                  <a:pt x="971550" y="1784350"/>
                </a:lnTo>
                <a:lnTo>
                  <a:pt x="971550" y="1657350"/>
                </a:lnTo>
                <a:cubicBezTo>
                  <a:pt x="990600" y="1695450"/>
                  <a:pt x="1009650" y="1739900"/>
                  <a:pt x="1022350" y="1784350"/>
                </a:cubicBezTo>
                <a:close/>
                <a:moveTo>
                  <a:pt x="1384300" y="1638300"/>
                </a:moveTo>
                <a:lnTo>
                  <a:pt x="1384300" y="1758950"/>
                </a:lnTo>
                <a:cubicBezTo>
                  <a:pt x="1384300" y="1758950"/>
                  <a:pt x="1384300" y="1765300"/>
                  <a:pt x="1371600" y="1765300"/>
                </a:cubicBezTo>
                <a:cubicBezTo>
                  <a:pt x="1320800" y="1765300"/>
                  <a:pt x="1295400" y="1593850"/>
                  <a:pt x="1282700" y="1543050"/>
                </a:cubicBezTo>
                <a:cubicBezTo>
                  <a:pt x="1301750" y="1530350"/>
                  <a:pt x="1333500" y="1524000"/>
                  <a:pt x="1365250" y="1517650"/>
                </a:cubicBezTo>
                <a:cubicBezTo>
                  <a:pt x="1371600" y="1555750"/>
                  <a:pt x="1384300" y="1619250"/>
                  <a:pt x="1384300" y="1638300"/>
                </a:cubicBezTo>
                <a:close/>
                <a:moveTo>
                  <a:pt x="1162050" y="1619250"/>
                </a:moveTo>
                <a:cubicBezTo>
                  <a:pt x="1162050" y="1657350"/>
                  <a:pt x="1104900" y="1733550"/>
                  <a:pt x="1079500" y="1758950"/>
                </a:cubicBezTo>
                <a:lnTo>
                  <a:pt x="958850" y="1504950"/>
                </a:lnTo>
                <a:cubicBezTo>
                  <a:pt x="971550" y="1511300"/>
                  <a:pt x="1162050" y="1587500"/>
                  <a:pt x="1162050" y="1619250"/>
                </a:cubicBezTo>
                <a:close/>
                <a:moveTo>
                  <a:pt x="844550" y="1714500"/>
                </a:moveTo>
                <a:cubicBezTo>
                  <a:pt x="787400" y="1663700"/>
                  <a:pt x="762000" y="1612900"/>
                  <a:pt x="749300" y="1562100"/>
                </a:cubicBezTo>
                <a:lnTo>
                  <a:pt x="863600" y="1504950"/>
                </a:lnTo>
                <a:cubicBezTo>
                  <a:pt x="863600" y="1568450"/>
                  <a:pt x="857250" y="1644650"/>
                  <a:pt x="844550" y="1714500"/>
                </a:cubicBezTo>
                <a:close/>
                <a:moveTo>
                  <a:pt x="1174750" y="1498600"/>
                </a:moveTo>
                <a:cubicBezTo>
                  <a:pt x="1174750" y="1517650"/>
                  <a:pt x="1168400" y="1530350"/>
                  <a:pt x="1168400" y="1543050"/>
                </a:cubicBezTo>
                <a:cubicBezTo>
                  <a:pt x="1117600" y="1517650"/>
                  <a:pt x="1066800" y="1498600"/>
                  <a:pt x="1016000" y="1479550"/>
                </a:cubicBezTo>
                <a:cubicBezTo>
                  <a:pt x="1085850" y="1485900"/>
                  <a:pt x="1130300" y="1492250"/>
                  <a:pt x="1174750" y="1498600"/>
                </a:cubicBezTo>
                <a:close/>
                <a:moveTo>
                  <a:pt x="1473200" y="1600200"/>
                </a:moveTo>
                <a:cubicBezTo>
                  <a:pt x="1454150" y="1600200"/>
                  <a:pt x="1441450" y="1593850"/>
                  <a:pt x="1422400" y="1593850"/>
                </a:cubicBezTo>
                <a:cubicBezTo>
                  <a:pt x="1428750" y="1555750"/>
                  <a:pt x="1447800" y="1511300"/>
                  <a:pt x="1460500" y="1466850"/>
                </a:cubicBezTo>
                <a:cubicBezTo>
                  <a:pt x="1460500" y="1511300"/>
                  <a:pt x="1466850" y="1555750"/>
                  <a:pt x="1473200" y="1600200"/>
                </a:cubicBezTo>
                <a:close/>
                <a:moveTo>
                  <a:pt x="838200" y="1460500"/>
                </a:moveTo>
                <a:cubicBezTo>
                  <a:pt x="806450" y="1479550"/>
                  <a:pt x="768350" y="1498600"/>
                  <a:pt x="730250" y="1517650"/>
                </a:cubicBezTo>
                <a:cubicBezTo>
                  <a:pt x="711200" y="1498600"/>
                  <a:pt x="704850" y="1473200"/>
                  <a:pt x="704850" y="1454150"/>
                </a:cubicBezTo>
                <a:cubicBezTo>
                  <a:pt x="768350" y="1454150"/>
                  <a:pt x="806450" y="1454150"/>
                  <a:pt x="838200" y="1460500"/>
                </a:cubicBezTo>
                <a:close/>
                <a:moveTo>
                  <a:pt x="1574800" y="1524000"/>
                </a:moveTo>
                <a:cubicBezTo>
                  <a:pt x="1555750" y="1562100"/>
                  <a:pt x="1536700" y="1600200"/>
                  <a:pt x="1511300" y="1631950"/>
                </a:cubicBezTo>
                <a:lnTo>
                  <a:pt x="1511300" y="1416050"/>
                </a:lnTo>
                <a:lnTo>
                  <a:pt x="1574800" y="1524000"/>
                </a:lnTo>
                <a:close/>
                <a:moveTo>
                  <a:pt x="1638300" y="1441450"/>
                </a:moveTo>
                <a:lnTo>
                  <a:pt x="1638300" y="1460500"/>
                </a:lnTo>
                <a:cubicBezTo>
                  <a:pt x="1631950" y="1460500"/>
                  <a:pt x="1631950" y="1466850"/>
                  <a:pt x="1625600" y="1473200"/>
                </a:cubicBezTo>
                <a:lnTo>
                  <a:pt x="1568450" y="1397000"/>
                </a:lnTo>
                <a:cubicBezTo>
                  <a:pt x="1587500" y="1409700"/>
                  <a:pt x="1612900" y="1428750"/>
                  <a:pt x="1638300" y="1441450"/>
                </a:cubicBezTo>
                <a:close/>
                <a:moveTo>
                  <a:pt x="1314450" y="1466850"/>
                </a:moveTo>
                <a:cubicBezTo>
                  <a:pt x="1308100" y="1454150"/>
                  <a:pt x="1295400" y="1435100"/>
                  <a:pt x="1289050" y="1416050"/>
                </a:cubicBezTo>
                <a:cubicBezTo>
                  <a:pt x="1301750" y="1409700"/>
                  <a:pt x="1327150" y="1403350"/>
                  <a:pt x="1365250" y="1397000"/>
                </a:cubicBezTo>
                <a:cubicBezTo>
                  <a:pt x="1358900" y="1416050"/>
                  <a:pt x="1333500" y="1441450"/>
                  <a:pt x="1314450" y="1466850"/>
                </a:cubicBezTo>
                <a:close/>
                <a:moveTo>
                  <a:pt x="711200" y="1397000"/>
                </a:moveTo>
                <a:cubicBezTo>
                  <a:pt x="704850" y="1377950"/>
                  <a:pt x="711200" y="1358900"/>
                  <a:pt x="711200" y="1333500"/>
                </a:cubicBezTo>
                <a:cubicBezTo>
                  <a:pt x="749300" y="1352550"/>
                  <a:pt x="793750" y="1377950"/>
                  <a:pt x="838200" y="1403350"/>
                </a:cubicBezTo>
                <a:cubicBezTo>
                  <a:pt x="800100" y="1403350"/>
                  <a:pt x="755650" y="1397000"/>
                  <a:pt x="711200" y="1397000"/>
                </a:cubicBezTo>
                <a:close/>
                <a:moveTo>
                  <a:pt x="171450" y="1352550"/>
                </a:moveTo>
                <a:cubicBezTo>
                  <a:pt x="158750" y="1320800"/>
                  <a:pt x="127000" y="1270000"/>
                  <a:pt x="127000" y="1257300"/>
                </a:cubicBezTo>
                <a:cubicBezTo>
                  <a:pt x="127000" y="1238250"/>
                  <a:pt x="177800" y="1193800"/>
                  <a:pt x="203200" y="1162050"/>
                </a:cubicBezTo>
                <a:cubicBezTo>
                  <a:pt x="190500" y="1225550"/>
                  <a:pt x="184150" y="1289050"/>
                  <a:pt x="171450" y="1352550"/>
                </a:cubicBezTo>
                <a:close/>
                <a:moveTo>
                  <a:pt x="895350" y="1365250"/>
                </a:moveTo>
                <a:cubicBezTo>
                  <a:pt x="838200" y="1333500"/>
                  <a:pt x="774700" y="1308100"/>
                  <a:pt x="717550" y="1282700"/>
                </a:cubicBezTo>
                <a:cubicBezTo>
                  <a:pt x="730250" y="1231900"/>
                  <a:pt x="742950" y="1193800"/>
                  <a:pt x="762000" y="1155700"/>
                </a:cubicBezTo>
                <a:cubicBezTo>
                  <a:pt x="838200" y="1206500"/>
                  <a:pt x="869950" y="1301750"/>
                  <a:pt x="895350" y="1365250"/>
                </a:cubicBezTo>
                <a:close/>
                <a:moveTo>
                  <a:pt x="920750" y="971550"/>
                </a:moveTo>
                <a:lnTo>
                  <a:pt x="711200" y="1003300"/>
                </a:lnTo>
                <a:cubicBezTo>
                  <a:pt x="609600" y="958850"/>
                  <a:pt x="622300" y="977900"/>
                  <a:pt x="622300" y="914400"/>
                </a:cubicBezTo>
                <a:cubicBezTo>
                  <a:pt x="622300" y="825500"/>
                  <a:pt x="654050" y="869950"/>
                  <a:pt x="755650" y="787400"/>
                </a:cubicBezTo>
                <a:cubicBezTo>
                  <a:pt x="800100" y="844550"/>
                  <a:pt x="857250" y="908050"/>
                  <a:pt x="920750" y="971550"/>
                </a:cubicBezTo>
                <a:close/>
                <a:moveTo>
                  <a:pt x="2882900" y="69850"/>
                </a:moveTo>
                <a:cubicBezTo>
                  <a:pt x="2901950" y="88900"/>
                  <a:pt x="2908300" y="120650"/>
                  <a:pt x="2921000" y="146050"/>
                </a:cubicBezTo>
                <a:cubicBezTo>
                  <a:pt x="2927350" y="158750"/>
                  <a:pt x="2984500" y="165100"/>
                  <a:pt x="2984500" y="196850"/>
                </a:cubicBezTo>
                <a:cubicBezTo>
                  <a:pt x="2984500" y="209550"/>
                  <a:pt x="2876550" y="254000"/>
                  <a:pt x="2876550" y="304800"/>
                </a:cubicBezTo>
                <a:cubicBezTo>
                  <a:pt x="2876550" y="317500"/>
                  <a:pt x="2889250" y="349250"/>
                  <a:pt x="2889250" y="361950"/>
                </a:cubicBezTo>
                <a:cubicBezTo>
                  <a:pt x="2889250" y="393700"/>
                  <a:pt x="2863850" y="438150"/>
                  <a:pt x="2838450" y="469900"/>
                </a:cubicBezTo>
                <a:cubicBezTo>
                  <a:pt x="2800350" y="482600"/>
                  <a:pt x="2749550" y="482600"/>
                  <a:pt x="2705100" y="476250"/>
                </a:cubicBezTo>
                <a:cubicBezTo>
                  <a:pt x="2692400" y="488950"/>
                  <a:pt x="2673350" y="501650"/>
                  <a:pt x="2660650" y="514350"/>
                </a:cubicBezTo>
                <a:cubicBezTo>
                  <a:pt x="2667000" y="520700"/>
                  <a:pt x="2673350" y="520700"/>
                  <a:pt x="2673350" y="539750"/>
                </a:cubicBezTo>
                <a:cubicBezTo>
                  <a:pt x="2673350" y="552450"/>
                  <a:pt x="2622550" y="615950"/>
                  <a:pt x="2609850" y="666750"/>
                </a:cubicBezTo>
                <a:cubicBezTo>
                  <a:pt x="2597150" y="698500"/>
                  <a:pt x="2603500" y="749300"/>
                  <a:pt x="2597150" y="793750"/>
                </a:cubicBezTo>
                <a:cubicBezTo>
                  <a:pt x="2590800" y="838200"/>
                  <a:pt x="2578100" y="889000"/>
                  <a:pt x="2559050" y="939800"/>
                </a:cubicBezTo>
                <a:cubicBezTo>
                  <a:pt x="2527300" y="1028700"/>
                  <a:pt x="2451100" y="1193800"/>
                  <a:pt x="2451100" y="1206500"/>
                </a:cubicBezTo>
                <a:cubicBezTo>
                  <a:pt x="2451100" y="1250950"/>
                  <a:pt x="2495550" y="1276350"/>
                  <a:pt x="2495550" y="1377950"/>
                </a:cubicBezTo>
                <a:cubicBezTo>
                  <a:pt x="2495550" y="1511300"/>
                  <a:pt x="2451100" y="1784350"/>
                  <a:pt x="2406650" y="1885950"/>
                </a:cubicBezTo>
                <a:cubicBezTo>
                  <a:pt x="2438400" y="1905000"/>
                  <a:pt x="2476500" y="1936750"/>
                  <a:pt x="2501900" y="1962150"/>
                </a:cubicBezTo>
                <a:cubicBezTo>
                  <a:pt x="2482850" y="1974850"/>
                  <a:pt x="2438400" y="1981200"/>
                  <a:pt x="2425700" y="1981200"/>
                </a:cubicBezTo>
                <a:cubicBezTo>
                  <a:pt x="2413000" y="1981200"/>
                  <a:pt x="2368550" y="1974850"/>
                  <a:pt x="2343150" y="1968500"/>
                </a:cubicBezTo>
                <a:cubicBezTo>
                  <a:pt x="2324100" y="1968500"/>
                  <a:pt x="2292350" y="1949450"/>
                  <a:pt x="2273300" y="1949450"/>
                </a:cubicBezTo>
                <a:cubicBezTo>
                  <a:pt x="2260600" y="1949450"/>
                  <a:pt x="2228850" y="1968500"/>
                  <a:pt x="2216150" y="1968500"/>
                </a:cubicBezTo>
                <a:cubicBezTo>
                  <a:pt x="2178050" y="1968500"/>
                  <a:pt x="2139950" y="1955800"/>
                  <a:pt x="2139950" y="1917700"/>
                </a:cubicBezTo>
                <a:cubicBezTo>
                  <a:pt x="2139950" y="1847850"/>
                  <a:pt x="2222500" y="1714500"/>
                  <a:pt x="2222500" y="1714500"/>
                </a:cubicBezTo>
                <a:cubicBezTo>
                  <a:pt x="2222500" y="1695450"/>
                  <a:pt x="2203450" y="1689100"/>
                  <a:pt x="2203450" y="1670050"/>
                </a:cubicBezTo>
                <a:cubicBezTo>
                  <a:pt x="2203450" y="1651000"/>
                  <a:pt x="2254250" y="1574800"/>
                  <a:pt x="2254250" y="1536700"/>
                </a:cubicBezTo>
                <a:cubicBezTo>
                  <a:pt x="2254250" y="1504950"/>
                  <a:pt x="2190750" y="1403350"/>
                  <a:pt x="2184400" y="1403350"/>
                </a:cubicBezTo>
                <a:cubicBezTo>
                  <a:pt x="2146300" y="1365250"/>
                  <a:pt x="2095500" y="1333500"/>
                  <a:pt x="2044700" y="1295400"/>
                </a:cubicBezTo>
                <a:cubicBezTo>
                  <a:pt x="1949450" y="1485900"/>
                  <a:pt x="1797050" y="1670050"/>
                  <a:pt x="1612900" y="1847850"/>
                </a:cubicBezTo>
                <a:cubicBezTo>
                  <a:pt x="1631950" y="1866900"/>
                  <a:pt x="1651000" y="1885950"/>
                  <a:pt x="1663700" y="1905000"/>
                </a:cubicBezTo>
                <a:lnTo>
                  <a:pt x="1663700" y="1924050"/>
                </a:lnTo>
                <a:cubicBezTo>
                  <a:pt x="1625600" y="1936750"/>
                  <a:pt x="1568450" y="1949450"/>
                  <a:pt x="1549400" y="1949450"/>
                </a:cubicBezTo>
                <a:cubicBezTo>
                  <a:pt x="1473200" y="1949450"/>
                  <a:pt x="1422400" y="1847850"/>
                  <a:pt x="1422400" y="1797050"/>
                </a:cubicBezTo>
                <a:cubicBezTo>
                  <a:pt x="1422400" y="1758950"/>
                  <a:pt x="1447800" y="1746250"/>
                  <a:pt x="1485900" y="1682750"/>
                </a:cubicBezTo>
                <a:cubicBezTo>
                  <a:pt x="1466850" y="1682750"/>
                  <a:pt x="1441450" y="1676400"/>
                  <a:pt x="1422400" y="1670050"/>
                </a:cubicBezTo>
                <a:cubicBezTo>
                  <a:pt x="1403350" y="1695450"/>
                  <a:pt x="1428750" y="1758950"/>
                  <a:pt x="1390650" y="1790700"/>
                </a:cubicBezTo>
                <a:lnTo>
                  <a:pt x="1346200" y="1790700"/>
                </a:lnTo>
                <a:cubicBezTo>
                  <a:pt x="1308100" y="1714500"/>
                  <a:pt x="1270000" y="1638300"/>
                  <a:pt x="1238250" y="1562100"/>
                </a:cubicBezTo>
                <a:cubicBezTo>
                  <a:pt x="1200150" y="1714500"/>
                  <a:pt x="1174750" y="1841500"/>
                  <a:pt x="1016000" y="1841500"/>
                </a:cubicBezTo>
                <a:cubicBezTo>
                  <a:pt x="723900" y="1841500"/>
                  <a:pt x="647700" y="1593850"/>
                  <a:pt x="647700" y="1397000"/>
                </a:cubicBezTo>
                <a:cubicBezTo>
                  <a:pt x="647700" y="1384300"/>
                  <a:pt x="654050" y="1339850"/>
                  <a:pt x="654050" y="1314450"/>
                </a:cubicBezTo>
                <a:cubicBezTo>
                  <a:pt x="660400" y="1276350"/>
                  <a:pt x="673100" y="1225550"/>
                  <a:pt x="685800" y="1193800"/>
                </a:cubicBezTo>
                <a:cubicBezTo>
                  <a:pt x="692150" y="1168400"/>
                  <a:pt x="742950" y="1117600"/>
                  <a:pt x="742950" y="1104900"/>
                </a:cubicBezTo>
                <a:cubicBezTo>
                  <a:pt x="742950" y="1085850"/>
                  <a:pt x="742950" y="1079500"/>
                  <a:pt x="723900" y="1079500"/>
                </a:cubicBezTo>
                <a:cubicBezTo>
                  <a:pt x="711200" y="1079500"/>
                  <a:pt x="679450" y="1104900"/>
                  <a:pt x="660400" y="1104900"/>
                </a:cubicBezTo>
                <a:cubicBezTo>
                  <a:pt x="647700" y="1104900"/>
                  <a:pt x="596900" y="1047750"/>
                  <a:pt x="565150" y="1022350"/>
                </a:cubicBezTo>
                <a:cubicBezTo>
                  <a:pt x="552450" y="1041400"/>
                  <a:pt x="552450" y="1060450"/>
                  <a:pt x="546100" y="1079500"/>
                </a:cubicBezTo>
                <a:cubicBezTo>
                  <a:pt x="501650" y="1054100"/>
                  <a:pt x="495300" y="1016000"/>
                  <a:pt x="482600" y="990600"/>
                </a:cubicBezTo>
                <a:cubicBezTo>
                  <a:pt x="457200" y="1016000"/>
                  <a:pt x="406400" y="1047750"/>
                  <a:pt x="387350" y="1085850"/>
                </a:cubicBezTo>
                <a:cubicBezTo>
                  <a:pt x="368300" y="1111250"/>
                  <a:pt x="374650" y="1155700"/>
                  <a:pt x="368300" y="1193800"/>
                </a:cubicBezTo>
                <a:cubicBezTo>
                  <a:pt x="349250" y="1301750"/>
                  <a:pt x="355600" y="1403350"/>
                  <a:pt x="304800" y="1517650"/>
                </a:cubicBezTo>
                <a:cubicBezTo>
                  <a:pt x="317500" y="1530350"/>
                  <a:pt x="330200" y="1543050"/>
                  <a:pt x="336550" y="1555750"/>
                </a:cubicBezTo>
                <a:cubicBezTo>
                  <a:pt x="317500" y="1574800"/>
                  <a:pt x="241300" y="1587500"/>
                  <a:pt x="241300" y="1587500"/>
                </a:cubicBezTo>
                <a:cubicBezTo>
                  <a:pt x="177800" y="1587500"/>
                  <a:pt x="158750" y="1562100"/>
                  <a:pt x="158750" y="1511300"/>
                </a:cubicBezTo>
                <a:cubicBezTo>
                  <a:pt x="158750" y="1492250"/>
                  <a:pt x="165100" y="1454150"/>
                  <a:pt x="171450" y="1403350"/>
                </a:cubicBezTo>
                <a:cubicBezTo>
                  <a:pt x="114300" y="1422400"/>
                  <a:pt x="0" y="1346200"/>
                  <a:pt x="0" y="1295400"/>
                </a:cubicBezTo>
                <a:cubicBezTo>
                  <a:pt x="0" y="1282700"/>
                  <a:pt x="25400" y="1225550"/>
                  <a:pt x="38100" y="1193800"/>
                </a:cubicBezTo>
                <a:cubicBezTo>
                  <a:pt x="50800" y="1149350"/>
                  <a:pt x="57150" y="1098550"/>
                  <a:pt x="76200" y="1060450"/>
                </a:cubicBezTo>
                <a:cubicBezTo>
                  <a:pt x="82550" y="1041400"/>
                  <a:pt x="184150" y="971550"/>
                  <a:pt x="184150" y="939800"/>
                </a:cubicBezTo>
                <a:cubicBezTo>
                  <a:pt x="184150" y="889000"/>
                  <a:pt x="120650" y="838200"/>
                  <a:pt x="120650" y="711200"/>
                </a:cubicBezTo>
                <a:cubicBezTo>
                  <a:pt x="120650" y="577850"/>
                  <a:pt x="304800" y="533400"/>
                  <a:pt x="387350" y="457200"/>
                </a:cubicBezTo>
                <a:cubicBezTo>
                  <a:pt x="495300" y="349250"/>
                  <a:pt x="584200" y="463550"/>
                  <a:pt x="685800" y="381000"/>
                </a:cubicBezTo>
                <a:cubicBezTo>
                  <a:pt x="704850" y="368300"/>
                  <a:pt x="717550" y="330200"/>
                  <a:pt x="749300" y="317500"/>
                </a:cubicBezTo>
                <a:cubicBezTo>
                  <a:pt x="755650" y="311150"/>
                  <a:pt x="781050" y="311150"/>
                  <a:pt x="793750" y="311150"/>
                </a:cubicBezTo>
                <a:cubicBezTo>
                  <a:pt x="882650" y="311150"/>
                  <a:pt x="952500" y="374650"/>
                  <a:pt x="952500" y="457200"/>
                </a:cubicBezTo>
                <a:cubicBezTo>
                  <a:pt x="952500" y="520700"/>
                  <a:pt x="914400" y="546100"/>
                  <a:pt x="939800" y="609600"/>
                </a:cubicBezTo>
                <a:cubicBezTo>
                  <a:pt x="908050" y="609600"/>
                  <a:pt x="844550" y="622300"/>
                  <a:pt x="819150" y="673100"/>
                </a:cubicBezTo>
                <a:cubicBezTo>
                  <a:pt x="895350" y="768350"/>
                  <a:pt x="971550" y="869950"/>
                  <a:pt x="1041400" y="965200"/>
                </a:cubicBezTo>
                <a:cubicBezTo>
                  <a:pt x="1041400" y="971550"/>
                  <a:pt x="1054100" y="971550"/>
                  <a:pt x="1066800" y="971550"/>
                </a:cubicBezTo>
                <a:lnTo>
                  <a:pt x="1651000" y="927100"/>
                </a:lnTo>
                <a:lnTo>
                  <a:pt x="1765300" y="927100"/>
                </a:lnTo>
                <a:cubicBezTo>
                  <a:pt x="1790700" y="831850"/>
                  <a:pt x="1816100" y="844550"/>
                  <a:pt x="1816100" y="793750"/>
                </a:cubicBezTo>
                <a:lnTo>
                  <a:pt x="1816100" y="647700"/>
                </a:lnTo>
                <a:cubicBezTo>
                  <a:pt x="1790700" y="527050"/>
                  <a:pt x="1936750" y="501650"/>
                  <a:pt x="2025650" y="457200"/>
                </a:cubicBezTo>
                <a:cubicBezTo>
                  <a:pt x="2057400" y="438150"/>
                  <a:pt x="2108200" y="450850"/>
                  <a:pt x="2146300" y="431800"/>
                </a:cubicBezTo>
                <a:cubicBezTo>
                  <a:pt x="2184400" y="412750"/>
                  <a:pt x="2228850" y="349250"/>
                  <a:pt x="2273300" y="342900"/>
                </a:cubicBezTo>
                <a:cubicBezTo>
                  <a:pt x="2349500" y="323850"/>
                  <a:pt x="2444750" y="266700"/>
                  <a:pt x="2540000" y="273050"/>
                </a:cubicBezTo>
                <a:cubicBezTo>
                  <a:pt x="2527300" y="82550"/>
                  <a:pt x="2584450" y="0"/>
                  <a:pt x="2730500" y="0"/>
                </a:cubicBezTo>
                <a:cubicBezTo>
                  <a:pt x="2787650" y="0"/>
                  <a:pt x="2838450" y="12700"/>
                  <a:pt x="2882900" y="69850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068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六边形 15">
            <a:extLst>
              <a:ext uri="{FF2B5EF4-FFF2-40B4-BE49-F238E27FC236}">
                <a16:creationId xmlns:a16="http://schemas.microsoft.com/office/drawing/2014/main" id="{0781E98E-C1C1-044A-A9B8-55766007BE50}"/>
              </a:ext>
            </a:extLst>
          </p:cNvPr>
          <p:cNvSpPr/>
          <p:nvPr/>
        </p:nvSpPr>
        <p:spPr>
          <a:xfrm rot="5400000">
            <a:off x="979191" y="1833229"/>
            <a:ext cx="3154937" cy="2719773"/>
          </a:xfrm>
          <a:prstGeom prst="hexagon">
            <a:avLst/>
          </a:prstGeom>
          <a:solidFill>
            <a:schemeClr val="bg1"/>
          </a:solidFill>
          <a:ln w="6350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0D07075-3741-8C4D-87A8-6D509B52925C}"/>
              </a:ext>
            </a:extLst>
          </p:cNvPr>
          <p:cNvSpPr txBox="1"/>
          <p:nvPr/>
        </p:nvSpPr>
        <p:spPr>
          <a:xfrm>
            <a:off x="1702306" y="2011050"/>
            <a:ext cx="1738417" cy="550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2"/>
                </a:solidFill>
                <a:cs typeface="+mn-ea"/>
                <a:sym typeface="+mn-lt"/>
              </a:rPr>
              <a:t>01</a:t>
            </a:r>
            <a:endParaRPr lang="zh-CN" altLang="en-US" sz="36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B32DDCC-730A-5945-ABCC-53B5C670D9DE}"/>
              </a:ext>
            </a:extLst>
          </p:cNvPr>
          <p:cNvSpPr txBox="1"/>
          <p:nvPr/>
        </p:nvSpPr>
        <p:spPr>
          <a:xfrm>
            <a:off x="1702306" y="2633896"/>
            <a:ext cx="1738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041F927-34BF-6045-B04F-37EC89EB0530}"/>
              </a:ext>
            </a:extLst>
          </p:cNvPr>
          <p:cNvSpPr txBox="1"/>
          <p:nvPr/>
        </p:nvSpPr>
        <p:spPr>
          <a:xfrm>
            <a:off x="1465076" y="3119549"/>
            <a:ext cx="2196218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3874C00-A083-6048-8792-2A0CD7FD9376}"/>
              </a:ext>
            </a:extLst>
          </p:cNvPr>
          <p:cNvGrpSpPr/>
          <p:nvPr/>
        </p:nvGrpSpPr>
        <p:grpSpPr>
          <a:xfrm>
            <a:off x="3923071" y="2695435"/>
            <a:ext cx="797156" cy="924701"/>
            <a:chOff x="4377279" y="3043293"/>
            <a:chExt cx="1012340" cy="1174314"/>
          </a:xfrm>
        </p:grpSpPr>
        <p:sp>
          <p:nvSpPr>
            <p:cNvPr id="17" name="六边形 16">
              <a:extLst>
                <a:ext uri="{FF2B5EF4-FFF2-40B4-BE49-F238E27FC236}">
                  <a16:creationId xmlns:a16="http://schemas.microsoft.com/office/drawing/2014/main" id="{7CEEE30D-400F-E044-8139-E570F2C073C2}"/>
                </a:ext>
              </a:extLst>
            </p:cNvPr>
            <p:cNvSpPr/>
            <p:nvPr/>
          </p:nvSpPr>
          <p:spPr>
            <a:xfrm rot="5400000">
              <a:off x="4296292" y="3124280"/>
              <a:ext cx="1174314" cy="1012340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0CCC1EAD-4B96-AB47-A333-ED03E629F8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16652" y="3363653"/>
              <a:ext cx="533593" cy="533593"/>
            </a:xfrm>
            <a:prstGeom prst="rect">
              <a:avLst/>
            </a:prstGeom>
          </p:spPr>
        </p:pic>
      </p:grpSp>
      <p:sp>
        <p:nvSpPr>
          <p:cNvPr id="25" name="六边形 24">
            <a:extLst>
              <a:ext uri="{FF2B5EF4-FFF2-40B4-BE49-F238E27FC236}">
                <a16:creationId xmlns:a16="http://schemas.microsoft.com/office/drawing/2014/main" id="{21BF7ED9-B8AF-644F-8763-08BD8B2E7CD7}"/>
              </a:ext>
            </a:extLst>
          </p:cNvPr>
          <p:cNvSpPr/>
          <p:nvPr/>
        </p:nvSpPr>
        <p:spPr>
          <a:xfrm rot="5400000">
            <a:off x="4502643" y="1842219"/>
            <a:ext cx="3154937" cy="2719773"/>
          </a:xfrm>
          <a:prstGeom prst="hexagon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A2BEB78-66D6-0E48-A92B-0D474293D5C4}"/>
              </a:ext>
            </a:extLst>
          </p:cNvPr>
          <p:cNvSpPr txBox="1"/>
          <p:nvPr/>
        </p:nvSpPr>
        <p:spPr>
          <a:xfrm>
            <a:off x="5225758" y="2020040"/>
            <a:ext cx="1738417" cy="550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2"/>
                </a:solidFill>
                <a:cs typeface="+mn-ea"/>
                <a:sym typeface="+mn-lt"/>
              </a:rPr>
              <a:t>02</a:t>
            </a:r>
            <a:endParaRPr lang="zh-CN" altLang="en-US" sz="36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93981F3-9DF5-4049-81E3-F1376AC27026}"/>
              </a:ext>
            </a:extLst>
          </p:cNvPr>
          <p:cNvSpPr txBox="1"/>
          <p:nvPr/>
        </p:nvSpPr>
        <p:spPr>
          <a:xfrm>
            <a:off x="5225759" y="2642886"/>
            <a:ext cx="1738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F0583CA-252D-8E44-9EB3-87654F4EEBCF}"/>
              </a:ext>
            </a:extLst>
          </p:cNvPr>
          <p:cNvSpPr txBox="1"/>
          <p:nvPr/>
        </p:nvSpPr>
        <p:spPr>
          <a:xfrm>
            <a:off x="5046552" y="3119549"/>
            <a:ext cx="2166353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2" name="六边形 31">
            <a:extLst>
              <a:ext uri="{FF2B5EF4-FFF2-40B4-BE49-F238E27FC236}">
                <a16:creationId xmlns:a16="http://schemas.microsoft.com/office/drawing/2014/main" id="{1E979449-D9B6-7B41-9687-921822E04556}"/>
              </a:ext>
            </a:extLst>
          </p:cNvPr>
          <p:cNvSpPr/>
          <p:nvPr/>
        </p:nvSpPr>
        <p:spPr>
          <a:xfrm rot="5400000">
            <a:off x="8019570" y="1842219"/>
            <a:ext cx="3154937" cy="2719773"/>
          </a:xfrm>
          <a:prstGeom prst="hexagon">
            <a:avLst/>
          </a:prstGeom>
          <a:solidFill>
            <a:schemeClr val="bg1"/>
          </a:solidFill>
          <a:ln w="6350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9F37DA3-EE28-6947-99F6-F546E5E0C85C}"/>
              </a:ext>
            </a:extLst>
          </p:cNvPr>
          <p:cNvSpPr txBox="1"/>
          <p:nvPr/>
        </p:nvSpPr>
        <p:spPr>
          <a:xfrm>
            <a:off x="8742685" y="2020041"/>
            <a:ext cx="1738417" cy="550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2"/>
                </a:solidFill>
                <a:cs typeface="+mn-ea"/>
                <a:sym typeface="+mn-lt"/>
              </a:rPr>
              <a:t>03</a:t>
            </a:r>
            <a:endParaRPr lang="zh-CN" altLang="en-US" sz="36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FD1AE0D-5756-F64D-9E6F-6CF643393ACD}"/>
              </a:ext>
            </a:extLst>
          </p:cNvPr>
          <p:cNvSpPr txBox="1"/>
          <p:nvPr/>
        </p:nvSpPr>
        <p:spPr>
          <a:xfrm>
            <a:off x="8742685" y="2642887"/>
            <a:ext cx="1738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CF81A36-3864-2746-ACA2-727D67F02E31}"/>
              </a:ext>
            </a:extLst>
          </p:cNvPr>
          <p:cNvSpPr txBox="1"/>
          <p:nvPr/>
        </p:nvSpPr>
        <p:spPr>
          <a:xfrm>
            <a:off x="8563477" y="3033437"/>
            <a:ext cx="2221509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1EA2D31-9C24-E849-B934-53D80ACA95DC}"/>
              </a:ext>
            </a:extLst>
          </p:cNvPr>
          <p:cNvGrpSpPr/>
          <p:nvPr/>
        </p:nvGrpSpPr>
        <p:grpSpPr>
          <a:xfrm>
            <a:off x="7446522" y="2730764"/>
            <a:ext cx="797156" cy="924701"/>
            <a:chOff x="6650369" y="5421006"/>
            <a:chExt cx="935425" cy="1085093"/>
          </a:xfrm>
        </p:grpSpPr>
        <p:sp>
          <p:nvSpPr>
            <p:cNvPr id="30" name="六边形 29">
              <a:extLst>
                <a:ext uri="{FF2B5EF4-FFF2-40B4-BE49-F238E27FC236}">
                  <a16:creationId xmlns:a16="http://schemas.microsoft.com/office/drawing/2014/main" id="{7F919849-5769-E24A-ADED-3C7FDB9A32B6}"/>
                </a:ext>
              </a:extLst>
            </p:cNvPr>
            <p:cNvSpPr/>
            <p:nvPr/>
          </p:nvSpPr>
          <p:spPr>
            <a:xfrm rot="5400000">
              <a:off x="6575535" y="5495840"/>
              <a:ext cx="1085093" cy="935425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662F175A-6AAD-1B4B-8018-430644F4E1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61997" y="5703535"/>
              <a:ext cx="512169" cy="512169"/>
            </a:xfrm>
            <a:prstGeom prst="rect">
              <a:avLst/>
            </a:prstGeom>
          </p:spPr>
        </p:pic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57BD3A8B-4BA3-47A3-96E1-1974DFAF995F}"/>
              </a:ext>
            </a:extLst>
          </p:cNvPr>
          <p:cNvSpPr txBox="1"/>
          <p:nvPr/>
        </p:nvSpPr>
        <p:spPr>
          <a:xfrm>
            <a:off x="1120700" y="337083"/>
            <a:ext cx="36417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6760816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FB609C92-00DB-4EA5-A537-A3E4F01FED21}"/>
              </a:ext>
            </a:extLst>
          </p:cNvPr>
          <p:cNvGrpSpPr/>
          <p:nvPr/>
        </p:nvGrpSpPr>
        <p:grpSpPr>
          <a:xfrm>
            <a:off x="6345555" y="1636776"/>
            <a:ext cx="2207683" cy="3803907"/>
            <a:chOff x="1645236" y="1636776"/>
            <a:chExt cx="2207683" cy="3803907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82FD66E1-5E04-4FFB-A0AA-ADE1144672AB}"/>
                </a:ext>
              </a:extLst>
            </p:cNvPr>
            <p:cNvSpPr/>
            <p:nvPr/>
          </p:nvSpPr>
          <p:spPr>
            <a:xfrm>
              <a:off x="1748690" y="1636777"/>
              <a:ext cx="2000775" cy="2251211"/>
            </a:xfrm>
            <a:custGeom>
              <a:avLst/>
              <a:gdLst>
                <a:gd name="connsiteX0" fmla="*/ 0 w 2000775"/>
                <a:gd name="connsiteY0" fmla="*/ 0 h 2251211"/>
                <a:gd name="connsiteX1" fmla="*/ 2000775 w 2000775"/>
                <a:gd name="connsiteY1" fmla="*/ 0 h 2251211"/>
                <a:gd name="connsiteX2" fmla="*/ 2000775 w 2000775"/>
                <a:gd name="connsiteY2" fmla="*/ 2251211 h 2251211"/>
                <a:gd name="connsiteX3" fmla="*/ 1000388 w 2000775"/>
                <a:gd name="connsiteY3" fmla="*/ 1663451 h 2251211"/>
                <a:gd name="connsiteX4" fmla="*/ 0 w 2000775"/>
                <a:gd name="connsiteY4" fmla="*/ 2251211 h 2251211"/>
                <a:gd name="connsiteX5" fmla="*/ 0 w 2000775"/>
                <a:gd name="connsiteY5" fmla="*/ 0 h 225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00775" h="2251211">
                  <a:moveTo>
                    <a:pt x="0" y="0"/>
                  </a:moveTo>
                  <a:lnTo>
                    <a:pt x="2000775" y="0"/>
                  </a:lnTo>
                  <a:lnTo>
                    <a:pt x="2000775" y="2251211"/>
                  </a:lnTo>
                  <a:lnTo>
                    <a:pt x="1000388" y="1663451"/>
                  </a:lnTo>
                  <a:lnTo>
                    <a:pt x="0" y="2251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1B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57B5B4D-62CF-2A4C-AD44-E23FAD8E417C}"/>
                </a:ext>
              </a:extLst>
            </p:cNvPr>
            <p:cNvSpPr txBox="1"/>
            <p:nvPr/>
          </p:nvSpPr>
          <p:spPr>
            <a:xfrm>
              <a:off x="1645236" y="3860926"/>
              <a:ext cx="22076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581FB62-5064-4D4F-B603-873D12F84ED2}"/>
                </a:ext>
              </a:extLst>
            </p:cNvPr>
            <p:cNvSpPr txBox="1"/>
            <p:nvPr/>
          </p:nvSpPr>
          <p:spPr>
            <a:xfrm>
              <a:off x="1822362" y="4267028"/>
              <a:ext cx="1890444" cy="1173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1F6CB64-8C37-2347-BEC4-5228B1FFC349}"/>
                </a:ext>
              </a:extLst>
            </p:cNvPr>
            <p:cNvSpPr txBox="1"/>
            <p:nvPr/>
          </p:nvSpPr>
          <p:spPr>
            <a:xfrm>
              <a:off x="2206410" y="1636776"/>
              <a:ext cx="1122348" cy="179222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/>
              <a:r>
                <a:rPr kumimoji="1" lang="en-US" altLang="zh-CN" sz="115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kumimoji="1" lang="zh-CN" altLang="en-US" sz="1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2C4F25D5-A303-4415-BDCB-C0E4C9AB0FC3}"/>
              </a:ext>
            </a:extLst>
          </p:cNvPr>
          <p:cNvSpPr txBox="1"/>
          <p:nvPr/>
        </p:nvSpPr>
        <p:spPr>
          <a:xfrm>
            <a:off x="1120700" y="337083"/>
            <a:ext cx="36417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9D6ABCF-4B25-4133-90FA-6F9A00C495BD}"/>
              </a:ext>
            </a:extLst>
          </p:cNvPr>
          <p:cNvGrpSpPr/>
          <p:nvPr/>
        </p:nvGrpSpPr>
        <p:grpSpPr>
          <a:xfrm>
            <a:off x="8855075" y="1636776"/>
            <a:ext cx="2207683" cy="3803907"/>
            <a:chOff x="1645236" y="1636776"/>
            <a:chExt cx="2207683" cy="3803907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2F23BE3-E059-4AF2-B865-2237AD9F7B2D}"/>
                </a:ext>
              </a:extLst>
            </p:cNvPr>
            <p:cNvSpPr/>
            <p:nvPr/>
          </p:nvSpPr>
          <p:spPr>
            <a:xfrm>
              <a:off x="1748690" y="1636777"/>
              <a:ext cx="2000775" cy="2251211"/>
            </a:xfrm>
            <a:custGeom>
              <a:avLst/>
              <a:gdLst>
                <a:gd name="connsiteX0" fmla="*/ 0 w 2000775"/>
                <a:gd name="connsiteY0" fmla="*/ 0 h 2251211"/>
                <a:gd name="connsiteX1" fmla="*/ 2000775 w 2000775"/>
                <a:gd name="connsiteY1" fmla="*/ 0 h 2251211"/>
                <a:gd name="connsiteX2" fmla="*/ 2000775 w 2000775"/>
                <a:gd name="connsiteY2" fmla="*/ 2251211 h 2251211"/>
                <a:gd name="connsiteX3" fmla="*/ 1000388 w 2000775"/>
                <a:gd name="connsiteY3" fmla="*/ 1663451 h 2251211"/>
                <a:gd name="connsiteX4" fmla="*/ 0 w 2000775"/>
                <a:gd name="connsiteY4" fmla="*/ 2251211 h 2251211"/>
                <a:gd name="connsiteX5" fmla="*/ 0 w 2000775"/>
                <a:gd name="connsiteY5" fmla="*/ 0 h 225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00775" h="2251211">
                  <a:moveTo>
                    <a:pt x="0" y="0"/>
                  </a:moveTo>
                  <a:lnTo>
                    <a:pt x="2000775" y="0"/>
                  </a:lnTo>
                  <a:lnTo>
                    <a:pt x="2000775" y="2251211"/>
                  </a:lnTo>
                  <a:lnTo>
                    <a:pt x="1000388" y="1663451"/>
                  </a:lnTo>
                  <a:lnTo>
                    <a:pt x="0" y="2251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1B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6BD5638-52DA-447B-94F5-4536293BC728}"/>
                </a:ext>
              </a:extLst>
            </p:cNvPr>
            <p:cNvSpPr txBox="1"/>
            <p:nvPr/>
          </p:nvSpPr>
          <p:spPr>
            <a:xfrm>
              <a:off x="1645236" y="3860926"/>
              <a:ext cx="22076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E7835C5-54EF-4610-96F4-4AF74443B421}"/>
                </a:ext>
              </a:extLst>
            </p:cNvPr>
            <p:cNvSpPr txBox="1"/>
            <p:nvPr/>
          </p:nvSpPr>
          <p:spPr>
            <a:xfrm>
              <a:off x="1822362" y="4267028"/>
              <a:ext cx="1890444" cy="1173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72C67AB-CCF4-4ACF-AD09-7E3B3B5E61D4}"/>
                </a:ext>
              </a:extLst>
            </p:cNvPr>
            <p:cNvSpPr txBox="1"/>
            <p:nvPr/>
          </p:nvSpPr>
          <p:spPr>
            <a:xfrm>
              <a:off x="2206410" y="1636776"/>
              <a:ext cx="1122348" cy="179222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/>
              <a:r>
                <a:rPr kumimoji="1" lang="en-US" altLang="zh-CN" sz="115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kumimoji="1" lang="zh-CN" altLang="en-US" sz="1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图形 7">
            <a:extLst>
              <a:ext uri="{FF2B5EF4-FFF2-40B4-BE49-F238E27FC236}">
                <a16:creationId xmlns:a16="http://schemas.microsoft.com/office/drawing/2014/main" id="{3CB9C304-25FE-42EC-8D80-4F6C0AF76787}"/>
              </a:ext>
            </a:extLst>
          </p:cNvPr>
          <p:cNvSpPr/>
          <p:nvPr/>
        </p:nvSpPr>
        <p:spPr>
          <a:xfrm>
            <a:off x="1245718" y="1432142"/>
            <a:ext cx="4840122" cy="4008541"/>
          </a:xfrm>
          <a:custGeom>
            <a:avLst/>
            <a:gdLst>
              <a:gd name="connsiteX0" fmla="*/ 984250 w 15227300"/>
              <a:gd name="connsiteY0" fmla="*/ 12382500 h 12611100"/>
              <a:gd name="connsiteX1" fmla="*/ 984250 w 15227300"/>
              <a:gd name="connsiteY1" fmla="*/ 12401550 h 12611100"/>
              <a:gd name="connsiteX2" fmla="*/ 939800 w 15227300"/>
              <a:gd name="connsiteY2" fmla="*/ 12414250 h 12611100"/>
              <a:gd name="connsiteX3" fmla="*/ 812800 w 15227300"/>
              <a:gd name="connsiteY3" fmla="*/ 12363450 h 12611100"/>
              <a:gd name="connsiteX4" fmla="*/ 768350 w 15227300"/>
              <a:gd name="connsiteY4" fmla="*/ 12331700 h 12611100"/>
              <a:gd name="connsiteX5" fmla="*/ 819150 w 15227300"/>
              <a:gd name="connsiteY5" fmla="*/ 12312650 h 12611100"/>
              <a:gd name="connsiteX6" fmla="*/ 984250 w 15227300"/>
              <a:gd name="connsiteY6" fmla="*/ 12382500 h 12611100"/>
              <a:gd name="connsiteX7" fmla="*/ 12560300 w 15227300"/>
              <a:gd name="connsiteY7" fmla="*/ 12141200 h 12611100"/>
              <a:gd name="connsiteX8" fmla="*/ 12573000 w 15227300"/>
              <a:gd name="connsiteY8" fmla="*/ 12160250 h 12611100"/>
              <a:gd name="connsiteX9" fmla="*/ 12573000 w 15227300"/>
              <a:gd name="connsiteY9" fmla="*/ 12407900 h 12611100"/>
              <a:gd name="connsiteX10" fmla="*/ 12528550 w 15227300"/>
              <a:gd name="connsiteY10" fmla="*/ 12566650 h 12611100"/>
              <a:gd name="connsiteX11" fmla="*/ 12465050 w 15227300"/>
              <a:gd name="connsiteY11" fmla="*/ 12534900 h 12611100"/>
              <a:gd name="connsiteX12" fmla="*/ 12465050 w 15227300"/>
              <a:gd name="connsiteY12" fmla="*/ 12299950 h 12611100"/>
              <a:gd name="connsiteX13" fmla="*/ 12553950 w 15227300"/>
              <a:gd name="connsiteY13" fmla="*/ 12033250 h 12611100"/>
              <a:gd name="connsiteX14" fmla="*/ 12560300 w 15227300"/>
              <a:gd name="connsiteY14" fmla="*/ 12141200 h 12611100"/>
              <a:gd name="connsiteX15" fmla="*/ 1314450 w 15227300"/>
              <a:gd name="connsiteY15" fmla="*/ 12045950 h 12611100"/>
              <a:gd name="connsiteX16" fmla="*/ 1314450 w 15227300"/>
              <a:gd name="connsiteY16" fmla="*/ 12020550 h 12611100"/>
              <a:gd name="connsiteX17" fmla="*/ 1314450 w 15227300"/>
              <a:gd name="connsiteY17" fmla="*/ 12045950 h 12611100"/>
              <a:gd name="connsiteX18" fmla="*/ 3949700 w 15227300"/>
              <a:gd name="connsiteY18" fmla="*/ 11728450 h 12611100"/>
              <a:gd name="connsiteX19" fmla="*/ 3949700 w 15227300"/>
              <a:gd name="connsiteY19" fmla="*/ 12160250 h 12611100"/>
              <a:gd name="connsiteX20" fmla="*/ 3917950 w 15227300"/>
              <a:gd name="connsiteY20" fmla="*/ 12160250 h 12611100"/>
              <a:gd name="connsiteX21" fmla="*/ 3917950 w 15227300"/>
              <a:gd name="connsiteY21" fmla="*/ 12033250 h 12611100"/>
              <a:gd name="connsiteX22" fmla="*/ 3886200 w 15227300"/>
              <a:gd name="connsiteY22" fmla="*/ 11969750 h 12611100"/>
              <a:gd name="connsiteX23" fmla="*/ 3886200 w 15227300"/>
              <a:gd name="connsiteY23" fmla="*/ 11791950 h 12611100"/>
              <a:gd name="connsiteX24" fmla="*/ 3898900 w 15227300"/>
              <a:gd name="connsiteY24" fmla="*/ 11728450 h 12611100"/>
              <a:gd name="connsiteX25" fmla="*/ 3949700 w 15227300"/>
              <a:gd name="connsiteY25" fmla="*/ 11728450 h 12611100"/>
              <a:gd name="connsiteX26" fmla="*/ 14109700 w 15227300"/>
              <a:gd name="connsiteY26" fmla="*/ 11449050 h 12611100"/>
              <a:gd name="connsiteX27" fmla="*/ 14109700 w 15227300"/>
              <a:gd name="connsiteY27" fmla="*/ 11518900 h 12611100"/>
              <a:gd name="connsiteX28" fmla="*/ 13766800 w 15227300"/>
              <a:gd name="connsiteY28" fmla="*/ 11925300 h 12611100"/>
              <a:gd name="connsiteX29" fmla="*/ 13633450 w 15227300"/>
              <a:gd name="connsiteY29" fmla="*/ 12039600 h 12611100"/>
              <a:gd name="connsiteX30" fmla="*/ 13614400 w 15227300"/>
              <a:gd name="connsiteY30" fmla="*/ 12039600 h 12611100"/>
              <a:gd name="connsiteX31" fmla="*/ 13614400 w 15227300"/>
              <a:gd name="connsiteY31" fmla="*/ 12020550 h 12611100"/>
              <a:gd name="connsiteX32" fmla="*/ 13995400 w 15227300"/>
              <a:gd name="connsiteY32" fmla="*/ 11569700 h 12611100"/>
              <a:gd name="connsiteX33" fmla="*/ 14084300 w 15227300"/>
              <a:gd name="connsiteY33" fmla="*/ 11449050 h 12611100"/>
              <a:gd name="connsiteX34" fmla="*/ 14109700 w 15227300"/>
              <a:gd name="connsiteY34" fmla="*/ 11449050 h 12611100"/>
              <a:gd name="connsiteX35" fmla="*/ 13938250 w 15227300"/>
              <a:gd name="connsiteY35" fmla="*/ 11461750 h 12611100"/>
              <a:gd name="connsiteX36" fmla="*/ 13893800 w 15227300"/>
              <a:gd name="connsiteY36" fmla="*/ 11493500 h 12611100"/>
              <a:gd name="connsiteX37" fmla="*/ 13735050 w 15227300"/>
              <a:gd name="connsiteY37" fmla="*/ 11696700 h 12611100"/>
              <a:gd name="connsiteX38" fmla="*/ 13563600 w 15227300"/>
              <a:gd name="connsiteY38" fmla="*/ 11849100 h 12611100"/>
              <a:gd name="connsiteX39" fmla="*/ 13481050 w 15227300"/>
              <a:gd name="connsiteY39" fmla="*/ 11944350 h 12611100"/>
              <a:gd name="connsiteX40" fmla="*/ 13474700 w 15227300"/>
              <a:gd name="connsiteY40" fmla="*/ 11995150 h 12611100"/>
              <a:gd name="connsiteX41" fmla="*/ 13284200 w 15227300"/>
              <a:gd name="connsiteY41" fmla="*/ 12096750 h 12611100"/>
              <a:gd name="connsiteX42" fmla="*/ 13455650 w 15227300"/>
              <a:gd name="connsiteY42" fmla="*/ 12153900 h 12611100"/>
              <a:gd name="connsiteX43" fmla="*/ 13455650 w 15227300"/>
              <a:gd name="connsiteY43" fmla="*/ 12172950 h 12611100"/>
              <a:gd name="connsiteX44" fmla="*/ 13163550 w 15227300"/>
              <a:gd name="connsiteY44" fmla="*/ 12172950 h 12611100"/>
              <a:gd name="connsiteX45" fmla="*/ 13131800 w 15227300"/>
              <a:gd name="connsiteY45" fmla="*/ 12185650 h 12611100"/>
              <a:gd name="connsiteX46" fmla="*/ 13081000 w 15227300"/>
              <a:gd name="connsiteY46" fmla="*/ 12172950 h 12611100"/>
              <a:gd name="connsiteX47" fmla="*/ 13081000 w 15227300"/>
              <a:gd name="connsiteY47" fmla="*/ 12141200 h 12611100"/>
              <a:gd name="connsiteX48" fmla="*/ 13436600 w 15227300"/>
              <a:gd name="connsiteY48" fmla="*/ 11849100 h 12611100"/>
              <a:gd name="connsiteX49" fmla="*/ 13525500 w 15227300"/>
              <a:gd name="connsiteY49" fmla="*/ 11766550 h 12611100"/>
              <a:gd name="connsiteX50" fmla="*/ 13690600 w 15227300"/>
              <a:gd name="connsiteY50" fmla="*/ 11557000 h 12611100"/>
              <a:gd name="connsiteX51" fmla="*/ 13709650 w 15227300"/>
              <a:gd name="connsiteY51" fmla="*/ 11544300 h 12611100"/>
              <a:gd name="connsiteX52" fmla="*/ 13804900 w 15227300"/>
              <a:gd name="connsiteY52" fmla="*/ 11391900 h 12611100"/>
              <a:gd name="connsiteX53" fmla="*/ 13862050 w 15227300"/>
              <a:gd name="connsiteY53" fmla="*/ 11379200 h 12611100"/>
              <a:gd name="connsiteX54" fmla="*/ 13938250 w 15227300"/>
              <a:gd name="connsiteY54" fmla="*/ 11461750 h 12611100"/>
              <a:gd name="connsiteX55" fmla="*/ 15182850 w 15227300"/>
              <a:gd name="connsiteY55" fmla="*/ 11347450 h 12611100"/>
              <a:gd name="connsiteX56" fmla="*/ 15163800 w 15227300"/>
              <a:gd name="connsiteY56" fmla="*/ 11341100 h 12611100"/>
              <a:gd name="connsiteX57" fmla="*/ 15182850 w 15227300"/>
              <a:gd name="connsiteY57" fmla="*/ 11347450 h 12611100"/>
              <a:gd name="connsiteX58" fmla="*/ 14033500 w 15227300"/>
              <a:gd name="connsiteY58" fmla="*/ 11322050 h 12611100"/>
              <a:gd name="connsiteX59" fmla="*/ 14090650 w 15227300"/>
              <a:gd name="connsiteY59" fmla="*/ 11347450 h 12611100"/>
              <a:gd name="connsiteX60" fmla="*/ 14071600 w 15227300"/>
              <a:gd name="connsiteY60" fmla="*/ 11410950 h 12611100"/>
              <a:gd name="connsiteX61" fmla="*/ 14020800 w 15227300"/>
              <a:gd name="connsiteY61" fmla="*/ 11398250 h 12611100"/>
              <a:gd name="connsiteX62" fmla="*/ 14020800 w 15227300"/>
              <a:gd name="connsiteY62" fmla="*/ 11322050 h 12611100"/>
              <a:gd name="connsiteX63" fmla="*/ 14033500 w 15227300"/>
              <a:gd name="connsiteY63" fmla="*/ 11322050 h 12611100"/>
              <a:gd name="connsiteX64" fmla="*/ 14681200 w 15227300"/>
              <a:gd name="connsiteY64" fmla="*/ 11207750 h 12611100"/>
              <a:gd name="connsiteX65" fmla="*/ 14681200 w 15227300"/>
              <a:gd name="connsiteY65" fmla="*/ 11264900 h 12611100"/>
              <a:gd name="connsiteX66" fmla="*/ 14636750 w 15227300"/>
              <a:gd name="connsiteY66" fmla="*/ 11264900 h 12611100"/>
              <a:gd name="connsiteX67" fmla="*/ 14624050 w 15227300"/>
              <a:gd name="connsiteY67" fmla="*/ 11233150 h 12611100"/>
              <a:gd name="connsiteX68" fmla="*/ 14643100 w 15227300"/>
              <a:gd name="connsiteY68" fmla="*/ 11207750 h 12611100"/>
              <a:gd name="connsiteX69" fmla="*/ 14681200 w 15227300"/>
              <a:gd name="connsiteY69" fmla="*/ 11207750 h 12611100"/>
              <a:gd name="connsiteX70" fmla="*/ 7061200 w 15227300"/>
              <a:gd name="connsiteY70" fmla="*/ 11188700 h 12611100"/>
              <a:gd name="connsiteX71" fmla="*/ 7061200 w 15227300"/>
              <a:gd name="connsiteY71" fmla="*/ 11252200 h 12611100"/>
              <a:gd name="connsiteX72" fmla="*/ 6826250 w 15227300"/>
              <a:gd name="connsiteY72" fmla="*/ 11518900 h 12611100"/>
              <a:gd name="connsiteX73" fmla="*/ 6775450 w 15227300"/>
              <a:gd name="connsiteY73" fmla="*/ 11518900 h 12611100"/>
              <a:gd name="connsiteX74" fmla="*/ 6769100 w 15227300"/>
              <a:gd name="connsiteY74" fmla="*/ 11499850 h 12611100"/>
              <a:gd name="connsiteX75" fmla="*/ 6902450 w 15227300"/>
              <a:gd name="connsiteY75" fmla="*/ 11315700 h 12611100"/>
              <a:gd name="connsiteX76" fmla="*/ 7004050 w 15227300"/>
              <a:gd name="connsiteY76" fmla="*/ 11188700 h 12611100"/>
              <a:gd name="connsiteX77" fmla="*/ 7061200 w 15227300"/>
              <a:gd name="connsiteY77" fmla="*/ 11188700 h 12611100"/>
              <a:gd name="connsiteX78" fmla="*/ 11976100 w 15227300"/>
              <a:gd name="connsiteY78" fmla="*/ 11322050 h 12611100"/>
              <a:gd name="connsiteX79" fmla="*/ 11976100 w 15227300"/>
              <a:gd name="connsiteY79" fmla="*/ 11125200 h 12611100"/>
              <a:gd name="connsiteX80" fmla="*/ 11976100 w 15227300"/>
              <a:gd name="connsiteY80" fmla="*/ 11322050 h 12611100"/>
              <a:gd name="connsiteX81" fmla="*/ 13233400 w 15227300"/>
              <a:gd name="connsiteY81" fmla="*/ 11118850 h 12611100"/>
              <a:gd name="connsiteX82" fmla="*/ 13214350 w 15227300"/>
              <a:gd name="connsiteY82" fmla="*/ 11118850 h 12611100"/>
              <a:gd name="connsiteX83" fmla="*/ 13214350 w 15227300"/>
              <a:gd name="connsiteY83" fmla="*/ 11099800 h 12611100"/>
              <a:gd name="connsiteX84" fmla="*/ 13233400 w 15227300"/>
              <a:gd name="connsiteY84" fmla="*/ 11118850 h 12611100"/>
              <a:gd name="connsiteX85" fmla="*/ 1174750 w 15227300"/>
              <a:gd name="connsiteY85" fmla="*/ 11258550 h 12611100"/>
              <a:gd name="connsiteX86" fmla="*/ 1136650 w 15227300"/>
              <a:gd name="connsiteY86" fmla="*/ 11150600 h 12611100"/>
              <a:gd name="connsiteX87" fmla="*/ 1136650 w 15227300"/>
              <a:gd name="connsiteY87" fmla="*/ 11087100 h 12611100"/>
              <a:gd name="connsiteX88" fmla="*/ 1174750 w 15227300"/>
              <a:gd name="connsiteY88" fmla="*/ 11258550 h 12611100"/>
              <a:gd name="connsiteX89" fmla="*/ 14065250 w 15227300"/>
              <a:gd name="connsiteY89" fmla="*/ 11080750 h 12611100"/>
              <a:gd name="connsiteX90" fmla="*/ 14160500 w 15227300"/>
              <a:gd name="connsiteY90" fmla="*/ 11112500 h 12611100"/>
              <a:gd name="connsiteX91" fmla="*/ 14262100 w 15227300"/>
              <a:gd name="connsiteY91" fmla="*/ 11195050 h 12611100"/>
              <a:gd name="connsiteX92" fmla="*/ 14300200 w 15227300"/>
              <a:gd name="connsiteY92" fmla="*/ 11252200 h 12611100"/>
              <a:gd name="connsiteX93" fmla="*/ 14351000 w 15227300"/>
              <a:gd name="connsiteY93" fmla="*/ 11322050 h 12611100"/>
              <a:gd name="connsiteX94" fmla="*/ 14243050 w 15227300"/>
              <a:gd name="connsiteY94" fmla="*/ 11468100 h 12611100"/>
              <a:gd name="connsiteX95" fmla="*/ 14211300 w 15227300"/>
              <a:gd name="connsiteY95" fmla="*/ 11468100 h 12611100"/>
              <a:gd name="connsiteX96" fmla="*/ 14204950 w 15227300"/>
              <a:gd name="connsiteY96" fmla="*/ 11430000 h 12611100"/>
              <a:gd name="connsiteX97" fmla="*/ 14293850 w 15227300"/>
              <a:gd name="connsiteY97" fmla="*/ 11309350 h 12611100"/>
              <a:gd name="connsiteX98" fmla="*/ 14192250 w 15227300"/>
              <a:gd name="connsiteY98" fmla="*/ 11195050 h 12611100"/>
              <a:gd name="connsiteX99" fmla="*/ 14141450 w 15227300"/>
              <a:gd name="connsiteY99" fmla="*/ 11137900 h 12611100"/>
              <a:gd name="connsiteX100" fmla="*/ 14046200 w 15227300"/>
              <a:gd name="connsiteY100" fmla="*/ 11131550 h 12611100"/>
              <a:gd name="connsiteX101" fmla="*/ 13970000 w 15227300"/>
              <a:gd name="connsiteY101" fmla="*/ 11163300 h 12611100"/>
              <a:gd name="connsiteX102" fmla="*/ 14033500 w 15227300"/>
              <a:gd name="connsiteY102" fmla="*/ 11074400 h 12611100"/>
              <a:gd name="connsiteX103" fmla="*/ 14065250 w 15227300"/>
              <a:gd name="connsiteY103" fmla="*/ 11080750 h 12611100"/>
              <a:gd name="connsiteX104" fmla="*/ 12592050 w 15227300"/>
              <a:gd name="connsiteY104" fmla="*/ 11144250 h 12611100"/>
              <a:gd name="connsiteX105" fmla="*/ 12541250 w 15227300"/>
              <a:gd name="connsiteY105" fmla="*/ 11347450 h 12611100"/>
              <a:gd name="connsiteX106" fmla="*/ 12560300 w 15227300"/>
              <a:gd name="connsiteY106" fmla="*/ 11474450 h 12611100"/>
              <a:gd name="connsiteX107" fmla="*/ 12560300 w 15227300"/>
              <a:gd name="connsiteY107" fmla="*/ 11696700 h 12611100"/>
              <a:gd name="connsiteX108" fmla="*/ 12522200 w 15227300"/>
              <a:gd name="connsiteY108" fmla="*/ 11772900 h 12611100"/>
              <a:gd name="connsiteX109" fmla="*/ 12515850 w 15227300"/>
              <a:gd name="connsiteY109" fmla="*/ 11696700 h 12611100"/>
              <a:gd name="connsiteX110" fmla="*/ 12503150 w 15227300"/>
              <a:gd name="connsiteY110" fmla="*/ 11677650 h 12611100"/>
              <a:gd name="connsiteX111" fmla="*/ 12503150 w 15227300"/>
              <a:gd name="connsiteY111" fmla="*/ 11341100 h 12611100"/>
              <a:gd name="connsiteX112" fmla="*/ 12515850 w 15227300"/>
              <a:gd name="connsiteY112" fmla="*/ 11328400 h 12611100"/>
              <a:gd name="connsiteX113" fmla="*/ 12515850 w 15227300"/>
              <a:gd name="connsiteY113" fmla="*/ 11207750 h 12611100"/>
              <a:gd name="connsiteX114" fmla="*/ 12541250 w 15227300"/>
              <a:gd name="connsiteY114" fmla="*/ 11029950 h 12611100"/>
              <a:gd name="connsiteX115" fmla="*/ 12592050 w 15227300"/>
              <a:gd name="connsiteY115" fmla="*/ 11144250 h 12611100"/>
              <a:gd name="connsiteX116" fmla="*/ 3187700 w 15227300"/>
              <a:gd name="connsiteY116" fmla="*/ 11080750 h 12611100"/>
              <a:gd name="connsiteX117" fmla="*/ 3244850 w 15227300"/>
              <a:gd name="connsiteY117" fmla="*/ 11233150 h 12611100"/>
              <a:gd name="connsiteX118" fmla="*/ 3333750 w 15227300"/>
              <a:gd name="connsiteY118" fmla="*/ 11379200 h 12611100"/>
              <a:gd name="connsiteX119" fmla="*/ 3365500 w 15227300"/>
              <a:gd name="connsiteY119" fmla="*/ 11474450 h 12611100"/>
              <a:gd name="connsiteX120" fmla="*/ 3371850 w 15227300"/>
              <a:gd name="connsiteY120" fmla="*/ 11537950 h 12611100"/>
              <a:gd name="connsiteX121" fmla="*/ 3397250 w 15227300"/>
              <a:gd name="connsiteY121" fmla="*/ 11614150 h 12611100"/>
              <a:gd name="connsiteX122" fmla="*/ 3460750 w 15227300"/>
              <a:gd name="connsiteY122" fmla="*/ 11874500 h 12611100"/>
              <a:gd name="connsiteX123" fmla="*/ 3492500 w 15227300"/>
              <a:gd name="connsiteY123" fmla="*/ 11969750 h 12611100"/>
              <a:gd name="connsiteX124" fmla="*/ 3511550 w 15227300"/>
              <a:gd name="connsiteY124" fmla="*/ 12007850 h 12611100"/>
              <a:gd name="connsiteX125" fmla="*/ 3600450 w 15227300"/>
              <a:gd name="connsiteY125" fmla="*/ 12236450 h 12611100"/>
              <a:gd name="connsiteX126" fmla="*/ 3651250 w 15227300"/>
              <a:gd name="connsiteY126" fmla="*/ 12522200 h 12611100"/>
              <a:gd name="connsiteX127" fmla="*/ 3670300 w 15227300"/>
              <a:gd name="connsiteY127" fmla="*/ 12566650 h 12611100"/>
              <a:gd name="connsiteX128" fmla="*/ 3638550 w 15227300"/>
              <a:gd name="connsiteY128" fmla="*/ 12598400 h 12611100"/>
              <a:gd name="connsiteX129" fmla="*/ 3575050 w 15227300"/>
              <a:gd name="connsiteY129" fmla="*/ 12496800 h 12611100"/>
              <a:gd name="connsiteX130" fmla="*/ 3505200 w 15227300"/>
              <a:gd name="connsiteY130" fmla="*/ 12223750 h 12611100"/>
              <a:gd name="connsiteX131" fmla="*/ 3479800 w 15227300"/>
              <a:gd name="connsiteY131" fmla="*/ 12033250 h 12611100"/>
              <a:gd name="connsiteX132" fmla="*/ 3409950 w 15227300"/>
              <a:gd name="connsiteY132" fmla="*/ 11855450 h 12611100"/>
              <a:gd name="connsiteX133" fmla="*/ 3314700 w 15227300"/>
              <a:gd name="connsiteY133" fmla="*/ 11569700 h 12611100"/>
              <a:gd name="connsiteX134" fmla="*/ 3282950 w 15227300"/>
              <a:gd name="connsiteY134" fmla="*/ 11461750 h 12611100"/>
              <a:gd name="connsiteX135" fmla="*/ 3276600 w 15227300"/>
              <a:gd name="connsiteY135" fmla="*/ 11404600 h 12611100"/>
              <a:gd name="connsiteX136" fmla="*/ 3225800 w 15227300"/>
              <a:gd name="connsiteY136" fmla="*/ 11195050 h 12611100"/>
              <a:gd name="connsiteX137" fmla="*/ 3200400 w 15227300"/>
              <a:gd name="connsiteY137" fmla="*/ 11156950 h 12611100"/>
              <a:gd name="connsiteX138" fmla="*/ 3181350 w 15227300"/>
              <a:gd name="connsiteY138" fmla="*/ 11087100 h 12611100"/>
              <a:gd name="connsiteX139" fmla="*/ 3168650 w 15227300"/>
              <a:gd name="connsiteY139" fmla="*/ 11042650 h 12611100"/>
              <a:gd name="connsiteX140" fmla="*/ 3175000 w 15227300"/>
              <a:gd name="connsiteY140" fmla="*/ 11004550 h 12611100"/>
              <a:gd name="connsiteX141" fmla="*/ 3187700 w 15227300"/>
              <a:gd name="connsiteY141" fmla="*/ 11080750 h 12611100"/>
              <a:gd name="connsiteX142" fmla="*/ 13881100 w 15227300"/>
              <a:gd name="connsiteY142" fmla="*/ 10953750 h 12611100"/>
              <a:gd name="connsiteX143" fmla="*/ 13881100 w 15227300"/>
              <a:gd name="connsiteY143" fmla="*/ 10979150 h 12611100"/>
              <a:gd name="connsiteX144" fmla="*/ 13855700 w 15227300"/>
              <a:gd name="connsiteY144" fmla="*/ 10979150 h 12611100"/>
              <a:gd name="connsiteX145" fmla="*/ 13862050 w 15227300"/>
              <a:gd name="connsiteY145" fmla="*/ 10947400 h 12611100"/>
              <a:gd name="connsiteX146" fmla="*/ 13881100 w 15227300"/>
              <a:gd name="connsiteY146" fmla="*/ 10953750 h 12611100"/>
              <a:gd name="connsiteX147" fmla="*/ 190500 w 15227300"/>
              <a:gd name="connsiteY147" fmla="*/ 10744200 h 12611100"/>
              <a:gd name="connsiteX148" fmla="*/ 165100 w 15227300"/>
              <a:gd name="connsiteY148" fmla="*/ 10775950 h 12611100"/>
              <a:gd name="connsiteX149" fmla="*/ 69850 w 15227300"/>
              <a:gd name="connsiteY149" fmla="*/ 10750550 h 12611100"/>
              <a:gd name="connsiteX150" fmla="*/ 50800 w 15227300"/>
              <a:gd name="connsiteY150" fmla="*/ 10712450 h 12611100"/>
              <a:gd name="connsiteX151" fmla="*/ 69850 w 15227300"/>
              <a:gd name="connsiteY151" fmla="*/ 10617200 h 12611100"/>
              <a:gd name="connsiteX152" fmla="*/ 190500 w 15227300"/>
              <a:gd name="connsiteY152" fmla="*/ 10744200 h 12611100"/>
              <a:gd name="connsiteX153" fmla="*/ 6743700 w 15227300"/>
              <a:gd name="connsiteY153" fmla="*/ 10617200 h 12611100"/>
              <a:gd name="connsiteX154" fmla="*/ 6496050 w 15227300"/>
              <a:gd name="connsiteY154" fmla="*/ 10934700 h 12611100"/>
              <a:gd name="connsiteX155" fmla="*/ 6388100 w 15227300"/>
              <a:gd name="connsiteY155" fmla="*/ 11004550 h 12611100"/>
              <a:gd name="connsiteX156" fmla="*/ 6375400 w 15227300"/>
              <a:gd name="connsiteY156" fmla="*/ 11017250 h 12611100"/>
              <a:gd name="connsiteX157" fmla="*/ 6280150 w 15227300"/>
              <a:gd name="connsiteY157" fmla="*/ 11093450 h 12611100"/>
              <a:gd name="connsiteX158" fmla="*/ 6254750 w 15227300"/>
              <a:gd name="connsiteY158" fmla="*/ 11093450 h 12611100"/>
              <a:gd name="connsiteX159" fmla="*/ 6591300 w 15227300"/>
              <a:gd name="connsiteY159" fmla="*/ 10699750 h 12611100"/>
              <a:gd name="connsiteX160" fmla="*/ 6616700 w 15227300"/>
              <a:gd name="connsiteY160" fmla="*/ 10680700 h 12611100"/>
              <a:gd name="connsiteX161" fmla="*/ 6699250 w 15227300"/>
              <a:gd name="connsiteY161" fmla="*/ 10591800 h 12611100"/>
              <a:gd name="connsiteX162" fmla="*/ 6743700 w 15227300"/>
              <a:gd name="connsiteY162" fmla="*/ 10617200 h 12611100"/>
              <a:gd name="connsiteX163" fmla="*/ 13195300 w 15227300"/>
              <a:gd name="connsiteY163" fmla="*/ 10452100 h 12611100"/>
              <a:gd name="connsiteX164" fmla="*/ 13258800 w 15227300"/>
              <a:gd name="connsiteY164" fmla="*/ 10490200 h 12611100"/>
              <a:gd name="connsiteX165" fmla="*/ 13474700 w 15227300"/>
              <a:gd name="connsiteY165" fmla="*/ 10725150 h 12611100"/>
              <a:gd name="connsiteX166" fmla="*/ 13436600 w 15227300"/>
              <a:gd name="connsiteY166" fmla="*/ 10807700 h 12611100"/>
              <a:gd name="connsiteX167" fmla="*/ 13315950 w 15227300"/>
              <a:gd name="connsiteY167" fmla="*/ 10718800 h 12611100"/>
              <a:gd name="connsiteX168" fmla="*/ 13277850 w 15227300"/>
              <a:gd name="connsiteY168" fmla="*/ 10731500 h 12611100"/>
              <a:gd name="connsiteX169" fmla="*/ 13182600 w 15227300"/>
              <a:gd name="connsiteY169" fmla="*/ 10572750 h 12611100"/>
              <a:gd name="connsiteX170" fmla="*/ 13100050 w 15227300"/>
              <a:gd name="connsiteY170" fmla="*/ 10572750 h 12611100"/>
              <a:gd name="connsiteX171" fmla="*/ 13049250 w 15227300"/>
              <a:gd name="connsiteY171" fmla="*/ 10579100 h 12611100"/>
              <a:gd name="connsiteX172" fmla="*/ 12973050 w 15227300"/>
              <a:gd name="connsiteY172" fmla="*/ 10604500 h 12611100"/>
              <a:gd name="connsiteX173" fmla="*/ 12960350 w 15227300"/>
              <a:gd name="connsiteY173" fmla="*/ 10617200 h 12611100"/>
              <a:gd name="connsiteX174" fmla="*/ 12896850 w 15227300"/>
              <a:gd name="connsiteY174" fmla="*/ 10636250 h 12611100"/>
              <a:gd name="connsiteX175" fmla="*/ 12877800 w 15227300"/>
              <a:gd name="connsiteY175" fmla="*/ 10718800 h 12611100"/>
              <a:gd name="connsiteX176" fmla="*/ 12928600 w 15227300"/>
              <a:gd name="connsiteY176" fmla="*/ 10788650 h 12611100"/>
              <a:gd name="connsiteX177" fmla="*/ 12973050 w 15227300"/>
              <a:gd name="connsiteY177" fmla="*/ 10871200 h 12611100"/>
              <a:gd name="connsiteX178" fmla="*/ 13112750 w 15227300"/>
              <a:gd name="connsiteY178" fmla="*/ 10902950 h 12611100"/>
              <a:gd name="connsiteX179" fmla="*/ 13150850 w 15227300"/>
              <a:gd name="connsiteY179" fmla="*/ 10896600 h 12611100"/>
              <a:gd name="connsiteX180" fmla="*/ 13163550 w 15227300"/>
              <a:gd name="connsiteY180" fmla="*/ 10883900 h 12611100"/>
              <a:gd name="connsiteX181" fmla="*/ 13068300 w 15227300"/>
              <a:gd name="connsiteY181" fmla="*/ 10750550 h 12611100"/>
              <a:gd name="connsiteX182" fmla="*/ 13081000 w 15227300"/>
              <a:gd name="connsiteY182" fmla="*/ 10737850 h 12611100"/>
              <a:gd name="connsiteX183" fmla="*/ 13258800 w 15227300"/>
              <a:gd name="connsiteY183" fmla="*/ 10795000 h 12611100"/>
              <a:gd name="connsiteX184" fmla="*/ 13309600 w 15227300"/>
              <a:gd name="connsiteY184" fmla="*/ 10820400 h 12611100"/>
              <a:gd name="connsiteX185" fmla="*/ 13398500 w 15227300"/>
              <a:gd name="connsiteY185" fmla="*/ 10922000 h 12611100"/>
              <a:gd name="connsiteX186" fmla="*/ 13442950 w 15227300"/>
              <a:gd name="connsiteY186" fmla="*/ 10902950 h 12611100"/>
              <a:gd name="connsiteX187" fmla="*/ 13455650 w 15227300"/>
              <a:gd name="connsiteY187" fmla="*/ 10902950 h 12611100"/>
              <a:gd name="connsiteX188" fmla="*/ 13512800 w 15227300"/>
              <a:gd name="connsiteY188" fmla="*/ 10966450 h 12611100"/>
              <a:gd name="connsiteX189" fmla="*/ 13550900 w 15227300"/>
              <a:gd name="connsiteY189" fmla="*/ 10947400 h 12611100"/>
              <a:gd name="connsiteX190" fmla="*/ 13557250 w 15227300"/>
              <a:gd name="connsiteY190" fmla="*/ 10922000 h 12611100"/>
              <a:gd name="connsiteX191" fmla="*/ 13589000 w 15227300"/>
              <a:gd name="connsiteY191" fmla="*/ 10922000 h 12611100"/>
              <a:gd name="connsiteX192" fmla="*/ 13754100 w 15227300"/>
              <a:gd name="connsiteY192" fmla="*/ 10985500 h 12611100"/>
              <a:gd name="connsiteX193" fmla="*/ 13906500 w 15227300"/>
              <a:gd name="connsiteY193" fmla="*/ 11087100 h 12611100"/>
              <a:gd name="connsiteX194" fmla="*/ 13792200 w 15227300"/>
              <a:gd name="connsiteY194" fmla="*/ 11176000 h 12611100"/>
              <a:gd name="connsiteX195" fmla="*/ 13487400 w 15227300"/>
              <a:gd name="connsiteY195" fmla="*/ 11087100 h 12611100"/>
              <a:gd name="connsiteX196" fmla="*/ 13455650 w 15227300"/>
              <a:gd name="connsiteY196" fmla="*/ 11068050 h 12611100"/>
              <a:gd name="connsiteX197" fmla="*/ 13462000 w 15227300"/>
              <a:gd name="connsiteY197" fmla="*/ 11049000 h 12611100"/>
              <a:gd name="connsiteX198" fmla="*/ 13442950 w 15227300"/>
              <a:gd name="connsiteY198" fmla="*/ 10972800 h 12611100"/>
              <a:gd name="connsiteX199" fmla="*/ 13360400 w 15227300"/>
              <a:gd name="connsiteY199" fmla="*/ 10953750 h 12611100"/>
              <a:gd name="connsiteX200" fmla="*/ 13246100 w 15227300"/>
              <a:gd name="connsiteY200" fmla="*/ 10890250 h 12611100"/>
              <a:gd name="connsiteX201" fmla="*/ 13188950 w 15227300"/>
              <a:gd name="connsiteY201" fmla="*/ 10890250 h 12611100"/>
              <a:gd name="connsiteX202" fmla="*/ 13182600 w 15227300"/>
              <a:gd name="connsiteY202" fmla="*/ 10902950 h 12611100"/>
              <a:gd name="connsiteX203" fmla="*/ 13284200 w 15227300"/>
              <a:gd name="connsiteY203" fmla="*/ 10985500 h 12611100"/>
              <a:gd name="connsiteX204" fmla="*/ 13258800 w 15227300"/>
              <a:gd name="connsiteY204" fmla="*/ 11017250 h 12611100"/>
              <a:gd name="connsiteX205" fmla="*/ 13163550 w 15227300"/>
              <a:gd name="connsiteY205" fmla="*/ 11029950 h 12611100"/>
              <a:gd name="connsiteX206" fmla="*/ 13074650 w 15227300"/>
              <a:gd name="connsiteY206" fmla="*/ 11080750 h 12611100"/>
              <a:gd name="connsiteX207" fmla="*/ 12998450 w 15227300"/>
              <a:gd name="connsiteY207" fmla="*/ 10985500 h 12611100"/>
              <a:gd name="connsiteX208" fmla="*/ 12954000 w 15227300"/>
              <a:gd name="connsiteY208" fmla="*/ 10960100 h 12611100"/>
              <a:gd name="connsiteX209" fmla="*/ 12865100 w 15227300"/>
              <a:gd name="connsiteY209" fmla="*/ 11042650 h 12611100"/>
              <a:gd name="connsiteX210" fmla="*/ 12769850 w 15227300"/>
              <a:gd name="connsiteY210" fmla="*/ 11004550 h 12611100"/>
              <a:gd name="connsiteX211" fmla="*/ 12763500 w 15227300"/>
              <a:gd name="connsiteY211" fmla="*/ 10915650 h 12611100"/>
              <a:gd name="connsiteX212" fmla="*/ 12750800 w 15227300"/>
              <a:gd name="connsiteY212" fmla="*/ 10839450 h 12611100"/>
              <a:gd name="connsiteX213" fmla="*/ 12750800 w 15227300"/>
              <a:gd name="connsiteY213" fmla="*/ 10610850 h 12611100"/>
              <a:gd name="connsiteX214" fmla="*/ 12827000 w 15227300"/>
              <a:gd name="connsiteY214" fmla="*/ 10363200 h 12611100"/>
              <a:gd name="connsiteX215" fmla="*/ 13195300 w 15227300"/>
              <a:gd name="connsiteY215" fmla="*/ 10452100 h 12611100"/>
              <a:gd name="connsiteX216" fmla="*/ 13525500 w 15227300"/>
              <a:gd name="connsiteY216" fmla="*/ 10401300 h 12611100"/>
              <a:gd name="connsiteX217" fmla="*/ 13500100 w 15227300"/>
              <a:gd name="connsiteY217" fmla="*/ 10401300 h 12611100"/>
              <a:gd name="connsiteX218" fmla="*/ 13455650 w 15227300"/>
              <a:gd name="connsiteY218" fmla="*/ 10350500 h 12611100"/>
              <a:gd name="connsiteX219" fmla="*/ 13493750 w 15227300"/>
              <a:gd name="connsiteY219" fmla="*/ 10248900 h 12611100"/>
              <a:gd name="connsiteX220" fmla="*/ 13525500 w 15227300"/>
              <a:gd name="connsiteY220" fmla="*/ 10401300 h 12611100"/>
              <a:gd name="connsiteX221" fmla="*/ 13646150 w 15227300"/>
              <a:gd name="connsiteY221" fmla="*/ 10223500 h 12611100"/>
              <a:gd name="connsiteX222" fmla="*/ 13677900 w 15227300"/>
              <a:gd name="connsiteY222" fmla="*/ 10299700 h 12611100"/>
              <a:gd name="connsiteX223" fmla="*/ 13677900 w 15227300"/>
              <a:gd name="connsiteY223" fmla="*/ 10414000 h 12611100"/>
              <a:gd name="connsiteX224" fmla="*/ 13627100 w 15227300"/>
              <a:gd name="connsiteY224" fmla="*/ 10363200 h 12611100"/>
              <a:gd name="connsiteX225" fmla="*/ 13608050 w 15227300"/>
              <a:gd name="connsiteY225" fmla="*/ 10267950 h 12611100"/>
              <a:gd name="connsiteX226" fmla="*/ 13614400 w 15227300"/>
              <a:gd name="connsiteY226" fmla="*/ 10217150 h 12611100"/>
              <a:gd name="connsiteX227" fmla="*/ 13646150 w 15227300"/>
              <a:gd name="connsiteY227" fmla="*/ 10223500 h 12611100"/>
              <a:gd name="connsiteX228" fmla="*/ 15055850 w 15227300"/>
              <a:gd name="connsiteY228" fmla="*/ 10198100 h 12611100"/>
              <a:gd name="connsiteX229" fmla="*/ 15068550 w 15227300"/>
              <a:gd name="connsiteY229" fmla="*/ 10217150 h 12611100"/>
              <a:gd name="connsiteX230" fmla="*/ 14935200 w 15227300"/>
              <a:gd name="connsiteY230" fmla="*/ 10217150 h 12611100"/>
              <a:gd name="connsiteX231" fmla="*/ 14935200 w 15227300"/>
              <a:gd name="connsiteY231" fmla="*/ 10198100 h 12611100"/>
              <a:gd name="connsiteX232" fmla="*/ 15055850 w 15227300"/>
              <a:gd name="connsiteY232" fmla="*/ 10198100 h 12611100"/>
              <a:gd name="connsiteX233" fmla="*/ 13354050 w 15227300"/>
              <a:gd name="connsiteY233" fmla="*/ 10217150 h 12611100"/>
              <a:gd name="connsiteX234" fmla="*/ 13341350 w 15227300"/>
              <a:gd name="connsiteY234" fmla="*/ 10204450 h 12611100"/>
              <a:gd name="connsiteX235" fmla="*/ 13360400 w 15227300"/>
              <a:gd name="connsiteY235" fmla="*/ 10191750 h 12611100"/>
              <a:gd name="connsiteX236" fmla="*/ 13354050 w 15227300"/>
              <a:gd name="connsiteY236" fmla="*/ 10217150 h 12611100"/>
              <a:gd name="connsiteX237" fmla="*/ 13995400 w 15227300"/>
              <a:gd name="connsiteY237" fmla="*/ 10629900 h 12611100"/>
              <a:gd name="connsiteX238" fmla="*/ 14039850 w 15227300"/>
              <a:gd name="connsiteY238" fmla="*/ 10807700 h 12611100"/>
              <a:gd name="connsiteX239" fmla="*/ 14027150 w 15227300"/>
              <a:gd name="connsiteY239" fmla="*/ 10852150 h 12611100"/>
              <a:gd name="connsiteX240" fmla="*/ 13976350 w 15227300"/>
              <a:gd name="connsiteY240" fmla="*/ 10661650 h 12611100"/>
              <a:gd name="connsiteX241" fmla="*/ 13976350 w 15227300"/>
              <a:gd name="connsiteY241" fmla="*/ 10477500 h 12611100"/>
              <a:gd name="connsiteX242" fmla="*/ 13862050 w 15227300"/>
              <a:gd name="connsiteY242" fmla="*/ 10363200 h 12611100"/>
              <a:gd name="connsiteX243" fmla="*/ 13830300 w 15227300"/>
              <a:gd name="connsiteY243" fmla="*/ 10267950 h 12611100"/>
              <a:gd name="connsiteX244" fmla="*/ 13849350 w 15227300"/>
              <a:gd name="connsiteY244" fmla="*/ 10179050 h 12611100"/>
              <a:gd name="connsiteX245" fmla="*/ 13995400 w 15227300"/>
              <a:gd name="connsiteY245" fmla="*/ 10629900 h 12611100"/>
              <a:gd name="connsiteX246" fmla="*/ 14058900 w 15227300"/>
              <a:gd name="connsiteY246" fmla="*/ 10071100 h 12611100"/>
              <a:gd name="connsiteX247" fmla="*/ 14039850 w 15227300"/>
              <a:gd name="connsiteY247" fmla="*/ 10090150 h 12611100"/>
              <a:gd name="connsiteX248" fmla="*/ 14020800 w 15227300"/>
              <a:gd name="connsiteY248" fmla="*/ 10071100 h 12611100"/>
              <a:gd name="connsiteX249" fmla="*/ 14058900 w 15227300"/>
              <a:gd name="connsiteY249" fmla="*/ 10071100 h 12611100"/>
              <a:gd name="connsiteX250" fmla="*/ 13938250 w 15227300"/>
              <a:gd name="connsiteY250" fmla="*/ 10045700 h 12611100"/>
              <a:gd name="connsiteX251" fmla="*/ 13925550 w 15227300"/>
              <a:gd name="connsiteY251" fmla="*/ 10064750 h 12611100"/>
              <a:gd name="connsiteX252" fmla="*/ 13887450 w 15227300"/>
              <a:gd name="connsiteY252" fmla="*/ 10064750 h 12611100"/>
              <a:gd name="connsiteX253" fmla="*/ 13887450 w 15227300"/>
              <a:gd name="connsiteY253" fmla="*/ 10045700 h 12611100"/>
              <a:gd name="connsiteX254" fmla="*/ 13938250 w 15227300"/>
              <a:gd name="connsiteY254" fmla="*/ 10045700 h 12611100"/>
              <a:gd name="connsiteX255" fmla="*/ 10267950 w 15227300"/>
              <a:gd name="connsiteY255" fmla="*/ 10312400 h 12611100"/>
              <a:gd name="connsiteX256" fmla="*/ 10280650 w 15227300"/>
              <a:gd name="connsiteY256" fmla="*/ 10350500 h 12611100"/>
              <a:gd name="connsiteX257" fmla="*/ 10306050 w 15227300"/>
              <a:gd name="connsiteY257" fmla="*/ 10464800 h 12611100"/>
              <a:gd name="connsiteX258" fmla="*/ 10439400 w 15227300"/>
              <a:gd name="connsiteY258" fmla="*/ 10845800 h 12611100"/>
              <a:gd name="connsiteX259" fmla="*/ 10509250 w 15227300"/>
              <a:gd name="connsiteY259" fmla="*/ 11087100 h 12611100"/>
              <a:gd name="connsiteX260" fmla="*/ 10547350 w 15227300"/>
              <a:gd name="connsiteY260" fmla="*/ 11252200 h 12611100"/>
              <a:gd name="connsiteX261" fmla="*/ 10560050 w 15227300"/>
              <a:gd name="connsiteY261" fmla="*/ 11271250 h 12611100"/>
              <a:gd name="connsiteX262" fmla="*/ 10642600 w 15227300"/>
              <a:gd name="connsiteY262" fmla="*/ 11518900 h 12611100"/>
              <a:gd name="connsiteX263" fmla="*/ 10744200 w 15227300"/>
              <a:gd name="connsiteY263" fmla="*/ 11741150 h 12611100"/>
              <a:gd name="connsiteX264" fmla="*/ 10756900 w 15227300"/>
              <a:gd name="connsiteY264" fmla="*/ 11887200 h 12611100"/>
              <a:gd name="connsiteX265" fmla="*/ 10795000 w 15227300"/>
              <a:gd name="connsiteY265" fmla="*/ 11976100 h 12611100"/>
              <a:gd name="connsiteX266" fmla="*/ 10795000 w 15227300"/>
              <a:gd name="connsiteY266" fmla="*/ 12039600 h 12611100"/>
              <a:gd name="connsiteX267" fmla="*/ 10769600 w 15227300"/>
              <a:gd name="connsiteY267" fmla="*/ 12039600 h 12611100"/>
              <a:gd name="connsiteX268" fmla="*/ 10648950 w 15227300"/>
              <a:gd name="connsiteY268" fmla="*/ 11715750 h 12611100"/>
              <a:gd name="connsiteX269" fmla="*/ 10642600 w 15227300"/>
              <a:gd name="connsiteY269" fmla="*/ 11684000 h 12611100"/>
              <a:gd name="connsiteX270" fmla="*/ 10547350 w 15227300"/>
              <a:gd name="connsiteY270" fmla="*/ 11449050 h 12611100"/>
              <a:gd name="connsiteX271" fmla="*/ 10471150 w 15227300"/>
              <a:gd name="connsiteY271" fmla="*/ 11093450 h 12611100"/>
              <a:gd name="connsiteX272" fmla="*/ 10439400 w 15227300"/>
              <a:gd name="connsiteY272" fmla="*/ 10998200 h 12611100"/>
              <a:gd name="connsiteX273" fmla="*/ 10191750 w 15227300"/>
              <a:gd name="connsiteY273" fmla="*/ 10420350 h 12611100"/>
              <a:gd name="connsiteX274" fmla="*/ 10102850 w 15227300"/>
              <a:gd name="connsiteY274" fmla="*/ 10052050 h 12611100"/>
              <a:gd name="connsiteX275" fmla="*/ 10109200 w 15227300"/>
              <a:gd name="connsiteY275" fmla="*/ 10020300 h 12611100"/>
              <a:gd name="connsiteX276" fmla="*/ 10267950 w 15227300"/>
              <a:gd name="connsiteY276" fmla="*/ 10312400 h 12611100"/>
              <a:gd name="connsiteX277" fmla="*/ 13677900 w 15227300"/>
              <a:gd name="connsiteY277" fmla="*/ 10007600 h 12611100"/>
              <a:gd name="connsiteX278" fmla="*/ 13633450 w 15227300"/>
              <a:gd name="connsiteY278" fmla="*/ 10026650 h 12611100"/>
              <a:gd name="connsiteX279" fmla="*/ 13589000 w 15227300"/>
              <a:gd name="connsiteY279" fmla="*/ 9994900 h 12611100"/>
              <a:gd name="connsiteX280" fmla="*/ 13671550 w 15227300"/>
              <a:gd name="connsiteY280" fmla="*/ 9994900 h 12611100"/>
              <a:gd name="connsiteX281" fmla="*/ 13677900 w 15227300"/>
              <a:gd name="connsiteY281" fmla="*/ 10007600 h 12611100"/>
              <a:gd name="connsiteX282" fmla="*/ 11271250 w 15227300"/>
              <a:gd name="connsiteY282" fmla="*/ 10052050 h 12611100"/>
              <a:gd name="connsiteX283" fmla="*/ 11328400 w 15227300"/>
              <a:gd name="connsiteY283" fmla="*/ 10134600 h 12611100"/>
              <a:gd name="connsiteX284" fmla="*/ 11328400 w 15227300"/>
              <a:gd name="connsiteY284" fmla="*/ 10153650 h 12611100"/>
              <a:gd name="connsiteX285" fmla="*/ 11347450 w 15227300"/>
              <a:gd name="connsiteY285" fmla="*/ 10160000 h 12611100"/>
              <a:gd name="connsiteX286" fmla="*/ 11379200 w 15227300"/>
              <a:gd name="connsiteY286" fmla="*/ 10115550 h 12611100"/>
              <a:gd name="connsiteX287" fmla="*/ 11360150 w 15227300"/>
              <a:gd name="connsiteY287" fmla="*/ 10071100 h 12611100"/>
              <a:gd name="connsiteX288" fmla="*/ 11322050 w 15227300"/>
              <a:gd name="connsiteY288" fmla="*/ 9988550 h 12611100"/>
              <a:gd name="connsiteX289" fmla="*/ 11322050 w 15227300"/>
              <a:gd name="connsiteY289" fmla="*/ 9963150 h 12611100"/>
              <a:gd name="connsiteX290" fmla="*/ 11506200 w 15227300"/>
              <a:gd name="connsiteY290" fmla="*/ 10140950 h 12611100"/>
              <a:gd name="connsiteX291" fmla="*/ 11626850 w 15227300"/>
              <a:gd name="connsiteY291" fmla="*/ 10280650 h 12611100"/>
              <a:gd name="connsiteX292" fmla="*/ 11626850 w 15227300"/>
              <a:gd name="connsiteY292" fmla="*/ 10325100 h 12611100"/>
              <a:gd name="connsiteX293" fmla="*/ 11544300 w 15227300"/>
              <a:gd name="connsiteY293" fmla="*/ 10325100 h 12611100"/>
              <a:gd name="connsiteX294" fmla="*/ 11525250 w 15227300"/>
              <a:gd name="connsiteY294" fmla="*/ 10337800 h 12611100"/>
              <a:gd name="connsiteX295" fmla="*/ 11442700 w 15227300"/>
              <a:gd name="connsiteY295" fmla="*/ 10312400 h 12611100"/>
              <a:gd name="connsiteX296" fmla="*/ 11391900 w 15227300"/>
              <a:gd name="connsiteY296" fmla="*/ 10280650 h 12611100"/>
              <a:gd name="connsiteX297" fmla="*/ 11271250 w 15227300"/>
              <a:gd name="connsiteY297" fmla="*/ 10115550 h 12611100"/>
              <a:gd name="connsiteX298" fmla="*/ 11233150 w 15227300"/>
              <a:gd name="connsiteY298" fmla="*/ 10045700 h 12611100"/>
              <a:gd name="connsiteX299" fmla="*/ 11201400 w 15227300"/>
              <a:gd name="connsiteY299" fmla="*/ 9956800 h 12611100"/>
              <a:gd name="connsiteX300" fmla="*/ 11201400 w 15227300"/>
              <a:gd name="connsiteY300" fmla="*/ 9937750 h 12611100"/>
              <a:gd name="connsiteX301" fmla="*/ 11271250 w 15227300"/>
              <a:gd name="connsiteY301" fmla="*/ 10052050 h 12611100"/>
              <a:gd name="connsiteX302" fmla="*/ 3244850 w 15227300"/>
              <a:gd name="connsiteY302" fmla="*/ 9931400 h 12611100"/>
              <a:gd name="connsiteX303" fmla="*/ 3257550 w 15227300"/>
              <a:gd name="connsiteY303" fmla="*/ 9994900 h 12611100"/>
              <a:gd name="connsiteX304" fmla="*/ 3244850 w 15227300"/>
              <a:gd name="connsiteY304" fmla="*/ 10039350 h 12611100"/>
              <a:gd name="connsiteX305" fmla="*/ 3206750 w 15227300"/>
              <a:gd name="connsiteY305" fmla="*/ 10039350 h 12611100"/>
              <a:gd name="connsiteX306" fmla="*/ 3206750 w 15227300"/>
              <a:gd name="connsiteY306" fmla="*/ 9950450 h 12611100"/>
              <a:gd name="connsiteX307" fmla="*/ 3219450 w 15227300"/>
              <a:gd name="connsiteY307" fmla="*/ 9931400 h 12611100"/>
              <a:gd name="connsiteX308" fmla="*/ 3244850 w 15227300"/>
              <a:gd name="connsiteY308" fmla="*/ 9931400 h 12611100"/>
              <a:gd name="connsiteX309" fmla="*/ 11087100 w 15227300"/>
              <a:gd name="connsiteY309" fmla="*/ 10185400 h 12611100"/>
              <a:gd name="connsiteX310" fmla="*/ 11125200 w 15227300"/>
              <a:gd name="connsiteY310" fmla="*/ 10242550 h 12611100"/>
              <a:gd name="connsiteX311" fmla="*/ 11106150 w 15227300"/>
              <a:gd name="connsiteY311" fmla="*/ 10287000 h 12611100"/>
              <a:gd name="connsiteX312" fmla="*/ 11087100 w 15227300"/>
              <a:gd name="connsiteY312" fmla="*/ 10287000 h 12611100"/>
              <a:gd name="connsiteX313" fmla="*/ 11055350 w 15227300"/>
              <a:gd name="connsiteY313" fmla="*/ 10255250 h 12611100"/>
              <a:gd name="connsiteX314" fmla="*/ 10998200 w 15227300"/>
              <a:gd name="connsiteY314" fmla="*/ 10166350 h 12611100"/>
              <a:gd name="connsiteX315" fmla="*/ 10947400 w 15227300"/>
              <a:gd name="connsiteY315" fmla="*/ 9969500 h 12611100"/>
              <a:gd name="connsiteX316" fmla="*/ 10947400 w 15227300"/>
              <a:gd name="connsiteY316" fmla="*/ 9899650 h 12611100"/>
              <a:gd name="connsiteX317" fmla="*/ 11087100 w 15227300"/>
              <a:gd name="connsiteY317" fmla="*/ 10185400 h 12611100"/>
              <a:gd name="connsiteX318" fmla="*/ 13398500 w 15227300"/>
              <a:gd name="connsiteY318" fmla="*/ 9886950 h 12611100"/>
              <a:gd name="connsiteX319" fmla="*/ 13436600 w 15227300"/>
              <a:gd name="connsiteY319" fmla="*/ 9906000 h 12611100"/>
              <a:gd name="connsiteX320" fmla="*/ 13728700 w 15227300"/>
              <a:gd name="connsiteY320" fmla="*/ 9912350 h 12611100"/>
              <a:gd name="connsiteX321" fmla="*/ 13792200 w 15227300"/>
              <a:gd name="connsiteY321" fmla="*/ 9950450 h 12611100"/>
              <a:gd name="connsiteX322" fmla="*/ 13773150 w 15227300"/>
              <a:gd name="connsiteY322" fmla="*/ 10090150 h 12611100"/>
              <a:gd name="connsiteX323" fmla="*/ 13525500 w 15227300"/>
              <a:gd name="connsiteY323" fmla="*/ 10045700 h 12611100"/>
              <a:gd name="connsiteX324" fmla="*/ 13506450 w 15227300"/>
              <a:gd name="connsiteY324" fmla="*/ 10033000 h 12611100"/>
              <a:gd name="connsiteX325" fmla="*/ 13392150 w 15227300"/>
              <a:gd name="connsiteY325" fmla="*/ 10020300 h 12611100"/>
              <a:gd name="connsiteX326" fmla="*/ 13379450 w 15227300"/>
              <a:gd name="connsiteY326" fmla="*/ 10007600 h 12611100"/>
              <a:gd name="connsiteX327" fmla="*/ 13125450 w 15227300"/>
              <a:gd name="connsiteY327" fmla="*/ 10007600 h 12611100"/>
              <a:gd name="connsiteX328" fmla="*/ 13017500 w 15227300"/>
              <a:gd name="connsiteY328" fmla="*/ 10001250 h 12611100"/>
              <a:gd name="connsiteX329" fmla="*/ 13011150 w 15227300"/>
              <a:gd name="connsiteY329" fmla="*/ 9963150 h 12611100"/>
              <a:gd name="connsiteX330" fmla="*/ 13055600 w 15227300"/>
              <a:gd name="connsiteY330" fmla="*/ 9963150 h 12611100"/>
              <a:gd name="connsiteX331" fmla="*/ 13068300 w 15227300"/>
              <a:gd name="connsiteY331" fmla="*/ 9975850 h 12611100"/>
              <a:gd name="connsiteX332" fmla="*/ 13442950 w 15227300"/>
              <a:gd name="connsiteY332" fmla="*/ 9975850 h 12611100"/>
              <a:gd name="connsiteX333" fmla="*/ 13493750 w 15227300"/>
              <a:gd name="connsiteY333" fmla="*/ 10007600 h 12611100"/>
              <a:gd name="connsiteX334" fmla="*/ 13544550 w 15227300"/>
              <a:gd name="connsiteY334" fmla="*/ 10007600 h 12611100"/>
              <a:gd name="connsiteX335" fmla="*/ 13550900 w 15227300"/>
              <a:gd name="connsiteY335" fmla="*/ 9994900 h 12611100"/>
              <a:gd name="connsiteX336" fmla="*/ 13500100 w 15227300"/>
              <a:gd name="connsiteY336" fmla="*/ 9963150 h 12611100"/>
              <a:gd name="connsiteX337" fmla="*/ 13411200 w 15227300"/>
              <a:gd name="connsiteY337" fmla="*/ 9925050 h 12611100"/>
              <a:gd name="connsiteX338" fmla="*/ 13163550 w 15227300"/>
              <a:gd name="connsiteY338" fmla="*/ 9893300 h 12611100"/>
              <a:gd name="connsiteX339" fmla="*/ 13188950 w 15227300"/>
              <a:gd name="connsiteY339" fmla="*/ 9880600 h 12611100"/>
              <a:gd name="connsiteX340" fmla="*/ 13398500 w 15227300"/>
              <a:gd name="connsiteY340" fmla="*/ 9886950 h 12611100"/>
              <a:gd name="connsiteX341" fmla="*/ 14859000 w 15227300"/>
              <a:gd name="connsiteY341" fmla="*/ 9861550 h 12611100"/>
              <a:gd name="connsiteX342" fmla="*/ 14966950 w 15227300"/>
              <a:gd name="connsiteY342" fmla="*/ 9937750 h 12611100"/>
              <a:gd name="connsiteX343" fmla="*/ 14966950 w 15227300"/>
              <a:gd name="connsiteY343" fmla="*/ 9975850 h 12611100"/>
              <a:gd name="connsiteX344" fmla="*/ 14916150 w 15227300"/>
              <a:gd name="connsiteY344" fmla="*/ 9950450 h 12611100"/>
              <a:gd name="connsiteX345" fmla="*/ 14897100 w 15227300"/>
              <a:gd name="connsiteY345" fmla="*/ 9950450 h 12611100"/>
              <a:gd name="connsiteX346" fmla="*/ 14897100 w 15227300"/>
              <a:gd name="connsiteY346" fmla="*/ 10007600 h 12611100"/>
              <a:gd name="connsiteX347" fmla="*/ 14947900 w 15227300"/>
              <a:gd name="connsiteY347" fmla="*/ 10007600 h 12611100"/>
              <a:gd name="connsiteX348" fmla="*/ 14903450 w 15227300"/>
              <a:gd name="connsiteY348" fmla="*/ 10033000 h 12611100"/>
              <a:gd name="connsiteX349" fmla="*/ 14827250 w 15227300"/>
              <a:gd name="connsiteY349" fmla="*/ 9899650 h 12611100"/>
              <a:gd name="connsiteX350" fmla="*/ 14839950 w 15227300"/>
              <a:gd name="connsiteY350" fmla="*/ 9861550 h 12611100"/>
              <a:gd name="connsiteX351" fmla="*/ 14859000 w 15227300"/>
              <a:gd name="connsiteY351" fmla="*/ 9861550 h 12611100"/>
              <a:gd name="connsiteX352" fmla="*/ 2889250 w 15227300"/>
              <a:gd name="connsiteY352" fmla="*/ 9836150 h 12611100"/>
              <a:gd name="connsiteX353" fmla="*/ 2933700 w 15227300"/>
              <a:gd name="connsiteY353" fmla="*/ 10090150 h 12611100"/>
              <a:gd name="connsiteX354" fmla="*/ 2933700 w 15227300"/>
              <a:gd name="connsiteY354" fmla="*/ 10287000 h 12611100"/>
              <a:gd name="connsiteX355" fmla="*/ 2889250 w 15227300"/>
              <a:gd name="connsiteY355" fmla="*/ 10287000 h 12611100"/>
              <a:gd name="connsiteX356" fmla="*/ 2863850 w 15227300"/>
              <a:gd name="connsiteY356" fmla="*/ 10166350 h 12611100"/>
              <a:gd name="connsiteX357" fmla="*/ 2857500 w 15227300"/>
              <a:gd name="connsiteY357" fmla="*/ 10153650 h 12611100"/>
              <a:gd name="connsiteX358" fmla="*/ 2857500 w 15227300"/>
              <a:gd name="connsiteY358" fmla="*/ 9855200 h 12611100"/>
              <a:gd name="connsiteX359" fmla="*/ 2870200 w 15227300"/>
              <a:gd name="connsiteY359" fmla="*/ 9836150 h 12611100"/>
              <a:gd name="connsiteX360" fmla="*/ 2889250 w 15227300"/>
              <a:gd name="connsiteY360" fmla="*/ 9836150 h 12611100"/>
              <a:gd name="connsiteX361" fmla="*/ 14357350 w 15227300"/>
              <a:gd name="connsiteY361" fmla="*/ 9810750 h 12611100"/>
              <a:gd name="connsiteX362" fmla="*/ 14452600 w 15227300"/>
              <a:gd name="connsiteY362" fmla="*/ 9823450 h 12611100"/>
              <a:gd name="connsiteX363" fmla="*/ 14541500 w 15227300"/>
              <a:gd name="connsiteY363" fmla="*/ 9861550 h 12611100"/>
              <a:gd name="connsiteX364" fmla="*/ 14839950 w 15227300"/>
              <a:gd name="connsiteY364" fmla="*/ 10071100 h 12611100"/>
              <a:gd name="connsiteX365" fmla="*/ 14859000 w 15227300"/>
              <a:gd name="connsiteY365" fmla="*/ 10115550 h 12611100"/>
              <a:gd name="connsiteX366" fmla="*/ 14884400 w 15227300"/>
              <a:gd name="connsiteY366" fmla="*/ 10261600 h 12611100"/>
              <a:gd name="connsiteX367" fmla="*/ 14947900 w 15227300"/>
              <a:gd name="connsiteY367" fmla="*/ 10439400 h 12611100"/>
              <a:gd name="connsiteX368" fmla="*/ 14992350 w 15227300"/>
              <a:gd name="connsiteY368" fmla="*/ 10553700 h 12611100"/>
              <a:gd name="connsiteX369" fmla="*/ 15017750 w 15227300"/>
              <a:gd name="connsiteY369" fmla="*/ 10604500 h 12611100"/>
              <a:gd name="connsiteX370" fmla="*/ 15049500 w 15227300"/>
              <a:gd name="connsiteY370" fmla="*/ 10699750 h 12611100"/>
              <a:gd name="connsiteX371" fmla="*/ 15068550 w 15227300"/>
              <a:gd name="connsiteY371" fmla="*/ 10763250 h 12611100"/>
              <a:gd name="connsiteX372" fmla="*/ 15068550 w 15227300"/>
              <a:gd name="connsiteY372" fmla="*/ 10890250 h 12611100"/>
              <a:gd name="connsiteX373" fmla="*/ 15055850 w 15227300"/>
              <a:gd name="connsiteY373" fmla="*/ 10928350 h 12611100"/>
              <a:gd name="connsiteX374" fmla="*/ 15068550 w 15227300"/>
              <a:gd name="connsiteY374" fmla="*/ 11004550 h 12611100"/>
              <a:gd name="connsiteX375" fmla="*/ 14973300 w 15227300"/>
              <a:gd name="connsiteY375" fmla="*/ 11137900 h 12611100"/>
              <a:gd name="connsiteX376" fmla="*/ 15030450 w 15227300"/>
              <a:gd name="connsiteY376" fmla="*/ 11207750 h 12611100"/>
              <a:gd name="connsiteX377" fmla="*/ 15055850 w 15227300"/>
              <a:gd name="connsiteY377" fmla="*/ 11214100 h 12611100"/>
              <a:gd name="connsiteX378" fmla="*/ 15055850 w 15227300"/>
              <a:gd name="connsiteY378" fmla="*/ 11296650 h 12611100"/>
              <a:gd name="connsiteX379" fmla="*/ 14897100 w 15227300"/>
              <a:gd name="connsiteY379" fmla="*/ 11398250 h 12611100"/>
              <a:gd name="connsiteX380" fmla="*/ 14890750 w 15227300"/>
              <a:gd name="connsiteY380" fmla="*/ 11474450 h 12611100"/>
              <a:gd name="connsiteX381" fmla="*/ 14871700 w 15227300"/>
              <a:gd name="connsiteY381" fmla="*/ 11487150 h 12611100"/>
              <a:gd name="connsiteX382" fmla="*/ 14757400 w 15227300"/>
              <a:gd name="connsiteY382" fmla="*/ 11506200 h 12611100"/>
              <a:gd name="connsiteX383" fmla="*/ 14643100 w 15227300"/>
              <a:gd name="connsiteY383" fmla="*/ 11487150 h 12611100"/>
              <a:gd name="connsiteX384" fmla="*/ 14624050 w 15227300"/>
              <a:gd name="connsiteY384" fmla="*/ 11461750 h 12611100"/>
              <a:gd name="connsiteX385" fmla="*/ 14649450 w 15227300"/>
              <a:gd name="connsiteY385" fmla="*/ 11417300 h 12611100"/>
              <a:gd name="connsiteX386" fmla="*/ 14611350 w 15227300"/>
              <a:gd name="connsiteY386" fmla="*/ 11379200 h 12611100"/>
              <a:gd name="connsiteX387" fmla="*/ 14528800 w 15227300"/>
              <a:gd name="connsiteY387" fmla="*/ 11195050 h 12611100"/>
              <a:gd name="connsiteX388" fmla="*/ 14497050 w 15227300"/>
              <a:gd name="connsiteY388" fmla="*/ 11112500 h 12611100"/>
              <a:gd name="connsiteX389" fmla="*/ 14446250 w 15227300"/>
              <a:gd name="connsiteY389" fmla="*/ 10985500 h 12611100"/>
              <a:gd name="connsiteX390" fmla="*/ 14357350 w 15227300"/>
              <a:gd name="connsiteY390" fmla="*/ 10934700 h 12611100"/>
              <a:gd name="connsiteX391" fmla="*/ 14243050 w 15227300"/>
              <a:gd name="connsiteY391" fmla="*/ 10845800 h 12611100"/>
              <a:gd name="connsiteX392" fmla="*/ 14224000 w 15227300"/>
              <a:gd name="connsiteY392" fmla="*/ 10795000 h 12611100"/>
              <a:gd name="connsiteX393" fmla="*/ 14217650 w 15227300"/>
              <a:gd name="connsiteY393" fmla="*/ 10725150 h 12611100"/>
              <a:gd name="connsiteX394" fmla="*/ 14211300 w 15227300"/>
              <a:gd name="connsiteY394" fmla="*/ 10712450 h 12611100"/>
              <a:gd name="connsiteX395" fmla="*/ 14128750 w 15227300"/>
              <a:gd name="connsiteY395" fmla="*/ 10344150 h 12611100"/>
              <a:gd name="connsiteX396" fmla="*/ 14128750 w 15227300"/>
              <a:gd name="connsiteY396" fmla="*/ 10198100 h 12611100"/>
              <a:gd name="connsiteX397" fmla="*/ 14331950 w 15227300"/>
              <a:gd name="connsiteY397" fmla="*/ 9804400 h 12611100"/>
              <a:gd name="connsiteX398" fmla="*/ 14357350 w 15227300"/>
              <a:gd name="connsiteY398" fmla="*/ 9810750 h 12611100"/>
              <a:gd name="connsiteX399" fmla="*/ 15220950 w 15227300"/>
              <a:gd name="connsiteY399" fmla="*/ 9702800 h 12611100"/>
              <a:gd name="connsiteX400" fmla="*/ 15220950 w 15227300"/>
              <a:gd name="connsiteY400" fmla="*/ 9798050 h 12611100"/>
              <a:gd name="connsiteX401" fmla="*/ 15081250 w 15227300"/>
              <a:gd name="connsiteY401" fmla="*/ 9798050 h 12611100"/>
              <a:gd name="connsiteX402" fmla="*/ 15081250 w 15227300"/>
              <a:gd name="connsiteY402" fmla="*/ 9766300 h 12611100"/>
              <a:gd name="connsiteX403" fmla="*/ 15163800 w 15227300"/>
              <a:gd name="connsiteY403" fmla="*/ 9702800 h 12611100"/>
              <a:gd name="connsiteX404" fmla="*/ 15220950 w 15227300"/>
              <a:gd name="connsiteY404" fmla="*/ 9702800 h 12611100"/>
              <a:gd name="connsiteX405" fmla="*/ 15024100 w 15227300"/>
              <a:gd name="connsiteY405" fmla="*/ 9702800 h 12611100"/>
              <a:gd name="connsiteX406" fmla="*/ 15024100 w 15227300"/>
              <a:gd name="connsiteY406" fmla="*/ 9772650 h 12611100"/>
              <a:gd name="connsiteX407" fmla="*/ 14954250 w 15227300"/>
              <a:gd name="connsiteY407" fmla="*/ 9772650 h 12611100"/>
              <a:gd name="connsiteX408" fmla="*/ 14954250 w 15227300"/>
              <a:gd name="connsiteY408" fmla="*/ 9702800 h 12611100"/>
              <a:gd name="connsiteX409" fmla="*/ 15024100 w 15227300"/>
              <a:gd name="connsiteY409" fmla="*/ 9702800 h 12611100"/>
              <a:gd name="connsiteX410" fmla="*/ 9417050 w 15227300"/>
              <a:gd name="connsiteY410" fmla="*/ 9721850 h 12611100"/>
              <a:gd name="connsiteX411" fmla="*/ 9378950 w 15227300"/>
              <a:gd name="connsiteY411" fmla="*/ 9709150 h 12611100"/>
              <a:gd name="connsiteX412" fmla="*/ 9404350 w 15227300"/>
              <a:gd name="connsiteY412" fmla="*/ 9709150 h 12611100"/>
              <a:gd name="connsiteX413" fmla="*/ 9417050 w 15227300"/>
              <a:gd name="connsiteY413" fmla="*/ 9696450 h 12611100"/>
              <a:gd name="connsiteX414" fmla="*/ 9417050 w 15227300"/>
              <a:gd name="connsiteY414" fmla="*/ 9721850 h 12611100"/>
              <a:gd name="connsiteX415" fmla="*/ 3956050 w 15227300"/>
              <a:gd name="connsiteY415" fmla="*/ 9677400 h 12611100"/>
              <a:gd name="connsiteX416" fmla="*/ 4000500 w 15227300"/>
              <a:gd name="connsiteY416" fmla="*/ 9766300 h 12611100"/>
              <a:gd name="connsiteX417" fmla="*/ 4019550 w 15227300"/>
              <a:gd name="connsiteY417" fmla="*/ 9823450 h 12611100"/>
              <a:gd name="connsiteX418" fmla="*/ 3987800 w 15227300"/>
              <a:gd name="connsiteY418" fmla="*/ 9836150 h 12611100"/>
              <a:gd name="connsiteX419" fmla="*/ 3879850 w 15227300"/>
              <a:gd name="connsiteY419" fmla="*/ 9855200 h 12611100"/>
              <a:gd name="connsiteX420" fmla="*/ 3841750 w 15227300"/>
              <a:gd name="connsiteY420" fmla="*/ 9817100 h 12611100"/>
              <a:gd name="connsiteX421" fmla="*/ 3886200 w 15227300"/>
              <a:gd name="connsiteY421" fmla="*/ 9785350 h 12611100"/>
              <a:gd name="connsiteX422" fmla="*/ 3886200 w 15227300"/>
              <a:gd name="connsiteY422" fmla="*/ 9766300 h 12611100"/>
              <a:gd name="connsiteX423" fmla="*/ 3829050 w 15227300"/>
              <a:gd name="connsiteY423" fmla="*/ 9759950 h 12611100"/>
              <a:gd name="connsiteX424" fmla="*/ 3822700 w 15227300"/>
              <a:gd name="connsiteY424" fmla="*/ 9696450 h 12611100"/>
              <a:gd name="connsiteX425" fmla="*/ 3937000 w 15227300"/>
              <a:gd name="connsiteY425" fmla="*/ 9696450 h 12611100"/>
              <a:gd name="connsiteX426" fmla="*/ 3937000 w 15227300"/>
              <a:gd name="connsiteY426" fmla="*/ 9677400 h 12611100"/>
              <a:gd name="connsiteX427" fmla="*/ 3956050 w 15227300"/>
              <a:gd name="connsiteY427" fmla="*/ 9677400 h 12611100"/>
              <a:gd name="connsiteX428" fmla="*/ 10191750 w 15227300"/>
              <a:gd name="connsiteY428" fmla="*/ 9658350 h 12611100"/>
              <a:gd name="connsiteX429" fmla="*/ 10185400 w 15227300"/>
              <a:gd name="connsiteY429" fmla="*/ 9715500 h 12611100"/>
              <a:gd name="connsiteX430" fmla="*/ 10153650 w 15227300"/>
              <a:gd name="connsiteY430" fmla="*/ 9785350 h 12611100"/>
              <a:gd name="connsiteX431" fmla="*/ 10121900 w 15227300"/>
              <a:gd name="connsiteY431" fmla="*/ 9817100 h 12611100"/>
              <a:gd name="connsiteX432" fmla="*/ 10109200 w 15227300"/>
              <a:gd name="connsiteY432" fmla="*/ 9810750 h 12611100"/>
              <a:gd name="connsiteX433" fmla="*/ 10071100 w 15227300"/>
              <a:gd name="connsiteY433" fmla="*/ 9728200 h 12611100"/>
              <a:gd name="connsiteX434" fmla="*/ 10109200 w 15227300"/>
              <a:gd name="connsiteY434" fmla="*/ 9658350 h 12611100"/>
              <a:gd name="connsiteX435" fmla="*/ 10191750 w 15227300"/>
              <a:gd name="connsiteY435" fmla="*/ 9658350 h 12611100"/>
              <a:gd name="connsiteX436" fmla="*/ 2882900 w 15227300"/>
              <a:gd name="connsiteY436" fmla="*/ 9683750 h 12611100"/>
              <a:gd name="connsiteX437" fmla="*/ 2857500 w 15227300"/>
              <a:gd name="connsiteY437" fmla="*/ 9715500 h 12611100"/>
              <a:gd name="connsiteX438" fmla="*/ 2857500 w 15227300"/>
              <a:gd name="connsiteY438" fmla="*/ 9658350 h 12611100"/>
              <a:gd name="connsiteX439" fmla="*/ 2882900 w 15227300"/>
              <a:gd name="connsiteY439" fmla="*/ 9683750 h 12611100"/>
              <a:gd name="connsiteX440" fmla="*/ 2641600 w 15227300"/>
              <a:gd name="connsiteY440" fmla="*/ 9671050 h 12611100"/>
              <a:gd name="connsiteX441" fmla="*/ 2635250 w 15227300"/>
              <a:gd name="connsiteY441" fmla="*/ 9658350 h 12611100"/>
              <a:gd name="connsiteX442" fmla="*/ 2641600 w 15227300"/>
              <a:gd name="connsiteY442" fmla="*/ 9671050 h 12611100"/>
              <a:gd name="connsiteX443" fmla="*/ 14700250 w 15227300"/>
              <a:gd name="connsiteY443" fmla="*/ 9785350 h 12611100"/>
              <a:gd name="connsiteX444" fmla="*/ 14516100 w 15227300"/>
              <a:gd name="connsiteY444" fmla="*/ 9785350 h 12611100"/>
              <a:gd name="connsiteX445" fmla="*/ 14420850 w 15227300"/>
              <a:gd name="connsiteY445" fmla="*/ 9740900 h 12611100"/>
              <a:gd name="connsiteX446" fmla="*/ 14344650 w 15227300"/>
              <a:gd name="connsiteY446" fmla="*/ 9683750 h 12611100"/>
              <a:gd name="connsiteX447" fmla="*/ 14382750 w 15227300"/>
              <a:gd name="connsiteY447" fmla="*/ 9645650 h 12611100"/>
              <a:gd name="connsiteX448" fmla="*/ 14700250 w 15227300"/>
              <a:gd name="connsiteY448" fmla="*/ 9785350 h 12611100"/>
              <a:gd name="connsiteX449" fmla="*/ 3194050 w 15227300"/>
              <a:gd name="connsiteY449" fmla="*/ 9544050 h 12611100"/>
              <a:gd name="connsiteX450" fmla="*/ 3232150 w 15227300"/>
              <a:gd name="connsiteY450" fmla="*/ 9817100 h 12611100"/>
              <a:gd name="connsiteX451" fmla="*/ 3232150 w 15227300"/>
              <a:gd name="connsiteY451" fmla="*/ 9899650 h 12611100"/>
              <a:gd name="connsiteX452" fmla="*/ 3187700 w 15227300"/>
              <a:gd name="connsiteY452" fmla="*/ 9899650 h 12611100"/>
              <a:gd name="connsiteX453" fmla="*/ 3187700 w 15227300"/>
              <a:gd name="connsiteY453" fmla="*/ 10020300 h 12611100"/>
              <a:gd name="connsiteX454" fmla="*/ 3067050 w 15227300"/>
              <a:gd name="connsiteY454" fmla="*/ 10280650 h 12611100"/>
              <a:gd name="connsiteX455" fmla="*/ 3028950 w 15227300"/>
              <a:gd name="connsiteY455" fmla="*/ 10255250 h 12611100"/>
              <a:gd name="connsiteX456" fmla="*/ 2997200 w 15227300"/>
              <a:gd name="connsiteY456" fmla="*/ 10179050 h 12611100"/>
              <a:gd name="connsiteX457" fmla="*/ 3111500 w 15227300"/>
              <a:gd name="connsiteY457" fmla="*/ 10102850 h 12611100"/>
              <a:gd name="connsiteX458" fmla="*/ 3124200 w 15227300"/>
              <a:gd name="connsiteY458" fmla="*/ 10039350 h 12611100"/>
              <a:gd name="connsiteX459" fmla="*/ 3124200 w 15227300"/>
              <a:gd name="connsiteY459" fmla="*/ 9912350 h 12611100"/>
              <a:gd name="connsiteX460" fmla="*/ 3175000 w 15227300"/>
              <a:gd name="connsiteY460" fmla="*/ 9544050 h 12611100"/>
              <a:gd name="connsiteX461" fmla="*/ 3194050 w 15227300"/>
              <a:gd name="connsiteY461" fmla="*/ 9544050 h 12611100"/>
              <a:gd name="connsiteX462" fmla="*/ 9994900 w 15227300"/>
              <a:gd name="connsiteY462" fmla="*/ 9512300 h 12611100"/>
              <a:gd name="connsiteX463" fmla="*/ 10001250 w 15227300"/>
              <a:gd name="connsiteY463" fmla="*/ 9531350 h 12611100"/>
              <a:gd name="connsiteX464" fmla="*/ 9975850 w 15227300"/>
              <a:gd name="connsiteY464" fmla="*/ 9594850 h 12611100"/>
              <a:gd name="connsiteX465" fmla="*/ 9918700 w 15227300"/>
              <a:gd name="connsiteY465" fmla="*/ 9728200 h 12611100"/>
              <a:gd name="connsiteX466" fmla="*/ 9880600 w 15227300"/>
              <a:gd name="connsiteY466" fmla="*/ 9779000 h 12611100"/>
              <a:gd name="connsiteX467" fmla="*/ 9867900 w 15227300"/>
              <a:gd name="connsiteY467" fmla="*/ 9817100 h 12611100"/>
              <a:gd name="connsiteX468" fmla="*/ 9893300 w 15227300"/>
              <a:gd name="connsiteY468" fmla="*/ 9664700 h 12611100"/>
              <a:gd name="connsiteX469" fmla="*/ 9861550 w 15227300"/>
              <a:gd name="connsiteY469" fmla="*/ 9575800 h 12611100"/>
              <a:gd name="connsiteX470" fmla="*/ 9893300 w 15227300"/>
              <a:gd name="connsiteY470" fmla="*/ 9512300 h 12611100"/>
              <a:gd name="connsiteX471" fmla="*/ 9994900 w 15227300"/>
              <a:gd name="connsiteY471" fmla="*/ 9512300 h 12611100"/>
              <a:gd name="connsiteX472" fmla="*/ 11684000 w 15227300"/>
              <a:gd name="connsiteY472" fmla="*/ 9486900 h 12611100"/>
              <a:gd name="connsiteX473" fmla="*/ 11811000 w 15227300"/>
              <a:gd name="connsiteY473" fmla="*/ 9594850 h 12611100"/>
              <a:gd name="connsiteX474" fmla="*/ 11849100 w 15227300"/>
              <a:gd name="connsiteY474" fmla="*/ 9652000 h 12611100"/>
              <a:gd name="connsiteX475" fmla="*/ 11741150 w 15227300"/>
              <a:gd name="connsiteY475" fmla="*/ 9652000 h 12611100"/>
              <a:gd name="connsiteX476" fmla="*/ 11658600 w 15227300"/>
              <a:gd name="connsiteY476" fmla="*/ 9505950 h 12611100"/>
              <a:gd name="connsiteX477" fmla="*/ 11658600 w 15227300"/>
              <a:gd name="connsiteY477" fmla="*/ 9486900 h 12611100"/>
              <a:gd name="connsiteX478" fmla="*/ 11684000 w 15227300"/>
              <a:gd name="connsiteY478" fmla="*/ 9486900 h 12611100"/>
              <a:gd name="connsiteX479" fmla="*/ 10833100 w 15227300"/>
              <a:gd name="connsiteY479" fmla="*/ 9467850 h 12611100"/>
              <a:gd name="connsiteX480" fmla="*/ 10769600 w 15227300"/>
              <a:gd name="connsiteY480" fmla="*/ 9518650 h 12611100"/>
              <a:gd name="connsiteX481" fmla="*/ 10699750 w 15227300"/>
              <a:gd name="connsiteY481" fmla="*/ 9505950 h 12611100"/>
              <a:gd name="connsiteX482" fmla="*/ 10699750 w 15227300"/>
              <a:gd name="connsiteY482" fmla="*/ 9486900 h 12611100"/>
              <a:gd name="connsiteX483" fmla="*/ 10763250 w 15227300"/>
              <a:gd name="connsiteY483" fmla="*/ 9455150 h 12611100"/>
              <a:gd name="connsiteX484" fmla="*/ 10833100 w 15227300"/>
              <a:gd name="connsiteY484" fmla="*/ 9467850 h 12611100"/>
              <a:gd name="connsiteX485" fmla="*/ 13811250 w 15227300"/>
              <a:gd name="connsiteY485" fmla="*/ 9486900 h 12611100"/>
              <a:gd name="connsiteX486" fmla="*/ 13779500 w 15227300"/>
              <a:gd name="connsiteY486" fmla="*/ 9575800 h 12611100"/>
              <a:gd name="connsiteX487" fmla="*/ 13766800 w 15227300"/>
              <a:gd name="connsiteY487" fmla="*/ 9582150 h 12611100"/>
              <a:gd name="connsiteX488" fmla="*/ 13760450 w 15227300"/>
              <a:gd name="connsiteY488" fmla="*/ 9525000 h 12611100"/>
              <a:gd name="connsiteX489" fmla="*/ 13779500 w 15227300"/>
              <a:gd name="connsiteY489" fmla="*/ 9429750 h 12611100"/>
              <a:gd name="connsiteX490" fmla="*/ 13811250 w 15227300"/>
              <a:gd name="connsiteY490" fmla="*/ 9486900 h 12611100"/>
              <a:gd name="connsiteX491" fmla="*/ 9740900 w 15227300"/>
              <a:gd name="connsiteY491" fmla="*/ 9442450 h 12611100"/>
              <a:gd name="connsiteX492" fmla="*/ 9594850 w 15227300"/>
              <a:gd name="connsiteY492" fmla="*/ 9728200 h 12611100"/>
              <a:gd name="connsiteX493" fmla="*/ 9531350 w 15227300"/>
              <a:gd name="connsiteY493" fmla="*/ 9747250 h 12611100"/>
              <a:gd name="connsiteX494" fmla="*/ 9518650 w 15227300"/>
              <a:gd name="connsiteY494" fmla="*/ 9715500 h 12611100"/>
              <a:gd name="connsiteX495" fmla="*/ 9563100 w 15227300"/>
              <a:gd name="connsiteY495" fmla="*/ 9563100 h 12611100"/>
              <a:gd name="connsiteX496" fmla="*/ 9569450 w 15227300"/>
              <a:gd name="connsiteY496" fmla="*/ 9525000 h 12611100"/>
              <a:gd name="connsiteX497" fmla="*/ 9607550 w 15227300"/>
              <a:gd name="connsiteY497" fmla="*/ 9461500 h 12611100"/>
              <a:gd name="connsiteX498" fmla="*/ 9709150 w 15227300"/>
              <a:gd name="connsiteY498" fmla="*/ 9404350 h 12611100"/>
              <a:gd name="connsiteX499" fmla="*/ 9740900 w 15227300"/>
              <a:gd name="connsiteY499" fmla="*/ 9442450 h 12611100"/>
              <a:gd name="connsiteX500" fmla="*/ 14636750 w 15227300"/>
              <a:gd name="connsiteY500" fmla="*/ 9378950 h 12611100"/>
              <a:gd name="connsiteX501" fmla="*/ 14649450 w 15227300"/>
              <a:gd name="connsiteY501" fmla="*/ 9417050 h 12611100"/>
              <a:gd name="connsiteX502" fmla="*/ 14643100 w 15227300"/>
              <a:gd name="connsiteY502" fmla="*/ 9448800 h 12611100"/>
              <a:gd name="connsiteX503" fmla="*/ 14516100 w 15227300"/>
              <a:gd name="connsiteY503" fmla="*/ 9480550 h 12611100"/>
              <a:gd name="connsiteX504" fmla="*/ 14490700 w 15227300"/>
              <a:gd name="connsiteY504" fmla="*/ 9474200 h 12611100"/>
              <a:gd name="connsiteX505" fmla="*/ 14446250 w 15227300"/>
              <a:gd name="connsiteY505" fmla="*/ 9410700 h 12611100"/>
              <a:gd name="connsiteX506" fmla="*/ 14503400 w 15227300"/>
              <a:gd name="connsiteY506" fmla="*/ 9378950 h 12611100"/>
              <a:gd name="connsiteX507" fmla="*/ 14636750 w 15227300"/>
              <a:gd name="connsiteY507" fmla="*/ 9378950 h 12611100"/>
              <a:gd name="connsiteX508" fmla="*/ 2882900 w 15227300"/>
              <a:gd name="connsiteY508" fmla="*/ 9296400 h 12611100"/>
              <a:gd name="connsiteX509" fmla="*/ 2882900 w 15227300"/>
              <a:gd name="connsiteY509" fmla="*/ 9518650 h 12611100"/>
              <a:gd name="connsiteX510" fmla="*/ 2857500 w 15227300"/>
              <a:gd name="connsiteY510" fmla="*/ 9556750 h 12611100"/>
              <a:gd name="connsiteX511" fmla="*/ 2838450 w 15227300"/>
              <a:gd name="connsiteY511" fmla="*/ 9455150 h 12611100"/>
              <a:gd name="connsiteX512" fmla="*/ 2838450 w 15227300"/>
              <a:gd name="connsiteY512" fmla="*/ 9296400 h 12611100"/>
              <a:gd name="connsiteX513" fmla="*/ 2882900 w 15227300"/>
              <a:gd name="connsiteY513" fmla="*/ 9296400 h 12611100"/>
              <a:gd name="connsiteX514" fmla="*/ 9334500 w 15227300"/>
              <a:gd name="connsiteY514" fmla="*/ 9271000 h 12611100"/>
              <a:gd name="connsiteX515" fmla="*/ 9334500 w 15227300"/>
              <a:gd name="connsiteY515" fmla="*/ 9290050 h 12611100"/>
              <a:gd name="connsiteX516" fmla="*/ 9315450 w 15227300"/>
              <a:gd name="connsiteY516" fmla="*/ 9290050 h 12611100"/>
              <a:gd name="connsiteX517" fmla="*/ 9302750 w 15227300"/>
              <a:gd name="connsiteY517" fmla="*/ 9271000 h 12611100"/>
              <a:gd name="connsiteX518" fmla="*/ 9334500 w 15227300"/>
              <a:gd name="connsiteY518" fmla="*/ 9271000 h 12611100"/>
              <a:gd name="connsiteX519" fmla="*/ 14560550 w 15227300"/>
              <a:gd name="connsiteY519" fmla="*/ 9271000 h 12611100"/>
              <a:gd name="connsiteX520" fmla="*/ 14573250 w 15227300"/>
              <a:gd name="connsiteY520" fmla="*/ 9296400 h 12611100"/>
              <a:gd name="connsiteX521" fmla="*/ 14465300 w 15227300"/>
              <a:gd name="connsiteY521" fmla="*/ 9334500 h 12611100"/>
              <a:gd name="connsiteX522" fmla="*/ 14433550 w 15227300"/>
              <a:gd name="connsiteY522" fmla="*/ 9334500 h 12611100"/>
              <a:gd name="connsiteX523" fmla="*/ 14433550 w 15227300"/>
              <a:gd name="connsiteY523" fmla="*/ 9296400 h 12611100"/>
              <a:gd name="connsiteX524" fmla="*/ 14509750 w 15227300"/>
              <a:gd name="connsiteY524" fmla="*/ 9251950 h 12611100"/>
              <a:gd name="connsiteX525" fmla="*/ 14560550 w 15227300"/>
              <a:gd name="connsiteY525" fmla="*/ 9271000 h 12611100"/>
              <a:gd name="connsiteX526" fmla="*/ 14236700 w 15227300"/>
              <a:gd name="connsiteY526" fmla="*/ 9398000 h 12611100"/>
              <a:gd name="connsiteX527" fmla="*/ 14103350 w 15227300"/>
              <a:gd name="connsiteY527" fmla="*/ 9601200 h 12611100"/>
              <a:gd name="connsiteX528" fmla="*/ 14065250 w 15227300"/>
              <a:gd name="connsiteY528" fmla="*/ 9607550 h 12611100"/>
              <a:gd name="connsiteX529" fmla="*/ 13976350 w 15227300"/>
              <a:gd name="connsiteY529" fmla="*/ 9582150 h 12611100"/>
              <a:gd name="connsiteX530" fmla="*/ 14046200 w 15227300"/>
              <a:gd name="connsiteY530" fmla="*/ 9563100 h 12611100"/>
              <a:gd name="connsiteX531" fmla="*/ 14052550 w 15227300"/>
              <a:gd name="connsiteY531" fmla="*/ 9550400 h 12611100"/>
              <a:gd name="connsiteX532" fmla="*/ 14027150 w 15227300"/>
              <a:gd name="connsiteY532" fmla="*/ 9505950 h 12611100"/>
              <a:gd name="connsiteX533" fmla="*/ 13963650 w 15227300"/>
              <a:gd name="connsiteY533" fmla="*/ 9467850 h 12611100"/>
              <a:gd name="connsiteX534" fmla="*/ 13970000 w 15227300"/>
              <a:gd name="connsiteY534" fmla="*/ 9455150 h 12611100"/>
              <a:gd name="connsiteX535" fmla="*/ 13989050 w 15227300"/>
              <a:gd name="connsiteY535" fmla="*/ 9455150 h 12611100"/>
              <a:gd name="connsiteX536" fmla="*/ 14033500 w 15227300"/>
              <a:gd name="connsiteY536" fmla="*/ 9480550 h 12611100"/>
              <a:gd name="connsiteX537" fmla="*/ 14077950 w 15227300"/>
              <a:gd name="connsiteY537" fmla="*/ 9480550 h 12611100"/>
              <a:gd name="connsiteX538" fmla="*/ 14084300 w 15227300"/>
              <a:gd name="connsiteY538" fmla="*/ 9461500 h 12611100"/>
              <a:gd name="connsiteX539" fmla="*/ 14071600 w 15227300"/>
              <a:gd name="connsiteY539" fmla="*/ 9436100 h 12611100"/>
              <a:gd name="connsiteX540" fmla="*/ 13982700 w 15227300"/>
              <a:gd name="connsiteY540" fmla="*/ 9372600 h 12611100"/>
              <a:gd name="connsiteX541" fmla="*/ 14008100 w 15227300"/>
              <a:gd name="connsiteY541" fmla="*/ 9353550 h 12611100"/>
              <a:gd name="connsiteX542" fmla="*/ 14071600 w 15227300"/>
              <a:gd name="connsiteY542" fmla="*/ 9385300 h 12611100"/>
              <a:gd name="connsiteX543" fmla="*/ 14103350 w 15227300"/>
              <a:gd name="connsiteY543" fmla="*/ 9391650 h 12611100"/>
              <a:gd name="connsiteX544" fmla="*/ 14179550 w 15227300"/>
              <a:gd name="connsiteY544" fmla="*/ 9372600 h 12611100"/>
              <a:gd name="connsiteX545" fmla="*/ 14071600 w 15227300"/>
              <a:gd name="connsiteY545" fmla="*/ 9309100 h 12611100"/>
              <a:gd name="connsiteX546" fmla="*/ 14020800 w 15227300"/>
              <a:gd name="connsiteY546" fmla="*/ 9290050 h 12611100"/>
              <a:gd name="connsiteX547" fmla="*/ 14052550 w 15227300"/>
              <a:gd name="connsiteY547" fmla="*/ 9251950 h 12611100"/>
              <a:gd name="connsiteX548" fmla="*/ 14236700 w 15227300"/>
              <a:gd name="connsiteY548" fmla="*/ 9398000 h 12611100"/>
              <a:gd name="connsiteX549" fmla="*/ 13823950 w 15227300"/>
              <a:gd name="connsiteY549" fmla="*/ 9321800 h 12611100"/>
              <a:gd name="connsiteX550" fmla="*/ 13804900 w 15227300"/>
              <a:gd name="connsiteY550" fmla="*/ 9410700 h 12611100"/>
              <a:gd name="connsiteX551" fmla="*/ 13779500 w 15227300"/>
              <a:gd name="connsiteY551" fmla="*/ 9410700 h 12611100"/>
              <a:gd name="connsiteX552" fmla="*/ 13779500 w 15227300"/>
              <a:gd name="connsiteY552" fmla="*/ 9334500 h 12611100"/>
              <a:gd name="connsiteX553" fmla="*/ 13798550 w 15227300"/>
              <a:gd name="connsiteY553" fmla="*/ 9251950 h 12611100"/>
              <a:gd name="connsiteX554" fmla="*/ 13823950 w 15227300"/>
              <a:gd name="connsiteY554" fmla="*/ 9321800 h 12611100"/>
              <a:gd name="connsiteX555" fmla="*/ 13627100 w 15227300"/>
              <a:gd name="connsiteY555" fmla="*/ 9194800 h 12611100"/>
              <a:gd name="connsiteX556" fmla="*/ 13747750 w 15227300"/>
              <a:gd name="connsiteY556" fmla="*/ 9277350 h 12611100"/>
              <a:gd name="connsiteX557" fmla="*/ 13690600 w 15227300"/>
              <a:gd name="connsiteY557" fmla="*/ 9347200 h 12611100"/>
              <a:gd name="connsiteX558" fmla="*/ 13665200 w 15227300"/>
              <a:gd name="connsiteY558" fmla="*/ 9340850 h 12611100"/>
              <a:gd name="connsiteX559" fmla="*/ 13608050 w 15227300"/>
              <a:gd name="connsiteY559" fmla="*/ 9220200 h 12611100"/>
              <a:gd name="connsiteX560" fmla="*/ 13614400 w 15227300"/>
              <a:gd name="connsiteY560" fmla="*/ 9194800 h 12611100"/>
              <a:gd name="connsiteX561" fmla="*/ 13627100 w 15227300"/>
              <a:gd name="connsiteY561" fmla="*/ 9194800 h 12611100"/>
              <a:gd name="connsiteX562" fmla="*/ 9055100 w 15227300"/>
              <a:gd name="connsiteY562" fmla="*/ 9163050 h 12611100"/>
              <a:gd name="connsiteX563" fmla="*/ 9061450 w 15227300"/>
              <a:gd name="connsiteY563" fmla="*/ 9175750 h 12611100"/>
              <a:gd name="connsiteX564" fmla="*/ 9036050 w 15227300"/>
              <a:gd name="connsiteY564" fmla="*/ 9213850 h 12611100"/>
              <a:gd name="connsiteX565" fmla="*/ 9004300 w 15227300"/>
              <a:gd name="connsiteY565" fmla="*/ 9213850 h 12611100"/>
              <a:gd name="connsiteX566" fmla="*/ 9017000 w 15227300"/>
              <a:gd name="connsiteY566" fmla="*/ 9163050 h 12611100"/>
              <a:gd name="connsiteX567" fmla="*/ 9055100 w 15227300"/>
              <a:gd name="connsiteY567" fmla="*/ 9163050 h 12611100"/>
              <a:gd name="connsiteX568" fmla="*/ 13760450 w 15227300"/>
              <a:gd name="connsiteY568" fmla="*/ 9124950 h 12611100"/>
              <a:gd name="connsiteX569" fmla="*/ 13792200 w 15227300"/>
              <a:gd name="connsiteY569" fmla="*/ 9163050 h 12611100"/>
              <a:gd name="connsiteX570" fmla="*/ 13779500 w 15227300"/>
              <a:gd name="connsiteY570" fmla="*/ 9188450 h 12611100"/>
              <a:gd name="connsiteX571" fmla="*/ 13766800 w 15227300"/>
              <a:gd name="connsiteY571" fmla="*/ 9175750 h 12611100"/>
              <a:gd name="connsiteX572" fmla="*/ 13760450 w 15227300"/>
              <a:gd name="connsiteY572" fmla="*/ 9188450 h 12611100"/>
              <a:gd name="connsiteX573" fmla="*/ 13671550 w 15227300"/>
              <a:gd name="connsiteY573" fmla="*/ 9124950 h 12611100"/>
              <a:gd name="connsiteX574" fmla="*/ 13760450 w 15227300"/>
              <a:gd name="connsiteY574" fmla="*/ 9124950 h 12611100"/>
              <a:gd name="connsiteX575" fmla="*/ 3702050 w 15227300"/>
              <a:gd name="connsiteY575" fmla="*/ 9124950 h 12611100"/>
              <a:gd name="connsiteX576" fmla="*/ 3702050 w 15227300"/>
              <a:gd name="connsiteY576" fmla="*/ 9144000 h 12611100"/>
              <a:gd name="connsiteX577" fmla="*/ 3689350 w 15227300"/>
              <a:gd name="connsiteY577" fmla="*/ 9156700 h 12611100"/>
              <a:gd name="connsiteX578" fmla="*/ 3676650 w 15227300"/>
              <a:gd name="connsiteY578" fmla="*/ 9137650 h 12611100"/>
              <a:gd name="connsiteX579" fmla="*/ 3676650 w 15227300"/>
              <a:gd name="connsiteY579" fmla="*/ 9112250 h 12611100"/>
              <a:gd name="connsiteX580" fmla="*/ 3702050 w 15227300"/>
              <a:gd name="connsiteY580" fmla="*/ 9124950 h 12611100"/>
              <a:gd name="connsiteX581" fmla="*/ 13004800 w 15227300"/>
              <a:gd name="connsiteY581" fmla="*/ 9086850 h 12611100"/>
              <a:gd name="connsiteX582" fmla="*/ 13004800 w 15227300"/>
              <a:gd name="connsiteY582" fmla="*/ 9163050 h 12611100"/>
              <a:gd name="connsiteX583" fmla="*/ 12960350 w 15227300"/>
              <a:gd name="connsiteY583" fmla="*/ 9163050 h 12611100"/>
              <a:gd name="connsiteX584" fmla="*/ 12960350 w 15227300"/>
              <a:gd name="connsiteY584" fmla="*/ 9086850 h 12611100"/>
              <a:gd name="connsiteX585" fmla="*/ 13004800 w 15227300"/>
              <a:gd name="connsiteY585" fmla="*/ 9086850 h 12611100"/>
              <a:gd name="connsiteX586" fmla="*/ 514350 w 15227300"/>
              <a:gd name="connsiteY586" fmla="*/ 9105900 h 12611100"/>
              <a:gd name="connsiteX587" fmla="*/ 520700 w 15227300"/>
              <a:gd name="connsiteY587" fmla="*/ 9074150 h 12611100"/>
              <a:gd name="connsiteX588" fmla="*/ 514350 w 15227300"/>
              <a:gd name="connsiteY588" fmla="*/ 9105900 h 12611100"/>
              <a:gd name="connsiteX589" fmla="*/ 11112500 w 15227300"/>
              <a:gd name="connsiteY589" fmla="*/ 9277350 h 12611100"/>
              <a:gd name="connsiteX590" fmla="*/ 10972800 w 15227300"/>
              <a:gd name="connsiteY590" fmla="*/ 9398000 h 12611100"/>
              <a:gd name="connsiteX591" fmla="*/ 10795000 w 15227300"/>
              <a:gd name="connsiteY591" fmla="*/ 9398000 h 12611100"/>
              <a:gd name="connsiteX592" fmla="*/ 10737850 w 15227300"/>
              <a:gd name="connsiteY592" fmla="*/ 9378950 h 12611100"/>
              <a:gd name="connsiteX593" fmla="*/ 10731500 w 15227300"/>
              <a:gd name="connsiteY593" fmla="*/ 9353550 h 12611100"/>
              <a:gd name="connsiteX594" fmla="*/ 10807700 w 15227300"/>
              <a:gd name="connsiteY594" fmla="*/ 9296400 h 12611100"/>
              <a:gd name="connsiteX595" fmla="*/ 10788650 w 15227300"/>
              <a:gd name="connsiteY595" fmla="*/ 9207500 h 12611100"/>
              <a:gd name="connsiteX596" fmla="*/ 10699750 w 15227300"/>
              <a:gd name="connsiteY596" fmla="*/ 9118600 h 12611100"/>
              <a:gd name="connsiteX597" fmla="*/ 10699750 w 15227300"/>
              <a:gd name="connsiteY597" fmla="*/ 9099550 h 12611100"/>
              <a:gd name="connsiteX598" fmla="*/ 10883900 w 15227300"/>
              <a:gd name="connsiteY598" fmla="*/ 9061450 h 12611100"/>
              <a:gd name="connsiteX599" fmla="*/ 11112500 w 15227300"/>
              <a:gd name="connsiteY599" fmla="*/ 9277350 h 12611100"/>
              <a:gd name="connsiteX600" fmla="*/ 1193800 w 15227300"/>
              <a:gd name="connsiteY600" fmla="*/ 9061450 h 12611100"/>
              <a:gd name="connsiteX601" fmla="*/ 1276350 w 15227300"/>
              <a:gd name="connsiteY601" fmla="*/ 9118600 h 12611100"/>
              <a:gd name="connsiteX602" fmla="*/ 1187450 w 15227300"/>
              <a:gd name="connsiteY602" fmla="*/ 9353550 h 12611100"/>
              <a:gd name="connsiteX603" fmla="*/ 1187450 w 15227300"/>
              <a:gd name="connsiteY603" fmla="*/ 9582150 h 12611100"/>
              <a:gd name="connsiteX604" fmla="*/ 1168400 w 15227300"/>
              <a:gd name="connsiteY604" fmla="*/ 9582150 h 12611100"/>
              <a:gd name="connsiteX605" fmla="*/ 1085850 w 15227300"/>
              <a:gd name="connsiteY605" fmla="*/ 9499600 h 12611100"/>
              <a:gd name="connsiteX606" fmla="*/ 1022350 w 15227300"/>
              <a:gd name="connsiteY606" fmla="*/ 9321800 h 12611100"/>
              <a:gd name="connsiteX607" fmla="*/ 1022350 w 15227300"/>
              <a:gd name="connsiteY607" fmla="*/ 9207500 h 12611100"/>
              <a:gd name="connsiteX608" fmla="*/ 1098550 w 15227300"/>
              <a:gd name="connsiteY608" fmla="*/ 9061450 h 12611100"/>
              <a:gd name="connsiteX609" fmla="*/ 1193800 w 15227300"/>
              <a:gd name="connsiteY609" fmla="*/ 9061450 h 12611100"/>
              <a:gd name="connsiteX610" fmla="*/ 12788900 w 15227300"/>
              <a:gd name="connsiteY610" fmla="*/ 9245600 h 12611100"/>
              <a:gd name="connsiteX611" fmla="*/ 12846050 w 15227300"/>
              <a:gd name="connsiteY611" fmla="*/ 9372600 h 12611100"/>
              <a:gd name="connsiteX612" fmla="*/ 12820650 w 15227300"/>
              <a:gd name="connsiteY612" fmla="*/ 9544050 h 12611100"/>
              <a:gd name="connsiteX613" fmla="*/ 12928600 w 15227300"/>
              <a:gd name="connsiteY613" fmla="*/ 10128250 h 12611100"/>
              <a:gd name="connsiteX614" fmla="*/ 12928600 w 15227300"/>
              <a:gd name="connsiteY614" fmla="*/ 10280650 h 12611100"/>
              <a:gd name="connsiteX615" fmla="*/ 12801600 w 15227300"/>
              <a:gd name="connsiteY615" fmla="*/ 10280650 h 12611100"/>
              <a:gd name="connsiteX616" fmla="*/ 12788900 w 15227300"/>
              <a:gd name="connsiteY616" fmla="*/ 10229850 h 12611100"/>
              <a:gd name="connsiteX617" fmla="*/ 12801600 w 15227300"/>
              <a:gd name="connsiteY617" fmla="*/ 10179050 h 12611100"/>
              <a:gd name="connsiteX618" fmla="*/ 12801600 w 15227300"/>
              <a:gd name="connsiteY618" fmla="*/ 10039350 h 12611100"/>
              <a:gd name="connsiteX619" fmla="*/ 12788900 w 15227300"/>
              <a:gd name="connsiteY619" fmla="*/ 10039350 h 12611100"/>
              <a:gd name="connsiteX620" fmla="*/ 12788900 w 15227300"/>
              <a:gd name="connsiteY620" fmla="*/ 9798050 h 12611100"/>
              <a:gd name="connsiteX621" fmla="*/ 12769850 w 15227300"/>
              <a:gd name="connsiteY621" fmla="*/ 9664700 h 12611100"/>
              <a:gd name="connsiteX622" fmla="*/ 12769850 w 15227300"/>
              <a:gd name="connsiteY622" fmla="*/ 9499600 h 12611100"/>
              <a:gd name="connsiteX623" fmla="*/ 12744450 w 15227300"/>
              <a:gd name="connsiteY623" fmla="*/ 9429750 h 12611100"/>
              <a:gd name="connsiteX624" fmla="*/ 12738100 w 15227300"/>
              <a:gd name="connsiteY624" fmla="*/ 9366250 h 12611100"/>
              <a:gd name="connsiteX625" fmla="*/ 12769850 w 15227300"/>
              <a:gd name="connsiteY625" fmla="*/ 9150350 h 12611100"/>
              <a:gd name="connsiteX626" fmla="*/ 12750800 w 15227300"/>
              <a:gd name="connsiteY626" fmla="*/ 9042400 h 12611100"/>
              <a:gd name="connsiteX627" fmla="*/ 12788900 w 15227300"/>
              <a:gd name="connsiteY627" fmla="*/ 9150350 h 12611100"/>
              <a:gd name="connsiteX628" fmla="*/ 12788900 w 15227300"/>
              <a:gd name="connsiteY628" fmla="*/ 9245600 h 12611100"/>
              <a:gd name="connsiteX629" fmla="*/ 2133600 w 15227300"/>
              <a:gd name="connsiteY629" fmla="*/ 9048750 h 12611100"/>
              <a:gd name="connsiteX630" fmla="*/ 2159000 w 15227300"/>
              <a:gd name="connsiteY630" fmla="*/ 9048750 h 12611100"/>
              <a:gd name="connsiteX631" fmla="*/ 2305050 w 15227300"/>
              <a:gd name="connsiteY631" fmla="*/ 9093200 h 12611100"/>
              <a:gd name="connsiteX632" fmla="*/ 2400300 w 15227300"/>
              <a:gd name="connsiteY632" fmla="*/ 9112250 h 12611100"/>
              <a:gd name="connsiteX633" fmla="*/ 2438400 w 15227300"/>
              <a:gd name="connsiteY633" fmla="*/ 9137650 h 12611100"/>
              <a:gd name="connsiteX634" fmla="*/ 2393950 w 15227300"/>
              <a:gd name="connsiteY634" fmla="*/ 9461500 h 12611100"/>
              <a:gd name="connsiteX635" fmla="*/ 2362200 w 15227300"/>
              <a:gd name="connsiteY635" fmla="*/ 9493250 h 12611100"/>
              <a:gd name="connsiteX636" fmla="*/ 1968500 w 15227300"/>
              <a:gd name="connsiteY636" fmla="*/ 9391650 h 12611100"/>
              <a:gd name="connsiteX637" fmla="*/ 1955800 w 15227300"/>
              <a:gd name="connsiteY637" fmla="*/ 9359900 h 12611100"/>
              <a:gd name="connsiteX638" fmla="*/ 2114550 w 15227300"/>
              <a:gd name="connsiteY638" fmla="*/ 9042400 h 12611100"/>
              <a:gd name="connsiteX639" fmla="*/ 2133600 w 15227300"/>
              <a:gd name="connsiteY639" fmla="*/ 9048750 h 12611100"/>
              <a:gd name="connsiteX640" fmla="*/ 13709650 w 15227300"/>
              <a:gd name="connsiteY640" fmla="*/ 9023350 h 12611100"/>
              <a:gd name="connsiteX641" fmla="*/ 13722350 w 15227300"/>
              <a:gd name="connsiteY641" fmla="*/ 9036050 h 12611100"/>
              <a:gd name="connsiteX642" fmla="*/ 13855700 w 15227300"/>
              <a:gd name="connsiteY642" fmla="*/ 9302750 h 12611100"/>
              <a:gd name="connsiteX643" fmla="*/ 13874750 w 15227300"/>
              <a:gd name="connsiteY643" fmla="*/ 9378950 h 12611100"/>
              <a:gd name="connsiteX644" fmla="*/ 13868400 w 15227300"/>
              <a:gd name="connsiteY644" fmla="*/ 9525000 h 12611100"/>
              <a:gd name="connsiteX645" fmla="*/ 13792200 w 15227300"/>
              <a:gd name="connsiteY645" fmla="*/ 9753600 h 12611100"/>
              <a:gd name="connsiteX646" fmla="*/ 13754100 w 15227300"/>
              <a:gd name="connsiteY646" fmla="*/ 9817100 h 12611100"/>
              <a:gd name="connsiteX647" fmla="*/ 13646150 w 15227300"/>
              <a:gd name="connsiteY647" fmla="*/ 9785350 h 12611100"/>
              <a:gd name="connsiteX648" fmla="*/ 13665200 w 15227300"/>
              <a:gd name="connsiteY648" fmla="*/ 9671050 h 12611100"/>
              <a:gd name="connsiteX649" fmla="*/ 13620750 w 15227300"/>
              <a:gd name="connsiteY649" fmla="*/ 9626600 h 12611100"/>
              <a:gd name="connsiteX650" fmla="*/ 13563600 w 15227300"/>
              <a:gd name="connsiteY650" fmla="*/ 9740900 h 12611100"/>
              <a:gd name="connsiteX651" fmla="*/ 13538200 w 15227300"/>
              <a:gd name="connsiteY651" fmla="*/ 9810750 h 12611100"/>
              <a:gd name="connsiteX652" fmla="*/ 13525500 w 15227300"/>
              <a:gd name="connsiteY652" fmla="*/ 9817100 h 12611100"/>
              <a:gd name="connsiteX653" fmla="*/ 13512800 w 15227300"/>
              <a:gd name="connsiteY653" fmla="*/ 9753600 h 12611100"/>
              <a:gd name="connsiteX654" fmla="*/ 13557250 w 15227300"/>
              <a:gd name="connsiteY654" fmla="*/ 9493250 h 12611100"/>
              <a:gd name="connsiteX655" fmla="*/ 13557250 w 15227300"/>
              <a:gd name="connsiteY655" fmla="*/ 9347200 h 12611100"/>
              <a:gd name="connsiteX656" fmla="*/ 13519150 w 15227300"/>
              <a:gd name="connsiteY656" fmla="*/ 9251950 h 12611100"/>
              <a:gd name="connsiteX657" fmla="*/ 13493750 w 15227300"/>
              <a:gd name="connsiteY657" fmla="*/ 9207500 h 12611100"/>
              <a:gd name="connsiteX658" fmla="*/ 13690600 w 15227300"/>
              <a:gd name="connsiteY658" fmla="*/ 9023350 h 12611100"/>
              <a:gd name="connsiteX659" fmla="*/ 13709650 w 15227300"/>
              <a:gd name="connsiteY659" fmla="*/ 9023350 h 12611100"/>
              <a:gd name="connsiteX660" fmla="*/ 13074650 w 15227300"/>
              <a:gd name="connsiteY660" fmla="*/ 9023350 h 12611100"/>
              <a:gd name="connsiteX661" fmla="*/ 13265150 w 15227300"/>
              <a:gd name="connsiteY661" fmla="*/ 9182100 h 12611100"/>
              <a:gd name="connsiteX662" fmla="*/ 13354050 w 15227300"/>
              <a:gd name="connsiteY662" fmla="*/ 9328150 h 12611100"/>
              <a:gd name="connsiteX663" fmla="*/ 13373100 w 15227300"/>
              <a:gd name="connsiteY663" fmla="*/ 9353550 h 12611100"/>
              <a:gd name="connsiteX664" fmla="*/ 13398500 w 15227300"/>
              <a:gd name="connsiteY664" fmla="*/ 9480550 h 12611100"/>
              <a:gd name="connsiteX665" fmla="*/ 13296900 w 15227300"/>
              <a:gd name="connsiteY665" fmla="*/ 9747250 h 12611100"/>
              <a:gd name="connsiteX666" fmla="*/ 13227050 w 15227300"/>
              <a:gd name="connsiteY666" fmla="*/ 9683750 h 12611100"/>
              <a:gd name="connsiteX667" fmla="*/ 13188950 w 15227300"/>
              <a:gd name="connsiteY667" fmla="*/ 9442450 h 12611100"/>
              <a:gd name="connsiteX668" fmla="*/ 13049250 w 15227300"/>
              <a:gd name="connsiteY668" fmla="*/ 9264650 h 12611100"/>
              <a:gd name="connsiteX669" fmla="*/ 13049250 w 15227300"/>
              <a:gd name="connsiteY669" fmla="*/ 9226550 h 12611100"/>
              <a:gd name="connsiteX670" fmla="*/ 12998450 w 15227300"/>
              <a:gd name="connsiteY670" fmla="*/ 9226550 h 12611100"/>
              <a:gd name="connsiteX671" fmla="*/ 12998450 w 15227300"/>
              <a:gd name="connsiteY671" fmla="*/ 9264650 h 12611100"/>
              <a:gd name="connsiteX672" fmla="*/ 13068300 w 15227300"/>
              <a:gd name="connsiteY672" fmla="*/ 9486900 h 12611100"/>
              <a:gd name="connsiteX673" fmla="*/ 13093700 w 15227300"/>
              <a:gd name="connsiteY673" fmla="*/ 9601200 h 12611100"/>
              <a:gd name="connsiteX674" fmla="*/ 13157200 w 15227300"/>
              <a:gd name="connsiteY674" fmla="*/ 9734550 h 12611100"/>
              <a:gd name="connsiteX675" fmla="*/ 13144500 w 15227300"/>
              <a:gd name="connsiteY675" fmla="*/ 9810750 h 12611100"/>
              <a:gd name="connsiteX676" fmla="*/ 13023850 w 15227300"/>
              <a:gd name="connsiteY676" fmla="*/ 9582150 h 12611100"/>
              <a:gd name="connsiteX677" fmla="*/ 12941300 w 15227300"/>
              <a:gd name="connsiteY677" fmla="*/ 9175750 h 12611100"/>
              <a:gd name="connsiteX678" fmla="*/ 12941300 w 15227300"/>
              <a:gd name="connsiteY678" fmla="*/ 9061450 h 12611100"/>
              <a:gd name="connsiteX679" fmla="*/ 12960350 w 15227300"/>
              <a:gd name="connsiteY679" fmla="*/ 9023350 h 12611100"/>
              <a:gd name="connsiteX680" fmla="*/ 13074650 w 15227300"/>
              <a:gd name="connsiteY680" fmla="*/ 9023350 h 12611100"/>
              <a:gd name="connsiteX681" fmla="*/ 14630400 w 15227300"/>
              <a:gd name="connsiteY681" fmla="*/ 9004300 h 12611100"/>
              <a:gd name="connsiteX682" fmla="*/ 14636750 w 15227300"/>
              <a:gd name="connsiteY682" fmla="*/ 9017000 h 12611100"/>
              <a:gd name="connsiteX683" fmla="*/ 14554200 w 15227300"/>
              <a:gd name="connsiteY683" fmla="*/ 9163050 h 12611100"/>
              <a:gd name="connsiteX684" fmla="*/ 14624050 w 15227300"/>
              <a:gd name="connsiteY684" fmla="*/ 9194800 h 12611100"/>
              <a:gd name="connsiteX685" fmla="*/ 14738350 w 15227300"/>
              <a:gd name="connsiteY685" fmla="*/ 9163050 h 12611100"/>
              <a:gd name="connsiteX686" fmla="*/ 14789150 w 15227300"/>
              <a:gd name="connsiteY686" fmla="*/ 9277350 h 12611100"/>
              <a:gd name="connsiteX687" fmla="*/ 14789150 w 15227300"/>
              <a:gd name="connsiteY687" fmla="*/ 9391650 h 12611100"/>
              <a:gd name="connsiteX688" fmla="*/ 14687550 w 15227300"/>
              <a:gd name="connsiteY688" fmla="*/ 9499600 h 12611100"/>
              <a:gd name="connsiteX689" fmla="*/ 14573250 w 15227300"/>
              <a:gd name="connsiteY689" fmla="*/ 9575800 h 12611100"/>
              <a:gd name="connsiteX690" fmla="*/ 14541500 w 15227300"/>
              <a:gd name="connsiteY690" fmla="*/ 9582150 h 12611100"/>
              <a:gd name="connsiteX691" fmla="*/ 14357350 w 15227300"/>
              <a:gd name="connsiteY691" fmla="*/ 9499600 h 12611100"/>
              <a:gd name="connsiteX692" fmla="*/ 14357350 w 15227300"/>
              <a:gd name="connsiteY692" fmla="*/ 9448800 h 12611100"/>
              <a:gd name="connsiteX693" fmla="*/ 14370050 w 15227300"/>
              <a:gd name="connsiteY693" fmla="*/ 9353550 h 12611100"/>
              <a:gd name="connsiteX694" fmla="*/ 14293850 w 15227300"/>
              <a:gd name="connsiteY694" fmla="*/ 9220200 h 12611100"/>
              <a:gd name="connsiteX695" fmla="*/ 14338300 w 15227300"/>
              <a:gd name="connsiteY695" fmla="*/ 9169400 h 12611100"/>
              <a:gd name="connsiteX696" fmla="*/ 14484350 w 15227300"/>
              <a:gd name="connsiteY696" fmla="*/ 9169400 h 12611100"/>
              <a:gd name="connsiteX697" fmla="*/ 14484350 w 15227300"/>
              <a:gd name="connsiteY697" fmla="*/ 9105900 h 12611100"/>
              <a:gd name="connsiteX698" fmla="*/ 14433550 w 15227300"/>
              <a:gd name="connsiteY698" fmla="*/ 9042400 h 12611100"/>
              <a:gd name="connsiteX699" fmla="*/ 14478000 w 15227300"/>
              <a:gd name="connsiteY699" fmla="*/ 9004300 h 12611100"/>
              <a:gd name="connsiteX700" fmla="*/ 14630400 w 15227300"/>
              <a:gd name="connsiteY700" fmla="*/ 9004300 h 12611100"/>
              <a:gd name="connsiteX701" fmla="*/ 10147300 w 15227300"/>
              <a:gd name="connsiteY701" fmla="*/ 9334500 h 12611100"/>
              <a:gd name="connsiteX702" fmla="*/ 10052050 w 15227300"/>
              <a:gd name="connsiteY702" fmla="*/ 9429750 h 12611100"/>
              <a:gd name="connsiteX703" fmla="*/ 9988550 w 15227300"/>
              <a:gd name="connsiteY703" fmla="*/ 9417050 h 12611100"/>
              <a:gd name="connsiteX704" fmla="*/ 9861550 w 15227300"/>
              <a:gd name="connsiteY704" fmla="*/ 9290050 h 12611100"/>
              <a:gd name="connsiteX705" fmla="*/ 9874250 w 15227300"/>
              <a:gd name="connsiteY705" fmla="*/ 9207500 h 12611100"/>
              <a:gd name="connsiteX706" fmla="*/ 9969500 w 15227300"/>
              <a:gd name="connsiteY706" fmla="*/ 8991600 h 12611100"/>
              <a:gd name="connsiteX707" fmla="*/ 10147300 w 15227300"/>
              <a:gd name="connsiteY707" fmla="*/ 9334500 h 12611100"/>
              <a:gd name="connsiteX708" fmla="*/ 13557250 w 15227300"/>
              <a:gd name="connsiteY708" fmla="*/ 8978900 h 12611100"/>
              <a:gd name="connsiteX709" fmla="*/ 13557250 w 15227300"/>
              <a:gd name="connsiteY709" fmla="*/ 9004300 h 12611100"/>
              <a:gd name="connsiteX710" fmla="*/ 13417550 w 15227300"/>
              <a:gd name="connsiteY710" fmla="*/ 9213850 h 12611100"/>
              <a:gd name="connsiteX711" fmla="*/ 13398500 w 15227300"/>
              <a:gd name="connsiteY711" fmla="*/ 9175750 h 12611100"/>
              <a:gd name="connsiteX712" fmla="*/ 13373100 w 15227300"/>
              <a:gd name="connsiteY712" fmla="*/ 9118600 h 12611100"/>
              <a:gd name="connsiteX713" fmla="*/ 13430250 w 15227300"/>
              <a:gd name="connsiteY713" fmla="*/ 8997950 h 12611100"/>
              <a:gd name="connsiteX714" fmla="*/ 13449300 w 15227300"/>
              <a:gd name="connsiteY714" fmla="*/ 8959850 h 12611100"/>
              <a:gd name="connsiteX715" fmla="*/ 13468350 w 15227300"/>
              <a:gd name="connsiteY715" fmla="*/ 8959850 h 12611100"/>
              <a:gd name="connsiteX716" fmla="*/ 13557250 w 15227300"/>
              <a:gd name="connsiteY716" fmla="*/ 8978900 h 12611100"/>
              <a:gd name="connsiteX717" fmla="*/ 2673350 w 15227300"/>
              <a:gd name="connsiteY717" fmla="*/ 8966200 h 12611100"/>
              <a:gd name="connsiteX718" fmla="*/ 2641600 w 15227300"/>
              <a:gd name="connsiteY718" fmla="*/ 9188450 h 12611100"/>
              <a:gd name="connsiteX719" fmla="*/ 2597150 w 15227300"/>
              <a:gd name="connsiteY719" fmla="*/ 9264650 h 12611100"/>
              <a:gd name="connsiteX720" fmla="*/ 2565400 w 15227300"/>
              <a:gd name="connsiteY720" fmla="*/ 9264650 h 12611100"/>
              <a:gd name="connsiteX721" fmla="*/ 2546350 w 15227300"/>
              <a:gd name="connsiteY721" fmla="*/ 9283700 h 12611100"/>
              <a:gd name="connsiteX722" fmla="*/ 2495550 w 15227300"/>
              <a:gd name="connsiteY722" fmla="*/ 9575800 h 12611100"/>
              <a:gd name="connsiteX723" fmla="*/ 2559050 w 15227300"/>
              <a:gd name="connsiteY723" fmla="*/ 9613900 h 12611100"/>
              <a:gd name="connsiteX724" fmla="*/ 2578100 w 15227300"/>
              <a:gd name="connsiteY724" fmla="*/ 9626600 h 12611100"/>
              <a:gd name="connsiteX725" fmla="*/ 2520950 w 15227300"/>
              <a:gd name="connsiteY725" fmla="*/ 9639300 h 12611100"/>
              <a:gd name="connsiteX726" fmla="*/ 2457450 w 15227300"/>
              <a:gd name="connsiteY726" fmla="*/ 9842500 h 12611100"/>
              <a:gd name="connsiteX727" fmla="*/ 2432050 w 15227300"/>
              <a:gd name="connsiteY727" fmla="*/ 9747250 h 12611100"/>
              <a:gd name="connsiteX728" fmla="*/ 2432050 w 15227300"/>
              <a:gd name="connsiteY728" fmla="*/ 9563100 h 12611100"/>
              <a:gd name="connsiteX729" fmla="*/ 2540000 w 15227300"/>
              <a:gd name="connsiteY729" fmla="*/ 9061450 h 12611100"/>
              <a:gd name="connsiteX730" fmla="*/ 2565400 w 15227300"/>
              <a:gd name="connsiteY730" fmla="*/ 9074150 h 12611100"/>
              <a:gd name="connsiteX731" fmla="*/ 2647950 w 15227300"/>
              <a:gd name="connsiteY731" fmla="*/ 8915400 h 12611100"/>
              <a:gd name="connsiteX732" fmla="*/ 2673350 w 15227300"/>
              <a:gd name="connsiteY732" fmla="*/ 8966200 h 12611100"/>
              <a:gd name="connsiteX733" fmla="*/ 749300 w 15227300"/>
              <a:gd name="connsiteY733" fmla="*/ 8934450 h 12611100"/>
              <a:gd name="connsiteX734" fmla="*/ 787400 w 15227300"/>
              <a:gd name="connsiteY734" fmla="*/ 9042400 h 12611100"/>
              <a:gd name="connsiteX735" fmla="*/ 749300 w 15227300"/>
              <a:gd name="connsiteY735" fmla="*/ 9194800 h 12611100"/>
              <a:gd name="connsiteX736" fmla="*/ 685800 w 15227300"/>
              <a:gd name="connsiteY736" fmla="*/ 9283700 h 12611100"/>
              <a:gd name="connsiteX737" fmla="*/ 654050 w 15227300"/>
              <a:gd name="connsiteY737" fmla="*/ 9309100 h 12611100"/>
              <a:gd name="connsiteX738" fmla="*/ 527050 w 15227300"/>
              <a:gd name="connsiteY738" fmla="*/ 9372600 h 12611100"/>
              <a:gd name="connsiteX739" fmla="*/ 488950 w 15227300"/>
              <a:gd name="connsiteY739" fmla="*/ 9353550 h 12611100"/>
              <a:gd name="connsiteX740" fmla="*/ 342900 w 15227300"/>
              <a:gd name="connsiteY740" fmla="*/ 9296400 h 12611100"/>
              <a:gd name="connsiteX741" fmla="*/ 285750 w 15227300"/>
              <a:gd name="connsiteY741" fmla="*/ 9271000 h 12611100"/>
              <a:gd name="connsiteX742" fmla="*/ 228600 w 15227300"/>
              <a:gd name="connsiteY742" fmla="*/ 9264650 h 12611100"/>
              <a:gd name="connsiteX743" fmla="*/ 165100 w 15227300"/>
              <a:gd name="connsiteY743" fmla="*/ 9290050 h 12611100"/>
              <a:gd name="connsiteX744" fmla="*/ 165100 w 15227300"/>
              <a:gd name="connsiteY744" fmla="*/ 9251950 h 12611100"/>
              <a:gd name="connsiteX745" fmla="*/ 196850 w 15227300"/>
              <a:gd name="connsiteY745" fmla="*/ 9156700 h 12611100"/>
              <a:gd name="connsiteX746" fmla="*/ 196850 w 15227300"/>
              <a:gd name="connsiteY746" fmla="*/ 8972550 h 12611100"/>
              <a:gd name="connsiteX747" fmla="*/ 260350 w 15227300"/>
              <a:gd name="connsiteY747" fmla="*/ 8934450 h 12611100"/>
              <a:gd name="connsiteX748" fmla="*/ 381000 w 15227300"/>
              <a:gd name="connsiteY748" fmla="*/ 8978900 h 12611100"/>
              <a:gd name="connsiteX749" fmla="*/ 266700 w 15227300"/>
              <a:gd name="connsiteY749" fmla="*/ 9131300 h 12611100"/>
              <a:gd name="connsiteX750" fmla="*/ 476250 w 15227300"/>
              <a:gd name="connsiteY750" fmla="*/ 9309100 h 12611100"/>
              <a:gd name="connsiteX751" fmla="*/ 654050 w 15227300"/>
              <a:gd name="connsiteY751" fmla="*/ 9207500 h 12611100"/>
              <a:gd name="connsiteX752" fmla="*/ 679450 w 15227300"/>
              <a:gd name="connsiteY752" fmla="*/ 9188450 h 12611100"/>
              <a:gd name="connsiteX753" fmla="*/ 730250 w 15227300"/>
              <a:gd name="connsiteY753" fmla="*/ 9112250 h 12611100"/>
              <a:gd name="connsiteX754" fmla="*/ 711200 w 15227300"/>
              <a:gd name="connsiteY754" fmla="*/ 9074150 h 12611100"/>
              <a:gd name="connsiteX755" fmla="*/ 641350 w 15227300"/>
              <a:gd name="connsiteY755" fmla="*/ 9048750 h 12611100"/>
              <a:gd name="connsiteX756" fmla="*/ 609600 w 15227300"/>
              <a:gd name="connsiteY756" fmla="*/ 9036050 h 12611100"/>
              <a:gd name="connsiteX757" fmla="*/ 590550 w 15227300"/>
              <a:gd name="connsiteY757" fmla="*/ 8934450 h 12611100"/>
              <a:gd name="connsiteX758" fmla="*/ 673100 w 15227300"/>
              <a:gd name="connsiteY758" fmla="*/ 8928100 h 12611100"/>
              <a:gd name="connsiteX759" fmla="*/ 704850 w 15227300"/>
              <a:gd name="connsiteY759" fmla="*/ 8915400 h 12611100"/>
              <a:gd name="connsiteX760" fmla="*/ 749300 w 15227300"/>
              <a:gd name="connsiteY760" fmla="*/ 8934450 h 12611100"/>
              <a:gd name="connsiteX761" fmla="*/ 8909050 w 15227300"/>
              <a:gd name="connsiteY761" fmla="*/ 8997950 h 12611100"/>
              <a:gd name="connsiteX762" fmla="*/ 8813800 w 15227300"/>
              <a:gd name="connsiteY762" fmla="*/ 9309100 h 12611100"/>
              <a:gd name="connsiteX763" fmla="*/ 8966200 w 15227300"/>
              <a:gd name="connsiteY763" fmla="*/ 9429750 h 12611100"/>
              <a:gd name="connsiteX764" fmla="*/ 9048750 w 15227300"/>
              <a:gd name="connsiteY764" fmla="*/ 9429750 h 12611100"/>
              <a:gd name="connsiteX765" fmla="*/ 9061450 w 15227300"/>
              <a:gd name="connsiteY765" fmla="*/ 9417050 h 12611100"/>
              <a:gd name="connsiteX766" fmla="*/ 9093200 w 15227300"/>
              <a:gd name="connsiteY766" fmla="*/ 9417050 h 12611100"/>
              <a:gd name="connsiteX767" fmla="*/ 9093200 w 15227300"/>
              <a:gd name="connsiteY767" fmla="*/ 9436100 h 12611100"/>
              <a:gd name="connsiteX768" fmla="*/ 8934450 w 15227300"/>
              <a:gd name="connsiteY768" fmla="*/ 9759950 h 12611100"/>
              <a:gd name="connsiteX769" fmla="*/ 8896350 w 15227300"/>
              <a:gd name="connsiteY769" fmla="*/ 9721850 h 12611100"/>
              <a:gd name="connsiteX770" fmla="*/ 8832850 w 15227300"/>
              <a:gd name="connsiteY770" fmla="*/ 9893300 h 12611100"/>
              <a:gd name="connsiteX771" fmla="*/ 8794750 w 15227300"/>
              <a:gd name="connsiteY771" fmla="*/ 9893300 h 12611100"/>
              <a:gd name="connsiteX772" fmla="*/ 8782050 w 15227300"/>
              <a:gd name="connsiteY772" fmla="*/ 9861550 h 12611100"/>
              <a:gd name="connsiteX773" fmla="*/ 8750300 w 15227300"/>
              <a:gd name="connsiteY773" fmla="*/ 9715500 h 12611100"/>
              <a:gd name="connsiteX774" fmla="*/ 8724900 w 15227300"/>
              <a:gd name="connsiteY774" fmla="*/ 9505950 h 12611100"/>
              <a:gd name="connsiteX775" fmla="*/ 8674100 w 15227300"/>
              <a:gd name="connsiteY775" fmla="*/ 9226550 h 12611100"/>
              <a:gd name="connsiteX776" fmla="*/ 8724900 w 15227300"/>
              <a:gd name="connsiteY776" fmla="*/ 9144000 h 12611100"/>
              <a:gd name="connsiteX777" fmla="*/ 8750300 w 15227300"/>
              <a:gd name="connsiteY777" fmla="*/ 9074150 h 12611100"/>
              <a:gd name="connsiteX778" fmla="*/ 8813800 w 15227300"/>
              <a:gd name="connsiteY778" fmla="*/ 8940800 h 12611100"/>
              <a:gd name="connsiteX779" fmla="*/ 8870950 w 15227300"/>
              <a:gd name="connsiteY779" fmla="*/ 8883650 h 12611100"/>
              <a:gd name="connsiteX780" fmla="*/ 8909050 w 15227300"/>
              <a:gd name="connsiteY780" fmla="*/ 8997950 h 12611100"/>
              <a:gd name="connsiteX781" fmla="*/ 14058900 w 15227300"/>
              <a:gd name="connsiteY781" fmla="*/ 8832850 h 12611100"/>
              <a:gd name="connsiteX782" fmla="*/ 14128750 w 15227300"/>
              <a:gd name="connsiteY782" fmla="*/ 8883650 h 12611100"/>
              <a:gd name="connsiteX783" fmla="*/ 14033500 w 15227300"/>
              <a:gd name="connsiteY783" fmla="*/ 8877300 h 12611100"/>
              <a:gd name="connsiteX784" fmla="*/ 14033500 w 15227300"/>
              <a:gd name="connsiteY784" fmla="*/ 8832850 h 12611100"/>
              <a:gd name="connsiteX785" fmla="*/ 14058900 w 15227300"/>
              <a:gd name="connsiteY785" fmla="*/ 8832850 h 12611100"/>
              <a:gd name="connsiteX786" fmla="*/ 14598650 w 15227300"/>
              <a:gd name="connsiteY786" fmla="*/ 8826500 h 12611100"/>
              <a:gd name="connsiteX787" fmla="*/ 14509750 w 15227300"/>
              <a:gd name="connsiteY787" fmla="*/ 8858250 h 12611100"/>
              <a:gd name="connsiteX788" fmla="*/ 14357350 w 15227300"/>
              <a:gd name="connsiteY788" fmla="*/ 8883650 h 12611100"/>
              <a:gd name="connsiteX789" fmla="*/ 14306550 w 15227300"/>
              <a:gd name="connsiteY789" fmla="*/ 8921750 h 12611100"/>
              <a:gd name="connsiteX790" fmla="*/ 14268450 w 15227300"/>
              <a:gd name="connsiteY790" fmla="*/ 8959850 h 12611100"/>
              <a:gd name="connsiteX791" fmla="*/ 14389100 w 15227300"/>
              <a:gd name="connsiteY791" fmla="*/ 8832850 h 12611100"/>
              <a:gd name="connsiteX792" fmla="*/ 14427200 w 15227300"/>
              <a:gd name="connsiteY792" fmla="*/ 8826500 h 12611100"/>
              <a:gd name="connsiteX793" fmla="*/ 14598650 w 15227300"/>
              <a:gd name="connsiteY793" fmla="*/ 8826500 h 12611100"/>
              <a:gd name="connsiteX794" fmla="*/ 9023350 w 15227300"/>
              <a:gd name="connsiteY794" fmla="*/ 8807450 h 12611100"/>
              <a:gd name="connsiteX795" fmla="*/ 9074150 w 15227300"/>
              <a:gd name="connsiteY795" fmla="*/ 9131300 h 12611100"/>
              <a:gd name="connsiteX796" fmla="*/ 9080500 w 15227300"/>
              <a:gd name="connsiteY796" fmla="*/ 9137650 h 12611100"/>
              <a:gd name="connsiteX797" fmla="*/ 9105900 w 15227300"/>
              <a:gd name="connsiteY797" fmla="*/ 9290050 h 12611100"/>
              <a:gd name="connsiteX798" fmla="*/ 9175750 w 15227300"/>
              <a:gd name="connsiteY798" fmla="*/ 9569450 h 12611100"/>
              <a:gd name="connsiteX799" fmla="*/ 9258300 w 15227300"/>
              <a:gd name="connsiteY799" fmla="*/ 9982200 h 12611100"/>
              <a:gd name="connsiteX800" fmla="*/ 9093200 w 15227300"/>
              <a:gd name="connsiteY800" fmla="*/ 10045700 h 12611100"/>
              <a:gd name="connsiteX801" fmla="*/ 8763000 w 15227300"/>
              <a:gd name="connsiteY801" fmla="*/ 10115550 h 12611100"/>
              <a:gd name="connsiteX802" fmla="*/ 8705850 w 15227300"/>
              <a:gd name="connsiteY802" fmla="*/ 9893300 h 12611100"/>
              <a:gd name="connsiteX803" fmla="*/ 8655050 w 15227300"/>
              <a:gd name="connsiteY803" fmla="*/ 9664700 h 12611100"/>
              <a:gd name="connsiteX804" fmla="*/ 8597900 w 15227300"/>
              <a:gd name="connsiteY804" fmla="*/ 9232900 h 12611100"/>
              <a:gd name="connsiteX805" fmla="*/ 8591550 w 15227300"/>
              <a:gd name="connsiteY805" fmla="*/ 9213850 h 12611100"/>
              <a:gd name="connsiteX806" fmla="*/ 8642350 w 15227300"/>
              <a:gd name="connsiteY806" fmla="*/ 9156700 h 12611100"/>
              <a:gd name="connsiteX807" fmla="*/ 8680450 w 15227300"/>
              <a:gd name="connsiteY807" fmla="*/ 9061450 h 12611100"/>
              <a:gd name="connsiteX808" fmla="*/ 8699500 w 15227300"/>
              <a:gd name="connsiteY808" fmla="*/ 8959850 h 12611100"/>
              <a:gd name="connsiteX809" fmla="*/ 8750300 w 15227300"/>
              <a:gd name="connsiteY809" fmla="*/ 8858250 h 12611100"/>
              <a:gd name="connsiteX810" fmla="*/ 8826500 w 15227300"/>
              <a:gd name="connsiteY810" fmla="*/ 8832850 h 12611100"/>
              <a:gd name="connsiteX811" fmla="*/ 8972550 w 15227300"/>
              <a:gd name="connsiteY811" fmla="*/ 8782050 h 12611100"/>
              <a:gd name="connsiteX812" fmla="*/ 9023350 w 15227300"/>
              <a:gd name="connsiteY812" fmla="*/ 8807450 h 12611100"/>
              <a:gd name="connsiteX813" fmla="*/ 1752600 w 15227300"/>
              <a:gd name="connsiteY813" fmla="*/ 8750300 h 12611100"/>
              <a:gd name="connsiteX814" fmla="*/ 1879600 w 15227300"/>
              <a:gd name="connsiteY814" fmla="*/ 8870950 h 12611100"/>
              <a:gd name="connsiteX815" fmla="*/ 1828800 w 15227300"/>
              <a:gd name="connsiteY815" fmla="*/ 9169400 h 12611100"/>
              <a:gd name="connsiteX816" fmla="*/ 1854200 w 15227300"/>
              <a:gd name="connsiteY816" fmla="*/ 9296400 h 12611100"/>
              <a:gd name="connsiteX817" fmla="*/ 1758950 w 15227300"/>
              <a:gd name="connsiteY817" fmla="*/ 9226550 h 12611100"/>
              <a:gd name="connsiteX818" fmla="*/ 1708150 w 15227300"/>
              <a:gd name="connsiteY818" fmla="*/ 9239250 h 12611100"/>
              <a:gd name="connsiteX819" fmla="*/ 1479550 w 15227300"/>
              <a:gd name="connsiteY819" fmla="*/ 9137650 h 12611100"/>
              <a:gd name="connsiteX820" fmla="*/ 1384300 w 15227300"/>
              <a:gd name="connsiteY820" fmla="*/ 9061450 h 12611100"/>
              <a:gd name="connsiteX821" fmla="*/ 1320800 w 15227300"/>
              <a:gd name="connsiteY821" fmla="*/ 8991600 h 12611100"/>
              <a:gd name="connsiteX822" fmla="*/ 1276350 w 15227300"/>
              <a:gd name="connsiteY822" fmla="*/ 8909050 h 12611100"/>
              <a:gd name="connsiteX823" fmla="*/ 1225550 w 15227300"/>
              <a:gd name="connsiteY823" fmla="*/ 8934450 h 12611100"/>
              <a:gd name="connsiteX824" fmla="*/ 1193800 w 15227300"/>
              <a:gd name="connsiteY824" fmla="*/ 8972550 h 12611100"/>
              <a:gd name="connsiteX825" fmla="*/ 1193800 w 15227300"/>
              <a:gd name="connsiteY825" fmla="*/ 8902700 h 12611100"/>
              <a:gd name="connsiteX826" fmla="*/ 1231900 w 15227300"/>
              <a:gd name="connsiteY826" fmla="*/ 8832850 h 12611100"/>
              <a:gd name="connsiteX827" fmla="*/ 1282700 w 15227300"/>
              <a:gd name="connsiteY827" fmla="*/ 8820150 h 12611100"/>
              <a:gd name="connsiteX828" fmla="*/ 1289050 w 15227300"/>
              <a:gd name="connsiteY828" fmla="*/ 8807450 h 12611100"/>
              <a:gd name="connsiteX829" fmla="*/ 1435100 w 15227300"/>
              <a:gd name="connsiteY829" fmla="*/ 8794750 h 12611100"/>
              <a:gd name="connsiteX830" fmla="*/ 1466850 w 15227300"/>
              <a:gd name="connsiteY830" fmla="*/ 8782050 h 12611100"/>
              <a:gd name="connsiteX831" fmla="*/ 1593850 w 15227300"/>
              <a:gd name="connsiteY831" fmla="*/ 8782050 h 12611100"/>
              <a:gd name="connsiteX832" fmla="*/ 1644650 w 15227300"/>
              <a:gd name="connsiteY832" fmla="*/ 8769350 h 12611100"/>
              <a:gd name="connsiteX833" fmla="*/ 1714500 w 15227300"/>
              <a:gd name="connsiteY833" fmla="*/ 8750300 h 12611100"/>
              <a:gd name="connsiteX834" fmla="*/ 1752600 w 15227300"/>
              <a:gd name="connsiteY834" fmla="*/ 8750300 h 12611100"/>
              <a:gd name="connsiteX835" fmla="*/ 6394450 w 15227300"/>
              <a:gd name="connsiteY835" fmla="*/ 8737600 h 12611100"/>
              <a:gd name="connsiteX836" fmla="*/ 6527800 w 15227300"/>
              <a:gd name="connsiteY836" fmla="*/ 9086850 h 12611100"/>
              <a:gd name="connsiteX837" fmla="*/ 6616700 w 15227300"/>
              <a:gd name="connsiteY837" fmla="*/ 9455150 h 12611100"/>
              <a:gd name="connsiteX838" fmla="*/ 6667500 w 15227300"/>
              <a:gd name="connsiteY838" fmla="*/ 9550400 h 12611100"/>
              <a:gd name="connsiteX839" fmla="*/ 6667500 w 15227300"/>
              <a:gd name="connsiteY839" fmla="*/ 9607550 h 12611100"/>
              <a:gd name="connsiteX840" fmla="*/ 6578600 w 15227300"/>
              <a:gd name="connsiteY840" fmla="*/ 9607550 h 12611100"/>
              <a:gd name="connsiteX841" fmla="*/ 6451600 w 15227300"/>
              <a:gd name="connsiteY841" fmla="*/ 9232900 h 12611100"/>
              <a:gd name="connsiteX842" fmla="*/ 6388100 w 15227300"/>
              <a:gd name="connsiteY842" fmla="*/ 8978900 h 12611100"/>
              <a:gd name="connsiteX843" fmla="*/ 6369050 w 15227300"/>
              <a:gd name="connsiteY843" fmla="*/ 8788400 h 12611100"/>
              <a:gd name="connsiteX844" fmla="*/ 6369050 w 15227300"/>
              <a:gd name="connsiteY844" fmla="*/ 8737600 h 12611100"/>
              <a:gd name="connsiteX845" fmla="*/ 6394450 w 15227300"/>
              <a:gd name="connsiteY845" fmla="*/ 8737600 h 12611100"/>
              <a:gd name="connsiteX846" fmla="*/ 9017000 w 15227300"/>
              <a:gd name="connsiteY846" fmla="*/ 8737600 h 12611100"/>
              <a:gd name="connsiteX847" fmla="*/ 9048750 w 15227300"/>
              <a:gd name="connsiteY847" fmla="*/ 8763000 h 12611100"/>
              <a:gd name="connsiteX848" fmla="*/ 9150350 w 15227300"/>
              <a:gd name="connsiteY848" fmla="*/ 8972550 h 12611100"/>
              <a:gd name="connsiteX849" fmla="*/ 9131300 w 15227300"/>
              <a:gd name="connsiteY849" fmla="*/ 9080500 h 12611100"/>
              <a:gd name="connsiteX850" fmla="*/ 9207500 w 15227300"/>
              <a:gd name="connsiteY850" fmla="*/ 9391650 h 12611100"/>
              <a:gd name="connsiteX851" fmla="*/ 9213850 w 15227300"/>
              <a:gd name="connsiteY851" fmla="*/ 9467850 h 12611100"/>
              <a:gd name="connsiteX852" fmla="*/ 9251950 w 15227300"/>
              <a:gd name="connsiteY852" fmla="*/ 9620250 h 12611100"/>
              <a:gd name="connsiteX853" fmla="*/ 9290050 w 15227300"/>
              <a:gd name="connsiteY853" fmla="*/ 9874250 h 12611100"/>
              <a:gd name="connsiteX854" fmla="*/ 9290050 w 15227300"/>
              <a:gd name="connsiteY854" fmla="*/ 10013950 h 12611100"/>
              <a:gd name="connsiteX855" fmla="*/ 9194800 w 15227300"/>
              <a:gd name="connsiteY855" fmla="*/ 10083800 h 12611100"/>
              <a:gd name="connsiteX856" fmla="*/ 8953500 w 15227300"/>
              <a:gd name="connsiteY856" fmla="*/ 10153650 h 12611100"/>
              <a:gd name="connsiteX857" fmla="*/ 8699500 w 15227300"/>
              <a:gd name="connsiteY857" fmla="*/ 10191750 h 12611100"/>
              <a:gd name="connsiteX858" fmla="*/ 8566150 w 15227300"/>
              <a:gd name="connsiteY858" fmla="*/ 10172700 h 12611100"/>
              <a:gd name="connsiteX859" fmla="*/ 8566150 w 15227300"/>
              <a:gd name="connsiteY859" fmla="*/ 10140950 h 12611100"/>
              <a:gd name="connsiteX860" fmla="*/ 8674100 w 15227300"/>
              <a:gd name="connsiteY860" fmla="*/ 10140950 h 12611100"/>
              <a:gd name="connsiteX861" fmla="*/ 8680450 w 15227300"/>
              <a:gd name="connsiteY861" fmla="*/ 10096500 h 12611100"/>
              <a:gd name="connsiteX862" fmla="*/ 8661400 w 15227300"/>
              <a:gd name="connsiteY862" fmla="*/ 10033000 h 12611100"/>
              <a:gd name="connsiteX863" fmla="*/ 8610600 w 15227300"/>
              <a:gd name="connsiteY863" fmla="*/ 10020300 h 12611100"/>
              <a:gd name="connsiteX864" fmla="*/ 8597900 w 15227300"/>
              <a:gd name="connsiteY864" fmla="*/ 10007600 h 12611100"/>
              <a:gd name="connsiteX865" fmla="*/ 8559800 w 15227300"/>
              <a:gd name="connsiteY865" fmla="*/ 9994900 h 12611100"/>
              <a:gd name="connsiteX866" fmla="*/ 8515350 w 15227300"/>
              <a:gd name="connsiteY866" fmla="*/ 9906000 h 12611100"/>
              <a:gd name="connsiteX867" fmla="*/ 8502650 w 15227300"/>
              <a:gd name="connsiteY867" fmla="*/ 9880600 h 12611100"/>
              <a:gd name="connsiteX868" fmla="*/ 8470900 w 15227300"/>
              <a:gd name="connsiteY868" fmla="*/ 9652000 h 12611100"/>
              <a:gd name="connsiteX869" fmla="*/ 8470900 w 15227300"/>
              <a:gd name="connsiteY869" fmla="*/ 9505950 h 12611100"/>
              <a:gd name="connsiteX870" fmla="*/ 8445500 w 15227300"/>
              <a:gd name="connsiteY870" fmla="*/ 9353550 h 12611100"/>
              <a:gd name="connsiteX871" fmla="*/ 8420100 w 15227300"/>
              <a:gd name="connsiteY871" fmla="*/ 9226550 h 12611100"/>
              <a:gd name="connsiteX872" fmla="*/ 8394700 w 15227300"/>
              <a:gd name="connsiteY872" fmla="*/ 9156700 h 12611100"/>
              <a:gd name="connsiteX873" fmla="*/ 8420100 w 15227300"/>
              <a:gd name="connsiteY873" fmla="*/ 9093200 h 12611100"/>
              <a:gd name="connsiteX874" fmla="*/ 8623300 w 15227300"/>
              <a:gd name="connsiteY874" fmla="*/ 8782050 h 12611100"/>
              <a:gd name="connsiteX875" fmla="*/ 8826500 w 15227300"/>
              <a:gd name="connsiteY875" fmla="*/ 8743950 h 12611100"/>
              <a:gd name="connsiteX876" fmla="*/ 8826500 w 15227300"/>
              <a:gd name="connsiteY876" fmla="*/ 8737600 h 12611100"/>
              <a:gd name="connsiteX877" fmla="*/ 8940800 w 15227300"/>
              <a:gd name="connsiteY877" fmla="*/ 8731250 h 12611100"/>
              <a:gd name="connsiteX878" fmla="*/ 9017000 w 15227300"/>
              <a:gd name="connsiteY878" fmla="*/ 8737600 h 12611100"/>
              <a:gd name="connsiteX879" fmla="*/ 4260850 w 15227300"/>
              <a:gd name="connsiteY879" fmla="*/ 9271000 h 12611100"/>
              <a:gd name="connsiteX880" fmla="*/ 4241800 w 15227300"/>
              <a:gd name="connsiteY880" fmla="*/ 9410700 h 12611100"/>
              <a:gd name="connsiteX881" fmla="*/ 4298950 w 15227300"/>
              <a:gd name="connsiteY881" fmla="*/ 9563100 h 12611100"/>
              <a:gd name="connsiteX882" fmla="*/ 4324350 w 15227300"/>
              <a:gd name="connsiteY882" fmla="*/ 9563100 h 12611100"/>
              <a:gd name="connsiteX883" fmla="*/ 4349750 w 15227300"/>
              <a:gd name="connsiteY883" fmla="*/ 9423400 h 12611100"/>
              <a:gd name="connsiteX884" fmla="*/ 4362450 w 15227300"/>
              <a:gd name="connsiteY884" fmla="*/ 9271000 h 12611100"/>
              <a:gd name="connsiteX885" fmla="*/ 4368800 w 15227300"/>
              <a:gd name="connsiteY885" fmla="*/ 9112250 h 12611100"/>
              <a:gd name="connsiteX886" fmla="*/ 4438650 w 15227300"/>
              <a:gd name="connsiteY886" fmla="*/ 9404350 h 12611100"/>
              <a:gd name="connsiteX887" fmla="*/ 4464050 w 15227300"/>
              <a:gd name="connsiteY887" fmla="*/ 9652000 h 12611100"/>
              <a:gd name="connsiteX888" fmla="*/ 4495800 w 15227300"/>
              <a:gd name="connsiteY888" fmla="*/ 9766300 h 12611100"/>
              <a:gd name="connsiteX889" fmla="*/ 4495800 w 15227300"/>
              <a:gd name="connsiteY889" fmla="*/ 9886950 h 12611100"/>
              <a:gd name="connsiteX890" fmla="*/ 4521200 w 15227300"/>
              <a:gd name="connsiteY890" fmla="*/ 9969500 h 12611100"/>
              <a:gd name="connsiteX891" fmla="*/ 4489450 w 15227300"/>
              <a:gd name="connsiteY891" fmla="*/ 10052050 h 12611100"/>
              <a:gd name="connsiteX892" fmla="*/ 4470400 w 15227300"/>
              <a:gd name="connsiteY892" fmla="*/ 10052050 h 12611100"/>
              <a:gd name="connsiteX893" fmla="*/ 4406900 w 15227300"/>
              <a:gd name="connsiteY893" fmla="*/ 9886950 h 12611100"/>
              <a:gd name="connsiteX894" fmla="*/ 4394200 w 15227300"/>
              <a:gd name="connsiteY894" fmla="*/ 9880600 h 12611100"/>
              <a:gd name="connsiteX895" fmla="*/ 4368800 w 15227300"/>
              <a:gd name="connsiteY895" fmla="*/ 9937750 h 12611100"/>
              <a:gd name="connsiteX896" fmla="*/ 4356100 w 15227300"/>
              <a:gd name="connsiteY896" fmla="*/ 9944100 h 12611100"/>
              <a:gd name="connsiteX897" fmla="*/ 4318000 w 15227300"/>
              <a:gd name="connsiteY897" fmla="*/ 9918700 h 12611100"/>
              <a:gd name="connsiteX898" fmla="*/ 4292600 w 15227300"/>
              <a:gd name="connsiteY898" fmla="*/ 9956800 h 12611100"/>
              <a:gd name="connsiteX899" fmla="*/ 4324350 w 15227300"/>
              <a:gd name="connsiteY899" fmla="*/ 10007600 h 12611100"/>
              <a:gd name="connsiteX900" fmla="*/ 4343400 w 15227300"/>
              <a:gd name="connsiteY900" fmla="*/ 9988550 h 12611100"/>
              <a:gd name="connsiteX901" fmla="*/ 4368800 w 15227300"/>
              <a:gd name="connsiteY901" fmla="*/ 9988550 h 12611100"/>
              <a:gd name="connsiteX902" fmla="*/ 4368800 w 15227300"/>
              <a:gd name="connsiteY902" fmla="*/ 10058400 h 12611100"/>
              <a:gd name="connsiteX903" fmla="*/ 4330700 w 15227300"/>
              <a:gd name="connsiteY903" fmla="*/ 10153650 h 12611100"/>
              <a:gd name="connsiteX904" fmla="*/ 4229100 w 15227300"/>
              <a:gd name="connsiteY904" fmla="*/ 10179050 h 12611100"/>
              <a:gd name="connsiteX905" fmla="*/ 4044950 w 15227300"/>
              <a:gd name="connsiteY905" fmla="*/ 10191750 h 12611100"/>
              <a:gd name="connsiteX906" fmla="*/ 4032250 w 15227300"/>
              <a:gd name="connsiteY906" fmla="*/ 10204450 h 12611100"/>
              <a:gd name="connsiteX907" fmla="*/ 3898900 w 15227300"/>
              <a:gd name="connsiteY907" fmla="*/ 10217150 h 12611100"/>
              <a:gd name="connsiteX908" fmla="*/ 3797300 w 15227300"/>
              <a:gd name="connsiteY908" fmla="*/ 10229850 h 12611100"/>
              <a:gd name="connsiteX909" fmla="*/ 3632200 w 15227300"/>
              <a:gd name="connsiteY909" fmla="*/ 10242550 h 12611100"/>
              <a:gd name="connsiteX910" fmla="*/ 3613150 w 15227300"/>
              <a:gd name="connsiteY910" fmla="*/ 10255250 h 12611100"/>
              <a:gd name="connsiteX911" fmla="*/ 3505200 w 15227300"/>
              <a:gd name="connsiteY911" fmla="*/ 10267950 h 12611100"/>
              <a:gd name="connsiteX912" fmla="*/ 3479800 w 15227300"/>
              <a:gd name="connsiteY912" fmla="*/ 10280650 h 12611100"/>
              <a:gd name="connsiteX913" fmla="*/ 3429000 w 15227300"/>
              <a:gd name="connsiteY913" fmla="*/ 10287000 h 12611100"/>
              <a:gd name="connsiteX914" fmla="*/ 3308350 w 15227300"/>
              <a:gd name="connsiteY914" fmla="*/ 10267950 h 12611100"/>
              <a:gd name="connsiteX915" fmla="*/ 3003550 w 15227300"/>
              <a:gd name="connsiteY915" fmla="*/ 10318750 h 12611100"/>
              <a:gd name="connsiteX916" fmla="*/ 2724150 w 15227300"/>
              <a:gd name="connsiteY916" fmla="*/ 10325100 h 12611100"/>
              <a:gd name="connsiteX917" fmla="*/ 2711450 w 15227300"/>
              <a:gd name="connsiteY917" fmla="*/ 10299700 h 12611100"/>
              <a:gd name="connsiteX918" fmla="*/ 2705100 w 15227300"/>
              <a:gd name="connsiteY918" fmla="*/ 10223500 h 12611100"/>
              <a:gd name="connsiteX919" fmla="*/ 2660650 w 15227300"/>
              <a:gd name="connsiteY919" fmla="*/ 10090150 h 12611100"/>
              <a:gd name="connsiteX920" fmla="*/ 2711450 w 15227300"/>
              <a:gd name="connsiteY920" fmla="*/ 9994900 h 12611100"/>
              <a:gd name="connsiteX921" fmla="*/ 2667000 w 15227300"/>
              <a:gd name="connsiteY921" fmla="*/ 9937750 h 12611100"/>
              <a:gd name="connsiteX922" fmla="*/ 2667000 w 15227300"/>
              <a:gd name="connsiteY922" fmla="*/ 9906000 h 12611100"/>
              <a:gd name="connsiteX923" fmla="*/ 2711450 w 15227300"/>
              <a:gd name="connsiteY923" fmla="*/ 9709150 h 12611100"/>
              <a:gd name="connsiteX924" fmla="*/ 2743200 w 15227300"/>
              <a:gd name="connsiteY924" fmla="*/ 9664700 h 12611100"/>
              <a:gd name="connsiteX925" fmla="*/ 2743200 w 15227300"/>
              <a:gd name="connsiteY925" fmla="*/ 9093200 h 12611100"/>
              <a:gd name="connsiteX926" fmla="*/ 2857500 w 15227300"/>
              <a:gd name="connsiteY926" fmla="*/ 8750300 h 12611100"/>
              <a:gd name="connsiteX927" fmla="*/ 2914650 w 15227300"/>
              <a:gd name="connsiteY927" fmla="*/ 8750300 h 12611100"/>
              <a:gd name="connsiteX928" fmla="*/ 2914650 w 15227300"/>
              <a:gd name="connsiteY928" fmla="*/ 8832850 h 12611100"/>
              <a:gd name="connsiteX929" fmla="*/ 2901950 w 15227300"/>
              <a:gd name="connsiteY929" fmla="*/ 8851900 h 12611100"/>
              <a:gd name="connsiteX930" fmla="*/ 2851150 w 15227300"/>
              <a:gd name="connsiteY930" fmla="*/ 9099550 h 12611100"/>
              <a:gd name="connsiteX931" fmla="*/ 2851150 w 15227300"/>
              <a:gd name="connsiteY931" fmla="*/ 9220200 h 12611100"/>
              <a:gd name="connsiteX932" fmla="*/ 2863850 w 15227300"/>
              <a:gd name="connsiteY932" fmla="*/ 9232900 h 12611100"/>
              <a:gd name="connsiteX933" fmla="*/ 2901950 w 15227300"/>
              <a:gd name="connsiteY933" fmla="*/ 9163050 h 12611100"/>
              <a:gd name="connsiteX934" fmla="*/ 2940050 w 15227300"/>
              <a:gd name="connsiteY934" fmla="*/ 9163050 h 12611100"/>
              <a:gd name="connsiteX935" fmla="*/ 2940050 w 15227300"/>
              <a:gd name="connsiteY935" fmla="*/ 9486900 h 12611100"/>
              <a:gd name="connsiteX936" fmla="*/ 2997200 w 15227300"/>
              <a:gd name="connsiteY936" fmla="*/ 9486900 h 12611100"/>
              <a:gd name="connsiteX937" fmla="*/ 3016250 w 15227300"/>
              <a:gd name="connsiteY937" fmla="*/ 9290050 h 12611100"/>
              <a:gd name="connsiteX938" fmla="*/ 3098800 w 15227300"/>
              <a:gd name="connsiteY938" fmla="*/ 8902700 h 12611100"/>
              <a:gd name="connsiteX939" fmla="*/ 3130550 w 15227300"/>
              <a:gd name="connsiteY939" fmla="*/ 8801100 h 12611100"/>
              <a:gd name="connsiteX940" fmla="*/ 3124200 w 15227300"/>
              <a:gd name="connsiteY940" fmla="*/ 8915400 h 12611100"/>
              <a:gd name="connsiteX941" fmla="*/ 3175000 w 15227300"/>
              <a:gd name="connsiteY941" fmla="*/ 9067800 h 12611100"/>
              <a:gd name="connsiteX942" fmla="*/ 3181350 w 15227300"/>
              <a:gd name="connsiteY942" fmla="*/ 9105900 h 12611100"/>
              <a:gd name="connsiteX943" fmla="*/ 3194050 w 15227300"/>
              <a:gd name="connsiteY943" fmla="*/ 9112250 h 12611100"/>
              <a:gd name="connsiteX944" fmla="*/ 3238500 w 15227300"/>
              <a:gd name="connsiteY944" fmla="*/ 8915400 h 12611100"/>
              <a:gd name="connsiteX945" fmla="*/ 3270250 w 15227300"/>
              <a:gd name="connsiteY945" fmla="*/ 8807450 h 12611100"/>
              <a:gd name="connsiteX946" fmla="*/ 3327400 w 15227300"/>
              <a:gd name="connsiteY946" fmla="*/ 8750300 h 12611100"/>
              <a:gd name="connsiteX947" fmla="*/ 3340100 w 15227300"/>
              <a:gd name="connsiteY947" fmla="*/ 8750300 h 12611100"/>
              <a:gd name="connsiteX948" fmla="*/ 3416300 w 15227300"/>
              <a:gd name="connsiteY948" fmla="*/ 8832850 h 12611100"/>
              <a:gd name="connsiteX949" fmla="*/ 3429000 w 15227300"/>
              <a:gd name="connsiteY949" fmla="*/ 8915400 h 12611100"/>
              <a:gd name="connsiteX950" fmla="*/ 3390900 w 15227300"/>
              <a:gd name="connsiteY950" fmla="*/ 9251950 h 12611100"/>
              <a:gd name="connsiteX951" fmla="*/ 3403600 w 15227300"/>
              <a:gd name="connsiteY951" fmla="*/ 9747250 h 12611100"/>
              <a:gd name="connsiteX952" fmla="*/ 3422650 w 15227300"/>
              <a:gd name="connsiteY952" fmla="*/ 9766300 h 12611100"/>
              <a:gd name="connsiteX953" fmla="*/ 3473450 w 15227300"/>
              <a:gd name="connsiteY953" fmla="*/ 9664700 h 12611100"/>
              <a:gd name="connsiteX954" fmla="*/ 3473450 w 15227300"/>
              <a:gd name="connsiteY954" fmla="*/ 9518650 h 12611100"/>
              <a:gd name="connsiteX955" fmla="*/ 3486150 w 15227300"/>
              <a:gd name="connsiteY955" fmla="*/ 9505950 h 12611100"/>
              <a:gd name="connsiteX956" fmla="*/ 3486150 w 15227300"/>
              <a:gd name="connsiteY956" fmla="*/ 9302750 h 12611100"/>
              <a:gd name="connsiteX957" fmla="*/ 3498850 w 15227300"/>
              <a:gd name="connsiteY957" fmla="*/ 9239250 h 12611100"/>
              <a:gd name="connsiteX958" fmla="*/ 3581400 w 15227300"/>
              <a:gd name="connsiteY958" fmla="*/ 9074150 h 12611100"/>
              <a:gd name="connsiteX959" fmla="*/ 3663950 w 15227300"/>
              <a:gd name="connsiteY959" fmla="*/ 8909050 h 12611100"/>
              <a:gd name="connsiteX960" fmla="*/ 3689350 w 15227300"/>
              <a:gd name="connsiteY960" fmla="*/ 9061450 h 12611100"/>
              <a:gd name="connsiteX961" fmla="*/ 3740150 w 15227300"/>
              <a:gd name="connsiteY961" fmla="*/ 9061450 h 12611100"/>
              <a:gd name="connsiteX962" fmla="*/ 3771900 w 15227300"/>
              <a:gd name="connsiteY962" fmla="*/ 8934450 h 12611100"/>
              <a:gd name="connsiteX963" fmla="*/ 3784600 w 15227300"/>
              <a:gd name="connsiteY963" fmla="*/ 8928100 h 12611100"/>
              <a:gd name="connsiteX964" fmla="*/ 3790950 w 15227300"/>
              <a:gd name="connsiteY964" fmla="*/ 8801100 h 12611100"/>
              <a:gd name="connsiteX965" fmla="*/ 3949700 w 15227300"/>
              <a:gd name="connsiteY965" fmla="*/ 9086850 h 12611100"/>
              <a:gd name="connsiteX966" fmla="*/ 3962400 w 15227300"/>
              <a:gd name="connsiteY966" fmla="*/ 9144000 h 12611100"/>
              <a:gd name="connsiteX967" fmla="*/ 3994150 w 15227300"/>
              <a:gd name="connsiteY967" fmla="*/ 9163050 h 12611100"/>
              <a:gd name="connsiteX968" fmla="*/ 4025900 w 15227300"/>
              <a:gd name="connsiteY968" fmla="*/ 9105900 h 12611100"/>
              <a:gd name="connsiteX969" fmla="*/ 4006850 w 15227300"/>
              <a:gd name="connsiteY969" fmla="*/ 9010650 h 12611100"/>
              <a:gd name="connsiteX970" fmla="*/ 4000500 w 15227300"/>
              <a:gd name="connsiteY970" fmla="*/ 8997950 h 12611100"/>
              <a:gd name="connsiteX971" fmla="*/ 4000500 w 15227300"/>
              <a:gd name="connsiteY971" fmla="*/ 8826500 h 12611100"/>
              <a:gd name="connsiteX972" fmla="*/ 4044950 w 15227300"/>
              <a:gd name="connsiteY972" fmla="*/ 8712200 h 12611100"/>
              <a:gd name="connsiteX973" fmla="*/ 4260850 w 15227300"/>
              <a:gd name="connsiteY973" fmla="*/ 9271000 h 12611100"/>
              <a:gd name="connsiteX974" fmla="*/ 13696950 w 15227300"/>
              <a:gd name="connsiteY974" fmla="*/ 8845550 h 12611100"/>
              <a:gd name="connsiteX975" fmla="*/ 13677900 w 15227300"/>
              <a:gd name="connsiteY975" fmla="*/ 8896350 h 12611100"/>
              <a:gd name="connsiteX976" fmla="*/ 13557250 w 15227300"/>
              <a:gd name="connsiteY976" fmla="*/ 8896350 h 12611100"/>
              <a:gd name="connsiteX977" fmla="*/ 13487400 w 15227300"/>
              <a:gd name="connsiteY977" fmla="*/ 8883650 h 12611100"/>
              <a:gd name="connsiteX978" fmla="*/ 13481050 w 15227300"/>
              <a:gd name="connsiteY978" fmla="*/ 8864600 h 12611100"/>
              <a:gd name="connsiteX979" fmla="*/ 13531850 w 15227300"/>
              <a:gd name="connsiteY979" fmla="*/ 8699500 h 12611100"/>
              <a:gd name="connsiteX980" fmla="*/ 13696950 w 15227300"/>
              <a:gd name="connsiteY980" fmla="*/ 8845550 h 12611100"/>
              <a:gd name="connsiteX981" fmla="*/ 14020800 w 15227300"/>
              <a:gd name="connsiteY981" fmla="*/ 8686800 h 12611100"/>
              <a:gd name="connsiteX982" fmla="*/ 14097000 w 15227300"/>
              <a:gd name="connsiteY982" fmla="*/ 8712200 h 12611100"/>
              <a:gd name="connsiteX983" fmla="*/ 14185900 w 15227300"/>
              <a:gd name="connsiteY983" fmla="*/ 8820150 h 12611100"/>
              <a:gd name="connsiteX984" fmla="*/ 14084300 w 15227300"/>
              <a:gd name="connsiteY984" fmla="*/ 8953500 h 12611100"/>
              <a:gd name="connsiteX985" fmla="*/ 14014450 w 15227300"/>
              <a:gd name="connsiteY985" fmla="*/ 8934450 h 12611100"/>
              <a:gd name="connsiteX986" fmla="*/ 13963650 w 15227300"/>
              <a:gd name="connsiteY986" fmla="*/ 8959850 h 12611100"/>
              <a:gd name="connsiteX987" fmla="*/ 14071600 w 15227300"/>
              <a:gd name="connsiteY987" fmla="*/ 9061450 h 12611100"/>
              <a:gd name="connsiteX988" fmla="*/ 14008100 w 15227300"/>
              <a:gd name="connsiteY988" fmla="*/ 9188450 h 12611100"/>
              <a:gd name="connsiteX989" fmla="*/ 13989050 w 15227300"/>
              <a:gd name="connsiteY989" fmla="*/ 9188450 h 12611100"/>
              <a:gd name="connsiteX990" fmla="*/ 13957300 w 15227300"/>
              <a:gd name="connsiteY990" fmla="*/ 9169400 h 12611100"/>
              <a:gd name="connsiteX991" fmla="*/ 13874750 w 15227300"/>
              <a:gd name="connsiteY991" fmla="*/ 9061450 h 12611100"/>
              <a:gd name="connsiteX992" fmla="*/ 13925550 w 15227300"/>
              <a:gd name="connsiteY992" fmla="*/ 8997950 h 12611100"/>
              <a:gd name="connsiteX993" fmla="*/ 13925550 w 15227300"/>
              <a:gd name="connsiteY993" fmla="*/ 8934450 h 12611100"/>
              <a:gd name="connsiteX994" fmla="*/ 13887450 w 15227300"/>
              <a:gd name="connsiteY994" fmla="*/ 8934450 h 12611100"/>
              <a:gd name="connsiteX995" fmla="*/ 13843000 w 15227300"/>
              <a:gd name="connsiteY995" fmla="*/ 8959850 h 12611100"/>
              <a:gd name="connsiteX996" fmla="*/ 13817600 w 15227300"/>
              <a:gd name="connsiteY996" fmla="*/ 8921750 h 12611100"/>
              <a:gd name="connsiteX997" fmla="*/ 13830300 w 15227300"/>
              <a:gd name="connsiteY997" fmla="*/ 8870950 h 12611100"/>
              <a:gd name="connsiteX998" fmla="*/ 13912850 w 15227300"/>
              <a:gd name="connsiteY998" fmla="*/ 8915400 h 12611100"/>
              <a:gd name="connsiteX999" fmla="*/ 13925550 w 15227300"/>
              <a:gd name="connsiteY999" fmla="*/ 8864600 h 12611100"/>
              <a:gd name="connsiteX1000" fmla="*/ 13912850 w 15227300"/>
              <a:gd name="connsiteY1000" fmla="*/ 8820150 h 12611100"/>
              <a:gd name="connsiteX1001" fmla="*/ 13798550 w 15227300"/>
              <a:gd name="connsiteY1001" fmla="*/ 8788400 h 12611100"/>
              <a:gd name="connsiteX1002" fmla="*/ 13798550 w 15227300"/>
              <a:gd name="connsiteY1002" fmla="*/ 8750300 h 12611100"/>
              <a:gd name="connsiteX1003" fmla="*/ 13849350 w 15227300"/>
              <a:gd name="connsiteY1003" fmla="*/ 8686800 h 12611100"/>
              <a:gd name="connsiteX1004" fmla="*/ 14020800 w 15227300"/>
              <a:gd name="connsiteY1004" fmla="*/ 8686800 h 12611100"/>
              <a:gd name="connsiteX1005" fmla="*/ 9772650 w 15227300"/>
              <a:gd name="connsiteY1005" fmla="*/ 8674100 h 12611100"/>
              <a:gd name="connsiteX1006" fmla="*/ 9772650 w 15227300"/>
              <a:gd name="connsiteY1006" fmla="*/ 8756650 h 12611100"/>
              <a:gd name="connsiteX1007" fmla="*/ 9734550 w 15227300"/>
              <a:gd name="connsiteY1007" fmla="*/ 8756650 h 12611100"/>
              <a:gd name="connsiteX1008" fmla="*/ 9734550 w 15227300"/>
              <a:gd name="connsiteY1008" fmla="*/ 8674100 h 12611100"/>
              <a:gd name="connsiteX1009" fmla="*/ 9772650 w 15227300"/>
              <a:gd name="connsiteY1009" fmla="*/ 8674100 h 12611100"/>
              <a:gd name="connsiteX1010" fmla="*/ 628650 w 15227300"/>
              <a:gd name="connsiteY1010" fmla="*/ 8686800 h 12611100"/>
              <a:gd name="connsiteX1011" fmla="*/ 679450 w 15227300"/>
              <a:gd name="connsiteY1011" fmla="*/ 8724900 h 12611100"/>
              <a:gd name="connsiteX1012" fmla="*/ 679450 w 15227300"/>
              <a:gd name="connsiteY1012" fmla="*/ 8743950 h 12611100"/>
              <a:gd name="connsiteX1013" fmla="*/ 660400 w 15227300"/>
              <a:gd name="connsiteY1013" fmla="*/ 8743950 h 12611100"/>
              <a:gd name="connsiteX1014" fmla="*/ 635000 w 15227300"/>
              <a:gd name="connsiteY1014" fmla="*/ 8724900 h 12611100"/>
              <a:gd name="connsiteX1015" fmla="*/ 520700 w 15227300"/>
              <a:gd name="connsiteY1015" fmla="*/ 8870950 h 12611100"/>
              <a:gd name="connsiteX1016" fmla="*/ 514350 w 15227300"/>
              <a:gd name="connsiteY1016" fmla="*/ 9010650 h 12611100"/>
              <a:gd name="connsiteX1017" fmla="*/ 501650 w 15227300"/>
              <a:gd name="connsiteY1017" fmla="*/ 9004300 h 12611100"/>
              <a:gd name="connsiteX1018" fmla="*/ 431800 w 15227300"/>
              <a:gd name="connsiteY1018" fmla="*/ 8769350 h 12611100"/>
              <a:gd name="connsiteX1019" fmla="*/ 273050 w 15227300"/>
              <a:gd name="connsiteY1019" fmla="*/ 8775700 h 12611100"/>
              <a:gd name="connsiteX1020" fmla="*/ 292100 w 15227300"/>
              <a:gd name="connsiteY1020" fmla="*/ 8750300 h 12611100"/>
              <a:gd name="connsiteX1021" fmla="*/ 527050 w 15227300"/>
              <a:gd name="connsiteY1021" fmla="*/ 8655050 h 12611100"/>
              <a:gd name="connsiteX1022" fmla="*/ 628650 w 15227300"/>
              <a:gd name="connsiteY1022" fmla="*/ 8686800 h 12611100"/>
              <a:gd name="connsiteX1023" fmla="*/ 12960350 w 15227300"/>
              <a:gd name="connsiteY1023" fmla="*/ 8604250 h 12611100"/>
              <a:gd name="connsiteX1024" fmla="*/ 13074650 w 15227300"/>
              <a:gd name="connsiteY1024" fmla="*/ 8699500 h 12611100"/>
              <a:gd name="connsiteX1025" fmla="*/ 13258800 w 15227300"/>
              <a:gd name="connsiteY1025" fmla="*/ 8890000 h 12611100"/>
              <a:gd name="connsiteX1026" fmla="*/ 13271500 w 15227300"/>
              <a:gd name="connsiteY1026" fmla="*/ 8915400 h 12611100"/>
              <a:gd name="connsiteX1027" fmla="*/ 13265150 w 15227300"/>
              <a:gd name="connsiteY1027" fmla="*/ 8934450 h 12611100"/>
              <a:gd name="connsiteX1028" fmla="*/ 13112750 w 15227300"/>
              <a:gd name="connsiteY1028" fmla="*/ 8934450 h 12611100"/>
              <a:gd name="connsiteX1029" fmla="*/ 12992100 w 15227300"/>
              <a:gd name="connsiteY1029" fmla="*/ 8921750 h 12611100"/>
              <a:gd name="connsiteX1030" fmla="*/ 12979400 w 15227300"/>
              <a:gd name="connsiteY1030" fmla="*/ 8909050 h 12611100"/>
              <a:gd name="connsiteX1031" fmla="*/ 12941300 w 15227300"/>
              <a:gd name="connsiteY1031" fmla="*/ 8896350 h 12611100"/>
              <a:gd name="connsiteX1032" fmla="*/ 13011150 w 15227300"/>
              <a:gd name="connsiteY1032" fmla="*/ 8801100 h 12611100"/>
              <a:gd name="connsiteX1033" fmla="*/ 12903200 w 15227300"/>
              <a:gd name="connsiteY1033" fmla="*/ 8699500 h 12611100"/>
              <a:gd name="connsiteX1034" fmla="*/ 12788900 w 15227300"/>
              <a:gd name="connsiteY1034" fmla="*/ 8693150 h 12611100"/>
              <a:gd name="connsiteX1035" fmla="*/ 12865100 w 15227300"/>
              <a:gd name="connsiteY1035" fmla="*/ 8572500 h 12611100"/>
              <a:gd name="connsiteX1036" fmla="*/ 12960350 w 15227300"/>
              <a:gd name="connsiteY1036" fmla="*/ 8604250 h 12611100"/>
              <a:gd name="connsiteX1037" fmla="*/ 1390650 w 15227300"/>
              <a:gd name="connsiteY1037" fmla="*/ 8540750 h 12611100"/>
              <a:gd name="connsiteX1038" fmla="*/ 1390650 w 15227300"/>
              <a:gd name="connsiteY1038" fmla="*/ 8693150 h 12611100"/>
              <a:gd name="connsiteX1039" fmla="*/ 1352550 w 15227300"/>
              <a:gd name="connsiteY1039" fmla="*/ 8712200 h 12611100"/>
              <a:gd name="connsiteX1040" fmla="*/ 1193800 w 15227300"/>
              <a:gd name="connsiteY1040" fmla="*/ 8794750 h 12611100"/>
              <a:gd name="connsiteX1041" fmla="*/ 1174750 w 15227300"/>
              <a:gd name="connsiteY1041" fmla="*/ 8801100 h 12611100"/>
              <a:gd name="connsiteX1042" fmla="*/ 1104900 w 15227300"/>
              <a:gd name="connsiteY1042" fmla="*/ 8788400 h 12611100"/>
              <a:gd name="connsiteX1043" fmla="*/ 1098550 w 15227300"/>
              <a:gd name="connsiteY1043" fmla="*/ 8769350 h 12611100"/>
              <a:gd name="connsiteX1044" fmla="*/ 1149350 w 15227300"/>
              <a:gd name="connsiteY1044" fmla="*/ 8712200 h 12611100"/>
              <a:gd name="connsiteX1045" fmla="*/ 1200150 w 15227300"/>
              <a:gd name="connsiteY1045" fmla="*/ 8724900 h 12611100"/>
              <a:gd name="connsiteX1046" fmla="*/ 1225550 w 15227300"/>
              <a:gd name="connsiteY1046" fmla="*/ 8718550 h 12611100"/>
              <a:gd name="connsiteX1047" fmla="*/ 1270000 w 15227300"/>
              <a:gd name="connsiteY1047" fmla="*/ 8655050 h 12611100"/>
              <a:gd name="connsiteX1048" fmla="*/ 1270000 w 15227300"/>
              <a:gd name="connsiteY1048" fmla="*/ 8636000 h 12611100"/>
              <a:gd name="connsiteX1049" fmla="*/ 1206500 w 15227300"/>
              <a:gd name="connsiteY1049" fmla="*/ 8591550 h 12611100"/>
              <a:gd name="connsiteX1050" fmla="*/ 1206500 w 15227300"/>
              <a:gd name="connsiteY1050" fmla="*/ 8572500 h 12611100"/>
              <a:gd name="connsiteX1051" fmla="*/ 1244600 w 15227300"/>
              <a:gd name="connsiteY1051" fmla="*/ 8540750 h 12611100"/>
              <a:gd name="connsiteX1052" fmla="*/ 1390650 w 15227300"/>
              <a:gd name="connsiteY1052" fmla="*/ 8540750 h 12611100"/>
              <a:gd name="connsiteX1053" fmla="*/ 13258800 w 15227300"/>
              <a:gd name="connsiteY1053" fmla="*/ 8591550 h 12611100"/>
              <a:gd name="connsiteX1054" fmla="*/ 13341350 w 15227300"/>
              <a:gd name="connsiteY1054" fmla="*/ 8578850 h 12611100"/>
              <a:gd name="connsiteX1055" fmla="*/ 13411200 w 15227300"/>
              <a:gd name="connsiteY1055" fmla="*/ 8591550 h 12611100"/>
              <a:gd name="connsiteX1056" fmla="*/ 13417550 w 15227300"/>
              <a:gd name="connsiteY1056" fmla="*/ 8610600 h 12611100"/>
              <a:gd name="connsiteX1057" fmla="*/ 13360400 w 15227300"/>
              <a:gd name="connsiteY1057" fmla="*/ 8826500 h 12611100"/>
              <a:gd name="connsiteX1058" fmla="*/ 13341350 w 15227300"/>
              <a:gd name="connsiteY1058" fmla="*/ 8826500 h 12611100"/>
              <a:gd name="connsiteX1059" fmla="*/ 13239750 w 15227300"/>
              <a:gd name="connsiteY1059" fmla="*/ 8763000 h 12611100"/>
              <a:gd name="connsiteX1060" fmla="*/ 13055600 w 15227300"/>
              <a:gd name="connsiteY1060" fmla="*/ 8604250 h 12611100"/>
              <a:gd name="connsiteX1061" fmla="*/ 12998450 w 15227300"/>
              <a:gd name="connsiteY1061" fmla="*/ 8509000 h 12611100"/>
              <a:gd name="connsiteX1062" fmla="*/ 13258800 w 15227300"/>
              <a:gd name="connsiteY1062" fmla="*/ 8591550 h 12611100"/>
              <a:gd name="connsiteX1063" fmla="*/ 13569950 w 15227300"/>
              <a:gd name="connsiteY1063" fmla="*/ 8509000 h 12611100"/>
              <a:gd name="connsiteX1064" fmla="*/ 13569950 w 15227300"/>
              <a:gd name="connsiteY1064" fmla="*/ 8572500 h 12611100"/>
              <a:gd name="connsiteX1065" fmla="*/ 13544550 w 15227300"/>
              <a:gd name="connsiteY1065" fmla="*/ 8534400 h 12611100"/>
              <a:gd name="connsiteX1066" fmla="*/ 13550900 w 15227300"/>
              <a:gd name="connsiteY1066" fmla="*/ 8496300 h 12611100"/>
              <a:gd name="connsiteX1067" fmla="*/ 13569950 w 15227300"/>
              <a:gd name="connsiteY1067" fmla="*/ 8509000 h 12611100"/>
              <a:gd name="connsiteX1068" fmla="*/ 4654550 w 15227300"/>
              <a:gd name="connsiteY1068" fmla="*/ 8470900 h 12611100"/>
              <a:gd name="connsiteX1069" fmla="*/ 4654550 w 15227300"/>
              <a:gd name="connsiteY1069" fmla="*/ 8483600 h 12611100"/>
              <a:gd name="connsiteX1070" fmla="*/ 4622800 w 15227300"/>
              <a:gd name="connsiteY1070" fmla="*/ 8483600 h 12611100"/>
              <a:gd name="connsiteX1071" fmla="*/ 4622800 w 15227300"/>
              <a:gd name="connsiteY1071" fmla="*/ 8470900 h 12611100"/>
              <a:gd name="connsiteX1072" fmla="*/ 4654550 w 15227300"/>
              <a:gd name="connsiteY1072" fmla="*/ 8470900 h 12611100"/>
              <a:gd name="connsiteX1073" fmla="*/ 4000500 w 15227300"/>
              <a:gd name="connsiteY1073" fmla="*/ 8451850 h 12611100"/>
              <a:gd name="connsiteX1074" fmla="*/ 3994150 w 15227300"/>
              <a:gd name="connsiteY1074" fmla="*/ 8432800 h 12611100"/>
              <a:gd name="connsiteX1075" fmla="*/ 4000500 w 15227300"/>
              <a:gd name="connsiteY1075" fmla="*/ 8451850 h 12611100"/>
              <a:gd name="connsiteX1076" fmla="*/ 1581150 w 15227300"/>
              <a:gd name="connsiteY1076" fmla="*/ 8369300 h 12611100"/>
              <a:gd name="connsiteX1077" fmla="*/ 1581150 w 15227300"/>
              <a:gd name="connsiteY1077" fmla="*/ 8426450 h 12611100"/>
              <a:gd name="connsiteX1078" fmla="*/ 1562100 w 15227300"/>
              <a:gd name="connsiteY1078" fmla="*/ 8464550 h 12611100"/>
              <a:gd name="connsiteX1079" fmla="*/ 1530350 w 15227300"/>
              <a:gd name="connsiteY1079" fmla="*/ 8426450 h 12611100"/>
              <a:gd name="connsiteX1080" fmla="*/ 1562100 w 15227300"/>
              <a:gd name="connsiteY1080" fmla="*/ 8369300 h 12611100"/>
              <a:gd name="connsiteX1081" fmla="*/ 1581150 w 15227300"/>
              <a:gd name="connsiteY1081" fmla="*/ 8369300 h 12611100"/>
              <a:gd name="connsiteX1082" fmla="*/ 1435100 w 15227300"/>
              <a:gd name="connsiteY1082" fmla="*/ 8337550 h 12611100"/>
              <a:gd name="connsiteX1083" fmla="*/ 1441450 w 15227300"/>
              <a:gd name="connsiteY1083" fmla="*/ 8388350 h 12611100"/>
              <a:gd name="connsiteX1084" fmla="*/ 1397000 w 15227300"/>
              <a:gd name="connsiteY1084" fmla="*/ 8388350 h 12611100"/>
              <a:gd name="connsiteX1085" fmla="*/ 1397000 w 15227300"/>
              <a:gd name="connsiteY1085" fmla="*/ 8337550 h 12611100"/>
              <a:gd name="connsiteX1086" fmla="*/ 1435100 w 15227300"/>
              <a:gd name="connsiteY1086" fmla="*/ 8337550 h 12611100"/>
              <a:gd name="connsiteX1087" fmla="*/ 13411200 w 15227300"/>
              <a:gd name="connsiteY1087" fmla="*/ 8210550 h 12611100"/>
              <a:gd name="connsiteX1088" fmla="*/ 13462000 w 15227300"/>
              <a:gd name="connsiteY1088" fmla="*/ 8223250 h 12611100"/>
              <a:gd name="connsiteX1089" fmla="*/ 13462000 w 15227300"/>
              <a:gd name="connsiteY1089" fmla="*/ 8267700 h 12611100"/>
              <a:gd name="connsiteX1090" fmla="*/ 13392150 w 15227300"/>
              <a:gd name="connsiteY1090" fmla="*/ 8312150 h 12611100"/>
              <a:gd name="connsiteX1091" fmla="*/ 13354050 w 15227300"/>
              <a:gd name="connsiteY1091" fmla="*/ 8331200 h 12611100"/>
              <a:gd name="connsiteX1092" fmla="*/ 13277850 w 15227300"/>
              <a:gd name="connsiteY1092" fmla="*/ 8331200 h 12611100"/>
              <a:gd name="connsiteX1093" fmla="*/ 13277850 w 15227300"/>
              <a:gd name="connsiteY1093" fmla="*/ 8312150 h 12611100"/>
              <a:gd name="connsiteX1094" fmla="*/ 13335000 w 15227300"/>
              <a:gd name="connsiteY1094" fmla="*/ 8274050 h 12611100"/>
              <a:gd name="connsiteX1095" fmla="*/ 13246100 w 15227300"/>
              <a:gd name="connsiteY1095" fmla="*/ 8229600 h 12611100"/>
              <a:gd name="connsiteX1096" fmla="*/ 13246100 w 15227300"/>
              <a:gd name="connsiteY1096" fmla="*/ 8210550 h 12611100"/>
              <a:gd name="connsiteX1097" fmla="*/ 13411200 w 15227300"/>
              <a:gd name="connsiteY1097" fmla="*/ 8210550 h 12611100"/>
              <a:gd name="connsiteX1098" fmla="*/ 13208000 w 15227300"/>
              <a:gd name="connsiteY1098" fmla="*/ 8242300 h 12611100"/>
              <a:gd name="connsiteX1099" fmla="*/ 13138150 w 15227300"/>
              <a:gd name="connsiteY1099" fmla="*/ 8293100 h 12611100"/>
              <a:gd name="connsiteX1100" fmla="*/ 13112750 w 15227300"/>
              <a:gd name="connsiteY1100" fmla="*/ 8267700 h 12611100"/>
              <a:gd name="connsiteX1101" fmla="*/ 13163550 w 15227300"/>
              <a:gd name="connsiteY1101" fmla="*/ 8210550 h 12611100"/>
              <a:gd name="connsiteX1102" fmla="*/ 13208000 w 15227300"/>
              <a:gd name="connsiteY1102" fmla="*/ 8242300 h 12611100"/>
              <a:gd name="connsiteX1103" fmla="*/ 12731750 w 15227300"/>
              <a:gd name="connsiteY1103" fmla="*/ 8229600 h 12611100"/>
              <a:gd name="connsiteX1104" fmla="*/ 12712700 w 15227300"/>
              <a:gd name="connsiteY1104" fmla="*/ 8293100 h 12611100"/>
              <a:gd name="connsiteX1105" fmla="*/ 12687300 w 15227300"/>
              <a:gd name="connsiteY1105" fmla="*/ 8293100 h 12611100"/>
              <a:gd name="connsiteX1106" fmla="*/ 12661900 w 15227300"/>
              <a:gd name="connsiteY1106" fmla="*/ 8204200 h 12611100"/>
              <a:gd name="connsiteX1107" fmla="*/ 12687300 w 15227300"/>
              <a:gd name="connsiteY1107" fmla="*/ 8153400 h 12611100"/>
              <a:gd name="connsiteX1108" fmla="*/ 12731750 w 15227300"/>
              <a:gd name="connsiteY1108" fmla="*/ 8229600 h 12611100"/>
              <a:gd name="connsiteX1109" fmla="*/ 13335000 w 15227300"/>
              <a:gd name="connsiteY1109" fmla="*/ 8115300 h 12611100"/>
              <a:gd name="connsiteX1110" fmla="*/ 13341350 w 15227300"/>
              <a:gd name="connsiteY1110" fmla="*/ 8128000 h 12611100"/>
              <a:gd name="connsiteX1111" fmla="*/ 13309600 w 15227300"/>
              <a:gd name="connsiteY1111" fmla="*/ 8147050 h 12611100"/>
              <a:gd name="connsiteX1112" fmla="*/ 13296900 w 15227300"/>
              <a:gd name="connsiteY1112" fmla="*/ 8159750 h 12611100"/>
              <a:gd name="connsiteX1113" fmla="*/ 13233400 w 15227300"/>
              <a:gd name="connsiteY1113" fmla="*/ 8172450 h 12611100"/>
              <a:gd name="connsiteX1114" fmla="*/ 13163550 w 15227300"/>
              <a:gd name="connsiteY1114" fmla="*/ 8166100 h 12611100"/>
              <a:gd name="connsiteX1115" fmla="*/ 13163550 w 15227300"/>
              <a:gd name="connsiteY1115" fmla="*/ 8102600 h 12611100"/>
              <a:gd name="connsiteX1116" fmla="*/ 13258800 w 15227300"/>
              <a:gd name="connsiteY1116" fmla="*/ 8102600 h 12611100"/>
              <a:gd name="connsiteX1117" fmla="*/ 13335000 w 15227300"/>
              <a:gd name="connsiteY1117" fmla="*/ 8115300 h 12611100"/>
              <a:gd name="connsiteX1118" fmla="*/ 1930400 w 15227300"/>
              <a:gd name="connsiteY1118" fmla="*/ 8159750 h 12611100"/>
              <a:gd name="connsiteX1119" fmla="*/ 1879600 w 15227300"/>
              <a:gd name="connsiteY1119" fmla="*/ 8166100 h 12611100"/>
              <a:gd name="connsiteX1120" fmla="*/ 1828800 w 15227300"/>
              <a:gd name="connsiteY1120" fmla="*/ 8134350 h 12611100"/>
              <a:gd name="connsiteX1121" fmla="*/ 1885950 w 15227300"/>
              <a:gd name="connsiteY1121" fmla="*/ 8102600 h 12611100"/>
              <a:gd name="connsiteX1122" fmla="*/ 1930400 w 15227300"/>
              <a:gd name="connsiteY1122" fmla="*/ 8159750 h 12611100"/>
              <a:gd name="connsiteX1123" fmla="*/ 5143500 w 15227300"/>
              <a:gd name="connsiteY1123" fmla="*/ 8096250 h 12611100"/>
              <a:gd name="connsiteX1124" fmla="*/ 5149850 w 15227300"/>
              <a:gd name="connsiteY1124" fmla="*/ 8121650 h 12611100"/>
              <a:gd name="connsiteX1125" fmla="*/ 5130800 w 15227300"/>
              <a:gd name="connsiteY1125" fmla="*/ 8153400 h 12611100"/>
              <a:gd name="connsiteX1126" fmla="*/ 5111750 w 15227300"/>
              <a:gd name="connsiteY1126" fmla="*/ 8242300 h 12611100"/>
              <a:gd name="connsiteX1127" fmla="*/ 5060950 w 15227300"/>
              <a:gd name="connsiteY1127" fmla="*/ 8242300 h 12611100"/>
              <a:gd name="connsiteX1128" fmla="*/ 5022850 w 15227300"/>
              <a:gd name="connsiteY1128" fmla="*/ 8229600 h 12611100"/>
              <a:gd name="connsiteX1129" fmla="*/ 4984750 w 15227300"/>
              <a:gd name="connsiteY1129" fmla="*/ 8242300 h 12611100"/>
              <a:gd name="connsiteX1130" fmla="*/ 4978400 w 15227300"/>
              <a:gd name="connsiteY1130" fmla="*/ 8229600 h 12611100"/>
              <a:gd name="connsiteX1131" fmla="*/ 4965700 w 15227300"/>
              <a:gd name="connsiteY1131" fmla="*/ 8235950 h 12611100"/>
              <a:gd name="connsiteX1132" fmla="*/ 4895850 w 15227300"/>
              <a:gd name="connsiteY1132" fmla="*/ 8255000 h 12611100"/>
              <a:gd name="connsiteX1133" fmla="*/ 4806950 w 15227300"/>
              <a:gd name="connsiteY1133" fmla="*/ 8204200 h 12611100"/>
              <a:gd name="connsiteX1134" fmla="*/ 4806950 w 15227300"/>
              <a:gd name="connsiteY1134" fmla="*/ 8108950 h 12611100"/>
              <a:gd name="connsiteX1135" fmla="*/ 4991100 w 15227300"/>
              <a:gd name="connsiteY1135" fmla="*/ 8128000 h 12611100"/>
              <a:gd name="connsiteX1136" fmla="*/ 5086350 w 15227300"/>
              <a:gd name="connsiteY1136" fmla="*/ 8096250 h 12611100"/>
              <a:gd name="connsiteX1137" fmla="*/ 5143500 w 15227300"/>
              <a:gd name="connsiteY1137" fmla="*/ 8096250 h 12611100"/>
              <a:gd name="connsiteX1138" fmla="*/ 3365500 w 15227300"/>
              <a:gd name="connsiteY1138" fmla="*/ 8070850 h 12611100"/>
              <a:gd name="connsiteX1139" fmla="*/ 3390900 w 15227300"/>
              <a:gd name="connsiteY1139" fmla="*/ 8178800 h 12611100"/>
              <a:gd name="connsiteX1140" fmla="*/ 3365500 w 15227300"/>
              <a:gd name="connsiteY1140" fmla="*/ 8299450 h 12611100"/>
              <a:gd name="connsiteX1141" fmla="*/ 3263900 w 15227300"/>
              <a:gd name="connsiteY1141" fmla="*/ 8318500 h 12611100"/>
              <a:gd name="connsiteX1142" fmla="*/ 3263900 w 15227300"/>
              <a:gd name="connsiteY1142" fmla="*/ 8350250 h 12611100"/>
              <a:gd name="connsiteX1143" fmla="*/ 3276600 w 15227300"/>
              <a:gd name="connsiteY1143" fmla="*/ 8382000 h 12611100"/>
              <a:gd name="connsiteX1144" fmla="*/ 3257550 w 15227300"/>
              <a:gd name="connsiteY1144" fmla="*/ 8420100 h 12611100"/>
              <a:gd name="connsiteX1145" fmla="*/ 3130550 w 15227300"/>
              <a:gd name="connsiteY1145" fmla="*/ 8464550 h 12611100"/>
              <a:gd name="connsiteX1146" fmla="*/ 2997200 w 15227300"/>
              <a:gd name="connsiteY1146" fmla="*/ 8458200 h 12611100"/>
              <a:gd name="connsiteX1147" fmla="*/ 2997200 w 15227300"/>
              <a:gd name="connsiteY1147" fmla="*/ 8432800 h 12611100"/>
              <a:gd name="connsiteX1148" fmla="*/ 3003550 w 15227300"/>
              <a:gd name="connsiteY1148" fmla="*/ 8420100 h 12611100"/>
              <a:gd name="connsiteX1149" fmla="*/ 3162300 w 15227300"/>
              <a:gd name="connsiteY1149" fmla="*/ 8401050 h 12611100"/>
              <a:gd name="connsiteX1150" fmla="*/ 3092450 w 15227300"/>
              <a:gd name="connsiteY1150" fmla="*/ 8356600 h 12611100"/>
              <a:gd name="connsiteX1151" fmla="*/ 3060700 w 15227300"/>
              <a:gd name="connsiteY1151" fmla="*/ 8197850 h 12611100"/>
              <a:gd name="connsiteX1152" fmla="*/ 3060700 w 15227300"/>
              <a:gd name="connsiteY1152" fmla="*/ 8178800 h 12611100"/>
              <a:gd name="connsiteX1153" fmla="*/ 3124200 w 15227300"/>
              <a:gd name="connsiteY1153" fmla="*/ 8147050 h 12611100"/>
              <a:gd name="connsiteX1154" fmla="*/ 3155950 w 15227300"/>
              <a:gd name="connsiteY1154" fmla="*/ 8070850 h 12611100"/>
              <a:gd name="connsiteX1155" fmla="*/ 3365500 w 15227300"/>
              <a:gd name="connsiteY1155" fmla="*/ 8070850 h 12611100"/>
              <a:gd name="connsiteX1156" fmla="*/ 3829050 w 15227300"/>
              <a:gd name="connsiteY1156" fmla="*/ 8032750 h 12611100"/>
              <a:gd name="connsiteX1157" fmla="*/ 3835400 w 15227300"/>
              <a:gd name="connsiteY1157" fmla="*/ 8064500 h 12611100"/>
              <a:gd name="connsiteX1158" fmla="*/ 3803650 w 15227300"/>
              <a:gd name="connsiteY1158" fmla="*/ 8032750 h 12611100"/>
              <a:gd name="connsiteX1159" fmla="*/ 3829050 w 15227300"/>
              <a:gd name="connsiteY1159" fmla="*/ 8032750 h 12611100"/>
              <a:gd name="connsiteX1160" fmla="*/ 4718050 w 15227300"/>
              <a:gd name="connsiteY1160" fmla="*/ 8089900 h 12611100"/>
              <a:gd name="connsiteX1161" fmla="*/ 4679950 w 15227300"/>
              <a:gd name="connsiteY1161" fmla="*/ 8153400 h 12611100"/>
              <a:gd name="connsiteX1162" fmla="*/ 4730750 w 15227300"/>
              <a:gd name="connsiteY1162" fmla="*/ 8280400 h 12611100"/>
              <a:gd name="connsiteX1163" fmla="*/ 4718050 w 15227300"/>
              <a:gd name="connsiteY1163" fmla="*/ 8305800 h 12611100"/>
              <a:gd name="connsiteX1164" fmla="*/ 4686300 w 15227300"/>
              <a:gd name="connsiteY1164" fmla="*/ 8280400 h 12611100"/>
              <a:gd name="connsiteX1165" fmla="*/ 4622800 w 15227300"/>
              <a:gd name="connsiteY1165" fmla="*/ 8337550 h 12611100"/>
              <a:gd name="connsiteX1166" fmla="*/ 4610100 w 15227300"/>
              <a:gd name="connsiteY1166" fmla="*/ 8426450 h 12611100"/>
              <a:gd name="connsiteX1167" fmla="*/ 4591050 w 15227300"/>
              <a:gd name="connsiteY1167" fmla="*/ 8451850 h 12611100"/>
              <a:gd name="connsiteX1168" fmla="*/ 4521200 w 15227300"/>
              <a:gd name="connsiteY1168" fmla="*/ 8420100 h 12611100"/>
              <a:gd name="connsiteX1169" fmla="*/ 4457700 w 15227300"/>
              <a:gd name="connsiteY1169" fmla="*/ 8312150 h 12611100"/>
              <a:gd name="connsiteX1170" fmla="*/ 4457700 w 15227300"/>
              <a:gd name="connsiteY1170" fmla="*/ 8274050 h 12611100"/>
              <a:gd name="connsiteX1171" fmla="*/ 4419600 w 15227300"/>
              <a:gd name="connsiteY1171" fmla="*/ 8274050 h 12611100"/>
              <a:gd name="connsiteX1172" fmla="*/ 4324350 w 15227300"/>
              <a:gd name="connsiteY1172" fmla="*/ 8318500 h 12611100"/>
              <a:gd name="connsiteX1173" fmla="*/ 4298950 w 15227300"/>
              <a:gd name="connsiteY1173" fmla="*/ 8318500 h 12611100"/>
              <a:gd name="connsiteX1174" fmla="*/ 4267200 w 15227300"/>
              <a:gd name="connsiteY1174" fmla="*/ 8255000 h 12611100"/>
              <a:gd name="connsiteX1175" fmla="*/ 4267200 w 15227300"/>
              <a:gd name="connsiteY1175" fmla="*/ 8121650 h 12611100"/>
              <a:gd name="connsiteX1176" fmla="*/ 4292600 w 15227300"/>
              <a:gd name="connsiteY1176" fmla="*/ 8083550 h 12611100"/>
              <a:gd name="connsiteX1177" fmla="*/ 4343400 w 15227300"/>
              <a:gd name="connsiteY1177" fmla="*/ 8058150 h 12611100"/>
              <a:gd name="connsiteX1178" fmla="*/ 4387850 w 15227300"/>
              <a:gd name="connsiteY1178" fmla="*/ 8102600 h 12611100"/>
              <a:gd name="connsiteX1179" fmla="*/ 4425950 w 15227300"/>
              <a:gd name="connsiteY1179" fmla="*/ 8128000 h 12611100"/>
              <a:gd name="connsiteX1180" fmla="*/ 4438650 w 15227300"/>
              <a:gd name="connsiteY1180" fmla="*/ 8191500 h 12611100"/>
              <a:gd name="connsiteX1181" fmla="*/ 4495800 w 15227300"/>
              <a:gd name="connsiteY1181" fmla="*/ 8191500 h 12611100"/>
              <a:gd name="connsiteX1182" fmla="*/ 4533900 w 15227300"/>
              <a:gd name="connsiteY1182" fmla="*/ 8070850 h 12611100"/>
              <a:gd name="connsiteX1183" fmla="*/ 4610100 w 15227300"/>
              <a:gd name="connsiteY1183" fmla="*/ 8070850 h 12611100"/>
              <a:gd name="connsiteX1184" fmla="*/ 4610100 w 15227300"/>
              <a:gd name="connsiteY1184" fmla="*/ 8026400 h 12611100"/>
              <a:gd name="connsiteX1185" fmla="*/ 4718050 w 15227300"/>
              <a:gd name="connsiteY1185" fmla="*/ 8089900 h 12611100"/>
              <a:gd name="connsiteX1186" fmla="*/ 2863850 w 15227300"/>
              <a:gd name="connsiteY1186" fmla="*/ 8070850 h 12611100"/>
              <a:gd name="connsiteX1187" fmla="*/ 2844800 w 15227300"/>
              <a:gd name="connsiteY1187" fmla="*/ 8159750 h 12611100"/>
              <a:gd name="connsiteX1188" fmla="*/ 2825750 w 15227300"/>
              <a:gd name="connsiteY1188" fmla="*/ 8197850 h 12611100"/>
              <a:gd name="connsiteX1189" fmla="*/ 2806700 w 15227300"/>
              <a:gd name="connsiteY1189" fmla="*/ 8197850 h 12611100"/>
              <a:gd name="connsiteX1190" fmla="*/ 2806700 w 15227300"/>
              <a:gd name="connsiteY1190" fmla="*/ 8020050 h 12611100"/>
              <a:gd name="connsiteX1191" fmla="*/ 2825750 w 15227300"/>
              <a:gd name="connsiteY1191" fmla="*/ 8020050 h 12611100"/>
              <a:gd name="connsiteX1192" fmla="*/ 2863850 w 15227300"/>
              <a:gd name="connsiteY1192" fmla="*/ 8070850 h 12611100"/>
              <a:gd name="connsiteX1193" fmla="*/ 2609850 w 15227300"/>
              <a:gd name="connsiteY1193" fmla="*/ 8020050 h 12611100"/>
              <a:gd name="connsiteX1194" fmla="*/ 2667000 w 15227300"/>
              <a:gd name="connsiteY1194" fmla="*/ 8255000 h 12611100"/>
              <a:gd name="connsiteX1195" fmla="*/ 2686050 w 15227300"/>
              <a:gd name="connsiteY1195" fmla="*/ 8350250 h 12611100"/>
              <a:gd name="connsiteX1196" fmla="*/ 2686050 w 15227300"/>
              <a:gd name="connsiteY1196" fmla="*/ 8477250 h 12611100"/>
              <a:gd name="connsiteX1197" fmla="*/ 2660650 w 15227300"/>
              <a:gd name="connsiteY1197" fmla="*/ 8496300 h 12611100"/>
              <a:gd name="connsiteX1198" fmla="*/ 2635250 w 15227300"/>
              <a:gd name="connsiteY1198" fmla="*/ 8502650 h 12611100"/>
              <a:gd name="connsiteX1199" fmla="*/ 2603500 w 15227300"/>
              <a:gd name="connsiteY1199" fmla="*/ 8496300 h 12611100"/>
              <a:gd name="connsiteX1200" fmla="*/ 2571750 w 15227300"/>
              <a:gd name="connsiteY1200" fmla="*/ 8477250 h 12611100"/>
              <a:gd name="connsiteX1201" fmla="*/ 2501900 w 15227300"/>
              <a:gd name="connsiteY1201" fmla="*/ 8350250 h 12611100"/>
              <a:gd name="connsiteX1202" fmla="*/ 2501900 w 15227300"/>
              <a:gd name="connsiteY1202" fmla="*/ 8229600 h 12611100"/>
              <a:gd name="connsiteX1203" fmla="*/ 2590800 w 15227300"/>
              <a:gd name="connsiteY1203" fmla="*/ 8020050 h 12611100"/>
              <a:gd name="connsiteX1204" fmla="*/ 2609850 w 15227300"/>
              <a:gd name="connsiteY1204" fmla="*/ 8020050 h 12611100"/>
              <a:gd name="connsiteX1205" fmla="*/ 4083050 w 15227300"/>
              <a:gd name="connsiteY1205" fmla="*/ 8026400 h 12611100"/>
              <a:gd name="connsiteX1206" fmla="*/ 4114800 w 15227300"/>
              <a:gd name="connsiteY1206" fmla="*/ 8147050 h 12611100"/>
              <a:gd name="connsiteX1207" fmla="*/ 3987800 w 15227300"/>
              <a:gd name="connsiteY1207" fmla="*/ 8375650 h 12611100"/>
              <a:gd name="connsiteX1208" fmla="*/ 3937000 w 15227300"/>
              <a:gd name="connsiteY1208" fmla="*/ 8401050 h 12611100"/>
              <a:gd name="connsiteX1209" fmla="*/ 3810000 w 15227300"/>
              <a:gd name="connsiteY1209" fmla="*/ 8350250 h 12611100"/>
              <a:gd name="connsiteX1210" fmla="*/ 3740150 w 15227300"/>
              <a:gd name="connsiteY1210" fmla="*/ 8305800 h 12611100"/>
              <a:gd name="connsiteX1211" fmla="*/ 3670300 w 15227300"/>
              <a:gd name="connsiteY1211" fmla="*/ 8407400 h 12611100"/>
              <a:gd name="connsiteX1212" fmla="*/ 3536950 w 15227300"/>
              <a:gd name="connsiteY1212" fmla="*/ 8312150 h 12611100"/>
              <a:gd name="connsiteX1213" fmla="*/ 3549650 w 15227300"/>
              <a:gd name="connsiteY1213" fmla="*/ 8235950 h 12611100"/>
              <a:gd name="connsiteX1214" fmla="*/ 3644900 w 15227300"/>
              <a:gd name="connsiteY1214" fmla="*/ 8020050 h 12611100"/>
              <a:gd name="connsiteX1215" fmla="*/ 3771900 w 15227300"/>
              <a:gd name="connsiteY1215" fmla="*/ 8204200 h 12611100"/>
              <a:gd name="connsiteX1216" fmla="*/ 3867150 w 15227300"/>
              <a:gd name="connsiteY1216" fmla="*/ 8185150 h 12611100"/>
              <a:gd name="connsiteX1217" fmla="*/ 4013200 w 15227300"/>
              <a:gd name="connsiteY1217" fmla="*/ 8058150 h 12611100"/>
              <a:gd name="connsiteX1218" fmla="*/ 4057650 w 15227300"/>
              <a:gd name="connsiteY1218" fmla="*/ 8013700 h 12611100"/>
              <a:gd name="connsiteX1219" fmla="*/ 4083050 w 15227300"/>
              <a:gd name="connsiteY1219" fmla="*/ 8026400 h 12611100"/>
              <a:gd name="connsiteX1220" fmla="*/ 2012950 w 15227300"/>
              <a:gd name="connsiteY1220" fmla="*/ 8013700 h 12611100"/>
              <a:gd name="connsiteX1221" fmla="*/ 2025650 w 15227300"/>
              <a:gd name="connsiteY1221" fmla="*/ 8045450 h 12611100"/>
              <a:gd name="connsiteX1222" fmla="*/ 2012950 w 15227300"/>
              <a:gd name="connsiteY1222" fmla="*/ 8089900 h 12611100"/>
              <a:gd name="connsiteX1223" fmla="*/ 1917700 w 15227300"/>
              <a:gd name="connsiteY1223" fmla="*/ 8039100 h 12611100"/>
              <a:gd name="connsiteX1224" fmla="*/ 1797050 w 15227300"/>
              <a:gd name="connsiteY1224" fmla="*/ 8039100 h 12611100"/>
              <a:gd name="connsiteX1225" fmla="*/ 1784350 w 15227300"/>
              <a:gd name="connsiteY1225" fmla="*/ 8089900 h 12611100"/>
              <a:gd name="connsiteX1226" fmla="*/ 1625600 w 15227300"/>
              <a:gd name="connsiteY1226" fmla="*/ 8089900 h 12611100"/>
              <a:gd name="connsiteX1227" fmla="*/ 1619250 w 15227300"/>
              <a:gd name="connsiteY1227" fmla="*/ 8058150 h 12611100"/>
              <a:gd name="connsiteX1228" fmla="*/ 1606550 w 15227300"/>
              <a:gd name="connsiteY1228" fmla="*/ 8051800 h 12611100"/>
              <a:gd name="connsiteX1229" fmla="*/ 1758950 w 15227300"/>
              <a:gd name="connsiteY1229" fmla="*/ 8013700 h 12611100"/>
              <a:gd name="connsiteX1230" fmla="*/ 2012950 w 15227300"/>
              <a:gd name="connsiteY1230" fmla="*/ 8013700 h 12611100"/>
              <a:gd name="connsiteX1231" fmla="*/ 3816350 w 15227300"/>
              <a:gd name="connsiteY1231" fmla="*/ 7956550 h 12611100"/>
              <a:gd name="connsiteX1232" fmla="*/ 3810000 w 15227300"/>
              <a:gd name="connsiteY1232" fmla="*/ 7937500 h 12611100"/>
              <a:gd name="connsiteX1233" fmla="*/ 3816350 w 15227300"/>
              <a:gd name="connsiteY1233" fmla="*/ 7956550 h 12611100"/>
              <a:gd name="connsiteX1234" fmla="*/ 13106400 w 15227300"/>
              <a:gd name="connsiteY1234" fmla="*/ 7924800 h 12611100"/>
              <a:gd name="connsiteX1235" fmla="*/ 13106400 w 15227300"/>
              <a:gd name="connsiteY1235" fmla="*/ 7937500 h 12611100"/>
              <a:gd name="connsiteX1236" fmla="*/ 13068300 w 15227300"/>
              <a:gd name="connsiteY1236" fmla="*/ 7937500 h 12611100"/>
              <a:gd name="connsiteX1237" fmla="*/ 13068300 w 15227300"/>
              <a:gd name="connsiteY1237" fmla="*/ 7924800 h 12611100"/>
              <a:gd name="connsiteX1238" fmla="*/ 13106400 w 15227300"/>
              <a:gd name="connsiteY1238" fmla="*/ 7924800 h 12611100"/>
              <a:gd name="connsiteX1239" fmla="*/ 2374900 w 15227300"/>
              <a:gd name="connsiteY1239" fmla="*/ 7912100 h 12611100"/>
              <a:gd name="connsiteX1240" fmla="*/ 2393950 w 15227300"/>
              <a:gd name="connsiteY1240" fmla="*/ 7956550 h 12611100"/>
              <a:gd name="connsiteX1241" fmla="*/ 2374900 w 15227300"/>
              <a:gd name="connsiteY1241" fmla="*/ 8045450 h 12611100"/>
              <a:gd name="connsiteX1242" fmla="*/ 2349500 w 15227300"/>
              <a:gd name="connsiteY1242" fmla="*/ 8032750 h 12611100"/>
              <a:gd name="connsiteX1243" fmla="*/ 2349500 w 15227300"/>
              <a:gd name="connsiteY1243" fmla="*/ 7912100 h 12611100"/>
              <a:gd name="connsiteX1244" fmla="*/ 2374900 w 15227300"/>
              <a:gd name="connsiteY1244" fmla="*/ 7912100 h 12611100"/>
              <a:gd name="connsiteX1245" fmla="*/ 2895600 w 15227300"/>
              <a:gd name="connsiteY1245" fmla="*/ 7854950 h 12611100"/>
              <a:gd name="connsiteX1246" fmla="*/ 2895600 w 15227300"/>
              <a:gd name="connsiteY1246" fmla="*/ 7880350 h 12611100"/>
              <a:gd name="connsiteX1247" fmla="*/ 2870200 w 15227300"/>
              <a:gd name="connsiteY1247" fmla="*/ 7893050 h 12611100"/>
              <a:gd name="connsiteX1248" fmla="*/ 2832100 w 15227300"/>
              <a:gd name="connsiteY1248" fmla="*/ 7874000 h 12611100"/>
              <a:gd name="connsiteX1249" fmla="*/ 2819400 w 15227300"/>
              <a:gd name="connsiteY1249" fmla="*/ 7854950 h 12611100"/>
              <a:gd name="connsiteX1250" fmla="*/ 2895600 w 15227300"/>
              <a:gd name="connsiteY1250" fmla="*/ 7854950 h 12611100"/>
              <a:gd name="connsiteX1251" fmla="*/ 5187950 w 15227300"/>
              <a:gd name="connsiteY1251" fmla="*/ 7816850 h 12611100"/>
              <a:gd name="connsiteX1252" fmla="*/ 5137150 w 15227300"/>
              <a:gd name="connsiteY1252" fmla="*/ 7854950 h 12611100"/>
              <a:gd name="connsiteX1253" fmla="*/ 5137150 w 15227300"/>
              <a:gd name="connsiteY1253" fmla="*/ 7816850 h 12611100"/>
              <a:gd name="connsiteX1254" fmla="*/ 5187950 w 15227300"/>
              <a:gd name="connsiteY1254" fmla="*/ 7816850 h 12611100"/>
              <a:gd name="connsiteX1255" fmla="*/ 4565650 w 15227300"/>
              <a:gd name="connsiteY1255" fmla="*/ 7829550 h 12611100"/>
              <a:gd name="connsiteX1256" fmla="*/ 4572000 w 15227300"/>
              <a:gd name="connsiteY1256" fmla="*/ 7816850 h 12611100"/>
              <a:gd name="connsiteX1257" fmla="*/ 4565650 w 15227300"/>
              <a:gd name="connsiteY1257" fmla="*/ 7829550 h 12611100"/>
              <a:gd name="connsiteX1258" fmla="*/ 3651250 w 15227300"/>
              <a:gd name="connsiteY1258" fmla="*/ 7835900 h 12611100"/>
              <a:gd name="connsiteX1259" fmla="*/ 3600450 w 15227300"/>
              <a:gd name="connsiteY1259" fmla="*/ 7867650 h 12611100"/>
              <a:gd name="connsiteX1260" fmla="*/ 3498850 w 15227300"/>
              <a:gd name="connsiteY1260" fmla="*/ 7829550 h 12611100"/>
              <a:gd name="connsiteX1261" fmla="*/ 3505200 w 15227300"/>
              <a:gd name="connsiteY1261" fmla="*/ 7816850 h 12611100"/>
              <a:gd name="connsiteX1262" fmla="*/ 3651250 w 15227300"/>
              <a:gd name="connsiteY1262" fmla="*/ 7835900 h 12611100"/>
              <a:gd name="connsiteX1263" fmla="*/ 4781550 w 15227300"/>
              <a:gd name="connsiteY1263" fmla="*/ 7823200 h 12611100"/>
              <a:gd name="connsiteX1264" fmla="*/ 4781550 w 15227300"/>
              <a:gd name="connsiteY1264" fmla="*/ 7804150 h 12611100"/>
              <a:gd name="connsiteX1265" fmla="*/ 4781550 w 15227300"/>
              <a:gd name="connsiteY1265" fmla="*/ 7823200 h 12611100"/>
              <a:gd name="connsiteX1266" fmla="*/ 4089400 w 15227300"/>
              <a:gd name="connsiteY1266" fmla="*/ 7829550 h 12611100"/>
              <a:gd name="connsiteX1267" fmla="*/ 4089400 w 15227300"/>
              <a:gd name="connsiteY1267" fmla="*/ 7848600 h 12611100"/>
              <a:gd name="connsiteX1268" fmla="*/ 4013200 w 15227300"/>
              <a:gd name="connsiteY1268" fmla="*/ 7854950 h 12611100"/>
              <a:gd name="connsiteX1269" fmla="*/ 4044950 w 15227300"/>
              <a:gd name="connsiteY1269" fmla="*/ 7804150 h 12611100"/>
              <a:gd name="connsiteX1270" fmla="*/ 4089400 w 15227300"/>
              <a:gd name="connsiteY1270" fmla="*/ 7829550 h 12611100"/>
              <a:gd name="connsiteX1271" fmla="*/ 3784600 w 15227300"/>
              <a:gd name="connsiteY1271" fmla="*/ 7848600 h 12611100"/>
              <a:gd name="connsiteX1272" fmla="*/ 3784600 w 15227300"/>
              <a:gd name="connsiteY1272" fmla="*/ 7804150 h 12611100"/>
              <a:gd name="connsiteX1273" fmla="*/ 3829050 w 15227300"/>
              <a:gd name="connsiteY1273" fmla="*/ 7816850 h 12611100"/>
              <a:gd name="connsiteX1274" fmla="*/ 3784600 w 15227300"/>
              <a:gd name="connsiteY1274" fmla="*/ 7848600 h 12611100"/>
              <a:gd name="connsiteX1275" fmla="*/ 13284200 w 15227300"/>
              <a:gd name="connsiteY1275" fmla="*/ 7778750 h 12611100"/>
              <a:gd name="connsiteX1276" fmla="*/ 13328650 w 15227300"/>
              <a:gd name="connsiteY1276" fmla="*/ 7854950 h 12611100"/>
              <a:gd name="connsiteX1277" fmla="*/ 13385800 w 15227300"/>
              <a:gd name="connsiteY1277" fmla="*/ 7778750 h 12611100"/>
              <a:gd name="connsiteX1278" fmla="*/ 13430250 w 15227300"/>
              <a:gd name="connsiteY1278" fmla="*/ 7816850 h 12611100"/>
              <a:gd name="connsiteX1279" fmla="*/ 13341350 w 15227300"/>
              <a:gd name="connsiteY1279" fmla="*/ 7880350 h 12611100"/>
              <a:gd name="connsiteX1280" fmla="*/ 13322300 w 15227300"/>
              <a:gd name="connsiteY1280" fmla="*/ 7899400 h 12611100"/>
              <a:gd name="connsiteX1281" fmla="*/ 13347700 w 15227300"/>
              <a:gd name="connsiteY1281" fmla="*/ 7975600 h 12611100"/>
              <a:gd name="connsiteX1282" fmla="*/ 13385800 w 15227300"/>
              <a:gd name="connsiteY1282" fmla="*/ 8039100 h 12611100"/>
              <a:gd name="connsiteX1283" fmla="*/ 13436600 w 15227300"/>
              <a:gd name="connsiteY1283" fmla="*/ 8045450 h 12611100"/>
              <a:gd name="connsiteX1284" fmla="*/ 13525500 w 15227300"/>
              <a:gd name="connsiteY1284" fmla="*/ 7962900 h 12611100"/>
              <a:gd name="connsiteX1285" fmla="*/ 13569950 w 15227300"/>
              <a:gd name="connsiteY1285" fmla="*/ 8115300 h 12611100"/>
              <a:gd name="connsiteX1286" fmla="*/ 13582650 w 15227300"/>
              <a:gd name="connsiteY1286" fmla="*/ 8197850 h 12611100"/>
              <a:gd name="connsiteX1287" fmla="*/ 13500100 w 15227300"/>
              <a:gd name="connsiteY1287" fmla="*/ 8375650 h 12611100"/>
              <a:gd name="connsiteX1288" fmla="*/ 13404850 w 15227300"/>
              <a:gd name="connsiteY1288" fmla="*/ 8407400 h 12611100"/>
              <a:gd name="connsiteX1289" fmla="*/ 13347700 w 15227300"/>
              <a:gd name="connsiteY1289" fmla="*/ 8426450 h 12611100"/>
              <a:gd name="connsiteX1290" fmla="*/ 13042900 w 15227300"/>
              <a:gd name="connsiteY1290" fmla="*/ 8426450 h 12611100"/>
              <a:gd name="connsiteX1291" fmla="*/ 12922250 w 15227300"/>
              <a:gd name="connsiteY1291" fmla="*/ 8191500 h 12611100"/>
              <a:gd name="connsiteX1292" fmla="*/ 12941300 w 15227300"/>
              <a:gd name="connsiteY1292" fmla="*/ 8102600 h 12611100"/>
              <a:gd name="connsiteX1293" fmla="*/ 12954000 w 15227300"/>
              <a:gd name="connsiteY1293" fmla="*/ 8020050 h 12611100"/>
              <a:gd name="connsiteX1294" fmla="*/ 13125450 w 15227300"/>
              <a:gd name="connsiteY1294" fmla="*/ 8058150 h 12611100"/>
              <a:gd name="connsiteX1295" fmla="*/ 13252450 w 15227300"/>
              <a:gd name="connsiteY1295" fmla="*/ 7950200 h 12611100"/>
              <a:gd name="connsiteX1296" fmla="*/ 13252450 w 15227300"/>
              <a:gd name="connsiteY1296" fmla="*/ 7912100 h 12611100"/>
              <a:gd name="connsiteX1297" fmla="*/ 13208000 w 15227300"/>
              <a:gd name="connsiteY1297" fmla="*/ 7848600 h 12611100"/>
              <a:gd name="connsiteX1298" fmla="*/ 13214350 w 15227300"/>
              <a:gd name="connsiteY1298" fmla="*/ 7778750 h 12611100"/>
              <a:gd name="connsiteX1299" fmla="*/ 13284200 w 15227300"/>
              <a:gd name="connsiteY1299" fmla="*/ 7778750 h 12611100"/>
              <a:gd name="connsiteX1300" fmla="*/ 13150850 w 15227300"/>
              <a:gd name="connsiteY1300" fmla="*/ 7778750 h 12611100"/>
              <a:gd name="connsiteX1301" fmla="*/ 13150850 w 15227300"/>
              <a:gd name="connsiteY1301" fmla="*/ 7797800 h 12611100"/>
              <a:gd name="connsiteX1302" fmla="*/ 13138150 w 15227300"/>
              <a:gd name="connsiteY1302" fmla="*/ 7810500 h 12611100"/>
              <a:gd name="connsiteX1303" fmla="*/ 13119100 w 15227300"/>
              <a:gd name="connsiteY1303" fmla="*/ 7810500 h 12611100"/>
              <a:gd name="connsiteX1304" fmla="*/ 13112750 w 15227300"/>
              <a:gd name="connsiteY1304" fmla="*/ 7778750 h 12611100"/>
              <a:gd name="connsiteX1305" fmla="*/ 13150850 w 15227300"/>
              <a:gd name="connsiteY1305" fmla="*/ 7778750 h 12611100"/>
              <a:gd name="connsiteX1306" fmla="*/ 3054350 w 15227300"/>
              <a:gd name="connsiteY1306" fmla="*/ 7778750 h 12611100"/>
              <a:gd name="connsiteX1307" fmla="*/ 3054350 w 15227300"/>
              <a:gd name="connsiteY1307" fmla="*/ 7797800 h 12611100"/>
              <a:gd name="connsiteX1308" fmla="*/ 3035300 w 15227300"/>
              <a:gd name="connsiteY1308" fmla="*/ 7797800 h 12611100"/>
              <a:gd name="connsiteX1309" fmla="*/ 3035300 w 15227300"/>
              <a:gd name="connsiteY1309" fmla="*/ 7778750 h 12611100"/>
              <a:gd name="connsiteX1310" fmla="*/ 3054350 w 15227300"/>
              <a:gd name="connsiteY1310" fmla="*/ 7778750 h 12611100"/>
              <a:gd name="connsiteX1311" fmla="*/ 2413000 w 15227300"/>
              <a:gd name="connsiteY1311" fmla="*/ 7778750 h 12611100"/>
              <a:gd name="connsiteX1312" fmla="*/ 2425700 w 15227300"/>
              <a:gd name="connsiteY1312" fmla="*/ 7778750 h 12611100"/>
              <a:gd name="connsiteX1313" fmla="*/ 2419350 w 15227300"/>
              <a:gd name="connsiteY1313" fmla="*/ 7810500 h 12611100"/>
              <a:gd name="connsiteX1314" fmla="*/ 2413000 w 15227300"/>
              <a:gd name="connsiteY1314" fmla="*/ 7778750 h 12611100"/>
              <a:gd name="connsiteX1315" fmla="*/ 4972050 w 15227300"/>
              <a:gd name="connsiteY1315" fmla="*/ 7740650 h 12611100"/>
              <a:gd name="connsiteX1316" fmla="*/ 4972050 w 15227300"/>
              <a:gd name="connsiteY1316" fmla="*/ 7772400 h 12611100"/>
              <a:gd name="connsiteX1317" fmla="*/ 4946650 w 15227300"/>
              <a:gd name="connsiteY1317" fmla="*/ 7772400 h 12611100"/>
              <a:gd name="connsiteX1318" fmla="*/ 4921250 w 15227300"/>
              <a:gd name="connsiteY1318" fmla="*/ 7740650 h 12611100"/>
              <a:gd name="connsiteX1319" fmla="*/ 4972050 w 15227300"/>
              <a:gd name="connsiteY1319" fmla="*/ 7740650 h 12611100"/>
              <a:gd name="connsiteX1320" fmla="*/ 4730750 w 15227300"/>
              <a:gd name="connsiteY1320" fmla="*/ 7740650 h 12611100"/>
              <a:gd name="connsiteX1321" fmla="*/ 4730750 w 15227300"/>
              <a:gd name="connsiteY1321" fmla="*/ 7785100 h 12611100"/>
              <a:gd name="connsiteX1322" fmla="*/ 4711700 w 15227300"/>
              <a:gd name="connsiteY1322" fmla="*/ 7810500 h 12611100"/>
              <a:gd name="connsiteX1323" fmla="*/ 4679950 w 15227300"/>
              <a:gd name="connsiteY1323" fmla="*/ 7810500 h 12611100"/>
              <a:gd name="connsiteX1324" fmla="*/ 4679950 w 15227300"/>
              <a:gd name="connsiteY1324" fmla="*/ 7740650 h 12611100"/>
              <a:gd name="connsiteX1325" fmla="*/ 4730750 w 15227300"/>
              <a:gd name="connsiteY1325" fmla="*/ 7740650 h 12611100"/>
              <a:gd name="connsiteX1326" fmla="*/ 3937000 w 15227300"/>
              <a:gd name="connsiteY1326" fmla="*/ 7747000 h 12611100"/>
              <a:gd name="connsiteX1327" fmla="*/ 3930650 w 15227300"/>
              <a:gd name="connsiteY1327" fmla="*/ 7727950 h 12611100"/>
              <a:gd name="connsiteX1328" fmla="*/ 3943350 w 15227300"/>
              <a:gd name="connsiteY1328" fmla="*/ 7715250 h 12611100"/>
              <a:gd name="connsiteX1329" fmla="*/ 3937000 w 15227300"/>
              <a:gd name="connsiteY1329" fmla="*/ 7747000 h 12611100"/>
              <a:gd name="connsiteX1330" fmla="*/ 2622550 w 15227300"/>
              <a:gd name="connsiteY1330" fmla="*/ 7715250 h 12611100"/>
              <a:gd name="connsiteX1331" fmla="*/ 2609850 w 15227300"/>
              <a:gd name="connsiteY1331" fmla="*/ 7734300 h 12611100"/>
              <a:gd name="connsiteX1332" fmla="*/ 2590800 w 15227300"/>
              <a:gd name="connsiteY1332" fmla="*/ 7848600 h 12611100"/>
              <a:gd name="connsiteX1333" fmla="*/ 2520950 w 15227300"/>
              <a:gd name="connsiteY1333" fmla="*/ 7962900 h 12611100"/>
              <a:gd name="connsiteX1334" fmla="*/ 2476500 w 15227300"/>
              <a:gd name="connsiteY1334" fmla="*/ 7931150 h 12611100"/>
              <a:gd name="connsiteX1335" fmla="*/ 2533650 w 15227300"/>
              <a:gd name="connsiteY1335" fmla="*/ 7715250 h 12611100"/>
              <a:gd name="connsiteX1336" fmla="*/ 2571750 w 15227300"/>
              <a:gd name="connsiteY1336" fmla="*/ 7683500 h 12611100"/>
              <a:gd name="connsiteX1337" fmla="*/ 2622550 w 15227300"/>
              <a:gd name="connsiteY1337" fmla="*/ 7715250 h 12611100"/>
              <a:gd name="connsiteX1338" fmla="*/ 2489200 w 15227300"/>
              <a:gd name="connsiteY1338" fmla="*/ 7708900 h 12611100"/>
              <a:gd name="connsiteX1339" fmla="*/ 2476500 w 15227300"/>
              <a:gd name="connsiteY1339" fmla="*/ 7727950 h 12611100"/>
              <a:gd name="connsiteX1340" fmla="*/ 2413000 w 15227300"/>
              <a:gd name="connsiteY1340" fmla="*/ 7727950 h 12611100"/>
              <a:gd name="connsiteX1341" fmla="*/ 2413000 w 15227300"/>
              <a:gd name="connsiteY1341" fmla="*/ 7696200 h 12611100"/>
              <a:gd name="connsiteX1342" fmla="*/ 2444750 w 15227300"/>
              <a:gd name="connsiteY1342" fmla="*/ 7683500 h 12611100"/>
              <a:gd name="connsiteX1343" fmla="*/ 2489200 w 15227300"/>
              <a:gd name="connsiteY1343" fmla="*/ 7708900 h 12611100"/>
              <a:gd name="connsiteX1344" fmla="*/ 12915900 w 15227300"/>
              <a:gd name="connsiteY1344" fmla="*/ 7702550 h 12611100"/>
              <a:gd name="connsiteX1345" fmla="*/ 12871450 w 15227300"/>
              <a:gd name="connsiteY1345" fmla="*/ 7854950 h 12611100"/>
              <a:gd name="connsiteX1346" fmla="*/ 12814300 w 15227300"/>
              <a:gd name="connsiteY1346" fmla="*/ 7956550 h 12611100"/>
              <a:gd name="connsiteX1347" fmla="*/ 12814300 w 15227300"/>
              <a:gd name="connsiteY1347" fmla="*/ 7854950 h 12611100"/>
              <a:gd name="connsiteX1348" fmla="*/ 12820650 w 15227300"/>
              <a:gd name="connsiteY1348" fmla="*/ 7785100 h 12611100"/>
              <a:gd name="connsiteX1349" fmla="*/ 12896850 w 15227300"/>
              <a:gd name="connsiteY1349" fmla="*/ 7670800 h 12611100"/>
              <a:gd name="connsiteX1350" fmla="*/ 12915900 w 15227300"/>
              <a:gd name="connsiteY1350" fmla="*/ 7702550 h 12611100"/>
              <a:gd name="connsiteX1351" fmla="*/ 2952750 w 15227300"/>
              <a:gd name="connsiteY1351" fmla="*/ 7658100 h 12611100"/>
              <a:gd name="connsiteX1352" fmla="*/ 2959100 w 15227300"/>
              <a:gd name="connsiteY1352" fmla="*/ 7702550 h 12611100"/>
              <a:gd name="connsiteX1353" fmla="*/ 2952750 w 15227300"/>
              <a:gd name="connsiteY1353" fmla="*/ 7727950 h 12611100"/>
              <a:gd name="connsiteX1354" fmla="*/ 2921000 w 15227300"/>
              <a:gd name="connsiteY1354" fmla="*/ 7778750 h 12611100"/>
              <a:gd name="connsiteX1355" fmla="*/ 2813050 w 15227300"/>
              <a:gd name="connsiteY1355" fmla="*/ 7810500 h 12611100"/>
              <a:gd name="connsiteX1356" fmla="*/ 2781300 w 15227300"/>
              <a:gd name="connsiteY1356" fmla="*/ 7810500 h 12611100"/>
              <a:gd name="connsiteX1357" fmla="*/ 2774950 w 15227300"/>
              <a:gd name="connsiteY1357" fmla="*/ 7791450 h 12611100"/>
              <a:gd name="connsiteX1358" fmla="*/ 2787650 w 15227300"/>
              <a:gd name="connsiteY1358" fmla="*/ 7740650 h 12611100"/>
              <a:gd name="connsiteX1359" fmla="*/ 2825750 w 15227300"/>
              <a:gd name="connsiteY1359" fmla="*/ 7645400 h 12611100"/>
              <a:gd name="connsiteX1360" fmla="*/ 2952750 w 15227300"/>
              <a:gd name="connsiteY1360" fmla="*/ 7658100 h 12611100"/>
              <a:gd name="connsiteX1361" fmla="*/ 4749800 w 15227300"/>
              <a:gd name="connsiteY1361" fmla="*/ 7626350 h 12611100"/>
              <a:gd name="connsiteX1362" fmla="*/ 4749800 w 15227300"/>
              <a:gd name="connsiteY1362" fmla="*/ 7664450 h 12611100"/>
              <a:gd name="connsiteX1363" fmla="*/ 4724400 w 15227300"/>
              <a:gd name="connsiteY1363" fmla="*/ 7664450 h 12611100"/>
              <a:gd name="connsiteX1364" fmla="*/ 4705350 w 15227300"/>
              <a:gd name="connsiteY1364" fmla="*/ 7645400 h 12611100"/>
              <a:gd name="connsiteX1365" fmla="*/ 4705350 w 15227300"/>
              <a:gd name="connsiteY1365" fmla="*/ 7626350 h 12611100"/>
              <a:gd name="connsiteX1366" fmla="*/ 4749800 w 15227300"/>
              <a:gd name="connsiteY1366" fmla="*/ 7626350 h 12611100"/>
              <a:gd name="connsiteX1367" fmla="*/ 4381500 w 15227300"/>
              <a:gd name="connsiteY1367" fmla="*/ 7607300 h 12611100"/>
              <a:gd name="connsiteX1368" fmla="*/ 4394200 w 15227300"/>
              <a:gd name="connsiteY1368" fmla="*/ 7620000 h 12611100"/>
              <a:gd name="connsiteX1369" fmla="*/ 4438650 w 15227300"/>
              <a:gd name="connsiteY1369" fmla="*/ 7632700 h 12611100"/>
              <a:gd name="connsiteX1370" fmla="*/ 4483100 w 15227300"/>
              <a:gd name="connsiteY1370" fmla="*/ 7658100 h 12611100"/>
              <a:gd name="connsiteX1371" fmla="*/ 4584700 w 15227300"/>
              <a:gd name="connsiteY1371" fmla="*/ 7658100 h 12611100"/>
              <a:gd name="connsiteX1372" fmla="*/ 4584700 w 15227300"/>
              <a:gd name="connsiteY1372" fmla="*/ 7607300 h 12611100"/>
              <a:gd name="connsiteX1373" fmla="*/ 4679950 w 15227300"/>
              <a:gd name="connsiteY1373" fmla="*/ 7607300 h 12611100"/>
              <a:gd name="connsiteX1374" fmla="*/ 4648200 w 15227300"/>
              <a:gd name="connsiteY1374" fmla="*/ 7632700 h 12611100"/>
              <a:gd name="connsiteX1375" fmla="*/ 4629150 w 15227300"/>
              <a:gd name="connsiteY1375" fmla="*/ 7670800 h 12611100"/>
              <a:gd name="connsiteX1376" fmla="*/ 4616450 w 15227300"/>
              <a:gd name="connsiteY1376" fmla="*/ 7683500 h 12611100"/>
              <a:gd name="connsiteX1377" fmla="*/ 4483100 w 15227300"/>
              <a:gd name="connsiteY1377" fmla="*/ 7740650 h 12611100"/>
              <a:gd name="connsiteX1378" fmla="*/ 4394200 w 15227300"/>
              <a:gd name="connsiteY1378" fmla="*/ 7747000 h 12611100"/>
              <a:gd name="connsiteX1379" fmla="*/ 4337050 w 15227300"/>
              <a:gd name="connsiteY1379" fmla="*/ 7848600 h 12611100"/>
              <a:gd name="connsiteX1380" fmla="*/ 4318000 w 15227300"/>
              <a:gd name="connsiteY1380" fmla="*/ 7848600 h 12611100"/>
              <a:gd name="connsiteX1381" fmla="*/ 4305300 w 15227300"/>
              <a:gd name="connsiteY1381" fmla="*/ 7766050 h 12611100"/>
              <a:gd name="connsiteX1382" fmla="*/ 4267200 w 15227300"/>
              <a:gd name="connsiteY1382" fmla="*/ 7683500 h 12611100"/>
              <a:gd name="connsiteX1383" fmla="*/ 4337050 w 15227300"/>
              <a:gd name="connsiteY1383" fmla="*/ 7600950 h 12611100"/>
              <a:gd name="connsiteX1384" fmla="*/ 4381500 w 15227300"/>
              <a:gd name="connsiteY1384" fmla="*/ 7607300 h 12611100"/>
              <a:gd name="connsiteX1385" fmla="*/ 4133850 w 15227300"/>
              <a:gd name="connsiteY1385" fmla="*/ 7607300 h 12611100"/>
              <a:gd name="connsiteX1386" fmla="*/ 4114800 w 15227300"/>
              <a:gd name="connsiteY1386" fmla="*/ 7651750 h 12611100"/>
              <a:gd name="connsiteX1387" fmla="*/ 4089400 w 15227300"/>
              <a:gd name="connsiteY1387" fmla="*/ 7874000 h 12611100"/>
              <a:gd name="connsiteX1388" fmla="*/ 4025900 w 15227300"/>
              <a:gd name="connsiteY1388" fmla="*/ 7905750 h 12611100"/>
              <a:gd name="connsiteX1389" fmla="*/ 4000500 w 15227300"/>
              <a:gd name="connsiteY1389" fmla="*/ 7835900 h 12611100"/>
              <a:gd name="connsiteX1390" fmla="*/ 4013200 w 15227300"/>
              <a:gd name="connsiteY1390" fmla="*/ 7797800 h 12611100"/>
              <a:gd name="connsiteX1391" fmla="*/ 4013200 w 15227300"/>
              <a:gd name="connsiteY1391" fmla="*/ 7677150 h 12611100"/>
              <a:gd name="connsiteX1392" fmla="*/ 3994150 w 15227300"/>
              <a:gd name="connsiteY1392" fmla="*/ 7639050 h 12611100"/>
              <a:gd name="connsiteX1393" fmla="*/ 4051300 w 15227300"/>
              <a:gd name="connsiteY1393" fmla="*/ 7600950 h 12611100"/>
              <a:gd name="connsiteX1394" fmla="*/ 4133850 w 15227300"/>
              <a:gd name="connsiteY1394" fmla="*/ 7607300 h 12611100"/>
              <a:gd name="connsiteX1395" fmla="*/ 1657350 w 15227300"/>
              <a:gd name="connsiteY1395" fmla="*/ 7575550 h 12611100"/>
              <a:gd name="connsiteX1396" fmla="*/ 1663700 w 15227300"/>
              <a:gd name="connsiteY1396" fmla="*/ 7588250 h 12611100"/>
              <a:gd name="connsiteX1397" fmla="*/ 1612900 w 15227300"/>
              <a:gd name="connsiteY1397" fmla="*/ 7626350 h 12611100"/>
              <a:gd name="connsiteX1398" fmla="*/ 1587500 w 15227300"/>
              <a:gd name="connsiteY1398" fmla="*/ 7613650 h 12611100"/>
              <a:gd name="connsiteX1399" fmla="*/ 1600200 w 15227300"/>
              <a:gd name="connsiteY1399" fmla="*/ 7575550 h 12611100"/>
              <a:gd name="connsiteX1400" fmla="*/ 1657350 w 15227300"/>
              <a:gd name="connsiteY1400" fmla="*/ 7575550 h 12611100"/>
              <a:gd name="connsiteX1401" fmla="*/ 3727450 w 15227300"/>
              <a:gd name="connsiteY1401" fmla="*/ 7556500 h 12611100"/>
              <a:gd name="connsiteX1402" fmla="*/ 3797300 w 15227300"/>
              <a:gd name="connsiteY1402" fmla="*/ 7651750 h 12611100"/>
              <a:gd name="connsiteX1403" fmla="*/ 3771900 w 15227300"/>
              <a:gd name="connsiteY1403" fmla="*/ 7639050 h 12611100"/>
              <a:gd name="connsiteX1404" fmla="*/ 3657600 w 15227300"/>
              <a:gd name="connsiteY1404" fmla="*/ 7797800 h 12611100"/>
              <a:gd name="connsiteX1405" fmla="*/ 3606800 w 15227300"/>
              <a:gd name="connsiteY1405" fmla="*/ 7797800 h 12611100"/>
              <a:gd name="connsiteX1406" fmla="*/ 3581400 w 15227300"/>
              <a:gd name="connsiteY1406" fmla="*/ 7785100 h 12611100"/>
              <a:gd name="connsiteX1407" fmla="*/ 3581400 w 15227300"/>
              <a:gd name="connsiteY1407" fmla="*/ 7727950 h 12611100"/>
              <a:gd name="connsiteX1408" fmla="*/ 3600450 w 15227300"/>
              <a:gd name="connsiteY1408" fmla="*/ 7658100 h 12611100"/>
              <a:gd name="connsiteX1409" fmla="*/ 3651250 w 15227300"/>
              <a:gd name="connsiteY1409" fmla="*/ 7556500 h 12611100"/>
              <a:gd name="connsiteX1410" fmla="*/ 3727450 w 15227300"/>
              <a:gd name="connsiteY1410" fmla="*/ 7556500 h 12611100"/>
              <a:gd name="connsiteX1411" fmla="*/ 3365500 w 15227300"/>
              <a:gd name="connsiteY1411" fmla="*/ 7537450 h 12611100"/>
              <a:gd name="connsiteX1412" fmla="*/ 3448050 w 15227300"/>
              <a:gd name="connsiteY1412" fmla="*/ 7556500 h 12611100"/>
              <a:gd name="connsiteX1413" fmla="*/ 3454400 w 15227300"/>
              <a:gd name="connsiteY1413" fmla="*/ 7575550 h 12611100"/>
              <a:gd name="connsiteX1414" fmla="*/ 3384550 w 15227300"/>
              <a:gd name="connsiteY1414" fmla="*/ 7607300 h 12611100"/>
              <a:gd name="connsiteX1415" fmla="*/ 3384550 w 15227300"/>
              <a:gd name="connsiteY1415" fmla="*/ 7721600 h 12611100"/>
              <a:gd name="connsiteX1416" fmla="*/ 3403600 w 15227300"/>
              <a:gd name="connsiteY1416" fmla="*/ 7810500 h 12611100"/>
              <a:gd name="connsiteX1417" fmla="*/ 3359150 w 15227300"/>
              <a:gd name="connsiteY1417" fmla="*/ 7905750 h 12611100"/>
              <a:gd name="connsiteX1418" fmla="*/ 3282950 w 15227300"/>
              <a:gd name="connsiteY1418" fmla="*/ 7905750 h 12611100"/>
              <a:gd name="connsiteX1419" fmla="*/ 3282950 w 15227300"/>
              <a:gd name="connsiteY1419" fmla="*/ 7874000 h 12611100"/>
              <a:gd name="connsiteX1420" fmla="*/ 3378200 w 15227300"/>
              <a:gd name="connsiteY1420" fmla="*/ 7842250 h 12611100"/>
              <a:gd name="connsiteX1421" fmla="*/ 3378200 w 15227300"/>
              <a:gd name="connsiteY1421" fmla="*/ 7791450 h 12611100"/>
              <a:gd name="connsiteX1422" fmla="*/ 3359150 w 15227300"/>
              <a:gd name="connsiteY1422" fmla="*/ 7785100 h 12611100"/>
              <a:gd name="connsiteX1423" fmla="*/ 3302000 w 15227300"/>
              <a:gd name="connsiteY1423" fmla="*/ 7823200 h 12611100"/>
              <a:gd name="connsiteX1424" fmla="*/ 3257550 w 15227300"/>
              <a:gd name="connsiteY1424" fmla="*/ 7829550 h 12611100"/>
              <a:gd name="connsiteX1425" fmla="*/ 3187700 w 15227300"/>
              <a:gd name="connsiteY1425" fmla="*/ 7816850 h 12611100"/>
              <a:gd name="connsiteX1426" fmla="*/ 3130550 w 15227300"/>
              <a:gd name="connsiteY1426" fmla="*/ 7708900 h 12611100"/>
              <a:gd name="connsiteX1427" fmla="*/ 3130550 w 15227300"/>
              <a:gd name="connsiteY1427" fmla="*/ 7683500 h 12611100"/>
              <a:gd name="connsiteX1428" fmla="*/ 3213100 w 15227300"/>
              <a:gd name="connsiteY1428" fmla="*/ 7664450 h 12611100"/>
              <a:gd name="connsiteX1429" fmla="*/ 3251200 w 15227300"/>
              <a:gd name="connsiteY1429" fmla="*/ 7575550 h 12611100"/>
              <a:gd name="connsiteX1430" fmla="*/ 3270250 w 15227300"/>
              <a:gd name="connsiteY1430" fmla="*/ 7594600 h 12611100"/>
              <a:gd name="connsiteX1431" fmla="*/ 3327400 w 15227300"/>
              <a:gd name="connsiteY1431" fmla="*/ 7537450 h 12611100"/>
              <a:gd name="connsiteX1432" fmla="*/ 3365500 w 15227300"/>
              <a:gd name="connsiteY1432" fmla="*/ 7537450 h 12611100"/>
              <a:gd name="connsiteX1433" fmla="*/ 13385800 w 15227300"/>
              <a:gd name="connsiteY1433" fmla="*/ 7499350 h 12611100"/>
              <a:gd name="connsiteX1434" fmla="*/ 13468350 w 15227300"/>
              <a:gd name="connsiteY1434" fmla="*/ 7524750 h 12611100"/>
              <a:gd name="connsiteX1435" fmla="*/ 13557250 w 15227300"/>
              <a:gd name="connsiteY1435" fmla="*/ 7658100 h 12611100"/>
              <a:gd name="connsiteX1436" fmla="*/ 13557250 w 15227300"/>
              <a:gd name="connsiteY1436" fmla="*/ 7715250 h 12611100"/>
              <a:gd name="connsiteX1437" fmla="*/ 13538200 w 15227300"/>
              <a:gd name="connsiteY1437" fmla="*/ 7727950 h 12611100"/>
              <a:gd name="connsiteX1438" fmla="*/ 13525500 w 15227300"/>
              <a:gd name="connsiteY1438" fmla="*/ 7708900 h 12611100"/>
              <a:gd name="connsiteX1439" fmla="*/ 13442950 w 15227300"/>
              <a:gd name="connsiteY1439" fmla="*/ 7651750 h 12611100"/>
              <a:gd name="connsiteX1440" fmla="*/ 13360400 w 15227300"/>
              <a:gd name="connsiteY1440" fmla="*/ 7620000 h 12611100"/>
              <a:gd name="connsiteX1441" fmla="*/ 13227050 w 15227300"/>
              <a:gd name="connsiteY1441" fmla="*/ 7620000 h 12611100"/>
              <a:gd name="connsiteX1442" fmla="*/ 13119100 w 15227300"/>
              <a:gd name="connsiteY1442" fmla="*/ 7600950 h 12611100"/>
              <a:gd name="connsiteX1443" fmla="*/ 13112750 w 15227300"/>
              <a:gd name="connsiteY1443" fmla="*/ 7581900 h 12611100"/>
              <a:gd name="connsiteX1444" fmla="*/ 13195300 w 15227300"/>
              <a:gd name="connsiteY1444" fmla="*/ 7499350 h 12611100"/>
              <a:gd name="connsiteX1445" fmla="*/ 13385800 w 15227300"/>
              <a:gd name="connsiteY1445" fmla="*/ 7499350 h 12611100"/>
              <a:gd name="connsiteX1446" fmla="*/ 1955800 w 15227300"/>
              <a:gd name="connsiteY1446" fmla="*/ 7473950 h 12611100"/>
              <a:gd name="connsiteX1447" fmla="*/ 2038350 w 15227300"/>
              <a:gd name="connsiteY1447" fmla="*/ 7550150 h 12611100"/>
              <a:gd name="connsiteX1448" fmla="*/ 1879600 w 15227300"/>
              <a:gd name="connsiteY1448" fmla="*/ 7689850 h 12611100"/>
              <a:gd name="connsiteX1449" fmla="*/ 1955800 w 15227300"/>
              <a:gd name="connsiteY1449" fmla="*/ 7816850 h 12611100"/>
              <a:gd name="connsiteX1450" fmla="*/ 2127250 w 15227300"/>
              <a:gd name="connsiteY1450" fmla="*/ 7797800 h 12611100"/>
              <a:gd name="connsiteX1451" fmla="*/ 2139950 w 15227300"/>
              <a:gd name="connsiteY1451" fmla="*/ 7759700 h 12611100"/>
              <a:gd name="connsiteX1452" fmla="*/ 2032000 w 15227300"/>
              <a:gd name="connsiteY1452" fmla="*/ 7689850 h 12611100"/>
              <a:gd name="connsiteX1453" fmla="*/ 2032000 w 15227300"/>
              <a:gd name="connsiteY1453" fmla="*/ 7670800 h 12611100"/>
              <a:gd name="connsiteX1454" fmla="*/ 2082800 w 15227300"/>
              <a:gd name="connsiteY1454" fmla="*/ 7670800 h 12611100"/>
              <a:gd name="connsiteX1455" fmla="*/ 2159000 w 15227300"/>
              <a:gd name="connsiteY1455" fmla="*/ 7740650 h 12611100"/>
              <a:gd name="connsiteX1456" fmla="*/ 2171700 w 15227300"/>
              <a:gd name="connsiteY1456" fmla="*/ 7797800 h 12611100"/>
              <a:gd name="connsiteX1457" fmla="*/ 2228850 w 15227300"/>
              <a:gd name="connsiteY1457" fmla="*/ 7880350 h 12611100"/>
              <a:gd name="connsiteX1458" fmla="*/ 2260600 w 15227300"/>
              <a:gd name="connsiteY1458" fmla="*/ 7899400 h 12611100"/>
              <a:gd name="connsiteX1459" fmla="*/ 2266950 w 15227300"/>
              <a:gd name="connsiteY1459" fmla="*/ 7912100 h 12611100"/>
              <a:gd name="connsiteX1460" fmla="*/ 2247900 w 15227300"/>
              <a:gd name="connsiteY1460" fmla="*/ 8007350 h 12611100"/>
              <a:gd name="connsiteX1461" fmla="*/ 2235200 w 15227300"/>
              <a:gd name="connsiteY1461" fmla="*/ 8020050 h 12611100"/>
              <a:gd name="connsiteX1462" fmla="*/ 2146300 w 15227300"/>
              <a:gd name="connsiteY1462" fmla="*/ 8197850 h 12611100"/>
              <a:gd name="connsiteX1463" fmla="*/ 2063750 w 15227300"/>
              <a:gd name="connsiteY1463" fmla="*/ 8267700 h 12611100"/>
              <a:gd name="connsiteX1464" fmla="*/ 1993900 w 15227300"/>
              <a:gd name="connsiteY1464" fmla="*/ 8286750 h 12611100"/>
              <a:gd name="connsiteX1465" fmla="*/ 1905000 w 15227300"/>
              <a:gd name="connsiteY1465" fmla="*/ 8293100 h 12611100"/>
              <a:gd name="connsiteX1466" fmla="*/ 1879600 w 15227300"/>
              <a:gd name="connsiteY1466" fmla="*/ 8305800 h 12611100"/>
              <a:gd name="connsiteX1467" fmla="*/ 1727200 w 15227300"/>
              <a:gd name="connsiteY1467" fmla="*/ 8305800 h 12611100"/>
              <a:gd name="connsiteX1468" fmla="*/ 1638300 w 15227300"/>
              <a:gd name="connsiteY1468" fmla="*/ 8267700 h 12611100"/>
              <a:gd name="connsiteX1469" fmla="*/ 1352550 w 15227300"/>
              <a:gd name="connsiteY1469" fmla="*/ 8013700 h 12611100"/>
              <a:gd name="connsiteX1470" fmla="*/ 1352550 w 15227300"/>
              <a:gd name="connsiteY1470" fmla="*/ 8001000 h 12611100"/>
              <a:gd name="connsiteX1471" fmla="*/ 1352550 w 15227300"/>
              <a:gd name="connsiteY1471" fmla="*/ 7988300 h 12611100"/>
              <a:gd name="connsiteX1472" fmla="*/ 1454150 w 15227300"/>
              <a:gd name="connsiteY1472" fmla="*/ 7905750 h 12611100"/>
              <a:gd name="connsiteX1473" fmla="*/ 1543050 w 15227300"/>
              <a:gd name="connsiteY1473" fmla="*/ 7696200 h 12611100"/>
              <a:gd name="connsiteX1474" fmla="*/ 1612900 w 15227300"/>
              <a:gd name="connsiteY1474" fmla="*/ 7708900 h 12611100"/>
              <a:gd name="connsiteX1475" fmla="*/ 1593850 w 15227300"/>
              <a:gd name="connsiteY1475" fmla="*/ 7721600 h 12611100"/>
              <a:gd name="connsiteX1476" fmla="*/ 1555750 w 15227300"/>
              <a:gd name="connsiteY1476" fmla="*/ 7727950 h 12611100"/>
              <a:gd name="connsiteX1477" fmla="*/ 1549400 w 15227300"/>
              <a:gd name="connsiteY1477" fmla="*/ 7747000 h 12611100"/>
              <a:gd name="connsiteX1478" fmla="*/ 1606550 w 15227300"/>
              <a:gd name="connsiteY1478" fmla="*/ 7810500 h 12611100"/>
              <a:gd name="connsiteX1479" fmla="*/ 1695450 w 15227300"/>
              <a:gd name="connsiteY1479" fmla="*/ 7816850 h 12611100"/>
              <a:gd name="connsiteX1480" fmla="*/ 1758950 w 15227300"/>
              <a:gd name="connsiteY1480" fmla="*/ 7975600 h 12611100"/>
              <a:gd name="connsiteX1481" fmla="*/ 1790700 w 15227300"/>
              <a:gd name="connsiteY1481" fmla="*/ 7962900 h 12611100"/>
              <a:gd name="connsiteX1482" fmla="*/ 1841500 w 15227300"/>
              <a:gd name="connsiteY1482" fmla="*/ 7950200 h 12611100"/>
              <a:gd name="connsiteX1483" fmla="*/ 1968500 w 15227300"/>
              <a:gd name="connsiteY1483" fmla="*/ 7950200 h 12611100"/>
              <a:gd name="connsiteX1484" fmla="*/ 1968500 w 15227300"/>
              <a:gd name="connsiteY1484" fmla="*/ 7899400 h 12611100"/>
              <a:gd name="connsiteX1485" fmla="*/ 1949450 w 15227300"/>
              <a:gd name="connsiteY1485" fmla="*/ 7880350 h 12611100"/>
              <a:gd name="connsiteX1486" fmla="*/ 1822450 w 15227300"/>
              <a:gd name="connsiteY1486" fmla="*/ 7854950 h 12611100"/>
              <a:gd name="connsiteX1487" fmla="*/ 1822450 w 15227300"/>
              <a:gd name="connsiteY1487" fmla="*/ 7785100 h 12611100"/>
              <a:gd name="connsiteX1488" fmla="*/ 1860550 w 15227300"/>
              <a:gd name="connsiteY1488" fmla="*/ 7670800 h 12611100"/>
              <a:gd name="connsiteX1489" fmla="*/ 1714500 w 15227300"/>
              <a:gd name="connsiteY1489" fmla="*/ 7626350 h 12611100"/>
              <a:gd name="connsiteX1490" fmla="*/ 1714500 w 15227300"/>
              <a:gd name="connsiteY1490" fmla="*/ 7607300 h 12611100"/>
              <a:gd name="connsiteX1491" fmla="*/ 1892300 w 15227300"/>
              <a:gd name="connsiteY1491" fmla="*/ 7467600 h 12611100"/>
              <a:gd name="connsiteX1492" fmla="*/ 1955800 w 15227300"/>
              <a:gd name="connsiteY1492" fmla="*/ 7473950 h 12611100"/>
              <a:gd name="connsiteX1493" fmla="*/ 9963150 w 15227300"/>
              <a:gd name="connsiteY1493" fmla="*/ 7442200 h 12611100"/>
              <a:gd name="connsiteX1494" fmla="*/ 10007600 w 15227300"/>
              <a:gd name="connsiteY1494" fmla="*/ 7524750 h 12611100"/>
              <a:gd name="connsiteX1495" fmla="*/ 10007600 w 15227300"/>
              <a:gd name="connsiteY1495" fmla="*/ 7664450 h 12611100"/>
              <a:gd name="connsiteX1496" fmla="*/ 9975850 w 15227300"/>
              <a:gd name="connsiteY1496" fmla="*/ 7823200 h 12611100"/>
              <a:gd name="connsiteX1497" fmla="*/ 9944100 w 15227300"/>
              <a:gd name="connsiteY1497" fmla="*/ 7829550 h 12611100"/>
              <a:gd name="connsiteX1498" fmla="*/ 9918700 w 15227300"/>
              <a:gd name="connsiteY1498" fmla="*/ 7721600 h 12611100"/>
              <a:gd name="connsiteX1499" fmla="*/ 9906000 w 15227300"/>
              <a:gd name="connsiteY1499" fmla="*/ 7708900 h 12611100"/>
              <a:gd name="connsiteX1500" fmla="*/ 9867900 w 15227300"/>
              <a:gd name="connsiteY1500" fmla="*/ 7740650 h 12611100"/>
              <a:gd name="connsiteX1501" fmla="*/ 9829800 w 15227300"/>
              <a:gd name="connsiteY1501" fmla="*/ 7842250 h 12611100"/>
              <a:gd name="connsiteX1502" fmla="*/ 9829800 w 15227300"/>
              <a:gd name="connsiteY1502" fmla="*/ 8007350 h 12611100"/>
              <a:gd name="connsiteX1503" fmla="*/ 9772650 w 15227300"/>
              <a:gd name="connsiteY1503" fmla="*/ 7950200 h 12611100"/>
              <a:gd name="connsiteX1504" fmla="*/ 9817100 w 15227300"/>
              <a:gd name="connsiteY1504" fmla="*/ 7829550 h 12611100"/>
              <a:gd name="connsiteX1505" fmla="*/ 9823450 w 15227300"/>
              <a:gd name="connsiteY1505" fmla="*/ 7797800 h 12611100"/>
              <a:gd name="connsiteX1506" fmla="*/ 9855200 w 15227300"/>
              <a:gd name="connsiteY1506" fmla="*/ 7696200 h 12611100"/>
              <a:gd name="connsiteX1507" fmla="*/ 9931400 w 15227300"/>
              <a:gd name="connsiteY1507" fmla="*/ 7442200 h 12611100"/>
              <a:gd name="connsiteX1508" fmla="*/ 9963150 w 15227300"/>
              <a:gd name="connsiteY1508" fmla="*/ 7442200 h 12611100"/>
              <a:gd name="connsiteX1509" fmla="*/ 11760200 w 15227300"/>
              <a:gd name="connsiteY1509" fmla="*/ 7353300 h 12611100"/>
              <a:gd name="connsiteX1510" fmla="*/ 11766550 w 15227300"/>
              <a:gd name="connsiteY1510" fmla="*/ 7366000 h 12611100"/>
              <a:gd name="connsiteX1511" fmla="*/ 11715750 w 15227300"/>
              <a:gd name="connsiteY1511" fmla="*/ 7423150 h 12611100"/>
              <a:gd name="connsiteX1512" fmla="*/ 11709400 w 15227300"/>
              <a:gd name="connsiteY1512" fmla="*/ 7410450 h 12611100"/>
              <a:gd name="connsiteX1513" fmla="*/ 11741150 w 15227300"/>
              <a:gd name="connsiteY1513" fmla="*/ 7353300 h 12611100"/>
              <a:gd name="connsiteX1514" fmla="*/ 11760200 w 15227300"/>
              <a:gd name="connsiteY1514" fmla="*/ 7353300 h 12611100"/>
              <a:gd name="connsiteX1515" fmla="*/ 10534650 w 15227300"/>
              <a:gd name="connsiteY1515" fmla="*/ 7264400 h 12611100"/>
              <a:gd name="connsiteX1516" fmla="*/ 10560050 w 15227300"/>
              <a:gd name="connsiteY1516" fmla="*/ 7283450 h 12611100"/>
              <a:gd name="connsiteX1517" fmla="*/ 10560050 w 15227300"/>
              <a:gd name="connsiteY1517" fmla="*/ 7327900 h 12611100"/>
              <a:gd name="connsiteX1518" fmla="*/ 10515600 w 15227300"/>
              <a:gd name="connsiteY1518" fmla="*/ 7327900 h 12611100"/>
              <a:gd name="connsiteX1519" fmla="*/ 10477500 w 15227300"/>
              <a:gd name="connsiteY1519" fmla="*/ 7264400 h 12611100"/>
              <a:gd name="connsiteX1520" fmla="*/ 10534650 w 15227300"/>
              <a:gd name="connsiteY1520" fmla="*/ 7264400 h 12611100"/>
              <a:gd name="connsiteX1521" fmla="*/ 10655300 w 15227300"/>
              <a:gd name="connsiteY1521" fmla="*/ 7245350 h 12611100"/>
              <a:gd name="connsiteX1522" fmla="*/ 10648950 w 15227300"/>
              <a:gd name="connsiteY1522" fmla="*/ 7245350 h 12611100"/>
              <a:gd name="connsiteX1523" fmla="*/ 10655300 w 15227300"/>
              <a:gd name="connsiteY1523" fmla="*/ 7245350 h 12611100"/>
              <a:gd name="connsiteX1524" fmla="*/ 2419350 w 15227300"/>
              <a:gd name="connsiteY1524" fmla="*/ 7245350 h 12611100"/>
              <a:gd name="connsiteX1525" fmla="*/ 2476500 w 15227300"/>
              <a:gd name="connsiteY1525" fmla="*/ 7283450 h 12611100"/>
              <a:gd name="connsiteX1526" fmla="*/ 2540000 w 15227300"/>
              <a:gd name="connsiteY1526" fmla="*/ 7378700 h 12611100"/>
              <a:gd name="connsiteX1527" fmla="*/ 2552700 w 15227300"/>
              <a:gd name="connsiteY1527" fmla="*/ 7454900 h 12611100"/>
              <a:gd name="connsiteX1528" fmla="*/ 2527300 w 15227300"/>
              <a:gd name="connsiteY1528" fmla="*/ 7454900 h 12611100"/>
              <a:gd name="connsiteX1529" fmla="*/ 2406650 w 15227300"/>
              <a:gd name="connsiteY1529" fmla="*/ 7258050 h 12611100"/>
              <a:gd name="connsiteX1530" fmla="*/ 2400300 w 15227300"/>
              <a:gd name="connsiteY1530" fmla="*/ 7245350 h 12611100"/>
              <a:gd name="connsiteX1531" fmla="*/ 2419350 w 15227300"/>
              <a:gd name="connsiteY1531" fmla="*/ 7245350 h 12611100"/>
              <a:gd name="connsiteX1532" fmla="*/ 12592050 w 15227300"/>
              <a:gd name="connsiteY1532" fmla="*/ 7308850 h 12611100"/>
              <a:gd name="connsiteX1533" fmla="*/ 12585700 w 15227300"/>
              <a:gd name="connsiteY1533" fmla="*/ 7346950 h 12611100"/>
              <a:gd name="connsiteX1534" fmla="*/ 12522200 w 15227300"/>
              <a:gd name="connsiteY1534" fmla="*/ 7346950 h 12611100"/>
              <a:gd name="connsiteX1535" fmla="*/ 12522200 w 15227300"/>
              <a:gd name="connsiteY1535" fmla="*/ 7258050 h 12611100"/>
              <a:gd name="connsiteX1536" fmla="*/ 12534900 w 15227300"/>
              <a:gd name="connsiteY1536" fmla="*/ 7207250 h 12611100"/>
              <a:gd name="connsiteX1537" fmla="*/ 12592050 w 15227300"/>
              <a:gd name="connsiteY1537" fmla="*/ 7308850 h 12611100"/>
              <a:gd name="connsiteX1538" fmla="*/ 11798300 w 15227300"/>
              <a:gd name="connsiteY1538" fmla="*/ 7219950 h 12611100"/>
              <a:gd name="connsiteX1539" fmla="*/ 11798300 w 15227300"/>
              <a:gd name="connsiteY1539" fmla="*/ 7239000 h 12611100"/>
              <a:gd name="connsiteX1540" fmla="*/ 11753850 w 15227300"/>
              <a:gd name="connsiteY1540" fmla="*/ 7251700 h 12611100"/>
              <a:gd name="connsiteX1541" fmla="*/ 11741150 w 15227300"/>
              <a:gd name="connsiteY1541" fmla="*/ 7226300 h 12611100"/>
              <a:gd name="connsiteX1542" fmla="*/ 11766550 w 15227300"/>
              <a:gd name="connsiteY1542" fmla="*/ 7207250 h 12611100"/>
              <a:gd name="connsiteX1543" fmla="*/ 11798300 w 15227300"/>
              <a:gd name="connsiteY1543" fmla="*/ 7219950 h 12611100"/>
              <a:gd name="connsiteX1544" fmla="*/ 8978900 w 15227300"/>
              <a:gd name="connsiteY1544" fmla="*/ 7207250 h 12611100"/>
              <a:gd name="connsiteX1545" fmla="*/ 9017000 w 15227300"/>
              <a:gd name="connsiteY1545" fmla="*/ 7239000 h 12611100"/>
              <a:gd name="connsiteX1546" fmla="*/ 9048750 w 15227300"/>
              <a:gd name="connsiteY1546" fmla="*/ 7448550 h 12611100"/>
              <a:gd name="connsiteX1547" fmla="*/ 9086850 w 15227300"/>
              <a:gd name="connsiteY1547" fmla="*/ 7581900 h 12611100"/>
              <a:gd name="connsiteX1548" fmla="*/ 9213850 w 15227300"/>
              <a:gd name="connsiteY1548" fmla="*/ 7829550 h 12611100"/>
              <a:gd name="connsiteX1549" fmla="*/ 9417050 w 15227300"/>
              <a:gd name="connsiteY1549" fmla="*/ 8058150 h 12611100"/>
              <a:gd name="connsiteX1550" fmla="*/ 9505950 w 15227300"/>
              <a:gd name="connsiteY1550" fmla="*/ 8255000 h 12611100"/>
              <a:gd name="connsiteX1551" fmla="*/ 9537700 w 15227300"/>
              <a:gd name="connsiteY1551" fmla="*/ 8299450 h 12611100"/>
              <a:gd name="connsiteX1552" fmla="*/ 9537700 w 15227300"/>
              <a:gd name="connsiteY1552" fmla="*/ 8356600 h 12611100"/>
              <a:gd name="connsiteX1553" fmla="*/ 9404350 w 15227300"/>
              <a:gd name="connsiteY1553" fmla="*/ 8191500 h 12611100"/>
              <a:gd name="connsiteX1554" fmla="*/ 8978900 w 15227300"/>
              <a:gd name="connsiteY1554" fmla="*/ 7499350 h 12611100"/>
              <a:gd name="connsiteX1555" fmla="*/ 8909050 w 15227300"/>
              <a:gd name="connsiteY1555" fmla="*/ 7296150 h 12611100"/>
              <a:gd name="connsiteX1556" fmla="*/ 8959850 w 15227300"/>
              <a:gd name="connsiteY1556" fmla="*/ 7207250 h 12611100"/>
              <a:gd name="connsiteX1557" fmla="*/ 8978900 w 15227300"/>
              <a:gd name="connsiteY1557" fmla="*/ 7207250 h 12611100"/>
              <a:gd name="connsiteX1558" fmla="*/ 10464800 w 15227300"/>
              <a:gd name="connsiteY1558" fmla="*/ 7150100 h 12611100"/>
              <a:gd name="connsiteX1559" fmla="*/ 10560050 w 15227300"/>
              <a:gd name="connsiteY1559" fmla="*/ 7181850 h 12611100"/>
              <a:gd name="connsiteX1560" fmla="*/ 10591800 w 15227300"/>
              <a:gd name="connsiteY1560" fmla="*/ 7200900 h 12611100"/>
              <a:gd name="connsiteX1561" fmla="*/ 10604500 w 15227300"/>
              <a:gd name="connsiteY1561" fmla="*/ 7340600 h 12611100"/>
              <a:gd name="connsiteX1562" fmla="*/ 10610850 w 15227300"/>
              <a:gd name="connsiteY1562" fmla="*/ 7499350 h 12611100"/>
              <a:gd name="connsiteX1563" fmla="*/ 10560050 w 15227300"/>
              <a:gd name="connsiteY1563" fmla="*/ 7956550 h 12611100"/>
              <a:gd name="connsiteX1564" fmla="*/ 10547350 w 15227300"/>
              <a:gd name="connsiteY1564" fmla="*/ 7975600 h 12611100"/>
              <a:gd name="connsiteX1565" fmla="*/ 10541000 w 15227300"/>
              <a:gd name="connsiteY1565" fmla="*/ 8039100 h 12611100"/>
              <a:gd name="connsiteX1566" fmla="*/ 10452100 w 15227300"/>
              <a:gd name="connsiteY1566" fmla="*/ 8369300 h 12611100"/>
              <a:gd name="connsiteX1567" fmla="*/ 10452100 w 15227300"/>
              <a:gd name="connsiteY1567" fmla="*/ 8483600 h 12611100"/>
              <a:gd name="connsiteX1568" fmla="*/ 10439400 w 15227300"/>
              <a:gd name="connsiteY1568" fmla="*/ 8515350 h 12611100"/>
              <a:gd name="connsiteX1569" fmla="*/ 10394950 w 15227300"/>
              <a:gd name="connsiteY1569" fmla="*/ 8572500 h 12611100"/>
              <a:gd name="connsiteX1570" fmla="*/ 10414000 w 15227300"/>
              <a:gd name="connsiteY1570" fmla="*/ 8693150 h 12611100"/>
              <a:gd name="connsiteX1571" fmla="*/ 10388600 w 15227300"/>
              <a:gd name="connsiteY1571" fmla="*/ 8769350 h 12611100"/>
              <a:gd name="connsiteX1572" fmla="*/ 10325100 w 15227300"/>
              <a:gd name="connsiteY1572" fmla="*/ 8813800 h 12611100"/>
              <a:gd name="connsiteX1573" fmla="*/ 10445750 w 15227300"/>
              <a:gd name="connsiteY1573" fmla="*/ 8966200 h 12611100"/>
              <a:gd name="connsiteX1574" fmla="*/ 10509250 w 15227300"/>
              <a:gd name="connsiteY1574" fmla="*/ 9055100 h 12611100"/>
              <a:gd name="connsiteX1575" fmla="*/ 10515600 w 15227300"/>
              <a:gd name="connsiteY1575" fmla="*/ 9105900 h 12611100"/>
              <a:gd name="connsiteX1576" fmla="*/ 10553700 w 15227300"/>
              <a:gd name="connsiteY1576" fmla="*/ 9245600 h 12611100"/>
              <a:gd name="connsiteX1577" fmla="*/ 10515600 w 15227300"/>
              <a:gd name="connsiteY1577" fmla="*/ 9277350 h 12611100"/>
              <a:gd name="connsiteX1578" fmla="*/ 10515600 w 15227300"/>
              <a:gd name="connsiteY1578" fmla="*/ 9417050 h 12611100"/>
              <a:gd name="connsiteX1579" fmla="*/ 10452100 w 15227300"/>
              <a:gd name="connsiteY1579" fmla="*/ 9505950 h 12611100"/>
              <a:gd name="connsiteX1580" fmla="*/ 10426700 w 15227300"/>
              <a:gd name="connsiteY1580" fmla="*/ 9493250 h 12611100"/>
              <a:gd name="connsiteX1581" fmla="*/ 10502900 w 15227300"/>
              <a:gd name="connsiteY1581" fmla="*/ 9385300 h 12611100"/>
              <a:gd name="connsiteX1582" fmla="*/ 10502900 w 15227300"/>
              <a:gd name="connsiteY1582" fmla="*/ 9359900 h 12611100"/>
              <a:gd name="connsiteX1583" fmla="*/ 10483850 w 15227300"/>
              <a:gd name="connsiteY1583" fmla="*/ 9353550 h 12611100"/>
              <a:gd name="connsiteX1584" fmla="*/ 10388600 w 15227300"/>
              <a:gd name="connsiteY1584" fmla="*/ 9391650 h 12611100"/>
              <a:gd name="connsiteX1585" fmla="*/ 10255250 w 15227300"/>
              <a:gd name="connsiteY1585" fmla="*/ 9429750 h 12611100"/>
              <a:gd name="connsiteX1586" fmla="*/ 10204450 w 15227300"/>
              <a:gd name="connsiteY1586" fmla="*/ 9429750 h 12611100"/>
              <a:gd name="connsiteX1587" fmla="*/ 10204450 w 15227300"/>
              <a:gd name="connsiteY1587" fmla="*/ 9296400 h 12611100"/>
              <a:gd name="connsiteX1588" fmla="*/ 10160000 w 15227300"/>
              <a:gd name="connsiteY1588" fmla="*/ 9207500 h 12611100"/>
              <a:gd name="connsiteX1589" fmla="*/ 10255250 w 15227300"/>
              <a:gd name="connsiteY1589" fmla="*/ 9271000 h 12611100"/>
              <a:gd name="connsiteX1590" fmla="*/ 10312400 w 15227300"/>
              <a:gd name="connsiteY1590" fmla="*/ 9353550 h 12611100"/>
              <a:gd name="connsiteX1591" fmla="*/ 10375900 w 15227300"/>
              <a:gd name="connsiteY1591" fmla="*/ 9353550 h 12611100"/>
              <a:gd name="connsiteX1592" fmla="*/ 10382250 w 15227300"/>
              <a:gd name="connsiteY1592" fmla="*/ 9340850 h 12611100"/>
              <a:gd name="connsiteX1593" fmla="*/ 10166350 w 15227300"/>
              <a:gd name="connsiteY1593" fmla="*/ 9112250 h 12611100"/>
              <a:gd name="connsiteX1594" fmla="*/ 10033000 w 15227300"/>
              <a:gd name="connsiteY1594" fmla="*/ 8909050 h 12611100"/>
              <a:gd name="connsiteX1595" fmla="*/ 10001250 w 15227300"/>
              <a:gd name="connsiteY1595" fmla="*/ 8928100 h 12611100"/>
              <a:gd name="connsiteX1596" fmla="*/ 10013950 w 15227300"/>
              <a:gd name="connsiteY1596" fmla="*/ 8883650 h 12611100"/>
              <a:gd name="connsiteX1597" fmla="*/ 9950450 w 15227300"/>
              <a:gd name="connsiteY1597" fmla="*/ 8864600 h 12611100"/>
              <a:gd name="connsiteX1598" fmla="*/ 9886950 w 15227300"/>
              <a:gd name="connsiteY1598" fmla="*/ 8921750 h 12611100"/>
              <a:gd name="connsiteX1599" fmla="*/ 9842500 w 15227300"/>
              <a:gd name="connsiteY1599" fmla="*/ 9010650 h 12611100"/>
              <a:gd name="connsiteX1600" fmla="*/ 9759950 w 15227300"/>
              <a:gd name="connsiteY1600" fmla="*/ 9163050 h 12611100"/>
              <a:gd name="connsiteX1601" fmla="*/ 9728200 w 15227300"/>
              <a:gd name="connsiteY1601" fmla="*/ 9017000 h 12611100"/>
              <a:gd name="connsiteX1602" fmla="*/ 9690100 w 15227300"/>
              <a:gd name="connsiteY1602" fmla="*/ 9010650 h 12611100"/>
              <a:gd name="connsiteX1603" fmla="*/ 9690100 w 15227300"/>
              <a:gd name="connsiteY1603" fmla="*/ 9112250 h 12611100"/>
              <a:gd name="connsiteX1604" fmla="*/ 9740900 w 15227300"/>
              <a:gd name="connsiteY1604" fmla="*/ 9321800 h 12611100"/>
              <a:gd name="connsiteX1605" fmla="*/ 9620250 w 15227300"/>
              <a:gd name="connsiteY1605" fmla="*/ 9321800 h 12611100"/>
              <a:gd name="connsiteX1606" fmla="*/ 9486900 w 15227300"/>
              <a:gd name="connsiteY1606" fmla="*/ 9175750 h 12611100"/>
              <a:gd name="connsiteX1607" fmla="*/ 9398000 w 15227300"/>
              <a:gd name="connsiteY1607" fmla="*/ 9131300 h 12611100"/>
              <a:gd name="connsiteX1608" fmla="*/ 9537700 w 15227300"/>
              <a:gd name="connsiteY1608" fmla="*/ 8890000 h 12611100"/>
              <a:gd name="connsiteX1609" fmla="*/ 9645650 w 15227300"/>
              <a:gd name="connsiteY1609" fmla="*/ 8820150 h 12611100"/>
              <a:gd name="connsiteX1610" fmla="*/ 9652000 w 15227300"/>
              <a:gd name="connsiteY1610" fmla="*/ 8756650 h 12611100"/>
              <a:gd name="connsiteX1611" fmla="*/ 9823450 w 15227300"/>
              <a:gd name="connsiteY1611" fmla="*/ 8318500 h 12611100"/>
              <a:gd name="connsiteX1612" fmla="*/ 9823450 w 15227300"/>
              <a:gd name="connsiteY1612" fmla="*/ 8115300 h 12611100"/>
              <a:gd name="connsiteX1613" fmla="*/ 9804400 w 15227300"/>
              <a:gd name="connsiteY1613" fmla="*/ 8108950 h 12611100"/>
              <a:gd name="connsiteX1614" fmla="*/ 9766300 w 15227300"/>
              <a:gd name="connsiteY1614" fmla="*/ 8185150 h 12611100"/>
              <a:gd name="connsiteX1615" fmla="*/ 9747250 w 15227300"/>
              <a:gd name="connsiteY1615" fmla="*/ 8185150 h 12611100"/>
              <a:gd name="connsiteX1616" fmla="*/ 9544050 w 15227300"/>
              <a:gd name="connsiteY1616" fmla="*/ 7575550 h 12611100"/>
              <a:gd name="connsiteX1617" fmla="*/ 9575800 w 15227300"/>
              <a:gd name="connsiteY1617" fmla="*/ 7448550 h 12611100"/>
              <a:gd name="connsiteX1618" fmla="*/ 9607550 w 15227300"/>
              <a:gd name="connsiteY1618" fmla="*/ 7416800 h 12611100"/>
              <a:gd name="connsiteX1619" fmla="*/ 9715500 w 15227300"/>
              <a:gd name="connsiteY1619" fmla="*/ 7366000 h 12611100"/>
              <a:gd name="connsiteX1620" fmla="*/ 9886950 w 15227300"/>
              <a:gd name="connsiteY1620" fmla="*/ 7302500 h 12611100"/>
              <a:gd name="connsiteX1621" fmla="*/ 9931400 w 15227300"/>
              <a:gd name="connsiteY1621" fmla="*/ 7245350 h 12611100"/>
              <a:gd name="connsiteX1622" fmla="*/ 10026650 w 15227300"/>
              <a:gd name="connsiteY1622" fmla="*/ 7219950 h 12611100"/>
              <a:gd name="connsiteX1623" fmla="*/ 10128250 w 15227300"/>
              <a:gd name="connsiteY1623" fmla="*/ 7258050 h 12611100"/>
              <a:gd name="connsiteX1624" fmla="*/ 10299700 w 15227300"/>
              <a:gd name="connsiteY1624" fmla="*/ 7181850 h 12611100"/>
              <a:gd name="connsiteX1625" fmla="*/ 10344150 w 15227300"/>
              <a:gd name="connsiteY1625" fmla="*/ 7162800 h 12611100"/>
              <a:gd name="connsiteX1626" fmla="*/ 10420350 w 15227300"/>
              <a:gd name="connsiteY1626" fmla="*/ 7150100 h 12611100"/>
              <a:gd name="connsiteX1627" fmla="*/ 10464800 w 15227300"/>
              <a:gd name="connsiteY1627" fmla="*/ 7150100 h 12611100"/>
              <a:gd name="connsiteX1628" fmla="*/ 2819400 w 15227300"/>
              <a:gd name="connsiteY1628" fmla="*/ 7105650 h 12611100"/>
              <a:gd name="connsiteX1629" fmla="*/ 2825750 w 15227300"/>
              <a:gd name="connsiteY1629" fmla="*/ 7143750 h 12611100"/>
              <a:gd name="connsiteX1630" fmla="*/ 2819400 w 15227300"/>
              <a:gd name="connsiteY1630" fmla="*/ 7105650 h 12611100"/>
              <a:gd name="connsiteX1631" fmla="*/ 2667000 w 15227300"/>
              <a:gd name="connsiteY1631" fmla="*/ 7086600 h 12611100"/>
              <a:gd name="connsiteX1632" fmla="*/ 2673350 w 15227300"/>
              <a:gd name="connsiteY1632" fmla="*/ 7258050 h 12611100"/>
              <a:gd name="connsiteX1633" fmla="*/ 2635250 w 15227300"/>
              <a:gd name="connsiteY1633" fmla="*/ 7277100 h 12611100"/>
              <a:gd name="connsiteX1634" fmla="*/ 2603500 w 15227300"/>
              <a:gd name="connsiteY1634" fmla="*/ 7258050 h 12611100"/>
              <a:gd name="connsiteX1635" fmla="*/ 2501900 w 15227300"/>
              <a:gd name="connsiteY1635" fmla="*/ 7226300 h 12611100"/>
              <a:gd name="connsiteX1636" fmla="*/ 2603500 w 15227300"/>
              <a:gd name="connsiteY1636" fmla="*/ 7086600 h 12611100"/>
              <a:gd name="connsiteX1637" fmla="*/ 2667000 w 15227300"/>
              <a:gd name="connsiteY1637" fmla="*/ 7086600 h 12611100"/>
              <a:gd name="connsiteX1638" fmla="*/ 3638550 w 15227300"/>
              <a:gd name="connsiteY1638" fmla="*/ 7067550 h 12611100"/>
              <a:gd name="connsiteX1639" fmla="*/ 3619500 w 15227300"/>
              <a:gd name="connsiteY1639" fmla="*/ 7067550 h 12611100"/>
              <a:gd name="connsiteX1640" fmla="*/ 3638550 w 15227300"/>
              <a:gd name="connsiteY1640" fmla="*/ 7016750 h 12611100"/>
              <a:gd name="connsiteX1641" fmla="*/ 3638550 w 15227300"/>
              <a:gd name="connsiteY1641" fmla="*/ 7067550 h 12611100"/>
              <a:gd name="connsiteX1642" fmla="*/ 2235200 w 15227300"/>
              <a:gd name="connsiteY1642" fmla="*/ 6915150 h 12611100"/>
              <a:gd name="connsiteX1643" fmla="*/ 2330450 w 15227300"/>
              <a:gd name="connsiteY1643" fmla="*/ 6927850 h 12611100"/>
              <a:gd name="connsiteX1644" fmla="*/ 2349500 w 15227300"/>
              <a:gd name="connsiteY1644" fmla="*/ 6940550 h 12611100"/>
              <a:gd name="connsiteX1645" fmla="*/ 2419350 w 15227300"/>
              <a:gd name="connsiteY1645" fmla="*/ 6953250 h 12611100"/>
              <a:gd name="connsiteX1646" fmla="*/ 2508250 w 15227300"/>
              <a:gd name="connsiteY1646" fmla="*/ 6978650 h 12611100"/>
              <a:gd name="connsiteX1647" fmla="*/ 2527300 w 15227300"/>
              <a:gd name="connsiteY1647" fmla="*/ 7023100 h 12611100"/>
              <a:gd name="connsiteX1648" fmla="*/ 2444750 w 15227300"/>
              <a:gd name="connsiteY1648" fmla="*/ 7042150 h 12611100"/>
              <a:gd name="connsiteX1649" fmla="*/ 2324100 w 15227300"/>
              <a:gd name="connsiteY1649" fmla="*/ 6985000 h 12611100"/>
              <a:gd name="connsiteX1650" fmla="*/ 2260600 w 15227300"/>
              <a:gd name="connsiteY1650" fmla="*/ 6991350 h 12611100"/>
              <a:gd name="connsiteX1651" fmla="*/ 2222500 w 15227300"/>
              <a:gd name="connsiteY1651" fmla="*/ 7042150 h 12611100"/>
              <a:gd name="connsiteX1652" fmla="*/ 2178050 w 15227300"/>
              <a:gd name="connsiteY1652" fmla="*/ 7048500 h 12611100"/>
              <a:gd name="connsiteX1653" fmla="*/ 2095500 w 15227300"/>
              <a:gd name="connsiteY1653" fmla="*/ 7004050 h 12611100"/>
              <a:gd name="connsiteX1654" fmla="*/ 2146300 w 15227300"/>
              <a:gd name="connsiteY1654" fmla="*/ 6902450 h 12611100"/>
              <a:gd name="connsiteX1655" fmla="*/ 2182368 w 15227300"/>
              <a:gd name="connsiteY1655" fmla="*/ 6899339 h 12611100"/>
              <a:gd name="connsiteX1656" fmla="*/ 2235200 w 15227300"/>
              <a:gd name="connsiteY1656" fmla="*/ 6915150 h 12611100"/>
              <a:gd name="connsiteX1657" fmla="*/ 4089400 w 15227300"/>
              <a:gd name="connsiteY1657" fmla="*/ 6889750 h 12611100"/>
              <a:gd name="connsiteX1658" fmla="*/ 3956050 w 15227300"/>
              <a:gd name="connsiteY1658" fmla="*/ 7175500 h 12611100"/>
              <a:gd name="connsiteX1659" fmla="*/ 3898900 w 15227300"/>
              <a:gd name="connsiteY1659" fmla="*/ 7175500 h 12611100"/>
              <a:gd name="connsiteX1660" fmla="*/ 3898900 w 15227300"/>
              <a:gd name="connsiteY1660" fmla="*/ 7131050 h 12611100"/>
              <a:gd name="connsiteX1661" fmla="*/ 3962400 w 15227300"/>
              <a:gd name="connsiteY1661" fmla="*/ 7023100 h 12611100"/>
              <a:gd name="connsiteX1662" fmla="*/ 4057650 w 15227300"/>
              <a:gd name="connsiteY1662" fmla="*/ 6858000 h 12611100"/>
              <a:gd name="connsiteX1663" fmla="*/ 4089400 w 15227300"/>
              <a:gd name="connsiteY1663" fmla="*/ 6889750 h 12611100"/>
              <a:gd name="connsiteX1664" fmla="*/ 3092450 w 15227300"/>
              <a:gd name="connsiteY1664" fmla="*/ 6775450 h 12611100"/>
              <a:gd name="connsiteX1665" fmla="*/ 3111500 w 15227300"/>
              <a:gd name="connsiteY1665" fmla="*/ 6927850 h 12611100"/>
              <a:gd name="connsiteX1666" fmla="*/ 3136900 w 15227300"/>
              <a:gd name="connsiteY1666" fmla="*/ 7118350 h 12611100"/>
              <a:gd name="connsiteX1667" fmla="*/ 3181350 w 15227300"/>
              <a:gd name="connsiteY1667" fmla="*/ 7239000 h 12611100"/>
              <a:gd name="connsiteX1668" fmla="*/ 3162300 w 15227300"/>
              <a:gd name="connsiteY1668" fmla="*/ 7283450 h 12611100"/>
              <a:gd name="connsiteX1669" fmla="*/ 3136900 w 15227300"/>
              <a:gd name="connsiteY1669" fmla="*/ 7283450 h 12611100"/>
              <a:gd name="connsiteX1670" fmla="*/ 3086100 w 15227300"/>
              <a:gd name="connsiteY1670" fmla="*/ 7200900 h 12611100"/>
              <a:gd name="connsiteX1671" fmla="*/ 3028950 w 15227300"/>
              <a:gd name="connsiteY1671" fmla="*/ 7334250 h 12611100"/>
              <a:gd name="connsiteX1672" fmla="*/ 2978150 w 15227300"/>
              <a:gd name="connsiteY1672" fmla="*/ 7131050 h 12611100"/>
              <a:gd name="connsiteX1673" fmla="*/ 2971800 w 15227300"/>
              <a:gd name="connsiteY1673" fmla="*/ 7118350 h 12611100"/>
              <a:gd name="connsiteX1674" fmla="*/ 2971800 w 15227300"/>
              <a:gd name="connsiteY1674" fmla="*/ 6934200 h 12611100"/>
              <a:gd name="connsiteX1675" fmla="*/ 2984500 w 15227300"/>
              <a:gd name="connsiteY1675" fmla="*/ 6889750 h 12611100"/>
              <a:gd name="connsiteX1676" fmla="*/ 3035300 w 15227300"/>
              <a:gd name="connsiteY1676" fmla="*/ 6794500 h 12611100"/>
              <a:gd name="connsiteX1677" fmla="*/ 3067050 w 15227300"/>
              <a:gd name="connsiteY1677" fmla="*/ 6775450 h 12611100"/>
              <a:gd name="connsiteX1678" fmla="*/ 3092450 w 15227300"/>
              <a:gd name="connsiteY1678" fmla="*/ 6775450 h 12611100"/>
              <a:gd name="connsiteX1679" fmla="*/ 10102850 w 15227300"/>
              <a:gd name="connsiteY1679" fmla="*/ 6737350 h 12611100"/>
              <a:gd name="connsiteX1680" fmla="*/ 10102850 w 15227300"/>
              <a:gd name="connsiteY1680" fmla="*/ 6756400 h 12611100"/>
              <a:gd name="connsiteX1681" fmla="*/ 10026650 w 15227300"/>
              <a:gd name="connsiteY1681" fmla="*/ 6794500 h 12611100"/>
              <a:gd name="connsiteX1682" fmla="*/ 10045700 w 15227300"/>
              <a:gd name="connsiteY1682" fmla="*/ 6838950 h 12611100"/>
              <a:gd name="connsiteX1683" fmla="*/ 10083800 w 15227300"/>
              <a:gd name="connsiteY1683" fmla="*/ 6845300 h 12611100"/>
              <a:gd name="connsiteX1684" fmla="*/ 10210800 w 15227300"/>
              <a:gd name="connsiteY1684" fmla="*/ 6832600 h 12611100"/>
              <a:gd name="connsiteX1685" fmla="*/ 10223500 w 15227300"/>
              <a:gd name="connsiteY1685" fmla="*/ 6819900 h 12611100"/>
              <a:gd name="connsiteX1686" fmla="*/ 10483850 w 15227300"/>
              <a:gd name="connsiteY1686" fmla="*/ 6819900 h 12611100"/>
              <a:gd name="connsiteX1687" fmla="*/ 10553700 w 15227300"/>
              <a:gd name="connsiteY1687" fmla="*/ 6845300 h 12611100"/>
              <a:gd name="connsiteX1688" fmla="*/ 10629900 w 15227300"/>
              <a:gd name="connsiteY1688" fmla="*/ 6877050 h 12611100"/>
              <a:gd name="connsiteX1689" fmla="*/ 10680700 w 15227300"/>
              <a:gd name="connsiteY1689" fmla="*/ 6915150 h 12611100"/>
              <a:gd name="connsiteX1690" fmla="*/ 10718800 w 15227300"/>
              <a:gd name="connsiteY1690" fmla="*/ 6927850 h 12611100"/>
              <a:gd name="connsiteX1691" fmla="*/ 10718800 w 15227300"/>
              <a:gd name="connsiteY1691" fmla="*/ 7016750 h 12611100"/>
              <a:gd name="connsiteX1692" fmla="*/ 10699750 w 15227300"/>
              <a:gd name="connsiteY1692" fmla="*/ 7067550 h 12611100"/>
              <a:gd name="connsiteX1693" fmla="*/ 10661650 w 15227300"/>
              <a:gd name="connsiteY1693" fmla="*/ 7067550 h 12611100"/>
              <a:gd name="connsiteX1694" fmla="*/ 10509250 w 15227300"/>
              <a:gd name="connsiteY1694" fmla="*/ 7016750 h 12611100"/>
              <a:gd name="connsiteX1695" fmla="*/ 10483850 w 15227300"/>
              <a:gd name="connsiteY1695" fmla="*/ 6959600 h 12611100"/>
              <a:gd name="connsiteX1696" fmla="*/ 9925050 w 15227300"/>
              <a:gd name="connsiteY1696" fmla="*/ 6959600 h 12611100"/>
              <a:gd name="connsiteX1697" fmla="*/ 9836150 w 15227300"/>
              <a:gd name="connsiteY1697" fmla="*/ 6972300 h 12611100"/>
              <a:gd name="connsiteX1698" fmla="*/ 9823450 w 15227300"/>
              <a:gd name="connsiteY1698" fmla="*/ 6978650 h 12611100"/>
              <a:gd name="connsiteX1699" fmla="*/ 9709150 w 15227300"/>
              <a:gd name="connsiteY1699" fmla="*/ 7023100 h 12611100"/>
              <a:gd name="connsiteX1700" fmla="*/ 9664700 w 15227300"/>
              <a:gd name="connsiteY1700" fmla="*/ 7023100 h 12611100"/>
              <a:gd name="connsiteX1701" fmla="*/ 9664700 w 15227300"/>
              <a:gd name="connsiteY1701" fmla="*/ 7004050 h 12611100"/>
              <a:gd name="connsiteX1702" fmla="*/ 9874250 w 15227300"/>
              <a:gd name="connsiteY1702" fmla="*/ 6845300 h 12611100"/>
              <a:gd name="connsiteX1703" fmla="*/ 9918700 w 15227300"/>
              <a:gd name="connsiteY1703" fmla="*/ 6845300 h 12611100"/>
              <a:gd name="connsiteX1704" fmla="*/ 9899650 w 15227300"/>
              <a:gd name="connsiteY1704" fmla="*/ 6788150 h 12611100"/>
              <a:gd name="connsiteX1705" fmla="*/ 9842500 w 15227300"/>
              <a:gd name="connsiteY1705" fmla="*/ 6807200 h 12611100"/>
              <a:gd name="connsiteX1706" fmla="*/ 9556750 w 15227300"/>
              <a:gd name="connsiteY1706" fmla="*/ 6921500 h 12611100"/>
              <a:gd name="connsiteX1707" fmla="*/ 9486900 w 15227300"/>
              <a:gd name="connsiteY1707" fmla="*/ 7029450 h 12611100"/>
              <a:gd name="connsiteX1708" fmla="*/ 9378950 w 15227300"/>
              <a:gd name="connsiteY1708" fmla="*/ 7131050 h 12611100"/>
              <a:gd name="connsiteX1709" fmla="*/ 9378950 w 15227300"/>
              <a:gd name="connsiteY1709" fmla="*/ 7054850 h 12611100"/>
              <a:gd name="connsiteX1710" fmla="*/ 9410700 w 15227300"/>
              <a:gd name="connsiteY1710" fmla="*/ 7016750 h 12611100"/>
              <a:gd name="connsiteX1711" fmla="*/ 9410700 w 15227300"/>
              <a:gd name="connsiteY1711" fmla="*/ 6965950 h 12611100"/>
              <a:gd name="connsiteX1712" fmla="*/ 9398000 w 15227300"/>
              <a:gd name="connsiteY1712" fmla="*/ 6959600 h 12611100"/>
              <a:gd name="connsiteX1713" fmla="*/ 9328150 w 15227300"/>
              <a:gd name="connsiteY1713" fmla="*/ 6997700 h 12611100"/>
              <a:gd name="connsiteX1714" fmla="*/ 9328150 w 15227300"/>
              <a:gd name="connsiteY1714" fmla="*/ 6978650 h 12611100"/>
              <a:gd name="connsiteX1715" fmla="*/ 9378950 w 15227300"/>
              <a:gd name="connsiteY1715" fmla="*/ 6896100 h 12611100"/>
              <a:gd name="connsiteX1716" fmla="*/ 9404350 w 15227300"/>
              <a:gd name="connsiteY1716" fmla="*/ 6889750 h 12611100"/>
              <a:gd name="connsiteX1717" fmla="*/ 9505950 w 15227300"/>
              <a:gd name="connsiteY1717" fmla="*/ 6845300 h 12611100"/>
              <a:gd name="connsiteX1718" fmla="*/ 9569450 w 15227300"/>
              <a:gd name="connsiteY1718" fmla="*/ 6819900 h 12611100"/>
              <a:gd name="connsiteX1719" fmla="*/ 9626600 w 15227300"/>
              <a:gd name="connsiteY1719" fmla="*/ 6807200 h 12611100"/>
              <a:gd name="connsiteX1720" fmla="*/ 9639300 w 15227300"/>
              <a:gd name="connsiteY1720" fmla="*/ 6794500 h 12611100"/>
              <a:gd name="connsiteX1721" fmla="*/ 9880600 w 15227300"/>
              <a:gd name="connsiteY1721" fmla="*/ 6724650 h 12611100"/>
              <a:gd name="connsiteX1722" fmla="*/ 9982200 w 15227300"/>
              <a:gd name="connsiteY1722" fmla="*/ 6718300 h 12611100"/>
              <a:gd name="connsiteX1723" fmla="*/ 10102850 w 15227300"/>
              <a:gd name="connsiteY1723" fmla="*/ 6737350 h 12611100"/>
              <a:gd name="connsiteX1724" fmla="*/ 2254250 w 15227300"/>
              <a:gd name="connsiteY1724" fmla="*/ 6673850 h 12611100"/>
              <a:gd name="connsiteX1725" fmla="*/ 2540000 w 15227300"/>
              <a:gd name="connsiteY1725" fmla="*/ 6794500 h 12611100"/>
              <a:gd name="connsiteX1726" fmla="*/ 2622550 w 15227300"/>
              <a:gd name="connsiteY1726" fmla="*/ 6845300 h 12611100"/>
              <a:gd name="connsiteX1727" fmla="*/ 2609850 w 15227300"/>
              <a:gd name="connsiteY1727" fmla="*/ 6870700 h 12611100"/>
              <a:gd name="connsiteX1728" fmla="*/ 2571750 w 15227300"/>
              <a:gd name="connsiteY1728" fmla="*/ 6870700 h 12611100"/>
              <a:gd name="connsiteX1729" fmla="*/ 2559050 w 15227300"/>
              <a:gd name="connsiteY1729" fmla="*/ 6832600 h 12611100"/>
              <a:gd name="connsiteX1730" fmla="*/ 2374900 w 15227300"/>
              <a:gd name="connsiteY1730" fmla="*/ 6762750 h 12611100"/>
              <a:gd name="connsiteX1731" fmla="*/ 2324100 w 15227300"/>
              <a:gd name="connsiteY1731" fmla="*/ 6769100 h 12611100"/>
              <a:gd name="connsiteX1732" fmla="*/ 2171700 w 15227300"/>
              <a:gd name="connsiteY1732" fmla="*/ 6826250 h 12611100"/>
              <a:gd name="connsiteX1733" fmla="*/ 2019300 w 15227300"/>
              <a:gd name="connsiteY1733" fmla="*/ 6680200 h 12611100"/>
              <a:gd name="connsiteX1734" fmla="*/ 2101850 w 15227300"/>
              <a:gd name="connsiteY1734" fmla="*/ 6629400 h 12611100"/>
              <a:gd name="connsiteX1735" fmla="*/ 2254250 w 15227300"/>
              <a:gd name="connsiteY1735" fmla="*/ 6673850 h 12611100"/>
              <a:gd name="connsiteX1736" fmla="*/ 3429000 w 15227300"/>
              <a:gd name="connsiteY1736" fmla="*/ 6565900 h 12611100"/>
              <a:gd name="connsiteX1737" fmla="*/ 3454400 w 15227300"/>
              <a:gd name="connsiteY1737" fmla="*/ 6623050 h 12611100"/>
              <a:gd name="connsiteX1738" fmla="*/ 3524250 w 15227300"/>
              <a:gd name="connsiteY1738" fmla="*/ 6692900 h 12611100"/>
              <a:gd name="connsiteX1739" fmla="*/ 3435350 w 15227300"/>
              <a:gd name="connsiteY1739" fmla="*/ 6896100 h 12611100"/>
              <a:gd name="connsiteX1740" fmla="*/ 3409950 w 15227300"/>
              <a:gd name="connsiteY1740" fmla="*/ 6864350 h 12611100"/>
              <a:gd name="connsiteX1741" fmla="*/ 3378200 w 15227300"/>
              <a:gd name="connsiteY1741" fmla="*/ 6724650 h 12611100"/>
              <a:gd name="connsiteX1742" fmla="*/ 3378200 w 15227300"/>
              <a:gd name="connsiteY1742" fmla="*/ 6565900 h 12611100"/>
              <a:gd name="connsiteX1743" fmla="*/ 3429000 w 15227300"/>
              <a:gd name="connsiteY1743" fmla="*/ 6565900 h 12611100"/>
              <a:gd name="connsiteX1744" fmla="*/ 2641600 w 15227300"/>
              <a:gd name="connsiteY1744" fmla="*/ 6597650 h 12611100"/>
              <a:gd name="connsiteX1745" fmla="*/ 2628900 w 15227300"/>
              <a:gd name="connsiteY1745" fmla="*/ 6648450 h 12611100"/>
              <a:gd name="connsiteX1746" fmla="*/ 2603500 w 15227300"/>
              <a:gd name="connsiteY1746" fmla="*/ 6648450 h 12611100"/>
              <a:gd name="connsiteX1747" fmla="*/ 2571750 w 15227300"/>
              <a:gd name="connsiteY1747" fmla="*/ 6629400 h 12611100"/>
              <a:gd name="connsiteX1748" fmla="*/ 2609850 w 15227300"/>
              <a:gd name="connsiteY1748" fmla="*/ 6565900 h 12611100"/>
              <a:gd name="connsiteX1749" fmla="*/ 2641600 w 15227300"/>
              <a:gd name="connsiteY1749" fmla="*/ 6597650 h 12611100"/>
              <a:gd name="connsiteX1750" fmla="*/ 3054350 w 15227300"/>
              <a:gd name="connsiteY1750" fmla="*/ 6419850 h 12611100"/>
              <a:gd name="connsiteX1751" fmla="*/ 3016250 w 15227300"/>
              <a:gd name="connsiteY1751" fmla="*/ 6534150 h 12611100"/>
              <a:gd name="connsiteX1752" fmla="*/ 2921000 w 15227300"/>
              <a:gd name="connsiteY1752" fmla="*/ 6870700 h 12611100"/>
              <a:gd name="connsiteX1753" fmla="*/ 2857500 w 15227300"/>
              <a:gd name="connsiteY1753" fmla="*/ 6838950 h 12611100"/>
              <a:gd name="connsiteX1754" fmla="*/ 2946400 w 15227300"/>
              <a:gd name="connsiteY1754" fmla="*/ 6546850 h 12611100"/>
              <a:gd name="connsiteX1755" fmla="*/ 2965450 w 15227300"/>
              <a:gd name="connsiteY1755" fmla="*/ 6470650 h 12611100"/>
              <a:gd name="connsiteX1756" fmla="*/ 3028950 w 15227300"/>
              <a:gd name="connsiteY1756" fmla="*/ 6419850 h 12611100"/>
              <a:gd name="connsiteX1757" fmla="*/ 3054350 w 15227300"/>
              <a:gd name="connsiteY1757" fmla="*/ 6419850 h 12611100"/>
              <a:gd name="connsiteX1758" fmla="*/ 3625850 w 15227300"/>
              <a:gd name="connsiteY1758" fmla="*/ 6388100 h 12611100"/>
              <a:gd name="connsiteX1759" fmla="*/ 3587750 w 15227300"/>
              <a:gd name="connsiteY1759" fmla="*/ 6477000 h 12611100"/>
              <a:gd name="connsiteX1760" fmla="*/ 3543300 w 15227300"/>
              <a:gd name="connsiteY1760" fmla="*/ 6546850 h 12611100"/>
              <a:gd name="connsiteX1761" fmla="*/ 3524250 w 15227300"/>
              <a:gd name="connsiteY1761" fmla="*/ 6546850 h 12611100"/>
              <a:gd name="connsiteX1762" fmla="*/ 3505200 w 15227300"/>
              <a:gd name="connsiteY1762" fmla="*/ 6496050 h 12611100"/>
              <a:gd name="connsiteX1763" fmla="*/ 3556000 w 15227300"/>
              <a:gd name="connsiteY1763" fmla="*/ 6362700 h 12611100"/>
              <a:gd name="connsiteX1764" fmla="*/ 3625850 w 15227300"/>
              <a:gd name="connsiteY1764" fmla="*/ 6350000 h 12611100"/>
              <a:gd name="connsiteX1765" fmla="*/ 3625850 w 15227300"/>
              <a:gd name="connsiteY1765" fmla="*/ 6388100 h 12611100"/>
              <a:gd name="connsiteX1766" fmla="*/ 2622550 w 15227300"/>
              <a:gd name="connsiteY1766" fmla="*/ 6362700 h 12611100"/>
              <a:gd name="connsiteX1767" fmla="*/ 2603500 w 15227300"/>
              <a:gd name="connsiteY1767" fmla="*/ 6394450 h 12611100"/>
              <a:gd name="connsiteX1768" fmla="*/ 2603500 w 15227300"/>
              <a:gd name="connsiteY1768" fmla="*/ 6350000 h 12611100"/>
              <a:gd name="connsiteX1769" fmla="*/ 2622550 w 15227300"/>
              <a:gd name="connsiteY1769" fmla="*/ 6362700 h 12611100"/>
              <a:gd name="connsiteX1770" fmla="*/ 2273300 w 15227300"/>
              <a:gd name="connsiteY1770" fmla="*/ 6394450 h 12611100"/>
              <a:gd name="connsiteX1771" fmla="*/ 2470150 w 15227300"/>
              <a:gd name="connsiteY1771" fmla="*/ 6470650 h 12611100"/>
              <a:gd name="connsiteX1772" fmla="*/ 2470150 w 15227300"/>
              <a:gd name="connsiteY1772" fmla="*/ 6559550 h 12611100"/>
              <a:gd name="connsiteX1773" fmla="*/ 2368550 w 15227300"/>
              <a:gd name="connsiteY1773" fmla="*/ 6559550 h 12611100"/>
              <a:gd name="connsiteX1774" fmla="*/ 2336800 w 15227300"/>
              <a:gd name="connsiteY1774" fmla="*/ 6578600 h 12611100"/>
              <a:gd name="connsiteX1775" fmla="*/ 2298700 w 15227300"/>
              <a:gd name="connsiteY1775" fmla="*/ 6584950 h 12611100"/>
              <a:gd name="connsiteX1776" fmla="*/ 2127250 w 15227300"/>
              <a:gd name="connsiteY1776" fmla="*/ 6496050 h 12611100"/>
              <a:gd name="connsiteX1777" fmla="*/ 2216150 w 15227300"/>
              <a:gd name="connsiteY1777" fmla="*/ 6496050 h 12611100"/>
              <a:gd name="connsiteX1778" fmla="*/ 2222500 w 15227300"/>
              <a:gd name="connsiteY1778" fmla="*/ 6477000 h 12611100"/>
              <a:gd name="connsiteX1779" fmla="*/ 2146300 w 15227300"/>
              <a:gd name="connsiteY1779" fmla="*/ 6426200 h 12611100"/>
              <a:gd name="connsiteX1780" fmla="*/ 2108200 w 15227300"/>
              <a:gd name="connsiteY1780" fmla="*/ 6489700 h 12611100"/>
              <a:gd name="connsiteX1781" fmla="*/ 2070100 w 15227300"/>
              <a:gd name="connsiteY1781" fmla="*/ 6445250 h 12611100"/>
              <a:gd name="connsiteX1782" fmla="*/ 2114550 w 15227300"/>
              <a:gd name="connsiteY1782" fmla="*/ 6350000 h 12611100"/>
              <a:gd name="connsiteX1783" fmla="*/ 2273300 w 15227300"/>
              <a:gd name="connsiteY1783" fmla="*/ 6394450 h 12611100"/>
              <a:gd name="connsiteX1784" fmla="*/ 3295650 w 15227300"/>
              <a:gd name="connsiteY1784" fmla="*/ 6223000 h 12611100"/>
              <a:gd name="connsiteX1785" fmla="*/ 3295650 w 15227300"/>
              <a:gd name="connsiteY1785" fmla="*/ 6235700 h 12611100"/>
              <a:gd name="connsiteX1786" fmla="*/ 3263900 w 15227300"/>
              <a:gd name="connsiteY1786" fmla="*/ 6305550 h 12611100"/>
              <a:gd name="connsiteX1787" fmla="*/ 3232150 w 15227300"/>
              <a:gd name="connsiteY1787" fmla="*/ 6305550 h 12611100"/>
              <a:gd name="connsiteX1788" fmla="*/ 3225800 w 15227300"/>
              <a:gd name="connsiteY1788" fmla="*/ 6280150 h 12611100"/>
              <a:gd name="connsiteX1789" fmla="*/ 3270250 w 15227300"/>
              <a:gd name="connsiteY1789" fmla="*/ 6216650 h 12611100"/>
              <a:gd name="connsiteX1790" fmla="*/ 3295650 w 15227300"/>
              <a:gd name="connsiteY1790" fmla="*/ 6223000 h 12611100"/>
              <a:gd name="connsiteX1791" fmla="*/ 2387600 w 15227300"/>
              <a:gd name="connsiteY1791" fmla="*/ 6108700 h 12611100"/>
              <a:gd name="connsiteX1792" fmla="*/ 2501900 w 15227300"/>
              <a:gd name="connsiteY1792" fmla="*/ 6235700 h 12611100"/>
              <a:gd name="connsiteX1793" fmla="*/ 2584450 w 15227300"/>
              <a:gd name="connsiteY1793" fmla="*/ 6299200 h 12611100"/>
              <a:gd name="connsiteX1794" fmla="*/ 2559050 w 15227300"/>
              <a:gd name="connsiteY1794" fmla="*/ 6318250 h 12611100"/>
              <a:gd name="connsiteX1795" fmla="*/ 2451100 w 15227300"/>
              <a:gd name="connsiteY1795" fmla="*/ 6229350 h 12611100"/>
              <a:gd name="connsiteX1796" fmla="*/ 2393950 w 15227300"/>
              <a:gd name="connsiteY1796" fmla="*/ 6242050 h 12611100"/>
              <a:gd name="connsiteX1797" fmla="*/ 2349500 w 15227300"/>
              <a:gd name="connsiteY1797" fmla="*/ 6292850 h 12611100"/>
              <a:gd name="connsiteX1798" fmla="*/ 2266950 w 15227300"/>
              <a:gd name="connsiteY1798" fmla="*/ 6261100 h 12611100"/>
              <a:gd name="connsiteX1799" fmla="*/ 2266950 w 15227300"/>
              <a:gd name="connsiteY1799" fmla="*/ 6210300 h 12611100"/>
              <a:gd name="connsiteX1800" fmla="*/ 2266950 w 15227300"/>
              <a:gd name="connsiteY1800" fmla="*/ 6184900 h 12611100"/>
              <a:gd name="connsiteX1801" fmla="*/ 2336800 w 15227300"/>
              <a:gd name="connsiteY1801" fmla="*/ 6108700 h 12611100"/>
              <a:gd name="connsiteX1802" fmla="*/ 2387600 w 15227300"/>
              <a:gd name="connsiteY1802" fmla="*/ 6108700 h 12611100"/>
              <a:gd name="connsiteX1803" fmla="*/ 3702050 w 15227300"/>
              <a:gd name="connsiteY1803" fmla="*/ 6064250 h 12611100"/>
              <a:gd name="connsiteX1804" fmla="*/ 3689350 w 15227300"/>
              <a:gd name="connsiteY1804" fmla="*/ 6134100 h 12611100"/>
              <a:gd name="connsiteX1805" fmla="*/ 3644900 w 15227300"/>
              <a:gd name="connsiteY1805" fmla="*/ 6134100 h 12611100"/>
              <a:gd name="connsiteX1806" fmla="*/ 3644900 w 15227300"/>
              <a:gd name="connsiteY1806" fmla="*/ 6070600 h 12611100"/>
              <a:gd name="connsiteX1807" fmla="*/ 3689350 w 15227300"/>
              <a:gd name="connsiteY1807" fmla="*/ 6026150 h 12611100"/>
              <a:gd name="connsiteX1808" fmla="*/ 3702050 w 15227300"/>
              <a:gd name="connsiteY1808" fmla="*/ 6064250 h 12611100"/>
              <a:gd name="connsiteX1809" fmla="*/ 9290050 w 15227300"/>
              <a:gd name="connsiteY1809" fmla="*/ 6013450 h 12611100"/>
              <a:gd name="connsiteX1810" fmla="*/ 9258300 w 15227300"/>
              <a:gd name="connsiteY1810" fmla="*/ 6064250 h 12611100"/>
              <a:gd name="connsiteX1811" fmla="*/ 9264650 w 15227300"/>
              <a:gd name="connsiteY1811" fmla="*/ 5981700 h 12611100"/>
              <a:gd name="connsiteX1812" fmla="*/ 9290050 w 15227300"/>
              <a:gd name="connsiteY1812" fmla="*/ 6013450 h 12611100"/>
              <a:gd name="connsiteX1813" fmla="*/ 2781300 w 15227300"/>
              <a:gd name="connsiteY1813" fmla="*/ 5969000 h 12611100"/>
              <a:gd name="connsiteX1814" fmla="*/ 2768600 w 15227300"/>
              <a:gd name="connsiteY1814" fmla="*/ 5975350 h 12611100"/>
              <a:gd name="connsiteX1815" fmla="*/ 2762250 w 15227300"/>
              <a:gd name="connsiteY1815" fmla="*/ 5956300 h 12611100"/>
              <a:gd name="connsiteX1816" fmla="*/ 2781300 w 15227300"/>
              <a:gd name="connsiteY1816" fmla="*/ 5969000 h 12611100"/>
              <a:gd name="connsiteX1817" fmla="*/ 2749550 w 15227300"/>
              <a:gd name="connsiteY1817" fmla="*/ 6057900 h 12611100"/>
              <a:gd name="connsiteX1818" fmla="*/ 2787650 w 15227300"/>
              <a:gd name="connsiteY1818" fmla="*/ 6235700 h 12611100"/>
              <a:gd name="connsiteX1819" fmla="*/ 2908300 w 15227300"/>
              <a:gd name="connsiteY1819" fmla="*/ 6292850 h 12611100"/>
              <a:gd name="connsiteX1820" fmla="*/ 2927350 w 15227300"/>
              <a:gd name="connsiteY1820" fmla="*/ 6343650 h 12611100"/>
              <a:gd name="connsiteX1821" fmla="*/ 2882900 w 15227300"/>
              <a:gd name="connsiteY1821" fmla="*/ 6483350 h 12611100"/>
              <a:gd name="connsiteX1822" fmla="*/ 2876550 w 15227300"/>
              <a:gd name="connsiteY1822" fmla="*/ 6565900 h 12611100"/>
              <a:gd name="connsiteX1823" fmla="*/ 2832100 w 15227300"/>
              <a:gd name="connsiteY1823" fmla="*/ 6604000 h 12611100"/>
              <a:gd name="connsiteX1824" fmla="*/ 2794000 w 15227300"/>
              <a:gd name="connsiteY1824" fmla="*/ 6591300 h 12611100"/>
              <a:gd name="connsiteX1825" fmla="*/ 2730500 w 15227300"/>
              <a:gd name="connsiteY1825" fmla="*/ 6553200 h 12611100"/>
              <a:gd name="connsiteX1826" fmla="*/ 2724150 w 15227300"/>
              <a:gd name="connsiteY1826" fmla="*/ 6521450 h 12611100"/>
              <a:gd name="connsiteX1827" fmla="*/ 2762250 w 15227300"/>
              <a:gd name="connsiteY1827" fmla="*/ 6248400 h 12611100"/>
              <a:gd name="connsiteX1828" fmla="*/ 2755900 w 15227300"/>
              <a:gd name="connsiteY1828" fmla="*/ 6229350 h 12611100"/>
              <a:gd name="connsiteX1829" fmla="*/ 2698750 w 15227300"/>
              <a:gd name="connsiteY1829" fmla="*/ 6223000 h 12611100"/>
              <a:gd name="connsiteX1830" fmla="*/ 2616200 w 15227300"/>
              <a:gd name="connsiteY1830" fmla="*/ 6140450 h 12611100"/>
              <a:gd name="connsiteX1831" fmla="*/ 2616200 w 15227300"/>
              <a:gd name="connsiteY1831" fmla="*/ 6102350 h 12611100"/>
              <a:gd name="connsiteX1832" fmla="*/ 2647950 w 15227300"/>
              <a:gd name="connsiteY1832" fmla="*/ 5956300 h 12611100"/>
              <a:gd name="connsiteX1833" fmla="*/ 2749550 w 15227300"/>
              <a:gd name="connsiteY1833" fmla="*/ 6057900 h 12611100"/>
              <a:gd name="connsiteX1834" fmla="*/ 3124200 w 15227300"/>
              <a:gd name="connsiteY1834" fmla="*/ 5886450 h 12611100"/>
              <a:gd name="connsiteX1835" fmla="*/ 3105150 w 15227300"/>
              <a:gd name="connsiteY1835" fmla="*/ 5930900 h 12611100"/>
              <a:gd name="connsiteX1836" fmla="*/ 2997200 w 15227300"/>
              <a:gd name="connsiteY1836" fmla="*/ 6121400 h 12611100"/>
              <a:gd name="connsiteX1837" fmla="*/ 2933700 w 15227300"/>
              <a:gd name="connsiteY1837" fmla="*/ 6096000 h 12611100"/>
              <a:gd name="connsiteX1838" fmla="*/ 2908300 w 15227300"/>
              <a:gd name="connsiteY1838" fmla="*/ 6076950 h 12611100"/>
              <a:gd name="connsiteX1839" fmla="*/ 2908300 w 15227300"/>
              <a:gd name="connsiteY1839" fmla="*/ 5937250 h 12611100"/>
              <a:gd name="connsiteX1840" fmla="*/ 3035300 w 15227300"/>
              <a:gd name="connsiteY1840" fmla="*/ 5873750 h 12611100"/>
              <a:gd name="connsiteX1841" fmla="*/ 3086100 w 15227300"/>
              <a:gd name="connsiteY1841" fmla="*/ 5867400 h 12611100"/>
              <a:gd name="connsiteX1842" fmla="*/ 3124200 w 15227300"/>
              <a:gd name="connsiteY1842" fmla="*/ 5886450 h 12611100"/>
              <a:gd name="connsiteX1843" fmla="*/ 9493250 w 15227300"/>
              <a:gd name="connsiteY1843" fmla="*/ 5829300 h 12611100"/>
              <a:gd name="connsiteX1844" fmla="*/ 9518650 w 15227300"/>
              <a:gd name="connsiteY1844" fmla="*/ 5994400 h 12611100"/>
              <a:gd name="connsiteX1845" fmla="*/ 9493250 w 15227300"/>
              <a:gd name="connsiteY1845" fmla="*/ 6127750 h 12611100"/>
              <a:gd name="connsiteX1846" fmla="*/ 9455150 w 15227300"/>
              <a:gd name="connsiteY1846" fmla="*/ 6134100 h 12611100"/>
              <a:gd name="connsiteX1847" fmla="*/ 9404350 w 15227300"/>
              <a:gd name="connsiteY1847" fmla="*/ 6165850 h 12611100"/>
              <a:gd name="connsiteX1848" fmla="*/ 9359900 w 15227300"/>
              <a:gd name="connsiteY1848" fmla="*/ 6330950 h 12611100"/>
              <a:gd name="connsiteX1849" fmla="*/ 9340850 w 15227300"/>
              <a:gd name="connsiteY1849" fmla="*/ 6330950 h 12611100"/>
              <a:gd name="connsiteX1850" fmla="*/ 9340850 w 15227300"/>
              <a:gd name="connsiteY1850" fmla="*/ 6248400 h 12611100"/>
              <a:gd name="connsiteX1851" fmla="*/ 9436100 w 15227300"/>
              <a:gd name="connsiteY1851" fmla="*/ 5829300 h 12611100"/>
              <a:gd name="connsiteX1852" fmla="*/ 9493250 w 15227300"/>
              <a:gd name="connsiteY1852" fmla="*/ 5829300 h 12611100"/>
              <a:gd name="connsiteX1853" fmla="*/ 3810000 w 15227300"/>
              <a:gd name="connsiteY1853" fmla="*/ 5791200 h 12611100"/>
              <a:gd name="connsiteX1854" fmla="*/ 3816350 w 15227300"/>
              <a:gd name="connsiteY1854" fmla="*/ 5886450 h 12611100"/>
              <a:gd name="connsiteX1855" fmla="*/ 3829050 w 15227300"/>
              <a:gd name="connsiteY1855" fmla="*/ 5899150 h 12611100"/>
              <a:gd name="connsiteX1856" fmla="*/ 3905250 w 15227300"/>
              <a:gd name="connsiteY1856" fmla="*/ 5848350 h 12611100"/>
              <a:gd name="connsiteX1857" fmla="*/ 3937000 w 15227300"/>
              <a:gd name="connsiteY1857" fmla="*/ 5829300 h 12611100"/>
              <a:gd name="connsiteX1858" fmla="*/ 3962400 w 15227300"/>
              <a:gd name="connsiteY1858" fmla="*/ 5829300 h 12611100"/>
              <a:gd name="connsiteX1859" fmla="*/ 3829050 w 15227300"/>
              <a:gd name="connsiteY1859" fmla="*/ 5988050 h 12611100"/>
              <a:gd name="connsiteX1860" fmla="*/ 3816350 w 15227300"/>
              <a:gd name="connsiteY1860" fmla="*/ 6140450 h 12611100"/>
              <a:gd name="connsiteX1861" fmla="*/ 3765550 w 15227300"/>
              <a:gd name="connsiteY1861" fmla="*/ 6229350 h 12611100"/>
              <a:gd name="connsiteX1862" fmla="*/ 3708400 w 15227300"/>
              <a:gd name="connsiteY1862" fmla="*/ 6184900 h 12611100"/>
              <a:gd name="connsiteX1863" fmla="*/ 3670300 w 15227300"/>
              <a:gd name="connsiteY1863" fmla="*/ 6184900 h 12611100"/>
              <a:gd name="connsiteX1864" fmla="*/ 3632200 w 15227300"/>
              <a:gd name="connsiteY1864" fmla="*/ 6248400 h 12611100"/>
              <a:gd name="connsiteX1865" fmla="*/ 3498850 w 15227300"/>
              <a:gd name="connsiteY1865" fmla="*/ 6324600 h 12611100"/>
              <a:gd name="connsiteX1866" fmla="*/ 3441700 w 15227300"/>
              <a:gd name="connsiteY1866" fmla="*/ 6407150 h 12611100"/>
              <a:gd name="connsiteX1867" fmla="*/ 3168650 w 15227300"/>
              <a:gd name="connsiteY1867" fmla="*/ 6464300 h 12611100"/>
              <a:gd name="connsiteX1868" fmla="*/ 3143250 w 15227300"/>
              <a:gd name="connsiteY1868" fmla="*/ 6413500 h 12611100"/>
              <a:gd name="connsiteX1869" fmla="*/ 3155950 w 15227300"/>
              <a:gd name="connsiteY1869" fmla="*/ 6362700 h 12611100"/>
              <a:gd name="connsiteX1870" fmla="*/ 3155950 w 15227300"/>
              <a:gd name="connsiteY1870" fmla="*/ 6369050 h 12611100"/>
              <a:gd name="connsiteX1871" fmla="*/ 3257550 w 15227300"/>
              <a:gd name="connsiteY1871" fmla="*/ 6400800 h 12611100"/>
              <a:gd name="connsiteX1872" fmla="*/ 3378200 w 15227300"/>
              <a:gd name="connsiteY1872" fmla="*/ 6280150 h 12611100"/>
              <a:gd name="connsiteX1873" fmla="*/ 3403600 w 15227300"/>
              <a:gd name="connsiteY1873" fmla="*/ 6305550 h 12611100"/>
              <a:gd name="connsiteX1874" fmla="*/ 3454400 w 15227300"/>
              <a:gd name="connsiteY1874" fmla="*/ 6210300 h 12611100"/>
              <a:gd name="connsiteX1875" fmla="*/ 3454400 w 15227300"/>
              <a:gd name="connsiteY1875" fmla="*/ 6184900 h 12611100"/>
              <a:gd name="connsiteX1876" fmla="*/ 3441700 w 15227300"/>
              <a:gd name="connsiteY1876" fmla="*/ 6083300 h 12611100"/>
              <a:gd name="connsiteX1877" fmla="*/ 3517900 w 15227300"/>
              <a:gd name="connsiteY1877" fmla="*/ 5930900 h 12611100"/>
              <a:gd name="connsiteX1878" fmla="*/ 3543300 w 15227300"/>
              <a:gd name="connsiteY1878" fmla="*/ 5918200 h 12611100"/>
              <a:gd name="connsiteX1879" fmla="*/ 3746500 w 15227300"/>
              <a:gd name="connsiteY1879" fmla="*/ 5753100 h 12611100"/>
              <a:gd name="connsiteX1880" fmla="*/ 3810000 w 15227300"/>
              <a:gd name="connsiteY1880" fmla="*/ 5791200 h 12611100"/>
              <a:gd name="connsiteX1881" fmla="*/ 3556000 w 15227300"/>
              <a:gd name="connsiteY1881" fmla="*/ 5753100 h 12611100"/>
              <a:gd name="connsiteX1882" fmla="*/ 3556000 w 15227300"/>
              <a:gd name="connsiteY1882" fmla="*/ 5772150 h 12611100"/>
              <a:gd name="connsiteX1883" fmla="*/ 3492500 w 15227300"/>
              <a:gd name="connsiteY1883" fmla="*/ 5822950 h 12611100"/>
              <a:gd name="connsiteX1884" fmla="*/ 3473450 w 15227300"/>
              <a:gd name="connsiteY1884" fmla="*/ 5810250 h 12611100"/>
              <a:gd name="connsiteX1885" fmla="*/ 3517900 w 15227300"/>
              <a:gd name="connsiteY1885" fmla="*/ 5753100 h 12611100"/>
              <a:gd name="connsiteX1886" fmla="*/ 3556000 w 15227300"/>
              <a:gd name="connsiteY1886" fmla="*/ 5753100 h 12611100"/>
              <a:gd name="connsiteX1887" fmla="*/ 3143250 w 15227300"/>
              <a:gd name="connsiteY1887" fmla="*/ 5791200 h 12611100"/>
              <a:gd name="connsiteX1888" fmla="*/ 2940050 w 15227300"/>
              <a:gd name="connsiteY1888" fmla="*/ 5835650 h 12611100"/>
              <a:gd name="connsiteX1889" fmla="*/ 2724150 w 15227300"/>
              <a:gd name="connsiteY1889" fmla="*/ 5835650 h 12611100"/>
              <a:gd name="connsiteX1890" fmla="*/ 2724150 w 15227300"/>
              <a:gd name="connsiteY1890" fmla="*/ 5803900 h 12611100"/>
              <a:gd name="connsiteX1891" fmla="*/ 2940050 w 15227300"/>
              <a:gd name="connsiteY1891" fmla="*/ 5803900 h 12611100"/>
              <a:gd name="connsiteX1892" fmla="*/ 2952750 w 15227300"/>
              <a:gd name="connsiteY1892" fmla="*/ 5791200 h 12611100"/>
              <a:gd name="connsiteX1893" fmla="*/ 3067050 w 15227300"/>
              <a:gd name="connsiteY1893" fmla="*/ 5791200 h 12611100"/>
              <a:gd name="connsiteX1894" fmla="*/ 3175000 w 15227300"/>
              <a:gd name="connsiteY1894" fmla="*/ 5753100 h 12611100"/>
              <a:gd name="connsiteX1895" fmla="*/ 3194050 w 15227300"/>
              <a:gd name="connsiteY1895" fmla="*/ 5753100 h 12611100"/>
              <a:gd name="connsiteX1896" fmla="*/ 3143250 w 15227300"/>
              <a:gd name="connsiteY1896" fmla="*/ 5791200 h 12611100"/>
              <a:gd name="connsiteX1897" fmla="*/ 11569700 w 15227300"/>
              <a:gd name="connsiteY1897" fmla="*/ 5753100 h 12611100"/>
              <a:gd name="connsiteX1898" fmla="*/ 11696700 w 15227300"/>
              <a:gd name="connsiteY1898" fmla="*/ 5848350 h 12611100"/>
              <a:gd name="connsiteX1899" fmla="*/ 11855450 w 15227300"/>
              <a:gd name="connsiteY1899" fmla="*/ 6032500 h 12611100"/>
              <a:gd name="connsiteX1900" fmla="*/ 11938000 w 15227300"/>
              <a:gd name="connsiteY1900" fmla="*/ 6159500 h 12611100"/>
              <a:gd name="connsiteX1901" fmla="*/ 12039600 w 15227300"/>
              <a:gd name="connsiteY1901" fmla="*/ 6273800 h 12611100"/>
              <a:gd name="connsiteX1902" fmla="*/ 12128500 w 15227300"/>
              <a:gd name="connsiteY1902" fmla="*/ 6394450 h 12611100"/>
              <a:gd name="connsiteX1903" fmla="*/ 12299950 w 15227300"/>
              <a:gd name="connsiteY1903" fmla="*/ 6667500 h 12611100"/>
              <a:gd name="connsiteX1904" fmla="*/ 12382500 w 15227300"/>
              <a:gd name="connsiteY1904" fmla="*/ 6819900 h 12611100"/>
              <a:gd name="connsiteX1905" fmla="*/ 12452350 w 15227300"/>
              <a:gd name="connsiteY1905" fmla="*/ 6902450 h 12611100"/>
              <a:gd name="connsiteX1906" fmla="*/ 12484100 w 15227300"/>
              <a:gd name="connsiteY1906" fmla="*/ 7080250 h 12611100"/>
              <a:gd name="connsiteX1907" fmla="*/ 12484100 w 15227300"/>
              <a:gd name="connsiteY1907" fmla="*/ 7264400 h 12611100"/>
              <a:gd name="connsiteX1908" fmla="*/ 12401550 w 15227300"/>
              <a:gd name="connsiteY1908" fmla="*/ 7391400 h 12611100"/>
              <a:gd name="connsiteX1909" fmla="*/ 12363450 w 15227300"/>
              <a:gd name="connsiteY1909" fmla="*/ 7537450 h 12611100"/>
              <a:gd name="connsiteX1910" fmla="*/ 12357100 w 15227300"/>
              <a:gd name="connsiteY1910" fmla="*/ 7632700 h 12611100"/>
              <a:gd name="connsiteX1911" fmla="*/ 12331700 w 15227300"/>
              <a:gd name="connsiteY1911" fmla="*/ 7721600 h 12611100"/>
              <a:gd name="connsiteX1912" fmla="*/ 12261850 w 15227300"/>
              <a:gd name="connsiteY1912" fmla="*/ 8001000 h 12611100"/>
              <a:gd name="connsiteX1913" fmla="*/ 12211050 w 15227300"/>
              <a:gd name="connsiteY1913" fmla="*/ 8077200 h 12611100"/>
              <a:gd name="connsiteX1914" fmla="*/ 12211050 w 15227300"/>
              <a:gd name="connsiteY1914" fmla="*/ 8153400 h 12611100"/>
              <a:gd name="connsiteX1915" fmla="*/ 12255500 w 15227300"/>
              <a:gd name="connsiteY1915" fmla="*/ 8153400 h 12611100"/>
              <a:gd name="connsiteX1916" fmla="*/ 12287250 w 15227300"/>
              <a:gd name="connsiteY1916" fmla="*/ 8032750 h 12611100"/>
              <a:gd name="connsiteX1917" fmla="*/ 12319000 w 15227300"/>
              <a:gd name="connsiteY1917" fmla="*/ 8026400 h 12611100"/>
              <a:gd name="connsiteX1918" fmla="*/ 12433300 w 15227300"/>
              <a:gd name="connsiteY1918" fmla="*/ 7753350 h 12611100"/>
              <a:gd name="connsiteX1919" fmla="*/ 12484100 w 15227300"/>
              <a:gd name="connsiteY1919" fmla="*/ 7594600 h 12611100"/>
              <a:gd name="connsiteX1920" fmla="*/ 12534900 w 15227300"/>
              <a:gd name="connsiteY1920" fmla="*/ 7448550 h 12611100"/>
              <a:gd name="connsiteX1921" fmla="*/ 12547600 w 15227300"/>
              <a:gd name="connsiteY1921" fmla="*/ 7524750 h 12611100"/>
              <a:gd name="connsiteX1922" fmla="*/ 12509500 w 15227300"/>
              <a:gd name="connsiteY1922" fmla="*/ 7702550 h 12611100"/>
              <a:gd name="connsiteX1923" fmla="*/ 12465050 w 15227300"/>
              <a:gd name="connsiteY1923" fmla="*/ 7893050 h 12611100"/>
              <a:gd name="connsiteX1924" fmla="*/ 12465050 w 15227300"/>
              <a:gd name="connsiteY1924" fmla="*/ 8153400 h 12611100"/>
              <a:gd name="connsiteX1925" fmla="*/ 12484100 w 15227300"/>
              <a:gd name="connsiteY1925" fmla="*/ 8350250 h 12611100"/>
              <a:gd name="connsiteX1926" fmla="*/ 12490450 w 15227300"/>
              <a:gd name="connsiteY1926" fmla="*/ 8705850 h 12611100"/>
              <a:gd name="connsiteX1927" fmla="*/ 12509500 w 15227300"/>
              <a:gd name="connsiteY1927" fmla="*/ 8794750 h 12611100"/>
              <a:gd name="connsiteX1928" fmla="*/ 12509500 w 15227300"/>
              <a:gd name="connsiteY1928" fmla="*/ 8997950 h 12611100"/>
              <a:gd name="connsiteX1929" fmla="*/ 12528550 w 15227300"/>
              <a:gd name="connsiteY1929" fmla="*/ 9213850 h 12611100"/>
              <a:gd name="connsiteX1930" fmla="*/ 12541250 w 15227300"/>
              <a:gd name="connsiteY1930" fmla="*/ 9226550 h 12611100"/>
              <a:gd name="connsiteX1931" fmla="*/ 12541250 w 15227300"/>
              <a:gd name="connsiteY1931" fmla="*/ 9366250 h 12611100"/>
              <a:gd name="connsiteX1932" fmla="*/ 12573000 w 15227300"/>
              <a:gd name="connsiteY1932" fmla="*/ 9512300 h 12611100"/>
              <a:gd name="connsiteX1933" fmla="*/ 12573000 w 15227300"/>
              <a:gd name="connsiteY1933" fmla="*/ 9690100 h 12611100"/>
              <a:gd name="connsiteX1934" fmla="*/ 12560300 w 15227300"/>
              <a:gd name="connsiteY1934" fmla="*/ 9715500 h 12611100"/>
              <a:gd name="connsiteX1935" fmla="*/ 12560300 w 15227300"/>
              <a:gd name="connsiteY1935" fmla="*/ 10236200 h 12611100"/>
              <a:gd name="connsiteX1936" fmla="*/ 12585700 w 15227300"/>
              <a:gd name="connsiteY1936" fmla="*/ 10299700 h 12611100"/>
              <a:gd name="connsiteX1937" fmla="*/ 12566650 w 15227300"/>
              <a:gd name="connsiteY1937" fmla="*/ 10363200 h 12611100"/>
              <a:gd name="connsiteX1938" fmla="*/ 12541250 w 15227300"/>
              <a:gd name="connsiteY1938" fmla="*/ 10401300 h 12611100"/>
              <a:gd name="connsiteX1939" fmla="*/ 12420600 w 15227300"/>
              <a:gd name="connsiteY1939" fmla="*/ 10401300 h 12611100"/>
              <a:gd name="connsiteX1940" fmla="*/ 12407900 w 15227300"/>
              <a:gd name="connsiteY1940" fmla="*/ 10388600 h 12611100"/>
              <a:gd name="connsiteX1941" fmla="*/ 12249150 w 15227300"/>
              <a:gd name="connsiteY1941" fmla="*/ 10388600 h 12611100"/>
              <a:gd name="connsiteX1942" fmla="*/ 12236450 w 15227300"/>
              <a:gd name="connsiteY1942" fmla="*/ 10375900 h 12611100"/>
              <a:gd name="connsiteX1943" fmla="*/ 12103100 w 15227300"/>
              <a:gd name="connsiteY1943" fmla="*/ 10375900 h 12611100"/>
              <a:gd name="connsiteX1944" fmla="*/ 11982450 w 15227300"/>
              <a:gd name="connsiteY1944" fmla="*/ 10363200 h 12611100"/>
              <a:gd name="connsiteX1945" fmla="*/ 11791950 w 15227300"/>
              <a:gd name="connsiteY1945" fmla="*/ 10204450 h 12611100"/>
              <a:gd name="connsiteX1946" fmla="*/ 11696700 w 15227300"/>
              <a:gd name="connsiteY1946" fmla="*/ 10115550 h 12611100"/>
              <a:gd name="connsiteX1947" fmla="*/ 11671300 w 15227300"/>
              <a:gd name="connsiteY1947" fmla="*/ 9963150 h 12611100"/>
              <a:gd name="connsiteX1948" fmla="*/ 11639550 w 15227300"/>
              <a:gd name="connsiteY1948" fmla="*/ 9861550 h 12611100"/>
              <a:gd name="connsiteX1949" fmla="*/ 11499850 w 15227300"/>
              <a:gd name="connsiteY1949" fmla="*/ 9620250 h 12611100"/>
              <a:gd name="connsiteX1950" fmla="*/ 11525250 w 15227300"/>
              <a:gd name="connsiteY1950" fmla="*/ 9505950 h 12611100"/>
              <a:gd name="connsiteX1951" fmla="*/ 11258550 w 15227300"/>
              <a:gd name="connsiteY1951" fmla="*/ 9042400 h 12611100"/>
              <a:gd name="connsiteX1952" fmla="*/ 11258550 w 15227300"/>
              <a:gd name="connsiteY1952" fmla="*/ 9017000 h 12611100"/>
              <a:gd name="connsiteX1953" fmla="*/ 11283950 w 15227300"/>
              <a:gd name="connsiteY1953" fmla="*/ 9017000 h 12611100"/>
              <a:gd name="connsiteX1954" fmla="*/ 11341100 w 15227300"/>
              <a:gd name="connsiteY1954" fmla="*/ 9074150 h 12611100"/>
              <a:gd name="connsiteX1955" fmla="*/ 11404600 w 15227300"/>
              <a:gd name="connsiteY1955" fmla="*/ 9169400 h 12611100"/>
              <a:gd name="connsiteX1956" fmla="*/ 11423650 w 15227300"/>
              <a:gd name="connsiteY1956" fmla="*/ 9220200 h 12611100"/>
              <a:gd name="connsiteX1957" fmla="*/ 11493500 w 15227300"/>
              <a:gd name="connsiteY1957" fmla="*/ 9309100 h 12611100"/>
              <a:gd name="connsiteX1958" fmla="*/ 11512550 w 15227300"/>
              <a:gd name="connsiteY1958" fmla="*/ 9353550 h 12611100"/>
              <a:gd name="connsiteX1959" fmla="*/ 11550650 w 15227300"/>
              <a:gd name="connsiteY1959" fmla="*/ 9353550 h 12611100"/>
              <a:gd name="connsiteX1960" fmla="*/ 11550650 w 15227300"/>
              <a:gd name="connsiteY1960" fmla="*/ 9334500 h 12611100"/>
              <a:gd name="connsiteX1961" fmla="*/ 11633200 w 15227300"/>
              <a:gd name="connsiteY1961" fmla="*/ 9378950 h 12611100"/>
              <a:gd name="connsiteX1962" fmla="*/ 11658600 w 15227300"/>
              <a:gd name="connsiteY1962" fmla="*/ 9378950 h 12611100"/>
              <a:gd name="connsiteX1963" fmla="*/ 11664950 w 15227300"/>
              <a:gd name="connsiteY1963" fmla="*/ 9353550 h 12611100"/>
              <a:gd name="connsiteX1964" fmla="*/ 11582400 w 15227300"/>
              <a:gd name="connsiteY1964" fmla="*/ 9150350 h 12611100"/>
              <a:gd name="connsiteX1965" fmla="*/ 11595100 w 15227300"/>
              <a:gd name="connsiteY1965" fmla="*/ 8997950 h 12611100"/>
              <a:gd name="connsiteX1966" fmla="*/ 11391900 w 15227300"/>
              <a:gd name="connsiteY1966" fmla="*/ 8547100 h 12611100"/>
              <a:gd name="connsiteX1967" fmla="*/ 11391900 w 15227300"/>
              <a:gd name="connsiteY1967" fmla="*/ 8528050 h 12611100"/>
              <a:gd name="connsiteX1968" fmla="*/ 11410950 w 15227300"/>
              <a:gd name="connsiteY1968" fmla="*/ 8528050 h 12611100"/>
              <a:gd name="connsiteX1969" fmla="*/ 11531600 w 15227300"/>
              <a:gd name="connsiteY1969" fmla="*/ 8718550 h 12611100"/>
              <a:gd name="connsiteX1970" fmla="*/ 11569700 w 15227300"/>
              <a:gd name="connsiteY1970" fmla="*/ 8763000 h 12611100"/>
              <a:gd name="connsiteX1971" fmla="*/ 11588750 w 15227300"/>
              <a:gd name="connsiteY1971" fmla="*/ 8801100 h 12611100"/>
              <a:gd name="connsiteX1972" fmla="*/ 11601450 w 15227300"/>
              <a:gd name="connsiteY1972" fmla="*/ 8775700 h 12611100"/>
              <a:gd name="connsiteX1973" fmla="*/ 11595100 w 15227300"/>
              <a:gd name="connsiteY1973" fmla="*/ 8534400 h 12611100"/>
              <a:gd name="connsiteX1974" fmla="*/ 11544300 w 15227300"/>
              <a:gd name="connsiteY1974" fmla="*/ 8128000 h 12611100"/>
              <a:gd name="connsiteX1975" fmla="*/ 11506200 w 15227300"/>
              <a:gd name="connsiteY1975" fmla="*/ 7912100 h 12611100"/>
              <a:gd name="connsiteX1976" fmla="*/ 11709400 w 15227300"/>
              <a:gd name="connsiteY1976" fmla="*/ 7658100 h 12611100"/>
              <a:gd name="connsiteX1977" fmla="*/ 11811000 w 15227300"/>
              <a:gd name="connsiteY1977" fmla="*/ 7569200 h 12611100"/>
              <a:gd name="connsiteX1978" fmla="*/ 11823700 w 15227300"/>
              <a:gd name="connsiteY1978" fmla="*/ 7537450 h 12611100"/>
              <a:gd name="connsiteX1979" fmla="*/ 11817350 w 15227300"/>
              <a:gd name="connsiteY1979" fmla="*/ 7505700 h 12611100"/>
              <a:gd name="connsiteX1980" fmla="*/ 11741150 w 15227300"/>
              <a:gd name="connsiteY1980" fmla="*/ 7505700 h 12611100"/>
              <a:gd name="connsiteX1981" fmla="*/ 11696700 w 15227300"/>
              <a:gd name="connsiteY1981" fmla="*/ 7524750 h 12611100"/>
              <a:gd name="connsiteX1982" fmla="*/ 11512550 w 15227300"/>
              <a:gd name="connsiteY1982" fmla="*/ 7727950 h 12611100"/>
              <a:gd name="connsiteX1983" fmla="*/ 11506200 w 15227300"/>
              <a:gd name="connsiteY1983" fmla="*/ 7708900 h 12611100"/>
              <a:gd name="connsiteX1984" fmla="*/ 11512550 w 15227300"/>
              <a:gd name="connsiteY1984" fmla="*/ 7689850 h 12611100"/>
              <a:gd name="connsiteX1985" fmla="*/ 11709400 w 15227300"/>
              <a:gd name="connsiteY1985" fmla="*/ 7454900 h 12611100"/>
              <a:gd name="connsiteX1986" fmla="*/ 11690350 w 15227300"/>
              <a:gd name="connsiteY1986" fmla="*/ 7423150 h 12611100"/>
              <a:gd name="connsiteX1987" fmla="*/ 11620500 w 15227300"/>
              <a:gd name="connsiteY1987" fmla="*/ 7454900 h 12611100"/>
              <a:gd name="connsiteX1988" fmla="*/ 11544300 w 15227300"/>
              <a:gd name="connsiteY1988" fmla="*/ 7537450 h 12611100"/>
              <a:gd name="connsiteX1989" fmla="*/ 11728450 w 15227300"/>
              <a:gd name="connsiteY1989" fmla="*/ 7327900 h 12611100"/>
              <a:gd name="connsiteX1990" fmla="*/ 11728450 w 15227300"/>
              <a:gd name="connsiteY1990" fmla="*/ 7264400 h 12611100"/>
              <a:gd name="connsiteX1991" fmla="*/ 11709400 w 15227300"/>
              <a:gd name="connsiteY1991" fmla="*/ 7258050 h 12611100"/>
              <a:gd name="connsiteX1992" fmla="*/ 11645900 w 15227300"/>
              <a:gd name="connsiteY1992" fmla="*/ 7296150 h 12611100"/>
              <a:gd name="connsiteX1993" fmla="*/ 11239500 w 15227300"/>
              <a:gd name="connsiteY1993" fmla="*/ 7747000 h 12611100"/>
              <a:gd name="connsiteX1994" fmla="*/ 11214100 w 15227300"/>
              <a:gd name="connsiteY1994" fmla="*/ 7747000 h 12611100"/>
              <a:gd name="connsiteX1995" fmla="*/ 11201400 w 15227300"/>
              <a:gd name="connsiteY1995" fmla="*/ 7734300 h 12611100"/>
              <a:gd name="connsiteX1996" fmla="*/ 11296650 w 15227300"/>
              <a:gd name="connsiteY1996" fmla="*/ 7473950 h 12611100"/>
              <a:gd name="connsiteX1997" fmla="*/ 11423650 w 15227300"/>
              <a:gd name="connsiteY1997" fmla="*/ 7289800 h 12611100"/>
              <a:gd name="connsiteX1998" fmla="*/ 11506200 w 15227300"/>
              <a:gd name="connsiteY1998" fmla="*/ 7207250 h 12611100"/>
              <a:gd name="connsiteX1999" fmla="*/ 11595100 w 15227300"/>
              <a:gd name="connsiteY1999" fmla="*/ 7112000 h 12611100"/>
              <a:gd name="connsiteX2000" fmla="*/ 11563350 w 15227300"/>
              <a:gd name="connsiteY2000" fmla="*/ 7067550 h 12611100"/>
              <a:gd name="connsiteX2001" fmla="*/ 11347450 w 15227300"/>
              <a:gd name="connsiteY2001" fmla="*/ 7131050 h 12611100"/>
              <a:gd name="connsiteX2002" fmla="*/ 11188700 w 15227300"/>
              <a:gd name="connsiteY2002" fmla="*/ 7067550 h 12611100"/>
              <a:gd name="connsiteX2003" fmla="*/ 11137900 w 15227300"/>
              <a:gd name="connsiteY2003" fmla="*/ 7080250 h 12611100"/>
              <a:gd name="connsiteX2004" fmla="*/ 11017250 w 15227300"/>
              <a:gd name="connsiteY2004" fmla="*/ 7080250 h 12611100"/>
              <a:gd name="connsiteX2005" fmla="*/ 11023600 w 15227300"/>
              <a:gd name="connsiteY2005" fmla="*/ 7061200 h 12611100"/>
              <a:gd name="connsiteX2006" fmla="*/ 11474450 w 15227300"/>
              <a:gd name="connsiteY2006" fmla="*/ 6826250 h 12611100"/>
              <a:gd name="connsiteX2007" fmla="*/ 11372850 w 15227300"/>
              <a:gd name="connsiteY2007" fmla="*/ 6762750 h 12611100"/>
              <a:gd name="connsiteX2008" fmla="*/ 11195050 w 15227300"/>
              <a:gd name="connsiteY2008" fmla="*/ 6762750 h 12611100"/>
              <a:gd name="connsiteX2009" fmla="*/ 11169650 w 15227300"/>
              <a:gd name="connsiteY2009" fmla="*/ 6775450 h 12611100"/>
              <a:gd name="connsiteX2010" fmla="*/ 11214100 w 15227300"/>
              <a:gd name="connsiteY2010" fmla="*/ 6724650 h 12611100"/>
              <a:gd name="connsiteX2011" fmla="*/ 11290300 w 15227300"/>
              <a:gd name="connsiteY2011" fmla="*/ 6699250 h 12611100"/>
              <a:gd name="connsiteX2012" fmla="*/ 11296650 w 15227300"/>
              <a:gd name="connsiteY2012" fmla="*/ 6686550 h 12611100"/>
              <a:gd name="connsiteX2013" fmla="*/ 11182350 w 15227300"/>
              <a:gd name="connsiteY2013" fmla="*/ 6572250 h 12611100"/>
              <a:gd name="connsiteX2014" fmla="*/ 11150600 w 15227300"/>
              <a:gd name="connsiteY2014" fmla="*/ 6572250 h 12611100"/>
              <a:gd name="connsiteX2015" fmla="*/ 11074400 w 15227300"/>
              <a:gd name="connsiteY2015" fmla="*/ 6591300 h 12611100"/>
              <a:gd name="connsiteX2016" fmla="*/ 10909300 w 15227300"/>
              <a:gd name="connsiteY2016" fmla="*/ 6756400 h 12611100"/>
              <a:gd name="connsiteX2017" fmla="*/ 10883900 w 15227300"/>
              <a:gd name="connsiteY2017" fmla="*/ 6756400 h 12611100"/>
              <a:gd name="connsiteX2018" fmla="*/ 10833100 w 15227300"/>
              <a:gd name="connsiteY2018" fmla="*/ 6724650 h 12611100"/>
              <a:gd name="connsiteX2019" fmla="*/ 10775950 w 15227300"/>
              <a:gd name="connsiteY2019" fmla="*/ 6667500 h 12611100"/>
              <a:gd name="connsiteX2020" fmla="*/ 10750550 w 15227300"/>
              <a:gd name="connsiteY2020" fmla="*/ 6610350 h 12611100"/>
              <a:gd name="connsiteX2021" fmla="*/ 10718800 w 15227300"/>
              <a:gd name="connsiteY2021" fmla="*/ 6553200 h 12611100"/>
              <a:gd name="connsiteX2022" fmla="*/ 10604500 w 15227300"/>
              <a:gd name="connsiteY2022" fmla="*/ 6394450 h 12611100"/>
              <a:gd name="connsiteX2023" fmla="*/ 10617200 w 15227300"/>
              <a:gd name="connsiteY2023" fmla="*/ 6350000 h 12611100"/>
              <a:gd name="connsiteX2024" fmla="*/ 10693400 w 15227300"/>
              <a:gd name="connsiteY2024" fmla="*/ 6223000 h 12611100"/>
              <a:gd name="connsiteX2025" fmla="*/ 10782300 w 15227300"/>
              <a:gd name="connsiteY2025" fmla="*/ 6159500 h 12611100"/>
              <a:gd name="connsiteX2026" fmla="*/ 10852150 w 15227300"/>
              <a:gd name="connsiteY2026" fmla="*/ 6102350 h 12611100"/>
              <a:gd name="connsiteX2027" fmla="*/ 10909300 w 15227300"/>
              <a:gd name="connsiteY2027" fmla="*/ 6019800 h 12611100"/>
              <a:gd name="connsiteX2028" fmla="*/ 11042650 w 15227300"/>
              <a:gd name="connsiteY2028" fmla="*/ 5803900 h 12611100"/>
              <a:gd name="connsiteX2029" fmla="*/ 11150600 w 15227300"/>
              <a:gd name="connsiteY2029" fmla="*/ 5873750 h 12611100"/>
              <a:gd name="connsiteX2030" fmla="*/ 11220450 w 15227300"/>
              <a:gd name="connsiteY2030" fmla="*/ 5765800 h 12611100"/>
              <a:gd name="connsiteX2031" fmla="*/ 11341100 w 15227300"/>
              <a:gd name="connsiteY2031" fmla="*/ 5867400 h 12611100"/>
              <a:gd name="connsiteX2032" fmla="*/ 11436350 w 15227300"/>
              <a:gd name="connsiteY2032" fmla="*/ 5721350 h 12611100"/>
              <a:gd name="connsiteX2033" fmla="*/ 11569700 w 15227300"/>
              <a:gd name="connsiteY2033" fmla="*/ 5753100 h 12611100"/>
              <a:gd name="connsiteX2034" fmla="*/ 7435850 w 15227300"/>
              <a:gd name="connsiteY2034" fmla="*/ 5619750 h 12611100"/>
              <a:gd name="connsiteX2035" fmla="*/ 7531100 w 15227300"/>
              <a:gd name="connsiteY2035" fmla="*/ 5740400 h 12611100"/>
              <a:gd name="connsiteX2036" fmla="*/ 7518400 w 15227300"/>
              <a:gd name="connsiteY2036" fmla="*/ 5753100 h 12611100"/>
              <a:gd name="connsiteX2037" fmla="*/ 7454900 w 15227300"/>
              <a:gd name="connsiteY2037" fmla="*/ 5880100 h 12611100"/>
              <a:gd name="connsiteX2038" fmla="*/ 7366000 w 15227300"/>
              <a:gd name="connsiteY2038" fmla="*/ 5899150 h 12611100"/>
              <a:gd name="connsiteX2039" fmla="*/ 7264400 w 15227300"/>
              <a:gd name="connsiteY2039" fmla="*/ 5854700 h 12611100"/>
              <a:gd name="connsiteX2040" fmla="*/ 7245350 w 15227300"/>
              <a:gd name="connsiteY2040" fmla="*/ 5816600 h 12611100"/>
              <a:gd name="connsiteX2041" fmla="*/ 7258050 w 15227300"/>
              <a:gd name="connsiteY2041" fmla="*/ 5759450 h 12611100"/>
              <a:gd name="connsiteX2042" fmla="*/ 7258050 w 15227300"/>
              <a:gd name="connsiteY2042" fmla="*/ 5721350 h 12611100"/>
              <a:gd name="connsiteX2043" fmla="*/ 7385050 w 15227300"/>
              <a:gd name="connsiteY2043" fmla="*/ 5619750 h 12611100"/>
              <a:gd name="connsiteX2044" fmla="*/ 7435850 w 15227300"/>
              <a:gd name="connsiteY2044" fmla="*/ 5619750 h 12611100"/>
              <a:gd name="connsiteX2045" fmla="*/ 11747500 w 15227300"/>
              <a:gd name="connsiteY2045" fmla="*/ 5486400 h 12611100"/>
              <a:gd name="connsiteX2046" fmla="*/ 11791950 w 15227300"/>
              <a:gd name="connsiteY2046" fmla="*/ 5626100 h 12611100"/>
              <a:gd name="connsiteX2047" fmla="*/ 11779250 w 15227300"/>
              <a:gd name="connsiteY2047" fmla="*/ 5689600 h 12611100"/>
              <a:gd name="connsiteX2048" fmla="*/ 11741150 w 15227300"/>
              <a:gd name="connsiteY2048" fmla="*/ 5676900 h 12611100"/>
              <a:gd name="connsiteX2049" fmla="*/ 11760200 w 15227300"/>
              <a:gd name="connsiteY2049" fmla="*/ 5594350 h 12611100"/>
              <a:gd name="connsiteX2050" fmla="*/ 11677650 w 15227300"/>
              <a:gd name="connsiteY2050" fmla="*/ 5518150 h 12611100"/>
              <a:gd name="connsiteX2051" fmla="*/ 11677650 w 15227300"/>
              <a:gd name="connsiteY2051" fmla="*/ 5486400 h 12611100"/>
              <a:gd name="connsiteX2052" fmla="*/ 11747500 w 15227300"/>
              <a:gd name="connsiteY2052" fmla="*/ 5486400 h 12611100"/>
              <a:gd name="connsiteX2053" fmla="*/ 6413500 w 15227300"/>
              <a:gd name="connsiteY2053" fmla="*/ 5378450 h 12611100"/>
              <a:gd name="connsiteX2054" fmla="*/ 6445250 w 15227300"/>
              <a:gd name="connsiteY2054" fmla="*/ 5365750 h 12611100"/>
              <a:gd name="connsiteX2055" fmla="*/ 6438900 w 15227300"/>
              <a:gd name="connsiteY2055" fmla="*/ 5403850 h 12611100"/>
              <a:gd name="connsiteX2056" fmla="*/ 6388100 w 15227300"/>
              <a:gd name="connsiteY2056" fmla="*/ 5397500 h 12611100"/>
              <a:gd name="connsiteX2057" fmla="*/ 6388100 w 15227300"/>
              <a:gd name="connsiteY2057" fmla="*/ 5365750 h 12611100"/>
              <a:gd name="connsiteX2058" fmla="*/ 6413500 w 15227300"/>
              <a:gd name="connsiteY2058" fmla="*/ 5378450 h 12611100"/>
              <a:gd name="connsiteX2059" fmla="*/ 9213850 w 15227300"/>
              <a:gd name="connsiteY2059" fmla="*/ 5499100 h 12611100"/>
              <a:gd name="connsiteX2060" fmla="*/ 9182100 w 15227300"/>
              <a:gd name="connsiteY2060" fmla="*/ 5575300 h 12611100"/>
              <a:gd name="connsiteX2061" fmla="*/ 9156700 w 15227300"/>
              <a:gd name="connsiteY2061" fmla="*/ 5575300 h 12611100"/>
              <a:gd name="connsiteX2062" fmla="*/ 9175750 w 15227300"/>
              <a:gd name="connsiteY2062" fmla="*/ 5346700 h 12611100"/>
              <a:gd name="connsiteX2063" fmla="*/ 9213850 w 15227300"/>
              <a:gd name="connsiteY2063" fmla="*/ 5353050 h 12611100"/>
              <a:gd name="connsiteX2064" fmla="*/ 9213850 w 15227300"/>
              <a:gd name="connsiteY2064" fmla="*/ 5499100 h 12611100"/>
              <a:gd name="connsiteX2065" fmla="*/ 7981950 w 15227300"/>
              <a:gd name="connsiteY2065" fmla="*/ 5346700 h 12611100"/>
              <a:gd name="connsiteX2066" fmla="*/ 7956550 w 15227300"/>
              <a:gd name="connsiteY2066" fmla="*/ 5391150 h 12611100"/>
              <a:gd name="connsiteX2067" fmla="*/ 7867650 w 15227300"/>
              <a:gd name="connsiteY2067" fmla="*/ 5511800 h 12611100"/>
              <a:gd name="connsiteX2068" fmla="*/ 7772400 w 15227300"/>
              <a:gd name="connsiteY2068" fmla="*/ 5530850 h 12611100"/>
              <a:gd name="connsiteX2069" fmla="*/ 7658100 w 15227300"/>
              <a:gd name="connsiteY2069" fmla="*/ 5530850 h 12611100"/>
              <a:gd name="connsiteX2070" fmla="*/ 7588250 w 15227300"/>
              <a:gd name="connsiteY2070" fmla="*/ 5448300 h 12611100"/>
              <a:gd name="connsiteX2071" fmla="*/ 7639050 w 15227300"/>
              <a:gd name="connsiteY2071" fmla="*/ 5346700 h 12611100"/>
              <a:gd name="connsiteX2072" fmla="*/ 7632700 w 15227300"/>
              <a:gd name="connsiteY2072" fmla="*/ 5441950 h 12611100"/>
              <a:gd name="connsiteX2073" fmla="*/ 7645400 w 15227300"/>
              <a:gd name="connsiteY2073" fmla="*/ 5454650 h 12611100"/>
              <a:gd name="connsiteX2074" fmla="*/ 7842250 w 15227300"/>
              <a:gd name="connsiteY2074" fmla="*/ 5454650 h 12611100"/>
              <a:gd name="connsiteX2075" fmla="*/ 7950200 w 15227300"/>
              <a:gd name="connsiteY2075" fmla="*/ 5334000 h 12611100"/>
              <a:gd name="connsiteX2076" fmla="*/ 7981950 w 15227300"/>
              <a:gd name="connsiteY2076" fmla="*/ 5346700 h 12611100"/>
              <a:gd name="connsiteX2077" fmla="*/ 7854950 w 15227300"/>
              <a:gd name="connsiteY2077" fmla="*/ 5302250 h 12611100"/>
              <a:gd name="connsiteX2078" fmla="*/ 7823200 w 15227300"/>
              <a:gd name="connsiteY2078" fmla="*/ 5353050 h 12611100"/>
              <a:gd name="connsiteX2079" fmla="*/ 7785100 w 15227300"/>
              <a:gd name="connsiteY2079" fmla="*/ 5334000 h 12611100"/>
              <a:gd name="connsiteX2080" fmla="*/ 7797800 w 15227300"/>
              <a:gd name="connsiteY2080" fmla="*/ 5295900 h 12611100"/>
              <a:gd name="connsiteX2081" fmla="*/ 7854950 w 15227300"/>
              <a:gd name="connsiteY2081" fmla="*/ 5302250 h 12611100"/>
              <a:gd name="connsiteX2082" fmla="*/ 4743450 w 15227300"/>
              <a:gd name="connsiteY2082" fmla="*/ 5219700 h 12611100"/>
              <a:gd name="connsiteX2083" fmla="*/ 4756150 w 15227300"/>
              <a:gd name="connsiteY2083" fmla="*/ 5232400 h 12611100"/>
              <a:gd name="connsiteX2084" fmla="*/ 4857750 w 15227300"/>
              <a:gd name="connsiteY2084" fmla="*/ 5238750 h 12611100"/>
              <a:gd name="connsiteX2085" fmla="*/ 4857750 w 15227300"/>
              <a:gd name="connsiteY2085" fmla="*/ 5264150 h 12611100"/>
              <a:gd name="connsiteX2086" fmla="*/ 4762500 w 15227300"/>
              <a:gd name="connsiteY2086" fmla="*/ 5334000 h 12611100"/>
              <a:gd name="connsiteX2087" fmla="*/ 4692650 w 15227300"/>
              <a:gd name="connsiteY2087" fmla="*/ 5378450 h 12611100"/>
              <a:gd name="connsiteX2088" fmla="*/ 4616450 w 15227300"/>
              <a:gd name="connsiteY2088" fmla="*/ 5416550 h 12611100"/>
              <a:gd name="connsiteX2089" fmla="*/ 4565650 w 15227300"/>
              <a:gd name="connsiteY2089" fmla="*/ 5429250 h 12611100"/>
              <a:gd name="connsiteX2090" fmla="*/ 4546600 w 15227300"/>
              <a:gd name="connsiteY2090" fmla="*/ 5441950 h 12611100"/>
              <a:gd name="connsiteX2091" fmla="*/ 4400550 w 15227300"/>
              <a:gd name="connsiteY2091" fmla="*/ 5461000 h 12611100"/>
              <a:gd name="connsiteX2092" fmla="*/ 4425950 w 15227300"/>
              <a:gd name="connsiteY2092" fmla="*/ 5486400 h 12611100"/>
              <a:gd name="connsiteX2093" fmla="*/ 4375150 w 15227300"/>
              <a:gd name="connsiteY2093" fmla="*/ 5537200 h 12611100"/>
              <a:gd name="connsiteX2094" fmla="*/ 4241800 w 15227300"/>
              <a:gd name="connsiteY2094" fmla="*/ 5568950 h 12611100"/>
              <a:gd name="connsiteX2095" fmla="*/ 4159250 w 15227300"/>
              <a:gd name="connsiteY2095" fmla="*/ 5575300 h 12611100"/>
              <a:gd name="connsiteX2096" fmla="*/ 4032250 w 15227300"/>
              <a:gd name="connsiteY2096" fmla="*/ 5613400 h 12611100"/>
              <a:gd name="connsiteX2097" fmla="*/ 3949700 w 15227300"/>
              <a:gd name="connsiteY2097" fmla="*/ 5581650 h 12611100"/>
              <a:gd name="connsiteX2098" fmla="*/ 3949700 w 15227300"/>
              <a:gd name="connsiteY2098" fmla="*/ 5340350 h 12611100"/>
              <a:gd name="connsiteX2099" fmla="*/ 4241800 w 15227300"/>
              <a:gd name="connsiteY2099" fmla="*/ 5314950 h 12611100"/>
              <a:gd name="connsiteX2100" fmla="*/ 4254500 w 15227300"/>
              <a:gd name="connsiteY2100" fmla="*/ 5302250 h 12611100"/>
              <a:gd name="connsiteX2101" fmla="*/ 4286250 w 15227300"/>
              <a:gd name="connsiteY2101" fmla="*/ 5302250 h 12611100"/>
              <a:gd name="connsiteX2102" fmla="*/ 4311650 w 15227300"/>
              <a:gd name="connsiteY2102" fmla="*/ 5302250 h 12611100"/>
              <a:gd name="connsiteX2103" fmla="*/ 4381500 w 15227300"/>
              <a:gd name="connsiteY2103" fmla="*/ 5346700 h 12611100"/>
              <a:gd name="connsiteX2104" fmla="*/ 4521200 w 15227300"/>
              <a:gd name="connsiteY2104" fmla="*/ 5276850 h 12611100"/>
              <a:gd name="connsiteX2105" fmla="*/ 4597400 w 15227300"/>
              <a:gd name="connsiteY2105" fmla="*/ 5245100 h 12611100"/>
              <a:gd name="connsiteX2106" fmla="*/ 4660900 w 15227300"/>
              <a:gd name="connsiteY2106" fmla="*/ 5219700 h 12611100"/>
              <a:gd name="connsiteX2107" fmla="*/ 4705350 w 15227300"/>
              <a:gd name="connsiteY2107" fmla="*/ 5219700 h 12611100"/>
              <a:gd name="connsiteX2108" fmla="*/ 4743450 w 15227300"/>
              <a:gd name="connsiteY2108" fmla="*/ 5219700 h 12611100"/>
              <a:gd name="connsiteX2109" fmla="*/ 4038600 w 15227300"/>
              <a:gd name="connsiteY2109" fmla="*/ 5162550 h 12611100"/>
              <a:gd name="connsiteX2110" fmla="*/ 4038600 w 15227300"/>
              <a:gd name="connsiteY2110" fmla="*/ 5213350 h 12611100"/>
              <a:gd name="connsiteX2111" fmla="*/ 4013200 w 15227300"/>
              <a:gd name="connsiteY2111" fmla="*/ 5213350 h 12611100"/>
              <a:gd name="connsiteX2112" fmla="*/ 4013200 w 15227300"/>
              <a:gd name="connsiteY2112" fmla="*/ 5162550 h 12611100"/>
              <a:gd name="connsiteX2113" fmla="*/ 4038600 w 15227300"/>
              <a:gd name="connsiteY2113" fmla="*/ 5162550 h 12611100"/>
              <a:gd name="connsiteX2114" fmla="*/ 10852150 w 15227300"/>
              <a:gd name="connsiteY2114" fmla="*/ 5124450 h 12611100"/>
              <a:gd name="connsiteX2115" fmla="*/ 10947400 w 15227300"/>
              <a:gd name="connsiteY2115" fmla="*/ 5137150 h 12611100"/>
              <a:gd name="connsiteX2116" fmla="*/ 11042650 w 15227300"/>
              <a:gd name="connsiteY2116" fmla="*/ 5219700 h 12611100"/>
              <a:gd name="connsiteX2117" fmla="*/ 11150600 w 15227300"/>
              <a:gd name="connsiteY2117" fmla="*/ 5302250 h 12611100"/>
              <a:gd name="connsiteX2118" fmla="*/ 11353800 w 15227300"/>
              <a:gd name="connsiteY2118" fmla="*/ 5454650 h 12611100"/>
              <a:gd name="connsiteX2119" fmla="*/ 11271250 w 15227300"/>
              <a:gd name="connsiteY2119" fmla="*/ 5530850 h 12611100"/>
              <a:gd name="connsiteX2120" fmla="*/ 11252200 w 15227300"/>
              <a:gd name="connsiteY2120" fmla="*/ 5518150 h 12611100"/>
              <a:gd name="connsiteX2121" fmla="*/ 11029950 w 15227300"/>
              <a:gd name="connsiteY2121" fmla="*/ 5416550 h 12611100"/>
              <a:gd name="connsiteX2122" fmla="*/ 10871200 w 15227300"/>
              <a:gd name="connsiteY2122" fmla="*/ 5283200 h 12611100"/>
              <a:gd name="connsiteX2123" fmla="*/ 10756900 w 15227300"/>
              <a:gd name="connsiteY2123" fmla="*/ 5181600 h 12611100"/>
              <a:gd name="connsiteX2124" fmla="*/ 10756900 w 15227300"/>
              <a:gd name="connsiteY2124" fmla="*/ 5124450 h 12611100"/>
              <a:gd name="connsiteX2125" fmla="*/ 10852150 w 15227300"/>
              <a:gd name="connsiteY2125" fmla="*/ 5124450 h 12611100"/>
              <a:gd name="connsiteX2126" fmla="*/ 10375900 w 15227300"/>
              <a:gd name="connsiteY2126" fmla="*/ 5060950 h 12611100"/>
              <a:gd name="connsiteX2127" fmla="*/ 10610850 w 15227300"/>
              <a:gd name="connsiteY2127" fmla="*/ 5289550 h 12611100"/>
              <a:gd name="connsiteX2128" fmla="*/ 10629900 w 15227300"/>
              <a:gd name="connsiteY2128" fmla="*/ 5302250 h 12611100"/>
              <a:gd name="connsiteX2129" fmla="*/ 10680700 w 15227300"/>
              <a:gd name="connsiteY2129" fmla="*/ 5378450 h 12611100"/>
              <a:gd name="connsiteX2130" fmla="*/ 10826750 w 15227300"/>
              <a:gd name="connsiteY2130" fmla="*/ 5683250 h 12611100"/>
              <a:gd name="connsiteX2131" fmla="*/ 10820400 w 15227300"/>
              <a:gd name="connsiteY2131" fmla="*/ 5721350 h 12611100"/>
              <a:gd name="connsiteX2132" fmla="*/ 10801350 w 15227300"/>
              <a:gd name="connsiteY2132" fmla="*/ 5746750 h 12611100"/>
              <a:gd name="connsiteX2133" fmla="*/ 10591800 w 15227300"/>
              <a:gd name="connsiteY2133" fmla="*/ 6045200 h 12611100"/>
              <a:gd name="connsiteX2134" fmla="*/ 10515600 w 15227300"/>
              <a:gd name="connsiteY2134" fmla="*/ 6108700 h 12611100"/>
              <a:gd name="connsiteX2135" fmla="*/ 10496550 w 15227300"/>
              <a:gd name="connsiteY2135" fmla="*/ 5911850 h 12611100"/>
              <a:gd name="connsiteX2136" fmla="*/ 10553700 w 15227300"/>
              <a:gd name="connsiteY2136" fmla="*/ 5727700 h 12611100"/>
              <a:gd name="connsiteX2137" fmla="*/ 10553700 w 15227300"/>
              <a:gd name="connsiteY2137" fmla="*/ 5537200 h 12611100"/>
              <a:gd name="connsiteX2138" fmla="*/ 10534650 w 15227300"/>
              <a:gd name="connsiteY2138" fmla="*/ 5530850 h 12611100"/>
              <a:gd name="connsiteX2139" fmla="*/ 10477500 w 15227300"/>
              <a:gd name="connsiteY2139" fmla="*/ 5619750 h 12611100"/>
              <a:gd name="connsiteX2140" fmla="*/ 10439400 w 15227300"/>
              <a:gd name="connsiteY2140" fmla="*/ 5753100 h 12611100"/>
              <a:gd name="connsiteX2141" fmla="*/ 10414000 w 15227300"/>
              <a:gd name="connsiteY2141" fmla="*/ 5822950 h 12611100"/>
              <a:gd name="connsiteX2142" fmla="*/ 10388600 w 15227300"/>
              <a:gd name="connsiteY2142" fmla="*/ 5822950 h 12611100"/>
              <a:gd name="connsiteX2143" fmla="*/ 10388600 w 15227300"/>
              <a:gd name="connsiteY2143" fmla="*/ 5791200 h 12611100"/>
              <a:gd name="connsiteX2144" fmla="*/ 10439400 w 15227300"/>
              <a:gd name="connsiteY2144" fmla="*/ 5613400 h 12611100"/>
              <a:gd name="connsiteX2145" fmla="*/ 10407650 w 15227300"/>
              <a:gd name="connsiteY2145" fmla="*/ 5575300 h 12611100"/>
              <a:gd name="connsiteX2146" fmla="*/ 10293350 w 15227300"/>
              <a:gd name="connsiteY2146" fmla="*/ 5727700 h 12611100"/>
              <a:gd name="connsiteX2147" fmla="*/ 10236200 w 15227300"/>
              <a:gd name="connsiteY2147" fmla="*/ 5689600 h 12611100"/>
              <a:gd name="connsiteX2148" fmla="*/ 10236200 w 15227300"/>
              <a:gd name="connsiteY2148" fmla="*/ 5435600 h 12611100"/>
              <a:gd name="connsiteX2149" fmla="*/ 10248900 w 15227300"/>
              <a:gd name="connsiteY2149" fmla="*/ 5422900 h 12611100"/>
              <a:gd name="connsiteX2150" fmla="*/ 10248900 w 15227300"/>
              <a:gd name="connsiteY2150" fmla="*/ 5302250 h 12611100"/>
              <a:gd name="connsiteX2151" fmla="*/ 10261600 w 15227300"/>
              <a:gd name="connsiteY2151" fmla="*/ 5264150 h 12611100"/>
              <a:gd name="connsiteX2152" fmla="*/ 10261600 w 15227300"/>
              <a:gd name="connsiteY2152" fmla="*/ 5137150 h 12611100"/>
              <a:gd name="connsiteX2153" fmla="*/ 10267950 w 15227300"/>
              <a:gd name="connsiteY2153" fmla="*/ 5099050 h 12611100"/>
              <a:gd name="connsiteX2154" fmla="*/ 10267950 w 15227300"/>
              <a:gd name="connsiteY2154" fmla="*/ 5080000 h 12611100"/>
              <a:gd name="connsiteX2155" fmla="*/ 10331450 w 15227300"/>
              <a:gd name="connsiteY2155" fmla="*/ 5029200 h 12611100"/>
              <a:gd name="connsiteX2156" fmla="*/ 10375900 w 15227300"/>
              <a:gd name="connsiteY2156" fmla="*/ 5060950 h 12611100"/>
              <a:gd name="connsiteX2157" fmla="*/ 7410450 w 15227300"/>
              <a:gd name="connsiteY2157" fmla="*/ 4914900 h 12611100"/>
              <a:gd name="connsiteX2158" fmla="*/ 7385050 w 15227300"/>
              <a:gd name="connsiteY2158" fmla="*/ 4940300 h 12611100"/>
              <a:gd name="connsiteX2159" fmla="*/ 7302500 w 15227300"/>
              <a:gd name="connsiteY2159" fmla="*/ 4959350 h 12611100"/>
              <a:gd name="connsiteX2160" fmla="*/ 7264400 w 15227300"/>
              <a:gd name="connsiteY2160" fmla="*/ 4953000 h 12611100"/>
              <a:gd name="connsiteX2161" fmla="*/ 7289800 w 15227300"/>
              <a:gd name="connsiteY2161" fmla="*/ 4914900 h 12611100"/>
              <a:gd name="connsiteX2162" fmla="*/ 7346950 w 15227300"/>
              <a:gd name="connsiteY2162" fmla="*/ 4895850 h 12611100"/>
              <a:gd name="connsiteX2163" fmla="*/ 7410450 w 15227300"/>
              <a:gd name="connsiteY2163" fmla="*/ 4914900 h 12611100"/>
              <a:gd name="connsiteX2164" fmla="*/ 9029700 w 15227300"/>
              <a:gd name="connsiteY2164" fmla="*/ 4902200 h 12611100"/>
              <a:gd name="connsiteX2165" fmla="*/ 9029700 w 15227300"/>
              <a:gd name="connsiteY2165" fmla="*/ 4921250 h 12611100"/>
              <a:gd name="connsiteX2166" fmla="*/ 8934450 w 15227300"/>
              <a:gd name="connsiteY2166" fmla="*/ 4959350 h 12611100"/>
              <a:gd name="connsiteX2167" fmla="*/ 8915400 w 15227300"/>
              <a:gd name="connsiteY2167" fmla="*/ 4959350 h 12611100"/>
              <a:gd name="connsiteX2168" fmla="*/ 8915400 w 15227300"/>
              <a:gd name="connsiteY2168" fmla="*/ 4940300 h 12611100"/>
              <a:gd name="connsiteX2169" fmla="*/ 8985250 w 15227300"/>
              <a:gd name="connsiteY2169" fmla="*/ 4883150 h 12611100"/>
              <a:gd name="connsiteX2170" fmla="*/ 9029700 w 15227300"/>
              <a:gd name="connsiteY2170" fmla="*/ 4902200 h 12611100"/>
              <a:gd name="connsiteX2171" fmla="*/ 8089900 w 15227300"/>
              <a:gd name="connsiteY2171" fmla="*/ 4800600 h 12611100"/>
              <a:gd name="connsiteX2172" fmla="*/ 7886700 w 15227300"/>
              <a:gd name="connsiteY2172" fmla="*/ 5003800 h 12611100"/>
              <a:gd name="connsiteX2173" fmla="*/ 7696200 w 15227300"/>
              <a:gd name="connsiteY2173" fmla="*/ 4946650 h 12611100"/>
              <a:gd name="connsiteX2174" fmla="*/ 7721600 w 15227300"/>
              <a:gd name="connsiteY2174" fmla="*/ 4914900 h 12611100"/>
              <a:gd name="connsiteX2175" fmla="*/ 7931150 w 15227300"/>
              <a:gd name="connsiteY2175" fmla="*/ 4870450 h 12611100"/>
              <a:gd name="connsiteX2176" fmla="*/ 8089900 w 15227300"/>
              <a:gd name="connsiteY2176" fmla="*/ 4781550 h 12611100"/>
              <a:gd name="connsiteX2177" fmla="*/ 8089900 w 15227300"/>
              <a:gd name="connsiteY2177" fmla="*/ 4800600 h 12611100"/>
              <a:gd name="connsiteX2178" fmla="*/ 9277350 w 15227300"/>
              <a:gd name="connsiteY2178" fmla="*/ 4724400 h 12611100"/>
              <a:gd name="connsiteX2179" fmla="*/ 9366250 w 15227300"/>
              <a:gd name="connsiteY2179" fmla="*/ 4743450 h 12611100"/>
              <a:gd name="connsiteX2180" fmla="*/ 9442450 w 15227300"/>
              <a:gd name="connsiteY2180" fmla="*/ 4768850 h 12611100"/>
              <a:gd name="connsiteX2181" fmla="*/ 9715500 w 15227300"/>
              <a:gd name="connsiteY2181" fmla="*/ 5137150 h 12611100"/>
              <a:gd name="connsiteX2182" fmla="*/ 9817100 w 15227300"/>
              <a:gd name="connsiteY2182" fmla="*/ 5397500 h 12611100"/>
              <a:gd name="connsiteX2183" fmla="*/ 9867900 w 15227300"/>
              <a:gd name="connsiteY2183" fmla="*/ 5473700 h 12611100"/>
              <a:gd name="connsiteX2184" fmla="*/ 9817100 w 15227300"/>
              <a:gd name="connsiteY2184" fmla="*/ 5524500 h 12611100"/>
              <a:gd name="connsiteX2185" fmla="*/ 9696450 w 15227300"/>
              <a:gd name="connsiteY2185" fmla="*/ 5416550 h 12611100"/>
              <a:gd name="connsiteX2186" fmla="*/ 9632950 w 15227300"/>
              <a:gd name="connsiteY2186" fmla="*/ 5321300 h 12611100"/>
              <a:gd name="connsiteX2187" fmla="*/ 9582150 w 15227300"/>
              <a:gd name="connsiteY2187" fmla="*/ 5321300 h 12611100"/>
              <a:gd name="connsiteX2188" fmla="*/ 9582150 w 15227300"/>
              <a:gd name="connsiteY2188" fmla="*/ 5353050 h 12611100"/>
              <a:gd name="connsiteX2189" fmla="*/ 9715500 w 15227300"/>
              <a:gd name="connsiteY2189" fmla="*/ 5568950 h 12611100"/>
              <a:gd name="connsiteX2190" fmla="*/ 9798050 w 15227300"/>
              <a:gd name="connsiteY2190" fmla="*/ 5632450 h 12611100"/>
              <a:gd name="connsiteX2191" fmla="*/ 9829800 w 15227300"/>
              <a:gd name="connsiteY2191" fmla="*/ 5645150 h 12611100"/>
              <a:gd name="connsiteX2192" fmla="*/ 9912350 w 15227300"/>
              <a:gd name="connsiteY2192" fmla="*/ 5727700 h 12611100"/>
              <a:gd name="connsiteX2193" fmla="*/ 10058400 w 15227300"/>
              <a:gd name="connsiteY2193" fmla="*/ 5880100 h 12611100"/>
              <a:gd name="connsiteX2194" fmla="*/ 10007600 w 15227300"/>
              <a:gd name="connsiteY2194" fmla="*/ 5930900 h 12611100"/>
              <a:gd name="connsiteX2195" fmla="*/ 10077450 w 15227300"/>
              <a:gd name="connsiteY2195" fmla="*/ 6038850 h 12611100"/>
              <a:gd name="connsiteX2196" fmla="*/ 10115550 w 15227300"/>
              <a:gd name="connsiteY2196" fmla="*/ 6057900 h 12611100"/>
              <a:gd name="connsiteX2197" fmla="*/ 10140950 w 15227300"/>
              <a:gd name="connsiteY2197" fmla="*/ 6045200 h 12611100"/>
              <a:gd name="connsiteX2198" fmla="*/ 10166350 w 15227300"/>
              <a:gd name="connsiteY2198" fmla="*/ 6070600 h 12611100"/>
              <a:gd name="connsiteX2199" fmla="*/ 10166350 w 15227300"/>
              <a:gd name="connsiteY2199" fmla="*/ 6102350 h 12611100"/>
              <a:gd name="connsiteX2200" fmla="*/ 10102850 w 15227300"/>
              <a:gd name="connsiteY2200" fmla="*/ 6134100 h 12611100"/>
              <a:gd name="connsiteX2201" fmla="*/ 10121900 w 15227300"/>
              <a:gd name="connsiteY2201" fmla="*/ 6165850 h 12611100"/>
              <a:gd name="connsiteX2202" fmla="*/ 10185400 w 15227300"/>
              <a:gd name="connsiteY2202" fmla="*/ 6248400 h 12611100"/>
              <a:gd name="connsiteX2203" fmla="*/ 10471150 w 15227300"/>
              <a:gd name="connsiteY2203" fmla="*/ 6610350 h 12611100"/>
              <a:gd name="connsiteX2204" fmla="*/ 10471150 w 15227300"/>
              <a:gd name="connsiteY2204" fmla="*/ 6648450 h 12611100"/>
              <a:gd name="connsiteX2205" fmla="*/ 10325100 w 15227300"/>
              <a:gd name="connsiteY2205" fmla="*/ 6648450 h 12611100"/>
              <a:gd name="connsiteX2206" fmla="*/ 10318750 w 15227300"/>
              <a:gd name="connsiteY2206" fmla="*/ 6629400 h 12611100"/>
              <a:gd name="connsiteX2207" fmla="*/ 9836150 w 15227300"/>
              <a:gd name="connsiteY2207" fmla="*/ 6623050 h 12611100"/>
              <a:gd name="connsiteX2208" fmla="*/ 9639300 w 15227300"/>
              <a:gd name="connsiteY2208" fmla="*/ 6692900 h 12611100"/>
              <a:gd name="connsiteX2209" fmla="*/ 9556750 w 15227300"/>
              <a:gd name="connsiteY2209" fmla="*/ 6692900 h 12611100"/>
              <a:gd name="connsiteX2210" fmla="*/ 9556750 w 15227300"/>
              <a:gd name="connsiteY2210" fmla="*/ 6654800 h 12611100"/>
              <a:gd name="connsiteX2211" fmla="*/ 9563100 w 15227300"/>
              <a:gd name="connsiteY2211" fmla="*/ 6648450 h 12611100"/>
              <a:gd name="connsiteX2212" fmla="*/ 9575800 w 15227300"/>
              <a:gd name="connsiteY2212" fmla="*/ 6591300 h 12611100"/>
              <a:gd name="connsiteX2213" fmla="*/ 9937750 w 15227300"/>
              <a:gd name="connsiteY2213" fmla="*/ 6242050 h 12611100"/>
              <a:gd name="connsiteX2214" fmla="*/ 9937750 w 15227300"/>
              <a:gd name="connsiteY2214" fmla="*/ 6165850 h 12611100"/>
              <a:gd name="connsiteX2215" fmla="*/ 9918700 w 15227300"/>
              <a:gd name="connsiteY2215" fmla="*/ 6159500 h 12611100"/>
              <a:gd name="connsiteX2216" fmla="*/ 9734550 w 15227300"/>
              <a:gd name="connsiteY2216" fmla="*/ 6267450 h 12611100"/>
              <a:gd name="connsiteX2217" fmla="*/ 9436100 w 15227300"/>
              <a:gd name="connsiteY2217" fmla="*/ 6502400 h 12611100"/>
              <a:gd name="connsiteX2218" fmla="*/ 9359900 w 15227300"/>
              <a:gd name="connsiteY2218" fmla="*/ 6692900 h 12611100"/>
              <a:gd name="connsiteX2219" fmla="*/ 9340850 w 15227300"/>
              <a:gd name="connsiteY2219" fmla="*/ 6756400 h 12611100"/>
              <a:gd name="connsiteX2220" fmla="*/ 9283700 w 15227300"/>
              <a:gd name="connsiteY2220" fmla="*/ 6756400 h 12611100"/>
              <a:gd name="connsiteX2221" fmla="*/ 9258300 w 15227300"/>
              <a:gd name="connsiteY2221" fmla="*/ 6635750 h 12611100"/>
              <a:gd name="connsiteX2222" fmla="*/ 9251950 w 15227300"/>
              <a:gd name="connsiteY2222" fmla="*/ 6629400 h 12611100"/>
              <a:gd name="connsiteX2223" fmla="*/ 9251950 w 15227300"/>
              <a:gd name="connsiteY2223" fmla="*/ 6451600 h 12611100"/>
              <a:gd name="connsiteX2224" fmla="*/ 9271000 w 15227300"/>
              <a:gd name="connsiteY2224" fmla="*/ 6305550 h 12611100"/>
              <a:gd name="connsiteX2225" fmla="*/ 9169400 w 15227300"/>
              <a:gd name="connsiteY2225" fmla="*/ 6146800 h 12611100"/>
              <a:gd name="connsiteX2226" fmla="*/ 9175750 w 15227300"/>
              <a:gd name="connsiteY2226" fmla="*/ 5981700 h 12611100"/>
              <a:gd name="connsiteX2227" fmla="*/ 9201150 w 15227300"/>
              <a:gd name="connsiteY2227" fmla="*/ 5848350 h 12611100"/>
              <a:gd name="connsiteX2228" fmla="*/ 9271000 w 15227300"/>
              <a:gd name="connsiteY2228" fmla="*/ 5543550 h 12611100"/>
              <a:gd name="connsiteX2229" fmla="*/ 9271000 w 15227300"/>
              <a:gd name="connsiteY2229" fmla="*/ 5422900 h 12611100"/>
              <a:gd name="connsiteX2230" fmla="*/ 9207500 w 15227300"/>
              <a:gd name="connsiteY2230" fmla="*/ 5105400 h 12611100"/>
              <a:gd name="connsiteX2231" fmla="*/ 9156700 w 15227300"/>
              <a:gd name="connsiteY2231" fmla="*/ 5105400 h 12611100"/>
              <a:gd name="connsiteX2232" fmla="*/ 9118600 w 15227300"/>
              <a:gd name="connsiteY2232" fmla="*/ 5219700 h 12611100"/>
              <a:gd name="connsiteX2233" fmla="*/ 9118600 w 15227300"/>
              <a:gd name="connsiteY2233" fmla="*/ 5537200 h 12611100"/>
              <a:gd name="connsiteX2234" fmla="*/ 9105900 w 15227300"/>
              <a:gd name="connsiteY2234" fmla="*/ 5549900 h 12611100"/>
              <a:gd name="connsiteX2235" fmla="*/ 9080500 w 15227300"/>
              <a:gd name="connsiteY2235" fmla="*/ 5695950 h 12611100"/>
              <a:gd name="connsiteX2236" fmla="*/ 8997950 w 15227300"/>
              <a:gd name="connsiteY2236" fmla="*/ 5988050 h 12611100"/>
              <a:gd name="connsiteX2237" fmla="*/ 9029700 w 15227300"/>
              <a:gd name="connsiteY2237" fmla="*/ 6127750 h 12611100"/>
              <a:gd name="connsiteX2238" fmla="*/ 9004300 w 15227300"/>
              <a:gd name="connsiteY2238" fmla="*/ 6191250 h 12611100"/>
              <a:gd name="connsiteX2239" fmla="*/ 9074150 w 15227300"/>
              <a:gd name="connsiteY2239" fmla="*/ 6273800 h 12611100"/>
              <a:gd name="connsiteX2240" fmla="*/ 9055100 w 15227300"/>
              <a:gd name="connsiteY2240" fmla="*/ 6381750 h 12611100"/>
              <a:gd name="connsiteX2241" fmla="*/ 9004300 w 15227300"/>
              <a:gd name="connsiteY2241" fmla="*/ 6381750 h 12611100"/>
              <a:gd name="connsiteX2242" fmla="*/ 8858250 w 15227300"/>
              <a:gd name="connsiteY2242" fmla="*/ 6273800 h 12611100"/>
              <a:gd name="connsiteX2243" fmla="*/ 8845550 w 15227300"/>
              <a:gd name="connsiteY2243" fmla="*/ 5886450 h 12611100"/>
              <a:gd name="connsiteX2244" fmla="*/ 8851900 w 15227300"/>
              <a:gd name="connsiteY2244" fmla="*/ 5816600 h 12611100"/>
              <a:gd name="connsiteX2245" fmla="*/ 8826500 w 15227300"/>
              <a:gd name="connsiteY2245" fmla="*/ 5588000 h 12611100"/>
              <a:gd name="connsiteX2246" fmla="*/ 8813800 w 15227300"/>
              <a:gd name="connsiteY2246" fmla="*/ 5549900 h 12611100"/>
              <a:gd name="connsiteX2247" fmla="*/ 8813800 w 15227300"/>
              <a:gd name="connsiteY2247" fmla="*/ 5429250 h 12611100"/>
              <a:gd name="connsiteX2248" fmla="*/ 8788400 w 15227300"/>
              <a:gd name="connsiteY2248" fmla="*/ 5403850 h 12611100"/>
              <a:gd name="connsiteX2249" fmla="*/ 8756650 w 15227300"/>
              <a:gd name="connsiteY2249" fmla="*/ 5429250 h 12611100"/>
              <a:gd name="connsiteX2250" fmla="*/ 8724900 w 15227300"/>
              <a:gd name="connsiteY2250" fmla="*/ 5537200 h 12611100"/>
              <a:gd name="connsiteX2251" fmla="*/ 8724900 w 15227300"/>
              <a:gd name="connsiteY2251" fmla="*/ 5810250 h 12611100"/>
              <a:gd name="connsiteX2252" fmla="*/ 8699500 w 15227300"/>
              <a:gd name="connsiteY2252" fmla="*/ 5810250 h 12611100"/>
              <a:gd name="connsiteX2253" fmla="*/ 8642350 w 15227300"/>
              <a:gd name="connsiteY2253" fmla="*/ 5607050 h 12611100"/>
              <a:gd name="connsiteX2254" fmla="*/ 8610600 w 15227300"/>
              <a:gd name="connsiteY2254" fmla="*/ 5689600 h 12611100"/>
              <a:gd name="connsiteX2255" fmla="*/ 8629650 w 15227300"/>
              <a:gd name="connsiteY2255" fmla="*/ 5797550 h 12611100"/>
              <a:gd name="connsiteX2256" fmla="*/ 8604250 w 15227300"/>
              <a:gd name="connsiteY2256" fmla="*/ 5797550 h 12611100"/>
              <a:gd name="connsiteX2257" fmla="*/ 8572500 w 15227300"/>
              <a:gd name="connsiteY2257" fmla="*/ 5772150 h 12611100"/>
              <a:gd name="connsiteX2258" fmla="*/ 8572500 w 15227300"/>
              <a:gd name="connsiteY2258" fmla="*/ 5353050 h 12611100"/>
              <a:gd name="connsiteX2259" fmla="*/ 8642350 w 15227300"/>
              <a:gd name="connsiteY2259" fmla="*/ 5194300 h 12611100"/>
              <a:gd name="connsiteX2260" fmla="*/ 8788400 w 15227300"/>
              <a:gd name="connsiteY2260" fmla="*/ 5073650 h 12611100"/>
              <a:gd name="connsiteX2261" fmla="*/ 8845550 w 15227300"/>
              <a:gd name="connsiteY2261" fmla="*/ 5003800 h 12611100"/>
              <a:gd name="connsiteX2262" fmla="*/ 8864600 w 15227300"/>
              <a:gd name="connsiteY2262" fmla="*/ 4984750 h 12611100"/>
              <a:gd name="connsiteX2263" fmla="*/ 8813800 w 15227300"/>
              <a:gd name="connsiteY2263" fmla="*/ 4921250 h 12611100"/>
              <a:gd name="connsiteX2264" fmla="*/ 8851900 w 15227300"/>
              <a:gd name="connsiteY2264" fmla="*/ 4876800 h 12611100"/>
              <a:gd name="connsiteX2265" fmla="*/ 8928100 w 15227300"/>
              <a:gd name="connsiteY2265" fmla="*/ 4806950 h 12611100"/>
              <a:gd name="connsiteX2266" fmla="*/ 9036050 w 15227300"/>
              <a:gd name="connsiteY2266" fmla="*/ 4724400 h 12611100"/>
              <a:gd name="connsiteX2267" fmla="*/ 9277350 w 15227300"/>
              <a:gd name="connsiteY2267" fmla="*/ 4724400 h 12611100"/>
              <a:gd name="connsiteX2268" fmla="*/ 8928100 w 15227300"/>
              <a:gd name="connsiteY2268" fmla="*/ 4692650 h 12611100"/>
              <a:gd name="connsiteX2269" fmla="*/ 8864600 w 15227300"/>
              <a:gd name="connsiteY2269" fmla="*/ 4762500 h 12611100"/>
              <a:gd name="connsiteX2270" fmla="*/ 8718550 w 15227300"/>
              <a:gd name="connsiteY2270" fmla="*/ 4851400 h 12611100"/>
              <a:gd name="connsiteX2271" fmla="*/ 8616950 w 15227300"/>
              <a:gd name="connsiteY2271" fmla="*/ 4940300 h 12611100"/>
              <a:gd name="connsiteX2272" fmla="*/ 8547100 w 15227300"/>
              <a:gd name="connsiteY2272" fmla="*/ 5080000 h 12611100"/>
              <a:gd name="connsiteX2273" fmla="*/ 8509000 w 15227300"/>
              <a:gd name="connsiteY2273" fmla="*/ 5207000 h 12611100"/>
              <a:gd name="connsiteX2274" fmla="*/ 8477250 w 15227300"/>
              <a:gd name="connsiteY2274" fmla="*/ 5308600 h 12611100"/>
              <a:gd name="connsiteX2275" fmla="*/ 8439150 w 15227300"/>
              <a:gd name="connsiteY2275" fmla="*/ 5403850 h 12611100"/>
              <a:gd name="connsiteX2276" fmla="*/ 8458200 w 15227300"/>
              <a:gd name="connsiteY2276" fmla="*/ 5441950 h 12611100"/>
              <a:gd name="connsiteX2277" fmla="*/ 8401050 w 15227300"/>
              <a:gd name="connsiteY2277" fmla="*/ 5670550 h 12611100"/>
              <a:gd name="connsiteX2278" fmla="*/ 8509000 w 15227300"/>
              <a:gd name="connsiteY2278" fmla="*/ 5911850 h 12611100"/>
              <a:gd name="connsiteX2279" fmla="*/ 8521700 w 15227300"/>
              <a:gd name="connsiteY2279" fmla="*/ 5956300 h 12611100"/>
              <a:gd name="connsiteX2280" fmla="*/ 8528050 w 15227300"/>
              <a:gd name="connsiteY2280" fmla="*/ 6026150 h 12611100"/>
              <a:gd name="connsiteX2281" fmla="*/ 8547100 w 15227300"/>
              <a:gd name="connsiteY2281" fmla="*/ 6064250 h 12611100"/>
              <a:gd name="connsiteX2282" fmla="*/ 8547100 w 15227300"/>
              <a:gd name="connsiteY2282" fmla="*/ 6305550 h 12611100"/>
              <a:gd name="connsiteX2283" fmla="*/ 8464550 w 15227300"/>
              <a:gd name="connsiteY2283" fmla="*/ 6191250 h 12611100"/>
              <a:gd name="connsiteX2284" fmla="*/ 8382000 w 15227300"/>
              <a:gd name="connsiteY2284" fmla="*/ 6140450 h 12611100"/>
              <a:gd name="connsiteX2285" fmla="*/ 8350250 w 15227300"/>
              <a:gd name="connsiteY2285" fmla="*/ 6045200 h 12611100"/>
              <a:gd name="connsiteX2286" fmla="*/ 8343900 w 15227300"/>
              <a:gd name="connsiteY2286" fmla="*/ 5988050 h 12611100"/>
              <a:gd name="connsiteX2287" fmla="*/ 8324850 w 15227300"/>
              <a:gd name="connsiteY2287" fmla="*/ 5930900 h 12611100"/>
              <a:gd name="connsiteX2288" fmla="*/ 8223250 w 15227300"/>
              <a:gd name="connsiteY2288" fmla="*/ 5791200 h 12611100"/>
              <a:gd name="connsiteX2289" fmla="*/ 8178800 w 15227300"/>
              <a:gd name="connsiteY2289" fmla="*/ 5581650 h 12611100"/>
              <a:gd name="connsiteX2290" fmla="*/ 8153400 w 15227300"/>
              <a:gd name="connsiteY2290" fmla="*/ 5378450 h 12611100"/>
              <a:gd name="connsiteX2291" fmla="*/ 8096250 w 15227300"/>
              <a:gd name="connsiteY2291" fmla="*/ 5245100 h 12611100"/>
              <a:gd name="connsiteX2292" fmla="*/ 8115300 w 15227300"/>
              <a:gd name="connsiteY2292" fmla="*/ 5187950 h 12611100"/>
              <a:gd name="connsiteX2293" fmla="*/ 8178800 w 15227300"/>
              <a:gd name="connsiteY2293" fmla="*/ 5314950 h 12611100"/>
              <a:gd name="connsiteX2294" fmla="*/ 8242300 w 15227300"/>
              <a:gd name="connsiteY2294" fmla="*/ 5416550 h 12611100"/>
              <a:gd name="connsiteX2295" fmla="*/ 8267700 w 15227300"/>
              <a:gd name="connsiteY2295" fmla="*/ 5365750 h 12611100"/>
              <a:gd name="connsiteX2296" fmla="*/ 8286750 w 15227300"/>
              <a:gd name="connsiteY2296" fmla="*/ 5289550 h 12611100"/>
              <a:gd name="connsiteX2297" fmla="*/ 8337550 w 15227300"/>
              <a:gd name="connsiteY2297" fmla="*/ 5162550 h 12611100"/>
              <a:gd name="connsiteX2298" fmla="*/ 8312150 w 15227300"/>
              <a:gd name="connsiteY2298" fmla="*/ 5092700 h 12611100"/>
              <a:gd name="connsiteX2299" fmla="*/ 8274050 w 15227300"/>
              <a:gd name="connsiteY2299" fmla="*/ 5067300 h 12611100"/>
              <a:gd name="connsiteX2300" fmla="*/ 8210550 w 15227300"/>
              <a:gd name="connsiteY2300" fmla="*/ 5105400 h 12611100"/>
              <a:gd name="connsiteX2301" fmla="*/ 8210550 w 15227300"/>
              <a:gd name="connsiteY2301" fmla="*/ 5086350 h 12611100"/>
              <a:gd name="connsiteX2302" fmla="*/ 8870950 w 15227300"/>
              <a:gd name="connsiteY2302" fmla="*/ 4705350 h 12611100"/>
              <a:gd name="connsiteX2303" fmla="*/ 8909050 w 15227300"/>
              <a:gd name="connsiteY2303" fmla="*/ 4692650 h 12611100"/>
              <a:gd name="connsiteX2304" fmla="*/ 8928100 w 15227300"/>
              <a:gd name="connsiteY2304" fmla="*/ 4692650 h 12611100"/>
              <a:gd name="connsiteX2305" fmla="*/ 7004050 w 15227300"/>
              <a:gd name="connsiteY2305" fmla="*/ 4616450 h 12611100"/>
              <a:gd name="connsiteX2306" fmla="*/ 6985000 w 15227300"/>
              <a:gd name="connsiteY2306" fmla="*/ 4641850 h 12611100"/>
              <a:gd name="connsiteX2307" fmla="*/ 6959600 w 15227300"/>
              <a:gd name="connsiteY2307" fmla="*/ 4768850 h 12611100"/>
              <a:gd name="connsiteX2308" fmla="*/ 6896100 w 15227300"/>
              <a:gd name="connsiteY2308" fmla="*/ 4845050 h 12611100"/>
              <a:gd name="connsiteX2309" fmla="*/ 6832600 w 15227300"/>
              <a:gd name="connsiteY2309" fmla="*/ 4883150 h 12611100"/>
              <a:gd name="connsiteX2310" fmla="*/ 6756400 w 15227300"/>
              <a:gd name="connsiteY2310" fmla="*/ 4908550 h 12611100"/>
              <a:gd name="connsiteX2311" fmla="*/ 6724650 w 15227300"/>
              <a:gd name="connsiteY2311" fmla="*/ 4908550 h 12611100"/>
              <a:gd name="connsiteX2312" fmla="*/ 6724650 w 15227300"/>
              <a:gd name="connsiteY2312" fmla="*/ 4851400 h 12611100"/>
              <a:gd name="connsiteX2313" fmla="*/ 6997700 w 15227300"/>
              <a:gd name="connsiteY2313" fmla="*/ 4603750 h 12611100"/>
              <a:gd name="connsiteX2314" fmla="*/ 7004050 w 15227300"/>
              <a:gd name="connsiteY2314" fmla="*/ 4616450 h 12611100"/>
              <a:gd name="connsiteX2315" fmla="*/ 7194550 w 15227300"/>
              <a:gd name="connsiteY2315" fmla="*/ 4578350 h 12611100"/>
              <a:gd name="connsiteX2316" fmla="*/ 7245350 w 15227300"/>
              <a:gd name="connsiteY2316" fmla="*/ 4591050 h 12611100"/>
              <a:gd name="connsiteX2317" fmla="*/ 7245350 w 15227300"/>
              <a:gd name="connsiteY2317" fmla="*/ 4603750 h 12611100"/>
              <a:gd name="connsiteX2318" fmla="*/ 7156450 w 15227300"/>
              <a:gd name="connsiteY2318" fmla="*/ 4724400 h 12611100"/>
              <a:gd name="connsiteX2319" fmla="*/ 7118350 w 15227300"/>
              <a:gd name="connsiteY2319" fmla="*/ 4914900 h 12611100"/>
              <a:gd name="connsiteX2320" fmla="*/ 6845300 w 15227300"/>
              <a:gd name="connsiteY2320" fmla="*/ 5105400 h 12611100"/>
              <a:gd name="connsiteX2321" fmla="*/ 6927850 w 15227300"/>
              <a:gd name="connsiteY2321" fmla="*/ 4965700 h 12611100"/>
              <a:gd name="connsiteX2322" fmla="*/ 6965950 w 15227300"/>
              <a:gd name="connsiteY2322" fmla="*/ 4953000 h 12611100"/>
              <a:gd name="connsiteX2323" fmla="*/ 7073900 w 15227300"/>
              <a:gd name="connsiteY2323" fmla="*/ 4870450 h 12611100"/>
              <a:gd name="connsiteX2324" fmla="*/ 7099300 w 15227300"/>
              <a:gd name="connsiteY2324" fmla="*/ 4838700 h 12611100"/>
              <a:gd name="connsiteX2325" fmla="*/ 7099300 w 15227300"/>
              <a:gd name="connsiteY2325" fmla="*/ 4699000 h 12611100"/>
              <a:gd name="connsiteX2326" fmla="*/ 7169150 w 15227300"/>
              <a:gd name="connsiteY2326" fmla="*/ 4565650 h 12611100"/>
              <a:gd name="connsiteX2327" fmla="*/ 7194550 w 15227300"/>
              <a:gd name="connsiteY2327" fmla="*/ 4578350 h 12611100"/>
              <a:gd name="connsiteX2328" fmla="*/ 11277600 w 15227300"/>
              <a:gd name="connsiteY2328" fmla="*/ 4540250 h 12611100"/>
              <a:gd name="connsiteX2329" fmla="*/ 11341100 w 15227300"/>
              <a:gd name="connsiteY2329" fmla="*/ 4565650 h 12611100"/>
              <a:gd name="connsiteX2330" fmla="*/ 11366500 w 15227300"/>
              <a:gd name="connsiteY2330" fmla="*/ 4584700 h 12611100"/>
              <a:gd name="connsiteX2331" fmla="*/ 11347450 w 15227300"/>
              <a:gd name="connsiteY2331" fmla="*/ 4616450 h 12611100"/>
              <a:gd name="connsiteX2332" fmla="*/ 11150600 w 15227300"/>
              <a:gd name="connsiteY2332" fmla="*/ 4610100 h 12611100"/>
              <a:gd name="connsiteX2333" fmla="*/ 11131550 w 15227300"/>
              <a:gd name="connsiteY2333" fmla="*/ 4597400 h 12611100"/>
              <a:gd name="connsiteX2334" fmla="*/ 10991850 w 15227300"/>
              <a:gd name="connsiteY2334" fmla="*/ 4559300 h 12611100"/>
              <a:gd name="connsiteX2335" fmla="*/ 11017250 w 15227300"/>
              <a:gd name="connsiteY2335" fmla="*/ 4540250 h 12611100"/>
              <a:gd name="connsiteX2336" fmla="*/ 11125200 w 15227300"/>
              <a:gd name="connsiteY2336" fmla="*/ 4533900 h 12611100"/>
              <a:gd name="connsiteX2337" fmla="*/ 11277600 w 15227300"/>
              <a:gd name="connsiteY2337" fmla="*/ 4540250 h 12611100"/>
              <a:gd name="connsiteX2338" fmla="*/ 4540250 w 15227300"/>
              <a:gd name="connsiteY2338" fmla="*/ 4527550 h 12611100"/>
              <a:gd name="connsiteX2339" fmla="*/ 4597400 w 15227300"/>
              <a:gd name="connsiteY2339" fmla="*/ 4540250 h 12611100"/>
              <a:gd name="connsiteX2340" fmla="*/ 4660900 w 15227300"/>
              <a:gd name="connsiteY2340" fmla="*/ 4565650 h 12611100"/>
              <a:gd name="connsiteX2341" fmla="*/ 4673600 w 15227300"/>
              <a:gd name="connsiteY2341" fmla="*/ 4578350 h 12611100"/>
              <a:gd name="connsiteX2342" fmla="*/ 4749800 w 15227300"/>
              <a:gd name="connsiteY2342" fmla="*/ 4610100 h 12611100"/>
              <a:gd name="connsiteX2343" fmla="*/ 4832350 w 15227300"/>
              <a:gd name="connsiteY2343" fmla="*/ 4616450 h 12611100"/>
              <a:gd name="connsiteX2344" fmla="*/ 4876800 w 15227300"/>
              <a:gd name="connsiteY2344" fmla="*/ 4667250 h 12611100"/>
              <a:gd name="connsiteX2345" fmla="*/ 4876800 w 15227300"/>
              <a:gd name="connsiteY2345" fmla="*/ 4686300 h 12611100"/>
              <a:gd name="connsiteX2346" fmla="*/ 4787900 w 15227300"/>
              <a:gd name="connsiteY2346" fmla="*/ 4705350 h 12611100"/>
              <a:gd name="connsiteX2347" fmla="*/ 4724400 w 15227300"/>
              <a:gd name="connsiteY2347" fmla="*/ 4832350 h 12611100"/>
              <a:gd name="connsiteX2348" fmla="*/ 4699000 w 15227300"/>
              <a:gd name="connsiteY2348" fmla="*/ 4876800 h 12611100"/>
              <a:gd name="connsiteX2349" fmla="*/ 4394200 w 15227300"/>
              <a:gd name="connsiteY2349" fmla="*/ 4876800 h 12611100"/>
              <a:gd name="connsiteX2350" fmla="*/ 4375150 w 15227300"/>
              <a:gd name="connsiteY2350" fmla="*/ 4845050 h 12611100"/>
              <a:gd name="connsiteX2351" fmla="*/ 4394200 w 15227300"/>
              <a:gd name="connsiteY2351" fmla="*/ 4806950 h 12611100"/>
              <a:gd name="connsiteX2352" fmla="*/ 4457700 w 15227300"/>
              <a:gd name="connsiteY2352" fmla="*/ 4756150 h 12611100"/>
              <a:gd name="connsiteX2353" fmla="*/ 4641850 w 15227300"/>
              <a:gd name="connsiteY2353" fmla="*/ 4737100 h 12611100"/>
              <a:gd name="connsiteX2354" fmla="*/ 4641850 w 15227300"/>
              <a:gd name="connsiteY2354" fmla="*/ 4673600 h 12611100"/>
              <a:gd name="connsiteX2355" fmla="*/ 4559300 w 15227300"/>
              <a:gd name="connsiteY2355" fmla="*/ 4641850 h 12611100"/>
              <a:gd name="connsiteX2356" fmla="*/ 4451350 w 15227300"/>
              <a:gd name="connsiteY2356" fmla="*/ 4641850 h 12611100"/>
              <a:gd name="connsiteX2357" fmla="*/ 4292600 w 15227300"/>
              <a:gd name="connsiteY2357" fmla="*/ 4705350 h 12611100"/>
              <a:gd name="connsiteX2358" fmla="*/ 4184650 w 15227300"/>
              <a:gd name="connsiteY2358" fmla="*/ 4705350 h 12611100"/>
              <a:gd name="connsiteX2359" fmla="*/ 4184650 w 15227300"/>
              <a:gd name="connsiteY2359" fmla="*/ 4673600 h 12611100"/>
              <a:gd name="connsiteX2360" fmla="*/ 4235450 w 15227300"/>
              <a:gd name="connsiteY2360" fmla="*/ 4591050 h 12611100"/>
              <a:gd name="connsiteX2361" fmla="*/ 4343400 w 15227300"/>
              <a:gd name="connsiteY2361" fmla="*/ 4565650 h 12611100"/>
              <a:gd name="connsiteX2362" fmla="*/ 4438650 w 15227300"/>
              <a:gd name="connsiteY2362" fmla="*/ 4527550 h 12611100"/>
              <a:gd name="connsiteX2363" fmla="*/ 4540250 w 15227300"/>
              <a:gd name="connsiteY2363" fmla="*/ 4527550 h 12611100"/>
              <a:gd name="connsiteX2364" fmla="*/ 11410950 w 15227300"/>
              <a:gd name="connsiteY2364" fmla="*/ 4464050 h 12611100"/>
              <a:gd name="connsiteX2365" fmla="*/ 11341100 w 15227300"/>
              <a:gd name="connsiteY2365" fmla="*/ 4464050 h 12611100"/>
              <a:gd name="connsiteX2366" fmla="*/ 11334750 w 15227300"/>
              <a:gd name="connsiteY2366" fmla="*/ 4451350 h 12611100"/>
              <a:gd name="connsiteX2367" fmla="*/ 11264900 w 15227300"/>
              <a:gd name="connsiteY2367" fmla="*/ 4445000 h 12611100"/>
              <a:gd name="connsiteX2368" fmla="*/ 11201400 w 15227300"/>
              <a:gd name="connsiteY2368" fmla="*/ 4425950 h 12611100"/>
              <a:gd name="connsiteX2369" fmla="*/ 11303000 w 15227300"/>
              <a:gd name="connsiteY2369" fmla="*/ 4406900 h 12611100"/>
              <a:gd name="connsiteX2370" fmla="*/ 11328400 w 15227300"/>
              <a:gd name="connsiteY2370" fmla="*/ 4400550 h 12611100"/>
              <a:gd name="connsiteX2371" fmla="*/ 11410950 w 15227300"/>
              <a:gd name="connsiteY2371" fmla="*/ 4464050 h 12611100"/>
              <a:gd name="connsiteX2372" fmla="*/ 7620000 w 15227300"/>
              <a:gd name="connsiteY2372" fmla="*/ 4400550 h 12611100"/>
              <a:gd name="connsiteX2373" fmla="*/ 7620000 w 15227300"/>
              <a:gd name="connsiteY2373" fmla="*/ 4451350 h 12611100"/>
              <a:gd name="connsiteX2374" fmla="*/ 7569200 w 15227300"/>
              <a:gd name="connsiteY2374" fmla="*/ 4451350 h 12611100"/>
              <a:gd name="connsiteX2375" fmla="*/ 7569200 w 15227300"/>
              <a:gd name="connsiteY2375" fmla="*/ 4425950 h 12611100"/>
              <a:gd name="connsiteX2376" fmla="*/ 7600950 w 15227300"/>
              <a:gd name="connsiteY2376" fmla="*/ 4400550 h 12611100"/>
              <a:gd name="connsiteX2377" fmla="*/ 7620000 w 15227300"/>
              <a:gd name="connsiteY2377" fmla="*/ 4400550 h 12611100"/>
              <a:gd name="connsiteX2378" fmla="*/ 11093450 w 15227300"/>
              <a:gd name="connsiteY2378" fmla="*/ 4400550 h 12611100"/>
              <a:gd name="connsiteX2379" fmla="*/ 10934700 w 15227300"/>
              <a:gd name="connsiteY2379" fmla="*/ 4451350 h 12611100"/>
              <a:gd name="connsiteX2380" fmla="*/ 10902950 w 15227300"/>
              <a:gd name="connsiteY2380" fmla="*/ 4451350 h 12611100"/>
              <a:gd name="connsiteX2381" fmla="*/ 10902950 w 15227300"/>
              <a:gd name="connsiteY2381" fmla="*/ 4432300 h 12611100"/>
              <a:gd name="connsiteX2382" fmla="*/ 10934700 w 15227300"/>
              <a:gd name="connsiteY2382" fmla="*/ 4375150 h 12611100"/>
              <a:gd name="connsiteX2383" fmla="*/ 10972800 w 15227300"/>
              <a:gd name="connsiteY2383" fmla="*/ 4375150 h 12611100"/>
              <a:gd name="connsiteX2384" fmla="*/ 11093450 w 15227300"/>
              <a:gd name="connsiteY2384" fmla="*/ 4400550 h 12611100"/>
              <a:gd name="connsiteX2385" fmla="*/ 7473950 w 15227300"/>
              <a:gd name="connsiteY2385" fmla="*/ 4337050 h 12611100"/>
              <a:gd name="connsiteX2386" fmla="*/ 7435850 w 15227300"/>
              <a:gd name="connsiteY2386" fmla="*/ 4502150 h 12611100"/>
              <a:gd name="connsiteX2387" fmla="*/ 7372350 w 15227300"/>
              <a:gd name="connsiteY2387" fmla="*/ 4597400 h 12611100"/>
              <a:gd name="connsiteX2388" fmla="*/ 7321550 w 15227300"/>
              <a:gd name="connsiteY2388" fmla="*/ 4597400 h 12611100"/>
              <a:gd name="connsiteX2389" fmla="*/ 7321550 w 15227300"/>
              <a:gd name="connsiteY2389" fmla="*/ 4495800 h 12611100"/>
              <a:gd name="connsiteX2390" fmla="*/ 7340600 w 15227300"/>
              <a:gd name="connsiteY2390" fmla="*/ 4305300 h 12611100"/>
              <a:gd name="connsiteX2391" fmla="*/ 7473950 w 15227300"/>
              <a:gd name="connsiteY2391" fmla="*/ 4337050 h 12611100"/>
              <a:gd name="connsiteX2392" fmla="*/ 8477250 w 15227300"/>
              <a:gd name="connsiteY2392" fmla="*/ 4286250 h 12611100"/>
              <a:gd name="connsiteX2393" fmla="*/ 8496300 w 15227300"/>
              <a:gd name="connsiteY2393" fmla="*/ 4298950 h 12611100"/>
              <a:gd name="connsiteX2394" fmla="*/ 8547100 w 15227300"/>
              <a:gd name="connsiteY2394" fmla="*/ 4305300 h 12611100"/>
              <a:gd name="connsiteX2395" fmla="*/ 8458200 w 15227300"/>
              <a:gd name="connsiteY2395" fmla="*/ 4362450 h 12611100"/>
              <a:gd name="connsiteX2396" fmla="*/ 8324850 w 15227300"/>
              <a:gd name="connsiteY2396" fmla="*/ 4387850 h 12611100"/>
              <a:gd name="connsiteX2397" fmla="*/ 8147050 w 15227300"/>
              <a:gd name="connsiteY2397" fmla="*/ 4400550 h 12611100"/>
              <a:gd name="connsiteX2398" fmla="*/ 8121650 w 15227300"/>
              <a:gd name="connsiteY2398" fmla="*/ 4425950 h 12611100"/>
              <a:gd name="connsiteX2399" fmla="*/ 8121650 w 15227300"/>
              <a:gd name="connsiteY2399" fmla="*/ 4464050 h 12611100"/>
              <a:gd name="connsiteX2400" fmla="*/ 8134350 w 15227300"/>
              <a:gd name="connsiteY2400" fmla="*/ 4470400 h 12611100"/>
              <a:gd name="connsiteX2401" fmla="*/ 8223250 w 15227300"/>
              <a:gd name="connsiteY2401" fmla="*/ 4445000 h 12611100"/>
              <a:gd name="connsiteX2402" fmla="*/ 8470900 w 15227300"/>
              <a:gd name="connsiteY2402" fmla="*/ 4413250 h 12611100"/>
              <a:gd name="connsiteX2403" fmla="*/ 8572500 w 15227300"/>
              <a:gd name="connsiteY2403" fmla="*/ 4413250 h 12611100"/>
              <a:gd name="connsiteX2404" fmla="*/ 8585200 w 15227300"/>
              <a:gd name="connsiteY2404" fmla="*/ 4476750 h 12611100"/>
              <a:gd name="connsiteX2405" fmla="*/ 8445500 w 15227300"/>
              <a:gd name="connsiteY2405" fmla="*/ 4559300 h 12611100"/>
              <a:gd name="connsiteX2406" fmla="*/ 8229600 w 15227300"/>
              <a:gd name="connsiteY2406" fmla="*/ 4559300 h 12611100"/>
              <a:gd name="connsiteX2407" fmla="*/ 8216900 w 15227300"/>
              <a:gd name="connsiteY2407" fmla="*/ 4572000 h 12611100"/>
              <a:gd name="connsiteX2408" fmla="*/ 8083550 w 15227300"/>
              <a:gd name="connsiteY2408" fmla="*/ 4603750 h 12611100"/>
              <a:gd name="connsiteX2409" fmla="*/ 8020050 w 15227300"/>
              <a:gd name="connsiteY2409" fmla="*/ 4629150 h 12611100"/>
              <a:gd name="connsiteX2410" fmla="*/ 7912100 w 15227300"/>
              <a:gd name="connsiteY2410" fmla="*/ 4667250 h 12611100"/>
              <a:gd name="connsiteX2411" fmla="*/ 7899400 w 15227300"/>
              <a:gd name="connsiteY2411" fmla="*/ 4679950 h 12611100"/>
              <a:gd name="connsiteX2412" fmla="*/ 7740650 w 15227300"/>
              <a:gd name="connsiteY2412" fmla="*/ 4749800 h 12611100"/>
              <a:gd name="connsiteX2413" fmla="*/ 7613650 w 15227300"/>
              <a:gd name="connsiteY2413" fmla="*/ 4845050 h 12611100"/>
              <a:gd name="connsiteX2414" fmla="*/ 7588250 w 15227300"/>
              <a:gd name="connsiteY2414" fmla="*/ 4851400 h 12611100"/>
              <a:gd name="connsiteX2415" fmla="*/ 7543800 w 15227300"/>
              <a:gd name="connsiteY2415" fmla="*/ 4832350 h 12611100"/>
              <a:gd name="connsiteX2416" fmla="*/ 7467600 w 15227300"/>
              <a:gd name="connsiteY2416" fmla="*/ 4718050 h 12611100"/>
              <a:gd name="connsiteX2417" fmla="*/ 7385050 w 15227300"/>
              <a:gd name="connsiteY2417" fmla="*/ 4749800 h 12611100"/>
              <a:gd name="connsiteX2418" fmla="*/ 7346950 w 15227300"/>
              <a:gd name="connsiteY2418" fmla="*/ 4800600 h 12611100"/>
              <a:gd name="connsiteX2419" fmla="*/ 7308850 w 15227300"/>
              <a:gd name="connsiteY2419" fmla="*/ 4787900 h 12611100"/>
              <a:gd name="connsiteX2420" fmla="*/ 7308850 w 15227300"/>
              <a:gd name="connsiteY2420" fmla="*/ 4749800 h 12611100"/>
              <a:gd name="connsiteX2421" fmla="*/ 7385050 w 15227300"/>
              <a:gd name="connsiteY2421" fmla="*/ 4648200 h 12611100"/>
              <a:gd name="connsiteX2422" fmla="*/ 7448550 w 15227300"/>
              <a:gd name="connsiteY2422" fmla="*/ 4622800 h 12611100"/>
              <a:gd name="connsiteX2423" fmla="*/ 7670800 w 15227300"/>
              <a:gd name="connsiteY2423" fmla="*/ 4540250 h 12611100"/>
              <a:gd name="connsiteX2424" fmla="*/ 7721600 w 15227300"/>
              <a:gd name="connsiteY2424" fmla="*/ 4514850 h 12611100"/>
              <a:gd name="connsiteX2425" fmla="*/ 7880350 w 15227300"/>
              <a:gd name="connsiteY2425" fmla="*/ 4445000 h 12611100"/>
              <a:gd name="connsiteX2426" fmla="*/ 8020050 w 15227300"/>
              <a:gd name="connsiteY2426" fmla="*/ 4400550 h 12611100"/>
              <a:gd name="connsiteX2427" fmla="*/ 8293100 w 15227300"/>
              <a:gd name="connsiteY2427" fmla="*/ 4343400 h 12611100"/>
              <a:gd name="connsiteX2428" fmla="*/ 8337550 w 15227300"/>
              <a:gd name="connsiteY2428" fmla="*/ 4324350 h 12611100"/>
              <a:gd name="connsiteX2429" fmla="*/ 8413750 w 15227300"/>
              <a:gd name="connsiteY2429" fmla="*/ 4286250 h 12611100"/>
              <a:gd name="connsiteX2430" fmla="*/ 8445500 w 15227300"/>
              <a:gd name="connsiteY2430" fmla="*/ 4286250 h 12611100"/>
              <a:gd name="connsiteX2431" fmla="*/ 8477250 w 15227300"/>
              <a:gd name="connsiteY2431" fmla="*/ 4286250 h 12611100"/>
              <a:gd name="connsiteX2432" fmla="*/ 11258550 w 15227300"/>
              <a:gd name="connsiteY2432" fmla="*/ 4248150 h 12611100"/>
              <a:gd name="connsiteX2433" fmla="*/ 11328400 w 15227300"/>
              <a:gd name="connsiteY2433" fmla="*/ 4260850 h 12611100"/>
              <a:gd name="connsiteX2434" fmla="*/ 11525250 w 15227300"/>
              <a:gd name="connsiteY2434" fmla="*/ 4356100 h 12611100"/>
              <a:gd name="connsiteX2435" fmla="*/ 11537950 w 15227300"/>
              <a:gd name="connsiteY2435" fmla="*/ 4368800 h 12611100"/>
              <a:gd name="connsiteX2436" fmla="*/ 11722100 w 15227300"/>
              <a:gd name="connsiteY2436" fmla="*/ 4406900 h 12611100"/>
              <a:gd name="connsiteX2437" fmla="*/ 11722100 w 15227300"/>
              <a:gd name="connsiteY2437" fmla="*/ 4527550 h 12611100"/>
              <a:gd name="connsiteX2438" fmla="*/ 11664950 w 15227300"/>
              <a:gd name="connsiteY2438" fmla="*/ 4552950 h 12611100"/>
              <a:gd name="connsiteX2439" fmla="*/ 11620500 w 15227300"/>
              <a:gd name="connsiteY2439" fmla="*/ 4533900 h 12611100"/>
              <a:gd name="connsiteX2440" fmla="*/ 11607800 w 15227300"/>
              <a:gd name="connsiteY2440" fmla="*/ 4533900 h 12611100"/>
              <a:gd name="connsiteX2441" fmla="*/ 11557000 w 15227300"/>
              <a:gd name="connsiteY2441" fmla="*/ 4610100 h 12611100"/>
              <a:gd name="connsiteX2442" fmla="*/ 11525250 w 15227300"/>
              <a:gd name="connsiteY2442" fmla="*/ 4629150 h 12611100"/>
              <a:gd name="connsiteX2443" fmla="*/ 11379200 w 15227300"/>
              <a:gd name="connsiteY2443" fmla="*/ 4654550 h 12611100"/>
              <a:gd name="connsiteX2444" fmla="*/ 11341100 w 15227300"/>
              <a:gd name="connsiteY2444" fmla="*/ 4660900 h 12611100"/>
              <a:gd name="connsiteX2445" fmla="*/ 11036300 w 15227300"/>
              <a:gd name="connsiteY2445" fmla="*/ 4692650 h 12611100"/>
              <a:gd name="connsiteX2446" fmla="*/ 11106150 w 15227300"/>
              <a:gd name="connsiteY2446" fmla="*/ 4749800 h 12611100"/>
              <a:gd name="connsiteX2447" fmla="*/ 11303000 w 15227300"/>
              <a:gd name="connsiteY2447" fmla="*/ 4749800 h 12611100"/>
              <a:gd name="connsiteX2448" fmla="*/ 11334750 w 15227300"/>
              <a:gd name="connsiteY2448" fmla="*/ 4800600 h 12611100"/>
              <a:gd name="connsiteX2449" fmla="*/ 11283950 w 15227300"/>
              <a:gd name="connsiteY2449" fmla="*/ 4819650 h 12611100"/>
              <a:gd name="connsiteX2450" fmla="*/ 11252200 w 15227300"/>
              <a:gd name="connsiteY2450" fmla="*/ 4826000 h 12611100"/>
              <a:gd name="connsiteX2451" fmla="*/ 11239500 w 15227300"/>
              <a:gd name="connsiteY2451" fmla="*/ 4838700 h 12611100"/>
              <a:gd name="connsiteX2452" fmla="*/ 11182350 w 15227300"/>
              <a:gd name="connsiteY2452" fmla="*/ 4851400 h 12611100"/>
              <a:gd name="connsiteX2453" fmla="*/ 11074400 w 15227300"/>
              <a:gd name="connsiteY2453" fmla="*/ 4851400 h 12611100"/>
              <a:gd name="connsiteX2454" fmla="*/ 11010900 w 15227300"/>
              <a:gd name="connsiteY2454" fmla="*/ 4762500 h 12611100"/>
              <a:gd name="connsiteX2455" fmla="*/ 11004550 w 15227300"/>
              <a:gd name="connsiteY2455" fmla="*/ 4679950 h 12611100"/>
              <a:gd name="connsiteX2456" fmla="*/ 10928350 w 15227300"/>
              <a:gd name="connsiteY2456" fmla="*/ 4629150 h 12611100"/>
              <a:gd name="connsiteX2457" fmla="*/ 10922000 w 15227300"/>
              <a:gd name="connsiteY2457" fmla="*/ 4616450 h 12611100"/>
              <a:gd name="connsiteX2458" fmla="*/ 10852150 w 15227300"/>
              <a:gd name="connsiteY2458" fmla="*/ 4584700 h 12611100"/>
              <a:gd name="connsiteX2459" fmla="*/ 10795000 w 15227300"/>
              <a:gd name="connsiteY2459" fmla="*/ 4572000 h 12611100"/>
              <a:gd name="connsiteX2460" fmla="*/ 10782300 w 15227300"/>
              <a:gd name="connsiteY2460" fmla="*/ 4559300 h 12611100"/>
              <a:gd name="connsiteX2461" fmla="*/ 10725150 w 15227300"/>
              <a:gd name="connsiteY2461" fmla="*/ 4559300 h 12611100"/>
              <a:gd name="connsiteX2462" fmla="*/ 10699750 w 15227300"/>
              <a:gd name="connsiteY2462" fmla="*/ 4387850 h 12611100"/>
              <a:gd name="connsiteX2463" fmla="*/ 10699750 w 15227300"/>
              <a:gd name="connsiteY2463" fmla="*/ 4375150 h 12611100"/>
              <a:gd name="connsiteX2464" fmla="*/ 10756900 w 15227300"/>
              <a:gd name="connsiteY2464" fmla="*/ 4330700 h 12611100"/>
              <a:gd name="connsiteX2465" fmla="*/ 11049000 w 15227300"/>
              <a:gd name="connsiteY2465" fmla="*/ 4248150 h 12611100"/>
              <a:gd name="connsiteX2466" fmla="*/ 11258550 w 15227300"/>
              <a:gd name="connsiteY2466" fmla="*/ 4248150 h 12611100"/>
              <a:gd name="connsiteX2467" fmla="*/ 3790950 w 15227300"/>
              <a:gd name="connsiteY2467" fmla="*/ 4178300 h 12611100"/>
              <a:gd name="connsiteX2468" fmla="*/ 3797300 w 15227300"/>
              <a:gd name="connsiteY2468" fmla="*/ 4197350 h 12611100"/>
              <a:gd name="connsiteX2469" fmla="*/ 3778250 w 15227300"/>
              <a:gd name="connsiteY2469" fmla="*/ 4229100 h 12611100"/>
              <a:gd name="connsiteX2470" fmla="*/ 3727450 w 15227300"/>
              <a:gd name="connsiteY2470" fmla="*/ 4305300 h 12611100"/>
              <a:gd name="connsiteX2471" fmla="*/ 3721100 w 15227300"/>
              <a:gd name="connsiteY2471" fmla="*/ 4273550 h 12611100"/>
              <a:gd name="connsiteX2472" fmla="*/ 3740150 w 15227300"/>
              <a:gd name="connsiteY2472" fmla="*/ 4178300 h 12611100"/>
              <a:gd name="connsiteX2473" fmla="*/ 3790950 w 15227300"/>
              <a:gd name="connsiteY2473" fmla="*/ 4178300 h 12611100"/>
              <a:gd name="connsiteX2474" fmla="*/ 7137400 w 15227300"/>
              <a:gd name="connsiteY2474" fmla="*/ 4127500 h 12611100"/>
              <a:gd name="connsiteX2475" fmla="*/ 7137400 w 15227300"/>
              <a:gd name="connsiteY2475" fmla="*/ 4140200 h 12611100"/>
              <a:gd name="connsiteX2476" fmla="*/ 7124700 w 15227300"/>
              <a:gd name="connsiteY2476" fmla="*/ 4152900 h 12611100"/>
              <a:gd name="connsiteX2477" fmla="*/ 7035800 w 15227300"/>
              <a:gd name="connsiteY2477" fmla="*/ 4387850 h 12611100"/>
              <a:gd name="connsiteX2478" fmla="*/ 7016750 w 15227300"/>
              <a:gd name="connsiteY2478" fmla="*/ 4406900 h 12611100"/>
              <a:gd name="connsiteX2479" fmla="*/ 6813550 w 15227300"/>
              <a:gd name="connsiteY2479" fmla="*/ 4648200 h 12611100"/>
              <a:gd name="connsiteX2480" fmla="*/ 6718300 w 15227300"/>
              <a:gd name="connsiteY2480" fmla="*/ 4768850 h 12611100"/>
              <a:gd name="connsiteX2481" fmla="*/ 6711950 w 15227300"/>
              <a:gd name="connsiteY2481" fmla="*/ 4749800 h 12611100"/>
              <a:gd name="connsiteX2482" fmla="*/ 6838950 w 15227300"/>
              <a:gd name="connsiteY2482" fmla="*/ 4597400 h 12611100"/>
              <a:gd name="connsiteX2483" fmla="*/ 6877050 w 15227300"/>
              <a:gd name="connsiteY2483" fmla="*/ 4514850 h 12611100"/>
              <a:gd name="connsiteX2484" fmla="*/ 7112000 w 15227300"/>
              <a:gd name="connsiteY2484" fmla="*/ 4127500 h 12611100"/>
              <a:gd name="connsiteX2485" fmla="*/ 7137400 w 15227300"/>
              <a:gd name="connsiteY2485" fmla="*/ 4127500 h 12611100"/>
              <a:gd name="connsiteX2486" fmla="*/ 5842000 w 15227300"/>
              <a:gd name="connsiteY2486" fmla="*/ 4057650 h 12611100"/>
              <a:gd name="connsiteX2487" fmla="*/ 5842000 w 15227300"/>
              <a:gd name="connsiteY2487" fmla="*/ 4203700 h 12611100"/>
              <a:gd name="connsiteX2488" fmla="*/ 5829300 w 15227300"/>
              <a:gd name="connsiteY2488" fmla="*/ 4222750 h 12611100"/>
              <a:gd name="connsiteX2489" fmla="*/ 5797550 w 15227300"/>
              <a:gd name="connsiteY2489" fmla="*/ 4445000 h 12611100"/>
              <a:gd name="connsiteX2490" fmla="*/ 5791200 w 15227300"/>
              <a:gd name="connsiteY2490" fmla="*/ 4521200 h 12611100"/>
              <a:gd name="connsiteX2491" fmla="*/ 5765800 w 15227300"/>
              <a:gd name="connsiteY2491" fmla="*/ 4603750 h 12611100"/>
              <a:gd name="connsiteX2492" fmla="*/ 5759450 w 15227300"/>
              <a:gd name="connsiteY2492" fmla="*/ 4679950 h 12611100"/>
              <a:gd name="connsiteX2493" fmla="*/ 5734050 w 15227300"/>
              <a:gd name="connsiteY2493" fmla="*/ 4787900 h 12611100"/>
              <a:gd name="connsiteX2494" fmla="*/ 5689600 w 15227300"/>
              <a:gd name="connsiteY2494" fmla="*/ 4787900 h 12611100"/>
              <a:gd name="connsiteX2495" fmla="*/ 5816600 w 15227300"/>
              <a:gd name="connsiteY2495" fmla="*/ 4032250 h 12611100"/>
              <a:gd name="connsiteX2496" fmla="*/ 5842000 w 15227300"/>
              <a:gd name="connsiteY2496" fmla="*/ 4057650 h 12611100"/>
              <a:gd name="connsiteX2497" fmla="*/ 4305300 w 15227300"/>
              <a:gd name="connsiteY2497" fmla="*/ 3886200 h 12611100"/>
              <a:gd name="connsiteX2498" fmla="*/ 4318000 w 15227300"/>
              <a:gd name="connsiteY2498" fmla="*/ 3905250 h 12611100"/>
              <a:gd name="connsiteX2499" fmla="*/ 4298950 w 15227300"/>
              <a:gd name="connsiteY2499" fmla="*/ 3924300 h 12611100"/>
              <a:gd name="connsiteX2500" fmla="*/ 4222750 w 15227300"/>
              <a:gd name="connsiteY2500" fmla="*/ 3886200 h 12611100"/>
              <a:gd name="connsiteX2501" fmla="*/ 4210050 w 15227300"/>
              <a:gd name="connsiteY2501" fmla="*/ 3892550 h 12611100"/>
              <a:gd name="connsiteX2502" fmla="*/ 4127500 w 15227300"/>
              <a:gd name="connsiteY2502" fmla="*/ 3905250 h 12611100"/>
              <a:gd name="connsiteX2503" fmla="*/ 4108450 w 15227300"/>
              <a:gd name="connsiteY2503" fmla="*/ 3917950 h 12611100"/>
              <a:gd name="connsiteX2504" fmla="*/ 3987800 w 15227300"/>
              <a:gd name="connsiteY2504" fmla="*/ 3987800 h 12611100"/>
              <a:gd name="connsiteX2505" fmla="*/ 3962400 w 15227300"/>
              <a:gd name="connsiteY2505" fmla="*/ 3987800 h 12611100"/>
              <a:gd name="connsiteX2506" fmla="*/ 3962400 w 15227300"/>
              <a:gd name="connsiteY2506" fmla="*/ 3968750 h 12611100"/>
              <a:gd name="connsiteX2507" fmla="*/ 4025900 w 15227300"/>
              <a:gd name="connsiteY2507" fmla="*/ 3886200 h 12611100"/>
              <a:gd name="connsiteX2508" fmla="*/ 4184650 w 15227300"/>
              <a:gd name="connsiteY2508" fmla="*/ 3879850 h 12611100"/>
              <a:gd name="connsiteX2509" fmla="*/ 4305300 w 15227300"/>
              <a:gd name="connsiteY2509" fmla="*/ 3886200 h 12611100"/>
              <a:gd name="connsiteX2510" fmla="*/ 7816850 w 15227300"/>
              <a:gd name="connsiteY2510" fmla="*/ 3829050 h 12611100"/>
              <a:gd name="connsiteX2511" fmla="*/ 7975600 w 15227300"/>
              <a:gd name="connsiteY2511" fmla="*/ 3854450 h 12611100"/>
              <a:gd name="connsiteX2512" fmla="*/ 8058150 w 15227300"/>
              <a:gd name="connsiteY2512" fmla="*/ 3873500 h 12611100"/>
              <a:gd name="connsiteX2513" fmla="*/ 8077200 w 15227300"/>
              <a:gd name="connsiteY2513" fmla="*/ 3924300 h 12611100"/>
              <a:gd name="connsiteX2514" fmla="*/ 8001000 w 15227300"/>
              <a:gd name="connsiteY2514" fmla="*/ 3981450 h 12611100"/>
              <a:gd name="connsiteX2515" fmla="*/ 7810500 w 15227300"/>
              <a:gd name="connsiteY2515" fmla="*/ 3981450 h 12611100"/>
              <a:gd name="connsiteX2516" fmla="*/ 7753350 w 15227300"/>
              <a:gd name="connsiteY2516" fmla="*/ 3848100 h 12611100"/>
              <a:gd name="connsiteX2517" fmla="*/ 7753350 w 15227300"/>
              <a:gd name="connsiteY2517" fmla="*/ 3829050 h 12611100"/>
              <a:gd name="connsiteX2518" fmla="*/ 7816850 w 15227300"/>
              <a:gd name="connsiteY2518" fmla="*/ 3829050 h 12611100"/>
              <a:gd name="connsiteX2519" fmla="*/ 11156950 w 15227300"/>
              <a:gd name="connsiteY2519" fmla="*/ 3746500 h 12611100"/>
              <a:gd name="connsiteX2520" fmla="*/ 11099800 w 15227300"/>
              <a:gd name="connsiteY2520" fmla="*/ 3810000 h 12611100"/>
              <a:gd name="connsiteX2521" fmla="*/ 11061700 w 15227300"/>
              <a:gd name="connsiteY2521" fmla="*/ 3810000 h 12611100"/>
              <a:gd name="connsiteX2522" fmla="*/ 11042650 w 15227300"/>
              <a:gd name="connsiteY2522" fmla="*/ 3778250 h 12611100"/>
              <a:gd name="connsiteX2523" fmla="*/ 11099800 w 15227300"/>
              <a:gd name="connsiteY2523" fmla="*/ 3746500 h 12611100"/>
              <a:gd name="connsiteX2524" fmla="*/ 11156950 w 15227300"/>
              <a:gd name="connsiteY2524" fmla="*/ 3746500 h 12611100"/>
              <a:gd name="connsiteX2525" fmla="*/ 11588750 w 15227300"/>
              <a:gd name="connsiteY2525" fmla="*/ 3797300 h 12611100"/>
              <a:gd name="connsiteX2526" fmla="*/ 11576050 w 15227300"/>
              <a:gd name="connsiteY2526" fmla="*/ 3822700 h 12611100"/>
              <a:gd name="connsiteX2527" fmla="*/ 11423650 w 15227300"/>
              <a:gd name="connsiteY2527" fmla="*/ 3822700 h 12611100"/>
              <a:gd name="connsiteX2528" fmla="*/ 11341100 w 15227300"/>
              <a:gd name="connsiteY2528" fmla="*/ 3835400 h 12611100"/>
              <a:gd name="connsiteX2529" fmla="*/ 11296650 w 15227300"/>
              <a:gd name="connsiteY2529" fmla="*/ 3930650 h 12611100"/>
              <a:gd name="connsiteX2530" fmla="*/ 11258550 w 15227300"/>
              <a:gd name="connsiteY2530" fmla="*/ 3987800 h 12611100"/>
              <a:gd name="connsiteX2531" fmla="*/ 11258550 w 15227300"/>
              <a:gd name="connsiteY2531" fmla="*/ 4019550 h 12611100"/>
              <a:gd name="connsiteX2532" fmla="*/ 11283950 w 15227300"/>
              <a:gd name="connsiteY2532" fmla="*/ 4095750 h 12611100"/>
              <a:gd name="connsiteX2533" fmla="*/ 11487150 w 15227300"/>
              <a:gd name="connsiteY2533" fmla="*/ 4095750 h 12611100"/>
              <a:gd name="connsiteX2534" fmla="*/ 11531600 w 15227300"/>
              <a:gd name="connsiteY2534" fmla="*/ 4114800 h 12611100"/>
              <a:gd name="connsiteX2535" fmla="*/ 11626850 w 15227300"/>
              <a:gd name="connsiteY2535" fmla="*/ 4089400 h 12611100"/>
              <a:gd name="connsiteX2536" fmla="*/ 11626850 w 15227300"/>
              <a:gd name="connsiteY2536" fmla="*/ 4064000 h 12611100"/>
              <a:gd name="connsiteX2537" fmla="*/ 11442700 w 15227300"/>
              <a:gd name="connsiteY2537" fmla="*/ 3981450 h 12611100"/>
              <a:gd name="connsiteX2538" fmla="*/ 11442700 w 15227300"/>
              <a:gd name="connsiteY2538" fmla="*/ 3962400 h 12611100"/>
              <a:gd name="connsiteX2539" fmla="*/ 11474450 w 15227300"/>
              <a:gd name="connsiteY2539" fmla="*/ 3943350 h 12611100"/>
              <a:gd name="connsiteX2540" fmla="*/ 11506200 w 15227300"/>
              <a:gd name="connsiteY2540" fmla="*/ 3962400 h 12611100"/>
              <a:gd name="connsiteX2541" fmla="*/ 11595100 w 15227300"/>
              <a:gd name="connsiteY2541" fmla="*/ 3962400 h 12611100"/>
              <a:gd name="connsiteX2542" fmla="*/ 11626850 w 15227300"/>
              <a:gd name="connsiteY2542" fmla="*/ 3879850 h 12611100"/>
              <a:gd name="connsiteX2543" fmla="*/ 11652250 w 15227300"/>
              <a:gd name="connsiteY2543" fmla="*/ 3911600 h 12611100"/>
              <a:gd name="connsiteX2544" fmla="*/ 11696700 w 15227300"/>
              <a:gd name="connsiteY2544" fmla="*/ 4064000 h 12611100"/>
              <a:gd name="connsiteX2545" fmla="*/ 11772900 w 15227300"/>
              <a:gd name="connsiteY2545" fmla="*/ 4260850 h 12611100"/>
              <a:gd name="connsiteX2546" fmla="*/ 11798300 w 15227300"/>
              <a:gd name="connsiteY2546" fmla="*/ 4432300 h 12611100"/>
              <a:gd name="connsiteX2547" fmla="*/ 11703050 w 15227300"/>
              <a:gd name="connsiteY2547" fmla="*/ 4724400 h 12611100"/>
              <a:gd name="connsiteX2548" fmla="*/ 11633200 w 15227300"/>
              <a:gd name="connsiteY2548" fmla="*/ 4889500 h 12611100"/>
              <a:gd name="connsiteX2549" fmla="*/ 11493500 w 15227300"/>
              <a:gd name="connsiteY2549" fmla="*/ 4978400 h 12611100"/>
              <a:gd name="connsiteX2550" fmla="*/ 11410950 w 15227300"/>
              <a:gd name="connsiteY2550" fmla="*/ 5073650 h 12611100"/>
              <a:gd name="connsiteX2551" fmla="*/ 11372850 w 15227300"/>
              <a:gd name="connsiteY2551" fmla="*/ 5086350 h 12611100"/>
              <a:gd name="connsiteX2552" fmla="*/ 11271250 w 15227300"/>
              <a:gd name="connsiteY2552" fmla="*/ 5105400 h 12611100"/>
              <a:gd name="connsiteX2553" fmla="*/ 11055350 w 15227300"/>
              <a:gd name="connsiteY2553" fmla="*/ 5105400 h 12611100"/>
              <a:gd name="connsiteX2554" fmla="*/ 10991850 w 15227300"/>
              <a:gd name="connsiteY2554" fmla="*/ 5086350 h 12611100"/>
              <a:gd name="connsiteX2555" fmla="*/ 10985500 w 15227300"/>
              <a:gd name="connsiteY2555" fmla="*/ 5080000 h 12611100"/>
              <a:gd name="connsiteX2556" fmla="*/ 10871200 w 15227300"/>
              <a:gd name="connsiteY2556" fmla="*/ 5041900 h 12611100"/>
              <a:gd name="connsiteX2557" fmla="*/ 10782300 w 15227300"/>
              <a:gd name="connsiteY2557" fmla="*/ 4940300 h 12611100"/>
              <a:gd name="connsiteX2558" fmla="*/ 10725150 w 15227300"/>
              <a:gd name="connsiteY2558" fmla="*/ 4895850 h 12611100"/>
              <a:gd name="connsiteX2559" fmla="*/ 10680700 w 15227300"/>
              <a:gd name="connsiteY2559" fmla="*/ 4883150 h 12611100"/>
              <a:gd name="connsiteX2560" fmla="*/ 10572750 w 15227300"/>
              <a:gd name="connsiteY2560" fmla="*/ 4819650 h 12611100"/>
              <a:gd name="connsiteX2561" fmla="*/ 10509250 w 15227300"/>
              <a:gd name="connsiteY2561" fmla="*/ 4724400 h 12611100"/>
              <a:gd name="connsiteX2562" fmla="*/ 10464800 w 15227300"/>
              <a:gd name="connsiteY2562" fmla="*/ 4432300 h 12611100"/>
              <a:gd name="connsiteX2563" fmla="*/ 10464800 w 15227300"/>
              <a:gd name="connsiteY2563" fmla="*/ 4197350 h 12611100"/>
              <a:gd name="connsiteX2564" fmla="*/ 10604500 w 15227300"/>
              <a:gd name="connsiteY2564" fmla="*/ 3994150 h 12611100"/>
              <a:gd name="connsiteX2565" fmla="*/ 10648950 w 15227300"/>
              <a:gd name="connsiteY2565" fmla="*/ 3968750 h 12611100"/>
              <a:gd name="connsiteX2566" fmla="*/ 10858500 w 15227300"/>
              <a:gd name="connsiteY2566" fmla="*/ 3911600 h 12611100"/>
              <a:gd name="connsiteX2567" fmla="*/ 10909300 w 15227300"/>
              <a:gd name="connsiteY2567" fmla="*/ 3930650 h 12611100"/>
              <a:gd name="connsiteX2568" fmla="*/ 10852150 w 15227300"/>
              <a:gd name="connsiteY2568" fmla="*/ 3949700 h 12611100"/>
              <a:gd name="connsiteX2569" fmla="*/ 10788650 w 15227300"/>
              <a:gd name="connsiteY2569" fmla="*/ 3962400 h 12611100"/>
              <a:gd name="connsiteX2570" fmla="*/ 10775950 w 15227300"/>
              <a:gd name="connsiteY2570" fmla="*/ 3975100 h 12611100"/>
              <a:gd name="connsiteX2571" fmla="*/ 10674350 w 15227300"/>
              <a:gd name="connsiteY2571" fmla="*/ 4051300 h 12611100"/>
              <a:gd name="connsiteX2572" fmla="*/ 10674350 w 15227300"/>
              <a:gd name="connsiteY2572" fmla="*/ 4070350 h 12611100"/>
              <a:gd name="connsiteX2573" fmla="*/ 10820400 w 15227300"/>
              <a:gd name="connsiteY2573" fmla="*/ 4070350 h 12611100"/>
              <a:gd name="connsiteX2574" fmla="*/ 10826750 w 15227300"/>
              <a:gd name="connsiteY2574" fmla="*/ 4127500 h 12611100"/>
              <a:gd name="connsiteX2575" fmla="*/ 10890250 w 15227300"/>
              <a:gd name="connsiteY2575" fmla="*/ 4127500 h 12611100"/>
              <a:gd name="connsiteX2576" fmla="*/ 11137900 w 15227300"/>
              <a:gd name="connsiteY2576" fmla="*/ 3956050 h 12611100"/>
              <a:gd name="connsiteX2577" fmla="*/ 11131550 w 15227300"/>
              <a:gd name="connsiteY2577" fmla="*/ 3860800 h 12611100"/>
              <a:gd name="connsiteX2578" fmla="*/ 11137900 w 15227300"/>
              <a:gd name="connsiteY2578" fmla="*/ 3841750 h 12611100"/>
              <a:gd name="connsiteX2579" fmla="*/ 11322050 w 15227300"/>
              <a:gd name="connsiteY2579" fmla="*/ 3784600 h 12611100"/>
              <a:gd name="connsiteX2580" fmla="*/ 11449050 w 15227300"/>
              <a:gd name="connsiteY2580" fmla="*/ 3721100 h 12611100"/>
              <a:gd name="connsiteX2581" fmla="*/ 11588750 w 15227300"/>
              <a:gd name="connsiteY2581" fmla="*/ 3797300 h 12611100"/>
              <a:gd name="connsiteX2582" fmla="*/ 8807450 w 15227300"/>
              <a:gd name="connsiteY2582" fmla="*/ 3695700 h 12611100"/>
              <a:gd name="connsiteX2583" fmla="*/ 8851900 w 15227300"/>
              <a:gd name="connsiteY2583" fmla="*/ 3721100 h 12611100"/>
              <a:gd name="connsiteX2584" fmla="*/ 8845550 w 15227300"/>
              <a:gd name="connsiteY2584" fmla="*/ 4038600 h 12611100"/>
              <a:gd name="connsiteX2585" fmla="*/ 8928100 w 15227300"/>
              <a:gd name="connsiteY2585" fmla="*/ 4254500 h 12611100"/>
              <a:gd name="connsiteX2586" fmla="*/ 8928100 w 15227300"/>
              <a:gd name="connsiteY2586" fmla="*/ 4394200 h 12611100"/>
              <a:gd name="connsiteX2587" fmla="*/ 8851900 w 15227300"/>
              <a:gd name="connsiteY2587" fmla="*/ 4464050 h 12611100"/>
              <a:gd name="connsiteX2588" fmla="*/ 8731250 w 15227300"/>
              <a:gd name="connsiteY2588" fmla="*/ 4381500 h 12611100"/>
              <a:gd name="connsiteX2589" fmla="*/ 8731250 w 15227300"/>
              <a:gd name="connsiteY2589" fmla="*/ 4260850 h 12611100"/>
              <a:gd name="connsiteX2590" fmla="*/ 8693150 w 15227300"/>
              <a:gd name="connsiteY2590" fmla="*/ 4216400 h 12611100"/>
              <a:gd name="connsiteX2591" fmla="*/ 8591550 w 15227300"/>
              <a:gd name="connsiteY2591" fmla="*/ 4133850 h 12611100"/>
              <a:gd name="connsiteX2592" fmla="*/ 8648700 w 15227300"/>
              <a:gd name="connsiteY2592" fmla="*/ 3943350 h 12611100"/>
              <a:gd name="connsiteX2593" fmla="*/ 8661400 w 15227300"/>
              <a:gd name="connsiteY2593" fmla="*/ 3924300 h 12611100"/>
              <a:gd name="connsiteX2594" fmla="*/ 8763000 w 15227300"/>
              <a:gd name="connsiteY2594" fmla="*/ 3740150 h 12611100"/>
              <a:gd name="connsiteX2595" fmla="*/ 8782050 w 15227300"/>
              <a:gd name="connsiteY2595" fmla="*/ 3695700 h 12611100"/>
              <a:gd name="connsiteX2596" fmla="*/ 8807450 w 15227300"/>
              <a:gd name="connsiteY2596" fmla="*/ 3695700 h 12611100"/>
              <a:gd name="connsiteX2597" fmla="*/ 8058150 w 15227300"/>
              <a:gd name="connsiteY2597" fmla="*/ 3695700 h 12611100"/>
              <a:gd name="connsiteX2598" fmla="*/ 8096250 w 15227300"/>
              <a:gd name="connsiteY2598" fmla="*/ 3714750 h 12611100"/>
              <a:gd name="connsiteX2599" fmla="*/ 8153400 w 15227300"/>
              <a:gd name="connsiteY2599" fmla="*/ 3727450 h 12611100"/>
              <a:gd name="connsiteX2600" fmla="*/ 8166100 w 15227300"/>
              <a:gd name="connsiteY2600" fmla="*/ 3740150 h 12611100"/>
              <a:gd name="connsiteX2601" fmla="*/ 8248650 w 15227300"/>
              <a:gd name="connsiteY2601" fmla="*/ 3752850 h 12611100"/>
              <a:gd name="connsiteX2602" fmla="*/ 8248650 w 15227300"/>
              <a:gd name="connsiteY2602" fmla="*/ 3803650 h 12611100"/>
              <a:gd name="connsiteX2603" fmla="*/ 8191500 w 15227300"/>
              <a:gd name="connsiteY2603" fmla="*/ 3854450 h 12611100"/>
              <a:gd name="connsiteX2604" fmla="*/ 8039100 w 15227300"/>
              <a:gd name="connsiteY2604" fmla="*/ 3784600 h 12611100"/>
              <a:gd name="connsiteX2605" fmla="*/ 7874000 w 15227300"/>
              <a:gd name="connsiteY2605" fmla="*/ 3784600 h 12611100"/>
              <a:gd name="connsiteX2606" fmla="*/ 7861300 w 15227300"/>
              <a:gd name="connsiteY2606" fmla="*/ 3790950 h 12611100"/>
              <a:gd name="connsiteX2607" fmla="*/ 7734300 w 15227300"/>
              <a:gd name="connsiteY2607" fmla="*/ 3810000 h 12611100"/>
              <a:gd name="connsiteX2608" fmla="*/ 7721600 w 15227300"/>
              <a:gd name="connsiteY2608" fmla="*/ 3816350 h 12611100"/>
              <a:gd name="connsiteX2609" fmla="*/ 7607300 w 15227300"/>
              <a:gd name="connsiteY2609" fmla="*/ 3835400 h 12611100"/>
              <a:gd name="connsiteX2610" fmla="*/ 7588250 w 15227300"/>
              <a:gd name="connsiteY2610" fmla="*/ 3803650 h 12611100"/>
              <a:gd name="connsiteX2611" fmla="*/ 7607300 w 15227300"/>
              <a:gd name="connsiteY2611" fmla="*/ 3752850 h 12611100"/>
              <a:gd name="connsiteX2612" fmla="*/ 7696200 w 15227300"/>
              <a:gd name="connsiteY2612" fmla="*/ 3740150 h 12611100"/>
              <a:gd name="connsiteX2613" fmla="*/ 7835900 w 15227300"/>
              <a:gd name="connsiteY2613" fmla="*/ 3714750 h 12611100"/>
              <a:gd name="connsiteX2614" fmla="*/ 7842250 w 15227300"/>
              <a:gd name="connsiteY2614" fmla="*/ 3702050 h 12611100"/>
              <a:gd name="connsiteX2615" fmla="*/ 7981950 w 15227300"/>
              <a:gd name="connsiteY2615" fmla="*/ 3695700 h 12611100"/>
              <a:gd name="connsiteX2616" fmla="*/ 8058150 w 15227300"/>
              <a:gd name="connsiteY2616" fmla="*/ 3695700 h 12611100"/>
              <a:gd name="connsiteX2617" fmla="*/ 10896600 w 15227300"/>
              <a:gd name="connsiteY2617" fmla="*/ 3657600 h 12611100"/>
              <a:gd name="connsiteX2618" fmla="*/ 10807700 w 15227300"/>
              <a:gd name="connsiteY2618" fmla="*/ 3778250 h 12611100"/>
              <a:gd name="connsiteX2619" fmla="*/ 10756900 w 15227300"/>
              <a:gd name="connsiteY2619" fmla="*/ 3797300 h 12611100"/>
              <a:gd name="connsiteX2620" fmla="*/ 10712450 w 15227300"/>
              <a:gd name="connsiteY2620" fmla="*/ 3797300 h 12611100"/>
              <a:gd name="connsiteX2621" fmla="*/ 10706100 w 15227300"/>
              <a:gd name="connsiteY2621" fmla="*/ 3778250 h 12611100"/>
              <a:gd name="connsiteX2622" fmla="*/ 10782300 w 15227300"/>
              <a:gd name="connsiteY2622" fmla="*/ 3689350 h 12611100"/>
              <a:gd name="connsiteX2623" fmla="*/ 10807700 w 15227300"/>
              <a:gd name="connsiteY2623" fmla="*/ 3657600 h 12611100"/>
              <a:gd name="connsiteX2624" fmla="*/ 10852150 w 15227300"/>
              <a:gd name="connsiteY2624" fmla="*/ 3651250 h 12611100"/>
              <a:gd name="connsiteX2625" fmla="*/ 10896600 w 15227300"/>
              <a:gd name="connsiteY2625" fmla="*/ 3657600 h 12611100"/>
              <a:gd name="connsiteX2626" fmla="*/ 4711700 w 15227300"/>
              <a:gd name="connsiteY2626" fmla="*/ 3632200 h 12611100"/>
              <a:gd name="connsiteX2627" fmla="*/ 4730750 w 15227300"/>
              <a:gd name="connsiteY2627" fmla="*/ 3644900 h 12611100"/>
              <a:gd name="connsiteX2628" fmla="*/ 4908550 w 15227300"/>
              <a:gd name="connsiteY2628" fmla="*/ 3708400 h 12611100"/>
              <a:gd name="connsiteX2629" fmla="*/ 4902200 w 15227300"/>
              <a:gd name="connsiteY2629" fmla="*/ 3714750 h 12611100"/>
              <a:gd name="connsiteX2630" fmla="*/ 4876800 w 15227300"/>
              <a:gd name="connsiteY2630" fmla="*/ 3733800 h 12611100"/>
              <a:gd name="connsiteX2631" fmla="*/ 4692650 w 15227300"/>
              <a:gd name="connsiteY2631" fmla="*/ 3790950 h 12611100"/>
              <a:gd name="connsiteX2632" fmla="*/ 4622800 w 15227300"/>
              <a:gd name="connsiteY2632" fmla="*/ 3829050 h 12611100"/>
              <a:gd name="connsiteX2633" fmla="*/ 4622800 w 15227300"/>
              <a:gd name="connsiteY2633" fmla="*/ 3873500 h 12611100"/>
              <a:gd name="connsiteX2634" fmla="*/ 4635500 w 15227300"/>
              <a:gd name="connsiteY2634" fmla="*/ 4006850 h 12611100"/>
              <a:gd name="connsiteX2635" fmla="*/ 4673600 w 15227300"/>
              <a:gd name="connsiteY2635" fmla="*/ 4044950 h 12611100"/>
              <a:gd name="connsiteX2636" fmla="*/ 4756150 w 15227300"/>
              <a:gd name="connsiteY2636" fmla="*/ 4127500 h 12611100"/>
              <a:gd name="connsiteX2637" fmla="*/ 4806950 w 15227300"/>
              <a:gd name="connsiteY2637" fmla="*/ 4070350 h 12611100"/>
              <a:gd name="connsiteX2638" fmla="*/ 4921250 w 15227300"/>
              <a:gd name="connsiteY2638" fmla="*/ 4032250 h 12611100"/>
              <a:gd name="connsiteX2639" fmla="*/ 4984750 w 15227300"/>
              <a:gd name="connsiteY2639" fmla="*/ 4044950 h 12611100"/>
              <a:gd name="connsiteX2640" fmla="*/ 4997450 w 15227300"/>
              <a:gd name="connsiteY2640" fmla="*/ 4057650 h 12611100"/>
              <a:gd name="connsiteX2641" fmla="*/ 5067300 w 15227300"/>
              <a:gd name="connsiteY2641" fmla="*/ 4057650 h 12611100"/>
              <a:gd name="connsiteX2642" fmla="*/ 5073650 w 15227300"/>
              <a:gd name="connsiteY2642" fmla="*/ 4038600 h 12611100"/>
              <a:gd name="connsiteX2643" fmla="*/ 4965700 w 15227300"/>
              <a:gd name="connsiteY2643" fmla="*/ 3949700 h 12611100"/>
              <a:gd name="connsiteX2644" fmla="*/ 4959350 w 15227300"/>
              <a:gd name="connsiteY2644" fmla="*/ 3937000 h 12611100"/>
              <a:gd name="connsiteX2645" fmla="*/ 4902200 w 15227300"/>
              <a:gd name="connsiteY2645" fmla="*/ 3930650 h 12611100"/>
              <a:gd name="connsiteX2646" fmla="*/ 4902200 w 15227300"/>
              <a:gd name="connsiteY2646" fmla="*/ 3911600 h 12611100"/>
              <a:gd name="connsiteX2647" fmla="*/ 4927600 w 15227300"/>
              <a:gd name="connsiteY2647" fmla="*/ 3886200 h 12611100"/>
              <a:gd name="connsiteX2648" fmla="*/ 4953000 w 15227300"/>
              <a:gd name="connsiteY2648" fmla="*/ 3898900 h 12611100"/>
              <a:gd name="connsiteX2649" fmla="*/ 5029200 w 15227300"/>
              <a:gd name="connsiteY2649" fmla="*/ 3911600 h 12611100"/>
              <a:gd name="connsiteX2650" fmla="*/ 5041900 w 15227300"/>
              <a:gd name="connsiteY2650" fmla="*/ 3924300 h 12611100"/>
              <a:gd name="connsiteX2651" fmla="*/ 5092700 w 15227300"/>
              <a:gd name="connsiteY2651" fmla="*/ 3930650 h 12611100"/>
              <a:gd name="connsiteX2652" fmla="*/ 5118100 w 15227300"/>
              <a:gd name="connsiteY2652" fmla="*/ 4121150 h 12611100"/>
              <a:gd name="connsiteX2653" fmla="*/ 5118100 w 15227300"/>
              <a:gd name="connsiteY2653" fmla="*/ 4457700 h 12611100"/>
              <a:gd name="connsiteX2654" fmla="*/ 5099050 w 15227300"/>
              <a:gd name="connsiteY2654" fmla="*/ 4578350 h 12611100"/>
              <a:gd name="connsiteX2655" fmla="*/ 5118100 w 15227300"/>
              <a:gd name="connsiteY2655" fmla="*/ 4699000 h 12611100"/>
              <a:gd name="connsiteX2656" fmla="*/ 4851400 w 15227300"/>
              <a:gd name="connsiteY2656" fmla="*/ 4978400 h 12611100"/>
              <a:gd name="connsiteX2657" fmla="*/ 4838700 w 15227300"/>
              <a:gd name="connsiteY2657" fmla="*/ 4991100 h 12611100"/>
              <a:gd name="connsiteX2658" fmla="*/ 4794250 w 15227300"/>
              <a:gd name="connsiteY2658" fmla="*/ 5016500 h 12611100"/>
              <a:gd name="connsiteX2659" fmla="*/ 4572000 w 15227300"/>
              <a:gd name="connsiteY2659" fmla="*/ 5105400 h 12611100"/>
              <a:gd name="connsiteX2660" fmla="*/ 4438650 w 15227300"/>
              <a:gd name="connsiteY2660" fmla="*/ 5105400 h 12611100"/>
              <a:gd name="connsiteX2661" fmla="*/ 4432300 w 15227300"/>
              <a:gd name="connsiteY2661" fmla="*/ 5092700 h 12611100"/>
              <a:gd name="connsiteX2662" fmla="*/ 4267200 w 15227300"/>
              <a:gd name="connsiteY2662" fmla="*/ 5041900 h 12611100"/>
              <a:gd name="connsiteX2663" fmla="*/ 4191000 w 15227300"/>
              <a:gd name="connsiteY2663" fmla="*/ 4991100 h 12611100"/>
              <a:gd name="connsiteX2664" fmla="*/ 3987800 w 15227300"/>
              <a:gd name="connsiteY2664" fmla="*/ 4883150 h 12611100"/>
              <a:gd name="connsiteX2665" fmla="*/ 3905250 w 15227300"/>
              <a:gd name="connsiteY2665" fmla="*/ 4737100 h 12611100"/>
              <a:gd name="connsiteX2666" fmla="*/ 3886200 w 15227300"/>
              <a:gd name="connsiteY2666" fmla="*/ 4635500 h 12611100"/>
              <a:gd name="connsiteX2667" fmla="*/ 3886200 w 15227300"/>
              <a:gd name="connsiteY2667" fmla="*/ 4432300 h 12611100"/>
              <a:gd name="connsiteX2668" fmla="*/ 3949700 w 15227300"/>
              <a:gd name="connsiteY2668" fmla="*/ 4032250 h 12611100"/>
              <a:gd name="connsiteX2669" fmla="*/ 3968750 w 15227300"/>
              <a:gd name="connsiteY2669" fmla="*/ 4032250 h 12611100"/>
              <a:gd name="connsiteX2670" fmla="*/ 3981450 w 15227300"/>
              <a:gd name="connsiteY2670" fmla="*/ 4057650 h 12611100"/>
              <a:gd name="connsiteX2671" fmla="*/ 4089400 w 15227300"/>
              <a:gd name="connsiteY2671" fmla="*/ 4057650 h 12611100"/>
              <a:gd name="connsiteX2672" fmla="*/ 4216400 w 15227300"/>
              <a:gd name="connsiteY2672" fmla="*/ 4038600 h 12611100"/>
              <a:gd name="connsiteX2673" fmla="*/ 4248150 w 15227300"/>
              <a:gd name="connsiteY2673" fmla="*/ 4044950 h 12611100"/>
              <a:gd name="connsiteX2674" fmla="*/ 4292600 w 15227300"/>
              <a:gd name="connsiteY2674" fmla="*/ 4089400 h 12611100"/>
              <a:gd name="connsiteX2675" fmla="*/ 4368800 w 15227300"/>
              <a:gd name="connsiteY2675" fmla="*/ 4095750 h 12611100"/>
              <a:gd name="connsiteX2676" fmla="*/ 4260850 w 15227300"/>
              <a:gd name="connsiteY2676" fmla="*/ 4273550 h 12611100"/>
              <a:gd name="connsiteX2677" fmla="*/ 4311650 w 15227300"/>
              <a:gd name="connsiteY2677" fmla="*/ 4413250 h 12611100"/>
              <a:gd name="connsiteX2678" fmla="*/ 4508500 w 15227300"/>
              <a:gd name="connsiteY2678" fmla="*/ 4413250 h 12611100"/>
              <a:gd name="connsiteX2679" fmla="*/ 4737100 w 15227300"/>
              <a:gd name="connsiteY2679" fmla="*/ 4432300 h 12611100"/>
              <a:gd name="connsiteX2680" fmla="*/ 4775200 w 15227300"/>
              <a:gd name="connsiteY2680" fmla="*/ 4381500 h 12611100"/>
              <a:gd name="connsiteX2681" fmla="*/ 4787900 w 15227300"/>
              <a:gd name="connsiteY2681" fmla="*/ 4324350 h 12611100"/>
              <a:gd name="connsiteX2682" fmla="*/ 4768850 w 15227300"/>
              <a:gd name="connsiteY2682" fmla="*/ 4254500 h 12611100"/>
              <a:gd name="connsiteX2683" fmla="*/ 4718050 w 15227300"/>
              <a:gd name="connsiteY2683" fmla="*/ 4241800 h 12611100"/>
              <a:gd name="connsiteX2684" fmla="*/ 4616450 w 15227300"/>
              <a:gd name="connsiteY2684" fmla="*/ 4254500 h 12611100"/>
              <a:gd name="connsiteX2685" fmla="*/ 4514850 w 15227300"/>
              <a:gd name="connsiteY2685" fmla="*/ 4235450 h 12611100"/>
              <a:gd name="connsiteX2686" fmla="*/ 4533900 w 15227300"/>
              <a:gd name="connsiteY2686" fmla="*/ 4095750 h 12611100"/>
              <a:gd name="connsiteX2687" fmla="*/ 4533900 w 15227300"/>
              <a:gd name="connsiteY2687" fmla="*/ 3911600 h 12611100"/>
              <a:gd name="connsiteX2688" fmla="*/ 4451350 w 15227300"/>
              <a:gd name="connsiteY2688" fmla="*/ 3784600 h 12611100"/>
              <a:gd name="connsiteX2689" fmla="*/ 4235450 w 15227300"/>
              <a:gd name="connsiteY2689" fmla="*/ 3740150 h 12611100"/>
              <a:gd name="connsiteX2690" fmla="*/ 4229100 w 15227300"/>
              <a:gd name="connsiteY2690" fmla="*/ 3721100 h 12611100"/>
              <a:gd name="connsiteX2691" fmla="*/ 4260850 w 15227300"/>
              <a:gd name="connsiteY2691" fmla="*/ 3670300 h 12611100"/>
              <a:gd name="connsiteX2692" fmla="*/ 4337050 w 15227300"/>
              <a:gd name="connsiteY2692" fmla="*/ 3644900 h 12611100"/>
              <a:gd name="connsiteX2693" fmla="*/ 4349750 w 15227300"/>
              <a:gd name="connsiteY2693" fmla="*/ 3632200 h 12611100"/>
              <a:gd name="connsiteX2694" fmla="*/ 4527550 w 15227300"/>
              <a:gd name="connsiteY2694" fmla="*/ 3625850 h 12611100"/>
              <a:gd name="connsiteX2695" fmla="*/ 4711700 w 15227300"/>
              <a:gd name="connsiteY2695" fmla="*/ 3632200 h 12611100"/>
              <a:gd name="connsiteX2696" fmla="*/ 5918200 w 15227300"/>
              <a:gd name="connsiteY2696" fmla="*/ 3556000 h 12611100"/>
              <a:gd name="connsiteX2697" fmla="*/ 5918200 w 15227300"/>
              <a:gd name="connsiteY2697" fmla="*/ 3587750 h 12611100"/>
              <a:gd name="connsiteX2698" fmla="*/ 5899150 w 15227300"/>
              <a:gd name="connsiteY2698" fmla="*/ 3594100 h 12611100"/>
              <a:gd name="connsiteX2699" fmla="*/ 5892800 w 15227300"/>
              <a:gd name="connsiteY2699" fmla="*/ 3530600 h 12611100"/>
              <a:gd name="connsiteX2700" fmla="*/ 5918200 w 15227300"/>
              <a:gd name="connsiteY2700" fmla="*/ 3556000 h 12611100"/>
              <a:gd name="connsiteX2701" fmla="*/ 10420350 w 15227300"/>
              <a:gd name="connsiteY2701" fmla="*/ 3606800 h 12611100"/>
              <a:gd name="connsiteX2702" fmla="*/ 10363200 w 15227300"/>
              <a:gd name="connsiteY2702" fmla="*/ 3689350 h 12611100"/>
              <a:gd name="connsiteX2703" fmla="*/ 10312400 w 15227300"/>
              <a:gd name="connsiteY2703" fmla="*/ 3638550 h 12611100"/>
              <a:gd name="connsiteX2704" fmla="*/ 10287000 w 15227300"/>
              <a:gd name="connsiteY2704" fmla="*/ 3562350 h 12611100"/>
              <a:gd name="connsiteX2705" fmla="*/ 10312400 w 15227300"/>
              <a:gd name="connsiteY2705" fmla="*/ 3517900 h 12611100"/>
              <a:gd name="connsiteX2706" fmla="*/ 10420350 w 15227300"/>
              <a:gd name="connsiteY2706" fmla="*/ 3606800 h 12611100"/>
              <a:gd name="connsiteX2707" fmla="*/ 6794500 w 15227300"/>
              <a:gd name="connsiteY2707" fmla="*/ 3429000 h 12611100"/>
              <a:gd name="connsiteX2708" fmla="*/ 6794500 w 15227300"/>
              <a:gd name="connsiteY2708" fmla="*/ 3441700 h 12611100"/>
              <a:gd name="connsiteX2709" fmla="*/ 6731000 w 15227300"/>
              <a:gd name="connsiteY2709" fmla="*/ 3606800 h 12611100"/>
              <a:gd name="connsiteX2710" fmla="*/ 6692900 w 15227300"/>
              <a:gd name="connsiteY2710" fmla="*/ 3708400 h 12611100"/>
              <a:gd name="connsiteX2711" fmla="*/ 6521450 w 15227300"/>
              <a:gd name="connsiteY2711" fmla="*/ 4013200 h 12611100"/>
              <a:gd name="connsiteX2712" fmla="*/ 6521450 w 15227300"/>
              <a:gd name="connsiteY2712" fmla="*/ 4051300 h 12611100"/>
              <a:gd name="connsiteX2713" fmla="*/ 6534150 w 15227300"/>
              <a:gd name="connsiteY2713" fmla="*/ 4057650 h 12611100"/>
              <a:gd name="connsiteX2714" fmla="*/ 6591300 w 15227300"/>
              <a:gd name="connsiteY2714" fmla="*/ 4000500 h 12611100"/>
              <a:gd name="connsiteX2715" fmla="*/ 6819900 w 15227300"/>
              <a:gd name="connsiteY2715" fmla="*/ 3606800 h 12611100"/>
              <a:gd name="connsiteX2716" fmla="*/ 6889750 w 15227300"/>
              <a:gd name="connsiteY2716" fmla="*/ 3562350 h 12611100"/>
              <a:gd name="connsiteX2717" fmla="*/ 6889750 w 15227300"/>
              <a:gd name="connsiteY2717" fmla="*/ 3581400 h 12611100"/>
              <a:gd name="connsiteX2718" fmla="*/ 6762750 w 15227300"/>
              <a:gd name="connsiteY2718" fmla="*/ 3911600 h 12611100"/>
              <a:gd name="connsiteX2719" fmla="*/ 6762750 w 15227300"/>
              <a:gd name="connsiteY2719" fmla="*/ 3956050 h 12611100"/>
              <a:gd name="connsiteX2720" fmla="*/ 6775450 w 15227300"/>
              <a:gd name="connsiteY2720" fmla="*/ 3962400 h 12611100"/>
              <a:gd name="connsiteX2721" fmla="*/ 6946900 w 15227300"/>
              <a:gd name="connsiteY2721" fmla="*/ 3803650 h 12611100"/>
              <a:gd name="connsiteX2722" fmla="*/ 7004050 w 15227300"/>
              <a:gd name="connsiteY2722" fmla="*/ 3879850 h 12611100"/>
              <a:gd name="connsiteX2723" fmla="*/ 6997700 w 15227300"/>
              <a:gd name="connsiteY2723" fmla="*/ 4000500 h 12611100"/>
              <a:gd name="connsiteX2724" fmla="*/ 6959600 w 15227300"/>
              <a:gd name="connsiteY2724" fmla="*/ 4114800 h 12611100"/>
              <a:gd name="connsiteX2725" fmla="*/ 6699250 w 15227300"/>
              <a:gd name="connsiteY2725" fmla="*/ 4603750 h 12611100"/>
              <a:gd name="connsiteX2726" fmla="*/ 6692900 w 15227300"/>
              <a:gd name="connsiteY2726" fmla="*/ 4629150 h 12611100"/>
              <a:gd name="connsiteX2727" fmla="*/ 6432550 w 15227300"/>
              <a:gd name="connsiteY2727" fmla="*/ 5111750 h 12611100"/>
              <a:gd name="connsiteX2728" fmla="*/ 6400800 w 15227300"/>
              <a:gd name="connsiteY2728" fmla="*/ 5156200 h 12611100"/>
              <a:gd name="connsiteX2729" fmla="*/ 6400800 w 15227300"/>
              <a:gd name="connsiteY2729" fmla="*/ 5124450 h 12611100"/>
              <a:gd name="connsiteX2730" fmla="*/ 6546850 w 15227300"/>
              <a:gd name="connsiteY2730" fmla="*/ 4711700 h 12611100"/>
              <a:gd name="connsiteX2731" fmla="*/ 6762750 w 15227300"/>
              <a:gd name="connsiteY2731" fmla="*/ 4279900 h 12611100"/>
              <a:gd name="connsiteX2732" fmla="*/ 6769100 w 15227300"/>
              <a:gd name="connsiteY2732" fmla="*/ 4241800 h 12611100"/>
              <a:gd name="connsiteX2733" fmla="*/ 6743700 w 15227300"/>
              <a:gd name="connsiteY2733" fmla="*/ 4184650 h 12611100"/>
              <a:gd name="connsiteX2734" fmla="*/ 6661150 w 15227300"/>
              <a:gd name="connsiteY2734" fmla="*/ 4337050 h 12611100"/>
              <a:gd name="connsiteX2735" fmla="*/ 6394450 w 15227300"/>
              <a:gd name="connsiteY2735" fmla="*/ 4730750 h 12611100"/>
              <a:gd name="connsiteX2736" fmla="*/ 6381750 w 15227300"/>
              <a:gd name="connsiteY2736" fmla="*/ 4724400 h 12611100"/>
              <a:gd name="connsiteX2737" fmla="*/ 6324600 w 15227300"/>
              <a:gd name="connsiteY2737" fmla="*/ 4527550 h 12611100"/>
              <a:gd name="connsiteX2738" fmla="*/ 6546850 w 15227300"/>
              <a:gd name="connsiteY2738" fmla="*/ 4133850 h 12611100"/>
              <a:gd name="connsiteX2739" fmla="*/ 6546850 w 15227300"/>
              <a:gd name="connsiteY2739" fmla="*/ 4070350 h 12611100"/>
              <a:gd name="connsiteX2740" fmla="*/ 6527800 w 15227300"/>
              <a:gd name="connsiteY2740" fmla="*/ 4064000 h 12611100"/>
              <a:gd name="connsiteX2741" fmla="*/ 6464300 w 15227300"/>
              <a:gd name="connsiteY2741" fmla="*/ 4108450 h 12611100"/>
              <a:gd name="connsiteX2742" fmla="*/ 6426200 w 15227300"/>
              <a:gd name="connsiteY2742" fmla="*/ 4146550 h 12611100"/>
              <a:gd name="connsiteX2743" fmla="*/ 6407150 w 15227300"/>
              <a:gd name="connsiteY2743" fmla="*/ 4133850 h 12611100"/>
              <a:gd name="connsiteX2744" fmla="*/ 6388100 w 15227300"/>
              <a:gd name="connsiteY2744" fmla="*/ 4051300 h 12611100"/>
              <a:gd name="connsiteX2745" fmla="*/ 6375400 w 15227300"/>
              <a:gd name="connsiteY2745" fmla="*/ 3790950 h 12611100"/>
              <a:gd name="connsiteX2746" fmla="*/ 6483350 w 15227300"/>
              <a:gd name="connsiteY2746" fmla="*/ 3606800 h 12611100"/>
              <a:gd name="connsiteX2747" fmla="*/ 6502400 w 15227300"/>
              <a:gd name="connsiteY2747" fmla="*/ 3594100 h 12611100"/>
              <a:gd name="connsiteX2748" fmla="*/ 6540500 w 15227300"/>
              <a:gd name="connsiteY2748" fmla="*/ 3524250 h 12611100"/>
              <a:gd name="connsiteX2749" fmla="*/ 6584950 w 15227300"/>
              <a:gd name="connsiteY2749" fmla="*/ 3524250 h 12611100"/>
              <a:gd name="connsiteX2750" fmla="*/ 6584950 w 15227300"/>
              <a:gd name="connsiteY2750" fmla="*/ 3562350 h 12611100"/>
              <a:gd name="connsiteX2751" fmla="*/ 6426200 w 15227300"/>
              <a:gd name="connsiteY2751" fmla="*/ 3829050 h 12611100"/>
              <a:gd name="connsiteX2752" fmla="*/ 6426200 w 15227300"/>
              <a:gd name="connsiteY2752" fmla="*/ 3854450 h 12611100"/>
              <a:gd name="connsiteX2753" fmla="*/ 6445250 w 15227300"/>
              <a:gd name="connsiteY2753" fmla="*/ 3860800 h 12611100"/>
              <a:gd name="connsiteX2754" fmla="*/ 6661150 w 15227300"/>
              <a:gd name="connsiteY2754" fmla="*/ 3606800 h 12611100"/>
              <a:gd name="connsiteX2755" fmla="*/ 6769100 w 15227300"/>
              <a:gd name="connsiteY2755" fmla="*/ 3467100 h 12611100"/>
              <a:gd name="connsiteX2756" fmla="*/ 6750050 w 15227300"/>
              <a:gd name="connsiteY2756" fmla="*/ 3429000 h 12611100"/>
              <a:gd name="connsiteX2757" fmla="*/ 6794500 w 15227300"/>
              <a:gd name="connsiteY2757" fmla="*/ 3429000 h 12611100"/>
              <a:gd name="connsiteX2758" fmla="*/ 4654550 w 15227300"/>
              <a:gd name="connsiteY2758" fmla="*/ 3435350 h 12611100"/>
              <a:gd name="connsiteX2759" fmla="*/ 4679950 w 15227300"/>
              <a:gd name="connsiteY2759" fmla="*/ 3435350 h 12611100"/>
              <a:gd name="connsiteX2760" fmla="*/ 4654550 w 15227300"/>
              <a:gd name="connsiteY2760" fmla="*/ 3435350 h 12611100"/>
              <a:gd name="connsiteX2761" fmla="*/ 6921500 w 15227300"/>
              <a:gd name="connsiteY2761" fmla="*/ 3282950 h 12611100"/>
              <a:gd name="connsiteX2762" fmla="*/ 6870700 w 15227300"/>
              <a:gd name="connsiteY2762" fmla="*/ 3327400 h 12611100"/>
              <a:gd name="connsiteX2763" fmla="*/ 6851650 w 15227300"/>
              <a:gd name="connsiteY2763" fmla="*/ 3327400 h 12611100"/>
              <a:gd name="connsiteX2764" fmla="*/ 6845300 w 15227300"/>
              <a:gd name="connsiteY2764" fmla="*/ 3308350 h 12611100"/>
              <a:gd name="connsiteX2765" fmla="*/ 6877050 w 15227300"/>
              <a:gd name="connsiteY2765" fmla="*/ 3282950 h 12611100"/>
              <a:gd name="connsiteX2766" fmla="*/ 6921500 w 15227300"/>
              <a:gd name="connsiteY2766" fmla="*/ 3282950 h 12611100"/>
              <a:gd name="connsiteX2767" fmla="*/ 5975350 w 15227300"/>
              <a:gd name="connsiteY2767" fmla="*/ 3295650 h 12611100"/>
              <a:gd name="connsiteX2768" fmla="*/ 5949950 w 15227300"/>
              <a:gd name="connsiteY2768" fmla="*/ 3403600 h 12611100"/>
              <a:gd name="connsiteX2769" fmla="*/ 5911850 w 15227300"/>
              <a:gd name="connsiteY2769" fmla="*/ 3435350 h 12611100"/>
              <a:gd name="connsiteX2770" fmla="*/ 5861050 w 15227300"/>
              <a:gd name="connsiteY2770" fmla="*/ 3397250 h 12611100"/>
              <a:gd name="connsiteX2771" fmla="*/ 5861050 w 15227300"/>
              <a:gd name="connsiteY2771" fmla="*/ 3378200 h 12611100"/>
              <a:gd name="connsiteX2772" fmla="*/ 5886450 w 15227300"/>
              <a:gd name="connsiteY2772" fmla="*/ 3352800 h 12611100"/>
              <a:gd name="connsiteX2773" fmla="*/ 5943600 w 15227300"/>
              <a:gd name="connsiteY2773" fmla="*/ 3270250 h 12611100"/>
              <a:gd name="connsiteX2774" fmla="*/ 5975350 w 15227300"/>
              <a:gd name="connsiteY2774" fmla="*/ 3295650 h 12611100"/>
              <a:gd name="connsiteX2775" fmla="*/ 7188200 w 15227300"/>
              <a:gd name="connsiteY2775" fmla="*/ 3282950 h 12611100"/>
              <a:gd name="connsiteX2776" fmla="*/ 7188200 w 15227300"/>
              <a:gd name="connsiteY2776" fmla="*/ 3308350 h 12611100"/>
              <a:gd name="connsiteX2777" fmla="*/ 7131050 w 15227300"/>
              <a:gd name="connsiteY2777" fmla="*/ 3308350 h 12611100"/>
              <a:gd name="connsiteX2778" fmla="*/ 7080250 w 15227300"/>
              <a:gd name="connsiteY2778" fmla="*/ 3460750 h 12611100"/>
              <a:gd name="connsiteX2779" fmla="*/ 7143750 w 15227300"/>
              <a:gd name="connsiteY2779" fmla="*/ 3663950 h 12611100"/>
              <a:gd name="connsiteX2780" fmla="*/ 7137400 w 15227300"/>
              <a:gd name="connsiteY2780" fmla="*/ 3721100 h 12611100"/>
              <a:gd name="connsiteX2781" fmla="*/ 7112000 w 15227300"/>
              <a:gd name="connsiteY2781" fmla="*/ 3721100 h 12611100"/>
              <a:gd name="connsiteX2782" fmla="*/ 7067550 w 15227300"/>
              <a:gd name="connsiteY2782" fmla="*/ 3517900 h 12611100"/>
              <a:gd name="connsiteX2783" fmla="*/ 7067550 w 15227300"/>
              <a:gd name="connsiteY2783" fmla="*/ 3314700 h 12611100"/>
              <a:gd name="connsiteX2784" fmla="*/ 7124700 w 15227300"/>
              <a:gd name="connsiteY2784" fmla="*/ 3257550 h 12611100"/>
              <a:gd name="connsiteX2785" fmla="*/ 7188200 w 15227300"/>
              <a:gd name="connsiteY2785" fmla="*/ 3282950 h 12611100"/>
              <a:gd name="connsiteX2786" fmla="*/ 8724900 w 15227300"/>
              <a:gd name="connsiteY2786" fmla="*/ 3136900 h 12611100"/>
              <a:gd name="connsiteX2787" fmla="*/ 8724900 w 15227300"/>
              <a:gd name="connsiteY2787" fmla="*/ 3327400 h 12611100"/>
              <a:gd name="connsiteX2788" fmla="*/ 8743950 w 15227300"/>
              <a:gd name="connsiteY2788" fmla="*/ 3498850 h 12611100"/>
              <a:gd name="connsiteX2789" fmla="*/ 8705850 w 15227300"/>
              <a:gd name="connsiteY2789" fmla="*/ 3587750 h 12611100"/>
              <a:gd name="connsiteX2790" fmla="*/ 8686800 w 15227300"/>
              <a:gd name="connsiteY2790" fmla="*/ 3587750 h 12611100"/>
              <a:gd name="connsiteX2791" fmla="*/ 8718550 w 15227300"/>
              <a:gd name="connsiteY2791" fmla="*/ 3403600 h 12611100"/>
              <a:gd name="connsiteX2792" fmla="*/ 8655050 w 15227300"/>
              <a:gd name="connsiteY2792" fmla="*/ 3359150 h 12611100"/>
              <a:gd name="connsiteX2793" fmla="*/ 8648700 w 15227300"/>
              <a:gd name="connsiteY2793" fmla="*/ 3340100 h 12611100"/>
              <a:gd name="connsiteX2794" fmla="*/ 8674100 w 15227300"/>
              <a:gd name="connsiteY2794" fmla="*/ 3232150 h 12611100"/>
              <a:gd name="connsiteX2795" fmla="*/ 8648700 w 15227300"/>
              <a:gd name="connsiteY2795" fmla="*/ 3162300 h 12611100"/>
              <a:gd name="connsiteX2796" fmla="*/ 8667750 w 15227300"/>
              <a:gd name="connsiteY2796" fmla="*/ 3111500 h 12611100"/>
              <a:gd name="connsiteX2797" fmla="*/ 8724900 w 15227300"/>
              <a:gd name="connsiteY2797" fmla="*/ 3136900 h 12611100"/>
              <a:gd name="connsiteX2798" fmla="*/ 6851650 w 15227300"/>
              <a:gd name="connsiteY2798" fmla="*/ 3079750 h 12611100"/>
              <a:gd name="connsiteX2799" fmla="*/ 6800850 w 15227300"/>
              <a:gd name="connsiteY2799" fmla="*/ 3136900 h 12611100"/>
              <a:gd name="connsiteX2800" fmla="*/ 6686550 w 15227300"/>
              <a:gd name="connsiteY2800" fmla="*/ 3238500 h 12611100"/>
              <a:gd name="connsiteX2801" fmla="*/ 6699250 w 15227300"/>
              <a:gd name="connsiteY2801" fmla="*/ 3251200 h 12611100"/>
              <a:gd name="connsiteX2802" fmla="*/ 6699250 w 15227300"/>
              <a:gd name="connsiteY2802" fmla="*/ 3276600 h 12611100"/>
              <a:gd name="connsiteX2803" fmla="*/ 6680200 w 15227300"/>
              <a:gd name="connsiteY2803" fmla="*/ 3263900 h 12611100"/>
              <a:gd name="connsiteX2804" fmla="*/ 6565900 w 15227300"/>
              <a:gd name="connsiteY2804" fmla="*/ 3378200 h 12611100"/>
              <a:gd name="connsiteX2805" fmla="*/ 6337300 w 15227300"/>
              <a:gd name="connsiteY2805" fmla="*/ 3587750 h 12611100"/>
              <a:gd name="connsiteX2806" fmla="*/ 6318250 w 15227300"/>
              <a:gd name="connsiteY2806" fmla="*/ 3587750 h 12611100"/>
              <a:gd name="connsiteX2807" fmla="*/ 6311900 w 15227300"/>
              <a:gd name="connsiteY2807" fmla="*/ 3517900 h 12611100"/>
              <a:gd name="connsiteX2808" fmla="*/ 6318250 w 15227300"/>
              <a:gd name="connsiteY2808" fmla="*/ 3448050 h 12611100"/>
              <a:gd name="connsiteX2809" fmla="*/ 6356350 w 15227300"/>
              <a:gd name="connsiteY2809" fmla="*/ 3333750 h 12611100"/>
              <a:gd name="connsiteX2810" fmla="*/ 6362700 w 15227300"/>
              <a:gd name="connsiteY2810" fmla="*/ 3352800 h 12611100"/>
              <a:gd name="connsiteX2811" fmla="*/ 6350000 w 15227300"/>
              <a:gd name="connsiteY2811" fmla="*/ 3390900 h 12611100"/>
              <a:gd name="connsiteX2812" fmla="*/ 6350000 w 15227300"/>
              <a:gd name="connsiteY2812" fmla="*/ 3435350 h 12611100"/>
              <a:gd name="connsiteX2813" fmla="*/ 6369050 w 15227300"/>
              <a:gd name="connsiteY2813" fmla="*/ 3441700 h 12611100"/>
              <a:gd name="connsiteX2814" fmla="*/ 6496050 w 15227300"/>
              <a:gd name="connsiteY2814" fmla="*/ 3251200 h 12611100"/>
              <a:gd name="connsiteX2815" fmla="*/ 6578600 w 15227300"/>
              <a:gd name="connsiteY2815" fmla="*/ 3162300 h 12611100"/>
              <a:gd name="connsiteX2816" fmla="*/ 6718300 w 15227300"/>
              <a:gd name="connsiteY2816" fmla="*/ 3086100 h 12611100"/>
              <a:gd name="connsiteX2817" fmla="*/ 6762750 w 15227300"/>
              <a:gd name="connsiteY2817" fmla="*/ 3054350 h 12611100"/>
              <a:gd name="connsiteX2818" fmla="*/ 6851650 w 15227300"/>
              <a:gd name="connsiteY2818" fmla="*/ 3079750 h 12611100"/>
              <a:gd name="connsiteX2819" fmla="*/ 7258050 w 15227300"/>
              <a:gd name="connsiteY2819" fmla="*/ 2832100 h 12611100"/>
              <a:gd name="connsiteX2820" fmla="*/ 7258050 w 15227300"/>
              <a:gd name="connsiteY2820" fmla="*/ 2870200 h 12611100"/>
              <a:gd name="connsiteX2821" fmla="*/ 7264400 w 15227300"/>
              <a:gd name="connsiteY2821" fmla="*/ 2921000 h 12611100"/>
              <a:gd name="connsiteX2822" fmla="*/ 7251700 w 15227300"/>
              <a:gd name="connsiteY2822" fmla="*/ 2978150 h 12611100"/>
              <a:gd name="connsiteX2823" fmla="*/ 7226300 w 15227300"/>
              <a:gd name="connsiteY2823" fmla="*/ 3054350 h 12611100"/>
              <a:gd name="connsiteX2824" fmla="*/ 7207250 w 15227300"/>
              <a:gd name="connsiteY2824" fmla="*/ 3060700 h 12611100"/>
              <a:gd name="connsiteX2825" fmla="*/ 7162800 w 15227300"/>
              <a:gd name="connsiteY2825" fmla="*/ 2971800 h 12611100"/>
              <a:gd name="connsiteX2826" fmla="*/ 7175500 w 15227300"/>
              <a:gd name="connsiteY2826" fmla="*/ 2933700 h 12611100"/>
              <a:gd name="connsiteX2827" fmla="*/ 7181850 w 15227300"/>
              <a:gd name="connsiteY2827" fmla="*/ 2901950 h 12611100"/>
              <a:gd name="connsiteX2828" fmla="*/ 7188200 w 15227300"/>
              <a:gd name="connsiteY2828" fmla="*/ 2882900 h 12611100"/>
              <a:gd name="connsiteX2829" fmla="*/ 7194550 w 15227300"/>
              <a:gd name="connsiteY2829" fmla="*/ 2851150 h 12611100"/>
              <a:gd name="connsiteX2830" fmla="*/ 7232650 w 15227300"/>
              <a:gd name="connsiteY2830" fmla="*/ 2832100 h 12611100"/>
              <a:gd name="connsiteX2831" fmla="*/ 7258050 w 15227300"/>
              <a:gd name="connsiteY2831" fmla="*/ 2832100 h 12611100"/>
              <a:gd name="connsiteX2832" fmla="*/ 8280400 w 15227300"/>
              <a:gd name="connsiteY2832" fmla="*/ 2844800 h 12611100"/>
              <a:gd name="connsiteX2833" fmla="*/ 8147050 w 15227300"/>
              <a:gd name="connsiteY2833" fmla="*/ 2921000 h 12611100"/>
              <a:gd name="connsiteX2834" fmla="*/ 8007350 w 15227300"/>
              <a:gd name="connsiteY2834" fmla="*/ 2971800 h 12611100"/>
              <a:gd name="connsiteX2835" fmla="*/ 7981950 w 15227300"/>
              <a:gd name="connsiteY2835" fmla="*/ 2997200 h 12611100"/>
              <a:gd name="connsiteX2836" fmla="*/ 7950200 w 15227300"/>
              <a:gd name="connsiteY2836" fmla="*/ 3136900 h 12611100"/>
              <a:gd name="connsiteX2837" fmla="*/ 7994650 w 15227300"/>
              <a:gd name="connsiteY2837" fmla="*/ 3162300 h 12611100"/>
              <a:gd name="connsiteX2838" fmla="*/ 8045450 w 15227300"/>
              <a:gd name="connsiteY2838" fmla="*/ 3149600 h 12611100"/>
              <a:gd name="connsiteX2839" fmla="*/ 8058150 w 15227300"/>
              <a:gd name="connsiteY2839" fmla="*/ 3181350 h 12611100"/>
              <a:gd name="connsiteX2840" fmla="*/ 8045450 w 15227300"/>
              <a:gd name="connsiteY2840" fmla="*/ 3219450 h 12611100"/>
              <a:gd name="connsiteX2841" fmla="*/ 8064500 w 15227300"/>
              <a:gd name="connsiteY2841" fmla="*/ 3251200 h 12611100"/>
              <a:gd name="connsiteX2842" fmla="*/ 8083550 w 15227300"/>
              <a:gd name="connsiteY2842" fmla="*/ 3232150 h 12611100"/>
              <a:gd name="connsiteX2843" fmla="*/ 8172450 w 15227300"/>
              <a:gd name="connsiteY2843" fmla="*/ 3225800 h 12611100"/>
              <a:gd name="connsiteX2844" fmla="*/ 8235950 w 15227300"/>
              <a:gd name="connsiteY2844" fmla="*/ 3225800 h 12611100"/>
              <a:gd name="connsiteX2845" fmla="*/ 8210550 w 15227300"/>
              <a:gd name="connsiteY2845" fmla="*/ 3238500 h 12611100"/>
              <a:gd name="connsiteX2846" fmla="*/ 8121650 w 15227300"/>
              <a:gd name="connsiteY2846" fmla="*/ 3282950 h 12611100"/>
              <a:gd name="connsiteX2847" fmla="*/ 8140700 w 15227300"/>
              <a:gd name="connsiteY2847" fmla="*/ 3308350 h 12611100"/>
              <a:gd name="connsiteX2848" fmla="*/ 8191500 w 15227300"/>
              <a:gd name="connsiteY2848" fmla="*/ 3314700 h 12611100"/>
              <a:gd name="connsiteX2849" fmla="*/ 8223250 w 15227300"/>
              <a:gd name="connsiteY2849" fmla="*/ 3333750 h 12611100"/>
              <a:gd name="connsiteX2850" fmla="*/ 8261350 w 15227300"/>
              <a:gd name="connsiteY2850" fmla="*/ 3314700 h 12611100"/>
              <a:gd name="connsiteX2851" fmla="*/ 8369300 w 15227300"/>
              <a:gd name="connsiteY2851" fmla="*/ 3289300 h 12611100"/>
              <a:gd name="connsiteX2852" fmla="*/ 8426450 w 15227300"/>
              <a:gd name="connsiteY2852" fmla="*/ 3282950 h 12611100"/>
              <a:gd name="connsiteX2853" fmla="*/ 8426450 w 15227300"/>
              <a:gd name="connsiteY2853" fmla="*/ 3194050 h 12611100"/>
              <a:gd name="connsiteX2854" fmla="*/ 8407400 w 15227300"/>
              <a:gd name="connsiteY2854" fmla="*/ 3162300 h 12611100"/>
              <a:gd name="connsiteX2855" fmla="*/ 8343900 w 15227300"/>
              <a:gd name="connsiteY2855" fmla="*/ 3092450 h 12611100"/>
              <a:gd name="connsiteX2856" fmla="*/ 8242300 w 15227300"/>
              <a:gd name="connsiteY2856" fmla="*/ 3067050 h 12611100"/>
              <a:gd name="connsiteX2857" fmla="*/ 8274050 w 15227300"/>
              <a:gd name="connsiteY2857" fmla="*/ 3054350 h 12611100"/>
              <a:gd name="connsiteX2858" fmla="*/ 8312150 w 15227300"/>
              <a:gd name="connsiteY2858" fmla="*/ 3067050 h 12611100"/>
              <a:gd name="connsiteX2859" fmla="*/ 8356600 w 15227300"/>
              <a:gd name="connsiteY2859" fmla="*/ 3048000 h 12611100"/>
              <a:gd name="connsiteX2860" fmla="*/ 8375650 w 15227300"/>
              <a:gd name="connsiteY2860" fmla="*/ 2997200 h 12611100"/>
              <a:gd name="connsiteX2861" fmla="*/ 8388350 w 15227300"/>
              <a:gd name="connsiteY2861" fmla="*/ 3003550 h 12611100"/>
              <a:gd name="connsiteX2862" fmla="*/ 8458200 w 15227300"/>
              <a:gd name="connsiteY2862" fmla="*/ 3155950 h 12611100"/>
              <a:gd name="connsiteX2863" fmla="*/ 8445500 w 15227300"/>
              <a:gd name="connsiteY2863" fmla="*/ 3213100 h 12611100"/>
              <a:gd name="connsiteX2864" fmla="*/ 8432800 w 15227300"/>
              <a:gd name="connsiteY2864" fmla="*/ 3244850 h 12611100"/>
              <a:gd name="connsiteX2865" fmla="*/ 8496300 w 15227300"/>
              <a:gd name="connsiteY2865" fmla="*/ 3302000 h 12611100"/>
              <a:gd name="connsiteX2866" fmla="*/ 8534400 w 15227300"/>
              <a:gd name="connsiteY2866" fmla="*/ 3314700 h 12611100"/>
              <a:gd name="connsiteX2867" fmla="*/ 8559800 w 15227300"/>
              <a:gd name="connsiteY2867" fmla="*/ 3390900 h 12611100"/>
              <a:gd name="connsiteX2868" fmla="*/ 8566150 w 15227300"/>
              <a:gd name="connsiteY2868" fmla="*/ 3657600 h 12611100"/>
              <a:gd name="connsiteX2869" fmla="*/ 8540750 w 15227300"/>
              <a:gd name="connsiteY2869" fmla="*/ 3892550 h 12611100"/>
              <a:gd name="connsiteX2870" fmla="*/ 8458200 w 15227300"/>
              <a:gd name="connsiteY2870" fmla="*/ 4057650 h 12611100"/>
              <a:gd name="connsiteX2871" fmla="*/ 8394700 w 15227300"/>
              <a:gd name="connsiteY2871" fmla="*/ 4095750 h 12611100"/>
              <a:gd name="connsiteX2872" fmla="*/ 8382000 w 15227300"/>
              <a:gd name="connsiteY2872" fmla="*/ 4108450 h 12611100"/>
              <a:gd name="connsiteX2873" fmla="*/ 8147050 w 15227300"/>
              <a:gd name="connsiteY2873" fmla="*/ 4203700 h 12611100"/>
              <a:gd name="connsiteX2874" fmla="*/ 8115300 w 15227300"/>
              <a:gd name="connsiteY2874" fmla="*/ 4216400 h 12611100"/>
              <a:gd name="connsiteX2875" fmla="*/ 8102600 w 15227300"/>
              <a:gd name="connsiteY2875" fmla="*/ 4229100 h 12611100"/>
              <a:gd name="connsiteX2876" fmla="*/ 7956550 w 15227300"/>
              <a:gd name="connsiteY2876" fmla="*/ 4279900 h 12611100"/>
              <a:gd name="connsiteX2877" fmla="*/ 7473950 w 15227300"/>
              <a:gd name="connsiteY2877" fmla="*/ 4108450 h 12611100"/>
              <a:gd name="connsiteX2878" fmla="*/ 7467600 w 15227300"/>
              <a:gd name="connsiteY2878" fmla="*/ 4095750 h 12611100"/>
              <a:gd name="connsiteX2879" fmla="*/ 7321550 w 15227300"/>
              <a:gd name="connsiteY2879" fmla="*/ 4000500 h 12611100"/>
              <a:gd name="connsiteX2880" fmla="*/ 7270750 w 15227300"/>
              <a:gd name="connsiteY2880" fmla="*/ 3835400 h 12611100"/>
              <a:gd name="connsiteX2881" fmla="*/ 7264400 w 15227300"/>
              <a:gd name="connsiteY2881" fmla="*/ 3765550 h 12611100"/>
              <a:gd name="connsiteX2882" fmla="*/ 7258050 w 15227300"/>
              <a:gd name="connsiteY2882" fmla="*/ 3752850 h 12611100"/>
              <a:gd name="connsiteX2883" fmla="*/ 7258050 w 15227300"/>
              <a:gd name="connsiteY2883" fmla="*/ 3346450 h 12611100"/>
              <a:gd name="connsiteX2884" fmla="*/ 7289800 w 15227300"/>
              <a:gd name="connsiteY2884" fmla="*/ 3244850 h 12611100"/>
              <a:gd name="connsiteX2885" fmla="*/ 7289800 w 15227300"/>
              <a:gd name="connsiteY2885" fmla="*/ 3206750 h 12611100"/>
              <a:gd name="connsiteX2886" fmla="*/ 7359650 w 15227300"/>
              <a:gd name="connsiteY2886" fmla="*/ 3073400 h 12611100"/>
              <a:gd name="connsiteX2887" fmla="*/ 7385050 w 15227300"/>
              <a:gd name="connsiteY2887" fmla="*/ 2990850 h 12611100"/>
              <a:gd name="connsiteX2888" fmla="*/ 7499350 w 15227300"/>
              <a:gd name="connsiteY2888" fmla="*/ 2933700 h 12611100"/>
              <a:gd name="connsiteX2889" fmla="*/ 7391400 w 15227300"/>
              <a:gd name="connsiteY2889" fmla="*/ 3067050 h 12611100"/>
              <a:gd name="connsiteX2890" fmla="*/ 7378700 w 15227300"/>
              <a:gd name="connsiteY2890" fmla="*/ 3124200 h 12611100"/>
              <a:gd name="connsiteX2891" fmla="*/ 7423150 w 15227300"/>
              <a:gd name="connsiteY2891" fmla="*/ 3124200 h 12611100"/>
              <a:gd name="connsiteX2892" fmla="*/ 7505700 w 15227300"/>
              <a:gd name="connsiteY2892" fmla="*/ 3092450 h 12611100"/>
              <a:gd name="connsiteX2893" fmla="*/ 7594600 w 15227300"/>
              <a:gd name="connsiteY2893" fmla="*/ 3098800 h 12611100"/>
              <a:gd name="connsiteX2894" fmla="*/ 7512050 w 15227300"/>
              <a:gd name="connsiteY2894" fmla="*/ 3162300 h 12611100"/>
              <a:gd name="connsiteX2895" fmla="*/ 7391400 w 15227300"/>
              <a:gd name="connsiteY2895" fmla="*/ 3263900 h 12611100"/>
              <a:gd name="connsiteX2896" fmla="*/ 7461250 w 15227300"/>
              <a:gd name="connsiteY2896" fmla="*/ 3340100 h 12611100"/>
              <a:gd name="connsiteX2897" fmla="*/ 7473950 w 15227300"/>
              <a:gd name="connsiteY2897" fmla="*/ 3352800 h 12611100"/>
              <a:gd name="connsiteX2898" fmla="*/ 7550150 w 15227300"/>
              <a:gd name="connsiteY2898" fmla="*/ 3365500 h 12611100"/>
              <a:gd name="connsiteX2899" fmla="*/ 7620000 w 15227300"/>
              <a:gd name="connsiteY2899" fmla="*/ 3352800 h 12611100"/>
              <a:gd name="connsiteX2900" fmla="*/ 7664450 w 15227300"/>
              <a:gd name="connsiteY2900" fmla="*/ 3327400 h 12611100"/>
              <a:gd name="connsiteX2901" fmla="*/ 7677150 w 15227300"/>
              <a:gd name="connsiteY2901" fmla="*/ 3308350 h 12611100"/>
              <a:gd name="connsiteX2902" fmla="*/ 7670800 w 15227300"/>
              <a:gd name="connsiteY2902" fmla="*/ 3282950 h 12611100"/>
              <a:gd name="connsiteX2903" fmla="*/ 7600950 w 15227300"/>
              <a:gd name="connsiteY2903" fmla="*/ 3282950 h 12611100"/>
              <a:gd name="connsiteX2904" fmla="*/ 7569200 w 15227300"/>
              <a:gd name="connsiteY2904" fmla="*/ 3302000 h 12611100"/>
              <a:gd name="connsiteX2905" fmla="*/ 7543800 w 15227300"/>
              <a:gd name="connsiteY2905" fmla="*/ 3282950 h 12611100"/>
              <a:gd name="connsiteX2906" fmla="*/ 7588250 w 15227300"/>
              <a:gd name="connsiteY2906" fmla="*/ 3257550 h 12611100"/>
              <a:gd name="connsiteX2907" fmla="*/ 7778750 w 15227300"/>
              <a:gd name="connsiteY2907" fmla="*/ 3257550 h 12611100"/>
              <a:gd name="connsiteX2908" fmla="*/ 7778750 w 15227300"/>
              <a:gd name="connsiteY2908" fmla="*/ 3276600 h 12611100"/>
              <a:gd name="connsiteX2909" fmla="*/ 7683500 w 15227300"/>
              <a:gd name="connsiteY2909" fmla="*/ 3492500 h 12611100"/>
              <a:gd name="connsiteX2910" fmla="*/ 7721600 w 15227300"/>
              <a:gd name="connsiteY2910" fmla="*/ 3594100 h 12611100"/>
              <a:gd name="connsiteX2911" fmla="*/ 7842250 w 15227300"/>
              <a:gd name="connsiteY2911" fmla="*/ 3606800 h 12611100"/>
              <a:gd name="connsiteX2912" fmla="*/ 8013700 w 15227300"/>
              <a:gd name="connsiteY2912" fmla="*/ 3600450 h 12611100"/>
              <a:gd name="connsiteX2913" fmla="*/ 8070850 w 15227300"/>
              <a:gd name="connsiteY2913" fmla="*/ 3581400 h 12611100"/>
              <a:gd name="connsiteX2914" fmla="*/ 8134350 w 15227300"/>
              <a:gd name="connsiteY2914" fmla="*/ 3517900 h 12611100"/>
              <a:gd name="connsiteX2915" fmla="*/ 8140700 w 15227300"/>
              <a:gd name="connsiteY2915" fmla="*/ 3498850 h 12611100"/>
              <a:gd name="connsiteX2916" fmla="*/ 8001000 w 15227300"/>
              <a:gd name="connsiteY2916" fmla="*/ 3403600 h 12611100"/>
              <a:gd name="connsiteX2917" fmla="*/ 7988300 w 15227300"/>
              <a:gd name="connsiteY2917" fmla="*/ 3397250 h 12611100"/>
              <a:gd name="connsiteX2918" fmla="*/ 7861300 w 15227300"/>
              <a:gd name="connsiteY2918" fmla="*/ 3397250 h 12611100"/>
              <a:gd name="connsiteX2919" fmla="*/ 7866126 w 15227300"/>
              <a:gd name="connsiteY2919" fmla="*/ 3385947 h 12611100"/>
              <a:gd name="connsiteX2920" fmla="*/ 7861300 w 15227300"/>
              <a:gd name="connsiteY2920" fmla="*/ 3194050 h 12611100"/>
              <a:gd name="connsiteX2921" fmla="*/ 7848600 w 15227300"/>
              <a:gd name="connsiteY2921" fmla="*/ 3168650 h 12611100"/>
              <a:gd name="connsiteX2922" fmla="*/ 7721600 w 15227300"/>
              <a:gd name="connsiteY2922" fmla="*/ 2946400 h 12611100"/>
              <a:gd name="connsiteX2923" fmla="*/ 7778750 w 15227300"/>
              <a:gd name="connsiteY2923" fmla="*/ 2927350 h 12611100"/>
              <a:gd name="connsiteX2924" fmla="*/ 7893050 w 15227300"/>
              <a:gd name="connsiteY2924" fmla="*/ 2844800 h 12611100"/>
              <a:gd name="connsiteX2925" fmla="*/ 8045450 w 15227300"/>
              <a:gd name="connsiteY2925" fmla="*/ 2806700 h 12611100"/>
              <a:gd name="connsiteX2926" fmla="*/ 8280400 w 15227300"/>
              <a:gd name="connsiteY2926" fmla="*/ 2844800 h 12611100"/>
              <a:gd name="connsiteX2927" fmla="*/ 8597900 w 15227300"/>
              <a:gd name="connsiteY2927" fmla="*/ 2876550 h 12611100"/>
              <a:gd name="connsiteX2928" fmla="*/ 8648700 w 15227300"/>
              <a:gd name="connsiteY2928" fmla="*/ 2940050 h 12611100"/>
              <a:gd name="connsiteX2929" fmla="*/ 8648700 w 15227300"/>
              <a:gd name="connsiteY2929" fmla="*/ 2990850 h 12611100"/>
              <a:gd name="connsiteX2930" fmla="*/ 8502650 w 15227300"/>
              <a:gd name="connsiteY2930" fmla="*/ 2800350 h 12611100"/>
              <a:gd name="connsiteX2931" fmla="*/ 8509000 w 15227300"/>
              <a:gd name="connsiteY2931" fmla="*/ 2749550 h 12611100"/>
              <a:gd name="connsiteX2932" fmla="*/ 8597900 w 15227300"/>
              <a:gd name="connsiteY2932" fmla="*/ 2876550 h 12611100"/>
              <a:gd name="connsiteX2933" fmla="*/ 7023100 w 15227300"/>
              <a:gd name="connsiteY2933" fmla="*/ 2578100 h 12611100"/>
              <a:gd name="connsiteX2934" fmla="*/ 7035800 w 15227300"/>
              <a:gd name="connsiteY2934" fmla="*/ 2647950 h 12611100"/>
              <a:gd name="connsiteX2935" fmla="*/ 7004050 w 15227300"/>
              <a:gd name="connsiteY2935" fmla="*/ 2800350 h 12611100"/>
              <a:gd name="connsiteX2936" fmla="*/ 6959600 w 15227300"/>
              <a:gd name="connsiteY2936" fmla="*/ 2800350 h 12611100"/>
              <a:gd name="connsiteX2937" fmla="*/ 6953250 w 15227300"/>
              <a:gd name="connsiteY2937" fmla="*/ 2749550 h 12611100"/>
              <a:gd name="connsiteX2938" fmla="*/ 6991350 w 15227300"/>
              <a:gd name="connsiteY2938" fmla="*/ 2540000 h 12611100"/>
              <a:gd name="connsiteX2939" fmla="*/ 7023100 w 15227300"/>
              <a:gd name="connsiteY2939" fmla="*/ 2578100 h 12611100"/>
              <a:gd name="connsiteX2940" fmla="*/ 7550150 w 15227300"/>
              <a:gd name="connsiteY2940" fmla="*/ 2482850 h 12611100"/>
              <a:gd name="connsiteX2941" fmla="*/ 7537450 w 15227300"/>
              <a:gd name="connsiteY2941" fmla="*/ 2514600 h 12611100"/>
              <a:gd name="connsiteX2942" fmla="*/ 7480300 w 15227300"/>
              <a:gd name="connsiteY2942" fmla="*/ 2546350 h 12611100"/>
              <a:gd name="connsiteX2943" fmla="*/ 7378700 w 15227300"/>
              <a:gd name="connsiteY2943" fmla="*/ 2647950 h 12611100"/>
              <a:gd name="connsiteX2944" fmla="*/ 7353300 w 15227300"/>
              <a:gd name="connsiteY2944" fmla="*/ 2647950 h 12611100"/>
              <a:gd name="connsiteX2945" fmla="*/ 7346950 w 15227300"/>
              <a:gd name="connsiteY2945" fmla="*/ 2628900 h 12611100"/>
              <a:gd name="connsiteX2946" fmla="*/ 7429500 w 15227300"/>
              <a:gd name="connsiteY2946" fmla="*/ 2527300 h 12611100"/>
              <a:gd name="connsiteX2947" fmla="*/ 7480300 w 15227300"/>
              <a:gd name="connsiteY2947" fmla="*/ 2482850 h 12611100"/>
              <a:gd name="connsiteX2948" fmla="*/ 7550150 w 15227300"/>
              <a:gd name="connsiteY2948" fmla="*/ 2482850 h 12611100"/>
              <a:gd name="connsiteX2949" fmla="*/ 6889750 w 15227300"/>
              <a:gd name="connsiteY2949" fmla="*/ 2470150 h 12611100"/>
              <a:gd name="connsiteX2950" fmla="*/ 6883400 w 15227300"/>
              <a:gd name="connsiteY2950" fmla="*/ 2489200 h 12611100"/>
              <a:gd name="connsiteX2951" fmla="*/ 6864350 w 15227300"/>
              <a:gd name="connsiteY2951" fmla="*/ 2489200 h 12611100"/>
              <a:gd name="connsiteX2952" fmla="*/ 6870700 w 15227300"/>
              <a:gd name="connsiteY2952" fmla="*/ 2451100 h 12611100"/>
              <a:gd name="connsiteX2953" fmla="*/ 6889750 w 15227300"/>
              <a:gd name="connsiteY2953" fmla="*/ 2470150 h 12611100"/>
              <a:gd name="connsiteX2954" fmla="*/ 7962900 w 15227300"/>
              <a:gd name="connsiteY2954" fmla="*/ 2419350 h 12611100"/>
              <a:gd name="connsiteX2955" fmla="*/ 7962900 w 15227300"/>
              <a:gd name="connsiteY2955" fmla="*/ 2463800 h 12611100"/>
              <a:gd name="connsiteX2956" fmla="*/ 7734300 w 15227300"/>
              <a:gd name="connsiteY2956" fmla="*/ 2463800 h 12611100"/>
              <a:gd name="connsiteX2957" fmla="*/ 7721600 w 15227300"/>
              <a:gd name="connsiteY2957" fmla="*/ 2451100 h 12611100"/>
              <a:gd name="connsiteX2958" fmla="*/ 7747000 w 15227300"/>
              <a:gd name="connsiteY2958" fmla="*/ 2419350 h 12611100"/>
              <a:gd name="connsiteX2959" fmla="*/ 7962900 w 15227300"/>
              <a:gd name="connsiteY2959" fmla="*/ 2419350 h 12611100"/>
              <a:gd name="connsiteX2960" fmla="*/ 7423150 w 15227300"/>
              <a:gd name="connsiteY2960" fmla="*/ 2032000 h 12611100"/>
              <a:gd name="connsiteX2961" fmla="*/ 7442200 w 15227300"/>
              <a:gd name="connsiteY2961" fmla="*/ 2127250 h 12611100"/>
              <a:gd name="connsiteX2962" fmla="*/ 7486650 w 15227300"/>
              <a:gd name="connsiteY2962" fmla="*/ 2235200 h 12611100"/>
              <a:gd name="connsiteX2963" fmla="*/ 7486650 w 15227300"/>
              <a:gd name="connsiteY2963" fmla="*/ 2330450 h 12611100"/>
              <a:gd name="connsiteX2964" fmla="*/ 7423150 w 15227300"/>
              <a:gd name="connsiteY2964" fmla="*/ 2139950 h 12611100"/>
              <a:gd name="connsiteX2965" fmla="*/ 7385050 w 15227300"/>
              <a:gd name="connsiteY2965" fmla="*/ 2051050 h 12611100"/>
              <a:gd name="connsiteX2966" fmla="*/ 7397750 w 15227300"/>
              <a:gd name="connsiteY2966" fmla="*/ 2032000 h 12611100"/>
              <a:gd name="connsiteX2967" fmla="*/ 7423150 w 15227300"/>
              <a:gd name="connsiteY2967" fmla="*/ 2032000 h 12611100"/>
              <a:gd name="connsiteX2968" fmla="*/ 7099300 w 15227300"/>
              <a:gd name="connsiteY2968" fmla="*/ 2152650 h 12611100"/>
              <a:gd name="connsiteX2969" fmla="*/ 7054850 w 15227300"/>
              <a:gd name="connsiteY2969" fmla="*/ 2178050 h 12611100"/>
              <a:gd name="connsiteX2970" fmla="*/ 7023100 w 15227300"/>
              <a:gd name="connsiteY2970" fmla="*/ 2184400 h 12611100"/>
              <a:gd name="connsiteX2971" fmla="*/ 7010400 w 15227300"/>
              <a:gd name="connsiteY2971" fmla="*/ 2197100 h 12611100"/>
              <a:gd name="connsiteX2972" fmla="*/ 7035800 w 15227300"/>
              <a:gd name="connsiteY2972" fmla="*/ 2260600 h 12611100"/>
              <a:gd name="connsiteX2973" fmla="*/ 7004050 w 15227300"/>
              <a:gd name="connsiteY2973" fmla="*/ 2355850 h 12611100"/>
              <a:gd name="connsiteX2974" fmla="*/ 6959600 w 15227300"/>
              <a:gd name="connsiteY2974" fmla="*/ 2355850 h 12611100"/>
              <a:gd name="connsiteX2975" fmla="*/ 6959600 w 15227300"/>
              <a:gd name="connsiteY2975" fmla="*/ 2260600 h 12611100"/>
              <a:gd name="connsiteX2976" fmla="*/ 7016750 w 15227300"/>
              <a:gd name="connsiteY2976" fmla="*/ 2159000 h 12611100"/>
              <a:gd name="connsiteX2977" fmla="*/ 7023100 w 15227300"/>
              <a:gd name="connsiteY2977" fmla="*/ 2133600 h 12611100"/>
              <a:gd name="connsiteX2978" fmla="*/ 7004050 w 15227300"/>
              <a:gd name="connsiteY2978" fmla="*/ 2127250 h 12611100"/>
              <a:gd name="connsiteX2979" fmla="*/ 6921500 w 15227300"/>
              <a:gd name="connsiteY2979" fmla="*/ 2209800 h 12611100"/>
              <a:gd name="connsiteX2980" fmla="*/ 6915150 w 15227300"/>
              <a:gd name="connsiteY2980" fmla="*/ 2165350 h 12611100"/>
              <a:gd name="connsiteX2981" fmla="*/ 7023100 w 15227300"/>
              <a:gd name="connsiteY2981" fmla="*/ 1974850 h 12611100"/>
              <a:gd name="connsiteX2982" fmla="*/ 7118350 w 15227300"/>
              <a:gd name="connsiteY2982" fmla="*/ 1936750 h 12611100"/>
              <a:gd name="connsiteX2983" fmla="*/ 7131050 w 15227300"/>
              <a:gd name="connsiteY2983" fmla="*/ 1981200 h 12611100"/>
              <a:gd name="connsiteX2984" fmla="*/ 7099300 w 15227300"/>
              <a:gd name="connsiteY2984" fmla="*/ 2152650 h 12611100"/>
              <a:gd name="connsiteX2985" fmla="*/ 8724900 w 15227300"/>
              <a:gd name="connsiteY2985" fmla="*/ 2006600 h 12611100"/>
              <a:gd name="connsiteX2986" fmla="*/ 8724900 w 15227300"/>
              <a:gd name="connsiteY2986" fmla="*/ 2247900 h 12611100"/>
              <a:gd name="connsiteX2987" fmla="*/ 8699500 w 15227300"/>
              <a:gd name="connsiteY2987" fmla="*/ 2305050 h 12611100"/>
              <a:gd name="connsiteX2988" fmla="*/ 8667750 w 15227300"/>
              <a:gd name="connsiteY2988" fmla="*/ 2298700 h 12611100"/>
              <a:gd name="connsiteX2989" fmla="*/ 8648700 w 15227300"/>
              <a:gd name="connsiteY2989" fmla="*/ 2216150 h 12611100"/>
              <a:gd name="connsiteX2990" fmla="*/ 8648700 w 15227300"/>
              <a:gd name="connsiteY2990" fmla="*/ 2101850 h 12611100"/>
              <a:gd name="connsiteX2991" fmla="*/ 8655050 w 15227300"/>
              <a:gd name="connsiteY2991" fmla="*/ 2057400 h 12611100"/>
              <a:gd name="connsiteX2992" fmla="*/ 8680450 w 15227300"/>
              <a:gd name="connsiteY2992" fmla="*/ 2019300 h 12611100"/>
              <a:gd name="connsiteX2993" fmla="*/ 8680450 w 15227300"/>
              <a:gd name="connsiteY2993" fmla="*/ 1898650 h 12611100"/>
              <a:gd name="connsiteX2994" fmla="*/ 8693150 w 15227300"/>
              <a:gd name="connsiteY2994" fmla="*/ 1936750 h 12611100"/>
              <a:gd name="connsiteX2995" fmla="*/ 8724900 w 15227300"/>
              <a:gd name="connsiteY2995" fmla="*/ 2006600 h 12611100"/>
              <a:gd name="connsiteX2996" fmla="*/ 8610600 w 15227300"/>
              <a:gd name="connsiteY2996" fmla="*/ 1898650 h 12611100"/>
              <a:gd name="connsiteX2997" fmla="*/ 8610600 w 15227300"/>
              <a:gd name="connsiteY2997" fmla="*/ 1917700 h 12611100"/>
              <a:gd name="connsiteX2998" fmla="*/ 8591550 w 15227300"/>
              <a:gd name="connsiteY2998" fmla="*/ 1917700 h 12611100"/>
              <a:gd name="connsiteX2999" fmla="*/ 8591550 w 15227300"/>
              <a:gd name="connsiteY2999" fmla="*/ 1898650 h 12611100"/>
              <a:gd name="connsiteX3000" fmla="*/ 8610600 w 15227300"/>
              <a:gd name="connsiteY3000" fmla="*/ 1898650 h 12611100"/>
              <a:gd name="connsiteX3001" fmla="*/ 7423150 w 15227300"/>
              <a:gd name="connsiteY3001" fmla="*/ 1898650 h 12611100"/>
              <a:gd name="connsiteX3002" fmla="*/ 7423150 w 15227300"/>
              <a:gd name="connsiteY3002" fmla="*/ 1955800 h 12611100"/>
              <a:gd name="connsiteX3003" fmla="*/ 7378700 w 15227300"/>
              <a:gd name="connsiteY3003" fmla="*/ 1955800 h 12611100"/>
              <a:gd name="connsiteX3004" fmla="*/ 7378700 w 15227300"/>
              <a:gd name="connsiteY3004" fmla="*/ 1892300 h 12611100"/>
              <a:gd name="connsiteX3005" fmla="*/ 7423150 w 15227300"/>
              <a:gd name="connsiteY3005" fmla="*/ 1898650 h 12611100"/>
              <a:gd name="connsiteX3006" fmla="*/ 9417050 w 15227300"/>
              <a:gd name="connsiteY3006" fmla="*/ 1657350 h 12611100"/>
              <a:gd name="connsiteX3007" fmla="*/ 9417050 w 15227300"/>
              <a:gd name="connsiteY3007" fmla="*/ 1803400 h 12611100"/>
              <a:gd name="connsiteX3008" fmla="*/ 9429750 w 15227300"/>
              <a:gd name="connsiteY3008" fmla="*/ 1962150 h 12611100"/>
              <a:gd name="connsiteX3009" fmla="*/ 9448800 w 15227300"/>
              <a:gd name="connsiteY3009" fmla="*/ 2057400 h 12611100"/>
              <a:gd name="connsiteX3010" fmla="*/ 9448800 w 15227300"/>
              <a:gd name="connsiteY3010" fmla="*/ 2209800 h 12611100"/>
              <a:gd name="connsiteX3011" fmla="*/ 9461500 w 15227300"/>
              <a:gd name="connsiteY3011" fmla="*/ 2216150 h 12611100"/>
              <a:gd name="connsiteX3012" fmla="*/ 9525000 w 15227300"/>
              <a:gd name="connsiteY3012" fmla="*/ 2139950 h 12611100"/>
              <a:gd name="connsiteX3013" fmla="*/ 9544050 w 15227300"/>
              <a:gd name="connsiteY3013" fmla="*/ 2139950 h 12611100"/>
              <a:gd name="connsiteX3014" fmla="*/ 9563100 w 15227300"/>
              <a:gd name="connsiteY3014" fmla="*/ 2203450 h 12611100"/>
              <a:gd name="connsiteX3015" fmla="*/ 9512300 w 15227300"/>
              <a:gd name="connsiteY3015" fmla="*/ 2667000 h 12611100"/>
              <a:gd name="connsiteX3016" fmla="*/ 9512300 w 15227300"/>
              <a:gd name="connsiteY3016" fmla="*/ 2768600 h 12611100"/>
              <a:gd name="connsiteX3017" fmla="*/ 9493250 w 15227300"/>
              <a:gd name="connsiteY3017" fmla="*/ 2857500 h 12611100"/>
              <a:gd name="connsiteX3018" fmla="*/ 9493250 w 15227300"/>
              <a:gd name="connsiteY3018" fmla="*/ 3194050 h 12611100"/>
              <a:gd name="connsiteX3019" fmla="*/ 9512300 w 15227300"/>
              <a:gd name="connsiteY3019" fmla="*/ 3340100 h 12611100"/>
              <a:gd name="connsiteX3020" fmla="*/ 9512300 w 15227300"/>
              <a:gd name="connsiteY3020" fmla="*/ 3511550 h 12611100"/>
              <a:gd name="connsiteX3021" fmla="*/ 9512300 w 15227300"/>
              <a:gd name="connsiteY3021" fmla="*/ 3632200 h 12611100"/>
              <a:gd name="connsiteX3022" fmla="*/ 9531350 w 15227300"/>
              <a:gd name="connsiteY3022" fmla="*/ 3683000 h 12611100"/>
              <a:gd name="connsiteX3023" fmla="*/ 9556750 w 15227300"/>
              <a:gd name="connsiteY3023" fmla="*/ 3765550 h 12611100"/>
              <a:gd name="connsiteX3024" fmla="*/ 9563100 w 15227300"/>
              <a:gd name="connsiteY3024" fmla="*/ 3803650 h 12611100"/>
              <a:gd name="connsiteX3025" fmla="*/ 9601200 w 15227300"/>
              <a:gd name="connsiteY3025" fmla="*/ 3803650 h 12611100"/>
              <a:gd name="connsiteX3026" fmla="*/ 9620250 w 15227300"/>
              <a:gd name="connsiteY3026" fmla="*/ 3765550 h 12611100"/>
              <a:gd name="connsiteX3027" fmla="*/ 9588500 w 15227300"/>
              <a:gd name="connsiteY3027" fmla="*/ 3562350 h 12611100"/>
              <a:gd name="connsiteX3028" fmla="*/ 9588500 w 15227300"/>
              <a:gd name="connsiteY3028" fmla="*/ 3155950 h 12611100"/>
              <a:gd name="connsiteX3029" fmla="*/ 9601200 w 15227300"/>
              <a:gd name="connsiteY3029" fmla="*/ 3086100 h 12611100"/>
              <a:gd name="connsiteX3030" fmla="*/ 9658350 w 15227300"/>
              <a:gd name="connsiteY3030" fmla="*/ 2832100 h 12611100"/>
              <a:gd name="connsiteX3031" fmla="*/ 9683750 w 15227300"/>
              <a:gd name="connsiteY3031" fmla="*/ 2844800 h 12611100"/>
              <a:gd name="connsiteX3032" fmla="*/ 9715500 w 15227300"/>
              <a:gd name="connsiteY3032" fmla="*/ 2895600 h 12611100"/>
              <a:gd name="connsiteX3033" fmla="*/ 9772650 w 15227300"/>
              <a:gd name="connsiteY3033" fmla="*/ 3117850 h 12611100"/>
              <a:gd name="connsiteX3034" fmla="*/ 9810750 w 15227300"/>
              <a:gd name="connsiteY3034" fmla="*/ 3213100 h 12611100"/>
              <a:gd name="connsiteX3035" fmla="*/ 9817100 w 15227300"/>
              <a:gd name="connsiteY3035" fmla="*/ 3251200 h 12611100"/>
              <a:gd name="connsiteX3036" fmla="*/ 9842500 w 15227300"/>
              <a:gd name="connsiteY3036" fmla="*/ 3295650 h 12611100"/>
              <a:gd name="connsiteX3037" fmla="*/ 9848850 w 15227300"/>
              <a:gd name="connsiteY3037" fmla="*/ 3346450 h 12611100"/>
              <a:gd name="connsiteX3038" fmla="*/ 9906000 w 15227300"/>
              <a:gd name="connsiteY3038" fmla="*/ 3524250 h 12611100"/>
              <a:gd name="connsiteX3039" fmla="*/ 9912350 w 15227300"/>
              <a:gd name="connsiteY3039" fmla="*/ 4089400 h 12611100"/>
              <a:gd name="connsiteX3040" fmla="*/ 9944100 w 15227300"/>
              <a:gd name="connsiteY3040" fmla="*/ 4210050 h 12611100"/>
              <a:gd name="connsiteX3041" fmla="*/ 10071100 w 15227300"/>
              <a:gd name="connsiteY3041" fmla="*/ 4603750 h 12611100"/>
              <a:gd name="connsiteX3042" fmla="*/ 10083800 w 15227300"/>
              <a:gd name="connsiteY3042" fmla="*/ 4616450 h 12611100"/>
              <a:gd name="connsiteX3043" fmla="*/ 10083800 w 15227300"/>
              <a:gd name="connsiteY3043" fmla="*/ 4762500 h 12611100"/>
              <a:gd name="connsiteX3044" fmla="*/ 10121900 w 15227300"/>
              <a:gd name="connsiteY3044" fmla="*/ 4813300 h 12611100"/>
              <a:gd name="connsiteX3045" fmla="*/ 10121900 w 15227300"/>
              <a:gd name="connsiteY3045" fmla="*/ 4972050 h 12611100"/>
              <a:gd name="connsiteX3046" fmla="*/ 10058400 w 15227300"/>
              <a:gd name="connsiteY3046" fmla="*/ 5270500 h 12611100"/>
              <a:gd name="connsiteX3047" fmla="*/ 9874250 w 15227300"/>
              <a:gd name="connsiteY3047" fmla="*/ 5016500 h 12611100"/>
              <a:gd name="connsiteX3048" fmla="*/ 9861550 w 15227300"/>
              <a:gd name="connsiteY3048" fmla="*/ 4984750 h 12611100"/>
              <a:gd name="connsiteX3049" fmla="*/ 9639300 w 15227300"/>
              <a:gd name="connsiteY3049" fmla="*/ 4654550 h 12611100"/>
              <a:gd name="connsiteX3050" fmla="*/ 9632950 w 15227300"/>
              <a:gd name="connsiteY3050" fmla="*/ 4641850 h 12611100"/>
              <a:gd name="connsiteX3051" fmla="*/ 9569450 w 15227300"/>
              <a:gd name="connsiteY3051" fmla="*/ 4629150 h 12611100"/>
              <a:gd name="connsiteX3052" fmla="*/ 9563100 w 15227300"/>
              <a:gd name="connsiteY3052" fmla="*/ 4616450 h 12611100"/>
              <a:gd name="connsiteX3053" fmla="*/ 9334500 w 15227300"/>
              <a:gd name="connsiteY3053" fmla="*/ 4572000 h 12611100"/>
              <a:gd name="connsiteX3054" fmla="*/ 9232900 w 15227300"/>
              <a:gd name="connsiteY3054" fmla="*/ 4495800 h 12611100"/>
              <a:gd name="connsiteX3055" fmla="*/ 9207500 w 15227300"/>
              <a:gd name="connsiteY3055" fmla="*/ 4445000 h 12611100"/>
              <a:gd name="connsiteX3056" fmla="*/ 9175750 w 15227300"/>
              <a:gd name="connsiteY3056" fmla="*/ 4191000 h 12611100"/>
              <a:gd name="connsiteX3057" fmla="*/ 9150350 w 15227300"/>
              <a:gd name="connsiteY3057" fmla="*/ 4102100 h 12611100"/>
              <a:gd name="connsiteX3058" fmla="*/ 9112250 w 15227300"/>
              <a:gd name="connsiteY3058" fmla="*/ 4044950 h 12611100"/>
              <a:gd name="connsiteX3059" fmla="*/ 9061450 w 15227300"/>
              <a:gd name="connsiteY3059" fmla="*/ 3879850 h 12611100"/>
              <a:gd name="connsiteX3060" fmla="*/ 9080500 w 15227300"/>
              <a:gd name="connsiteY3060" fmla="*/ 3746500 h 12611100"/>
              <a:gd name="connsiteX3061" fmla="*/ 9105900 w 15227300"/>
              <a:gd name="connsiteY3061" fmla="*/ 3613150 h 12611100"/>
              <a:gd name="connsiteX3062" fmla="*/ 9131300 w 15227300"/>
              <a:gd name="connsiteY3062" fmla="*/ 3524250 h 12611100"/>
              <a:gd name="connsiteX3063" fmla="*/ 9220200 w 15227300"/>
              <a:gd name="connsiteY3063" fmla="*/ 3213100 h 12611100"/>
              <a:gd name="connsiteX3064" fmla="*/ 9232900 w 15227300"/>
              <a:gd name="connsiteY3064" fmla="*/ 3073400 h 12611100"/>
              <a:gd name="connsiteX3065" fmla="*/ 9328150 w 15227300"/>
              <a:gd name="connsiteY3065" fmla="*/ 2622550 h 12611100"/>
              <a:gd name="connsiteX3066" fmla="*/ 9328150 w 15227300"/>
              <a:gd name="connsiteY3066" fmla="*/ 2470150 h 12611100"/>
              <a:gd name="connsiteX3067" fmla="*/ 9302750 w 15227300"/>
              <a:gd name="connsiteY3067" fmla="*/ 2463800 h 12611100"/>
              <a:gd name="connsiteX3068" fmla="*/ 9213850 w 15227300"/>
              <a:gd name="connsiteY3068" fmla="*/ 2794000 h 12611100"/>
              <a:gd name="connsiteX3069" fmla="*/ 9150350 w 15227300"/>
              <a:gd name="connsiteY3069" fmla="*/ 2997200 h 12611100"/>
              <a:gd name="connsiteX3070" fmla="*/ 9112250 w 15227300"/>
              <a:gd name="connsiteY3070" fmla="*/ 3162300 h 12611100"/>
              <a:gd name="connsiteX3071" fmla="*/ 9048750 w 15227300"/>
              <a:gd name="connsiteY3071" fmla="*/ 3365500 h 12611100"/>
              <a:gd name="connsiteX3072" fmla="*/ 8959850 w 15227300"/>
              <a:gd name="connsiteY3072" fmla="*/ 3530600 h 12611100"/>
              <a:gd name="connsiteX3073" fmla="*/ 8940800 w 15227300"/>
              <a:gd name="connsiteY3073" fmla="*/ 3530600 h 12611100"/>
              <a:gd name="connsiteX3074" fmla="*/ 8921750 w 15227300"/>
              <a:gd name="connsiteY3074" fmla="*/ 3422650 h 12611100"/>
              <a:gd name="connsiteX3075" fmla="*/ 8934450 w 15227300"/>
              <a:gd name="connsiteY3075" fmla="*/ 3321050 h 12611100"/>
              <a:gd name="connsiteX3076" fmla="*/ 9099550 w 15227300"/>
              <a:gd name="connsiteY3076" fmla="*/ 2870200 h 12611100"/>
              <a:gd name="connsiteX3077" fmla="*/ 9086850 w 15227300"/>
              <a:gd name="connsiteY3077" fmla="*/ 2851150 h 12611100"/>
              <a:gd name="connsiteX3078" fmla="*/ 8940800 w 15227300"/>
              <a:gd name="connsiteY3078" fmla="*/ 3035300 h 12611100"/>
              <a:gd name="connsiteX3079" fmla="*/ 8902700 w 15227300"/>
              <a:gd name="connsiteY3079" fmla="*/ 3048000 h 12611100"/>
              <a:gd name="connsiteX3080" fmla="*/ 8902700 w 15227300"/>
              <a:gd name="connsiteY3080" fmla="*/ 2724150 h 12611100"/>
              <a:gd name="connsiteX3081" fmla="*/ 9017000 w 15227300"/>
              <a:gd name="connsiteY3081" fmla="*/ 2413000 h 12611100"/>
              <a:gd name="connsiteX3082" fmla="*/ 9004300 w 15227300"/>
              <a:gd name="connsiteY3082" fmla="*/ 2324100 h 12611100"/>
              <a:gd name="connsiteX3083" fmla="*/ 9080500 w 15227300"/>
              <a:gd name="connsiteY3083" fmla="*/ 2095500 h 12611100"/>
              <a:gd name="connsiteX3084" fmla="*/ 9226550 w 15227300"/>
              <a:gd name="connsiteY3084" fmla="*/ 1828800 h 12611100"/>
              <a:gd name="connsiteX3085" fmla="*/ 9283700 w 15227300"/>
              <a:gd name="connsiteY3085" fmla="*/ 1727200 h 12611100"/>
              <a:gd name="connsiteX3086" fmla="*/ 9391650 w 15227300"/>
              <a:gd name="connsiteY3086" fmla="*/ 1657350 h 12611100"/>
              <a:gd name="connsiteX3087" fmla="*/ 9417050 w 15227300"/>
              <a:gd name="connsiteY3087" fmla="*/ 1657350 h 12611100"/>
              <a:gd name="connsiteX3088" fmla="*/ 9239250 w 15227300"/>
              <a:gd name="connsiteY3088" fmla="*/ 1562100 h 12611100"/>
              <a:gd name="connsiteX3089" fmla="*/ 9245600 w 15227300"/>
              <a:gd name="connsiteY3089" fmla="*/ 1619250 h 12611100"/>
              <a:gd name="connsiteX3090" fmla="*/ 9213850 w 15227300"/>
              <a:gd name="connsiteY3090" fmla="*/ 1727200 h 12611100"/>
              <a:gd name="connsiteX3091" fmla="*/ 9137650 w 15227300"/>
              <a:gd name="connsiteY3091" fmla="*/ 1847850 h 12611100"/>
              <a:gd name="connsiteX3092" fmla="*/ 9048750 w 15227300"/>
              <a:gd name="connsiteY3092" fmla="*/ 2019300 h 12611100"/>
              <a:gd name="connsiteX3093" fmla="*/ 8947150 w 15227300"/>
              <a:gd name="connsiteY3093" fmla="*/ 2190750 h 12611100"/>
              <a:gd name="connsiteX3094" fmla="*/ 8877300 w 15227300"/>
              <a:gd name="connsiteY3094" fmla="*/ 2362200 h 12611100"/>
              <a:gd name="connsiteX3095" fmla="*/ 8858250 w 15227300"/>
              <a:gd name="connsiteY3095" fmla="*/ 2495550 h 12611100"/>
              <a:gd name="connsiteX3096" fmla="*/ 8832850 w 15227300"/>
              <a:gd name="connsiteY3096" fmla="*/ 2584450 h 12611100"/>
              <a:gd name="connsiteX3097" fmla="*/ 8813800 w 15227300"/>
              <a:gd name="connsiteY3097" fmla="*/ 2584450 h 12611100"/>
              <a:gd name="connsiteX3098" fmla="*/ 8813800 w 15227300"/>
              <a:gd name="connsiteY3098" fmla="*/ 2527300 h 12611100"/>
              <a:gd name="connsiteX3099" fmla="*/ 8826500 w 15227300"/>
              <a:gd name="connsiteY3099" fmla="*/ 2520950 h 12611100"/>
              <a:gd name="connsiteX3100" fmla="*/ 8826500 w 15227300"/>
              <a:gd name="connsiteY3100" fmla="*/ 2209800 h 12611100"/>
              <a:gd name="connsiteX3101" fmla="*/ 8801100 w 15227300"/>
              <a:gd name="connsiteY3101" fmla="*/ 2114550 h 12611100"/>
              <a:gd name="connsiteX3102" fmla="*/ 8801100 w 15227300"/>
              <a:gd name="connsiteY3102" fmla="*/ 1746250 h 12611100"/>
              <a:gd name="connsiteX3103" fmla="*/ 8972550 w 15227300"/>
              <a:gd name="connsiteY3103" fmla="*/ 1638300 h 12611100"/>
              <a:gd name="connsiteX3104" fmla="*/ 9010650 w 15227300"/>
              <a:gd name="connsiteY3104" fmla="*/ 1841500 h 12611100"/>
              <a:gd name="connsiteX3105" fmla="*/ 9029700 w 15227300"/>
              <a:gd name="connsiteY3105" fmla="*/ 1841500 h 12611100"/>
              <a:gd name="connsiteX3106" fmla="*/ 9029700 w 15227300"/>
              <a:gd name="connsiteY3106" fmla="*/ 1778000 h 12611100"/>
              <a:gd name="connsiteX3107" fmla="*/ 9061450 w 15227300"/>
              <a:gd name="connsiteY3107" fmla="*/ 1682750 h 12611100"/>
              <a:gd name="connsiteX3108" fmla="*/ 9112250 w 15227300"/>
              <a:gd name="connsiteY3108" fmla="*/ 1581150 h 12611100"/>
              <a:gd name="connsiteX3109" fmla="*/ 9169400 w 15227300"/>
              <a:gd name="connsiteY3109" fmla="*/ 1562100 h 12611100"/>
              <a:gd name="connsiteX3110" fmla="*/ 9239250 w 15227300"/>
              <a:gd name="connsiteY3110" fmla="*/ 1562100 h 12611100"/>
              <a:gd name="connsiteX3111" fmla="*/ 6724650 w 15227300"/>
              <a:gd name="connsiteY3111" fmla="*/ 1631950 h 12611100"/>
              <a:gd name="connsiteX3112" fmla="*/ 6731000 w 15227300"/>
              <a:gd name="connsiteY3112" fmla="*/ 1485900 h 12611100"/>
              <a:gd name="connsiteX3113" fmla="*/ 6724650 w 15227300"/>
              <a:gd name="connsiteY3113" fmla="*/ 1631950 h 12611100"/>
              <a:gd name="connsiteX3114" fmla="*/ 6178550 w 15227300"/>
              <a:gd name="connsiteY3114" fmla="*/ 1441450 h 12611100"/>
              <a:gd name="connsiteX3115" fmla="*/ 6184900 w 15227300"/>
              <a:gd name="connsiteY3115" fmla="*/ 1492250 h 12611100"/>
              <a:gd name="connsiteX3116" fmla="*/ 6159500 w 15227300"/>
              <a:gd name="connsiteY3116" fmla="*/ 1708150 h 12611100"/>
              <a:gd name="connsiteX3117" fmla="*/ 6127750 w 15227300"/>
              <a:gd name="connsiteY3117" fmla="*/ 2000250 h 12611100"/>
              <a:gd name="connsiteX3118" fmla="*/ 6102350 w 15227300"/>
              <a:gd name="connsiteY3118" fmla="*/ 2216150 h 12611100"/>
              <a:gd name="connsiteX3119" fmla="*/ 6096000 w 15227300"/>
              <a:gd name="connsiteY3119" fmla="*/ 2228850 h 12611100"/>
              <a:gd name="connsiteX3120" fmla="*/ 6064250 w 15227300"/>
              <a:gd name="connsiteY3120" fmla="*/ 2438400 h 12611100"/>
              <a:gd name="connsiteX3121" fmla="*/ 6013450 w 15227300"/>
              <a:gd name="connsiteY3121" fmla="*/ 2571750 h 12611100"/>
              <a:gd name="connsiteX3122" fmla="*/ 6032500 w 15227300"/>
              <a:gd name="connsiteY3122" fmla="*/ 2654300 h 12611100"/>
              <a:gd name="connsiteX3123" fmla="*/ 6051550 w 15227300"/>
              <a:gd name="connsiteY3123" fmla="*/ 2660650 h 12611100"/>
              <a:gd name="connsiteX3124" fmla="*/ 6134100 w 15227300"/>
              <a:gd name="connsiteY3124" fmla="*/ 2457450 h 12611100"/>
              <a:gd name="connsiteX3125" fmla="*/ 6229350 w 15227300"/>
              <a:gd name="connsiteY3125" fmla="*/ 2032000 h 12611100"/>
              <a:gd name="connsiteX3126" fmla="*/ 6210300 w 15227300"/>
              <a:gd name="connsiteY3126" fmla="*/ 1835150 h 12611100"/>
              <a:gd name="connsiteX3127" fmla="*/ 6273800 w 15227300"/>
              <a:gd name="connsiteY3127" fmla="*/ 1644650 h 12611100"/>
              <a:gd name="connsiteX3128" fmla="*/ 6292850 w 15227300"/>
              <a:gd name="connsiteY3128" fmla="*/ 1581150 h 12611100"/>
              <a:gd name="connsiteX3129" fmla="*/ 6286500 w 15227300"/>
              <a:gd name="connsiteY3129" fmla="*/ 1892300 h 12611100"/>
              <a:gd name="connsiteX3130" fmla="*/ 6229350 w 15227300"/>
              <a:gd name="connsiteY3130" fmla="*/ 2374900 h 12611100"/>
              <a:gd name="connsiteX3131" fmla="*/ 6223000 w 15227300"/>
              <a:gd name="connsiteY3131" fmla="*/ 2387600 h 12611100"/>
              <a:gd name="connsiteX3132" fmla="*/ 6153150 w 15227300"/>
              <a:gd name="connsiteY3132" fmla="*/ 2813050 h 12611100"/>
              <a:gd name="connsiteX3133" fmla="*/ 6153150 w 15227300"/>
              <a:gd name="connsiteY3133" fmla="*/ 3041650 h 12611100"/>
              <a:gd name="connsiteX3134" fmla="*/ 6115050 w 15227300"/>
              <a:gd name="connsiteY3134" fmla="*/ 3302000 h 12611100"/>
              <a:gd name="connsiteX3135" fmla="*/ 6108700 w 15227300"/>
              <a:gd name="connsiteY3135" fmla="*/ 3676650 h 12611100"/>
              <a:gd name="connsiteX3136" fmla="*/ 6057900 w 15227300"/>
              <a:gd name="connsiteY3136" fmla="*/ 3873500 h 12611100"/>
              <a:gd name="connsiteX3137" fmla="*/ 6032500 w 15227300"/>
              <a:gd name="connsiteY3137" fmla="*/ 3911600 h 12611100"/>
              <a:gd name="connsiteX3138" fmla="*/ 5988050 w 15227300"/>
              <a:gd name="connsiteY3138" fmla="*/ 4013200 h 12611100"/>
              <a:gd name="connsiteX3139" fmla="*/ 5981700 w 15227300"/>
              <a:gd name="connsiteY3139" fmla="*/ 4127500 h 12611100"/>
              <a:gd name="connsiteX3140" fmla="*/ 5981700 w 15227300"/>
              <a:gd name="connsiteY3140" fmla="*/ 4159250 h 12611100"/>
              <a:gd name="connsiteX3141" fmla="*/ 6000750 w 15227300"/>
              <a:gd name="connsiteY3141" fmla="*/ 4165600 h 12611100"/>
              <a:gd name="connsiteX3142" fmla="*/ 6070600 w 15227300"/>
              <a:gd name="connsiteY3142" fmla="*/ 4095750 h 12611100"/>
              <a:gd name="connsiteX3143" fmla="*/ 6083300 w 15227300"/>
              <a:gd name="connsiteY3143" fmla="*/ 4165600 h 12611100"/>
              <a:gd name="connsiteX3144" fmla="*/ 6064250 w 15227300"/>
              <a:gd name="connsiteY3144" fmla="*/ 4349750 h 12611100"/>
              <a:gd name="connsiteX3145" fmla="*/ 6000750 w 15227300"/>
              <a:gd name="connsiteY3145" fmla="*/ 4641850 h 12611100"/>
              <a:gd name="connsiteX3146" fmla="*/ 6083300 w 15227300"/>
              <a:gd name="connsiteY3146" fmla="*/ 4984750 h 12611100"/>
              <a:gd name="connsiteX3147" fmla="*/ 6064250 w 15227300"/>
              <a:gd name="connsiteY3147" fmla="*/ 5080000 h 12611100"/>
              <a:gd name="connsiteX3148" fmla="*/ 6032500 w 15227300"/>
              <a:gd name="connsiteY3148" fmla="*/ 5321300 h 12611100"/>
              <a:gd name="connsiteX3149" fmla="*/ 6026150 w 15227300"/>
              <a:gd name="connsiteY3149" fmla="*/ 5403850 h 12611100"/>
              <a:gd name="connsiteX3150" fmla="*/ 5994400 w 15227300"/>
              <a:gd name="connsiteY3150" fmla="*/ 5499100 h 12611100"/>
              <a:gd name="connsiteX3151" fmla="*/ 5956300 w 15227300"/>
              <a:gd name="connsiteY3151" fmla="*/ 5568950 h 12611100"/>
              <a:gd name="connsiteX3152" fmla="*/ 5930900 w 15227300"/>
              <a:gd name="connsiteY3152" fmla="*/ 5645150 h 12611100"/>
              <a:gd name="connsiteX3153" fmla="*/ 5911850 w 15227300"/>
              <a:gd name="connsiteY3153" fmla="*/ 5746750 h 12611100"/>
              <a:gd name="connsiteX3154" fmla="*/ 5861050 w 15227300"/>
              <a:gd name="connsiteY3154" fmla="*/ 5746750 h 12611100"/>
              <a:gd name="connsiteX3155" fmla="*/ 5816600 w 15227300"/>
              <a:gd name="connsiteY3155" fmla="*/ 5918200 h 12611100"/>
              <a:gd name="connsiteX3156" fmla="*/ 5803900 w 15227300"/>
              <a:gd name="connsiteY3156" fmla="*/ 5924550 h 12611100"/>
              <a:gd name="connsiteX3157" fmla="*/ 5803900 w 15227300"/>
              <a:gd name="connsiteY3157" fmla="*/ 5270500 h 12611100"/>
              <a:gd name="connsiteX3158" fmla="*/ 5854700 w 15227300"/>
              <a:gd name="connsiteY3158" fmla="*/ 4959350 h 12611100"/>
              <a:gd name="connsiteX3159" fmla="*/ 5854700 w 15227300"/>
              <a:gd name="connsiteY3159" fmla="*/ 4864100 h 12611100"/>
              <a:gd name="connsiteX3160" fmla="*/ 5810250 w 15227300"/>
              <a:gd name="connsiteY3160" fmla="*/ 4864100 h 12611100"/>
              <a:gd name="connsiteX3161" fmla="*/ 5645150 w 15227300"/>
              <a:gd name="connsiteY3161" fmla="*/ 5791200 h 12611100"/>
              <a:gd name="connsiteX3162" fmla="*/ 5645150 w 15227300"/>
              <a:gd name="connsiteY3162" fmla="*/ 6045200 h 12611100"/>
              <a:gd name="connsiteX3163" fmla="*/ 5524500 w 15227300"/>
              <a:gd name="connsiteY3163" fmla="*/ 6477000 h 12611100"/>
              <a:gd name="connsiteX3164" fmla="*/ 5435600 w 15227300"/>
              <a:gd name="connsiteY3164" fmla="*/ 6940550 h 12611100"/>
              <a:gd name="connsiteX3165" fmla="*/ 5403850 w 15227300"/>
              <a:gd name="connsiteY3165" fmla="*/ 6940550 h 12611100"/>
              <a:gd name="connsiteX3166" fmla="*/ 5384800 w 15227300"/>
              <a:gd name="connsiteY3166" fmla="*/ 6724650 h 12611100"/>
              <a:gd name="connsiteX3167" fmla="*/ 5372100 w 15227300"/>
              <a:gd name="connsiteY3167" fmla="*/ 6711950 h 12611100"/>
              <a:gd name="connsiteX3168" fmla="*/ 5264150 w 15227300"/>
              <a:gd name="connsiteY3168" fmla="*/ 7004050 h 12611100"/>
              <a:gd name="connsiteX3169" fmla="*/ 5238750 w 15227300"/>
              <a:gd name="connsiteY3169" fmla="*/ 7080250 h 12611100"/>
              <a:gd name="connsiteX3170" fmla="*/ 5200650 w 15227300"/>
              <a:gd name="connsiteY3170" fmla="*/ 7080250 h 12611100"/>
              <a:gd name="connsiteX3171" fmla="*/ 5200650 w 15227300"/>
              <a:gd name="connsiteY3171" fmla="*/ 6965950 h 12611100"/>
              <a:gd name="connsiteX3172" fmla="*/ 5213350 w 15227300"/>
              <a:gd name="connsiteY3172" fmla="*/ 6934200 h 12611100"/>
              <a:gd name="connsiteX3173" fmla="*/ 5213350 w 15227300"/>
              <a:gd name="connsiteY3173" fmla="*/ 6762750 h 12611100"/>
              <a:gd name="connsiteX3174" fmla="*/ 5219700 w 15227300"/>
              <a:gd name="connsiteY3174" fmla="*/ 6718300 h 12611100"/>
              <a:gd name="connsiteX3175" fmla="*/ 5308600 w 15227300"/>
              <a:gd name="connsiteY3175" fmla="*/ 6502400 h 12611100"/>
              <a:gd name="connsiteX3176" fmla="*/ 5321300 w 15227300"/>
              <a:gd name="connsiteY3176" fmla="*/ 6419850 h 12611100"/>
              <a:gd name="connsiteX3177" fmla="*/ 5346700 w 15227300"/>
              <a:gd name="connsiteY3177" fmla="*/ 6172200 h 12611100"/>
              <a:gd name="connsiteX3178" fmla="*/ 5353050 w 15227300"/>
              <a:gd name="connsiteY3178" fmla="*/ 5486400 h 12611100"/>
              <a:gd name="connsiteX3179" fmla="*/ 5372100 w 15227300"/>
              <a:gd name="connsiteY3179" fmla="*/ 5448300 h 12611100"/>
              <a:gd name="connsiteX3180" fmla="*/ 5372100 w 15227300"/>
              <a:gd name="connsiteY3180" fmla="*/ 5187950 h 12611100"/>
              <a:gd name="connsiteX3181" fmla="*/ 5340350 w 15227300"/>
              <a:gd name="connsiteY3181" fmla="*/ 5175250 h 12611100"/>
              <a:gd name="connsiteX3182" fmla="*/ 5314950 w 15227300"/>
              <a:gd name="connsiteY3182" fmla="*/ 5187950 h 12611100"/>
              <a:gd name="connsiteX3183" fmla="*/ 5302250 w 15227300"/>
              <a:gd name="connsiteY3183" fmla="*/ 5276850 h 12611100"/>
              <a:gd name="connsiteX3184" fmla="*/ 5302250 w 15227300"/>
              <a:gd name="connsiteY3184" fmla="*/ 5391150 h 12611100"/>
              <a:gd name="connsiteX3185" fmla="*/ 5289550 w 15227300"/>
              <a:gd name="connsiteY3185" fmla="*/ 5403850 h 12611100"/>
              <a:gd name="connsiteX3186" fmla="*/ 5226050 w 15227300"/>
              <a:gd name="connsiteY3186" fmla="*/ 5873750 h 12611100"/>
              <a:gd name="connsiteX3187" fmla="*/ 5194300 w 15227300"/>
              <a:gd name="connsiteY3187" fmla="*/ 6045200 h 12611100"/>
              <a:gd name="connsiteX3188" fmla="*/ 5168900 w 15227300"/>
              <a:gd name="connsiteY3188" fmla="*/ 6178550 h 12611100"/>
              <a:gd name="connsiteX3189" fmla="*/ 5067300 w 15227300"/>
              <a:gd name="connsiteY3189" fmla="*/ 6527800 h 12611100"/>
              <a:gd name="connsiteX3190" fmla="*/ 5010150 w 15227300"/>
              <a:gd name="connsiteY3190" fmla="*/ 6908800 h 12611100"/>
              <a:gd name="connsiteX3191" fmla="*/ 5003800 w 15227300"/>
              <a:gd name="connsiteY3191" fmla="*/ 6921500 h 12611100"/>
              <a:gd name="connsiteX3192" fmla="*/ 4826000 w 15227300"/>
              <a:gd name="connsiteY3192" fmla="*/ 7270750 h 12611100"/>
              <a:gd name="connsiteX3193" fmla="*/ 4775200 w 15227300"/>
              <a:gd name="connsiteY3193" fmla="*/ 7296150 h 12611100"/>
              <a:gd name="connsiteX3194" fmla="*/ 4699000 w 15227300"/>
              <a:gd name="connsiteY3194" fmla="*/ 7366000 h 12611100"/>
              <a:gd name="connsiteX3195" fmla="*/ 4622800 w 15227300"/>
              <a:gd name="connsiteY3195" fmla="*/ 7366000 h 12611100"/>
              <a:gd name="connsiteX3196" fmla="*/ 4749800 w 15227300"/>
              <a:gd name="connsiteY3196" fmla="*/ 6927850 h 12611100"/>
              <a:gd name="connsiteX3197" fmla="*/ 4775200 w 15227300"/>
              <a:gd name="connsiteY3197" fmla="*/ 6800850 h 12611100"/>
              <a:gd name="connsiteX3198" fmla="*/ 4749800 w 15227300"/>
              <a:gd name="connsiteY3198" fmla="*/ 6711950 h 12611100"/>
              <a:gd name="connsiteX3199" fmla="*/ 4552950 w 15227300"/>
              <a:gd name="connsiteY3199" fmla="*/ 6997700 h 12611100"/>
              <a:gd name="connsiteX3200" fmla="*/ 4533900 w 15227300"/>
              <a:gd name="connsiteY3200" fmla="*/ 6997700 h 12611100"/>
              <a:gd name="connsiteX3201" fmla="*/ 4533900 w 15227300"/>
              <a:gd name="connsiteY3201" fmla="*/ 6953250 h 12611100"/>
              <a:gd name="connsiteX3202" fmla="*/ 4552950 w 15227300"/>
              <a:gd name="connsiteY3202" fmla="*/ 6934200 h 12611100"/>
              <a:gd name="connsiteX3203" fmla="*/ 4552950 w 15227300"/>
              <a:gd name="connsiteY3203" fmla="*/ 6870700 h 12611100"/>
              <a:gd name="connsiteX3204" fmla="*/ 4527550 w 15227300"/>
              <a:gd name="connsiteY3204" fmla="*/ 6864350 h 12611100"/>
              <a:gd name="connsiteX3205" fmla="*/ 4356100 w 15227300"/>
              <a:gd name="connsiteY3205" fmla="*/ 7302500 h 12611100"/>
              <a:gd name="connsiteX3206" fmla="*/ 4298950 w 15227300"/>
              <a:gd name="connsiteY3206" fmla="*/ 7277100 h 12611100"/>
              <a:gd name="connsiteX3207" fmla="*/ 4298950 w 15227300"/>
              <a:gd name="connsiteY3207" fmla="*/ 7124700 h 12611100"/>
              <a:gd name="connsiteX3208" fmla="*/ 4311650 w 15227300"/>
              <a:gd name="connsiteY3208" fmla="*/ 7086600 h 12611100"/>
              <a:gd name="connsiteX3209" fmla="*/ 4381500 w 15227300"/>
              <a:gd name="connsiteY3209" fmla="*/ 6870700 h 12611100"/>
              <a:gd name="connsiteX3210" fmla="*/ 4381500 w 15227300"/>
              <a:gd name="connsiteY3210" fmla="*/ 6807200 h 12611100"/>
              <a:gd name="connsiteX3211" fmla="*/ 4356100 w 15227300"/>
              <a:gd name="connsiteY3211" fmla="*/ 6800850 h 12611100"/>
              <a:gd name="connsiteX3212" fmla="*/ 4076700 w 15227300"/>
              <a:gd name="connsiteY3212" fmla="*/ 7150100 h 12611100"/>
              <a:gd name="connsiteX3213" fmla="*/ 3987800 w 15227300"/>
              <a:gd name="connsiteY3213" fmla="*/ 7346950 h 12611100"/>
              <a:gd name="connsiteX3214" fmla="*/ 3930650 w 15227300"/>
              <a:gd name="connsiteY3214" fmla="*/ 7346950 h 12611100"/>
              <a:gd name="connsiteX3215" fmla="*/ 3930650 w 15227300"/>
              <a:gd name="connsiteY3215" fmla="*/ 7245350 h 12611100"/>
              <a:gd name="connsiteX3216" fmla="*/ 3911600 w 15227300"/>
              <a:gd name="connsiteY3216" fmla="*/ 7239000 h 12611100"/>
              <a:gd name="connsiteX3217" fmla="*/ 3822700 w 15227300"/>
              <a:gd name="connsiteY3217" fmla="*/ 7258050 h 12611100"/>
              <a:gd name="connsiteX3218" fmla="*/ 3816350 w 15227300"/>
              <a:gd name="connsiteY3218" fmla="*/ 7277100 h 12611100"/>
              <a:gd name="connsiteX3219" fmla="*/ 3765550 w 15227300"/>
              <a:gd name="connsiteY3219" fmla="*/ 7270750 h 12611100"/>
              <a:gd name="connsiteX3220" fmla="*/ 3771900 w 15227300"/>
              <a:gd name="connsiteY3220" fmla="*/ 7181850 h 12611100"/>
              <a:gd name="connsiteX3221" fmla="*/ 3784600 w 15227300"/>
              <a:gd name="connsiteY3221" fmla="*/ 7137400 h 12611100"/>
              <a:gd name="connsiteX3222" fmla="*/ 3810000 w 15227300"/>
              <a:gd name="connsiteY3222" fmla="*/ 6985000 h 12611100"/>
              <a:gd name="connsiteX3223" fmla="*/ 3873500 w 15227300"/>
              <a:gd name="connsiteY3223" fmla="*/ 6794500 h 12611100"/>
              <a:gd name="connsiteX3224" fmla="*/ 3987800 w 15227300"/>
              <a:gd name="connsiteY3224" fmla="*/ 6750050 h 12611100"/>
              <a:gd name="connsiteX3225" fmla="*/ 4051300 w 15227300"/>
              <a:gd name="connsiteY3225" fmla="*/ 6743700 h 12611100"/>
              <a:gd name="connsiteX3226" fmla="*/ 4394200 w 15227300"/>
              <a:gd name="connsiteY3226" fmla="*/ 6540500 h 12611100"/>
              <a:gd name="connsiteX3227" fmla="*/ 4400550 w 15227300"/>
              <a:gd name="connsiteY3227" fmla="*/ 6432550 h 12611100"/>
              <a:gd name="connsiteX3228" fmla="*/ 4362450 w 15227300"/>
              <a:gd name="connsiteY3228" fmla="*/ 6400800 h 12611100"/>
              <a:gd name="connsiteX3229" fmla="*/ 4318000 w 15227300"/>
              <a:gd name="connsiteY3229" fmla="*/ 6413500 h 12611100"/>
              <a:gd name="connsiteX3230" fmla="*/ 4292600 w 15227300"/>
              <a:gd name="connsiteY3230" fmla="*/ 6445250 h 12611100"/>
              <a:gd name="connsiteX3231" fmla="*/ 4260850 w 15227300"/>
              <a:gd name="connsiteY3231" fmla="*/ 6597650 h 12611100"/>
              <a:gd name="connsiteX3232" fmla="*/ 4171950 w 15227300"/>
              <a:gd name="connsiteY3232" fmla="*/ 6572250 h 12611100"/>
              <a:gd name="connsiteX3233" fmla="*/ 4146550 w 15227300"/>
              <a:gd name="connsiteY3233" fmla="*/ 6584950 h 12611100"/>
              <a:gd name="connsiteX3234" fmla="*/ 4025900 w 15227300"/>
              <a:gd name="connsiteY3234" fmla="*/ 6584950 h 12611100"/>
              <a:gd name="connsiteX3235" fmla="*/ 4044950 w 15227300"/>
              <a:gd name="connsiteY3235" fmla="*/ 6426200 h 12611100"/>
              <a:gd name="connsiteX3236" fmla="*/ 3873500 w 15227300"/>
              <a:gd name="connsiteY3236" fmla="*/ 6426200 h 12611100"/>
              <a:gd name="connsiteX3237" fmla="*/ 3860800 w 15227300"/>
              <a:gd name="connsiteY3237" fmla="*/ 6438900 h 12611100"/>
              <a:gd name="connsiteX3238" fmla="*/ 3771900 w 15227300"/>
              <a:gd name="connsiteY3238" fmla="*/ 6438900 h 12611100"/>
              <a:gd name="connsiteX3239" fmla="*/ 3771900 w 15227300"/>
              <a:gd name="connsiteY3239" fmla="*/ 6400800 h 12611100"/>
              <a:gd name="connsiteX3240" fmla="*/ 3841750 w 15227300"/>
              <a:gd name="connsiteY3240" fmla="*/ 6311900 h 12611100"/>
              <a:gd name="connsiteX3241" fmla="*/ 3905250 w 15227300"/>
              <a:gd name="connsiteY3241" fmla="*/ 6292850 h 12611100"/>
              <a:gd name="connsiteX3242" fmla="*/ 3905250 w 15227300"/>
              <a:gd name="connsiteY3242" fmla="*/ 6165850 h 12611100"/>
              <a:gd name="connsiteX3243" fmla="*/ 3981450 w 15227300"/>
              <a:gd name="connsiteY3243" fmla="*/ 6026150 h 12611100"/>
              <a:gd name="connsiteX3244" fmla="*/ 3937000 w 15227300"/>
              <a:gd name="connsiteY3244" fmla="*/ 5956300 h 12611100"/>
              <a:gd name="connsiteX3245" fmla="*/ 4171950 w 15227300"/>
              <a:gd name="connsiteY3245" fmla="*/ 5778500 h 12611100"/>
              <a:gd name="connsiteX3246" fmla="*/ 4279900 w 15227300"/>
              <a:gd name="connsiteY3246" fmla="*/ 5740400 h 12611100"/>
              <a:gd name="connsiteX3247" fmla="*/ 4368800 w 15227300"/>
              <a:gd name="connsiteY3247" fmla="*/ 5778500 h 12611100"/>
              <a:gd name="connsiteX3248" fmla="*/ 4368800 w 15227300"/>
              <a:gd name="connsiteY3248" fmla="*/ 5829300 h 12611100"/>
              <a:gd name="connsiteX3249" fmla="*/ 4337050 w 15227300"/>
              <a:gd name="connsiteY3249" fmla="*/ 5899150 h 12611100"/>
              <a:gd name="connsiteX3250" fmla="*/ 4375150 w 15227300"/>
              <a:gd name="connsiteY3250" fmla="*/ 5937250 h 12611100"/>
              <a:gd name="connsiteX3251" fmla="*/ 4413250 w 15227300"/>
              <a:gd name="connsiteY3251" fmla="*/ 5918200 h 12611100"/>
              <a:gd name="connsiteX3252" fmla="*/ 4533900 w 15227300"/>
              <a:gd name="connsiteY3252" fmla="*/ 5791200 h 12611100"/>
              <a:gd name="connsiteX3253" fmla="*/ 4578350 w 15227300"/>
              <a:gd name="connsiteY3253" fmla="*/ 5734050 h 12611100"/>
              <a:gd name="connsiteX3254" fmla="*/ 4578350 w 15227300"/>
              <a:gd name="connsiteY3254" fmla="*/ 5784850 h 12611100"/>
              <a:gd name="connsiteX3255" fmla="*/ 4565650 w 15227300"/>
              <a:gd name="connsiteY3255" fmla="*/ 5829300 h 12611100"/>
              <a:gd name="connsiteX3256" fmla="*/ 4508500 w 15227300"/>
              <a:gd name="connsiteY3256" fmla="*/ 5924550 h 12611100"/>
              <a:gd name="connsiteX3257" fmla="*/ 4508500 w 15227300"/>
              <a:gd name="connsiteY3257" fmla="*/ 5975350 h 12611100"/>
              <a:gd name="connsiteX3258" fmla="*/ 4559300 w 15227300"/>
              <a:gd name="connsiteY3258" fmla="*/ 5975350 h 12611100"/>
              <a:gd name="connsiteX3259" fmla="*/ 4597400 w 15227300"/>
              <a:gd name="connsiteY3259" fmla="*/ 5873750 h 12611100"/>
              <a:gd name="connsiteX3260" fmla="*/ 4692650 w 15227300"/>
              <a:gd name="connsiteY3260" fmla="*/ 5740400 h 12611100"/>
              <a:gd name="connsiteX3261" fmla="*/ 4756150 w 15227300"/>
              <a:gd name="connsiteY3261" fmla="*/ 5695950 h 12611100"/>
              <a:gd name="connsiteX3262" fmla="*/ 4851400 w 15227300"/>
              <a:gd name="connsiteY3262" fmla="*/ 5676900 h 12611100"/>
              <a:gd name="connsiteX3263" fmla="*/ 4902200 w 15227300"/>
              <a:gd name="connsiteY3263" fmla="*/ 5568950 h 12611100"/>
              <a:gd name="connsiteX3264" fmla="*/ 5035550 w 15227300"/>
              <a:gd name="connsiteY3264" fmla="*/ 5340350 h 12611100"/>
              <a:gd name="connsiteX3265" fmla="*/ 5041900 w 15227300"/>
              <a:gd name="connsiteY3265" fmla="*/ 5283200 h 12611100"/>
              <a:gd name="connsiteX3266" fmla="*/ 5137150 w 15227300"/>
              <a:gd name="connsiteY3266" fmla="*/ 5029200 h 12611100"/>
              <a:gd name="connsiteX3267" fmla="*/ 5149850 w 15227300"/>
              <a:gd name="connsiteY3267" fmla="*/ 5022850 h 12611100"/>
              <a:gd name="connsiteX3268" fmla="*/ 5467350 w 15227300"/>
              <a:gd name="connsiteY3268" fmla="*/ 4527550 h 12611100"/>
              <a:gd name="connsiteX3269" fmla="*/ 5549900 w 15227300"/>
              <a:gd name="connsiteY3269" fmla="*/ 4368800 h 12611100"/>
              <a:gd name="connsiteX3270" fmla="*/ 5549900 w 15227300"/>
              <a:gd name="connsiteY3270" fmla="*/ 4286250 h 12611100"/>
              <a:gd name="connsiteX3271" fmla="*/ 5537200 w 15227300"/>
              <a:gd name="connsiteY3271" fmla="*/ 4279900 h 12611100"/>
              <a:gd name="connsiteX3272" fmla="*/ 5499100 w 15227300"/>
              <a:gd name="connsiteY3272" fmla="*/ 4298950 h 12611100"/>
              <a:gd name="connsiteX3273" fmla="*/ 5359400 w 15227300"/>
              <a:gd name="connsiteY3273" fmla="*/ 4495800 h 12611100"/>
              <a:gd name="connsiteX3274" fmla="*/ 5276850 w 15227300"/>
              <a:gd name="connsiteY3274" fmla="*/ 4635500 h 12611100"/>
              <a:gd name="connsiteX3275" fmla="*/ 5276850 w 15227300"/>
              <a:gd name="connsiteY3275" fmla="*/ 4457700 h 12611100"/>
              <a:gd name="connsiteX3276" fmla="*/ 5289550 w 15227300"/>
              <a:gd name="connsiteY3276" fmla="*/ 4406900 h 12611100"/>
              <a:gd name="connsiteX3277" fmla="*/ 5295900 w 15227300"/>
              <a:gd name="connsiteY3277" fmla="*/ 4362450 h 12611100"/>
              <a:gd name="connsiteX3278" fmla="*/ 5327650 w 15227300"/>
              <a:gd name="connsiteY3278" fmla="*/ 4286250 h 12611100"/>
              <a:gd name="connsiteX3279" fmla="*/ 5422900 w 15227300"/>
              <a:gd name="connsiteY3279" fmla="*/ 4184650 h 12611100"/>
              <a:gd name="connsiteX3280" fmla="*/ 5422900 w 15227300"/>
              <a:gd name="connsiteY3280" fmla="*/ 4140200 h 12611100"/>
              <a:gd name="connsiteX3281" fmla="*/ 5403850 w 15227300"/>
              <a:gd name="connsiteY3281" fmla="*/ 4133850 h 12611100"/>
              <a:gd name="connsiteX3282" fmla="*/ 5321300 w 15227300"/>
              <a:gd name="connsiteY3282" fmla="*/ 4184650 h 12611100"/>
              <a:gd name="connsiteX3283" fmla="*/ 5295900 w 15227300"/>
              <a:gd name="connsiteY3283" fmla="*/ 4184650 h 12611100"/>
              <a:gd name="connsiteX3284" fmla="*/ 5295900 w 15227300"/>
              <a:gd name="connsiteY3284" fmla="*/ 4127500 h 12611100"/>
              <a:gd name="connsiteX3285" fmla="*/ 5327650 w 15227300"/>
              <a:gd name="connsiteY3285" fmla="*/ 4032250 h 12611100"/>
              <a:gd name="connsiteX3286" fmla="*/ 5416550 w 15227300"/>
              <a:gd name="connsiteY3286" fmla="*/ 3860800 h 12611100"/>
              <a:gd name="connsiteX3287" fmla="*/ 5594350 w 15227300"/>
              <a:gd name="connsiteY3287" fmla="*/ 3606800 h 12611100"/>
              <a:gd name="connsiteX3288" fmla="*/ 5568950 w 15227300"/>
              <a:gd name="connsiteY3288" fmla="*/ 3581400 h 12611100"/>
              <a:gd name="connsiteX3289" fmla="*/ 5524500 w 15227300"/>
              <a:gd name="connsiteY3289" fmla="*/ 3587750 h 12611100"/>
              <a:gd name="connsiteX3290" fmla="*/ 5372100 w 15227300"/>
              <a:gd name="connsiteY3290" fmla="*/ 3733800 h 12611100"/>
              <a:gd name="connsiteX3291" fmla="*/ 5353050 w 15227300"/>
              <a:gd name="connsiteY3291" fmla="*/ 3746500 h 12611100"/>
              <a:gd name="connsiteX3292" fmla="*/ 5321300 w 15227300"/>
              <a:gd name="connsiteY3292" fmla="*/ 3613150 h 12611100"/>
              <a:gd name="connsiteX3293" fmla="*/ 5321300 w 15227300"/>
              <a:gd name="connsiteY3293" fmla="*/ 3467100 h 12611100"/>
              <a:gd name="connsiteX3294" fmla="*/ 5302250 w 15227300"/>
              <a:gd name="connsiteY3294" fmla="*/ 3276600 h 12611100"/>
              <a:gd name="connsiteX3295" fmla="*/ 5295900 w 15227300"/>
              <a:gd name="connsiteY3295" fmla="*/ 3251200 h 12611100"/>
              <a:gd name="connsiteX3296" fmla="*/ 5289550 w 15227300"/>
              <a:gd name="connsiteY3296" fmla="*/ 2787650 h 12611100"/>
              <a:gd name="connsiteX3297" fmla="*/ 5499100 w 15227300"/>
              <a:gd name="connsiteY3297" fmla="*/ 2330450 h 12611100"/>
              <a:gd name="connsiteX3298" fmla="*/ 5518150 w 15227300"/>
              <a:gd name="connsiteY3298" fmla="*/ 2292350 h 12611100"/>
              <a:gd name="connsiteX3299" fmla="*/ 5518150 w 15227300"/>
              <a:gd name="connsiteY3299" fmla="*/ 2254250 h 12611100"/>
              <a:gd name="connsiteX3300" fmla="*/ 5467350 w 15227300"/>
              <a:gd name="connsiteY3300" fmla="*/ 2254250 h 12611100"/>
              <a:gd name="connsiteX3301" fmla="*/ 5467350 w 15227300"/>
              <a:gd name="connsiteY3301" fmla="*/ 2216150 h 12611100"/>
              <a:gd name="connsiteX3302" fmla="*/ 5537200 w 15227300"/>
              <a:gd name="connsiteY3302" fmla="*/ 2235200 h 12611100"/>
              <a:gd name="connsiteX3303" fmla="*/ 5619750 w 15227300"/>
              <a:gd name="connsiteY3303" fmla="*/ 2000250 h 12611100"/>
              <a:gd name="connsiteX3304" fmla="*/ 5676900 w 15227300"/>
              <a:gd name="connsiteY3304" fmla="*/ 1816100 h 12611100"/>
              <a:gd name="connsiteX3305" fmla="*/ 5759450 w 15227300"/>
              <a:gd name="connsiteY3305" fmla="*/ 1644650 h 12611100"/>
              <a:gd name="connsiteX3306" fmla="*/ 5721350 w 15227300"/>
              <a:gd name="connsiteY3306" fmla="*/ 1574800 h 12611100"/>
              <a:gd name="connsiteX3307" fmla="*/ 5689600 w 15227300"/>
              <a:gd name="connsiteY3307" fmla="*/ 1612900 h 12611100"/>
              <a:gd name="connsiteX3308" fmla="*/ 5651500 w 15227300"/>
              <a:gd name="connsiteY3308" fmla="*/ 1663700 h 12611100"/>
              <a:gd name="connsiteX3309" fmla="*/ 5626100 w 15227300"/>
              <a:gd name="connsiteY3309" fmla="*/ 1720850 h 12611100"/>
              <a:gd name="connsiteX3310" fmla="*/ 5492750 w 15227300"/>
              <a:gd name="connsiteY3310" fmla="*/ 2032000 h 12611100"/>
              <a:gd name="connsiteX3311" fmla="*/ 5340350 w 15227300"/>
              <a:gd name="connsiteY3311" fmla="*/ 2336800 h 12611100"/>
              <a:gd name="connsiteX3312" fmla="*/ 5314950 w 15227300"/>
              <a:gd name="connsiteY3312" fmla="*/ 2336800 h 12611100"/>
              <a:gd name="connsiteX3313" fmla="*/ 5314950 w 15227300"/>
              <a:gd name="connsiteY3313" fmla="*/ 2317750 h 12611100"/>
              <a:gd name="connsiteX3314" fmla="*/ 5480050 w 15227300"/>
              <a:gd name="connsiteY3314" fmla="*/ 1892300 h 12611100"/>
              <a:gd name="connsiteX3315" fmla="*/ 5480050 w 15227300"/>
              <a:gd name="connsiteY3315" fmla="*/ 1778000 h 12611100"/>
              <a:gd name="connsiteX3316" fmla="*/ 5467350 w 15227300"/>
              <a:gd name="connsiteY3316" fmla="*/ 1771650 h 12611100"/>
              <a:gd name="connsiteX3317" fmla="*/ 5340350 w 15227300"/>
              <a:gd name="connsiteY3317" fmla="*/ 1924050 h 12611100"/>
              <a:gd name="connsiteX3318" fmla="*/ 5257800 w 15227300"/>
              <a:gd name="connsiteY3318" fmla="*/ 2038350 h 12611100"/>
              <a:gd name="connsiteX3319" fmla="*/ 5232400 w 15227300"/>
              <a:gd name="connsiteY3319" fmla="*/ 2025650 h 12611100"/>
              <a:gd name="connsiteX3320" fmla="*/ 5238750 w 15227300"/>
              <a:gd name="connsiteY3320" fmla="*/ 2019300 h 12611100"/>
              <a:gd name="connsiteX3321" fmla="*/ 5295900 w 15227300"/>
              <a:gd name="connsiteY3321" fmla="*/ 1828800 h 12611100"/>
              <a:gd name="connsiteX3322" fmla="*/ 5607050 w 15227300"/>
              <a:gd name="connsiteY3322" fmla="*/ 1581150 h 12611100"/>
              <a:gd name="connsiteX3323" fmla="*/ 5784850 w 15227300"/>
              <a:gd name="connsiteY3323" fmla="*/ 1517650 h 12611100"/>
              <a:gd name="connsiteX3324" fmla="*/ 5867400 w 15227300"/>
              <a:gd name="connsiteY3324" fmla="*/ 1485900 h 12611100"/>
              <a:gd name="connsiteX3325" fmla="*/ 6083300 w 15227300"/>
              <a:gd name="connsiteY3325" fmla="*/ 1447800 h 12611100"/>
              <a:gd name="connsiteX3326" fmla="*/ 6089650 w 15227300"/>
              <a:gd name="connsiteY3326" fmla="*/ 1441450 h 12611100"/>
              <a:gd name="connsiteX3327" fmla="*/ 6178550 w 15227300"/>
              <a:gd name="connsiteY3327" fmla="*/ 1441450 h 12611100"/>
              <a:gd name="connsiteX3328" fmla="*/ 7467600 w 15227300"/>
              <a:gd name="connsiteY3328" fmla="*/ 1282700 h 12611100"/>
              <a:gd name="connsiteX3329" fmla="*/ 7467600 w 15227300"/>
              <a:gd name="connsiteY3329" fmla="*/ 1308100 h 12611100"/>
              <a:gd name="connsiteX3330" fmla="*/ 7416800 w 15227300"/>
              <a:gd name="connsiteY3330" fmla="*/ 1308100 h 12611100"/>
              <a:gd name="connsiteX3331" fmla="*/ 7416800 w 15227300"/>
              <a:gd name="connsiteY3331" fmla="*/ 1282700 h 12611100"/>
              <a:gd name="connsiteX3332" fmla="*/ 7442200 w 15227300"/>
              <a:gd name="connsiteY3332" fmla="*/ 1270000 h 12611100"/>
              <a:gd name="connsiteX3333" fmla="*/ 7467600 w 15227300"/>
              <a:gd name="connsiteY3333" fmla="*/ 1282700 h 12611100"/>
              <a:gd name="connsiteX3334" fmla="*/ 7169150 w 15227300"/>
              <a:gd name="connsiteY3334" fmla="*/ 1219200 h 12611100"/>
              <a:gd name="connsiteX3335" fmla="*/ 7105650 w 15227300"/>
              <a:gd name="connsiteY3335" fmla="*/ 1358900 h 12611100"/>
              <a:gd name="connsiteX3336" fmla="*/ 7073900 w 15227300"/>
              <a:gd name="connsiteY3336" fmla="*/ 1384300 h 12611100"/>
              <a:gd name="connsiteX3337" fmla="*/ 7048500 w 15227300"/>
              <a:gd name="connsiteY3337" fmla="*/ 1384300 h 12611100"/>
              <a:gd name="connsiteX3338" fmla="*/ 7048500 w 15227300"/>
              <a:gd name="connsiteY3338" fmla="*/ 1320800 h 12611100"/>
              <a:gd name="connsiteX3339" fmla="*/ 7131050 w 15227300"/>
              <a:gd name="connsiteY3339" fmla="*/ 1193800 h 12611100"/>
              <a:gd name="connsiteX3340" fmla="*/ 7169150 w 15227300"/>
              <a:gd name="connsiteY3340" fmla="*/ 1219200 h 12611100"/>
              <a:gd name="connsiteX3341" fmla="*/ 6546850 w 15227300"/>
              <a:gd name="connsiteY3341" fmla="*/ 1193800 h 12611100"/>
              <a:gd name="connsiteX3342" fmla="*/ 6616700 w 15227300"/>
              <a:gd name="connsiteY3342" fmla="*/ 1657350 h 12611100"/>
              <a:gd name="connsiteX3343" fmla="*/ 6584950 w 15227300"/>
              <a:gd name="connsiteY3343" fmla="*/ 1968500 h 12611100"/>
              <a:gd name="connsiteX3344" fmla="*/ 6457950 w 15227300"/>
              <a:gd name="connsiteY3344" fmla="*/ 2228850 h 12611100"/>
              <a:gd name="connsiteX3345" fmla="*/ 6432550 w 15227300"/>
              <a:gd name="connsiteY3345" fmla="*/ 2228850 h 12611100"/>
              <a:gd name="connsiteX3346" fmla="*/ 6502400 w 15227300"/>
              <a:gd name="connsiteY3346" fmla="*/ 1695450 h 12611100"/>
              <a:gd name="connsiteX3347" fmla="*/ 6502400 w 15227300"/>
              <a:gd name="connsiteY3347" fmla="*/ 1435100 h 12611100"/>
              <a:gd name="connsiteX3348" fmla="*/ 6489700 w 15227300"/>
              <a:gd name="connsiteY3348" fmla="*/ 1397000 h 12611100"/>
              <a:gd name="connsiteX3349" fmla="*/ 6451600 w 15227300"/>
              <a:gd name="connsiteY3349" fmla="*/ 1308100 h 12611100"/>
              <a:gd name="connsiteX3350" fmla="*/ 6527800 w 15227300"/>
              <a:gd name="connsiteY3350" fmla="*/ 1193800 h 12611100"/>
              <a:gd name="connsiteX3351" fmla="*/ 6546850 w 15227300"/>
              <a:gd name="connsiteY3351" fmla="*/ 1193800 h 12611100"/>
              <a:gd name="connsiteX3352" fmla="*/ 6927850 w 15227300"/>
              <a:gd name="connsiteY3352" fmla="*/ 1206500 h 12611100"/>
              <a:gd name="connsiteX3353" fmla="*/ 6978650 w 15227300"/>
              <a:gd name="connsiteY3353" fmla="*/ 1454150 h 12611100"/>
              <a:gd name="connsiteX3354" fmla="*/ 6953250 w 15227300"/>
              <a:gd name="connsiteY3354" fmla="*/ 1644650 h 12611100"/>
              <a:gd name="connsiteX3355" fmla="*/ 6940550 w 15227300"/>
              <a:gd name="connsiteY3355" fmla="*/ 1682750 h 12611100"/>
              <a:gd name="connsiteX3356" fmla="*/ 6927850 w 15227300"/>
              <a:gd name="connsiteY3356" fmla="*/ 1689100 h 12611100"/>
              <a:gd name="connsiteX3357" fmla="*/ 6896100 w 15227300"/>
              <a:gd name="connsiteY3357" fmla="*/ 1676400 h 12611100"/>
              <a:gd name="connsiteX3358" fmla="*/ 6896100 w 15227300"/>
              <a:gd name="connsiteY3358" fmla="*/ 1441450 h 12611100"/>
              <a:gd name="connsiteX3359" fmla="*/ 6915150 w 15227300"/>
              <a:gd name="connsiteY3359" fmla="*/ 1371600 h 12611100"/>
              <a:gd name="connsiteX3360" fmla="*/ 6896100 w 15227300"/>
              <a:gd name="connsiteY3360" fmla="*/ 1238250 h 12611100"/>
              <a:gd name="connsiteX3361" fmla="*/ 6908800 w 15227300"/>
              <a:gd name="connsiteY3361" fmla="*/ 1187450 h 12611100"/>
              <a:gd name="connsiteX3362" fmla="*/ 6927850 w 15227300"/>
              <a:gd name="connsiteY3362" fmla="*/ 1206500 h 12611100"/>
              <a:gd name="connsiteX3363" fmla="*/ 7245350 w 15227300"/>
              <a:gd name="connsiteY3363" fmla="*/ 965200 h 12611100"/>
              <a:gd name="connsiteX3364" fmla="*/ 7410450 w 15227300"/>
              <a:gd name="connsiteY3364" fmla="*/ 1054100 h 12611100"/>
              <a:gd name="connsiteX3365" fmla="*/ 7410450 w 15227300"/>
              <a:gd name="connsiteY3365" fmla="*/ 1098550 h 12611100"/>
              <a:gd name="connsiteX3366" fmla="*/ 7366000 w 15227300"/>
              <a:gd name="connsiteY3366" fmla="*/ 1098550 h 12611100"/>
              <a:gd name="connsiteX3367" fmla="*/ 7327900 w 15227300"/>
              <a:gd name="connsiteY3367" fmla="*/ 1092200 h 12611100"/>
              <a:gd name="connsiteX3368" fmla="*/ 7162800 w 15227300"/>
              <a:gd name="connsiteY3368" fmla="*/ 1035050 h 12611100"/>
              <a:gd name="connsiteX3369" fmla="*/ 7099300 w 15227300"/>
              <a:gd name="connsiteY3369" fmla="*/ 1041400 h 12611100"/>
              <a:gd name="connsiteX3370" fmla="*/ 7029450 w 15227300"/>
              <a:gd name="connsiteY3370" fmla="*/ 1073150 h 12611100"/>
              <a:gd name="connsiteX3371" fmla="*/ 6978650 w 15227300"/>
              <a:gd name="connsiteY3371" fmla="*/ 1073150 h 12611100"/>
              <a:gd name="connsiteX3372" fmla="*/ 6972300 w 15227300"/>
              <a:gd name="connsiteY3372" fmla="*/ 1054100 h 12611100"/>
              <a:gd name="connsiteX3373" fmla="*/ 7067550 w 15227300"/>
              <a:gd name="connsiteY3373" fmla="*/ 996950 h 12611100"/>
              <a:gd name="connsiteX3374" fmla="*/ 7150100 w 15227300"/>
              <a:gd name="connsiteY3374" fmla="*/ 952500 h 12611100"/>
              <a:gd name="connsiteX3375" fmla="*/ 7194550 w 15227300"/>
              <a:gd name="connsiteY3375" fmla="*/ 946150 h 12611100"/>
              <a:gd name="connsiteX3376" fmla="*/ 7245350 w 15227300"/>
              <a:gd name="connsiteY3376" fmla="*/ 965200 h 12611100"/>
              <a:gd name="connsiteX3377" fmla="*/ 5721350 w 15227300"/>
              <a:gd name="connsiteY3377" fmla="*/ 349250 h 12611100"/>
              <a:gd name="connsiteX3378" fmla="*/ 5822950 w 15227300"/>
              <a:gd name="connsiteY3378" fmla="*/ 539750 h 12611100"/>
              <a:gd name="connsiteX3379" fmla="*/ 5867400 w 15227300"/>
              <a:gd name="connsiteY3379" fmla="*/ 577850 h 12611100"/>
              <a:gd name="connsiteX3380" fmla="*/ 5899150 w 15227300"/>
              <a:gd name="connsiteY3380" fmla="*/ 590550 h 12611100"/>
              <a:gd name="connsiteX3381" fmla="*/ 5911850 w 15227300"/>
              <a:gd name="connsiteY3381" fmla="*/ 603250 h 12611100"/>
              <a:gd name="connsiteX3382" fmla="*/ 5949950 w 15227300"/>
              <a:gd name="connsiteY3382" fmla="*/ 628650 h 12611100"/>
              <a:gd name="connsiteX3383" fmla="*/ 6026150 w 15227300"/>
              <a:gd name="connsiteY3383" fmla="*/ 723900 h 12611100"/>
              <a:gd name="connsiteX3384" fmla="*/ 6032500 w 15227300"/>
              <a:gd name="connsiteY3384" fmla="*/ 768350 h 12611100"/>
              <a:gd name="connsiteX3385" fmla="*/ 6051550 w 15227300"/>
              <a:gd name="connsiteY3385" fmla="*/ 895350 h 12611100"/>
              <a:gd name="connsiteX3386" fmla="*/ 6108700 w 15227300"/>
              <a:gd name="connsiteY3386" fmla="*/ 895350 h 12611100"/>
              <a:gd name="connsiteX3387" fmla="*/ 6140450 w 15227300"/>
              <a:gd name="connsiteY3387" fmla="*/ 831850 h 12611100"/>
              <a:gd name="connsiteX3388" fmla="*/ 6273800 w 15227300"/>
              <a:gd name="connsiteY3388" fmla="*/ 1066800 h 12611100"/>
              <a:gd name="connsiteX3389" fmla="*/ 6292850 w 15227300"/>
              <a:gd name="connsiteY3389" fmla="*/ 984250 h 12611100"/>
              <a:gd name="connsiteX3390" fmla="*/ 6311900 w 15227300"/>
              <a:gd name="connsiteY3390" fmla="*/ 984250 h 12611100"/>
              <a:gd name="connsiteX3391" fmla="*/ 6350000 w 15227300"/>
              <a:gd name="connsiteY3391" fmla="*/ 1041400 h 12611100"/>
              <a:gd name="connsiteX3392" fmla="*/ 6299200 w 15227300"/>
              <a:gd name="connsiteY3392" fmla="*/ 1212850 h 12611100"/>
              <a:gd name="connsiteX3393" fmla="*/ 6203950 w 15227300"/>
              <a:gd name="connsiteY3393" fmla="*/ 1181100 h 12611100"/>
              <a:gd name="connsiteX3394" fmla="*/ 6102350 w 15227300"/>
              <a:gd name="connsiteY3394" fmla="*/ 1270000 h 12611100"/>
              <a:gd name="connsiteX3395" fmla="*/ 6026150 w 15227300"/>
              <a:gd name="connsiteY3395" fmla="*/ 1308100 h 12611100"/>
              <a:gd name="connsiteX3396" fmla="*/ 5880100 w 15227300"/>
              <a:gd name="connsiteY3396" fmla="*/ 1308100 h 12611100"/>
              <a:gd name="connsiteX3397" fmla="*/ 5829300 w 15227300"/>
              <a:gd name="connsiteY3397" fmla="*/ 1320800 h 12611100"/>
              <a:gd name="connsiteX3398" fmla="*/ 5791200 w 15227300"/>
              <a:gd name="connsiteY3398" fmla="*/ 1346200 h 12611100"/>
              <a:gd name="connsiteX3399" fmla="*/ 5695950 w 15227300"/>
              <a:gd name="connsiteY3399" fmla="*/ 1346200 h 12611100"/>
              <a:gd name="connsiteX3400" fmla="*/ 5689600 w 15227300"/>
              <a:gd name="connsiteY3400" fmla="*/ 1333500 h 12611100"/>
              <a:gd name="connsiteX3401" fmla="*/ 5740400 w 15227300"/>
              <a:gd name="connsiteY3401" fmla="*/ 1244600 h 12611100"/>
              <a:gd name="connsiteX3402" fmla="*/ 5791200 w 15227300"/>
              <a:gd name="connsiteY3402" fmla="*/ 1231900 h 12611100"/>
              <a:gd name="connsiteX3403" fmla="*/ 5803900 w 15227300"/>
              <a:gd name="connsiteY3403" fmla="*/ 1219200 h 12611100"/>
              <a:gd name="connsiteX3404" fmla="*/ 5943600 w 15227300"/>
              <a:gd name="connsiteY3404" fmla="*/ 1212850 h 12611100"/>
              <a:gd name="connsiteX3405" fmla="*/ 5943600 w 15227300"/>
              <a:gd name="connsiteY3405" fmla="*/ 1143000 h 12611100"/>
              <a:gd name="connsiteX3406" fmla="*/ 5930900 w 15227300"/>
              <a:gd name="connsiteY3406" fmla="*/ 1136650 h 12611100"/>
              <a:gd name="connsiteX3407" fmla="*/ 5886450 w 15227300"/>
              <a:gd name="connsiteY3407" fmla="*/ 1155700 h 12611100"/>
              <a:gd name="connsiteX3408" fmla="*/ 5810250 w 15227300"/>
              <a:gd name="connsiteY3408" fmla="*/ 1155700 h 12611100"/>
              <a:gd name="connsiteX3409" fmla="*/ 5803900 w 15227300"/>
              <a:gd name="connsiteY3409" fmla="*/ 1130300 h 12611100"/>
              <a:gd name="connsiteX3410" fmla="*/ 5816600 w 15227300"/>
              <a:gd name="connsiteY3410" fmla="*/ 1079500 h 12611100"/>
              <a:gd name="connsiteX3411" fmla="*/ 5791200 w 15227300"/>
              <a:gd name="connsiteY3411" fmla="*/ 1073150 h 12611100"/>
              <a:gd name="connsiteX3412" fmla="*/ 5588000 w 15227300"/>
              <a:gd name="connsiteY3412" fmla="*/ 1155700 h 12611100"/>
              <a:gd name="connsiteX3413" fmla="*/ 5499100 w 15227300"/>
              <a:gd name="connsiteY3413" fmla="*/ 1111250 h 12611100"/>
              <a:gd name="connsiteX3414" fmla="*/ 5187950 w 15227300"/>
              <a:gd name="connsiteY3414" fmla="*/ 965200 h 12611100"/>
              <a:gd name="connsiteX3415" fmla="*/ 5181600 w 15227300"/>
              <a:gd name="connsiteY3415" fmla="*/ 927100 h 12611100"/>
              <a:gd name="connsiteX3416" fmla="*/ 5473700 w 15227300"/>
              <a:gd name="connsiteY3416" fmla="*/ 857250 h 12611100"/>
              <a:gd name="connsiteX3417" fmla="*/ 5556250 w 15227300"/>
              <a:gd name="connsiteY3417" fmla="*/ 869950 h 12611100"/>
              <a:gd name="connsiteX3418" fmla="*/ 5626100 w 15227300"/>
              <a:gd name="connsiteY3418" fmla="*/ 850900 h 12611100"/>
              <a:gd name="connsiteX3419" fmla="*/ 5626100 w 15227300"/>
              <a:gd name="connsiteY3419" fmla="*/ 628650 h 12611100"/>
              <a:gd name="connsiteX3420" fmla="*/ 5562600 w 15227300"/>
              <a:gd name="connsiteY3420" fmla="*/ 520700 h 12611100"/>
              <a:gd name="connsiteX3421" fmla="*/ 5607050 w 15227300"/>
              <a:gd name="connsiteY3421" fmla="*/ 508000 h 12611100"/>
              <a:gd name="connsiteX3422" fmla="*/ 5683250 w 15227300"/>
              <a:gd name="connsiteY3422" fmla="*/ 508000 h 12611100"/>
              <a:gd name="connsiteX3423" fmla="*/ 5575300 w 15227300"/>
              <a:gd name="connsiteY3423" fmla="*/ 412750 h 12611100"/>
              <a:gd name="connsiteX3424" fmla="*/ 5575300 w 15227300"/>
              <a:gd name="connsiteY3424" fmla="*/ 387350 h 12611100"/>
              <a:gd name="connsiteX3425" fmla="*/ 5575300 w 15227300"/>
              <a:gd name="connsiteY3425" fmla="*/ 361950 h 12611100"/>
              <a:gd name="connsiteX3426" fmla="*/ 5664200 w 15227300"/>
              <a:gd name="connsiteY3426" fmla="*/ 342900 h 12611100"/>
              <a:gd name="connsiteX3427" fmla="*/ 5702300 w 15227300"/>
              <a:gd name="connsiteY3427" fmla="*/ 323850 h 12611100"/>
              <a:gd name="connsiteX3428" fmla="*/ 5721350 w 15227300"/>
              <a:gd name="connsiteY3428" fmla="*/ 349250 h 12611100"/>
              <a:gd name="connsiteX3429" fmla="*/ 9690100 w 15227300"/>
              <a:gd name="connsiteY3429" fmla="*/ 438150 h 12611100"/>
              <a:gd name="connsiteX3430" fmla="*/ 9677400 w 15227300"/>
              <a:gd name="connsiteY3430" fmla="*/ 469900 h 12611100"/>
              <a:gd name="connsiteX3431" fmla="*/ 9664700 w 15227300"/>
              <a:gd name="connsiteY3431" fmla="*/ 654050 h 12611100"/>
              <a:gd name="connsiteX3432" fmla="*/ 9671050 w 15227300"/>
              <a:gd name="connsiteY3432" fmla="*/ 768350 h 12611100"/>
              <a:gd name="connsiteX3433" fmla="*/ 9683750 w 15227300"/>
              <a:gd name="connsiteY3433" fmla="*/ 787400 h 12611100"/>
              <a:gd name="connsiteX3434" fmla="*/ 9728200 w 15227300"/>
              <a:gd name="connsiteY3434" fmla="*/ 850900 h 12611100"/>
              <a:gd name="connsiteX3435" fmla="*/ 9556750 w 15227300"/>
              <a:gd name="connsiteY3435" fmla="*/ 1066800 h 12611100"/>
              <a:gd name="connsiteX3436" fmla="*/ 9359900 w 15227300"/>
              <a:gd name="connsiteY3436" fmla="*/ 1181100 h 12611100"/>
              <a:gd name="connsiteX3437" fmla="*/ 9417050 w 15227300"/>
              <a:gd name="connsiteY3437" fmla="*/ 1282700 h 12611100"/>
              <a:gd name="connsiteX3438" fmla="*/ 9378950 w 15227300"/>
              <a:gd name="connsiteY3438" fmla="*/ 1339850 h 12611100"/>
              <a:gd name="connsiteX3439" fmla="*/ 9347200 w 15227300"/>
              <a:gd name="connsiteY3439" fmla="*/ 1358900 h 12611100"/>
              <a:gd name="connsiteX3440" fmla="*/ 9201150 w 15227300"/>
              <a:gd name="connsiteY3440" fmla="*/ 1397000 h 12611100"/>
              <a:gd name="connsiteX3441" fmla="*/ 9188450 w 15227300"/>
              <a:gd name="connsiteY3441" fmla="*/ 1403350 h 12611100"/>
              <a:gd name="connsiteX3442" fmla="*/ 8915400 w 15227300"/>
              <a:gd name="connsiteY3442" fmla="*/ 1492250 h 12611100"/>
              <a:gd name="connsiteX3443" fmla="*/ 8832850 w 15227300"/>
              <a:gd name="connsiteY3443" fmla="*/ 1492250 h 12611100"/>
              <a:gd name="connsiteX3444" fmla="*/ 8832850 w 15227300"/>
              <a:gd name="connsiteY3444" fmla="*/ 1301750 h 12611100"/>
              <a:gd name="connsiteX3445" fmla="*/ 8743950 w 15227300"/>
              <a:gd name="connsiteY3445" fmla="*/ 1111250 h 12611100"/>
              <a:gd name="connsiteX3446" fmla="*/ 8737600 w 15227300"/>
              <a:gd name="connsiteY3446" fmla="*/ 1066800 h 12611100"/>
              <a:gd name="connsiteX3447" fmla="*/ 8813800 w 15227300"/>
              <a:gd name="connsiteY3447" fmla="*/ 895350 h 12611100"/>
              <a:gd name="connsiteX3448" fmla="*/ 8896350 w 15227300"/>
              <a:gd name="connsiteY3448" fmla="*/ 990600 h 12611100"/>
              <a:gd name="connsiteX3449" fmla="*/ 9010650 w 15227300"/>
              <a:gd name="connsiteY3449" fmla="*/ 1111250 h 12611100"/>
              <a:gd name="connsiteX3450" fmla="*/ 9251950 w 15227300"/>
              <a:gd name="connsiteY3450" fmla="*/ 819150 h 12611100"/>
              <a:gd name="connsiteX3451" fmla="*/ 9315450 w 15227300"/>
              <a:gd name="connsiteY3451" fmla="*/ 787400 h 12611100"/>
              <a:gd name="connsiteX3452" fmla="*/ 9512300 w 15227300"/>
              <a:gd name="connsiteY3452" fmla="*/ 647700 h 12611100"/>
              <a:gd name="connsiteX3453" fmla="*/ 9544050 w 15227300"/>
              <a:gd name="connsiteY3453" fmla="*/ 520700 h 12611100"/>
              <a:gd name="connsiteX3454" fmla="*/ 9575800 w 15227300"/>
              <a:gd name="connsiteY3454" fmla="*/ 298450 h 12611100"/>
              <a:gd name="connsiteX3455" fmla="*/ 9690100 w 15227300"/>
              <a:gd name="connsiteY3455" fmla="*/ 438150 h 12611100"/>
              <a:gd name="connsiteX3456" fmla="*/ 9721850 w 15227300"/>
              <a:gd name="connsiteY3456" fmla="*/ 247650 h 12611100"/>
              <a:gd name="connsiteX3457" fmla="*/ 9709150 w 15227300"/>
              <a:gd name="connsiteY3457" fmla="*/ 285750 h 12611100"/>
              <a:gd name="connsiteX3458" fmla="*/ 9696450 w 15227300"/>
              <a:gd name="connsiteY3458" fmla="*/ 279400 h 12611100"/>
              <a:gd name="connsiteX3459" fmla="*/ 9702800 w 15227300"/>
              <a:gd name="connsiteY3459" fmla="*/ 247650 h 12611100"/>
              <a:gd name="connsiteX3460" fmla="*/ 9721850 w 15227300"/>
              <a:gd name="connsiteY3460" fmla="*/ 247650 h 12611100"/>
              <a:gd name="connsiteX3461" fmla="*/ 7683500 w 15227300"/>
              <a:gd name="connsiteY3461" fmla="*/ 215900 h 12611100"/>
              <a:gd name="connsiteX3462" fmla="*/ 7696200 w 15227300"/>
              <a:gd name="connsiteY3462" fmla="*/ 228600 h 12611100"/>
              <a:gd name="connsiteX3463" fmla="*/ 7683500 w 15227300"/>
              <a:gd name="connsiteY3463" fmla="*/ 266700 h 12611100"/>
              <a:gd name="connsiteX3464" fmla="*/ 7804150 w 15227300"/>
              <a:gd name="connsiteY3464" fmla="*/ 349250 h 12611100"/>
              <a:gd name="connsiteX3465" fmla="*/ 7804150 w 15227300"/>
              <a:gd name="connsiteY3465" fmla="*/ 361950 h 12611100"/>
              <a:gd name="connsiteX3466" fmla="*/ 7766050 w 15227300"/>
              <a:gd name="connsiteY3466" fmla="*/ 412750 h 12611100"/>
              <a:gd name="connsiteX3467" fmla="*/ 7702550 w 15227300"/>
              <a:gd name="connsiteY3467" fmla="*/ 425450 h 12611100"/>
              <a:gd name="connsiteX3468" fmla="*/ 7696200 w 15227300"/>
              <a:gd name="connsiteY3468" fmla="*/ 444500 h 12611100"/>
              <a:gd name="connsiteX3469" fmla="*/ 7766050 w 15227300"/>
              <a:gd name="connsiteY3469" fmla="*/ 495300 h 12611100"/>
              <a:gd name="connsiteX3470" fmla="*/ 7791450 w 15227300"/>
              <a:gd name="connsiteY3470" fmla="*/ 558800 h 12611100"/>
              <a:gd name="connsiteX3471" fmla="*/ 7747000 w 15227300"/>
              <a:gd name="connsiteY3471" fmla="*/ 635000 h 12611100"/>
              <a:gd name="connsiteX3472" fmla="*/ 7708900 w 15227300"/>
              <a:gd name="connsiteY3472" fmla="*/ 730250 h 12611100"/>
              <a:gd name="connsiteX3473" fmla="*/ 7727950 w 15227300"/>
              <a:gd name="connsiteY3473" fmla="*/ 819150 h 12611100"/>
              <a:gd name="connsiteX3474" fmla="*/ 7715250 w 15227300"/>
              <a:gd name="connsiteY3474" fmla="*/ 882650 h 12611100"/>
              <a:gd name="connsiteX3475" fmla="*/ 7721600 w 15227300"/>
              <a:gd name="connsiteY3475" fmla="*/ 914400 h 12611100"/>
              <a:gd name="connsiteX3476" fmla="*/ 7867650 w 15227300"/>
              <a:gd name="connsiteY3476" fmla="*/ 831850 h 12611100"/>
              <a:gd name="connsiteX3477" fmla="*/ 7969250 w 15227300"/>
              <a:gd name="connsiteY3477" fmla="*/ 869950 h 12611100"/>
              <a:gd name="connsiteX3478" fmla="*/ 8058150 w 15227300"/>
              <a:gd name="connsiteY3478" fmla="*/ 844550 h 12611100"/>
              <a:gd name="connsiteX3479" fmla="*/ 8070850 w 15227300"/>
              <a:gd name="connsiteY3479" fmla="*/ 857250 h 12611100"/>
              <a:gd name="connsiteX3480" fmla="*/ 8058150 w 15227300"/>
              <a:gd name="connsiteY3480" fmla="*/ 965200 h 12611100"/>
              <a:gd name="connsiteX3481" fmla="*/ 8039100 w 15227300"/>
              <a:gd name="connsiteY3481" fmla="*/ 971550 h 12611100"/>
              <a:gd name="connsiteX3482" fmla="*/ 7975600 w 15227300"/>
              <a:gd name="connsiteY3482" fmla="*/ 958850 h 12611100"/>
              <a:gd name="connsiteX3483" fmla="*/ 7931150 w 15227300"/>
              <a:gd name="connsiteY3483" fmla="*/ 939800 h 12611100"/>
              <a:gd name="connsiteX3484" fmla="*/ 7893050 w 15227300"/>
              <a:gd name="connsiteY3484" fmla="*/ 958850 h 12611100"/>
              <a:gd name="connsiteX3485" fmla="*/ 7721600 w 15227300"/>
              <a:gd name="connsiteY3485" fmla="*/ 1028700 h 12611100"/>
              <a:gd name="connsiteX3486" fmla="*/ 7708900 w 15227300"/>
              <a:gd name="connsiteY3486" fmla="*/ 1041400 h 12611100"/>
              <a:gd name="connsiteX3487" fmla="*/ 7493000 w 15227300"/>
              <a:gd name="connsiteY3487" fmla="*/ 1187450 h 12611100"/>
              <a:gd name="connsiteX3488" fmla="*/ 7473950 w 15227300"/>
              <a:gd name="connsiteY3488" fmla="*/ 1200150 h 12611100"/>
              <a:gd name="connsiteX3489" fmla="*/ 7334250 w 15227300"/>
              <a:gd name="connsiteY3489" fmla="*/ 1200150 h 12611100"/>
              <a:gd name="connsiteX3490" fmla="*/ 7315200 w 15227300"/>
              <a:gd name="connsiteY3490" fmla="*/ 1187450 h 12611100"/>
              <a:gd name="connsiteX3491" fmla="*/ 7283450 w 15227300"/>
              <a:gd name="connsiteY3491" fmla="*/ 1212850 h 12611100"/>
              <a:gd name="connsiteX3492" fmla="*/ 7296150 w 15227300"/>
              <a:gd name="connsiteY3492" fmla="*/ 1238250 h 12611100"/>
              <a:gd name="connsiteX3493" fmla="*/ 7296150 w 15227300"/>
              <a:gd name="connsiteY3493" fmla="*/ 1860550 h 12611100"/>
              <a:gd name="connsiteX3494" fmla="*/ 7308850 w 15227300"/>
              <a:gd name="connsiteY3494" fmla="*/ 1917700 h 12611100"/>
              <a:gd name="connsiteX3495" fmla="*/ 7283450 w 15227300"/>
              <a:gd name="connsiteY3495" fmla="*/ 2012950 h 12611100"/>
              <a:gd name="connsiteX3496" fmla="*/ 7366000 w 15227300"/>
              <a:gd name="connsiteY3496" fmla="*/ 2190750 h 12611100"/>
              <a:gd name="connsiteX3497" fmla="*/ 7346950 w 15227300"/>
              <a:gd name="connsiteY3497" fmla="*/ 2235200 h 12611100"/>
              <a:gd name="connsiteX3498" fmla="*/ 7340600 w 15227300"/>
              <a:gd name="connsiteY3498" fmla="*/ 2311400 h 12611100"/>
              <a:gd name="connsiteX3499" fmla="*/ 7372350 w 15227300"/>
              <a:gd name="connsiteY3499" fmla="*/ 2419350 h 12611100"/>
              <a:gd name="connsiteX3500" fmla="*/ 7321550 w 15227300"/>
              <a:gd name="connsiteY3500" fmla="*/ 2482850 h 12611100"/>
              <a:gd name="connsiteX3501" fmla="*/ 7099300 w 15227300"/>
              <a:gd name="connsiteY3501" fmla="*/ 2781300 h 12611100"/>
              <a:gd name="connsiteX3502" fmla="*/ 6997700 w 15227300"/>
              <a:gd name="connsiteY3502" fmla="*/ 2901950 h 12611100"/>
              <a:gd name="connsiteX3503" fmla="*/ 6845300 w 15227300"/>
              <a:gd name="connsiteY3503" fmla="*/ 2863850 h 12611100"/>
              <a:gd name="connsiteX3504" fmla="*/ 6756400 w 15227300"/>
              <a:gd name="connsiteY3504" fmla="*/ 2927350 h 12611100"/>
              <a:gd name="connsiteX3505" fmla="*/ 6680200 w 15227300"/>
              <a:gd name="connsiteY3505" fmla="*/ 2959100 h 12611100"/>
              <a:gd name="connsiteX3506" fmla="*/ 6559550 w 15227300"/>
              <a:gd name="connsiteY3506" fmla="*/ 2959100 h 12611100"/>
              <a:gd name="connsiteX3507" fmla="*/ 6540500 w 15227300"/>
              <a:gd name="connsiteY3507" fmla="*/ 2749550 h 12611100"/>
              <a:gd name="connsiteX3508" fmla="*/ 6540500 w 15227300"/>
              <a:gd name="connsiteY3508" fmla="*/ 2603500 h 12611100"/>
              <a:gd name="connsiteX3509" fmla="*/ 6559550 w 15227300"/>
              <a:gd name="connsiteY3509" fmla="*/ 2463800 h 12611100"/>
              <a:gd name="connsiteX3510" fmla="*/ 6591300 w 15227300"/>
              <a:gd name="connsiteY3510" fmla="*/ 2324100 h 12611100"/>
              <a:gd name="connsiteX3511" fmla="*/ 6699250 w 15227300"/>
              <a:gd name="connsiteY3511" fmla="*/ 2165350 h 12611100"/>
              <a:gd name="connsiteX3512" fmla="*/ 6731000 w 15227300"/>
              <a:gd name="connsiteY3512" fmla="*/ 2178050 h 12611100"/>
              <a:gd name="connsiteX3513" fmla="*/ 6769100 w 15227300"/>
              <a:gd name="connsiteY3513" fmla="*/ 2146300 h 12611100"/>
              <a:gd name="connsiteX3514" fmla="*/ 6769100 w 15227300"/>
              <a:gd name="connsiteY3514" fmla="*/ 1828800 h 12611100"/>
              <a:gd name="connsiteX3515" fmla="*/ 6705600 w 15227300"/>
              <a:gd name="connsiteY3515" fmla="*/ 1695450 h 12611100"/>
              <a:gd name="connsiteX3516" fmla="*/ 6724650 w 15227300"/>
              <a:gd name="connsiteY3516" fmla="*/ 1644650 h 12611100"/>
              <a:gd name="connsiteX3517" fmla="*/ 6724650 w 15227300"/>
              <a:gd name="connsiteY3517" fmla="*/ 1708150 h 12611100"/>
              <a:gd name="connsiteX3518" fmla="*/ 6737350 w 15227300"/>
              <a:gd name="connsiteY3518" fmla="*/ 1733550 h 12611100"/>
              <a:gd name="connsiteX3519" fmla="*/ 6769100 w 15227300"/>
              <a:gd name="connsiteY3519" fmla="*/ 1733550 h 12611100"/>
              <a:gd name="connsiteX3520" fmla="*/ 6800850 w 15227300"/>
              <a:gd name="connsiteY3520" fmla="*/ 1536700 h 12611100"/>
              <a:gd name="connsiteX3521" fmla="*/ 6832600 w 15227300"/>
              <a:gd name="connsiteY3521" fmla="*/ 1428750 h 12611100"/>
              <a:gd name="connsiteX3522" fmla="*/ 6794500 w 15227300"/>
              <a:gd name="connsiteY3522" fmla="*/ 1365250 h 12611100"/>
              <a:gd name="connsiteX3523" fmla="*/ 6737350 w 15227300"/>
              <a:gd name="connsiteY3523" fmla="*/ 1479550 h 12611100"/>
              <a:gd name="connsiteX3524" fmla="*/ 6737350 w 15227300"/>
              <a:gd name="connsiteY3524" fmla="*/ 1422400 h 12611100"/>
              <a:gd name="connsiteX3525" fmla="*/ 6877050 w 15227300"/>
              <a:gd name="connsiteY3525" fmla="*/ 1212850 h 12611100"/>
              <a:gd name="connsiteX3526" fmla="*/ 6769100 w 15227300"/>
              <a:gd name="connsiteY3526" fmla="*/ 1155700 h 12611100"/>
              <a:gd name="connsiteX3527" fmla="*/ 6718300 w 15227300"/>
              <a:gd name="connsiteY3527" fmla="*/ 1168400 h 12611100"/>
              <a:gd name="connsiteX3528" fmla="*/ 6680200 w 15227300"/>
              <a:gd name="connsiteY3528" fmla="*/ 1111250 h 12611100"/>
              <a:gd name="connsiteX3529" fmla="*/ 6692900 w 15227300"/>
              <a:gd name="connsiteY3529" fmla="*/ 1054100 h 12611100"/>
              <a:gd name="connsiteX3530" fmla="*/ 6750050 w 15227300"/>
              <a:gd name="connsiteY3530" fmla="*/ 1041400 h 12611100"/>
              <a:gd name="connsiteX3531" fmla="*/ 6908800 w 15227300"/>
              <a:gd name="connsiteY3531" fmla="*/ 1022350 h 12611100"/>
              <a:gd name="connsiteX3532" fmla="*/ 7023100 w 15227300"/>
              <a:gd name="connsiteY3532" fmla="*/ 844550 h 12611100"/>
              <a:gd name="connsiteX3533" fmla="*/ 7150100 w 15227300"/>
              <a:gd name="connsiteY3533" fmla="*/ 806450 h 12611100"/>
              <a:gd name="connsiteX3534" fmla="*/ 7302500 w 15227300"/>
              <a:gd name="connsiteY3534" fmla="*/ 641350 h 12611100"/>
              <a:gd name="connsiteX3535" fmla="*/ 7353300 w 15227300"/>
              <a:gd name="connsiteY3535" fmla="*/ 628650 h 12611100"/>
              <a:gd name="connsiteX3536" fmla="*/ 7467600 w 15227300"/>
              <a:gd name="connsiteY3536" fmla="*/ 628650 h 12611100"/>
              <a:gd name="connsiteX3537" fmla="*/ 7588250 w 15227300"/>
              <a:gd name="connsiteY3537" fmla="*/ 400050 h 12611100"/>
              <a:gd name="connsiteX3538" fmla="*/ 7588250 w 15227300"/>
              <a:gd name="connsiteY3538" fmla="*/ 342900 h 12611100"/>
              <a:gd name="connsiteX3539" fmla="*/ 7658100 w 15227300"/>
              <a:gd name="connsiteY3539" fmla="*/ 215900 h 12611100"/>
              <a:gd name="connsiteX3540" fmla="*/ 7683500 w 15227300"/>
              <a:gd name="connsiteY3540" fmla="*/ 215900 h 12611100"/>
              <a:gd name="connsiteX3541" fmla="*/ 5607050 w 15227300"/>
              <a:gd name="connsiteY3541" fmla="*/ 247650 h 12611100"/>
              <a:gd name="connsiteX3542" fmla="*/ 5600700 w 15227300"/>
              <a:gd name="connsiteY3542" fmla="*/ 285750 h 12611100"/>
              <a:gd name="connsiteX3543" fmla="*/ 5543550 w 15227300"/>
              <a:gd name="connsiteY3543" fmla="*/ 260350 h 12611100"/>
              <a:gd name="connsiteX3544" fmla="*/ 5549900 w 15227300"/>
              <a:gd name="connsiteY3544" fmla="*/ 190500 h 12611100"/>
              <a:gd name="connsiteX3545" fmla="*/ 5607050 w 15227300"/>
              <a:gd name="connsiteY3545" fmla="*/ 247650 h 12611100"/>
              <a:gd name="connsiteX3546" fmla="*/ 7823200 w 15227300"/>
              <a:gd name="connsiteY3546" fmla="*/ 139700 h 12611100"/>
              <a:gd name="connsiteX3547" fmla="*/ 7842250 w 15227300"/>
              <a:gd name="connsiteY3547" fmla="*/ 190500 h 12611100"/>
              <a:gd name="connsiteX3548" fmla="*/ 7797800 w 15227300"/>
              <a:gd name="connsiteY3548" fmla="*/ 266700 h 12611100"/>
              <a:gd name="connsiteX3549" fmla="*/ 7778750 w 15227300"/>
              <a:gd name="connsiteY3549" fmla="*/ 260350 h 12611100"/>
              <a:gd name="connsiteX3550" fmla="*/ 7778750 w 15227300"/>
              <a:gd name="connsiteY3550" fmla="*/ 139700 h 12611100"/>
              <a:gd name="connsiteX3551" fmla="*/ 7823200 w 15227300"/>
              <a:gd name="connsiteY3551" fmla="*/ 139700 h 12611100"/>
              <a:gd name="connsiteX3552" fmla="*/ 5683250 w 15227300"/>
              <a:gd name="connsiteY3552" fmla="*/ 6350 h 12611100"/>
              <a:gd name="connsiteX3553" fmla="*/ 5727700 w 15227300"/>
              <a:gd name="connsiteY3553" fmla="*/ 44450 h 12611100"/>
              <a:gd name="connsiteX3554" fmla="*/ 5765800 w 15227300"/>
              <a:gd name="connsiteY3554" fmla="*/ 228600 h 12611100"/>
              <a:gd name="connsiteX3555" fmla="*/ 5816600 w 15227300"/>
              <a:gd name="connsiteY3555" fmla="*/ 285750 h 12611100"/>
              <a:gd name="connsiteX3556" fmla="*/ 5842000 w 15227300"/>
              <a:gd name="connsiteY3556" fmla="*/ 298450 h 12611100"/>
              <a:gd name="connsiteX3557" fmla="*/ 5911850 w 15227300"/>
              <a:gd name="connsiteY3557" fmla="*/ 355600 h 12611100"/>
              <a:gd name="connsiteX3558" fmla="*/ 5969000 w 15227300"/>
              <a:gd name="connsiteY3558" fmla="*/ 463550 h 12611100"/>
              <a:gd name="connsiteX3559" fmla="*/ 6013450 w 15227300"/>
              <a:gd name="connsiteY3559" fmla="*/ 501650 h 12611100"/>
              <a:gd name="connsiteX3560" fmla="*/ 6115050 w 15227300"/>
              <a:gd name="connsiteY3560" fmla="*/ 527050 h 12611100"/>
              <a:gd name="connsiteX3561" fmla="*/ 6178550 w 15227300"/>
              <a:gd name="connsiteY3561" fmla="*/ 508000 h 12611100"/>
              <a:gd name="connsiteX3562" fmla="*/ 6248400 w 15227300"/>
              <a:gd name="connsiteY3562" fmla="*/ 565150 h 12611100"/>
              <a:gd name="connsiteX3563" fmla="*/ 6381750 w 15227300"/>
              <a:gd name="connsiteY3563" fmla="*/ 730250 h 12611100"/>
              <a:gd name="connsiteX3564" fmla="*/ 6648450 w 15227300"/>
              <a:gd name="connsiteY3564" fmla="*/ 901700 h 12611100"/>
              <a:gd name="connsiteX3565" fmla="*/ 6686550 w 15227300"/>
              <a:gd name="connsiteY3565" fmla="*/ 869950 h 12611100"/>
              <a:gd name="connsiteX3566" fmla="*/ 6800850 w 15227300"/>
              <a:gd name="connsiteY3566" fmla="*/ 774700 h 12611100"/>
              <a:gd name="connsiteX3567" fmla="*/ 6915150 w 15227300"/>
              <a:gd name="connsiteY3567" fmla="*/ 698500 h 12611100"/>
              <a:gd name="connsiteX3568" fmla="*/ 6997700 w 15227300"/>
              <a:gd name="connsiteY3568" fmla="*/ 685800 h 12611100"/>
              <a:gd name="connsiteX3569" fmla="*/ 7226300 w 15227300"/>
              <a:gd name="connsiteY3569" fmla="*/ 495300 h 12611100"/>
              <a:gd name="connsiteX3570" fmla="*/ 7391400 w 15227300"/>
              <a:gd name="connsiteY3570" fmla="*/ 463550 h 12611100"/>
              <a:gd name="connsiteX3571" fmla="*/ 7524750 w 15227300"/>
              <a:gd name="connsiteY3571" fmla="*/ 241300 h 12611100"/>
              <a:gd name="connsiteX3572" fmla="*/ 7639050 w 15227300"/>
              <a:gd name="connsiteY3572" fmla="*/ 44450 h 12611100"/>
              <a:gd name="connsiteX3573" fmla="*/ 7785100 w 15227300"/>
              <a:gd name="connsiteY3573" fmla="*/ 0 h 12611100"/>
              <a:gd name="connsiteX3574" fmla="*/ 7816850 w 15227300"/>
              <a:gd name="connsiteY3574" fmla="*/ 6350 h 12611100"/>
              <a:gd name="connsiteX3575" fmla="*/ 7867650 w 15227300"/>
              <a:gd name="connsiteY3575" fmla="*/ 6350 h 12611100"/>
              <a:gd name="connsiteX3576" fmla="*/ 7950200 w 15227300"/>
              <a:gd name="connsiteY3576" fmla="*/ 209550 h 12611100"/>
              <a:gd name="connsiteX3577" fmla="*/ 7918450 w 15227300"/>
              <a:gd name="connsiteY3577" fmla="*/ 501650 h 12611100"/>
              <a:gd name="connsiteX3578" fmla="*/ 7975600 w 15227300"/>
              <a:gd name="connsiteY3578" fmla="*/ 685800 h 12611100"/>
              <a:gd name="connsiteX3579" fmla="*/ 8032750 w 15227300"/>
              <a:gd name="connsiteY3579" fmla="*/ 698500 h 12611100"/>
              <a:gd name="connsiteX3580" fmla="*/ 8045450 w 15227300"/>
              <a:gd name="connsiteY3580" fmla="*/ 711200 h 12611100"/>
              <a:gd name="connsiteX3581" fmla="*/ 8166100 w 15227300"/>
              <a:gd name="connsiteY3581" fmla="*/ 711200 h 12611100"/>
              <a:gd name="connsiteX3582" fmla="*/ 8210550 w 15227300"/>
              <a:gd name="connsiteY3582" fmla="*/ 723900 h 12611100"/>
              <a:gd name="connsiteX3583" fmla="*/ 8274050 w 15227300"/>
              <a:gd name="connsiteY3583" fmla="*/ 774700 h 12611100"/>
              <a:gd name="connsiteX3584" fmla="*/ 8312150 w 15227300"/>
              <a:gd name="connsiteY3584" fmla="*/ 869950 h 12611100"/>
              <a:gd name="connsiteX3585" fmla="*/ 8261350 w 15227300"/>
              <a:gd name="connsiteY3585" fmla="*/ 920750 h 12611100"/>
              <a:gd name="connsiteX3586" fmla="*/ 8070850 w 15227300"/>
              <a:gd name="connsiteY3586" fmla="*/ 1117600 h 12611100"/>
              <a:gd name="connsiteX3587" fmla="*/ 7893050 w 15227300"/>
              <a:gd name="connsiteY3587" fmla="*/ 1143000 h 12611100"/>
              <a:gd name="connsiteX3588" fmla="*/ 7658100 w 15227300"/>
              <a:gd name="connsiteY3588" fmla="*/ 1333500 h 12611100"/>
              <a:gd name="connsiteX3589" fmla="*/ 7632700 w 15227300"/>
              <a:gd name="connsiteY3589" fmla="*/ 1352550 h 12611100"/>
              <a:gd name="connsiteX3590" fmla="*/ 7562850 w 15227300"/>
              <a:gd name="connsiteY3590" fmla="*/ 1631950 h 12611100"/>
              <a:gd name="connsiteX3591" fmla="*/ 7575550 w 15227300"/>
              <a:gd name="connsiteY3591" fmla="*/ 1739900 h 12611100"/>
              <a:gd name="connsiteX3592" fmla="*/ 7581900 w 15227300"/>
              <a:gd name="connsiteY3592" fmla="*/ 1828800 h 12611100"/>
              <a:gd name="connsiteX3593" fmla="*/ 7658100 w 15227300"/>
              <a:gd name="connsiteY3593" fmla="*/ 2165350 h 12611100"/>
              <a:gd name="connsiteX3594" fmla="*/ 7702550 w 15227300"/>
              <a:gd name="connsiteY3594" fmla="*/ 2368550 h 12611100"/>
              <a:gd name="connsiteX3595" fmla="*/ 8134350 w 15227300"/>
              <a:gd name="connsiteY3595" fmla="*/ 2368550 h 12611100"/>
              <a:gd name="connsiteX3596" fmla="*/ 8159750 w 15227300"/>
              <a:gd name="connsiteY3596" fmla="*/ 2381250 h 12611100"/>
              <a:gd name="connsiteX3597" fmla="*/ 8401050 w 15227300"/>
              <a:gd name="connsiteY3597" fmla="*/ 2451100 h 12611100"/>
              <a:gd name="connsiteX3598" fmla="*/ 8528050 w 15227300"/>
              <a:gd name="connsiteY3598" fmla="*/ 2552700 h 12611100"/>
              <a:gd name="connsiteX3599" fmla="*/ 8718550 w 15227300"/>
              <a:gd name="connsiteY3599" fmla="*/ 2787650 h 12611100"/>
              <a:gd name="connsiteX3600" fmla="*/ 8731250 w 15227300"/>
              <a:gd name="connsiteY3600" fmla="*/ 2749550 h 12611100"/>
              <a:gd name="connsiteX3601" fmla="*/ 8699500 w 15227300"/>
              <a:gd name="connsiteY3601" fmla="*/ 2673350 h 12611100"/>
              <a:gd name="connsiteX3602" fmla="*/ 8705850 w 15227300"/>
              <a:gd name="connsiteY3602" fmla="*/ 2647950 h 12611100"/>
              <a:gd name="connsiteX3603" fmla="*/ 8553450 w 15227300"/>
              <a:gd name="connsiteY3603" fmla="*/ 2349500 h 12611100"/>
              <a:gd name="connsiteX3604" fmla="*/ 8489950 w 15227300"/>
              <a:gd name="connsiteY3604" fmla="*/ 2266950 h 12611100"/>
              <a:gd name="connsiteX3605" fmla="*/ 8521700 w 15227300"/>
              <a:gd name="connsiteY3605" fmla="*/ 2184400 h 12611100"/>
              <a:gd name="connsiteX3606" fmla="*/ 8521700 w 15227300"/>
              <a:gd name="connsiteY3606" fmla="*/ 2076450 h 12611100"/>
              <a:gd name="connsiteX3607" fmla="*/ 8388350 w 15227300"/>
              <a:gd name="connsiteY3607" fmla="*/ 1962150 h 12611100"/>
              <a:gd name="connsiteX3608" fmla="*/ 8375650 w 15227300"/>
              <a:gd name="connsiteY3608" fmla="*/ 1930400 h 12611100"/>
              <a:gd name="connsiteX3609" fmla="*/ 8394700 w 15227300"/>
              <a:gd name="connsiteY3609" fmla="*/ 1847850 h 12611100"/>
              <a:gd name="connsiteX3610" fmla="*/ 8667750 w 15227300"/>
              <a:gd name="connsiteY3610" fmla="*/ 1562100 h 12611100"/>
              <a:gd name="connsiteX3611" fmla="*/ 8680450 w 15227300"/>
              <a:gd name="connsiteY3611" fmla="*/ 1460500 h 12611100"/>
              <a:gd name="connsiteX3612" fmla="*/ 8680450 w 15227300"/>
              <a:gd name="connsiteY3612" fmla="*/ 1327150 h 12611100"/>
              <a:gd name="connsiteX3613" fmla="*/ 8572500 w 15227300"/>
              <a:gd name="connsiteY3613" fmla="*/ 1047750 h 12611100"/>
              <a:gd name="connsiteX3614" fmla="*/ 8572500 w 15227300"/>
              <a:gd name="connsiteY3614" fmla="*/ 933450 h 12611100"/>
              <a:gd name="connsiteX3615" fmla="*/ 8578850 w 15227300"/>
              <a:gd name="connsiteY3615" fmla="*/ 901700 h 12611100"/>
              <a:gd name="connsiteX3616" fmla="*/ 8820150 w 15227300"/>
              <a:gd name="connsiteY3616" fmla="*/ 730250 h 12611100"/>
              <a:gd name="connsiteX3617" fmla="*/ 8826500 w 15227300"/>
              <a:gd name="connsiteY3617" fmla="*/ 723900 h 12611100"/>
              <a:gd name="connsiteX3618" fmla="*/ 8997950 w 15227300"/>
              <a:gd name="connsiteY3618" fmla="*/ 723900 h 12611100"/>
              <a:gd name="connsiteX3619" fmla="*/ 9080500 w 15227300"/>
              <a:gd name="connsiteY3619" fmla="*/ 666750 h 12611100"/>
              <a:gd name="connsiteX3620" fmla="*/ 9105900 w 15227300"/>
              <a:gd name="connsiteY3620" fmla="*/ 660400 h 12611100"/>
              <a:gd name="connsiteX3621" fmla="*/ 9156700 w 15227300"/>
              <a:gd name="connsiteY3621" fmla="*/ 673100 h 12611100"/>
              <a:gd name="connsiteX3622" fmla="*/ 9251950 w 15227300"/>
              <a:gd name="connsiteY3622" fmla="*/ 565150 h 12611100"/>
              <a:gd name="connsiteX3623" fmla="*/ 9391650 w 15227300"/>
              <a:gd name="connsiteY3623" fmla="*/ 501650 h 12611100"/>
              <a:gd name="connsiteX3624" fmla="*/ 9423400 w 15227300"/>
              <a:gd name="connsiteY3624" fmla="*/ 469900 h 12611100"/>
              <a:gd name="connsiteX3625" fmla="*/ 9423400 w 15227300"/>
              <a:gd name="connsiteY3625" fmla="*/ 400050 h 12611100"/>
              <a:gd name="connsiteX3626" fmla="*/ 9442450 w 15227300"/>
              <a:gd name="connsiteY3626" fmla="*/ 317500 h 12611100"/>
              <a:gd name="connsiteX3627" fmla="*/ 9683750 w 15227300"/>
              <a:gd name="connsiteY3627" fmla="*/ 69850 h 12611100"/>
              <a:gd name="connsiteX3628" fmla="*/ 9728200 w 15227300"/>
              <a:gd name="connsiteY3628" fmla="*/ 69850 h 12611100"/>
              <a:gd name="connsiteX3629" fmla="*/ 9779000 w 15227300"/>
              <a:gd name="connsiteY3629" fmla="*/ 95250 h 12611100"/>
              <a:gd name="connsiteX3630" fmla="*/ 9848850 w 15227300"/>
              <a:gd name="connsiteY3630" fmla="*/ 222250 h 12611100"/>
              <a:gd name="connsiteX3631" fmla="*/ 9804400 w 15227300"/>
              <a:gd name="connsiteY3631" fmla="*/ 457200 h 12611100"/>
              <a:gd name="connsiteX3632" fmla="*/ 9874250 w 15227300"/>
              <a:gd name="connsiteY3632" fmla="*/ 673100 h 12611100"/>
              <a:gd name="connsiteX3633" fmla="*/ 9950450 w 15227300"/>
              <a:gd name="connsiteY3633" fmla="*/ 869950 h 12611100"/>
              <a:gd name="connsiteX3634" fmla="*/ 9721850 w 15227300"/>
              <a:gd name="connsiteY3634" fmla="*/ 1149350 h 12611100"/>
              <a:gd name="connsiteX3635" fmla="*/ 9652000 w 15227300"/>
              <a:gd name="connsiteY3635" fmla="*/ 1200150 h 12611100"/>
              <a:gd name="connsiteX3636" fmla="*/ 9582150 w 15227300"/>
              <a:gd name="connsiteY3636" fmla="*/ 1238250 h 12611100"/>
              <a:gd name="connsiteX3637" fmla="*/ 9582150 w 15227300"/>
              <a:gd name="connsiteY3637" fmla="*/ 1270000 h 12611100"/>
              <a:gd name="connsiteX3638" fmla="*/ 9664700 w 15227300"/>
              <a:gd name="connsiteY3638" fmla="*/ 1562100 h 12611100"/>
              <a:gd name="connsiteX3639" fmla="*/ 9645650 w 15227300"/>
              <a:gd name="connsiteY3639" fmla="*/ 1612900 h 12611100"/>
              <a:gd name="connsiteX3640" fmla="*/ 9601200 w 15227300"/>
              <a:gd name="connsiteY3640" fmla="*/ 1784350 h 12611100"/>
              <a:gd name="connsiteX3641" fmla="*/ 9721850 w 15227300"/>
              <a:gd name="connsiteY3641" fmla="*/ 1987550 h 12611100"/>
              <a:gd name="connsiteX3642" fmla="*/ 9709150 w 15227300"/>
              <a:gd name="connsiteY3642" fmla="*/ 2089150 h 12611100"/>
              <a:gd name="connsiteX3643" fmla="*/ 9772650 w 15227300"/>
              <a:gd name="connsiteY3643" fmla="*/ 2451100 h 12611100"/>
              <a:gd name="connsiteX3644" fmla="*/ 9836150 w 15227300"/>
              <a:gd name="connsiteY3644" fmla="*/ 2660650 h 12611100"/>
              <a:gd name="connsiteX3645" fmla="*/ 9836150 w 15227300"/>
              <a:gd name="connsiteY3645" fmla="*/ 2781300 h 12611100"/>
              <a:gd name="connsiteX3646" fmla="*/ 9931400 w 15227300"/>
              <a:gd name="connsiteY3646" fmla="*/ 2946400 h 12611100"/>
              <a:gd name="connsiteX3647" fmla="*/ 9994900 w 15227300"/>
              <a:gd name="connsiteY3647" fmla="*/ 3035300 h 12611100"/>
              <a:gd name="connsiteX3648" fmla="*/ 10128250 w 15227300"/>
              <a:gd name="connsiteY3648" fmla="*/ 3238500 h 12611100"/>
              <a:gd name="connsiteX3649" fmla="*/ 10153650 w 15227300"/>
              <a:gd name="connsiteY3649" fmla="*/ 3276600 h 12611100"/>
              <a:gd name="connsiteX3650" fmla="*/ 10128250 w 15227300"/>
              <a:gd name="connsiteY3650" fmla="*/ 3333750 h 12611100"/>
              <a:gd name="connsiteX3651" fmla="*/ 10128250 w 15227300"/>
              <a:gd name="connsiteY3651" fmla="*/ 3524250 h 12611100"/>
              <a:gd name="connsiteX3652" fmla="*/ 10172700 w 15227300"/>
              <a:gd name="connsiteY3652" fmla="*/ 3524250 h 12611100"/>
              <a:gd name="connsiteX3653" fmla="*/ 10287000 w 15227300"/>
              <a:gd name="connsiteY3653" fmla="*/ 3498850 h 12611100"/>
              <a:gd name="connsiteX3654" fmla="*/ 10337800 w 15227300"/>
              <a:gd name="connsiteY3654" fmla="*/ 3479800 h 12611100"/>
              <a:gd name="connsiteX3655" fmla="*/ 10452100 w 15227300"/>
              <a:gd name="connsiteY3655" fmla="*/ 3441700 h 12611100"/>
              <a:gd name="connsiteX3656" fmla="*/ 10452100 w 15227300"/>
              <a:gd name="connsiteY3656" fmla="*/ 3359150 h 12611100"/>
              <a:gd name="connsiteX3657" fmla="*/ 10610850 w 15227300"/>
              <a:gd name="connsiteY3657" fmla="*/ 3359150 h 12611100"/>
              <a:gd name="connsiteX3658" fmla="*/ 10617200 w 15227300"/>
              <a:gd name="connsiteY3658" fmla="*/ 3340100 h 12611100"/>
              <a:gd name="connsiteX3659" fmla="*/ 10858500 w 15227300"/>
              <a:gd name="connsiteY3659" fmla="*/ 3244850 h 12611100"/>
              <a:gd name="connsiteX3660" fmla="*/ 11023600 w 15227300"/>
              <a:gd name="connsiteY3660" fmla="*/ 3194050 h 12611100"/>
              <a:gd name="connsiteX3661" fmla="*/ 11156950 w 15227300"/>
              <a:gd name="connsiteY3661" fmla="*/ 3194050 h 12611100"/>
              <a:gd name="connsiteX3662" fmla="*/ 11264900 w 15227300"/>
              <a:gd name="connsiteY3662" fmla="*/ 3270250 h 12611100"/>
              <a:gd name="connsiteX3663" fmla="*/ 11277600 w 15227300"/>
              <a:gd name="connsiteY3663" fmla="*/ 3257550 h 12611100"/>
              <a:gd name="connsiteX3664" fmla="*/ 11328400 w 15227300"/>
              <a:gd name="connsiteY3664" fmla="*/ 3257550 h 12611100"/>
              <a:gd name="connsiteX3665" fmla="*/ 11417300 w 15227300"/>
              <a:gd name="connsiteY3665" fmla="*/ 3289300 h 12611100"/>
              <a:gd name="connsiteX3666" fmla="*/ 11588750 w 15227300"/>
              <a:gd name="connsiteY3666" fmla="*/ 3467100 h 12611100"/>
              <a:gd name="connsiteX3667" fmla="*/ 11741150 w 15227300"/>
              <a:gd name="connsiteY3667" fmla="*/ 3486150 h 12611100"/>
              <a:gd name="connsiteX3668" fmla="*/ 11772900 w 15227300"/>
              <a:gd name="connsiteY3668" fmla="*/ 3524250 h 12611100"/>
              <a:gd name="connsiteX3669" fmla="*/ 11836400 w 15227300"/>
              <a:gd name="connsiteY3669" fmla="*/ 3644900 h 12611100"/>
              <a:gd name="connsiteX3670" fmla="*/ 11931650 w 15227300"/>
              <a:gd name="connsiteY3670" fmla="*/ 3803650 h 12611100"/>
              <a:gd name="connsiteX3671" fmla="*/ 12166600 w 15227300"/>
              <a:gd name="connsiteY3671" fmla="*/ 4178300 h 12611100"/>
              <a:gd name="connsiteX3672" fmla="*/ 12179300 w 15227300"/>
              <a:gd name="connsiteY3672" fmla="*/ 4254500 h 12611100"/>
              <a:gd name="connsiteX3673" fmla="*/ 12166600 w 15227300"/>
              <a:gd name="connsiteY3673" fmla="*/ 4362450 h 12611100"/>
              <a:gd name="connsiteX3674" fmla="*/ 12160250 w 15227300"/>
              <a:gd name="connsiteY3674" fmla="*/ 4387850 h 12611100"/>
              <a:gd name="connsiteX3675" fmla="*/ 12166600 w 15227300"/>
              <a:gd name="connsiteY3675" fmla="*/ 4406900 h 12611100"/>
              <a:gd name="connsiteX3676" fmla="*/ 12223750 w 15227300"/>
              <a:gd name="connsiteY3676" fmla="*/ 4572000 h 12611100"/>
              <a:gd name="connsiteX3677" fmla="*/ 12217400 w 15227300"/>
              <a:gd name="connsiteY3677" fmla="*/ 4603750 h 12611100"/>
              <a:gd name="connsiteX3678" fmla="*/ 12147550 w 15227300"/>
              <a:gd name="connsiteY3678" fmla="*/ 4692650 h 12611100"/>
              <a:gd name="connsiteX3679" fmla="*/ 12147550 w 15227300"/>
              <a:gd name="connsiteY3679" fmla="*/ 4864100 h 12611100"/>
              <a:gd name="connsiteX3680" fmla="*/ 12058650 w 15227300"/>
              <a:gd name="connsiteY3680" fmla="*/ 4876800 h 12611100"/>
              <a:gd name="connsiteX3681" fmla="*/ 11893550 w 15227300"/>
              <a:gd name="connsiteY3681" fmla="*/ 4984750 h 12611100"/>
              <a:gd name="connsiteX3682" fmla="*/ 11760200 w 15227300"/>
              <a:gd name="connsiteY3682" fmla="*/ 4984750 h 12611100"/>
              <a:gd name="connsiteX3683" fmla="*/ 11703050 w 15227300"/>
              <a:gd name="connsiteY3683" fmla="*/ 5003800 h 12611100"/>
              <a:gd name="connsiteX3684" fmla="*/ 11671300 w 15227300"/>
              <a:gd name="connsiteY3684" fmla="*/ 5181600 h 12611100"/>
              <a:gd name="connsiteX3685" fmla="*/ 11671300 w 15227300"/>
              <a:gd name="connsiteY3685" fmla="*/ 5226050 h 12611100"/>
              <a:gd name="connsiteX3686" fmla="*/ 11855450 w 15227300"/>
              <a:gd name="connsiteY3686" fmla="*/ 5397500 h 12611100"/>
              <a:gd name="connsiteX3687" fmla="*/ 11982450 w 15227300"/>
              <a:gd name="connsiteY3687" fmla="*/ 5410200 h 12611100"/>
              <a:gd name="connsiteX3688" fmla="*/ 12026900 w 15227300"/>
              <a:gd name="connsiteY3688" fmla="*/ 5429250 h 12611100"/>
              <a:gd name="connsiteX3689" fmla="*/ 12033250 w 15227300"/>
              <a:gd name="connsiteY3689" fmla="*/ 5448300 h 12611100"/>
              <a:gd name="connsiteX3690" fmla="*/ 11988800 w 15227300"/>
              <a:gd name="connsiteY3690" fmla="*/ 5505450 h 12611100"/>
              <a:gd name="connsiteX3691" fmla="*/ 11950700 w 15227300"/>
              <a:gd name="connsiteY3691" fmla="*/ 5683250 h 12611100"/>
              <a:gd name="connsiteX3692" fmla="*/ 12090400 w 15227300"/>
              <a:gd name="connsiteY3692" fmla="*/ 6057900 h 12611100"/>
              <a:gd name="connsiteX3693" fmla="*/ 12096750 w 15227300"/>
              <a:gd name="connsiteY3693" fmla="*/ 6076950 h 12611100"/>
              <a:gd name="connsiteX3694" fmla="*/ 12122150 w 15227300"/>
              <a:gd name="connsiteY3694" fmla="*/ 6096000 h 12611100"/>
              <a:gd name="connsiteX3695" fmla="*/ 12369800 w 15227300"/>
              <a:gd name="connsiteY3695" fmla="*/ 6464300 h 12611100"/>
              <a:gd name="connsiteX3696" fmla="*/ 12471400 w 15227300"/>
              <a:gd name="connsiteY3696" fmla="*/ 6686550 h 12611100"/>
              <a:gd name="connsiteX3697" fmla="*/ 12661900 w 15227300"/>
              <a:gd name="connsiteY3697" fmla="*/ 6978650 h 12611100"/>
              <a:gd name="connsiteX3698" fmla="*/ 12731750 w 15227300"/>
              <a:gd name="connsiteY3698" fmla="*/ 7118350 h 12611100"/>
              <a:gd name="connsiteX3699" fmla="*/ 12763500 w 15227300"/>
              <a:gd name="connsiteY3699" fmla="*/ 7200900 h 12611100"/>
              <a:gd name="connsiteX3700" fmla="*/ 12763500 w 15227300"/>
              <a:gd name="connsiteY3700" fmla="*/ 7359650 h 12611100"/>
              <a:gd name="connsiteX3701" fmla="*/ 12687300 w 15227300"/>
              <a:gd name="connsiteY3701" fmla="*/ 7645400 h 12611100"/>
              <a:gd name="connsiteX3702" fmla="*/ 12680950 w 15227300"/>
              <a:gd name="connsiteY3702" fmla="*/ 7797800 h 12611100"/>
              <a:gd name="connsiteX3703" fmla="*/ 12680950 w 15227300"/>
              <a:gd name="connsiteY3703" fmla="*/ 7912100 h 12611100"/>
              <a:gd name="connsiteX3704" fmla="*/ 12738100 w 15227300"/>
              <a:gd name="connsiteY3704" fmla="*/ 7912100 h 12611100"/>
              <a:gd name="connsiteX3705" fmla="*/ 12738100 w 15227300"/>
              <a:gd name="connsiteY3705" fmla="*/ 7867650 h 12611100"/>
              <a:gd name="connsiteX3706" fmla="*/ 12769850 w 15227300"/>
              <a:gd name="connsiteY3706" fmla="*/ 7715250 h 12611100"/>
              <a:gd name="connsiteX3707" fmla="*/ 12788900 w 15227300"/>
              <a:gd name="connsiteY3707" fmla="*/ 7689850 h 12611100"/>
              <a:gd name="connsiteX3708" fmla="*/ 13036550 w 15227300"/>
              <a:gd name="connsiteY3708" fmla="*/ 7435850 h 12611100"/>
              <a:gd name="connsiteX3709" fmla="*/ 13131800 w 15227300"/>
              <a:gd name="connsiteY3709" fmla="*/ 7397750 h 12611100"/>
              <a:gd name="connsiteX3710" fmla="*/ 13385800 w 15227300"/>
              <a:gd name="connsiteY3710" fmla="*/ 7391400 h 12611100"/>
              <a:gd name="connsiteX3711" fmla="*/ 13569950 w 15227300"/>
              <a:gd name="connsiteY3711" fmla="*/ 7397750 h 12611100"/>
              <a:gd name="connsiteX3712" fmla="*/ 13658850 w 15227300"/>
              <a:gd name="connsiteY3712" fmla="*/ 7499350 h 12611100"/>
              <a:gd name="connsiteX3713" fmla="*/ 13690600 w 15227300"/>
              <a:gd name="connsiteY3713" fmla="*/ 7581900 h 12611100"/>
              <a:gd name="connsiteX3714" fmla="*/ 13716000 w 15227300"/>
              <a:gd name="connsiteY3714" fmla="*/ 7727950 h 12611100"/>
              <a:gd name="connsiteX3715" fmla="*/ 13677900 w 15227300"/>
              <a:gd name="connsiteY3715" fmla="*/ 7899400 h 12611100"/>
              <a:gd name="connsiteX3716" fmla="*/ 13741400 w 15227300"/>
              <a:gd name="connsiteY3716" fmla="*/ 8337550 h 12611100"/>
              <a:gd name="connsiteX3717" fmla="*/ 13741400 w 15227300"/>
              <a:gd name="connsiteY3717" fmla="*/ 8540750 h 12611100"/>
              <a:gd name="connsiteX3718" fmla="*/ 13830300 w 15227300"/>
              <a:gd name="connsiteY3718" fmla="*/ 8540750 h 12611100"/>
              <a:gd name="connsiteX3719" fmla="*/ 13849350 w 15227300"/>
              <a:gd name="connsiteY3719" fmla="*/ 8528050 h 12611100"/>
              <a:gd name="connsiteX3720" fmla="*/ 13938250 w 15227300"/>
              <a:gd name="connsiteY3720" fmla="*/ 8515350 h 12611100"/>
              <a:gd name="connsiteX3721" fmla="*/ 14084300 w 15227300"/>
              <a:gd name="connsiteY3721" fmla="*/ 8515350 h 12611100"/>
              <a:gd name="connsiteX3722" fmla="*/ 14135100 w 15227300"/>
              <a:gd name="connsiteY3722" fmla="*/ 8528050 h 12611100"/>
              <a:gd name="connsiteX3723" fmla="*/ 14249400 w 15227300"/>
              <a:gd name="connsiteY3723" fmla="*/ 8667750 h 12611100"/>
              <a:gd name="connsiteX3724" fmla="*/ 14249400 w 15227300"/>
              <a:gd name="connsiteY3724" fmla="*/ 8801100 h 12611100"/>
              <a:gd name="connsiteX3725" fmla="*/ 14300200 w 15227300"/>
              <a:gd name="connsiteY3725" fmla="*/ 8820150 h 12611100"/>
              <a:gd name="connsiteX3726" fmla="*/ 14370050 w 15227300"/>
              <a:gd name="connsiteY3726" fmla="*/ 8782050 h 12611100"/>
              <a:gd name="connsiteX3727" fmla="*/ 14547850 w 15227300"/>
              <a:gd name="connsiteY3727" fmla="*/ 8699500 h 12611100"/>
              <a:gd name="connsiteX3728" fmla="*/ 14585950 w 15227300"/>
              <a:gd name="connsiteY3728" fmla="*/ 8699500 h 12611100"/>
              <a:gd name="connsiteX3729" fmla="*/ 14636750 w 15227300"/>
              <a:gd name="connsiteY3729" fmla="*/ 8769350 h 12611100"/>
              <a:gd name="connsiteX3730" fmla="*/ 14687550 w 15227300"/>
              <a:gd name="connsiteY3730" fmla="*/ 8782050 h 12611100"/>
              <a:gd name="connsiteX3731" fmla="*/ 14782800 w 15227300"/>
              <a:gd name="connsiteY3731" fmla="*/ 8832850 h 12611100"/>
              <a:gd name="connsiteX3732" fmla="*/ 14871700 w 15227300"/>
              <a:gd name="connsiteY3732" fmla="*/ 8940800 h 12611100"/>
              <a:gd name="connsiteX3733" fmla="*/ 14884400 w 15227300"/>
              <a:gd name="connsiteY3733" fmla="*/ 9004300 h 12611100"/>
              <a:gd name="connsiteX3734" fmla="*/ 14928850 w 15227300"/>
              <a:gd name="connsiteY3734" fmla="*/ 9086850 h 12611100"/>
              <a:gd name="connsiteX3735" fmla="*/ 14947900 w 15227300"/>
              <a:gd name="connsiteY3735" fmla="*/ 9182100 h 12611100"/>
              <a:gd name="connsiteX3736" fmla="*/ 14897100 w 15227300"/>
              <a:gd name="connsiteY3736" fmla="*/ 9429750 h 12611100"/>
              <a:gd name="connsiteX3737" fmla="*/ 14922500 w 15227300"/>
              <a:gd name="connsiteY3737" fmla="*/ 9436100 h 12611100"/>
              <a:gd name="connsiteX3738" fmla="*/ 15043150 w 15227300"/>
              <a:gd name="connsiteY3738" fmla="*/ 9404350 h 12611100"/>
              <a:gd name="connsiteX3739" fmla="*/ 15144750 w 15227300"/>
              <a:gd name="connsiteY3739" fmla="*/ 9404350 h 12611100"/>
              <a:gd name="connsiteX3740" fmla="*/ 15227300 w 15227300"/>
              <a:gd name="connsiteY3740" fmla="*/ 9404350 h 12611100"/>
              <a:gd name="connsiteX3741" fmla="*/ 15227300 w 15227300"/>
              <a:gd name="connsiteY3741" fmla="*/ 9588500 h 12611100"/>
              <a:gd name="connsiteX3742" fmla="*/ 15189200 w 15227300"/>
              <a:gd name="connsiteY3742" fmla="*/ 9601200 h 12611100"/>
              <a:gd name="connsiteX3743" fmla="*/ 15017750 w 15227300"/>
              <a:gd name="connsiteY3743" fmla="*/ 9626600 h 12611100"/>
              <a:gd name="connsiteX3744" fmla="*/ 15011400 w 15227300"/>
              <a:gd name="connsiteY3744" fmla="*/ 9639300 h 12611100"/>
              <a:gd name="connsiteX3745" fmla="*/ 14859000 w 15227300"/>
              <a:gd name="connsiteY3745" fmla="*/ 9639300 h 12611100"/>
              <a:gd name="connsiteX3746" fmla="*/ 14820900 w 15227300"/>
              <a:gd name="connsiteY3746" fmla="*/ 9696450 h 12611100"/>
              <a:gd name="connsiteX3747" fmla="*/ 14865350 w 15227300"/>
              <a:gd name="connsiteY3747" fmla="*/ 9798050 h 12611100"/>
              <a:gd name="connsiteX3748" fmla="*/ 15227300 w 15227300"/>
              <a:gd name="connsiteY3748" fmla="*/ 9975850 h 12611100"/>
              <a:gd name="connsiteX3749" fmla="*/ 15227300 w 15227300"/>
              <a:gd name="connsiteY3749" fmla="*/ 10001250 h 12611100"/>
              <a:gd name="connsiteX3750" fmla="*/ 15189200 w 15227300"/>
              <a:gd name="connsiteY3750" fmla="*/ 10001250 h 12611100"/>
              <a:gd name="connsiteX3751" fmla="*/ 15157450 w 15227300"/>
              <a:gd name="connsiteY3751" fmla="*/ 9982200 h 12611100"/>
              <a:gd name="connsiteX3752" fmla="*/ 15036800 w 15227300"/>
              <a:gd name="connsiteY3752" fmla="*/ 9982200 h 12611100"/>
              <a:gd name="connsiteX3753" fmla="*/ 15030450 w 15227300"/>
              <a:gd name="connsiteY3753" fmla="*/ 9994900 h 12611100"/>
              <a:gd name="connsiteX3754" fmla="*/ 15138400 w 15227300"/>
              <a:gd name="connsiteY3754" fmla="*/ 10115550 h 12611100"/>
              <a:gd name="connsiteX3755" fmla="*/ 15227300 w 15227300"/>
              <a:gd name="connsiteY3755" fmla="*/ 10071100 h 12611100"/>
              <a:gd name="connsiteX3756" fmla="*/ 15227300 w 15227300"/>
              <a:gd name="connsiteY3756" fmla="*/ 10255250 h 12611100"/>
              <a:gd name="connsiteX3757" fmla="*/ 15132050 w 15227300"/>
              <a:gd name="connsiteY3757" fmla="*/ 10439400 h 12611100"/>
              <a:gd name="connsiteX3758" fmla="*/ 15227300 w 15227300"/>
              <a:gd name="connsiteY3758" fmla="*/ 10490200 h 12611100"/>
              <a:gd name="connsiteX3759" fmla="*/ 15227300 w 15227300"/>
              <a:gd name="connsiteY3759" fmla="*/ 10636250 h 12611100"/>
              <a:gd name="connsiteX3760" fmla="*/ 15119350 w 15227300"/>
              <a:gd name="connsiteY3760" fmla="*/ 10718800 h 12611100"/>
              <a:gd name="connsiteX3761" fmla="*/ 15138400 w 15227300"/>
              <a:gd name="connsiteY3761" fmla="*/ 10795000 h 12611100"/>
              <a:gd name="connsiteX3762" fmla="*/ 15201900 w 15227300"/>
              <a:gd name="connsiteY3762" fmla="*/ 10750550 h 12611100"/>
              <a:gd name="connsiteX3763" fmla="*/ 15227300 w 15227300"/>
              <a:gd name="connsiteY3763" fmla="*/ 10750550 h 12611100"/>
              <a:gd name="connsiteX3764" fmla="*/ 15227300 w 15227300"/>
              <a:gd name="connsiteY3764" fmla="*/ 12611100 h 12611100"/>
              <a:gd name="connsiteX3765" fmla="*/ 11791950 w 15227300"/>
              <a:gd name="connsiteY3765" fmla="*/ 12611100 h 12611100"/>
              <a:gd name="connsiteX3766" fmla="*/ 11785600 w 15227300"/>
              <a:gd name="connsiteY3766" fmla="*/ 12585700 h 12611100"/>
              <a:gd name="connsiteX3767" fmla="*/ 11893550 w 15227300"/>
              <a:gd name="connsiteY3767" fmla="*/ 12338050 h 12611100"/>
              <a:gd name="connsiteX3768" fmla="*/ 11893550 w 15227300"/>
              <a:gd name="connsiteY3768" fmla="*/ 12141200 h 12611100"/>
              <a:gd name="connsiteX3769" fmla="*/ 11912600 w 15227300"/>
              <a:gd name="connsiteY3769" fmla="*/ 12084050 h 12611100"/>
              <a:gd name="connsiteX3770" fmla="*/ 12020550 w 15227300"/>
              <a:gd name="connsiteY3770" fmla="*/ 11842750 h 12611100"/>
              <a:gd name="connsiteX3771" fmla="*/ 12020550 w 15227300"/>
              <a:gd name="connsiteY3771" fmla="*/ 11690350 h 12611100"/>
              <a:gd name="connsiteX3772" fmla="*/ 12052300 w 15227300"/>
              <a:gd name="connsiteY3772" fmla="*/ 11499850 h 12611100"/>
              <a:gd name="connsiteX3773" fmla="*/ 12134850 w 15227300"/>
              <a:gd name="connsiteY3773" fmla="*/ 11195050 h 12611100"/>
              <a:gd name="connsiteX3774" fmla="*/ 12325350 w 15227300"/>
              <a:gd name="connsiteY3774" fmla="*/ 10680700 h 12611100"/>
              <a:gd name="connsiteX3775" fmla="*/ 12319000 w 15227300"/>
              <a:gd name="connsiteY3775" fmla="*/ 10668000 h 12611100"/>
              <a:gd name="connsiteX3776" fmla="*/ 12001500 w 15227300"/>
              <a:gd name="connsiteY3776" fmla="*/ 11493500 h 12611100"/>
              <a:gd name="connsiteX3777" fmla="*/ 11957050 w 15227300"/>
              <a:gd name="connsiteY3777" fmla="*/ 11493500 h 12611100"/>
              <a:gd name="connsiteX3778" fmla="*/ 11950700 w 15227300"/>
              <a:gd name="connsiteY3778" fmla="*/ 11449050 h 12611100"/>
              <a:gd name="connsiteX3779" fmla="*/ 11976100 w 15227300"/>
              <a:gd name="connsiteY3779" fmla="*/ 11366500 h 12611100"/>
              <a:gd name="connsiteX3780" fmla="*/ 11969750 w 15227300"/>
              <a:gd name="connsiteY3780" fmla="*/ 11328400 h 12611100"/>
              <a:gd name="connsiteX3781" fmla="*/ 11887200 w 15227300"/>
              <a:gd name="connsiteY3781" fmla="*/ 11487150 h 12611100"/>
              <a:gd name="connsiteX3782" fmla="*/ 11868150 w 15227300"/>
              <a:gd name="connsiteY3782" fmla="*/ 11728450 h 12611100"/>
              <a:gd name="connsiteX3783" fmla="*/ 11830050 w 15227300"/>
              <a:gd name="connsiteY3783" fmla="*/ 11842750 h 12611100"/>
              <a:gd name="connsiteX3784" fmla="*/ 11766550 w 15227300"/>
              <a:gd name="connsiteY3784" fmla="*/ 12026900 h 12611100"/>
              <a:gd name="connsiteX3785" fmla="*/ 11760200 w 15227300"/>
              <a:gd name="connsiteY3785" fmla="*/ 12065000 h 12611100"/>
              <a:gd name="connsiteX3786" fmla="*/ 11709400 w 15227300"/>
              <a:gd name="connsiteY3786" fmla="*/ 12268200 h 12611100"/>
              <a:gd name="connsiteX3787" fmla="*/ 11703050 w 15227300"/>
              <a:gd name="connsiteY3787" fmla="*/ 12280900 h 12611100"/>
              <a:gd name="connsiteX3788" fmla="*/ 11703050 w 15227300"/>
              <a:gd name="connsiteY3788" fmla="*/ 12541250 h 12611100"/>
              <a:gd name="connsiteX3789" fmla="*/ 11715750 w 15227300"/>
              <a:gd name="connsiteY3789" fmla="*/ 12553950 h 12611100"/>
              <a:gd name="connsiteX3790" fmla="*/ 11715750 w 15227300"/>
              <a:gd name="connsiteY3790" fmla="*/ 12611100 h 12611100"/>
              <a:gd name="connsiteX3791" fmla="*/ 11023600 w 15227300"/>
              <a:gd name="connsiteY3791" fmla="*/ 12611100 h 12611100"/>
              <a:gd name="connsiteX3792" fmla="*/ 10864850 w 15227300"/>
              <a:gd name="connsiteY3792" fmla="*/ 12236450 h 12611100"/>
              <a:gd name="connsiteX3793" fmla="*/ 10845800 w 15227300"/>
              <a:gd name="connsiteY3793" fmla="*/ 12325350 h 12611100"/>
              <a:gd name="connsiteX3794" fmla="*/ 10871200 w 15227300"/>
              <a:gd name="connsiteY3794" fmla="*/ 12446000 h 12611100"/>
              <a:gd name="connsiteX3795" fmla="*/ 10896600 w 15227300"/>
              <a:gd name="connsiteY3795" fmla="*/ 12611100 h 12611100"/>
              <a:gd name="connsiteX3796" fmla="*/ 9652000 w 15227300"/>
              <a:gd name="connsiteY3796" fmla="*/ 12611100 h 12611100"/>
              <a:gd name="connsiteX3797" fmla="*/ 9639300 w 15227300"/>
              <a:gd name="connsiteY3797" fmla="*/ 12598400 h 12611100"/>
              <a:gd name="connsiteX3798" fmla="*/ 9302750 w 15227300"/>
              <a:gd name="connsiteY3798" fmla="*/ 12598400 h 12611100"/>
              <a:gd name="connsiteX3799" fmla="*/ 9290050 w 15227300"/>
              <a:gd name="connsiteY3799" fmla="*/ 12611100 h 12611100"/>
              <a:gd name="connsiteX3800" fmla="*/ 8172450 w 15227300"/>
              <a:gd name="connsiteY3800" fmla="*/ 12611100 h 12611100"/>
              <a:gd name="connsiteX3801" fmla="*/ 7988300 w 15227300"/>
              <a:gd name="connsiteY3801" fmla="*/ 12242800 h 12611100"/>
              <a:gd name="connsiteX3802" fmla="*/ 7962900 w 15227300"/>
              <a:gd name="connsiteY3802" fmla="*/ 12179300 h 12611100"/>
              <a:gd name="connsiteX3803" fmla="*/ 7524750 w 15227300"/>
              <a:gd name="connsiteY3803" fmla="*/ 11099800 h 12611100"/>
              <a:gd name="connsiteX3804" fmla="*/ 7467600 w 15227300"/>
              <a:gd name="connsiteY3804" fmla="*/ 10928350 h 12611100"/>
              <a:gd name="connsiteX3805" fmla="*/ 7416800 w 15227300"/>
              <a:gd name="connsiteY3805" fmla="*/ 10801350 h 12611100"/>
              <a:gd name="connsiteX3806" fmla="*/ 7232650 w 15227300"/>
              <a:gd name="connsiteY3806" fmla="*/ 10299700 h 12611100"/>
              <a:gd name="connsiteX3807" fmla="*/ 7067550 w 15227300"/>
              <a:gd name="connsiteY3807" fmla="*/ 9899650 h 12611100"/>
              <a:gd name="connsiteX3808" fmla="*/ 7042150 w 15227300"/>
              <a:gd name="connsiteY3808" fmla="*/ 9766300 h 12611100"/>
              <a:gd name="connsiteX3809" fmla="*/ 7035800 w 15227300"/>
              <a:gd name="connsiteY3809" fmla="*/ 9759950 h 12611100"/>
              <a:gd name="connsiteX3810" fmla="*/ 7035800 w 15227300"/>
              <a:gd name="connsiteY3810" fmla="*/ 9632950 h 12611100"/>
              <a:gd name="connsiteX3811" fmla="*/ 6959600 w 15227300"/>
              <a:gd name="connsiteY3811" fmla="*/ 9474200 h 12611100"/>
              <a:gd name="connsiteX3812" fmla="*/ 6731000 w 15227300"/>
              <a:gd name="connsiteY3812" fmla="*/ 8763000 h 12611100"/>
              <a:gd name="connsiteX3813" fmla="*/ 6559550 w 15227300"/>
              <a:gd name="connsiteY3813" fmla="*/ 8242300 h 12611100"/>
              <a:gd name="connsiteX3814" fmla="*/ 6470650 w 15227300"/>
              <a:gd name="connsiteY3814" fmla="*/ 7829550 h 12611100"/>
              <a:gd name="connsiteX3815" fmla="*/ 6451600 w 15227300"/>
              <a:gd name="connsiteY3815" fmla="*/ 7829550 h 12611100"/>
              <a:gd name="connsiteX3816" fmla="*/ 6432550 w 15227300"/>
              <a:gd name="connsiteY3816" fmla="*/ 7861300 h 12611100"/>
              <a:gd name="connsiteX3817" fmla="*/ 6553200 w 15227300"/>
              <a:gd name="connsiteY3817" fmla="*/ 8324850 h 12611100"/>
              <a:gd name="connsiteX3818" fmla="*/ 6553200 w 15227300"/>
              <a:gd name="connsiteY3818" fmla="*/ 8623300 h 12611100"/>
              <a:gd name="connsiteX3819" fmla="*/ 6642100 w 15227300"/>
              <a:gd name="connsiteY3819" fmla="*/ 8890000 h 12611100"/>
              <a:gd name="connsiteX3820" fmla="*/ 6648450 w 15227300"/>
              <a:gd name="connsiteY3820" fmla="*/ 8934450 h 12611100"/>
              <a:gd name="connsiteX3821" fmla="*/ 6794500 w 15227300"/>
              <a:gd name="connsiteY3821" fmla="*/ 9334500 h 12611100"/>
              <a:gd name="connsiteX3822" fmla="*/ 6794500 w 15227300"/>
              <a:gd name="connsiteY3822" fmla="*/ 9353550 h 12611100"/>
              <a:gd name="connsiteX3823" fmla="*/ 6915150 w 15227300"/>
              <a:gd name="connsiteY3823" fmla="*/ 9734550 h 12611100"/>
              <a:gd name="connsiteX3824" fmla="*/ 7035800 w 15227300"/>
              <a:gd name="connsiteY3824" fmla="*/ 10147300 h 12611100"/>
              <a:gd name="connsiteX3825" fmla="*/ 7010400 w 15227300"/>
              <a:gd name="connsiteY3825" fmla="*/ 10153650 h 12611100"/>
              <a:gd name="connsiteX3826" fmla="*/ 6991350 w 15227300"/>
              <a:gd name="connsiteY3826" fmla="*/ 10147300 h 12611100"/>
              <a:gd name="connsiteX3827" fmla="*/ 6731000 w 15227300"/>
              <a:gd name="connsiteY3827" fmla="*/ 9734550 h 12611100"/>
              <a:gd name="connsiteX3828" fmla="*/ 6705600 w 15227300"/>
              <a:gd name="connsiteY3828" fmla="*/ 9791700 h 12611100"/>
              <a:gd name="connsiteX3829" fmla="*/ 6737350 w 15227300"/>
              <a:gd name="connsiteY3829" fmla="*/ 9861550 h 12611100"/>
              <a:gd name="connsiteX3830" fmla="*/ 6788150 w 15227300"/>
              <a:gd name="connsiteY3830" fmla="*/ 9963150 h 12611100"/>
              <a:gd name="connsiteX3831" fmla="*/ 7023100 w 15227300"/>
              <a:gd name="connsiteY3831" fmla="*/ 10382250 h 12611100"/>
              <a:gd name="connsiteX3832" fmla="*/ 7118350 w 15227300"/>
              <a:gd name="connsiteY3832" fmla="*/ 10471150 h 12611100"/>
              <a:gd name="connsiteX3833" fmla="*/ 7219950 w 15227300"/>
              <a:gd name="connsiteY3833" fmla="*/ 10687050 h 12611100"/>
              <a:gd name="connsiteX3834" fmla="*/ 7283450 w 15227300"/>
              <a:gd name="connsiteY3834" fmla="*/ 10718800 h 12611100"/>
              <a:gd name="connsiteX3835" fmla="*/ 7264400 w 15227300"/>
              <a:gd name="connsiteY3835" fmla="*/ 10775950 h 12611100"/>
              <a:gd name="connsiteX3836" fmla="*/ 7366000 w 15227300"/>
              <a:gd name="connsiteY3836" fmla="*/ 10985500 h 12611100"/>
              <a:gd name="connsiteX3837" fmla="*/ 7378700 w 15227300"/>
              <a:gd name="connsiteY3837" fmla="*/ 11023600 h 12611100"/>
              <a:gd name="connsiteX3838" fmla="*/ 7391400 w 15227300"/>
              <a:gd name="connsiteY3838" fmla="*/ 11036300 h 12611100"/>
              <a:gd name="connsiteX3839" fmla="*/ 7454900 w 15227300"/>
              <a:gd name="connsiteY3839" fmla="*/ 11169650 h 12611100"/>
              <a:gd name="connsiteX3840" fmla="*/ 7429500 w 15227300"/>
              <a:gd name="connsiteY3840" fmla="*/ 11245850 h 12611100"/>
              <a:gd name="connsiteX3841" fmla="*/ 7442200 w 15227300"/>
              <a:gd name="connsiteY3841" fmla="*/ 11296650 h 12611100"/>
              <a:gd name="connsiteX3842" fmla="*/ 7556500 w 15227300"/>
              <a:gd name="connsiteY3842" fmla="*/ 11436350 h 12611100"/>
              <a:gd name="connsiteX3843" fmla="*/ 7588250 w 15227300"/>
              <a:gd name="connsiteY3843" fmla="*/ 11557000 h 12611100"/>
              <a:gd name="connsiteX3844" fmla="*/ 7607300 w 15227300"/>
              <a:gd name="connsiteY3844" fmla="*/ 11684000 h 12611100"/>
              <a:gd name="connsiteX3845" fmla="*/ 7626350 w 15227300"/>
              <a:gd name="connsiteY3845" fmla="*/ 11779250 h 12611100"/>
              <a:gd name="connsiteX3846" fmla="*/ 7683500 w 15227300"/>
              <a:gd name="connsiteY3846" fmla="*/ 11893550 h 12611100"/>
              <a:gd name="connsiteX3847" fmla="*/ 7886700 w 15227300"/>
              <a:gd name="connsiteY3847" fmla="*/ 12217400 h 12611100"/>
              <a:gd name="connsiteX3848" fmla="*/ 7867650 w 15227300"/>
              <a:gd name="connsiteY3848" fmla="*/ 12280900 h 12611100"/>
              <a:gd name="connsiteX3849" fmla="*/ 7874000 w 15227300"/>
              <a:gd name="connsiteY3849" fmla="*/ 12312650 h 12611100"/>
              <a:gd name="connsiteX3850" fmla="*/ 8007350 w 15227300"/>
              <a:gd name="connsiteY3850" fmla="*/ 12490450 h 12611100"/>
              <a:gd name="connsiteX3851" fmla="*/ 8007350 w 15227300"/>
              <a:gd name="connsiteY3851" fmla="*/ 12611100 h 12611100"/>
              <a:gd name="connsiteX3852" fmla="*/ 4222750 w 15227300"/>
              <a:gd name="connsiteY3852" fmla="*/ 12611100 h 12611100"/>
              <a:gd name="connsiteX3853" fmla="*/ 4222750 w 15227300"/>
              <a:gd name="connsiteY3853" fmla="*/ 12573000 h 12611100"/>
              <a:gd name="connsiteX3854" fmla="*/ 4343400 w 15227300"/>
              <a:gd name="connsiteY3854" fmla="*/ 12395200 h 12611100"/>
              <a:gd name="connsiteX3855" fmla="*/ 4368800 w 15227300"/>
              <a:gd name="connsiteY3855" fmla="*/ 12325350 h 12611100"/>
              <a:gd name="connsiteX3856" fmla="*/ 4387850 w 15227300"/>
              <a:gd name="connsiteY3856" fmla="*/ 12230100 h 12611100"/>
              <a:gd name="connsiteX3857" fmla="*/ 4406900 w 15227300"/>
              <a:gd name="connsiteY3857" fmla="*/ 12128500 h 12611100"/>
              <a:gd name="connsiteX3858" fmla="*/ 4610100 w 15227300"/>
              <a:gd name="connsiteY3858" fmla="*/ 11677650 h 12611100"/>
              <a:gd name="connsiteX3859" fmla="*/ 4705350 w 15227300"/>
              <a:gd name="connsiteY3859" fmla="*/ 11334750 h 12611100"/>
              <a:gd name="connsiteX3860" fmla="*/ 4737100 w 15227300"/>
              <a:gd name="connsiteY3860" fmla="*/ 11233150 h 12611100"/>
              <a:gd name="connsiteX3861" fmla="*/ 4806950 w 15227300"/>
              <a:gd name="connsiteY3861" fmla="*/ 10953750 h 12611100"/>
              <a:gd name="connsiteX3862" fmla="*/ 4883150 w 15227300"/>
              <a:gd name="connsiteY3862" fmla="*/ 10750550 h 12611100"/>
              <a:gd name="connsiteX3863" fmla="*/ 4946650 w 15227300"/>
              <a:gd name="connsiteY3863" fmla="*/ 10591800 h 12611100"/>
              <a:gd name="connsiteX3864" fmla="*/ 5048250 w 15227300"/>
              <a:gd name="connsiteY3864" fmla="*/ 10369550 h 12611100"/>
              <a:gd name="connsiteX3865" fmla="*/ 5213350 w 15227300"/>
              <a:gd name="connsiteY3865" fmla="*/ 9950450 h 12611100"/>
              <a:gd name="connsiteX3866" fmla="*/ 5226050 w 15227300"/>
              <a:gd name="connsiteY3866" fmla="*/ 9880600 h 12611100"/>
              <a:gd name="connsiteX3867" fmla="*/ 5397500 w 15227300"/>
              <a:gd name="connsiteY3867" fmla="*/ 9309100 h 12611100"/>
              <a:gd name="connsiteX3868" fmla="*/ 5708650 w 15227300"/>
              <a:gd name="connsiteY3868" fmla="*/ 8407400 h 12611100"/>
              <a:gd name="connsiteX3869" fmla="*/ 5727700 w 15227300"/>
              <a:gd name="connsiteY3869" fmla="*/ 8388350 h 12611100"/>
              <a:gd name="connsiteX3870" fmla="*/ 5727700 w 15227300"/>
              <a:gd name="connsiteY3870" fmla="*/ 8083550 h 12611100"/>
              <a:gd name="connsiteX3871" fmla="*/ 5816600 w 15227300"/>
              <a:gd name="connsiteY3871" fmla="*/ 7829550 h 12611100"/>
              <a:gd name="connsiteX3872" fmla="*/ 5886450 w 15227300"/>
              <a:gd name="connsiteY3872" fmla="*/ 7810500 h 12611100"/>
              <a:gd name="connsiteX3873" fmla="*/ 5816600 w 15227300"/>
              <a:gd name="connsiteY3873" fmla="*/ 7734300 h 12611100"/>
              <a:gd name="connsiteX3874" fmla="*/ 5842000 w 15227300"/>
              <a:gd name="connsiteY3874" fmla="*/ 7664450 h 12611100"/>
              <a:gd name="connsiteX3875" fmla="*/ 5886450 w 15227300"/>
              <a:gd name="connsiteY3875" fmla="*/ 7505700 h 12611100"/>
              <a:gd name="connsiteX3876" fmla="*/ 5905500 w 15227300"/>
              <a:gd name="connsiteY3876" fmla="*/ 7435850 h 12611100"/>
              <a:gd name="connsiteX3877" fmla="*/ 5949950 w 15227300"/>
              <a:gd name="connsiteY3877" fmla="*/ 7372350 h 12611100"/>
              <a:gd name="connsiteX3878" fmla="*/ 6172200 w 15227300"/>
              <a:gd name="connsiteY3878" fmla="*/ 7327900 h 12611100"/>
              <a:gd name="connsiteX3879" fmla="*/ 6178550 w 15227300"/>
              <a:gd name="connsiteY3879" fmla="*/ 7315200 h 12611100"/>
              <a:gd name="connsiteX3880" fmla="*/ 6318250 w 15227300"/>
              <a:gd name="connsiteY3880" fmla="*/ 7289800 h 12611100"/>
              <a:gd name="connsiteX3881" fmla="*/ 6470650 w 15227300"/>
              <a:gd name="connsiteY3881" fmla="*/ 7277100 h 12611100"/>
              <a:gd name="connsiteX3882" fmla="*/ 6483350 w 15227300"/>
              <a:gd name="connsiteY3882" fmla="*/ 7264400 h 12611100"/>
              <a:gd name="connsiteX3883" fmla="*/ 6705600 w 15227300"/>
              <a:gd name="connsiteY3883" fmla="*/ 7232650 h 12611100"/>
              <a:gd name="connsiteX3884" fmla="*/ 6781800 w 15227300"/>
              <a:gd name="connsiteY3884" fmla="*/ 7219950 h 12611100"/>
              <a:gd name="connsiteX3885" fmla="*/ 6965950 w 15227300"/>
              <a:gd name="connsiteY3885" fmla="*/ 7219950 h 12611100"/>
              <a:gd name="connsiteX3886" fmla="*/ 7029450 w 15227300"/>
              <a:gd name="connsiteY3886" fmla="*/ 7200900 h 12611100"/>
              <a:gd name="connsiteX3887" fmla="*/ 7080250 w 15227300"/>
              <a:gd name="connsiteY3887" fmla="*/ 7156450 h 12611100"/>
              <a:gd name="connsiteX3888" fmla="*/ 6731000 w 15227300"/>
              <a:gd name="connsiteY3888" fmla="*/ 7156450 h 12611100"/>
              <a:gd name="connsiteX3889" fmla="*/ 5962650 w 15227300"/>
              <a:gd name="connsiteY3889" fmla="*/ 7289800 h 12611100"/>
              <a:gd name="connsiteX3890" fmla="*/ 5943600 w 15227300"/>
              <a:gd name="connsiteY3890" fmla="*/ 7270750 h 12611100"/>
              <a:gd name="connsiteX3891" fmla="*/ 5956300 w 15227300"/>
              <a:gd name="connsiteY3891" fmla="*/ 7188200 h 12611100"/>
              <a:gd name="connsiteX3892" fmla="*/ 5975350 w 15227300"/>
              <a:gd name="connsiteY3892" fmla="*/ 7112000 h 12611100"/>
              <a:gd name="connsiteX3893" fmla="*/ 5988050 w 15227300"/>
              <a:gd name="connsiteY3893" fmla="*/ 7073900 h 12611100"/>
              <a:gd name="connsiteX3894" fmla="*/ 6134100 w 15227300"/>
              <a:gd name="connsiteY3894" fmla="*/ 7004050 h 12611100"/>
              <a:gd name="connsiteX3895" fmla="*/ 6242050 w 15227300"/>
              <a:gd name="connsiteY3895" fmla="*/ 6978650 h 12611100"/>
              <a:gd name="connsiteX3896" fmla="*/ 6413500 w 15227300"/>
              <a:gd name="connsiteY3896" fmla="*/ 6978650 h 12611100"/>
              <a:gd name="connsiteX3897" fmla="*/ 6578600 w 15227300"/>
              <a:gd name="connsiteY3897" fmla="*/ 6896100 h 12611100"/>
              <a:gd name="connsiteX3898" fmla="*/ 6559550 w 15227300"/>
              <a:gd name="connsiteY3898" fmla="*/ 6889750 h 12611100"/>
              <a:gd name="connsiteX3899" fmla="*/ 6496050 w 15227300"/>
              <a:gd name="connsiteY3899" fmla="*/ 6908800 h 12611100"/>
              <a:gd name="connsiteX3900" fmla="*/ 6337300 w 15227300"/>
              <a:gd name="connsiteY3900" fmla="*/ 6934200 h 12611100"/>
              <a:gd name="connsiteX3901" fmla="*/ 6013450 w 15227300"/>
              <a:gd name="connsiteY3901" fmla="*/ 6972300 h 12611100"/>
              <a:gd name="connsiteX3902" fmla="*/ 5981700 w 15227300"/>
              <a:gd name="connsiteY3902" fmla="*/ 6877050 h 12611100"/>
              <a:gd name="connsiteX3903" fmla="*/ 5962650 w 15227300"/>
              <a:gd name="connsiteY3903" fmla="*/ 6851650 h 12611100"/>
              <a:gd name="connsiteX3904" fmla="*/ 5918200 w 15227300"/>
              <a:gd name="connsiteY3904" fmla="*/ 6705600 h 12611100"/>
              <a:gd name="connsiteX3905" fmla="*/ 5956300 w 15227300"/>
              <a:gd name="connsiteY3905" fmla="*/ 6540500 h 12611100"/>
              <a:gd name="connsiteX3906" fmla="*/ 6038850 w 15227300"/>
              <a:gd name="connsiteY3906" fmla="*/ 6280150 h 12611100"/>
              <a:gd name="connsiteX3907" fmla="*/ 6096000 w 15227300"/>
              <a:gd name="connsiteY3907" fmla="*/ 6146800 h 12611100"/>
              <a:gd name="connsiteX3908" fmla="*/ 6134100 w 15227300"/>
              <a:gd name="connsiteY3908" fmla="*/ 6032500 h 12611100"/>
              <a:gd name="connsiteX3909" fmla="*/ 6216650 w 15227300"/>
              <a:gd name="connsiteY3909" fmla="*/ 5803900 h 12611100"/>
              <a:gd name="connsiteX3910" fmla="*/ 6248400 w 15227300"/>
              <a:gd name="connsiteY3910" fmla="*/ 5670550 h 12611100"/>
              <a:gd name="connsiteX3911" fmla="*/ 6324600 w 15227300"/>
              <a:gd name="connsiteY3911" fmla="*/ 5556250 h 12611100"/>
              <a:gd name="connsiteX3912" fmla="*/ 6508750 w 15227300"/>
              <a:gd name="connsiteY3912" fmla="*/ 5530850 h 12611100"/>
              <a:gd name="connsiteX3913" fmla="*/ 6781800 w 15227300"/>
              <a:gd name="connsiteY3913" fmla="*/ 5156200 h 12611100"/>
              <a:gd name="connsiteX3914" fmla="*/ 6781800 w 15227300"/>
              <a:gd name="connsiteY3914" fmla="*/ 5137150 h 12611100"/>
              <a:gd name="connsiteX3915" fmla="*/ 6756400 w 15227300"/>
              <a:gd name="connsiteY3915" fmla="*/ 5130800 h 12611100"/>
              <a:gd name="connsiteX3916" fmla="*/ 6623050 w 15227300"/>
              <a:gd name="connsiteY3916" fmla="*/ 5283200 h 12611100"/>
              <a:gd name="connsiteX3917" fmla="*/ 6445250 w 15227300"/>
              <a:gd name="connsiteY3917" fmla="*/ 5467350 h 12611100"/>
              <a:gd name="connsiteX3918" fmla="*/ 6292850 w 15227300"/>
              <a:gd name="connsiteY3918" fmla="*/ 5467350 h 12611100"/>
              <a:gd name="connsiteX3919" fmla="*/ 6273800 w 15227300"/>
              <a:gd name="connsiteY3919" fmla="*/ 5403850 h 12611100"/>
              <a:gd name="connsiteX3920" fmla="*/ 6273800 w 15227300"/>
              <a:gd name="connsiteY3920" fmla="*/ 5391150 h 12611100"/>
              <a:gd name="connsiteX3921" fmla="*/ 6286500 w 15227300"/>
              <a:gd name="connsiteY3921" fmla="*/ 5340350 h 12611100"/>
              <a:gd name="connsiteX3922" fmla="*/ 6191250 w 15227300"/>
              <a:gd name="connsiteY3922" fmla="*/ 5594350 h 12611100"/>
              <a:gd name="connsiteX3923" fmla="*/ 6172200 w 15227300"/>
              <a:gd name="connsiteY3923" fmla="*/ 5702300 h 12611100"/>
              <a:gd name="connsiteX3924" fmla="*/ 5854700 w 15227300"/>
              <a:gd name="connsiteY3924" fmla="*/ 6699250 h 12611100"/>
              <a:gd name="connsiteX3925" fmla="*/ 5930900 w 15227300"/>
              <a:gd name="connsiteY3925" fmla="*/ 6902450 h 12611100"/>
              <a:gd name="connsiteX3926" fmla="*/ 5943600 w 15227300"/>
              <a:gd name="connsiteY3926" fmla="*/ 6985000 h 12611100"/>
              <a:gd name="connsiteX3927" fmla="*/ 5861050 w 15227300"/>
              <a:gd name="connsiteY3927" fmla="*/ 7296150 h 12611100"/>
              <a:gd name="connsiteX3928" fmla="*/ 5765800 w 15227300"/>
              <a:gd name="connsiteY3928" fmla="*/ 7537450 h 12611100"/>
              <a:gd name="connsiteX3929" fmla="*/ 5740400 w 15227300"/>
              <a:gd name="connsiteY3929" fmla="*/ 7645400 h 12611100"/>
              <a:gd name="connsiteX3930" fmla="*/ 5689600 w 15227300"/>
              <a:gd name="connsiteY3930" fmla="*/ 7804150 h 12611100"/>
              <a:gd name="connsiteX3931" fmla="*/ 5619750 w 15227300"/>
              <a:gd name="connsiteY3931" fmla="*/ 8115300 h 12611100"/>
              <a:gd name="connsiteX3932" fmla="*/ 5664200 w 15227300"/>
              <a:gd name="connsiteY3932" fmla="*/ 8293100 h 12611100"/>
              <a:gd name="connsiteX3933" fmla="*/ 5651500 w 15227300"/>
              <a:gd name="connsiteY3933" fmla="*/ 8312150 h 12611100"/>
              <a:gd name="connsiteX3934" fmla="*/ 5524500 w 15227300"/>
              <a:gd name="connsiteY3934" fmla="*/ 8604250 h 12611100"/>
              <a:gd name="connsiteX3935" fmla="*/ 5467350 w 15227300"/>
              <a:gd name="connsiteY3935" fmla="*/ 8763000 h 12611100"/>
              <a:gd name="connsiteX3936" fmla="*/ 5384800 w 15227300"/>
              <a:gd name="connsiteY3936" fmla="*/ 8978900 h 12611100"/>
              <a:gd name="connsiteX3937" fmla="*/ 5232400 w 15227300"/>
              <a:gd name="connsiteY3937" fmla="*/ 9474200 h 12611100"/>
              <a:gd name="connsiteX3938" fmla="*/ 5111750 w 15227300"/>
              <a:gd name="connsiteY3938" fmla="*/ 9766300 h 12611100"/>
              <a:gd name="connsiteX3939" fmla="*/ 5073650 w 15227300"/>
              <a:gd name="connsiteY3939" fmla="*/ 9994900 h 12611100"/>
              <a:gd name="connsiteX3940" fmla="*/ 4654550 w 15227300"/>
              <a:gd name="connsiteY3940" fmla="*/ 11004550 h 12611100"/>
              <a:gd name="connsiteX3941" fmla="*/ 4654550 w 15227300"/>
              <a:gd name="connsiteY3941" fmla="*/ 11150600 h 12611100"/>
              <a:gd name="connsiteX3942" fmla="*/ 4425950 w 15227300"/>
              <a:gd name="connsiteY3942" fmla="*/ 11696700 h 12611100"/>
              <a:gd name="connsiteX3943" fmla="*/ 4330700 w 15227300"/>
              <a:gd name="connsiteY3943" fmla="*/ 11899900 h 12611100"/>
              <a:gd name="connsiteX3944" fmla="*/ 4260850 w 15227300"/>
              <a:gd name="connsiteY3944" fmla="*/ 12071350 h 12611100"/>
              <a:gd name="connsiteX3945" fmla="*/ 4222750 w 15227300"/>
              <a:gd name="connsiteY3945" fmla="*/ 12198350 h 12611100"/>
              <a:gd name="connsiteX3946" fmla="*/ 4191000 w 15227300"/>
              <a:gd name="connsiteY3946" fmla="*/ 12217400 h 12611100"/>
              <a:gd name="connsiteX3947" fmla="*/ 4171950 w 15227300"/>
              <a:gd name="connsiteY3947" fmla="*/ 12204700 h 12611100"/>
              <a:gd name="connsiteX3948" fmla="*/ 4171950 w 15227300"/>
              <a:gd name="connsiteY3948" fmla="*/ 11563350 h 12611100"/>
              <a:gd name="connsiteX3949" fmla="*/ 4140200 w 15227300"/>
              <a:gd name="connsiteY3949" fmla="*/ 11404600 h 12611100"/>
              <a:gd name="connsiteX3950" fmla="*/ 4171950 w 15227300"/>
              <a:gd name="connsiteY3950" fmla="*/ 11303000 h 12611100"/>
              <a:gd name="connsiteX3951" fmla="*/ 4121150 w 15227300"/>
              <a:gd name="connsiteY3951" fmla="*/ 11131550 h 12611100"/>
              <a:gd name="connsiteX3952" fmla="*/ 4102100 w 15227300"/>
              <a:gd name="connsiteY3952" fmla="*/ 11118850 h 12611100"/>
              <a:gd name="connsiteX3953" fmla="*/ 4070350 w 15227300"/>
              <a:gd name="connsiteY3953" fmla="*/ 11195050 h 12611100"/>
              <a:gd name="connsiteX3954" fmla="*/ 4057650 w 15227300"/>
              <a:gd name="connsiteY3954" fmla="*/ 11277600 h 12611100"/>
              <a:gd name="connsiteX3955" fmla="*/ 4057650 w 15227300"/>
              <a:gd name="connsiteY3955" fmla="*/ 11582400 h 12611100"/>
              <a:gd name="connsiteX3956" fmla="*/ 4032250 w 15227300"/>
              <a:gd name="connsiteY3956" fmla="*/ 11626850 h 12611100"/>
              <a:gd name="connsiteX3957" fmla="*/ 3987800 w 15227300"/>
              <a:gd name="connsiteY3957" fmla="*/ 11499850 h 12611100"/>
              <a:gd name="connsiteX3958" fmla="*/ 3930650 w 15227300"/>
              <a:gd name="connsiteY3958" fmla="*/ 11169650 h 12611100"/>
              <a:gd name="connsiteX3959" fmla="*/ 3740150 w 15227300"/>
              <a:gd name="connsiteY3959" fmla="*/ 11010900 h 12611100"/>
              <a:gd name="connsiteX3960" fmla="*/ 3702050 w 15227300"/>
              <a:gd name="connsiteY3960" fmla="*/ 11144250 h 12611100"/>
              <a:gd name="connsiteX3961" fmla="*/ 3721100 w 15227300"/>
              <a:gd name="connsiteY3961" fmla="*/ 11347450 h 12611100"/>
              <a:gd name="connsiteX3962" fmla="*/ 3714750 w 15227300"/>
              <a:gd name="connsiteY3962" fmla="*/ 11385550 h 12611100"/>
              <a:gd name="connsiteX3963" fmla="*/ 3676650 w 15227300"/>
              <a:gd name="connsiteY3963" fmla="*/ 11385550 h 12611100"/>
              <a:gd name="connsiteX3964" fmla="*/ 3670300 w 15227300"/>
              <a:gd name="connsiteY3964" fmla="*/ 11334750 h 12611100"/>
              <a:gd name="connsiteX3965" fmla="*/ 3613150 w 15227300"/>
              <a:gd name="connsiteY3965" fmla="*/ 11226800 h 12611100"/>
              <a:gd name="connsiteX3966" fmla="*/ 3575050 w 15227300"/>
              <a:gd name="connsiteY3966" fmla="*/ 11061700 h 12611100"/>
              <a:gd name="connsiteX3967" fmla="*/ 3562350 w 15227300"/>
              <a:gd name="connsiteY3967" fmla="*/ 11029950 h 12611100"/>
              <a:gd name="connsiteX3968" fmla="*/ 3594100 w 15227300"/>
              <a:gd name="connsiteY3968" fmla="*/ 11004550 h 12611100"/>
              <a:gd name="connsiteX3969" fmla="*/ 3594100 w 15227300"/>
              <a:gd name="connsiteY3969" fmla="*/ 10979150 h 12611100"/>
              <a:gd name="connsiteX3970" fmla="*/ 3575050 w 15227300"/>
              <a:gd name="connsiteY3970" fmla="*/ 10985500 h 12611100"/>
              <a:gd name="connsiteX3971" fmla="*/ 3409950 w 15227300"/>
              <a:gd name="connsiteY3971" fmla="*/ 10858500 h 12611100"/>
              <a:gd name="connsiteX3972" fmla="*/ 3251200 w 15227300"/>
              <a:gd name="connsiteY3972" fmla="*/ 10731500 h 12611100"/>
              <a:gd name="connsiteX3973" fmla="*/ 3175000 w 15227300"/>
              <a:gd name="connsiteY3973" fmla="*/ 10744200 h 12611100"/>
              <a:gd name="connsiteX3974" fmla="*/ 3098800 w 15227300"/>
              <a:gd name="connsiteY3974" fmla="*/ 10706100 h 12611100"/>
              <a:gd name="connsiteX3975" fmla="*/ 3073400 w 15227300"/>
              <a:gd name="connsiteY3975" fmla="*/ 10706100 h 12611100"/>
              <a:gd name="connsiteX3976" fmla="*/ 3073400 w 15227300"/>
              <a:gd name="connsiteY3976" fmla="*/ 10839450 h 12611100"/>
              <a:gd name="connsiteX3977" fmla="*/ 3175000 w 15227300"/>
              <a:gd name="connsiteY3977" fmla="*/ 11283950 h 12611100"/>
              <a:gd name="connsiteX3978" fmla="*/ 3333750 w 15227300"/>
              <a:gd name="connsiteY3978" fmla="*/ 11779250 h 12611100"/>
              <a:gd name="connsiteX3979" fmla="*/ 3441700 w 15227300"/>
              <a:gd name="connsiteY3979" fmla="*/ 12179300 h 12611100"/>
              <a:gd name="connsiteX3980" fmla="*/ 3460750 w 15227300"/>
              <a:gd name="connsiteY3980" fmla="*/ 12255500 h 12611100"/>
              <a:gd name="connsiteX3981" fmla="*/ 3549650 w 15227300"/>
              <a:gd name="connsiteY3981" fmla="*/ 12611100 h 12611100"/>
              <a:gd name="connsiteX3982" fmla="*/ 3175000 w 15227300"/>
              <a:gd name="connsiteY3982" fmla="*/ 12611100 h 12611100"/>
              <a:gd name="connsiteX3983" fmla="*/ 3003550 w 15227300"/>
              <a:gd name="connsiteY3983" fmla="*/ 11938000 h 12611100"/>
              <a:gd name="connsiteX3984" fmla="*/ 3035300 w 15227300"/>
              <a:gd name="connsiteY3984" fmla="*/ 11753850 h 12611100"/>
              <a:gd name="connsiteX3985" fmla="*/ 2984500 w 15227300"/>
              <a:gd name="connsiteY3985" fmla="*/ 11607800 h 12611100"/>
              <a:gd name="connsiteX3986" fmla="*/ 2921000 w 15227300"/>
              <a:gd name="connsiteY3986" fmla="*/ 11436350 h 12611100"/>
              <a:gd name="connsiteX3987" fmla="*/ 2819400 w 15227300"/>
              <a:gd name="connsiteY3987" fmla="*/ 11023600 h 12611100"/>
              <a:gd name="connsiteX3988" fmla="*/ 2806700 w 15227300"/>
              <a:gd name="connsiteY3988" fmla="*/ 11137900 h 12611100"/>
              <a:gd name="connsiteX3989" fmla="*/ 2781300 w 15227300"/>
              <a:gd name="connsiteY3989" fmla="*/ 11188700 h 12611100"/>
              <a:gd name="connsiteX3990" fmla="*/ 2762250 w 15227300"/>
              <a:gd name="connsiteY3990" fmla="*/ 11188700 h 12611100"/>
              <a:gd name="connsiteX3991" fmla="*/ 2660650 w 15227300"/>
              <a:gd name="connsiteY3991" fmla="*/ 10839450 h 12611100"/>
              <a:gd name="connsiteX3992" fmla="*/ 2641600 w 15227300"/>
              <a:gd name="connsiteY3992" fmla="*/ 10852150 h 12611100"/>
              <a:gd name="connsiteX3993" fmla="*/ 2641600 w 15227300"/>
              <a:gd name="connsiteY3993" fmla="*/ 11042650 h 12611100"/>
              <a:gd name="connsiteX3994" fmla="*/ 2673350 w 15227300"/>
              <a:gd name="connsiteY3994" fmla="*/ 11137900 h 12611100"/>
              <a:gd name="connsiteX3995" fmla="*/ 2673350 w 15227300"/>
              <a:gd name="connsiteY3995" fmla="*/ 11341100 h 12611100"/>
              <a:gd name="connsiteX3996" fmla="*/ 2781300 w 15227300"/>
              <a:gd name="connsiteY3996" fmla="*/ 11557000 h 12611100"/>
              <a:gd name="connsiteX3997" fmla="*/ 2781300 w 15227300"/>
              <a:gd name="connsiteY3997" fmla="*/ 11696700 h 12611100"/>
              <a:gd name="connsiteX3998" fmla="*/ 2800350 w 15227300"/>
              <a:gd name="connsiteY3998" fmla="*/ 11868150 h 12611100"/>
              <a:gd name="connsiteX3999" fmla="*/ 2825750 w 15227300"/>
              <a:gd name="connsiteY3999" fmla="*/ 11925300 h 12611100"/>
              <a:gd name="connsiteX4000" fmla="*/ 2933700 w 15227300"/>
              <a:gd name="connsiteY4000" fmla="*/ 12357100 h 12611100"/>
              <a:gd name="connsiteX4001" fmla="*/ 2959100 w 15227300"/>
              <a:gd name="connsiteY4001" fmla="*/ 12458700 h 12611100"/>
              <a:gd name="connsiteX4002" fmla="*/ 2959100 w 15227300"/>
              <a:gd name="connsiteY4002" fmla="*/ 12490450 h 12611100"/>
              <a:gd name="connsiteX4003" fmla="*/ 2940050 w 15227300"/>
              <a:gd name="connsiteY4003" fmla="*/ 12496800 h 12611100"/>
              <a:gd name="connsiteX4004" fmla="*/ 2882900 w 15227300"/>
              <a:gd name="connsiteY4004" fmla="*/ 12376150 h 12611100"/>
              <a:gd name="connsiteX4005" fmla="*/ 2844800 w 15227300"/>
              <a:gd name="connsiteY4005" fmla="*/ 12166600 h 12611100"/>
              <a:gd name="connsiteX4006" fmla="*/ 2781300 w 15227300"/>
              <a:gd name="connsiteY4006" fmla="*/ 11944350 h 12611100"/>
              <a:gd name="connsiteX4007" fmla="*/ 2698750 w 15227300"/>
              <a:gd name="connsiteY4007" fmla="*/ 11944350 h 12611100"/>
              <a:gd name="connsiteX4008" fmla="*/ 2667000 w 15227300"/>
              <a:gd name="connsiteY4008" fmla="*/ 12217400 h 12611100"/>
              <a:gd name="connsiteX4009" fmla="*/ 2628900 w 15227300"/>
              <a:gd name="connsiteY4009" fmla="*/ 12376150 h 12611100"/>
              <a:gd name="connsiteX4010" fmla="*/ 2660650 w 15227300"/>
              <a:gd name="connsiteY4010" fmla="*/ 12553950 h 12611100"/>
              <a:gd name="connsiteX4011" fmla="*/ 2590800 w 15227300"/>
              <a:gd name="connsiteY4011" fmla="*/ 12611100 h 12611100"/>
              <a:gd name="connsiteX4012" fmla="*/ 2540000 w 15227300"/>
              <a:gd name="connsiteY4012" fmla="*/ 12598400 h 12611100"/>
              <a:gd name="connsiteX4013" fmla="*/ 2305050 w 15227300"/>
              <a:gd name="connsiteY4013" fmla="*/ 12598400 h 12611100"/>
              <a:gd name="connsiteX4014" fmla="*/ 2292350 w 15227300"/>
              <a:gd name="connsiteY4014" fmla="*/ 12611100 h 12611100"/>
              <a:gd name="connsiteX4015" fmla="*/ 1403350 w 15227300"/>
              <a:gd name="connsiteY4015" fmla="*/ 12611100 h 12611100"/>
              <a:gd name="connsiteX4016" fmla="*/ 1371600 w 15227300"/>
              <a:gd name="connsiteY4016" fmla="*/ 12420600 h 12611100"/>
              <a:gd name="connsiteX4017" fmla="*/ 1339850 w 15227300"/>
              <a:gd name="connsiteY4017" fmla="*/ 12388850 h 12611100"/>
              <a:gd name="connsiteX4018" fmla="*/ 1333500 w 15227300"/>
              <a:gd name="connsiteY4018" fmla="*/ 12509500 h 12611100"/>
              <a:gd name="connsiteX4019" fmla="*/ 1365250 w 15227300"/>
              <a:gd name="connsiteY4019" fmla="*/ 12553950 h 12611100"/>
              <a:gd name="connsiteX4020" fmla="*/ 1314450 w 15227300"/>
              <a:gd name="connsiteY4020" fmla="*/ 12611100 h 12611100"/>
              <a:gd name="connsiteX4021" fmla="*/ 6350 w 15227300"/>
              <a:gd name="connsiteY4021" fmla="*/ 12611100 h 12611100"/>
              <a:gd name="connsiteX4022" fmla="*/ 6350 w 15227300"/>
              <a:gd name="connsiteY4022" fmla="*/ 12147550 h 12611100"/>
              <a:gd name="connsiteX4023" fmla="*/ 44450 w 15227300"/>
              <a:gd name="connsiteY4023" fmla="*/ 12141200 h 12611100"/>
              <a:gd name="connsiteX4024" fmla="*/ 139700 w 15227300"/>
              <a:gd name="connsiteY4024" fmla="*/ 12153900 h 12611100"/>
              <a:gd name="connsiteX4025" fmla="*/ 146050 w 15227300"/>
              <a:gd name="connsiteY4025" fmla="*/ 12249150 h 12611100"/>
              <a:gd name="connsiteX4026" fmla="*/ 254000 w 15227300"/>
              <a:gd name="connsiteY4026" fmla="*/ 12426950 h 12611100"/>
              <a:gd name="connsiteX4027" fmla="*/ 209550 w 15227300"/>
              <a:gd name="connsiteY4027" fmla="*/ 12471400 h 12611100"/>
              <a:gd name="connsiteX4028" fmla="*/ 196850 w 15227300"/>
              <a:gd name="connsiteY4028" fmla="*/ 12515850 h 12611100"/>
              <a:gd name="connsiteX4029" fmla="*/ 260350 w 15227300"/>
              <a:gd name="connsiteY4029" fmla="*/ 12553950 h 12611100"/>
              <a:gd name="connsiteX4030" fmla="*/ 285750 w 15227300"/>
              <a:gd name="connsiteY4030" fmla="*/ 12566650 h 12611100"/>
              <a:gd name="connsiteX4031" fmla="*/ 412750 w 15227300"/>
              <a:gd name="connsiteY4031" fmla="*/ 12560300 h 12611100"/>
              <a:gd name="connsiteX4032" fmla="*/ 381000 w 15227300"/>
              <a:gd name="connsiteY4032" fmla="*/ 12522200 h 12611100"/>
              <a:gd name="connsiteX4033" fmla="*/ 381000 w 15227300"/>
              <a:gd name="connsiteY4033" fmla="*/ 12496800 h 12611100"/>
              <a:gd name="connsiteX4034" fmla="*/ 400050 w 15227300"/>
              <a:gd name="connsiteY4034" fmla="*/ 12490450 h 12611100"/>
              <a:gd name="connsiteX4035" fmla="*/ 444500 w 15227300"/>
              <a:gd name="connsiteY4035" fmla="*/ 12503150 h 12611100"/>
              <a:gd name="connsiteX4036" fmla="*/ 635000 w 15227300"/>
              <a:gd name="connsiteY4036" fmla="*/ 12465050 h 12611100"/>
              <a:gd name="connsiteX4037" fmla="*/ 641350 w 15227300"/>
              <a:gd name="connsiteY4037" fmla="*/ 12452350 h 12611100"/>
              <a:gd name="connsiteX4038" fmla="*/ 685800 w 15227300"/>
              <a:gd name="connsiteY4038" fmla="*/ 12452350 h 12611100"/>
              <a:gd name="connsiteX4039" fmla="*/ 736600 w 15227300"/>
              <a:gd name="connsiteY4039" fmla="*/ 12452350 h 12611100"/>
              <a:gd name="connsiteX4040" fmla="*/ 749300 w 15227300"/>
              <a:gd name="connsiteY4040" fmla="*/ 12465050 h 12611100"/>
              <a:gd name="connsiteX4041" fmla="*/ 800100 w 15227300"/>
              <a:gd name="connsiteY4041" fmla="*/ 12477750 h 12611100"/>
              <a:gd name="connsiteX4042" fmla="*/ 901700 w 15227300"/>
              <a:gd name="connsiteY4042" fmla="*/ 12566650 h 12611100"/>
              <a:gd name="connsiteX4043" fmla="*/ 1047750 w 15227300"/>
              <a:gd name="connsiteY4043" fmla="*/ 12528550 h 12611100"/>
              <a:gd name="connsiteX4044" fmla="*/ 1130300 w 15227300"/>
              <a:gd name="connsiteY4044" fmla="*/ 12268200 h 12611100"/>
              <a:gd name="connsiteX4045" fmla="*/ 1149350 w 15227300"/>
              <a:gd name="connsiteY4045" fmla="*/ 12198350 h 12611100"/>
              <a:gd name="connsiteX4046" fmla="*/ 1085850 w 15227300"/>
              <a:gd name="connsiteY4046" fmla="*/ 12147550 h 12611100"/>
              <a:gd name="connsiteX4047" fmla="*/ 1003300 w 15227300"/>
              <a:gd name="connsiteY4047" fmla="*/ 12242800 h 12611100"/>
              <a:gd name="connsiteX4048" fmla="*/ 958850 w 15227300"/>
              <a:gd name="connsiteY4048" fmla="*/ 12249150 h 12611100"/>
              <a:gd name="connsiteX4049" fmla="*/ 946150 w 15227300"/>
              <a:gd name="connsiteY4049" fmla="*/ 12261850 h 12611100"/>
              <a:gd name="connsiteX4050" fmla="*/ 895350 w 15227300"/>
              <a:gd name="connsiteY4050" fmla="*/ 12230100 h 12611100"/>
              <a:gd name="connsiteX4051" fmla="*/ 673100 w 15227300"/>
              <a:gd name="connsiteY4051" fmla="*/ 12192000 h 12611100"/>
              <a:gd name="connsiteX4052" fmla="*/ 660400 w 15227300"/>
              <a:gd name="connsiteY4052" fmla="*/ 12071350 h 12611100"/>
              <a:gd name="connsiteX4053" fmla="*/ 546100 w 15227300"/>
              <a:gd name="connsiteY4053" fmla="*/ 11741150 h 12611100"/>
              <a:gd name="connsiteX4054" fmla="*/ 590550 w 15227300"/>
              <a:gd name="connsiteY4054" fmla="*/ 11671300 h 12611100"/>
              <a:gd name="connsiteX4055" fmla="*/ 558800 w 15227300"/>
              <a:gd name="connsiteY4055" fmla="*/ 11620500 h 12611100"/>
              <a:gd name="connsiteX4056" fmla="*/ 495300 w 15227300"/>
              <a:gd name="connsiteY4056" fmla="*/ 11461750 h 12611100"/>
              <a:gd name="connsiteX4057" fmla="*/ 469900 w 15227300"/>
              <a:gd name="connsiteY4057" fmla="*/ 11296650 h 12611100"/>
              <a:gd name="connsiteX4058" fmla="*/ 476250 w 15227300"/>
              <a:gd name="connsiteY4058" fmla="*/ 11283950 h 12611100"/>
              <a:gd name="connsiteX4059" fmla="*/ 495300 w 15227300"/>
              <a:gd name="connsiteY4059" fmla="*/ 11283950 h 12611100"/>
              <a:gd name="connsiteX4060" fmla="*/ 781050 w 15227300"/>
              <a:gd name="connsiteY4060" fmla="*/ 11595100 h 12611100"/>
              <a:gd name="connsiteX4061" fmla="*/ 889000 w 15227300"/>
              <a:gd name="connsiteY4061" fmla="*/ 11607800 h 12611100"/>
              <a:gd name="connsiteX4062" fmla="*/ 952500 w 15227300"/>
              <a:gd name="connsiteY4062" fmla="*/ 11722100 h 12611100"/>
              <a:gd name="connsiteX4063" fmla="*/ 1073150 w 15227300"/>
              <a:gd name="connsiteY4063" fmla="*/ 11798300 h 12611100"/>
              <a:gd name="connsiteX4064" fmla="*/ 1155700 w 15227300"/>
              <a:gd name="connsiteY4064" fmla="*/ 11779250 h 12611100"/>
              <a:gd name="connsiteX4065" fmla="*/ 1289050 w 15227300"/>
              <a:gd name="connsiteY4065" fmla="*/ 11982450 h 12611100"/>
              <a:gd name="connsiteX4066" fmla="*/ 1314450 w 15227300"/>
              <a:gd name="connsiteY4066" fmla="*/ 11982450 h 12611100"/>
              <a:gd name="connsiteX4067" fmla="*/ 1320800 w 15227300"/>
              <a:gd name="connsiteY4067" fmla="*/ 11931650 h 12611100"/>
              <a:gd name="connsiteX4068" fmla="*/ 1225550 w 15227300"/>
              <a:gd name="connsiteY4068" fmla="*/ 11410950 h 12611100"/>
              <a:gd name="connsiteX4069" fmla="*/ 1200150 w 15227300"/>
              <a:gd name="connsiteY4069" fmla="*/ 11347450 h 12611100"/>
              <a:gd name="connsiteX4070" fmla="*/ 1193800 w 15227300"/>
              <a:gd name="connsiteY4070" fmla="*/ 11372850 h 12611100"/>
              <a:gd name="connsiteX4071" fmla="*/ 1219200 w 15227300"/>
              <a:gd name="connsiteY4071" fmla="*/ 11569700 h 12611100"/>
              <a:gd name="connsiteX4072" fmla="*/ 1206500 w 15227300"/>
              <a:gd name="connsiteY4072" fmla="*/ 11645900 h 12611100"/>
              <a:gd name="connsiteX4073" fmla="*/ 1212850 w 15227300"/>
              <a:gd name="connsiteY4073" fmla="*/ 11652250 h 12611100"/>
              <a:gd name="connsiteX4074" fmla="*/ 1174750 w 15227300"/>
              <a:gd name="connsiteY4074" fmla="*/ 11652250 h 12611100"/>
              <a:gd name="connsiteX4075" fmla="*/ 1168400 w 15227300"/>
              <a:gd name="connsiteY4075" fmla="*/ 11633200 h 12611100"/>
              <a:gd name="connsiteX4076" fmla="*/ 1085850 w 15227300"/>
              <a:gd name="connsiteY4076" fmla="*/ 11499850 h 12611100"/>
              <a:gd name="connsiteX4077" fmla="*/ 996950 w 15227300"/>
              <a:gd name="connsiteY4077" fmla="*/ 11195050 h 12611100"/>
              <a:gd name="connsiteX4078" fmla="*/ 914400 w 15227300"/>
              <a:gd name="connsiteY4078" fmla="*/ 11055350 h 12611100"/>
              <a:gd name="connsiteX4079" fmla="*/ 800100 w 15227300"/>
              <a:gd name="connsiteY4079" fmla="*/ 10991850 h 12611100"/>
              <a:gd name="connsiteX4080" fmla="*/ 787400 w 15227300"/>
              <a:gd name="connsiteY4080" fmla="*/ 10979150 h 12611100"/>
              <a:gd name="connsiteX4081" fmla="*/ 641350 w 15227300"/>
              <a:gd name="connsiteY4081" fmla="*/ 10953750 h 12611100"/>
              <a:gd name="connsiteX4082" fmla="*/ 622300 w 15227300"/>
              <a:gd name="connsiteY4082" fmla="*/ 10947400 h 12611100"/>
              <a:gd name="connsiteX4083" fmla="*/ 355600 w 15227300"/>
              <a:gd name="connsiteY4083" fmla="*/ 10947400 h 12611100"/>
              <a:gd name="connsiteX4084" fmla="*/ 279400 w 15227300"/>
              <a:gd name="connsiteY4084" fmla="*/ 10966450 h 12611100"/>
              <a:gd name="connsiteX4085" fmla="*/ 127000 w 15227300"/>
              <a:gd name="connsiteY4085" fmla="*/ 11061700 h 12611100"/>
              <a:gd name="connsiteX4086" fmla="*/ 107950 w 15227300"/>
              <a:gd name="connsiteY4086" fmla="*/ 11201400 h 12611100"/>
              <a:gd name="connsiteX4087" fmla="*/ 50800 w 15227300"/>
              <a:gd name="connsiteY4087" fmla="*/ 11182350 h 12611100"/>
              <a:gd name="connsiteX4088" fmla="*/ 25400 w 15227300"/>
              <a:gd name="connsiteY4088" fmla="*/ 11137900 h 12611100"/>
              <a:gd name="connsiteX4089" fmla="*/ 0 w 15227300"/>
              <a:gd name="connsiteY4089" fmla="*/ 11004550 h 12611100"/>
              <a:gd name="connsiteX4090" fmla="*/ 0 w 15227300"/>
              <a:gd name="connsiteY4090" fmla="*/ 10483850 h 12611100"/>
              <a:gd name="connsiteX4091" fmla="*/ 69850 w 15227300"/>
              <a:gd name="connsiteY4091" fmla="*/ 10312400 h 12611100"/>
              <a:gd name="connsiteX4092" fmla="*/ 69850 w 15227300"/>
              <a:gd name="connsiteY4092" fmla="*/ 10128250 h 12611100"/>
              <a:gd name="connsiteX4093" fmla="*/ 25400 w 15227300"/>
              <a:gd name="connsiteY4093" fmla="*/ 10121900 h 12611100"/>
              <a:gd name="connsiteX4094" fmla="*/ 6350 w 15227300"/>
              <a:gd name="connsiteY4094" fmla="*/ 10090150 h 12611100"/>
              <a:gd name="connsiteX4095" fmla="*/ 6350 w 15227300"/>
              <a:gd name="connsiteY4095" fmla="*/ 9994900 h 12611100"/>
              <a:gd name="connsiteX4096" fmla="*/ 44450 w 15227300"/>
              <a:gd name="connsiteY4096" fmla="*/ 9994900 h 12611100"/>
              <a:gd name="connsiteX4097" fmla="*/ 355600 w 15227300"/>
              <a:gd name="connsiteY4097" fmla="*/ 10140950 h 12611100"/>
              <a:gd name="connsiteX4098" fmla="*/ 514350 w 15227300"/>
              <a:gd name="connsiteY4098" fmla="*/ 10090150 h 12611100"/>
              <a:gd name="connsiteX4099" fmla="*/ 539750 w 15227300"/>
              <a:gd name="connsiteY4099" fmla="*/ 10052050 h 12611100"/>
              <a:gd name="connsiteX4100" fmla="*/ 539750 w 15227300"/>
              <a:gd name="connsiteY4100" fmla="*/ 9823450 h 12611100"/>
              <a:gd name="connsiteX4101" fmla="*/ 577850 w 15227300"/>
              <a:gd name="connsiteY4101" fmla="*/ 9823450 h 12611100"/>
              <a:gd name="connsiteX4102" fmla="*/ 704850 w 15227300"/>
              <a:gd name="connsiteY4102" fmla="*/ 9899650 h 12611100"/>
              <a:gd name="connsiteX4103" fmla="*/ 723900 w 15227300"/>
              <a:gd name="connsiteY4103" fmla="*/ 9969500 h 12611100"/>
              <a:gd name="connsiteX4104" fmla="*/ 742950 w 15227300"/>
              <a:gd name="connsiteY4104" fmla="*/ 9975850 h 12611100"/>
              <a:gd name="connsiteX4105" fmla="*/ 806450 w 15227300"/>
              <a:gd name="connsiteY4105" fmla="*/ 9912350 h 12611100"/>
              <a:gd name="connsiteX4106" fmla="*/ 831850 w 15227300"/>
              <a:gd name="connsiteY4106" fmla="*/ 9912350 h 12611100"/>
              <a:gd name="connsiteX4107" fmla="*/ 831850 w 15227300"/>
              <a:gd name="connsiteY4107" fmla="*/ 9994900 h 12611100"/>
              <a:gd name="connsiteX4108" fmla="*/ 806450 w 15227300"/>
              <a:gd name="connsiteY4108" fmla="*/ 10045700 h 12611100"/>
              <a:gd name="connsiteX4109" fmla="*/ 781050 w 15227300"/>
              <a:gd name="connsiteY4109" fmla="*/ 10255250 h 12611100"/>
              <a:gd name="connsiteX4110" fmla="*/ 774700 w 15227300"/>
              <a:gd name="connsiteY4110" fmla="*/ 10267950 h 12611100"/>
              <a:gd name="connsiteX4111" fmla="*/ 774700 w 15227300"/>
              <a:gd name="connsiteY4111" fmla="*/ 10414000 h 12611100"/>
              <a:gd name="connsiteX4112" fmla="*/ 736600 w 15227300"/>
              <a:gd name="connsiteY4112" fmla="*/ 10414000 h 12611100"/>
              <a:gd name="connsiteX4113" fmla="*/ 628650 w 15227300"/>
              <a:gd name="connsiteY4113" fmla="*/ 10375900 h 12611100"/>
              <a:gd name="connsiteX4114" fmla="*/ 520700 w 15227300"/>
              <a:gd name="connsiteY4114" fmla="*/ 10318750 h 12611100"/>
              <a:gd name="connsiteX4115" fmla="*/ 431800 w 15227300"/>
              <a:gd name="connsiteY4115" fmla="*/ 10306050 h 12611100"/>
              <a:gd name="connsiteX4116" fmla="*/ 355600 w 15227300"/>
              <a:gd name="connsiteY4116" fmla="*/ 10318750 h 12611100"/>
              <a:gd name="connsiteX4117" fmla="*/ 266700 w 15227300"/>
              <a:gd name="connsiteY4117" fmla="*/ 10293350 h 12611100"/>
              <a:gd name="connsiteX4118" fmla="*/ 146050 w 15227300"/>
              <a:gd name="connsiteY4118" fmla="*/ 10477500 h 12611100"/>
              <a:gd name="connsiteX4119" fmla="*/ 184150 w 15227300"/>
              <a:gd name="connsiteY4119" fmla="*/ 10515600 h 12611100"/>
              <a:gd name="connsiteX4120" fmla="*/ 425450 w 15227300"/>
              <a:gd name="connsiteY4120" fmla="*/ 10699750 h 12611100"/>
              <a:gd name="connsiteX4121" fmla="*/ 520700 w 15227300"/>
              <a:gd name="connsiteY4121" fmla="*/ 10674350 h 12611100"/>
              <a:gd name="connsiteX4122" fmla="*/ 609600 w 15227300"/>
              <a:gd name="connsiteY4122" fmla="*/ 10693400 h 12611100"/>
              <a:gd name="connsiteX4123" fmla="*/ 622300 w 15227300"/>
              <a:gd name="connsiteY4123" fmla="*/ 10706100 h 12611100"/>
              <a:gd name="connsiteX4124" fmla="*/ 768350 w 15227300"/>
              <a:gd name="connsiteY4124" fmla="*/ 10763250 h 12611100"/>
              <a:gd name="connsiteX4125" fmla="*/ 920750 w 15227300"/>
              <a:gd name="connsiteY4125" fmla="*/ 10604500 h 12611100"/>
              <a:gd name="connsiteX4126" fmla="*/ 908050 w 15227300"/>
              <a:gd name="connsiteY4126" fmla="*/ 10534650 h 12611100"/>
              <a:gd name="connsiteX4127" fmla="*/ 965200 w 15227300"/>
              <a:gd name="connsiteY4127" fmla="*/ 10414000 h 12611100"/>
              <a:gd name="connsiteX4128" fmla="*/ 1016000 w 15227300"/>
              <a:gd name="connsiteY4128" fmla="*/ 10255250 h 12611100"/>
              <a:gd name="connsiteX4129" fmla="*/ 1041400 w 15227300"/>
              <a:gd name="connsiteY4129" fmla="*/ 10153650 h 12611100"/>
              <a:gd name="connsiteX4130" fmla="*/ 1041400 w 15227300"/>
              <a:gd name="connsiteY4130" fmla="*/ 9823450 h 12611100"/>
              <a:gd name="connsiteX4131" fmla="*/ 984250 w 15227300"/>
              <a:gd name="connsiteY4131" fmla="*/ 9544050 h 12611100"/>
              <a:gd name="connsiteX4132" fmla="*/ 908050 w 15227300"/>
              <a:gd name="connsiteY4132" fmla="*/ 9480550 h 12611100"/>
              <a:gd name="connsiteX4133" fmla="*/ 869950 w 15227300"/>
              <a:gd name="connsiteY4133" fmla="*/ 9455150 h 12611100"/>
              <a:gd name="connsiteX4134" fmla="*/ 800100 w 15227300"/>
              <a:gd name="connsiteY4134" fmla="*/ 9448800 h 12611100"/>
              <a:gd name="connsiteX4135" fmla="*/ 590550 w 15227300"/>
              <a:gd name="connsiteY4135" fmla="*/ 9518650 h 12611100"/>
              <a:gd name="connsiteX4136" fmla="*/ 558800 w 15227300"/>
              <a:gd name="connsiteY4136" fmla="*/ 9512300 h 12611100"/>
              <a:gd name="connsiteX4137" fmla="*/ 730250 w 15227300"/>
              <a:gd name="connsiteY4137" fmla="*/ 9398000 h 12611100"/>
              <a:gd name="connsiteX4138" fmla="*/ 736600 w 15227300"/>
              <a:gd name="connsiteY4138" fmla="*/ 9385300 h 12611100"/>
              <a:gd name="connsiteX4139" fmla="*/ 793750 w 15227300"/>
              <a:gd name="connsiteY4139" fmla="*/ 9372600 h 12611100"/>
              <a:gd name="connsiteX4140" fmla="*/ 793750 w 15227300"/>
              <a:gd name="connsiteY4140" fmla="*/ 9334500 h 12611100"/>
              <a:gd name="connsiteX4141" fmla="*/ 749300 w 15227300"/>
              <a:gd name="connsiteY4141" fmla="*/ 9334500 h 12611100"/>
              <a:gd name="connsiteX4142" fmla="*/ 736600 w 15227300"/>
              <a:gd name="connsiteY4142" fmla="*/ 9340850 h 12611100"/>
              <a:gd name="connsiteX4143" fmla="*/ 469900 w 15227300"/>
              <a:gd name="connsiteY4143" fmla="*/ 9493250 h 12611100"/>
              <a:gd name="connsiteX4144" fmla="*/ 355600 w 15227300"/>
              <a:gd name="connsiteY4144" fmla="*/ 9537700 h 12611100"/>
              <a:gd name="connsiteX4145" fmla="*/ 190500 w 15227300"/>
              <a:gd name="connsiteY4145" fmla="*/ 9378950 h 12611100"/>
              <a:gd name="connsiteX4146" fmla="*/ 177800 w 15227300"/>
              <a:gd name="connsiteY4146" fmla="*/ 9391650 h 12611100"/>
              <a:gd name="connsiteX4147" fmla="*/ 234950 w 15227300"/>
              <a:gd name="connsiteY4147" fmla="*/ 9556750 h 12611100"/>
              <a:gd name="connsiteX4148" fmla="*/ 184150 w 15227300"/>
              <a:gd name="connsiteY4148" fmla="*/ 9556750 h 12611100"/>
              <a:gd name="connsiteX4149" fmla="*/ 133350 w 15227300"/>
              <a:gd name="connsiteY4149" fmla="*/ 9531350 h 12611100"/>
              <a:gd name="connsiteX4150" fmla="*/ 69850 w 15227300"/>
              <a:gd name="connsiteY4150" fmla="*/ 9550400 h 12611100"/>
              <a:gd name="connsiteX4151" fmla="*/ 6350 w 15227300"/>
              <a:gd name="connsiteY4151" fmla="*/ 9575800 h 12611100"/>
              <a:gd name="connsiteX4152" fmla="*/ 6350 w 15227300"/>
              <a:gd name="connsiteY4152" fmla="*/ 8394700 h 12611100"/>
              <a:gd name="connsiteX4153" fmla="*/ 152400 w 15227300"/>
              <a:gd name="connsiteY4153" fmla="*/ 8350250 h 12611100"/>
              <a:gd name="connsiteX4154" fmla="*/ 438150 w 15227300"/>
              <a:gd name="connsiteY4154" fmla="*/ 8286750 h 12611100"/>
              <a:gd name="connsiteX4155" fmla="*/ 641350 w 15227300"/>
              <a:gd name="connsiteY4155" fmla="*/ 8356600 h 12611100"/>
              <a:gd name="connsiteX4156" fmla="*/ 781050 w 15227300"/>
              <a:gd name="connsiteY4156" fmla="*/ 8388350 h 12611100"/>
              <a:gd name="connsiteX4157" fmla="*/ 889000 w 15227300"/>
              <a:gd name="connsiteY4157" fmla="*/ 8261350 h 12611100"/>
              <a:gd name="connsiteX4158" fmla="*/ 1155700 w 15227300"/>
              <a:gd name="connsiteY4158" fmla="*/ 8089900 h 12611100"/>
              <a:gd name="connsiteX4159" fmla="*/ 1174750 w 15227300"/>
              <a:gd name="connsiteY4159" fmla="*/ 8077200 h 12611100"/>
              <a:gd name="connsiteX4160" fmla="*/ 1282700 w 15227300"/>
              <a:gd name="connsiteY4160" fmla="*/ 8064500 h 12611100"/>
              <a:gd name="connsiteX4161" fmla="*/ 1301750 w 15227300"/>
              <a:gd name="connsiteY4161" fmla="*/ 8045450 h 12611100"/>
              <a:gd name="connsiteX4162" fmla="*/ 1301750 w 15227300"/>
              <a:gd name="connsiteY4162" fmla="*/ 8007350 h 12611100"/>
              <a:gd name="connsiteX4163" fmla="*/ 1301750 w 15227300"/>
              <a:gd name="connsiteY4163" fmla="*/ 7759700 h 12611100"/>
              <a:gd name="connsiteX4164" fmla="*/ 1314450 w 15227300"/>
              <a:gd name="connsiteY4164" fmla="*/ 7620000 h 12611100"/>
              <a:gd name="connsiteX4165" fmla="*/ 1333500 w 15227300"/>
              <a:gd name="connsiteY4165" fmla="*/ 7493000 h 12611100"/>
              <a:gd name="connsiteX4166" fmla="*/ 1422400 w 15227300"/>
              <a:gd name="connsiteY4166" fmla="*/ 7410450 h 12611100"/>
              <a:gd name="connsiteX4167" fmla="*/ 1625600 w 15227300"/>
              <a:gd name="connsiteY4167" fmla="*/ 7232650 h 12611100"/>
              <a:gd name="connsiteX4168" fmla="*/ 1822450 w 15227300"/>
              <a:gd name="connsiteY4168" fmla="*/ 7232650 h 12611100"/>
              <a:gd name="connsiteX4169" fmla="*/ 1955800 w 15227300"/>
              <a:gd name="connsiteY4169" fmla="*/ 7264400 h 12611100"/>
              <a:gd name="connsiteX4170" fmla="*/ 2019300 w 15227300"/>
              <a:gd name="connsiteY4170" fmla="*/ 7289800 h 12611100"/>
              <a:gd name="connsiteX4171" fmla="*/ 2032000 w 15227300"/>
              <a:gd name="connsiteY4171" fmla="*/ 7302500 h 12611100"/>
              <a:gd name="connsiteX4172" fmla="*/ 2082800 w 15227300"/>
              <a:gd name="connsiteY4172" fmla="*/ 7327900 h 12611100"/>
              <a:gd name="connsiteX4173" fmla="*/ 2120900 w 15227300"/>
              <a:gd name="connsiteY4173" fmla="*/ 7340600 h 12611100"/>
              <a:gd name="connsiteX4174" fmla="*/ 2178050 w 15227300"/>
              <a:gd name="connsiteY4174" fmla="*/ 7378700 h 12611100"/>
              <a:gd name="connsiteX4175" fmla="*/ 2260600 w 15227300"/>
              <a:gd name="connsiteY4175" fmla="*/ 7562850 h 12611100"/>
              <a:gd name="connsiteX4176" fmla="*/ 2317750 w 15227300"/>
              <a:gd name="connsiteY4176" fmla="*/ 7645400 h 12611100"/>
              <a:gd name="connsiteX4177" fmla="*/ 2381250 w 15227300"/>
              <a:gd name="connsiteY4177" fmla="*/ 7537450 h 12611100"/>
              <a:gd name="connsiteX4178" fmla="*/ 2311400 w 15227300"/>
              <a:gd name="connsiteY4178" fmla="*/ 7353300 h 12611100"/>
              <a:gd name="connsiteX4179" fmla="*/ 2032000 w 15227300"/>
              <a:gd name="connsiteY4179" fmla="*/ 7194550 h 12611100"/>
              <a:gd name="connsiteX4180" fmla="*/ 1930400 w 15227300"/>
              <a:gd name="connsiteY4180" fmla="*/ 6991350 h 12611100"/>
              <a:gd name="connsiteX4181" fmla="*/ 1917700 w 15227300"/>
              <a:gd name="connsiteY4181" fmla="*/ 6959600 h 12611100"/>
              <a:gd name="connsiteX4182" fmla="*/ 1974850 w 15227300"/>
              <a:gd name="connsiteY4182" fmla="*/ 6883400 h 12611100"/>
              <a:gd name="connsiteX4183" fmla="*/ 1924050 w 15227300"/>
              <a:gd name="connsiteY4183" fmla="*/ 6832600 h 12611100"/>
              <a:gd name="connsiteX4184" fmla="*/ 1854200 w 15227300"/>
              <a:gd name="connsiteY4184" fmla="*/ 6699250 h 12611100"/>
              <a:gd name="connsiteX4185" fmla="*/ 1879600 w 15227300"/>
              <a:gd name="connsiteY4185" fmla="*/ 6648450 h 12611100"/>
              <a:gd name="connsiteX4186" fmla="*/ 1905000 w 15227300"/>
              <a:gd name="connsiteY4186" fmla="*/ 6559550 h 12611100"/>
              <a:gd name="connsiteX4187" fmla="*/ 1911350 w 15227300"/>
              <a:gd name="connsiteY4187" fmla="*/ 6527800 h 12611100"/>
              <a:gd name="connsiteX4188" fmla="*/ 1885950 w 15227300"/>
              <a:gd name="connsiteY4188" fmla="*/ 6369050 h 12611100"/>
              <a:gd name="connsiteX4189" fmla="*/ 1885950 w 15227300"/>
              <a:gd name="connsiteY4189" fmla="*/ 6350000 h 12611100"/>
              <a:gd name="connsiteX4190" fmla="*/ 2076450 w 15227300"/>
              <a:gd name="connsiteY4190" fmla="*/ 6178550 h 12611100"/>
              <a:gd name="connsiteX4191" fmla="*/ 2076450 w 15227300"/>
              <a:gd name="connsiteY4191" fmla="*/ 6115050 h 12611100"/>
              <a:gd name="connsiteX4192" fmla="*/ 2076450 w 15227300"/>
              <a:gd name="connsiteY4192" fmla="*/ 6089650 h 12611100"/>
              <a:gd name="connsiteX4193" fmla="*/ 2178050 w 15227300"/>
              <a:gd name="connsiteY4193" fmla="*/ 6000750 h 12611100"/>
              <a:gd name="connsiteX4194" fmla="*/ 2330450 w 15227300"/>
              <a:gd name="connsiteY4194" fmla="*/ 6000750 h 12611100"/>
              <a:gd name="connsiteX4195" fmla="*/ 2368550 w 15227300"/>
              <a:gd name="connsiteY4195" fmla="*/ 5969000 h 12611100"/>
              <a:gd name="connsiteX4196" fmla="*/ 2508250 w 15227300"/>
              <a:gd name="connsiteY4196" fmla="*/ 5791200 h 12611100"/>
              <a:gd name="connsiteX4197" fmla="*/ 2616200 w 15227300"/>
              <a:gd name="connsiteY4197" fmla="*/ 5740400 h 12611100"/>
              <a:gd name="connsiteX4198" fmla="*/ 2736850 w 15227300"/>
              <a:gd name="connsiteY4198" fmla="*/ 5721350 h 12611100"/>
              <a:gd name="connsiteX4199" fmla="*/ 2921000 w 15227300"/>
              <a:gd name="connsiteY4199" fmla="*/ 5721350 h 12611100"/>
              <a:gd name="connsiteX4200" fmla="*/ 3117850 w 15227300"/>
              <a:gd name="connsiteY4200" fmla="*/ 5695950 h 12611100"/>
              <a:gd name="connsiteX4201" fmla="*/ 3244850 w 15227300"/>
              <a:gd name="connsiteY4201" fmla="*/ 5676900 h 12611100"/>
              <a:gd name="connsiteX4202" fmla="*/ 3257550 w 15227300"/>
              <a:gd name="connsiteY4202" fmla="*/ 5664200 h 12611100"/>
              <a:gd name="connsiteX4203" fmla="*/ 3352800 w 15227300"/>
              <a:gd name="connsiteY4203" fmla="*/ 5651500 h 12611100"/>
              <a:gd name="connsiteX4204" fmla="*/ 3517900 w 15227300"/>
              <a:gd name="connsiteY4204" fmla="*/ 5607050 h 12611100"/>
              <a:gd name="connsiteX4205" fmla="*/ 3606800 w 15227300"/>
              <a:gd name="connsiteY4205" fmla="*/ 5588000 h 12611100"/>
              <a:gd name="connsiteX4206" fmla="*/ 3663950 w 15227300"/>
              <a:gd name="connsiteY4206" fmla="*/ 5473700 h 12611100"/>
              <a:gd name="connsiteX4207" fmla="*/ 3727450 w 15227300"/>
              <a:gd name="connsiteY4207" fmla="*/ 5327650 h 12611100"/>
              <a:gd name="connsiteX4208" fmla="*/ 3886200 w 15227300"/>
              <a:gd name="connsiteY4208" fmla="*/ 5200650 h 12611100"/>
              <a:gd name="connsiteX4209" fmla="*/ 3886200 w 15227300"/>
              <a:gd name="connsiteY4209" fmla="*/ 4953000 h 12611100"/>
              <a:gd name="connsiteX4210" fmla="*/ 3759200 w 15227300"/>
              <a:gd name="connsiteY4210" fmla="*/ 4737100 h 12611100"/>
              <a:gd name="connsiteX4211" fmla="*/ 3727450 w 15227300"/>
              <a:gd name="connsiteY4211" fmla="*/ 4718050 h 12611100"/>
              <a:gd name="connsiteX4212" fmla="*/ 3663950 w 15227300"/>
              <a:gd name="connsiteY4212" fmla="*/ 4699000 h 12611100"/>
              <a:gd name="connsiteX4213" fmla="*/ 3632200 w 15227300"/>
              <a:gd name="connsiteY4213" fmla="*/ 4654550 h 12611100"/>
              <a:gd name="connsiteX4214" fmla="*/ 3606800 w 15227300"/>
              <a:gd name="connsiteY4214" fmla="*/ 4521200 h 12611100"/>
              <a:gd name="connsiteX4215" fmla="*/ 3587750 w 15227300"/>
              <a:gd name="connsiteY4215" fmla="*/ 4413250 h 12611100"/>
              <a:gd name="connsiteX4216" fmla="*/ 3562350 w 15227300"/>
              <a:gd name="connsiteY4216" fmla="*/ 4324350 h 12611100"/>
              <a:gd name="connsiteX4217" fmla="*/ 3562350 w 15227300"/>
              <a:gd name="connsiteY4217" fmla="*/ 4197350 h 12611100"/>
              <a:gd name="connsiteX4218" fmla="*/ 3644900 w 15227300"/>
              <a:gd name="connsiteY4218" fmla="*/ 4095750 h 12611100"/>
              <a:gd name="connsiteX4219" fmla="*/ 3644900 w 15227300"/>
              <a:gd name="connsiteY4219" fmla="*/ 3816350 h 12611100"/>
              <a:gd name="connsiteX4220" fmla="*/ 3740150 w 15227300"/>
              <a:gd name="connsiteY4220" fmla="*/ 3606800 h 12611100"/>
              <a:gd name="connsiteX4221" fmla="*/ 3810000 w 15227300"/>
              <a:gd name="connsiteY4221" fmla="*/ 3498850 h 12611100"/>
              <a:gd name="connsiteX4222" fmla="*/ 3962400 w 15227300"/>
              <a:gd name="connsiteY4222" fmla="*/ 3340100 h 12611100"/>
              <a:gd name="connsiteX4223" fmla="*/ 4025900 w 15227300"/>
              <a:gd name="connsiteY4223" fmla="*/ 3289300 h 12611100"/>
              <a:gd name="connsiteX4224" fmla="*/ 4254500 w 15227300"/>
              <a:gd name="connsiteY4224" fmla="*/ 3187700 h 12611100"/>
              <a:gd name="connsiteX4225" fmla="*/ 4311650 w 15227300"/>
              <a:gd name="connsiteY4225" fmla="*/ 3175000 h 12611100"/>
              <a:gd name="connsiteX4226" fmla="*/ 4375150 w 15227300"/>
              <a:gd name="connsiteY4226" fmla="*/ 3175000 h 12611100"/>
              <a:gd name="connsiteX4227" fmla="*/ 4318000 w 15227300"/>
              <a:gd name="connsiteY4227" fmla="*/ 3238500 h 12611100"/>
              <a:gd name="connsiteX4228" fmla="*/ 4260850 w 15227300"/>
              <a:gd name="connsiteY4228" fmla="*/ 3314700 h 12611100"/>
              <a:gd name="connsiteX4229" fmla="*/ 4235450 w 15227300"/>
              <a:gd name="connsiteY4229" fmla="*/ 3346450 h 12611100"/>
              <a:gd name="connsiteX4230" fmla="*/ 3930650 w 15227300"/>
              <a:gd name="connsiteY4230" fmla="*/ 3549650 h 12611100"/>
              <a:gd name="connsiteX4231" fmla="*/ 3987800 w 15227300"/>
              <a:gd name="connsiteY4231" fmla="*/ 3594100 h 12611100"/>
              <a:gd name="connsiteX4232" fmla="*/ 4102100 w 15227300"/>
              <a:gd name="connsiteY4232" fmla="*/ 3511550 h 12611100"/>
              <a:gd name="connsiteX4233" fmla="*/ 4197350 w 15227300"/>
              <a:gd name="connsiteY4233" fmla="*/ 3448050 h 12611100"/>
              <a:gd name="connsiteX4234" fmla="*/ 4279900 w 15227300"/>
              <a:gd name="connsiteY4234" fmla="*/ 3416300 h 12611100"/>
              <a:gd name="connsiteX4235" fmla="*/ 4413250 w 15227300"/>
              <a:gd name="connsiteY4235" fmla="*/ 3390900 h 12611100"/>
              <a:gd name="connsiteX4236" fmla="*/ 4559300 w 15227300"/>
              <a:gd name="connsiteY4236" fmla="*/ 3448050 h 12611100"/>
              <a:gd name="connsiteX4237" fmla="*/ 4660900 w 15227300"/>
              <a:gd name="connsiteY4237" fmla="*/ 3378200 h 12611100"/>
              <a:gd name="connsiteX4238" fmla="*/ 4749800 w 15227300"/>
              <a:gd name="connsiteY4238" fmla="*/ 3409950 h 12611100"/>
              <a:gd name="connsiteX4239" fmla="*/ 4870450 w 15227300"/>
              <a:gd name="connsiteY4239" fmla="*/ 3435350 h 12611100"/>
              <a:gd name="connsiteX4240" fmla="*/ 4953000 w 15227300"/>
              <a:gd name="connsiteY4240" fmla="*/ 3448050 h 12611100"/>
              <a:gd name="connsiteX4241" fmla="*/ 5029200 w 15227300"/>
              <a:gd name="connsiteY4241" fmla="*/ 3498850 h 12611100"/>
              <a:gd name="connsiteX4242" fmla="*/ 5149850 w 15227300"/>
              <a:gd name="connsiteY4242" fmla="*/ 3644900 h 12611100"/>
              <a:gd name="connsiteX4243" fmla="*/ 5149850 w 15227300"/>
              <a:gd name="connsiteY4243" fmla="*/ 3606800 h 12611100"/>
              <a:gd name="connsiteX4244" fmla="*/ 5067300 w 15227300"/>
              <a:gd name="connsiteY4244" fmla="*/ 3454400 h 12611100"/>
              <a:gd name="connsiteX4245" fmla="*/ 4965700 w 15227300"/>
              <a:gd name="connsiteY4245" fmla="*/ 3429000 h 12611100"/>
              <a:gd name="connsiteX4246" fmla="*/ 4902200 w 15227300"/>
              <a:gd name="connsiteY4246" fmla="*/ 3403600 h 12611100"/>
              <a:gd name="connsiteX4247" fmla="*/ 4806950 w 15227300"/>
              <a:gd name="connsiteY4247" fmla="*/ 3346450 h 12611100"/>
              <a:gd name="connsiteX4248" fmla="*/ 4762500 w 15227300"/>
              <a:gd name="connsiteY4248" fmla="*/ 3295650 h 12611100"/>
              <a:gd name="connsiteX4249" fmla="*/ 4737100 w 15227300"/>
              <a:gd name="connsiteY4249" fmla="*/ 3225800 h 12611100"/>
              <a:gd name="connsiteX4250" fmla="*/ 4768850 w 15227300"/>
              <a:gd name="connsiteY4250" fmla="*/ 3175000 h 12611100"/>
              <a:gd name="connsiteX4251" fmla="*/ 4838700 w 15227300"/>
              <a:gd name="connsiteY4251" fmla="*/ 3206750 h 12611100"/>
              <a:gd name="connsiteX4252" fmla="*/ 4889500 w 15227300"/>
              <a:gd name="connsiteY4252" fmla="*/ 3244850 h 12611100"/>
              <a:gd name="connsiteX4253" fmla="*/ 5092700 w 15227300"/>
              <a:gd name="connsiteY4253" fmla="*/ 3340100 h 12611100"/>
              <a:gd name="connsiteX4254" fmla="*/ 5105400 w 15227300"/>
              <a:gd name="connsiteY4254" fmla="*/ 3359150 h 12611100"/>
              <a:gd name="connsiteX4255" fmla="*/ 5130800 w 15227300"/>
              <a:gd name="connsiteY4255" fmla="*/ 3359150 h 12611100"/>
              <a:gd name="connsiteX4256" fmla="*/ 5156200 w 15227300"/>
              <a:gd name="connsiteY4256" fmla="*/ 3168650 h 12611100"/>
              <a:gd name="connsiteX4257" fmla="*/ 5156200 w 15227300"/>
              <a:gd name="connsiteY4257" fmla="*/ 2997200 h 12611100"/>
              <a:gd name="connsiteX4258" fmla="*/ 5092700 w 15227300"/>
              <a:gd name="connsiteY4258" fmla="*/ 2749550 h 12611100"/>
              <a:gd name="connsiteX4259" fmla="*/ 5168900 w 15227300"/>
              <a:gd name="connsiteY4259" fmla="*/ 2514600 h 12611100"/>
              <a:gd name="connsiteX4260" fmla="*/ 5092700 w 15227300"/>
              <a:gd name="connsiteY4260" fmla="*/ 2305050 h 12611100"/>
              <a:gd name="connsiteX4261" fmla="*/ 5124450 w 15227300"/>
              <a:gd name="connsiteY4261" fmla="*/ 2235200 h 12611100"/>
              <a:gd name="connsiteX4262" fmla="*/ 5010150 w 15227300"/>
              <a:gd name="connsiteY4262" fmla="*/ 2120900 h 12611100"/>
              <a:gd name="connsiteX4263" fmla="*/ 4965700 w 15227300"/>
              <a:gd name="connsiteY4263" fmla="*/ 2012950 h 12611100"/>
              <a:gd name="connsiteX4264" fmla="*/ 4959350 w 15227300"/>
              <a:gd name="connsiteY4264" fmla="*/ 1943100 h 12611100"/>
              <a:gd name="connsiteX4265" fmla="*/ 5048250 w 15227300"/>
              <a:gd name="connsiteY4265" fmla="*/ 1809750 h 12611100"/>
              <a:gd name="connsiteX4266" fmla="*/ 5156200 w 15227300"/>
              <a:gd name="connsiteY4266" fmla="*/ 1663700 h 12611100"/>
              <a:gd name="connsiteX4267" fmla="*/ 5238750 w 15227300"/>
              <a:gd name="connsiteY4267" fmla="*/ 1619250 h 12611100"/>
              <a:gd name="connsiteX4268" fmla="*/ 5289550 w 15227300"/>
              <a:gd name="connsiteY4268" fmla="*/ 1581150 h 12611100"/>
              <a:gd name="connsiteX4269" fmla="*/ 5524500 w 15227300"/>
              <a:gd name="connsiteY4269" fmla="*/ 1314450 h 12611100"/>
              <a:gd name="connsiteX4270" fmla="*/ 5480050 w 15227300"/>
              <a:gd name="connsiteY4270" fmla="*/ 1282700 h 12611100"/>
              <a:gd name="connsiteX4271" fmla="*/ 5365750 w 15227300"/>
              <a:gd name="connsiteY4271" fmla="*/ 1187450 h 12611100"/>
              <a:gd name="connsiteX4272" fmla="*/ 5232400 w 15227300"/>
              <a:gd name="connsiteY4272" fmla="*/ 1174750 h 12611100"/>
              <a:gd name="connsiteX4273" fmla="*/ 5219700 w 15227300"/>
              <a:gd name="connsiteY4273" fmla="*/ 1155700 h 12611100"/>
              <a:gd name="connsiteX4274" fmla="*/ 4959350 w 15227300"/>
              <a:gd name="connsiteY4274" fmla="*/ 990600 h 12611100"/>
              <a:gd name="connsiteX4275" fmla="*/ 4883150 w 15227300"/>
              <a:gd name="connsiteY4275" fmla="*/ 958850 h 12611100"/>
              <a:gd name="connsiteX4276" fmla="*/ 4889500 w 15227300"/>
              <a:gd name="connsiteY4276" fmla="*/ 920750 h 12611100"/>
              <a:gd name="connsiteX4277" fmla="*/ 4927600 w 15227300"/>
              <a:gd name="connsiteY4277" fmla="*/ 914400 h 12611100"/>
              <a:gd name="connsiteX4278" fmla="*/ 4991100 w 15227300"/>
              <a:gd name="connsiteY4278" fmla="*/ 889000 h 12611100"/>
              <a:gd name="connsiteX4279" fmla="*/ 5041900 w 15227300"/>
              <a:gd name="connsiteY4279" fmla="*/ 857250 h 12611100"/>
              <a:gd name="connsiteX4280" fmla="*/ 5378450 w 15227300"/>
              <a:gd name="connsiteY4280" fmla="*/ 704850 h 12611100"/>
              <a:gd name="connsiteX4281" fmla="*/ 5397500 w 15227300"/>
              <a:gd name="connsiteY4281" fmla="*/ 692150 h 12611100"/>
              <a:gd name="connsiteX4282" fmla="*/ 5403850 w 15227300"/>
              <a:gd name="connsiteY4282" fmla="*/ 673100 h 12611100"/>
              <a:gd name="connsiteX4283" fmla="*/ 5321300 w 15227300"/>
              <a:gd name="connsiteY4283" fmla="*/ 514350 h 12611100"/>
              <a:gd name="connsiteX4284" fmla="*/ 5346700 w 15227300"/>
              <a:gd name="connsiteY4284" fmla="*/ 463550 h 12611100"/>
              <a:gd name="connsiteX4285" fmla="*/ 5365750 w 15227300"/>
              <a:gd name="connsiteY4285" fmla="*/ 393700 h 12611100"/>
              <a:gd name="connsiteX4286" fmla="*/ 5372100 w 15227300"/>
              <a:gd name="connsiteY4286" fmla="*/ 368300 h 12611100"/>
              <a:gd name="connsiteX4287" fmla="*/ 5353050 w 15227300"/>
              <a:gd name="connsiteY4287" fmla="*/ 260350 h 12611100"/>
              <a:gd name="connsiteX4288" fmla="*/ 5353050 w 15227300"/>
              <a:gd name="connsiteY4288" fmla="*/ 107950 h 12611100"/>
              <a:gd name="connsiteX4289" fmla="*/ 5410200 w 15227300"/>
              <a:gd name="connsiteY4289" fmla="*/ 31750 h 12611100"/>
              <a:gd name="connsiteX4290" fmla="*/ 5480050 w 15227300"/>
              <a:gd name="connsiteY4290" fmla="*/ 0 h 12611100"/>
              <a:gd name="connsiteX4291" fmla="*/ 5683250 w 15227300"/>
              <a:gd name="connsiteY4291" fmla="*/ 6350 h 1261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</a:cxnLst>
            <a:rect l="l" t="t" r="r" b="b"/>
            <a:pathLst>
              <a:path w="15227300" h="12611100">
                <a:moveTo>
                  <a:pt x="984250" y="12382500"/>
                </a:moveTo>
                <a:lnTo>
                  <a:pt x="984250" y="12401550"/>
                </a:lnTo>
                <a:cubicBezTo>
                  <a:pt x="971550" y="12401550"/>
                  <a:pt x="958850" y="12414250"/>
                  <a:pt x="939800" y="12414250"/>
                </a:cubicBezTo>
                <a:cubicBezTo>
                  <a:pt x="927100" y="12414250"/>
                  <a:pt x="850900" y="12388850"/>
                  <a:pt x="812800" y="12363450"/>
                </a:cubicBezTo>
                <a:cubicBezTo>
                  <a:pt x="793750" y="12357100"/>
                  <a:pt x="787400" y="12344400"/>
                  <a:pt x="768350" y="12331700"/>
                </a:cubicBezTo>
                <a:cubicBezTo>
                  <a:pt x="774700" y="12306300"/>
                  <a:pt x="800100" y="12312650"/>
                  <a:pt x="819150" y="12312650"/>
                </a:cubicBezTo>
                <a:cubicBezTo>
                  <a:pt x="889000" y="12312650"/>
                  <a:pt x="920750" y="12344400"/>
                  <a:pt x="984250" y="12382500"/>
                </a:cubicBezTo>
                <a:close/>
                <a:moveTo>
                  <a:pt x="12560300" y="12141200"/>
                </a:moveTo>
                <a:cubicBezTo>
                  <a:pt x="12560300" y="12147550"/>
                  <a:pt x="12573000" y="12141200"/>
                  <a:pt x="12573000" y="12160250"/>
                </a:cubicBezTo>
                <a:lnTo>
                  <a:pt x="12573000" y="12407900"/>
                </a:lnTo>
                <a:cubicBezTo>
                  <a:pt x="12560300" y="12465050"/>
                  <a:pt x="12541250" y="12522200"/>
                  <a:pt x="12528550" y="12566650"/>
                </a:cubicBezTo>
                <a:cubicBezTo>
                  <a:pt x="12503150" y="12560300"/>
                  <a:pt x="12484100" y="12547600"/>
                  <a:pt x="12465050" y="12534900"/>
                </a:cubicBezTo>
                <a:lnTo>
                  <a:pt x="12465050" y="12299950"/>
                </a:lnTo>
                <a:cubicBezTo>
                  <a:pt x="12490450" y="12211050"/>
                  <a:pt x="12471400" y="12065000"/>
                  <a:pt x="12553950" y="12033250"/>
                </a:cubicBezTo>
                <a:cubicBezTo>
                  <a:pt x="12560300" y="12065000"/>
                  <a:pt x="12560300" y="12103100"/>
                  <a:pt x="12560300" y="12141200"/>
                </a:cubicBezTo>
                <a:close/>
                <a:moveTo>
                  <a:pt x="1314450" y="12045950"/>
                </a:moveTo>
                <a:cubicBezTo>
                  <a:pt x="1308100" y="12039600"/>
                  <a:pt x="1308100" y="12020550"/>
                  <a:pt x="1314450" y="12020550"/>
                </a:cubicBezTo>
                <a:lnTo>
                  <a:pt x="1314450" y="12045950"/>
                </a:lnTo>
                <a:close/>
                <a:moveTo>
                  <a:pt x="3949700" y="11728450"/>
                </a:moveTo>
                <a:cubicBezTo>
                  <a:pt x="3956050" y="11944350"/>
                  <a:pt x="3956050" y="12052300"/>
                  <a:pt x="3949700" y="12160250"/>
                </a:cubicBezTo>
                <a:lnTo>
                  <a:pt x="3917950" y="12160250"/>
                </a:lnTo>
                <a:lnTo>
                  <a:pt x="3917950" y="12033250"/>
                </a:lnTo>
                <a:cubicBezTo>
                  <a:pt x="3905250" y="12020550"/>
                  <a:pt x="3886200" y="11982450"/>
                  <a:pt x="3886200" y="11969750"/>
                </a:cubicBezTo>
                <a:lnTo>
                  <a:pt x="3886200" y="11791950"/>
                </a:lnTo>
                <a:cubicBezTo>
                  <a:pt x="3898900" y="11772900"/>
                  <a:pt x="3892550" y="11747500"/>
                  <a:pt x="3898900" y="11728450"/>
                </a:cubicBezTo>
                <a:lnTo>
                  <a:pt x="3949700" y="11728450"/>
                </a:lnTo>
                <a:close/>
                <a:moveTo>
                  <a:pt x="14109700" y="11449050"/>
                </a:moveTo>
                <a:lnTo>
                  <a:pt x="14109700" y="11518900"/>
                </a:lnTo>
                <a:cubicBezTo>
                  <a:pt x="13950950" y="11614150"/>
                  <a:pt x="13906500" y="11823700"/>
                  <a:pt x="13766800" y="11925300"/>
                </a:cubicBezTo>
                <a:cubicBezTo>
                  <a:pt x="13735050" y="11950700"/>
                  <a:pt x="13658850" y="11982450"/>
                  <a:pt x="13633450" y="12039600"/>
                </a:cubicBezTo>
                <a:lnTo>
                  <a:pt x="13614400" y="12039600"/>
                </a:lnTo>
                <a:lnTo>
                  <a:pt x="13614400" y="12020550"/>
                </a:lnTo>
                <a:cubicBezTo>
                  <a:pt x="13709650" y="11830050"/>
                  <a:pt x="13843000" y="11734800"/>
                  <a:pt x="13995400" y="11569700"/>
                </a:cubicBezTo>
                <a:cubicBezTo>
                  <a:pt x="14027150" y="11537950"/>
                  <a:pt x="14052550" y="11493500"/>
                  <a:pt x="14084300" y="11449050"/>
                </a:cubicBezTo>
                <a:lnTo>
                  <a:pt x="14109700" y="11449050"/>
                </a:lnTo>
                <a:close/>
                <a:moveTo>
                  <a:pt x="13938250" y="11461750"/>
                </a:moveTo>
                <a:cubicBezTo>
                  <a:pt x="13938250" y="11474450"/>
                  <a:pt x="13912850" y="11480800"/>
                  <a:pt x="13893800" y="11493500"/>
                </a:cubicBezTo>
                <a:cubicBezTo>
                  <a:pt x="13823950" y="11518900"/>
                  <a:pt x="13760450" y="11620500"/>
                  <a:pt x="13735050" y="11696700"/>
                </a:cubicBezTo>
                <a:cubicBezTo>
                  <a:pt x="13684250" y="11715750"/>
                  <a:pt x="13601700" y="11791950"/>
                  <a:pt x="13563600" y="11849100"/>
                </a:cubicBezTo>
                <a:cubicBezTo>
                  <a:pt x="13544550" y="11887200"/>
                  <a:pt x="13500100" y="11912600"/>
                  <a:pt x="13481050" y="11944350"/>
                </a:cubicBezTo>
                <a:cubicBezTo>
                  <a:pt x="13468350" y="11950700"/>
                  <a:pt x="13474700" y="11976100"/>
                  <a:pt x="13474700" y="11995150"/>
                </a:cubicBezTo>
                <a:cubicBezTo>
                  <a:pt x="13392150" y="11988800"/>
                  <a:pt x="13335000" y="12045950"/>
                  <a:pt x="13284200" y="12096750"/>
                </a:cubicBezTo>
                <a:cubicBezTo>
                  <a:pt x="13328650" y="12141200"/>
                  <a:pt x="13417550" y="12103100"/>
                  <a:pt x="13455650" y="12153900"/>
                </a:cubicBezTo>
                <a:lnTo>
                  <a:pt x="13455650" y="12172950"/>
                </a:lnTo>
                <a:lnTo>
                  <a:pt x="13163550" y="12172950"/>
                </a:lnTo>
                <a:cubicBezTo>
                  <a:pt x="13157200" y="12185650"/>
                  <a:pt x="13150850" y="12185650"/>
                  <a:pt x="13131800" y="12185650"/>
                </a:cubicBezTo>
                <a:cubicBezTo>
                  <a:pt x="13119100" y="12185650"/>
                  <a:pt x="13100050" y="12179300"/>
                  <a:pt x="13081000" y="12172950"/>
                </a:cubicBezTo>
                <a:lnTo>
                  <a:pt x="13081000" y="12141200"/>
                </a:lnTo>
                <a:cubicBezTo>
                  <a:pt x="13182600" y="11988800"/>
                  <a:pt x="13328650" y="11950700"/>
                  <a:pt x="13436600" y="11849100"/>
                </a:cubicBezTo>
                <a:cubicBezTo>
                  <a:pt x="13462000" y="11823700"/>
                  <a:pt x="13500100" y="11785600"/>
                  <a:pt x="13525500" y="11766550"/>
                </a:cubicBezTo>
                <a:cubicBezTo>
                  <a:pt x="13576300" y="11722100"/>
                  <a:pt x="13639800" y="11626850"/>
                  <a:pt x="13690600" y="11557000"/>
                </a:cubicBezTo>
                <a:cubicBezTo>
                  <a:pt x="13696950" y="11557000"/>
                  <a:pt x="13709650" y="11550650"/>
                  <a:pt x="13709650" y="11544300"/>
                </a:cubicBezTo>
                <a:cubicBezTo>
                  <a:pt x="13747750" y="11493500"/>
                  <a:pt x="13779500" y="11442700"/>
                  <a:pt x="13804900" y="11391900"/>
                </a:cubicBezTo>
                <a:cubicBezTo>
                  <a:pt x="13823950" y="11391900"/>
                  <a:pt x="13843000" y="11379200"/>
                  <a:pt x="13862050" y="11379200"/>
                </a:cubicBezTo>
                <a:cubicBezTo>
                  <a:pt x="13906500" y="11379200"/>
                  <a:pt x="13938250" y="11423650"/>
                  <a:pt x="13938250" y="11461750"/>
                </a:cubicBezTo>
                <a:close/>
                <a:moveTo>
                  <a:pt x="15182850" y="11347450"/>
                </a:moveTo>
                <a:cubicBezTo>
                  <a:pt x="15176500" y="11347450"/>
                  <a:pt x="15163800" y="11347450"/>
                  <a:pt x="15163800" y="11341100"/>
                </a:cubicBezTo>
                <a:cubicBezTo>
                  <a:pt x="15170150" y="11341100"/>
                  <a:pt x="15182850" y="11341100"/>
                  <a:pt x="15182850" y="11347450"/>
                </a:cubicBezTo>
                <a:close/>
                <a:moveTo>
                  <a:pt x="14033500" y="11322050"/>
                </a:moveTo>
                <a:cubicBezTo>
                  <a:pt x="14058900" y="11328400"/>
                  <a:pt x="14071600" y="11341100"/>
                  <a:pt x="14090650" y="11347450"/>
                </a:cubicBezTo>
                <a:cubicBezTo>
                  <a:pt x="14084300" y="11372850"/>
                  <a:pt x="14077950" y="11391900"/>
                  <a:pt x="14071600" y="11410950"/>
                </a:cubicBezTo>
                <a:cubicBezTo>
                  <a:pt x="14058900" y="11404600"/>
                  <a:pt x="14039850" y="11398250"/>
                  <a:pt x="14020800" y="11398250"/>
                </a:cubicBezTo>
                <a:cubicBezTo>
                  <a:pt x="14014450" y="11372850"/>
                  <a:pt x="14014450" y="11347450"/>
                  <a:pt x="14020800" y="11322050"/>
                </a:cubicBezTo>
                <a:lnTo>
                  <a:pt x="14033500" y="11322050"/>
                </a:lnTo>
                <a:close/>
                <a:moveTo>
                  <a:pt x="14681200" y="11207750"/>
                </a:moveTo>
                <a:lnTo>
                  <a:pt x="14681200" y="11264900"/>
                </a:lnTo>
                <a:lnTo>
                  <a:pt x="14636750" y="11264900"/>
                </a:lnTo>
                <a:cubicBezTo>
                  <a:pt x="14630400" y="11252200"/>
                  <a:pt x="14624050" y="11252200"/>
                  <a:pt x="14624050" y="11233150"/>
                </a:cubicBezTo>
                <a:cubicBezTo>
                  <a:pt x="14624050" y="11220450"/>
                  <a:pt x="14630400" y="11220450"/>
                  <a:pt x="14643100" y="11207750"/>
                </a:cubicBezTo>
                <a:lnTo>
                  <a:pt x="14681200" y="11207750"/>
                </a:lnTo>
                <a:close/>
                <a:moveTo>
                  <a:pt x="7061200" y="11188700"/>
                </a:moveTo>
                <a:lnTo>
                  <a:pt x="7061200" y="11252200"/>
                </a:lnTo>
                <a:cubicBezTo>
                  <a:pt x="6959600" y="11309350"/>
                  <a:pt x="6870700" y="11430000"/>
                  <a:pt x="6826250" y="11518900"/>
                </a:cubicBezTo>
                <a:lnTo>
                  <a:pt x="6775450" y="11518900"/>
                </a:lnTo>
                <a:cubicBezTo>
                  <a:pt x="6769100" y="11512550"/>
                  <a:pt x="6769100" y="11512550"/>
                  <a:pt x="6769100" y="11499850"/>
                </a:cubicBezTo>
                <a:cubicBezTo>
                  <a:pt x="6769100" y="11455400"/>
                  <a:pt x="6889750" y="11322050"/>
                  <a:pt x="6902450" y="11315700"/>
                </a:cubicBezTo>
                <a:cubicBezTo>
                  <a:pt x="6934200" y="11283950"/>
                  <a:pt x="6972300" y="11239500"/>
                  <a:pt x="7004050" y="11188700"/>
                </a:cubicBezTo>
                <a:lnTo>
                  <a:pt x="7061200" y="11188700"/>
                </a:lnTo>
                <a:close/>
                <a:moveTo>
                  <a:pt x="11976100" y="11322050"/>
                </a:moveTo>
                <a:lnTo>
                  <a:pt x="11976100" y="11125200"/>
                </a:lnTo>
                <a:lnTo>
                  <a:pt x="11976100" y="11322050"/>
                </a:lnTo>
                <a:close/>
                <a:moveTo>
                  <a:pt x="13233400" y="11118850"/>
                </a:moveTo>
                <a:lnTo>
                  <a:pt x="13214350" y="11118850"/>
                </a:lnTo>
                <a:cubicBezTo>
                  <a:pt x="13214350" y="11112500"/>
                  <a:pt x="13208000" y="11106150"/>
                  <a:pt x="13214350" y="11099800"/>
                </a:cubicBezTo>
                <a:cubicBezTo>
                  <a:pt x="13220700" y="11099800"/>
                  <a:pt x="13227050" y="11099800"/>
                  <a:pt x="13233400" y="11118850"/>
                </a:cubicBezTo>
                <a:close/>
                <a:moveTo>
                  <a:pt x="1174750" y="11258550"/>
                </a:moveTo>
                <a:cubicBezTo>
                  <a:pt x="1168400" y="11220450"/>
                  <a:pt x="1136650" y="11163300"/>
                  <a:pt x="1136650" y="11150600"/>
                </a:cubicBezTo>
                <a:lnTo>
                  <a:pt x="1136650" y="11087100"/>
                </a:lnTo>
                <a:cubicBezTo>
                  <a:pt x="1174750" y="11131550"/>
                  <a:pt x="1162050" y="11201400"/>
                  <a:pt x="1174750" y="11258550"/>
                </a:cubicBezTo>
                <a:close/>
                <a:moveTo>
                  <a:pt x="14065250" y="11080750"/>
                </a:moveTo>
                <a:cubicBezTo>
                  <a:pt x="14090650" y="11093450"/>
                  <a:pt x="14135100" y="11093450"/>
                  <a:pt x="14160500" y="11112500"/>
                </a:cubicBezTo>
                <a:cubicBezTo>
                  <a:pt x="14198600" y="11131550"/>
                  <a:pt x="14236700" y="11163300"/>
                  <a:pt x="14262100" y="11195050"/>
                </a:cubicBezTo>
                <a:cubicBezTo>
                  <a:pt x="14274800" y="11207750"/>
                  <a:pt x="14287500" y="11233150"/>
                  <a:pt x="14300200" y="11252200"/>
                </a:cubicBezTo>
                <a:cubicBezTo>
                  <a:pt x="14319250" y="11271250"/>
                  <a:pt x="14351000" y="11290300"/>
                  <a:pt x="14351000" y="11322050"/>
                </a:cubicBezTo>
                <a:cubicBezTo>
                  <a:pt x="14351000" y="11372850"/>
                  <a:pt x="14281150" y="11436350"/>
                  <a:pt x="14243050" y="11468100"/>
                </a:cubicBezTo>
                <a:lnTo>
                  <a:pt x="14211300" y="11468100"/>
                </a:lnTo>
                <a:cubicBezTo>
                  <a:pt x="14211300" y="11455400"/>
                  <a:pt x="14204950" y="11442700"/>
                  <a:pt x="14204950" y="11430000"/>
                </a:cubicBezTo>
                <a:cubicBezTo>
                  <a:pt x="14204950" y="11366500"/>
                  <a:pt x="14293850" y="11334750"/>
                  <a:pt x="14293850" y="11309350"/>
                </a:cubicBezTo>
                <a:cubicBezTo>
                  <a:pt x="14293850" y="11264900"/>
                  <a:pt x="14204950" y="11207750"/>
                  <a:pt x="14192250" y="11195050"/>
                </a:cubicBezTo>
                <a:cubicBezTo>
                  <a:pt x="14173200" y="11182350"/>
                  <a:pt x="14160500" y="11163300"/>
                  <a:pt x="14141450" y="11137900"/>
                </a:cubicBezTo>
                <a:cubicBezTo>
                  <a:pt x="14109700" y="11137900"/>
                  <a:pt x="14065250" y="11131550"/>
                  <a:pt x="14046200" y="11131550"/>
                </a:cubicBezTo>
                <a:cubicBezTo>
                  <a:pt x="13995400" y="11131550"/>
                  <a:pt x="14008100" y="11150600"/>
                  <a:pt x="13970000" y="11163300"/>
                </a:cubicBezTo>
                <a:cubicBezTo>
                  <a:pt x="13982700" y="11144250"/>
                  <a:pt x="13989050" y="11074400"/>
                  <a:pt x="14033500" y="11074400"/>
                </a:cubicBezTo>
                <a:cubicBezTo>
                  <a:pt x="14046200" y="11074400"/>
                  <a:pt x="14046200" y="11074400"/>
                  <a:pt x="14065250" y="11080750"/>
                </a:cubicBezTo>
                <a:close/>
                <a:moveTo>
                  <a:pt x="12592050" y="11144250"/>
                </a:moveTo>
                <a:cubicBezTo>
                  <a:pt x="12566650" y="11207750"/>
                  <a:pt x="12541250" y="11283950"/>
                  <a:pt x="12541250" y="11347450"/>
                </a:cubicBezTo>
                <a:cubicBezTo>
                  <a:pt x="12541250" y="11366500"/>
                  <a:pt x="12560300" y="11455400"/>
                  <a:pt x="12560300" y="11474450"/>
                </a:cubicBezTo>
                <a:lnTo>
                  <a:pt x="12560300" y="11696700"/>
                </a:lnTo>
                <a:cubicBezTo>
                  <a:pt x="12541250" y="11728450"/>
                  <a:pt x="12528550" y="11753850"/>
                  <a:pt x="12522200" y="11772900"/>
                </a:cubicBezTo>
                <a:cubicBezTo>
                  <a:pt x="12515850" y="11747500"/>
                  <a:pt x="12515850" y="11722100"/>
                  <a:pt x="12515850" y="11696700"/>
                </a:cubicBezTo>
                <a:cubicBezTo>
                  <a:pt x="12515850" y="11690350"/>
                  <a:pt x="12503150" y="11690350"/>
                  <a:pt x="12503150" y="11677650"/>
                </a:cubicBezTo>
                <a:lnTo>
                  <a:pt x="12503150" y="11341100"/>
                </a:lnTo>
                <a:cubicBezTo>
                  <a:pt x="12509500" y="11341100"/>
                  <a:pt x="12509500" y="11334750"/>
                  <a:pt x="12515850" y="11328400"/>
                </a:cubicBezTo>
                <a:lnTo>
                  <a:pt x="12515850" y="11207750"/>
                </a:lnTo>
                <a:cubicBezTo>
                  <a:pt x="12522200" y="11150600"/>
                  <a:pt x="12528550" y="11087100"/>
                  <a:pt x="12541250" y="11029950"/>
                </a:cubicBezTo>
                <a:cubicBezTo>
                  <a:pt x="12528550" y="11074400"/>
                  <a:pt x="12553950" y="11112500"/>
                  <a:pt x="12592050" y="11144250"/>
                </a:cubicBezTo>
                <a:close/>
                <a:moveTo>
                  <a:pt x="3187700" y="11080750"/>
                </a:moveTo>
                <a:cubicBezTo>
                  <a:pt x="3232150" y="11099800"/>
                  <a:pt x="3251200" y="11176000"/>
                  <a:pt x="3244850" y="11233150"/>
                </a:cubicBezTo>
                <a:cubicBezTo>
                  <a:pt x="3282950" y="11283950"/>
                  <a:pt x="3314700" y="11328400"/>
                  <a:pt x="3333750" y="11379200"/>
                </a:cubicBezTo>
                <a:cubicBezTo>
                  <a:pt x="3346450" y="11404600"/>
                  <a:pt x="3359150" y="11449050"/>
                  <a:pt x="3365500" y="11474450"/>
                </a:cubicBezTo>
                <a:cubicBezTo>
                  <a:pt x="3371850" y="11487150"/>
                  <a:pt x="3365500" y="11518900"/>
                  <a:pt x="3371850" y="11537950"/>
                </a:cubicBezTo>
                <a:cubicBezTo>
                  <a:pt x="3378200" y="11557000"/>
                  <a:pt x="3390900" y="11582400"/>
                  <a:pt x="3397250" y="11614150"/>
                </a:cubicBezTo>
                <a:cubicBezTo>
                  <a:pt x="3416300" y="11690350"/>
                  <a:pt x="3435350" y="11811000"/>
                  <a:pt x="3460750" y="11874500"/>
                </a:cubicBezTo>
                <a:cubicBezTo>
                  <a:pt x="3473450" y="11899900"/>
                  <a:pt x="3492500" y="11950700"/>
                  <a:pt x="3492500" y="11969750"/>
                </a:cubicBezTo>
                <a:cubicBezTo>
                  <a:pt x="3492500" y="11982450"/>
                  <a:pt x="3505200" y="11995150"/>
                  <a:pt x="3511550" y="12007850"/>
                </a:cubicBezTo>
                <a:cubicBezTo>
                  <a:pt x="3543300" y="12084050"/>
                  <a:pt x="3581400" y="12153900"/>
                  <a:pt x="3600450" y="12236450"/>
                </a:cubicBezTo>
                <a:cubicBezTo>
                  <a:pt x="3625850" y="12325350"/>
                  <a:pt x="3638550" y="12426950"/>
                  <a:pt x="3651250" y="12522200"/>
                </a:cubicBezTo>
                <a:cubicBezTo>
                  <a:pt x="3651250" y="12534900"/>
                  <a:pt x="3670300" y="12547600"/>
                  <a:pt x="3670300" y="12566650"/>
                </a:cubicBezTo>
                <a:cubicBezTo>
                  <a:pt x="3670300" y="12579350"/>
                  <a:pt x="3657600" y="12598400"/>
                  <a:pt x="3638550" y="12598400"/>
                </a:cubicBezTo>
                <a:cubicBezTo>
                  <a:pt x="3606800" y="12598400"/>
                  <a:pt x="3575050" y="12496800"/>
                  <a:pt x="3575050" y="12496800"/>
                </a:cubicBezTo>
                <a:cubicBezTo>
                  <a:pt x="3511550" y="12414250"/>
                  <a:pt x="3524250" y="12312650"/>
                  <a:pt x="3505200" y="12223750"/>
                </a:cubicBezTo>
                <a:cubicBezTo>
                  <a:pt x="3492500" y="12166600"/>
                  <a:pt x="3505200" y="12090400"/>
                  <a:pt x="3479800" y="12033250"/>
                </a:cubicBezTo>
                <a:cubicBezTo>
                  <a:pt x="3454400" y="11969750"/>
                  <a:pt x="3429000" y="11906250"/>
                  <a:pt x="3409950" y="11855450"/>
                </a:cubicBezTo>
                <a:cubicBezTo>
                  <a:pt x="3371850" y="11766550"/>
                  <a:pt x="3333750" y="11671300"/>
                  <a:pt x="3314700" y="11569700"/>
                </a:cubicBezTo>
                <a:cubicBezTo>
                  <a:pt x="3308350" y="11537950"/>
                  <a:pt x="3295650" y="11499850"/>
                  <a:pt x="3282950" y="11461750"/>
                </a:cubicBezTo>
                <a:cubicBezTo>
                  <a:pt x="3276600" y="11449050"/>
                  <a:pt x="3282950" y="11417300"/>
                  <a:pt x="3276600" y="11404600"/>
                </a:cubicBezTo>
                <a:cubicBezTo>
                  <a:pt x="3263900" y="11341100"/>
                  <a:pt x="3257550" y="11258550"/>
                  <a:pt x="3225800" y="11195050"/>
                </a:cubicBezTo>
                <a:cubicBezTo>
                  <a:pt x="3225800" y="11182350"/>
                  <a:pt x="3206750" y="11169650"/>
                  <a:pt x="3200400" y="11156950"/>
                </a:cubicBezTo>
                <a:cubicBezTo>
                  <a:pt x="3194050" y="11137900"/>
                  <a:pt x="3194050" y="11106150"/>
                  <a:pt x="3181350" y="11087100"/>
                </a:cubicBezTo>
                <a:cubicBezTo>
                  <a:pt x="3181350" y="11074400"/>
                  <a:pt x="3168650" y="11055350"/>
                  <a:pt x="3168650" y="11042650"/>
                </a:cubicBezTo>
                <a:cubicBezTo>
                  <a:pt x="3168650" y="11023600"/>
                  <a:pt x="3168650" y="11017250"/>
                  <a:pt x="3175000" y="11004550"/>
                </a:cubicBezTo>
                <a:cubicBezTo>
                  <a:pt x="3200400" y="11029950"/>
                  <a:pt x="3181350" y="11029950"/>
                  <a:pt x="3187700" y="11080750"/>
                </a:cubicBezTo>
                <a:close/>
                <a:moveTo>
                  <a:pt x="13881100" y="10953750"/>
                </a:moveTo>
                <a:lnTo>
                  <a:pt x="13881100" y="10979150"/>
                </a:lnTo>
                <a:lnTo>
                  <a:pt x="13855700" y="10979150"/>
                </a:lnTo>
                <a:cubicBezTo>
                  <a:pt x="13855700" y="10960100"/>
                  <a:pt x="13862050" y="10953750"/>
                  <a:pt x="13862050" y="10947400"/>
                </a:cubicBezTo>
                <a:cubicBezTo>
                  <a:pt x="13868400" y="10947400"/>
                  <a:pt x="13874750" y="10947400"/>
                  <a:pt x="13881100" y="10953750"/>
                </a:cubicBezTo>
                <a:close/>
                <a:moveTo>
                  <a:pt x="190500" y="10744200"/>
                </a:moveTo>
                <a:cubicBezTo>
                  <a:pt x="190500" y="10756900"/>
                  <a:pt x="177800" y="10775950"/>
                  <a:pt x="165100" y="10775950"/>
                </a:cubicBezTo>
                <a:cubicBezTo>
                  <a:pt x="146050" y="10775950"/>
                  <a:pt x="101600" y="10763250"/>
                  <a:pt x="69850" y="10750550"/>
                </a:cubicBezTo>
                <a:cubicBezTo>
                  <a:pt x="63500" y="10744200"/>
                  <a:pt x="50800" y="10731500"/>
                  <a:pt x="50800" y="10712450"/>
                </a:cubicBezTo>
                <a:cubicBezTo>
                  <a:pt x="50800" y="10699750"/>
                  <a:pt x="57150" y="10648950"/>
                  <a:pt x="69850" y="10617200"/>
                </a:cubicBezTo>
                <a:cubicBezTo>
                  <a:pt x="95250" y="10610850"/>
                  <a:pt x="190500" y="10712450"/>
                  <a:pt x="190500" y="10744200"/>
                </a:cubicBezTo>
                <a:close/>
                <a:moveTo>
                  <a:pt x="6743700" y="10617200"/>
                </a:moveTo>
                <a:cubicBezTo>
                  <a:pt x="6743700" y="10629900"/>
                  <a:pt x="6578600" y="10833100"/>
                  <a:pt x="6496050" y="10934700"/>
                </a:cubicBezTo>
                <a:cubicBezTo>
                  <a:pt x="6483350" y="10953750"/>
                  <a:pt x="6413500" y="10991850"/>
                  <a:pt x="6388100" y="11004550"/>
                </a:cubicBezTo>
                <a:cubicBezTo>
                  <a:pt x="6381750" y="11010900"/>
                  <a:pt x="6381750" y="11017250"/>
                  <a:pt x="6375400" y="11017250"/>
                </a:cubicBezTo>
                <a:lnTo>
                  <a:pt x="6280150" y="11093450"/>
                </a:lnTo>
                <a:lnTo>
                  <a:pt x="6254750" y="11093450"/>
                </a:lnTo>
                <a:cubicBezTo>
                  <a:pt x="6305550" y="10928350"/>
                  <a:pt x="6483350" y="10814050"/>
                  <a:pt x="6591300" y="10699750"/>
                </a:cubicBezTo>
                <a:cubicBezTo>
                  <a:pt x="6591300" y="10693400"/>
                  <a:pt x="6610350" y="10687050"/>
                  <a:pt x="6616700" y="10680700"/>
                </a:cubicBezTo>
                <a:cubicBezTo>
                  <a:pt x="6635750" y="10661650"/>
                  <a:pt x="6667500" y="10591800"/>
                  <a:pt x="6699250" y="10591800"/>
                </a:cubicBezTo>
                <a:cubicBezTo>
                  <a:pt x="6718300" y="10591800"/>
                  <a:pt x="6743700" y="10598150"/>
                  <a:pt x="6743700" y="10617200"/>
                </a:cubicBezTo>
                <a:close/>
                <a:moveTo>
                  <a:pt x="13195300" y="10452100"/>
                </a:moveTo>
                <a:cubicBezTo>
                  <a:pt x="13208000" y="10464800"/>
                  <a:pt x="13246100" y="10471150"/>
                  <a:pt x="13258800" y="10490200"/>
                </a:cubicBezTo>
                <a:cubicBezTo>
                  <a:pt x="13341350" y="10566400"/>
                  <a:pt x="13474700" y="10706100"/>
                  <a:pt x="13474700" y="10725150"/>
                </a:cubicBezTo>
                <a:cubicBezTo>
                  <a:pt x="13474700" y="10737850"/>
                  <a:pt x="13455650" y="10807700"/>
                  <a:pt x="13436600" y="10807700"/>
                </a:cubicBezTo>
                <a:cubicBezTo>
                  <a:pt x="13423900" y="10807700"/>
                  <a:pt x="13335000" y="10718800"/>
                  <a:pt x="13315950" y="10718800"/>
                </a:cubicBezTo>
                <a:cubicBezTo>
                  <a:pt x="13303250" y="10718800"/>
                  <a:pt x="13290550" y="10731500"/>
                  <a:pt x="13277850" y="10731500"/>
                </a:cubicBezTo>
                <a:cubicBezTo>
                  <a:pt x="13220700" y="10731500"/>
                  <a:pt x="13182600" y="10629900"/>
                  <a:pt x="13182600" y="10572750"/>
                </a:cubicBezTo>
                <a:lnTo>
                  <a:pt x="13100050" y="10572750"/>
                </a:lnTo>
                <a:cubicBezTo>
                  <a:pt x="13087350" y="10579100"/>
                  <a:pt x="13068300" y="10579100"/>
                  <a:pt x="13049250" y="10579100"/>
                </a:cubicBezTo>
                <a:cubicBezTo>
                  <a:pt x="13036550" y="10610850"/>
                  <a:pt x="12992100" y="10598150"/>
                  <a:pt x="12973050" y="10604500"/>
                </a:cubicBezTo>
                <a:cubicBezTo>
                  <a:pt x="12966700" y="10610850"/>
                  <a:pt x="12966700" y="10617200"/>
                  <a:pt x="12960350" y="10617200"/>
                </a:cubicBezTo>
                <a:cubicBezTo>
                  <a:pt x="12947650" y="10623550"/>
                  <a:pt x="12909550" y="10610850"/>
                  <a:pt x="12896850" y="10636250"/>
                </a:cubicBezTo>
                <a:cubicBezTo>
                  <a:pt x="12877800" y="10655300"/>
                  <a:pt x="12877800" y="10706100"/>
                  <a:pt x="12877800" y="10718800"/>
                </a:cubicBezTo>
                <a:cubicBezTo>
                  <a:pt x="12877800" y="10737850"/>
                  <a:pt x="12915900" y="10763250"/>
                  <a:pt x="12928600" y="10788650"/>
                </a:cubicBezTo>
                <a:cubicBezTo>
                  <a:pt x="12947650" y="10807700"/>
                  <a:pt x="12960350" y="10845800"/>
                  <a:pt x="12973050" y="10871200"/>
                </a:cubicBezTo>
                <a:cubicBezTo>
                  <a:pt x="13017500" y="10877550"/>
                  <a:pt x="13093700" y="10902950"/>
                  <a:pt x="13112750" y="10902950"/>
                </a:cubicBezTo>
                <a:cubicBezTo>
                  <a:pt x="13125450" y="10902950"/>
                  <a:pt x="13138150" y="10896600"/>
                  <a:pt x="13150850" y="10896600"/>
                </a:cubicBezTo>
                <a:lnTo>
                  <a:pt x="13163550" y="10883900"/>
                </a:lnTo>
                <a:cubicBezTo>
                  <a:pt x="13131800" y="10833100"/>
                  <a:pt x="13100050" y="10795000"/>
                  <a:pt x="13068300" y="10750550"/>
                </a:cubicBezTo>
                <a:cubicBezTo>
                  <a:pt x="13068300" y="10744200"/>
                  <a:pt x="13061950" y="10737850"/>
                  <a:pt x="13081000" y="10737850"/>
                </a:cubicBezTo>
                <a:cubicBezTo>
                  <a:pt x="13093700" y="10737850"/>
                  <a:pt x="13201650" y="10775950"/>
                  <a:pt x="13258800" y="10795000"/>
                </a:cubicBezTo>
                <a:cubicBezTo>
                  <a:pt x="13271500" y="10807700"/>
                  <a:pt x="13309600" y="10820400"/>
                  <a:pt x="13309600" y="10820400"/>
                </a:cubicBezTo>
                <a:cubicBezTo>
                  <a:pt x="13354050" y="10839450"/>
                  <a:pt x="13347700" y="10922000"/>
                  <a:pt x="13398500" y="10922000"/>
                </a:cubicBezTo>
                <a:cubicBezTo>
                  <a:pt x="13417550" y="10922000"/>
                  <a:pt x="13423900" y="10902950"/>
                  <a:pt x="13442950" y="10902950"/>
                </a:cubicBezTo>
                <a:lnTo>
                  <a:pt x="13455650" y="10902950"/>
                </a:lnTo>
                <a:cubicBezTo>
                  <a:pt x="13468350" y="10915650"/>
                  <a:pt x="13487400" y="10966450"/>
                  <a:pt x="13512800" y="10966450"/>
                </a:cubicBezTo>
                <a:cubicBezTo>
                  <a:pt x="13531850" y="10966450"/>
                  <a:pt x="13544550" y="10953750"/>
                  <a:pt x="13550900" y="10947400"/>
                </a:cubicBezTo>
                <a:cubicBezTo>
                  <a:pt x="13557250" y="10941050"/>
                  <a:pt x="13557250" y="10928350"/>
                  <a:pt x="13557250" y="10922000"/>
                </a:cubicBezTo>
                <a:lnTo>
                  <a:pt x="13589000" y="10922000"/>
                </a:lnTo>
                <a:cubicBezTo>
                  <a:pt x="13646150" y="10947400"/>
                  <a:pt x="13709650" y="10966450"/>
                  <a:pt x="13754100" y="10985500"/>
                </a:cubicBezTo>
                <a:cubicBezTo>
                  <a:pt x="13804900" y="11017250"/>
                  <a:pt x="13906500" y="11074400"/>
                  <a:pt x="13906500" y="11087100"/>
                </a:cubicBezTo>
                <a:cubicBezTo>
                  <a:pt x="13906500" y="11169650"/>
                  <a:pt x="13843000" y="11176000"/>
                  <a:pt x="13792200" y="11176000"/>
                </a:cubicBezTo>
                <a:cubicBezTo>
                  <a:pt x="13696950" y="11176000"/>
                  <a:pt x="13519150" y="11106150"/>
                  <a:pt x="13487400" y="11087100"/>
                </a:cubicBezTo>
                <a:cubicBezTo>
                  <a:pt x="13474700" y="11080750"/>
                  <a:pt x="13468350" y="11080750"/>
                  <a:pt x="13455650" y="11068050"/>
                </a:cubicBezTo>
                <a:cubicBezTo>
                  <a:pt x="13455650" y="11061700"/>
                  <a:pt x="13462000" y="11055350"/>
                  <a:pt x="13462000" y="11049000"/>
                </a:cubicBezTo>
                <a:cubicBezTo>
                  <a:pt x="13462000" y="11023600"/>
                  <a:pt x="13462000" y="10991850"/>
                  <a:pt x="13442950" y="10972800"/>
                </a:cubicBezTo>
                <a:cubicBezTo>
                  <a:pt x="13417550" y="10972800"/>
                  <a:pt x="13379450" y="10960100"/>
                  <a:pt x="13360400" y="10953750"/>
                </a:cubicBezTo>
                <a:cubicBezTo>
                  <a:pt x="13315950" y="10941050"/>
                  <a:pt x="13265150" y="10890250"/>
                  <a:pt x="13246100" y="10890250"/>
                </a:cubicBezTo>
                <a:lnTo>
                  <a:pt x="13188950" y="10890250"/>
                </a:lnTo>
                <a:cubicBezTo>
                  <a:pt x="13182600" y="10896600"/>
                  <a:pt x="13182600" y="10890250"/>
                  <a:pt x="13182600" y="10902950"/>
                </a:cubicBezTo>
                <a:cubicBezTo>
                  <a:pt x="13182600" y="10947400"/>
                  <a:pt x="13271500" y="10979150"/>
                  <a:pt x="13284200" y="10985500"/>
                </a:cubicBezTo>
                <a:cubicBezTo>
                  <a:pt x="13284200" y="10998200"/>
                  <a:pt x="13265150" y="11017250"/>
                  <a:pt x="13258800" y="11017250"/>
                </a:cubicBezTo>
                <a:cubicBezTo>
                  <a:pt x="13227050" y="11029950"/>
                  <a:pt x="13188950" y="11017250"/>
                  <a:pt x="13163550" y="11029950"/>
                </a:cubicBezTo>
                <a:cubicBezTo>
                  <a:pt x="13131800" y="11042650"/>
                  <a:pt x="13087350" y="11080750"/>
                  <a:pt x="13074650" y="11080750"/>
                </a:cubicBezTo>
                <a:cubicBezTo>
                  <a:pt x="13023850" y="11080750"/>
                  <a:pt x="13017500" y="11029950"/>
                  <a:pt x="12998450" y="10985500"/>
                </a:cubicBezTo>
                <a:cubicBezTo>
                  <a:pt x="12985750" y="10972800"/>
                  <a:pt x="12966700" y="10960100"/>
                  <a:pt x="12954000" y="10960100"/>
                </a:cubicBezTo>
                <a:cubicBezTo>
                  <a:pt x="12896850" y="10960100"/>
                  <a:pt x="12966700" y="11042650"/>
                  <a:pt x="12865100" y="11042650"/>
                </a:cubicBezTo>
                <a:cubicBezTo>
                  <a:pt x="12852400" y="11042650"/>
                  <a:pt x="12801600" y="11023600"/>
                  <a:pt x="12769850" y="11004550"/>
                </a:cubicBezTo>
                <a:cubicBezTo>
                  <a:pt x="12769850" y="10979150"/>
                  <a:pt x="12769850" y="10941050"/>
                  <a:pt x="12763500" y="10915650"/>
                </a:cubicBezTo>
                <a:cubicBezTo>
                  <a:pt x="12757150" y="10883900"/>
                  <a:pt x="12750800" y="10852150"/>
                  <a:pt x="12750800" y="10839450"/>
                </a:cubicBezTo>
                <a:lnTo>
                  <a:pt x="12750800" y="10610850"/>
                </a:lnTo>
                <a:cubicBezTo>
                  <a:pt x="12763500" y="10547350"/>
                  <a:pt x="12795250" y="10433050"/>
                  <a:pt x="12827000" y="10363200"/>
                </a:cubicBezTo>
                <a:cubicBezTo>
                  <a:pt x="12947650" y="10375900"/>
                  <a:pt x="13093700" y="10394950"/>
                  <a:pt x="13195300" y="10452100"/>
                </a:cubicBezTo>
                <a:close/>
                <a:moveTo>
                  <a:pt x="13525500" y="10401300"/>
                </a:moveTo>
                <a:lnTo>
                  <a:pt x="13500100" y="10401300"/>
                </a:lnTo>
                <a:cubicBezTo>
                  <a:pt x="13474700" y="10382250"/>
                  <a:pt x="13455650" y="10382250"/>
                  <a:pt x="13455650" y="10350500"/>
                </a:cubicBezTo>
                <a:cubicBezTo>
                  <a:pt x="13455650" y="10331450"/>
                  <a:pt x="13474700" y="10261600"/>
                  <a:pt x="13493750" y="10248900"/>
                </a:cubicBezTo>
                <a:cubicBezTo>
                  <a:pt x="13506450" y="10287000"/>
                  <a:pt x="13512800" y="10337800"/>
                  <a:pt x="13525500" y="10401300"/>
                </a:cubicBezTo>
                <a:close/>
                <a:moveTo>
                  <a:pt x="13646150" y="10223500"/>
                </a:moveTo>
                <a:cubicBezTo>
                  <a:pt x="13652500" y="10248900"/>
                  <a:pt x="13677900" y="10280650"/>
                  <a:pt x="13677900" y="10299700"/>
                </a:cubicBezTo>
                <a:lnTo>
                  <a:pt x="13677900" y="10414000"/>
                </a:lnTo>
                <a:cubicBezTo>
                  <a:pt x="13665200" y="10401300"/>
                  <a:pt x="13639800" y="10388600"/>
                  <a:pt x="13627100" y="10363200"/>
                </a:cubicBezTo>
                <a:cubicBezTo>
                  <a:pt x="13614400" y="10337800"/>
                  <a:pt x="13614400" y="10299700"/>
                  <a:pt x="13608050" y="10267950"/>
                </a:cubicBezTo>
                <a:lnTo>
                  <a:pt x="13614400" y="10217150"/>
                </a:lnTo>
                <a:cubicBezTo>
                  <a:pt x="13620750" y="10223500"/>
                  <a:pt x="13633450" y="10223500"/>
                  <a:pt x="13646150" y="10223500"/>
                </a:cubicBezTo>
                <a:close/>
                <a:moveTo>
                  <a:pt x="15055850" y="10198100"/>
                </a:moveTo>
                <a:cubicBezTo>
                  <a:pt x="15055850" y="10204450"/>
                  <a:pt x="15062200" y="10210800"/>
                  <a:pt x="15068550" y="10217150"/>
                </a:cubicBezTo>
                <a:lnTo>
                  <a:pt x="14935200" y="10217150"/>
                </a:lnTo>
                <a:lnTo>
                  <a:pt x="14935200" y="10198100"/>
                </a:lnTo>
                <a:lnTo>
                  <a:pt x="15055850" y="10198100"/>
                </a:lnTo>
                <a:close/>
                <a:moveTo>
                  <a:pt x="13354050" y="10217150"/>
                </a:moveTo>
                <a:lnTo>
                  <a:pt x="13341350" y="10204450"/>
                </a:lnTo>
                <a:cubicBezTo>
                  <a:pt x="13347700" y="10198100"/>
                  <a:pt x="13354050" y="10191750"/>
                  <a:pt x="13360400" y="10191750"/>
                </a:cubicBezTo>
                <a:lnTo>
                  <a:pt x="13354050" y="10217150"/>
                </a:lnTo>
                <a:close/>
                <a:moveTo>
                  <a:pt x="13995400" y="10629900"/>
                </a:moveTo>
                <a:cubicBezTo>
                  <a:pt x="14001750" y="10687050"/>
                  <a:pt x="14039850" y="10795000"/>
                  <a:pt x="14039850" y="10807700"/>
                </a:cubicBezTo>
                <a:cubicBezTo>
                  <a:pt x="14039850" y="10826750"/>
                  <a:pt x="14033500" y="10839450"/>
                  <a:pt x="14027150" y="10852150"/>
                </a:cubicBezTo>
                <a:cubicBezTo>
                  <a:pt x="14014450" y="10839450"/>
                  <a:pt x="13976350" y="10706100"/>
                  <a:pt x="13976350" y="10661650"/>
                </a:cubicBezTo>
                <a:lnTo>
                  <a:pt x="13976350" y="10477500"/>
                </a:lnTo>
                <a:cubicBezTo>
                  <a:pt x="13944600" y="10445750"/>
                  <a:pt x="13893800" y="10401300"/>
                  <a:pt x="13862050" y="10363200"/>
                </a:cubicBezTo>
                <a:cubicBezTo>
                  <a:pt x="13843000" y="10344150"/>
                  <a:pt x="13830300" y="10280650"/>
                  <a:pt x="13830300" y="10267950"/>
                </a:cubicBezTo>
                <a:cubicBezTo>
                  <a:pt x="13830300" y="10248900"/>
                  <a:pt x="13843000" y="10210800"/>
                  <a:pt x="13849350" y="10179050"/>
                </a:cubicBezTo>
                <a:cubicBezTo>
                  <a:pt x="13982700" y="10274300"/>
                  <a:pt x="13976350" y="10477500"/>
                  <a:pt x="13995400" y="10629900"/>
                </a:cubicBezTo>
                <a:close/>
                <a:moveTo>
                  <a:pt x="14058900" y="10071100"/>
                </a:moveTo>
                <a:cubicBezTo>
                  <a:pt x="14052550" y="10083800"/>
                  <a:pt x="14052550" y="10090150"/>
                  <a:pt x="14039850" y="10090150"/>
                </a:cubicBezTo>
                <a:cubicBezTo>
                  <a:pt x="14020800" y="10090150"/>
                  <a:pt x="14020800" y="10077450"/>
                  <a:pt x="14020800" y="10071100"/>
                </a:cubicBezTo>
                <a:lnTo>
                  <a:pt x="14058900" y="10071100"/>
                </a:lnTo>
                <a:close/>
                <a:moveTo>
                  <a:pt x="13938250" y="10045700"/>
                </a:moveTo>
                <a:cubicBezTo>
                  <a:pt x="13938250" y="10052050"/>
                  <a:pt x="13931900" y="10058400"/>
                  <a:pt x="13925550" y="10064750"/>
                </a:cubicBezTo>
                <a:lnTo>
                  <a:pt x="13887450" y="10064750"/>
                </a:lnTo>
                <a:lnTo>
                  <a:pt x="13887450" y="10045700"/>
                </a:lnTo>
                <a:lnTo>
                  <a:pt x="13938250" y="10045700"/>
                </a:lnTo>
                <a:close/>
                <a:moveTo>
                  <a:pt x="10267950" y="10312400"/>
                </a:moveTo>
                <a:cubicBezTo>
                  <a:pt x="10267950" y="10325100"/>
                  <a:pt x="10274300" y="10337800"/>
                  <a:pt x="10280650" y="10350500"/>
                </a:cubicBezTo>
                <a:cubicBezTo>
                  <a:pt x="10293350" y="10382250"/>
                  <a:pt x="10293350" y="10426700"/>
                  <a:pt x="10306050" y="10464800"/>
                </a:cubicBezTo>
                <a:cubicBezTo>
                  <a:pt x="10344150" y="10585450"/>
                  <a:pt x="10401300" y="10718800"/>
                  <a:pt x="10439400" y="10845800"/>
                </a:cubicBezTo>
                <a:cubicBezTo>
                  <a:pt x="10464800" y="10922000"/>
                  <a:pt x="10483850" y="11010900"/>
                  <a:pt x="10509250" y="11087100"/>
                </a:cubicBezTo>
                <a:cubicBezTo>
                  <a:pt x="10528300" y="11137900"/>
                  <a:pt x="10541000" y="11195050"/>
                  <a:pt x="10547350" y="11252200"/>
                </a:cubicBezTo>
                <a:cubicBezTo>
                  <a:pt x="10553700" y="11258550"/>
                  <a:pt x="10560050" y="11264900"/>
                  <a:pt x="10560050" y="11271250"/>
                </a:cubicBezTo>
                <a:cubicBezTo>
                  <a:pt x="10591800" y="11347450"/>
                  <a:pt x="10604500" y="11436350"/>
                  <a:pt x="10642600" y="11518900"/>
                </a:cubicBezTo>
                <a:cubicBezTo>
                  <a:pt x="10674350" y="11582400"/>
                  <a:pt x="10731500" y="11658600"/>
                  <a:pt x="10744200" y="11741150"/>
                </a:cubicBezTo>
                <a:cubicBezTo>
                  <a:pt x="10756900" y="11779250"/>
                  <a:pt x="10744200" y="11836400"/>
                  <a:pt x="10756900" y="11887200"/>
                </a:cubicBezTo>
                <a:cubicBezTo>
                  <a:pt x="10763250" y="11912600"/>
                  <a:pt x="10795000" y="11969750"/>
                  <a:pt x="10795000" y="11976100"/>
                </a:cubicBezTo>
                <a:lnTo>
                  <a:pt x="10795000" y="12039600"/>
                </a:lnTo>
                <a:lnTo>
                  <a:pt x="10769600" y="12039600"/>
                </a:lnTo>
                <a:cubicBezTo>
                  <a:pt x="10731500" y="11950700"/>
                  <a:pt x="10693400" y="11811000"/>
                  <a:pt x="10648950" y="11715750"/>
                </a:cubicBezTo>
                <a:cubicBezTo>
                  <a:pt x="10642600" y="11709400"/>
                  <a:pt x="10648950" y="11690350"/>
                  <a:pt x="10642600" y="11684000"/>
                </a:cubicBezTo>
                <a:cubicBezTo>
                  <a:pt x="10604500" y="11601450"/>
                  <a:pt x="10585450" y="11531600"/>
                  <a:pt x="10547350" y="11449050"/>
                </a:cubicBezTo>
                <a:cubicBezTo>
                  <a:pt x="10496550" y="11328400"/>
                  <a:pt x="10471150" y="11207750"/>
                  <a:pt x="10471150" y="11093450"/>
                </a:cubicBezTo>
                <a:cubicBezTo>
                  <a:pt x="10471150" y="11074400"/>
                  <a:pt x="10445750" y="11029950"/>
                  <a:pt x="10439400" y="10998200"/>
                </a:cubicBezTo>
                <a:cubicBezTo>
                  <a:pt x="10382250" y="10814050"/>
                  <a:pt x="10255250" y="10598150"/>
                  <a:pt x="10191750" y="10420350"/>
                </a:cubicBezTo>
                <a:cubicBezTo>
                  <a:pt x="10153650" y="10312400"/>
                  <a:pt x="10115550" y="10172700"/>
                  <a:pt x="10102850" y="10052050"/>
                </a:cubicBezTo>
                <a:lnTo>
                  <a:pt x="10109200" y="10020300"/>
                </a:lnTo>
                <a:cubicBezTo>
                  <a:pt x="10147300" y="10039350"/>
                  <a:pt x="10267950" y="10210800"/>
                  <a:pt x="10267950" y="10312400"/>
                </a:cubicBezTo>
                <a:close/>
                <a:moveTo>
                  <a:pt x="13677900" y="10007600"/>
                </a:moveTo>
                <a:cubicBezTo>
                  <a:pt x="13658850" y="10026650"/>
                  <a:pt x="13652500" y="10026650"/>
                  <a:pt x="13633450" y="10026650"/>
                </a:cubicBezTo>
                <a:cubicBezTo>
                  <a:pt x="13601700" y="10026650"/>
                  <a:pt x="13601700" y="10026650"/>
                  <a:pt x="13589000" y="9994900"/>
                </a:cubicBezTo>
                <a:cubicBezTo>
                  <a:pt x="13658850" y="9969500"/>
                  <a:pt x="13646150" y="9994900"/>
                  <a:pt x="13671550" y="9994900"/>
                </a:cubicBezTo>
                <a:cubicBezTo>
                  <a:pt x="13671550" y="9994900"/>
                  <a:pt x="13671550" y="10001250"/>
                  <a:pt x="13677900" y="10007600"/>
                </a:cubicBezTo>
                <a:close/>
                <a:moveTo>
                  <a:pt x="11271250" y="10052050"/>
                </a:moveTo>
                <a:cubicBezTo>
                  <a:pt x="11283950" y="10077450"/>
                  <a:pt x="11315700" y="10109200"/>
                  <a:pt x="11328400" y="10134600"/>
                </a:cubicBezTo>
                <a:cubicBezTo>
                  <a:pt x="11328400" y="10134600"/>
                  <a:pt x="11334750" y="10140950"/>
                  <a:pt x="11328400" y="10153650"/>
                </a:cubicBezTo>
                <a:cubicBezTo>
                  <a:pt x="11334750" y="10153650"/>
                  <a:pt x="11334750" y="10160000"/>
                  <a:pt x="11347450" y="10160000"/>
                </a:cubicBezTo>
                <a:cubicBezTo>
                  <a:pt x="11366500" y="10160000"/>
                  <a:pt x="11379200" y="10121900"/>
                  <a:pt x="11379200" y="10115550"/>
                </a:cubicBezTo>
                <a:cubicBezTo>
                  <a:pt x="11379200" y="10102850"/>
                  <a:pt x="11366500" y="10083800"/>
                  <a:pt x="11360150" y="10071100"/>
                </a:cubicBezTo>
                <a:cubicBezTo>
                  <a:pt x="11347450" y="10045700"/>
                  <a:pt x="11341100" y="10013950"/>
                  <a:pt x="11322050" y="9988550"/>
                </a:cubicBezTo>
                <a:lnTo>
                  <a:pt x="11322050" y="9963150"/>
                </a:lnTo>
                <a:cubicBezTo>
                  <a:pt x="11398250" y="9988550"/>
                  <a:pt x="11436350" y="10083800"/>
                  <a:pt x="11506200" y="10140950"/>
                </a:cubicBezTo>
                <a:cubicBezTo>
                  <a:pt x="11537950" y="10191750"/>
                  <a:pt x="11576050" y="10242550"/>
                  <a:pt x="11626850" y="10280650"/>
                </a:cubicBezTo>
                <a:lnTo>
                  <a:pt x="11626850" y="10325100"/>
                </a:lnTo>
                <a:lnTo>
                  <a:pt x="11544300" y="10325100"/>
                </a:lnTo>
                <a:cubicBezTo>
                  <a:pt x="11525250" y="10325100"/>
                  <a:pt x="11537950" y="10337800"/>
                  <a:pt x="11525250" y="10337800"/>
                </a:cubicBezTo>
                <a:cubicBezTo>
                  <a:pt x="11506200" y="10337800"/>
                  <a:pt x="11461750" y="10325100"/>
                  <a:pt x="11442700" y="10312400"/>
                </a:cubicBezTo>
                <a:cubicBezTo>
                  <a:pt x="11423650" y="10306050"/>
                  <a:pt x="11404600" y="10293350"/>
                  <a:pt x="11391900" y="10280650"/>
                </a:cubicBezTo>
                <a:cubicBezTo>
                  <a:pt x="11353800" y="10248900"/>
                  <a:pt x="11290300" y="10160000"/>
                  <a:pt x="11271250" y="10115550"/>
                </a:cubicBezTo>
                <a:cubicBezTo>
                  <a:pt x="11264900" y="10090150"/>
                  <a:pt x="11239500" y="10071100"/>
                  <a:pt x="11233150" y="10045700"/>
                </a:cubicBezTo>
                <a:cubicBezTo>
                  <a:pt x="11226800" y="10033000"/>
                  <a:pt x="11207750" y="9963150"/>
                  <a:pt x="11201400" y="9956800"/>
                </a:cubicBezTo>
                <a:lnTo>
                  <a:pt x="11201400" y="9937750"/>
                </a:lnTo>
                <a:cubicBezTo>
                  <a:pt x="11233150" y="9963150"/>
                  <a:pt x="11252200" y="10020300"/>
                  <a:pt x="11271250" y="10052050"/>
                </a:cubicBezTo>
                <a:close/>
                <a:moveTo>
                  <a:pt x="3244850" y="9931400"/>
                </a:moveTo>
                <a:cubicBezTo>
                  <a:pt x="3251200" y="9950450"/>
                  <a:pt x="3257550" y="9975850"/>
                  <a:pt x="3257550" y="9994900"/>
                </a:cubicBezTo>
                <a:cubicBezTo>
                  <a:pt x="3257550" y="10007600"/>
                  <a:pt x="3257550" y="10026650"/>
                  <a:pt x="3244850" y="10039350"/>
                </a:cubicBezTo>
                <a:lnTo>
                  <a:pt x="3206750" y="10039350"/>
                </a:lnTo>
                <a:lnTo>
                  <a:pt x="3206750" y="9950450"/>
                </a:lnTo>
                <a:cubicBezTo>
                  <a:pt x="3213100" y="9950450"/>
                  <a:pt x="3219450" y="9937750"/>
                  <a:pt x="3219450" y="9931400"/>
                </a:cubicBezTo>
                <a:lnTo>
                  <a:pt x="3244850" y="9931400"/>
                </a:lnTo>
                <a:close/>
                <a:moveTo>
                  <a:pt x="11087100" y="10185400"/>
                </a:moveTo>
                <a:cubicBezTo>
                  <a:pt x="11106150" y="10217150"/>
                  <a:pt x="11125200" y="10223500"/>
                  <a:pt x="11125200" y="10242550"/>
                </a:cubicBezTo>
                <a:cubicBezTo>
                  <a:pt x="11125200" y="10255250"/>
                  <a:pt x="11112500" y="10274300"/>
                  <a:pt x="11106150" y="10287000"/>
                </a:cubicBezTo>
                <a:lnTo>
                  <a:pt x="11087100" y="10287000"/>
                </a:lnTo>
                <a:cubicBezTo>
                  <a:pt x="11074400" y="10267950"/>
                  <a:pt x="11055350" y="10255250"/>
                  <a:pt x="11055350" y="10255250"/>
                </a:cubicBezTo>
                <a:cubicBezTo>
                  <a:pt x="11042650" y="10236200"/>
                  <a:pt x="11010900" y="10198100"/>
                  <a:pt x="10998200" y="10166350"/>
                </a:cubicBezTo>
                <a:cubicBezTo>
                  <a:pt x="10966450" y="10102850"/>
                  <a:pt x="10947400" y="9982200"/>
                  <a:pt x="10947400" y="9969500"/>
                </a:cubicBezTo>
                <a:lnTo>
                  <a:pt x="10947400" y="9899650"/>
                </a:lnTo>
                <a:cubicBezTo>
                  <a:pt x="11042650" y="9956800"/>
                  <a:pt x="11036300" y="10083800"/>
                  <a:pt x="11087100" y="10185400"/>
                </a:cubicBezTo>
                <a:close/>
                <a:moveTo>
                  <a:pt x="13398500" y="9886950"/>
                </a:moveTo>
                <a:cubicBezTo>
                  <a:pt x="13411200" y="9886950"/>
                  <a:pt x="13423900" y="9906000"/>
                  <a:pt x="13436600" y="9906000"/>
                </a:cubicBezTo>
                <a:lnTo>
                  <a:pt x="13728700" y="9912350"/>
                </a:lnTo>
                <a:cubicBezTo>
                  <a:pt x="13735050" y="9918700"/>
                  <a:pt x="13792200" y="9925050"/>
                  <a:pt x="13792200" y="9950450"/>
                </a:cubicBezTo>
                <a:cubicBezTo>
                  <a:pt x="13792200" y="9969500"/>
                  <a:pt x="13785850" y="10045700"/>
                  <a:pt x="13773150" y="10090150"/>
                </a:cubicBezTo>
                <a:cubicBezTo>
                  <a:pt x="13696950" y="10077450"/>
                  <a:pt x="13608050" y="10064750"/>
                  <a:pt x="13525500" y="10045700"/>
                </a:cubicBezTo>
                <a:cubicBezTo>
                  <a:pt x="13525500" y="10045700"/>
                  <a:pt x="13512800" y="10039350"/>
                  <a:pt x="13506450" y="10033000"/>
                </a:cubicBezTo>
                <a:cubicBezTo>
                  <a:pt x="13468350" y="10033000"/>
                  <a:pt x="13430250" y="10026650"/>
                  <a:pt x="13392150" y="10020300"/>
                </a:cubicBezTo>
                <a:lnTo>
                  <a:pt x="13379450" y="10007600"/>
                </a:lnTo>
                <a:lnTo>
                  <a:pt x="13125450" y="10007600"/>
                </a:lnTo>
                <a:cubicBezTo>
                  <a:pt x="13112750" y="10007600"/>
                  <a:pt x="13055600" y="10001250"/>
                  <a:pt x="13017500" y="10001250"/>
                </a:cubicBezTo>
                <a:cubicBezTo>
                  <a:pt x="13017500" y="9994900"/>
                  <a:pt x="13011150" y="9988550"/>
                  <a:pt x="13011150" y="9963150"/>
                </a:cubicBezTo>
                <a:lnTo>
                  <a:pt x="13055600" y="9963150"/>
                </a:lnTo>
                <a:cubicBezTo>
                  <a:pt x="13055600" y="9963150"/>
                  <a:pt x="13055600" y="9975850"/>
                  <a:pt x="13068300" y="9975850"/>
                </a:cubicBezTo>
                <a:lnTo>
                  <a:pt x="13442950" y="9975850"/>
                </a:lnTo>
                <a:cubicBezTo>
                  <a:pt x="13462000" y="9988550"/>
                  <a:pt x="13481050" y="9994900"/>
                  <a:pt x="13493750" y="10007600"/>
                </a:cubicBezTo>
                <a:lnTo>
                  <a:pt x="13544550" y="10007600"/>
                </a:lnTo>
                <a:cubicBezTo>
                  <a:pt x="13544550" y="10007600"/>
                  <a:pt x="13550900" y="10007600"/>
                  <a:pt x="13550900" y="9994900"/>
                </a:cubicBezTo>
                <a:cubicBezTo>
                  <a:pt x="13550900" y="9963150"/>
                  <a:pt x="13519150" y="9969500"/>
                  <a:pt x="13500100" y="9963150"/>
                </a:cubicBezTo>
                <a:cubicBezTo>
                  <a:pt x="13487400" y="9931400"/>
                  <a:pt x="13417550" y="9963150"/>
                  <a:pt x="13411200" y="9925050"/>
                </a:cubicBezTo>
                <a:cubicBezTo>
                  <a:pt x="13328650" y="9918700"/>
                  <a:pt x="13246100" y="9906000"/>
                  <a:pt x="13163550" y="9893300"/>
                </a:cubicBezTo>
                <a:cubicBezTo>
                  <a:pt x="13163550" y="9886950"/>
                  <a:pt x="13169900" y="9880600"/>
                  <a:pt x="13188950" y="9880600"/>
                </a:cubicBezTo>
                <a:cubicBezTo>
                  <a:pt x="13201650" y="9880600"/>
                  <a:pt x="13214350" y="9886950"/>
                  <a:pt x="13398500" y="9886950"/>
                </a:cubicBezTo>
                <a:close/>
                <a:moveTo>
                  <a:pt x="14859000" y="9861550"/>
                </a:moveTo>
                <a:cubicBezTo>
                  <a:pt x="14890750" y="9886950"/>
                  <a:pt x="14928850" y="9906000"/>
                  <a:pt x="14966950" y="9937750"/>
                </a:cubicBezTo>
                <a:lnTo>
                  <a:pt x="14966950" y="9975850"/>
                </a:lnTo>
                <a:cubicBezTo>
                  <a:pt x="14947900" y="9975850"/>
                  <a:pt x="14928850" y="9969500"/>
                  <a:pt x="14916150" y="9950450"/>
                </a:cubicBezTo>
                <a:lnTo>
                  <a:pt x="14897100" y="9950450"/>
                </a:lnTo>
                <a:lnTo>
                  <a:pt x="14897100" y="10007600"/>
                </a:lnTo>
                <a:lnTo>
                  <a:pt x="14947900" y="10007600"/>
                </a:lnTo>
                <a:cubicBezTo>
                  <a:pt x="14935200" y="10020300"/>
                  <a:pt x="14922500" y="10026650"/>
                  <a:pt x="14903450" y="10033000"/>
                </a:cubicBezTo>
                <a:cubicBezTo>
                  <a:pt x="14884400" y="9982200"/>
                  <a:pt x="14827250" y="9950450"/>
                  <a:pt x="14827250" y="9899650"/>
                </a:cubicBezTo>
                <a:cubicBezTo>
                  <a:pt x="14827250" y="9886950"/>
                  <a:pt x="14833600" y="9874250"/>
                  <a:pt x="14839950" y="9861550"/>
                </a:cubicBezTo>
                <a:lnTo>
                  <a:pt x="14859000" y="9861550"/>
                </a:lnTo>
                <a:close/>
                <a:moveTo>
                  <a:pt x="2889250" y="9836150"/>
                </a:moveTo>
                <a:cubicBezTo>
                  <a:pt x="2908300" y="9899650"/>
                  <a:pt x="2933700" y="10001250"/>
                  <a:pt x="2933700" y="10090150"/>
                </a:cubicBezTo>
                <a:lnTo>
                  <a:pt x="2933700" y="10287000"/>
                </a:lnTo>
                <a:lnTo>
                  <a:pt x="2889250" y="10287000"/>
                </a:lnTo>
                <a:cubicBezTo>
                  <a:pt x="2889250" y="10248900"/>
                  <a:pt x="2870200" y="10191750"/>
                  <a:pt x="2863850" y="10166350"/>
                </a:cubicBezTo>
                <a:cubicBezTo>
                  <a:pt x="2863850" y="10166350"/>
                  <a:pt x="2857500" y="10166350"/>
                  <a:pt x="2857500" y="10153650"/>
                </a:cubicBezTo>
                <a:lnTo>
                  <a:pt x="2857500" y="9855200"/>
                </a:lnTo>
                <a:cubicBezTo>
                  <a:pt x="2863850" y="9848850"/>
                  <a:pt x="2870200" y="9842500"/>
                  <a:pt x="2870200" y="9836150"/>
                </a:cubicBezTo>
                <a:lnTo>
                  <a:pt x="2889250" y="9836150"/>
                </a:lnTo>
                <a:close/>
                <a:moveTo>
                  <a:pt x="14357350" y="9810750"/>
                </a:moveTo>
                <a:cubicBezTo>
                  <a:pt x="14382750" y="9823450"/>
                  <a:pt x="14420850" y="9817100"/>
                  <a:pt x="14452600" y="9823450"/>
                </a:cubicBezTo>
                <a:cubicBezTo>
                  <a:pt x="14484350" y="9829800"/>
                  <a:pt x="14516100" y="9842500"/>
                  <a:pt x="14541500" y="9861550"/>
                </a:cubicBezTo>
                <a:cubicBezTo>
                  <a:pt x="14649450" y="9925050"/>
                  <a:pt x="14744700" y="9994900"/>
                  <a:pt x="14839950" y="10071100"/>
                </a:cubicBezTo>
                <a:cubicBezTo>
                  <a:pt x="14852650" y="10077450"/>
                  <a:pt x="14859000" y="10096500"/>
                  <a:pt x="14859000" y="10115550"/>
                </a:cubicBezTo>
                <a:cubicBezTo>
                  <a:pt x="14871700" y="10153650"/>
                  <a:pt x="14865350" y="10210800"/>
                  <a:pt x="14884400" y="10261600"/>
                </a:cubicBezTo>
                <a:cubicBezTo>
                  <a:pt x="14897100" y="10312400"/>
                  <a:pt x="14916150" y="10375900"/>
                  <a:pt x="14947900" y="10439400"/>
                </a:cubicBezTo>
                <a:cubicBezTo>
                  <a:pt x="14979650" y="10496550"/>
                  <a:pt x="14992350" y="10509250"/>
                  <a:pt x="14992350" y="10553700"/>
                </a:cubicBezTo>
                <a:cubicBezTo>
                  <a:pt x="14992350" y="10566400"/>
                  <a:pt x="15011400" y="10585450"/>
                  <a:pt x="15017750" y="10604500"/>
                </a:cubicBezTo>
                <a:cubicBezTo>
                  <a:pt x="15024100" y="10629900"/>
                  <a:pt x="15043150" y="10674350"/>
                  <a:pt x="15049500" y="10699750"/>
                </a:cubicBezTo>
                <a:cubicBezTo>
                  <a:pt x="15055850" y="10706100"/>
                  <a:pt x="15043150" y="10750550"/>
                  <a:pt x="15068550" y="10763250"/>
                </a:cubicBezTo>
                <a:lnTo>
                  <a:pt x="15068550" y="10890250"/>
                </a:lnTo>
                <a:cubicBezTo>
                  <a:pt x="15062200" y="10902950"/>
                  <a:pt x="15055850" y="10909300"/>
                  <a:pt x="15055850" y="10928350"/>
                </a:cubicBezTo>
                <a:cubicBezTo>
                  <a:pt x="15055850" y="10941050"/>
                  <a:pt x="15068550" y="10985500"/>
                  <a:pt x="15068550" y="11004550"/>
                </a:cubicBezTo>
                <a:cubicBezTo>
                  <a:pt x="15068550" y="11068050"/>
                  <a:pt x="15062200" y="11112500"/>
                  <a:pt x="14973300" y="11137900"/>
                </a:cubicBezTo>
                <a:cubicBezTo>
                  <a:pt x="14973300" y="11163300"/>
                  <a:pt x="15017750" y="11201400"/>
                  <a:pt x="15030450" y="11207750"/>
                </a:cubicBezTo>
                <a:cubicBezTo>
                  <a:pt x="15036800" y="11214100"/>
                  <a:pt x="15049500" y="11214100"/>
                  <a:pt x="15055850" y="11214100"/>
                </a:cubicBezTo>
                <a:lnTo>
                  <a:pt x="15055850" y="11296650"/>
                </a:lnTo>
                <a:cubicBezTo>
                  <a:pt x="15017750" y="11322050"/>
                  <a:pt x="14973300" y="11423650"/>
                  <a:pt x="14897100" y="11398250"/>
                </a:cubicBezTo>
                <a:cubicBezTo>
                  <a:pt x="14897100" y="11423650"/>
                  <a:pt x="14897100" y="11455400"/>
                  <a:pt x="14890750" y="11474450"/>
                </a:cubicBezTo>
                <a:cubicBezTo>
                  <a:pt x="14890750" y="11480800"/>
                  <a:pt x="14878050" y="11487150"/>
                  <a:pt x="14871700" y="11487150"/>
                </a:cubicBezTo>
                <a:cubicBezTo>
                  <a:pt x="14839950" y="11493500"/>
                  <a:pt x="14776450" y="11506200"/>
                  <a:pt x="14757400" y="11506200"/>
                </a:cubicBezTo>
                <a:cubicBezTo>
                  <a:pt x="14744700" y="11506200"/>
                  <a:pt x="14674850" y="11499850"/>
                  <a:pt x="14643100" y="11487150"/>
                </a:cubicBezTo>
                <a:cubicBezTo>
                  <a:pt x="14617700" y="11480800"/>
                  <a:pt x="14624050" y="11474450"/>
                  <a:pt x="14624050" y="11461750"/>
                </a:cubicBezTo>
                <a:cubicBezTo>
                  <a:pt x="14624050" y="11449050"/>
                  <a:pt x="14649450" y="11436350"/>
                  <a:pt x="14649450" y="11417300"/>
                </a:cubicBezTo>
                <a:cubicBezTo>
                  <a:pt x="14649450" y="11404600"/>
                  <a:pt x="14617700" y="11391900"/>
                  <a:pt x="14611350" y="11379200"/>
                </a:cubicBezTo>
                <a:cubicBezTo>
                  <a:pt x="14566900" y="11322050"/>
                  <a:pt x="14528800" y="11252200"/>
                  <a:pt x="14528800" y="11195050"/>
                </a:cubicBezTo>
                <a:cubicBezTo>
                  <a:pt x="14528800" y="11176000"/>
                  <a:pt x="14503400" y="11137900"/>
                  <a:pt x="14497050" y="11112500"/>
                </a:cubicBezTo>
                <a:cubicBezTo>
                  <a:pt x="14484350" y="11080750"/>
                  <a:pt x="14471650" y="11004550"/>
                  <a:pt x="14446250" y="10985500"/>
                </a:cubicBezTo>
                <a:cubicBezTo>
                  <a:pt x="14427200" y="10960100"/>
                  <a:pt x="14395450" y="10947400"/>
                  <a:pt x="14357350" y="10934700"/>
                </a:cubicBezTo>
                <a:cubicBezTo>
                  <a:pt x="14319250" y="10909300"/>
                  <a:pt x="14268450" y="10883900"/>
                  <a:pt x="14243050" y="10845800"/>
                </a:cubicBezTo>
                <a:cubicBezTo>
                  <a:pt x="14230350" y="10833100"/>
                  <a:pt x="14230350" y="10814050"/>
                  <a:pt x="14224000" y="10795000"/>
                </a:cubicBezTo>
                <a:cubicBezTo>
                  <a:pt x="14217650" y="10775950"/>
                  <a:pt x="14224000" y="10750550"/>
                  <a:pt x="14217650" y="10725150"/>
                </a:cubicBezTo>
                <a:cubicBezTo>
                  <a:pt x="14217650" y="10725150"/>
                  <a:pt x="14217650" y="10718800"/>
                  <a:pt x="14211300" y="10712450"/>
                </a:cubicBezTo>
                <a:cubicBezTo>
                  <a:pt x="14198600" y="10642600"/>
                  <a:pt x="14128750" y="10445750"/>
                  <a:pt x="14128750" y="10344150"/>
                </a:cubicBezTo>
                <a:lnTo>
                  <a:pt x="14128750" y="10198100"/>
                </a:lnTo>
                <a:cubicBezTo>
                  <a:pt x="14154150" y="10109200"/>
                  <a:pt x="14268450" y="9804400"/>
                  <a:pt x="14331950" y="9804400"/>
                </a:cubicBezTo>
                <a:cubicBezTo>
                  <a:pt x="14344650" y="9804400"/>
                  <a:pt x="14344650" y="9810750"/>
                  <a:pt x="14357350" y="9810750"/>
                </a:cubicBezTo>
                <a:close/>
                <a:moveTo>
                  <a:pt x="15220950" y="9702800"/>
                </a:moveTo>
                <a:cubicBezTo>
                  <a:pt x="15214600" y="9753600"/>
                  <a:pt x="15214600" y="9772650"/>
                  <a:pt x="15220950" y="9798050"/>
                </a:cubicBezTo>
                <a:lnTo>
                  <a:pt x="15081250" y="9798050"/>
                </a:lnTo>
                <a:lnTo>
                  <a:pt x="15081250" y="9766300"/>
                </a:lnTo>
                <a:cubicBezTo>
                  <a:pt x="15106650" y="9740900"/>
                  <a:pt x="15138400" y="9721850"/>
                  <a:pt x="15163800" y="9702800"/>
                </a:cubicBezTo>
                <a:lnTo>
                  <a:pt x="15220950" y="9702800"/>
                </a:lnTo>
                <a:close/>
                <a:moveTo>
                  <a:pt x="15024100" y="9702800"/>
                </a:moveTo>
                <a:lnTo>
                  <a:pt x="15024100" y="9772650"/>
                </a:lnTo>
                <a:lnTo>
                  <a:pt x="14954250" y="9772650"/>
                </a:lnTo>
                <a:lnTo>
                  <a:pt x="14954250" y="9702800"/>
                </a:lnTo>
                <a:lnTo>
                  <a:pt x="15024100" y="9702800"/>
                </a:lnTo>
                <a:close/>
                <a:moveTo>
                  <a:pt x="9417050" y="9721850"/>
                </a:moveTo>
                <a:lnTo>
                  <a:pt x="9378950" y="9709150"/>
                </a:lnTo>
                <a:lnTo>
                  <a:pt x="9404350" y="9709150"/>
                </a:lnTo>
                <a:lnTo>
                  <a:pt x="9417050" y="9696450"/>
                </a:lnTo>
                <a:lnTo>
                  <a:pt x="9417050" y="9721850"/>
                </a:lnTo>
                <a:close/>
                <a:moveTo>
                  <a:pt x="3956050" y="9677400"/>
                </a:moveTo>
                <a:cubicBezTo>
                  <a:pt x="3975100" y="9702800"/>
                  <a:pt x="3987800" y="9734550"/>
                  <a:pt x="4000500" y="9766300"/>
                </a:cubicBezTo>
                <a:cubicBezTo>
                  <a:pt x="4006850" y="9779000"/>
                  <a:pt x="4006850" y="9804400"/>
                  <a:pt x="4019550" y="9823450"/>
                </a:cubicBezTo>
                <a:cubicBezTo>
                  <a:pt x="4013200" y="9829800"/>
                  <a:pt x="4000500" y="9836150"/>
                  <a:pt x="3987800" y="9836150"/>
                </a:cubicBezTo>
                <a:cubicBezTo>
                  <a:pt x="3956050" y="9848850"/>
                  <a:pt x="3892550" y="9855200"/>
                  <a:pt x="3879850" y="9855200"/>
                </a:cubicBezTo>
                <a:cubicBezTo>
                  <a:pt x="3848100" y="9855200"/>
                  <a:pt x="3860800" y="9848850"/>
                  <a:pt x="3841750" y="9817100"/>
                </a:cubicBezTo>
                <a:cubicBezTo>
                  <a:pt x="3854450" y="9804400"/>
                  <a:pt x="3873500" y="9798050"/>
                  <a:pt x="3886200" y="9785350"/>
                </a:cubicBezTo>
                <a:lnTo>
                  <a:pt x="3886200" y="9766300"/>
                </a:lnTo>
                <a:cubicBezTo>
                  <a:pt x="3867150" y="9759950"/>
                  <a:pt x="3848100" y="9759950"/>
                  <a:pt x="3829050" y="9759950"/>
                </a:cubicBezTo>
                <a:cubicBezTo>
                  <a:pt x="3829050" y="9753600"/>
                  <a:pt x="3822700" y="9747250"/>
                  <a:pt x="3822700" y="9696450"/>
                </a:cubicBezTo>
                <a:lnTo>
                  <a:pt x="3937000" y="9696450"/>
                </a:lnTo>
                <a:lnTo>
                  <a:pt x="3937000" y="9677400"/>
                </a:lnTo>
                <a:lnTo>
                  <a:pt x="3956050" y="9677400"/>
                </a:lnTo>
                <a:close/>
                <a:moveTo>
                  <a:pt x="10191750" y="9658350"/>
                </a:moveTo>
                <a:cubicBezTo>
                  <a:pt x="10191750" y="9696450"/>
                  <a:pt x="10185400" y="9696450"/>
                  <a:pt x="10185400" y="9715500"/>
                </a:cubicBezTo>
                <a:cubicBezTo>
                  <a:pt x="10185400" y="9728200"/>
                  <a:pt x="10153650" y="9766300"/>
                  <a:pt x="10153650" y="9785350"/>
                </a:cubicBezTo>
                <a:cubicBezTo>
                  <a:pt x="10153650" y="9798050"/>
                  <a:pt x="10128250" y="9804400"/>
                  <a:pt x="10121900" y="9817100"/>
                </a:cubicBezTo>
                <a:cubicBezTo>
                  <a:pt x="10121900" y="9817100"/>
                  <a:pt x="10115550" y="9817100"/>
                  <a:pt x="10109200" y="9810750"/>
                </a:cubicBezTo>
                <a:cubicBezTo>
                  <a:pt x="10096500" y="9785350"/>
                  <a:pt x="10071100" y="9740900"/>
                  <a:pt x="10071100" y="9728200"/>
                </a:cubicBezTo>
                <a:cubicBezTo>
                  <a:pt x="10071100" y="9690100"/>
                  <a:pt x="10121900" y="9690100"/>
                  <a:pt x="10109200" y="9658350"/>
                </a:cubicBezTo>
                <a:lnTo>
                  <a:pt x="10191750" y="9658350"/>
                </a:lnTo>
                <a:close/>
                <a:moveTo>
                  <a:pt x="2882900" y="9683750"/>
                </a:moveTo>
                <a:cubicBezTo>
                  <a:pt x="2882900" y="9696450"/>
                  <a:pt x="2876550" y="9702800"/>
                  <a:pt x="2857500" y="9715500"/>
                </a:cubicBezTo>
                <a:lnTo>
                  <a:pt x="2857500" y="9658350"/>
                </a:lnTo>
                <a:cubicBezTo>
                  <a:pt x="2870200" y="9658350"/>
                  <a:pt x="2882900" y="9664700"/>
                  <a:pt x="2882900" y="9683750"/>
                </a:cubicBezTo>
                <a:close/>
                <a:moveTo>
                  <a:pt x="2641600" y="9671050"/>
                </a:moveTo>
                <a:cubicBezTo>
                  <a:pt x="2635250" y="9671050"/>
                  <a:pt x="2628900" y="9658350"/>
                  <a:pt x="2635250" y="9658350"/>
                </a:cubicBezTo>
                <a:cubicBezTo>
                  <a:pt x="2641600" y="9658350"/>
                  <a:pt x="2641600" y="9664700"/>
                  <a:pt x="2641600" y="9671050"/>
                </a:cubicBezTo>
                <a:close/>
                <a:moveTo>
                  <a:pt x="14700250" y="9785350"/>
                </a:moveTo>
                <a:lnTo>
                  <a:pt x="14516100" y="9785350"/>
                </a:lnTo>
                <a:cubicBezTo>
                  <a:pt x="14490700" y="9772650"/>
                  <a:pt x="14446250" y="9759950"/>
                  <a:pt x="14420850" y="9740900"/>
                </a:cubicBezTo>
                <a:cubicBezTo>
                  <a:pt x="14408150" y="9734550"/>
                  <a:pt x="14344650" y="9702800"/>
                  <a:pt x="14344650" y="9683750"/>
                </a:cubicBezTo>
                <a:cubicBezTo>
                  <a:pt x="14344650" y="9645650"/>
                  <a:pt x="14357350" y="9645650"/>
                  <a:pt x="14382750" y="9645650"/>
                </a:cubicBezTo>
                <a:cubicBezTo>
                  <a:pt x="14465300" y="9645650"/>
                  <a:pt x="14674850" y="9766300"/>
                  <a:pt x="14700250" y="9785350"/>
                </a:cubicBezTo>
                <a:close/>
                <a:moveTo>
                  <a:pt x="3194050" y="9544050"/>
                </a:moveTo>
                <a:cubicBezTo>
                  <a:pt x="3213100" y="9626600"/>
                  <a:pt x="3232150" y="9798050"/>
                  <a:pt x="3232150" y="9817100"/>
                </a:cubicBezTo>
                <a:lnTo>
                  <a:pt x="3232150" y="9899650"/>
                </a:lnTo>
                <a:lnTo>
                  <a:pt x="3187700" y="9899650"/>
                </a:lnTo>
                <a:lnTo>
                  <a:pt x="3187700" y="10020300"/>
                </a:lnTo>
                <a:cubicBezTo>
                  <a:pt x="3181350" y="10039350"/>
                  <a:pt x="3117850" y="10280650"/>
                  <a:pt x="3067050" y="10280650"/>
                </a:cubicBezTo>
                <a:cubicBezTo>
                  <a:pt x="3048000" y="10280650"/>
                  <a:pt x="3035300" y="10261600"/>
                  <a:pt x="3028950" y="10255250"/>
                </a:cubicBezTo>
                <a:cubicBezTo>
                  <a:pt x="3022600" y="10248900"/>
                  <a:pt x="2997200" y="10204450"/>
                  <a:pt x="2997200" y="10179050"/>
                </a:cubicBezTo>
                <a:cubicBezTo>
                  <a:pt x="2997200" y="10102850"/>
                  <a:pt x="3003550" y="10077450"/>
                  <a:pt x="3111500" y="10102850"/>
                </a:cubicBezTo>
                <a:cubicBezTo>
                  <a:pt x="3111500" y="10083800"/>
                  <a:pt x="3111500" y="10058400"/>
                  <a:pt x="3124200" y="10039350"/>
                </a:cubicBezTo>
                <a:lnTo>
                  <a:pt x="3124200" y="9912350"/>
                </a:lnTo>
                <a:cubicBezTo>
                  <a:pt x="3136900" y="9779000"/>
                  <a:pt x="3143250" y="9658350"/>
                  <a:pt x="3175000" y="9544050"/>
                </a:cubicBezTo>
                <a:lnTo>
                  <a:pt x="3194050" y="9544050"/>
                </a:lnTo>
                <a:close/>
                <a:moveTo>
                  <a:pt x="9994900" y="9512300"/>
                </a:moveTo>
                <a:cubicBezTo>
                  <a:pt x="9994900" y="9518650"/>
                  <a:pt x="10001250" y="9512300"/>
                  <a:pt x="10001250" y="9531350"/>
                </a:cubicBezTo>
                <a:cubicBezTo>
                  <a:pt x="10001250" y="9544050"/>
                  <a:pt x="9982200" y="9569450"/>
                  <a:pt x="9975850" y="9594850"/>
                </a:cubicBezTo>
                <a:cubicBezTo>
                  <a:pt x="9963150" y="9632950"/>
                  <a:pt x="9944100" y="9683750"/>
                  <a:pt x="9918700" y="9728200"/>
                </a:cubicBezTo>
                <a:cubicBezTo>
                  <a:pt x="9912350" y="9747250"/>
                  <a:pt x="9886950" y="9759950"/>
                  <a:pt x="9880600" y="9779000"/>
                </a:cubicBezTo>
                <a:cubicBezTo>
                  <a:pt x="9874250" y="9785350"/>
                  <a:pt x="9874250" y="9804400"/>
                  <a:pt x="9867900" y="9817100"/>
                </a:cubicBezTo>
                <a:cubicBezTo>
                  <a:pt x="9874250" y="9753600"/>
                  <a:pt x="9893300" y="9683750"/>
                  <a:pt x="9893300" y="9664700"/>
                </a:cubicBezTo>
                <a:cubicBezTo>
                  <a:pt x="9893300" y="9613900"/>
                  <a:pt x="9861550" y="9601200"/>
                  <a:pt x="9861550" y="9575800"/>
                </a:cubicBezTo>
                <a:cubicBezTo>
                  <a:pt x="9861550" y="9550400"/>
                  <a:pt x="9880600" y="9512300"/>
                  <a:pt x="9893300" y="9512300"/>
                </a:cubicBezTo>
                <a:lnTo>
                  <a:pt x="9994900" y="9512300"/>
                </a:lnTo>
                <a:close/>
                <a:moveTo>
                  <a:pt x="11684000" y="9486900"/>
                </a:moveTo>
                <a:cubicBezTo>
                  <a:pt x="11722100" y="9518650"/>
                  <a:pt x="11772900" y="9550400"/>
                  <a:pt x="11811000" y="9594850"/>
                </a:cubicBezTo>
                <a:cubicBezTo>
                  <a:pt x="11823700" y="9607550"/>
                  <a:pt x="11836400" y="9632950"/>
                  <a:pt x="11849100" y="9652000"/>
                </a:cubicBezTo>
                <a:lnTo>
                  <a:pt x="11741150" y="9652000"/>
                </a:lnTo>
                <a:cubicBezTo>
                  <a:pt x="11734800" y="9601200"/>
                  <a:pt x="11658600" y="9512300"/>
                  <a:pt x="11658600" y="9505950"/>
                </a:cubicBezTo>
                <a:lnTo>
                  <a:pt x="11658600" y="9486900"/>
                </a:lnTo>
                <a:lnTo>
                  <a:pt x="11684000" y="9486900"/>
                </a:lnTo>
                <a:close/>
                <a:moveTo>
                  <a:pt x="10833100" y="9467850"/>
                </a:moveTo>
                <a:cubicBezTo>
                  <a:pt x="10826750" y="9493250"/>
                  <a:pt x="10795000" y="9518650"/>
                  <a:pt x="10769600" y="9518650"/>
                </a:cubicBezTo>
                <a:cubicBezTo>
                  <a:pt x="10750550" y="9518650"/>
                  <a:pt x="10725150" y="9505950"/>
                  <a:pt x="10699750" y="9505950"/>
                </a:cubicBezTo>
                <a:lnTo>
                  <a:pt x="10699750" y="9486900"/>
                </a:lnTo>
                <a:cubicBezTo>
                  <a:pt x="10718800" y="9480550"/>
                  <a:pt x="10744200" y="9455150"/>
                  <a:pt x="10763250" y="9455150"/>
                </a:cubicBezTo>
                <a:cubicBezTo>
                  <a:pt x="10775950" y="9455150"/>
                  <a:pt x="10814050" y="9461500"/>
                  <a:pt x="10833100" y="9467850"/>
                </a:cubicBezTo>
                <a:close/>
                <a:moveTo>
                  <a:pt x="13811250" y="9486900"/>
                </a:moveTo>
                <a:cubicBezTo>
                  <a:pt x="13811250" y="9499600"/>
                  <a:pt x="13792200" y="9544050"/>
                  <a:pt x="13779500" y="9575800"/>
                </a:cubicBezTo>
                <a:lnTo>
                  <a:pt x="13766800" y="9582150"/>
                </a:lnTo>
                <a:cubicBezTo>
                  <a:pt x="13760450" y="9563100"/>
                  <a:pt x="13760450" y="9537700"/>
                  <a:pt x="13760450" y="9525000"/>
                </a:cubicBezTo>
                <a:cubicBezTo>
                  <a:pt x="13760450" y="9493250"/>
                  <a:pt x="13754100" y="9461500"/>
                  <a:pt x="13779500" y="9429750"/>
                </a:cubicBezTo>
                <a:cubicBezTo>
                  <a:pt x="13785850" y="9436100"/>
                  <a:pt x="13811250" y="9467850"/>
                  <a:pt x="13811250" y="9486900"/>
                </a:cubicBezTo>
                <a:close/>
                <a:moveTo>
                  <a:pt x="9740900" y="9442450"/>
                </a:moveTo>
                <a:cubicBezTo>
                  <a:pt x="9740900" y="9505950"/>
                  <a:pt x="9601200" y="9721850"/>
                  <a:pt x="9594850" y="9728200"/>
                </a:cubicBezTo>
                <a:cubicBezTo>
                  <a:pt x="9575800" y="9734550"/>
                  <a:pt x="9537700" y="9721850"/>
                  <a:pt x="9531350" y="9747250"/>
                </a:cubicBezTo>
                <a:cubicBezTo>
                  <a:pt x="9525000" y="9740900"/>
                  <a:pt x="9518650" y="9728200"/>
                  <a:pt x="9518650" y="9715500"/>
                </a:cubicBezTo>
                <a:cubicBezTo>
                  <a:pt x="9518650" y="9696450"/>
                  <a:pt x="9550400" y="9613900"/>
                  <a:pt x="9563100" y="9563100"/>
                </a:cubicBezTo>
                <a:cubicBezTo>
                  <a:pt x="9569450" y="9550400"/>
                  <a:pt x="9569450" y="9537700"/>
                  <a:pt x="9569450" y="9525000"/>
                </a:cubicBezTo>
                <a:cubicBezTo>
                  <a:pt x="9582150" y="9505950"/>
                  <a:pt x="9588500" y="9480550"/>
                  <a:pt x="9607550" y="9461500"/>
                </a:cubicBezTo>
                <a:cubicBezTo>
                  <a:pt x="9632950" y="9436100"/>
                  <a:pt x="9690100" y="9404350"/>
                  <a:pt x="9709150" y="9404350"/>
                </a:cubicBezTo>
                <a:cubicBezTo>
                  <a:pt x="9728200" y="9404350"/>
                  <a:pt x="9740900" y="9429750"/>
                  <a:pt x="9740900" y="9442450"/>
                </a:cubicBezTo>
                <a:close/>
                <a:moveTo>
                  <a:pt x="14636750" y="9378950"/>
                </a:moveTo>
                <a:cubicBezTo>
                  <a:pt x="14643100" y="9391650"/>
                  <a:pt x="14649450" y="9398000"/>
                  <a:pt x="14649450" y="9417050"/>
                </a:cubicBezTo>
                <a:cubicBezTo>
                  <a:pt x="14649450" y="9429750"/>
                  <a:pt x="14643100" y="9436100"/>
                  <a:pt x="14643100" y="9448800"/>
                </a:cubicBezTo>
                <a:cubicBezTo>
                  <a:pt x="14598650" y="9455150"/>
                  <a:pt x="14528800" y="9480550"/>
                  <a:pt x="14516100" y="9480550"/>
                </a:cubicBezTo>
                <a:cubicBezTo>
                  <a:pt x="14497050" y="9480550"/>
                  <a:pt x="14497050" y="9480550"/>
                  <a:pt x="14490700" y="9474200"/>
                </a:cubicBezTo>
                <a:cubicBezTo>
                  <a:pt x="14478000" y="9455150"/>
                  <a:pt x="14446250" y="9429750"/>
                  <a:pt x="14446250" y="9410700"/>
                </a:cubicBezTo>
                <a:cubicBezTo>
                  <a:pt x="14446250" y="9404350"/>
                  <a:pt x="14490700" y="9372600"/>
                  <a:pt x="14503400" y="9378950"/>
                </a:cubicBezTo>
                <a:lnTo>
                  <a:pt x="14636750" y="9378950"/>
                </a:lnTo>
                <a:close/>
                <a:moveTo>
                  <a:pt x="2882900" y="9296400"/>
                </a:moveTo>
                <a:lnTo>
                  <a:pt x="2882900" y="9518650"/>
                </a:lnTo>
                <a:cubicBezTo>
                  <a:pt x="2870200" y="9525000"/>
                  <a:pt x="2863850" y="9544050"/>
                  <a:pt x="2857500" y="9556750"/>
                </a:cubicBezTo>
                <a:cubicBezTo>
                  <a:pt x="2851150" y="9525000"/>
                  <a:pt x="2838450" y="9486900"/>
                  <a:pt x="2838450" y="9455150"/>
                </a:cubicBezTo>
                <a:cubicBezTo>
                  <a:pt x="2825750" y="9334500"/>
                  <a:pt x="2832100" y="9315450"/>
                  <a:pt x="2838450" y="9296400"/>
                </a:cubicBezTo>
                <a:lnTo>
                  <a:pt x="2882900" y="9296400"/>
                </a:lnTo>
                <a:close/>
                <a:moveTo>
                  <a:pt x="9334500" y="9271000"/>
                </a:moveTo>
                <a:lnTo>
                  <a:pt x="9334500" y="9290050"/>
                </a:lnTo>
                <a:lnTo>
                  <a:pt x="9315450" y="9290050"/>
                </a:lnTo>
                <a:cubicBezTo>
                  <a:pt x="9309100" y="9283700"/>
                  <a:pt x="9302750" y="9277350"/>
                  <a:pt x="9302750" y="9271000"/>
                </a:cubicBezTo>
                <a:lnTo>
                  <a:pt x="9334500" y="9271000"/>
                </a:lnTo>
                <a:close/>
                <a:moveTo>
                  <a:pt x="14560550" y="9271000"/>
                </a:moveTo>
                <a:cubicBezTo>
                  <a:pt x="14566900" y="9277350"/>
                  <a:pt x="14573250" y="9283700"/>
                  <a:pt x="14573250" y="9296400"/>
                </a:cubicBezTo>
                <a:cubicBezTo>
                  <a:pt x="14573250" y="9328150"/>
                  <a:pt x="14484350" y="9334500"/>
                  <a:pt x="14465300" y="9334500"/>
                </a:cubicBezTo>
                <a:lnTo>
                  <a:pt x="14433550" y="9334500"/>
                </a:lnTo>
                <a:lnTo>
                  <a:pt x="14433550" y="9296400"/>
                </a:lnTo>
                <a:cubicBezTo>
                  <a:pt x="14471650" y="9271000"/>
                  <a:pt x="14465300" y="9251950"/>
                  <a:pt x="14509750" y="9251950"/>
                </a:cubicBezTo>
                <a:cubicBezTo>
                  <a:pt x="14522450" y="9251950"/>
                  <a:pt x="14541500" y="9271000"/>
                  <a:pt x="14560550" y="9271000"/>
                </a:cubicBezTo>
                <a:close/>
                <a:moveTo>
                  <a:pt x="14236700" y="9398000"/>
                </a:moveTo>
                <a:cubicBezTo>
                  <a:pt x="14236700" y="9410700"/>
                  <a:pt x="14147800" y="9531350"/>
                  <a:pt x="14103350" y="9601200"/>
                </a:cubicBezTo>
                <a:cubicBezTo>
                  <a:pt x="14097000" y="9607550"/>
                  <a:pt x="14084300" y="9607550"/>
                  <a:pt x="14065250" y="9607550"/>
                </a:cubicBezTo>
                <a:cubicBezTo>
                  <a:pt x="14052550" y="9607550"/>
                  <a:pt x="14008100" y="9588500"/>
                  <a:pt x="13976350" y="9582150"/>
                </a:cubicBezTo>
                <a:cubicBezTo>
                  <a:pt x="13989050" y="9556750"/>
                  <a:pt x="14027150" y="9563100"/>
                  <a:pt x="14046200" y="9563100"/>
                </a:cubicBezTo>
                <a:cubicBezTo>
                  <a:pt x="14046200" y="9563100"/>
                  <a:pt x="14052550" y="9563100"/>
                  <a:pt x="14052550" y="9550400"/>
                </a:cubicBezTo>
                <a:cubicBezTo>
                  <a:pt x="14052550" y="9531350"/>
                  <a:pt x="14033500" y="9512300"/>
                  <a:pt x="14027150" y="9505950"/>
                </a:cubicBezTo>
                <a:cubicBezTo>
                  <a:pt x="14008100" y="9486900"/>
                  <a:pt x="13982700" y="9480550"/>
                  <a:pt x="13963650" y="9467850"/>
                </a:cubicBezTo>
                <a:cubicBezTo>
                  <a:pt x="13963650" y="9467850"/>
                  <a:pt x="13970000" y="9461500"/>
                  <a:pt x="13970000" y="9455150"/>
                </a:cubicBezTo>
                <a:lnTo>
                  <a:pt x="13989050" y="9455150"/>
                </a:lnTo>
                <a:cubicBezTo>
                  <a:pt x="14008100" y="9461500"/>
                  <a:pt x="14014450" y="9455150"/>
                  <a:pt x="14033500" y="9480550"/>
                </a:cubicBezTo>
                <a:lnTo>
                  <a:pt x="14077950" y="9480550"/>
                </a:lnTo>
                <a:cubicBezTo>
                  <a:pt x="14084300" y="9474200"/>
                  <a:pt x="14084300" y="9474200"/>
                  <a:pt x="14084300" y="9461500"/>
                </a:cubicBezTo>
                <a:cubicBezTo>
                  <a:pt x="14084300" y="9442450"/>
                  <a:pt x="14077950" y="9442450"/>
                  <a:pt x="14071600" y="9436100"/>
                </a:cubicBezTo>
                <a:cubicBezTo>
                  <a:pt x="14046200" y="9410700"/>
                  <a:pt x="14014450" y="9398000"/>
                  <a:pt x="13982700" y="9372600"/>
                </a:cubicBezTo>
                <a:cubicBezTo>
                  <a:pt x="13989050" y="9359900"/>
                  <a:pt x="13995400" y="9353550"/>
                  <a:pt x="14008100" y="9353550"/>
                </a:cubicBezTo>
                <a:cubicBezTo>
                  <a:pt x="14027150" y="9353550"/>
                  <a:pt x="14065250" y="9385300"/>
                  <a:pt x="14071600" y="9385300"/>
                </a:cubicBezTo>
                <a:cubicBezTo>
                  <a:pt x="14077950" y="9391650"/>
                  <a:pt x="14090650" y="9391650"/>
                  <a:pt x="14103350" y="9391650"/>
                </a:cubicBezTo>
                <a:cubicBezTo>
                  <a:pt x="14122400" y="9391650"/>
                  <a:pt x="14154150" y="9378950"/>
                  <a:pt x="14179550" y="9372600"/>
                </a:cubicBezTo>
                <a:cubicBezTo>
                  <a:pt x="14160500" y="9328150"/>
                  <a:pt x="14103350" y="9328150"/>
                  <a:pt x="14071600" y="9309100"/>
                </a:cubicBezTo>
                <a:cubicBezTo>
                  <a:pt x="14052550" y="9302750"/>
                  <a:pt x="14039850" y="9296400"/>
                  <a:pt x="14020800" y="9290050"/>
                </a:cubicBezTo>
                <a:cubicBezTo>
                  <a:pt x="14027150" y="9277350"/>
                  <a:pt x="14033500" y="9251950"/>
                  <a:pt x="14052550" y="9251950"/>
                </a:cubicBezTo>
                <a:cubicBezTo>
                  <a:pt x="14077950" y="9251950"/>
                  <a:pt x="14236700" y="9353550"/>
                  <a:pt x="14236700" y="9398000"/>
                </a:cubicBezTo>
                <a:close/>
                <a:moveTo>
                  <a:pt x="13823950" y="9321800"/>
                </a:moveTo>
                <a:cubicBezTo>
                  <a:pt x="13823950" y="9347200"/>
                  <a:pt x="13817600" y="9378950"/>
                  <a:pt x="13804900" y="9410700"/>
                </a:cubicBezTo>
                <a:lnTo>
                  <a:pt x="13779500" y="9410700"/>
                </a:lnTo>
                <a:lnTo>
                  <a:pt x="13779500" y="9334500"/>
                </a:lnTo>
                <a:cubicBezTo>
                  <a:pt x="13785850" y="9309100"/>
                  <a:pt x="13785850" y="9277350"/>
                  <a:pt x="13798550" y="9251950"/>
                </a:cubicBezTo>
                <a:cubicBezTo>
                  <a:pt x="13823950" y="9264650"/>
                  <a:pt x="13823950" y="9290050"/>
                  <a:pt x="13823950" y="9321800"/>
                </a:cubicBezTo>
                <a:close/>
                <a:moveTo>
                  <a:pt x="13627100" y="9194800"/>
                </a:moveTo>
                <a:cubicBezTo>
                  <a:pt x="13639800" y="9201150"/>
                  <a:pt x="13747750" y="9258300"/>
                  <a:pt x="13747750" y="9277350"/>
                </a:cubicBezTo>
                <a:cubicBezTo>
                  <a:pt x="13747750" y="9315450"/>
                  <a:pt x="13716000" y="9347200"/>
                  <a:pt x="13690600" y="9347200"/>
                </a:cubicBezTo>
                <a:cubicBezTo>
                  <a:pt x="13671550" y="9347200"/>
                  <a:pt x="13671550" y="9347200"/>
                  <a:pt x="13665200" y="9340850"/>
                </a:cubicBezTo>
                <a:cubicBezTo>
                  <a:pt x="13658850" y="9334500"/>
                  <a:pt x="13608050" y="9245600"/>
                  <a:pt x="13608050" y="9220200"/>
                </a:cubicBezTo>
                <a:cubicBezTo>
                  <a:pt x="13608050" y="9207500"/>
                  <a:pt x="13614400" y="9201150"/>
                  <a:pt x="13614400" y="9194800"/>
                </a:cubicBezTo>
                <a:lnTo>
                  <a:pt x="13627100" y="9194800"/>
                </a:lnTo>
                <a:close/>
                <a:moveTo>
                  <a:pt x="9055100" y="9163050"/>
                </a:moveTo>
                <a:cubicBezTo>
                  <a:pt x="9061450" y="9169400"/>
                  <a:pt x="9061450" y="9163050"/>
                  <a:pt x="9061450" y="9175750"/>
                </a:cubicBezTo>
                <a:cubicBezTo>
                  <a:pt x="9061450" y="9194800"/>
                  <a:pt x="9042400" y="9201150"/>
                  <a:pt x="9036050" y="9213850"/>
                </a:cubicBezTo>
                <a:lnTo>
                  <a:pt x="9004300" y="9213850"/>
                </a:lnTo>
                <a:cubicBezTo>
                  <a:pt x="9004300" y="9201150"/>
                  <a:pt x="9017000" y="9182100"/>
                  <a:pt x="9017000" y="9163050"/>
                </a:cubicBezTo>
                <a:lnTo>
                  <a:pt x="9055100" y="9163050"/>
                </a:lnTo>
                <a:close/>
                <a:moveTo>
                  <a:pt x="13760450" y="9124950"/>
                </a:moveTo>
                <a:cubicBezTo>
                  <a:pt x="13773150" y="9137650"/>
                  <a:pt x="13792200" y="9144000"/>
                  <a:pt x="13792200" y="9163050"/>
                </a:cubicBezTo>
                <a:cubicBezTo>
                  <a:pt x="13792200" y="9175750"/>
                  <a:pt x="13785850" y="9175750"/>
                  <a:pt x="13779500" y="9188450"/>
                </a:cubicBezTo>
                <a:cubicBezTo>
                  <a:pt x="13773150" y="9188450"/>
                  <a:pt x="13773150" y="9182100"/>
                  <a:pt x="13766800" y="9175750"/>
                </a:cubicBezTo>
                <a:cubicBezTo>
                  <a:pt x="13766800" y="9175750"/>
                  <a:pt x="13760450" y="9182100"/>
                  <a:pt x="13760450" y="9188450"/>
                </a:cubicBezTo>
                <a:cubicBezTo>
                  <a:pt x="13735050" y="9169400"/>
                  <a:pt x="13671550" y="9156700"/>
                  <a:pt x="13671550" y="9124950"/>
                </a:cubicBezTo>
                <a:lnTo>
                  <a:pt x="13760450" y="9124950"/>
                </a:lnTo>
                <a:close/>
                <a:moveTo>
                  <a:pt x="3702050" y="9124950"/>
                </a:moveTo>
                <a:lnTo>
                  <a:pt x="3702050" y="9144000"/>
                </a:lnTo>
                <a:cubicBezTo>
                  <a:pt x="3695700" y="9144000"/>
                  <a:pt x="3689350" y="9150350"/>
                  <a:pt x="3689350" y="9156700"/>
                </a:cubicBezTo>
                <a:cubicBezTo>
                  <a:pt x="3689350" y="9150350"/>
                  <a:pt x="3683000" y="9144000"/>
                  <a:pt x="3676650" y="9137650"/>
                </a:cubicBezTo>
                <a:lnTo>
                  <a:pt x="3676650" y="9112250"/>
                </a:lnTo>
                <a:cubicBezTo>
                  <a:pt x="3683000" y="9112250"/>
                  <a:pt x="3689350" y="9118600"/>
                  <a:pt x="3702050" y="9124950"/>
                </a:cubicBezTo>
                <a:close/>
                <a:moveTo>
                  <a:pt x="13004800" y="9086850"/>
                </a:moveTo>
                <a:lnTo>
                  <a:pt x="13004800" y="9163050"/>
                </a:lnTo>
                <a:lnTo>
                  <a:pt x="12960350" y="9163050"/>
                </a:lnTo>
                <a:lnTo>
                  <a:pt x="12960350" y="9086850"/>
                </a:lnTo>
                <a:lnTo>
                  <a:pt x="13004800" y="9086850"/>
                </a:lnTo>
                <a:close/>
                <a:moveTo>
                  <a:pt x="514350" y="9105900"/>
                </a:moveTo>
                <a:cubicBezTo>
                  <a:pt x="514350" y="9099550"/>
                  <a:pt x="508000" y="9093200"/>
                  <a:pt x="520700" y="9074150"/>
                </a:cubicBezTo>
                <a:lnTo>
                  <a:pt x="514350" y="9105900"/>
                </a:lnTo>
                <a:close/>
                <a:moveTo>
                  <a:pt x="11112500" y="9277350"/>
                </a:moveTo>
                <a:cubicBezTo>
                  <a:pt x="11112500" y="9359900"/>
                  <a:pt x="10991850" y="9366250"/>
                  <a:pt x="10972800" y="9398000"/>
                </a:cubicBezTo>
                <a:lnTo>
                  <a:pt x="10795000" y="9398000"/>
                </a:lnTo>
                <a:cubicBezTo>
                  <a:pt x="10775950" y="9378950"/>
                  <a:pt x="10744200" y="9378950"/>
                  <a:pt x="10737850" y="9378950"/>
                </a:cubicBezTo>
                <a:cubicBezTo>
                  <a:pt x="10737850" y="9372600"/>
                  <a:pt x="10731500" y="9366250"/>
                  <a:pt x="10731500" y="9353550"/>
                </a:cubicBezTo>
                <a:cubicBezTo>
                  <a:pt x="10731500" y="9302750"/>
                  <a:pt x="10807700" y="9309100"/>
                  <a:pt x="10807700" y="9296400"/>
                </a:cubicBezTo>
                <a:cubicBezTo>
                  <a:pt x="10807700" y="9283700"/>
                  <a:pt x="10788650" y="9239250"/>
                  <a:pt x="10788650" y="9207500"/>
                </a:cubicBezTo>
                <a:cubicBezTo>
                  <a:pt x="10788650" y="9150350"/>
                  <a:pt x="10750550" y="9112250"/>
                  <a:pt x="10699750" y="9118600"/>
                </a:cubicBezTo>
                <a:lnTo>
                  <a:pt x="10699750" y="9099550"/>
                </a:lnTo>
                <a:cubicBezTo>
                  <a:pt x="10763250" y="9086850"/>
                  <a:pt x="10864850" y="9061450"/>
                  <a:pt x="10883900" y="9061450"/>
                </a:cubicBezTo>
                <a:cubicBezTo>
                  <a:pt x="10966450" y="9061450"/>
                  <a:pt x="11112500" y="9182100"/>
                  <a:pt x="11112500" y="9277350"/>
                </a:cubicBezTo>
                <a:close/>
                <a:moveTo>
                  <a:pt x="1193800" y="9061450"/>
                </a:moveTo>
                <a:cubicBezTo>
                  <a:pt x="1231900" y="9080500"/>
                  <a:pt x="1276350" y="9093200"/>
                  <a:pt x="1276350" y="9118600"/>
                </a:cubicBezTo>
                <a:cubicBezTo>
                  <a:pt x="1276350" y="9137650"/>
                  <a:pt x="1187450" y="9334500"/>
                  <a:pt x="1187450" y="9353550"/>
                </a:cubicBezTo>
                <a:lnTo>
                  <a:pt x="1187450" y="9582150"/>
                </a:lnTo>
                <a:lnTo>
                  <a:pt x="1168400" y="9582150"/>
                </a:lnTo>
                <a:cubicBezTo>
                  <a:pt x="1143000" y="9563100"/>
                  <a:pt x="1104900" y="9537700"/>
                  <a:pt x="1085850" y="9499600"/>
                </a:cubicBezTo>
                <a:cubicBezTo>
                  <a:pt x="1054100" y="9448800"/>
                  <a:pt x="1047750" y="9372600"/>
                  <a:pt x="1022350" y="9321800"/>
                </a:cubicBezTo>
                <a:lnTo>
                  <a:pt x="1022350" y="9207500"/>
                </a:lnTo>
                <a:cubicBezTo>
                  <a:pt x="1047750" y="9156700"/>
                  <a:pt x="1060450" y="9093200"/>
                  <a:pt x="1098550" y="9061450"/>
                </a:cubicBezTo>
                <a:lnTo>
                  <a:pt x="1193800" y="9061450"/>
                </a:lnTo>
                <a:close/>
                <a:moveTo>
                  <a:pt x="12788900" y="9245600"/>
                </a:moveTo>
                <a:cubicBezTo>
                  <a:pt x="12795250" y="9340850"/>
                  <a:pt x="12846050" y="9309100"/>
                  <a:pt x="12846050" y="9372600"/>
                </a:cubicBezTo>
                <a:cubicBezTo>
                  <a:pt x="12846050" y="9391650"/>
                  <a:pt x="12827000" y="9486900"/>
                  <a:pt x="12820650" y="9544050"/>
                </a:cubicBezTo>
                <a:lnTo>
                  <a:pt x="12928600" y="10128250"/>
                </a:lnTo>
                <a:cubicBezTo>
                  <a:pt x="12934950" y="10267950"/>
                  <a:pt x="12928600" y="10274300"/>
                  <a:pt x="12928600" y="10280650"/>
                </a:cubicBezTo>
                <a:lnTo>
                  <a:pt x="12801600" y="10280650"/>
                </a:lnTo>
                <a:cubicBezTo>
                  <a:pt x="12788900" y="10267950"/>
                  <a:pt x="12788900" y="10242550"/>
                  <a:pt x="12788900" y="10229850"/>
                </a:cubicBezTo>
                <a:cubicBezTo>
                  <a:pt x="12788900" y="10210800"/>
                  <a:pt x="12788900" y="10198100"/>
                  <a:pt x="12801600" y="10179050"/>
                </a:cubicBezTo>
                <a:lnTo>
                  <a:pt x="12801600" y="10039350"/>
                </a:lnTo>
                <a:lnTo>
                  <a:pt x="12788900" y="10039350"/>
                </a:lnTo>
                <a:lnTo>
                  <a:pt x="12788900" y="9798050"/>
                </a:lnTo>
                <a:cubicBezTo>
                  <a:pt x="12782550" y="9759950"/>
                  <a:pt x="12769850" y="9677400"/>
                  <a:pt x="12769850" y="9664700"/>
                </a:cubicBezTo>
                <a:lnTo>
                  <a:pt x="12769850" y="9499600"/>
                </a:lnTo>
                <a:cubicBezTo>
                  <a:pt x="12757150" y="9480550"/>
                  <a:pt x="12750800" y="9448800"/>
                  <a:pt x="12744450" y="9429750"/>
                </a:cubicBezTo>
                <a:cubicBezTo>
                  <a:pt x="12738100" y="9404350"/>
                  <a:pt x="12738100" y="9385300"/>
                  <a:pt x="12738100" y="9366250"/>
                </a:cubicBezTo>
                <a:cubicBezTo>
                  <a:pt x="12738100" y="9353550"/>
                  <a:pt x="12769850" y="9163050"/>
                  <a:pt x="12769850" y="9150350"/>
                </a:cubicBezTo>
                <a:cubicBezTo>
                  <a:pt x="12769850" y="9131300"/>
                  <a:pt x="12757150" y="9086850"/>
                  <a:pt x="12750800" y="9042400"/>
                </a:cubicBezTo>
                <a:cubicBezTo>
                  <a:pt x="12763500" y="9055100"/>
                  <a:pt x="12776200" y="9099550"/>
                  <a:pt x="12788900" y="9150350"/>
                </a:cubicBezTo>
                <a:lnTo>
                  <a:pt x="12788900" y="9245600"/>
                </a:lnTo>
                <a:close/>
                <a:moveTo>
                  <a:pt x="2133600" y="9048750"/>
                </a:moveTo>
                <a:lnTo>
                  <a:pt x="2159000" y="9048750"/>
                </a:lnTo>
                <a:cubicBezTo>
                  <a:pt x="2184400" y="9048750"/>
                  <a:pt x="2305050" y="9093200"/>
                  <a:pt x="2305050" y="9093200"/>
                </a:cubicBezTo>
                <a:cubicBezTo>
                  <a:pt x="2336800" y="9099550"/>
                  <a:pt x="2368550" y="9099550"/>
                  <a:pt x="2400300" y="9112250"/>
                </a:cubicBezTo>
                <a:cubicBezTo>
                  <a:pt x="2413000" y="9112250"/>
                  <a:pt x="2438400" y="9124950"/>
                  <a:pt x="2438400" y="9137650"/>
                </a:cubicBezTo>
                <a:cubicBezTo>
                  <a:pt x="2438400" y="9156700"/>
                  <a:pt x="2406650" y="9359900"/>
                  <a:pt x="2393950" y="9461500"/>
                </a:cubicBezTo>
                <a:cubicBezTo>
                  <a:pt x="2387600" y="9474200"/>
                  <a:pt x="2374900" y="9493250"/>
                  <a:pt x="2362200" y="9493250"/>
                </a:cubicBezTo>
                <a:cubicBezTo>
                  <a:pt x="2343150" y="9493250"/>
                  <a:pt x="2108200" y="9429750"/>
                  <a:pt x="1968500" y="9391650"/>
                </a:cubicBezTo>
                <a:cubicBezTo>
                  <a:pt x="1968500" y="9385300"/>
                  <a:pt x="1955800" y="9378950"/>
                  <a:pt x="1955800" y="9359900"/>
                </a:cubicBezTo>
                <a:cubicBezTo>
                  <a:pt x="1955800" y="9353550"/>
                  <a:pt x="2063750" y="9042400"/>
                  <a:pt x="2114550" y="9042400"/>
                </a:cubicBezTo>
                <a:cubicBezTo>
                  <a:pt x="2127250" y="9042400"/>
                  <a:pt x="2127250" y="9048750"/>
                  <a:pt x="2133600" y="9048750"/>
                </a:cubicBezTo>
                <a:close/>
                <a:moveTo>
                  <a:pt x="13709650" y="9023350"/>
                </a:moveTo>
                <a:cubicBezTo>
                  <a:pt x="13716000" y="9029700"/>
                  <a:pt x="13716000" y="9036050"/>
                  <a:pt x="13722350" y="9036050"/>
                </a:cubicBezTo>
                <a:cubicBezTo>
                  <a:pt x="13817600" y="9093200"/>
                  <a:pt x="13836650" y="9201150"/>
                  <a:pt x="13855700" y="9302750"/>
                </a:cubicBezTo>
                <a:cubicBezTo>
                  <a:pt x="13855700" y="9321800"/>
                  <a:pt x="13874750" y="9359900"/>
                  <a:pt x="13874750" y="9378950"/>
                </a:cubicBezTo>
                <a:cubicBezTo>
                  <a:pt x="13874750" y="9391650"/>
                  <a:pt x="13868400" y="9398000"/>
                  <a:pt x="13868400" y="9525000"/>
                </a:cubicBezTo>
                <a:cubicBezTo>
                  <a:pt x="13843000" y="9582150"/>
                  <a:pt x="13836650" y="9683750"/>
                  <a:pt x="13792200" y="9753600"/>
                </a:cubicBezTo>
                <a:cubicBezTo>
                  <a:pt x="13779500" y="9766300"/>
                  <a:pt x="13766800" y="9817100"/>
                  <a:pt x="13754100" y="9817100"/>
                </a:cubicBezTo>
                <a:cubicBezTo>
                  <a:pt x="13735050" y="9817100"/>
                  <a:pt x="13684250" y="9798050"/>
                  <a:pt x="13646150" y="9785350"/>
                </a:cubicBezTo>
                <a:cubicBezTo>
                  <a:pt x="13652500" y="9734550"/>
                  <a:pt x="13665200" y="9683750"/>
                  <a:pt x="13665200" y="9671050"/>
                </a:cubicBezTo>
                <a:cubicBezTo>
                  <a:pt x="13665200" y="9652000"/>
                  <a:pt x="13633450" y="9626600"/>
                  <a:pt x="13620750" y="9626600"/>
                </a:cubicBezTo>
                <a:cubicBezTo>
                  <a:pt x="13589000" y="9626600"/>
                  <a:pt x="13569950" y="9728200"/>
                  <a:pt x="13563600" y="9740900"/>
                </a:cubicBezTo>
                <a:cubicBezTo>
                  <a:pt x="13557250" y="9759950"/>
                  <a:pt x="13550900" y="9785350"/>
                  <a:pt x="13538200" y="9810750"/>
                </a:cubicBezTo>
                <a:cubicBezTo>
                  <a:pt x="13538200" y="9810750"/>
                  <a:pt x="13531850" y="9810750"/>
                  <a:pt x="13525500" y="9817100"/>
                </a:cubicBezTo>
                <a:cubicBezTo>
                  <a:pt x="13519150" y="9798050"/>
                  <a:pt x="13512800" y="9766300"/>
                  <a:pt x="13512800" y="9753600"/>
                </a:cubicBezTo>
                <a:cubicBezTo>
                  <a:pt x="13512800" y="9632950"/>
                  <a:pt x="13531850" y="9626600"/>
                  <a:pt x="13557250" y="9493250"/>
                </a:cubicBezTo>
                <a:lnTo>
                  <a:pt x="13557250" y="9347200"/>
                </a:lnTo>
                <a:cubicBezTo>
                  <a:pt x="13544550" y="9321800"/>
                  <a:pt x="13531850" y="9283700"/>
                  <a:pt x="13519150" y="9251950"/>
                </a:cubicBezTo>
                <a:cubicBezTo>
                  <a:pt x="13512800" y="9232900"/>
                  <a:pt x="13493750" y="9226550"/>
                  <a:pt x="13493750" y="9207500"/>
                </a:cubicBezTo>
                <a:cubicBezTo>
                  <a:pt x="13493750" y="9093200"/>
                  <a:pt x="13658850" y="9067800"/>
                  <a:pt x="13690600" y="9023350"/>
                </a:cubicBezTo>
                <a:lnTo>
                  <a:pt x="13709650" y="9023350"/>
                </a:lnTo>
                <a:close/>
                <a:moveTo>
                  <a:pt x="13074650" y="9023350"/>
                </a:moveTo>
                <a:cubicBezTo>
                  <a:pt x="13119100" y="9080500"/>
                  <a:pt x="13208000" y="9137650"/>
                  <a:pt x="13265150" y="9182100"/>
                </a:cubicBezTo>
                <a:cubicBezTo>
                  <a:pt x="13284200" y="9194800"/>
                  <a:pt x="13335000" y="9290050"/>
                  <a:pt x="13354050" y="9328150"/>
                </a:cubicBezTo>
                <a:cubicBezTo>
                  <a:pt x="13360400" y="9334500"/>
                  <a:pt x="13366750" y="9340850"/>
                  <a:pt x="13373100" y="9353550"/>
                </a:cubicBezTo>
                <a:cubicBezTo>
                  <a:pt x="13385800" y="9385300"/>
                  <a:pt x="13398500" y="9461500"/>
                  <a:pt x="13398500" y="9480550"/>
                </a:cubicBezTo>
                <a:cubicBezTo>
                  <a:pt x="13398500" y="9575800"/>
                  <a:pt x="13354050" y="9696450"/>
                  <a:pt x="13296900" y="9747250"/>
                </a:cubicBezTo>
                <a:cubicBezTo>
                  <a:pt x="13271500" y="9734550"/>
                  <a:pt x="13233400" y="9715500"/>
                  <a:pt x="13227050" y="9683750"/>
                </a:cubicBezTo>
                <a:cubicBezTo>
                  <a:pt x="13208000" y="9607550"/>
                  <a:pt x="13214350" y="9518650"/>
                  <a:pt x="13188950" y="9442450"/>
                </a:cubicBezTo>
                <a:cubicBezTo>
                  <a:pt x="13169900" y="9372600"/>
                  <a:pt x="13061950" y="9309100"/>
                  <a:pt x="13049250" y="9264650"/>
                </a:cubicBezTo>
                <a:cubicBezTo>
                  <a:pt x="13042900" y="9258300"/>
                  <a:pt x="13049250" y="9245600"/>
                  <a:pt x="13049250" y="9226550"/>
                </a:cubicBezTo>
                <a:lnTo>
                  <a:pt x="12998450" y="9226550"/>
                </a:lnTo>
                <a:lnTo>
                  <a:pt x="12998450" y="9264650"/>
                </a:lnTo>
                <a:cubicBezTo>
                  <a:pt x="13042900" y="9347200"/>
                  <a:pt x="13036550" y="9410700"/>
                  <a:pt x="13068300" y="9486900"/>
                </a:cubicBezTo>
                <a:cubicBezTo>
                  <a:pt x="13087350" y="9518650"/>
                  <a:pt x="13081000" y="9563100"/>
                  <a:pt x="13093700" y="9601200"/>
                </a:cubicBezTo>
                <a:cubicBezTo>
                  <a:pt x="13112750" y="9645650"/>
                  <a:pt x="13157200" y="9721850"/>
                  <a:pt x="13157200" y="9734550"/>
                </a:cubicBezTo>
                <a:cubicBezTo>
                  <a:pt x="13157200" y="9753600"/>
                  <a:pt x="13150850" y="9785350"/>
                  <a:pt x="13144500" y="9810750"/>
                </a:cubicBezTo>
                <a:cubicBezTo>
                  <a:pt x="13081000" y="9740900"/>
                  <a:pt x="13042900" y="9664700"/>
                  <a:pt x="13023850" y="9582150"/>
                </a:cubicBezTo>
                <a:cubicBezTo>
                  <a:pt x="13011150" y="9537700"/>
                  <a:pt x="12941300" y="9271000"/>
                  <a:pt x="12941300" y="9175750"/>
                </a:cubicBezTo>
                <a:lnTo>
                  <a:pt x="12941300" y="9061450"/>
                </a:lnTo>
                <a:lnTo>
                  <a:pt x="12960350" y="9023350"/>
                </a:lnTo>
                <a:lnTo>
                  <a:pt x="13074650" y="9023350"/>
                </a:lnTo>
                <a:close/>
                <a:moveTo>
                  <a:pt x="14630400" y="9004300"/>
                </a:moveTo>
                <a:cubicBezTo>
                  <a:pt x="14630400" y="9004300"/>
                  <a:pt x="14636750" y="8997950"/>
                  <a:pt x="14636750" y="9017000"/>
                </a:cubicBezTo>
                <a:cubicBezTo>
                  <a:pt x="14636750" y="9029700"/>
                  <a:pt x="14554200" y="9144000"/>
                  <a:pt x="14554200" y="9163050"/>
                </a:cubicBezTo>
                <a:cubicBezTo>
                  <a:pt x="14554200" y="9201150"/>
                  <a:pt x="14598650" y="9194800"/>
                  <a:pt x="14624050" y="9194800"/>
                </a:cubicBezTo>
                <a:cubicBezTo>
                  <a:pt x="14687550" y="9194800"/>
                  <a:pt x="14662150" y="9169400"/>
                  <a:pt x="14738350" y="9163050"/>
                </a:cubicBezTo>
                <a:cubicBezTo>
                  <a:pt x="14757400" y="9201150"/>
                  <a:pt x="14789150" y="9258300"/>
                  <a:pt x="14789150" y="9277350"/>
                </a:cubicBezTo>
                <a:lnTo>
                  <a:pt x="14789150" y="9391650"/>
                </a:lnTo>
                <a:cubicBezTo>
                  <a:pt x="14757400" y="9436100"/>
                  <a:pt x="14712950" y="9480550"/>
                  <a:pt x="14687550" y="9499600"/>
                </a:cubicBezTo>
                <a:cubicBezTo>
                  <a:pt x="14649450" y="9525000"/>
                  <a:pt x="14605000" y="9550400"/>
                  <a:pt x="14573250" y="9575800"/>
                </a:cubicBezTo>
                <a:cubicBezTo>
                  <a:pt x="14566900" y="9582150"/>
                  <a:pt x="14554200" y="9582150"/>
                  <a:pt x="14541500" y="9582150"/>
                </a:cubicBezTo>
                <a:cubicBezTo>
                  <a:pt x="14497050" y="9582150"/>
                  <a:pt x="14363700" y="9512300"/>
                  <a:pt x="14357350" y="9499600"/>
                </a:cubicBezTo>
                <a:lnTo>
                  <a:pt x="14357350" y="9448800"/>
                </a:lnTo>
                <a:cubicBezTo>
                  <a:pt x="14357350" y="9436100"/>
                  <a:pt x="14370050" y="9366250"/>
                  <a:pt x="14370050" y="9353550"/>
                </a:cubicBezTo>
                <a:cubicBezTo>
                  <a:pt x="14370050" y="9271000"/>
                  <a:pt x="14293850" y="9283700"/>
                  <a:pt x="14293850" y="9220200"/>
                </a:cubicBezTo>
                <a:cubicBezTo>
                  <a:pt x="14293850" y="9194800"/>
                  <a:pt x="14287500" y="9175750"/>
                  <a:pt x="14338300" y="9169400"/>
                </a:cubicBezTo>
                <a:cubicBezTo>
                  <a:pt x="14376400" y="9156700"/>
                  <a:pt x="14433550" y="9175750"/>
                  <a:pt x="14484350" y="9169400"/>
                </a:cubicBezTo>
                <a:lnTo>
                  <a:pt x="14484350" y="9105900"/>
                </a:lnTo>
                <a:cubicBezTo>
                  <a:pt x="14465300" y="9086850"/>
                  <a:pt x="14433550" y="9055100"/>
                  <a:pt x="14433550" y="9042400"/>
                </a:cubicBezTo>
                <a:cubicBezTo>
                  <a:pt x="14433550" y="9017000"/>
                  <a:pt x="14452600" y="9004300"/>
                  <a:pt x="14478000" y="9004300"/>
                </a:cubicBezTo>
                <a:lnTo>
                  <a:pt x="14630400" y="9004300"/>
                </a:lnTo>
                <a:close/>
                <a:moveTo>
                  <a:pt x="10147300" y="9334500"/>
                </a:moveTo>
                <a:cubicBezTo>
                  <a:pt x="10147300" y="9391650"/>
                  <a:pt x="10109200" y="9429750"/>
                  <a:pt x="10052050" y="9429750"/>
                </a:cubicBezTo>
                <a:cubicBezTo>
                  <a:pt x="10039350" y="9429750"/>
                  <a:pt x="10001250" y="9423400"/>
                  <a:pt x="9988550" y="9417050"/>
                </a:cubicBezTo>
                <a:cubicBezTo>
                  <a:pt x="9975850" y="9417050"/>
                  <a:pt x="9861550" y="9321800"/>
                  <a:pt x="9861550" y="9290050"/>
                </a:cubicBezTo>
                <a:cubicBezTo>
                  <a:pt x="9861550" y="9271000"/>
                  <a:pt x="9874250" y="9232900"/>
                  <a:pt x="9874250" y="9207500"/>
                </a:cubicBezTo>
                <a:cubicBezTo>
                  <a:pt x="9906000" y="9131300"/>
                  <a:pt x="9931400" y="9042400"/>
                  <a:pt x="9969500" y="8991600"/>
                </a:cubicBezTo>
                <a:cubicBezTo>
                  <a:pt x="10033000" y="9055100"/>
                  <a:pt x="10147300" y="9226550"/>
                  <a:pt x="10147300" y="9334500"/>
                </a:cubicBezTo>
                <a:close/>
                <a:moveTo>
                  <a:pt x="13557250" y="8978900"/>
                </a:moveTo>
                <a:lnTo>
                  <a:pt x="13557250" y="9004300"/>
                </a:lnTo>
                <a:cubicBezTo>
                  <a:pt x="13500100" y="9086850"/>
                  <a:pt x="13417550" y="9105900"/>
                  <a:pt x="13417550" y="9213850"/>
                </a:cubicBezTo>
                <a:cubicBezTo>
                  <a:pt x="13411200" y="9201150"/>
                  <a:pt x="13404850" y="9182100"/>
                  <a:pt x="13398500" y="9175750"/>
                </a:cubicBezTo>
                <a:cubicBezTo>
                  <a:pt x="13379450" y="9137650"/>
                  <a:pt x="13373100" y="9150350"/>
                  <a:pt x="13373100" y="9118600"/>
                </a:cubicBezTo>
                <a:cubicBezTo>
                  <a:pt x="13373100" y="9080500"/>
                  <a:pt x="13411200" y="9029700"/>
                  <a:pt x="13430250" y="8997950"/>
                </a:cubicBezTo>
                <a:cubicBezTo>
                  <a:pt x="13436600" y="8985250"/>
                  <a:pt x="13449300" y="8972550"/>
                  <a:pt x="13449300" y="8959850"/>
                </a:cubicBezTo>
                <a:lnTo>
                  <a:pt x="13468350" y="8959850"/>
                </a:lnTo>
                <a:cubicBezTo>
                  <a:pt x="13487400" y="8959850"/>
                  <a:pt x="13525500" y="8972550"/>
                  <a:pt x="13557250" y="8978900"/>
                </a:cubicBezTo>
                <a:close/>
                <a:moveTo>
                  <a:pt x="2673350" y="8966200"/>
                </a:moveTo>
                <a:cubicBezTo>
                  <a:pt x="2673350" y="8985250"/>
                  <a:pt x="2641600" y="9169400"/>
                  <a:pt x="2641600" y="9188450"/>
                </a:cubicBezTo>
                <a:cubicBezTo>
                  <a:pt x="2641600" y="9201150"/>
                  <a:pt x="2609850" y="9239250"/>
                  <a:pt x="2597150" y="9264650"/>
                </a:cubicBezTo>
                <a:cubicBezTo>
                  <a:pt x="2590800" y="9271000"/>
                  <a:pt x="2578100" y="9271000"/>
                  <a:pt x="2565400" y="9264650"/>
                </a:cubicBezTo>
                <a:lnTo>
                  <a:pt x="2546350" y="9283700"/>
                </a:lnTo>
                <a:cubicBezTo>
                  <a:pt x="2527300" y="9378950"/>
                  <a:pt x="2495550" y="9563100"/>
                  <a:pt x="2495550" y="9575800"/>
                </a:cubicBezTo>
                <a:cubicBezTo>
                  <a:pt x="2495550" y="9601200"/>
                  <a:pt x="2552700" y="9613900"/>
                  <a:pt x="2559050" y="9613900"/>
                </a:cubicBezTo>
                <a:cubicBezTo>
                  <a:pt x="2565400" y="9620250"/>
                  <a:pt x="2571750" y="9620250"/>
                  <a:pt x="2578100" y="9626600"/>
                </a:cubicBezTo>
                <a:cubicBezTo>
                  <a:pt x="2559050" y="9652000"/>
                  <a:pt x="2533650" y="9632950"/>
                  <a:pt x="2520950" y="9639300"/>
                </a:cubicBezTo>
                <a:cubicBezTo>
                  <a:pt x="2501900" y="9702800"/>
                  <a:pt x="2482850" y="9779000"/>
                  <a:pt x="2457450" y="9842500"/>
                </a:cubicBezTo>
                <a:cubicBezTo>
                  <a:pt x="2444750" y="9817100"/>
                  <a:pt x="2432050" y="9759950"/>
                  <a:pt x="2432050" y="9747250"/>
                </a:cubicBezTo>
                <a:lnTo>
                  <a:pt x="2432050" y="9563100"/>
                </a:lnTo>
                <a:lnTo>
                  <a:pt x="2540000" y="9061450"/>
                </a:lnTo>
                <a:cubicBezTo>
                  <a:pt x="2546350" y="9067800"/>
                  <a:pt x="2552700" y="9074150"/>
                  <a:pt x="2565400" y="9074150"/>
                </a:cubicBezTo>
                <a:cubicBezTo>
                  <a:pt x="2597150" y="9074150"/>
                  <a:pt x="2635250" y="8928100"/>
                  <a:pt x="2647950" y="8915400"/>
                </a:cubicBezTo>
                <a:cubicBezTo>
                  <a:pt x="2673350" y="8940800"/>
                  <a:pt x="2673350" y="8934450"/>
                  <a:pt x="2673350" y="8966200"/>
                </a:cubicBezTo>
                <a:close/>
                <a:moveTo>
                  <a:pt x="749300" y="8934450"/>
                </a:moveTo>
                <a:cubicBezTo>
                  <a:pt x="768350" y="8972550"/>
                  <a:pt x="787400" y="9029700"/>
                  <a:pt x="787400" y="9042400"/>
                </a:cubicBezTo>
                <a:cubicBezTo>
                  <a:pt x="787400" y="9061450"/>
                  <a:pt x="768350" y="9150350"/>
                  <a:pt x="749300" y="9194800"/>
                </a:cubicBezTo>
                <a:cubicBezTo>
                  <a:pt x="742950" y="9226550"/>
                  <a:pt x="711200" y="9264650"/>
                  <a:pt x="685800" y="9283700"/>
                </a:cubicBezTo>
                <a:cubicBezTo>
                  <a:pt x="679450" y="9290050"/>
                  <a:pt x="660400" y="9302750"/>
                  <a:pt x="654050" y="9309100"/>
                </a:cubicBezTo>
                <a:cubicBezTo>
                  <a:pt x="622300" y="9315450"/>
                  <a:pt x="558800" y="9372600"/>
                  <a:pt x="527050" y="9372600"/>
                </a:cubicBezTo>
                <a:cubicBezTo>
                  <a:pt x="514350" y="9372600"/>
                  <a:pt x="508000" y="9359900"/>
                  <a:pt x="488950" y="9353550"/>
                </a:cubicBezTo>
                <a:cubicBezTo>
                  <a:pt x="438150" y="9340850"/>
                  <a:pt x="381000" y="9315450"/>
                  <a:pt x="342900" y="9296400"/>
                </a:cubicBezTo>
                <a:cubicBezTo>
                  <a:pt x="317500" y="9283700"/>
                  <a:pt x="292100" y="9296400"/>
                  <a:pt x="285750" y="9271000"/>
                </a:cubicBezTo>
                <a:cubicBezTo>
                  <a:pt x="266700" y="9271000"/>
                  <a:pt x="241300" y="9264650"/>
                  <a:pt x="228600" y="9264650"/>
                </a:cubicBezTo>
                <a:cubicBezTo>
                  <a:pt x="196850" y="9264650"/>
                  <a:pt x="177800" y="9277350"/>
                  <a:pt x="165100" y="9290050"/>
                </a:cubicBezTo>
                <a:lnTo>
                  <a:pt x="165100" y="9251950"/>
                </a:lnTo>
                <a:cubicBezTo>
                  <a:pt x="177800" y="9220200"/>
                  <a:pt x="171450" y="9169400"/>
                  <a:pt x="196850" y="9156700"/>
                </a:cubicBezTo>
                <a:cubicBezTo>
                  <a:pt x="203200" y="9010650"/>
                  <a:pt x="203200" y="8991600"/>
                  <a:pt x="196850" y="8972550"/>
                </a:cubicBezTo>
                <a:cubicBezTo>
                  <a:pt x="215900" y="8959850"/>
                  <a:pt x="241300" y="8934450"/>
                  <a:pt x="260350" y="8934450"/>
                </a:cubicBezTo>
                <a:cubicBezTo>
                  <a:pt x="285750" y="8934450"/>
                  <a:pt x="381000" y="8934450"/>
                  <a:pt x="381000" y="8978900"/>
                </a:cubicBezTo>
                <a:cubicBezTo>
                  <a:pt x="381000" y="9080500"/>
                  <a:pt x="266700" y="9105900"/>
                  <a:pt x="266700" y="9131300"/>
                </a:cubicBezTo>
                <a:cubicBezTo>
                  <a:pt x="266700" y="9163050"/>
                  <a:pt x="476250" y="9309100"/>
                  <a:pt x="476250" y="9309100"/>
                </a:cubicBezTo>
                <a:cubicBezTo>
                  <a:pt x="501650" y="9309100"/>
                  <a:pt x="628650" y="9239250"/>
                  <a:pt x="654050" y="9207500"/>
                </a:cubicBezTo>
                <a:cubicBezTo>
                  <a:pt x="654050" y="9201150"/>
                  <a:pt x="673100" y="9201150"/>
                  <a:pt x="679450" y="9188450"/>
                </a:cubicBezTo>
                <a:cubicBezTo>
                  <a:pt x="698500" y="9163050"/>
                  <a:pt x="730250" y="9131300"/>
                  <a:pt x="730250" y="9112250"/>
                </a:cubicBezTo>
                <a:cubicBezTo>
                  <a:pt x="730250" y="9099550"/>
                  <a:pt x="717550" y="9086850"/>
                  <a:pt x="711200" y="9074150"/>
                </a:cubicBezTo>
                <a:cubicBezTo>
                  <a:pt x="692150" y="9042400"/>
                  <a:pt x="660400" y="9061450"/>
                  <a:pt x="641350" y="9048750"/>
                </a:cubicBezTo>
                <a:cubicBezTo>
                  <a:pt x="628650" y="9042400"/>
                  <a:pt x="622300" y="9042400"/>
                  <a:pt x="609600" y="9036050"/>
                </a:cubicBezTo>
                <a:cubicBezTo>
                  <a:pt x="603250" y="9004300"/>
                  <a:pt x="609600" y="8947150"/>
                  <a:pt x="590550" y="8934450"/>
                </a:cubicBezTo>
                <a:cubicBezTo>
                  <a:pt x="615950" y="8934450"/>
                  <a:pt x="647700" y="8940800"/>
                  <a:pt x="673100" y="8928100"/>
                </a:cubicBezTo>
                <a:cubicBezTo>
                  <a:pt x="679450" y="8928100"/>
                  <a:pt x="685800" y="8915400"/>
                  <a:pt x="704850" y="8915400"/>
                </a:cubicBezTo>
                <a:cubicBezTo>
                  <a:pt x="717550" y="8915400"/>
                  <a:pt x="736600" y="8934450"/>
                  <a:pt x="749300" y="8934450"/>
                </a:cubicBezTo>
                <a:close/>
                <a:moveTo>
                  <a:pt x="8909050" y="8997950"/>
                </a:moveTo>
                <a:cubicBezTo>
                  <a:pt x="8909050" y="9137650"/>
                  <a:pt x="8858250" y="9144000"/>
                  <a:pt x="8813800" y="9309100"/>
                </a:cubicBezTo>
                <a:cubicBezTo>
                  <a:pt x="8870950" y="9353550"/>
                  <a:pt x="9010650" y="9302750"/>
                  <a:pt x="8966200" y="9429750"/>
                </a:cubicBezTo>
                <a:lnTo>
                  <a:pt x="9048750" y="9429750"/>
                </a:lnTo>
                <a:cubicBezTo>
                  <a:pt x="9048750" y="9429750"/>
                  <a:pt x="9048750" y="9417050"/>
                  <a:pt x="9061450" y="9417050"/>
                </a:cubicBezTo>
                <a:lnTo>
                  <a:pt x="9093200" y="9417050"/>
                </a:lnTo>
                <a:lnTo>
                  <a:pt x="9093200" y="9436100"/>
                </a:lnTo>
                <a:cubicBezTo>
                  <a:pt x="9074150" y="9550400"/>
                  <a:pt x="8940800" y="9658350"/>
                  <a:pt x="8934450" y="9759950"/>
                </a:cubicBezTo>
                <a:cubicBezTo>
                  <a:pt x="8921750" y="9753600"/>
                  <a:pt x="8909050" y="9734550"/>
                  <a:pt x="8896350" y="9721850"/>
                </a:cubicBezTo>
                <a:cubicBezTo>
                  <a:pt x="8845550" y="9766300"/>
                  <a:pt x="8858250" y="9823450"/>
                  <a:pt x="8832850" y="9893300"/>
                </a:cubicBezTo>
                <a:lnTo>
                  <a:pt x="8794750" y="9893300"/>
                </a:lnTo>
                <a:cubicBezTo>
                  <a:pt x="8782050" y="9893300"/>
                  <a:pt x="8782050" y="9874250"/>
                  <a:pt x="8782050" y="9861550"/>
                </a:cubicBezTo>
                <a:cubicBezTo>
                  <a:pt x="8763000" y="9817100"/>
                  <a:pt x="8756650" y="9766300"/>
                  <a:pt x="8750300" y="9715500"/>
                </a:cubicBezTo>
                <a:cubicBezTo>
                  <a:pt x="8737600" y="9652000"/>
                  <a:pt x="8737600" y="9569450"/>
                  <a:pt x="8724900" y="9505950"/>
                </a:cubicBezTo>
                <a:cubicBezTo>
                  <a:pt x="8712200" y="9410700"/>
                  <a:pt x="8674100" y="9239250"/>
                  <a:pt x="8674100" y="9226550"/>
                </a:cubicBezTo>
                <a:cubicBezTo>
                  <a:pt x="8674100" y="9213850"/>
                  <a:pt x="8724900" y="9144000"/>
                  <a:pt x="8724900" y="9144000"/>
                </a:cubicBezTo>
                <a:cubicBezTo>
                  <a:pt x="8737600" y="9124950"/>
                  <a:pt x="8737600" y="9093200"/>
                  <a:pt x="8750300" y="9074150"/>
                </a:cubicBezTo>
                <a:cubicBezTo>
                  <a:pt x="8769350" y="9029700"/>
                  <a:pt x="8782050" y="8985250"/>
                  <a:pt x="8813800" y="8940800"/>
                </a:cubicBezTo>
                <a:cubicBezTo>
                  <a:pt x="8826500" y="8915400"/>
                  <a:pt x="8851900" y="8909050"/>
                  <a:pt x="8870950" y="8883650"/>
                </a:cubicBezTo>
                <a:cubicBezTo>
                  <a:pt x="8902700" y="8902700"/>
                  <a:pt x="8909050" y="8966200"/>
                  <a:pt x="8909050" y="8997950"/>
                </a:cubicBezTo>
                <a:close/>
                <a:moveTo>
                  <a:pt x="14058900" y="8832850"/>
                </a:moveTo>
                <a:cubicBezTo>
                  <a:pt x="14071600" y="8845550"/>
                  <a:pt x="14116050" y="8845550"/>
                  <a:pt x="14128750" y="8883650"/>
                </a:cubicBezTo>
                <a:cubicBezTo>
                  <a:pt x="14046200" y="8883650"/>
                  <a:pt x="14039850" y="8877300"/>
                  <a:pt x="14033500" y="8877300"/>
                </a:cubicBezTo>
                <a:lnTo>
                  <a:pt x="14033500" y="8832850"/>
                </a:lnTo>
                <a:lnTo>
                  <a:pt x="14058900" y="8832850"/>
                </a:lnTo>
                <a:close/>
                <a:moveTo>
                  <a:pt x="14598650" y="8826500"/>
                </a:moveTo>
                <a:cubicBezTo>
                  <a:pt x="14573250" y="8839200"/>
                  <a:pt x="14541500" y="8851900"/>
                  <a:pt x="14509750" y="8858250"/>
                </a:cubicBezTo>
                <a:cubicBezTo>
                  <a:pt x="14465300" y="8864600"/>
                  <a:pt x="14401800" y="8864600"/>
                  <a:pt x="14357350" y="8883650"/>
                </a:cubicBezTo>
                <a:cubicBezTo>
                  <a:pt x="14338300" y="8890000"/>
                  <a:pt x="14325600" y="8909050"/>
                  <a:pt x="14306550" y="8921750"/>
                </a:cubicBezTo>
                <a:lnTo>
                  <a:pt x="14268450" y="8959850"/>
                </a:lnTo>
                <a:cubicBezTo>
                  <a:pt x="14262100" y="8883650"/>
                  <a:pt x="14351000" y="8864600"/>
                  <a:pt x="14389100" y="8832850"/>
                </a:cubicBezTo>
                <a:cubicBezTo>
                  <a:pt x="14401800" y="8832850"/>
                  <a:pt x="14414500" y="8826500"/>
                  <a:pt x="14427200" y="8826500"/>
                </a:cubicBezTo>
                <a:lnTo>
                  <a:pt x="14598650" y="8826500"/>
                </a:lnTo>
                <a:close/>
                <a:moveTo>
                  <a:pt x="9023350" y="8807450"/>
                </a:moveTo>
                <a:cubicBezTo>
                  <a:pt x="9042400" y="8915400"/>
                  <a:pt x="9067800" y="9023350"/>
                  <a:pt x="9074150" y="9131300"/>
                </a:cubicBezTo>
                <a:lnTo>
                  <a:pt x="9080500" y="9137650"/>
                </a:lnTo>
                <a:cubicBezTo>
                  <a:pt x="9093200" y="9188450"/>
                  <a:pt x="9093200" y="9239250"/>
                  <a:pt x="9105900" y="9290050"/>
                </a:cubicBezTo>
                <a:cubicBezTo>
                  <a:pt x="9124950" y="9378950"/>
                  <a:pt x="9156700" y="9474200"/>
                  <a:pt x="9175750" y="9569450"/>
                </a:cubicBezTo>
                <a:cubicBezTo>
                  <a:pt x="9201150" y="9696450"/>
                  <a:pt x="9232900" y="9829800"/>
                  <a:pt x="9258300" y="9982200"/>
                </a:cubicBezTo>
                <a:cubicBezTo>
                  <a:pt x="9201150" y="10001250"/>
                  <a:pt x="9150350" y="10033000"/>
                  <a:pt x="9093200" y="10045700"/>
                </a:cubicBezTo>
                <a:cubicBezTo>
                  <a:pt x="8991600" y="10077450"/>
                  <a:pt x="8890000" y="10115550"/>
                  <a:pt x="8763000" y="10115550"/>
                </a:cubicBezTo>
                <a:cubicBezTo>
                  <a:pt x="8718550" y="10115550"/>
                  <a:pt x="8705850" y="9899650"/>
                  <a:pt x="8705850" y="9893300"/>
                </a:cubicBezTo>
                <a:cubicBezTo>
                  <a:pt x="8705850" y="9874250"/>
                  <a:pt x="8667750" y="9740900"/>
                  <a:pt x="8655050" y="9664700"/>
                </a:cubicBezTo>
                <a:cubicBezTo>
                  <a:pt x="8629650" y="9531350"/>
                  <a:pt x="8604250" y="9366250"/>
                  <a:pt x="8597900" y="9232900"/>
                </a:cubicBezTo>
                <a:cubicBezTo>
                  <a:pt x="8597900" y="9226550"/>
                  <a:pt x="8591550" y="9226550"/>
                  <a:pt x="8591550" y="9213850"/>
                </a:cubicBezTo>
                <a:cubicBezTo>
                  <a:pt x="8591550" y="9194800"/>
                  <a:pt x="8629650" y="9175750"/>
                  <a:pt x="8642350" y="9156700"/>
                </a:cubicBezTo>
                <a:cubicBezTo>
                  <a:pt x="8667750" y="9124950"/>
                  <a:pt x="8680450" y="9093200"/>
                  <a:pt x="8680450" y="9061450"/>
                </a:cubicBezTo>
                <a:cubicBezTo>
                  <a:pt x="8693150" y="8991600"/>
                  <a:pt x="8699500" y="9010650"/>
                  <a:pt x="8699500" y="8959850"/>
                </a:cubicBezTo>
                <a:cubicBezTo>
                  <a:pt x="8699500" y="8940800"/>
                  <a:pt x="8731250" y="8896350"/>
                  <a:pt x="8750300" y="8858250"/>
                </a:cubicBezTo>
                <a:cubicBezTo>
                  <a:pt x="8775700" y="8851900"/>
                  <a:pt x="8801100" y="8839200"/>
                  <a:pt x="8826500" y="8832850"/>
                </a:cubicBezTo>
                <a:cubicBezTo>
                  <a:pt x="8864600" y="8813800"/>
                  <a:pt x="8928100" y="8832850"/>
                  <a:pt x="8972550" y="8782050"/>
                </a:cubicBezTo>
                <a:cubicBezTo>
                  <a:pt x="8985250" y="8794750"/>
                  <a:pt x="9010650" y="8794750"/>
                  <a:pt x="9023350" y="8807450"/>
                </a:cubicBezTo>
                <a:close/>
                <a:moveTo>
                  <a:pt x="1752600" y="8750300"/>
                </a:moveTo>
                <a:cubicBezTo>
                  <a:pt x="1790700" y="8801100"/>
                  <a:pt x="1816100" y="8864600"/>
                  <a:pt x="1879600" y="8870950"/>
                </a:cubicBezTo>
                <a:cubicBezTo>
                  <a:pt x="1847850" y="9061450"/>
                  <a:pt x="1828800" y="9029700"/>
                  <a:pt x="1828800" y="9169400"/>
                </a:cubicBezTo>
                <a:cubicBezTo>
                  <a:pt x="1828800" y="9207500"/>
                  <a:pt x="1841500" y="9258300"/>
                  <a:pt x="1854200" y="9296400"/>
                </a:cubicBezTo>
                <a:cubicBezTo>
                  <a:pt x="1797050" y="9258300"/>
                  <a:pt x="1797050" y="9226550"/>
                  <a:pt x="1758950" y="9226550"/>
                </a:cubicBezTo>
                <a:cubicBezTo>
                  <a:pt x="1746250" y="9226550"/>
                  <a:pt x="1720850" y="9239250"/>
                  <a:pt x="1708150" y="9239250"/>
                </a:cubicBezTo>
                <a:cubicBezTo>
                  <a:pt x="1670050" y="9239250"/>
                  <a:pt x="1498600" y="9150350"/>
                  <a:pt x="1479550" y="9137650"/>
                </a:cubicBezTo>
                <a:cubicBezTo>
                  <a:pt x="1447800" y="9118600"/>
                  <a:pt x="1409700" y="9093200"/>
                  <a:pt x="1384300" y="9061450"/>
                </a:cubicBezTo>
                <a:cubicBezTo>
                  <a:pt x="1365250" y="9042400"/>
                  <a:pt x="1339850" y="9017000"/>
                  <a:pt x="1320800" y="8991600"/>
                </a:cubicBezTo>
                <a:cubicBezTo>
                  <a:pt x="1301750" y="8972550"/>
                  <a:pt x="1295400" y="8940800"/>
                  <a:pt x="1276350" y="8909050"/>
                </a:cubicBezTo>
                <a:cubicBezTo>
                  <a:pt x="1250950" y="8928100"/>
                  <a:pt x="1244600" y="8915400"/>
                  <a:pt x="1225550" y="8934450"/>
                </a:cubicBezTo>
                <a:cubicBezTo>
                  <a:pt x="1212850" y="8940800"/>
                  <a:pt x="1212850" y="8959850"/>
                  <a:pt x="1193800" y="8972550"/>
                </a:cubicBezTo>
                <a:lnTo>
                  <a:pt x="1193800" y="8902700"/>
                </a:lnTo>
                <a:cubicBezTo>
                  <a:pt x="1206500" y="8877300"/>
                  <a:pt x="1206500" y="8839200"/>
                  <a:pt x="1231900" y="8832850"/>
                </a:cubicBezTo>
                <a:cubicBezTo>
                  <a:pt x="1238250" y="8826500"/>
                  <a:pt x="1263650" y="8826500"/>
                  <a:pt x="1282700" y="8820150"/>
                </a:cubicBezTo>
                <a:cubicBezTo>
                  <a:pt x="1289050" y="8820150"/>
                  <a:pt x="1289050" y="8813800"/>
                  <a:pt x="1289050" y="8807450"/>
                </a:cubicBezTo>
                <a:cubicBezTo>
                  <a:pt x="1333500" y="8807450"/>
                  <a:pt x="1384300" y="8807450"/>
                  <a:pt x="1435100" y="8794750"/>
                </a:cubicBezTo>
                <a:cubicBezTo>
                  <a:pt x="1447800" y="8794750"/>
                  <a:pt x="1447800" y="8782050"/>
                  <a:pt x="1466850" y="8782050"/>
                </a:cubicBezTo>
                <a:lnTo>
                  <a:pt x="1593850" y="8782050"/>
                </a:lnTo>
                <a:cubicBezTo>
                  <a:pt x="1612900" y="8775700"/>
                  <a:pt x="1631950" y="8775700"/>
                  <a:pt x="1644650" y="8769350"/>
                </a:cubicBezTo>
                <a:cubicBezTo>
                  <a:pt x="1676400" y="8750300"/>
                  <a:pt x="1676400" y="8750300"/>
                  <a:pt x="1714500" y="8750300"/>
                </a:cubicBezTo>
                <a:lnTo>
                  <a:pt x="1752600" y="8750300"/>
                </a:lnTo>
                <a:close/>
                <a:moveTo>
                  <a:pt x="6394450" y="8737600"/>
                </a:moveTo>
                <a:cubicBezTo>
                  <a:pt x="6400800" y="8858250"/>
                  <a:pt x="6483350" y="8959850"/>
                  <a:pt x="6527800" y="9086850"/>
                </a:cubicBezTo>
                <a:cubicBezTo>
                  <a:pt x="6565900" y="9188450"/>
                  <a:pt x="6584950" y="9328150"/>
                  <a:pt x="6616700" y="9455150"/>
                </a:cubicBezTo>
                <a:cubicBezTo>
                  <a:pt x="6623050" y="9480550"/>
                  <a:pt x="6667500" y="9531350"/>
                  <a:pt x="6667500" y="9550400"/>
                </a:cubicBezTo>
                <a:lnTo>
                  <a:pt x="6667500" y="9607550"/>
                </a:lnTo>
                <a:lnTo>
                  <a:pt x="6578600" y="9607550"/>
                </a:lnTo>
                <a:cubicBezTo>
                  <a:pt x="6546850" y="9493250"/>
                  <a:pt x="6489700" y="9353550"/>
                  <a:pt x="6451600" y="9232900"/>
                </a:cubicBezTo>
                <a:cubicBezTo>
                  <a:pt x="6426200" y="9150350"/>
                  <a:pt x="6400800" y="9067800"/>
                  <a:pt x="6388100" y="8978900"/>
                </a:cubicBezTo>
                <a:cubicBezTo>
                  <a:pt x="6381750" y="8921750"/>
                  <a:pt x="6369050" y="8801100"/>
                  <a:pt x="6369050" y="8788400"/>
                </a:cubicBezTo>
                <a:lnTo>
                  <a:pt x="6369050" y="8737600"/>
                </a:lnTo>
                <a:lnTo>
                  <a:pt x="6394450" y="8737600"/>
                </a:lnTo>
                <a:close/>
                <a:moveTo>
                  <a:pt x="9017000" y="8737600"/>
                </a:moveTo>
                <a:cubicBezTo>
                  <a:pt x="9029700" y="8750300"/>
                  <a:pt x="9042400" y="8756650"/>
                  <a:pt x="9048750" y="8763000"/>
                </a:cubicBezTo>
                <a:cubicBezTo>
                  <a:pt x="9074150" y="8782050"/>
                  <a:pt x="9150350" y="8915400"/>
                  <a:pt x="9150350" y="8972550"/>
                </a:cubicBezTo>
                <a:cubicBezTo>
                  <a:pt x="9150350" y="8991600"/>
                  <a:pt x="9131300" y="9061450"/>
                  <a:pt x="9131300" y="9080500"/>
                </a:cubicBezTo>
                <a:cubicBezTo>
                  <a:pt x="9131300" y="9124950"/>
                  <a:pt x="9201150" y="9366250"/>
                  <a:pt x="9207500" y="9391650"/>
                </a:cubicBezTo>
                <a:cubicBezTo>
                  <a:pt x="9213850" y="9410700"/>
                  <a:pt x="9207500" y="9442450"/>
                  <a:pt x="9213850" y="9467850"/>
                </a:cubicBezTo>
                <a:cubicBezTo>
                  <a:pt x="9226550" y="9518650"/>
                  <a:pt x="9245600" y="9569450"/>
                  <a:pt x="9251950" y="9620250"/>
                </a:cubicBezTo>
                <a:cubicBezTo>
                  <a:pt x="9264650" y="9696450"/>
                  <a:pt x="9264650" y="9785350"/>
                  <a:pt x="9290050" y="9874250"/>
                </a:cubicBezTo>
                <a:cubicBezTo>
                  <a:pt x="9290050" y="9880600"/>
                  <a:pt x="9283700" y="9886950"/>
                  <a:pt x="9290050" y="10013950"/>
                </a:cubicBezTo>
                <a:cubicBezTo>
                  <a:pt x="9277350" y="10064750"/>
                  <a:pt x="9232900" y="10077450"/>
                  <a:pt x="9194800" y="10083800"/>
                </a:cubicBezTo>
                <a:cubicBezTo>
                  <a:pt x="9099550" y="10102850"/>
                  <a:pt x="9036050" y="10140950"/>
                  <a:pt x="8953500" y="10153650"/>
                </a:cubicBezTo>
                <a:cubicBezTo>
                  <a:pt x="8807450" y="10179050"/>
                  <a:pt x="8820150" y="10191750"/>
                  <a:pt x="8699500" y="10191750"/>
                </a:cubicBezTo>
                <a:cubicBezTo>
                  <a:pt x="8661400" y="10191750"/>
                  <a:pt x="8597900" y="10179050"/>
                  <a:pt x="8566150" y="10172700"/>
                </a:cubicBezTo>
                <a:lnTo>
                  <a:pt x="8566150" y="10140950"/>
                </a:lnTo>
                <a:cubicBezTo>
                  <a:pt x="8597900" y="10134600"/>
                  <a:pt x="8636000" y="10134600"/>
                  <a:pt x="8674100" y="10140950"/>
                </a:cubicBezTo>
                <a:cubicBezTo>
                  <a:pt x="8680450" y="10128250"/>
                  <a:pt x="8680450" y="10109200"/>
                  <a:pt x="8680450" y="10096500"/>
                </a:cubicBezTo>
                <a:cubicBezTo>
                  <a:pt x="8680450" y="10083800"/>
                  <a:pt x="8680450" y="10039350"/>
                  <a:pt x="8661400" y="10033000"/>
                </a:cubicBezTo>
                <a:cubicBezTo>
                  <a:pt x="8648700" y="10026650"/>
                  <a:pt x="8629650" y="10026650"/>
                  <a:pt x="8610600" y="10020300"/>
                </a:cubicBezTo>
                <a:lnTo>
                  <a:pt x="8597900" y="10007600"/>
                </a:lnTo>
                <a:cubicBezTo>
                  <a:pt x="8585200" y="10007600"/>
                  <a:pt x="8566150" y="10001250"/>
                  <a:pt x="8559800" y="9994900"/>
                </a:cubicBezTo>
                <a:cubicBezTo>
                  <a:pt x="8521700" y="9969500"/>
                  <a:pt x="8528050" y="9931400"/>
                  <a:pt x="8515350" y="9906000"/>
                </a:cubicBezTo>
                <a:cubicBezTo>
                  <a:pt x="8515350" y="9899650"/>
                  <a:pt x="8502650" y="9893300"/>
                  <a:pt x="8502650" y="9880600"/>
                </a:cubicBezTo>
                <a:cubicBezTo>
                  <a:pt x="8489950" y="9804400"/>
                  <a:pt x="8470900" y="9664700"/>
                  <a:pt x="8470900" y="9652000"/>
                </a:cubicBezTo>
                <a:lnTo>
                  <a:pt x="8470900" y="9505950"/>
                </a:lnTo>
                <a:cubicBezTo>
                  <a:pt x="8458200" y="9467850"/>
                  <a:pt x="8451850" y="9391650"/>
                  <a:pt x="8445500" y="9353550"/>
                </a:cubicBezTo>
                <a:cubicBezTo>
                  <a:pt x="8432800" y="9315450"/>
                  <a:pt x="8439150" y="9264650"/>
                  <a:pt x="8420100" y="9226550"/>
                </a:cubicBezTo>
                <a:cubicBezTo>
                  <a:pt x="8413750" y="9201150"/>
                  <a:pt x="8394700" y="9175750"/>
                  <a:pt x="8394700" y="9156700"/>
                </a:cubicBezTo>
                <a:cubicBezTo>
                  <a:pt x="8394700" y="9144000"/>
                  <a:pt x="8413750" y="9112250"/>
                  <a:pt x="8420100" y="9093200"/>
                </a:cubicBezTo>
                <a:cubicBezTo>
                  <a:pt x="8470900" y="8978900"/>
                  <a:pt x="8547100" y="8890000"/>
                  <a:pt x="8623300" y="8782050"/>
                </a:cubicBezTo>
                <a:cubicBezTo>
                  <a:pt x="8693150" y="8775700"/>
                  <a:pt x="8756650" y="8763000"/>
                  <a:pt x="8826500" y="8743950"/>
                </a:cubicBezTo>
                <a:cubicBezTo>
                  <a:pt x="8826500" y="8743950"/>
                  <a:pt x="8832850" y="8743950"/>
                  <a:pt x="8826500" y="8737600"/>
                </a:cubicBezTo>
                <a:cubicBezTo>
                  <a:pt x="8864600" y="8737600"/>
                  <a:pt x="8921750" y="8731250"/>
                  <a:pt x="8940800" y="8731250"/>
                </a:cubicBezTo>
                <a:cubicBezTo>
                  <a:pt x="8953500" y="8731250"/>
                  <a:pt x="8997950" y="8737600"/>
                  <a:pt x="9017000" y="8737600"/>
                </a:cubicBezTo>
                <a:close/>
                <a:moveTo>
                  <a:pt x="4260850" y="9271000"/>
                </a:moveTo>
                <a:cubicBezTo>
                  <a:pt x="4260850" y="9290050"/>
                  <a:pt x="4241800" y="9398000"/>
                  <a:pt x="4241800" y="9410700"/>
                </a:cubicBezTo>
                <a:cubicBezTo>
                  <a:pt x="4241800" y="9467850"/>
                  <a:pt x="4286250" y="9525000"/>
                  <a:pt x="4298950" y="9563100"/>
                </a:cubicBezTo>
                <a:lnTo>
                  <a:pt x="4324350" y="9563100"/>
                </a:lnTo>
                <a:cubicBezTo>
                  <a:pt x="4330700" y="9518650"/>
                  <a:pt x="4343400" y="9474200"/>
                  <a:pt x="4349750" y="9423400"/>
                </a:cubicBezTo>
                <a:cubicBezTo>
                  <a:pt x="4356100" y="9372600"/>
                  <a:pt x="4356100" y="9321800"/>
                  <a:pt x="4362450" y="9271000"/>
                </a:cubicBezTo>
                <a:lnTo>
                  <a:pt x="4368800" y="9112250"/>
                </a:lnTo>
                <a:cubicBezTo>
                  <a:pt x="4413250" y="9194800"/>
                  <a:pt x="4419600" y="9315450"/>
                  <a:pt x="4438650" y="9404350"/>
                </a:cubicBezTo>
                <a:cubicBezTo>
                  <a:pt x="4457700" y="9480550"/>
                  <a:pt x="4451350" y="9569450"/>
                  <a:pt x="4464050" y="9652000"/>
                </a:cubicBezTo>
                <a:cubicBezTo>
                  <a:pt x="4470400" y="9683750"/>
                  <a:pt x="4495800" y="9747250"/>
                  <a:pt x="4495800" y="9766300"/>
                </a:cubicBezTo>
                <a:lnTo>
                  <a:pt x="4495800" y="9886950"/>
                </a:lnTo>
                <a:cubicBezTo>
                  <a:pt x="4508500" y="9918700"/>
                  <a:pt x="4521200" y="9950450"/>
                  <a:pt x="4521200" y="9969500"/>
                </a:cubicBezTo>
                <a:cubicBezTo>
                  <a:pt x="4521200" y="9982200"/>
                  <a:pt x="4508500" y="10026650"/>
                  <a:pt x="4489450" y="10052050"/>
                </a:cubicBezTo>
                <a:lnTo>
                  <a:pt x="4470400" y="10052050"/>
                </a:lnTo>
                <a:cubicBezTo>
                  <a:pt x="4451350" y="10001250"/>
                  <a:pt x="4425950" y="9944100"/>
                  <a:pt x="4406900" y="9886950"/>
                </a:cubicBezTo>
                <a:cubicBezTo>
                  <a:pt x="4406900" y="9886950"/>
                  <a:pt x="4406900" y="9880600"/>
                  <a:pt x="4394200" y="9880600"/>
                </a:cubicBezTo>
                <a:cubicBezTo>
                  <a:pt x="4375150" y="9880600"/>
                  <a:pt x="4362450" y="9918700"/>
                  <a:pt x="4368800" y="9937750"/>
                </a:cubicBezTo>
                <a:cubicBezTo>
                  <a:pt x="4368800" y="9937750"/>
                  <a:pt x="4368800" y="9944100"/>
                  <a:pt x="4356100" y="9944100"/>
                </a:cubicBezTo>
                <a:cubicBezTo>
                  <a:pt x="4337050" y="9944100"/>
                  <a:pt x="4337050" y="9918700"/>
                  <a:pt x="4318000" y="9918700"/>
                </a:cubicBezTo>
                <a:cubicBezTo>
                  <a:pt x="4286250" y="9918700"/>
                  <a:pt x="4292600" y="9956800"/>
                  <a:pt x="4292600" y="9956800"/>
                </a:cubicBezTo>
                <a:cubicBezTo>
                  <a:pt x="4292600" y="9975850"/>
                  <a:pt x="4305300" y="10007600"/>
                  <a:pt x="4324350" y="10007600"/>
                </a:cubicBezTo>
                <a:cubicBezTo>
                  <a:pt x="4337050" y="10007600"/>
                  <a:pt x="4343400" y="10001250"/>
                  <a:pt x="4343400" y="9988550"/>
                </a:cubicBezTo>
                <a:lnTo>
                  <a:pt x="4368800" y="9988550"/>
                </a:lnTo>
                <a:lnTo>
                  <a:pt x="4368800" y="10058400"/>
                </a:lnTo>
                <a:cubicBezTo>
                  <a:pt x="4356100" y="10090150"/>
                  <a:pt x="4349750" y="10128250"/>
                  <a:pt x="4330700" y="10153650"/>
                </a:cubicBezTo>
                <a:cubicBezTo>
                  <a:pt x="4305300" y="10172700"/>
                  <a:pt x="4267200" y="10179050"/>
                  <a:pt x="4229100" y="10179050"/>
                </a:cubicBezTo>
                <a:cubicBezTo>
                  <a:pt x="4171950" y="10185400"/>
                  <a:pt x="4108450" y="10191750"/>
                  <a:pt x="4044950" y="10191750"/>
                </a:cubicBezTo>
                <a:cubicBezTo>
                  <a:pt x="4038600" y="10198100"/>
                  <a:pt x="4038600" y="10204450"/>
                  <a:pt x="4032250" y="10204450"/>
                </a:cubicBezTo>
                <a:cubicBezTo>
                  <a:pt x="3987800" y="10210800"/>
                  <a:pt x="3937000" y="10204450"/>
                  <a:pt x="3898900" y="10217150"/>
                </a:cubicBezTo>
                <a:cubicBezTo>
                  <a:pt x="3873500" y="10217150"/>
                  <a:pt x="3816350" y="10198100"/>
                  <a:pt x="3797300" y="10229850"/>
                </a:cubicBezTo>
                <a:cubicBezTo>
                  <a:pt x="3746500" y="10236200"/>
                  <a:pt x="3689350" y="10242550"/>
                  <a:pt x="3632200" y="10242550"/>
                </a:cubicBezTo>
                <a:cubicBezTo>
                  <a:pt x="3625850" y="10248900"/>
                  <a:pt x="3619500" y="10255250"/>
                  <a:pt x="3613150" y="10255250"/>
                </a:cubicBezTo>
                <a:cubicBezTo>
                  <a:pt x="3581400" y="10261600"/>
                  <a:pt x="3543300" y="10267950"/>
                  <a:pt x="3505200" y="10267950"/>
                </a:cubicBezTo>
                <a:cubicBezTo>
                  <a:pt x="3498850" y="10274300"/>
                  <a:pt x="3486150" y="10280650"/>
                  <a:pt x="3479800" y="10280650"/>
                </a:cubicBezTo>
                <a:cubicBezTo>
                  <a:pt x="3467100" y="10287000"/>
                  <a:pt x="3448050" y="10287000"/>
                  <a:pt x="3429000" y="10287000"/>
                </a:cubicBezTo>
                <a:cubicBezTo>
                  <a:pt x="3416300" y="10287000"/>
                  <a:pt x="3321050" y="10267950"/>
                  <a:pt x="3308350" y="10267950"/>
                </a:cubicBezTo>
                <a:cubicBezTo>
                  <a:pt x="3289300" y="10267950"/>
                  <a:pt x="3105150" y="10299700"/>
                  <a:pt x="3003550" y="10318750"/>
                </a:cubicBezTo>
                <a:lnTo>
                  <a:pt x="2724150" y="10325100"/>
                </a:lnTo>
                <a:cubicBezTo>
                  <a:pt x="2724150" y="10318750"/>
                  <a:pt x="2717800" y="10306050"/>
                  <a:pt x="2711450" y="10299700"/>
                </a:cubicBezTo>
                <a:cubicBezTo>
                  <a:pt x="2717800" y="10280650"/>
                  <a:pt x="2711450" y="10242550"/>
                  <a:pt x="2705100" y="10223500"/>
                </a:cubicBezTo>
                <a:cubicBezTo>
                  <a:pt x="2692400" y="10179050"/>
                  <a:pt x="2660650" y="10109200"/>
                  <a:pt x="2660650" y="10090150"/>
                </a:cubicBezTo>
                <a:cubicBezTo>
                  <a:pt x="2660650" y="10064750"/>
                  <a:pt x="2711450" y="10007600"/>
                  <a:pt x="2711450" y="9994900"/>
                </a:cubicBezTo>
                <a:cubicBezTo>
                  <a:pt x="2711450" y="9975850"/>
                  <a:pt x="2686050" y="9950450"/>
                  <a:pt x="2667000" y="9937750"/>
                </a:cubicBezTo>
                <a:lnTo>
                  <a:pt x="2667000" y="9906000"/>
                </a:lnTo>
                <a:cubicBezTo>
                  <a:pt x="2667000" y="9893300"/>
                  <a:pt x="2711450" y="9721850"/>
                  <a:pt x="2711450" y="9709150"/>
                </a:cubicBezTo>
                <a:cubicBezTo>
                  <a:pt x="2711450" y="9690100"/>
                  <a:pt x="2730500" y="9677400"/>
                  <a:pt x="2743200" y="9664700"/>
                </a:cubicBezTo>
                <a:lnTo>
                  <a:pt x="2743200" y="9093200"/>
                </a:lnTo>
                <a:cubicBezTo>
                  <a:pt x="2774950" y="8978900"/>
                  <a:pt x="2819400" y="8870950"/>
                  <a:pt x="2857500" y="8750300"/>
                </a:cubicBezTo>
                <a:lnTo>
                  <a:pt x="2914650" y="8750300"/>
                </a:lnTo>
                <a:lnTo>
                  <a:pt x="2914650" y="8832850"/>
                </a:lnTo>
                <a:cubicBezTo>
                  <a:pt x="2914650" y="8832850"/>
                  <a:pt x="2908300" y="8845550"/>
                  <a:pt x="2901950" y="8851900"/>
                </a:cubicBezTo>
                <a:cubicBezTo>
                  <a:pt x="2895600" y="8921750"/>
                  <a:pt x="2889250" y="9036050"/>
                  <a:pt x="2851150" y="9099550"/>
                </a:cubicBezTo>
                <a:lnTo>
                  <a:pt x="2851150" y="9220200"/>
                </a:lnTo>
                <a:lnTo>
                  <a:pt x="2863850" y="9232900"/>
                </a:lnTo>
                <a:cubicBezTo>
                  <a:pt x="2895600" y="9213850"/>
                  <a:pt x="2889250" y="9182100"/>
                  <a:pt x="2901950" y="9163050"/>
                </a:cubicBezTo>
                <a:lnTo>
                  <a:pt x="2940050" y="9163050"/>
                </a:lnTo>
                <a:lnTo>
                  <a:pt x="2940050" y="9486900"/>
                </a:lnTo>
                <a:lnTo>
                  <a:pt x="2997200" y="9486900"/>
                </a:lnTo>
                <a:cubicBezTo>
                  <a:pt x="3003550" y="9423400"/>
                  <a:pt x="3016250" y="9353550"/>
                  <a:pt x="3016250" y="9290050"/>
                </a:cubicBezTo>
                <a:cubicBezTo>
                  <a:pt x="3041650" y="9169400"/>
                  <a:pt x="3086100" y="9017000"/>
                  <a:pt x="3098800" y="8902700"/>
                </a:cubicBezTo>
                <a:cubicBezTo>
                  <a:pt x="3105150" y="8864600"/>
                  <a:pt x="3098800" y="8813800"/>
                  <a:pt x="3130550" y="8801100"/>
                </a:cubicBezTo>
                <a:cubicBezTo>
                  <a:pt x="3130550" y="8839200"/>
                  <a:pt x="3124200" y="8896350"/>
                  <a:pt x="3124200" y="8915400"/>
                </a:cubicBezTo>
                <a:cubicBezTo>
                  <a:pt x="3124200" y="9004300"/>
                  <a:pt x="3136900" y="8991600"/>
                  <a:pt x="3175000" y="9067800"/>
                </a:cubicBezTo>
                <a:cubicBezTo>
                  <a:pt x="3181350" y="9074150"/>
                  <a:pt x="3181350" y="9093200"/>
                  <a:pt x="3181350" y="9105900"/>
                </a:cubicBezTo>
                <a:cubicBezTo>
                  <a:pt x="3181350" y="9105900"/>
                  <a:pt x="3175000" y="9112250"/>
                  <a:pt x="3194050" y="9112250"/>
                </a:cubicBezTo>
                <a:cubicBezTo>
                  <a:pt x="3232150" y="9112250"/>
                  <a:pt x="3238500" y="8940800"/>
                  <a:pt x="3238500" y="8915400"/>
                </a:cubicBezTo>
                <a:cubicBezTo>
                  <a:pt x="3238500" y="8883650"/>
                  <a:pt x="3244850" y="8839200"/>
                  <a:pt x="3270250" y="8807450"/>
                </a:cubicBezTo>
                <a:cubicBezTo>
                  <a:pt x="3289300" y="8788400"/>
                  <a:pt x="3314700" y="8775700"/>
                  <a:pt x="3327400" y="8750300"/>
                </a:cubicBezTo>
                <a:lnTo>
                  <a:pt x="3340100" y="8750300"/>
                </a:lnTo>
                <a:cubicBezTo>
                  <a:pt x="3352800" y="8750300"/>
                  <a:pt x="3416300" y="8820150"/>
                  <a:pt x="3416300" y="8832850"/>
                </a:cubicBezTo>
                <a:cubicBezTo>
                  <a:pt x="3429000" y="8851900"/>
                  <a:pt x="3429000" y="8896350"/>
                  <a:pt x="3429000" y="8915400"/>
                </a:cubicBezTo>
                <a:cubicBezTo>
                  <a:pt x="3429000" y="8928100"/>
                  <a:pt x="3390900" y="9239250"/>
                  <a:pt x="3390900" y="9251950"/>
                </a:cubicBezTo>
                <a:lnTo>
                  <a:pt x="3403600" y="9747250"/>
                </a:lnTo>
                <a:lnTo>
                  <a:pt x="3422650" y="9766300"/>
                </a:lnTo>
                <a:cubicBezTo>
                  <a:pt x="3441700" y="9740900"/>
                  <a:pt x="3454400" y="9702800"/>
                  <a:pt x="3473450" y="9664700"/>
                </a:cubicBezTo>
                <a:lnTo>
                  <a:pt x="3473450" y="9518650"/>
                </a:lnTo>
                <a:lnTo>
                  <a:pt x="3486150" y="9505950"/>
                </a:lnTo>
                <a:lnTo>
                  <a:pt x="3486150" y="9302750"/>
                </a:lnTo>
                <a:cubicBezTo>
                  <a:pt x="3517900" y="9245600"/>
                  <a:pt x="3498850" y="9251950"/>
                  <a:pt x="3498850" y="9239250"/>
                </a:cubicBezTo>
                <a:cubicBezTo>
                  <a:pt x="3498850" y="9220200"/>
                  <a:pt x="3549650" y="9124950"/>
                  <a:pt x="3581400" y="9074150"/>
                </a:cubicBezTo>
                <a:cubicBezTo>
                  <a:pt x="3613150" y="9023350"/>
                  <a:pt x="3657600" y="8972550"/>
                  <a:pt x="3663950" y="8909050"/>
                </a:cubicBezTo>
                <a:cubicBezTo>
                  <a:pt x="3702050" y="8928100"/>
                  <a:pt x="3683000" y="9010650"/>
                  <a:pt x="3689350" y="9061450"/>
                </a:cubicBezTo>
                <a:lnTo>
                  <a:pt x="3740150" y="9061450"/>
                </a:lnTo>
                <a:cubicBezTo>
                  <a:pt x="3771900" y="8966200"/>
                  <a:pt x="3771900" y="9004300"/>
                  <a:pt x="3771900" y="8934450"/>
                </a:cubicBezTo>
                <a:cubicBezTo>
                  <a:pt x="3771900" y="8915400"/>
                  <a:pt x="3778250" y="8934450"/>
                  <a:pt x="3784600" y="8928100"/>
                </a:cubicBezTo>
                <a:lnTo>
                  <a:pt x="3790950" y="8801100"/>
                </a:lnTo>
                <a:cubicBezTo>
                  <a:pt x="3854450" y="8890000"/>
                  <a:pt x="3886200" y="8991600"/>
                  <a:pt x="3949700" y="9086850"/>
                </a:cubicBezTo>
                <a:cubicBezTo>
                  <a:pt x="3962400" y="9099550"/>
                  <a:pt x="3962400" y="9124950"/>
                  <a:pt x="3962400" y="9144000"/>
                </a:cubicBezTo>
                <a:cubicBezTo>
                  <a:pt x="3975100" y="9150350"/>
                  <a:pt x="3975100" y="9163050"/>
                  <a:pt x="3994150" y="9163050"/>
                </a:cubicBezTo>
                <a:cubicBezTo>
                  <a:pt x="4025900" y="9163050"/>
                  <a:pt x="4025900" y="9124950"/>
                  <a:pt x="4025900" y="9105900"/>
                </a:cubicBezTo>
                <a:cubicBezTo>
                  <a:pt x="4025900" y="9093200"/>
                  <a:pt x="4013200" y="9042400"/>
                  <a:pt x="4006850" y="9010650"/>
                </a:cubicBezTo>
                <a:cubicBezTo>
                  <a:pt x="4006850" y="9010650"/>
                  <a:pt x="4000500" y="9010650"/>
                  <a:pt x="4000500" y="8997950"/>
                </a:cubicBezTo>
                <a:lnTo>
                  <a:pt x="4000500" y="8826500"/>
                </a:lnTo>
                <a:cubicBezTo>
                  <a:pt x="4013200" y="8788400"/>
                  <a:pt x="4025900" y="8743950"/>
                  <a:pt x="4044950" y="8712200"/>
                </a:cubicBezTo>
                <a:cubicBezTo>
                  <a:pt x="4064000" y="8763000"/>
                  <a:pt x="4260850" y="9137650"/>
                  <a:pt x="4260850" y="9271000"/>
                </a:cubicBezTo>
                <a:close/>
                <a:moveTo>
                  <a:pt x="13696950" y="8845550"/>
                </a:moveTo>
                <a:cubicBezTo>
                  <a:pt x="13696950" y="8858250"/>
                  <a:pt x="13684250" y="8877300"/>
                  <a:pt x="13677900" y="8896350"/>
                </a:cubicBezTo>
                <a:lnTo>
                  <a:pt x="13557250" y="8896350"/>
                </a:lnTo>
                <a:cubicBezTo>
                  <a:pt x="13538200" y="8870950"/>
                  <a:pt x="13506450" y="8883650"/>
                  <a:pt x="13487400" y="8883650"/>
                </a:cubicBezTo>
                <a:cubicBezTo>
                  <a:pt x="13481050" y="8877300"/>
                  <a:pt x="13481050" y="8877300"/>
                  <a:pt x="13481050" y="8864600"/>
                </a:cubicBezTo>
                <a:cubicBezTo>
                  <a:pt x="13481050" y="8807450"/>
                  <a:pt x="13500100" y="8743950"/>
                  <a:pt x="13531850" y="8699500"/>
                </a:cubicBezTo>
                <a:cubicBezTo>
                  <a:pt x="13589000" y="8750300"/>
                  <a:pt x="13696950" y="8826500"/>
                  <a:pt x="13696950" y="8845550"/>
                </a:cubicBezTo>
                <a:close/>
                <a:moveTo>
                  <a:pt x="14020800" y="8686800"/>
                </a:moveTo>
                <a:cubicBezTo>
                  <a:pt x="14052550" y="8699500"/>
                  <a:pt x="14077950" y="8699500"/>
                  <a:pt x="14097000" y="8712200"/>
                </a:cubicBezTo>
                <a:cubicBezTo>
                  <a:pt x="14109700" y="8718550"/>
                  <a:pt x="14185900" y="8801100"/>
                  <a:pt x="14185900" y="8820150"/>
                </a:cubicBezTo>
                <a:cubicBezTo>
                  <a:pt x="14185900" y="8877300"/>
                  <a:pt x="14147800" y="8953500"/>
                  <a:pt x="14084300" y="8953500"/>
                </a:cubicBezTo>
                <a:cubicBezTo>
                  <a:pt x="14071600" y="8953500"/>
                  <a:pt x="14027150" y="8934450"/>
                  <a:pt x="14014450" y="8934450"/>
                </a:cubicBezTo>
                <a:cubicBezTo>
                  <a:pt x="13963650" y="8934450"/>
                  <a:pt x="13995400" y="8934450"/>
                  <a:pt x="13963650" y="8959850"/>
                </a:cubicBezTo>
                <a:cubicBezTo>
                  <a:pt x="13982700" y="9017000"/>
                  <a:pt x="14071600" y="9042400"/>
                  <a:pt x="14071600" y="9061450"/>
                </a:cubicBezTo>
                <a:cubicBezTo>
                  <a:pt x="14071600" y="9080500"/>
                  <a:pt x="14027150" y="9150350"/>
                  <a:pt x="14008100" y="9188450"/>
                </a:cubicBezTo>
                <a:lnTo>
                  <a:pt x="13989050" y="9188450"/>
                </a:lnTo>
                <a:cubicBezTo>
                  <a:pt x="13970000" y="9188450"/>
                  <a:pt x="13963650" y="9175750"/>
                  <a:pt x="13957300" y="9169400"/>
                </a:cubicBezTo>
                <a:cubicBezTo>
                  <a:pt x="13931900" y="9156700"/>
                  <a:pt x="13874750" y="9067800"/>
                  <a:pt x="13874750" y="9061450"/>
                </a:cubicBezTo>
                <a:cubicBezTo>
                  <a:pt x="13874750" y="9029700"/>
                  <a:pt x="13881100" y="9017000"/>
                  <a:pt x="13925550" y="8997950"/>
                </a:cubicBezTo>
                <a:lnTo>
                  <a:pt x="13925550" y="8934450"/>
                </a:lnTo>
                <a:lnTo>
                  <a:pt x="13887450" y="8934450"/>
                </a:lnTo>
                <a:cubicBezTo>
                  <a:pt x="13881100" y="8940800"/>
                  <a:pt x="13849350" y="8959850"/>
                  <a:pt x="13843000" y="8959850"/>
                </a:cubicBezTo>
                <a:cubicBezTo>
                  <a:pt x="13830300" y="8959850"/>
                  <a:pt x="13817600" y="8934450"/>
                  <a:pt x="13817600" y="8921750"/>
                </a:cubicBezTo>
                <a:cubicBezTo>
                  <a:pt x="13817600" y="8902700"/>
                  <a:pt x="13830300" y="8890000"/>
                  <a:pt x="13830300" y="8870950"/>
                </a:cubicBezTo>
                <a:cubicBezTo>
                  <a:pt x="13855700" y="8890000"/>
                  <a:pt x="13881100" y="8909050"/>
                  <a:pt x="13912850" y="8915400"/>
                </a:cubicBezTo>
                <a:cubicBezTo>
                  <a:pt x="13925550" y="8902700"/>
                  <a:pt x="13925550" y="8883650"/>
                  <a:pt x="13925550" y="8864600"/>
                </a:cubicBezTo>
                <a:cubicBezTo>
                  <a:pt x="13925550" y="8851900"/>
                  <a:pt x="13925550" y="8832850"/>
                  <a:pt x="13912850" y="8820150"/>
                </a:cubicBezTo>
                <a:cubicBezTo>
                  <a:pt x="13874750" y="8807450"/>
                  <a:pt x="13843000" y="8788400"/>
                  <a:pt x="13798550" y="8788400"/>
                </a:cubicBezTo>
                <a:lnTo>
                  <a:pt x="13798550" y="8750300"/>
                </a:lnTo>
                <a:cubicBezTo>
                  <a:pt x="13817600" y="8731250"/>
                  <a:pt x="13830300" y="8712200"/>
                  <a:pt x="13849350" y="8686800"/>
                </a:cubicBezTo>
                <a:lnTo>
                  <a:pt x="14020800" y="8686800"/>
                </a:lnTo>
                <a:close/>
                <a:moveTo>
                  <a:pt x="9772650" y="8674100"/>
                </a:moveTo>
                <a:lnTo>
                  <a:pt x="9772650" y="8756650"/>
                </a:lnTo>
                <a:lnTo>
                  <a:pt x="9734550" y="8756650"/>
                </a:lnTo>
                <a:cubicBezTo>
                  <a:pt x="9728200" y="8731250"/>
                  <a:pt x="9728200" y="8699500"/>
                  <a:pt x="9734550" y="8674100"/>
                </a:cubicBezTo>
                <a:lnTo>
                  <a:pt x="9772650" y="8674100"/>
                </a:lnTo>
                <a:close/>
                <a:moveTo>
                  <a:pt x="628650" y="8686800"/>
                </a:moveTo>
                <a:cubicBezTo>
                  <a:pt x="647700" y="8693150"/>
                  <a:pt x="660400" y="8718550"/>
                  <a:pt x="679450" y="8724900"/>
                </a:cubicBezTo>
                <a:lnTo>
                  <a:pt x="679450" y="8743950"/>
                </a:lnTo>
                <a:lnTo>
                  <a:pt x="660400" y="8743950"/>
                </a:lnTo>
                <a:cubicBezTo>
                  <a:pt x="660400" y="8737600"/>
                  <a:pt x="654050" y="8724900"/>
                  <a:pt x="635000" y="8724900"/>
                </a:cubicBezTo>
                <a:cubicBezTo>
                  <a:pt x="584200" y="8724900"/>
                  <a:pt x="520700" y="8864600"/>
                  <a:pt x="520700" y="8870950"/>
                </a:cubicBezTo>
                <a:cubicBezTo>
                  <a:pt x="520700" y="8915400"/>
                  <a:pt x="514350" y="8966200"/>
                  <a:pt x="514350" y="9010650"/>
                </a:cubicBezTo>
                <a:cubicBezTo>
                  <a:pt x="514350" y="9010650"/>
                  <a:pt x="508000" y="9010650"/>
                  <a:pt x="501650" y="9004300"/>
                </a:cubicBezTo>
                <a:cubicBezTo>
                  <a:pt x="476250" y="8928100"/>
                  <a:pt x="438150" y="8864600"/>
                  <a:pt x="431800" y="8769350"/>
                </a:cubicBezTo>
                <a:cubicBezTo>
                  <a:pt x="412750" y="8769350"/>
                  <a:pt x="387350" y="8769350"/>
                  <a:pt x="273050" y="8775700"/>
                </a:cubicBezTo>
                <a:cubicBezTo>
                  <a:pt x="273050" y="8763000"/>
                  <a:pt x="279400" y="8756650"/>
                  <a:pt x="292100" y="8750300"/>
                </a:cubicBezTo>
                <a:cubicBezTo>
                  <a:pt x="368300" y="8718550"/>
                  <a:pt x="514350" y="8655050"/>
                  <a:pt x="527050" y="8655050"/>
                </a:cubicBezTo>
                <a:cubicBezTo>
                  <a:pt x="546100" y="8655050"/>
                  <a:pt x="596900" y="8674100"/>
                  <a:pt x="628650" y="8686800"/>
                </a:cubicBezTo>
                <a:close/>
                <a:moveTo>
                  <a:pt x="12960350" y="8604250"/>
                </a:moveTo>
                <a:cubicBezTo>
                  <a:pt x="12998450" y="8629650"/>
                  <a:pt x="13042900" y="8661400"/>
                  <a:pt x="13074650" y="8699500"/>
                </a:cubicBezTo>
                <a:cubicBezTo>
                  <a:pt x="13138150" y="8756650"/>
                  <a:pt x="13201650" y="8832850"/>
                  <a:pt x="13258800" y="8890000"/>
                </a:cubicBezTo>
                <a:cubicBezTo>
                  <a:pt x="13265150" y="8896350"/>
                  <a:pt x="13271500" y="8896350"/>
                  <a:pt x="13271500" y="8915400"/>
                </a:cubicBezTo>
                <a:cubicBezTo>
                  <a:pt x="13271500" y="8928100"/>
                  <a:pt x="13265150" y="8928100"/>
                  <a:pt x="13265150" y="8934450"/>
                </a:cubicBezTo>
                <a:lnTo>
                  <a:pt x="13112750" y="8934450"/>
                </a:lnTo>
                <a:cubicBezTo>
                  <a:pt x="13074650" y="8928100"/>
                  <a:pt x="13030200" y="8928100"/>
                  <a:pt x="12992100" y="8921750"/>
                </a:cubicBezTo>
                <a:cubicBezTo>
                  <a:pt x="12985750" y="8921750"/>
                  <a:pt x="12985750" y="8915400"/>
                  <a:pt x="12979400" y="8909050"/>
                </a:cubicBezTo>
                <a:cubicBezTo>
                  <a:pt x="12966700" y="8909050"/>
                  <a:pt x="12954000" y="8902700"/>
                  <a:pt x="12941300" y="8896350"/>
                </a:cubicBezTo>
                <a:cubicBezTo>
                  <a:pt x="12947650" y="8813800"/>
                  <a:pt x="13011150" y="8845550"/>
                  <a:pt x="13011150" y="8801100"/>
                </a:cubicBezTo>
                <a:cubicBezTo>
                  <a:pt x="13011150" y="8743950"/>
                  <a:pt x="12934950" y="8712200"/>
                  <a:pt x="12903200" y="8699500"/>
                </a:cubicBezTo>
                <a:cubicBezTo>
                  <a:pt x="12865100" y="8686800"/>
                  <a:pt x="12827000" y="8693150"/>
                  <a:pt x="12788900" y="8693150"/>
                </a:cubicBezTo>
                <a:cubicBezTo>
                  <a:pt x="12788900" y="8642350"/>
                  <a:pt x="12827000" y="8610600"/>
                  <a:pt x="12865100" y="8572500"/>
                </a:cubicBezTo>
                <a:cubicBezTo>
                  <a:pt x="12884150" y="8566150"/>
                  <a:pt x="12941300" y="8585200"/>
                  <a:pt x="12960350" y="8604250"/>
                </a:cubicBezTo>
                <a:close/>
                <a:moveTo>
                  <a:pt x="1390650" y="8540750"/>
                </a:moveTo>
                <a:lnTo>
                  <a:pt x="1390650" y="8693150"/>
                </a:lnTo>
                <a:lnTo>
                  <a:pt x="1352550" y="8712200"/>
                </a:lnTo>
                <a:cubicBezTo>
                  <a:pt x="1308100" y="8731250"/>
                  <a:pt x="1244600" y="8763000"/>
                  <a:pt x="1193800" y="8794750"/>
                </a:cubicBezTo>
                <a:cubicBezTo>
                  <a:pt x="1193800" y="8801100"/>
                  <a:pt x="1187450" y="8801100"/>
                  <a:pt x="1174750" y="8801100"/>
                </a:cubicBezTo>
                <a:cubicBezTo>
                  <a:pt x="1155700" y="8801100"/>
                  <a:pt x="1130300" y="8788400"/>
                  <a:pt x="1104900" y="8788400"/>
                </a:cubicBezTo>
                <a:cubicBezTo>
                  <a:pt x="1104900" y="8782050"/>
                  <a:pt x="1098550" y="8788400"/>
                  <a:pt x="1098550" y="8769350"/>
                </a:cubicBezTo>
                <a:cubicBezTo>
                  <a:pt x="1098550" y="8724900"/>
                  <a:pt x="1130300" y="8712200"/>
                  <a:pt x="1149350" y="8712200"/>
                </a:cubicBezTo>
                <a:cubicBezTo>
                  <a:pt x="1168400" y="8712200"/>
                  <a:pt x="1187450" y="8724900"/>
                  <a:pt x="1200150" y="8724900"/>
                </a:cubicBezTo>
                <a:cubicBezTo>
                  <a:pt x="1219200" y="8724900"/>
                  <a:pt x="1219200" y="8724900"/>
                  <a:pt x="1225550" y="8718550"/>
                </a:cubicBezTo>
                <a:cubicBezTo>
                  <a:pt x="1238250" y="8699500"/>
                  <a:pt x="1250950" y="8680450"/>
                  <a:pt x="1270000" y="8655050"/>
                </a:cubicBezTo>
                <a:lnTo>
                  <a:pt x="1270000" y="8636000"/>
                </a:lnTo>
                <a:cubicBezTo>
                  <a:pt x="1270000" y="8604250"/>
                  <a:pt x="1250950" y="8578850"/>
                  <a:pt x="1206500" y="8591550"/>
                </a:cubicBezTo>
                <a:lnTo>
                  <a:pt x="1206500" y="8572500"/>
                </a:lnTo>
                <a:cubicBezTo>
                  <a:pt x="1206500" y="8559800"/>
                  <a:pt x="1219200" y="8540750"/>
                  <a:pt x="1244600" y="8540750"/>
                </a:cubicBezTo>
                <a:lnTo>
                  <a:pt x="1390650" y="8540750"/>
                </a:lnTo>
                <a:close/>
                <a:moveTo>
                  <a:pt x="13258800" y="8591550"/>
                </a:moveTo>
                <a:cubicBezTo>
                  <a:pt x="13277850" y="8591550"/>
                  <a:pt x="13322300" y="8578850"/>
                  <a:pt x="13341350" y="8578850"/>
                </a:cubicBezTo>
                <a:cubicBezTo>
                  <a:pt x="13354050" y="8578850"/>
                  <a:pt x="13385800" y="8591550"/>
                  <a:pt x="13411200" y="8591550"/>
                </a:cubicBezTo>
                <a:cubicBezTo>
                  <a:pt x="13411200" y="8597900"/>
                  <a:pt x="13417550" y="8591550"/>
                  <a:pt x="13417550" y="8610600"/>
                </a:cubicBezTo>
                <a:cubicBezTo>
                  <a:pt x="13417550" y="8686800"/>
                  <a:pt x="13385800" y="8718550"/>
                  <a:pt x="13360400" y="8826500"/>
                </a:cubicBezTo>
                <a:lnTo>
                  <a:pt x="13341350" y="8826500"/>
                </a:lnTo>
                <a:cubicBezTo>
                  <a:pt x="13309600" y="8801100"/>
                  <a:pt x="13271500" y="8782050"/>
                  <a:pt x="13239750" y="8763000"/>
                </a:cubicBezTo>
                <a:cubicBezTo>
                  <a:pt x="13169900" y="8718550"/>
                  <a:pt x="13106400" y="8661400"/>
                  <a:pt x="13055600" y="8604250"/>
                </a:cubicBezTo>
                <a:cubicBezTo>
                  <a:pt x="13030200" y="8572500"/>
                  <a:pt x="13011150" y="8547100"/>
                  <a:pt x="12998450" y="8509000"/>
                </a:cubicBezTo>
                <a:cubicBezTo>
                  <a:pt x="13074650" y="8521700"/>
                  <a:pt x="13163550" y="8591550"/>
                  <a:pt x="13258800" y="8591550"/>
                </a:cubicBezTo>
                <a:close/>
                <a:moveTo>
                  <a:pt x="13569950" y="8509000"/>
                </a:moveTo>
                <a:lnTo>
                  <a:pt x="13569950" y="8572500"/>
                </a:lnTo>
                <a:cubicBezTo>
                  <a:pt x="13544550" y="8553450"/>
                  <a:pt x="13544550" y="8553450"/>
                  <a:pt x="13544550" y="8534400"/>
                </a:cubicBezTo>
                <a:cubicBezTo>
                  <a:pt x="13544550" y="8521700"/>
                  <a:pt x="13550900" y="8509000"/>
                  <a:pt x="13550900" y="8496300"/>
                </a:cubicBezTo>
                <a:cubicBezTo>
                  <a:pt x="13557250" y="8496300"/>
                  <a:pt x="13563600" y="8509000"/>
                  <a:pt x="13569950" y="8509000"/>
                </a:cubicBezTo>
                <a:close/>
                <a:moveTo>
                  <a:pt x="4654550" y="8470900"/>
                </a:moveTo>
                <a:lnTo>
                  <a:pt x="4654550" y="8483600"/>
                </a:lnTo>
                <a:lnTo>
                  <a:pt x="4622800" y="8483600"/>
                </a:lnTo>
                <a:lnTo>
                  <a:pt x="4622800" y="8470900"/>
                </a:lnTo>
                <a:lnTo>
                  <a:pt x="4654550" y="8470900"/>
                </a:lnTo>
                <a:close/>
                <a:moveTo>
                  <a:pt x="4000500" y="8451850"/>
                </a:moveTo>
                <a:cubicBezTo>
                  <a:pt x="4000500" y="8451850"/>
                  <a:pt x="3987800" y="8432800"/>
                  <a:pt x="3994150" y="8432800"/>
                </a:cubicBezTo>
                <a:lnTo>
                  <a:pt x="4000500" y="8451850"/>
                </a:lnTo>
                <a:close/>
                <a:moveTo>
                  <a:pt x="1581150" y="8369300"/>
                </a:moveTo>
                <a:lnTo>
                  <a:pt x="1581150" y="8426450"/>
                </a:lnTo>
                <a:cubicBezTo>
                  <a:pt x="1568450" y="8432800"/>
                  <a:pt x="1568450" y="8451850"/>
                  <a:pt x="1562100" y="8464550"/>
                </a:cubicBezTo>
                <a:cubicBezTo>
                  <a:pt x="1536700" y="8451850"/>
                  <a:pt x="1530350" y="8458200"/>
                  <a:pt x="1530350" y="8426450"/>
                </a:cubicBezTo>
                <a:cubicBezTo>
                  <a:pt x="1530350" y="8407400"/>
                  <a:pt x="1555750" y="8388350"/>
                  <a:pt x="1562100" y="8369300"/>
                </a:cubicBezTo>
                <a:lnTo>
                  <a:pt x="1581150" y="8369300"/>
                </a:lnTo>
                <a:close/>
                <a:moveTo>
                  <a:pt x="1435100" y="8337550"/>
                </a:moveTo>
                <a:cubicBezTo>
                  <a:pt x="1435100" y="8343900"/>
                  <a:pt x="1441450" y="8350250"/>
                  <a:pt x="1441450" y="8388350"/>
                </a:cubicBezTo>
                <a:lnTo>
                  <a:pt x="1397000" y="8388350"/>
                </a:lnTo>
                <a:lnTo>
                  <a:pt x="1397000" y="8337550"/>
                </a:lnTo>
                <a:lnTo>
                  <a:pt x="1435100" y="8337550"/>
                </a:lnTo>
                <a:close/>
                <a:moveTo>
                  <a:pt x="13411200" y="8210550"/>
                </a:moveTo>
                <a:cubicBezTo>
                  <a:pt x="13430250" y="8210550"/>
                  <a:pt x="13442950" y="8223250"/>
                  <a:pt x="13462000" y="8223250"/>
                </a:cubicBezTo>
                <a:lnTo>
                  <a:pt x="13462000" y="8267700"/>
                </a:lnTo>
                <a:cubicBezTo>
                  <a:pt x="13436600" y="8286750"/>
                  <a:pt x="13411200" y="8305800"/>
                  <a:pt x="13392150" y="8312150"/>
                </a:cubicBezTo>
                <a:cubicBezTo>
                  <a:pt x="13385800" y="8318500"/>
                  <a:pt x="13366750" y="8312150"/>
                  <a:pt x="13354050" y="8331200"/>
                </a:cubicBezTo>
                <a:lnTo>
                  <a:pt x="13277850" y="8331200"/>
                </a:lnTo>
                <a:lnTo>
                  <a:pt x="13277850" y="8312150"/>
                </a:lnTo>
                <a:cubicBezTo>
                  <a:pt x="13296900" y="8305800"/>
                  <a:pt x="13315950" y="8286750"/>
                  <a:pt x="13335000" y="8274050"/>
                </a:cubicBezTo>
                <a:cubicBezTo>
                  <a:pt x="13322300" y="8248650"/>
                  <a:pt x="13284200" y="8210550"/>
                  <a:pt x="13246100" y="8229600"/>
                </a:cubicBezTo>
                <a:lnTo>
                  <a:pt x="13246100" y="8210550"/>
                </a:lnTo>
                <a:lnTo>
                  <a:pt x="13411200" y="8210550"/>
                </a:lnTo>
                <a:close/>
                <a:moveTo>
                  <a:pt x="13208000" y="8242300"/>
                </a:moveTo>
                <a:cubicBezTo>
                  <a:pt x="13208000" y="8261350"/>
                  <a:pt x="13157200" y="8293100"/>
                  <a:pt x="13138150" y="8293100"/>
                </a:cubicBezTo>
                <a:cubicBezTo>
                  <a:pt x="13119100" y="8293100"/>
                  <a:pt x="13112750" y="8267700"/>
                  <a:pt x="13112750" y="8267700"/>
                </a:cubicBezTo>
                <a:cubicBezTo>
                  <a:pt x="13112750" y="8235950"/>
                  <a:pt x="13144500" y="8210550"/>
                  <a:pt x="13163550" y="8210550"/>
                </a:cubicBezTo>
                <a:cubicBezTo>
                  <a:pt x="13182600" y="8210550"/>
                  <a:pt x="13208000" y="8223250"/>
                  <a:pt x="13208000" y="8242300"/>
                </a:cubicBezTo>
                <a:close/>
                <a:moveTo>
                  <a:pt x="12731750" y="8229600"/>
                </a:moveTo>
                <a:cubicBezTo>
                  <a:pt x="12731750" y="8242300"/>
                  <a:pt x="12725400" y="8274050"/>
                  <a:pt x="12712700" y="8293100"/>
                </a:cubicBezTo>
                <a:lnTo>
                  <a:pt x="12687300" y="8293100"/>
                </a:lnTo>
                <a:cubicBezTo>
                  <a:pt x="12680950" y="8267700"/>
                  <a:pt x="12661900" y="8216900"/>
                  <a:pt x="12661900" y="8204200"/>
                </a:cubicBezTo>
                <a:cubicBezTo>
                  <a:pt x="12661900" y="8185150"/>
                  <a:pt x="12680950" y="8172450"/>
                  <a:pt x="12687300" y="8153400"/>
                </a:cubicBezTo>
                <a:cubicBezTo>
                  <a:pt x="12712700" y="8166100"/>
                  <a:pt x="12731750" y="8191500"/>
                  <a:pt x="12731750" y="8229600"/>
                </a:cubicBezTo>
                <a:close/>
                <a:moveTo>
                  <a:pt x="13335000" y="8115300"/>
                </a:moveTo>
                <a:cubicBezTo>
                  <a:pt x="13335000" y="8121650"/>
                  <a:pt x="13341350" y="8115300"/>
                  <a:pt x="13341350" y="8128000"/>
                </a:cubicBezTo>
                <a:cubicBezTo>
                  <a:pt x="13341350" y="8153400"/>
                  <a:pt x="13309600" y="8147050"/>
                  <a:pt x="13309600" y="8147050"/>
                </a:cubicBezTo>
                <a:cubicBezTo>
                  <a:pt x="13303250" y="8153400"/>
                  <a:pt x="13303250" y="8159750"/>
                  <a:pt x="13296900" y="8159750"/>
                </a:cubicBezTo>
                <a:cubicBezTo>
                  <a:pt x="13277850" y="8172450"/>
                  <a:pt x="13252450" y="8172450"/>
                  <a:pt x="13233400" y="8172450"/>
                </a:cubicBezTo>
                <a:cubicBezTo>
                  <a:pt x="13220700" y="8172450"/>
                  <a:pt x="13188950" y="8166100"/>
                  <a:pt x="13163550" y="8166100"/>
                </a:cubicBezTo>
                <a:lnTo>
                  <a:pt x="13163550" y="8102600"/>
                </a:lnTo>
                <a:cubicBezTo>
                  <a:pt x="13195300" y="8128000"/>
                  <a:pt x="13214350" y="8102600"/>
                  <a:pt x="13258800" y="8102600"/>
                </a:cubicBezTo>
                <a:cubicBezTo>
                  <a:pt x="13271500" y="8102600"/>
                  <a:pt x="13309600" y="8115300"/>
                  <a:pt x="13335000" y="8115300"/>
                </a:cubicBezTo>
                <a:close/>
                <a:moveTo>
                  <a:pt x="1930400" y="8159750"/>
                </a:moveTo>
                <a:cubicBezTo>
                  <a:pt x="1917700" y="8166100"/>
                  <a:pt x="1892300" y="8166100"/>
                  <a:pt x="1879600" y="8166100"/>
                </a:cubicBezTo>
                <a:cubicBezTo>
                  <a:pt x="1841500" y="8166100"/>
                  <a:pt x="1828800" y="8166100"/>
                  <a:pt x="1828800" y="8134350"/>
                </a:cubicBezTo>
                <a:cubicBezTo>
                  <a:pt x="1828800" y="8121650"/>
                  <a:pt x="1873250" y="8102600"/>
                  <a:pt x="1885950" y="8102600"/>
                </a:cubicBezTo>
                <a:cubicBezTo>
                  <a:pt x="1905000" y="8102600"/>
                  <a:pt x="1911350" y="8134350"/>
                  <a:pt x="1930400" y="8159750"/>
                </a:cubicBezTo>
                <a:close/>
                <a:moveTo>
                  <a:pt x="5143500" y="8096250"/>
                </a:moveTo>
                <a:cubicBezTo>
                  <a:pt x="5143500" y="8102600"/>
                  <a:pt x="5149850" y="8102600"/>
                  <a:pt x="5149850" y="8121650"/>
                </a:cubicBezTo>
                <a:cubicBezTo>
                  <a:pt x="5149850" y="8134350"/>
                  <a:pt x="5137150" y="8140700"/>
                  <a:pt x="5130800" y="8153400"/>
                </a:cubicBezTo>
                <a:cubicBezTo>
                  <a:pt x="5111750" y="8172450"/>
                  <a:pt x="5111750" y="8210550"/>
                  <a:pt x="5111750" y="8242300"/>
                </a:cubicBezTo>
                <a:lnTo>
                  <a:pt x="5060950" y="8242300"/>
                </a:lnTo>
                <a:cubicBezTo>
                  <a:pt x="5048250" y="8229600"/>
                  <a:pt x="5022850" y="8229600"/>
                  <a:pt x="5022850" y="8229600"/>
                </a:cubicBezTo>
                <a:cubicBezTo>
                  <a:pt x="5010150" y="8229600"/>
                  <a:pt x="5003800" y="8242300"/>
                  <a:pt x="4984750" y="8242300"/>
                </a:cubicBezTo>
                <a:cubicBezTo>
                  <a:pt x="4972050" y="8242300"/>
                  <a:pt x="4991100" y="8229600"/>
                  <a:pt x="4978400" y="8229600"/>
                </a:cubicBezTo>
                <a:cubicBezTo>
                  <a:pt x="4959350" y="8229600"/>
                  <a:pt x="4972050" y="8235950"/>
                  <a:pt x="4965700" y="8235950"/>
                </a:cubicBezTo>
                <a:cubicBezTo>
                  <a:pt x="4946650" y="8242300"/>
                  <a:pt x="4908550" y="8255000"/>
                  <a:pt x="4895850" y="8255000"/>
                </a:cubicBezTo>
                <a:cubicBezTo>
                  <a:pt x="4864100" y="8255000"/>
                  <a:pt x="4826000" y="8210550"/>
                  <a:pt x="4806950" y="8204200"/>
                </a:cubicBezTo>
                <a:lnTo>
                  <a:pt x="4806950" y="8108950"/>
                </a:lnTo>
                <a:cubicBezTo>
                  <a:pt x="4895850" y="8121650"/>
                  <a:pt x="4972050" y="8128000"/>
                  <a:pt x="4991100" y="8128000"/>
                </a:cubicBezTo>
                <a:cubicBezTo>
                  <a:pt x="5022850" y="8128000"/>
                  <a:pt x="5054600" y="8128000"/>
                  <a:pt x="5086350" y="8096250"/>
                </a:cubicBezTo>
                <a:lnTo>
                  <a:pt x="5143500" y="8096250"/>
                </a:lnTo>
                <a:close/>
                <a:moveTo>
                  <a:pt x="3365500" y="8070850"/>
                </a:moveTo>
                <a:cubicBezTo>
                  <a:pt x="3390900" y="8121650"/>
                  <a:pt x="3390900" y="8140700"/>
                  <a:pt x="3390900" y="8178800"/>
                </a:cubicBezTo>
                <a:cubicBezTo>
                  <a:pt x="3390900" y="8216900"/>
                  <a:pt x="3390900" y="8274050"/>
                  <a:pt x="3365500" y="8299450"/>
                </a:cubicBezTo>
                <a:cubicBezTo>
                  <a:pt x="3314700" y="8318500"/>
                  <a:pt x="3314700" y="8318500"/>
                  <a:pt x="3263900" y="8318500"/>
                </a:cubicBezTo>
                <a:lnTo>
                  <a:pt x="3263900" y="8350250"/>
                </a:lnTo>
                <a:cubicBezTo>
                  <a:pt x="3270250" y="8362950"/>
                  <a:pt x="3276600" y="8362950"/>
                  <a:pt x="3276600" y="8382000"/>
                </a:cubicBezTo>
                <a:cubicBezTo>
                  <a:pt x="3276600" y="8394700"/>
                  <a:pt x="3263900" y="8407400"/>
                  <a:pt x="3257550" y="8420100"/>
                </a:cubicBezTo>
                <a:cubicBezTo>
                  <a:pt x="3194050" y="8458200"/>
                  <a:pt x="3187700" y="8464550"/>
                  <a:pt x="3130550" y="8464550"/>
                </a:cubicBezTo>
                <a:cubicBezTo>
                  <a:pt x="3086100" y="8464550"/>
                  <a:pt x="3028950" y="8439150"/>
                  <a:pt x="2997200" y="8458200"/>
                </a:cubicBezTo>
                <a:lnTo>
                  <a:pt x="2997200" y="8432800"/>
                </a:lnTo>
                <a:cubicBezTo>
                  <a:pt x="2997200" y="8432800"/>
                  <a:pt x="3003550" y="8426450"/>
                  <a:pt x="3003550" y="8420100"/>
                </a:cubicBezTo>
                <a:cubicBezTo>
                  <a:pt x="3054350" y="8420100"/>
                  <a:pt x="3111500" y="8407400"/>
                  <a:pt x="3162300" y="8401050"/>
                </a:cubicBezTo>
                <a:cubicBezTo>
                  <a:pt x="3143250" y="8382000"/>
                  <a:pt x="3124200" y="8369300"/>
                  <a:pt x="3092450" y="8356600"/>
                </a:cubicBezTo>
                <a:cubicBezTo>
                  <a:pt x="3079750" y="8305800"/>
                  <a:pt x="3060700" y="8216900"/>
                  <a:pt x="3060700" y="8197850"/>
                </a:cubicBezTo>
                <a:lnTo>
                  <a:pt x="3060700" y="8178800"/>
                </a:lnTo>
                <a:cubicBezTo>
                  <a:pt x="3054350" y="8140700"/>
                  <a:pt x="3098800" y="8140700"/>
                  <a:pt x="3124200" y="8147050"/>
                </a:cubicBezTo>
                <a:cubicBezTo>
                  <a:pt x="3136900" y="8128000"/>
                  <a:pt x="3143250" y="8096250"/>
                  <a:pt x="3155950" y="8070850"/>
                </a:cubicBezTo>
                <a:lnTo>
                  <a:pt x="3365500" y="8070850"/>
                </a:lnTo>
                <a:close/>
                <a:moveTo>
                  <a:pt x="3829050" y="8032750"/>
                </a:moveTo>
                <a:cubicBezTo>
                  <a:pt x="3829050" y="8039100"/>
                  <a:pt x="3835400" y="8045450"/>
                  <a:pt x="3835400" y="8064500"/>
                </a:cubicBezTo>
                <a:cubicBezTo>
                  <a:pt x="3829050" y="8058150"/>
                  <a:pt x="3810000" y="8045450"/>
                  <a:pt x="3803650" y="8032750"/>
                </a:cubicBezTo>
                <a:lnTo>
                  <a:pt x="3829050" y="8032750"/>
                </a:lnTo>
                <a:close/>
                <a:moveTo>
                  <a:pt x="4718050" y="8089900"/>
                </a:moveTo>
                <a:cubicBezTo>
                  <a:pt x="4718050" y="8147050"/>
                  <a:pt x="4679950" y="8102600"/>
                  <a:pt x="4679950" y="8153400"/>
                </a:cubicBezTo>
                <a:cubicBezTo>
                  <a:pt x="4679950" y="8166100"/>
                  <a:pt x="4730750" y="8261350"/>
                  <a:pt x="4730750" y="8280400"/>
                </a:cubicBezTo>
                <a:cubicBezTo>
                  <a:pt x="4730750" y="8293100"/>
                  <a:pt x="4724400" y="8293100"/>
                  <a:pt x="4718050" y="8305800"/>
                </a:cubicBezTo>
                <a:cubicBezTo>
                  <a:pt x="4705350" y="8299450"/>
                  <a:pt x="4705350" y="8280400"/>
                  <a:pt x="4686300" y="8280400"/>
                </a:cubicBezTo>
                <a:cubicBezTo>
                  <a:pt x="4673600" y="8280400"/>
                  <a:pt x="4629150" y="8305800"/>
                  <a:pt x="4622800" y="8337550"/>
                </a:cubicBezTo>
                <a:cubicBezTo>
                  <a:pt x="4610100" y="8356600"/>
                  <a:pt x="4616450" y="8394700"/>
                  <a:pt x="4610100" y="8426450"/>
                </a:cubicBezTo>
                <a:cubicBezTo>
                  <a:pt x="4610100" y="8439150"/>
                  <a:pt x="4591050" y="8439150"/>
                  <a:pt x="4591050" y="8451850"/>
                </a:cubicBezTo>
                <a:cubicBezTo>
                  <a:pt x="4572000" y="8439150"/>
                  <a:pt x="4540250" y="8432800"/>
                  <a:pt x="4521200" y="8420100"/>
                </a:cubicBezTo>
                <a:cubicBezTo>
                  <a:pt x="4489450" y="8401050"/>
                  <a:pt x="4457700" y="8331200"/>
                  <a:pt x="4457700" y="8312150"/>
                </a:cubicBezTo>
                <a:lnTo>
                  <a:pt x="4457700" y="8274050"/>
                </a:lnTo>
                <a:lnTo>
                  <a:pt x="4419600" y="8274050"/>
                </a:lnTo>
                <a:cubicBezTo>
                  <a:pt x="4387850" y="8286750"/>
                  <a:pt x="4356100" y="8305800"/>
                  <a:pt x="4324350" y="8318500"/>
                </a:cubicBezTo>
                <a:lnTo>
                  <a:pt x="4298950" y="8318500"/>
                </a:lnTo>
                <a:cubicBezTo>
                  <a:pt x="4292600" y="8299450"/>
                  <a:pt x="4279900" y="8274050"/>
                  <a:pt x="4267200" y="8255000"/>
                </a:cubicBezTo>
                <a:lnTo>
                  <a:pt x="4267200" y="8121650"/>
                </a:lnTo>
                <a:cubicBezTo>
                  <a:pt x="4279900" y="8115300"/>
                  <a:pt x="4279900" y="8089900"/>
                  <a:pt x="4292600" y="8083550"/>
                </a:cubicBezTo>
                <a:cubicBezTo>
                  <a:pt x="4305300" y="8070850"/>
                  <a:pt x="4330700" y="8070850"/>
                  <a:pt x="4343400" y="8058150"/>
                </a:cubicBezTo>
                <a:cubicBezTo>
                  <a:pt x="4356100" y="8070850"/>
                  <a:pt x="4368800" y="8089900"/>
                  <a:pt x="4387850" y="8102600"/>
                </a:cubicBezTo>
                <a:cubicBezTo>
                  <a:pt x="4394200" y="8115300"/>
                  <a:pt x="4419600" y="8121650"/>
                  <a:pt x="4425950" y="8128000"/>
                </a:cubicBezTo>
                <a:cubicBezTo>
                  <a:pt x="4432300" y="8147050"/>
                  <a:pt x="4432300" y="8172450"/>
                  <a:pt x="4438650" y="8191500"/>
                </a:cubicBezTo>
                <a:lnTo>
                  <a:pt x="4495800" y="8191500"/>
                </a:lnTo>
                <a:cubicBezTo>
                  <a:pt x="4514850" y="8166100"/>
                  <a:pt x="4527550" y="8108950"/>
                  <a:pt x="4533900" y="8070850"/>
                </a:cubicBezTo>
                <a:lnTo>
                  <a:pt x="4610100" y="8070850"/>
                </a:lnTo>
                <a:lnTo>
                  <a:pt x="4610100" y="8026400"/>
                </a:lnTo>
                <a:cubicBezTo>
                  <a:pt x="4673600" y="8064500"/>
                  <a:pt x="4718050" y="8013700"/>
                  <a:pt x="4718050" y="8089900"/>
                </a:cubicBezTo>
                <a:close/>
                <a:moveTo>
                  <a:pt x="2863850" y="8070850"/>
                </a:moveTo>
                <a:cubicBezTo>
                  <a:pt x="2863850" y="8083550"/>
                  <a:pt x="2851150" y="8128000"/>
                  <a:pt x="2844800" y="8159750"/>
                </a:cubicBezTo>
                <a:cubicBezTo>
                  <a:pt x="2844800" y="8172450"/>
                  <a:pt x="2838450" y="8185150"/>
                  <a:pt x="2825750" y="8197850"/>
                </a:cubicBezTo>
                <a:lnTo>
                  <a:pt x="2806700" y="8197850"/>
                </a:lnTo>
                <a:lnTo>
                  <a:pt x="2806700" y="8020050"/>
                </a:lnTo>
                <a:lnTo>
                  <a:pt x="2825750" y="8020050"/>
                </a:lnTo>
                <a:cubicBezTo>
                  <a:pt x="2857500" y="8020050"/>
                  <a:pt x="2863850" y="8051800"/>
                  <a:pt x="2863850" y="8070850"/>
                </a:cubicBezTo>
                <a:close/>
                <a:moveTo>
                  <a:pt x="2609850" y="8020050"/>
                </a:moveTo>
                <a:cubicBezTo>
                  <a:pt x="2628900" y="8102600"/>
                  <a:pt x="2654300" y="8178800"/>
                  <a:pt x="2667000" y="8255000"/>
                </a:cubicBezTo>
                <a:cubicBezTo>
                  <a:pt x="2667000" y="8274050"/>
                  <a:pt x="2660650" y="8337550"/>
                  <a:pt x="2686050" y="8350250"/>
                </a:cubicBezTo>
                <a:lnTo>
                  <a:pt x="2686050" y="8477250"/>
                </a:lnTo>
                <a:cubicBezTo>
                  <a:pt x="2686050" y="8489950"/>
                  <a:pt x="2673350" y="8489950"/>
                  <a:pt x="2660650" y="8496300"/>
                </a:cubicBezTo>
                <a:cubicBezTo>
                  <a:pt x="2660650" y="8502650"/>
                  <a:pt x="2647950" y="8502650"/>
                  <a:pt x="2635250" y="8502650"/>
                </a:cubicBezTo>
                <a:cubicBezTo>
                  <a:pt x="2616200" y="8502650"/>
                  <a:pt x="2609850" y="8502650"/>
                  <a:pt x="2603500" y="8496300"/>
                </a:cubicBezTo>
                <a:cubicBezTo>
                  <a:pt x="2590800" y="8489950"/>
                  <a:pt x="2578100" y="8489950"/>
                  <a:pt x="2571750" y="8477250"/>
                </a:cubicBezTo>
                <a:cubicBezTo>
                  <a:pt x="2540000" y="8439150"/>
                  <a:pt x="2501900" y="8362950"/>
                  <a:pt x="2501900" y="8350250"/>
                </a:cubicBezTo>
                <a:lnTo>
                  <a:pt x="2501900" y="8229600"/>
                </a:lnTo>
                <a:cubicBezTo>
                  <a:pt x="2520950" y="8159750"/>
                  <a:pt x="2552700" y="8089900"/>
                  <a:pt x="2590800" y="8020050"/>
                </a:cubicBezTo>
                <a:lnTo>
                  <a:pt x="2609850" y="8020050"/>
                </a:lnTo>
                <a:close/>
                <a:moveTo>
                  <a:pt x="4083050" y="8026400"/>
                </a:moveTo>
                <a:cubicBezTo>
                  <a:pt x="4095750" y="8102600"/>
                  <a:pt x="4114800" y="8089900"/>
                  <a:pt x="4114800" y="8147050"/>
                </a:cubicBezTo>
                <a:cubicBezTo>
                  <a:pt x="4114800" y="8248650"/>
                  <a:pt x="4076700" y="8293100"/>
                  <a:pt x="3987800" y="8375650"/>
                </a:cubicBezTo>
                <a:cubicBezTo>
                  <a:pt x="3975100" y="8388350"/>
                  <a:pt x="3949700" y="8401050"/>
                  <a:pt x="3937000" y="8401050"/>
                </a:cubicBezTo>
                <a:cubicBezTo>
                  <a:pt x="3892550" y="8401050"/>
                  <a:pt x="3841750" y="8356600"/>
                  <a:pt x="3810000" y="8350250"/>
                </a:cubicBezTo>
                <a:cubicBezTo>
                  <a:pt x="3797300" y="8331200"/>
                  <a:pt x="3740150" y="8305800"/>
                  <a:pt x="3740150" y="8305800"/>
                </a:cubicBezTo>
                <a:cubicBezTo>
                  <a:pt x="3708400" y="8305800"/>
                  <a:pt x="3683000" y="8388350"/>
                  <a:pt x="3670300" y="8407400"/>
                </a:cubicBezTo>
                <a:cubicBezTo>
                  <a:pt x="3594100" y="8407400"/>
                  <a:pt x="3536950" y="8362950"/>
                  <a:pt x="3536950" y="8312150"/>
                </a:cubicBezTo>
                <a:cubicBezTo>
                  <a:pt x="3536950" y="8299450"/>
                  <a:pt x="3549650" y="8261350"/>
                  <a:pt x="3549650" y="8235950"/>
                </a:cubicBezTo>
                <a:cubicBezTo>
                  <a:pt x="3536950" y="8159750"/>
                  <a:pt x="3606800" y="8077200"/>
                  <a:pt x="3644900" y="8020050"/>
                </a:cubicBezTo>
                <a:cubicBezTo>
                  <a:pt x="3727450" y="8026400"/>
                  <a:pt x="3740150" y="8134350"/>
                  <a:pt x="3771900" y="8204200"/>
                </a:cubicBezTo>
                <a:cubicBezTo>
                  <a:pt x="3797300" y="8204200"/>
                  <a:pt x="3848100" y="8197850"/>
                  <a:pt x="3867150" y="8185150"/>
                </a:cubicBezTo>
                <a:cubicBezTo>
                  <a:pt x="3892550" y="8172450"/>
                  <a:pt x="4013200" y="8102600"/>
                  <a:pt x="4013200" y="8058150"/>
                </a:cubicBezTo>
                <a:cubicBezTo>
                  <a:pt x="4013200" y="8039100"/>
                  <a:pt x="4038600" y="8013700"/>
                  <a:pt x="4057650" y="8013700"/>
                </a:cubicBezTo>
                <a:cubicBezTo>
                  <a:pt x="4070350" y="8013700"/>
                  <a:pt x="4076700" y="8020050"/>
                  <a:pt x="4083050" y="8026400"/>
                </a:cubicBezTo>
                <a:close/>
                <a:moveTo>
                  <a:pt x="2012950" y="8013700"/>
                </a:moveTo>
                <a:cubicBezTo>
                  <a:pt x="2019300" y="8026400"/>
                  <a:pt x="2025650" y="8032750"/>
                  <a:pt x="2025650" y="8045450"/>
                </a:cubicBezTo>
                <a:cubicBezTo>
                  <a:pt x="2025650" y="8064500"/>
                  <a:pt x="2019300" y="8077200"/>
                  <a:pt x="2012950" y="8089900"/>
                </a:cubicBezTo>
                <a:cubicBezTo>
                  <a:pt x="1987550" y="8083550"/>
                  <a:pt x="1949450" y="8064500"/>
                  <a:pt x="1917700" y="8039100"/>
                </a:cubicBezTo>
                <a:lnTo>
                  <a:pt x="1797050" y="8039100"/>
                </a:lnTo>
                <a:cubicBezTo>
                  <a:pt x="1790700" y="8051800"/>
                  <a:pt x="1784350" y="8070850"/>
                  <a:pt x="1784350" y="8089900"/>
                </a:cubicBezTo>
                <a:lnTo>
                  <a:pt x="1625600" y="8089900"/>
                </a:lnTo>
                <a:cubicBezTo>
                  <a:pt x="1625600" y="8083550"/>
                  <a:pt x="1619250" y="8070850"/>
                  <a:pt x="1619250" y="8058150"/>
                </a:cubicBezTo>
                <a:cubicBezTo>
                  <a:pt x="1619250" y="8039100"/>
                  <a:pt x="1612900" y="8051800"/>
                  <a:pt x="1606550" y="8051800"/>
                </a:cubicBezTo>
                <a:cubicBezTo>
                  <a:pt x="1638300" y="8007350"/>
                  <a:pt x="1714500" y="8020050"/>
                  <a:pt x="1758950" y="8013700"/>
                </a:cubicBezTo>
                <a:lnTo>
                  <a:pt x="2012950" y="8013700"/>
                </a:lnTo>
                <a:close/>
                <a:moveTo>
                  <a:pt x="3816350" y="7956550"/>
                </a:moveTo>
                <a:cubicBezTo>
                  <a:pt x="3816350" y="7956550"/>
                  <a:pt x="3803650" y="7937500"/>
                  <a:pt x="3810000" y="7937500"/>
                </a:cubicBezTo>
                <a:lnTo>
                  <a:pt x="3816350" y="7956550"/>
                </a:lnTo>
                <a:close/>
                <a:moveTo>
                  <a:pt x="13106400" y="7924800"/>
                </a:moveTo>
                <a:lnTo>
                  <a:pt x="13106400" y="7937500"/>
                </a:lnTo>
                <a:lnTo>
                  <a:pt x="13068300" y="7937500"/>
                </a:lnTo>
                <a:lnTo>
                  <a:pt x="13068300" y="7924800"/>
                </a:lnTo>
                <a:lnTo>
                  <a:pt x="13106400" y="7924800"/>
                </a:lnTo>
                <a:close/>
                <a:moveTo>
                  <a:pt x="2374900" y="7912100"/>
                </a:moveTo>
                <a:cubicBezTo>
                  <a:pt x="2387600" y="7924800"/>
                  <a:pt x="2393950" y="7937500"/>
                  <a:pt x="2393950" y="7956550"/>
                </a:cubicBezTo>
                <a:cubicBezTo>
                  <a:pt x="2393950" y="7988300"/>
                  <a:pt x="2355850" y="8007350"/>
                  <a:pt x="2374900" y="8045450"/>
                </a:cubicBezTo>
                <a:cubicBezTo>
                  <a:pt x="2368550" y="8045450"/>
                  <a:pt x="2355850" y="8039100"/>
                  <a:pt x="2349500" y="8032750"/>
                </a:cubicBezTo>
                <a:lnTo>
                  <a:pt x="2349500" y="7912100"/>
                </a:lnTo>
                <a:lnTo>
                  <a:pt x="2374900" y="7912100"/>
                </a:lnTo>
                <a:close/>
                <a:moveTo>
                  <a:pt x="2895600" y="7854950"/>
                </a:moveTo>
                <a:lnTo>
                  <a:pt x="2895600" y="7880350"/>
                </a:lnTo>
                <a:cubicBezTo>
                  <a:pt x="2889250" y="7880350"/>
                  <a:pt x="2882900" y="7893050"/>
                  <a:pt x="2870200" y="7893050"/>
                </a:cubicBezTo>
                <a:cubicBezTo>
                  <a:pt x="2851150" y="7893050"/>
                  <a:pt x="2844800" y="7880350"/>
                  <a:pt x="2832100" y="7874000"/>
                </a:cubicBezTo>
                <a:cubicBezTo>
                  <a:pt x="2832100" y="7874000"/>
                  <a:pt x="2825750" y="7861300"/>
                  <a:pt x="2819400" y="7854950"/>
                </a:cubicBezTo>
                <a:cubicBezTo>
                  <a:pt x="2882900" y="7854950"/>
                  <a:pt x="2889250" y="7861300"/>
                  <a:pt x="2895600" y="7854950"/>
                </a:cubicBezTo>
                <a:close/>
                <a:moveTo>
                  <a:pt x="5187950" y="7816850"/>
                </a:moveTo>
                <a:cubicBezTo>
                  <a:pt x="5168900" y="7823200"/>
                  <a:pt x="5162550" y="7848600"/>
                  <a:pt x="5137150" y="7854950"/>
                </a:cubicBezTo>
                <a:lnTo>
                  <a:pt x="5137150" y="7816850"/>
                </a:lnTo>
                <a:lnTo>
                  <a:pt x="5187950" y="7816850"/>
                </a:lnTo>
                <a:close/>
                <a:moveTo>
                  <a:pt x="4565650" y="7829550"/>
                </a:moveTo>
                <a:cubicBezTo>
                  <a:pt x="4565650" y="7823200"/>
                  <a:pt x="4565650" y="7816850"/>
                  <a:pt x="4572000" y="7816850"/>
                </a:cubicBezTo>
                <a:cubicBezTo>
                  <a:pt x="4578350" y="7816850"/>
                  <a:pt x="4578350" y="7823200"/>
                  <a:pt x="4565650" y="7829550"/>
                </a:cubicBezTo>
                <a:close/>
                <a:moveTo>
                  <a:pt x="3651250" y="7835900"/>
                </a:moveTo>
                <a:cubicBezTo>
                  <a:pt x="3632200" y="7867650"/>
                  <a:pt x="3632200" y="7867650"/>
                  <a:pt x="3600450" y="7867650"/>
                </a:cubicBezTo>
                <a:cubicBezTo>
                  <a:pt x="3594100" y="7867650"/>
                  <a:pt x="3498850" y="7842250"/>
                  <a:pt x="3498850" y="7829550"/>
                </a:cubicBezTo>
                <a:cubicBezTo>
                  <a:pt x="3498850" y="7810500"/>
                  <a:pt x="3505200" y="7823200"/>
                  <a:pt x="3505200" y="7816850"/>
                </a:cubicBezTo>
                <a:cubicBezTo>
                  <a:pt x="3543300" y="7835900"/>
                  <a:pt x="3600450" y="7835900"/>
                  <a:pt x="3651250" y="7835900"/>
                </a:cubicBezTo>
                <a:close/>
                <a:moveTo>
                  <a:pt x="4781550" y="7823200"/>
                </a:moveTo>
                <a:cubicBezTo>
                  <a:pt x="4775200" y="7816850"/>
                  <a:pt x="4775200" y="7804150"/>
                  <a:pt x="4781550" y="7804150"/>
                </a:cubicBezTo>
                <a:cubicBezTo>
                  <a:pt x="4787900" y="7810500"/>
                  <a:pt x="4787900" y="7816850"/>
                  <a:pt x="4781550" y="7823200"/>
                </a:cubicBezTo>
                <a:close/>
                <a:moveTo>
                  <a:pt x="4089400" y="7829550"/>
                </a:moveTo>
                <a:lnTo>
                  <a:pt x="4089400" y="7848600"/>
                </a:lnTo>
                <a:cubicBezTo>
                  <a:pt x="4064000" y="7848600"/>
                  <a:pt x="4038600" y="7854950"/>
                  <a:pt x="4013200" y="7854950"/>
                </a:cubicBezTo>
                <a:cubicBezTo>
                  <a:pt x="4025900" y="7842250"/>
                  <a:pt x="4038600" y="7823200"/>
                  <a:pt x="4044950" y="7804150"/>
                </a:cubicBezTo>
                <a:cubicBezTo>
                  <a:pt x="4057650" y="7804150"/>
                  <a:pt x="4076700" y="7816850"/>
                  <a:pt x="4089400" y="7829550"/>
                </a:cubicBezTo>
                <a:close/>
                <a:moveTo>
                  <a:pt x="3784600" y="7848600"/>
                </a:moveTo>
                <a:lnTo>
                  <a:pt x="3784600" y="7804150"/>
                </a:lnTo>
                <a:cubicBezTo>
                  <a:pt x="3803650" y="7804150"/>
                  <a:pt x="3816350" y="7816850"/>
                  <a:pt x="3829050" y="7816850"/>
                </a:cubicBezTo>
                <a:cubicBezTo>
                  <a:pt x="3822700" y="7823200"/>
                  <a:pt x="3803650" y="7829550"/>
                  <a:pt x="3784600" y="7848600"/>
                </a:cubicBezTo>
                <a:close/>
                <a:moveTo>
                  <a:pt x="13284200" y="7778750"/>
                </a:moveTo>
                <a:cubicBezTo>
                  <a:pt x="13277850" y="7835900"/>
                  <a:pt x="13284200" y="7854950"/>
                  <a:pt x="13328650" y="7854950"/>
                </a:cubicBezTo>
                <a:cubicBezTo>
                  <a:pt x="13373100" y="7854950"/>
                  <a:pt x="13366750" y="7810500"/>
                  <a:pt x="13385800" y="7778750"/>
                </a:cubicBezTo>
                <a:cubicBezTo>
                  <a:pt x="13404850" y="7791450"/>
                  <a:pt x="13417550" y="7804150"/>
                  <a:pt x="13430250" y="7816850"/>
                </a:cubicBezTo>
                <a:cubicBezTo>
                  <a:pt x="13411200" y="7867650"/>
                  <a:pt x="13366750" y="7874000"/>
                  <a:pt x="13341350" y="7880350"/>
                </a:cubicBezTo>
                <a:cubicBezTo>
                  <a:pt x="13335000" y="7886700"/>
                  <a:pt x="13322300" y="7886700"/>
                  <a:pt x="13322300" y="7899400"/>
                </a:cubicBezTo>
                <a:cubicBezTo>
                  <a:pt x="13322300" y="7918450"/>
                  <a:pt x="13335000" y="7950200"/>
                  <a:pt x="13347700" y="7975600"/>
                </a:cubicBezTo>
                <a:cubicBezTo>
                  <a:pt x="13354050" y="7981950"/>
                  <a:pt x="13347700" y="8026400"/>
                  <a:pt x="13385800" y="8039100"/>
                </a:cubicBezTo>
                <a:cubicBezTo>
                  <a:pt x="13398500" y="8045450"/>
                  <a:pt x="13423900" y="8045450"/>
                  <a:pt x="13436600" y="8045450"/>
                </a:cubicBezTo>
                <a:cubicBezTo>
                  <a:pt x="13500100" y="8045450"/>
                  <a:pt x="13512800" y="8058150"/>
                  <a:pt x="13525500" y="7962900"/>
                </a:cubicBezTo>
                <a:cubicBezTo>
                  <a:pt x="13544550" y="8007350"/>
                  <a:pt x="13569950" y="8070850"/>
                  <a:pt x="13569950" y="8115300"/>
                </a:cubicBezTo>
                <a:cubicBezTo>
                  <a:pt x="13569950" y="8134350"/>
                  <a:pt x="13582650" y="8185150"/>
                  <a:pt x="13582650" y="8197850"/>
                </a:cubicBezTo>
                <a:cubicBezTo>
                  <a:pt x="13582650" y="8274050"/>
                  <a:pt x="13563600" y="8318500"/>
                  <a:pt x="13500100" y="8375650"/>
                </a:cubicBezTo>
                <a:cubicBezTo>
                  <a:pt x="13474700" y="8388350"/>
                  <a:pt x="13436600" y="8401050"/>
                  <a:pt x="13404850" y="8407400"/>
                </a:cubicBezTo>
                <a:cubicBezTo>
                  <a:pt x="13398500" y="8413750"/>
                  <a:pt x="13354050" y="8401050"/>
                  <a:pt x="13347700" y="8426450"/>
                </a:cubicBezTo>
                <a:lnTo>
                  <a:pt x="13042900" y="8426450"/>
                </a:lnTo>
                <a:cubicBezTo>
                  <a:pt x="13011150" y="8375650"/>
                  <a:pt x="12922250" y="8248650"/>
                  <a:pt x="12922250" y="8191500"/>
                </a:cubicBezTo>
                <a:cubicBezTo>
                  <a:pt x="12922250" y="8172450"/>
                  <a:pt x="12941300" y="8134350"/>
                  <a:pt x="12941300" y="8102600"/>
                </a:cubicBezTo>
                <a:cubicBezTo>
                  <a:pt x="12941300" y="8077200"/>
                  <a:pt x="12947650" y="8045450"/>
                  <a:pt x="12954000" y="8020050"/>
                </a:cubicBezTo>
                <a:cubicBezTo>
                  <a:pt x="13017500" y="8032750"/>
                  <a:pt x="13112750" y="8058150"/>
                  <a:pt x="13125450" y="8058150"/>
                </a:cubicBezTo>
                <a:cubicBezTo>
                  <a:pt x="13157200" y="8058150"/>
                  <a:pt x="13239750" y="7962900"/>
                  <a:pt x="13252450" y="7950200"/>
                </a:cubicBezTo>
                <a:lnTo>
                  <a:pt x="13252450" y="7912100"/>
                </a:lnTo>
                <a:cubicBezTo>
                  <a:pt x="13252450" y="7893050"/>
                  <a:pt x="13258800" y="7829550"/>
                  <a:pt x="13208000" y="7848600"/>
                </a:cubicBezTo>
                <a:cubicBezTo>
                  <a:pt x="13208000" y="7804150"/>
                  <a:pt x="13214350" y="7791450"/>
                  <a:pt x="13214350" y="7778750"/>
                </a:cubicBezTo>
                <a:lnTo>
                  <a:pt x="13284200" y="7778750"/>
                </a:lnTo>
                <a:close/>
                <a:moveTo>
                  <a:pt x="13150850" y="7778750"/>
                </a:moveTo>
                <a:lnTo>
                  <a:pt x="13150850" y="7797800"/>
                </a:lnTo>
                <a:cubicBezTo>
                  <a:pt x="13144500" y="7797800"/>
                  <a:pt x="13138150" y="7804150"/>
                  <a:pt x="13138150" y="7810500"/>
                </a:cubicBezTo>
                <a:lnTo>
                  <a:pt x="13119100" y="7810500"/>
                </a:lnTo>
                <a:cubicBezTo>
                  <a:pt x="13119100" y="7804150"/>
                  <a:pt x="13112750" y="7797800"/>
                  <a:pt x="13112750" y="7778750"/>
                </a:cubicBezTo>
                <a:lnTo>
                  <a:pt x="13150850" y="7778750"/>
                </a:lnTo>
                <a:close/>
                <a:moveTo>
                  <a:pt x="3054350" y="7778750"/>
                </a:moveTo>
                <a:lnTo>
                  <a:pt x="3054350" y="7797800"/>
                </a:lnTo>
                <a:lnTo>
                  <a:pt x="3035300" y="7797800"/>
                </a:lnTo>
                <a:lnTo>
                  <a:pt x="3035300" y="7778750"/>
                </a:lnTo>
                <a:lnTo>
                  <a:pt x="3054350" y="7778750"/>
                </a:lnTo>
                <a:close/>
                <a:moveTo>
                  <a:pt x="2413000" y="7778750"/>
                </a:moveTo>
                <a:lnTo>
                  <a:pt x="2425700" y="7778750"/>
                </a:lnTo>
                <a:cubicBezTo>
                  <a:pt x="2432050" y="7785100"/>
                  <a:pt x="2425700" y="7797800"/>
                  <a:pt x="2419350" y="7810500"/>
                </a:cubicBezTo>
                <a:lnTo>
                  <a:pt x="2413000" y="7778750"/>
                </a:lnTo>
                <a:close/>
                <a:moveTo>
                  <a:pt x="4972050" y="7740650"/>
                </a:moveTo>
                <a:lnTo>
                  <a:pt x="4972050" y="7772400"/>
                </a:lnTo>
                <a:lnTo>
                  <a:pt x="4946650" y="7772400"/>
                </a:lnTo>
                <a:cubicBezTo>
                  <a:pt x="4940300" y="7759700"/>
                  <a:pt x="4927600" y="7753350"/>
                  <a:pt x="4921250" y="7740650"/>
                </a:cubicBezTo>
                <a:lnTo>
                  <a:pt x="4972050" y="7740650"/>
                </a:lnTo>
                <a:close/>
                <a:moveTo>
                  <a:pt x="4730750" y="7740650"/>
                </a:moveTo>
                <a:lnTo>
                  <a:pt x="4730750" y="7785100"/>
                </a:lnTo>
                <a:cubicBezTo>
                  <a:pt x="4724400" y="7785100"/>
                  <a:pt x="4718050" y="7797800"/>
                  <a:pt x="4711700" y="7810500"/>
                </a:cubicBezTo>
                <a:lnTo>
                  <a:pt x="4679950" y="7810500"/>
                </a:lnTo>
                <a:lnTo>
                  <a:pt x="4679950" y="7740650"/>
                </a:lnTo>
                <a:lnTo>
                  <a:pt x="4730750" y="7740650"/>
                </a:lnTo>
                <a:close/>
                <a:moveTo>
                  <a:pt x="3937000" y="7747000"/>
                </a:moveTo>
                <a:cubicBezTo>
                  <a:pt x="3937000" y="7740650"/>
                  <a:pt x="3930650" y="7740650"/>
                  <a:pt x="3930650" y="7727950"/>
                </a:cubicBezTo>
                <a:cubicBezTo>
                  <a:pt x="3930650" y="7708900"/>
                  <a:pt x="3937000" y="7715250"/>
                  <a:pt x="3943350" y="7715250"/>
                </a:cubicBezTo>
                <a:lnTo>
                  <a:pt x="3937000" y="7747000"/>
                </a:lnTo>
                <a:close/>
                <a:moveTo>
                  <a:pt x="2622550" y="7715250"/>
                </a:moveTo>
                <a:cubicBezTo>
                  <a:pt x="2622550" y="7734300"/>
                  <a:pt x="2616200" y="7727950"/>
                  <a:pt x="2609850" y="7734300"/>
                </a:cubicBezTo>
                <a:cubicBezTo>
                  <a:pt x="2609850" y="7772400"/>
                  <a:pt x="2603500" y="7810500"/>
                  <a:pt x="2590800" y="7848600"/>
                </a:cubicBezTo>
                <a:cubicBezTo>
                  <a:pt x="2584450" y="7867650"/>
                  <a:pt x="2552700" y="7962900"/>
                  <a:pt x="2520950" y="7962900"/>
                </a:cubicBezTo>
                <a:cubicBezTo>
                  <a:pt x="2501900" y="7962900"/>
                  <a:pt x="2495550" y="7943850"/>
                  <a:pt x="2476500" y="7931150"/>
                </a:cubicBezTo>
                <a:cubicBezTo>
                  <a:pt x="2501900" y="7854950"/>
                  <a:pt x="2527300" y="7791450"/>
                  <a:pt x="2533650" y="7715250"/>
                </a:cubicBezTo>
                <a:cubicBezTo>
                  <a:pt x="2533650" y="7677150"/>
                  <a:pt x="2546350" y="7683500"/>
                  <a:pt x="2571750" y="7683500"/>
                </a:cubicBezTo>
                <a:cubicBezTo>
                  <a:pt x="2603500" y="7683500"/>
                  <a:pt x="2622550" y="7683500"/>
                  <a:pt x="2622550" y="7715250"/>
                </a:cubicBezTo>
                <a:close/>
                <a:moveTo>
                  <a:pt x="2489200" y="7708900"/>
                </a:moveTo>
                <a:cubicBezTo>
                  <a:pt x="2482850" y="7715250"/>
                  <a:pt x="2482850" y="7721600"/>
                  <a:pt x="2476500" y="7727950"/>
                </a:cubicBezTo>
                <a:lnTo>
                  <a:pt x="2413000" y="7727950"/>
                </a:lnTo>
                <a:lnTo>
                  <a:pt x="2413000" y="7696200"/>
                </a:lnTo>
                <a:cubicBezTo>
                  <a:pt x="2425700" y="7689850"/>
                  <a:pt x="2432050" y="7683500"/>
                  <a:pt x="2444750" y="7683500"/>
                </a:cubicBezTo>
                <a:cubicBezTo>
                  <a:pt x="2463800" y="7683500"/>
                  <a:pt x="2470150" y="7677150"/>
                  <a:pt x="2489200" y="7708900"/>
                </a:cubicBezTo>
                <a:close/>
                <a:moveTo>
                  <a:pt x="12915900" y="7702550"/>
                </a:moveTo>
                <a:cubicBezTo>
                  <a:pt x="12915900" y="7721600"/>
                  <a:pt x="12890500" y="7804150"/>
                  <a:pt x="12871450" y="7854950"/>
                </a:cubicBezTo>
                <a:cubicBezTo>
                  <a:pt x="12858750" y="7886700"/>
                  <a:pt x="12839700" y="7931150"/>
                  <a:pt x="12814300" y="7956550"/>
                </a:cubicBezTo>
                <a:lnTo>
                  <a:pt x="12814300" y="7854950"/>
                </a:lnTo>
                <a:cubicBezTo>
                  <a:pt x="12820650" y="7835900"/>
                  <a:pt x="12820650" y="7810500"/>
                  <a:pt x="12820650" y="7785100"/>
                </a:cubicBezTo>
                <a:cubicBezTo>
                  <a:pt x="12807950" y="7740650"/>
                  <a:pt x="12865100" y="7708900"/>
                  <a:pt x="12896850" y="7670800"/>
                </a:cubicBezTo>
                <a:cubicBezTo>
                  <a:pt x="12909550" y="7683500"/>
                  <a:pt x="12915900" y="7702550"/>
                  <a:pt x="12915900" y="7702550"/>
                </a:cubicBezTo>
                <a:close/>
                <a:moveTo>
                  <a:pt x="2952750" y="7658100"/>
                </a:moveTo>
                <a:cubicBezTo>
                  <a:pt x="2959100" y="7670800"/>
                  <a:pt x="2959100" y="7683500"/>
                  <a:pt x="2959100" y="7702550"/>
                </a:cubicBezTo>
                <a:cubicBezTo>
                  <a:pt x="2959100" y="7715250"/>
                  <a:pt x="2959100" y="7721600"/>
                  <a:pt x="2952750" y="7727950"/>
                </a:cubicBezTo>
                <a:cubicBezTo>
                  <a:pt x="2946400" y="7747000"/>
                  <a:pt x="2933700" y="7772400"/>
                  <a:pt x="2921000" y="7778750"/>
                </a:cubicBezTo>
                <a:cubicBezTo>
                  <a:pt x="2895600" y="7791450"/>
                  <a:pt x="2838450" y="7778750"/>
                  <a:pt x="2813050" y="7810500"/>
                </a:cubicBezTo>
                <a:lnTo>
                  <a:pt x="2781300" y="7810500"/>
                </a:lnTo>
                <a:cubicBezTo>
                  <a:pt x="2774950" y="7804150"/>
                  <a:pt x="2774950" y="7804150"/>
                  <a:pt x="2774950" y="7791450"/>
                </a:cubicBezTo>
                <a:cubicBezTo>
                  <a:pt x="2774950" y="7772400"/>
                  <a:pt x="2787650" y="7759700"/>
                  <a:pt x="2787650" y="7740650"/>
                </a:cubicBezTo>
                <a:cubicBezTo>
                  <a:pt x="2774950" y="7715250"/>
                  <a:pt x="2800350" y="7658100"/>
                  <a:pt x="2825750" y="7645400"/>
                </a:cubicBezTo>
                <a:cubicBezTo>
                  <a:pt x="2863850" y="7670800"/>
                  <a:pt x="2908300" y="7651750"/>
                  <a:pt x="2952750" y="7658100"/>
                </a:cubicBezTo>
                <a:close/>
                <a:moveTo>
                  <a:pt x="4749800" y="7626350"/>
                </a:moveTo>
                <a:lnTo>
                  <a:pt x="4749800" y="7664450"/>
                </a:lnTo>
                <a:lnTo>
                  <a:pt x="4724400" y="7664450"/>
                </a:lnTo>
                <a:cubicBezTo>
                  <a:pt x="4724400" y="7658100"/>
                  <a:pt x="4711700" y="7651750"/>
                  <a:pt x="4705350" y="7645400"/>
                </a:cubicBezTo>
                <a:lnTo>
                  <a:pt x="4705350" y="7626350"/>
                </a:lnTo>
                <a:lnTo>
                  <a:pt x="4749800" y="7626350"/>
                </a:lnTo>
                <a:close/>
                <a:moveTo>
                  <a:pt x="4381500" y="7607300"/>
                </a:moveTo>
                <a:cubicBezTo>
                  <a:pt x="4387850" y="7613650"/>
                  <a:pt x="4387850" y="7620000"/>
                  <a:pt x="4394200" y="7620000"/>
                </a:cubicBezTo>
                <a:cubicBezTo>
                  <a:pt x="4406900" y="7626350"/>
                  <a:pt x="4425950" y="7626350"/>
                  <a:pt x="4438650" y="7632700"/>
                </a:cubicBezTo>
                <a:cubicBezTo>
                  <a:pt x="4451350" y="7639050"/>
                  <a:pt x="4464050" y="7658100"/>
                  <a:pt x="4483100" y="7658100"/>
                </a:cubicBezTo>
                <a:lnTo>
                  <a:pt x="4584700" y="7658100"/>
                </a:lnTo>
                <a:lnTo>
                  <a:pt x="4584700" y="7607300"/>
                </a:lnTo>
                <a:lnTo>
                  <a:pt x="4679950" y="7607300"/>
                </a:lnTo>
                <a:cubicBezTo>
                  <a:pt x="4660900" y="7607300"/>
                  <a:pt x="4654550" y="7620000"/>
                  <a:pt x="4648200" y="7632700"/>
                </a:cubicBezTo>
                <a:cubicBezTo>
                  <a:pt x="4641850" y="7639050"/>
                  <a:pt x="4635500" y="7664450"/>
                  <a:pt x="4629150" y="7670800"/>
                </a:cubicBezTo>
                <a:cubicBezTo>
                  <a:pt x="4629150" y="7677150"/>
                  <a:pt x="4622800" y="7683500"/>
                  <a:pt x="4616450" y="7683500"/>
                </a:cubicBezTo>
                <a:cubicBezTo>
                  <a:pt x="4565650" y="7689850"/>
                  <a:pt x="4521200" y="7677150"/>
                  <a:pt x="4483100" y="7740650"/>
                </a:cubicBezTo>
                <a:cubicBezTo>
                  <a:pt x="4457700" y="7747000"/>
                  <a:pt x="4425950" y="7747000"/>
                  <a:pt x="4394200" y="7747000"/>
                </a:cubicBezTo>
                <a:cubicBezTo>
                  <a:pt x="4375150" y="7772400"/>
                  <a:pt x="4362450" y="7810500"/>
                  <a:pt x="4337050" y="7848600"/>
                </a:cubicBezTo>
                <a:lnTo>
                  <a:pt x="4318000" y="7848600"/>
                </a:lnTo>
                <a:cubicBezTo>
                  <a:pt x="4318000" y="7823200"/>
                  <a:pt x="4311650" y="7785100"/>
                  <a:pt x="4305300" y="7766050"/>
                </a:cubicBezTo>
                <a:cubicBezTo>
                  <a:pt x="4292600" y="7721600"/>
                  <a:pt x="4267200" y="7715250"/>
                  <a:pt x="4267200" y="7683500"/>
                </a:cubicBezTo>
                <a:cubicBezTo>
                  <a:pt x="4267200" y="7632700"/>
                  <a:pt x="4292600" y="7600950"/>
                  <a:pt x="4337050" y="7600950"/>
                </a:cubicBezTo>
                <a:cubicBezTo>
                  <a:pt x="4356100" y="7600950"/>
                  <a:pt x="4375150" y="7607300"/>
                  <a:pt x="4381500" y="7607300"/>
                </a:cubicBezTo>
                <a:close/>
                <a:moveTo>
                  <a:pt x="4133850" y="7607300"/>
                </a:moveTo>
                <a:cubicBezTo>
                  <a:pt x="4133850" y="7620000"/>
                  <a:pt x="4114800" y="7632700"/>
                  <a:pt x="4114800" y="7651750"/>
                </a:cubicBezTo>
                <a:cubicBezTo>
                  <a:pt x="4102100" y="7715250"/>
                  <a:pt x="4133850" y="7823200"/>
                  <a:pt x="4089400" y="7874000"/>
                </a:cubicBezTo>
                <a:cubicBezTo>
                  <a:pt x="4070350" y="7886700"/>
                  <a:pt x="4051300" y="7893050"/>
                  <a:pt x="4025900" y="7905750"/>
                </a:cubicBezTo>
                <a:cubicBezTo>
                  <a:pt x="4006850" y="7861300"/>
                  <a:pt x="4000500" y="7861300"/>
                  <a:pt x="4000500" y="7835900"/>
                </a:cubicBezTo>
                <a:cubicBezTo>
                  <a:pt x="4000500" y="7823200"/>
                  <a:pt x="4000500" y="7810500"/>
                  <a:pt x="4013200" y="7797800"/>
                </a:cubicBezTo>
                <a:lnTo>
                  <a:pt x="4013200" y="7677150"/>
                </a:lnTo>
                <a:cubicBezTo>
                  <a:pt x="4000500" y="7670800"/>
                  <a:pt x="3994150" y="7658100"/>
                  <a:pt x="3994150" y="7639050"/>
                </a:cubicBezTo>
                <a:cubicBezTo>
                  <a:pt x="3994150" y="7600950"/>
                  <a:pt x="4038600" y="7600950"/>
                  <a:pt x="4051300" y="7600950"/>
                </a:cubicBezTo>
                <a:cubicBezTo>
                  <a:pt x="4070350" y="7600950"/>
                  <a:pt x="4108450" y="7607300"/>
                  <a:pt x="4133850" y="7607300"/>
                </a:cubicBezTo>
                <a:close/>
                <a:moveTo>
                  <a:pt x="1657350" y="7575550"/>
                </a:moveTo>
                <a:cubicBezTo>
                  <a:pt x="1663700" y="7581900"/>
                  <a:pt x="1663700" y="7575550"/>
                  <a:pt x="1663700" y="7588250"/>
                </a:cubicBezTo>
                <a:cubicBezTo>
                  <a:pt x="1663700" y="7607300"/>
                  <a:pt x="1631950" y="7626350"/>
                  <a:pt x="1612900" y="7626350"/>
                </a:cubicBezTo>
                <a:cubicBezTo>
                  <a:pt x="1600200" y="7626350"/>
                  <a:pt x="1593850" y="7613650"/>
                  <a:pt x="1587500" y="7613650"/>
                </a:cubicBezTo>
                <a:cubicBezTo>
                  <a:pt x="1593850" y="7600950"/>
                  <a:pt x="1593850" y="7588250"/>
                  <a:pt x="1600200" y="7575550"/>
                </a:cubicBezTo>
                <a:lnTo>
                  <a:pt x="1657350" y="7575550"/>
                </a:lnTo>
                <a:close/>
                <a:moveTo>
                  <a:pt x="3727450" y="7556500"/>
                </a:moveTo>
                <a:cubicBezTo>
                  <a:pt x="3721100" y="7600950"/>
                  <a:pt x="3778250" y="7620000"/>
                  <a:pt x="3797300" y="7651750"/>
                </a:cubicBezTo>
                <a:cubicBezTo>
                  <a:pt x="3790950" y="7651750"/>
                  <a:pt x="3784600" y="7639050"/>
                  <a:pt x="3771900" y="7639050"/>
                </a:cubicBezTo>
                <a:cubicBezTo>
                  <a:pt x="3733800" y="7639050"/>
                  <a:pt x="3663950" y="7772400"/>
                  <a:pt x="3657600" y="7797800"/>
                </a:cubicBezTo>
                <a:lnTo>
                  <a:pt x="3606800" y="7797800"/>
                </a:lnTo>
                <a:cubicBezTo>
                  <a:pt x="3606800" y="7791450"/>
                  <a:pt x="3594100" y="7785100"/>
                  <a:pt x="3581400" y="7785100"/>
                </a:cubicBezTo>
                <a:lnTo>
                  <a:pt x="3581400" y="7727950"/>
                </a:lnTo>
                <a:cubicBezTo>
                  <a:pt x="3587750" y="7708900"/>
                  <a:pt x="3587750" y="7677150"/>
                  <a:pt x="3600450" y="7658100"/>
                </a:cubicBezTo>
                <a:cubicBezTo>
                  <a:pt x="3613150" y="7626350"/>
                  <a:pt x="3644900" y="7594600"/>
                  <a:pt x="3651250" y="7556500"/>
                </a:cubicBezTo>
                <a:lnTo>
                  <a:pt x="3727450" y="7556500"/>
                </a:lnTo>
                <a:close/>
                <a:moveTo>
                  <a:pt x="3365500" y="7537450"/>
                </a:moveTo>
                <a:cubicBezTo>
                  <a:pt x="3384550" y="7543800"/>
                  <a:pt x="3429000" y="7550150"/>
                  <a:pt x="3448050" y="7556500"/>
                </a:cubicBezTo>
                <a:cubicBezTo>
                  <a:pt x="3448050" y="7562850"/>
                  <a:pt x="3448050" y="7569200"/>
                  <a:pt x="3454400" y="7575550"/>
                </a:cubicBezTo>
                <a:cubicBezTo>
                  <a:pt x="3435350" y="7588250"/>
                  <a:pt x="3409950" y="7588250"/>
                  <a:pt x="3384550" y="7607300"/>
                </a:cubicBezTo>
                <a:lnTo>
                  <a:pt x="3384550" y="7721600"/>
                </a:lnTo>
                <a:cubicBezTo>
                  <a:pt x="3390900" y="7753350"/>
                  <a:pt x="3403600" y="7797800"/>
                  <a:pt x="3403600" y="7810500"/>
                </a:cubicBezTo>
                <a:cubicBezTo>
                  <a:pt x="3403600" y="7829550"/>
                  <a:pt x="3371850" y="7874000"/>
                  <a:pt x="3359150" y="7905750"/>
                </a:cubicBezTo>
                <a:lnTo>
                  <a:pt x="3282950" y="7905750"/>
                </a:lnTo>
                <a:lnTo>
                  <a:pt x="3282950" y="7874000"/>
                </a:lnTo>
                <a:cubicBezTo>
                  <a:pt x="3295650" y="7848600"/>
                  <a:pt x="3352800" y="7861300"/>
                  <a:pt x="3378200" y="7842250"/>
                </a:cubicBezTo>
                <a:lnTo>
                  <a:pt x="3378200" y="7791450"/>
                </a:lnTo>
                <a:cubicBezTo>
                  <a:pt x="3371850" y="7785100"/>
                  <a:pt x="3371850" y="7785100"/>
                  <a:pt x="3359150" y="7785100"/>
                </a:cubicBezTo>
                <a:cubicBezTo>
                  <a:pt x="3340100" y="7785100"/>
                  <a:pt x="3321050" y="7810500"/>
                  <a:pt x="3302000" y="7823200"/>
                </a:cubicBezTo>
                <a:cubicBezTo>
                  <a:pt x="3295650" y="7829550"/>
                  <a:pt x="3270250" y="7829550"/>
                  <a:pt x="3257550" y="7829550"/>
                </a:cubicBezTo>
                <a:cubicBezTo>
                  <a:pt x="3238500" y="7829550"/>
                  <a:pt x="3206750" y="7835900"/>
                  <a:pt x="3187700" y="7816850"/>
                </a:cubicBezTo>
                <a:cubicBezTo>
                  <a:pt x="3162300" y="7797800"/>
                  <a:pt x="3130550" y="7721600"/>
                  <a:pt x="3130550" y="7708900"/>
                </a:cubicBezTo>
                <a:lnTo>
                  <a:pt x="3130550" y="7683500"/>
                </a:lnTo>
                <a:cubicBezTo>
                  <a:pt x="3155950" y="7677150"/>
                  <a:pt x="3187700" y="7670800"/>
                  <a:pt x="3213100" y="7664450"/>
                </a:cubicBezTo>
                <a:cubicBezTo>
                  <a:pt x="3225800" y="7639050"/>
                  <a:pt x="3238500" y="7600950"/>
                  <a:pt x="3251200" y="7575550"/>
                </a:cubicBezTo>
                <a:cubicBezTo>
                  <a:pt x="3257550" y="7575550"/>
                  <a:pt x="3263900" y="7588250"/>
                  <a:pt x="3270250" y="7594600"/>
                </a:cubicBezTo>
                <a:cubicBezTo>
                  <a:pt x="3289300" y="7569200"/>
                  <a:pt x="3314700" y="7594600"/>
                  <a:pt x="3327400" y="7537450"/>
                </a:cubicBezTo>
                <a:lnTo>
                  <a:pt x="3365500" y="7537450"/>
                </a:lnTo>
                <a:close/>
                <a:moveTo>
                  <a:pt x="13385800" y="7499350"/>
                </a:moveTo>
                <a:cubicBezTo>
                  <a:pt x="13385800" y="7537450"/>
                  <a:pt x="13442950" y="7512050"/>
                  <a:pt x="13468350" y="7524750"/>
                </a:cubicBezTo>
                <a:cubicBezTo>
                  <a:pt x="13493750" y="7537450"/>
                  <a:pt x="13557250" y="7600950"/>
                  <a:pt x="13557250" y="7658100"/>
                </a:cubicBezTo>
                <a:lnTo>
                  <a:pt x="13557250" y="7715250"/>
                </a:lnTo>
                <a:cubicBezTo>
                  <a:pt x="13550900" y="7715250"/>
                  <a:pt x="13544550" y="7721600"/>
                  <a:pt x="13538200" y="7727950"/>
                </a:cubicBezTo>
                <a:cubicBezTo>
                  <a:pt x="13531850" y="7721600"/>
                  <a:pt x="13531850" y="7715250"/>
                  <a:pt x="13525500" y="7708900"/>
                </a:cubicBezTo>
                <a:cubicBezTo>
                  <a:pt x="13493750" y="7715250"/>
                  <a:pt x="13455650" y="7658100"/>
                  <a:pt x="13442950" y="7651750"/>
                </a:cubicBezTo>
                <a:cubicBezTo>
                  <a:pt x="13423900" y="7639050"/>
                  <a:pt x="13379450" y="7620000"/>
                  <a:pt x="13360400" y="7620000"/>
                </a:cubicBezTo>
                <a:lnTo>
                  <a:pt x="13227050" y="7620000"/>
                </a:lnTo>
                <a:cubicBezTo>
                  <a:pt x="13188950" y="7613650"/>
                  <a:pt x="13150850" y="7613650"/>
                  <a:pt x="13119100" y="7600950"/>
                </a:cubicBezTo>
                <a:cubicBezTo>
                  <a:pt x="13119100" y="7594600"/>
                  <a:pt x="13112750" y="7600950"/>
                  <a:pt x="13112750" y="7581900"/>
                </a:cubicBezTo>
                <a:cubicBezTo>
                  <a:pt x="13112750" y="7550150"/>
                  <a:pt x="13182600" y="7512050"/>
                  <a:pt x="13195300" y="7499350"/>
                </a:cubicBezTo>
                <a:lnTo>
                  <a:pt x="13385800" y="7499350"/>
                </a:lnTo>
                <a:close/>
                <a:moveTo>
                  <a:pt x="1955800" y="7473950"/>
                </a:moveTo>
                <a:cubicBezTo>
                  <a:pt x="1987550" y="7486650"/>
                  <a:pt x="2038350" y="7537450"/>
                  <a:pt x="2038350" y="7550150"/>
                </a:cubicBezTo>
                <a:cubicBezTo>
                  <a:pt x="2038350" y="7600950"/>
                  <a:pt x="1879600" y="7639050"/>
                  <a:pt x="1879600" y="7689850"/>
                </a:cubicBezTo>
                <a:cubicBezTo>
                  <a:pt x="1879600" y="7734300"/>
                  <a:pt x="1943100" y="7791450"/>
                  <a:pt x="1955800" y="7816850"/>
                </a:cubicBezTo>
                <a:cubicBezTo>
                  <a:pt x="2012950" y="7816850"/>
                  <a:pt x="2070100" y="7804150"/>
                  <a:pt x="2127250" y="7797800"/>
                </a:cubicBezTo>
                <a:cubicBezTo>
                  <a:pt x="2133600" y="7791450"/>
                  <a:pt x="2139950" y="7772400"/>
                  <a:pt x="2139950" y="7759700"/>
                </a:cubicBezTo>
                <a:cubicBezTo>
                  <a:pt x="2139950" y="7696200"/>
                  <a:pt x="2089150" y="7721600"/>
                  <a:pt x="2032000" y="7689850"/>
                </a:cubicBezTo>
                <a:lnTo>
                  <a:pt x="2032000" y="7670800"/>
                </a:lnTo>
                <a:lnTo>
                  <a:pt x="2082800" y="7670800"/>
                </a:lnTo>
                <a:cubicBezTo>
                  <a:pt x="2127250" y="7708900"/>
                  <a:pt x="2133600" y="7658100"/>
                  <a:pt x="2159000" y="7740650"/>
                </a:cubicBezTo>
                <a:cubicBezTo>
                  <a:pt x="2165350" y="7753350"/>
                  <a:pt x="2165350" y="7778750"/>
                  <a:pt x="2171700" y="7797800"/>
                </a:cubicBezTo>
                <a:cubicBezTo>
                  <a:pt x="2184400" y="7829550"/>
                  <a:pt x="2203450" y="7861300"/>
                  <a:pt x="2228850" y="7880350"/>
                </a:cubicBezTo>
                <a:cubicBezTo>
                  <a:pt x="2235200" y="7886700"/>
                  <a:pt x="2254250" y="7899400"/>
                  <a:pt x="2260600" y="7899400"/>
                </a:cubicBezTo>
                <a:cubicBezTo>
                  <a:pt x="2266950" y="7905750"/>
                  <a:pt x="2266950" y="7899400"/>
                  <a:pt x="2266950" y="7912100"/>
                </a:cubicBezTo>
                <a:cubicBezTo>
                  <a:pt x="2266950" y="7931150"/>
                  <a:pt x="2247900" y="7994650"/>
                  <a:pt x="2247900" y="8007350"/>
                </a:cubicBezTo>
                <a:cubicBezTo>
                  <a:pt x="2247900" y="8026400"/>
                  <a:pt x="2241550" y="8013700"/>
                  <a:pt x="2235200" y="8020050"/>
                </a:cubicBezTo>
                <a:cubicBezTo>
                  <a:pt x="2216150" y="8077200"/>
                  <a:pt x="2184400" y="8153400"/>
                  <a:pt x="2146300" y="8197850"/>
                </a:cubicBezTo>
                <a:cubicBezTo>
                  <a:pt x="2127250" y="8229600"/>
                  <a:pt x="2095500" y="8255000"/>
                  <a:pt x="2063750" y="8267700"/>
                </a:cubicBezTo>
                <a:cubicBezTo>
                  <a:pt x="2044700" y="8280400"/>
                  <a:pt x="2019300" y="8280400"/>
                  <a:pt x="1993900" y="8286750"/>
                </a:cubicBezTo>
                <a:cubicBezTo>
                  <a:pt x="1968500" y="8293100"/>
                  <a:pt x="1936750" y="8293100"/>
                  <a:pt x="1905000" y="8293100"/>
                </a:cubicBezTo>
                <a:cubicBezTo>
                  <a:pt x="1898650" y="8293100"/>
                  <a:pt x="1898650" y="8305800"/>
                  <a:pt x="1879600" y="8305800"/>
                </a:cubicBezTo>
                <a:lnTo>
                  <a:pt x="1727200" y="8305800"/>
                </a:lnTo>
                <a:cubicBezTo>
                  <a:pt x="1701800" y="8293100"/>
                  <a:pt x="1663700" y="8286750"/>
                  <a:pt x="1638300" y="8267700"/>
                </a:cubicBezTo>
                <a:cubicBezTo>
                  <a:pt x="1536700" y="8204200"/>
                  <a:pt x="1454150" y="8102600"/>
                  <a:pt x="1352550" y="8013700"/>
                </a:cubicBezTo>
                <a:lnTo>
                  <a:pt x="1352550" y="8001000"/>
                </a:lnTo>
                <a:lnTo>
                  <a:pt x="1352550" y="7988300"/>
                </a:lnTo>
                <a:cubicBezTo>
                  <a:pt x="1384300" y="7988300"/>
                  <a:pt x="1441450" y="7931150"/>
                  <a:pt x="1454150" y="7905750"/>
                </a:cubicBezTo>
                <a:cubicBezTo>
                  <a:pt x="1492250" y="7835900"/>
                  <a:pt x="1511300" y="7759700"/>
                  <a:pt x="1543050" y="7696200"/>
                </a:cubicBezTo>
                <a:cubicBezTo>
                  <a:pt x="1574800" y="7708900"/>
                  <a:pt x="1593850" y="7708900"/>
                  <a:pt x="1612900" y="7708900"/>
                </a:cubicBezTo>
                <a:cubicBezTo>
                  <a:pt x="1606550" y="7708900"/>
                  <a:pt x="1600200" y="7721600"/>
                  <a:pt x="1593850" y="7721600"/>
                </a:cubicBezTo>
                <a:cubicBezTo>
                  <a:pt x="1581150" y="7727950"/>
                  <a:pt x="1568450" y="7727950"/>
                  <a:pt x="1555750" y="7727950"/>
                </a:cubicBezTo>
                <a:cubicBezTo>
                  <a:pt x="1549400" y="7734300"/>
                  <a:pt x="1549400" y="7727950"/>
                  <a:pt x="1549400" y="7747000"/>
                </a:cubicBezTo>
                <a:cubicBezTo>
                  <a:pt x="1549400" y="7759700"/>
                  <a:pt x="1593850" y="7810500"/>
                  <a:pt x="1606550" y="7810500"/>
                </a:cubicBezTo>
                <a:cubicBezTo>
                  <a:pt x="1631950" y="7816850"/>
                  <a:pt x="1663700" y="7816850"/>
                  <a:pt x="1695450" y="7816850"/>
                </a:cubicBezTo>
                <a:cubicBezTo>
                  <a:pt x="1695450" y="7886700"/>
                  <a:pt x="1676400" y="7975600"/>
                  <a:pt x="1758950" y="7975600"/>
                </a:cubicBezTo>
                <a:cubicBezTo>
                  <a:pt x="1771650" y="7975600"/>
                  <a:pt x="1778000" y="7969250"/>
                  <a:pt x="1790700" y="7962900"/>
                </a:cubicBezTo>
                <a:cubicBezTo>
                  <a:pt x="1803400" y="7956550"/>
                  <a:pt x="1828800" y="7969250"/>
                  <a:pt x="1841500" y="7950200"/>
                </a:cubicBezTo>
                <a:lnTo>
                  <a:pt x="1968500" y="7950200"/>
                </a:lnTo>
                <a:lnTo>
                  <a:pt x="1968500" y="7899400"/>
                </a:lnTo>
                <a:lnTo>
                  <a:pt x="1949450" y="7880350"/>
                </a:lnTo>
                <a:cubicBezTo>
                  <a:pt x="1905000" y="7874000"/>
                  <a:pt x="1879600" y="7842250"/>
                  <a:pt x="1822450" y="7854950"/>
                </a:cubicBezTo>
                <a:lnTo>
                  <a:pt x="1822450" y="7785100"/>
                </a:lnTo>
                <a:cubicBezTo>
                  <a:pt x="1835150" y="7747000"/>
                  <a:pt x="1860550" y="7689850"/>
                  <a:pt x="1860550" y="7670800"/>
                </a:cubicBezTo>
                <a:cubicBezTo>
                  <a:pt x="1860550" y="7620000"/>
                  <a:pt x="1714500" y="7626350"/>
                  <a:pt x="1714500" y="7626350"/>
                </a:cubicBezTo>
                <a:lnTo>
                  <a:pt x="1714500" y="7607300"/>
                </a:lnTo>
                <a:cubicBezTo>
                  <a:pt x="1765300" y="7575550"/>
                  <a:pt x="1835150" y="7537450"/>
                  <a:pt x="1892300" y="7467600"/>
                </a:cubicBezTo>
                <a:cubicBezTo>
                  <a:pt x="1911350" y="7467600"/>
                  <a:pt x="1936750" y="7461250"/>
                  <a:pt x="1955800" y="7473950"/>
                </a:cubicBezTo>
                <a:close/>
                <a:moveTo>
                  <a:pt x="9963150" y="7442200"/>
                </a:moveTo>
                <a:cubicBezTo>
                  <a:pt x="9994900" y="7454900"/>
                  <a:pt x="9975850" y="7499350"/>
                  <a:pt x="10007600" y="7524750"/>
                </a:cubicBezTo>
                <a:lnTo>
                  <a:pt x="10007600" y="7664450"/>
                </a:lnTo>
                <a:cubicBezTo>
                  <a:pt x="9982200" y="7721600"/>
                  <a:pt x="9963150" y="7766050"/>
                  <a:pt x="9975850" y="7823200"/>
                </a:cubicBezTo>
                <a:cubicBezTo>
                  <a:pt x="9969500" y="7823200"/>
                  <a:pt x="9963150" y="7829550"/>
                  <a:pt x="9944100" y="7829550"/>
                </a:cubicBezTo>
                <a:cubicBezTo>
                  <a:pt x="9893300" y="7829550"/>
                  <a:pt x="9925050" y="7759700"/>
                  <a:pt x="9918700" y="7721600"/>
                </a:cubicBezTo>
                <a:lnTo>
                  <a:pt x="9906000" y="7708900"/>
                </a:lnTo>
                <a:cubicBezTo>
                  <a:pt x="9886950" y="7727950"/>
                  <a:pt x="9874250" y="7727950"/>
                  <a:pt x="9867900" y="7740650"/>
                </a:cubicBezTo>
                <a:cubicBezTo>
                  <a:pt x="9848850" y="7766050"/>
                  <a:pt x="9829800" y="7823200"/>
                  <a:pt x="9829800" y="7842250"/>
                </a:cubicBezTo>
                <a:lnTo>
                  <a:pt x="9829800" y="8007350"/>
                </a:lnTo>
                <a:cubicBezTo>
                  <a:pt x="9759950" y="7956550"/>
                  <a:pt x="9772650" y="7994650"/>
                  <a:pt x="9772650" y="7950200"/>
                </a:cubicBezTo>
                <a:cubicBezTo>
                  <a:pt x="9772650" y="7924800"/>
                  <a:pt x="9817100" y="7829550"/>
                  <a:pt x="9817100" y="7829550"/>
                </a:cubicBezTo>
                <a:cubicBezTo>
                  <a:pt x="9823450" y="7823200"/>
                  <a:pt x="9823450" y="7810500"/>
                  <a:pt x="9823450" y="7797800"/>
                </a:cubicBezTo>
                <a:cubicBezTo>
                  <a:pt x="9836150" y="7772400"/>
                  <a:pt x="9848850" y="7734300"/>
                  <a:pt x="9855200" y="7696200"/>
                </a:cubicBezTo>
                <a:cubicBezTo>
                  <a:pt x="9880600" y="7620000"/>
                  <a:pt x="9899650" y="7531100"/>
                  <a:pt x="9931400" y="7442200"/>
                </a:cubicBezTo>
                <a:lnTo>
                  <a:pt x="9963150" y="7442200"/>
                </a:lnTo>
                <a:close/>
                <a:moveTo>
                  <a:pt x="11760200" y="7353300"/>
                </a:moveTo>
                <a:cubicBezTo>
                  <a:pt x="11760200" y="7353300"/>
                  <a:pt x="11766550" y="7346950"/>
                  <a:pt x="11766550" y="7366000"/>
                </a:cubicBezTo>
                <a:cubicBezTo>
                  <a:pt x="11766550" y="7378700"/>
                  <a:pt x="11734800" y="7404100"/>
                  <a:pt x="11715750" y="7423150"/>
                </a:cubicBezTo>
                <a:cubicBezTo>
                  <a:pt x="11715750" y="7423150"/>
                  <a:pt x="11709400" y="7423150"/>
                  <a:pt x="11709400" y="7410450"/>
                </a:cubicBezTo>
                <a:cubicBezTo>
                  <a:pt x="11709400" y="7391400"/>
                  <a:pt x="11722100" y="7372350"/>
                  <a:pt x="11741150" y="7353300"/>
                </a:cubicBezTo>
                <a:lnTo>
                  <a:pt x="11760200" y="7353300"/>
                </a:lnTo>
                <a:close/>
                <a:moveTo>
                  <a:pt x="10534650" y="7264400"/>
                </a:moveTo>
                <a:cubicBezTo>
                  <a:pt x="10541000" y="7277100"/>
                  <a:pt x="10547350" y="7283450"/>
                  <a:pt x="10560050" y="7283450"/>
                </a:cubicBezTo>
                <a:lnTo>
                  <a:pt x="10560050" y="7327900"/>
                </a:lnTo>
                <a:lnTo>
                  <a:pt x="10515600" y="7327900"/>
                </a:lnTo>
                <a:cubicBezTo>
                  <a:pt x="10502900" y="7308850"/>
                  <a:pt x="10490200" y="7283450"/>
                  <a:pt x="10477500" y="7264400"/>
                </a:cubicBezTo>
                <a:lnTo>
                  <a:pt x="10534650" y="7264400"/>
                </a:lnTo>
                <a:close/>
                <a:moveTo>
                  <a:pt x="10655300" y="7245350"/>
                </a:moveTo>
                <a:cubicBezTo>
                  <a:pt x="10655300" y="7251700"/>
                  <a:pt x="10648950" y="7251700"/>
                  <a:pt x="10648950" y="7245350"/>
                </a:cubicBezTo>
                <a:lnTo>
                  <a:pt x="10655300" y="7245350"/>
                </a:lnTo>
                <a:close/>
                <a:moveTo>
                  <a:pt x="2419350" y="7245350"/>
                </a:moveTo>
                <a:cubicBezTo>
                  <a:pt x="2438400" y="7264400"/>
                  <a:pt x="2463800" y="7270750"/>
                  <a:pt x="2476500" y="7283450"/>
                </a:cubicBezTo>
                <a:cubicBezTo>
                  <a:pt x="2470150" y="7321550"/>
                  <a:pt x="2508250" y="7366000"/>
                  <a:pt x="2540000" y="7378700"/>
                </a:cubicBezTo>
                <a:cubicBezTo>
                  <a:pt x="2546350" y="7404100"/>
                  <a:pt x="2546350" y="7429500"/>
                  <a:pt x="2552700" y="7454900"/>
                </a:cubicBezTo>
                <a:lnTo>
                  <a:pt x="2527300" y="7454900"/>
                </a:lnTo>
                <a:cubicBezTo>
                  <a:pt x="2476500" y="7385050"/>
                  <a:pt x="2413000" y="7327900"/>
                  <a:pt x="2406650" y="7258050"/>
                </a:cubicBezTo>
                <a:cubicBezTo>
                  <a:pt x="2406650" y="7258050"/>
                  <a:pt x="2406650" y="7251700"/>
                  <a:pt x="2400300" y="7245350"/>
                </a:cubicBezTo>
                <a:lnTo>
                  <a:pt x="2419350" y="7245350"/>
                </a:lnTo>
                <a:close/>
                <a:moveTo>
                  <a:pt x="12592050" y="7308850"/>
                </a:moveTo>
                <a:cubicBezTo>
                  <a:pt x="12592050" y="7327900"/>
                  <a:pt x="12592050" y="7334250"/>
                  <a:pt x="12585700" y="7346950"/>
                </a:cubicBezTo>
                <a:lnTo>
                  <a:pt x="12522200" y="7346950"/>
                </a:lnTo>
                <a:lnTo>
                  <a:pt x="12522200" y="7258050"/>
                </a:lnTo>
                <a:cubicBezTo>
                  <a:pt x="12528550" y="7245350"/>
                  <a:pt x="12534900" y="7226300"/>
                  <a:pt x="12534900" y="7207250"/>
                </a:cubicBezTo>
                <a:cubicBezTo>
                  <a:pt x="12560300" y="7226300"/>
                  <a:pt x="12592050" y="7308850"/>
                  <a:pt x="12592050" y="7308850"/>
                </a:cubicBezTo>
                <a:close/>
                <a:moveTo>
                  <a:pt x="11798300" y="7219950"/>
                </a:moveTo>
                <a:lnTo>
                  <a:pt x="11798300" y="7239000"/>
                </a:lnTo>
                <a:cubicBezTo>
                  <a:pt x="11785600" y="7239000"/>
                  <a:pt x="11766550" y="7245350"/>
                  <a:pt x="11753850" y="7251700"/>
                </a:cubicBezTo>
                <a:cubicBezTo>
                  <a:pt x="11753850" y="7245350"/>
                  <a:pt x="11741150" y="7245350"/>
                  <a:pt x="11741150" y="7226300"/>
                </a:cubicBezTo>
                <a:cubicBezTo>
                  <a:pt x="11741150" y="7213600"/>
                  <a:pt x="11747500" y="7207250"/>
                  <a:pt x="11766550" y="7207250"/>
                </a:cubicBezTo>
                <a:cubicBezTo>
                  <a:pt x="11779250" y="7207250"/>
                  <a:pt x="11785600" y="7219950"/>
                  <a:pt x="11798300" y="7219950"/>
                </a:cubicBezTo>
                <a:close/>
                <a:moveTo>
                  <a:pt x="8978900" y="7207250"/>
                </a:moveTo>
                <a:cubicBezTo>
                  <a:pt x="8991600" y="7219950"/>
                  <a:pt x="9004300" y="7226300"/>
                  <a:pt x="9017000" y="7239000"/>
                </a:cubicBezTo>
                <a:cubicBezTo>
                  <a:pt x="9017000" y="7296150"/>
                  <a:pt x="9029700" y="7391400"/>
                  <a:pt x="9048750" y="7448550"/>
                </a:cubicBezTo>
                <a:cubicBezTo>
                  <a:pt x="9067800" y="7486650"/>
                  <a:pt x="9067800" y="7543800"/>
                  <a:pt x="9086850" y="7581900"/>
                </a:cubicBezTo>
                <a:cubicBezTo>
                  <a:pt x="9118600" y="7658100"/>
                  <a:pt x="9163050" y="7747000"/>
                  <a:pt x="9213850" y="7829550"/>
                </a:cubicBezTo>
                <a:cubicBezTo>
                  <a:pt x="9271000" y="7918450"/>
                  <a:pt x="9359900" y="7962900"/>
                  <a:pt x="9417050" y="8058150"/>
                </a:cubicBezTo>
                <a:cubicBezTo>
                  <a:pt x="9455150" y="8115300"/>
                  <a:pt x="9480550" y="8191500"/>
                  <a:pt x="9505950" y="8255000"/>
                </a:cubicBezTo>
                <a:cubicBezTo>
                  <a:pt x="9512300" y="8267700"/>
                  <a:pt x="9512300" y="8286750"/>
                  <a:pt x="9537700" y="8299450"/>
                </a:cubicBezTo>
                <a:lnTo>
                  <a:pt x="9537700" y="8356600"/>
                </a:lnTo>
                <a:cubicBezTo>
                  <a:pt x="9467850" y="8331200"/>
                  <a:pt x="9429750" y="8242300"/>
                  <a:pt x="9404350" y="8191500"/>
                </a:cubicBezTo>
                <a:cubicBezTo>
                  <a:pt x="9302750" y="7981950"/>
                  <a:pt x="9061450" y="7708900"/>
                  <a:pt x="8978900" y="7499350"/>
                </a:cubicBezTo>
                <a:cubicBezTo>
                  <a:pt x="8978900" y="7486650"/>
                  <a:pt x="8909050" y="7353300"/>
                  <a:pt x="8909050" y="7296150"/>
                </a:cubicBezTo>
                <a:cubicBezTo>
                  <a:pt x="8909050" y="7283450"/>
                  <a:pt x="8940800" y="7239000"/>
                  <a:pt x="8959850" y="7207250"/>
                </a:cubicBezTo>
                <a:lnTo>
                  <a:pt x="8978900" y="7207250"/>
                </a:lnTo>
                <a:close/>
                <a:moveTo>
                  <a:pt x="10464800" y="7150100"/>
                </a:moveTo>
                <a:cubicBezTo>
                  <a:pt x="10496550" y="7156450"/>
                  <a:pt x="10534650" y="7169150"/>
                  <a:pt x="10560050" y="7181850"/>
                </a:cubicBezTo>
                <a:cubicBezTo>
                  <a:pt x="10572750" y="7181850"/>
                  <a:pt x="10579100" y="7200900"/>
                  <a:pt x="10591800" y="7200900"/>
                </a:cubicBezTo>
                <a:cubicBezTo>
                  <a:pt x="10598150" y="7245350"/>
                  <a:pt x="10598150" y="7296150"/>
                  <a:pt x="10604500" y="7340600"/>
                </a:cubicBezTo>
                <a:cubicBezTo>
                  <a:pt x="10610850" y="7385050"/>
                  <a:pt x="10610850" y="7486650"/>
                  <a:pt x="10610850" y="7499350"/>
                </a:cubicBezTo>
                <a:cubicBezTo>
                  <a:pt x="10610850" y="7753350"/>
                  <a:pt x="10604500" y="7651750"/>
                  <a:pt x="10560050" y="7956550"/>
                </a:cubicBezTo>
                <a:cubicBezTo>
                  <a:pt x="10560050" y="7962900"/>
                  <a:pt x="10553700" y="7969250"/>
                  <a:pt x="10547350" y="7975600"/>
                </a:cubicBezTo>
                <a:cubicBezTo>
                  <a:pt x="10547350" y="7994650"/>
                  <a:pt x="10547350" y="8020050"/>
                  <a:pt x="10541000" y="8039100"/>
                </a:cubicBezTo>
                <a:cubicBezTo>
                  <a:pt x="10515600" y="8147050"/>
                  <a:pt x="10452100" y="8350250"/>
                  <a:pt x="10452100" y="8369300"/>
                </a:cubicBezTo>
                <a:lnTo>
                  <a:pt x="10452100" y="8483600"/>
                </a:lnTo>
                <a:cubicBezTo>
                  <a:pt x="10452100" y="8502650"/>
                  <a:pt x="10452100" y="8509000"/>
                  <a:pt x="10439400" y="8515350"/>
                </a:cubicBezTo>
                <a:cubicBezTo>
                  <a:pt x="10401300" y="8540750"/>
                  <a:pt x="10394950" y="8528050"/>
                  <a:pt x="10394950" y="8572500"/>
                </a:cubicBezTo>
                <a:cubicBezTo>
                  <a:pt x="10394950" y="8591550"/>
                  <a:pt x="10414000" y="8674100"/>
                  <a:pt x="10414000" y="8693150"/>
                </a:cubicBezTo>
                <a:cubicBezTo>
                  <a:pt x="10414000" y="8718550"/>
                  <a:pt x="10414000" y="8737600"/>
                  <a:pt x="10388600" y="8769350"/>
                </a:cubicBezTo>
                <a:cubicBezTo>
                  <a:pt x="10375900" y="8788400"/>
                  <a:pt x="10325100" y="8801100"/>
                  <a:pt x="10325100" y="8813800"/>
                </a:cubicBezTo>
                <a:cubicBezTo>
                  <a:pt x="10325100" y="8877300"/>
                  <a:pt x="10445750" y="8959850"/>
                  <a:pt x="10445750" y="8966200"/>
                </a:cubicBezTo>
                <a:cubicBezTo>
                  <a:pt x="10471150" y="8985250"/>
                  <a:pt x="10496550" y="9017000"/>
                  <a:pt x="10509250" y="9055100"/>
                </a:cubicBezTo>
                <a:cubicBezTo>
                  <a:pt x="10515600" y="9061450"/>
                  <a:pt x="10509250" y="9086850"/>
                  <a:pt x="10515600" y="9105900"/>
                </a:cubicBezTo>
                <a:cubicBezTo>
                  <a:pt x="10528300" y="9144000"/>
                  <a:pt x="10541000" y="9194800"/>
                  <a:pt x="10553700" y="9245600"/>
                </a:cubicBezTo>
                <a:cubicBezTo>
                  <a:pt x="10541000" y="9245600"/>
                  <a:pt x="10515600" y="9258300"/>
                  <a:pt x="10515600" y="9277350"/>
                </a:cubicBezTo>
                <a:lnTo>
                  <a:pt x="10515600" y="9417050"/>
                </a:lnTo>
                <a:cubicBezTo>
                  <a:pt x="10509250" y="9429750"/>
                  <a:pt x="10471150" y="9505950"/>
                  <a:pt x="10452100" y="9505950"/>
                </a:cubicBezTo>
                <a:cubicBezTo>
                  <a:pt x="10433050" y="9505950"/>
                  <a:pt x="10439400" y="9499600"/>
                  <a:pt x="10426700" y="9493250"/>
                </a:cubicBezTo>
                <a:cubicBezTo>
                  <a:pt x="10445750" y="9442450"/>
                  <a:pt x="10471150" y="9423400"/>
                  <a:pt x="10502900" y="9385300"/>
                </a:cubicBezTo>
                <a:lnTo>
                  <a:pt x="10502900" y="9359900"/>
                </a:lnTo>
                <a:cubicBezTo>
                  <a:pt x="10496550" y="9353550"/>
                  <a:pt x="10496550" y="9353550"/>
                  <a:pt x="10483850" y="9353550"/>
                </a:cubicBezTo>
                <a:cubicBezTo>
                  <a:pt x="10464800" y="9353550"/>
                  <a:pt x="10420350" y="9378950"/>
                  <a:pt x="10388600" y="9391650"/>
                </a:cubicBezTo>
                <a:cubicBezTo>
                  <a:pt x="10350500" y="9410700"/>
                  <a:pt x="10274300" y="9429750"/>
                  <a:pt x="10255250" y="9429750"/>
                </a:cubicBezTo>
                <a:lnTo>
                  <a:pt x="10204450" y="9429750"/>
                </a:lnTo>
                <a:lnTo>
                  <a:pt x="10204450" y="9296400"/>
                </a:lnTo>
                <a:cubicBezTo>
                  <a:pt x="10191750" y="9271000"/>
                  <a:pt x="10172700" y="9239250"/>
                  <a:pt x="10160000" y="9207500"/>
                </a:cubicBezTo>
                <a:cubicBezTo>
                  <a:pt x="10191750" y="9226550"/>
                  <a:pt x="10229850" y="9239250"/>
                  <a:pt x="10255250" y="9271000"/>
                </a:cubicBezTo>
                <a:cubicBezTo>
                  <a:pt x="10274300" y="9290050"/>
                  <a:pt x="10293350" y="9328150"/>
                  <a:pt x="10312400" y="9353550"/>
                </a:cubicBezTo>
                <a:lnTo>
                  <a:pt x="10375900" y="9353550"/>
                </a:lnTo>
                <a:cubicBezTo>
                  <a:pt x="10375900" y="9353550"/>
                  <a:pt x="10382250" y="9353550"/>
                  <a:pt x="10382250" y="9340850"/>
                </a:cubicBezTo>
                <a:cubicBezTo>
                  <a:pt x="10382250" y="9239250"/>
                  <a:pt x="10185400" y="9137650"/>
                  <a:pt x="10166350" y="9112250"/>
                </a:cubicBezTo>
                <a:cubicBezTo>
                  <a:pt x="10121900" y="9042400"/>
                  <a:pt x="10109200" y="8909050"/>
                  <a:pt x="10033000" y="8909050"/>
                </a:cubicBezTo>
                <a:cubicBezTo>
                  <a:pt x="10026650" y="8909050"/>
                  <a:pt x="10007600" y="8902700"/>
                  <a:pt x="10001250" y="8928100"/>
                </a:cubicBezTo>
                <a:cubicBezTo>
                  <a:pt x="10001250" y="8915400"/>
                  <a:pt x="10013950" y="8896350"/>
                  <a:pt x="10013950" y="8883650"/>
                </a:cubicBezTo>
                <a:cubicBezTo>
                  <a:pt x="9994900" y="8870950"/>
                  <a:pt x="9969500" y="8864600"/>
                  <a:pt x="9950450" y="8864600"/>
                </a:cubicBezTo>
                <a:cubicBezTo>
                  <a:pt x="9906000" y="8864600"/>
                  <a:pt x="9918700" y="8877300"/>
                  <a:pt x="9886950" y="8921750"/>
                </a:cubicBezTo>
                <a:cubicBezTo>
                  <a:pt x="9867900" y="8947150"/>
                  <a:pt x="9861550" y="8985250"/>
                  <a:pt x="9842500" y="9010650"/>
                </a:cubicBezTo>
                <a:cubicBezTo>
                  <a:pt x="9810750" y="9074150"/>
                  <a:pt x="9804400" y="9112250"/>
                  <a:pt x="9759950" y="9163050"/>
                </a:cubicBezTo>
                <a:cubicBezTo>
                  <a:pt x="9753600" y="9118600"/>
                  <a:pt x="9740900" y="9074150"/>
                  <a:pt x="9728200" y="9017000"/>
                </a:cubicBezTo>
                <a:cubicBezTo>
                  <a:pt x="9721850" y="9017000"/>
                  <a:pt x="9709150" y="9017000"/>
                  <a:pt x="9690100" y="9010650"/>
                </a:cubicBezTo>
                <a:lnTo>
                  <a:pt x="9690100" y="9112250"/>
                </a:lnTo>
                <a:cubicBezTo>
                  <a:pt x="9702800" y="9182100"/>
                  <a:pt x="9721850" y="9245600"/>
                  <a:pt x="9740900" y="9321800"/>
                </a:cubicBezTo>
                <a:lnTo>
                  <a:pt x="9620250" y="9321800"/>
                </a:lnTo>
                <a:cubicBezTo>
                  <a:pt x="9582150" y="9290050"/>
                  <a:pt x="9518650" y="9201150"/>
                  <a:pt x="9486900" y="9175750"/>
                </a:cubicBezTo>
                <a:cubicBezTo>
                  <a:pt x="9461500" y="9156700"/>
                  <a:pt x="9429750" y="9150350"/>
                  <a:pt x="9398000" y="9131300"/>
                </a:cubicBezTo>
                <a:cubicBezTo>
                  <a:pt x="9417050" y="9017000"/>
                  <a:pt x="9480550" y="8953500"/>
                  <a:pt x="9537700" y="8890000"/>
                </a:cubicBezTo>
                <a:cubicBezTo>
                  <a:pt x="9563100" y="8864600"/>
                  <a:pt x="9613900" y="8845550"/>
                  <a:pt x="9645650" y="8820150"/>
                </a:cubicBezTo>
                <a:cubicBezTo>
                  <a:pt x="9652000" y="8801100"/>
                  <a:pt x="9652000" y="8775700"/>
                  <a:pt x="9652000" y="8756650"/>
                </a:cubicBezTo>
                <a:cubicBezTo>
                  <a:pt x="9671050" y="8610600"/>
                  <a:pt x="9696450" y="8432800"/>
                  <a:pt x="9823450" y="8318500"/>
                </a:cubicBezTo>
                <a:lnTo>
                  <a:pt x="9823450" y="8115300"/>
                </a:lnTo>
                <a:cubicBezTo>
                  <a:pt x="9817100" y="8115300"/>
                  <a:pt x="9817100" y="8108950"/>
                  <a:pt x="9804400" y="8108950"/>
                </a:cubicBezTo>
                <a:cubicBezTo>
                  <a:pt x="9779000" y="8108950"/>
                  <a:pt x="9766300" y="8178800"/>
                  <a:pt x="9766300" y="8185150"/>
                </a:cubicBezTo>
                <a:lnTo>
                  <a:pt x="9747250" y="8185150"/>
                </a:lnTo>
                <a:lnTo>
                  <a:pt x="9544050" y="7575550"/>
                </a:lnTo>
                <a:cubicBezTo>
                  <a:pt x="9556750" y="7531100"/>
                  <a:pt x="9556750" y="7486650"/>
                  <a:pt x="9575800" y="7448550"/>
                </a:cubicBezTo>
                <a:cubicBezTo>
                  <a:pt x="9582150" y="7435850"/>
                  <a:pt x="9594850" y="7423150"/>
                  <a:pt x="9607550" y="7416800"/>
                </a:cubicBezTo>
                <a:cubicBezTo>
                  <a:pt x="9632950" y="7397750"/>
                  <a:pt x="9683750" y="7372350"/>
                  <a:pt x="9715500" y="7366000"/>
                </a:cubicBezTo>
                <a:cubicBezTo>
                  <a:pt x="9759950" y="7353300"/>
                  <a:pt x="9848850" y="7340600"/>
                  <a:pt x="9886950" y="7302500"/>
                </a:cubicBezTo>
                <a:cubicBezTo>
                  <a:pt x="9899650" y="7289800"/>
                  <a:pt x="9912350" y="7264400"/>
                  <a:pt x="9931400" y="7245350"/>
                </a:cubicBezTo>
                <a:cubicBezTo>
                  <a:pt x="9956800" y="7219950"/>
                  <a:pt x="10007600" y="7219950"/>
                  <a:pt x="10026650" y="7219950"/>
                </a:cubicBezTo>
                <a:cubicBezTo>
                  <a:pt x="10077450" y="7219950"/>
                  <a:pt x="10071100" y="7258050"/>
                  <a:pt x="10128250" y="7258050"/>
                </a:cubicBezTo>
                <a:cubicBezTo>
                  <a:pt x="10191750" y="7258050"/>
                  <a:pt x="10280650" y="7200900"/>
                  <a:pt x="10299700" y="7181850"/>
                </a:cubicBezTo>
                <a:cubicBezTo>
                  <a:pt x="10312400" y="7181850"/>
                  <a:pt x="10325100" y="7169150"/>
                  <a:pt x="10344150" y="7162800"/>
                </a:cubicBezTo>
                <a:cubicBezTo>
                  <a:pt x="10363200" y="7150100"/>
                  <a:pt x="10407650" y="7150100"/>
                  <a:pt x="10420350" y="7150100"/>
                </a:cubicBezTo>
                <a:cubicBezTo>
                  <a:pt x="10439400" y="7150100"/>
                  <a:pt x="10458450" y="7143750"/>
                  <a:pt x="10464800" y="7150100"/>
                </a:cubicBezTo>
                <a:close/>
                <a:moveTo>
                  <a:pt x="2819400" y="7105650"/>
                </a:moveTo>
                <a:cubicBezTo>
                  <a:pt x="2825750" y="7112000"/>
                  <a:pt x="2825750" y="7131050"/>
                  <a:pt x="2825750" y="7143750"/>
                </a:cubicBezTo>
                <a:cubicBezTo>
                  <a:pt x="2825750" y="7137400"/>
                  <a:pt x="2819400" y="7131050"/>
                  <a:pt x="2819400" y="7105650"/>
                </a:cubicBezTo>
                <a:close/>
                <a:moveTo>
                  <a:pt x="2667000" y="7086600"/>
                </a:moveTo>
                <a:cubicBezTo>
                  <a:pt x="2667000" y="7092950"/>
                  <a:pt x="2673350" y="7105650"/>
                  <a:pt x="2673350" y="7258050"/>
                </a:cubicBezTo>
                <a:cubicBezTo>
                  <a:pt x="2660650" y="7277100"/>
                  <a:pt x="2641600" y="7277100"/>
                  <a:pt x="2635250" y="7277100"/>
                </a:cubicBezTo>
                <a:cubicBezTo>
                  <a:pt x="2609850" y="7277100"/>
                  <a:pt x="2628900" y="7264400"/>
                  <a:pt x="2603500" y="7258050"/>
                </a:cubicBezTo>
                <a:cubicBezTo>
                  <a:pt x="2597150" y="7258050"/>
                  <a:pt x="2501900" y="7264400"/>
                  <a:pt x="2501900" y="7226300"/>
                </a:cubicBezTo>
                <a:cubicBezTo>
                  <a:pt x="2501900" y="7188200"/>
                  <a:pt x="2571750" y="7118350"/>
                  <a:pt x="2603500" y="7086600"/>
                </a:cubicBezTo>
                <a:lnTo>
                  <a:pt x="2667000" y="7086600"/>
                </a:lnTo>
                <a:close/>
                <a:moveTo>
                  <a:pt x="3638550" y="7067550"/>
                </a:moveTo>
                <a:lnTo>
                  <a:pt x="3619500" y="7067550"/>
                </a:lnTo>
                <a:cubicBezTo>
                  <a:pt x="3625850" y="7048500"/>
                  <a:pt x="3625850" y="7029450"/>
                  <a:pt x="3638550" y="7016750"/>
                </a:cubicBezTo>
                <a:lnTo>
                  <a:pt x="3638550" y="7067550"/>
                </a:lnTo>
                <a:close/>
                <a:moveTo>
                  <a:pt x="2235200" y="6915150"/>
                </a:moveTo>
                <a:cubicBezTo>
                  <a:pt x="2260600" y="6927850"/>
                  <a:pt x="2305050" y="6927850"/>
                  <a:pt x="2330450" y="6927850"/>
                </a:cubicBezTo>
                <a:cubicBezTo>
                  <a:pt x="2336800" y="6934200"/>
                  <a:pt x="2343150" y="6940550"/>
                  <a:pt x="2349500" y="6940550"/>
                </a:cubicBezTo>
                <a:cubicBezTo>
                  <a:pt x="2374900" y="6946900"/>
                  <a:pt x="2400300" y="6953250"/>
                  <a:pt x="2419350" y="6953250"/>
                </a:cubicBezTo>
                <a:cubicBezTo>
                  <a:pt x="2432050" y="6985000"/>
                  <a:pt x="2482850" y="6972300"/>
                  <a:pt x="2508250" y="6978650"/>
                </a:cubicBezTo>
                <a:cubicBezTo>
                  <a:pt x="2514600" y="6991350"/>
                  <a:pt x="2520950" y="7010400"/>
                  <a:pt x="2527300" y="7023100"/>
                </a:cubicBezTo>
                <a:cubicBezTo>
                  <a:pt x="2508250" y="7035800"/>
                  <a:pt x="2457450" y="7042150"/>
                  <a:pt x="2444750" y="7042150"/>
                </a:cubicBezTo>
                <a:cubicBezTo>
                  <a:pt x="2374900" y="7042150"/>
                  <a:pt x="2400300" y="6985000"/>
                  <a:pt x="2324100" y="6985000"/>
                </a:cubicBezTo>
                <a:cubicBezTo>
                  <a:pt x="2305050" y="6985000"/>
                  <a:pt x="2273300" y="6991350"/>
                  <a:pt x="2260600" y="6991350"/>
                </a:cubicBezTo>
                <a:cubicBezTo>
                  <a:pt x="2241550" y="6991350"/>
                  <a:pt x="2228850" y="7029450"/>
                  <a:pt x="2222500" y="7042150"/>
                </a:cubicBezTo>
                <a:cubicBezTo>
                  <a:pt x="2209800" y="7048500"/>
                  <a:pt x="2190750" y="7048500"/>
                  <a:pt x="2178050" y="7048500"/>
                </a:cubicBezTo>
                <a:cubicBezTo>
                  <a:pt x="2152650" y="7048500"/>
                  <a:pt x="2095500" y="7029450"/>
                  <a:pt x="2095500" y="7004050"/>
                </a:cubicBezTo>
                <a:cubicBezTo>
                  <a:pt x="2095500" y="6991350"/>
                  <a:pt x="2133600" y="6940550"/>
                  <a:pt x="2146300" y="6902450"/>
                </a:cubicBezTo>
                <a:cubicBezTo>
                  <a:pt x="2172653" y="6902450"/>
                  <a:pt x="2177415" y="6899720"/>
                  <a:pt x="2182368" y="6899339"/>
                </a:cubicBezTo>
                <a:cubicBezTo>
                  <a:pt x="2188083" y="6898831"/>
                  <a:pt x="2194116" y="6901434"/>
                  <a:pt x="2235200" y="6915150"/>
                </a:cubicBezTo>
                <a:close/>
                <a:moveTo>
                  <a:pt x="4089400" y="6889750"/>
                </a:moveTo>
                <a:cubicBezTo>
                  <a:pt x="4089400" y="6902450"/>
                  <a:pt x="3987800" y="7118350"/>
                  <a:pt x="3956050" y="7175500"/>
                </a:cubicBezTo>
                <a:lnTo>
                  <a:pt x="3898900" y="7175500"/>
                </a:lnTo>
                <a:lnTo>
                  <a:pt x="3898900" y="7131050"/>
                </a:lnTo>
                <a:cubicBezTo>
                  <a:pt x="3924300" y="7099300"/>
                  <a:pt x="3949700" y="7054850"/>
                  <a:pt x="3962400" y="7023100"/>
                </a:cubicBezTo>
                <a:cubicBezTo>
                  <a:pt x="3968750" y="7004050"/>
                  <a:pt x="4013200" y="6858000"/>
                  <a:pt x="4057650" y="6858000"/>
                </a:cubicBezTo>
                <a:cubicBezTo>
                  <a:pt x="4083050" y="6858000"/>
                  <a:pt x="4089400" y="6883400"/>
                  <a:pt x="4089400" y="6889750"/>
                </a:cubicBezTo>
                <a:close/>
                <a:moveTo>
                  <a:pt x="3092450" y="6775450"/>
                </a:moveTo>
                <a:cubicBezTo>
                  <a:pt x="3098800" y="6826250"/>
                  <a:pt x="3105150" y="6883400"/>
                  <a:pt x="3111500" y="6927850"/>
                </a:cubicBezTo>
                <a:cubicBezTo>
                  <a:pt x="3124200" y="6985000"/>
                  <a:pt x="3124200" y="7054850"/>
                  <a:pt x="3136900" y="7118350"/>
                </a:cubicBezTo>
                <a:cubicBezTo>
                  <a:pt x="3143250" y="7156450"/>
                  <a:pt x="3181350" y="7219950"/>
                  <a:pt x="3181350" y="7239000"/>
                </a:cubicBezTo>
                <a:cubicBezTo>
                  <a:pt x="3181350" y="7251700"/>
                  <a:pt x="3168650" y="7264400"/>
                  <a:pt x="3162300" y="7283450"/>
                </a:cubicBezTo>
                <a:lnTo>
                  <a:pt x="3136900" y="7283450"/>
                </a:lnTo>
                <a:cubicBezTo>
                  <a:pt x="3124200" y="7251700"/>
                  <a:pt x="3105150" y="7226300"/>
                  <a:pt x="3086100" y="7200900"/>
                </a:cubicBezTo>
                <a:cubicBezTo>
                  <a:pt x="3048000" y="7226300"/>
                  <a:pt x="3041650" y="7296150"/>
                  <a:pt x="3028950" y="7334250"/>
                </a:cubicBezTo>
                <a:cubicBezTo>
                  <a:pt x="2984500" y="7264400"/>
                  <a:pt x="2984500" y="7194550"/>
                  <a:pt x="2978150" y="7131050"/>
                </a:cubicBezTo>
                <a:cubicBezTo>
                  <a:pt x="2978150" y="7131050"/>
                  <a:pt x="2971800" y="7131050"/>
                  <a:pt x="2971800" y="7118350"/>
                </a:cubicBezTo>
                <a:lnTo>
                  <a:pt x="2971800" y="6934200"/>
                </a:lnTo>
                <a:cubicBezTo>
                  <a:pt x="2984500" y="6921500"/>
                  <a:pt x="2984500" y="6902450"/>
                  <a:pt x="2984500" y="6889750"/>
                </a:cubicBezTo>
                <a:cubicBezTo>
                  <a:pt x="2997200" y="6858000"/>
                  <a:pt x="3009900" y="6813550"/>
                  <a:pt x="3035300" y="6794500"/>
                </a:cubicBezTo>
                <a:cubicBezTo>
                  <a:pt x="3041650" y="6781800"/>
                  <a:pt x="3048000" y="6775450"/>
                  <a:pt x="3067050" y="6775450"/>
                </a:cubicBezTo>
                <a:lnTo>
                  <a:pt x="3092450" y="6775450"/>
                </a:lnTo>
                <a:close/>
                <a:moveTo>
                  <a:pt x="10102850" y="6737350"/>
                </a:moveTo>
                <a:lnTo>
                  <a:pt x="10102850" y="6756400"/>
                </a:lnTo>
                <a:cubicBezTo>
                  <a:pt x="10090150" y="6756400"/>
                  <a:pt x="10026650" y="6756400"/>
                  <a:pt x="10026650" y="6794500"/>
                </a:cubicBezTo>
                <a:cubicBezTo>
                  <a:pt x="10026650" y="6807200"/>
                  <a:pt x="10039350" y="6826250"/>
                  <a:pt x="10045700" y="6838950"/>
                </a:cubicBezTo>
                <a:cubicBezTo>
                  <a:pt x="10058400" y="6845300"/>
                  <a:pt x="10071100" y="6845300"/>
                  <a:pt x="10083800" y="6845300"/>
                </a:cubicBezTo>
                <a:cubicBezTo>
                  <a:pt x="10102850" y="6845300"/>
                  <a:pt x="10172700" y="6838950"/>
                  <a:pt x="10210800" y="6832600"/>
                </a:cubicBezTo>
                <a:cubicBezTo>
                  <a:pt x="10217150" y="6832600"/>
                  <a:pt x="10223500" y="6826250"/>
                  <a:pt x="10223500" y="6819900"/>
                </a:cubicBezTo>
                <a:lnTo>
                  <a:pt x="10483850" y="6819900"/>
                </a:lnTo>
                <a:cubicBezTo>
                  <a:pt x="10502900" y="6845300"/>
                  <a:pt x="10528300" y="6838950"/>
                  <a:pt x="10553700" y="6845300"/>
                </a:cubicBezTo>
                <a:cubicBezTo>
                  <a:pt x="10572750" y="6864350"/>
                  <a:pt x="10610850" y="6864350"/>
                  <a:pt x="10629900" y="6877050"/>
                </a:cubicBezTo>
                <a:cubicBezTo>
                  <a:pt x="10648950" y="6889750"/>
                  <a:pt x="10668000" y="6902450"/>
                  <a:pt x="10680700" y="6915150"/>
                </a:cubicBezTo>
                <a:cubicBezTo>
                  <a:pt x="10687050" y="6927850"/>
                  <a:pt x="10718800" y="6908800"/>
                  <a:pt x="10718800" y="6927850"/>
                </a:cubicBezTo>
                <a:lnTo>
                  <a:pt x="10718800" y="7016750"/>
                </a:lnTo>
                <a:cubicBezTo>
                  <a:pt x="10706100" y="7029450"/>
                  <a:pt x="10706100" y="7048500"/>
                  <a:pt x="10699750" y="7067550"/>
                </a:cubicBezTo>
                <a:lnTo>
                  <a:pt x="10661650" y="7067550"/>
                </a:lnTo>
                <a:cubicBezTo>
                  <a:pt x="10604500" y="7042150"/>
                  <a:pt x="10560050" y="7035800"/>
                  <a:pt x="10509250" y="7016750"/>
                </a:cubicBezTo>
                <a:cubicBezTo>
                  <a:pt x="10496550" y="7004050"/>
                  <a:pt x="10496550" y="6978650"/>
                  <a:pt x="10483850" y="6959600"/>
                </a:cubicBezTo>
                <a:lnTo>
                  <a:pt x="9925050" y="6959600"/>
                </a:lnTo>
                <a:cubicBezTo>
                  <a:pt x="9899650" y="6978650"/>
                  <a:pt x="9861550" y="6965950"/>
                  <a:pt x="9836150" y="6972300"/>
                </a:cubicBezTo>
                <a:cubicBezTo>
                  <a:pt x="9836150" y="6972300"/>
                  <a:pt x="9829800" y="6978650"/>
                  <a:pt x="9823450" y="6978650"/>
                </a:cubicBezTo>
                <a:cubicBezTo>
                  <a:pt x="9785350" y="6985000"/>
                  <a:pt x="9728200" y="6991350"/>
                  <a:pt x="9709150" y="7023100"/>
                </a:cubicBezTo>
                <a:lnTo>
                  <a:pt x="9664700" y="7023100"/>
                </a:lnTo>
                <a:lnTo>
                  <a:pt x="9664700" y="7004050"/>
                </a:lnTo>
                <a:cubicBezTo>
                  <a:pt x="9715500" y="6908800"/>
                  <a:pt x="9804400" y="6902450"/>
                  <a:pt x="9874250" y="6845300"/>
                </a:cubicBezTo>
                <a:lnTo>
                  <a:pt x="9918700" y="6845300"/>
                </a:lnTo>
                <a:cubicBezTo>
                  <a:pt x="9918700" y="6807200"/>
                  <a:pt x="9918700" y="6788150"/>
                  <a:pt x="9899650" y="6788150"/>
                </a:cubicBezTo>
                <a:cubicBezTo>
                  <a:pt x="9886950" y="6788150"/>
                  <a:pt x="9861550" y="6807200"/>
                  <a:pt x="9842500" y="6807200"/>
                </a:cubicBezTo>
                <a:cubicBezTo>
                  <a:pt x="9747250" y="6832600"/>
                  <a:pt x="9626600" y="6845300"/>
                  <a:pt x="9556750" y="6921500"/>
                </a:cubicBezTo>
                <a:cubicBezTo>
                  <a:pt x="9525000" y="6946900"/>
                  <a:pt x="9512300" y="6997700"/>
                  <a:pt x="9486900" y="7029450"/>
                </a:cubicBezTo>
                <a:cubicBezTo>
                  <a:pt x="9461500" y="7067550"/>
                  <a:pt x="9417050" y="7099300"/>
                  <a:pt x="9378950" y="7131050"/>
                </a:cubicBezTo>
                <a:lnTo>
                  <a:pt x="9378950" y="7054850"/>
                </a:lnTo>
                <a:cubicBezTo>
                  <a:pt x="9385300" y="7042150"/>
                  <a:pt x="9398000" y="7029450"/>
                  <a:pt x="9410700" y="7016750"/>
                </a:cubicBezTo>
                <a:lnTo>
                  <a:pt x="9410700" y="6965950"/>
                </a:lnTo>
                <a:cubicBezTo>
                  <a:pt x="9410700" y="6965950"/>
                  <a:pt x="9410700" y="6959600"/>
                  <a:pt x="9398000" y="6959600"/>
                </a:cubicBezTo>
                <a:cubicBezTo>
                  <a:pt x="9378950" y="6959600"/>
                  <a:pt x="9353550" y="6985000"/>
                  <a:pt x="9328150" y="6997700"/>
                </a:cubicBezTo>
                <a:lnTo>
                  <a:pt x="9328150" y="6978650"/>
                </a:lnTo>
                <a:cubicBezTo>
                  <a:pt x="9347200" y="6953250"/>
                  <a:pt x="9359900" y="6927850"/>
                  <a:pt x="9378950" y="6896100"/>
                </a:cubicBezTo>
                <a:cubicBezTo>
                  <a:pt x="9385300" y="6896100"/>
                  <a:pt x="9398000" y="6896100"/>
                  <a:pt x="9404350" y="6889750"/>
                </a:cubicBezTo>
                <a:cubicBezTo>
                  <a:pt x="9417050" y="6870700"/>
                  <a:pt x="9493250" y="6864350"/>
                  <a:pt x="9505950" y="6845300"/>
                </a:cubicBezTo>
                <a:cubicBezTo>
                  <a:pt x="9550400" y="6826250"/>
                  <a:pt x="9550400" y="6845300"/>
                  <a:pt x="9569450" y="6819900"/>
                </a:cubicBezTo>
                <a:cubicBezTo>
                  <a:pt x="9588500" y="6819900"/>
                  <a:pt x="9607550" y="6813550"/>
                  <a:pt x="9626600" y="6807200"/>
                </a:cubicBezTo>
                <a:cubicBezTo>
                  <a:pt x="9632950" y="6807200"/>
                  <a:pt x="9639300" y="6800850"/>
                  <a:pt x="9639300" y="6794500"/>
                </a:cubicBezTo>
                <a:cubicBezTo>
                  <a:pt x="9721850" y="6775450"/>
                  <a:pt x="9791700" y="6743700"/>
                  <a:pt x="9880600" y="6724650"/>
                </a:cubicBezTo>
                <a:cubicBezTo>
                  <a:pt x="9906000" y="6718300"/>
                  <a:pt x="9969500" y="6718300"/>
                  <a:pt x="9982200" y="6718300"/>
                </a:cubicBezTo>
                <a:cubicBezTo>
                  <a:pt x="10001250" y="6718300"/>
                  <a:pt x="10064750" y="6737350"/>
                  <a:pt x="10102850" y="6737350"/>
                </a:cubicBezTo>
                <a:close/>
                <a:moveTo>
                  <a:pt x="2254250" y="6673850"/>
                </a:moveTo>
                <a:cubicBezTo>
                  <a:pt x="2355850" y="6699250"/>
                  <a:pt x="2451100" y="6762750"/>
                  <a:pt x="2540000" y="6794500"/>
                </a:cubicBezTo>
                <a:cubicBezTo>
                  <a:pt x="2552700" y="6813550"/>
                  <a:pt x="2603500" y="6832600"/>
                  <a:pt x="2622550" y="6845300"/>
                </a:cubicBezTo>
                <a:cubicBezTo>
                  <a:pt x="2622550" y="6851650"/>
                  <a:pt x="2609850" y="6864350"/>
                  <a:pt x="2609850" y="6870700"/>
                </a:cubicBezTo>
                <a:lnTo>
                  <a:pt x="2571750" y="6870700"/>
                </a:lnTo>
                <a:cubicBezTo>
                  <a:pt x="2552700" y="6870700"/>
                  <a:pt x="2571750" y="6845300"/>
                  <a:pt x="2559050" y="6832600"/>
                </a:cubicBezTo>
                <a:cubicBezTo>
                  <a:pt x="2476500" y="6800850"/>
                  <a:pt x="2444750" y="6762750"/>
                  <a:pt x="2374900" y="6762750"/>
                </a:cubicBezTo>
                <a:cubicBezTo>
                  <a:pt x="2362200" y="6762750"/>
                  <a:pt x="2343150" y="6762750"/>
                  <a:pt x="2324100" y="6769100"/>
                </a:cubicBezTo>
                <a:cubicBezTo>
                  <a:pt x="2273300" y="6788150"/>
                  <a:pt x="2184400" y="6826250"/>
                  <a:pt x="2171700" y="6826250"/>
                </a:cubicBezTo>
                <a:cubicBezTo>
                  <a:pt x="2120900" y="6826250"/>
                  <a:pt x="2019300" y="6737350"/>
                  <a:pt x="2019300" y="6680200"/>
                </a:cubicBezTo>
                <a:cubicBezTo>
                  <a:pt x="2019300" y="6635750"/>
                  <a:pt x="2057400" y="6629400"/>
                  <a:pt x="2101850" y="6629400"/>
                </a:cubicBezTo>
                <a:cubicBezTo>
                  <a:pt x="2159000" y="6629400"/>
                  <a:pt x="2216150" y="6667500"/>
                  <a:pt x="2254250" y="6673850"/>
                </a:cubicBezTo>
                <a:close/>
                <a:moveTo>
                  <a:pt x="3429000" y="6565900"/>
                </a:moveTo>
                <a:cubicBezTo>
                  <a:pt x="3435350" y="6584950"/>
                  <a:pt x="3441700" y="6604000"/>
                  <a:pt x="3454400" y="6623050"/>
                </a:cubicBezTo>
                <a:cubicBezTo>
                  <a:pt x="3479800" y="6661150"/>
                  <a:pt x="3524250" y="6661150"/>
                  <a:pt x="3524250" y="6692900"/>
                </a:cubicBezTo>
                <a:cubicBezTo>
                  <a:pt x="3524250" y="6724650"/>
                  <a:pt x="3479800" y="6896100"/>
                  <a:pt x="3435350" y="6896100"/>
                </a:cubicBezTo>
                <a:cubicBezTo>
                  <a:pt x="3409950" y="6896100"/>
                  <a:pt x="3416300" y="6896100"/>
                  <a:pt x="3409950" y="6864350"/>
                </a:cubicBezTo>
                <a:cubicBezTo>
                  <a:pt x="3397250" y="6826250"/>
                  <a:pt x="3378200" y="6737350"/>
                  <a:pt x="3378200" y="6724650"/>
                </a:cubicBezTo>
                <a:lnTo>
                  <a:pt x="3378200" y="6565900"/>
                </a:lnTo>
                <a:lnTo>
                  <a:pt x="3429000" y="6565900"/>
                </a:lnTo>
                <a:close/>
                <a:moveTo>
                  <a:pt x="2641600" y="6597650"/>
                </a:moveTo>
                <a:cubicBezTo>
                  <a:pt x="2641600" y="6616700"/>
                  <a:pt x="2628900" y="6635750"/>
                  <a:pt x="2628900" y="6648450"/>
                </a:cubicBezTo>
                <a:lnTo>
                  <a:pt x="2603500" y="6648450"/>
                </a:lnTo>
                <a:cubicBezTo>
                  <a:pt x="2590800" y="6635750"/>
                  <a:pt x="2578100" y="6623050"/>
                  <a:pt x="2571750" y="6629400"/>
                </a:cubicBezTo>
                <a:cubicBezTo>
                  <a:pt x="2597150" y="6578600"/>
                  <a:pt x="2565400" y="6565900"/>
                  <a:pt x="2609850" y="6565900"/>
                </a:cubicBezTo>
                <a:cubicBezTo>
                  <a:pt x="2635250" y="6565900"/>
                  <a:pt x="2641600" y="6584950"/>
                  <a:pt x="2641600" y="6597650"/>
                </a:cubicBezTo>
                <a:close/>
                <a:moveTo>
                  <a:pt x="3054350" y="6419850"/>
                </a:moveTo>
                <a:cubicBezTo>
                  <a:pt x="3041650" y="6451600"/>
                  <a:pt x="3035300" y="6496050"/>
                  <a:pt x="3016250" y="6534150"/>
                </a:cubicBezTo>
                <a:cubicBezTo>
                  <a:pt x="2971800" y="6654800"/>
                  <a:pt x="2914650" y="6750050"/>
                  <a:pt x="2921000" y="6870700"/>
                </a:cubicBezTo>
                <a:cubicBezTo>
                  <a:pt x="2870200" y="6870700"/>
                  <a:pt x="2857500" y="6870700"/>
                  <a:pt x="2857500" y="6838950"/>
                </a:cubicBezTo>
                <a:cubicBezTo>
                  <a:pt x="2857500" y="6756400"/>
                  <a:pt x="2933700" y="6597650"/>
                  <a:pt x="2946400" y="6546850"/>
                </a:cubicBezTo>
                <a:cubicBezTo>
                  <a:pt x="2952750" y="6521450"/>
                  <a:pt x="2965450" y="6496050"/>
                  <a:pt x="2965450" y="6470650"/>
                </a:cubicBezTo>
                <a:cubicBezTo>
                  <a:pt x="2984500" y="6457950"/>
                  <a:pt x="3009900" y="6445250"/>
                  <a:pt x="3028950" y="6419850"/>
                </a:cubicBezTo>
                <a:lnTo>
                  <a:pt x="3054350" y="6419850"/>
                </a:lnTo>
                <a:close/>
                <a:moveTo>
                  <a:pt x="3625850" y="6388100"/>
                </a:moveTo>
                <a:cubicBezTo>
                  <a:pt x="3613150" y="6419850"/>
                  <a:pt x="3600450" y="6451600"/>
                  <a:pt x="3587750" y="6477000"/>
                </a:cubicBezTo>
                <a:cubicBezTo>
                  <a:pt x="3581400" y="6489700"/>
                  <a:pt x="3543300" y="6521450"/>
                  <a:pt x="3543300" y="6546850"/>
                </a:cubicBezTo>
                <a:lnTo>
                  <a:pt x="3524250" y="6546850"/>
                </a:lnTo>
                <a:cubicBezTo>
                  <a:pt x="3517900" y="6527800"/>
                  <a:pt x="3505200" y="6515100"/>
                  <a:pt x="3505200" y="6496050"/>
                </a:cubicBezTo>
                <a:cubicBezTo>
                  <a:pt x="3505200" y="6483350"/>
                  <a:pt x="3536950" y="6407150"/>
                  <a:pt x="3556000" y="6362700"/>
                </a:cubicBezTo>
                <a:cubicBezTo>
                  <a:pt x="3568700" y="6362700"/>
                  <a:pt x="3587750" y="6362700"/>
                  <a:pt x="3625850" y="6350000"/>
                </a:cubicBezTo>
                <a:lnTo>
                  <a:pt x="3625850" y="6388100"/>
                </a:lnTo>
                <a:close/>
                <a:moveTo>
                  <a:pt x="2622550" y="6362700"/>
                </a:moveTo>
                <a:cubicBezTo>
                  <a:pt x="2622550" y="6369050"/>
                  <a:pt x="2616200" y="6381750"/>
                  <a:pt x="2603500" y="6394450"/>
                </a:cubicBezTo>
                <a:cubicBezTo>
                  <a:pt x="2584450" y="6369050"/>
                  <a:pt x="2597150" y="6350000"/>
                  <a:pt x="2603500" y="6350000"/>
                </a:cubicBezTo>
                <a:cubicBezTo>
                  <a:pt x="2609850" y="6350000"/>
                  <a:pt x="2616200" y="6362700"/>
                  <a:pt x="2622550" y="6362700"/>
                </a:cubicBezTo>
                <a:close/>
                <a:moveTo>
                  <a:pt x="2273300" y="6394450"/>
                </a:moveTo>
                <a:cubicBezTo>
                  <a:pt x="2343150" y="6413500"/>
                  <a:pt x="2387600" y="6457950"/>
                  <a:pt x="2470150" y="6470650"/>
                </a:cubicBezTo>
                <a:lnTo>
                  <a:pt x="2470150" y="6559550"/>
                </a:lnTo>
                <a:cubicBezTo>
                  <a:pt x="2438400" y="6559550"/>
                  <a:pt x="2393950" y="6546850"/>
                  <a:pt x="2368550" y="6559550"/>
                </a:cubicBezTo>
                <a:cubicBezTo>
                  <a:pt x="2355850" y="6559550"/>
                  <a:pt x="2349500" y="6572250"/>
                  <a:pt x="2336800" y="6578600"/>
                </a:cubicBezTo>
                <a:cubicBezTo>
                  <a:pt x="2330450" y="6584950"/>
                  <a:pt x="2311400" y="6584950"/>
                  <a:pt x="2298700" y="6584950"/>
                </a:cubicBezTo>
                <a:cubicBezTo>
                  <a:pt x="2247900" y="6584950"/>
                  <a:pt x="2133600" y="6540500"/>
                  <a:pt x="2127250" y="6496050"/>
                </a:cubicBezTo>
                <a:lnTo>
                  <a:pt x="2216150" y="6496050"/>
                </a:lnTo>
                <a:cubicBezTo>
                  <a:pt x="2222500" y="6489700"/>
                  <a:pt x="2222500" y="6496050"/>
                  <a:pt x="2222500" y="6477000"/>
                </a:cubicBezTo>
                <a:cubicBezTo>
                  <a:pt x="2222500" y="6457950"/>
                  <a:pt x="2152650" y="6426200"/>
                  <a:pt x="2146300" y="6426200"/>
                </a:cubicBezTo>
                <a:cubicBezTo>
                  <a:pt x="2120900" y="6426200"/>
                  <a:pt x="2095500" y="6457950"/>
                  <a:pt x="2108200" y="6489700"/>
                </a:cubicBezTo>
                <a:cubicBezTo>
                  <a:pt x="2070100" y="6470650"/>
                  <a:pt x="2070100" y="6464300"/>
                  <a:pt x="2070100" y="6445250"/>
                </a:cubicBezTo>
                <a:cubicBezTo>
                  <a:pt x="2070100" y="6432550"/>
                  <a:pt x="2101850" y="6381750"/>
                  <a:pt x="2114550" y="6350000"/>
                </a:cubicBezTo>
                <a:cubicBezTo>
                  <a:pt x="2165350" y="6330950"/>
                  <a:pt x="2222500" y="6381750"/>
                  <a:pt x="2273300" y="6394450"/>
                </a:cubicBezTo>
                <a:close/>
                <a:moveTo>
                  <a:pt x="3295650" y="6223000"/>
                </a:moveTo>
                <a:lnTo>
                  <a:pt x="3295650" y="6235700"/>
                </a:lnTo>
                <a:cubicBezTo>
                  <a:pt x="3289300" y="6261100"/>
                  <a:pt x="3276600" y="6280150"/>
                  <a:pt x="3263900" y="6305550"/>
                </a:cubicBezTo>
                <a:lnTo>
                  <a:pt x="3232150" y="6305550"/>
                </a:lnTo>
                <a:cubicBezTo>
                  <a:pt x="3232150" y="6299200"/>
                  <a:pt x="3225800" y="6299200"/>
                  <a:pt x="3225800" y="6280150"/>
                </a:cubicBezTo>
                <a:cubicBezTo>
                  <a:pt x="3225800" y="6267450"/>
                  <a:pt x="3257550" y="6216650"/>
                  <a:pt x="3270250" y="6216650"/>
                </a:cubicBezTo>
                <a:cubicBezTo>
                  <a:pt x="3289300" y="6216650"/>
                  <a:pt x="3289300" y="6223000"/>
                  <a:pt x="3295650" y="6223000"/>
                </a:cubicBezTo>
                <a:close/>
                <a:moveTo>
                  <a:pt x="2387600" y="6108700"/>
                </a:moveTo>
                <a:cubicBezTo>
                  <a:pt x="2419350" y="6153150"/>
                  <a:pt x="2457450" y="6197600"/>
                  <a:pt x="2501900" y="6235700"/>
                </a:cubicBezTo>
                <a:cubicBezTo>
                  <a:pt x="2508250" y="6242050"/>
                  <a:pt x="2584450" y="6267450"/>
                  <a:pt x="2584450" y="6299200"/>
                </a:cubicBezTo>
                <a:cubicBezTo>
                  <a:pt x="2584450" y="6311900"/>
                  <a:pt x="2571750" y="6318250"/>
                  <a:pt x="2559050" y="6318250"/>
                </a:cubicBezTo>
                <a:cubicBezTo>
                  <a:pt x="2540000" y="6318250"/>
                  <a:pt x="2470150" y="6229350"/>
                  <a:pt x="2451100" y="6229350"/>
                </a:cubicBezTo>
                <a:cubicBezTo>
                  <a:pt x="2438400" y="6229350"/>
                  <a:pt x="2413000" y="6242050"/>
                  <a:pt x="2393950" y="6242050"/>
                </a:cubicBezTo>
                <a:cubicBezTo>
                  <a:pt x="2381250" y="6261100"/>
                  <a:pt x="2362200" y="6292850"/>
                  <a:pt x="2349500" y="6292850"/>
                </a:cubicBezTo>
                <a:cubicBezTo>
                  <a:pt x="2330450" y="6292850"/>
                  <a:pt x="2292350" y="6280150"/>
                  <a:pt x="2266950" y="6261100"/>
                </a:cubicBezTo>
                <a:lnTo>
                  <a:pt x="2266950" y="6210300"/>
                </a:lnTo>
                <a:lnTo>
                  <a:pt x="2266950" y="6184900"/>
                </a:lnTo>
                <a:cubicBezTo>
                  <a:pt x="2279650" y="6096000"/>
                  <a:pt x="2279650" y="6108700"/>
                  <a:pt x="2336800" y="6108700"/>
                </a:cubicBezTo>
                <a:lnTo>
                  <a:pt x="2387600" y="6108700"/>
                </a:lnTo>
                <a:close/>
                <a:moveTo>
                  <a:pt x="3702050" y="6064250"/>
                </a:moveTo>
                <a:cubicBezTo>
                  <a:pt x="3702050" y="6076950"/>
                  <a:pt x="3689350" y="6108700"/>
                  <a:pt x="3689350" y="6134100"/>
                </a:cubicBezTo>
                <a:lnTo>
                  <a:pt x="3644900" y="6134100"/>
                </a:lnTo>
                <a:lnTo>
                  <a:pt x="3644900" y="6070600"/>
                </a:lnTo>
                <a:cubicBezTo>
                  <a:pt x="3657600" y="6057900"/>
                  <a:pt x="3663950" y="6032500"/>
                  <a:pt x="3689350" y="6026150"/>
                </a:cubicBezTo>
                <a:cubicBezTo>
                  <a:pt x="3689350" y="6038850"/>
                  <a:pt x="3702050" y="6045200"/>
                  <a:pt x="3702050" y="6064250"/>
                </a:cubicBezTo>
                <a:close/>
                <a:moveTo>
                  <a:pt x="9290050" y="6013450"/>
                </a:moveTo>
                <a:cubicBezTo>
                  <a:pt x="9290050" y="6032500"/>
                  <a:pt x="9258300" y="6057900"/>
                  <a:pt x="9258300" y="6064250"/>
                </a:cubicBezTo>
                <a:cubicBezTo>
                  <a:pt x="9264650" y="6019800"/>
                  <a:pt x="9264650" y="6000750"/>
                  <a:pt x="9264650" y="5981700"/>
                </a:cubicBezTo>
                <a:cubicBezTo>
                  <a:pt x="9277350" y="5988050"/>
                  <a:pt x="9290050" y="6007100"/>
                  <a:pt x="9290050" y="6013450"/>
                </a:cubicBezTo>
                <a:close/>
                <a:moveTo>
                  <a:pt x="2781300" y="5969000"/>
                </a:moveTo>
                <a:cubicBezTo>
                  <a:pt x="2781300" y="5969000"/>
                  <a:pt x="2774950" y="5969000"/>
                  <a:pt x="2768600" y="5975350"/>
                </a:cubicBezTo>
                <a:cubicBezTo>
                  <a:pt x="2762250" y="5969000"/>
                  <a:pt x="2762250" y="5962650"/>
                  <a:pt x="2762250" y="5956300"/>
                </a:cubicBezTo>
                <a:cubicBezTo>
                  <a:pt x="2768600" y="5956300"/>
                  <a:pt x="2781300" y="5962650"/>
                  <a:pt x="2781300" y="5969000"/>
                </a:cubicBezTo>
                <a:close/>
                <a:moveTo>
                  <a:pt x="2749550" y="6057900"/>
                </a:moveTo>
                <a:cubicBezTo>
                  <a:pt x="2800350" y="6108700"/>
                  <a:pt x="2717800" y="6197600"/>
                  <a:pt x="2787650" y="6235700"/>
                </a:cubicBezTo>
                <a:cubicBezTo>
                  <a:pt x="2819400" y="6261100"/>
                  <a:pt x="2889250" y="6261100"/>
                  <a:pt x="2908300" y="6292850"/>
                </a:cubicBezTo>
                <a:cubicBezTo>
                  <a:pt x="2914650" y="6311900"/>
                  <a:pt x="2927350" y="6330950"/>
                  <a:pt x="2927350" y="6343650"/>
                </a:cubicBezTo>
                <a:cubicBezTo>
                  <a:pt x="2927350" y="6362700"/>
                  <a:pt x="2882900" y="6470650"/>
                  <a:pt x="2882900" y="6483350"/>
                </a:cubicBezTo>
                <a:cubicBezTo>
                  <a:pt x="2876550" y="6508750"/>
                  <a:pt x="2882900" y="6540500"/>
                  <a:pt x="2876550" y="6565900"/>
                </a:cubicBezTo>
                <a:cubicBezTo>
                  <a:pt x="2870200" y="6584950"/>
                  <a:pt x="2851150" y="6604000"/>
                  <a:pt x="2832100" y="6604000"/>
                </a:cubicBezTo>
                <a:cubicBezTo>
                  <a:pt x="2819400" y="6604000"/>
                  <a:pt x="2800350" y="6597650"/>
                  <a:pt x="2794000" y="6591300"/>
                </a:cubicBezTo>
                <a:cubicBezTo>
                  <a:pt x="2774950" y="6584950"/>
                  <a:pt x="2755900" y="6565900"/>
                  <a:pt x="2730500" y="6553200"/>
                </a:cubicBezTo>
                <a:cubicBezTo>
                  <a:pt x="2724150" y="6546850"/>
                  <a:pt x="2724150" y="6534150"/>
                  <a:pt x="2724150" y="6521450"/>
                </a:cubicBezTo>
                <a:cubicBezTo>
                  <a:pt x="2724150" y="6464300"/>
                  <a:pt x="2762250" y="6267450"/>
                  <a:pt x="2762250" y="6248400"/>
                </a:cubicBezTo>
                <a:cubicBezTo>
                  <a:pt x="2762250" y="6235700"/>
                  <a:pt x="2755900" y="6242050"/>
                  <a:pt x="2755900" y="6229350"/>
                </a:cubicBezTo>
                <a:cubicBezTo>
                  <a:pt x="2736850" y="6229350"/>
                  <a:pt x="2717800" y="6229350"/>
                  <a:pt x="2698750" y="6223000"/>
                </a:cubicBezTo>
                <a:cubicBezTo>
                  <a:pt x="2667000" y="6178550"/>
                  <a:pt x="2641600" y="6172200"/>
                  <a:pt x="2616200" y="6140450"/>
                </a:cubicBezTo>
                <a:lnTo>
                  <a:pt x="2616200" y="6102350"/>
                </a:lnTo>
                <a:cubicBezTo>
                  <a:pt x="2616200" y="6083300"/>
                  <a:pt x="2628900" y="6000750"/>
                  <a:pt x="2647950" y="5956300"/>
                </a:cubicBezTo>
                <a:cubicBezTo>
                  <a:pt x="2692400" y="5969000"/>
                  <a:pt x="2717800" y="6019800"/>
                  <a:pt x="2749550" y="6057900"/>
                </a:cubicBezTo>
                <a:close/>
                <a:moveTo>
                  <a:pt x="3124200" y="5886450"/>
                </a:moveTo>
                <a:cubicBezTo>
                  <a:pt x="3124200" y="5905500"/>
                  <a:pt x="3105150" y="5918200"/>
                  <a:pt x="3105150" y="5930900"/>
                </a:cubicBezTo>
                <a:cubicBezTo>
                  <a:pt x="3079750" y="5994400"/>
                  <a:pt x="3028950" y="6057900"/>
                  <a:pt x="2997200" y="6121400"/>
                </a:cubicBezTo>
                <a:cubicBezTo>
                  <a:pt x="2984500" y="6108700"/>
                  <a:pt x="2952750" y="6108700"/>
                  <a:pt x="2933700" y="6096000"/>
                </a:cubicBezTo>
                <a:cubicBezTo>
                  <a:pt x="2927350" y="6089650"/>
                  <a:pt x="2908300" y="6089650"/>
                  <a:pt x="2908300" y="6076950"/>
                </a:cubicBezTo>
                <a:lnTo>
                  <a:pt x="2908300" y="5937250"/>
                </a:lnTo>
                <a:cubicBezTo>
                  <a:pt x="2940050" y="5873750"/>
                  <a:pt x="3003550" y="5911850"/>
                  <a:pt x="3035300" y="5873750"/>
                </a:cubicBezTo>
                <a:cubicBezTo>
                  <a:pt x="3054350" y="5873750"/>
                  <a:pt x="3073400" y="5867400"/>
                  <a:pt x="3086100" y="5867400"/>
                </a:cubicBezTo>
                <a:cubicBezTo>
                  <a:pt x="3117850" y="5867400"/>
                  <a:pt x="3124200" y="5880100"/>
                  <a:pt x="3124200" y="5886450"/>
                </a:cubicBezTo>
                <a:close/>
                <a:moveTo>
                  <a:pt x="9493250" y="5829300"/>
                </a:moveTo>
                <a:cubicBezTo>
                  <a:pt x="9505950" y="5880100"/>
                  <a:pt x="9518650" y="5937250"/>
                  <a:pt x="9518650" y="5994400"/>
                </a:cubicBezTo>
                <a:cubicBezTo>
                  <a:pt x="9518650" y="6026150"/>
                  <a:pt x="9518650" y="6096000"/>
                  <a:pt x="9493250" y="6127750"/>
                </a:cubicBezTo>
                <a:cubicBezTo>
                  <a:pt x="9486900" y="6134100"/>
                  <a:pt x="9461500" y="6127750"/>
                  <a:pt x="9455150" y="6134100"/>
                </a:cubicBezTo>
                <a:cubicBezTo>
                  <a:pt x="9436100" y="6140450"/>
                  <a:pt x="9423400" y="6153150"/>
                  <a:pt x="9404350" y="6165850"/>
                </a:cubicBezTo>
                <a:cubicBezTo>
                  <a:pt x="9410700" y="6216650"/>
                  <a:pt x="9391650" y="6280150"/>
                  <a:pt x="9359900" y="6330950"/>
                </a:cubicBezTo>
                <a:lnTo>
                  <a:pt x="9340850" y="6330950"/>
                </a:lnTo>
                <a:lnTo>
                  <a:pt x="9340850" y="6248400"/>
                </a:lnTo>
                <a:cubicBezTo>
                  <a:pt x="9372600" y="6108700"/>
                  <a:pt x="9410700" y="5962650"/>
                  <a:pt x="9436100" y="5829300"/>
                </a:cubicBezTo>
                <a:lnTo>
                  <a:pt x="9493250" y="5829300"/>
                </a:lnTo>
                <a:close/>
                <a:moveTo>
                  <a:pt x="3810000" y="5791200"/>
                </a:moveTo>
                <a:cubicBezTo>
                  <a:pt x="3822700" y="5822950"/>
                  <a:pt x="3822700" y="5854700"/>
                  <a:pt x="3816350" y="5886450"/>
                </a:cubicBezTo>
                <a:cubicBezTo>
                  <a:pt x="3822700" y="5892800"/>
                  <a:pt x="3816350" y="5899150"/>
                  <a:pt x="3829050" y="5899150"/>
                </a:cubicBezTo>
                <a:cubicBezTo>
                  <a:pt x="3860800" y="5899150"/>
                  <a:pt x="3886200" y="5861050"/>
                  <a:pt x="3905250" y="5848350"/>
                </a:cubicBezTo>
                <a:cubicBezTo>
                  <a:pt x="3911600" y="5842000"/>
                  <a:pt x="3917950" y="5829300"/>
                  <a:pt x="3937000" y="5829300"/>
                </a:cubicBezTo>
                <a:lnTo>
                  <a:pt x="3962400" y="5829300"/>
                </a:lnTo>
                <a:cubicBezTo>
                  <a:pt x="3924300" y="5892800"/>
                  <a:pt x="3848100" y="5924550"/>
                  <a:pt x="3829050" y="5988050"/>
                </a:cubicBezTo>
                <a:cubicBezTo>
                  <a:pt x="3816350" y="6026150"/>
                  <a:pt x="3854450" y="6102350"/>
                  <a:pt x="3816350" y="6140450"/>
                </a:cubicBezTo>
                <a:cubicBezTo>
                  <a:pt x="3797300" y="6165850"/>
                  <a:pt x="3784600" y="6197600"/>
                  <a:pt x="3765550" y="6229350"/>
                </a:cubicBezTo>
                <a:cubicBezTo>
                  <a:pt x="3752850" y="6223000"/>
                  <a:pt x="3727450" y="6210300"/>
                  <a:pt x="3708400" y="6184900"/>
                </a:cubicBezTo>
                <a:lnTo>
                  <a:pt x="3670300" y="6184900"/>
                </a:lnTo>
                <a:cubicBezTo>
                  <a:pt x="3689350" y="6235700"/>
                  <a:pt x="3676650" y="6203950"/>
                  <a:pt x="3632200" y="6248400"/>
                </a:cubicBezTo>
                <a:cubicBezTo>
                  <a:pt x="3581400" y="6254750"/>
                  <a:pt x="3530600" y="6267450"/>
                  <a:pt x="3498850" y="6324600"/>
                </a:cubicBezTo>
                <a:cubicBezTo>
                  <a:pt x="3479800" y="6350000"/>
                  <a:pt x="3486150" y="6400800"/>
                  <a:pt x="3441700" y="6407150"/>
                </a:cubicBezTo>
                <a:cubicBezTo>
                  <a:pt x="3359150" y="6426200"/>
                  <a:pt x="3181350" y="6464300"/>
                  <a:pt x="3168650" y="6464300"/>
                </a:cubicBezTo>
                <a:cubicBezTo>
                  <a:pt x="3130550" y="6464300"/>
                  <a:pt x="3143250" y="6426200"/>
                  <a:pt x="3143250" y="6413500"/>
                </a:cubicBezTo>
                <a:cubicBezTo>
                  <a:pt x="3143250" y="6394450"/>
                  <a:pt x="3143250" y="6375400"/>
                  <a:pt x="3155950" y="6362700"/>
                </a:cubicBezTo>
                <a:lnTo>
                  <a:pt x="3155950" y="6369050"/>
                </a:lnTo>
                <a:cubicBezTo>
                  <a:pt x="3187700" y="6375400"/>
                  <a:pt x="3238500" y="6400800"/>
                  <a:pt x="3257550" y="6400800"/>
                </a:cubicBezTo>
                <a:cubicBezTo>
                  <a:pt x="3295650" y="6400800"/>
                  <a:pt x="3384550" y="6350000"/>
                  <a:pt x="3378200" y="6280150"/>
                </a:cubicBezTo>
                <a:cubicBezTo>
                  <a:pt x="3378200" y="6286500"/>
                  <a:pt x="3390900" y="6299200"/>
                  <a:pt x="3403600" y="6305550"/>
                </a:cubicBezTo>
                <a:cubicBezTo>
                  <a:pt x="3435350" y="6280150"/>
                  <a:pt x="3448050" y="6235700"/>
                  <a:pt x="3454400" y="6210300"/>
                </a:cubicBezTo>
                <a:lnTo>
                  <a:pt x="3454400" y="6184900"/>
                </a:lnTo>
                <a:cubicBezTo>
                  <a:pt x="3454400" y="6172200"/>
                  <a:pt x="3441700" y="6102350"/>
                  <a:pt x="3441700" y="6083300"/>
                </a:cubicBezTo>
                <a:cubicBezTo>
                  <a:pt x="3441700" y="6019800"/>
                  <a:pt x="3473450" y="6007100"/>
                  <a:pt x="3517900" y="5930900"/>
                </a:cubicBezTo>
                <a:cubicBezTo>
                  <a:pt x="3524250" y="5930900"/>
                  <a:pt x="3536950" y="5924550"/>
                  <a:pt x="3543300" y="5918200"/>
                </a:cubicBezTo>
                <a:cubicBezTo>
                  <a:pt x="3600450" y="5861050"/>
                  <a:pt x="3676650" y="5816600"/>
                  <a:pt x="3746500" y="5753100"/>
                </a:cubicBezTo>
                <a:cubicBezTo>
                  <a:pt x="3765550" y="5765800"/>
                  <a:pt x="3790950" y="5778500"/>
                  <a:pt x="3810000" y="5791200"/>
                </a:cubicBezTo>
                <a:close/>
                <a:moveTo>
                  <a:pt x="3556000" y="5753100"/>
                </a:moveTo>
                <a:lnTo>
                  <a:pt x="3556000" y="5772150"/>
                </a:lnTo>
                <a:cubicBezTo>
                  <a:pt x="3536950" y="5784850"/>
                  <a:pt x="3511550" y="5803900"/>
                  <a:pt x="3492500" y="5822950"/>
                </a:cubicBezTo>
                <a:cubicBezTo>
                  <a:pt x="3492500" y="5822950"/>
                  <a:pt x="3473450" y="5822950"/>
                  <a:pt x="3473450" y="5810250"/>
                </a:cubicBezTo>
                <a:cubicBezTo>
                  <a:pt x="3473450" y="5791200"/>
                  <a:pt x="3498850" y="5772150"/>
                  <a:pt x="3517900" y="5753100"/>
                </a:cubicBezTo>
                <a:lnTo>
                  <a:pt x="3556000" y="5753100"/>
                </a:lnTo>
                <a:close/>
                <a:moveTo>
                  <a:pt x="3143250" y="5791200"/>
                </a:moveTo>
                <a:cubicBezTo>
                  <a:pt x="3086100" y="5810250"/>
                  <a:pt x="2959100" y="5835650"/>
                  <a:pt x="2940050" y="5835650"/>
                </a:cubicBezTo>
                <a:lnTo>
                  <a:pt x="2724150" y="5835650"/>
                </a:lnTo>
                <a:lnTo>
                  <a:pt x="2724150" y="5803900"/>
                </a:lnTo>
                <a:lnTo>
                  <a:pt x="2940050" y="5803900"/>
                </a:lnTo>
                <a:cubicBezTo>
                  <a:pt x="2940050" y="5803900"/>
                  <a:pt x="2940050" y="5791200"/>
                  <a:pt x="2952750" y="5791200"/>
                </a:cubicBezTo>
                <a:lnTo>
                  <a:pt x="3067050" y="5791200"/>
                </a:lnTo>
                <a:cubicBezTo>
                  <a:pt x="3098800" y="5778500"/>
                  <a:pt x="3136900" y="5772150"/>
                  <a:pt x="3175000" y="5753100"/>
                </a:cubicBezTo>
                <a:lnTo>
                  <a:pt x="3194050" y="5753100"/>
                </a:lnTo>
                <a:cubicBezTo>
                  <a:pt x="3181350" y="5772150"/>
                  <a:pt x="3162300" y="5784850"/>
                  <a:pt x="3143250" y="5791200"/>
                </a:cubicBezTo>
                <a:close/>
                <a:moveTo>
                  <a:pt x="11569700" y="5753100"/>
                </a:moveTo>
                <a:cubicBezTo>
                  <a:pt x="11614150" y="5784850"/>
                  <a:pt x="11658600" y="5810250"/>
                  <a:pt x="11696700" y="5848350"/>
                </a:cubicBezTo>
                <a:cubicBezTo>
                  <a:pt x="11747500" y="5892800"/>
                  <a:pt x="11798300" y="5962650"/>
                  <a:pt x="11855450" y="6032500"/>
                </a:cubicBezTo>
                <a:cubicBezTo>
                  <a:pt x="11887200" y="6064250"/>
                  <a:pt x="11906250" y="6115050"/>
                  <a:pt x="11938000" y="6159500"/>
                </a:cubicBezTo>
                <a:cubicBezTo>
                  <a:pt x="11963400" y="6191250"/>
                  <a:pt x="12007850" y="6235700"/>
                  <a:pt x="12039600" y="6273800"/>
                </a:cubicBezTo>
                <a:cubicBezTo>
                  <a:pt x="12071350" y="6305550"/>
                  <a:pt x="12096750" y="6356350"/>
                  <a:pt x="12128500" y="6394450"/>
                </a:cubicBezTo>
                <a:cubicBezTo>
                  <a:pt x="12198350" y="6464300"/>
                  <a:pt x="12268200" y="6565900"/>
                  <a:pt x="12299950" y="6667500"/>
                </a:cubicBezTo>
                <a:cubicBezTo>
                  <a:pt x="12319000" y="6731000"/>
                  <a:pt x="12344400" y="6775450"/>
                  <a:pt x="12382500" y="6819900"/>
                </a:cubicBezTo>
                <a:cubicBezTo>
                  <a:pt x="12407900" y="6845300"/>
                  <a:pt x="12439650" y="6870700"/>
                  <a:pt x="12452350" y="6902450"/>
                </a:cubicBezTo>
                <a:cubicBezTo>
                  <a:pt x="12471400" y="6953250"/>
                  <a:pt x="12484100" y="7061200"/>
                  <a:pt x="12484100" y="7080250"/>
                </a:cubicBezTo>
                <a:lnTo>
                  <a:pt x="12484100" y="7264400"/>
                </a:lnTo>
                <a:cubicBezTo>
                  <a:pt x="12458700" y="7308850"/>
                  <a:pt x="12414250" y="7340600"/>
                  <a:pt x="12401550" y="7391400"/>
                </a:cubicBezTo>
                <a:cubicBezTo>
                  <a:pt x="12388850" y="7429500"/>
                  <a:pt x="12376150" y="7480300"/>
                  <a:pt x="12363450" y="7537450"/>
                </a:cubicBezTo>
                <a:cubicBezTo>
                  <a:pt x="12357100" y="7562850"/>
                  <a:pt x="12363450" y="7607300"/>
                  <a:pt x="12357100" y="7632700"/>
                </a:cubicBezTo>
                <a:cubicBezTo>
                  <a:pt x="12350750" y="7658100"/>
                  <a:pt x="12338050" y="7683500"/>
                  <a:pt x="12331700" y="7721600"/>
                </a:cubicBezTo>
                <a:cubicBezTo>
                  <a:pt x="12312650" y="7816850"/>
                  <a:pt x="12312650" y="7899400"/>
                  <a:pt x="12261850" y="8001000"/>
                </a:cubicBezTo>
                <a:cubicBezTo>
                  <a:pt x="12249150" y="8026400"/>
                  <a:pt x="12211050" y="8058150"/>
                  <a:pt x="12211050" y="8077200"/>
                </a:cubicBezTo>
                <a:lnTo>
                  <a:pt x="12211050" y="8153400"/>
                </a:lnTo>
                <a:lnTo>
                  <a:pt x="12255500" y="8153400"/>
                </a:lnTo>
                <a:cubicBezTo>
                  <a:pt x="12268200" y="8121650"/>
                  <a:pt x="12274550" y="8070850"/>
                  <a:pt x="12287250" y="8032750"/>
                </a:cubicBezTo>
                <a:cubicBezTo>
                  <a:pt x="12293600" y="8032750"/>
                  <a:pt x="12306300" y="8032750"/>
                  <a:pt x="12319000" y="8026400"/>
                </a:cubicBezTo>
                <a:cubicBezTo>
                  <a:pt x="12369800" y="7950200"/>
                  <a:pt x="12395200" y="7854950"/>
                  <a:pt x="12433300" y="7753350"/>
                </a:cubicBezTo>
                <a:cubicBezTo>
                  <a:pt x="12452350" y="7702550"/>
                  <a:pt x="12471400" y="7645400"/>
                  <a:pt x="12484100" y="7594600"/>
                </a:cubicBezTo>
                <a:cubicBezTo>
                  <a:pt x="12496800" y="7543800"/>
                  <a:pt x="12509500" y="7486650"/>
                  <a:pt x="12534900" y="7448550"/>
                </a:cubicBezTo>
                <a:cubicBezTo>
                  <a:pt x="12541250" y="7473950"/>
                  <a:pt x="12547600" y="7512050"/>
                  <a:pt x="12547600" y="7524750"/>
                </a:cubicBezTo>
                <a:cubicBezTo>
                  <a:pt x="12547600" y="7581900"/>
                  <a:pt x="12522200" y="7658100"/>
                  <a:pt x="12509500" y="7702550"/>
                </a:cubicBezTo>
                <a:cubicBezTo>
                  <a:pt x="12490450" y="7759700"/>
                  <a:pt x="12465050" y="7874000"/>
                  <a:pt x="12465050" y="7893050"/>
                </a:cubicBezTo>
                <a:lnTo>
                  <a:pt x="12465050" y="8153400"/>
                </a:lnTo>
                <a:cubicBezTo>
                  <a:pt x="12490450" y="8229600"/>
                  <a:pt x="12465050" y="8286750"/>
                  <a:pt x="12484100" y="8350250"/>
                </a:cubicBezTo>
                <a:lnTo>
                  <a:pt x="12490450" y="8705850"/>
                </a:lnTo>
                <a:cubicBezTo>
                  <a:pt x="12496800" y="8737600"/>
                  <a:pt x="12503150" y="8763000"/>
                  <a:pt x="12509500" y="8794750"/>
                </a:cubicBezTo>
                <a:cubicBezTo>
                  <a:pt x="12522200" y="8940800"/>
                  <a:pt x="12509500" y="8978900"/>
                  <a:pt x="12509500" y="8997950"/>
                </a:cubicBezTo>
                <a:cubicBezTo>
                  <a:pt x="12509500" y="9010650"/>
                  <a:pt x="12528550" y="9144000"/>
                  <a:pt x="12528550" y="9213850"/>
                </a:cubicBezTo>
                <a:cubicBezTo>
                  <a:pt x="12528550" y="9213850"/>
                  <a:pt x="12541250" y="9207500"/>
                  <a:pt x="12541250" y="9226550"/>
                </a:cubicBezTo>
                <a:lnTo>
                  <a:pt x="12541250" y="9366250"/>
                </a:lnTo>
                <a:cubicBezTo>
                  <a:pt x="12573000" y="9404350"/>
                  <a:pt x="12541250" y="9474200"/>
                  <a:pt x="12573000" y="9512300"/>
                </a:cubicBezTo>
                <a:lnTo>
                  <a:pt x="12573000" y="9690100"/>
                </a:lnTo>
                <a:cubicBezTo>
                  <a:pt x="12566650" y="9702800"/>
                  <a:pt x="12560300" y="9696450"/>
                  <a:pt x="12560300" y="9715500"/>
                </a:cubicBezTo>
                <a:lnTo>
                  <a:pt x="12560300" y="10236200"/>
                </a:lnTo>
                <a:cubicBezTo>
                  <a:pt x="12573000" y="10261600"/>
                  <a:pt x="12585700" y="10287000"/>
                  <a:pt x="12585700" y="10299700"/>
                </a:cubicBezTo>
                <a:cubicBezTo>
                  <a:pt x="12585700" y="10318750"/>
                  <a:pt x="12573000" y="10344150"/>
                  <a:pt x="12566650" y="10363200"/>
                </a:cubicBezTo>
                <a:cubicBezTo>
                  <a:pt x="12560300" y="10375900"/>
                  <a:pt x="12553950" y="10388600"/>
                  <a:pt x="12541250" y="10401300"/>
                </a:cubicBezTo>
                <a:lnTo>
                  <a:pt x="12420600" y="10401300"/>
                </a:lnTo>
                <a:cubicBezTo>
                  <a:pt x="12420600" y="10401300"/>
                  <a:pt x="12426950" y="10388600"/>
                  <a:pt x="12407900" y="10388600"/>
                </a:cubicBezTo>
                <a:lnTo>
                  <a:pt x="12249150" y="10388600"/>
                </a:lnTo>
                <a:cubicBezTo>
                  <a:pt x="12249150" y="10388600"/>
                  <a:pt x="12255500" y="10375900"/>
                  <a:pt x="12236450" y="10375900"/>
                </a:cubicBezTo>
                <a:lnTo>
                  <a:pt x="12103100" y="10375900"/>
                </a:lnTo>
                <a:cubicBezTo>
                  <a:pt x="12065000" y="10369550"/>
                  <a:pt x="12020550" y="10369550"/>
                  <a:pt x="11982450" y="10363200"/>
                </a:cubicBezTo>
                <a:cubicBezTo>
                  <a:pt x="11918950" y="10312400"/>
                  <a:pt x="11849100" y="10255250"/>
                  <a:pt x="11791950" y="10204450"/>
                </a:cubicBezTo>
                <a:cubicBezTo>
                  <a:pt x="11766550" y="10172700"/>
                  <a:pt x="11715750" y="10153650"/>
                  <a:pt x="11696700" y="10115550"/>
                </a:cubicBezTo>
                <a:cubicBezTo>
                  <a:pt x="11664950" y="10071100"/>
                  <a:pt x="11677650" y="10001250"/>
                  <a:pt x="11671300" y="9963150"/>
                </a:cubicBezTo>
                <a:cubicBezTo>
                  <a:pt x="11664950" y="9925050"/>
                  <a:pt x="11658600" y="9886950"/>
                  <a:pt x="11639550" y="9861550"/>
                </a:cubicBezTo>
                <a:cubicBezTo>
                  <a:pt x="11607800" y="9804400"/>
                  <a:pt x="11499850" y="9709150"/>
                  <a:pt x="11499850" y="9620250"/>
                </a:cubicBezTo>
                <a:cubicBezTo>
                  <a:pt x="11499850" y="9601200"/>
                  <a:pt x="11525250" y="9525000"/>
                  <a:pt x="11525250" y="9505950"/>
                </a:cubicBezTo>
                <a:cubicBezTo>
                  <a:pt x="11525250" y="9467850"/>
                  <a:pt x="11328400" y="9156700"/>
                  <a:pt x="11258550" y="9042400"/>
                </a:cubicBezTo>
                <a:lnTo>
                  <a:pt x="11258550" y="9017000"/>
                </a:lnTo>
                <a:lnTo>
                  <a:pt x="11283950" y="9017000"/>
                </a:lnTo>
                <a:cubicBezTo>
                  <a:pt x="11296650" y="9036050"/>
                  <a:pt x="11322050" y="9048750"/>
                  <a:pt x="11341100" y="9074150"/>
                </a:cubicBezTo>
                <a:cubicBezTo>
                  <a:pt x="11360150" y="9099550"/>
                  <a:pt x="11385550" y="9131300"/>
                  <a:pt x="11404600" y="9169400"/>
                </a:cubicBezTo>
                <a:cubicBezTo>
                  <a:pt x="11410950" y="9175750"/>
                  <a:pt x="11410950" y="9201150"/>
                  <a:pt x="11423650" y="9220200"/>
                </a:cubicBezTo>
                <a:cubicBezTo>
                  <a:pt x="11436350" y="9245600"/>
                  <a:pt x="11474450" y="9290050"/>
                  <a:pt x="11493500" y="9309100"/>
                </a:cubicBezTo>
                <a:cubicBezTo>
                  <a:pt x="11499850" y="9315450"/>
                  <a:pt x="11512550" y="9328150"/>
                  <a:pt x="11512550" y="9353550"/>
                </a:cubicBezTo>
                <a:lnTo>
                  <a:pt x="11550650" y="9353550"/>
                </a:lnTo>
                <a:cubicBezTo>
                  <a:pt x="11557000" y="9347200"/>
                  <a:pt x="11557000" y="9340850"/>
                  <a:pt x="11550650" y="9334500"/>
                </a:cubicBezTo>
                <a:cubicBezTo>
                  <a:pt x="11576050" y="9321800"/>
                  <a:pt x="11620500" y="9347200"/>
                  <a:pt x="11633200" y="9378950"/>
                </a:cubicBezTo>
                <a:lnTo>
                  <a:pt x="11658600" y="9378950"/>
                </a:lnTo>
                <a:cubicBezTo>
                  <a:pt x="11664950" y="9372600"/>
                  <a:pt x="11664950" y="9366250"/>
                  <a:pt x="11664950" y="9353550"/>
                </a:cubicBezTo>
                <a:cubicBezTo>
                  <a:pt x="11664950" y="9251950"/>
                  <a:pt x="11582400" y="9264650"/>
                  <a:pt x="11582400" y="9150350"/>
                </a:cubicBezTo>
                <a:cubicBezTo>
                  <a:pt x="11582400" y="9131300"/>
                  <a:pt x="11595100" y="9017000"/>
                  <a:pt x="11595100" y="8997950"/>
                </a:cubicBezTo>
                <a:cubicBezTo>
                  <a:pt x="11595100" y="8902700"/>
                  <a:pt x="11436350" y="8572500"/>
                  <a:pt x="11391900" y="8547100"/>
                </a:cubicBezTo>
                <a:lnTo>
                  <a:pt x="11391900" y="8528050"/>
                </a:lnTo>
                <a:lnTo>
                  <a:pt x="11410950" y="8528050"/>
                </a:lnTo>
                <a:cubicBezTo>
                  <a:pt x="11480800" y="8591550"/>
                  <a:pt x="11493500" y="8648700"/>
                  <a:pt x="11531600" y="8718550"/>
                </a:cubicBezTo>
                <a:cubicBezTo>
                  <a:pt x="11537950" y="8731250"/>
                  <a:pt x="11563350" y="8743950"/>
                  <a:pt x="11569700" y="8763000"/>
                </a:cubicBezTo>
                <a:cubicBezTo>
                  <a:pt x="11576050" y="8769350"/>
                  <a:pt x="11576050" y="8788400"/>
                  <a:pt x="11588750" y="8801100"/>
                </a:cubicBezTo>
                <a:cubicBezTo>
                  <a:pt x="11595100" y="8794750"/>
                  <a:pt x="11595100" y="8782050"/>
                  <a:pt x="11601450" y="8775700"/>
                </a:cubicBezTo>
                <a:lnTo>
                  <a:pt x="11595100" y="8534400"/>
                </a:lnTo>
                <a:cubicBezTo>
                  <a:pt x="11582400" y="8401050"/>
                  <a:pt x="11563350" y="8261350"/>
                  <a:pt x="11544300" y="8128000"/>
                </a:cubicBezTo>
                <a:cubicBezTo>
                  <a:pt x="11537950" y="8058150"/>
                  <a:pt x="11506200" y="7931150"/>
                  <a:pt x="11506200" y="7912100"/>
                </a:cubicBezTo>
                <a:cubicBezTo>
                  <a:pt x="11506200" y="7905750"/>
                  <a:pt x="11664950" y="7696200"/>
                  <a:pt x="11709400" y="7658100"/>
                </a:cubicBezTo>
                <a:cubicBezTo>
                  <a:pt x="11741150" y="7626350"/>
                  <a:pt x="11785600" y="7600950"/>
                  <a:pt x="11811000" y="7569200"/>
                </a:cubicBezTo>
                <a:cubicBezTo>
                  <a:pt x="11817350" y="7562850"/>
                  <a:pt x="11823700" y="7550150"/>
                  <a:pt x="11823700" y="7537450"/>
                </a:cubicBezTo>
                <a:cubicBezTo>
                  <a:pt x="11823700" y="7518400"/>
                  <a:pt x="11817350" y="7518400"/>
                  <a:pt x="11817350" y="7505700"/>
                </a:cubicBezTo>
                <a:lnTo>
                  <a:pt x="11741150" y="7505700"/>
                </a:lnTo>
                <a:cubicBezTo>
                  <a:pt x="11734800" y="7518400"/>
                  <a:pt x="11715750" y="7524750"/>
                  <a:pt x="11696700" y="7524750"/>
                </a:cubicBezTo>
                <a:cubicBezTo>
                  <a:pt x="11626850" y="7543800"/>
                  <a:pt x="11537950" y="7651750"/>
                  <a:pt x="11512550" y="7727950"/>
                </a:cubicBezTo>
                <a:cubicBezTo>
                  <a:pt x="11506200" y="7721600"/>
                  <a:pt x="11506200" y="7721600"/>
                  <a:pt x="11506200" y="7708900"/>
                </a:cubicBezTo>
                <a:cubicBezTo>
                  <a:pt x="11506200" y="7689850"/>
                  <a:pt x="11512550" y="7696200"/>
                  <a:pt x="11512550" y="7689850"/>
                </a:cubicBezTo>
                <a:cubicBezTo>
                  <a:pt x="11531600" y="7594600"/>
                  <a:pt x="11620500" y="7505700"/>
                  <a:pt x="11709400" y="7454900"/>
                </a:cubicBezTo>
                <a:cubicBezTo>
                  <a:pt x="11709400" y="7442200"/>
                  <a:pt x="11696700" y="7435850"/>
                  <a:pt x="11690350" y="7423150"/>
                </a:cubicBezTo>
                <a:cubicBezTo>
                  <a:pt x="11671300" y="7435850"/>
                  <a:pt x="11639550" y="7435850"/>
                  <a:pt x="11620500" y="7454900"/>
                </a:cubicBezTo>
                <a:cubicBezTo>
                  <a:pt x="11588750" y="7473950"/>
                  <a:pt x="11576050" y="7512050"/>
                  <a:pt x="11544300" y="7537450"/>
                </a:cubicBezTo>
                <a:cubicBezTo>
                  <a:pt x="11569700" y="7454900"/>
                  <a:pt x="11645900" y="7359650"/>
                  <a:pt x="11728450" y="7327900"/>
                </a:cubicBezTo>
                <a:lnTo>
                  <a:pt x="11728450" y="7264400"/>
                </a:lnTo>
                <a:cubicBezTo>
                  <a:pt x="11722100" y="7258050"/>
                  <a:pt x="11722100" y="7258050"/>
                  <a:pt x="11709400" y="7258050"/>
                </a:cubicBezTo>
                <a:cubicBezTo>
                  <a:pt x="11690350" y="7258050"/>
                  <a:pt x="11664950" y="7283450"/>
                  <a:pt x="11645900" y="7296150"/>
                </a:cubicBezTo>
                <a:cubicBezTo>
                  <a:pt x="11487150" y="7423150"/>
                  <a:pt x="11347450" y="7588250"/>
                  <a:pt x="11239500" y="7747000"/>
                </a:cubicBezTo>
                <a:lnTo>
                  <a:pt x="11214100" y="7747000"/>
                </a:lnTo>
                <a:cubicBezTo>
                  <a:pt x="11214100" y="7740650"/>
                  <a:pt x="11207750" y="7734300"/>
                  <a:pt x="11201400" y="7734300"/>
                </a:cubicBezTo>
                <a:cubicBezTo>
                  <a:pt x="11226800" y="7651750"/>
                  <a:pt x="11245850" y="7556500"/>
                  <a:pt x="11296650" y="7473950"/>
                </a:cubicBezTo>
                <a:cubicBezTo>
                  <a:pt x="11328400" y="7410450"/>
                  <a:pt x="11379200" y="7340600"/>
                  <a:pt x="11423650" y="7289800"/>
                </a:cubicBezTo>
                <a:cubicBezTo>
                  <a:pt x="11442700" y="7258050"/>
                  <a:pt x="11480800" y="7226300"/>
                  <a:pt x="11506200" y="7207250"/>
                </a:cubicBezTo>
                <a:cubicBezTo>
                  <a:pt x="11550650" y="7162800"/>
                  <a:pt x="11595100" y="7162800"/>
                  <a:pt x="11595100" y="7112000"/>
                </a:cubicBezTo>
                <a:cubicBezTo>
                  <a:pt x="11595100" y="7080250"/>
                  <a:pt x="11582400" y="7067550"/>
                  <a:pt x="11563350" y="7067550"/>
                </a:cubicBezTo>
                <a:cubicBezTo>
                  <a:pt x="11550650" y="7067550"/>
                  <a:pt x="11366500" y="7131050"/>
                  <a:pt x="11347450" y="7131050"/>
                </a:cubicBezTo>
                <a:cubicBezTo>
                  <a:pt x="11271250" y="7131050"/>
                  <a:pt x="11258550" y="7067550"/>
                  <a:pt x="11188700" y="7067550"/>
                </a:cubicBezTo>
                <a:cubicBezTo>
                  <a:pt x="11169650" y="7067550"/>
                  <a:pt x="11156950" y="7080250"/>
                  <a:pt x="11137900" y="7080250"/>
                </a:cubicBezTo>
                <a:lnTo>
                  <a:pt x="11017250" y="7080250"/>
                </a:lnTo>
                <a:cubicBezTo>
                  <a:pt x="11017250" y="7073900"/>
                  <a:pt x="11023600" y="7067550"/>
                  <a:pt x="11023600" y="7061200"/>
                </a:cubicBezTo>
                <a:cubicBezTo>
                  <a:pt x="11074400" y="7042150"/>
                  <a:pt x="11474450" y="6889750"/>
                  <a:pt x="11474450" y="6826250"/>
                </a:cubicBezTo>
                <a:cubicBezTo>
                  <a:pt x="11474450" y="6800850"/>
                  <a:pt x="11379200" y="6762750"/>
                  <a:pt x="11372850" y="6762750"/>
                </a:cubicBezTo>
                <a:lnTo>
                  <a:pt x="11195050" y="6762750"/>
                </a:lnTo>
                <a:cubicBezTo>
                  <a:pt x="11188700" y="6769100"/>
                  <a:pt x="11182350" y="6775450"/>
                  <a:pt x="11169650" y="6775450"/>
                </a:cubicBezTo>
                <a:cubicBezTo>
                  <a:pt x="11182350" y="6762750"/>
                  <a:pt x="11201400" y="6731000"/>
                  <a:pt x="11214100" y="6724650"/>
                </a:cubicBezTo>
                <a:cubicBezTo>
                  <a:pt x="11226800" y="6711950"/>
                  <a:pt x="11264900" y="6699250"/>
                  <a:pt x="11290300" y="6699250"/>
                </a:cubicBezTo>
                <a:cubicBezTo>
                  <a:pt x="11290300" y="6699250"/>
                  <a:pt x="11296650" y="6699250"/>
                  <a:pt x="11296650" y="6686550"/>
                </a:cubicBezTo>
                <a:cubicBezTo>
                  <a:pt x="11296650" y="6654800"/>
                  <a:pt x="11182350" y="6572250"/>
                  <a:pt x="11182350" y="6572250"/>
                </a:cubicBezTo>
                <a:cubicBezTo>
                  <a:pt x="11176000" y="6565900"/>
                  <a:pt x="11163300" y="6572250"/>
                  <a:pt x="11150600" y="6572250"/>
                </a:cubicBezTo>
                <a:cubicBezTo>
                  <a:pt x="11125200" y="6572250"/>
                  <a:pt x="11106150" y="6584950"/>
                  <a:pt x="11074400" y="6591300"/>
                </a:cubicBezTo>
                <a:cubicBezTo>
                  <a:pt x="11017250" y="6604000"/>
                  <a:pt x="10922000" y="6673850"/>
                  <a:pt x="10909300" y="6756400"/>
                </a:cubicBezTo>
                <a:lnTo>
                  <a:pt x="10883900" y="6756400"/>
                </a:lnTo>
                <a:cubicBezTo>
                  <a:pt x="10864850" y="6731000"/>
                  <a:pt x="10839450" y="6724650"/>
                  <a:pt x="10833100" y="6724650"/>
                </a:cubicBezTo>
                <a:lnTo>
                  <a:pt x="10775950" y="6667500"/>
                </a:lnTo>
                <a:cubicBezTo>
                  <a:pt x="10756900" y="6648450"/>
                  <a:pt x="10763250" y="6623050"/>
                  <a:pt x="10750550" y="6610350"/>
                </a:cubicBezTo>
                <a:cubicBezTo>
                  <a:pt x="10744200" y="6591300"/>
                  <a:pt x="10725150" y="6565900"/>
                  <a:pt x="10718800" y="6553200"/>
                </a:cubicBezTo>
                <a:cubicBezTo>
                  <a:pt x="10693400" y="6489700"/>
                  <a:pt x="10604500" y="6413500"/>
                  <a:pt x="10604500" y="6394450"/>
                </a:cubicBezTo>
                <a:cubicBezTo>
                  <a:pt x="10604500" y="6381750"/>
                  <a:pt x="10617200" y="6362700"/>
                  <a:pt x="10617200" y="6350000"/>
                </a:cubicBezTo>
                <a:cubicBezTo>
                  <a:pt x="10610850" y="6324600"/>
                  <a:pt x="10668000" y="6235700"/>
                  <a:pt x="10693400" y="6223000"/>
                </a:cubicBezTo>
                <a:cubicBezTo>
                  <a:pt x="10718800" y="6203950"/>
                  <a:pt x="10756900" y="6178550"/>
                  <a:pt x="10782300" y="6159500"/>
                </a:cubicBezTo>
                <a:cubicBezTo>
                  <a:pt x="10801350" y="6146800"/>
                  <a:pt x="10826750" y="6121400"/>
                  <a:pt x="10852150" y="6102350"/>
                </a:cubicBezTo>
                <a:cubicBezTo>
                  <a:pt x="10871200" y="6076950"/>
                  <a:pt x="10896600" y="6051550"/>
                  <a:pt x="10909300" y="6019800"/>
                </a:cubicBezTo>
                <a:cubicBezTo>
                  <a:pt x="10922000" y="5988050"/>
                  <a:pt x="10998200" y="5803900"/>
                  <a:pt x="11042650" y="5803900"/>
                </a:cubicBezTo>
                <a:cubicBezTo>
                  <a:pt x="11055350" y="5803900"/>
                  <a:pt x="11131550" y="5873750"/>
                  <a:pt x="11150600" y="5873750"/>
                </a:cubicBezTo>
                <a:cubicBezTo>
                  <a:pt x="11182350" y="5873750"/>
                  <a:pt x="11176000" y="5803900"/>
                  <a:pt x="11220450" y="5765800"/>
                </a:cubicBezTo>
                <a:cubicBezTo>
                  <a:pt x="11258550" y="5791200"/>
                  <a:pt x="11296650" y="5829300"/>
                  <a:pt x="11341100" y="5867400"/>
                </a:cubicBezTo>
                <a:cubicBezTo>
                  <a:pt x="11398250" y="5816600"/>
                  <a:pt x="11404600" y="5778500"/>
                  <a:pt x="11436350" y="5721350"/>
                </a:cubicBezTo>
                <a:cubicBezTo>
                  <a:pt x="11474450" y="5721350"/>
                  <a:pt x="11537950" y="5727700"/>
                  <a:pt x="11569700" y="5753100"/>
                </a:cubicBezTo>
                <a:close/>
                <a:moveTo>
                  <a:pt x="7435850" y="5619750"/>
                </a:moveTo>
                <a:cubicBezTo>
                  <a:pt x="7448550" y="5632450"/>
                  <a:pt x="7531100" y="5708650"/>
                  <a:pt x="7531100" y="5740400"/>
                </a:cubicBezTo>
                <a:cubicBezTo>
                  <a:pt x="7531100" y="5753100"/>
                  <a:pt x="7524750" y="5746750"/>
                  <a:pt x="7518400" y="5753100"/>
                </a:cubicBezTo>
                <a:cubicBezTo>
                  <a:pt x="7512050" y="5784850"/>
                  <a:pt x="7480300" y="5873750"/>
                  <a:pt x="7454900" y="5880100"/>
                </a:cubicBezTo>
                <a:cubicBezTo>
                  <a:pt x="7429500" y="5886450"/>
                  <a:pt x="7378700" y="5899150"/>
                  <a:pt x="7366000" y="5899150"/>
                </a:cubicBezTo>
                <a:cubicBezTo>
                  <a:pt x="7346950" y="5899150"/>
                  <a:pt x="7302500" y="5867400"/>
                  <a:pt x="7264400" y="5854700"/>
                </a:cubicBezTo>
                <a:cubicBezTo>
                  <a:pt x="7258050" y="5848350"/>
                  <a:pt x="7245350" y="5835650"/>
                  <a:pt x="7245350" y="5816600"/>
                </a:cubicBezTo>
                <a:cubicBezTo>
                  <a:pt x="7245350" y="5803900"/>
                  <a:pt x="7251700" y="5778500"/>
                  <a:pt x="7258050" y="5759450"/>
                </a:cubicBezTo>
                <a:lnTo>
                  <a:pt x="7258050" y="5721350"/>
                </a:lnTo>
                <a:cubicBezTo>
                  <a:pt x="7315200" y="5626100"/>
                  <a:pt x="7308850" y="5619750"/>
                  <a:pt x="7385050" y="5619750"/>
                </a:cubicBezTo>
                <a:lnTo>
                  <a:pt x="7435850" y="5619750"/>
                </a:lnTo>
                <a:close/>
                <a:moveTo>
                  <a:pt x="11747500" y="5486400"/>
                </a:moveTo>
                <a:cubicBezTo>
                  <a:pt x="11741150" y="5537200"/>
                  <a:pt x="11791950" y="5575300"/>
                  <a:pt x="11791950" y="5626100"/>
                </a:cubicBezTo>
                <a:cubicBezTo>
                  <a:pt x="11791950" y="5638800"/>
                  <a:pt x="11785600" y="5670550"/>
                  <a:pt x="11779250" y="5689600"/>
                </a:cubicBezTo>
                <a:cubicBezTo>
                  <a:pt x="11766550" y="5676900"/>
                  <a:pt x="11753850" y="5676900"/>
                  <a:pt x="11741150" y="5676900"/>
                </a:cubicBezTo>
                <a:cubicBezTo>
                  <a:pt x="11753850" y="5645150"/>
                  <a:pt x="11760200" y="5613400"/>
                  <a:pt x="11760200" y="5594350"/>
                </a:cubicBezTo>
                <a:cubicBezTo>
                  <a:pt x="11760200" y="5556250"/>
                  <a:pt x="11684000" y="5518150"/>
                  <a:pt x="11677650" y="5518150"/>
                </a:cubicBezTo>
                <a:lnTo>
                  <a:pt x="11677650" y="5486400"/>
                </a:lnTo>
                <a:lnTo>
                  <a:pt x="11747500" y="5486400"/>
                </a:lnTo>
                <a:close/>
                <a:moveTo>
                  <a:pt x="6413500" y="5378450"/>
                </a:moveTo>
                <a:cubicBezTo>
                  <a:pt x="6432550" y="5378450"/>
                  <a:pt x="6432550" y="5365750"/>
                  <a:pt x="6445250" y="5365750"/>
                </a:cubicBezTo>
                <a:cubicBezTo>
                  <a:pt x="6438900" y="5378450"/>
                  <a:pt x="6438900" y="5391150"/>
                  <a:pt x="6438900" y="5403850"/>
                </a:cubicBezTo>
                <a:cubicBezTo>
                  <a:pt x="6426200" y="5403850"/>
                  <a:pt x="6407150" y="5403850"/>
                  <a:pt x="6388100" y="5397500"/>
                </a:cubicBezTo>
                <a:lnTo>
                  <a:pt x="6388100" y="5365750"/>
                </a:lnTo>
                <a:cubicBezTo>
                  <a:pt x="6394450" y="5365750"/>
                  <a:pt x="6400800" y="5378450"/>
                  <a:pt x="6413500" y="5378450"/>
                </a:cubicBezTo>
                <a:close/>
                <a:moveTo>
                  <a:pt x="9213850" y="5499100"/>
                </a:moveTo>
                <a:cubicBezTo>
                  <a:pt x="9201150" y="5524500"/>
                  <a:pt x="9194800" y="5556250"/>
                  <a:pt x="9182100" y="5575300"/>
                </a:cubicBezTo>
                <a:lnTo>
                  <a:pt x="9156700" y="5575300"/>
                </a:lnTo>
                <a:cubicBezTo>
                  <a:pt x="9163050" y="5454650"/>
                  <a:pt x="9169400" y="5403850"/>
                  <a:pt x="9175750" y="5346700"/>
                </a:cubicBezTo>
                <a:cubicBezTo>
                  <a:pt x="9182100" y="5346700"/>
                  <a:pt x="9194800" y="5353050"/>
                  <a:pt x="9213850" y="5353050"/>
                </a:cubicBezTo>
                <a:lnTo>
                  <a:pt x="9213850" y="5499100"/>
                </a:lnTo>
                <a:close/>
                <a:moveTo>
                  <a:pt x="7981950" y="5346700"/>
                </a:moveTo>
                <a:cubicBezTo>
                  <a:pt x="7975600" y="5359400"/>
                  <a:pt x="7962900" y="5378450"/>
                  <a:pt x="7956550" y="5391150"/>
                </a:cubicBezTo>
                <a:cubicBezTo>
                  <a:pt x="7931150" y="5435600"/>
                  <a:pt x="7905750" y="5480050"/>
                  <a:pt x="7867650" y="5511800"/>
                </a:cubicBezTo>
                <a:cubicBezTo>
                  <a:pt x="7842250" y="5518150"/>
                  <a:pt x="7791450" y="5530850"/>
                  <a:pt x="7772400" y="5530850"/>
                </a:cubicBezTo>
                <a:lnTo>
                  <a:pt x="7658100" y="5530850"/>
                </a:lnTo>
                <a:cubicBezTo>
                  <a:pt x="7632700" y="5499100"/>
                  <a:pt x="7588250" y="5486400"/>
                  <a:pt x="7588250" y="5448300"/>
                </a:cubicBezTo>
                <a:cubicBezTo>
                  <a:pt x="7588250" y="5416550"/>
                  <a:pt x="7613650" y="5372100"/>
                  <a:pt x="7639050" y="5346700"/>
                </a:cubicBezTo>
                <a:cubicBezTo>
                  <a:pt x="7639050" y="5378450"/>
                  <a:pt x="7639050" y="5410200"/>
                  <a:pt x="7632700" y="5441950"/>
                </a:cubicBezTo>
                <a:cubicBezTo>
                  <a:pt x="7632700" y="5441950"/>
                  <a:pt x="7632700" y="5454650"/>
                  <a:pt x="7645400" y="5454650"/>
                </a:cubicBezTo>
                <a:lnTo>
                  <a:pt x="7842250" y="5454650"/>
                </a:lnTo>
                <a:cubicBezTo>
                  <a:pt x="7842250" y="5448300"/>
                  <a:pt x="7924800" y="5334000"/>
                  <a:pt x="7950200" y="5334000"/>
                </a:cubicBezTo>
                <a:cubicBezTo>
                  <a:pt x="7962900" y="5334000"/>
                  <a:pt x="7969250" y="5340350"/>
                  <a:pt x="7981950" y="5346700"/>
                </a:cubicBezTo>
                <a:close/>
                <a:moveTo>
                  <a:pt x="7854950" y="5302250"/>
                </a:moveTo>
                <a:cubicBezTo>
                  <a:pt x="7848600" y="5314950"/>
                  <a:pt x="7835900" y="5340350"/>
                  <a:pt x="7823200" y="5353050"/>
                </a:cubicBezTo>
                <a:cubicBezTo>
                  <a:pt x="7810500" y="5340350"/>
                  <a:pt x="7797800" y="5340350"/>
                  <a:pt x="7785100" y="5334000"/>
                </a:cubicBezTo>
                <a:cubicBezTo>
                  <a:pt x="7797800" y="5321300"/>
                  <a:pt x="7797800" y="5308600"/>
                  <a:pt x="7797800" y="5295900"/>
                </a:cubicBezTo>
                <a:cubicBezTo>
                  <a:pt x="7848600" y="5295900"/>
                  <a:pt x="7848600" y="5302250"/>
                  <a:pt x="7854950" y="5302250"/>
                </a:cubicBezTo>
                <a:close/>
                <a:moveTo>
                  <a:pt x="4743450" y="5219700"/>
                </a:moveTo>
                <a:cubicBezTo>
                  <a:pt x="4749800" y="5226050"/>
                  <a:pt x="4749800" y="5232400"/>
                  <a:pt x="4756150" y="5232400"/>
                </a:cubicBezTo>
                <a:cubicBezTo>
                  <a:pt x="4787900" y="5238750"/>
                  <a:pt x="4826000" y="5238750"/>
                  <a:pt x="4857750" y="5238750"/>
                </a:cubicBezTo>
                <a:lnTo>
                  <a:pt x="4857750" y="5264150"/>
                </a:lnTo>
                <a:cubicBezTo>
                  <a:pt x="4819650" y="5270500"/>
                  <a:pt x="4806950" y="5308600"/>
                  <a:pt x="4762500" y="5334000"/>
                </a:cubicBezTo>
                <a:cubicBezTo>
                  <a:pt x="4743450" y="5346700"/>
                  <a:pt x="4711700" y="5372100"/>
                  <a:pt x="4692650" y="5378450"/>
                </a:cubicBezTo>
                <a:cubicBezTo>
                  <a:pt x="4679950" y="5384800"/>
                  <a:pt x="4629150" y="5397500"/>
                  <a:pt x="4616450" y="5416550"/>
                </a:cubicBezTo>
                <a:cubicBezTo>
                  <a:pt x="4603750" y="5422900"/>
                  <a:pt x="4584700" y="5429250"/>
                  <a:pt x="4565650" y="5429250"/>
                </a:cubicBezTo>
                <a:cubicBezTo>
                  <a:pt x="4559300" y="5435600"/>
                  <a:pt x="4552950" y="5441950"/>
                  <a:pt x="4546600" y="5441950"/>
                </a:cubicBezTo>
                <a:cubicBezTo>
                  <a:pt x="4502150" y="5448300"/>
                  <a:pt x="4451350" y="5454650"/>
                  <a:pt x="4400550" y="5461000"/>
                </a:cubicBezTo>
                <a:cubicBezTo>
                  <a:pt x="4406900" y="5473700"/>
                  <a:pt x="4413250" y="5480050"/>
                  <a:pt x="4425950" y="5486400"/>
                </a:cubicBezTo>
                <a:cubicBezTo>
                  <a:pt x="4413250" y="5505450"/>
                  <a:pt x="4400550" y="5524500"/>
                  <a:pt x="4375150" y="5537200"/>
                </a:cubicBezTo>
                <a:cubicBezTo>
                  <a:pt x="4337050" y="5556250"/>
                  <a:pt x="4286250" y="5562600"/>
                  <a:pt x="4241800" y="5568950"/>
                </a:cubicBezTo>
                <a:cubicBezTo>
                  <a:pt x="4222750" y="5575300"/>
                  <a:pt x="4184650" y="5568950"/>
                  <a:pt x="4159250" y="5575300"/>
                </a:cubicBezTo>
                <a:cubicBezTo>
                  <a:pt x="4102100" y="5588000"/>
                  <a:pt x="4070350" y="5613400"/>
                  <a:pt x="4032250" y="5613400"/>
                </a:cubicBezTo>
                <a:cubicBezTo>
                  <a:pt x="3994150" y="5613400"/>
                  <a:pt x="3987800" y="5607050"/>
                  <a:pt x="3949700" y="5581650"/>
                </a:cubicBezTo>
                <a:lnTo>
                  <a:pt x="3949700" y="5340350"/>
                </a:lnTo>
                <a:cubicBezTo>
                  <a:pt x="4038600" y="5334000"/>
                  <a:pt x="4140200" y="5321300"/>
                  <a:pt x="4241800" y="5314950"/>
                </a:cubicBezTo>
                <a:cubicBezTo>
                  <a:pt x="4248150" y="5314950"/>
                  <a:pt x="4248150" y="5308600"/>
                  <a:pt x="4254500" y="5302250"/>
                </a:cubicBezTo>
                <a:lnTo>
                  <a:pt x="4286250" y="5302250"/>
                </a:lnTo>
                <a:lnTo>
                  <a:pt x="4311650" y="5302250"/>
                </a:lnTo>
                <a:cubicBezTo>
                  <a:pt x="4356100" y="5340350"/>
                  <a:pt x="4337050" y="5346700"/>
                  <a:pt x="4381500" y="5346700"/>
                </a:cubicBezTo>
                <a:cubicBezTo>
                  <a:pt x="4419600" y="5346700"/>
                  <a:pt x="4514850" y="5283200"/>
                  <a:pt x="4521200" y="5276850"/>
                </a:cubicBezTo>
                <a:cubicBezTo>
                  <a:pt x="4546600" y="5270500"/>
                  <a:pt x="4572000" y="5251450"/>
                  <a:pt x="4597400" y="5245100"/>
                </a:cubicBezTo>
                <a:cubicBezTo>
                  <a:pt x="4610100" y="5238750"/>
                  <a:pt x="4648200" y="5245100"/>
                  <a:pt x="4660900" y="5219700"/>
                </a:cubicBezTo>
                <a:lnTo>
                  <a:pt x="4705350" y="5219700"/>
                </a:lnTo>
                <a:lnTo>
                  <a:pt x="4743450" y="5219700"/>
                </a:lnTo>
                <a:close/>
                <a:moveTo>
                  <a:pt x="4038600" y="5162550"/>
                </a:moveTo>
                <a:lnTo>
                  <a:pt x="4038600" y="5213350"/>
                </a:lnTo>
                <a:lnTo>
                  <a:pt x="4013200" y="5213350"/>
                </a:lnTo>
                <a:lnTo>
                  <a:pt x="4013200" y="5162550"/>
                </a:lnTo>
                <a:lnTo>
                  <a:pt x="4038600" y="5162550"/>
                </a:lnTo>
                <a:close/>
                <a:moveTo>
                  <a:pt x="10852150" y="5124450"/>
                </a:moveTo>
                <a:cubicBezTo>
                  <a:pt x="10864850" y="5143500"/>
                  <a:pt x="10928350" y="5130800"/>
                  <a:pt x="10947400" y="5137150"/>
                </a:cubicBezTo>
                <a:cubicBezTo>
                  <a:pt x="10979150" y="5175250"/>
                  <a:pt x="11010900" y="5194300"/>
                  <a:pt x="11042650" y="5219700"/>
                </a:cubicBezTo>
                <a:cubicBezTo>
                  <a:pt x="11074400" y="5245100"/>
                  <a:pt x="11118850" y="5270500"/>
                  <a:pt x="11150600" y="5302250"/>
                </a:cubicBezTo>
                <a:cubicBezTo>
                  <a:pt x="11207750" y="5359400"/>
                  <a:pt x="11353800" y="5429250"/>
                  <a:pt x="11353800" y="5454650"/>
                </a:cubicBezTo>
                <a:cubicBezTo>
                  <a:pt x="11353800" y="5486400"/>
                  <a:pt x="11277600" y="5530850"/>
                  <a:pt x="11271250" y="5530850"/>
                </a:cubicBezTo>
                <a:cubicBezTo>
                  <a:pt x="11258550" y="5530850"/>
                  <a:pt x="11258550" y="5524500"/>
                  <a:pt x="11252200" y="5518150"/>
                </a:cubicBezTo>
                <a:cubicBezTo>
                  <a:pt x="11169650" y="5505450"/>
                  <a:pt x="11099800" y="5467350"/>
                  <a:pt x="11029950" y="5416550"/>
                </a:cubicBezTo>
                <a:cubicBezTo>
                  <a:pt x="10979150" y="5384800"/>
                  <a:pt x="10922000" y="5327650"/>
                  <a:pt x="10871200" y="5283200"/>
                </a:cubicBezTo>
                <a:cubicBezTo>
                  <a:pt x="10833100" y="5251450"/>
                  <a:pt x="10801350" y="5213350"/>
                  <a:pt x="10756900" y="5181600"/>
                </a:cubicBezTo>
                <a:lnTo>
                  <a:pt x="10756900" y="5124450"/>
                </a:lnTo>
                <a:lnTo>
                  <a:pt x="10852150" y="5124450"/>
                </a:lnTo>
                <a:close/>
                <a:moveTo>
                  <a:pt x="10375900" y="5060950"/>
                </a:moveTo>
                <a:cubicBezTo>
                  <a:pt x="10458450" y="5118100"/>
                  <a:pt x="10547350" y="5200650"/>
                  <a:pt x="10610850" y="5289550"/>
                </a:cubicBezTo>
                <a:cubicBezTo>
                  <a:pt x="10617200" y="5295900"/>
                  <a:pt x="10629900" y="5295900"/>
                  <a:pt x="10629900" y="5302250"/>
                </a:cubicBezTo>
                <a:cubicBezTo>
                  <a:pt x="10648950" y="5327650"/>
                  <a:pt x="10668000" y="5353050"/>
                  <a:pt x="10680700" y="5378450"/>
                </a:cubicBezTo>
                <a:cubicBezTo>
                  <a:pt x="10731500" y="5473700"/>
                  <a:pt x="10826750" y="5670550"/>
                  <a:pt x="10826750" y="5683250"/>
                </a:cubicBezTo>
                <a:cubicBezTo>
                  <a:pt x="10826750" y="5702300"/>
                  <a:pt x="10820400" y="5702300"/>
                  <a:pt x="10820400" y="5721350"/>
                </a:cubicBezTo>
                <a:cubicBezTo>
                  <a:pt x="10820400" y="5734050"/>
                  <a:pt x="10807700" y="5740400"/>
                  <a:pt x="10801350" y="5746750"/>
                </a:cubicBezTo>
                <a:cubicBezTo>
                  <a:pt x="10763250" y="5873750"/>
                  <a:pt x="10693400" y="5949950"/>
                  <a:pt x="10591800" y="6045200"/>
                </a:cubicBezTo>
                <a:cubicBezTo>
                  <a:pt x="10572750" y="6070600"/>
                  <a:pt x="10541000" y="6083300"/>
                  <a:pt x="10515600" y="6108700"/>
                </a:cubicBezTo>
                <a:cubicBezTo>
                  <a:pt x="10496550" y="6051550"/>
                  <a:pt x="10496550" y="6191250"/>
                  <a:pt x="10496550" y="5911850"/>
                </a:cubicBezTo>
                <a:cubicBezTo>
                  <a:pt x="10515600" y="5848350"/>
                  <a:pt x="10502900" y="5778500"/>
                  <a:pt x="10553700" y="5727700"/>
                </a:cubicBezTo>
                <a:lnTo>
                  <a:pt x="10553700" y="5537200"/>
                </a:lnTo>
                <a:cubicBezTo>
                  <a:pt x="10547350" y="5530850"/>
                  <a:pt x="10547350" y="5530850"/>
                  <a:pt x="10534650" y="5530850"/>
                </a:cubicBezTo>
                <a:cubicBezTo>
                  <a:pt x="10490200" y="5530850"/>
                  <a:pt x="10490200" y="5600700"/>
                  <a:pt x="10477500" y="5619750"/>
                </a:cubicBezTo>
                <a:cubicBezTo>
                  <a:pt x="10464800" y="5664200"/>
                  <a:pt x="10452100" y="5715000"/>
                  <a:pt x="10439400" y="5753100"/>
                </a:cubicBezTo>
                <a:cubicBezTo>
                  <a:pt x="10433050" y="5772150"/>
                  <a:pt x="10426700" y="5797550"/>
                  <a:pt x="10414000" y="5822950"/>
                </a:cubicBezTo>
                <a:lnTo>
                  <a:pt x="10388600" y="5822950"/>
                </a:lnTo>
                <a:lnTo>
                  <a:pt x="10388600" y="5791200"/>
                </a:lnTo>
                <a:cubicBezTo>
                  <a:pt x="10407650" y="5734050"/>
                  <a:pt x="10439400" y="5626100"/>
                  <a:pt x="10439400" y="5613400"/>
                </a:cubicBezTo>
                <a:cubicBezTo>
                  <a:pt x="10439400" y="5575300"/>
                  <a:pt x="10420350" y="5575300"/>
                  <a:pt x="10407650" y="5575300"/>
                </a:cubicBezTo>
                <a:cubicBezTo>
                  <a:pt x="10363200" y="5575300"/>
                  <a:pt x="10325100" y="5727700"/>
                  <a:pt x="10293350" y="5727700"/>
                </a:cubicBezTo>
                <a:cubicBezTo>
                  <a:pt x="10280650" y="5727700"/>
                  <a:pt x="10255250" y="5702300"/>
                  <a:pt x="10236200" y="5689600"/>
                </a:cubicBezTo>
                <a:lnTo>
                  <a:pt x="10236200" y="5435600"/>
                </a:lnTo>
                <a:lnTo>
                  <a:pt x="10248900" y="5422900"/>
                </a:lnTo>
                <a:lnTo>
                  <a:pt x="10248900" y="5302250"/>
                </a:lnTo>
                <a:cubicBezTo>
                  <a:pt x="10255250" y="5289550"/>
                  <a:pt x="10255250" y="5276850"/>
                  <a:pt x="10261600" y="5264150"/>
                </a:cubicBezTo>
                <a:lnTo>
                  <a:pt x="10261600" y="5137150"/>
                </a:lnTo>
                <a:cubicBezTo>
                  <a:pt x="10261600" y="5118100"/>
                  <a:pt x="10267950" y="5111750"/>
                  <a:pt x="10267950" y="5099050"/>
                </a:cubicBezTo>
                <a:lnTo>
                  <a:pt x="10267950" y="5080000"/>
                </a:lnTo>
                <a:cubicBezTo>
                  <a:pt x="10274300" y="5060950"/>
                  <a:pt x="10312400" y="5029200"/>
                  <a:pt x="10331450" y="5029200"/>
                </a:cubicBezTo>
                <a:cubicBezTo>
                  <a:pt x="10350500" y="5029200"/>
                  <a:pt x="10363200" y="5054600"/>
                  <a:pt x="10375900" y="5060950"/>
                </a:cubicBezTo>
                <a:close/>
                <a:moveTo>
                  <a:pt x="7410450" y="4914900"/>
                </a:moveTo>
                <a:cubicBezTo>
                  <a:pt x="7404100" y="4927600"/>
                  <a:pt x="7397750" y="4933950"/>
                  <a:pt x="7385050" y="4940300"/>
                </a:cubicBezTo>
                <a:cubicBezTo>
                  <a:pt x="7366000" y="4946650"/>
                  <a:pt x="7321550" y="4959350"/>
                  <a:pt x="7302500" y="4959350"/>
                </a:cubicBezTo>
                <a:cubicBezTo>
                  <a:pt x="7289800" y="4959350"/>
                  <a:pt x="7277100" y="4959350"/>
                  <a:pt x="7264400" y="4953000"/>
                </a:cubicBezTo>
                <a:cubicBezTo>
                  <a:pt x="7264400" y="4940300"/>
                  <a:pt x="7283450" y="4933950"/>
                  <a:pt x="7289800" y="4914900"/>
                </a:cubicBezTo>
                <a:cubicBezTo>
                  <a:pt x="7308850" y="4914900"/>
                  <a:pt x="7327900" y="4895850"/>
                  <a:pt x="7346950" y="4895850"/>
                </a:cubicBezTo>
                <a:cubicBezTo>
                  <a:pt x="7359650" y="4895850"/>
                  <a:pt x="7385050" y="4914900"/>
                  <a:pt x="7410450" y="4914900"/>
                </a:cubicBezTo>
                <a:close/>
                <a:moveTo>
                  <a:pt x="9029700" y="4902200"/>
                </a:moveTo>
                <a:lnTo>
                  <a:pt x="9029700" y="4921250"/>
                </a:lnTo>
                <a:cubicBezTo>
                  <a:pt x="9004300" y="4933950"/>
                  <a:pt x="8953500" y="4959350"/>
                  <a:pt x="8934450" y="4959350"/>
                </a:cubicBezTo>
                <a:lnTo>
                  <a:pt x="8915400" y="4959350"/>
                </a:lnTo>
                <a:lnTo>
                  <a:pt x="8915400" y="4940300"/>
                </a:lnTo>
                <a:cubicBezTo>
                  <a:pt x="8940800" y="4933950"/>
                  <a:pt x="8959850" y="4908550"/>
                  <a:pt x="8985250" y="4883150"/>
                </a:cubicBezTo>
                <a:cubicBezTo>
                  <a:pt x="8997950" y="4883150"/>
                  <a:pt x="9010650" y="4895850"/>
                  <a:pt x="9029700" y="4902200"/>
                </a:cubicBezTo>
                <a:close/>
                <a:moveTo>
                  <a:pt x="8089900" y="4800600"/>
                </a:moveTo>
                <a:cubicBezTo>
                  <a:pt x="8026400" y="4870450"/>
                  <a:pt x="7950200" y="4933950"/>
                  <a:pt x="7886700" y="5003800"/>
                </a:cubicBezTo>
                <a:cubicBezTo>
                  <a:pt x="7823200" y="5003800"/>
                  <a:pt x="7759700" y="4972050"/>
                  <a:pt x="7696200" y="4946650"/>
                </a:cubicBezTo>
                <a:cubicBezTo>
                  <a:pt x="7702550" y="4933950"/>
                  <a:pt x="7721600" y="4927600"/>
                  <a:pt x="7721600" y="4914900"/>
                </a:cubicBezTo>
                <a:cubicBezTo>
                  <a:pt x="7778750" y="4921250"/>
                  <a:pt x="7867650" y="4889500"/>
                  <a:pt x="7931150" y="4870450"/>
                </a:cubicBezTo>
                <a:cubicBezTo>
                  <a:pt x="7981950" y="4857750"/>
                  <a:pt x="8039100" y="4813300"/>
                  <a:pt x="8089900" y="4781550"/>
                </a:cubicBezTo>
                <a:lnTo>
                  <a:pt x="8089900" y="4800600"/>
                </a:lnTo>
                <a:close/>
                <a:moveTo>
                  <a:pt x="9277350" y="4724400"/>
                </a:moveTo>
                <a:cubicBezTo>
                  <a:pt x="9309100" y="4737100"/>
                  <a:pt x="9340850" y="4737100"/>
                  <a:pt x="9366250" y="4743450"/>
                </a:cubicBezTo>
                <a:cubicBezTo>
                  <a:pt x="9398000" y="4756150"/>
                  <a:pt x="9423400" y="4762500"/>
                  <a:pt x="9442450" y="4768850"/>
                </a:cubicBezTo>
                <a:cubicBezTo>
                  <a:pt x="9607550" y="4826000"/>
                  <a:pt x="9658350" y="5010150"/>
                  <a:pt x="9715500" y="5137150"/>
                </a:cubicBezTo>
                <a:cubicBezTo>
                  <a:pt x="9753600" y="5213350"/>
                  <a:pt x="9779000" y="5308600"/>
                  <a:pt x="9817100" y="5397500"/>
                </a:cubicBezTo>
                <a:cubicBezTo>
                  <a:pt x="9829800" y="5422900"/>
                  <a:pt x="9867900" y="5461000"/>
                  <a:pt x="9867900" y="5473700"/>
                </a:cubicBezTo>
                <a:cubicBezTo>
                  <a:pt x="9867900" y="5505450"/>
                  <a:pt x="9836150" y="5524500"/>
                  <a:pt x="9817100" y="5524500"/>
                </a:cubicBezTo>
                <a:cubicBezTo>
                  <a:pt x="9804400" y="5524500"/>
                  <a:pt x="9740900" y="5461000"/>
                  <a:pt x="9696450" y="5416550"/>
                </a:cubicBezTo>
                <a:cubicBezTo>
                  <a:pt x="9671050" y="5391150"/>
                  <a:pt x="9652000" y="5353050"/>
                  <a:pt x="9632950" y="5321300"/>
                </a:cubicBezTo>
                <a:lnTo>
                  <a:pt x="9582150" y="5321300"/>
                </a:lnTo>
                <a:lnTo>
                  <a:pt x="9582150" y="5353050"/>
                </a:lnTo>
                <a:cubicBezTo>
                  <a:pt x="9613900" y="5403850"/>
                  <a:pt x="9658350" y="5524500"/>
                  <a:pt x="9715500" y="5568950"/>
                </a:cubicBezTo>
                <a:cubicBezTo>
                  <a:pt x="9740900" y="5588000"/>
                  <a:pt x="9759950" y="5613400"/>
                  <a:pt x="9798050" y="5632450"/>
                </a:cubicBezTo>
                <a:cubicBezTo>
                  <a:pt x="9804400" y="5638800"/>
                  <a:pt x="9823450" y="5638800"/>
                  <a:pt x="9829800" y="5645150"/>
                </a:cubicBezTo>
                <a:cubicBezTo>
                  <a:pt x="9867900" y="5664200"/>
                  <a:pt x="9886950" y="5695950"/>
                  <a:pt x="9912350" y="5727700"/>
                </a:cubicBezTo>
                <a:cubicBezTo>
                  <a:pt x="9956800" y="5772150"/>
                  <a:pt x="10007600" y="5829300"/>
                  <a:pt x="10058400" y="5880100"/>
                </a:cubicBezTo>
                <a:cubicBezTo>
                  <a:pt x="10039350" y="5899150"/>
                  <a:pt x="10007600" y="5918200"/>
                  <a:pt x="10007600" y="5930900"/>
                </a:cubicBezTo>
                <a:cubicBezTo>
                  <a:pt x="10007600" y="5949950"/>
                  <a:pt x="10045700" y="6007100"/>
                  <a:pt x="10077450" y="6038850"/>
                </a:cubicBezTo>
                <a:cubicBezTo>
                  <a:pt x="10083800" y="6051550"/>
                  <a:pt x="10096500" y="6057900"/>
                  <a:pt x="10115550" y="6057900"/>
                </a:cubicBezTo>
                <a:cubicBezTo>
                  <a:pt x="10128250" y="6057900"/>
                  <a:pt x="10134600" y="6057900"/>
                  <a:pt x="10140950" y="6045200"/>
                </a:cubicBezTo>
                <a:cubicBezTo>
                  <a:pt x="10147300" y="6045200"/>
                  <a:pt x="10160000" y="6057900"/>
                  <a:pt x="10166350" y="6070600"/>
                </a:cubicBezTo>
                <a:lnTo>
                  <a:pt x="10166350" y="6102350"/>
                </a:lnTo>
                <a:cubicBezTo>
                  <a:pt x="10147300" y="6102350"/>
                  <a:pt x="10102850" y="6115050"/>
                  <a:pt x="10102850" y="6134100"/>
                </a:cubicBezTo>
                <a:cubicBezTo>
                  <a:pt x="10102850" y="6153150"/>
                  <a:pt x="10115550" y="6153150"/>
                  <a:pt x="10121900" y="6165850"/>
                </a:cubicBezTo>
                <a:cubicBezTo>
                  <a:pt x="10147300" y="6184900"/>
                  <a:pt x="10172700" y="6223000"/>
                  <a:pt x="10185400" y="6248400"/>
                </a:cubicBezTo>
                <a:cubicBezTo>
                  <a:pt x="10274300" y="6381750"/>
                  <a:pt x="10350500" y="6477000"/>
                  <a:pt x="10471150" y="6610350"/>
                </a:cubicBezTo>
                <a:lnTo>
                  <a:pt x="10471150" y="6648450"/>
                </a:lnTo>
                <a:lnTo>
                  <a:pt x="10325100" y="6648450"/>
                </a:lnTo>
                <a:cubicBezTo>
                  <a:pt x="10325100" y="6642100"/>
                  <a:pt x="10325100" y="6635750"/>
                  <a:pt x="10318750" y="6629400"/>
                </a:cubicBezTo>
                <a:lnTo>
                  <a:pt x="9836150" y="6623050"/>
                </a:lnTo>
                <a:cubicBezTo>
                  <a:pt x="9766300" y="6635750"/>
                  <a:pt x="9683750" y="6642100"/>
                  <a:pt x="9639300" y="6692900"/>
                </a:cubicBezTo>
                <a:lnTo>
                  <a:pt x="9556750" y="6692900"/>
                </a:lnTo>
                <a:lnTo>
                  <a:pt x="9556750" y="6654800"/>
                </a:lnTo>
                <a:cubicBezTo>
                  <a:pt x="9556750" y="6654800"/>
                  <a:pt x="9563100" y="6654800"/>
                  <a:pt x="9563100" y="6648450"/>
                </a:cubicBezTo>
                <a:cubicBezTo>
                  <a:pt x="9569450" y="6629400"/>
                  <a:pt x="9563100" y="6604000"/>
                  <a:pt x="9575800" y="6591300"/>
                </a:cubicBezTo>
                <a:cubicBezTo>
                  <a:pt x="9645650" y="6451600"/>
                  <a:pt x="9823450" y="6324600"/>
                  <a:pt x="9937750" y="6242050"/>
                </a:cubicBezTo>
                <a:lnTo>
                  <a:pt x="9937750" y="6165850"/>
                </a:lnTo>
                <a:cubicBezTo>
                  <a:pt x="9931400" y="6159500"/>
                  <a:pt x="9937750" y="6159500"/>
                  <a:pt x="9918700" y="6159500"/>
                </a:cubicBezTo>
                <a:cubicBezTo>
                  <a:pt x="9906000" y="6159500"/>
                  <a:pt x="9785350" y="6229350"/>
                  <a:pt x="9734550" y="6267450"/>
                </a:cubicBezTo>
                <a:cubicBezTo>
                  <a:pt x="9626600" y="6343650"/>
                  <a:pt x="9531350" y="6413500"/>
                  <a:pt x="9436100" y="6502400"/>
                </a:cubicBezTo>
                <a:cubicBezTo>
                  <a:pt x="9385300" y="6546850"/>
                  <a:pt x="9385300" y="6629400"/>
                  <a:pt x="9359900" y="6692900"/>
                </a:cubicBezTo>
                <a:cubicBezTo>
                  <a:pt x="9353550" y="6705600"/>
                  <a:pt x="9347200" y="6737350"/>
                  <a:pt x="9340850" y="6756400"/>
                </a:cubicBezTo>
                <a:lnTo>
                  <a:pt x="9283700" y="6756400"/>
                </a:lnTo>
                <a:cubicBezTo>
                  <a:pt x="9277350" y="6718300"/>
                  <a:pt x="9264650" y="6673850"/>
                  <a:pt x="9258300" y="6635750"/>
                </a:cubicBezTo>
                <a:cubicBezTo>
                  <a:pt x="9258300" y="6635750"/>
                  <a:pt x="9258300" y="6629400"/>
                  <a:pt x="9251950" y="6629400"/>
                </a:cubicBezTo>
                <a:lnTo>
                  <a:pt x="9251950" y="6451600"/>
                </a:lnTo>
                <a:cubicBezTo>
                  <a:pt x="9264650" y="6407150"/>
                  <a:pt x="9271000" y="6318250"/>
                  <a:pt x="9271000" y="6305550"/>
                </a:cubicBezTo>
                <a:cubicBezTo>
                  <a:pt x="9271000" y="6242050"/>
                  <a:pt x="9258300" y="6165850"/>
                  <a:pt x="9169400" y="6146800"/>
                </a:cubicBezTo>
                <a:lnTo>
                  <a:pt x="9175750" y="5981700"/>
                </a:lnTo>
                <a:cubicBezTo>
                  <a:pt x="9188450" y="5956300"/>
                  <a:pt x="9188450" y="5880100"/>
                  <a:pt x="9201150" y="5848350"/>
                </a:cubicBezTo>
                <a:cubicBezTo>
                  <a:pt x="9220200" y="5753100"/>
                  <a:pt x="9239250" y="5645150"/>
                  <a:pt x="9271000" y="5543550"/>
                </a:cubicBezTo>
                <a:lnTo>
                  <a:pt x="9271000" y="5422900"/>
                </a:lnTo>
                <a:cubicBezTo>
                  <a:pt x="9251950" y="5321300"/>
                  <a:pt x="9207500" y="5207000"/>
                  <a:pt x="9207500" y="5105400"/>
                </a:cubicBezTo>
                <a:lnTo>
                  <a:pt x="9156700" y="5105400"/>
                </a:lnTo>
                <a:cubicBezTo>
                  <a:pt x="9137650" y="5143500"/>
                  <a:pt x="9118600" y="5200650"/>
                  <a:pt x="9118600" y="5219700"/>
                </a:cubicBezTo>
                <a:lnTo>
                  <a:pt x="9118600" y="5537200"/>
                </a:lnTo>
                <a:lnTo>
                  <a:pt x="9105900" y="5549900"/>
                </a:lnTo>
                <a:cubicBezTo>
                  <a:pt x="9105900" y="5600700"/>
                  <a:pt x="9093200" y="5651500"/>
                  <a:pt x="9080500" y="5695950"/>
                </a:cubicBezTo>
                <a:cubicBezTo>
                  <a:pt x="9080500" y="5702300"/>
                  <a:pt x="8997950" y="5930900"/>
                  <a:pt x="8997950" y="5988050"/>
                </a:cubicBezTo>
                <a:cubicBezTo>
                  <a:pt x="8997950" y="6000750"/>
                  <a:pt x="9029700" y="6108700"/>
                  <a:pt x="9029700" y="6127750"/>
                </a:cubicBezTo>
                <a:cubicBezTo>
                  <a:pt x="9029700" y="6140450"/>
                  <a:pt x="9004300" y="6172200"/>
                  <a:pt x="9004300" y="6191250"/>
                </a:cubicBezTo>
                <a:cubicBezTo>
                  <a:pt x="9004300" y="6235700"/>
                  <a:pt x="9074150" y="6248400"/>
                  <a:pt x="9074150" y="6273800"/>
                </a:cubicBezTo>
                <a:cubicBezTo>
                  <a:pt x="9074150" y="6292850"/>
                  <a:pt x="9061450" y="6350000"/>
                  <a:pt x="9055100" y="6381750"/>
                </a:cubicBezTo>
                <a:lnTo>
                  <a:pt x="9004300" y="6381750"/>
                </a:lnTo>
                <a:cubicBezTo>
                  <a:pt x="8959850" y="6343650"/>
                  <a:pt x="8909050" y="6305550"/>
                  <a:pt x="8858250" y="6273800"/>
                </a:cubicBezTo>
                <a:cubicBezTo>
                  <a:pt x="8851900" y="5829300"/>
                  <a:pt x="8845550" y="5905500"/>
                  <a:pt x="8845550" y="5886450"/>
                </a:cubicBezTo>
                <a:cubicBezTo>
                  <a:pt x="8845550" y="5867400"/>
                  <a:pt x="8858250" y="5835650"/>
                  <a:pt x="8851900" y="5816600"/>
                </a:cubicBezTo>
                <a:cubicBezTo>
                  <a:pt x="8845550" y="5664200"/>
                  <a:pt x="8832850" y="5626100"/>
                  <a:pt x="8826500" y="5588000"/>
                </a:cubicBezTo>
                <a:cubicBezTo>
                  <a:pt x="8826500" y="5575300"/>
                  <a:pt x="8813800" y="5562600"/>
                  <a:pt x="8813800" y="5549900"/>
                </a:cubicBezTo>
                <a:lnTo>
                  <a:pt x="8813800" y="5429250"/>
                </a:lnTo>
                <a:cubicBezTo>
                  <a:pt x="8807450" y="5422900"/>
                  <a:pt x="8801100" y="5410200"/>
                  <a:pt x="8788400" y="5403850"/>
                </a:cubicBezTo>
                <a:cubicBezTo>
                  <a:pt x="8775700" y="5410200"/>
                  <a:pt x="8763000" y="5416550"/>
                  <a:pt x="8756650" y="5429250"/>
                </a:cubicBezTo>
                <a:cubicBezTo>
                  <a:pt x="8737600" y="5454650"/>
                  <a:pt x="8724900" y="5518150"/>
                  <a:pt x="8724900" y="5537200"/>
                </a:cubicBezTo>
                <a:lnTo>
                  <a:pt x="8724900" y="5810250"/>
                </a:lnTo>
                <a:lnTo>
                  <a:pt x="8699500" y="5810250"/>
                </a:lnTo>
                <a:cubicBezTo>
                  <a:pt x="8680450" y="5746750"/>
                  <a:pt x="8655050" y="5676900"/>
                  <a:pt x="8642350" y="5607050"/>
                </a:cubicBezTo>
                <a:cubicBezTo>
                  <a:pt x="8604250" y="5613400"/>
                  <a:pt x="8610600" y="5657850"/>
                  <a:pt x="8610600" y="5689600"/>
                </a:cubicBezTo>
                <a:cubicBezTo>
                  <a:pt x="8610600" y="5721350"/>
                  <a:pt x="8604250" y="5772150"/>
                  <a:pt x="8629650" y="5797550"/>
                </a:cubicBezTo>
                <a:lnTo>
                  <a:pt x="8604250" y="5797550"/>
                </a:lnTo>
                <a:cubicBezTo>
                  <a:pt x="8597900" y="5784850"/>
                  <a:pt x="8591550" y="5778500"/>
                  <a:pt x="8572500" y="5772150"/>
                </a:cubicBezTo>
                <a:lnTo>
                  <a:pt x="8572500" y="5353050"/>
                </a:lnTo>
                <a:cubicBezTo>
                  <a:pt x="8591550" y="5308600"/>
                  <a:pt x="8597900" y="5232400"/>
                  <a:pt x="8642350" y="5194300"/>
                </a:cubicBezTo>
                <a:cubicBezTo>
                  <a:pt x="8686800" y="5149850"/>
                  <a:pt x="8737600" y="5118100"/>
                  <a:pt x="8788400" y="5073650"/>
                </a:cubicBezTo>
                <a:cubicBezTo>
                  <a:pt x="8807450" y="5060950"/>
                  <a:pt x="8820150" y="5029200"/>
                  <a:pt x="8845550" y="5003800"/>
                </a:cubicBezTo>
                <a:cubicBezTo>
                  <a:pt x="8845550" y="4997450"/>
                  <a:pt x="8864600" y="5003800"/>
                  <a:pt x="8864600" y="4984750"/>
                </a:cubicBezTo>
                <a:cubicBezTo>
                  <a:pt x="8864600" y="4972050"/>
                  <a:pt x="8813800" y="4940300"/>
                  <a:pt x="8813800" y="4921250"/>
                </a:cubicBezTo>
                <a:cubicBezTo>
                  <a:pt x="8813800" y="4908550"/>
                  <a:pt x="8839200" y="4889500"/>
                  <a:pt x="8851900" y="4876800"/>
                </a:cubicBezTo>
                <a:cubicBezTo>
                  <a:pt x="8870950" y="4857750"/>
                  <a:pt x="8896350" y="4826000"/>
                  <a:pt x="8928100" y="4806950"/>
                </a:cubicBezTo>
                <a:cubicBezTo>
                  <a:pt x="8947150" y="4794250"/>
                  <a:pt x="9004300" y="4768850"/>
                  <a:pt x="9036050" y="4724400"/>
                </a:cubicBezTo>
                <a:lnTo>
                  <a:pt x="9277350" y="4724400"/>
                </a:lnTo>
                <a:close/>
                <a:moveTo>
                  <a:pt x="8928100" y="4692650"/>
                </a:moveTo>
                <a:cubicBezTo>
                  <a:pt x="8909050" y="4718050"/>
                  <a:pt x="8890000" y="4743450"/>
                  <a:pt x="8864600" y="4762500"/>
                </a:cubicBezTo>
                <a:cubicBezTo>
                  <a:pt x="8820150" y="4800600"/>
                  <a:pt x="8763000" y="4819650"/>
                  <a:pt x="8718550" y="4851400"/>
                </a:cubicBezTo>
                <a:cubicBezTo>
                  <a:pt x="8674100" y="4876800"/>
                  <a:pt x="8642350" y="4902200"/>
                  <a:pt x="8616950" y="4940300"/>
                </a:cubicBezTo>
                <a:cubicBezTo>
                  <a:pt x="8585200" y="4978400"/>
                  <a:pt x="8559800" y="5035550"/>
                  <a:pt x="8547100" y="5080000"/>
                </a:cubicBezTo>
                <a:cubicBezTo>
                  <a:pt x="8528050" y="5118100"/>
                  <a:pt x="8521700" y="5168900"/>
                  <a:pt x="8509000" y="5207000"/>
                </a:cubicBezTo>
                <a:cubicBezTo>
                  <a:pt x="8502650" y="5238750"/>
                  <a:pt x="8483600" y="5276850"/>
                  <a:pt x="8477250" y="5308600"/>
                </a:cubicBezTo>
                <a:cubicBezTo>
                  <a:pt x="8470900" y="5340350"/>
                  <a:pt x="8439150" y="5384800"/>
                  <a:pt x="8439150" y="5403850"/>
                </a:cubicBezTo>
                <a:cubicBezTo>
                  <a:pt x="8439150" y="5416550"/>
                  <a:pt x="8458200" y="5422900"/>
                  <a:pt x="8458200" y="5441950"/>
                </a:cubicBezTo>
                <a:cubicBezTo>
                  <a:pt x="8458200" y="5467350"/>
                  <a:pt x="8401050" y="5600700"/>
                  <a:pt x="8401050" y="5670550"/>
                </a:cubicBezTo>
                <a:cubicBezTo>
                  <a:pt x="8401050" y="5746750"/>
                  <a:pt x="8496300" y="5867400"/>
                  <a:pt x="8509000" y="5911850"/>
                </a:cubicBezTo>
                <a:cubicBezTo>
                  <a:pt x="8515350" y="5918200"/>
                  <a:pt x="8515350" y="5937250"/>
                  <a:pt x="8521700" y="5956300"/>
                </a:cubicBezTo>
                <a:cubicBezTo>
                  <a:pt x="8528050" y="5969000"/>
                  <a:pt x="8521700" y="6000750"/>
                  <a:pt x="8528050" y="6026150"/>
                </a:cubicBezTo>
                <a:cubicBezTo>
                  <a:pt x="8528050" y="6038850"/>
                  <a:pt x="8547100" y="6045200"/>
                  <a:pt x="8547100" y="6064250"/>
                </a:cubicBezTo>
                <a:lnTo>
                  <a:pt x="8547100" y="6305550"/>
                </a:lnTo>
                <a:cubicBezTo>
                  <a:pt x="8509000" y="6273800"/>
                  <a:pt x="8489950" y="6216650"/>
                  <a:pt x="8464550" y="6191250"/>
                </a:cubicBezTo>
                <a:cubicBezTo>
                  <a:pt x="8445500" y="6165850"/>
                  <a:pt x="8413750" y="6159500"/>
                  <a:pt x="8382000" y="6140450"/>
                </a:cubicBezTo>
                <a:cubicBezTo>
                  <a:pt x="8375650" y="6115050"/>
                  <a:pt x="8356600" y="6076950"/>
                  <a:pt x="8350250" y="6045200"/>
                </a:cubicBezTo>
                <a:cubicBezTo>
                  <a:pt x="8343900" y="6032500"/>
                  <a:pt x="8350250" y="6000750"/>
                  <a:pt x="8343900" y="5988050"/>
                </a:cubicBezTo>
                <a:cubicBezTo>
                  <a:pt x="8337550" y="5962650"/>
                  <a:pt x="8337550" y="5943600"/>
                  <a:pt x="8324850" y="5930900"/>
                </a:cubicBezTo>
                <a:cubicBezTo>
                  <a:pt x="8299450" y="5880100"/>
                  <a:pt x="8248650" y="5842000"/>
                  <a:pt x="8223250" y="5791200"/>
                </a:cubicBezTo>
                <a:cubicBezTo>
                  <a:pt x="8191500" y="5727700"/>
                  <a:pt x="8185150" y="5651500"/>
                  <a:pt x="8178800" y="5581650"/>
                </a:cubicBezTo>
                <a:cubicBezTo>
                  <a:pt x="8166100" y="5518150"/>
                  <a:pt x="8172450" y="5441950"/>
                  <a:pt x="8153400" y="5378450"/>
                </a:cubicBezTo>
                <a:cubicBezTo>
                  <a:pt x="8147050" y="5327650"/>
                  <a:pt x="8096250" y="5257800"/>
                  <a:pt x="8096250" y="5245100"/>
                </a:cubicBezTo>
                <a:cubicBezTo>
                  <a:pt x="8096250" y="5226050"/>
                  <a:pt x="8108950" y="5207000"/>
                  <a:pt x="8115300" y="5187950"/>
                </a:cubicBezTo>
                <a:cubicBezTo>
                  <a:pt x="8121650" y="5194300"/>
                  <a:pt x="8178800" y="5289550"/>
                  <a:pt x="8178800" y="5314950"/>
                </a:cubicBezTo>
                <a:cubicBezTo>
                  <a:pt x="8178800" y="5334000"/>
                  <a:pt x="8216900" y="5384800"/>
                  <a:pt x="8242300" y="5416550"/>
                </a:cubicBezTo>
                <a:cubicBezTo>
                  <a:pt x="8255000" y="5410200"/>
                  <a:pt x="8261350" y="5378450"/>
                  <a:pt x="8267700" y="5365750"/>
                </a:cubicBezTo>
                <a:cubicBezTo>
                  <a:pt x="8274050" y="5340350"/>
                  <a:pt x="8286750" y="5314950"/>
                  <a:pt x="8286750" y="5289550"/>
                </a:cubicBezTo>
                <a:cubicBezTo>
                  <a:pt x="8299450" y="5251450"/>
                  <a:pt x="8337550" y="5175250"/>
                  <a:pt x="8337550" y="5162550"/>
                </a:cubicBezTo>
                <a:cubicBezTo>
                  <a:pt x="8337550" y="5143500"/>
                  <a:pt x="8331200" y="5111750"/>
                  <a:pt x="8312150" y="5092700"/>
                </a:cubicBezTo>
                <a:cubicBezTo>
                  <a:pt x="8305800" y="5080000"/>
                  <a:pt x="8293100" y="5067300"/>
                  <a:pt x="8274050" y="5067300"/>
                </a:cubicBezTo>
                <a:cubicBezTo>
                  <a:pt x="8261350" y="5067300"/>
                  <a:pt x="8229600" y="5092700"/>
                  <a:pt x="8210550" y="5105400"/>
                </a:cubicBezTo>
                <a:lnTo>
                  <a:pt x="8210550" y="5086350"/>
                </a:lnTo>
                <a:cubicBezTo>
                  <a:pt x="8350250" y="4832350"/>
                  <a:pt x="8642350" y="4737100"/>
                  <a:pt x="8870950" y="4705350"/>
                </a:cubicBezTo>
                <a:cubicBezTo>
                  <a:pt x="8883650" y="4705350"/>
                  <a:pt x="8902700" y="4692650"/>
                  <a:pt x="8909050" y="4692650"/>
                </a:cubicBezTo>
                <a:lnTo>
                  <a:pt x="8928100" y="4692650"/>
                </a:lnTo>
                <a:close/>
                <a:moveTo>
                  <a:pt x="7004050" y="4616450"/>
                </a:moveTo>
                <a:cubicBezTo>
                  <a:pt x="7004050" y="4629150"/>
                  <a:pt x="6985000" y="4629150"/>
                  <a:pt x="6985000" y="4641850"/>
                </a:cubicBezTo>
                <a:cubicBezTo>
                  <a:pt x="6972300" y="4679950"/>
                  <a:pt x="6985000" y="4730750"/>
                  <a:pt x="6959600" y="4768850"/>
                </a:cubicBezTo>
                <a:cubicBezTo>
                  <a:pt x="6946900" y="4794250"/>
                  <a:pt x="6921500" y="4826000"/>
                  <a:pt x="6896100" y="4845050"/>
                </a:cubicBezTo>
                <a:cubicBezTo>
                  <a:pt x="6883400" y="4864100"/>
                  <a:pt x="6858000" y="4876800"/>
                  <a:pt x="6832600" y="4883150"/>
                </a:cubicBezTo>
                <a:cubicBezTo>
                  <a:pt x="6813550" y="4889500"/>
                  <a:pt x="6775450" y="4908550"/>
                  <a:pt x="6756400" y="4908550"/>
                </a:cubicBezTo>
                <a:lnTo>
                  <a:pt x="6724650" y="4908550"/>
                </a:lnTo>
                <a:lnTo>
                  <a:pt x="6724650" y="4851400"/>
                </a:lnTo>
                <a:cubicBezTo>
                  <a:pt x="6800850" y="4775200"/>
                  <a:pt x="6896100" y="4654550"/>
                  <a:pt x="6997700" y="4603750"/>
                </a:cubicBezTo>
                <a:cubicBezTo>
                  <a:pt x="6997700" y="4603750"/>
                  <a:pt x="7004050" y="4597400"/>
                  <a:pt x="7004050" y="4616450"/>
                </a:cubicBezTo>
                <a:close/>
                <a:moveTo>
                  <a:pt x="7194550" y="4578350"/>
                </a:moveTo>
                <a:cubicBezTo>
                  <a:pt x="7207250" y="4584700"/>
                  <a:pt x="7226300" y="4591050"/>
                  <a:pt x="7245350" y="4591050"/>
                </a:cubicBezTo>
                <a:lnTo>
                  <a:pt x="7245350" y="4603750"/>
                </a:lnTo>
                <a:cubicBezTo>
                  <a:pt x="7219950" y="4648200"/>
                  <a:pt x="7169150" y="4673600"/>
                  <a:pt x="7156450" y="4724400"/>
                </a:cubicBezTo>
                <a:cubicBezTo>
                  <a:pt x="7137400" y="4775200"/>
                  <a:pt x="7162800" y="4870450"/>
                  <a:pt x="7118350" y="4914900"/>
                </a:cubicBezTo>
                <a:cubicBezTo>
                  <a:pt x="7035800" y="4997450"/>
                  <a:pt x="6915150" y="5035550"/>
                  <a:pt x="6845300" y="5105400"/>
                </a:cubicBezTo>
                <a:cubicBezTo>
                  <a:pt x="6845300" y="5054600"/>
                  <a:pt x="6889750" y="4984750"/>
                  <a:pt x="6927850" y="4965700"/>
                </a:cubicBezTo>
                <a:cubicBezTo>
                  <a:pt x="6934200" y="4959350"/>
                  <a:pt x="6953250" y="4959350"/>
                  <a:pt x="6965950" y="4953000"/>
                </a:cubicBezTo>
                <a:cubicBezTo>
                  <a:pt x="6997700" y="4933950"/>
                  <a:pt x="7035800" y="4902200"/>
                  <a:pt x="7073900" y="4870450"/>
                </a:cubicBezTo>
                <a:cubicBezTo>
                  <a:pt x="7080250" y="4864100"/>
                  <a:pt x="7086600" y="4851400"/>
                  <a:pt x="7099300" y="4838700"/>
                </a:cubicBezTo>
                <a:lnTo>
                  <a:pt x="7099300" y="4699000"/>
                </a:lnTo>
                <a:cubicBezTo>
                  <a:pt x="7118350" y="4654550"/>
                  <a:pt x="7143750" y="4603750"/>
                  <a:pt x="7169150" y="4565650"/>
                </a:cubicBezTo>
                <a:cubicBezTo>
                  <a:pt x="7188200" y="4565650"/>
                  <a:pt x="7188200" y="4578350"/>
                  <a:pt x="7194550" y="4578350"/>
                </a:cubicBezTo>
                <a:close/>
                <a:moveTo>
                  <a:pt x="11277600" y="4540250"/>
                </a:moveTo>
                <a:cubicBezTo>
                  <a:pt x="11303000" y="4559300"/>
                  <a:pt x="11315700" y="4559300"/>
                  <a:pt x="11341100" y="4565650"/>
                </a:cubicBezTo>
                <a:cubicBezTo>
                  <a:pt x="11347450" y="4572000"/>
                  <a:pt x="11353800" y="4584700"/>
                  <a:pt x="11366500" y="4584700"/>
                </a:cubicBezTo>
                <a:cubicBezTo>
                  <a:pt x="11353800" y="4591050"/>
                  <a:pt x="11353800" y="4603750"/>
                  <a:pt x="11347450" y="4616450"/>
                </a:cubicBezTo>
                <a:cubicBezTo>
                  <a:pt x="11341100" y="4616450"/>
                  <a:pt x="11328400" y="4610100"/>
                  <a:pt x="11150600" y="4610100"/>
                </a:cubicBezTo>
                <a:cubicBezTo>
                  <a:pt x="11144250" y="4610100"/>
                  <a:pt x="11137900" y="4603750"/>
                  <a:pt x="11131550" y="4597400"/>
                </a:cubicBezTo>
                <a:cubicBezTo>
                  <a:pt x="11093450" y="4591050"/>
                  <a:pt x="11023600" y="4591050"/>
                  <a:pt x="10991850" y="4559300"/>
                </a:cubicBezTo>
                <a:cubicBezTo>
                  <a:pt x="10998200" y="4559300"/>
                  <a:pt x="11004550" y="4546600"/>
                  <a:pt x="11017250" y="4540250"/>
                </a:cubicBezTo>
                <a:cubicBezTo>
                  <a:pt x="11042650" y="4527550"/>
                  <a:pt x="11106150" y="4533900"/>
                  <a:pt x="11125200" y="4533900"/>
                </a:cubicBezTo>
                <a:cubicBezTo>
                  <a:pt x="11137900" y="4533900"/>
                  <a:pt x="11233150" y="4540250"/>
                  <a:pt x="11277600" y="4540250"/>
                </a:cubicBezTo>
                <a:close/>
                <a:moveTo>
                  <a:pt x="4540250" y="4527550"/>
                </a:moveTo>
                <a:cubicBezTo>
                  <a:pt x="4559300" y="4533900"/>
                  <a:pt x="4584700" y="4540250"/>
                  <a:pt x="4597400" y="4540250"/>
                </a:cubicBezTo>
                <a:cubicBezTo>
                  <a:pt x="4603750" y="4565650"/>
                  <a:pt x="4641850" y="4552950"/>
                  <a:pt x="4660900" y="4565650"/>
                </a:cubicBezTo>
                <a:cubicBezTo>
                  <a:pt x="4667250" y="4572000"/>
                  <a:pt x="4667250" y="4578350"/>
                  <a:pt x="4673600" y="4578350"/>
                </a:cubicBezTo>
                <a:cubicBezTo>
                  <a:pt x="4699000" y="4591050"/>
                  <a:pt x="4718050" y="4603750"/>
                  <a:pt x="4749800" y="4610100"/>
                </a:cubicBezTo>
                <a:cubicBezTo>
                  <a:pt x="4768850" y="4616450"/>
                  <a:pt x="4806950" y="4610100"/>
                  <a:pt x="4832350" y="4616450"/>
                </a:cubicBezTo>
                <a:cubicBezTo>
                  <a:pt x="4845050" y="4622800"/>
                  <a:pt x="4864100" y="4654550"/>
                  <a:pt x="4876800" y="4667250"/>
                </a:cubicBezTo>
                <a:lnTo>
                  <a:pt x="4876800" y="4686300"/>
                </a:lnTo>
                <a:cubicBezTo>
                  <a:pt x="4851400" y="4692650"/>
                  <a:pt x="4813300" y="4692650"/>
                  <a:pt x="4787900" y="4705350"/>
                </a:cubicBezTo>
                <a:cubicBezTo>
                  <a:pt x="4730750" y="4724400"/>
                  <a:pt x="4749800" y="4787900"/>
                  <a:pt x="4724400" y="4832350"/>
                </a:cubicBezTo>
                <a:cubicBezTo>
                  <a:pt x="4718050" y="4845050"/>
                  <a:pt x="4711700" y="4864100"/>
                  <a:pt x="4699000" y="4876800"/>
                </a:cubicBezTo>
                <a:lnTo>
                  <a:pt x="4394200" y="4876800"/>
                </a:lnTo>
                <a:cubicBezTo>
                  <a:pt x="4381500" y="4864100"/>
                  <a:pt x="4375150" y="4864100"/>
                  <a:pt x="4375150" y="4845050"/>
                </a:cubicBezTo>
                <a:cubicBezTo>
                  <a:pt x="4375150" y="4832350"/>
                  <a:pt x="4381500" y="4813300"/>
                  <a:pt x="4394200" y="4806950"/>
                </a:cubicBezTo>
                <a:cubicBezTo>
                  <a:pt x="4413250" y="4787900"/>
                  <a:pt x="4432300" y="4762500"/>
                  <a:pt x="4457700" y="4756150"/>
                </a:cubicBezTo>
                <a:cubicBezTo>
                  <a:pt x="4508500" y="4743450"/>
                  <a:pt x="4572000" y="4737100"/>
                  <a:pt x="4641850" y="4737100"/>
                </a:cubicBezTo>
                <a:lnTo>
                  <a:pt x="4641850" y="4673600"/>
                </a:lnTo>
                <a:cubicBezTo>
                  <a:pt x="4616450" y="4673600"/>
                  <a:pt x="4559300" y="4660900"/>
                  <a:pt x="4559300" y="4641850"/>
                </a:cubicBezTo>
                <a:lnTo>
                  <a:pt x="4451350" y="4641850"/>
                </a:lnTo>
                <a:cubicBezTo>
                  <a:pt x="4419600" y="4705350"/>
                  <a:pt x="4330700" y="4660900"/>
                  <a:pt x="4292600" y="4705350"/>
                </a:cubicBezTo>
                <a:lnTo>
                  <a:pt x="4184650" y="4705350"/>
                </a:lnTo>
                <a:lnTo>
                  <a:pt x="4184650" y="4673600"/>
                </a:lnTo>
                <a:cubicBezTo>
                  <a:pt x="4197350" y="4648200"/>
                  <a:pt x="4216400" y="4616450"/>
                  <a:pt x="4235450" y="4591050"/>
                </a:cubicBezTo>
                <a:cubicBezTo>
                  <a:pt x="4273550" y="4584700"/>
                  <a:pt x="4318000" y="4597400"/>
                  <a:pt x="4343400" y="4565650"/>
                </a:cubicBezTo>
                <a:cubicBezTo>
                  <a:pt x="4375150" y="4559300"/>
                  <a:pt x="4406900" y="4540250"/>
                  <a:pt x="4438650" y="4527550"/>
                </a:cubicBezTo>
                <a:lnTo>
                  <a:pt x="4540250" y="4527550"/>
                </a:lnTo>
                <a:close/>
                <a:moveTo>
                  <a:pt x="11410950" y="4464050"/>
                </a:moveTo>
                <a:lnTo>
                  <a:pt x="11341100" y="4464050"/>
                </a:lnTo>
                <a:cubicBezTo>
                  <a:pt x="11341100" y="4464050"/>
                  <a:pt x="11341100" y="4457700"/>
                  <a:pt x="11334750" y="4451350"/>
                </a:cubicBezTo>
                <a:cubicBezTo>
                  <a:pt x="11315700" y="4451350"/>
                  <a:pt x="11283950" y="4451350"/>
                  <a:pt x="11264900" y="4445000"/>
                </a:cubicBezTo>
                <a:cubicBezTo>
                  <a:pt x="11245850" y="4438650"/>
                  <a:pt x="11226800" y="4432300"/>
                  <a:pt x="11201400" y="4425950"/>
                </a:cubicBezTo>
                <a:cubicBezTo>
                  <a:pt x="11220450" y="4400550"/>
                  <a:pt x="11277600" y="4413250"/>
                  <a:pt x="11303000" y="4406900"/>
                </a:cubicBezTo>
                <a:cubicBezTo>
                  <a:pt x="11309350" y="4406900"/>
                  <a:pt x="11309350" y="4400550"/>
                  <a:pt x="11328400" y="4400550"/>
                </a:cubicBezTo>
                <a:cubicBezTo>
                  <a:pt x="11360150" y="4400550"/>
                  <a:pt x="11379200" y="4432300"/>
                  <a:pt x="11410950" y="4464050"/>
                </a:cubicBezTo>
                <a:close/>
                <a:moveTo>
                  <a:pt x="7620000" y="4400550"/>
                </a:moveTo>
                <a:lnTo>
                  <a:pt x="7620000" y="4451350"/>
                </a:lnTo>
                <a:lnTo>
                  <a:pt x="7569200" y="4451350"/>
                </a:lnTo>
                <a:lnTo>
                  <a:pt x="7569200" y="4425950"/>
                </a:lnTo>
                <a:cubicBezTo>
                  <a:pt x="7575550" y="4413250"/>
                  <a:pt x="7594600" y="4413250"/>
                  <a:pt x="7600950" y="4400550"/>
                </a:cubicBezTo>
                <a:lnTo>
                  <a:pt x="7620000" y="4400550"/>
                </a:lnTo>
                <a:close/>
                <a:moveTo>
                  <a:pt x="11093450" y="4400550"/>
                </a:moveTo>
                <a:cubicBezTo>
                  <a:pt x="11029950" y="4438650"/>
                  <a:pt x="10985500" y="4406900"/>
                  <a:pt x="10934700" y="4451350"/>
                </a:cubicBezTo>
                <a:lnTo>
                  <a:pt x="10902950" y="4451350"/>
                </a:lnTo>
                <a:lnTo>
                  <a:pt x="10902950" y="4432300"/>
                </a:lnTo>
                <a:cubicBezTo>
                  <a:pt x="10915650" y="4419600"/>
                  <a:pt x="10928350" y="4394200"/>
                  <a:pt x="10934700" y="4375150"/>
                </a:cubicBezTo>
                <a:lnTo>
                  <a:pt x="10972800" y="4375150"/>
                </a:lnTo>
                <a:cubicBezTo>
                  <a:pt x="10991850" y="4375150"/>
                  <a:pt x="11055350" y="4394200"/>
                  <a:pt x="11093450" y="4400550"/>
                </a:cubicBezTo>
                <a:close/>
                <a:moveTo>
                  <a:pt x="7473950" y="4337050"/>
                </a:moveTo>
                <a:cubicBezTo>
                  <a:pt x="7454900" y="4387850"/>
                  <a:pt x="7454900" y="4445000"/>
                  <a:pt x="7435850" y="4502150"/>
                </a:cubicBezTo>
                <a:cubicBezTo>
                  <a:pt x="7423150" y="4533900"/>
                  <a:pt x="7397750" y="4559300"/>
                  <a:pt x="7372350" y="4597400"/>
                </a:cubicBezTo>
                <a:lnTo>
                  <a:pt x="7321550" y="4597400"/>
                </a:lnTo>
                <a:lnTo>
                  <a:pt x="7321550" y="4495800"/>
                </a:lnTo>
                <a:cubicBezTo>
                  <a:pt x="7340600" y="4425950"/>
                  <a:pt x="7334250" y="4362450"/>
                  <a:pt x="7340600" y="4305300"/>
                </a:cubicBezTo>
                <a:cubicBezTo>
                  <a:pt x="7391400" y="4311650"/>
                  <a:pt x="7429500" y="4330700"/>
                  <a:pt x="7473950" y="4337050"/>
                </a:cubicBezTo>
                <a:close/>
                <a:moveTo>
                  <a:pt x="8477250" y="4286250"/>
                </a:moveTo>
                <a:cubicBezTo>
                  <a:pt x="8483600" y="4292600"/>
                  <a:pt x="8489950" y="4298950"/>
                  <a:pt x="8496300" y="4298950"/>
                </a:cubicBezTo>
                <a:cubicBezTo>
                  <a:pt x="8509000" y="4305300"/>
                  <a:pt x="8528050" y="4305300"/>
                  <a:pt x="8547100" y="4305300"/>
                </a:cubicBezTo>
                <a:cubicBezTo>
                  <a:pt x="8534400" y="4324350"/>
                  <a:pt x="8489950" y="4356100"/>
                  <a:pt x="8458200" y="4362450"/>
                </a:cubicBezTo>
                <a:cubicBezTo>
                  <a:pt x="8420100" y="4375150"/>
                  <a:pt x="8369300" y="4381500"/>
                  <a:pt x="8324850" y="4387850"/>
                </a:cubicBezTo>
                <a:cubicBezTo>
                  <a:pt x="8274050" y="4394200"/>
                  <a:pt x="8210550" y="4394200"/>
                  <a:pt x="8147050" y="4400550"/>
                </a:cubicBezTo>
                <a:cubicBezTo>
                  <a:pt x="8134350" y="4400550"/>
                  <a:pt x="8121650" y="4406900"/>
                  <a:pt x="8121650" y="4425950"/>
                </a:cubicBezTo>
                <a:lnTo>
                  <a:pt x="8121650" y="4464050"/>
                </a:lnTo>
                <a:cubicBezTo>
                  <a:pt x="8128000" y="4464050"/>
                  <a:pt x="8121650" y="4470400"/>
                  <a:pt x="8134350" y="4470400"/>
                </a:cubicBezTo>
                <a:cubicBezTo>
                  <a:pt x="8153400" y="4470400"/>
                  <a:pt x="8191500" y="4451350"/>
                  <a:pt x="8223250" y="4445000"/>
                </a:cubicBezTo>
                <a:cubicBezTo>
                  <a:pt x="8299450" y="4432300"/>
                  <a:pt x="8451850" y="4413250"/>
                  <a:pt x="8470900" y="4413250"/>
                </a:cubicBezTo>
                <a:lnTo>
                  <a:pt x="8572500" y="4413250"/>
                </a:lnTo>
                <a:cubicBezTo>
                  <a:pt x="8578850" y="4432300"/>
                  <a:pt x="8585200" y="4464050"/>
                  <a:pt x="8585200" y="4476750"/>
                </a:cubicBezTo>
                <a:cubicBezTo>
                  <a:pt x="8585200" y="4514850"/>
                  <a:pt x="8477250" y="4559300"/>
                  <a:pt x="8445500" y="4559300"/>
                </a:cubicBezTo>
                <a:lnTo>
                  <a:pt x="8229600" y="4559300"/>
                </a:lnTo>
                <a:cubicBezTo>
                  <a:pt x="8223250" y="4565650"/>
                  <a:pt x="8223250" y="4572000"/>
                  <a:pt x="8216900" y="4572000"/>
                </a:cubicBezTo>
                <a:cubicBezTo>
                  <a:pt x="8172450" y="4578350"/>
                  <a:pt x="8121650" y="4591050"/>
                  <a:pt x="8083550" y="4603750"/>
                </a:cubicBezTo>
                <a:cubicBezTo>
                  <a:pt x="8064500" y="4610100"/>
                  <a:pt x="8026400" y="4603750"/>
                  <a:pt x="8020050" y="4629150"/>
                </a:cubicBezTo>
                <a:cubicBezTo>
                  <a:pt x="7988300" y="4641850"/>
                  <a:pt x="7956550" y="4660900"/>
                  <a:pt x="7912100" y="4667250"/>
                </a:cubicBezTo>
                <a:cubicBezTo>
                  <a:pt x="7905750" y="4673600"/>
                  <a:pt x="7905750" y="4679950"/>
                  <a:pt x="7899400" y="4679950"/>
                </a:cubicBezTo>
                <a:cubicBezTo>
                  <a:pt x="7854950" y="4705350"/>
                  <a:pt x="7791450" y="4724400"/>
                  <a:pt x="7740650" y="4749800"/>
                </a:cubicBezTo>
                <a:cubicBezTo>
                  <a:pt x="7689850" y="4768850"/>
                  <a:pt x="7658100" y="4813300"/>
                  <a:pt x="7613650" y="4845050"/>
                </a:cubicBezTo>
                <a:cubicBezTo>
                  <a:pt x="7607300" y="4851400"/>
                  <a:pt x="7600950" y="4851400"/>
                  <a:pt x="7588250" y="4851400"/>
                </a:cubicBezTo>
                <a:cubicBezTo>
                  <a:pt x="7569200" y="4851400"/>
                  <a:pt x="7550150" y="4845050"/>
                  <a:pt x="7543800" y="4832350"/>
                </a:cubicBezTo>
                <a:cubicBezTo>
                  <a:pt x="7531100" y="4819650"/>
                  <a:pt x="7505700" y="4718050"/>
                  <a:pt x="7467600" y="4718050"/>
                </a:cubicBezTo>
                <a:cubicBezTo>
                  <a:pt x="7448550" y="4718050"/>
                  <a:pt x="7410450" y="4730750"/>
                  <a:pt x="7385050" y="4749800"/>
                </a:cubicBezTo>
                <a:cubicBezTo>
                  <a:pt x="7366000" y="4756150"/>
                  <a:pt x="7359650" y="4787900"/>
                  <a:pt x="7346950" y="4800600"/>
                </a:cubicBezTo>
                <a:cubicBezTo>
                  <a:pt x="7334250" y="4794250"/>
                  <a:pt x="7321550" y="4787900"/>
                  <a:pt x="7308850" y="4787900"/>
                </a:cubicBezTo>
                <a:lnTo>
                  <a:pt x="7308850" y="4749800"/>
                </a:lnTo>
                <a:cubicBezTo>
                  <a:pt x="7334250" y="4724400"/>
                  <a:pt x="7353300" y="4673600"/>
                  <a:pt x="7385050" y="4648200"/>
                </a:cubicBezTo>
                <a:cubicBezTo>
                  <a:pt x="7404100" y="4622800"/>
                  <a:pt x="7442200" y="4654550"/>
                  <a:pt x="7448550" y="4622800"/>
                </a:cubicBezTo>
                <a:cubicBezTo>
                  <a:pt x="7524750" y="4603750"/>
                  <a:pt x="7626350" y="4584700"/>
                  <a:pt x="7670800" y="4540250"/>
                </a:cubicBezTo>
                <a:cubicBezTo>
                  <a:pt x="7683500" y="4533900"/>
                  <a:pt x="7708900" y="4533900"/>
                  <a:pt x="7721600" y="4514850"/>
                </a:cubicBezTo>
                <a:cubicBezTo>
                  <a:pt x="7772400" y="4514850"/>
                  <a:pt x="7829550" y="4457700"/>
                  <a:pt x="7880350" y="4445000"/>
                </a:cubicBezTo>
                <a:cubicBezTo>
                  <a:pt x="7918450" y="4432300"/>
                  <a:pt x="7969250" y="4413250"/>
                  <a:pt x="8020050" y="4400550"/>
                </a:cubicBezTo>
                <a:cubicBezTo>
                  <a:pt x="8102600" y="4381500"/>
                  <a:pt x="8197850" y="4368800"/>
                  <a:pt x="8293100" y="4343400"/>
                </a:cubicBezTo>
                <a:cubicBezTo>
                  <a:pt x="8305800" y="4343400"/>
                  <a:pt x="8318500" y="4330700"/>
                  <a:pt x="8337550" y="4324350"/>
                </a:cubicBezTo>
                <a:cubicBezTo>
                  <a:pt x="8350250" y="4318000"/>
                  <a:pt x="8401050" y="4311650"/>
                  <a:pt x="8413750" y="4286250"/>
                </a:cubicBezTo>
                <a:lnTo>
                  <a:pt x="8445500" y="4286250"/>
                </a:lnTo>
                <a:lnTo>
                  <a:pt x="8477250" y="4286250"/>
                </a:lnTo>
                <a:close/>
                <a:moveTo>
                  <a:pt x="11258550" y="4248150"/>
                </a:moveTo>
                <a:cubicBezTo>
                  <a:pt x="11283950" y="4254500"/>
                  <a:pt x="11309350" y="4254500"/>
                  <a:pt x="11328400" y="4260850"/>
                </a:cubicBezTo>
                <a:cubicBezTo>
                  <a:pt x="11398250" y="4286250"/>
                  <a:pt x="11461750" y="4324350"/>
                  <a:pt x="11525250" y="4356100"/>
                </a:cubicBezTo>
                <a:cubicBezTo>
                  <a:pt x="11531600" y="4362450"/>
                  <a:pt x="11531600" y="4368800"/>
                  <a:pt x="11537950" y="4368800"/>
                </a:cubicBezTo>
                <a:cubicBezTo>
                  <a:pt x="11601450" y="4387850"/>
                  <a:pt x="11658600" y="4400550"/>
                  <a:pt x="11722100" y="4406900"/>
                </a:cubicBezTo>
                <a:lnTo>
                  <a:pt x="11722100" y="4527550"/>
                </a:lnTo>
                <a:cubicBezTo>
                  <a:pt x="11690350" y="4546600"/>
                  <a:pt x="11684000" y="4552950"/>
                  <a:pt x="11664950" y="4552950"/>
                </a:cubicBezTo>
                <a:cubicBezTo>
                  <a:pt x="11658600" y="4552950"/>
                  <a:pt x="11620500" y="4552950"/>
                  <a:pt x="11620500" y="4533900"/>
                </a:cubicBezTo>
                <a:lnTo>
                  <a:pt x="11607800" y="4533900"/>
                </a:lnTo>
                <a:cubicBezTo>
                  <a:pt x="11601450" y="4533900"/>
                  <a:pt x="11563350" y="4603750"/>
                  <a:pt x="11557000" y="4610100"/>
                </a:cubicBezTo>
                <a:cubicBezTo>
                  <a:pt x="11550650" y="4616450"/>
                  <a:pt x="11531600" y="4629150"/>
                  <a:pt x="11525250" y="4629150"/>
                </a:cubicBezTo>
                <a:cubicBezTo>
                  <a:pt x="11487150" y="4641850"/>
                  <a:pt x="11423650" y="4635500"/>
                  <a:pt x="11379200" y="4654550"/>
                </a:cubicBezTo>
                <a:cubicBezTo>
                  <a:pt x="11372850" y="4660900"/>
                  <a:pt x="11347450" y="4654550"/>
                  <a:pt x="11341100" y="4660900"/>
                </a:cubicBezTo>
                <a:cubicBezTo>
                  <a:pt x="11233150" y="4699000"/>
                  <a:pt x="11137900" y="4673600"/>
                  <a:pt x="11036300" y="4692650"/>
                </a:cubicBezTo>
                <a:cubicBezTo>
                  <a:pt x="11036300" y="4692650"/>
                  <a:pt x="11068050" y="4749800"/>
                  <a:pt x="11106150" y="4749800"/>
                </a:cubicBezTo>
                <a:lnTo>
                  <a:pt x="11303000" y="4749800"/>
                </a:lnTo>
                <a:cubicBezTo>
                  <a:pt x="11315700" y="4762500"/>
                  <a:pt x="11322050" y="4781550"/>
                  <a:pt x="11334750" y="4800600"/>
                </a:cubicBezTo>
                <a:cubicBezTo>
                  <a:pt x="11322050" y="4813300"/>
                  <a:pt x="11303000" y="4813300"/>
                  <a:pt x="11283950" y="4819650"/>
                </a:cubicBezTo>
                <a:cubicBezTo>
                  <a:pt x="11277600" y="4826000"/>
                  <a:pt x="11264900" y="4826000"/>
                  <a:pt x="11252200" y="4826000"/>
                </a:cubicBezTo>
                <a:cubicBezTo>
                  <a:pt x="11245850" y="4832350"/>
                  <a:pt x="11245850" y="4838700"/>
                  <a:pt x="11239500" y="4838700"/>
                </a:cubicBezTo>
                <a:cubicBezTo>
                  <a:pt x="11226800" y="4845050"/>
                  <a:pt x="11201400" y="4851400"/>
                  <a:pt x="11182350" y="4851400"/>
                </a:cubicBezTo>
                <a:lnTo>
                  <a:pt x="11074400" y="4851400"/>
                </a:lnTo>
                <a:cubicBezTo>
                  <a:pt x="11055350" y="4826000"/>
                  <a:pt x="11029950" y="4794250"/>
                  <a:pt x="11010900" y="4762500"/>
                </a:cubicBezTo>
                <a:cubicBezTo>
                  <a:pt x="10991850" y="4724400"/>
                  <a:pt x="11004550" y="4705350"/>
                  <a:pt x="11004550" y="4679950"/>
                </a:cubicBezTo>
                <a:cubicBezTo>
                  <a:pt x="11004550" y="4660900"/>
                  <a:pt x="10928350" y="4629150"/>
                  <a:pt x="10928350" y="4629150"/>
                </a:cubicBezTo>
                <a:cubicBezTo>
                  <a:pt x="10928350" y="4629150"/>
                  <a:pt x="10928350" y="4622800"/>
                  <a:pt x="10922000" y="4616450"/>
                </a:cubicBezTo>
                <a:cubicBezTo>
                  <a:pt x="10896600" y="4610100"/>
                  <a:pt x="10877550" y="4591050"/>
                  <a:pt x="10852150" y="4584700"/>
                </a:cubicBezTo>
                <a:cubicBezTo>
                  <a:pt x="10833100" y="4578350"/>
                  <a:pt x="10814050" y="4578350"/>
                  <a:pt x="10795000" y="4572000"/>
                </a:cubicBezTo>
                <a:lnTo>
                  <a:pt x="10782300" y="4559300"/>
                </a:lnTo>
                <a:lnTo>
                  <a:pt x="10725150" y="4559300"/>
                </a:lnTo>
                <a:cubicBezTo>
                  <a:pt x="10725150" y="4502150"/>
                  <a:pt x="10699750" y="4406900"/>
                  <a:pt x="10699750" y="4387850"/>
                </a:cubicBezTo>
                <a:lnTo>
                  <a:pt x="10699750" y="4375150"/>
                </a:lnTo>
                <a:cubicBezTo>
                  <a:pt x="10718800" y="4356100"/>
                  <a:pt x="10744200" y="4349750"/>
                  <a:pt x="10756900" y="4330700"/>
                </a:cubicBezTo>
                <a:cubicBezTo>
                  <a:pt x="10852150" y="4298950"/>
                  <a:pt x="10947400" y="4273550"/>
                  <a:pt x="11049000" y="4248150"/>
                </a:cubicBezTo>
                <a:lnTo>
                  <a:pt x="11258550" y="4248150"/>
                </a:lnTo>
                <a:close/>
                <a:moveTo>
                  <a:pt x="3790950" y="4178300"/>
                </a:moveTo>
                <a:cubicBezTo>
                  <a:pt x="3790950" y="4184650"/>
                  <a:pt x="3797300" y="4184650"/>
                  <a:pt x="3797300" y="4197350"/>
                </a:cubicBezTo>
                <a:cubicBezTo>
                  <a:pt x="3797300" y="4216400"/>
                  <a:pt x="3784600" y="4222750"/>
                  <a:pt x="3778250" y="4229100"/>
                </a:cubicBezTo>
                <a:cubicBezTo>
                  <a:pt x="3733800" y="4216400"/>
                  <a:pt x="3714750" y="4279900"/>
                  <a:pt x="3727450" y="4305300"/>
                </a:cubicBezTo>
                <a:cubicBezTo>
                  <a:pt x="3727450" y="4298950"/>
                  <a:pt x="3721100" y="4292600"/>
                  <a:pt x="3721100" y="4273550"/>
                </a:cubicBezTo>
                <a:cubicBezTo>
                  <a:pt x="3721100" y="4260850"/>
                  <a:pt x="3740150" y="4210050"/>
                  <a:pt x="3740150" y="4178300"/>
                </a:cubicBezTo>
                <a:lnTo>
                  <a:pt x="3790950" y="4178300"/>
                </a:lnTo>
                <a:close/>
                <a:moveTo>
                  <a:pt x="7137400" y="4127500"/>
                </a:moveTo>
                <a:lnTo>
                  <a:pt x="7137400" y="4140200"/>
                </a:lnTo>
                <a:lnTo>
                  <a:pt x="7124700" y="4152900"/>
                </a:lnTo>
                <a:cubicBezTo>
                  <a:pt x="7112000" y="4241800"/>
                  <a:pt x="7080250" y="4305300"/>
                  <a:pt x="7035800" y="4387850"/>
                </a:cubicBezTo>
                <a:cubicBezTo>
                  <a:pt x="7035800" y="4394200"/>
                  <a:pt x="7023100" y="4400550"/>
                  <a:pt x="7016750" y="4406900"/>
                </a:cubicBezTo>
                <a:cubicBezTo>
                  <a:pt x="6965950" y="4483100"/>
                  <a:pt x="6870700" y="4578350"/>
                  <a:pt x="6813550" y="4648200"/>
                </a:cubicBezTo>
                <a:cubicBezTo>
                  <a:pt x="6775450" y="4686300"/>
                  <a:pt x="6756400" y="4730750"/>
                  <a:pt x="6718300" y="4768850"/>
                </a:cubicBezTo>
                <a:cubicBezTo>
                  <a:pt x="6718300" y="4762500"/>
                  <a:pt x="6711950" y="4762500"/>
                  <a:pt x="6711950" y="4749800"/>
                </a:cubicBezTo>
                <a:cubicBezTo>
                  <a:pt x="6711950" y="4699000"/>
                  <a:pt x="6826250" y="4610100"/>
                  <a:pt x="6838950" y="4597400"/>
                </a:cubicBezTo>
                <a:cubicBezTo>
                  <a:pt x="6858000" y="4572000"/>
                  <a:pt x="6877050" y="4533900"/>
                  <a:pt x="6877050" y="4514850"/>
                </a:cubicBezTo>
                <a:cubicBezTo>
                  <a:pt x="6858000" y="4343400"/>
                  <a:pt x="7035800" y="4248150"/>
                  <a:pt x="7112000" y="4127500"/>
                </a:cubicBezTo>
                <a:lnTo>
                  <a:pt x="7137400" y="4127500"/>
                </a:lnTo>
                <a:close/>
                <a:moveTo>
                  <a:pt x="5842000" y="4057650"/>
                </a:moveTo>
                <a:lnTo>
                  <a:pt x="5842000" y="4203700"/>
                </a:lnTo>
                <a:cubicBezTo>
                  <a:pt x="5842000" y="4203700"/>
                  <a:pt x="5835650" y="4216400"/>
                  <a:pt x="5829300" y="4222750"/>
                </a:cubicBezTo>
                <a:cubicBezTo>
                  <a:pt x="5822950" y="4292600"/>
                  <a:pt x="5810250" y="4375150"/>
                  <a:pt x="5797550" y="4445000"/>
                </a:cubicBezTo>
                <a:cubicBezTo>
                  <a:pt x="5791200" y="4464050"/>
                  <a:pt x="5797550" y="4495800"/>
                  <a:pt x="5791200" y="4521200"/>
                </a:cubicBezTo>
                <a:cubicBezTo>
                  <a:pt x="5784850" y="4546600"/>
                  <a:pt x="5772150" y="4572000"/>
                  <a:pt x="5765800" y="4603750"/>
                </a:cubicBezTo>
                <a:cubicBezTo>
                  <a:pt x="5759450" y="4622800"/>
                  <a:pt x="5765800" y="4654550"/>
                  <a:pt x="5759450" y="4679950"/>
                </a:cubicBezTo>
                <a:cubicBezTo>
                  <a:pt x="5753100" y="4718050"/>
                  <a:pt x="5746750" y="4756150"/>
                  <a:pt x="5734050" y="4787900"/>
                </a:cubicBezTo>
                <a:lnTo>
                  <a:pt x="5689600" y="4787900"/>
                </a:lnTo>
                <a:cubicBezTo>
                  <a:pt x="5797550" y="4502150"/>
                  <a:pt x="5746750" y="4267200"/>
                  <a:pt x="5816600" y="4032250"/>
                </a:cubicBezTo>
                <a:cubicBezTo>
                  <a:pt x="5829300" y="4032250"/>
                  <a:pt x="5829300" y="4051300"/>
                  <a:pt x="5842000" y="4057650"/>
                </a:cubicBezTo>
                <a:close/>
                <a:moveTo>
                  <a:pt x="4305300" y="3886200"/>
                </a:moveTo>
                <a:cubicBezTo>
                  <a:pt x="4305300" y="3892550"/>
                  <a:pt x="4311650" y="3898900"/>
                  <a:pt x="4318000" y="3905250"/>
                </a:cubicBezTo>
                <a:cubicBezTo>
                  <a:pt x="4311650" y="3905250"/>
                  <a:pt x="4305300" y="3917950"/>
                  <a:pt x="4298950" y="3924300"/>
                </a:cubicBezTo>
                <a:cubicBezTo>
                  <a:pt x="4286250" y="3911600"/>
                  <a:pt x="4235450" y="3886200"/>
                  <a:pt x="4222750" y="3886200"/>
                </a:cubicBezTo>
                <a:cubicBezTo>
                  <a:pt x="4203700" y="3886200"/>
                  <a:pt x="4216400" y="3892550"/>
                  <a:pt x="4210050" y="3892550"/>
                </a:cubicBezTo>
                <a:cubicBezTo>
                  <a:pt x="4184650" y="3898900"/>
                  <a:pt x="4152900" y="3905250"/>
                  <a:pt x="4127500" y="3905250"/>
                </a:cubicBezTo>
                <a:cubicBezTo>
                  <a:pt x="4121150" y="3911600"/>
                  <a:pt x="4114800" y="3917950"/>
                  <a:pt x="4108450" y="3917950"/>
                </a:cubicBezTo>
                <a:cubicBezTo>
                  <a:pt x="4070350" y="3917950"/>
                  <a:pt x="4019550" y="3956050"/>
                  <a:pt x="3987800" y="3987800"/>
                </a:cubicBezTo>
                <a:lnTo>
                  <a:pt x="3962400" y="3987800"/>
                </a:lnTo>
                <a:lnTo>
                  <a:pt x="3962400" y="3968750"/>
                </a:lnTo>
                <a:cubicBezTo>
                  <a:pt x="3987800" y="3937000"/>
                  <a:pt x="4006850" y="3911600"/>
                  <a:pt x="4025900" y="3886200"/>
                </a:cubicBezTo>
                <a:cubicBezTo>
                  <a:pt x="4076700" y="3886200"/>
                  <a:pt x="4171950" y="3879850"/>
                  <a:pt x="4184650" y="3879850"/>
                </a:cubicBezTo>
                <a:cubicBezTo>
                  <a:pt x="4203700" y="3879850"/>
                  <a:pt x="4267200" y="3886200"/>
                  <a:pt x="4305300" y="3886200"/>
                </a:cubicBezTo>
                <a:close/>
                <a:moveTo>
                  <a:pt x="7816850" y="3829050"/>
                </a:moveTo>
                <a:cubicBezTo>
                  <a:pt x="7854950" y="3848100"/>
                  <a:pt x="7931150" y="3841750"/>
                  <a:pt x="7975600" y="3854450"/>
                </a:cubicBezTo>
                <a:cubicBezTo>
                  <a:pt x="7994650" y="3860800"/>
                  <a:pt x="8032750" y="3854450"/>
                  <a:pt x="8058150" y="3873500"/>
                </a:cubicBezTo>
                <a:cubicBezTo>
                  <a:pt x="8070850" y="3879850"/>
                  <a:pt x="8077200" y="3905250"/>
                  <a:pt x="8077200" y="3924300"/>
                </a:cubicBezTo>
                <a:cubicBezTo>
                  <a:pt x="8077200" y="3962400"/>
                  <a:pt x="8001000" y="3949700"/>
                  <a:pt x="8001000" y="3981450"/>
                </a:cubicBezTo>
                <a:lnTo>
                  <a:pt x="7810500" y="3981450"/>
                </a:lnTo>
                <a:cubicBezTo>
                  <a:pt x="7791450" y="3937000"/>
                  <a:pt x="7753350" y="3860800"/>
                  <a:pt x="7753350" y="3848100"/>
                </a:cubicBezTo>
                <a:lnTo>
                  <a:pt x="7753350" y="3829050"/>
                </a:lnTo>
                <a:lnTo>
                  <a:pt x="7816850" y="3829050"/>
                </a:lnTo>
                <a:close/>
                <a:moveTo>
                  <a:pt x="11156950" y="3746500"/>
                </a:moveTo>
                <a:cubicBezTo>
                  <a:pt x="11131550" y="3746500"/>
                  <a:pt x="11099800" y="3778250"/>
                  <a:pt x="11099800" y="3810000"/>
                </a:cubicBezTo>
                <a:lnTo>
                  <a:pt x="11061700" y="3810000"/>
                </a:lnTo>
                <a:cubicBezTo>
                  <a:pt x="11036300" y="3784600"/>
                  <a:pt x="11042650" y="3797300"/>
                  <a:pt x="11042650" y="3778250"/>
                </a:cubicBezTo>
                <a:cubicBezTo>
                  <a:pt x="11042650" y="3733800"/>
                  <a:pt x="11087100" y="3746500"/>
                  <a:pt x="11099800" y="3746500"/>
                </a:cubicBezTo>
                <a:lnTo>
                  <a:pt x="11156950" y="3746500"/>
                </a:lnTo>
                <a:close/>
                <a:moveTo>
                  <a:pt x="11588750" y="3797300"/>
                </a:moveTo>
                <a:cubicBezTo>
                  <a:pt x="11588750" y="3816350"/>
                  <a:pt x="11576050" y="3816350"/>
                  <a:pt x="11576050" y="3822700"/>
                </a:cubicBezTo>
                <a:lnTo>
                  <a:pt x="11423650" y="3822700"/>
                </a:lnTo>
                <a:cubicBezTo>
                  <a:pt x="11404600" y="3841750"/>
                  <a:pt x="11353800" y="3822700"/>
                  <a:pt x="11341100" y="3835400"/>
                </a:cubicBezTo>
                <a:cubicBezTo>
                  <a:pt x="11328400" y="3867150"/>
                  <a:pt x="11315700" y="3905250"/>
                  <a:pt x="11296650" y="3930650"/>
                </a:cubicBezTo>
                <a:cubicBezTo>
                  <a:pt x="11290300" y="3949700"/>
                  <a:pt x="11264900" y="3968750"/>
                  <a:pt x="11258550" y="3987800"/>
                </a:cubicBezTo>
                <a:cubicBezTo>
                  <a:pt x="11252200" y="3987800"/>
                  <a:pt x="11258550" y="4000500"/>
                  <a:pt x="11258550" y="4019550"/>
                </a:cubicBezTo>
                <a:cubicBezTo>
                  <a:pt x="11258550" y="4064000"/>
                  <a:pt x="11258550" y="4057650"/>
                  <a:pt x="11283950" y="4095750"/>
                </a:cubicBezTo>
                <a:lnTo>
                  <a:pt x="11487150" y="4095750"/>
                </a:lnTo>
                <a:cubicBezTo>
                  <a:pt x="11506200" y="4108450"/>
                  <a:pt x="11512550" y="4114800"/>
                  <a:pt x="11531600" y="4114800"/>
                </a:cubicBezTo>
                <a:cubicBezTo>
                  <a:pt x="11544300" y="4114800"/>
                  <a:pt x="11595100" y="4102100"/>
                  <a:pt x="11626850" y="4089400"/>
                </a:cubicBezTo>
                <a:lnTo>
                  <a:pt x="11626850" y="4064000"/>
                </a:lnTo>
                <a:cubicBezTo>
                  <a:pt x="11588750" y="3987800"/>
                  <a:pt x="11518900" y="3968750"/>
                  <a:pt x="11442700" y="3981450"/>
                </a:cubicBezTo>
                <a:lnTo>
                  <a:pt x="11442700" y="3962400"/>
                </a:lnTo>
                <a:cubicBezTo>
                  <a:pt x="11468100" y="3949700"/>
                  <a:pt x="11449050" y="3943350"/>
                  <a:pt x="11474450" y="3943350"/>
                </a:cubicBezTo>
                <a:cubicBezTo>
                  <a:pt x="11499850" y="3943350"/>
                  <a:pt x="11493500" y="3937000"/>
                  <a:pt x="11506200" y="3962400"/>
                </a:cubicBezTo>
                <a:lnTo>
                  <a:pt x="11595100" y="3962400"/>
                </a:lnTo>
                <a:cubicBezTo>
                  <a:pt x="11588750" y="3937000"/>
                  <a:pt x="11601450" y="3905250"/>
                  <a:pt x="11626850" y="3879850"/>
                </a:cubicBezTo>
                <a:cubicBezTo>
                  <a:pt x="11639550" y="3886200"/>
                  <a:pt x="11645900" y="3898900"/>
                  <a:pt x="11652250" y="3911600"/>
                </a:cubicBezTo>
                <a:cubicBezTo>
                  <a:pt x="11677650" y="3956050"/>
                  <a:pt x="11677650" y="4013200"/>
                  <a:pt x="11696700" y="4064000"/>
                </a:cubicBezTo>
                <a:cubicBezTo>
                  <a:pt x="11722100" y="4127500"/>
                  <a:pt x="11760200" y="4191000"/>
                  <a:pt x="11772900" y="4260850"/>
                </a:cubicBezTo>
                <a:cubicBezTo>
                  <a:pt x="11785600" y="4311650"/>
                  <a:pt x="11798300" y="4419600"/>
                  <a:pt x="11798300" y="4432300"/>
                </a:cubicBezTo>
                <a:cubicBezTo>
                  <a:pt x="11798300" y="4552950"/>
                  <a:pt x="11747500" y="4641850"/>
                  <a:pt x="11703050" y="4724400"/>
                </a:cubicBezTo>
                <a:cubicBezTo>
                  <a:pt x="11671300" y="4775200"/>
                  <a:pt x="11677650" y="4845050"/>
                  <a:pt x="11633200" y="4889500"/>
                </a:cubicBezTo>
                <a:cubicBezTo>
                  <a:pt x="11601450" y="4927600"/>
                  <a:pt x="11537950" y="4946650"/>
                  <a:pt x="11493500" y="4978400"/>
                </a:cubicBezTo>
                <a:cubicBezTo>
                  <a:pt x="11461750" y="4997450"/>
                  <a:pt x="11436350" y="5048250"/>
                  <a:pt x="11410950" y="5073650"/>
                </a:cubicBezTo>
                <a:cubicBezTo>
                  <a:pt x="11404600" y="5080000"/>
                  <a:pt x="11385550" y="5080000"/>
                  <a:pt x="11372850" y="5086350"/>
                </a:cubicBezTo>
                <a:cubicBezTo>
                  <a:pt x="11341100" y="5099050"/>
                  <a:pt x="11296650" y="5080000"/>
                  <a:pt x="11271250" y="5105400"/>
                </a:cubicBezTo>
                <a:lnTo>
                  <a:pt x="11055350" y="5105400"/>
                </a:lnTo>
                <a:cubicBezTo>
                  <a:pt x="11036300" y="5086350"/>
                  <a:pt x="11010900" y="5092700"/>
                  <a:pt x="10991850" y="5086350"/>
                </a:cubicBezTo>
                <a:lnTo>
                  <a:pt x="10985500" y="5080000"/>
                </a:lnTo>
                <a:cubicBezTo>
                  <a:pt x="10947400" y="5073650"/>
                  <a:pt x="10902950" y="5067300"/>
                  <a:pt x="10871200" y="5041900"/>
                </a:cubicBezTo>
                <a:cubicBezTo>
                  <a:pt x="10839450" y="5022850"/>
                  <a:pt x="10820400" y="4972050"/>
                  <a:pt x="10782300" y="4940300"/>
                </a:cubicBezTo>
                <a:cubicBezTo>
                  <a:pt x="10769600" y="4921250"/>
                  <a:pt x="10744200" y="4902200"/>
                  <a:pt x="10725150" y="4895850"/>
                </a:cubicBezTo>
                <a:cubicBezTo>
                  <a:pt x="10712450" y="4889500"/>
                  <a:pt x="10687050" y="4889500"/>
                  <a:pt x="10680700" y="4883150"/>
                </a:cubicBezTo>
                <a:cubicBezTo>
                  <a:pt x="10642600" y="4864100"/>
                  <a:pt x="10604500" y="4845050"/>
                  <a:pt x="10572750" y="4819650"/>
                </a:cubicBezTo>
                <a:cubicBezTo>
                  <a:pt x="10547350" y="4800600"/>
                  <a:pt x="10515600" y="4762500"/>
                  <a:pt x="10509250" y="4724400"/>
                </a:cubicBezTo>
                <a:cubicBezTo>
                  <a:pt x="10483850" y="4629150"/>
                  <a:pt x="10477500" y="4533900"/>
                  <a:pt x="10464800" y="4432300"/>
                </a:cubicBezTo>
                <a:cubicBezTo>
                  <a:pt x="10471150" y="4419600"/>
                  <a:pt x="10471150" y="4203700"/>
                  <a:pt x="10464800" y="4197350"/>
                </a:cubicBezTo>
                <a:cubicBezTo>
                  <a:pt x="10477500" y="4108450"/>
                  <a:pt x="10541000" y="4070350"/>
                  <a:pt x="10604500" y="3994150"/>
                </a:cubicBezTo>
                <a:cubicBezTo>
                  <a:pt x="10617200" y="3987800"/>
                  <a:pt x="10648950" y="3987800"/>
                  <a:pt x="10648950" y="3968750"/>
                </a:cubicBezTo>
                <a:cubicBezTo>
                  <a:pt x="10718800" y="3943350"/>
                  <a:pt x="10845800" y="3911600"/>
                  <a:pt x="10858500" y="3911600"/>
                </a:cubicBezTo>
                <a:cubicBezTo>
                  <a:pt x="10896600" y="3911600"/>
                  <a:pt x="10864850" y="3930650"/>
                  <a:pt x="10909300" y="3930650"/>
                </a:cubicBezTo>
                <a:cubicBezTo>
                  <a:pt x="10896600" y="3930650"/>
                  <a:pt x="10845800" y="3924300"/>
                  <a:pt x="10852150" y="3949700"/>
                </a:cubicBezTo>
                <a:cubicBezTo>
                  <a:pt x="10839450" y="3956050"/>
                  <a:pt x="10814050" y="3962400"/>
                  <a:pt x="10788650" y="3962400"/>
                </a:cubicBezTo>
                <a:cubicBezTo>
                  <a:pt x="10782300" y="3968750"/>
                  <a:pt x="10782300" y="3975100"/>
                  <a:pt x="10775950" y="3975100"/>
                </a:cubicBezTo>
                <a:cubicBezTo>
                  <a:pt x="10737850" y="3981450"/>
                  <a:pt x="10693400" y="4000500"/>
                  <a:pt x="10674350" y="4051300"/>
                </a:cubicBezTo>
                <a:lnTo>
                  <a:pt x="10674350" y="4070350"/>
                </a:lnTo>
                <a:lnTo>
                  <a:pt x="10820400" y="4070350"/>
                </a:lnTo>
                <a:cubicBezTo>
                  <a:pt x="10826750" y="4083050"/>
                  <a:pt x="10826750" y="4102100"/>
                  <a:pt x="10826750" y="4127500"/>
                </a:cubicBezTo>
                <a:lnTo>
                  <a:pt x="10890250" y="4127500"/>
                </a:lnTo>
                <a:cubicBezTo>
                  <a:pt x="10985500" y="4108450"/>
                  <a:pt x="11131550" y="4089400"/>
                  <a:pt x="11137900" y="3956050"/>
                </a:cubicBezTo>
                <a:cubicBezTo>
                  <a:pt x="11137900" y="3924300"/>
                  <a:pt x="11131550" y="3879850"/>
                  <a:pt x="11131550" y="3860800"/>
                </a:cubicBezTo>
                <a:cubicBezTo>
                  <a:pt x="11131550" y="3848100"/>
                  <a:pt x="11137900" y="3854450"/>
                  <a:pt x="11137900" y="3841750"/>
                </a:cubicBezTo>
                <a:cubicBezTo>
                  <a:pt x="11201400" y="3835400"/>
                  <a:pt x="11258550" y="3803650"/>
                  <a:pt x="11322050" y="3784600"/>
                </a:cubicBezTo>
                <a:cubicBezTo>
                  <a:pt x="11360150" y="3771900"/>
                  <a:pt x="11430000" y="3721100"/>
                  <a:pt x="11449050" y="3721100"/>
                </a:cubicBezTo>
                <a:cubicBezTo>
                  <a:pt x="11461750" y="3721100"/>
                  <a:pt x="11588750" y="3759200"/>
                  <a:pt x="11588750" y="3797300"/>
                </a:cubicBezTo>
                <a:close/>
                <a:moveTo>
                  <a:pt x="8807450" y="3695700"/>
                </a:moveTo>
                <a:cubicBezTo>
                  <a:pt x="8820150" y="3708400"/>
                  <a:pt x="8832850" y="3714750"/>
                  <a:pt x="8851900" y="3721100"/>
                </a:cubicBezTo>
                <a:lnTo>
                  <a:pt x="8845550" y="4038600"/>
                </a:lnTo>
                <a:cubicBezTo>
                  <a:pt x="8851900" y="4114800"/>
                  <a:pt x="8883650" y="4210050"/>
                  <a:pt x="8928100" y="4254500"/>
                </a:cubicBezTo>
                <a:lnTo>
                  <a:pt x="8928100" y="4394200"/>
                </a:lnTo>
                <a:cubicBezTo>
                  <a:pt x="8909050" y="4413250"/>
                  <a:pt x="8864600" y="4464050"/>
                  <a:pt x="8851900" y="4464050"/>
                </a:cubicBezTo>
                <a:cubicBezTo>
                  <a:pt x="8845550" y="4464050"/>
                  <a:pt x="8731250" y="4406900"/>
                  <a:pt x="8731250" y="4381500"/>
                </a:cubicBezTo>
                <a:lnTo>
                  <a:pt x="8731250" y="4260850"/>
                </a:lnTo>
                <a:cubicBezTo>
                  <a:pt x="8718550" y="4254500"/>
                  <a:pt x="8705850" y="4229100"/>
                  <a:pt x="8693150" y="4216400"/>
                </a:cubicBezTo>
                <a:cubicBezTo>
                  <a:pt x="8667750" y="4197350"/>
                  <a:pt x="8591550" y="4171950"/>
                  <a:pt x="8591550" y="4133850"/>
                </a:cubicBezTo>
                <a:cubicBezTo>
                  <a:pt x="8591550" y="4114800"/>
                  <a:pt x="8648700" y="3956050"/>
                  <a:pt x="8648700" y="3943350"/>
                </a:cubicBezTo>
                <a:cubicBezTo>
                  <a:pt x="8648700" y="3924300"/>
                  <a:pt x="8661400" y="3930650"/>
                  <a:pt x="8661400" y="3924300"/>
                </a:cubicBezTo>
                <a:cubicBezTo>
                  <a:pt x="8680450" y="3860800"/>
                  <a:pt x="8737600" y="3771900"/>
                  <a:pt x="8763000" y="3740150"/>
                </a:cubicBezTo>
                <a:cubicBezTo>
                  <a:pt x="8775700" y="3727450"/>
                  <a:pt x="8775700" y="3708400"/>
                  <a:pt x="8782050" y="3695700"/>
                </a:cubicBezTo>
                <a:lnTo>
                  <a:pt x="8807450" y="3695700"/>
                </a:lnTo>
                <a:close/>
                <a:moveTo>
                  <a:pt x="8058150" y="3695700"/>
                </a:moveTo>
                <a:cubicBezTo>
                  <a:pt x="8070850" y="3695700"/>
                  <a:pt x="8083550" y="3708400"/>
                  <a:pt x="8096250" y="3714750"/>
                </a:cubicBezTo>
                <a:cubicBezTo>
                  <a:pt x="8108950" y="3721100"/>
                  <a:pt x="8134350" y="3727450"/>
                  <a:pt x="8153400" y="3727450"/>
                </a:cubicBezTo>
                <a:cubicBezTo>
                  <a:pt x="8159750" y="3733800"/>
                  <a:pt x="8159750" y="3740150"/>
                  <a:pt x="8166100" y="3740150"/>
                </a:cubicBezTo>
                <a:cubicBezTo>
                  <a:pt x="8191500" y="3746500"/>
                  <a:pt x="8223250" y="3746500"/>
                  <a:pt x="8248650" y="3752850"/>
                </a:cubicBezTo>
                <a:lnTo>
                  <a:pt x="8248650" y="3803650"/>
                </a:lnTo>
                <a:cubicBezTo>
                  <a:pt x="8216900" y="3848100"/>
                  <a:pt x="8223250" y="3854450"/>
                  <a:pt x="8191500" y="3854450"/>
                </a:cubicBezTo>
                <a:cubicBezTo>
                  <a:pt x="8178800" y="3854450"/>
                  <a:pt x="8058150" y="3784600"/>
                  <a:pt x="8039100" y="3784600"/>
                </a:cubicBezTo>
                <a:lnTo>
                  <a:pt x="7874000" y="3784600"/>
                </a:lnTo>
                <a:cubicBezTo>
                  <a:pt x="7874000" y="3784600"/>
                  <a:pt x="7867650" y="3790950"/>
                  <a:pt x="7861300" y="3790950"/>
                </a:cubicBezTo>
                <a:cubicBezTo>
                  <a:pt x="7823200" y="3797300"/>
                  <a:pt x="7778750" y="3810000"/>
                  <a:pt x="7734300" y="3810000"/>
                </a:cubicBezTo>
                <a:cubicBezTo>
                  <a:pt x="7734300" y="3810000"/>
                  <a:pt x="7727950" y="3816350"/>
                  <a:pt x="7721600" y="3816350"/>
                </a:cubicBezTo>
                <a:cubicBezTo>
                  <a:pt x="7689850" y="3822700"/>
                  <a:pt x="7626350" y="3835400"/>
                  <a:pt x="7607300" y="3835400"/>
                </a:cubicBezTo>
                <a:cubicBezTo>
                  <a:pt x="7581900" y="3835400"/>
                  <a:pt x="7588250" y="3803650"/>
                  <a:pt x="7588250" y="3803650"/>
                </a:cubicBezTo>
                <a:cubicBezTo>
                  <a:pt x="7588250" y="3790950"/>
                  <a:pt x="7607300" y="3771900"/>
                  <a:pt x="7607300" y="3752850"/>
                </a:cubicBezTo>
                <a:cubicBezTo>
                  <a:pt x="7632700" y="3746500"/>
                  <a:pt x="7664450" y="3752850"/>
                  <a:pt x="7696200" y="3740150"/>
                </a:cubicBezTo>
                <a:cubicBezTo>
                  <a:pt x="7740650" y="3721100"/>
                  <a:pt x="7778750" y="3721100"/>
                  <a:pt x="7835900" y="3714750"/>
                </a:cubicBezTo>
                <a:cubicBezTo>
                  <a:pt x="7842250" y="3714750"/>
                  <a:pt x="7842250" y="3708400"/>
                  <a:pt x="7842250" y="3702050"/>
                </a:cubicBezTo>
                <a:cubicBezTo>
                  <a:pt x="7886700" y="3702050"/>
                  <a:pt x="7969250" y="3695700"/>
                  <a:pt x="7981950" y="3695700"/>
                </a:cubicBezTo>
                <a:cubicBezTo>
                  <a:pt x="8001000" y="3695700"/>
                  <a:pt x="8032750" y="3689350"/>
                  <a:pt x="8058150" y="3695700"/>
                </a:cubicBezTo>
                <a:close/>
                <a:moveTo>
                  <a:pt x="10896600" y="3657600"/>
                </a:moveTo>
                <a:cubicBezTo>
                  <a:pt x="10864850" y="3695700"/>
                  <a:pt x="10839450" y="3740150"/>
                  <a:pt x="10807700" y="3778250"/>
                </a:cubicBezTo>
                <a:cubicBezTo>
                  <a:pt x="10788650" y="3784600"/>
                  <a:pt x="10769600" y="3778250"/>
                  <a:pt x="10756900" y="3797300"/>
                </a:cubicBezTo>
                <a:lnTo>
                  <a:pt x="10712450" y="3797300"/>
                </a:lnTo>
                <a:cubicBezTo>
                  <a:pt x="10712450" y="3790950"/>
                  <a:pt x="10706100" y="3790950"/>
                  <a:pt x="10706100" y="3778250"/>
                </a:cubicBezTo>
                <a:cubicBezTo>
                  <a:pt x="10706100" y="3759200"/>
                  <a:pt x="10775950" y="3695700"/>
                  <a:pt x="10782300" y="3689350"/>
                </a:cubicBezTo>
                <a:cubicBezTo>
                  <a:pt x="10788650" y="3683000"/>
                  <a:pt x="10795000" y="3663950"/>
                  <a:pt x="10807700" y="3657600"/>
                </a:cubicBezTo>
                <a:cubicBezTo>
                  <a:pt x="10814050" y="3644900"/>
                  <a:pt x="10839450" y="3651250"/>
                  <a:pt x="10852150" y="3651250"/>
                </a:cubicBezTo>
                <a:cubicBezTo>
                  <a:pt x="10871200" y="3651250"/>
                  <a:pt x="10883900" y="3651250"/>
                  <a:pt x="10896600" y="3657600"/>
                </a:cubicBezTo>
                <a:close/>
                <a:moveTo>
                  <a:pt x="4711700" y="3632200"/>
                </a:moveTo>
                <a:cubicBezTo>
                  <a:pt x="4718050" y="3638550"/>
                  <a:pt x="4724400" y="3644900"/>
                  <a:pt x="4730750" y="3644900"/>
                </a:cubicBezTo>
                <a:cubicBezTo>
                  <a:pt x="4794250" y="3638550"/>
                  <a:pt x="4845050" y="3683000"/>
                  <a:pt x="4908550" y="3708400"/>
                </a:cubicBezTo>
                <a:cubicBezTo>
                  <a:pt x="4908550" y="3708400"/>
                  <a:pt x="4908550" y="3714750"/>
                  <a:pt x="4902200" y="3714750"/>
                </a:cubicBezTo>
                <a:cubicBezTo>
                  <a:pt x="4895850" y="3721100"/>
                  <a:pt x="4883150" y="3727450"/>
                  <a:pt x="4876800" y="3733800"/>
                </a:cubicBezTo>
                <a:cubicBezTo>
                  <a:pt x="4819650" y="3759200"/>
                  <a:pt x="4756150" y="3771900"/>
                  <a:pt x="4692650" y="3790950"/>
                </a:cubicBezTo>
                <a:cubicBezTo>
                  <a:pt x="4673600" y="3797300"/>
                  <a:pt x="4629150" y="3797300"/>
                  <a:pt x="4622800" y="3829050"/>
                </a:cubicBezTo>
                <a:cubicBezTo>
                  <a:pt x="4616450" y="3835400"/>
                  <a:pt x="4622800" y="3860800"/>
                  <a:pt x="4622800" y="3873500"/>
                </a:cubicBezTo>
                <a:cubicBezTo>
                  <a:pt x="4622800" y="3892550"/>
                  <a:pt x="4622800" y="3962400"/>
                  <a:pt x="4635500" y="4006850"/>
                </a:cubicBezTo>
                <a:cubicBezTo>
                  <a:pt x="4635500" y="4025900"/>
                  <a:pt x="4654550" y="4038600"/>
                  <a:pt x="4673600" y="4044950"/>
                </a:cubicBezTo>
                <a:cubicBezTo>
                  <a:pt x="4705350" y="4108450"/>
                  <a:pt x="4699000" y="4127500"/>
                  <a:pt x="4756150" y="4127500"/>
                </a:cubicBezTo>
                <a:cubicBezTo>
                  <a:pt x="4787900" y="4127500"/>
                  <a:pt x="4787900" y="4095750"/>
                  <a:pt x="4806950" y="4070350"/>
                </a:cubicBezTo>
                <a:cubicBezTo>
                  <a:pt x="4813300" y="4057650"/>
                  <a:pt x="4889500" y="4032250"/>
                  <a:pt x="4921250" y="4032250"/>
                </a:cubicBezTo>
                <a:cubicBezTo>
                  <a:pt x="4933950" y="4032250"/>
                  <a:pt x="4965700" y="4044950"/>
                  <a:pt x="4984750" y="4044950"/>
                </a:cubicBezTo>
                <a:cubicBezTo>
                  <a:pt x="4984750" y="4044950"/>
                  <a:pt x="4978400" y="4057650"/>
                  <a:pt x="4997450" y="4057650"/>
                </a:cubicBezTo>
                <a:lnTo>
                  <a:pt x="5067300" y="4057650"/>
                </a:lnTo>
                <a:cubicBezTo>
                  <a:pt x="5073650" y="4051300"/>
                  <a:pt x="5073650" y="4057650"/>
                  <a:pt x="5073650" y="4038600"/>
                </a:cubicBezTo>
                <a:cubicBezTo>
                  <a:pt x="5073650" y="4006850"/>
                  <a:pt x="4984750" y="3956050"/>
                  <a:pt x="4965700" y="3949700"/>
                </a:cubicBezTo>
                <a:cubicBezTo>
                  <a:pt x="4965700" y="3949700"/>
                  <a:pt x="4965700" y="3943350"/>
                  <a:pt x="4959350" y="3937000"/>
                </a:cubicBezTo>
                <a:cubicBezTo>
                  <a:pt x="4940300" y="3937000"/>
                  <a:pt x="4921250" y="3930650"/>
                  <a:pt x="4902200" y="3930650"/>
                </a:cubicBezTo>
                <a:lnTo>
                  <a:pt x="4902200" y="3911600"/>
                </a:lnTo>
                <a:cubicBezTo>
                  <a:pt x="4914900" y="3905250"/>
                  <a:pt x="4927600" y="3898900"/>
                  <a:pt x="4927600" y="3886200"/>
                </a:cubicBezTo>
                <a:cubicBezTo>
                  <a:pt x="4933950" y="3886200"/>
                  <a:pt x="4933950" y="3892550"/>
                  <a:pt x="4953000" y="3898900"/>
                </a:cubicBezTo>
                <a:cubicBezTo>
                  <a:pt x="4972050" y="3905250"/>
                  <a:pt x="5003800" y="3911600"/>
                  <a:pt x="5029200" y="3911600"/>
                </a:cubicBezTo>
                <a:cubicBezTo>
                  <a:pt x="5035550" y="3917950"/>
                  <a:pt x="5035550" y="3924300"/>
                  <a:pt x="5041900" y="3924300"/>
                </a:cubicBezTo>
                <a:cubicBezTo>
                  <a:pt x="5054600" y="3930650"/>
                  <a:pt x="5073650" y="3930650"/>
                  <a:pt x="5092700" y="3930650"/>
                </a:cubicBezTo>
                <a:cubicBezTo>
                  <a:pt x="5099050" y="3994150"/>
                  <a:pt x="5118100" y="4102100"/>
                  <a:pt x="5118100" y="4121150"/>
                </a:cubicBezTo>
                <a:lnTo>
                  <a:pt x="5118100" y="4457700"/>
                </a:lnTo>
                <a:cubicBezTo>
                  <a:pt x="5111750" y="4502150"/>
                  <a:pt x="5099050" y="4559300"/>
                  <a:pt x="5099050" y="4578350"/>
                </a:cubicBezTo>
                <a:cubicBezTo>
                  <a:pt x="5099050" y="4591050"/>
                  <a:pt x="5118100" y="4679950"/>
                  <a:pt x="5118100" y="4699000"/>
                </a:cubicBezTo>
                <a:cubicBezTo>
                  <a:pt x="5118100" y="4838700"/>
                  <a:pt x="4902200" y="4940300"/>
                  <a:pt x="4851400" y="4978400"/>
                </a:cubicBezTo>
                <a:cubicBezTo>
                  <a:pt x="4845050" y="4984750"/>
                  <a:pt x="4845050" y="4991100"/>
                  <a:pt x="4838700" y="4991100"/>
                </a:cubicBezTo>
                <a:cubicBezTo>
                  <a:pt x="4826000" y="4997450"/>
                  <a:pt x="4813300" y="5003800"/>
                  <a:pt x="4794250" y="5016500"/>
                </a:cubicBezTo>
                <a:cubicBezTo>
                  <a:pt x="4730750" y="5054600"/>
                  <a:pt x="4622800" y="5073650"/>
                  <a:pt x="4572000" y="5105400"/>
                </a:cubicBezTo>
                <a:lnTo>
                  <a:pt x="4438650" y="5105400"/>
                </a:lnTo>
                <a:cubicBezTo>
                  <a:pt x="4438650" y="5105400"/>
                  <a:pt x="4438650" y="5099050"/>
                  <a:pt x="4432300" y="5092700"/>
                </a:cubicBezTo>
                <a:cubicBezTo>
                  <a:pt x="4375150" y="5073650"/>
                  <a:pt x="4330700" y="5086350"/>
                  <a:pt x="4267200" y="5041900"/>
                </a:cubicBezTo>
                <a:cubicBezTo>
                  <a:pt x="4241800" y="5029200"/>
                  <a:pt x="4216400" y="5010150"/>
                  <a:pt x="4191000" y="4991100"/>
                </a:cubicBezTo>
                <a:cubicBezTo>
                  <a:pt x="4114800" y="4940300"/>
                  <a:pt x="4032250" y="4946650"/>
                  <a:pt x="3987800" y="4883150"/>
                </a:cubicBezTo>
                <a:cubicBezTo>
                  <a:pt x="3956050" y="4845050"/>
                  <a:pt x="3917950" y="4794250"/>
                  <a:pt x="3905250" y="4737100"/>
                </a:cubicBezTo>
                <a:cubicBezTo>
                  <a:pt x="3898900" y="4711700"/>
                  <a:pt x="3886200" y="4648200"/>
                  <a:pt x="3886200" y="4635500"/>
                </a:cubicBezTo>
                <a:lnTo>
                  <a:pt x="3886200" y="4432300"/>
                </a:lnTo>
                <a:cubicBezTo>
                  <a:pt x="3905250" y="4298950"/>
                  <a:pt x="3924300" y="4165600"/>
                  <a:pt x="3949700" y="4032250"/>
                </a:cubicBezTo>
                <a:lnTo>
                  <a:pt x="3968750" y="4032250"/>
                </a:lnTo>
                <a:cubicBezTo>
                  <a:pt x="3968750" y="4038600"/>
                  <a:pt x="3975100" y="4051300"/>
                  <a:pt x="3981450" y="4057650"/>
                </a:cubicBezTo>
                <a:lnTo>
                  <a:pt x="4089400" y="4057650"/>
                </a:lnTo>
                <a:cubicBezTo>
                  <a:pt x="4108450" y="4044950"/>
                  <a:pt x="4171950" y="4038600"/>
                  <a:pt x="4216400" y="4038600"/>
                </a:cubicBezTo>
                <a:cubicBezTo>
                  <a:pt x="4229100" y="4038600"/>
                  <a:pt x="4241800" y="4044950"/>
                  <a:pt x="4248150" y="4044950"/>
                </a:cubicBezTo>
                <a:cubicBezTo>
                  <a:pt x="4267200" y="4057650"/>
                  <a:pt x="4273550" y="4083050"/>
                  <a:pt x="4292600" y="4089400"/>
                </a:cubicBezTo>
                <a:cubicBezTo>
                  <a:pt x="4311650" y="4095750"/>
                  <a:pt x="4343400" y="4095750"/>
                  <a:pt x="4368800" y="4095750"/>
                </a:cubicBezTo>
                <a:cubicBezTo>
                  <a:pt x="4324350" y="4152900"/>
                  <a:pt x="4318000" y="4229100"/>
                  <a:pt x="4260850" y="4273550"/>
                </a:cubicBezTo>
                <a:cubicBezTo>
                  <a:pt x="4273550" y="4305300"/>
                  <a:pt x="4279900" y="4375150"/>
                  <a:pt x="4311650" y="4413250"/>
                </a:cubicBezTo>
                <a:lnTo>
                  <a:pt x="4508500" y="4413250"/>
                </a:lnTo>
                <a:cubicBezTo>
                  <a:pt x="4584700" y="4425950"/>
                  <a:pt x="4718050" y="4432300"/>
                  <a:pt x="4737100" y="4432300"/>
                </a:cubicBezTo>
                <a:cubicBezTo>
                  <a:pt x="4762500" y="4432300"/>
                  <a:pt x="4775200" y="4400550"/>
                  <a:pt x="4775200" y="4381500"/>
                </a:cubicBezTo>
                <a:cubicBezTo>
                  <a:pt x="4775200" y="4362450"/>
                  <a:pt x="4787900" y="4343400"/>
                  <a:pt x="4787900" y="4324350"/>
                </a:cubicBezTo>
                <a:cubicBezTo>
                  <a:pt x="4787900" y="4311650"/>
                  <a:pt x="4775200" y="4279900"/>
                  <a:pt x="4768850" y="4254500"/>
                </a:cubicBezTo>
                <a:cubicBezTo>
                  <a:pt x="4756150" y="4235450"/>
                  <a:pt x="4730750" y="4241800"/>
                  <a:pt x="4718050" y="4241800"/>
                </a:cubicBezTo>
                <a:cubicBezTo>
                  <a:pt x="4705350" y="4241800"/>
                  <a:pt x="4629150" y="4254500"/>
                  <a:pt x="4616450" y="4254500"/>
                </a:cubicBezTo>
                <a:cubicBezTo>
                  <a:pt x="4597400" y="4254500"/>
                  <a:pt x="4546600" y="4241800"/>
                  <a:pt x="4514850" y="4235450"/>
                </a:cubicBezTo>
                <a:cubicBezTo>
                  <a:pt x="4521200" y="4171950"/>
                  <a:pt x="4521200" y="4133850"/>
                  <a:pt x="4533900" y="4095750"/>
                </a:cubicBezTo>
                <a:lnTo>
                  <a:pt x="4533900" y="3911600"/>
                </a:lnTo>
                <a:cubicBezTo>
                  <a:pt x="4502150" y="3873500"/>
                  <a:pt x="4502150" y="3797300"/>
                  <a:pt x="4451350" y="3784600"/>
                </a:cubicBezTo>
                <a:cubicBezTo>
                  <a:pt x="4381500" y="3765550"/>
                  <a:pt x="4305300" y="3759200"/>
                  <a:pt x="4235450" y="3740150"/>
                </a:cubicBezTo>
                <a:cubicBezTo>
                  <a:pt x="4235450" y="3733800"/>
                  <a:pt x="4229100" y="3733800"/>
                  <a:pt x="4229100" y="3721100"/>
                </a:cubicBezTo>
                <a:cubicBezTo>
                  <a:pt x="4229100" y="3702050"/>
                  <a:pt x="4248150" y="3683000"/>
                  <a:pt x="4260850" y="3670300"/>
                </a:cubicBezTo>
                <a:cubicBezTo>
                  <a:pt x="4273550" y="3651250"/>
                  <a:pt x="4311650" y="3651250"/>
                  <a:pt x="4337050" y="3644900"/>
                </a:cubicBezTo>
                <a:cubicBezTo>
                  <a:pt x="4343400" y="3644900"/>
                  <a:pt x="4343400" y="3638550"/>
                  <a:pt x="4349750" y="3632200"/>
                </a:cubicBezTo>
                <a:cubicBezTo>
                  <a:pt x="4406900" y="3625850"/>
                  <a:pt x="4514850" y="3625850"/>
                  <a:pt x="4527550" y="3625850"/>
                </a:cubicBezTo>
                <a:cubicBezTo>
                  <a:pt x="4546600" y="3625850"/>
                  <a:pt x="4654550" y="3625850"/>
                  <a:pt x="4711700" y="3632200"/>
                </a:cubicBezTo>
                <a:close/>
                <a:moveTo>
                  <a:pt x="5918200" y="3556000"/>
                </a:moveTo>
                <a:lnTo>
                  <a:pt x="5918200" y="3587750"/>
                </a:lnTo>
                <a:cubicBezTo>
                  <a:pt x="5911850" y="3587750"/>
                  <a:pt x="5905500" y="3594100"/>
                  <a:pt x="5899150" y="3594100"/>
                </a:cubicBezTo>
                <a:cubicBezTo>
                  <a:pt x="5899150" y="3587750"/>
                  <a:pt x="5892800" y="3581400"/>
                  <a:pt x="5892800" y="3530600"/>
                </a:cubicBezTo>
                <a:cubicBezTo>
                  <a:pt x="5905500" y="3536950"/>
                  <a:pt x="5918200" y="3536950"/>
                  <a:pt x="5918200" y="3556000"/>
                </a:cubicBezTo>
                <a:close/>
                <a:moveTo>
                  <a:pt x="10420350" y="3606800"/>
                </a:moveTo>
                <a:cubicBezTo>
                  <a:pt x="10420350" y="3644900"/>
                  <a:pt x="10369550" y="3657600"/>
                  <a:pt x="10363200" y="3689350"/>
                </a:cubicBezTo>
                <a:cubicBezTo>
                  <a:pt x="10350500" y="3663950"/>
                  <a:pt x="10325100" y="3657600"/>
                  <a:pt x="10312400" y="3638550"/>
                </a:cubicBezTo>
                <a:cubicBezTo>
                  <a:pt x="10299700" y="3625850"/>
                  <a:pt x="10287000" y="3581400"/>
                  <a:pt x="10287000" y="3562350"/>
                </a:cubicBezTo>
                <a:cubicBezTo>
                  <a:pt x="10287000" y="3549650"/>
                  <a:pt x="10306050" y="3536950"/>
                  <a:pt x="10312400" y="3517900"/>
                </a:cubicBezTo>
                <a:cubicBezTo>
                  <a:pt x="10344150" y="3549650"/>
                  <a:pt x="10420350" y="3594100"/>
                  <a:pt x="10420350" y="3606800"/>
                </a:cubicBezTo>
                <a:close/>
                <a:moveTo>
                  <a:pt x="6794500" y="3429000"/>
                </a:moveTo>
                <a:lnTo>
                  <a:pt x="6794500" y="3441700"/>
                </a:lnTo>
                <a:cubicBezTo>
                  <a:pt x="6775450" y="3505200"/>
                  <a:pt x="6756400" y="3556000"/>
                  <a:pt x="6731000" y="3606800"/>
                </a:cubicBezTo>
                <a:cubicBezTo>
                  <a:pt x="6711950" y="3632200"/>
                  <a:pt x="6711950" y="3676650"/>
                  <a:pt x="6692900" y="3708400"/>
                </a:cubicBezTo>
                <a:cubicBezTo>
                  <a:pt x="6642100" y="3816350"/>
                  <a:pt x="6597650" y="3917950"/>
                  <a:pt x="6521450" y="4013200"/>
                </a:cubicBezTo>
                <a:lnTo>
                  <a:pt x="6521450" y="4051300"/>
                </a:lnTo>
                <a:cubicBezTo>
                  <a:pt x="6521450" y="4051300"/>
                  <a:pt x="6515100" y="4057650"/>
                  <a:pt x="6534150" y="4057650"/>
                </a:cubicBezTo>
                <a:cubicBezTo>
                  <a:pt x="6546850" y="4057650"/>
                  <a:pt x="6572250" y="4019550"/>
                  <a:pt x="6591300" y="4000500"/>
                </a:cubicBezTo>
                <a:cubicBezTo>
                  <a:pt x="6692900" y="3867150"/>
                  <a:pt x="6724650" y="3733800"/>
                  <a:pt x="6819900" y="3606800"/>
                </a:cubicBezTo>
                <a:cubicBezTo>
                  <a:pt x="6832600" y="3587750"/>
                  <a:pt x="6864350" y="3581400"/>
                  <a:pt x="6889750" y="3562350"/>
                </a:cubicBezTo>
                <a:lnTo>
                  <a:pt x="6889750" y="3581400"/>
                </a:lnTo>
                <a:cubicBezTo>
                  <a:pt x="6870700" y="3702050"/>
                  <a:pt x="6851650" y="3816350"/>
                  <a:pt x="6762750" y="3911600"/>
                </a:cubicBezTo>
                <a:lnTo>
                  <a:pt x="6762750" y="3956050"/>
                </a:lnTo>
                <a:cubicBezTo>
                  <a:pt x="6769100" y="3962400"/>
                  <a:pt x="6762750" y="3962400"/>
                  <a:pt x="6775450" y="3962400"/>
                </a:cubicBezTo>
                <a:cubicBezTo>
                  <a:pt x="6800850" y="3962400"/>
                  <a:pt x="6940550" y="3803650"/>
                  <a:pt x="6946900" y="3803650"/>
                </a:cubicBezTo>
                <a:cubicBezTo>
                  <a:pt x="6965950" y="3803650"/>
                  <a:pt x="7004050" y="3873500"/>
                  <a:pt x="7004050" y="3879850"/>
                </a:cubicBezTo>
                <a:cubicBezTo>
                  <a:pt x="7004050" y="3892550"/>
                  <a:pt x="6997700" y="3898900"/>
                  <a:pt x="6997700" y="4000500"/>
                </a:cubicBezTo>
                <a:cubicBezTo>
                  <a:pt x="6985000" y="4032250"/>
                  <a:pt x="6978650" y="4076700"/>
                  <a:pt x="6959600" y="4114800"/>
                </a:cubicBezTo>
                <a:cubicBezTo>
                  <a:pt x="6877050" y="4273550"/>
                  <a:pt x="6788150" y="4445000"/>
                  <a:pt x="6699250" y="4603750"/>
                </a:cubicBezTo>
                <a:cubicBezTo>
                  <a:pt x="6699250" y="4610100"/>
                  <a:pt x="6699250" y="4622800"/>
                  <a:pt x="6692900" y="4629150"/>
                </a:cubicBezTo>
                <a:cubicBezTo>
                  <a:pt x="6610350" y="4794250"/>
                  <a:pt x="6521450" y="4959350"/>
                  <a:pt x="6432550" y="5111750"/>
                </a:cubicBezTo>
                <a:cubicBezTo>
                  <a:pt x="6426200" y="5124450"/>
                  <a:pt x="6419850" y="5143500"/>
                  <a:pt x="6400800" y="5156200"/>
                </a:cubicBezTo>
                <a:lnTo>
                  <a:pt x="6400800" y="5124450"/>
                </a:lnTo>
                <a:cubicBezTo>
                  <a:pt x="6445250" y="4991100"/>
                  <a:pt x="6489700" y="4838700"/>
                  <a:pt x="6546850" y="4711700"/>
                </a:cubicBezTo>
                <a:cubicBezTo>
                  <a:pt x="6604000" y="4578350"/>
                  <a:pt x="6686550" y="4425950"/>
                  <a:pt x="6762750" y="4279900"/>
                </a:cubicBezTo>
                <a:cubicBezTo>
                  <a:pt x="6769100" y="4267200"/>
                  <a:pt x="6769100" y="4254500"/>
                  <a:pt x="6769100" y="4241800"/>
                </a:cubicBezTo>
                <a:cubicBezTo>
                  <a:pt x="6769100" y="4210050"/>
                  <a:pt x="6769100" y="4191000"/>
                  <a:pt x="6743700" y="4184650"/>
                </a:cubicBezTo>
                <a:cubicBezTo>
                  <a:pt x="6692900" y="4229100"/>
                  <a:pt x="6686550" y="4292600"/>
                  <a:pt x="6661150" y="4337050"/>
                </a:cubicBezTo>
                <a:cubicBezTo>
                  <a:pt x="6584950" y="4495800"/>
                  <a:pt x="6502400" y="4610100"/>
                  <a:pt x="6394450" y="4730750"/>
                </a:cubicBezTo>
                <a:cubicBezTo>
                  <a:pt x="6394450" y="4730750"/>
                  <a:pt x="6388100" y="4730750"/>
                  <a:pt x="6381750" y="4724400"/>
                </a:cubicBezTo>
                <a:cubicBezTo>
                  <a:pt x="6362700" y="4660900"/>
                  <a:pt x="6324600" y="4540250"/>
                  <a:pt x="6324600" y="4527550"/>
                </a:cubicBezTo>
                <a:cubicBezTo>
                  <a:pt x="6324600" y="4470400"/>
                  <a:pt x="6496050" y="4210050"/>
                  <a:pt x="6546850" y="4133850"/>
                </a:cubicBezTo>
                <a:lnTo>
                  <a:pt x="6546850" y="4070350"/>
                </a:lnTo>
                <a:cubicBezTo>
                  <a:pt x="6540500" y="4064000"/>
                  <a:pt x="6540500" y="4064000"/>
                  <a:pt x="6527800" y="4064000"/>
                </a:cubicBezTo>
                <a:cubicBezTo>
                  <a:pt x="6515100" y="4064000"/>
                  <a:pt x="6477000" y="4102100"/>
                  <a:pt x="6464300" y="4108450"/>
                </a:cubicBezTo>
                <a:cubicBezTo>
                  <a:pt x="6451600" y="4121150"/>
                  <a:pt x="6438900" y="4146550"/>
                  <a:pt x="6426200" y="4146550"/>
                </a:cubicBezTo>
                <a:cubicBezTo>
                  <a:pt x="6407150" y="4146550"/>
                  <a:pt x="6413500" y="4140200"/>
                  <a:pt x="6407150" y="4133850"/>
                </a:cubicBezTo>
                <a:cubicBezTo>
                  <a:pt x="6400800" y="4108450"/>
                  <a:pt x="6388100" y="4076700"/>
                  <a:pt x="6388100" y="4051300"/>
                </a:cubicBezTo>
                <a:cubicBezTo>
                  <a:pt x="6369050" y="3905250"/>
                  <a:pt x="6375400" y="3803650"/>
                  <a:pt x="6375400" y="3790950"/>
                </a:cubicBezTo>
                <a:cubicBezTo>
                  <a:pt x="6375400" y="3683000"/>
                  <a:pt x="6419850" y="3721100"/>
                  <a:pt x="6483350" y="3606800"/>
                </a:cubicBezTo>
                <a:cubicBezTo>
                  <a:pt x="6489700" y="3606800"/>
                  <a:pt x="6502400" y="3600450"/>
                  <a:pt x="6502400" y="3594100"/>
                </a:cubicBezTo>
                <a:cubicBezTo>
                  <a:pt x="6515100" y="3575050"/>
                  <a:pt x="6527800" y="3549650"/>
                  <a:pt x="6540500" y="3524250"/>
                </a:cubicBezTo>
                <a:lnTo>
                  <a:pt x="6584950" y="3524250"/>
                </a:lnTo>
                <a:lnTo>
                  <a:pt x="6584950" y="3562350"/>
                </a:lnTo>
                <a:cubicBezTo>
                  <a:pt x="6546850" y="3651250"/>
                  <a:pt x="6477000" y="3752850"/>
                  <a:pt x="6426200" y="3829050"/>
                </a:cubicBezTo>
                <a:lnTo>
                  <a:pt x="6426200" y="3854450"/>
                </a:lnTo>
                <a:cubicBezTo>
                  <a:pt x="6432550" y="3860800"/>
                  <a:pt x="6432550" y="3860800"/>
                  <a:pt x="6445250" y="3860800"/>
                </a:cubicBezTo>
                <a:cubicBezTo>
                  <a:pt x="6496050" y="3860800"/>
                  <a:pt x="6635750" y="3644900"/>
                  <a:pt x="6661150" y="3606800"/>
                </a:cubicBezTo>
                <a:cubicBezTo>
                  <a:pt x="6686550" y="3562350"/>
                  <a:pt x="6737350" y="3517900"/>
                  <a:pt x="6769100" y="3467100"/>
                </a:cubicBezTo>
                <a:cubicBezTo>
                  <a:pt x="6756400" y="3454400"/>
                  <a:pt x="6750050" y="3441700"/>
                  <a:pt x="6750050" y="3429000"/>
                </a:cubicBezTo>
                <a:lnTo>
                  <a:pt x="6794500" y="3429000"/>
                </a:lnTo>
                <a:close/>
                <a:moveTo>
                  <a:pt x="4654550" y="3435350"/>
                </a:moveTo>
                <a:cubicBezTo>
                  <a:pt x="4660900" y="3429000"/>
                  <a:pt x="4673600" y="3429000"/>
                  <a:pt x="4679950" y="3435350"/>
                </a:cubicBezTo>
                <a:lnTo>
                  <a:pt x="4654550" y="3435350"/>
                </a:lnTo>
                <a:close/>
                <a:moveTo>
                  <a:pt x="6921500" y="3282950"/>
                </a:moveTo>
                <a:cubicBezTo>
                  <a:pt x="6883400" y="3327400"/>
                  <a:pt x="6889750" y="3295650"/>
                  <a:pt x="6870700" y="3327400"/>
                </a:cubicBezTo>
                <a:lnTo>
                  <a:pt x="6851650" y="3327400"/>
                </a:lnTo>
                <a:cubicBezTo>
                  <a:pt x="6851650" y="3321050"/>
                  <a:pt x="6845300" y="3321050"/>
                  <a:pt x="6845300" y="3308350"/>
                </a:cubicBezTo>
                <a:cubicBezTo>
                  <a:pt x="6845300" y="3289300"/>
                  <a:pt x="6864350" y="3289300"/>
                  <a:pt x="6877050" y="3282950"/>
                </a:cubicBezTo>
                <a:lnTo>
                  <a:pt x="6921500" y="3282950"/>
                </a:lnTo>
                <a:close/>
                <a:moveTo>
                  <a:pt x="5975350" y="3295650"/>
                </a:moveTo>
                <a:cubicBezTo>
                  <a:pt x="5975350" y="3314700"/>
                  <a:pt x="5956300" y="3371850"/>
                  <a:pt x="5949950" y="3403600"/>
                </a:cubicBezTo>
                <a:cubicBezTo>
                  <a:pt x="5937250" y="3416300"/>
                  <a:pt x="5924550" y="3435350"/>
                  <a:pt x="5911850" y="3435350"/>
                </a:cubicBezTo>
                <a:cubicBezTo>
                  <a:pt x="5892800" y="3435350"/>
                  <a:pt x="5880100" y="3409950"/>
                  <a:pt x="5861050" y="3397250"/>
                </a:cubicBezTo>
                <a:lnTo>
                  <a:pt x="5861050" y="3378200"/>
                </a:lnTo>
                <a:cubicBezTo>
                  <a:pt x="5861050" y="3359150"/>
                  <a:pt x="5880100" y="3359150"/>
                  <a:pt x="5886450" y="3352800"/>
                </a:cubicBezTo>
                <a:cubicBezTo>
                  <a:pt x="5905500" y="3333750"/>
                  <a:pt x="5911850" y="3270250"/>
                  <a:pt x="5943600" y="3270250"/>
                </a:cubicBezTo>
                <a:cubicBezTo>
                  <a:pt x="5956300" y="3270250"/>
                  <a:pt x="5975350" y="3282950"/>
                  <a:pt x="5975350" y="3295650"/>
                </a:cubicBezTo>
                <a:close/>
                <a:moveTo>
                  <a:pt x="7188200" y="3282950"/>
                </a:moveTo>
                <a:lnTo>
                  <a:pt x="7188200" y="3308350"/>
                </a:lnTo>
                <a:lnTo>
                  <a:pt x="7131050" y="3308350"/>
                </a:lnTo>
                <a:cubicBezTo>
                  <a:pt x="7105650" y="3346450"/>
                  <a:pt x="7080250" y="3454400"/>
                  <a:pt x="7080250" y="3460750"/>
                </a:cubicBezTo>
                <a:cubicBezTo>
                  <a:pt x="7080250" y="3473450"/>
                  <a:pt x="7143750" y="3644900"/>
                  <a:pt x="7143750" y="3663950"/>
                </a:cubicBezTo>
                <a:cubicBezTo>
                  <a:pt x="7143750" y="3676650"/>
                  <a:pt x="7137400" y="3702050"/>
                  <a:pt x="7137400" y="3721100"/>
                </a:cubicBezTo>
                <a:lnTo>
                  <a:pt x="7112000" y="3721100"/>
                </a:lnTo>
                <a:cubicBezTo>
                  <a:pt x="7099300" y="3651250"/>
                  <a:pt x="7067550" y="3530600"/>
                  <a:pt x="7067550" y="3517900"/>
                </a:cubicBezTo>
                <a:lnTo>
                  <a:pt x="7067550" y="3314700"/>
                </a:lnTo>
                <a:cubicBezTo>
                  <a:pt x="7086600" y="3295650"/>
                  <a:pt x="7105650" y="3257550"/>
                  <a:pt x="7124700" y="3257550"/>
                </a:cubicBezTo>
                <a:cubicBezTo>
                  <a:pt x="7137400" y="3257550"/>
                  <a:pt x="7169150" y="3282950"/>
                  <a:pt x="7188200" y="3282950"/>
                </a:cubicBezTo>
                <a:close/>
                <a:moveTo>
                  <a:pt x="8724900" y="3136900"/>
                </a:moveTo>
                <a:lnTo>
                  <a:pt x="8724900" y="3327400"/>
                </a:lnTo>
                <a:cubicBezTo>
                  <a:pt x="8743950" y="3390900"/>
                  <a:pt x="8743950" y="3448050"/>
                  <a:pt x="8743950" y="3498850"/>
                </a:cubicBezTo>
                <a:cubicBezTo>
                  <a:pt x="8743950" y="3530600"/>
                  <a:pt x="8750300" y="3587750"/>
                  <a:pt x="8705850" y="3587750"/>
                </a:cubicBezTo>
                <a:lnTo>
                  <a:pt x="8686800" y="3587750"/>
                </a:lnTo>
                <a:cubicBezTo>
                  <a:pt x="8699500" y="3530600"/>
                  <a:pt x="8718550" y="3416300"/>
                  <a:pt x="8718550" y="3403600"/>
                </a:cubicBezTo>
                <a:cubicBezTo>
                  <a:pt x="8718550" y="3359150"/>
                  <a:pt x="8699500" y="3352800"/>
                  <a:pt x="8655050" y="3359150"/>
                </a:cubicBezTo>
                <a:cubicBezTo>
                  <a:pt x="8655050" y="3352800"/>
                  <a:pt x="8648700" y="3352800"/>
                  <a:pt x="8648700" y="3340100"/>
                </a:cubicBezTo>
                <a:cubicBezTo>
                  <a:pt x="8648700" y="3321050"/>
                  <a:pt x="8674100" y="3251200"/>
                  <a:pt x="8674100" y="3232150"/>
                </a:cubicBezTo>
                <a:cubicBezTo>
                  <a:pt x="8674100" y="3219450"/>
                  <a:pt x="8648700" y="3175000"/>
                  <a:pt x="8648700" y="3162300"/>
                </a:cubicBezTo>
                <a:cubicBezTo>
                  <a:pt x="8648700" y="3143250"/>
                  <a:pt x="8661400" y="3130550"/>
                  <a:pt x="8667750" y="3111500"/>
                </a:cubicBezTo>
                <a:cubicBezTo>
                  <a:pt x="8680450" y="3117850"/>
                  <a:pt x="8705850" y="3136900"/>
                  <a:pt x="8724900" y="3136900"/>
                </a:cubicBezTo>
                <a:close/>
                <a:moveTo>
                  <a:pt x="6851650" y="3079750"/>
                </a:moveTo>
                <a:cubicBezTo>
                  <a:pt x="6838950" y="3098800"/>
                  <a:pt x="6819900" y="3117850"/>
                  <a:pt x="6800850" y="3136900"/>
                </a:cubicBezTo>
                <a:cubicBezTo>
                  <a:pt x="6769100" y="3168650"/>
                  <a:pt x="6686550" y="3219450"/>
                  <a:pt x="6686550" y="3238500"/>
                </a:cubicBezTo>
                <a:cubicBezTo>
                  <a:pt x="6686550" y="3251200"/>
                  <a:pt x="6699250" y="3238500"/>
                  <a:pt x="6699250" y="3251200"/>
                </a:cubicBezTo>
                <a:lnTo>
                  <a:pt x="6699250" y="3276600"/>
                </a:lnTo>
                <a:cubicBezTo>
                  <a:pt x="6692900" y="3276600"/>
                  <a:pt x="6692900" y="3263900"/>
                  <a:pt x="6680200" y="3263900"/>
                </a:cubicBezTo>
                <a:cubicBezTo>
                  <a:pt x="6661150" y="3263900"/>
                  <a:pt x="6604000" y="3340100"/>
                  <a:pt x="6565900" y="3378200"/>
                </a:cubicBezTo>
                <a:cubicBezTo>
                  <a:pt x="6496050" y="3454400"/>
                  <a:pt x="6394450" y="3498850"/>
                  <a:pt x="6337300" y="3587750"/>
                </a:cubicBezTo>
                <a:lnTo>
                  <a:pt x="6318250" y="3587750"/>
                </a:lnTo>
                <a:cubicBezTo>
                  <a:pt x="6318250" y="3568700"/>
                  <a:pt x="6311900" y="3536950"/>
                  <a:pt x="6311900" y="3517900"/>
                </a:cubicBezTo>
                <a:cubicBezTo>
                  <a:pt x="6311900" y="3505200"/>
                  <a:pt x="6318250" y="3473450"/>
                  <a:pt x="6318250" y="3448050"/>
                </a:cubicBezTo>
                <a:cubicBezTo>
                  <a:pt x="6330950" y="3397250"/>
                  <a:pt x="6299200" y="3371850"/>
                  <a:pt x="6356350" y="3333750"/>
                </a:cubicBezTo>
                <a:cubicBezTo>
                  <a:pt x="6356350" y="3340100"/>
                  <a:pt x="6362700" y="3333750"/>
                  <a:pt x="6362700" y="3352800"/>
                </a:cubicBezTo>
                <a:cubicBezTo>
                  <a:pt x="6362700" y="3365500"/>
                  <a:pt x="6350000" y="3371850"/>
                  <a:pt x="6350000" y="3390900"/>
                </a:cubicBezTo>
                <a:lnTo>
                  <a:pt x="6350000" y="3435350"/>
                </a:lnTo>
                <a:cubicBezTo>
                  <a:pt x="6356350" y="3441700"/>
                  <a:pt x="6350000" y="3441700"/>
                  <a:pt x="6369050" y="3441700"/>
                </a:cubicBezTo>
                <a:cubicBezTo>
                  <a:pt x="6407150" y="3441700"/>
                  <a:pt x="6489700" y="3257550"/>
                  <a:pt x="6496050" y="3251200"/>
                </a:cubicBezTo>
                <a:cubicBezTo>
                  <a:pt x="6515100" y="3219450"/>
                  <a:pt x="6540500" y="3181350"/>
                  <a:pt x="6578600" y="3162300"/>
                </a:cubicBezTo>
                <a:cubicBezTo>
                  <a:pt x="6623050" y="3136900"/>
                  <a:pt x="6661150" y="3105150"/>
                  <a:pt x="6718300" y="3086100"/>
                </a:cubicBezTo>
                <a:cubicBezTo>
                  <a:pt x="6731000" y="3079750"/>
                  <a:pt x="6750050" y="3054350"/>
                  <a:pt x="6762750" y="3054350"/>
                </a:cubicBezTo>
                <a:cubicBezTo>
                  <a:pt x="6781800" y="3054350"/>
                  <a:pt x="6826250" y="3067050"/>
                  <a:pt x="6851650" y="3079750"/>
                </a:cubicBezTo>
                <a:close/>
                <a:moveTo>
                  <a:pt x="7258050" y="2832100"/>
                </a:moveTo>
                <a:cubicBezTo>
                  <a:pt x="7239000" y="2844800"/>
                  <a:pt x="7258050" y="2851150"/>
                  <a:pt x="7258050" y="2870200"/>
                </a:cubicBezTo>
                <a:cubicBezTo>
                  <a:pt x="7264400" y="2876550"/>
                  <a:pt x="7264400" y="2901950"/>
                  <a:pt x="7264400" y="2921000"/>
                </a:cubicBezTo>
                <a:cubicBezTo>
                  <a:pt x="7264400" y="2927350"/>
                  <a:pt x="7251700" y="2965450"/>
                  <a:pt x="7251700" y="2978150"/>
                </a:cubicBezTo>
                <a:cubicBezTo>
                  <a:pt x="7245350" y="2990850"/>
                  <a:pt x="7245350" y="3041650"/>
                  <a:pt x="7226300" y="3054350"/>
                </a:cubicBezTo>
                <a:cubicBezTo>
                  <a:pt x="7226300" y="3060700"/>
                  <a:pt x="7219950" y="3060700"/>
                  <a:pt x="7207250" y="3060700"/>
                </a:cubicBezTo>
                <a:cubicBezTo>
                  <a:pt x="7162800" y="3060700"/>
                  <a:pt x="7162800" y="3003550"/>
                  <a:pt x="7162800" y="2971800"/>
                </a:cubicBezTo>
                <a:cubicBezTo>
                  <a:pt x="7162800" y="2952750"/>
                  <a:pt x="7175500" y="2946400"/>
                  <a:pt x="7175500" y="2933700"/>
                </a:cubicBezTo>
                <a:cubicBezTo>
                  <a:pt x="7181850" y="2927350"/>
                  <a:pt x="7181850" y="2914650"/>
                  <a:pt x="7181850" y="2901950"/>
                </a:cubicBezTo>
                <a:cubicBezTo>
                  <a:pt x="7181850" y="2895600"/>
                  <a:pt x="7188200" y="2889250"/>
                  <a:pt x="7188200" y="2882900"/>
                </a:cubicBezTo>
                <a:cubicBezTo>
                  <a:pt x="7194550" y="2876550"/>
                  <a:pt x="7194550" y="2863850"/>
                  <a:pt x="7194550" y="2851150"/>
                </a:cubicBezTo>
                <a:cubicBezTo>
                  <a:pt x="7200900" y="2844800"/>
                  <a:pt x="7219950" y="2844800"/>
                  <a:pt x="7232650" y="2832100"/>
                </a:cubicBezTo>
                <a:lnTo>
                  <a:pt x="7258050" y="2832100"/>
                </a:lnTo>
                <a:close/>
                <a:moveTo>
                  <a:pt x="8280400" y="2844800"/>
                </a:moveTo>
                <a:cubicBezTo>
                  <a:pt x="8242300" y="2882900"/>
                  <a:pt x="8197850" y="2901950"/>
                  <a:pt x="8147050" y="2921000"/>
                </a:cubicBezTo>
                <a:cubicBezTo>
                  <a:pt x="8108950" y="2940050"/>
                  <a:pt x="8051800" y="2952750"/>
                  <a:pt x="8007350" y="2971800"/>
                </a:cubicBezTo>
                <a:cubicBezTo>
                  <a:pt x="7994650" y="2971800"/>
                  <a:pt x="7981950" y="2984500"/>
                  <a:pt x="7981950" y="2997200"/>
                </a:cubicBezTo>
                <a:cubicBezTo>
                  <a:pt x="7962900" y="3035300"/>
                  <a:pt x="7950200" y="3117850"/>
                  <a:pt x="7950200" y="3136900"/>
                </a:cubicBezTo>
                <a:cubicBezTo>
                  <a:pt x="7950200" y="3168650"/>
                  <a:pt x="7981950" y="3162300"/>
                  <a:pt x="7994650" y="3162300"/>
                </a:cubicBezTo>
                <a:cubicBezTo>
                  <a:pt x="8007350" y="3162300"/>
                  <a:pt x="8026400" y="3162300"/>
                  <a:pt x="8045450" y="3149600"/>
                </a:cubicBezTo>
                <a:cubicBezTo>
                  <a:pt x="8051800" y="3162300"/>
                  <a:pt x="8058150" y="3162300"/>
                  <a:pt x="8058150" y="3181350"/>
                </a:cubicBezTo>
                <a:cubicBezTo>
                  <a:pt x="8058150" y="3194050"/>
                  <a:pt x="8045450" y="3206750"/>
                  <a:pt x="8045450" y="3219450"/>
                </a:cubicBezTo>
                <a:cubicBezTo>
                  <a:pt x="8045450" y="3238500"/>
                  <a:pt x="8058150" y="3238500"/>
                  <a:pt x="8064500" y="3251200"/>
                </a:cubicBezTo>
                <a:cubicBezTo>
                  <a:pt x="8070850" y="3251200"/>
                  <a:pt x="8083550" y="3244850"/>
                  <a:pt x="8083550" y="3232150"/>
                </a:cubicBezTo>
                <a:cubicBezTo>
                  <a:pt x="8115300" y="3232150"/>
                  <a:pt x="8159750" y="3225800"/>
                  <a:pt x="8172450" y="3225800"/>
                </a:cubicBezTo>
                <a:lnTo>
                  <a:pt x="8235950" y="3225800"/>
                </a:lnTo>
                <a:cubicBezTo>
                  <a:pt x="8216900" y="3225800"/>
                  <a:pt x="8216900" y="3232150"/>
                  <a:pt x="8210550" y="3238500"/>
                </a:cubicBezTo>
                <a:cubicBezTo>
                  <a:pt x="8178800" y="3244850"/>
                  <a:pt x="8121650" y="3238500"/>
                  <a:pt x="8121650" y="3282950"/>
                </a:cubicBezTo>
                <a:cubicBezTo>
                  <a:pt x="8121650" y="3302000"/>
                  <a:pt x="8134350" y="3308350"/>
                  <a:pt x="8140700" y="3308350"/>
                </a:cubicBezTo>
                <a:cubicBezTo>
                  <a:pt x="8159750" y="3314700"/>
                  <a:pt x="8178800" y="3314700"/>
                  <a:pt x="8191500" y="3314700"/>
                </a:cubicBezTo>
                <a:cubicBezTo>
                  <a:pt x="8204200" y="3327400"/>
                  <a:pt x="8210550" y="3333750"/>
                  <a:pt x="8223250" y="3333750"/>
                </a:cubicBezTo>
                <a:cubicBezTo>
                  <a:pt x="8242300" y="3333750"/>
                  <a:pt x="8242300" y="3321050"/>
                  <a:pt x="8261350" y="3314700"/>
                </a:cubicBezTo>
                <a:cubicBezTo>
                  <a:pt x="8286750" y="3302000"/>
                  <a:pt x="8356600" y="3321050"/>
                  <a:pt x="8369300" y="3289300"/>
                </a:cubicBezTo>
                <a:cubicBezTo>
                  <a:pt x="8382000" y="3289300"/>
                  <a:pt x="8401050" y="3282950"/>
                  <a:pt x="8426450" y="3282950"/>
                </a:cubicBezTo>
                <a:lnTo>
                  <a:pt x="8426450" y="3194050"/>
                </a:lnTo>
                <a:cubicBezTo>
                  <a:pt x="8413750" y="3187700"/>
                  <a:pt x="8413750" y="3168650"/>
                  <a:pt x="8407400" y="3162300"/>
                </a:cubicBezTo>
                <a:cubicBezTo>
                  <a:pt x="8394700" y="3130550"/>
                  <a:pt x="8369300" y="3105150"/>
                  <a:pt x="8343900" y="3092450"/>
                </a:cubicBezTo>
                <a:cubicBezTo>
                  <a:pt x="8312150" y="3079750"/>
                  <a:pt x="8274050" y="3079750"/>
                  <a:pt x="8242300" y="3067050"/>
                </a:cubicBezTo>
                <a:cubicBezTo>
                  <a:pt x="8255000" y="3060700"/>
                  <a:pt x="8255000" y="3054350"/>
                  <a:pt x="8274050" y="3054350"/>
                </a:cubicBezTo>
                <a:cubicBezTo>
                  <a:pt x="8286750" y="3054350"/>
                  <a:pt x="8293100" y="3067050"/>
                  <a:pt x="8312150" y="3067050"/>
                </a:cubicBezTo>
                <a:cubicBezTo>
                  <a:pt x="8324850" y="3067050"/>
                  <a:pt x="8343900" y="3054350"/>
                  <a:pt x="8356600" y="3048000"/>
                </a:cubicBezTo>
                <a:cubicBezTo>
                  <a:pt x="8369300" y="3035300"/>
                  <a:pt x="8369300" y="3016250"/>
                  <a:pt x="8375650" y="2997200"/>
                </a:cubicBezTo>
                <a:cubicBezTo>
                  <a:pt x="8382000" y="3003550"/>
                  <a:pt x="8388350" y="3003550"/>
                  <a:pt x="8388350" y="3003550"/>
                </a:cubicBezTo>
                <a:cubicBezTo>
                  <a:pt x="8388350" y="3048000"/>
                  <a:pt x="8458200" y="3105150"/>
                  <a:pt x="8458200" y="3155950"/>
                </a:cubicBezTo>
                <a:cubicBezTo>
                  <a:pt x="8458200" y="3168650"/>
                  <a:pt x="8451850" y="3200400"/>
                  <a:pt x="8445500" y="3213100"/>
                </a:cubicBezTo>
                <a:cubicBezTo>
                  <a:pt x="8439150" y="3225800"/>
                  <a:pt x="8432800" y="3232150"/>
                  <a:pt x="8432800" y="3244850"/>
                </a:cubicBezTo>
                <a:cubicBezTo>
                  <a:pt x="8432800" y="3282950"/>
                  <a:pt x="8470900" y="3289300"/>
                  <a:pt x="8496300" y="3302000"/>
                </a:cubicBezTo>
                <a:cubicBezTo>
                  <a:pt x="8502650" y="3308350"/>
                  <a:pt x="8521700" y="3302000"/>
                  <a:pt x="8534400" y="3314700"/>
                </a:cubicBezTo>
                <a:cubicBezTo>
                  <a:pt x="8553450" y="3333750"/>
                  <a:pt x="8547100" y="3371850"/>
                  <a:pt x="8559800" y="3390900"/>
                </a:cubicBezTo>
                <a:lnTo>
                  <a:pt x="8566150" y="3657600"/>
                </a:lnTo>
                <a:cubicBezTo>
                  <a:pt x="8559800" y="3733800"/>
                  <a:pt x="8566150" y="3816350"/>
                  <a:pt x="8540750" y="3892550"/>
                </a:cubicBezTo>
                <a:cubicBezTo>
                  <a:pt x="8521700" y="3949700"/>
                  <a:pt x="8483600" y="4013200"/>
                  <a:pt x="8458200" y="4057650"/>
                </a:cubicBezTo>
                <a:cubicBezTo>
                  <a:pt x="8451850" y="4070350"/>
                  <a:pt x="8413750" y="4089400"/>
                  <a:pt x="8394700" y="4095750"/>
                </a:cubicBezTo>
                <a:cubicBezTo>
                  <a:pt x="8388350" y="4102100"/>
                  <a:pt x="8388350" y="4108450"/>
                  <a:pt x="8382000" y="4108450"/>
                </a:cubicBezTo>
                <a:cubicBezTo>
                  <a:pt x="8293100" y="4114800"/>
                  <a:pt x="8223250" y="4152900"/>
                  <a:pt x="8147050" y="4203700"/>
                </a:cubicBezTo>
                <a:cubicBezTo>
                  <a:pt x="8140700" y="4210050"/>
                  <a:pt x="8128000" y="4216400"/>
                  <a:pt x="8115300" y="4216400"/>
                </a:cubicBezTo>
                <a:cubicBezTo>
                  <a:pt x="8108950" y="4222750"/>
                  <a:pt x="8108950" y="4229100"/>
                  <a:pt x="8102600" y="4229100"/>
                </a:cubicBezTo>
                <a:cubicBezTo>
                  <a:pt x="8007350" y="4267200"/>
                  <a:pt x="8032750" y="4279900"/>
                  <a:pt x="7956550" y="4279900"/>
                </a:cubicBezTo>
                <a:cubicBezTo>
                  <a:pt x="7829550" y="4279900"/>
                  <a:pt x="7537450" y="4133850"/>
                  <a:pt x="7473950" y="4108450"/>
                </a:cubicBezTo>
                <a:cubicBezTo>
                  <a:pt x="7473950" y="4108450"/>
                  <a:pt x="7473950" y="4102100"/>
                  <a:pt x="7467600" y="4095750"/>
                </a:cubicBezTo>
                <a:cubicBezTo>
                  <a:pt x="7410450" y="4076700"/>
                  <a:pt x="7353300" y="4057650"/>
                  <a:pt x="7321550" y="4000500"/>
                </a:cubicBezTo>
                <a:cubicBezTo>
                  <a:pt x="7296150" y="3949700"/>
                  <a:pt x="7283450" y="3892550"/>
                  <a:pt x="7270750" y="3835400"/>
                </a:cubicBezTo>
                <a:cubicBezTo>
                  <a:pt x="7264400" y="3816350"/>
                  <a:pt x="7270750" y="3790950"/>
                  <a:pt x="7264400" y="3765550"/>
                </a:cubicBezTo>
                <a:cubicBezTo>
                  <a:pt x="7264400" y="3765550"/>
                  <a:pt x="7258050" y="3765550"/>
                  <a:pt x="7258050" y="3752850"/>
                </a:cubicBezTo>
                <a:lnTo>
                  <a:pt x="7258050" y="3346450"/>
                </a:lnTo>
                <a:cubicBezTo>
                  <a:pt x="7270750" y="3314700"/>
                  <a:pt x="7277100" y="3276600"/>
                  <a:pt x="7289800" y="3244850"/>
                </a:cubicBezTo>
                <a:lnTo>
                  <a:pt x="7289800" y="3206750"/>
                </a:lnTo>
                <a:cubicBezTo>
                  <a:pt x="7321550" y="3162300"/>
                  <a:pt x="7346950" y="3117850"/>
                  <a:pt x="7359650" y="3073400"/>
                </a:cubicBezTo>
                <a:cubicBezTo>
                  <a:pt x="7372350" y="3048000"/>
                  <a:pt x="7359650" y="3003550"/>
                  <a:pt x="7385050" y="2990850"/>
                </a:cubicBezTo>
                <a:cubicBezTo>
                  <a:pt x="7416800" y="2965450"/>
                  <a:pt x="7454900" y="2952750"/>
                  <a:pt x="7499350" y="2933700"/>
                </a:cubicBezTo>
                <a:cubicBezTo>
                  <a:pt x="7467600" y="2984500"/>
                  <a:pt x="7416800" y="3016250"/>
                  <a:pt x="7391400" y="3067050"/>
                </a:cubicBezTo>
                <a:cubicBezTo>
                  <a:pt x="7385050" y="3079750"/>
                  <a:pt x="7391400" y="3105150"/>
                  <a:pt x="7378700" y="3124200"/>
                </a:cubicBezTo>
                <a:lnTo>
                  <a:pt x="7423150" y="3124200"/>
                </a:lnTo>
                <a:cubicBezTo>
                  <a:pt x="7454900" y="3111500"/>
                  <a:pt x="7493000" y="3092450"/>
                  <a:pt x="7505700" y="3092450"/>
                </a:cubicBezTo>
                <a:cubicBezTo>
                  <a:pt x="7524750" y="3092450"/>
                  <a:pt x="7569200" y="3098800"/>
                  <a:pt x="7594600" y="3098800"/>
                </a:cubicBezTo>
                <a:cubicBezTo>
                  <a:pt x="7569200" y="3124200"/>
                  <a:pt x="7537450" y="3143250"/>
                  <a:pt x="7512050" y="3162300"/>
                </a:cubicBezTo>
                <a:cubicBezTo>
                  <a:pt x="7486650" y="3181350"/>
                  <a:pt x="7391400" y="3219450"/>
                  <a:pt x="7391400" y="3263900"/>
                </a:cubicBezTo>
                <a:cubicBezTo>
                  <a:pt x="7391400" y="3295650"/>
                  <a:pt x="7442200" y="3327400"/>
                  <a:pt x="7461250" y="3340100"/>
                </a:cubicBezTo>
                <a:cubicBezTo>
                  <a:pt x="7467600" y="3346450"/>
                  <a:pt x="7467600" y="3352800"/>
                  <a:pt x="7473950" y="3352800"/>
                </a:cubicBezTo>
                <a:cubicBezTo>
                  <a:pt x="7499350" y="3359150"/>
                  <a:pt x="7537450" y="3365500"/>
                  <a:pt x="7550150" y="3365500"/>
                </a:cubicBezTo>
                <a:cubicBezTo>
                  <a:pt x="7569200" y="3365500"/>
                  <a:pt x="7600950" y="3359150"/>
                  <a:pt x="7620000" y="3352800"/>
                </a:cubicBezTo>
                <a:cubicBezTo>
                  <a:pt x="7626350" y="3346450"/>
                  <a:pt x="7645400" y="3340100"/>
                  <a:pt x="7664450" y="3327400"/>
                </a:cubicBezTo>
                <a:cubicBezTo>
                  <a:pt x="7670800" y="3327400"/>
                  <a:pt x="7677150" y="3321050"/>
                  <a:pt x="7677150" y="3308350"/>
                </a:cubicBezTo>
                <a:cubicBezTo>
                  <a:pt x="7677150" y="3289300"/>
                  <a:pt x="7670800" y="3295650"/>
                  <a:pt x="7670800" y="3282950"/>
                </a:cubicBezTo>
                <a:lnTo>
                  <a:pt x="7600950" y="3282950"/>
                </a:lnTo>
                <a:cubicBezTo>
                  <a:pt x="7594600" y="3295650"/>
                  <a:pt x="7588250" y="3302000"/>
                  <a:pt x="7569200" y="3302000"/>
                </a:cubicBezTo>
                <a:cubicBezTo>
                  <a:pt x="7556500" y="3302000"/>
                  <a:pt x="7556500" y="3289300"/>
                  <a:pt x="7543800" y="3282950"/>
                </a:cubicBezTo>
                <a:cubicBezTo>
                  <a:pt x="7556500" y="3270250"/>
                  <a:pt x="7575550" y="3270250"/>
                  <a:pt x="7588250" y="3257550"/>
                </a:cubicBezTo>
                <a:lnTo>
                  <a:pt x="7778750" y="3257550"/>
                </a:lnTo>
                <a:lnTo>
                  <a:pt x="7778750" y="3276600"/>
                </a:lnTo>
                <a:cubicBezTo>
                  <a:pt x="7772400" y="3289300"/>
                  <a:pt x="7683500" y="3467100"/>
                  <a:pt x="7683500" y="3492500"/>
                </a:cubicBezTo>
                <a:cubicBezTo>
                  <a:pt x="7683500" y="3511550"/>
                  <a:pt x="7708900" y="3568700"/>
                  <a:pt x="7721600" y="3594100"/>
                </a:cubicBezTo>
                <a:cubicBezTo>
                  <a:pt x="7759700" y="3600450"/>
                  <a:pt x="7823200" y="3606800"/>
                  <a:pt x="7842250" y="3606800"/>
                </a:cubicBezTo>
                <a:cubicBezTo>
                  <a:pt x="7854950" y="3606800"/>
                  <a:pt x="7867650" y="3600450"/>
                  <a:pt x="8013700" y="3600450"/>
                </a:cubicBezTo>
                <a:cubicBezTo>
                  <a:pt x="8032750" y="3600450"/>
                  <a:pt x="8051800" y="3587750"/>
                  <a:pt x="8070850" y="3581400"/>
                </a:cubicBezTo>
                <a:cubicBezTo>
                  <a:pt x="8089900" y="3568700"/>
                  <a:pt x="8115300" y="3543300"/>
                  <a:pt x="8134350" y="3517900"/>
                </a:cubicBezTo>
                <a:cubicBezTo>
                  <a:pt x="8140700" y="3511550"/>
                  <a:pt x="8140700" y="3517900"/>
                  <a:pt x="8140700" y="3498850"/>
                </a:cubicBezTo>
                <a:cubicBezTo>
                  <a:pt x="8140700" y="3422650"/>
                  <a:pt x="8020050" y="3409950"/>
                  <a:pt x="8001000" y="3403600"/>
                </a:cubicBezTo>
                <a:cubicBezTo>
                  <a:pt x="8001000" y="3403600"/>
                  <a:pt x="8007350" y="3397250"/>
                  <a:pt x="7988300" y="3397250"/>
                </a:cubicBezTo>
                <a:lnTo>
                  <a:pt x="7861300" y="3397250"/>
                </a:lnTo>
                <a:cubicBezTo>
                  <a:pt x="7863840" y="3392233"/>
                  <a:pt x="7865364" y="3389185"/>
                  <a:pt x="7866126" y="3385947"/>
                </a:cubicBezTo>
                <a:cubicBezTo>
                  <a:pt x="7869492" y="3372929"/>
                  <a:pt x="7861300" y="3356991"/>
                  <a:pt x="7861300" y="3194050"/>
                </a:cubicBezTo>
                <a:cubicBezTo>
                  <a:pt x="7861300" y="3187700"/>
                  <a:pt x="7854950" y="3175000"/>
                  <a:pt x="7848600" y="3168650"/>
                </a:cubicBezTo>
                <a:cubicBezTo>
                  <a:pt x="7842250" y="3079750"/>
                  <a:pt x="7810500" y="2984500"/>
                  <a:pt x="7721600" y="2946400"/>
                </a:cubicBezTo>
                <a:cubicBezTo>
                  <a:pt x="7740650" y="2933700"/>
                  <a:pt x="7759700" y="2940050"/>
                  <a:pt x="7778750" y="2927350"/>
                </a:cubicBezTo>
                <a:cubicBezTo>
                  <a:pt x="7816850" y="2908300"/>
                  <a:pt x="7854950" y="2863850"/>
                  <a:pt x="7893050" y="2844800"/>
                </a:cubicBezTo>
                <a:cubicBezTo>
                  <a:pt x="7905750" y="2838450"/>
                  <a:pt x="8020050" y="2806700"/>
                  <a:pt x="8045450" y="2806700"/>
                </a:cubicBezTo>
                <a:cubicBezTo>
                  <a:pt x="8058150" y="2806700"/>
                  <a:pt x="8204200" y="2832100"/>
                  <a:pt x="8280400" y="2844800"/>
                </a:cubicBezTo>
                <a:close/>
                <a:moveTo>
                  <a:pt x="8597900" y="2876550"/>
                </a:moveTo>
                <a:cubicBezTo>
                  <a:pt x="8610600" y="2895600"/>
                  <a:pt x="8648700" y="2921000"/>
                  <a:pt x="8648700" y="2940050"/>
                </a:cubicBezTo>
                <a:lnTo>
                  <a:pt x="8648700" y="2990850"/>
                </a:lnTo>
                <a:cubicBezTo>
                  <a:pt x="8566150" y="2965450"/>
                  <a:pt x="8502650" y="2870200"/>
                  <a:pt x="8502650" y="2800350"/>
                </a:cubicBezTo>
                <a:cubicBezTo>
                  <a:pt x="8502650" y="2787650"/>
                  <a:pt x="8509000" y="2768600"/>
                  <a:pt x="8509000" y="2749550"/>
                </a:cubicBezTo>
                <a:cubicBezTo>
                  <a:pt x="8540750" y="2762250"/>
                  <a:pt x="8578850" y="2844800"/>
                  <a:pt x="8597900" y="2876550"/>
                </a:cubicBezTo>
                <a:close/>
                <a:moveTo>
                  <a:pt x="7023100" y="2578100"/>
                </a:moveTo>
                <a:cubicBezTo>
                  <a:pt x="7029450" y="2590800"/>
                  <a:pt x="7035800" y="2628900"/>
                  <a:pt x="7035800" y="2647950"/>
                </a:cubicBezTo>
                <a:cubicBezTo>
                  <a:pt x="7035800" y="2660650"/>
                  <a:pt x="7016750" y="2749550"/>
                  <a:pt x="7004050" y="2800350"/>
                </a:cubicBezTo>
                <a:lnTo>
                  <a:pt x="6959600" y="2800350"/>
                </a:lnTo>
                <a:cubicBezTo>
                  <a:pt x="6959600" y="2787650"/>
                  <a:pt x="6953250" y="2762250"/>
                  <a:pt x="6953250" y="2749550"/>
                </a:cubicBezTo>
                <a:cubicBezTo>
                  <a:pt x="6953250" y="2679700"/>
                  <a:pt x="6972300" y="2609850"/>
                  <a:pt x="6991350" y="2540000"/>
                </a:cubicBezTo>
                <a:cubicBezTo>
                  <a:pt x="7004050" y="2546350"/>
                  <a:pt x="7016750" y="2559050"/>
                  <a:pt x="7023100" y="2578100"/>
                </a:cubicBezTo>
                <a:close/>
                <a:moveTo>
                  <a:pt x="7550150" y="2482850"/>
                </a:moveTo>
                <a:cubicBezTo>
                  <a:pt x="7531100" y="2482850"/>
                  <a:pt x="7543800" y="2508250"/>
                  <a:pt x="7537450" y="2514600"/>
                </a:cubicBezTo>
                <a:cubicBezTo>
                  <a:pt x="7518400" y="2527300"/>
                  <a:pt x="7493000" y="2533650"/>
                  <a:pt x="7480300" y="2546350"/>
                </a:cubicBezTo>
                <a:cubicBezTo>
                  <a:pt x="7435850" y="2571750"/>
                  <a:pt x="7410450" y="2609850"/>
                  <a:pt x="7378700" y="2647950"/>
                </a:cubicBezTo>
                <a:lnTo>
                  <a:pt x="7353300" y="2647950"/>
                </a:lnTo>
                <a:cubicBezTo>
                  <a:pt x="7353300" y="2641600"/>
                  <a:pt x="7346950" y="2641600"/>
                  <a:pt x="7346950" y="2628900"/>
                </a:cubicBezTo>
                <a:cubicBezTo>
                  <a:pt x="7346950" y="2609850"/>
                  <a:pt x="7397750" y="2552700"/>
                  <a:pt x="7429500" y="2527300"/>
                </a:cubicBezTo>
                <a:cubicBezTo>
                  <a:pt x="7435850" y="2514600"/>
                  <a:pt x="7467600" y="2508250"/>
                  <a:pt x="7480300" y="2482850"/>
                </a:cubicBezTo>
                <a:lnTo>
                  <a:pt x="7550150" y="2482850"/>
                </a:lnTo>
                <a:close/>
                <a:moveTo>
                  <a:pt x="6889750" y="2470150"/>
                </a:moveTo>
                <a:cubicBezTo>
                  <a:pt x="6889750" y="2476500"/>
                  <a:pt x="6889750" y="2482850"/>
                  <a:pt x="6883400" y="2489200"/>
                </a:cubicBezTo>
                <a:lnTo>
                  <a:pt x="6864350" y="2489200"/>
                </a:lnTo>
                <a:lnTo>
                  <a:pt x="6870700" y="2451100"/>
                </a:lnTo>
                <a:cubicBezTo>
                  <a:pt x="6877050" y="2457450"/>
                  <a:pt x="6883400" y="2470150"/>
                  <a:pt x="6889750" y="2470150"/>
                </a:cubicBezTo>
                <a:close/>
                <a:moveTo>
                  <a:pt x="7962900" y="2419350"/>
                </a:moveTo>
                <a:lnTo>
                  <a:pt x="7962900" y="2463800"/>
                </a:lnTo>
                <a:lnTo>
                  <a:pt x="7734300" y="2463800"/>
                </a:lnTo>
                <a:cubicBezTo>
                  <a:pt x="7734300" y="2457450"/>
                  <a:pt x="7727950" y="2451100"/>
                  <a:pt x="7721600" y="2451100"/>
                </a:cubicBezTo>
                <a:cubicBezTo>
                  <a:pt x="7727950" y="2444750"/>
                  <a:pt x="7747000" y="2432050"/>
                  <a:pt x="7747000" y="2419350"/>
                </a:cubicBezTo>
                <a:lnTo>
                  <a:pt x="7962900" y="2419350"/>
                </a:lnTo>
                <a:close/>
                <a:moveTo>
                  <a:pt x="7423150" y="2032000"/>
                </a:moveTo>
                <a:cubicBezTo>
                  <a:pt x="7423150" y="2063750"/>
                  <a:pt x="7429500" y="2095500"/>
                  <a:pt x="7442200" y="2127250"/>
                </a:cubicBezTo>
                <a:cubicBezTo>
                  <a:pt x="7448550" y="2159000"/>
                  <a:pt x="7486650" y="2216150"/>
                  <a:pt x="7486650" y="2235200"/>
                </a:cubicBezTo>
                <a:lnTo>
                  <a:pt x="7486650" y="2330450"/>
                </a:lnTo>
                <a:cubicBezTo>
                  <a:pt x="7448550" y="2286000"/>
                  <a:pt x="7448550" y="2197100"/>
                  <a:pt x="7423150" y="2139950"/>
                </a:cubicBezTo>
                <a:cubicBezTo>
                  <a:pt x="7410450" y="2108200"/>
                  <a:pt x="7385050" y="2070100"/>
                  <a:pt x="7385050" y="2051050"/>
                </a:cubicBezTo>
                <a:cubicBezTo>
                  <a:pt x="7385050" y="2038350"/>
                  <a:pt x="7397750" y="2038350"/>
                  <a:pt x="7397750" y="2032000"/>
                </a:cubicBezTo>
                <a:lnTo>
                  <a:pt x="7423150" y="2032000"/>
                </a:lnTo>
                <a:close/>
                <a:moveTo>
                  <a:pt x="7099300" y="2152650"/>
                </a:moveTo>
                <a:cubicBezTo>
                  <a:pt x="7086600" y="2165350"/>
                  <a:pt x="7073900" y="2171700"/>
                  <a:pt x="7054850" y="2178050"/>
                </a:cubicBezTo>
                <a:cubicBezTo>
                  <a:pt x="7048500" y="2184400"/>
                  <a:pt x="7035800" y="2184400"/>
                  <a:pt x="7023100" y="2184400"/>
                </a:cubicBezTo>
                <a:cubicBezTo>
                  <a:pt x="7016750" y="2184400"/>
                  <a:pt x="7010400" y="2184400"/>
                  <a:pt x="7010400" y="2197100"/>
                </a:cubicBezTo>
                <a:cubicBezTo>
                  <a:pt x="7010400" y="2216150"/>
                  <a:pt x="7035800" y="2247900"/>
                  <a:pt x="7035800" y="2260600"/>
                </a:cubicBezTo>
                <a:cubicBezTo>
                  <a:pt x="7035800" y="2279650"/>
                  <a:pt x="7016750" y="2324100"/>
                  <a:pt x="7004050" y="2355850"/>
                </a:cubicBezTo>
                <a:lnTo>
                  <a:pt x="6959600" y="2355850"/>
                </a:lnTo>
                <a:cubicBezTo>
                  <a:pt x="6985000" y="2317750"/>
                  <a:pt x="6959600" y="2292350"/>
                  <a:pt x="6959600" y="2260600"/>
                </a:cubicBezTo>
                <a:cubicBezTo>
                  <a:pt x="6959600" y="2209800"/>
                  <a:pt x="7010400" y="2190750"/>
                  <a:pt x="7016750" y="2159000"/>
                </a:cubicBezTo>
                <a:cubicBezTo>
                  <a:pt x="7016750" y="2152650"/>
                  <a:pt x="7016750" y="2139950"/>
                  <a:pt x="7023100" y="2133600"/>
                </a:cubicBezTo>
                <a:cubicBezTo>
                  <a:pt x="7016750" y="2127250"/>
                  <a:pt x="7016750" y="2127250"/>
                  <a:pt x="7004050" y="2127250"/>
                </a:cubicBezTo>
                <a:cubicBezTo>
                  <a:pt x="6985000" y="2127250"/>
                  <a:pt x="6959600" y="2178050"/>
                  <a:pt x="6921500" y="2209800"/>
                </a:cubicBezTo>
                <a:cubicBezTo>
                  <a:pt x="6915150" y="2197100"/>
                  <a:pt x="6915150" y="2184400"/>
                  <a:pt x="6915150" y="2165350"/>
                </a:cubicBezTo>
                <a:cubicBezTo>
                  <a:pt x="6915150" y="2133600"/>
                  <a:pt x="6985000" y="2000250"/>
                  <a:pt x="7023100" y="1974850"/>
                </a:cubicBezTo>
                <a:cubicBezTo>
                  <a:pt x="7067550" y="1936750"/>
                  <a:pt x="7112000" y="1936750"/>
                  <a:pt x="7118350" y="1936750"/>
                </a:cubicBezTo>
                <a:cubicBezTo>
                  <a:pt x="7124700" y="1943100"/>
                  <a:pt x="7131050" y="1962150"/>
                  <a:pt x="7131050" y="1981200"/>
                </a:cubicBezTo>
                <a:cubicBezTo>
                  <a:pt x="7131050" y="1993900"/>
                  <a:pt x="7112000" y="2095500"/>
                  <a:pt x="7099300" y="2152650"/>
                </a:cubicBezTo>
                <a:close/>
                <a:moveTo>
                  <a:pt x="8724900" y="2006600"/>
                </a:moveTo>
                <a:lnTo>
                  <a:pt x="8724900" y="2247900"/>
                </a:lnTo>
                <a:cubicBezTo>
                  <a:pt x="8705850" y="2260600"/>
                  <a:pt x="8693150" y="2279650"/>
                  <a:pt x="8699500" y="2305050"/>
                </a:cubicBezTo>
                <a:cubicBezTo>
                  <a:pt x="8693150" y="2305050"/>
                  <a:pt x="8680450" y="2305050"/>
                  <a:pt x="8667750" y="2298700"/>
                </a:cubicBezTo>
                <a:cubicBezTo>
                  <a:pt x="8655050" y="2279650"/>
                  <a:pt x="8648700" y="2228850"/>
                  <a:pt x="8648700" y="2216150"/>
                </a:cubicBezTo>
                <a:lnTo>
                  <a:pt x="8648700" y="2101850"/>
                </a:lnTo>
                <a:cubicBezTo>
                  <a:pt x="8655050" y="2089150"/>
                  <a:pt x="8655050" y="2070100"/>
                  <a:pt x="8655050" y="2057400"/>
                </a:cubicBezTo>
                <a:cubicBezTo>
                  <a:pt x="8667750" y="2051050"/>
                  <a:pt x="8667750" y="2032000"/>
                  <a:pt x="8680450" y="2019300"/>
                </a:cubicBezTo>
                <a:lnTo>
                  <a:pt x="8680450" y="1898650"/>
                </a:lnTo>
                <a:cubicBezTo>
                  <a:pt x="8693150" y="1917700"/>
                  <a:pt x="8693150" y="1924050"/>
                  <a:pt x="8693150" y="1936750"/>
                </a:cubicBezTo>
                <a:cubicBezTo>
                  <a:pt x="8693150" y="1949450"/>
                  <a:pt x="8712200" y="1987550"/>
                  <a:pt x="8724900" y="2006600"/>
                </a:cubicBezTo>
                <a:close/>
                <a:moveTo>
                  <a:pt x="8610600" y="1898650"/>
                </a:moveTo>
                <a:lnTo>
                  <a:pt x="8610600" y="1917700"/>
                </a:lnTo>
                <a:lnTo>
                  <a:pt x="8591550" y="1917700"/>
                </a:lnTo>
                <a:lnTo>
                  <a:pt x="8591550" y="1898650"/>
                </a:lnTo>
                <a:lnTo>
                  <a:pt x="8610600" y="1898650"/>
                </a:lnTo>
                <a:close/>
                <a:moveTo>
                  <a:pt x="7423150" y="1898650"/>
                </a:moveTo>
                <a:lnTo>
                  <a:pt x="7423150" y="1955800"/>
                </a:lnTo>
                <a:lnTo>
                  <a:pt x="7378700" y="1955800"/>
                </a:lnTo>
                <a:lnTo>
                  <a:pt x="7378700" y="1892300"/>
                </a:lnTo>
                <a:cubicBezTo>
                  <a:pt x="7410450" y="1892300"/>
                  <a:pt x="7416800" y="1898650"/>
                  <a:pt x="7423150" y="1898650"/>
                </a:cubicBezTo>
                <a:close/>
                <a:moveTo>
                  <a:pt x="9417050" y="1657350"/>
                </a:moveTo>
                <a:lnTo>
                  <a:pt x="9417050" y="1803400"/>
                </a:lnTo>
                <a:cubicBezTo>
                  <a:pt x="9423400" y="1860550"/>
                  <a:pt x="9423400" y="1911350"/>
                  <a:pt x="9429750" y="1962150"/>
                </a:cubicBezTo>
                <a:cubicBezTo>
                  <a:pt x="9436100" y="1981200"/>
                  <a:pt x="9423400" y="2044700"/>
                  <a:pt x="9448800" y="2057400"/>
                </a:cubicBezTo>
                <a:lnTo>
                  <a:pt x="9448800" y="2209800"/>
                </a:lnTo>
                <a:cubicBezTo>
                  <a:pt x="9448800" y="2209800"/>
                  <a:pt x="9442450" y="2216150"/>
                  <a:pt x="9461500" y="2216150"/>
                </a:cubicBezTo>
                <a:cubicBezTo>
                  <a:pt x="9486900" y="2216150"/>
                  <a:pt x="9531350" y="2159000"/>
                  <a:pt x="9525000" y="2139950"/>
                </a:cubicBezTo>
                <a:lnTo>
                  <a:pt x="9544050" y="2139950"/>
                </a:lnTo>
                <a:cubicBezTo>
                  <a:pt x="9563100" y="2152650"/>
                  <a:pt x="9563100" y="2184400"/>
                  <a:pt x="9563100" y="2203450"/>
                </a:cubicBezTo>
                <a:lnTo>
                  <a:pt x="9512300" y="2667000"/>
                </a:lnTo>
                <a:lnTo>
                  <a:pt x="9512300" y="2768600"/>
                </a:lnTo>
                <a:cubicBezTo>
                  <a:pt x="9499600" y="2800350"/>
                  <a:pt x="9493250" y="2838450"/>
                  <a:pt x="9493250" y="2857500"/>
                </a:cubicBezTo>
                <a:lnTo>
                  <a:pt x="9493250" y="3194050"/>
                </a:lnTo>
                <a:cubicBezTo>
                  <a:pt x="9499600" y="3244850"/>
                  <a:pt x="9512300" y="3295650"/>
                  <a:pt x="9512300" y="3340100"/>
                </a:cubicBezTo>
                <a:lnTo>
                  <a:pt x="9512300" y="3511550"/>
                </a:lnTo>
                <a:cubicBezTo>
                  <a:pt x="9512300" y="3530600"/>
                  <a:pt x="9505950" y="3594100"/>
                  <a:pt x="9512300" y="3632200"/>
                </a:cubicBezTo>
                <a:cubicBezTo>
                  <a:pt x="9512300" y="3651250"/>
                  <a:pt x="9525000" y="3663950"/>
                  <a:pt x="9531350" y="3683000"/>
                </a:cubicBezTo>
                <a:cubicBezTo>
                  <a:pt x="9544050" y="3702050"/>
                  <a:pt x="9550400" y="3740150"/>
                  <a:pt x="9556750" y="3765550"/>
                </a:cubicBezTo>
                <a:cubicBezTo>
                  <a:pt x="9556750" y="3765550"/>
                  <a:pt x="9544050" y="3803650"/>
                  <a:pt x="9563100" y="3803650"/>
                </a:cubicBezTo>
                <a:lnTo>
                  <a:pt x="9601200" y="3803650"/>
                </a:lnTo>
                <a:cubicBezTo>
                  <a:pt x="9607550" y="3790950"/>
                  <a:pt x="9620250" y="3784600"/>
                  <a:pt x="9620250" y="3765550"/>
                </a:cubicBezTo>
                <a:cubicBezTo>
                  <a:pt x="9620250" y="3752850"/>
                  <a:pt x="9588500" y="3575050"/>
                  <a:pt x="9588500" y="3562350"/>
                </a:cubicBezTo>
                <a:lnTo>
                  <a:pt x="9588500" y="3155950"/>
                </a:lnTo>
                <a:cubicBezTo>
                  <a:pt x="9607550" y="3136900"/>
                  <a:pt x="9594850" y="3105150"/>
                  <a:pt x="9601200" y="3086100"/>
                </a:cubicBezTo>
                <a:cubicBezTo>
                  <a:pt x="9601200" y="3009900"/>
                  <a:pt x="9620250" y="2901950"/>
                  <a:pt x="9658350" y="2832100"/>
                </a:cubicBezTo>
                <a:cubicBezTo>
                  <a:pt x="9664700" y="2838450"/>
                  <a:pt x="9677400" y="2838450"/>
                  <a:pt x="9683750" y="2844800"/>
                </a:cubicBezTo>
                <a:cubicBezTo>
                  <a:pt x="9702800" y="2851150"/>
                  <a:pt x="9709150" y="2876550"/>
                  <a:pt x="9715500" y="2895600"/>
                </a:cubicBezTo>
                <a:cubicBezTo>
                  <a:pt x="9734550" y="2965450"/>
                  <a:pt x="9747250" y="3041650"/>
                  <a:pt x="9772650" y="3117850"/>
                </a:cubicBezTo>
                <a:cubicBezTo>
                  <a:pt x="9779000" y="3143250"/>
                  <a:pt x="9804400" y="3181350"/>
                  <a:pt x="9810750" y="3213100"/>
                </a:cubicBezTo>
                <a:cubicBezTo>
                  <a:pt x="9817100" y="3219450"/>
                  <a:pt x="9810750" y="3238500"/>
                  <a:pt x="9817100" y="3251200"/>
                </a:cubicBezTo>
                <a:cubicBezTo>
                  <a:pt x="9823450" y="3257550"/>
                  <a:pt x="9829800" y="3270250"/>
                  <a:pt x="9842500" y="3295650"/>
                </a:cubicBezTo>
                <a:cubicBezTo>
                  <a:pt x="9848850" y="3302000"/>
                  <a:pt x="9842500" y="3327400"/>
                  <a:pt x="9848850" y="3346450"/>
                </a:cubicBezTo>
                <a:cubicBezTo>
                  <a:pt x="9861550" y="3397250"/>
                  <a:pt x="9906000" y="3467100"/>
                  <a:pt x="9906000" y="3524250"/>
                </a:cubicBezTo>
                <a:lnTo>
                  <a:pt x="9912350" y="4089400"/>
                </a:lnTo>
                <a:cubicBezTo>
                  <a:pt x="9925050" y="4127500"/>
                  <a:pt x="9931400" y="4171950"/>
                  <a:pt x="9944100" y="4210050"/>
                </a:cubicBezTo>
                <a:cubicBezTo>
                  <a:pt x="9994900" y="4337050"/>
                  <a:pt x="10052050" y="4464050"/>
                  <a:pt x="10071100" y="4603750"/>
                </a:cubicBezTo>
                <a:cubicBezTo>
                  <a:pt x="10071100" y="4603750"/>
                  <a:pt x="10083800" y="4597400"/>
                  <a:pt x="10083800" y="4616450"/>
                </a:cubicBezTo>
                <a:lnTo>
                  <a:pt x="10083800" y="4762500"/>
                </a:lnTo>
                <a:cubicBezTo>
                  <a:pt x="10090150" y="4787900"/>
                  <a:pt x="10102850" y="4800600"/>
                  <a:pt x="10121900" y="4813300"/>
                </a:cubicBezTo>
                <a:lnTo>
                  <a:pt x="10121900" y="4972050"/>
                </a:lnTo>
                <a:cubicBezTo>
                  <a:pt x="10102850" y="5060950"/>
                  <a:pt x="10083800" y="5270500"/>
                  <a:pt x="10058400" y="5270500"/>
                </a:cubicBezTo>
                <a:cubicBezTo>
                  <a:pt x="10020300" y="5270500"/>
                  <a:pt x="9899650" y="5067300"/>
                  <a:pt x="9874250" y="5016500"/>
                </a:cubicBezTo>
                <a:cubicBezTo>
                  <a:pt x="9867900" y="5010150"/>
                  <a:pt x="9867900" y="4991100"/>
                  <a:pt x="9861550" y="4984750"/>
                </a:cubicBezTo>
                <a:cubicBezTo>
                  <a:pt x="9791700" y="4876800"/>
                  <a:pt x="9740900" y="4711700"/>
                  <a:pt x="9639300" y="4654550"/>
                </a:cubicBezTo>
                <a:cubicBezTo>
                  <a:pt x="9639300" y="4654550"/>
                  <a:pt x="9639300" y="4648200"/>
                  <a:pt x="9632950" y="4641850"/>
                </a:cubicBezTo>
                <a:cubicBezTo>
                  <a:pt x="9613900" y="4641850"/>
                  <a:pt x="9588500" y="4635500"/>
                  <a:pt x="9569450" y="4629150"/>
                </a:cubicBezTo>
                <a:cubicBezTo>
                  <a:pt x="9569450" y="4629150"/>
                  <a:pt x="9569450" y="4622800"/>
                  <a:pt x="9563100" y="4616450"/>
                </a:cubicBezTo>
                <a:cubicBezTo>
                  <a:pt x="9486900" y="4610100"/>
                  <a:pt x="9404350" y="4597400"/>
                  <a:pt x="9334500" y="4572000"/>
                </a:cubicBezTo>
                <a:cubicBezTo>
                  <a:pt x="9315450" y="4552950"/>
                  <a:pt x="9258300" y="4521200"/>
                  <a:pt x="9232900" y="4495800"/>
                </a:cubicBezTo>
                <a:cubicBezTo>
                  <a:pt x="9213850" y="4483100"/>
                  <a:pt x="9207500" y="4464050"/>
                  <a:pt x="9207500" y="4445000"/>
                </a:cubicBezTo>
                <a:cubicBezTo>
                  <a:pt x="9188450" y="4375150"/>
                  <a:pt x="9188450" y="4273550"/>
                  <a:pt x="9175750" y="4191000"/>
                </a:cubicBezTo>
                <a:cubicBezTo>
                  <a:pt x="9169400" y="4165600"/>
                  <a:pt x="9169400" y="4127500"/>
                  <a:pt x="9150350" y="4102100"/>
                </a:cubicBezTo>
                <a:cubicBezTo>
                  <a:pt x="9144000" y="4083050"/>
                  <a:pt x="9118600" y="4064000"/>
                  <a:pt x="9112250" y="4044950"/>
                </a:cubicBezTo>
                <a:cubicBezTo>
                  <a:pt x="9093200" y="4006850"/>
                  <a:pt x="9061450" y="3930650"/>
                  <a:pt x="9061450" y="3879850"/>
                </a:cubicBezTo>
                <a:cubicBezTo>
                  <a:pt x="9061450" y="3867150"/>
                  <a:pt x="9074150" y="3790950"/>
                  <a:pt x="9080500" y="3746500"/>
                </a:cubicBezTo>
                <a:cubicBezTo>
                  <a:pt x="9086850" y="3708400"/>
                  <a:pt x="9099550" y="3657600"/>
                  <a:pt x="9105900" y="3613150"/>
                </a:cubicBezTo>
                <a:cubicBezTo>
                  <a:pt x="9112250" y="3581400"/>
                  <a:pt x="9131300" y="3556000"/>
                  <a:pt x="9131300" y="3524250"/>
                </a:cubicBezTo>
                <a:cubicBezTo>
                  <a:pt x="9163050" y="3422650"/>
                  <a:pt x="9194800" y="3314700"/>
                  <a:pt x="9220200" y="3213100"/>
                </a:cubicBezTo>
                <a:cubicBezTo>
                  <a:pt x="9226550" y="3168650"/>
                  <a:pt x="9232900" y="3117850"/>
                  <a:pt x="9232900" y="3073400"/>
                </a:cubicBezTo>
                <a:cubicBezTo>
                  <a:pt x="9245600" y="2927350"/>
                  <a:pt x="9245600" y="2743200"/>
                  <a:pt x="9328150" y="2622550"/>
                </a:cubicBezTo>
                <a:lnTo>
                  <a:pt x="9328150" y="2470150"/>
                </a:lnTo>
                <a:cubicBezTo>
                  <a:pt x="9321800" y="2470150"/>
                  <a:pt x="9321800" y="2463800"/>
                  <a:pt x="9302750" y="2463800"/>
                </a:cubicBezTo>
                <a:cubicBezTo>
                  <a:pt x="9232900" y="2463800"/>
                  <a:pt x="9213850" y="2774950"/>
                  <a:pt x="9213850" y="2794000"/>
                </a:cubicBezTo>
                <a:cubicBezTo>
                  <a:pt x="9213850" y="2806700"/>
                  <a:pt x="9175750" y="2921000"/>
                  <a:pt x="9150350" y="2997200"/>
                </a:cubicBezTo>
                <a:cubicBezTo>
                  <a:pt x="9131300" y="3041650"/>
                  <a:pt x="9131300" y="3111500"/>
                  <a:pt x="9112250" y="3162300"/>
                </a:cubicBezTo>
                <a:cubicBezTo>
                  <a:pt x="9093200" y="3232150"/>
                  <a:pt x="9074150" y="3302000"/>
                  <a:pt x="9048750" y="3365500"/>
                </a:cubicBezTo>
                <a:cubicBezTo>
                  <a:pt x="9029700" y="3422650"/>
                  <a:pt x="8997950" y="3479800"/>
                  <a:pt x="8959850" y="3530600"/>
                </a:cubicBezTo>
                <a:lnTo>
                  <a:pt x="8940800" y="3530600"/>
                </a:lnTo>
                <a:cubicBezTo>
                  <a:pt x="8934450" y="3498850"/>
                  <a:pt x="8921750" y="3435350"/>
                  <a:pt x="8921750" y="3422650"/>
                </a:cubicBezTo>
                <a:cubicBezTo>
                  <a:pt x="8921750" y="3403600"/>
                  <a:pt x="8934450" y="3352800"/>
                  <a:pt x="8934450" y="3321050"/>
                </a:cubicBezTo>
                <a:cubicBezTo>
                  <a:pt x="8959850" y="3168650"/>
                  <a:pt x="8991600" y="3009900"/>
                  <a:pt x="9099550" y="2870200"/>
                </a:cubicBezTo>
                <a:cubicBezTo>
                  <a:pt x="9093200" y="2863850"/>
                  <a:pt x="9093200" y="2857500"/>
                  <a:pt x="9086850" y="2851150"/>
                </a:cubicBezTo>
                <a:cubicBezTo>
                  <a:pt x="9010650" y="2876550"/>
                  <a:pt x="8959850" y="2971800"/>
                  <a:pt x="8940800" y="3035300"/>
                </a:cubicBezTo>
                <a:cubicBezTo>
                  <a:pt x="8940800" y="3041650"/>
                  <a:pt x="8928100" y="3041650"/>
                  <a:pt x="8902700" y="3048000"/>
                </a:cubicBezTo>
                <a:lnTo>
                  <a:pt x="8902700" y="2724150"/>
                </a:lnTo>
                <a:cubicBezTo>
                  <a:pt x="8921750" y="2641600"/>
                  <a:pt x="9017000" y="2501900"/>
                  <a:pt x="9017000" y="2413000"/>
                </a:cubicBezTo>
                <a:cubicBezTo>
                  <a:pt x="9017000" y="2393950"/>
                  <a:pt x="9004300" y="2343150"/>
                  <a:pt x="9004300" y="2324100"/>
                </a:cubicBezTo>
                <a:cubicBezTo>
                  <a:pt x="9004300" y="2273300"/>
                  <a:pt x="9067800" y="2120900"/>
                  <a:pt x="9080500" y="2095500"/>
                </a:cubicBezTo>
                <a:cubicBezTo>
                  <a:pt x="9124950" y="2006600"/>
                  <a:pt x="9182100" y="1924050"/>
                  <a:pt x="9226550" y="1828800"/>
                </a:cubicBezTo>
                <a:cubicBezTo>
                  <a:pt x="9290050" y="1847850"/>
                  <a:pt x="9296400" y="1771650"/>
                  <a:pt x="9283700" y="1727200"/>
                </a:cubicBezTo>
                <a:cubicBezTo>
                  <a:pt x="9296400" y="1695450"/>
                  <a:pt x="9372600" y="1714500"/>
                  <a:pt x="9391650" y="1657350"/>
                </a:cubicBezTo>
                <a:lnTo>
                  <a:pt x="9417050" y="1657350"/>
                </a:lnTo>
                <a:close/>
                <a:moveTo>
                  <a:pt x="9239250" y="1562100"/>
                </a:moveTo>
                <a:cubicBezTo>
                  <a:pt x="9245600" y="1581150"/>
                  <a:pt x="9245600" y="1600200"/>
                  <a:pt x="9245600" y="1619250"/>
                </a:cubicBezTo>
                <a:cubicBezTo>
                  <a:pt x="9245600" y="1644650"/>
                  <a:pt x="9213850" y="1714500"/>
                  <a:pt x="9213850" y="1727200"/>
                </a:cubicBezTo>
                <a:cubicBezTo>
                  <a:pt x="9213850" y="1739900"/>
                  <a:pt x="9156700" y="1803400"/>
                  <a:pt x="9137650" y="1847850"/>
                </a:cubicBezTo>
                <a:cubicBezTo>
                  <a:pt x="9112250" y="1898650"/>
                  <a:pt x="9080500" y="1962150"/>
                  <a:pt x="9048750" y="2019300"/>
                </a:cubicBezTo>
                <a:cubicBezTo>
                  <a:pt x="9023350" y="2070100"/>
                  <a:pt x="8972550" y="2127250"/>
                  <a:pt x="8947150" y="2190750"/>
                </a:cubicBezTo>
                <a:cubicBezTo>
                  <a:pt x="8921750" y="2241550"/>
                  <a:pt x="8896350" y="2298700"/>
                  <a:pt x="8877300" y="2362200"/>
                </a:cubicBezTo>
                <a:cubicBezTo>
                  <a:pt x="8864600" y="2400300"/>
                  <a:pt x="8864600" y="2457450"/>
                  <a:pt x="8858250" y="2495550"/>
                </a:cubicBezTo>
                <a:cubicBezTo>
                  <a:pt x="8858250" y="2508250"/>
                  <a:pt x="8813800" y="2552700"/>
                  <a:pt x="8832850" y="2584450"/>
                </a:cubicBezTo>
                <a:lnTo>
                  <a:pt x="8813800" y="2584450"/>
                </a:lnTo>
                <a:lnTo>
                  <a:pt x="8813800" y="2527300"/>
                </a:lnTo>
                <a:cubicBezTo>
                  <a:pt x="8813800" y="2527300"/>
                  <a:pt x="8820150" y="2527300"/>
                  <a:pt x="8826500" y="2520950"/>
                </a:cubicBezTo>
                <a:lnTo>
                  <a:pt x="8826500" y="2209800"/>
                </a:lnTo>
                <a:cubicBezTo>
                  <a:pt x="8813800" y="2184400"/>
                  <a:pt x="8801100" y="2127250"/>
                  <a:pt x="8801100" y="2114550"/>
                </a:cubicBezTo>
                <a:lnTo>
                  <a:pt x="8801100" y="1746250"/>
                </a:lnTo>
                <a:cubicBezTo>
                  <a:pt x="8851900" y="1708150"/>
                  <a:pt x="8953500" y="1638300"/>
                  <a:pt x="8972550" y="1638300"/>
                </a:cubicBezTo>
                <a:cubicBezTo>
                  <a:pt x="9029700" y="1638300"/>
                  <a:pt x="8997950" y="1809750"/>
                  <a:pt x="9010650" y="1841500"/>
                </a:cubicBezTo>
                <a:lnTo>
                  <a:pt x="9029700" y="1841500"/>
                </a:lnTo>
                <a:cubicBezTo>
                  <a:pt x="9029700" y="1822450"/>
                  <a:pt x="9036050" y="1797050"/>
                  <a:pt x="9029700" y="1778000"/>
                </a:cubicBezTo>
                <a:cubicBezTo>
                  <a:pt x="9048750" y="1752600"/>
                  <a:pt x="9055100" y="1720850"/>
                  <a:pt x="9061450" y="1682750"/>
                </a:cubicBezTo>
                <a:cubicBezTo>
                  <a:pt x="9074150" y="1651000"/>
                  <a:pt x="9093200" y="1619250"/>
                  <a:pt x="9112250" y="1581150"/>
                </a:cubicBezTo>
                <a:cubicBezTo>
                  <a:pt x="9118600" y="1574800"/>
                  <a:pt x="9156700" y="1568450"/>
                  <a:pt x="9169400" y="1562100"/>
                </a:cubicBezTo>
                <a:lnTo>
                  <a:pt x="9239250" y="1562100"/>
                </a:lnTo>
                <a:close/>
                <a:moveTo>
                  <a:pt x="6724650" y="1631950"/>
                </a:moveTo>
                <a:cubicBezTo>
                  <a:pt x="6724650" y="1581150"/>
                  <a:pt x="6724650" y="1530350"/>
                  <a:pt x="6731000" y="1485900"/>
                </a:cubicBezTo>
                <a:cubicBezTo>
                  <a:pt x="6731000" y="1530350"/>
                  <a:pt x="6724650" y="1581150"/>
                  <a:pt x="6724650" y="1631950"/>
                </a:cubicBezTo>
                <a:close/>
                <a:moveTo>
                  <a:pt x="6178550" y="1441450"/>
                </a:moveTo>
                <a:cubicBezTo>
                  <a:pt x="6184900" y="1454150"/>
                  <a:pt x="6184900" y="1473200"/>
                  <a:pt x="6184900" y="1492250"/>
                </a:cubicBezTo>
                <a:cubicBezTo>
                  <a:pt x="6184900" y="1549400"/>
                  <a:pt x="6165850" y="1644650"/>
                  <a:pt x="6159500" y="1708150"/>
                </a:cubicBezTo>
                <a:cubicBezTo>
                  <a:pt x="6146800" y="1790700"/>
                  <a:pt x="6146800" y="1911350"/>
                  <a:pt x="6127750" y="2000250"/>
                </a:cubicBezTo>
                <a:cubicBezTo>
                  <a:pt x="6115050" y="2063750"/>
                  <a:pt x="6115050" y="2146300"/>
                  <a:pt x="6102350" y="2216150"/>
                </a:cubicBezTo>
                <a:cubicBezTo>
                  <a:pt x="6102350" y="2216150"/>
                  <a:pt x="6102350" y="2222500"/>
                  <a:pt x="6096000" y="2228850"/>
                </a:cubicBezTo>
                <a:cubicBezTo>
                  <a:pt x="6083300" y="2292350"/>
                  <a:pt x="6064250" y="2368550"/>
                  <a:pt x="6064250" y="2438400"/>
                </a:cubicBezTo>
                <a:cubicBezTo>
                  <a:pt x="6064250" y="2451100"/>
                  <a:pt x="6013450" y="2559050"/>
                  <a:pt x="6013450" y="2571750"/>
                </a:cubicBezTo>
                <a:cubicBezTo>
                  <a:pt x="6013450" y="2590800"/>
                  <a:pt x="6032500" y="2622550"/>
                  <a:pt x="6032500" y="2654300"/>
                </a:cubicBezTo>
                <a:cubicBezTo>
                  <a:pt x="6038850" y="2654300"/>
                  <a:pt x="6032500" y="2660650"/>
                  <a:pt x="6051550" y="2660650"/>
                </a:cubicBezTo>
                <a:cubicBezTo>
                  <a:pt x="6102350" y="2660650"/>
                  <a:pt x="6134100" y="2482850"/>
                  <a:pt x="6134100" y="2457450"/>
                </a:cubicBezTo>
                <a:cubicBezTo>
                  <a:pt x="6165850" y="2317750"/>
                  <a:pt x="6229350" y="2044700"/>
                  <a:pt x="6229350" y="2032000"/>
                </a:cubicBezTo>
                <a:cubicBezTo>
                  <a:pt x="6229350" y="2012950"/>
                  <a:pt x="6210300" y="1847850"/>
                  <a:pt x="6210300" y="1835150"/>
                </a:cubicBezTo>
                <a:cubicBezTo>
                  <a:pt x="6210300" y="1797050"/>
                  <a:pt x="6267450" y="1651000"/>
                  <a:pt x="6273800" y="1644650"/>
                </a:cubicBezTo>
                <a:cubicBezTo>
                  <a:pt x="6267450" y="1631950"/>
                  <a:pt x="6273800" y="1587500"/>
                  <a:pt x="6292850" y="1581150"/>
                </a:cubicBezTo>
                <a:cubicBezTo>
                  <a:pt x="6299200" y="1708150"/>
                  <a:pt x="6292850" y="1746250"/>
                  <a:pt x="6286500" y="1892300"/>
                </a:cubicBezTo>
                <a:cubicBezTo>
                  <a:pt x="6267450" y="2057400"/>
                  <a:pt x="6254750" y="2216150"/>
                  <a:pt x="6229350" y="2374900"/>
                </a:cubicBezTo>
                <a:cubicBezTo>
                  <a:pt x="6229350" y="2374900"/>
                  <a:pt x="6229350" y="2381250"/>
                  <a:pt x="6223000" y="2387600"/>
                </a:cubicBezTo>
                <a:cubicBezTo>
                  <a:pt x="6203950" y="2527300"/>
                  <a:pt x="6153150" y="2794000"/>
                  <a:pt x="6153150" y="2813050"/>
                </a:cubicBezTo>
                <a:lnTo>
                  <a:pt x="6153150" y="3041650"/>
                </a:lnTo>
                <a:cubicBezTo>
                  <a:pt x="6121400" y="3124200"/>
                  <a:pt x="6127750" y="3219450"/>
                  <a:pt x="6115050" y="3302000"/>
                </a:cubicBezTo>
                <a:lnTo>
                  <a:pt x="6108700" y="3676650"/>
                </a:lnTo>
                <a:cubicBezTo>
                  <a:pt x="6096000" y="3740150"/>
                  <a:pt x="6083300" y="3810000"/>
                  <a:pt x="6057900" y="3873500"/>
                </a:cubicBezTo>
                <a:cubicBezTo>
                  <a:pt x="6051550" y="3886200"/>
                  <a:pt x="6038850" y="3898900"/>
                  <a:pt x="6032500" y="3911600"/>
                </a:cubicBezTo>
                <a:cubicBezTo>
                  <a:pt x="6013450" y="3937000"/>
                  <a:pt x="5994400" y="3975100"/>
                  <a:pt x="5988050" y="4013200"/>
                </a:cubicBezTo>
                <a:cubicBezTo>
                  <a:pt x="5981700" y="4044950"/>
                  <a:pt x="5981700" y="4108450"/>
                  <a:pt x="5981700" y="4127500"/>
                </a:cubicBezTo>
                <a:lnTo>
                  <a:pt x="5981700" y="4159250"/>
                </a:lnTo>
                <a:cubicBezTo>
                  <a:pt x="5988050" y="4165600"/>
                  <a:pt x="5981700" y="4165600"/>
                  <a:pt x="6000750" y="4165600"/>
                </a:cubicBezTo>
                <a:cubicBezTo>
                  <a:pt x="6019800" y="4165600"/>
                  <a:pt x="6051550" y="4114800"/>
                  <a:pt x="6070600" y="4095750"/>
                </a:cubicBezTo>
                <a:cubicBezTo>
                  <a:pt x="6076950" y="4114800"/>
                  <a:pt x="6083300" y="4146550"/>
                  <a:pt x="6083300" y="4165600"/>
                </a:cubicBezTo>
                <a:cubicBezTo>
                  <a:pt x="6083300" y="4178300"/>
                  <a:pt x="6064250" y="4330700"/>
                  <a:pt x="6064250" y="4349750"/>
                </a:cubicBezTo>
                <a:cubicBezTo>
                  <a:pt x="6064250" y="4362450"/>
                  <a:pt x="6000750" y="4629150"/>
                  <a:pt x="6000750" y="4641850"/>
                </a:cubicBezTo>
                <a:cubicBezTo>
                  <a:pt x="6000750" y="4711700"/>
                  <a:pt x="6083300" y="4883150"/>
                  <a:pt x="6083300" y="4984750"/>
                </a:cubicBezTo>
                <a:cubicBezTo>
                  <a:pt x="6083300" y="5003800"/>
                  <a:pt x="6064250" y="5041900"/>
                  <a:pt x="6064250" y="5080000"/>
                </a:cubicBezTo>
                <a:cubicBezTo>
                  <a:pt x="6051550" y="5162550"/>
                  <a:pt x="6057900" y="5238750"/>
                  <a:pt x="6032500" y="5321300"/>
                </a:cubicBezTo>
                <a:cubicBezTo>
                  <a:pt x="6026150" y="5340350"/>
                  <a:pt x="6032500" y="5378450"/>
                  <a:pt x="6026150" y="5403850"/>
                </a:cubicBezTo>
                <a:cubicBezTo>
                  <a:pt x="6013450" y="5435600"/>
                  <a:pt x="6007100" y="5473700"/>
                  <a:pt x="5994400" y="5499100"/>
                </a:cubicBezTo>
                <a:cubicBezTo>
                  <a:pt x="5981700" y="5524500"/>
                  <a:pt x="5969000" y="5543550"/>
                  <a:pt x="5956300" y="5568950"/>
                </a:cubicBezTo>
                <a:cubicBezTo>
                  <a:pt x="5943600" y="5588000"/>
                  <a:pt x="5937250" y="5626100"/>
                  <a:pt x="5930900" y="5645150"/>
                </a:cubicBezTo>
                <a:cubicBezTo>
                  <a:pt x="5924550" y="5676900"/>
                  <a:pt x="5911850" y="5708650"/>
                  <a:pt x="5911850" y="5746750"/>
                </a:cubicBezTo>
                <a:lnTo>
                  <a:pt x="5861050" y="5746750"/>
                </a:lnTo>
                <a:cubicBezTo>
                  <a:pt x="5835650" y="5797550"/>
                  <a:pt x="5829300" y="5861050"/>
                  <a:pt x="5816600" y="5918200"/>
                </a:cubicBezTo>
                <a:lnTo>
                  <a:pt x="5803900" y="5924550"/>
                </a:lnTo>
                <a:lnTo>
                  <a:pt x="5803900" y="5270500"/>
                </a:lnTo>
                <a:cubicBezTo>
                  <a:pt x="5816600" y="5175250"/>
                  <a:pt x="5816600" y="5048250"/>
                  <a:pt x="5854700" y="4959350"/>
                </a:cubicBezTo>
                <a:lnTo>
                  <a:pt x="5854700" y="4864100"/>
                </a:lnTo>
                <a:lnTo>
                  <a:pt x="5810250" y="4864100"/>
                </a:lnTo>
                <a:lnTo>
                  <a:pt x="5645150" y="5791200"/>
                </a:lnTo>
                <a:lnTo>
                  <a:pt x="5645150" y="6045200"/>
                </a:lnTo>
                <a:cubicBezTo>
                  <a:pt x="5607050" y="6197600"/>
                  <a:pt x="5562600" y="6324600"/>
                  <a:pt x="5524500" y="6477000"/>
                </a:cubicBezTo>
                <a:cubicBezTo>
                  <a:pt x="5480050" y="6623050"/>
                  <a:pt x="5461000" y="6781800"/>
                  <a:pt x="5435600" y="6940550"/>
                </a:cubicBezTo>
                <a:lnTo>
                  <a:pt x="5403850" y="6940550"/>
                </a:lnTo>
                <a:cubicBezTo>
                  <a:pt x="5384800" y="6877050"/>
                  <a:pt x="5378450" y="6781800"/>
                  <a:pt x="5384800" y="6724650"/>
                </a:cubicBezTo>
                <a:lnTo>
                  <a:pt x="5372100" y="6711950"/>
                </a:lnTo>
                <a:cubicBezTo>
                  <a:pt x="5289550" y="6788150"/>
                  <a:pt x="5283200" y="6902450"/>
                  <a:pt x="5264150" y="7004050"/>
                </a:cubicBezTo>
                <a:cubicBezTo>
                  <a:pt x="5264150" y="7029450"/>
                  <a:pt x="5245100" y="7054850"/>
                  <a:pt x="5238750" y="7080250"/>
                </a:cubicBezTo>
                <a:lnTo>
                  <a:pt x="5200650" y="7080250"/>
                </a:lnTo>
                <a:lnTo>
                  <a:pt x="5200650" y="6965950"/>
                </a:lnTo>
                <a:cubicBezTo>
                  <a:pt x="5207000" y="6959600"/>
                  <a:pt x="5207000" y="6946900"/>
                  <a:pt x="5213350" y="6934200"/>
                </a:cubicBezTo>
                <a:lnTo>
                  <a:pt x="5213350" y="6762750"/>
                </a:lnTo>
                <a:cubicBezTo>
                  <a:pt x="5219700" y="6750050"/>
                  <a:pt x="5219700" y="6731000"/>
                  <a:pt x="5219700" y="6718300"/>
                </a:cubicBezTo>
                <a:cubicBezTo>
                  <a:pt x="5245100" y="6642100"/>
                  <a:pt x="5308600" y="6578600"/>
                  <a:pt x="5308600" y="6502400"/>
                </a:cubicBezTo>
                <a:cubicBezTo>
                  <a:pt x="5314950" y="6477000"/>
                  <a:pt x="5321300" y="6445250"/>
                  <a:pt x="5321300" y="6419850"/>
                </a:cubicBezTo>
                <a:cubicBezTo>
                  <a:pt x="5334000" y="6330950"/>
                  <a:pt x="5346700" y="6254750"/>
                  <a:pt x="5346700" y="6172200"/>
                </a:cubicBezTo>
                <a:lnTo>
                  <a:pt x="5353050" y="5486400"/>
                </a:lnTo>
                <a:cubicBezTo>
                  <a:pt x="5359400" y="5473700"/>
                  <a:pt x="5359400" y="5454650"/>
                  <a:pt x="5372100" y="5448300"/>
                </a:cubicBezTo>
                <a:lnTo>
                  <a:pt x="5372100" y="5187950"/>
                </a:lnTo>
                <a:cubicBezTo>
                  <a:pt x="5365750" y="5181600"/>
                  <a:pt x="5359400" y="5175250"/>
                  <a:pt x="5340350" y="5175250"/>
                </a:cubicBezTo>
                <a:cubicBezTo>
                  <a:pt x="5327650" y="5175250"/>
                  <a:pt x="5321300" y="5181600"/>
                  <a:pt x="5314950" y="5187950"/>
                </a:cubicBezTo>
                <a:cubicBezTo>
                  <a:pt x="5314950" y="5219700"/>
                  <a:pt x="5302250" y="5257800"/>
                  <a:pt x="5302250" y="5276850"/>
                </a:cubicBezTo>
                <a:lnTo>
                  <a:pt x="5302250" y="5391150"/>
                </a:lnTo>
                <a:lnTo>
                  <a:pt x="5289550" y="5403850"/>
                </a:lnTo>
                <a:cubicBezTo>
                  <a:pt x="5276850" y="5556250"/>
                  <a:pt x="5257800" y="5721350"/>
                  <a:pt x="5226050" y="5873750"/>
                </a:cubicBezTo>
                <a:cubicBezTo>
                  <a:pt x="5207000" y="5937250"/>
                  <a:pt x="5207000" y="5988050"/>
                  <a:pt x="5194300" y="6045200"/>
                </a:cubicBezTo>
                <a:cubicBezTo>
                  <a:pt x="5181600" y="6083300"/>
                  <a:pt x="5181600" y="6140450"/>
                  <a:pt x="5168900" y="6178550"/>
                </a:cubicBezTo>
                <a:cubicBezTo>
                  <a:pt x="5143500" y="6280150"/>
                  <a:pt x="5099050" y="6413500"/>
                  <a:pt x="5067300" y="6527800"/>
                </a:cubicBezTo>
                <a:cubicBezTo>
                  <a:pt x="5029200" y="6648450"/>
                  <a:pt x="5022850" y="6781800"/>
                  <a:pt x="5010150" y="6908800"/>
                </a:cubicBezTo>
                <a:cubicBezTo>
                  <a:pt x="5010150" y="6908800"/>
                  <a:pt x="5010150" y="6915150"/>
                  <a:pt x="5003800" y="6921500"/>
                </a:cubicBezTo>
                <a:cubicBezTo>
                  <a:pt x="4984750" y="7029450"/>
                  <a:pt x="4914900" y="7188200"/>
                  <a:pt x="4826000" y="7270750"/>
                </a:cubicBezTo>
                <a:cubicBezTo>
                  <a:pt x="4813300" y="7277100"/>
                  <a:pt x="4768850" y="7270750"/>
                  <a:pt x="4775200" y="7296150"/>
                </a:cubicBezTo>
                <a:cubicBezTo>
                  <a:pt x="4743450" y="7296150"/>
                  <a:pt x="4724400" y="7321550"/>
                  <a:pt x="4699000" y="7366000"/>
                </a:cubicBezTo>
                <a:lnTo>
                  <a:pt x="4622800" y="7366000"/>
                </a:lnTo>
                <a:cubicBezTo>
                  <a:pt x="4654550" y="7207250"/>
                  <a:pt x="4718050" y="7073900"/>
                  <a:pt x="4749800" y="6927850"/>
                </a:cubicBezTo>
                <a:cubicBezTo>
                  <a:pt x="4762500" y="6889750"/>
                  <a:pt x="4775200" y="6813550"/>
                  <a:pt x="4775200" y="6800850"/>
                </a:cubicBezTo>
                <a:cubicBezTo>
                  <a:pt x="4775200" y="6756400"/>
                  <a:pt x="4775200" y="6750050"/>
                  <a:pt x="4749800" y="6711950"/>
                </a:cubicBezTo>
                <a:cubicBezTo>
                  <a:pt x="4686300" y="6794500"/>
                  <a:pt x="4622800" y="6921500"/>
                  <a:pt x="4552950" y="6997700"/>
                </a:cubicBezTo>
                <a:lnTo>
                  <a:pt x="4533900" y="6997700"/>
                </a:lnTo>
                <a:lnTo>
                  <a:pt x="4533900" y="6953250"/>
                </a:lnTo>
                <a:cubicBezTo>
                  <a:pt x="4540250" y="6953250"/>
                  <a:pt x="4546600" y="6940550"/>
                  <a:pt x="4552950" y="6934200"/>
                </a:cubicBezTo>
                <a:lnTo>
                  <a:pt x="4552950" y="6870700"/>
                </a:lnTo>
                <a:cubicBezTo>
                  <a:pt x="4546600" y="6870700"/>
                  <a:pt x="4540250" y="6864350"/>
                  <a:pt x="4527550" y="6864350"/>
                </a:cubicBezTo>
                <a:cubicBezTo>
                  <a:pt x="4489450" y="6864350"/>
                  <a:pt x="4406900" y="7162800"/>
                  <a:pt x="4356100" y="7302500"/>
                </a:cubicBezTo>
                <a:cubicBezTo>
                  <a:pt x="4343400" y="7296150"/>
                  <a:pt x="4324350" y="7270750"/>
                  <a:pt x="4298950" y="7277100"/>
                </a:cubicBezTo>
                <a:lnTo>
                  <a:pt x="4298950" y="7124700"/>
                </a:lnTo>
                <a:lnTo>
                  <a:pt x="4311650" y="7086600"/>
                </a:lnTo>
                <a:cubicBezTo>
                  <a:pt x="4318000" y="7023100"/>
                  <a:pt x="4330700" y="6927850"/>
                  <a:pt x="4381500" y="6870700"/>
                </a:cubicBezTo>
                <a:lnTo>
                  <a:pt x="4381500" y="6807200"/>
                </a:lnTo>
                <a:cubicBezTo>
                  <a:pt x="4375150" y="6807200"/>
                  <a:pt x="4375150" y="6800850"/>
                  <a:pt x="4356100" y="6800850"/>
                </a:cubicBezTo>
                <a:cubicBezTo>
                  <a:pt x="4311650" y="6800850"/>
                  <a:pt x="4127500" y="7080250"/>
                  <a:pt x="4076700" y="7150100"/>
                </a:cubicBezTo>
                <a:cubicBezTo>
                  <a:pt x="4044950" y="7200900"/>
                  <a:pt x="3994150" y="7277100"/>
                  <a:pt x="3987800" y="7346950"/>
                </a:cubicBezTo>
                <a:lnTo>
                  <a:pt x="3930650" y="7346950"/>
                </a:lnTo>
                <a:lnTo>
                  <a:pt x="3930650" y="7245350"/>
                </a:lnTo>
                <a:cubicBezTo>
                  <a:pt x="3924300" y="7239000"/>
                  <a:pt x="3924300" y="7239000"/>
                  <a:pt x="3911600" y="7239000"/>
                </a:cubicBezTo>
                <a:cubicBezTo>
                  <a:pt x="3892550" y="7239000"/>
                  <a:pt x="3854450" y="7258050"/>
                  <a:pt x="3822700" y="7258050"/>
                </a:cubicBezTo>
                <a:cubicBezTo>
                  <a:pt x="3816350" y="7264400"/>
                  <a:pt x="3816350" y="7270750"/>
                  <a:pt x="3816350" y="7277100"/>
                </a:cubicBezTo>
                <a:cubicBezTo>
                  <a:pt x="3816350" y="7277100"/>
                  <a:pt x="3771900" y="7277100"/>
                  <a:pt x="3765550" y="7270750"/>
                </a:cubicBezTo>
                <a:cubicBezTo>
                  <a:pt x="3771900" y="7245350"/>
                  <a:pt x="3771900" y="7194550"/>
                  <a:pt x="3771900" y="7181850"/>
                </a:cubicBezTo>
                <a:cubicBezTo>
                  <a:pt x="3771900" y="7162800"/>
                  <a:pt x="3784600" y="7150100"/>
                  <a:pt x="3784600" y="7137400"/>
                </a:cubicBezTo>
                <a:cubicBezTo>
                  <a:pt x="3797300" y="7086600"/>
                  <a:pt x="3803650" y="7035800"/>
                  <a:pt x="3810000" y="6985000"/>
                </a:cubicBezTo>
                <a:cubicBezTo>
                  <a:pt x="3829050" y="6927850"/>
                  <a:pt x="3841750" y="6858000"/>
                  <a:pt x="3873500" y="6794500"/>
                </a:cubicBezTo>
                <a:cubicBezTo>
                  <a:pt x="3892550" y="6750050"/>
                  <a:pt x="3943350" y="6762750"/>
                  <a:pt x="3987800" y="6750050"/>
                </a:cubicBezTo>
                <a:cubicBezTo>
                  <a:pt x="4000500" y="6743700"/>
                  <a:pt x="4032250" y="6750050"/>
                  <a:pt x="4051300" y="6743700"/>
                </a:cubicBezTo>
                <a:cubicBezTo>
                  <a:pt x="4171950" y="6699250"/>
                  <a:pt x="4400550" y="6711950"/>
                  <a:pt x="4394200" y="6540500"/>
                </a:cubicBezTo>
                <a:cubicBezTo>
                  <a:pt x="4394200" y="6508750"/>
                  <a:pt x="4400550" y="6451600"/>
                  <a:pt x="4400550" y="6432550"/>
                </a:cubicBezTo>
                <a:cubicBezTo>
                  <a:pt x="4400550" y="6419850"/>
                  <a:pt x="4375150" y="6400800"/>
                  <a:pt x="4362450" y="6400800"/>
                </a:cubicBezTo>
                <a:cubicBezTo>
                  <a:pt x="4343400" y="6400800"/>
                  <a:pt x="4337050" y="6413500"/>
                  <a:pt x="4318000" y="6413500"/>
                </a:cubicBezTo>
                <a:cubicBezTo>
                  <a:pt x="4305300" y="6426200"/>
                  <a:pt x="4292600" y="6432550"/>
                  <a:pt x="4292600" y="6445250"/>
                </a:cubicBezTo>
                <a:cubicBezTo>
                  <a:pt x="4273550" y="6489700"/>
                  <a:pt x="4286250" y="6546850"/>
                  <a:pt x="4260850" y="6597650"/>
                </a:cubicBezTo>
                <a:cubicBezTo>
                  <a:pt x="4235450" y="6584950"/>
                  <a:pt x="4191000" y="6572250"/>
                  <a:pt x="4171950" y="6572250"/>
                </a:cubicBezTo>
                <a:cubicBezTo>
                  <a:pt x="4159250" y="6572250"/>
                  <a:pt x="4152900" y="6572250"/>
                  <a:pt x="4146550" y="6584950"/>
                </a:cubicBezTo>
                <a:lnTo>
                  <a:pt x="4025900" y="6584950"/>
                </a:lnTo>
                <a:cubicBezTo>
                  <a:pt x="4032250" y="6540500"/>
                  <a:pt x="4032250" y="6502400"/>
                  <a:pt x="4044950" y="6426200"/>
                </a:cubicBezTo>
                <a:lnTo>
                  <a:pt x="3873500" y="6426200"/>
                </a:lnTo>
                <a:cubicBezTo>
                  <a:pt x="3873500" y="6426200"/>
                  <a:pt x="3879850" y="6438900"/>
                  <a:pt x="3860800" y="6438900"/>
                </a:cubicBezTo>
                <a:lnTo>
                  <a:pt x="3771900" y="6438900"/>
                </a:lnTo>
                <a:lnTo>
                  <a:pt x="3771900" y="6400800"/>
                </a:lnTo>
                <a:cubicBezTo>
                  <a:pt x="3790950" y="6375400"/>
                  <a:pt x="3822700" y="6350000"/>
                  <a:pt x="3841750" y="6311900"/>
                </a:cubicBezTo>
                <a:cubicBezTo>
                  <a:pt x="3854450" y="6305550"/>
                  <a:pt x="3892550" y="6324600"/>
                  <a:pt x="3905250" y="6292850"/>
                </a:cubicBezTo>
                <a:lnTo>
                  <a:pt x="3905250" y="6165850"/>
                </a:lnTo>
                <a:cubicBezTo>
                  <a:pt x="3930650" y="6121400"/>
                  <a:pt x="3956050" y="6070600"/>
                  <a:pt x="3981450" y="6026150"/>
                </a:cubicBezTo>
                <a:cubicBezTo>
                  <a:pt x="3968750" y="6007100"/>
                  <a:pt x="3937000" y="5975350"/>
                  <a:pt x="3937000" y="5956300"/>
                </a:cubicBezTo>
                <a:cubicBezTo>
                  <a:pt x="3937000" y="5918200"/>
                  <a:pt x="4171950" y="5791200"/>
                  <a:pt x="4171950" y="5778500"/>
                </a:cubicBezTo>
                <a:cubicBezTo>
                  <a:pt x="4171950" y="5759450"/>
                  <a:pt x="4267200" y="5740400"/>
                  <a:pt x="4279900" y="5740400"/>
                </a:cubicBezTo>
                <a:cubicBezTo>
                  <a:pt x="4298950" y="5740400"/>
                  <a:pt x="4343400" y="5765800"/>
                  <a:pt x="4368800" y="5778500"/>
                </a:cubicBezTo>
                <a:lnTo>
                  <a:pt x="4368800" y="5829300"/>
                </a:lnTo>
                <a:cubicBezTo>
                  <a:pt x="4356100" y="5854700"/>
                  <a:pt x="4349750" y="5880100"/>
                  <a:pt x="4337050" y="5899150"/>
                </a:cubicBezTo>
                <a:cubicBezTo>
                  <a:pt x="4349750" y="5911850"/>
                  <a:pt x="4362450" y="5937250"/>
                  <a:pt x="4375150" y="5937250"/>
                </a:cubicBezTo>
                <a:cubicBezTo>
                  <a:pt x="4394200" y="5937250"/>
                  <a:pt x="4400550" y="5924550"/>
                  <a:pt x="4413250" y="5918200"/>
                </a:cubicBezTo>
                <a:cubicBezTo>
                  <a:pt x="4464050" y="5892800"/>
                  <a:pt x="4514850" y="5829300"/>
                  <a:pt x="4533900" y="5791200"/>
                </a:cubicBezTo>
                <a:cubicBezTo>
                  <a:pt x="4540250" y="5772150"/>
                  <a:pt x="4552950" y="5753100"/>
                  <a:pt x="4578350" y="5734050"/>
                </a:cubicBezTo>
                <a:lnTo>
                  <a:pt x="4578350" y="5784850"/>
                </a:lnTo>
                <a:cubicBezTo>
                  <a:pt x="4572000" y="5803900"/>
                  <a:pt x="4572000" y="5816600"/>
                  <a:pt x="4565650" y="5829300"/>
                </a:cubicBezTo>
                <a:cubicBezTo>
                  <a:pt x="4552950" y="5861050"/>
                  <a:pt x="4508500" y="5905500"/>
                  <a:pt x="4508500" y="5924550"/>
                </a:cubicBezTo>
                <a:lnTo>
                  <a:pt x="4508500" y="5975350"/>
                </a:lnTo>
                <a:lnTo>
                  <a:pt x="4559300" y="5975350"/>
                </a:lnTo>
                <a:cubicBezTo>
                  <a:pt x="4578350" y="5943600"/>
                  <a:pt x="4584700" y="5899150"/>
                  <a:pt x="4597400" y="5873750"/>
                </a:cubicBezTo>
                <a:cubicBezTo>
                  <a:pt x="4616450" y="5835650"/>
                  <a:pt x="4660900" y="5753100"/>
                  <a:pt x="4692650" y="5740400"/>
                </a:cubicBezTo>
                <a:cubicBezTo>
                  <a:pt x="4711700" y="5727700"/>
                  <a:pt x="4730750" y="5708650"/>
                  <a:pt x="4756150" y="5695950"/>
                </a:cubicBezTo>
                <a:cubicBezTo>
                  <a:pt x="4775200" y="5683250"/>
                  <a:pt x="4832350" y="5708650"/>
                  <a:pt x="4851400" y="5676900"/>
                </a:cubicBezTo>
                <a:cubicBezTo>
                  <a:pt x="4870450" y="5638800"/>
                  <a:pt x="4876800" y="5600700"/>
                  <a:pt x="4902200" y="5568950"/>
                </a:cubicBezTo>
                <a:cubicBezTo>
                  <a:pt x="4959350" y="5480050"/>
                  <a:pt x="4997450" y="5416550"/>
                  <a:pt x="5035550" y="5340350"/>
                </a:cubicBezTo>
                <a:cubicBezTo>
                  <a:pt x="5041900" y="5321300"/>
                  <a:pt x="5041900" y="5302250"/>
                  <a:pt x="5041900" y="5283200"/>
                </a:cubicBezTo>
                <a:cubicBezTo>
                  <a:pt x="5022850" y="5187950"/>
                  <a:pt x="5111750" y="5105400"/>
                  <a:pt x="5137150" y="5029200"/>
                </a:cubicBezTo>
                <a:cubicBezTo>
                  <a:pt x="5143500" y="5029200"/>
                  <a:pt x="5149850" y="5029200"/>
                  <a:pt x="5149850" y="5022850"/>
                </a:cubicBezTo>
                <a:cubicBezTo>
                  <a:pt x="5257800" y="4857750"/>
                  <a:pt x="5429250" y="4692650"/>
                  <a:pt x="5467350" y="4527550"/>
                </a:cubicBezTo>
                <a:cubicBezTo>
                  <a:pt x="5486400" y="4464050"/>
                  <a:pt x="5492750" y="4419600"/>
                  <a:pt x="5549900" y="4368800"/>
                </a:cubicBezTo>
                <a:lnTo>
                  <a:pt x="5549900" y="4286250"/>
                </a:lnTo>
                <a:cubicBezTo>
                  <a:pt x="5549900" y="4286250"/>
                  <a:pt x="5549900" y="4279900"/>
                  <a:pt x="5537200" y="4279900"/>
                </a:cubicBezTo>
                <a:cubicBezTo>
                  <a:pt x="5518150" y="4279900"/>
                  <a:pt x="5511800" y="4292600"/>
                  <a:pt x="5499100" y="4298950"/>
                </a:cubicBezTo>
                <a:cubicBezTo>
                  <a:pt x="5448300" y="4324350"/>
                  <a:pt x="5384800" y="4438650"/>
                  <a:pt x="5359400" y="4495800"/>
                </a:cubicBezTo>
                <a:cubicBezTo>
                  <a:pt x="5334000" y="4540250"/>
                  <a:pt x="5302250" y="4584700"/>
                  <a:pt x="5276850" y="4635500"/>
                </a:cubicBezTo>
                <a:lnTo>
                  <a:pt x="5276850" y="4457700"/>
                </a:lnTo>
                <a:cubicBezTo>
                  <a:pt x="5283200" y="4445000"/>
                  <a:pt x="5289550" y="4425950"/>
                  <a:pt x="5289550" y="4406900"/>
                </a:cubicBezTo>
                <a:cubicBezTo>
                  <a:pt x="5295900" y="4394200"/>
                  <a:pt x="5295900" y="4375150"/>
                  <a:pt x="5295900" y="4362450"/>
                </a:cubicBezTo>
                <a:cubicBezTo>
                  <a:pt x="5314950" y="4343400"/>
                  <a:pt x="5314950" y="4305300"/>
                  <a:pt x="5327650" y="4286250"/>
                </a:cubicBezTo>
                <a:cubicBezTo>
                  <a:pt x="5353050" y="4241800"/>
                  <a:pt x="5391150" y="4216400"/>
                  <a:pt x="5422900" y="4184650"/>
                </a:cubicBezTo>
                <a:lnTo>
                  <a:pt x="5422900" y="4140200"/>
                </a:lnTo>
                <a:cubicBezTo>
                  <a:pt x="5416550" y="4133850"/>
                  <a:pt x="5416550" y="4133850"/>
                  <a:pt x="5403850" y="4133850"/>
                </a:cubicBezTo>
                <a:cubicBezTo>
                  <a:pt x="5384800" y="4133850"/>
                  <a:pt x="5346700" y="4165600"/>
                  <a:pt x="5321300" y="4184650"/>
                </a:cubicBezTo>
                <a:lnTo>
                  <a:pt x="5295900" y="4184650"/>
                </a:lnTo>
                <a:lnTo>
                  <a:pt x="5295900" y="4127500"/>
                </a:lnTo>
                <a:cubicBezTo>
                  <a:pt x="5314950" y="4095750"/>
                  <a:pt x="5314950" y="4057650"/>
                  <a:pt x="5327650" y="4032250"/>
                </a:cubicBezTo>
                <a:cubicBezTo>
                  <a:pt x="5353050" y="3968750"/>
                  <a:pt x="5384800" y="3911600"/>
                  <a:pt x="5416550" y="3860800"/>
                </a:cubicBezTo>
                <a:cubicBezTo>
                  <a:pt x="5467350" y="3771900"/>
                  <a:pt x="5594350" y="3619500"/>
                  <a:pt x="5594350" y="3606800"/>
                </a:cubicBezTo>
                <a:cubicBezTo>
                  <a:pt x="5594350" y="3587750"/>
                  <a:pt x="5581650" y="3581400"/>
                  <a:pt x="5568950" y="3581400"/>
                </a:cubicBezTo>
                <a:cubicBezTo>
                  <a:pt x="5549900" y="3581400"/>
                  <a:pt x="5530850" y="3581400"/>
                  <a:pt x="5524500" y="3587750"/>
                </a:cubicBezTo>
                <a:cubicBezTo>
                  <a:pt x="5467350" y="3613150"/>
                  <a:pt x="5391150" y="3670300"/>
                  <a:pt x="5372100" y="3733800"/>
                </a:cubicBezTo>
                <a:cubicBezTo>
                  <a:pt x="5372100" y="3740150"/>
                  <a:pt x="5365750" y="3746500"/>
                  <a:pt x="5353050" y="3746500"/>
                </a:cubicBezTo>
                <a:cubicBezTo>
                  <a:pt x="5302250" y="3746500"/>
                  <a:pt x="5321300" y="3632200"/>
                  <a:pt x="5321300" y="3613150"/>
                </a:cubicBezTo>
                <a:cubicBezTo>
                  <a:pt x="5314950" y="3492500"/>
                  <a:pt x="5321300" y="3479800"/>
                  <a:pt x="5321300" y="3467100"/>
                </a:cubicBezTo>
                <a:cubicBezTo>
                  <a:pt x="5321300" y="3448050"/>
                  <a:pt x="5308600" y="3340100"/>
                  <a:pt x="5302250" y="3276600"/>
                </a:cubicBezTo>
                <a:cubicBezTo>
                  <a:pt x="5302250" y="3270250"/>
                  <a:pt x="5295900" y="3257550"/>
                  <a:pt x="5295900" y="3251200"/>
                </a:cubicBezTo>
                <a:lnTo>
                  <a:pt x="5289550" y="2787650"/>
                </a:lnTo>
                <a:cubicBezTo>
                  <a:pt x="5302250" y="2597150"/>
                  <a:pt x="5480050" y="2489200"/>
                  <a:pt x="5499100" y="2330450"/>
                </a:cubicBezTo>
                <a:cubicBezTo>
                  <a:pt x="5511800" y="2317750"/>
                  <a:pt x="5518150" y="2305050"/>
                  <a:pt x="5518150" y="2292350"/>
                </a:cubicBezTo>
                <a:lnTo>
                  <a:pt x="5518150" y="2254250"/>
                </a:lnTo>
                <a:lnTo>
                  <a:pt x="5467350" y="2254250"/>
                </a:lnTo>
                <a:lnTo>
                  <a:pt x="5467350" y="2216150"/>
                </a:lnTo>
                <a:cubicBezTo>
                  <a:pt x="5486400" y="2228850"/>
                  <a:pt x="5518150" y="2235200"/>
                  <a:pt x="5537200" y="2235200"/>
                </a:cubicBezTo>
                <a:cubicBezTo>
                  <a:pt x="5568950" y="2235200"/>
                  <a:pt x="5613400" y="2006600"/>
                  <a:pt x="5619750" y="2000250"/>
                </a:cubicBezTo>
                <a:cubicBezTo>
                  <a:pt x="5645150" y="1943100"/>
                  <a:pt x="5651500" y="1873250"/>
                  <a:pt x="5676900" y="1816100"/>
                </a:cubicBezTo>
                <a:cubicBezTo>
                  <a:pt x="5695950" y="1752600"/>
                  <a:pt x="5759450" y="1663700"/>
                  <a:pt x="5759450" y="1644650"/>
                </a:cubicBezTo>
                <a:cubicBezTo>
                  <a:pt x="5759450" y="1631950"/>
                  <a:pt x="5734050" y="1593850"/>
                  <a:pt x="5721350" y="1574800"/>
                </a:cubicBezTo>
                <a:cubicBezTo>
                  <a:pt x="5708650" y="1581150"/>
                  <a:pt x="5695950" y="1600200"/>
                  <a:pt x="5689600" y="1612900"/>
                </a:cubicBezTo>
                <a:cubicBezTo>
                  <a:pt x="5676900" y="1631950"/>
                  <a:pt x="5657850" y="1644650"/>
                  <a:pt x="5651500" y="1663700"/>
                </a:cubicBezTo>
                <a:cubicBezTo>
                  <a:pt x="5638800" y="1676400"/>
                  <a:pt x="5638800" y="1708150"/>
                  <a:pt x="5626100" y="1720850"/>
                </a:cubicBezTo>
                <a:cubicBezTo>
                  <a:pt x="5562600" y="1816100"/>
                  <a:pt x="5524500" y="1930400"/>
                  <a:pt x="5492750" y="2032000"/>
                </a:cubicBezTo>
                <a:cubicBezTo>
                  <a:pt x="5461000" y="2139950"/>
                  <a:pt x="5422900" y="2241550"/>
                  <a:pt x="5340350" y="2336800"/>
                </a:cubicBezTo>
                <a:lnTo>
                  <a:pt x="5314950" y="2336800"/>
                </a:lnTo>
                <a:lnTo>
                  <a:pt x="5314950" y="2317750"/>
                </a:lnTo>
                <a:cubicBezTo>
                  <a:pt x="5353050" y="2171700"/>
                  <a:pt x="5403850" y="2038350"/>
                  <a:pt x="5480050" y="1892300"/>
                </a:cubicBezTo>
                <a:lnTo>
                  <a:pt x="5480050" y="1778000"/>
                </a:lnTo>
                <a:cubicBezTo>
                  <a:pt x="5480050" y="1778000"/>
                  <a:pt x="5480050" y="1771650"/>
                  <a:pt x="5467350" y="1771650"/>
                </a:cubicBezTo>
                <a:cubicBezTo>
                  <a:pt x="5429250" y="1771650"/>
                  <a:pt x="5346700" y="1911350"/>
                  <a:pt x="5340350" y="1924050"/>
                </a:cubicBezTo>
                <a:cubicBezTo>
                  <a:pt x="5321300" y="1968500"/>
                  <a:pt x="5283200" y="2006600"/>
                  <a:pt x="5257800" y="2038350"/>
                </a:cubicBezTo>
                <a:cubicBezTo>
                  <a:pt x="5251450" y="2038350"/>
                  <a:pt x="5238750" y="2032000"/>
                  <a:pt x="5232400" y="2025650"/>
                </a:cubicBezTo>
                <a:lnTo>
                  <a:pt x="5238750" y="2019300"/>
                </a:lnTo>
                <a:cubicBezTo>
                  <a:pt x="5251450" y="1968500"/>
                  <a:pt x="5257800" y="1879600"/>
                  <a:pt x="5295900" y="1828800"/>
                </a:cubicBezTo>
                <a:cubicBezTo>
                  <a:pt x="5378450" y="1720850"/>
                  <a:pt x="5492750" y="1638300"/>
                  <a:pt x="5607050" y="1581150"/>
                </a:cubicBezTo>
                <a:cubicBezTo>
                  <a:pt x="5657850" y="1555750"/>
                  <a:pt x="5721350" y="1536700"/>
                  <a:pt x="5784850" y="1517650"/>
                </a:cubicBezTo>
                <a:cubicBezTo>
                  <a:pt x="5810250" y="1511300"/>
                  <a:pt x="5842000" y="1492250"/>
                  <a:pt x="5867400" y="1485900"/>
                </a:cubicBezTo>
                <a:cubicBezTo>
                  <a:pt x="5930900" y="1466850"/>
                  <a:pt x="6013450" y="1466850"/>
                  <a:pt x="6083300" y="1447800"/>
                </a:cubicBezTo>
                <a:cubicBezTo>
                  <a:pt x="6083300" y="1447800"/>
                  <a:pt x="6089650" y="1447800"/>
                  <a:pt x="6089650" y="1441450"/>
                </a:cubicBezTo>
                <a:lnTo>
                  <a:pt x="6178550" y="1441450"/>
                </a:lnTo>
                <a:close/>
                <a:moveTo>
                  <a:pt x="7467600" y="1282700"/>
                </a:moveTo>
                <a:lnTo>
                  <a:pt x="7467600" y="1308100"/>
                </a:lnTo>
                <a:lnTo>
                  <a:pt x="7416800" y="1308100"/>
                </a:lnTo>
                <a:lnTo>
                  <a:pt x="7416800" y="1282700"/>
                </a:lnTo>
                <a:cubicBezTo>
                  <a:pt x="7423150" y="1282700"/>
                  <a:pt x="7435850" y="1282700"/>
                  <a:pt x="7442200" y="1270000"/>
                </a:cubicBezTo>
                <a:cubicBezTo>
                  <a:pt x="7448550" y="1270000"/>
                  <a:pt x="7454900" y="1276350"/>
                  <a:pt x="7467600" y="1282700"/>
                </a:cubicBezTo>
                <a:close/>
                <a:moveTo>
                  <a:pt x="7169150" y="1219200"/>
                </a:moveTo>
                <a:cubicBezTo>
                  <a:pt x="7169150" y="1263650"/>
                  <a:pt x="7150100" y="1320800"/>
                  <a:pt x="7105650" y="1358900"/>
                </a:cubicBezTo>
                <a:cubicBezTo>
                  <a:pt x="7105650" y="1365250"/>
                  <a:pt x="7092950" y="1384300"/>
                  <a:pt x="7073900" y="1384300"/>
                </a:cubicBezTo>
                <a:lnTo>
                  <a:pt x="7048500" y="1384300"/>
                </a:lnTo>
                <a:lnTo>
                  <a:pt x="7048500" y="1320800"/>
                </a:lnTo>
                <a:cubicBezTo>
                  <a:pt x="7086600" y="1270000"/>
                  <a:pt x="7086600" y="1193800"/>
                  <a:pt x="7131050" y="1193800"/>
                </a:cubicBezTo>
                <a:cubicBezTo>
                  <a:pt x="7150100" y="1193800"/>
                  <a:pt x="7169150" y="1200150"/>
                  <a:pt x="7169150" y="1219200"/>
                </a:cubicBezTo>
                <a:close/>
                <a:moveTo>
                  <a:pt x="6546850" y="1193800"/>
                </a:moveTo>
                <a:cubicBezTo>
                  <a:pt x="6623050" y="1473200"/>
                  <a:pt x="6616700" y="1441450"/>
                  <a:pt x="6616700" y="1657350"/>
                </a:cubicBezTo>
                <a:cubicBezTo>
                  <a:pt x="6616700" y="1765300"/>
                  <a:pt x="6610350" y="1860550"/>
                  <a:pt x="6584950" y="1968500"/>
                </a:cubicBezTo>
                <a:cubicBezTo>
                  <a:pt x="6559550" y="2057400"/>
                  <a:pt x="6521450" y="2159000"/>
                  <a:pt x="6457950" y="2228850"/>
                </a:cubicBezTo>
                <a:lnTo>
                  <a:pt x="6432550" y="2228850"/>
                </a:lnTo>
                <a:lnTo>
                  <a:pt x="6502400" y="1695450"/>
                </a:lnTo>
                <a:lnTo>
                  <a:pt x="6502400" y="1435100"/>
                </a:lnTo>
                <a:cubicBezTo>
                  <a:pt x="6496050" y="1428750"/>
                  <a:pt x="6496050" y="1403350"/>
                  <a:pt x="6489700" y="1397000"/>
                </a:cubicBezTo>
                <a:cubicBezTo>
                  <a:pt x="6477000" y="1365250"/>
                  <a:pt x="6477000" y="1327150"/>
                  <a:pt x="6451600" y="1308100"/>
                </a:cubicBezTo>
                <a:cubicBezTo>
                  <a:pt x="6477000" y="1276350"/>
                  <a:pt x="6502400" y="1238250"/>
                  <a:pt x="6527800" y="1193800"/>
                </a:cubicBezTo>
                <a:lnTo>
                  <a:pt x="6546850" y="1193800"/>
                </a:lnTo>
                <a:close/>
                <a:moveTo>
                  <a:pt x="6927850" y="1206500"/>
                </a:moveTo>
                <a:cubicBezTo>
                  <a:pt x="6985000" y="1320800"/>
                  <a:pt x="6978650" y="1352550"/>
                  <a:pt x="6978650" y="1454150"/>
                </a:cubicBezTo>
                <a:cubicBezTo>
                  <a:pt x="6978650" y="1504950"/>
                  <a:pt x="6978650" y="1593850"/>
                  <a:pt x="6953250" y="1644650"/>
                </a:cubicBezTo>
                <a:cubicBezTo>
                  <a:pt x="6946900" y="1651000"/>
                  <a:pt x="6953250" y="1676400"/>
                  <a:pt x="6940550" y="1682750"/>
                </a:cubicBezTo>
                <a:cubicBezTo>
                  <a:pt x="6940550" y="1689100"/>
                  <a:pt x="6940550" y="1689100"/>
                  <a:pt x="6927850" y="1689100"/>
                </a:cubicBezTo>
                <a:cubicBezTo>
                  <a:pt x="6908800" y="1689100"/>
                  <a:pt x="6908800" y="1682750"/>
                  <a:pt x="6896100" y="1676400"/>
                </a:cubicBezTo>
                <a:lnTo>
                  <a:pt x="6896100" y="1441450"/>
                </a:lnTo>
                <a:cubicBezTo>
                  <a:pt x="6915150" y="1428750"/>
                  <a:pt x="6915150" y="1390650"/>
                  <a:pt x="6915150" y="1371600"/>
                </a:cubicBezTo>
                <a:cubicBezTo>
                  <a:pt x="6915150" y="1358900"/>
                  <a:pt x="6896100" y="1250950"/>
                  <a:pt x="6896100" y="1238250"/>
                </a:cubicBezTo>
                <a:cubicBezTo>
                  <a:pt x="6896100" y="1219200"/>
                  <a:pt x="6889750" y="1193800"/>
                  <a:pt x="6908800" y="1187450"/>
                </a:cubicBezTo>
                <a:cubicBezTo>
                  <a:pt x="6915150" y="1187450"/>
                  <a:pt x="6921500" y="1193800"/>
                  <a:pt x="6927850" y="1206500"/>
                </a:cubicBezTo>
                <a:close/>
                <a:moveTo>
                  <a:pt x="7245350" y="965200"/>
                </a:moveTo>
                <a:cubicBezTo>
                  <a:pt x="7245350" y="965200"/>
                  <a:pt x="7410450" y="971550"/>
                  <a:pt x="7410450" y="1054100"/>
                </a:cubicBezTo>
                <a:lnTo>
                  <a:pt x="7410450" y="1098550"/>
                </a:lnTo>
                <a:lnTo>
                  <a:pt x="7366000" y="1098550"/>
                </a:lnTo>
                <a:cubicBezTo>
                  <a:pt x="7346950" y="1098550"/>
                  <a:pt x="7334250" y="1092200"/>
                  <a:pt x="7327900" y="1092200"/>
                </a:cubicBezTo>
                <a:cubicBezTo>
                  <a:pt x="7251700" y="1060450"/>
                  <a:pt x="7232650" y="1035050"/>
                  <a:pt x="7162800" y="1035050"/>
                </a:cubicBezTo>
                <a:cubicBezTo>
                  <a:pt x="7150100" y="1035050"/>
                  <a:pt x="7118350" y="1035050"/>
                  <a:pt x="7099300" y="1041400"/>
                </a:cubicBezTo>
                <a:cubicBezTo>
                  <a:pt x="7086600" y="1047750"/>
                  <a:pt x="7029450" y="1060450"/>
                  <a:pt x="7029450" y="1073150"/>
                </a:cubicBezTo>
                <a:lnTo>
                  <a:pt x="6978650" y="1073150"/>
                </a:lnTo>
                <a:cubicBezTo>
                  <a:pt x="6978650" y="1066800"/>
                  <a:pt x="6972300" y="1066800"/>
                  <a:pt x="6972300" y="1054100"/>
                </a:cubicBezTo>
                <a:cubicBezTo>
                  <a:pt x="6972300" y="1022350"/>
                  <a:pt x="7061200" y="996950"/>
                  <a:pt x="7067550" y="996950"/>
                </a:cubicBezTo>
                <a:cubicBezTo>
                  <a:pt x="7099300" y="971550"/>
                  <a:pt x="7137400" y="977900"/>
                  <a:pt x="7150100" y="952500"/>
                </a:cubicBezTo>
                <a:cubicBezTo>
                  <a:pt x="7162800" y="952500"/>
                  <a:pt x="7181850" y="946150"/>
                  <a:pt x="7194550" y="946150"/>
                </a:cubicBezTo>
                <a:cubicBezTo>
                  <a:pt x="7213600" y="946150"/>
                  <a:pt x="7219950" y="958850"/>
                  <a:pt x="7245350" y="965200"/>
                </a:cubicBezTo>
                <a:close/>
                <a:moveTo>
                  <a:pt x="5721350" y="349250"/>
                </a:moveTo>
                <a:cubicBezTo>
                  <a:pt x="5727700" y="419100"/>
                  <a:pt x="5765800" y="495300"/>
                  <a:pt x="5822950" y="539750"/>
                </a:cubicBezTo>
                <a:cubicBezTo>
                  <a:pt x="5842000" y="546100"/>
                  <a:pt x="5854700" y="565150"/>
                  <a:pt x="5867400" y="577850"/>
                </a:cubicBezTo>
                <a:cubicBezTo>
                  <a:pt x="5873750" y="590550"/>
                  <a:pt x="5892800" y="590550"/>
                  <a:pt x="5899150" y="590550"/>
                </a:cubicBezTo>
                <a:cubicBezTo>
                  <a:pt x="5905500" y="596900"/>
                  <a:pt x="5905500" y="603250"/>
                  <a:pt x="5911850" y="603250"/>
                </a:cubicBezTo>
                <a:cubicBezTo>
                  <a:pt x="5924550" y="615950"/>
                  <a:pt x="5937250" y="615950"/>
                  <a:pt x="5949950" y="628650"/>
                </a:cubicBezTo>
                <a:cubicBezTo>
                  <a:pt x="5981700" y="647700"/>
                  <a:pt x="6007100" y="692150"/>
                  <a:pt x="6026150" y="723900"/>
                </a:cubicBezTo>
                <a:cubicBezTo>
                  <a:pt x="6032500" y="730250"/>
                  <a:pt x="6026150" y="755650"/>
                  <a:pt x="6032500" y="768350"/>
                </a:cubicBezTo>
                <a:cubicBezTo>
                  <a:pt x="6051550" y="812800"/>
                  <a:pt x="6045200" y="831850"/>
                  <a:pt x="6051550" y="895350"/>
                </a:cubicBezTo>
                <a:lnTo>
                  <a:pt x="6108700" y="895350"/>
                </a:lnTo>
                <a:cubicBezTo>
                  <a:pt x="6121400" y="869950"/>
                  <a:pt x="6134100" y="850900"/>
                  <a:pt x="6140450" y="831850"/>
                </a:cubicBezTo>
                <a:cubicBezTo>
                  <a:pt x="6172200" y="908050"/>
                  <a:pt x="6191250" y="1035050"/>
                  <a:pt x="6273800" y="1066800"/>
                </a:cubicBezTo>
                <a:cubicBezTo>
                  <a:pt x="6292850" y="1047750"/>
                  <a:pt x="6292850" y="996950"/>
                  <a:pt x="6292850" y="984250"/>
                </a:cubicBezTo>
                <a:lnTo>
                  <a:pt x="6311900" y="984250"/>
                </a:lnTo>
                <a:cubicBezTo>
                  <a:pt x="6350000" y="1009650"/>
                  <a:pt x="6350000" y="1003300"/>
                  <a:pt x="6350000" y="1041400"/>
                </a:cubicBezTo>
                <a:cubicBezTo>
                  <a:pt x="6350000" y="1098550"/>
                  <a:pt x="6324600" y="1155700"/>
                  <a:pt x="6299200" y="1212850"/>
                </a:cubicBezTo>
                <a:cubicBezTo>
                  <a:pt x="6273800" y="1200150"/>
                  <a:pt x="6223000" y="1181100"/>
                  <a:pt x="6203950" y="1181100"/>
                </a:cubicBezTo>
                <a:cubicBezTo>
                  <a:pt x="6178550" y="1181100"/>
                  <a:pt x="6121400" y="1244600"/>
                  <a:pt x="6102350" y="1270000"/>
                </a:cubicBezTo>
                <a:cubicBezTo>
                  <a:pt x="6083300" y="1282700"/>
                  <a:pt x="6045200" y="1308100"/>
                  <a:pt x="6026150" y="1308100"/>
                </a:cubicBezTo>
                <a:lnTo>
                  <a:pt x="5880100" y="1308100"/>
                </a:lnTo>
                <a:cubicBezTo>
                  <a:pt x="5867400" y="1314450"/>
                  <a:pt x="5848350" y="1314450"/>
                  <a:pt x="5829300" y="1320800"/>
                </a:cubicBezTo>
                <a:cubicBezTo>
                  <a:pt x="5816600" y="1320800"/>
                  <a:pt x="5810250" y="1346200"/>
                  <a:pt x="5791200" y="1346200"/>
                </a:cubicBezTo>
                <a:lnTo>
                  <a:pt x="5695950" y="1346200"/>
                </a:lnTo>
                <a:cubicBezTo>
                  <a:pt x="5695950" y="1346200"/>
                  <a:pt x="5689600" y="1346200"/>
                  <a:pt x="5689600" y="1333500"/>
                </a:cubicBezTo>
                <a:cubicBezTo>
                  <a:pt x="5689600" y="1314450"/>
                  <a:pt x="5727700" y="1276350"/>
                  <a:pt x="5740400" y="1244600"/>
                </a:cubicBezTo>
                <a:cubicBezTo>
                  <a:pt x="5753100" y="1244600"/>
                  <a:pt x="5772150" y="1238250"/>
                  <a:pt x="5791200" y="1231900"/>
                </a:cubicBezTo>
                <a:cubicBezTo>
                  <a:pt x="5797550" y="1231900"/>
                  <a:pt x="5803900" y="1225550"/>
                  <a:pt x="5803900" y="1219200"/>
                </a:cubicBezTo>
                <a:cubicBezTo>
                  <a:pt x="5848350" y="1219200"/>
                  <a:pt x="5892800" y="1212850"/>
                  <a:pt x="5943600" y="1212850"/>
                </a:cubicBezTo>
                <a:lnTo>
                  <a:pt x="5943600" y="1143000"/>
                </a:lnTo>
                <a:cubicBezTo>
                  <a:pt x="5943600" y="1143000"/>
                  <a:pt x="5943600" y="1136650"/>
                  <a:pt x="5930900" y="1136650"/>
                </a:cubicBezTo>
                <a:cubicBezTo>
                  <a:pt x="5911850" y="1136650"/>
                  <a:pt x="5899150" y="1143000"/>
                  <a:pt x="5886450" y="1155700"/>
                </a:cubicBezTo>
                <a:lnTo>
                  <a:pt x="5810250" y="1155700"/>
                </a:lnTo>
                <a:cubicBezTo>
                  <a:pt x="5810250" y="1149350"/>
                  <a:pt x="5803900" y="1149350"/>
                  <a:pt x="5803900" y="1130300"/>
                </a:cubicBezTo>
                <a:cubicBezTo>
                  <a:pt x="5803900" y="1117600"/>
                  <a:pt x="5810250" y="1111250"/>
                  <a:pt x="5816600" y="1079500"/>
                </a:cubicBezTo>
                <a:cubicBezTo>
                  <a:pt x="5810250" y="1073150"/>
                  <a:pt x="5803900" y="1073150"/>
                  <a:pt x="5791200" y="1073150"/>
                </a:cubicBezTo>
                <a:cubicBezTo>
                  <a:pt x="5753100" y="1073150"/>
                  <a:pt x="5588000" y="1155700"/>
                  <a:pt x="5588000" y="1155700"/>
                </a:cubicBezTo>
                <a:cubicBezTo>
                  <a:pt x="5575300" y="1155700"/>
                  <a:pt x="5524500" y="1130300"/>
                  <a:pt x="5499100" y="1111250"/>
                </a:cubicBezTo>
                <a:cubicBezTo>
                  <a:pt x="5384800" y="1047750"/>
                  <a:pt x="5295900" y="984250"/>
                  <a:pt x="5187950" y="965200"/>
                </a:cubicBezTo>
                <a:cubicBezTo>
                  <a:pt x="5187950" y="958850"/>
                  <a:pt x="5181600" y="946150"/>
                  <a:pt x="5181600" y="927100"/>
                </a:cubicBezTo>
                <a:cubicBezTo>
                  <a:pt x="5200650" y="920750"/>
                  <a:pt x="5410200" y="857250"/>
                  <a:pt x="5473700" y="857250"/>
                </a:cubicBezTo>
                <a:cubicBezTo>
                  <a:pt x="5486400" y="857250"/>
                  <a:pt x="5543550" y="869950"/>
                  <a:pt x="5556250" y="869950"/>
                </a:cubicBezTo>
                <a:cubicBezTo>
                  <a:pt x="5575300" y="869950"/>
                  <a:pt x="5600700" y="863600"/>
                  <a:pt x="5626100" y="850900"/>
                </a:cubicBezTo>
                <a:lnTo>
                  <a:pt x="5626100" y="628650"/>
                </a:lnTo>
                <a:cubicBezTo>
                  <a:pt x="5600700" y="596900"/>
                  <a:pt x="5600700" y="552450"/>
                  <a:pt x="5562600" y="520700"/>
                </a:cubicBezTo>
                <a:cubicBezTo>
                  <a:pt x="5575300" y="514350"/>
                  <a:pt x="5588000" y="508000"/>
                  <a:pt x="5607050" y="508000"/>
                </a:cubicBezTo>
                <a:cubicBezTo>
                  <a:pt x="5632450" y="508000"/>
                  <a:pt x="5683250" y="527050"/>
                  <a:pt x="5683250" y="508000"/>
                </a:cubicBezTo>
                <a:cubicBezTo>
                  <a:pt x="5683250" y="463550"/>
                  <a:pt x="5581650" y="425450"/>
                  <a:pt x="5575300" y="412750"/>
                </a:cubicBezTo>
                <a:lnTo>
                  <a:pt x="5575300" y="387350"/>
                </a:lnTo>
                <a:lnTo>
                  <a:pt x="5575300" y="361950"/>
                </a:lnTo>
                <a:cubicBezTo>
                  <a:pt x="5600700" y="355600"/>
                  <a:pt x="5632450" y="355600"/>
                  <a:pt x="5664200" y="342900"/>
                </a:cubicBezTo>
                <a:cubicBezTo>
                  <a:pt x="5670550" y="342900"/>
                  <a:pt x="5683250" y="323850"/>
                  <a:pt x="5702300" y="323850"/>
                </a:cubicBezTo>
                <a:cubicBezTo>
                  <a:pt x="5715000" y="323850"/>
                  <a:pt x="5721350" y="323850"/>
                  <a:pt x="5721350" y="349250"/>
                </a:cubicBezTo>
                <a:close/>
                <a:moveTo>
                  <a:pt x="9690100" y="438150"/>
                </a:moveTo>
                <a:cubicBezTo>
                  <a:pt x="9690100" y="450850"/>
                  <a:pt x="9677400" y="457200"/>
                  <a:pt x="9677400" y="469900"/>
                </a:cubicBezTo>
                <a:cubicBezTo>
                  <a:pt x="9658350" y="520700"/>
                  <a:pt x="9664700" y="635000"/>
                  <a:pt x="9664700" y="654050"/>
                </a:cubicBezTo>
                <a:cubicBezTo>
                  <a:pt x="9664700" y="666750"/>
                  <a:pt x="9671050" y="730250"/>
                  <a:pt x="9671050" y="768350"/>
                </a:cubicBezTo>
                <a:cubicBezTo>
                  <a:pt x="9677400" y="774700"/>
                  <a:pt x="9683750" y="787400"/>
                  <a:pt x="9683750" y="787400"/>
                </a:cubicBezTo>
                <a:cubicBezTo>
                  <a:pt x="9702800" y="838200"/>
                  <a:pt x="9728200" y="838200"/>
                  <a:pt x="9728200" y="850900"/>
                </a:cubicBezTo>
                <a:cubicBezTo>
                  <a:pt x="9728200" y="933450"/>
                  <a:pt x="9569450" y="1060450"/>
                  <a:pt x="9556750" y="1066800"/>
                </a:cubicBezTo>
                <a:cubicBezTo>
                  <a:pt x="9499600" y="1104900"/>
                  <a:pt x="9429750" y="1143000"/>
                  <a:pt x="9359900" y="1181100"/>
                </a:cubicBezTo>
                <a:cubicBezTo>
                  <a:pt x="9378950" y="1219200"/>
                  <a:pt x="9417050" y="1270000"/>
                  <a:pt x="9417050" y="1282700"/>
                </a:cubicBezTo>
                <a:cubicBezTo>
                  <a:pt x="9417050" y="1301750"/>
                  <a:pt x="9391650" y="1327150"/>
                  <a:pt x="9378950" y="1339850"/>
                </a:cubicBezTo>
                <a:cubicBezTo>
                  <a:pt x="9372600" y="1346200"/>
                  <a:pt x="9359900" y="1358900"/>
                  <a:pt x="9347200" y="1358900"/>
                </a:cubicBezTo>
                <a:cubicBezTo>
                  <a:pt x="9302750" y="1377950"/>
                  <a:pt x="9251950" y="1384300"/>
                  <a:pt x="9201150" y="1397000"/>
                </a:cubicBezTo>
                <a:cubicBezTo>
                  <a:pt x="9201150" y="1397000"/>
                  <a:pt x="9194800" y="1403350"/>
                  <a:pt x="9188450" y="1403350"/>
                </a:cubicBezTo>
                <a:cubicBezTo>
                  <a:pt x="9093200" y="1441450"/>
                  <a:pt x="9004300" y="1435100"/>
                  <a:pt x="8915400" y="1492250"/>
                </a:cubicBezTo>
                <a:lnTo>
                  <a:pt x="8832850" y="1492250"/>
                </a:lnTo>
                <a:cubicBezTo>
                  <a:pt x="8839200" y="1485900"/>
                  <a:pt x="8832850" y="1473200"/>
                  <a:pt x="8832850" y="1301750"/>
                </a:cubicBezTo>
                <a:cubicBezTo>
                  <a:pt x="8826500" y="1238250"/>
                  <a:pt x="8801100" y="1168400"/>
                  <a:pt x="8743950" y="1111250"/>
                </a:cubicBezTo>
                <a:cubicBezTo>
                  <a:pt x="8743950" y="1104900"/>
                  <a:pt x="8737600" y="1079500"/>
                  <a:pt x="8737600" y="1066800"/>
                </a:cubicBezTo>
                <a:cubicBezTo>
                  <a:pt x="8737600" y="1028700"/>
                  <a:pt x="8750300" y="914400"/>
                  <a:pt x="8813800" y="895350"/>
                </a:cubicBezTo>
                <a:cubicBezTo>
                  <a:pt x="8845550" y="920750"/>
                  <a:pt x="8870950" y="952500"/>
                  <a:pt x="8896350" y="990600"/>
                </a:cubicBezTo>
                <a:cubicBezTo>
                  <a:pt x="8909050" y="1003300"/>
                  <a:pt x="8978900" y="1111250"/>
                  <a:pt x="9010650" y="1111250"/>
                </a:cubicBezTo>
                <a:cubicBezTo>
                  <a:pt x="9042400" y="1111250"/>
                  <a:pt x="9074150" y="946150"/>
                  <a:pt x="9251950" y="819150"/>
                </a:cubicBezTo>
                <a:cubicBezTo>
                  <a:pt x="9271000" y="806450"/>
                  <a:pt x="9290050" y="793750"/>
                  <a:pt x="9315450" y="787400"/>
                </a:cubicBezTo>
                <a:cubicBezTo>
                  <a:pt x="9391650" y="762000"/>
                  <a:pt x="9467850" y="723900"/>
                  <a:pt x="9512300" y="647700"/>
                </a:cubicBezTo>
                <a:cubicBezTo>
                  <a:pt x="9531350" y="609600"/>
                  <a:pt x="9531350" y="565150"/>
                  <a:pt x="9544050" y="520700"/>
                </a:cubicBezTo>
                <a:cubicBezTo>
                  <a:pt x="9556750" y="444500"/>
                  <a:pt x="9563100" y="374650"/>
                  <a:pt x="9575800" y="298450"/>
                </a:cubicBezTo>
                <a:cubicBezTo>
                  <a:pt x="9582150" y="304800"/>
                  <a:pt x="9690100" y="400050"/>
                  <a:pt x="9690100" y="438150"/>
                </a:cubicBezTo>
                <a:close/>
                <a:moveTo>
                  <a:pt x="9721850" y="247650"/>
                </a:moveTo>
                <a:cubicBezTo>
                  <a:pt x="9715500" y="260350"/>
                  <a:pt x="9709150" y="273050"/>
                  <a:pt x="9709150" y="285750"/>
                </a:cubicBezTo>
                <a:cubicBezTo>
                  <a:pt x="9709150" y="285750"/>
                  <a:pt x="9702800" y="285750"/>
                  <a:pt x="9696450" y="279400"/>
                </a:cubicBezTo>
                <a:cubicBezTo>
                  <a:pt x="9702800" y="273050"/>
                  <a:pt x="9702800" y="260350"/>
                  <a:pt x="9702800" y="247650"/>
                </a:cubicBezTo>
                <a:lnTo>
                  <a:pt x="9721850" y="247650"/>
                </a:lnTo>
                <a:close/>
                <a:moveTo>
                  <a:pt x="7683500" y="215900"/>
                </a:moveTo>
                <a:cubicBezTo>
                  <a:pt x="7683500" y="222250"/>
                  <a:pt x="7689850" y="228600"/>
                  <a:pt x="7696200" y="228600"/>
                </a:cubicBezTo>
                <a:cubicBezTo>
                  <a:pt x="7696200" y="241300"/>
                  <a:pt x="7683500" y="247650"/>
                  <a:pt x="7683500" y="266700"/>
                </a:cubicBezTo>
                <a:cubicBezTo>
                  <a:pt x="7683500" y="311150"/>
                  <a:pt x="7759700" y="323850"/>
                  <a:pt x="7804150" y="349250"/>
                </a:cubicBezTo>
                <a:lnTo>
                  <a:pt x="7804150" y="361950"/>
                </a:lnTo>
                <a:cubicBezTo>
                  <a:pt x="7791450" y="381000"/>
                  <a:pt x="7778750" y="400050"/>
                  <a:pt x="7766050" y="412750"/>
                </a:cubicBezTo>
                <a:cubicBezTo>
                  <a:pt x="7753350" y="419100"/>
                  <a:pt x="7727950" y="425450"/>
                  <a:pt x="7702550" y="425450"/>
                </a:cubicBezTo>
                <a:cubicBezTo>
                  <a:pt x="7702550" y="431800"/>
                  <a:pt x="7696200" y="425450"/>
                  <a:pt x="7696200" y="444500"/>
                </a:cubicBezTo>
                <a:cubicBezTo>
                  <a:pt x="7696200" y="457200"/>
                  <a:pt x="7753350" y="482600"/>
                  <a:pt x="7766050" y="495300"/>
                </a:cubicBezTo>
                <a:cubicBezTo>
                  <a:pt x="7778750" y="514350"/>
                  <a:pt x="7791450" y="546100"/>
                  <a:pt x="7791450" y="558800"/>
                </a:cubicBezTo>
                <a:cubicBezTo>
                  <a:pt x="7791450" y="596900"/>
                  <a:pt x="7759700" y="615950"/>
                  <a:pt x="7747000" y="635000"/>
                </a:cubicBezTo>
                <a:cubicBezTo>
                  <a:pt x="7721600" y="660400"/>
                  <a:pt x="7708900" y="711200"/>
                  <a:pt x="7708900" y="730250"/>
                </a:cubicBezTo>
                <a:cubicBezTo>
                  <a:pt x="7708900" y="742950"/>
                  <a:pt x="7727950" y="800100"/>
                  <a:pt x="7727950" y="819150"/>
                </a:cubicBezTo>
                <a:cubicBezTo>
                  <a:pt x="7727950" y="831850"/>
                  <a:pt x="7715250" y="863600"/>
                  <a:pt x="7715250" y="882650"/>
                </a:cubicBezTo>
                <a:cubicBezTo>
                  <a:pt x="7715250" y="895350"/>
                  <a:pt x="7715250" y="901700"/>
                  <a:pt x="7721600" y="914400"/>
                </a:cubicBezTo>
                <a:cubicBezTo>
                  <a:pt x="7810500" y="869950"/>
                  <a:pt x="7804150" y="831850"/>
                  <a:pt x="7867650" y="831850"/>
                </a:cubicBezTo>
                <a:cubicBezTo>
                  <a:pt x="7912100" y="831850"/>
                  <a:pt x="7912100" y="869950"/>
                  <a:pt x="7969250" y="869950"/>
                </a:cubicBezTo>
                <a:cubicBezTo>
                  <a:pt x="7981950" y="869950"/>
                  <a:pt x="8020050" y="857250"/>
                  <a:pt x="8058150" y="844550"/>
                </a:cubicBezTo>
                <a:cubicBezTo>
                  <a:pt x="8064500" y="850900"/>
                  <a:pt x="8070850" y="844550"/>
                  <a:pt x="8070850" y="857250"/>
                </a:cubicBezTo>
                <a:cubicBezTo>
                  <a:pt x="8070850" y="876300"/>
                  <a:pt x="8058150" y="927100"/>
                  <a:pt x="8058150" y="965200"/>
                </a:cubicBezTo>
                <a:cubicBezTo>
                  <a:pt x="8051800" y="965200"/>
                  <a:pt x="8058150" y="971550"/>
                  <a:pt x="8039100" y="971550"/>
                </a:cubicBezTo>
                <a:cubicBezTo>
                  <a:pt x="8026400" y="971550"/>
                  <a:pt x="7994650" y="965200"/>
                  <a:pt x="7975600" y="958850"/>
                </a:cubicBezTo>
                <a:cubicBezTo>
                  <a:pt x="7962900" y="946150"/>
                  <a:pt x="7943850" y="939800"/>
                  <a:pt x="7931150" y="939800"/>
                </a:cubicBezTo>
                <a:cubicBezTo>
                  <a:pt x="7905750" y="939800"/>
                  <a:pt x="7905750" y="952500"/>
                  <a:pt x="7893050" y="958850"/>
                </a:cubicBezTo>
                <a:cubicBezTo>
                  <a:pt x="7842250" y="984250"/>
                  <a:pt x="7778750" y="1003300"/>
                  <a:pt x="7721600" y="1028700"/>
                </a:cubicBezTo>
                <a:cubicBezTo>
                  <a:pt x="7715250" y="1035050"/>
                  <a:pt x="7715250" y="1041400"/>
                  <a:pt x="7708900" y="1041400"/>
                </a:cubicBezTo>
                <a:cubicBezTo>
                  <a:pt x="7632700" y="1085850"/>
                  <a:pt x="7588250" y="1187450"/>
                  <a:pt x="7493000" y="1187450"/>
                </a:cubicBezTo>
                <a:cubicBezTo>
                  <a:pt x="7493000" y="1187450"/>
                  <a:pt x="7493000" y="1200150"/>
                  <a:pt x="7473950" y="1200150"/>
                </a:cubicBezTo>
                <a:lnTo>
                  <a:pt x="7334250" y="1200150"/>
                </a:lnTo>
                <a:cubicBezTo>
                  <a:pt x="7334250" y="1193800"/>
                  <a:pt x="7327900" y="1187450"/>
                  <a:pt x="7315200" y="1187450"/>
                </a:cubicBezTo>
                <a:cubicBezTo>
                  <a:pt x="7296150" y="1187450"/>
                  <a:pt x="7283450" y="1200150"/>
                  <a:pt x="7283450" y="1212850"/>
                </a:cubicBezTo>
                <a:cubicBezTo>
                  <a:pt x="7283450" y="1231900"/>
                  <a:pt x="7296150" y="1219200"/>
                  <a:pt x="7296150" y="1238250"/>
                </a:cubicBezTo>
                <a:lnTo>
                  <a:pt x="7296150" y="1860550"/>
                </a:lnTo>
                <a:cubicBezTo>
                  <a:pt x="7302500" y="1879600"/>
                  <a:pt x="7308850" y="1898650"/>
                  <a:pt x="7308850" y="1917700"/>
                </a:cubicBezTo>
                <a:cubicBezTo>
                  <a:pt x="7308850" y="1930400"/>
                  <a:pt x="7283450" y="2000250"/>
                  <a:pt x="7283450" y="2012950"/>
                </a:cubicBezTo>
                <a:cubicBezTo>
                  <a:pt x="7283450" y="2032000"/>
                  <a:pt x="7366000" y="2178050"/>
                  <a:pt x="7366000" y="2190750"/>
                </a:cubicBezTo>
                <a:cubicBezTo>
                  <a:pt x="7366000" y="2209800"/>
                  <a:pt x="7353300" y="2216150"/>
                  <a:pt x="7346950" y="2235200"/>
                </a:cubicBezTo>
                <a:cubicBezTo>
                  <a:pt x="7340600" y="2254250"/>
                  <a:pt x="7340600" y="2298700"/>
                  <a:pt x="7340600" y="2311400"/>
                </a:cubicBezTo>
                <a:cubicBezTo>
                  <a:pt x="7340600" y="2330450"/>
                  <a:pt x="7372350" y="2400300"/>
                  <a:pt x="7372350" y="2419350"/>
                </a:cubicBezTo>
                <a:cubicBezTo>
                  <a:pt x="7372350" y="2432050"/>
                  <a:pt x="7346950" y="2457450"/>
                  <a:pt x="7321550" y="2482850"/>
                </a:cubicBezTo>
                <a:cubicBezTo>
                  <a:pt x="7219950" y="2590800"/>
                  <a:pt x="7181850" y="2667000"/>
                  <a:pt x="7099300" y="2781300"/>
                </a:cubicBezTo>
                <a:cubicBezTo>
                  <a:pt x="7042150" y="2863850"/>
                  <a:pt x="7048500" y="2901950"/>
                  <a:pt x="6997700" y="2901950"/>
                </a:cubicBezTo>
                <a:cubicBezTo>
                  <a:pt x="6985000" y="2901950"/>
                  <a:pt x="6858000" y="2863850"/>
                  <a:pt x="6845300" y="2863850"/>
                </a:cubicBezTo>
                <a:cubicBezTo>
                  <a:pt x="6794500" y="2863850"/>
                  <a:pt x="6813550" y="2863850"/>
                  <a:pt x="6756400" y="2927350"/>
                </a:cubicBezTo>
                <a:cubicBezTo>
                  <a:pt x="6743700" y="2940050"/>
                  <a:pt x="6686550" y="2940050"/>
                  <a:pt x="6680200" y="2959100"/>
                </a:cubicBezTo>
                <a:lnTo>
                  <a:pt x="6559550" y="2959100"/>
                </a:lnTo>
                <a:cubicBezTo>
                  <a:pt x="6559550" y="2889250"/>
                  <a:pt x="6540500" y="2762250"/>
                  <a:pt x="6540500" y="2749550"/>
                </a:cubicBezTo>
                <a:lnTo>
                  <a:pt x="6540500" y="2603500"/>
                </a:lnTo>
                <a:cubicBezTo>
                  <a:pt x="6546850" y="2559050"/>
                  <a:pt x="6546850" y="2508250"/>
                  <a:pt x="6559550" y="2463800"/>
                </a:cubicBezTo>
                <a:cubicBezTo>
                  <a:pt x="6572250" y="2419350"/>
                  <a:pt x="6578600" y="2368550"/>
                  <a:pt x="6591300" y="2324100"/>
                </a:cubicBezTo>
                <a:cubicBezTo>
                  <a:pt x="6623050" y="2286000"/>
                  <a:pt x="6667500" y="2165350"/>
                  <a:pt x="6699250" y="2165350"/>
                </a:cubicBezTo>
                <a:cubicBezTo>
                  <a:pt x="6718300" y="2165350"/>
                  <a:pt x="6711950" y="2178050"/>
                  <a:pt x="6731000" y="2178050"/>
                </a:cubicBezTo>
                <a:cubicBezTo>
                  <a:pt x="6743700" y="2178050"/>
                  <a:pt x="6756400" y="2159000"/>
                  <a:pt x="6769100" y="2146300"/>
                </a:cubicBezTo>
                <a:lnTo>
                  <a:pt x="6769100" y="1828800"/>
                </a:lnTo>
                <a:cubicBezTo>
                  <a:pt x="6737350" y="1803400"/>
                  <a:pt x="6705600" y="1727200"/>
                  <a:pt x="6705600" y="1695450"/>
                </a:cubicBezTo>
                <a:cubicBezTo>
                  <a:pt x="6705600" y="1676400"/>
                  <a:pt x="6711950" y="1657350"/>
                  <a:pt x="6724650" y="1644650"/>
                </a:cubicBezTo>
                <a:lnTo>
                  <a:pt x="6724650" y="1708150"/>
                </a:lnTo>
                <a:cubicBezTo>
                  <a:pt x="6724650" y="1727200"/>
                  <a:pt x="6731000" y="1727200"/>
                  <a:pt x="6737350" y="1733550"/>
                </a:cubicBezTo>
                <a:lnTo>
                  <a:pt x="6769100" y="1733550"/>
                </a:lnTo>
                <a:cubicBezTo>
                  <a:pt x="6775450" y="1670050"/>
                  <a:pt x="6800850" y="1600200"/>
                  <a:pt x="6800850" y="1536700"/>
                </a:cubicBezTo>
                <a:cubicBezTo>
                  <a:pt x="6800850" y="1517650"/>
                  <a:pt x="6832600" y="1473200"/>
                  <a:pt x="6832600" y="1428750"/>
                </a:cubicBezTo>
                <a:cubicBezTo>
                  <a:pt x="6832600" y="1397000"/>
                  <a:pt x="6826250" y="1365250"/>
                  <a:pt x="6794500" y="1365250"/>
                </a:cubicBezTo>
                <a:cubicBezTo>
                  <a:pt x="6743700" y="1365250"/>
                  <a:pt x="6737350" y="1466850"/>
                  <a:pt x="6737350" y="1479550"/>
                </a:cubicBezTo>
                <a:lnTo>
                  <a:pt x="6737350" y="1422400"/>
                </a:lnTo>
                <a:cubicBezTo>
                  <a:pt x="6769100" y="1320800"/>
                  <a:pt x="6826250" y="1276350"/>
                  <a:pt x="6877050" y="1212850"/>
                </a:cubicBezTo>
                <a:cubicBezTo>
                  <a:pt x="6864350" y="1200150"/>
                  <a:pt x="6794500" y="1155700"/>
                  <a:pt x="6769100" y="1155700"/>
                </a:cubicBezTo>
                <a:cubicBezTo>
                  <a:pt x="6756400" y="1155700"/>
                  <a:pt x="6731000" y="1168400"/>
                  <a:pt x="6718300" y="1168400"/>
                </a:cubicBezTo>
                <a:cubicBezTo>
                  <a:pt x="6680200" y="1168400"/>
                  <a:pt x="6680200" y="1123950"/>
                  <a:pt x="6680200" y="1111250"/>
                </a:cubicBezTo>
                <a:cubicBezTo>
                  <a:pt x="6680200" y="1092200"/>
                  <a:pt x="6686550" y="1073150"/>
                  <a:pt x="6692900" y="1054100"/>
                </a:cubicBezTo>
                <a:cubicBezTo>
                  <a:pt x="6711950" y="1054100"/>
                  <a:pt x="6731000" y="1047750"/>
                  <a:pt x="6750050" y="1041400"/>
                </a:cubicBezTo>
                <a:cubicBezTo>
                  <a:pt x="6794500" y="1022350"/>
                  <a:pt x="6858000" y="1028700"/>
                  <a:pt x="6908800" y="1022350"/>
                </a:cubicBezTo>
                <a:cubicBezTo>
                  <a:pt x="6946900" y="965200"/>
                  <a:pt x="6972300" y="882650"/>
                  <a:pt x="7023100" y="844550"/>
                </a:cubicBezTo>
                <a:cubicBezTo>
                  <a:pt x="7061200" y="831850"/>
                  <a:pt x="7105650" y="819150"/>
                  <a:pt x="7150100" y="806450"/>
                </a:cubicBezTo>
                <a:cubicBezTo>
                  <a:pt x="7226300" y="781050"/>
                  <a:pt x="7232650" y="666750"/>
                  <a:pt x="7302500" y="641350"/>
                </a:cubicBezTo>
                <a:cubicBezTo>
                  <a:pt x="7308850" y="635000"/>
                  <a:pt x="7334250" y="628650"/>
                  <a:pt x="7353300" y="628650"/>
                </a:cubicBezTo>
                <a:lnTo>
                  <a:pt x="7467600" y="628650"/>
                </a:lnTo>
                <a:cubicBezTo>
                  <a:pt x="7550150" y="590550"/>
                  <a:pt x="7575550" y="482600"/>
                  <a:pt x="7588250" y="400050"/>
                </a:cubicBezTo>
                <a:lnTo>
                  <a:pt x="7588250" y="342900"/>
                </a:lnTo>
                <a:cubicBezTo>
                  <a:pt x="7588250" y="323850"/>
                  <a:pt x="7626350" y="254000"/>
                  <a:pt x="7658100" y="215900"/>
                </a:cubicBezTo>
                <a:lnTo>
                  <a:pt x="7683500" y="215900"/>
                </a:lnTo>
                <a:close/>
                <a:moveTo>
                  <a:pt x="5607050" y="247650"/>
                </a:moveTo>
                <a:cubicBezTo>
                  <a:pt x="5607050" y="266700"/>
                  <a:pt x="5607050" y="273050"/>
                  <a:pt x="5600700" y="285750"/>
                </a:cubicBezTo>
                <a:cubicBezTo>
                  <a:pt x="5556250" y="260350"/>
                  <a:pt x="5607050" y="266700"/>
                  <a:pt x="5543550" y="260350"/>
                </a:cubicBezTo>
                <a:cubicBezTo>
                  <a:pt x="5543550" y="215900"/>
                  <a:pt x="5549900" y="203200"/>
                  <a:pt x="5549900" y="190500"/>
                </a:cubicBezTo>
                <a:cubicBezTo>
                  <a:pt x="5600700" y="215900"/>
                  <a:pt x="5607050" y="203200"/>
                  <a:pt x="5607050" y="247650"/>
                </a:cubicBezTo>
                <a:close/>
                <a:moveTo>
                  <a:pt x="7823200" y="139700"/>
                </a:moveTo>
                <a:cubicBezTo>
                  <a:pt x="7823200" y="158750"/>
                  <a:pt x="7842250" y="177800"/>
                  <a:pt x="7842250" y="190500"/>
                </a:cubicBezTo>
                <a:cubicBezTo>
                  <a:pt x="7842250" y="203200"/>
                  <a:pt x="7804150" y="266700"/>
                  <a:pt x="7797800" y="266700"/>
                </a:cubicBezTo>
                <a:cubicBezTo>
                  <a:pt x="7785100" y="266700"/>
                  <a:pt x="7778750" y="260350"/>
                  <a:pt x="7778750" y="260350"/>
                </a:cubicBezTo>
                <a:cubicBezTo>
                  <a:pt x="7778750" y="222250"/>
                  <a:pt x="7785100" y="177800"/>
                  <a:pt x="7778750" y="139700"/>
                </a:cubicBezTo>
                <a:lnTo>
                  <a:pt x="7823200" y="139700"/>
                </a:lnTo>
                <a:close/>
                <a:moveTo>
                  <a:pt x="5683250" y="6350"/>
                </a:moveTo>
                <a:cubicBezTo>
                  <a:pt x="5695950" y="6350"/>
                  <a:pt x="5715000" y="31750"/>
                  <a:pt x="5727700" y="44450"/>
                </a:cubicBezTo>
                <a:cubicBezTo>
                  <a:pt x="5772150" y="95250"/>
                  <a:pt x="5740400" y="171450"/>
                  <a:pt x="5765800" y="228600"/>
                </a:cubicBezTo>
                <a:cubicBezTo>
                  <a:pt x="5778500" y="254000"/>
                  <a:pt x="5797550" y="273050"/>
                  <a:pt x="5816600" y="285750"/>
                </a:cubicBezTo>
                <a:cubicBezTo>
                  <a:pt x="5816600" y="292100"/>
                  <a:pt x="5835650" y="292100"/>
                  <a:pt x="5842000" y="298450"/>
                </a:cubicBezTo>
                <a:cubicBezTo>
                  <a:pt x="5867400" y="317500"/>
                  <a:pt x="5892800" y="330200"/>
                  <a:pt x="5911850" y="355600"/>
                </a:cubicBezTo>
                <a:cubicBezTo>
                  <a:pt x="5937250" y="381000"/>
                  <a:pt x="5949950" y="431800"/>
                  <a:pt x="5969000" y="463550"/>
                </a:cubicBezTo>
                <a:cubicBezTo>
                  <a:pt x="5975350" y="476250"/>
                  <a:pt x="5994400" y="495300"/>
                  <a:pt x="6013450" y="501650"/>
                </a:cubicBezTo>
                <a:cubicBezTo>
                  <a:pt x="6038850" y="520700"/>
                  <a:pt x="6096000" y="527050"/>
                  <a:pt x="6115050" y="527050"/>
                </a:cubicBezTo>
                <a:cubicBezTo>
                  <a:pt x="6127750" y="527050"/>
                  <a:pt x="6153150" y="514350"/>
                  <a:pt x="6178550" y="508000"/>
                </a:cubicBezTo>
                <a:cubicBezTo>
                  <a:pt x="6153150" y="571500"/>
                  <a:pt x="6203950" y="558800"/>
                  <a:pt x="6248400" y="565150"/>
                </a:cubicBezTo>
                <a:cubicBezTo>
                  <a:pt x="6299200" y="615950"/>
                  <a:pt x="6337300" y="679450"/>
                  <a:pt x="6381750" y="730250"/>
                </a:cubicBezTo>
                <a:cubicBezTo>
                  <a:pt x="6388100" y="730250"/>
                  <a:pt x="6578600" y="901700"/>
                  <a:pt x="6648450" y="901700"/>
                </a:cubicBezTo>
                <a:cubicBezTo>
                  <a:pt x="6667500" y="901700"/>
                  <a:pt x="6673850" y="876300"/>
                  <a:pt x="6686550" y="869950"/>
                </a:cubicBezTo>
                <a:cubicBezTo>
                  <a:pt x="6711950" y="838200"/>
                  <a:pt x="6756400" y="800100"/>
                  <a:pt x="6800850" y="774700"/>
                </a:cubicBezTo>
                <a:cubicBezTo>
                  <a:pt x="6832600" y="749300"/>
                  <a:pt x="6870700" y="717550"/>
                  <a:pt x="6915150" y="698500"/>
                </a:cubicBezTo>
                <a:cubicBezTo>
                  <a:pt x="6934200" y="685800"/>
                  <a:pt x="6972300" y="692150"/>
                  <a:pt x="6997700" y="685800"/>
                </a:cubicBezTo>
                <a:cubicBezTo>
                  <a:pt x="7029450" y="584200"/>
                  <a:pt x="7137400" y="533400"/>
                  <a:pt x="7226300" y="495300"/>
                </a:cubicBezTo>
                <a:cubicBezTo>
                  <a:pt x="7277100" y="469900"/>
                  <a:pt x="7334250" y="488950"/>
                  <a:pt x="7391400" y="463550"/>
                </a:cubicBezTo>
                <a:cubicBezTo>
                  <a:pt x="7473950" y="425450"/>
                  <a:pt x="7512050" y="330200"/>
                  <a:pt x="7524750" y="241300"/>
                </a:cubicBezTo>
                <a:cubicBezTo>
                  <a:pt x="7550150" y="190500"/>
                  <a:pt x="7569200" y="76200"/>
                  <a:pt x="7639050" y="44450"/>
                </a:cubicBezTo>
                <a:cubicBezTo>
                  <a:pt x="7651750" y="38100"/>
                  <a:pt x="7740650" y="0"/>
                  <a:pt x="7785100" y="0"/>
                </a:cubicBezTo>
                <a:cubicBezTo>
                  <a:pt x="7797800" y="0"/>
                  <a:pt x="7797800" y="0"/>
                  <a:pt x="7816850" y="6350"/>
                </a:cubicBezTo>
                <a:cubicBezTo>
                  <a:pt x="7823200" y="12700"/>
                  <a:pt x="7848600" y="6350"/>
                  <a:pt x="7867650" y="6350"/>
                </a:cubicBezTo>
                <a:cubicBezTo>
                  <a:pt x="7943850" y="6350"/>
                  <a:pt x="7950200" y="158750"/>
                  <a:pt x="7950200" y="209550"/>
                </a:cubicBezTo>
                <a:cubicBezTo>
                  <a:pt x="7950200" y="222250"/>
                  <a:pt x="7918450" y="488950"/>
                  <a:pt x="7918450" y="501650"/>
                </a:cubicBezTo>
                <a:cubicBezTo>
                  <a:pt x="7918450" y="533400"/>
                  <a:pt x="7950200" y="673100"/>
                  <a:pt x="7975600" y="685800"/>
                </a:cubicBezTo>
                <a:cubicBezTo>
                  <a:pt x="7994650" y="692150"/>
                  <a:pt x="8020050" y="698500"/>
                  <a:pt x="8032750" y="698500"/>
                </a:cubicBezTo>
                <a:cubicBezTo>
                  <a:pt x="8032750" y="698500"/>
                  <a:pt x="8026400" y="711200"/>
                  <a:pt x="8045450" y="711200"/>
                </a:cubicBezTo>
                <a:lnTo>
                  <a:pt x="8166100" y="711200"/>
                </a:lnTo>
                <a:cubicBezTo>
                  <a:pt x="8185150" y="717550"/>
                  <a:pt x="8204200" y="717550"/>
                  <a:pt x="8210550" y="723900"/>
                </a:cubicBezTo>
                <a:cubicBezTo>
                  <a:pt x="8235950" y="730250"/>
                  <a:pt x="8255000" y="762000"/>
                  <a:pt x="8274050" y="774700"/>
                </a:cubicBezTo>
                <a:cubicBezTo>
                  <a:pt x="8286750" y="806450"/>
                  <a:pt x="8312150" y="857250"/>
                  <a:pt x="8312150" y="869950"/>
                </a:cubicBezTo>
                <a:cubicBezTo>
                  <a:pt x="8312150" y="914400"/>
                  <a:pt x="8286750" y="901700"/>
                  <a:pt x="8261350" y="920750"/>
                </a:cubicBezTo>
                <a:cubicBezTo>
                  <a:pt x="8191500" y="965200"/>
                  <a:pt x="8140700" y="1092200"/>
                  <a:pt x="8070850" y="1117600"/>
                </a:cubicBezTo>
                <a:cubicBezTo>
                  <a:pt x="8013700" y="1136650"/>
                  <a:pt x="7950200" y="1136650"/>
                  <a:pt x="7893050" y="1143000"/>
                </a:cubicBezTo>
                <a:cubicBezTo>
                  <a:pt x="7816850" y="1219200"/>
                  <a:pt x="7734300" y="1270000"/>
                  <a:pt x="7658100" y="1333500"/>
                </a:cubicBezTo>
                <a:cubicBezTo>
                  <a:pt x="7658100" y="1339850"/>
                  <a:pt x="7639050" y="1339850"/>
                  <a:pt x="7632700" y="1352550"/>
                </a:cubicBezTo>
                <a:cubicBezTo>
                  <a:pt x="7594600" y="1409700"/>
                  <a:pt x="7562850" y="1530350"/>
                  <a:pt x="7562850" y="1631950"/>
                </a:cubicBezTo>
                <a:cubicBezTo>
                  <a:pt x="7562850" y="1644650"/>
                  <a:pt x="7569200" y="1701800"/>
                  <a:pt x="7575550" y="1739900"/>
                </a:cubicBezTo>
                <a:cubicBezTo>
                  <a:pt x="7581900" y="1758950"/>
                  <a:pt x="7575550" y="1797050"/>
                  <a:pt x="7581900" y="1828800"/>
                </a:cubicBezTo>
                <a:cubicBezTo>
                  <a:pt x="7607300" y="1943100"/>
                  <a:pt x="7639050" y="2051050"/>
                  <a:pt x="7658100" y="2165350"/>
                </a:cubicBezTo>
                <a:cubicBezTo>
                  <a:pt x="7670800" y="2222500"/>
                  <a:pt x="7670800" y="2298700"/>
                  <a:pt x="7702550" y="2368550"/>
                </a:cubicBezTo>
                <a:lnTo>
                  <a:pt x="8134350" y="2368550"/>
                </a:lnTo>
                <a:cubicBezTo>
                  <a:pt x="8147050" y="2374900"/>
                  <a:pt x="8153400" y="2381250"/>
                  <a:pt x="8159750" y="2381250"/>
                </a:cubicBezTo>
                <a:cubicBezTo>
                  <a:pt x="8235950" y="2374900"/>
                  <a:pt x="8331200" y="2425700"/>
                  <a:pt x="8401050" y="2451100"/>
                </a:cubicBezTo>
                <a:cubicBezTo>
                  <a:pt x="8439150" y="2482850"/>
                  <a:pt x="8489950" y="2508250"/>
                  <a:pt x="8528050" y="2552700"/>
                </a:cubicBezTo>
                <a:cubicBezTo>
                  <a:pt x="8591550" y="2622550"/>
                  <a:pt x="8655050" y="2711450"/>
                  <a:pt x="8718550" y="2787650"/>
                </a:cubicBezTo>
                <a:cubicBezTo>
                  <a:pt x="8731250" y="2774950"/>
                  <a:pt x="8731250" y="2768600"/>
                  <a:pt x="8731250" y="2749550"/>
                </a:cubicBezTo>
                <a:cubicBezTo>
                  <a:pt x="8731250" y="2736850"/>
                  <a:pt x="8712200" y="2698750"/>
                  <a:pt x="8699500" y="2673350"/>
                </a:cubicBezTo>
                <a:cubicBezTo>
                  <a:pt x="8705850" y="2667000"/>
                  <a:pt x="8705850" y="2654300"/>
                  <a:pt x="8705850" y="2647950"/>
                </a:cubicBezTo>
                <a:cubicBezTo>
                  <a:pt x="8712200" y="2546350"/>
                  <a:pt x="8623300" y="2406650"/>
                  <a:pt x="8553450" y="2349500"/>
                </a:cubicBezTo>
                <a:cubicBezTo>
                  <a:pt x="8540750" y="2343150"/>
                  <a:pt x="8489950" y="2292350"/>
                  <a:pt x="8489950" y="2266950"/>
                </a:cubicBezTo>
                <a:cubicBezTo>
                  <a:pt x="8489950" y="2241550"/>
                  <a:pt x="8509000" y="2197100"/>
                  <a:pt x="8521700" y="2184400"/>
                </a:cubicBezTo>
                <a:lnTo>
                  <a:pt x="8521700" y="2076450"/>
                </a:lnTo>
                <a:cubicBezTo>
                  <a:pt x="8470900" y="2070100"/>
                  <a:pt x="8407400" y="2019300"/>
                  <a:pt x="8388350" y="1962150"/>
                </a:cubicBezTo>
                <a:cubicBezTo>
                  <a:pt x="8388350" y="1949450"/>
                  <a:pt x="8375650" y="1943100"/>
                  <a:pt x="8375650" y="1930400"/>
                </a:cubicBezTo>
                <a:cubicBezTo>
                  <a:pt x="8375650" y="1911350"/>
                  <a:pt x="8382000" y="1873250"/>
                  <a:pt x="8394700" y="1847850"/>
                </a:cubicBezTo>
                <a:cubicBezTo>
                  <a:pt x="8483600" y="1784350"/>
                  <a:pt x="8623300" y="1701800"/>
                  <a:pt x="8667750" y="1562100"/>
                </a:cubicBezTo>
                <a:cubicBezTo>
                  <a:pt x="8667750" y="1536700"/>
                  <a:pt x="8655050" y="1479550"/>
                  <a:pt x="8680450" y="1460500"/>
                </a:cubicBezTo>
                <a:lnTo>
                  <a:pt x="8680450" y="1327150"/>
                </a:lnTo>
                <a:cubicBezTo>
                  <a:pt x="8674100" y="1320800"/>
                  <a:pt x="8572500" y="1111250"/>
                  <a:pt x="8572500" y="1047750"/>
                </a:cubicBezTo>
                <a:lnTo>
                  <a:pt x="8572500" y="933450"/>
                </a:lnTo>
                <a:cubicBezTo>
                  <a:pt x="8572500" y="914400"/>
                  <a:pt x="8578850" y="914400"/>
                  <a:pt x="8578850" y="901700"/>
                </a:cubicBezTo>
                <a:cubicBezTo>
                  <a:pt x="8661400" y="838200"/>
                  <a:pt x="8712200" y="755650"/>
                  <a:pt x="8820150" y="730250"/>
                </a:cubicBezTo>
                <a:cubicBezTo>
                  <a:pt x="8820150" y="730250"/>
                  <a:pt x="8826500" y="730250"/>
                  <a:pt x="8826500" y="723900"/>
                </a:cubicBezTo>
                <a:lnTo>
                  <a:pt x="8997950" y="723900"/>
                </a:lnTo>
                <a:cubicBezTo>
                  <a:pt x="9023350" y="698500"/>
                  <a:pt x="9086850" y="717550"/>
                  <a:pt x="9080500" y="666750"/>
                </a:cubicBezTo>
                <a:cubicBezTo>
                  <a:pt x="9086850" y="660400"/>
                  <a:pt x="9093200" y="660400"/>
                  <a:pt x="9105900" y="660400"/>
                </a:cubicBezTo>
                <a:cubicBezTo>
                  <a:pt x="9124950" y="660400"/>
                  <a:pt x="9144000" y="673100"/>
                  <a:pt x="9156700" y="673100"/>
                </a:cubicBezTo>
                <a:cubicBezTo>
                  <a:pt x="9201150" y="673100"/>
                  <a:pt x="9239250" y="571500"/>
                  <a:pt x="9251950" y="565150"/>
                </a:cubicBezTo>
                <a:cubicBezTo>
                  <a:pt x="9290050" y="539750"/>
                  <a:pt x="9340850" y="527050"/>
                  <a:pt x="9391650" y="501650"/>
                </a:cubicBezTo>
                <a:lnTo>
                  <a:pt x="9423400" y="469900"/>
                </a:lnTo>
                <a:lnTo>
                  <a:pt x="9423400" y="400050"/>
                </a:lnTo>
                <a:cubicBezTo>
                  <a:pt x="9423400" y="374650"/>
                  <a:pt x="9429750" y="336550"/>
                  <a:pt x="9442450" y="317500"/>
                </a:cubicBezTo>
                <a:cubicBezTo>
                  <a:pt x="9499600" y="203200"/>
                  <a:pt x="9582150" y="69850"/>
                  <a:pt x="9683750" y="69850"/>
                </a:cubicBezTo>
                <a:cubicBezTo>
                  <a:pt x="9702800" y="69850"/>
                  <a:pt x="9721850" y="63500"/>
                  <a:pt x="9728200" y="69850"/>
                </a:cubicBezTo>
                <a:cubicBezTo>
                  <a:pt x="9747250" y="76200"/>
                  <a:pt x="9766300" y="88900"/>
                  <a:pt x="9779000" y="95250"/>
                </a:cubicBezTo>
                <a:cubicBezTo>
                  <a:pt x="9791700" y="101600"/>
                  <a:pt x="9848850" y="184150"/>
                  <a:pt x="9848850" y="222250"/>
                </a:cubicBezTo>
                <a:cubicBezTo>
                  <a:pt x="9848850" y="241300"/>
                  <a:pt x="9804400" y="444500"/>
                  <a:pt x="9804400" y="457200"/>
                </a:cubicBezTo>
                <a:cubicBezTo>
                  <a:pt x="9804400" y="514350"/>
                  <a:pt x="9855200" y="635000"/>
                  <a:pt x="9874250" y="673100"/>
                </a:cubicBezTo>
                <a:cubicBezTo>
                  <a:pt x="9906000" y="730250"/>
                  <a:pt x="9950450" y="850900"/>
                  <a:pt x="9950450" y="869950"/>
                </a:cubicBezTo>
                <a:cubicBezTo>
                  <a:pt x="9950450" y="895350"/>
                  <a:pt x="9766300" y="1117600"/>
                  <a:pt x="9721850" y="1149350"/>
                </a:cubicBezTo>
                <a:cubicBezTo>
                  <a:pt x="9702800" y="1168400"/>
                  <a:pt x="9677400" y="1187450"/>
                  <a:pt x="9652000" y="1200150"/>
                </a:cubicBezTo>
                <a:cubicBezTo>
                  <a:pt x="9632950" y="1212850"/>
                  <a:pt x="9607550" y="1231900"/>
                  <a:pt x="9582150" y="1238250"/>
                </a:cubicBezTo>
                <a:lnTo>
                  <a:pt x="9582150" y="1270000"/>
                </a:lnTo>
                <a:cubicBezTo>
                  <a:pt x="9582150" y="1327150"/>
                  <a:pt x="9664700" y="1530350"/>
                  <a:pt x="9664700" y="1562100"/>
                </a:cubicBezTo>
                <a:cubicBezTo>
                  <a:pt x="9664700" y="1574800"/>
                  <a:pt x="9652000" y="1587500"/>
                  <a:pt x="9645650" y="1612900"/>
                </a:cubicBezTo>
                <a:cubicBezTo>
                  <a:pt x="9639300" y="1625600"/>
                  <a:pt x="9601200" y="1746250"/>
                  <a:pt x="9601200" y="1784350"/>
                </a:cubicBezTo>
                <a:cubicBezTo>
                  <a:pt x="9601200" y="1879600"/>
                  <a:pt x="9721850" y="1898650"/>
                  <a:pt x="9721850" y="1987550"/>
                </a:cubicBezTo>
                <a:cubicBezTo>
                  <a:pt x="9721850" y="2000250"/>
                  <a:pt x="9709150" y="2076450"/>
                  <a:pt x="9709150" y="2089150"/>
                </a:cubicBezTo>
                <a:cubicBezTo>
                  <a:pt x="9709150" y="2178050"/>
                  <a:pt x="9753600" y="2387600"/>
                  <a:pt x="9772650" y="2451100"/>
                </a:cubicBezTo>
                <a:cubicBezTo>
                  <a:pt x="9791700" y="2514600"/>
                  <a:pt x="9836150" y="2641600"/>
                  <a:pt x="9836150" y="2660650"/>
                </a:cubicBezTo>
                <a:lnTo>
                  <a:pt x="9836150" y="2781300"/>
                </a:lnTo>
                <a:cubicBezTo>
                  <a:pt x="9861550" y="2838450"/>
                  <a:pt x="9893300" y="2895600"/>
                  <a:pt x="9931400" y="2946400"/>
                </a:cubicBezTo>
                <a:cubicBezTo>
                  <a:pt x="9950450" y="2965450"/>
                  <a:pt x="9969500" y="3003550"/>
                  <a:pt x="9994900" y="3035300"/>
                </a:cubicBezTo>
                <a:cubicBezTo>
                  <a:pt x="10045700" y="3092450"/>
                  <a:pt x="10083800" y="3149600"/>
                  <a:pt x="10128250" y="3238500"/>
                </a:cubicBezTo>
                <a:cubicBezTo>
                  <a:pt x="10134600" y="3244850"/>
                  <a:pt x="10153650" y="3263900"/>
                  <a:pt x="10153650" y="3276600"/>
                </a:cubicBezTo>
                <a:cubicBezTo>
                  <a:pt x="10153650" y="3295650"/>
                  <a:pt x="10128250" y="3314700"/>
                  <a:pt x="10128250" y="3333750"/>
                </a:cubicBezTo>
                <a:lnTo>
                  <a:pt x="10128250" y="3524250"/>
                </a:lnTo>
                <a:lnTo>
                  <a:pt x="10172700" y="3524250"/>
                </a:lnTo>
                <a:cubicBezTo>
                  <a:pt x="10198100" y="3505200"/>
                  <a:pt x="10287000" y="3524250"/>
                  <a:pt x="10287000" y="3498850"/>
                </a:cubicBezTo>
                <a:cubicBezTo>
                  <a:pt x="10287000" y="3479800"/>
                  <a:pt x="10318750" y="3486150"/>
                  <a:pt x="10337800" y="3479800"/>
                </a:cubicBezTo>
                <a:cubicBezTo>
                  <a:pt x="10363200" y="3467100"/>
                  <a:pt x="10401300" y="3435350"/>
                  <a:pt x="10452100" y="3441700"/>
                </a:cubicBezTo>
                <a:lnTo>
                  <a:pt x="10452100" y="3359150"/>
                </a:lnTo>
                <a:lnTo>
                  <a:pt x="10610850" y="3359150"/>
                </a:lnTo>
                <a:cubicBezTo>
                  <a:pt x="10617200" y="3352800"/>
                  <a:pt x="10617200" y="3346450"/>
                  <a:pt x="10617200" y="3340100"/>
                </a:cubicBezTo>
                <a:cubicBezTo>
                  <a:pt x="10680700" y="3321050"/>
                  <a:pt x="10775950" y="3263900"/>
                  <a:pt x="10858500" y="3244850"/>
                </a:cubicBezTo>
                <a:cubicBezTo>
                  <a:pt x="10896600" y="3187700"/>
                  <a:pt x="10979150" y="3219450"/>
                  <a:pt x="11023600" y="3194050"/>
                </a:cubicBezTo>
                <a:lnTo>
                  <a:pt x="11156950" y="3194050"/>
                </a:lnTo>
                <a:cubicBezTo>
                  <a:pt x="11163300" y="3213100"/>
                  <a:pt x="11233150" y="3270250"/>
                  <a:pt x="11264900" y="3270250"/>
                </a:cubicBezTo>
                <a:cubicBezTo>
                  <a:pt x="11283950" y="3270250"/>
                  <a:pt x="11277600" y="3263900"/>
                  <a:pt x="11277600" y="3257550"/>
                </a:cubicBezTo>
                <a:lnTo>
                  <a:pt x="11328400" y="3257550"/>
                </a:lnTo>
                <a:cubicBezTo>
                  <a:pt x="11372850" y="3257550"/>
                  <a:pt x="11360150" y="3244850"/>
                  <a:pt x="11417300" y="3289300"/>
                </a:cubicBezTo>
                <a:cubicBezTo>
                  <a:pt x="11474450" y="3327400"/>
                  <a:pt x="11487150" y="3448050"/>
                  <a:pt x="11588750" y="3467100"/>
                </a:cubicBezTo>
                <a:cubicBezTo>
                  <a:pt x="11633200" y="3479800"/>
                  <a:pt x="11696700" y="3486150"/>
                  <a:pt x="11741150" y="3486150"/>
                </a:cubicBezTo>
                <a:cubicBezTo>
                  <a:pt x="11753850" y="3498850"/>
                  <a:pt x="11766550" y="3511550"/>
                  <a:pt x="11772900" y="3524250"/>
                </a:cubicBezTo>
                <a:cubicBezTo>
                  <a:pt x="11798300" y="3556000"/>
                  <a:pt x="11823700" y="3600450"/>
                  <a:pt x="11836400" y="3644900"/>
                </a:cubicBezTo>
                <a:cubicBezTo>
                  <a:pt x="11855450" y="3708400"/>
                  <a:pt x="11893550" y="3752850"/>
                  <a:pt x="11931650" y="3803650"/>
                </a:cubicBezTo>
                <a:cubicBezTo>
                  <a:pt x="12014200" y="3911600"/>
                  <a:pt x="12122150" y="4083050"/>
                  <a:pt x="12166600" y="4178300"/>
                </a:cubicBezTo>
                <a:cubicBezTo>
                  <a:pt x="12179300" y="4197350"/>
                  <a:pt x="12179300" y="4241800"/>
                  <a:pt x="12179300" y="4254500"/>
                </a:cubicBezTo>
                <a:cubicBezTo>
                  <a:pt x="12179300" y="4273550"/>
                  <a:pt x="12172950" y="4330700"/>
                  <a:pt x="12166600" y="4362450"/>
                </a:cubicBezTo>
                <a:cubicBezTo>
                  <a:pt x="12166600" y="4368800"/>
                  <a:pt x="12160250" y="4368800"/>
                  <a:pt x="12160250" y="4387850"/>
                </a:cubicBezTo>
                <a:cubicBezTo>
                  <a:pt x="12160250" y="4400550"/>
                  <a:pt x="12166600" y="4406900"/>
                  <a:pt x="12166600" y="4406900"/>
                </a:cubicBezTo>
                <a:cubicBezTo>
                  <a:pt x="12204700" y="4514850"/>
                  <a:pt x="12223750" y="4495800"/>
                  <a:pt x="12223750" y="4572000"/>
                </a:cubicBezTo>
                <a:cubicBezTo>
                  <a:pt x="12223750" y="4591050"/>
                  <a:pt x="12223750" y="4597400"/>
                  <a:pt x="12217400" y="4603750"/>
                </a:cubicBezTo>
                <a:cubicBezTo>
                  <a:pt x="12198350" y="4629150"/>
                  <a:pt x="12147550" y="4641850"/>
                  <a:pt x="12147550" y="4692650"/>
                </a:cubicBezTo>
                <a:lnTo>
                  <a:pt x="12147550" y="4864100"/>
                </a:lnTo>
                <a:cubicBezTo>
                  <a:pt x="12122150" y="4883150"/>
                  <a:pt x="12084050" y="4864100"/>
                  <a:pt x="12058650" y="4876800"/>
                </a:cubicBezTo>
                <a:cubicBezTo>
                  <a:pt x="12001500" y="4902200"/>
                  <a:pt x="11950700" y="4953000"/>
                  <a:pt x="11893550" y="4984750"/>
                </a:cubicBezTo>
                <a:lnTo>
                  <a:pt x="11760200" y="4984750"/>
                </a:lnTo>
                <a:cubicBezTo>
                  <a:pt x="11741150" y="5010150"/>
                  <a:pt x="11709400" y="4984750"/>
                  <a:pt x="11703050" y="5003800"/>
                </a:cubicBezTo>
                <a:cubicBezTo>
                  <a:pt x="11690350" y="5060950"/>
                  <a:pt x="11671300" y="5168900"/>
                  <a:pt x="11671300" y="5181600"/>
                </a:cubicBezTo>
                <a:lnTo>
                  <a:pt x="11671300" y="5226050"/>
                </a:lnTo>
                <a:cubicBezTo>
                  <a:pt x="11734800" y="5289550"/>
                  <a:pt x="11779250" y="5359400"/>
                  <a:pt x="11855450" y="5397500"/>
                </a:cubicBezTo>
                <a:cubicBezTo>
                  <a:pt x="11893550" y="5422900"/>
                  <a:pt x="11944350" y="5410200"/>
                  <a:pt x="11982450" y="5410200"/>
                </a:cubicBezTo>
                <a:cubicBezTo>
                  <a:pt x="11995150" y="5416550"/>
                  <a:pt x="12007850" y="5429250"/>
                  <a:pt x="12026900" y="5429250"/>
                </a:cubicBezTo>
                <a:cubicBezTo>
                  <a:pt x="12026900" y="5435600"/>
                  <a:pt x="12033250" y="5429250"/>
                  <a:pt x="12033250" y="5448300"/>
                </a:cubicBezTo>
                <a:cubicBezTo>
                  <a:pt x="12033250" y="5461000"/>
                  <a:pt x="11995150" y="5473700"/>
                  <a:pt x="11988800" y="5505450"/>
                </a:cubicBezTo>
                <a:cubicBezTo>
                  <a:pt x="11950700" y="5632450"/>
                  <a:pt x="11950700" y="5588000"/>
                  <a:pt x="11950700" y="5683250"/>
                </a:cubicBezTo>
                <a:cubicBezTo>
                  <a:pt x="11950700" y="5803900"/>
                  <a:pt x="12007850" y="5969000"/>
                  <a:pt x="12090400" y="6057900"/>
                </a:cubicBezTo>
                <a:cubicBezTo>
                  <a:pt x="12096750" y="6064250"/>
                  <a:pt x="12096750" y="6070600"/>
                  <a:pt x="12096750" y="6076950"/>
                </a:cubicBezTo>
                <a:cubicBezTo>
                  <a:pt x="12103100" y="6083300"/>
                  <a:pt x="12115800" y="6083300"/>
                  <a:pt x="12122150" y="6096000"/>
                </a:cubicBezTo>
                <a:cubicBezTo>
                  <a:pt x="12198350" y="6210300"/>
                  <a:pt x="12325350" y="6324600"/>
                  <a:pt x="12369800" y="6464300"/>
                </a:cubicBezTo>
                <a:cubicBezTo>
                  <a:pt x="12388850" y="6534150"/>
                  <a:pt x="12446000" y="6604000"/>
                  <a:pt x="12471400" y="6686550"/>
                </a:cubicBezTo>
                <a:cubicBezTo>
                  <a:pt x="12503150" y="6775450"/>
                  <a:pt x="12585700" y="6889750"/>
                  <a:pt x="12661900" y="6978650"/>
                </a:cubicBezTo>
                <a:cubicBezTo>
                  <a:pt x="12700000" y="7023100"/>
                  <a:pt x="12719050" y="7061200"/>
                  <a:pt x="12731750" y="7118350"/>
                </a:cubicBezTo>
                <a:cubicBezTo>
                  <a:pt x="12738100" y="7137400"/>
                  <a:pt x="12763500" y="7181850"/>
                  <a:pt x="12763500" y="7200900"/>
                </a:cubicBezTo>
                <a:lnTo>
                  <a:pt x="12763500" y="7359650"/>
                </a:lnTo>
                <a:cubicBezTo>
                  <a:pt x="12731750" y="7461250"/>
                  <a:pt x="12700000" y="7550150"/>
                  <a:pt x="12687300" y="7645400"/>
                </a:cubicBezTo>
                <a:cubicBezTo>
                  <a:pt x="12674600" y="7689850"/>
                  <a:pt x="12680950" y="7785100"/>
                  <a:pt x="12680950" y="7797800"/>
                </a:cubicBezTo>
                <a:lnTo>
                  <a:pt x="12680950" y="7912100"/>
                </a:lnTo>
                <a:lnTo>
                  <a:pt x="12738100" y="7912100"/>
                </a:lnTo>
                <a:lnTo>
                  <a:pt x="12738100" y="7867650"/>
                </a:lnTo>
                <a:cubicBezTo>
                  <a:pt x="12750800" y="7823200"/>
                  <a:pt x="12750800" y="7759700"/>
                  <a:pt x="12769850" y="7715250"/>
                </a:cubicBezTo>
                <a:cubicBezTo>
                  <a:pt x="12776200" y="7702550"/>
                  <a:pt x="12788900" y="7696200"/>
                  <a:pt x="12788900" y="7689850"/>
                </a:cubicBezTo>
                <a:cubicBezTo>
                  <a:pt x="12839700" y="7569200"/>
                  <a:pt x="12941300" y="7480300"/>
                  <a:pt x="13036550" y="7435850"/>
                </a:cubicBezTo>
                <a:cubicBezTo>
                  <a:pt x="13061950" y="7423150"/>
                  <a:pt x="13093700" y="7404100"/>
                  <a:pt x="13131800" y="7397750"/>
                </a:cubicBezTo>
                <a:cubicBezTo>
                  <a:pt x="13208000" y="7385050"/>
                  <a:pt x="13366750" y="7391400"/>
                  <a:pt x="13385800" y="7391400"/>
                </a:cubicBezTo>
                <a:cubicBezTo>
                  <a:pt x="13398500" y="7391400"/>
                  <a:pt x="13512800" y="7366000"/>
                  <a:pt x="13569950" y="7397750"/>
                </a:cubicBezTo>
                <a:cubicBezTo>
                  <a:pt x="13614400" y="7423150"/>
                  <a:pt x="13633450" y="7461250"/>
                  <a:pt x="13658850" y="7499350"/>
                </a:cubicBezTo>
                <a:cubicBezTo>
                  <a:pt x="13677900" y="7518400"/>
                  <a:pt x="13684250" y="7550150"/>
                  <a:pt x="13690600" y="7581900"/>
                </a:cubicBezTo>
                <a:cubicBezTo>
                  <a:pt x="13696950" y="7620000"/>
                  <a:pt x="13716000" y="7708900"/>
                  <a:pt x="13716000" y="7727950"/>
                </a:cubicBezTo>
                <a:cubicBezTo>
                  <a:pt x="13716000" y="7740650"/>
                  <a:pt x="13684250" y="7842250"/>
                  <a:pt x="13677900" y="7899400"/>
                </a:cubicBezTo>
                <a:lnTo>
                  <a:pt x="13741400" y="8337550"/>
                </a:lnTo>
                <a:lnTo>
                  <a:pt x="13741400" y="8540750"/>
                </a:lnTo>
                <a:lnTo>
                  <a:pt x="13830300" y="8540750"/>
                </a:lnTo>
                <a:cubicBezTo>
                  <a:pt x="13843000" y="8534400"/>
                  <a:pt x="13843000" y="8528050"/>
                  <a:pt x="13849350" y="8528050"/>
                </a:cubicBezTo>
                <a:cubicBezTo>
                  <a:pt x="13912850" y="8528050"/>
                  <a:pt x="13912850" y="8515350"/>
                  <a:pt x="13938250" y="8515350"/>
                </a:cubicBezTo>
                <a:lnTo>
                  <a:pt x="14084300" y="8515350"/>
                </a:lnTo>
                <a:cubicBezTo>
                  <a:pt x="14103350" y="8528050"/>
                  <a:pt x="14122400" y="8528050"/>
                  <a:pt x="14135100" y="8528050"/>
                </a:cubicBezTo>
                <a:cubicBezTo>
                  <a:pt x="14173200" y="8572500"/>
                  <a:pt x="14211300" y="8623300"/>
                  <a:pt x="14249400" y="8667750"/>
                </a:cubicBezTo>
                <a:lnTo>
                  <a:pt x="14249400" y="8801100"/>
                </a:lnTo>
                <a:cubicBezTo>
                  <a:pt x="14268450" y="8813800"/>
                  <a:pt x="14281150" y="8820150"/>
                  <a:pt x="14300200" y="8820150"/>
                </a:cubicBezTo>
                <a:cubicBezTo>
                  <a:pt x="14338300" y="8820150"/>
                  <a:pt x="14325600" y="8794750"/>
                  <a:pt x="14370050" y="8782050"/>
                </a:cubicBezTo>
                <a:cubicBezTo>
                  <a:pt x="14427200" y="8763000"/>
                  <a:pt x="14560550" y="8794750"/>
                  <a:pt x="14547850" y="8699500"/>
                </a:cubicBezTo>
                <a:lnTo>
                  <a:pt x="14585950" y="8699500"/>
                </a:lnTo>
                <a:cubicBezTo>
                  <a:pt x="14605000" y="8724900"/>
                  <a:pt x="14611350" y="8756650"/>
                  <a:pt x="14636750" y="8769350"/>
                </a:cubicBezTo>
                <a:cubicBezTo>
                  <a:pt x="14649450" y="8775700"/>
                  <a:pt x="14674850" y="8775700"/>
                  <a:pt x="14687550" y="8782050"/>
                </a:cubicBezTo>
                <a:cubicBezTo>
                  <a:pt x="14719300" y="8801100"/>
                  <a:pt x="14751050" y="8813800"/>
                  <a:pt x="14782800" y="8832850"/>
                </a:cubicBezTo>
                <a:cubicBezTo>
                  <a:pt x="14808200" y="8845550"/>
                  <a:pt x="14859000" y="8909050"/>
                  <a:pt x="14871700" y="8940800"/>
                </a:cubicBezTo>
                <a:cubicBezTo>
                  <a:pt x="14884400" y="8953500"/>
                  <a:pt x="14878050" y="8985250"/>
                  <a:pt x="14884400" y="9004300"/>
                </a:cubicBezTo>
                <a:cubicBezTo>
                  <a:pt x="14897100" y="9029700"/>
                  <a:pt x="14916150" y="9055100"/>
                  <a:pt x="14928850" y="9086850"/>
                </a:cubicBezTo>
                <a:cubicBezTo>
                  <a:pt x="14941550" y="9112250"/>
                  <a:pt x="14947900" y="9163050"/>
                  <a:pt x="14947900" y="9182100"/>
                </a:cubicBezTo>
                <a:cubicBezTo>
                  <a:pt x="14947900" y="9264650"/>
                  <a:pt x="14909800" y="9340850"/>
                  <a:pt x="14897100" y="9429750"/>
                </a:cubicBezTo>
                <a:cubicBezTo>
                  <a:pt x="14903450" y="9436100"/>
                  <a:pt x="14909800" y="9436100"/>
                  <a:pt x="14922500" y="9436100"/>
                </a:cubicBezTo>
                <a:cubicBezTo>
                  <a:pt x="14941550" y="9436100"/>
                  <a:pt x="15005050" y="9417050"/>
                  <a:pt x="15043150" y="9404350"/>
                </a:cubicBezTo>
                <a:lnTo>
                  <a:pt x="15144750" y="9404350"/>
                </a:lnTo>
                <a:cubicBezTo>
                  <a:pt x="15157450" y="9417050"/>
                  <a:pt x="15208250" y="9423400"/>
                  <a:pt x="15227300" y="9404350"/>
                </a:cubicBezTo>
                <a:lnTo>
                  <a:pt x="15227300" y="9588500"/>
                </a:lnTo>
                <a:cubicBezTo>
                  <a:pt x="15227300" y="9588500"/>
                  <a:pt x="15170150" y="9588500"/>
                  <a:pt x="15189200" y="9601200"/>
                </a:cubicBezTo>
                <a:cubicBezTo>
                  <a:pt x="15138400" y="9613900"/>
                  <a:pt x="15081250" y="9626600"/>
                  <a:pt x="15017750" y="9626600"/>
                </a:cubicBezTo>
                <a:cubicBezTo>
                  <a:pt x="15017750" y="9626600"/>
                  <a:pt x="15011400" y="9632950"/>
                  <a:pt x="15011400" y="9639300"/>
                </a:cubicBezTo>
                <a:lnTo>
                  <a:pt x="14859000" y="9639300"/>
                </a:lnTo>
                <a:cubicBezTo>
                  <a:pt x="14852650" y="9658350"/>
                  <a:pt x="14820900" y="9683750"/>
                  <a:pt x="14820900" y="9696450"/>
                </a:cubicBezTo>
                <a:cubicBezTo>
                  <a:pt x="14820900" y="9715500"/>
                  <a:pt x="14852650" y="9772650"/>
                  <a:pt x="14865350" y="9798050"/>
                </a:cubicBezTo>
                <a:cubicBezTo>
                  <a:pt x="14992350" y="9829800"/>
                  <a:pt x="15151100" y="9893300"/>
                  <a:pt x="15227300" y="9975850"/>
                </a:cubicBezTo>
                <a:lnTo>
                  <a:pt x="15227300" y="10001250"/>
                </a:lnTo>
                <a:lnTo>
                  <a:pt x="15189200" y="10001250"/>
                </a:lnTo>
                <a:cubicBezTo>
                  <a:pt x="15189200" y="9994900"/>
                  <a:pt x="15176500" y="9982200"/>
                  <a:pt x="15157450" y="9982200"/>
                </a:cubicBezTo>
                <a:lnTo>
                  <a:pt x="15036800" y="9982200"/>
                </a:lnTo>
                <a:cubicBezTo>
                  <a:pt x="15036800" y="9982200"/>
                  <a:pt x="15030450" y="9975850"/>
                  <a:pt x="15030450" y="9994900"/>
                </a:cubicBezTo>
                <a:cubicBezTo>
                  <a:pt x="15030450" y="10020300"/>
                  <a:pt x="15113000" y="10115550"/>
                  <a:pt x="15138400" y="10115550"/>
                </a:cubicBezTo>
                <a:cubicBezTo>
                  <a:pt x="15157450" y="10115550"/>
                  <a:pt x="15201900" y="10083800"/>
                  <a:pt x="15227300" y="10071100"/>
                </a:cubicBezTo>
                <a:lnTo>
                  <a:pt x="15227300" y="10255250"/>
                </a:lnTo>
                <a:cubicBezTo>
                  <a:pt x="15163800" y="10248900"/>
                  <a:pt x="15132050" y="10382250"/>
                  <a:pt x="15132050" y="10439400"/>
                </a:cubicBezTo>
                <a:cubicBezTo>
                  <a:pt x="15132050" y="10477500"/>
                  <a:pt x="15189200" y="10496550"/>
                  <a:pt x="15227300" y="10490200"/>
                </a:cubicBezTo>
                <a:lnTo>
                  <a:pt x="15227300" y="10636250"/>
                </a:lnTo>
                <a:cubicBezTo>
                  <a:pt x="15119350" y="10623550"/>
                  <a:pt x="15119350" y="10642600"/>
                  <a:pt x="15119350" y="10718800"/>
                </a:cubicBezTo>
                <a:cubicBezTo>
                  <a:pt x="15119350" y="10744200"/>
                  <a:pt x="15113000" y="10769600"/>
                  <a:pt x="15138400" y="10795000"/>
                </a:cubicBezTo>
                <a:cubicBezTo>
                  <a:pt x="15163800" y="10782300"/>
                  <a:pt x="15182850" y="10769600"/>
                  <a:pt x="15201900" y="10750550"/>
                </a:cubicBezTo>
                <a:lnTo>
                  <a:pt x="15227300" y="10750550"/>
                </a:lnTo>
                <a:lnTo>
                  <a:pt x="15227300" y="12611100"/>
                </a:lnTo>
                <a:lnTo>
                  <a:pt x="11791950" y="12611100"/>
                </a:lnTo>
                <a:cubicBezTo>
                  <a:pt x="11791950" y="12604750"/>
                  <a:pt x="11785600" y="12598400"/>
                  <a:pt x="11785600" y="12585700"/>
                </a:cubicBezTo>
                <a:cubicBezTo>
                  <a:pt x="11785600" y="12503150"/>
                  <a:pt x="11849100" y="12420600"/>
                  <a:pt x="11893550" y="12338050"/>
                </a:cubicBezTo>
                <a:lnTo>
                  <a:pt x="11893550" y="12141200"/>
                </a:lnTo>
                <a:cubicBezTo>
                  <a:pt x="11899900" y="12122150"/>
                  <a:pt x="11906250" y="12096750"/>
                  <a:pt x="11912600" y="12084050"/>
                </a:cubicBezTo>
                <a:cubicBezTo>
                  <a:pt x="11950700" y="11982450"/>
                  <a:pt x="12020550" y="11912600"/>
                  <a:pt x="12020550" y="11842750"/>
                </a:cubicBezTo>
                <a:lnTo>
                  <a:pt x="12020550" y="11690350"/>
                </a:lnTo>
                <a:cubicBezTo>
                  <a:pt x="12033250" y="11626850"/>
                  <a:pt x="12039600" y="11563350"/>
                  <a:pt x="12052300" y="11499850"/>
                </a:cubicBezTo>
                <a:cubicBezTo>
                  <a:pt x="12084050" y="11404600"/>
                  <a:pt x="12109450" y="11296650"/>
                  <a:pt x="12134850" y="11195050"/>
                </a:cubicBezTo>
                <a:cubicBezTo>
                  <a:pt x="12192000" y="11036300"/>
                  <a:pt x="12312650" y="10839450"/>
                  <a:pt x="12325350" y="10680700"/>
                </a:cubicBezTo>
                <a:cubicBezTo>
                  <a:pt x="12325350" y="10680700"/>
                  <a:pt x="12325350" y="10674350"/>
                  <a:pt x="12319000" y="10668000"/>
                </a:cubicBezTo>
                <a:cubicBezTo>
                  <a:pt x="12153900" y="10941050"/>
                  <a:pt x="12077700" y="11207750"/>
                  <a:pt x="12001500" y="11493500"/>
                </a:cubicBezTo>
                <a:lnTo>
                  <a:pt x="11957050" y="11493500"/>
                </a:lnTo>
                <a:cubicBezTo>
                  <a:pt x="11957050" y="11480800"/>
                  <a:pt x="11950700" y="11461750"/>
                  <a:pt x="11950700" y="11449050"/>
                </a:cubicBezTo>
                <a:cubicBezTo>
                  <a:pt x="11950700" y="11430000"/>
                  <a:pt x="11963400" y="11391900"/>
                  <a:pt x="11976100" y="11366500"/>
                </a:cubicBezTo>
                <a:lnTo>
                  <a:pt x="11969750" y="11328400"/>
                </a:lnTo>
                <a:cubicBezTo>
                  <a:pt x="11944350" y="11385550"/>
                  <a:pt x="11899900" y="11430000"/>
                  <a:pt x="11887200" y="11487150"/>
                </a:cubicBezTo>
                <a:cubicBezTo>
                  <a:pt x="11868150" y="11563350"/>
                  <a:pt x="11880850" y="11652250"/>
                  <a:pt x="11868150" y="11728450"/>
                </a:cubicBezTo>
                <a:cubicBezTo>
                  <a:pt x="11868150" y="11766550"/>
                  <a:pt x="11842750" y="11804650"/>
                  <a:pt x="11830050" y="11842750"/>
                </a:cubicBezTo>
                <a:cubicBezTo>
                  <a:pt x="11811000" y="11899900"/>
                  <a:pt x="11785600" y="11963400"/>
                  <a:pt x="11766550" y="12026900"/>
                </a:cubicBezTo>
                <a:cubicBezTo>
                  <a:pt x="11760200" y="12033250"/>
                  <a:pt x="11766550" y="12058650"/>
                  <a:pt x="11760200" y="12065000"/>
                </a:cubicBezTo>
                <a:cubicBezTo>
                  <a:pt x="11734800" y="12128500"/>
                  <a:pt x="11715750" y="12204700"/>
                  <a:pt x="11709400" y="12268200"/>
                </a:cubicBezTo>
                <a:cubicBezTo>
                  <a:pt x="11709400" y="12268200"/>
                  <a:pt x="11703050" y="12261850"/>
                  <a:pt x="11703050" y="12280900"/>
                </a:cubicBezTo>
                <a:lnTo>
                  <a:pt x="11703050" y="12541250"/>
                </a:lnTo>
                <a:cubicBezTo>
                  <a:pt x="11703050" y="12541250"/>
                  <a:pt x="11715750" y="12541250"/>
                  <a:pt x="11715750" y="12553950"/>
                </a:cubicBezTo>
                <a:lnTo>
                  <a:pt x="11715750" y="12611100"/>
                </a:lnTo>
                <a:lnTo>
                  <a:pt x="11023600" y="12611100"/>
                </a:lnTo>
                <a:cubicBezTo>
                  <a:pt x="10991850" y="12477750"/>
                  <a:pt x="11004550" y="12319000"/>
                  <a:pt x="10864850" y="12236450"/>
                </a:cubicBezTo>
                <a:cubicBezTo>
                  <a:pt x="10852150" y="12268200"/>
                  <a:pt x="10845800" y="12312650"/>
                  <a:pt x="10845800" y="12325350"/>
                </a:cubicBezTo>
                <a:cubicBezTo>
                  <a:pt x="10845800" y="12382500"/>
                  <a:pt x="10852150" y="12382500"/>
                  <a:pt x="10871200" y="12446000"/>
                </a:cubicBezTo>
                <a:cubicBezTo>
                  <a:pt x="10883900" y="12484100"/>
                  <a:pt x="10890250" y="12541250"/>
                  <a:pt x="10896600" y="12611100"/>
                </a:cubicBezTo>
                <a:lnTo>
                  <a:pt x="9652000" y="12611100"/>
                </a:lnTo>
                <a:cubicBezTo>
                  <a:pt x="9652000" y="12611100"/>
                  <a:pt x="9658350" y="12598400"/>
                  <a:pt x="9639300" y="12598400"/>
                </a:cubicBezTo>
                <a:lnTo>
                  <a:pt x="9302750" y="12598400"/>
                </a:lnTo>
                <a:cubicBezTo>
                  <a:pt x="9302750" y="12598400"/>
                  <a:pt x="9309100" y="12611100"/>
                  <a:pt x="9290050" y="12611100"/>
                </a:cubicBezTo>
                <a:lnTo>
                  <a:pt x="8172450" y="12611100"/>
                </a:lnTo>
                <a:cubicBezTo>
                  <a:pt x="8115300" y="12490450"/>
                  <a:pt x="8045450" y="12363450"/>
                  <a:pt x="7988300" y="12242800"/>
                </a:cubicBezTo>
                <a:cubicBezTo>
                  <a:pt x="7981950" y="12230100"/>
                  <a:pt x="7975600" y="12198350"/>
                  <a:pt x="7962900" y="12179300"/>
                </a:cubicBezTo>
                <a:cubicBezTo>
                  <a:pt x="7785100" y="11830050"/>
                  <a:pt x="7664450" y="11474450"/>
                  <a:pt x="7524750" y="11099800"/>
                </a:cubicBezTo>
                <a:cubicBezTo>
                  <a:pt x="7505700" y="11049000"/>
                  <a:pt x="7493000" y="10979150"/>
                  <a:pt x="7467600" y="10928350"/>
                </a:cubicBezTo>
                <a:cubicBezTo>
                  <a:pt x="7454900" y="10890250"/>
                  <a:pt x="7429500" y="10845800"/>
                  <a:pt x="7416800" y="10801350"/>
                </a:cubicBezTo>
                <a:cubicBezTo>
                  <a:pt x="7353300" y="10636250"/>
                  <a:pt x="7296150" y="10464800"/>
                  <a:pt x="7232650" y="10299700"/>
                </a:cubicBezTo>
                <a:cubicBezTo>
                  <a:pt x="7181850" y="10166350"/>
                  <a:pt x="7118350" y="10039350"/>
                  <a:pt x="7067550" y="9899650"/>
                </a:cubicBezTo>
                <a:cubicBezTo>
                  <a:pt x="7048500" y="9855200"/>
                  <a:pt x="7048500" y="9810750"/>
                  <a:pt x="7042150" y="9766300"/>
                </a:cubicBezTo>
                <a:cubicBezTo>
                  <a:pt x="7042150" y="9766300"/>
                  <a:pt x="7042150" y="9759950"/>
                  <a:pt x="7035800" y="9759950"/>
                </a:cubicBezTo>
                <a:lnTo>
                  <a:pt x="7035800" y="9632950"/>
                </a:lnTo>
                <a:cubicBezTo>
                  <a:pt x="7004050" y="9582150"/>
                  <a:pt x="6972300" y="9531350"/>
                  <a:pt x="6959600" y="9474200"/>
                </a:cubicBezTo>
                <a:cubicBezTo>
                  <a:pt x="6902450" y="9207500"/>
                  <a:pt x="6794500" y="8966200"/>
                  <a:pt x="6731000" y="8763000"/>
                </a:cubicBezTo>
                <a:cubicBezTo>
                  <a:pt x="6680200" y="8591550"/>
                  <a:pt x="6604000" y="8420100"/>
                  <a:pt x="6559550" y="8242300"/>
                </a:cubicBezTo>
                <a:cubicBezTo>
                  <a:pt x="6527800" y="8108950"/>
                  <a:pt x="6527800" y="7962900"/>
                  <a:pt x="6470650" y="7829550"/>
                </a:cubicBezTo>
                <a:lnTo>
                  <a:pt x="6451600" y="7829550"/>
                </a:lnTo>
                <a:cubicBezTo>
                  <a:pt x="6445250" y="7842250"/>
                  <a:pt x="6438900" y="7848600"/>
                  <a:pt x="6432550" y="7861300"/>
                </a:cubicBezTo>
                <a:lnTo>
                  <a:pt x="6553200" y="8324850"/>
                </a:lnTo>
                <a:lnTo>
                  <a:pt x="6553200" y="8623300"/>
                </a:lnTo>
                <a:cubicBezTo>
                  <a:pt x="6584950" y="8712200"/>
                  <a:pt x="6616700" y="8807450"/>
                  <a:pt x="6642100" y="8890000"/>
                </a:cubicBezTo>
                <a:cubicBezTo>
                  <a:pt x="6642100" y="8902700"/>
                  <a:pt x="6642100" y="8921750"/>
                  <a:pt x="6648450" y="8934450"/>
                </a:cubicBezTo>
                <a:cubicBezTo>
                  <a:pt x="6692900" y="9067800"/>
                  <a:pt x="6750050" y="9201150"/>
                  <a:pt x="6794500" y="9334500"/>
                </a:cubicBezTo>
                <a:lnTo>
                  <a:pt x="6794500" y="9353550"/>
                </a:lnTo>
                <a:cubicBezTo>
                  <a:pt x="6819900" y="9404350"/>
                  <a:pt x="6915150" y="9645650"/>
                  <a:pt x="6915150" y="9734550"/>
                </a:cubicBezTo>
                <a:cubicBezTo>
                  <a:pt x="6915150" y="9747250"/>
                  <a:pt x="7004050" y="10052050"/>
                  <a:pt x="7035800" y="10147300"/>
                </a:cubicBezTo>
                <a:cubicBezTo>
                  <a:pt x="7029450" y="10153650"/>
                  <a:pt x="7023100" y="10153650"/>
                  <a:pt x="7010400" y="10153650"/>
                </a:cubicBezTo>
                <a:cubicBezTo>
                  <a:pt x="6991350" y="10153650"/>
                  <a:pt x="6997700" y="10153650"/>
                  <a:pt x="6991350" y="10147300"/>
                </a:cubicBezTo>
                <a:cubicBezTo>
                  <a:pt x="6921500" y="10001250"/>
                  <a:pt x="6858000" y="9861550"/>
                  <a:pt x="6731000" y="9734550"/>
                </a:cubicBezTo>
                <a:cubicBezTo>
                  <a:pt x="6699250" y="9753600"/>
                  <a:pt x="6705600" y="9772650"/>
                  <a:pt x="6705600" y="9791700"/>
                </a:cubicBezTo>
                <a:cubicBezTo>
                  <a:pt x="6705600" y="9810750"/>
                  <a:pt x="6724650" y="9829800"/>
                  <a:pt x="6737350" y="9861550"/>
                </a:cubicBezTo>
                <a:lnTo>
                  <a:pt x="6788150" y="9963150"/>
                </a:lnTo>
                <a:cubicBezTo>
                  <a:pt x="6858000" y="10102850"/>
                  <a:pt x="6908800" y="10293350"/>
                  <a:pt x="7023100" y="10382250"/>
                </a:cubicBezTo>
                <a:cubicBezTo>
                  <a:pt x="7061200" y="10407650"/>
                  <a:pt x="7086600" y="10445750"/>
                  <a:pt x="7118350" y="10471150"/>
                </a:cubicBezTo>
                <a:cubicBezTo>
                  <a:pt x="7169150" y="10509250"/>
                  <a:pt x="7219950" y="10604500"/>
                  <a:pt x="7219950" y="10687050"/>
                </a:cubicBezTo>
                <a:cubicBezTo>
                  <a:pt x="7245350" y="10687050"/>
                  <a:pt x="7283450" y="10712450"/>
                  <a:pt x="7283450" y="10718800"/>
                </a:cubicBezTo>
                <a:cubicBezTo>
                  <a:pt x="7283450" y="10737850"/>
                  <a:pt x="7264400" y="10756900"/>
                  <a:pt x="7264400" y="10775950"/>
                </a:cubicBezTo>
                <a:cubicBezTo>
                  <a:pt x="7264400" y="10814050"/>
                  <a:pt x="7359650" y="10966450"/>
                  <a:pt x="7366000" y="10985500"/>
                </a:cubicBezTo>
                <a:cubicBezTo>
                  <a:pt x="7372350" y="10991850"/>
                  <a:pt x="7378700" y="11010900"/>
                  <a:pt x="7378700" y="11023600"/>
                </a:cubicBezTo>
                <a:cubicBezTo>
                  <a:pt x="7385050" y="11029950"/>
                  <a:pt x="7391400" y="11029950"/>
                  <a:pt x="7391400" y="11036300"/>
                </a:cubicBezTo>
                <a:cubicBezTo>
                  <a:pt x="7416800" y="11087100"/>
                  <a:pt x="7454900" y="11156950"/>
                  <a:pt x="7454900" y="11169650"/>
                </a:cubicBezTo>
                <a:cubicBezTo>
                  <a:pt x="7454900" y="11188700"/>
                  <a:pt x="7429500" y="11226800"/>
                  <a:pt x="7429500" y="11245850"/>
                </a:cubicBezTo>
                <a:cubicBezTo>
                  <a:pt x="7429500" y="11258550"/>
                  <a:pt x="7429500" y="11277600"/>
                  <a:pt x="7442200" y="11296650"/>
                </a:cubicBezTo>
                <a:cubicBezTo>
                  <a:pt x="7480300" y="11341100"/>
                  <a:pt x="7531100" y="11385550"/>
                  <a:pt x="7556500" y="11436350"/>
                </a:cubicBezTo>
                <a:cubicBezTo>
                  <a:pt x="7575550" y="11468100"/>
                  <a:pt x="7581900" y="11518900"/>
                  <a:pt x="7588250" y="11557000"/>
                </a:cubicBezTo>
                <a:cubicBezTo>
                  <a:pt x="7594600" y="11595100"/>
                  <a:pt x="7600950" y="11645900"/>
                  <a:pt x="7607300" y="11684000"/>
                </a:cubicBezTo>
                <a:cubicBezTo>
                  <a:pt x="7613650" y="11703050"/>
                  <a:pt x="7620000" y="11753850"/>
                  <a:pt x="7626350" y="11779250"/>
                </a:cubicBezTo>
                <a:cubicBezTo>
                  <a:pt x="7639050" y="11811000"/>
                  <a:pt x="7658100" y="11855450"/>
                  <a:pt x="7683500" y="11893550"/>
                </a:cubicBezTo>
                <a:cubicBezTo>
                  <a:pt x="7708900" y="11931650"/>
                  <a:pt x="7886700" y="12128500"/>
                  <a:pt x="7886700" y="12217400"/>
                </a:cubicBezTo>
                <a:cubicBezTo>
                  <a:pt x="7886700" y="12230100"/>
                  <a:pt x="7867650" y="12268200"/>
                  <a:pt x="7867650" y="12280900"/>
                </a:cubicBezTo>
                <a:cubicBezTo>
                  <a:pt x="7867650" y="12299950"/>
                  <a:pt x="7874000" y="12299950"/>
                  <a:pt x="7874000" y="12312650"/>
                </a:cubicBezTo>
                <a:cubicBezTo>
                  <a:pt x="7975600" y="12312650"/>
                  <a:pt x="7899400" y="12503150"/>
                  <a:pt x="8007350" y="12490450"/>
                </a:cubicBezTo>
                <a:lnTo>
                  <a:pt x="8007350" y="12611100"/>
                </a:lnTo>
                <a:lnTo>
                  <a:pt x="4222750" y="12611100"/>
                </a:lnTo>
                <a:lnTo>
                  <a:pt x="4222750" y="12573000"/>
                </a:lnTo>
                <a:cubicBezTo>
                  <a:pt x="4267200" y="12496800"/>
                  <a:pt x="4337050" y="12471400"/>
                  <a:pt x="4343400" y="12395200"/>
                </a:cubicBezTo>
                <a:cubicBezTo>
                  <a:pt x="4356100" y="12369800"/>
                  <a:pt x="4368800" y="12338050"/>
                  <a:pt x="4368800" y="12325350"/>
                </a:cubicBezTo>
                <a:cubicBezTo>
                  <a:pt x="4368800" y="12306300"/>
                  <a:pt x="4381500" y="12261850"/>
                  <a:pt x="4387850" y="12230100"/>
                </a:cubicBezTo>
                <a:cubicBezTo>
                  <a:pt x="4394200" y="12198350"/>
                  <a:pt x="4406900" y="12160250"/>
                  <a:pt x="4406900" y="12128500"/>
                </a:cubicBezTo>
                <a:cubicBezTo>
                  <a:pt x="4470400" y="11995150"/>
                  <a:pt x="4565650" y="11836400"/>
                  <a:pt x="4610100" y="11677650"/>
                </a:cubicBezTo>
                <a:cubicBezTo>
                  <a:pt x="4641850" y="11569700"/>
                  <a:pt x="4673600" y="11449050"/>
                  <a:pt x="4705350" y="11334750"/>
                </a:cubicBezTo>
                <a:cubicBezTo>
                  <a:pt x="4711700" y="11303000"/>
                  <a:pt x="4724400" y="11264900"/>
                  <a:pt x="4737100" y="11233150"/>
                </a:cubicBezTo>
                <a:cubicBezTo>
                  <a:pt x="4756150" y="11144250"/>
                  <a:pt x="4781550" y="11042650"/>
                  <a:pt x="4806950" y="10953750"/>
                </a:cubicBezTo>
                <a:cubicBezTo>
                  <a:pt x="4813300" y="10934700"/>
                  <a:pt x="4883150" y="10801350"/>
                  <a:pt x="4883150" y="10750550"/>
                </a:cubicBezTo>
                <a:cubicBezTo>
                  <a:pt x="4883150" y="10744200"/>
                  <a:pt x="4940300" y="10648950"/>
                  <a:pt x="4946650" y="10591800"/>
                </a:cubicBezTo>
                <a:cubicBezTo>
                  <a:pt x="4978400" y="10515600"/>
                  <a:pt x="5016500" y="10445750"/>
                  <a:pt x="5048250" y="10369550"/>
                </a:cubicBezTo>
                <a:cubicBezTo>
                  <a:pt x="5105400" y="10229850"/>
                  <a:pt x="5162550" y="10083800"/>
                  <a:pt x="5213350" y="9950450"/>
                </a:cubicBezTo>
                <a:cubicBezTo>
                  <a:pt x="5219700" y="9931400"/>
                  <a:pt x="5226050" y="9906000"/>
                  <a:pt x="5226050" y="9880600"/>
                </a:cubicBezTo>
                <a:cubicBezTo>
                  <a:pt x="5238750" y="9671050"/>
                  <a:pt x="5340350" y="9480550"/>
                  <a:pt x="5397500" y="9309100"/>
                </a:cubicBezTo>
                <a:cubicBezTo>
                  <a:pt x="5499100" y="9023350"/>
                  <a:pt x="5626100" y="8674100"/>
                  <a:pt x="5708650" y="8407400"/>
                </a:cubicBezTo>
                <a:cubicBezTo>
                  <a:pt x="5715000" y="8407400"/>
                  <a:pt x="5721350" y="8394700"/>
                  <a:pt x="5727700" y="8388350"/>
                </a:cubicBezTo>
                <a:lnTo>
                  <a:pt x="5727700" y="8083550"/>
                </a:lnTo>
                <a:cubicBezTo>
                  <a:pt x="5759450" y="7994650"/>
                  <a:pt x="5784850" y="7912100"/>
                  <a:pt x="5816600" y="7829550"/>
                </a:cubicBezTo>
                <a:cubicBezTo>
                  <a:pt x="5829300" y="7829550"/>
                  <a:pt x="5861050" y="7842250"/>
                  <a:pt x="5886450" y="7810500"/>
                </a:cubicBezTo>
                <a:cubicBezTo>
                  <a:pt x="5829300" y="7823200"/>
                  <a:pt x="5816600" y="7766050"/>
                  <a:pt x="5816600" y="7734300"/>
                </a:cubicBezTo>
                <a:cubicBezTo>
                  <a:pt x="5816600" y="7721600"/>
                  <a:pt x="5835650" y="7683500"/>
                  <a:pt x="5842000" y="7664450"/>
                </a:cubicBezTo>
                <a:cubicBezTo>
                  <a:pt x="5861050" y="7613650"/>
                  <a:pt x="5880100" y="7562850"/>
                  <a:pt x="5886450" y="7505700"/>
                </a:cubicBezTo>
                <a:cubicBezTo>
                  <a:pt x="5892800" y="7480300"/>
                  <a:pt x="5899150" y="7454900"/>
                  <a:pt x="5905500" y="7435850"/>
                </a:cubicBezTo>
                <a:cubicBezTo>
                  <a:pt x="5899150" y="7404100"/>
                  <a:pt x="5924550" y="7378700"/>
                  <a:pt x="5949950" y="7372350"/>
                </a:cubicBezTo>
                <a:cubicBezTo>
                  <a:pt x="6019800" y="7353300"/>
                  <a:pt x="6096000" y="7340600"/>
                  <a:pt x="6172200" y="7327900"/>
                </a:cubicBezTo>
                <a:cubicBezTo>
                  <a:pt x="6178550" y="7327900"/>
                  <a:pt x="6178550" y="7321550"/>
                  <a:pt x="6178550" y="7315200"/>
                </a:cubicBezTo>
                <a:cubicBezTo>
                  <a:pt x="6223000" y="7308850"/>
                  <a:pt x="6292850" y="7321550"/>
                  <a:pt x="6318250" y="7289800"/>
                </a:cubicBezTo>
                <a:cubicBezTo>
                  <a:pt x="6369050" y="7289800"/>
                  <a:pt x="6419850" y="7283450"/>
                  <a:pt x="6470650" y="7277100"/>
                </a:cubicBezTo>
                <a:cubicBezTo>
                  <a:pt x="6477000" y="7277100"/>
                  <a:pt x="6483350" y="7270750"/>
                  <a:pt x="6483350" y="7264400"/>
                </a:cubicBezTo>
                <a:cubicBezTo>
                  <a:pt x="6546850" y="7258050"/>
                  <a:pt x="6648450" y="7251700"/>
                  <a:pt x="6705600" y="7232650"/>
                </a:cubicBezTo>
                <a:cubicBezTo>
                  <a:pt x="6718300" y="7226300"/>
                  <a:pt x="6762750" y="7232650"/>
                  <a:pt x="6781800" y="7219950"/>
                </a:cubicBezTo>
                <a:lnTo>
                  <a:pt x="6965950" y="7219950"/>
                </a:lnTo>
                <a:cubicBezTo>
                  <a:pt x="6991350" y="7207250"/>
                  <a:pt x="7010400" y="7207250"/>
                  <a:pt x="7029450" y="7200900"/>
                </a:cubicBezTo>
                <a:cubicBezTo>
                  <a:pt x="7061200" y="7194550"/>
                  <a:pt x="7054850" y="7188200"/>
                  <a:pt x="7080250" y="7156450"/>
                </a:cubicBezTo>
                <a:lnTo>
                  <a:pt x="6731000" y="7156450"/>
                </a:lnTo>
                <a:lnTo>
                  <a:pt x="5962650" y="7289800"/>
                </a:lnTo>
                <a:lnTo>
                  <a:pt x="5943600" y="7270750"/>
                </a:lnTo>
                <a:cubicBezTo>
                  <a:pt x="5949950" y="7245350"/>
                  <a:pt x="5956300" y="7213600"/>
                  <a:pt x="5956300" y="7188200"/>
                </a:cubicBezTo>
                <a:cubicBezTo>
                  <a:pt x="5962650" y="7162800"/>
                  <a:pt x="5975350" y="7137400"/>
                  <a:pt x="5975350" y="7112000"/>
                </a:cubicBezTo>
                <a:cubicBezTo>
                  <a:pt x="5981700" y="7099300"/>
                  <a:pt x="5988050" y="7086600"/>
                  <a:pt x="5988050" y="7073900"/>
                </a:cubicBezTo>
                <a:cubicBezTo>
                  <a:pt x="6045200" y="7054850"/>
                  <a:pt x="6083300" y="7016750"/>
                  <a:pt x="6134100" y="7004050"/>
                </a:cubicBezTo>
                <a:cubicBezTo>
                  <a:pt x="6172200" y="6991350"/>
                  <a:pt x="6210300" y="7004050"/>
                  <a:pt x="6242050" y="6978650"/>
                </a:cubicBezTo>
                <a:lnTo>
                  <a:pt x="6413500" y="6978650"/>
                </a:lnTo>
                <a:cubicBezTo>
                  <a:pt x="6470650" y="6953250"/>
                  <a:pt x="6553200" y="6972300"/>
                  <a:pt x="6578600" y="6896100"/>
                </a:cubicBezTo>
                <a:cubicBezTo>
                  <a:pt x="6572250" y="6896100"/>
                  <a:pt x="6578600" y="6889750"/>
                  <a:pt x="6559550" y="6889750"/>
                </a:cubicBezTo>
                <a:cubicBezTo>
                  <a:pt x="6546850" y="6889750"/>
                  <a:pt x="6515100" y="6908800"/>
                  <a:pt x="6496050" y="6908800"/>
                </a:cubicBezTo>
                <a:cubicBezTo>
                  <a:pt x="6432550" y="6915150"/>
                  <a:pt x="6362700" y="6902450"/>
                  <a:pt x="6337300" y="6934200"/>
                </a:cubicBezTo>
                <a:cubicBezTo>
                  <a:pt x="6235700" y="6946900"/>
                  <a:pt x="6121400" y="6965950"/>
                  <a:pt x="6013450" y="6972300"/>
                </a:cubicBezTo>
                <a:cubicBezTo>
                  <a:pt x="6000750" y="6940550"/>
                  <a:pt x="5994400" y="6902450"/>
                  <a:pt x="5981700" y="6877050"/>
                </a:cubicBezTo>
                <a:cubicBezTo>
                  <a:pt x="5981700" y="6870700"/>
                  <a:pt x="5969000" y="6864350"/>
                  <a:pt x="5962650" y="6851650"/>
                </a:cubicBezTo>
                <a:cubicBezTo>
                  <a:pt x="5956300" y="6845300"/>
                  <a:pt x="5918200" y="6731000"/>
                  <a:pt x="5918200" y="6705600"/>
                </a:cubicBezTo>
                <a:cubicBezTo>
                  <a:pt x="5918200" y="6692900"/>
                  <a:pt x="5943600" y="6597650"/>
                  <a:pt x="5956300" y="6540500"/>
                </a:cubicBezTo>
                <a:cubicBezTo>
                  <a:pt x="5981700" y="6457950"/>
                  <a:pt x="6007100" y="6362700"/>
                  <a:pt x="6038850" y="6280150"/>
                </a:cubicBezTo>
                <a:lnTo>
                  <a:pt x="6096000" y="6146800"/>
                </a:lnTo>
                <a:cubicBezTo>
                  <a:pt x="6108700" y="6115050"/>
                  <a:pt x="6115050" y="6064250"/>
                  <a:pt x="6134100" y="6032500"/>
                </a:cubicBezTo>
                <a:cubicBezTo>
                  <a:pt x="6172200" y="5949950"/>
                  <a:pt x="6203950" y="5880100"/>
                  <a:pt x="6216650" y="5803900"/>
                </a:cubicBezTo>
                <a:cubicBezTo>
                  <a:pt x="6229350" y="5759450"/>
                  <a:pt x="6242050" y="5715000"/>
                  <a:pt x="6248400" y="5670550"/>
                </a:cubicBezTo>
                <a:cubicBezTo>
                  <a:pt x="6261100" y="5632450"/>
                  <a:pt x="6280150" y="5562600"/>
                  <a:pt x="6324600" y="5556250"/>
                </a:cubicBezTo>
                <a:cubicBezTo>
                  <a:pt x="6381750" y="5543550"/>
                  <a:pt x="6457950" y="5568950"/>
                  <a:pt x="6508750" y="5530850"/>
                </a:cubicBezTo>
                <a:cubicBezTo>
                  <a:pt x="6629400" y="5429250"/>
                  <a:pt x="6711950" y="5251450"/>
                  <a:pt x="6781800" y="5156200"/>
                </a:cubicBezTo>
                <a:lnTo>
                  <a:pt x="6781800" y="5137150"/>
                </a:lnTo>
                <a:cubicBezTo>
                  <a:pt x="6775450" y="5130800"/>
                  <a:pt x="6775450" y="5130800"/>
                  <a:pt x="6756400" y="5130800"/>
                </a:cubicBezTo>
                <a:cubicBezTo>
                  <a:pt x="6737350" y="5130800"/>
                  <a:pt x="6661150" y="5251450"/>
                  <a:pt x="6623050" y="5283200"/>
                </a:cubicBezTo>
                <a:cubicBezTo>
                  <a:pt x="6578600" y="5327650"/>
                  <a:pt x="6470650" y="5467350"/>
                  <a:pt x="6445250" y="5467350"/>
                </a:cubicBezTo>
                <a:lnTo>
                  <a:pt x="6292850" y="5467350"/>
                </a:lnTo>
                <a:cubicBezTo>
                  <a:pt x="6280150" y="5454650"/>
                  <a:pt x="6273800" y="5422900"/>
                  <a:pt x="6273800" y="5403850"/>
                </a:cubicBezTo>
                <a:lnTo>
                  <a:pt x="6273800" y="5391150"/>
                </a:lnTo>
                <a:cubicBezTo>
                  <a:pt x="6273800" y="5372100"/>
                  <a:pt x="6299200" y="5372100"/>
                  <a:pt x="6286500" y="5340350"/>
                </a:cubicBezTo>
                <a:cubicBezTo>
                  <a:pt x="6203950" y="5391150"/>
                  <a:pt x="6210300" y="5511800"/>
                  <a:pt x="6191250" y="5594350"/>
                </a:cubicBezTo>
                <a:cubicBezTo>
                  <a:pt x="6184900" y="5619750"/>
                  <a:pt x="6191250" y="5664200"/>
                  <a:pt x="6172200" y="5702300"/>
                </a:cubicBezTo>
                <a:cubicBezTo>
                  <a:pt x="6121400" y="5822950"/>
                  <a:pt x="5854700" y="6457950"/>
                  <a:pt x="5854700" y="6699250"/>
                </a:cubicBezTo>
                <a:cubicBezTo>
                  <a:pt x="5854700" y="6737350"/>
                  <a:pt x="5924550" y="6877050"/>
                  <a:pt x="5930900" y="6902450"/>
                </a:cubicBezTo>
                <a:cubicBezTo>
                  <a:pt x="5937250" y="6921500"/>
                  <a:pt x="5943600" y="6965950"/>
                  <a:pt x="5943600" y="6985000"/>
                </a:cubicBezTo>
                <a:cubicBezTo>
                  <a:pt x="5943600" y="7054850"/>
                  <a:pt x="5861050" y="7239000"/>
                  <a:pt x="5861050" y="7296150"/>
                </a:cubicBezTo>
                <a:cubicBezTo>
                  <a:pt x="5861050" y="7308850"/>
                  <a:pt x="5784850" y="7448550"/>
                  <a:pt x="5765800" y="7537450"/>
                </a:cubicBezTo>
                <a:cubicBezTo>
                  <a:pt x="5753100" y="7569200"/>
                  <a:pt x="5740400" y="7626350"/>
                  <a:pt x="5740400" y="7645400"/>
                </a:cubicBezTo>
                <a:cubicBezTo>
                  <a:pt x="5740400" y="7658100"/>
                  <a:pt x="5702300" y="7753350"/>
                  <a:pt x="5689600" y="7804150"/>
                </a:cubicBezTo>
                <a:cubicBezTo>
                  <a:pt x="5670550" y="7905750"/>
                  <a:pt x="5619750" y="8096250"/>
                  <a:pt x="5619750" y="8115300"/>
                </a:cubicBezTo>
                <a:cubicBezTo>
                  <a:pt x="5619750" y="8128000"/>
                  <a:pt x="5664200" y="8274050"/>
                  <a:pt x="5664200" y="8293100"/>
                </a:cubicBezTo>
                <a:cubicBezTo>
                  <a:pt x="5664200" y="8305800"/>
                  <a:pt x="5657850" y="8305800"/>
                  <a:pt x="5651500" y="8312150"/>
                </a:cubicBezTo>
                <a:cubicBezTo>
                  <a:pt x="5619750" y="8407400"/>
                  <a:pt x="5568950" y="8515350"/>
                  <a:pt x="5524500" y="8604250"/>
                </a:cubicBezTo>
                <a:cubicBezTo>
                  <a:pt x="5499100" y="8648700"/>
                  <a:pt x="5467350" y="8743950"/>
                  <a:pt x="5467350" y="8763000"/>
                </a:cubicBezTo>
                <a:cubicBezTo>
                  <a:pt x="5467350" y="8775700"/>
                  <a:pt x="5403850" y="8902700"/>
                  <a:pt x="5384800" y="8978900"/>
                </a:cubicBezTo>
                <a:cubicBezTo>
                  <a:pt x="5334000" y="9137650"/>
                  <a:pt x="5295900" y="9309100"/>
                  <a:pt x="5232400" y="9474200"/>
                </a:cubicBezTo>
                <a:cubicBezTo>
                  <a:pt x="5200650" y="9569450"/>
                  <a:pt x="5149850" y="9664700"/>
                  <a:pt x="5111750" y="9766300"/>
                </a:cubicBezTo>
                <a:cubicBezTo>
                  <a:pt x="5086350" y="9836150"/>
                  <a:pt x="5086350" y="9925050"/>
                  <a:pt x="5073650" y="9994900"/>
                </a:cubicBezTo>
                <a:lnTo>
                  <a:pt x="4654550" y="11004550"/>
                </a:lnTo>
                <a:lnTo>
                  <a:pt x="4654550" y="11150600"/>
                </a:lnTo>
                <a:cubicBezTo>
                  <a:pt x="4610100" y="11328400"/>
                  <a:pt x="4527550" y="11525250"/>
                  <a:pt x="4425950" y="11696700"/>
                </a:cubicBezTo>
                <a:cubicBezTo>
                  <a:pt x="4400550" y="11747500"/>
                  <a:pt x="4356100" y="11849100"/>
                  <a:pt x="4330700" y="11899900"/>
                </a:cubicBezTo>
                <a:cubicBezTo>
                  <a:pt x="4305300" y="11957050"/>
                  <a:pt x="4279900" y="12007850"/>
                  <a:pt x="4260850" y="12071350"/>
                </a:cubicBezTo>
                <a:cubicBezTo>
                  <a:pt x="4248150" y="12109450"/>
                  <a:pt x="4241800" y="12166600"/>
                  <a:pt x="4222750" y="12198350"/>
                </a:cubicBezTo>
                <a:cubicBezTo>
                  <a:pt x="4216400" y="12211050"/>
                  <a:pt x="4203700" y="12217400"/>
                  <a:pt x="4191000" y="12217400"/>
                </a:cubicBezTo>
                <a:cubicBezTo>
                  <a:pt x="4171950" y="12217400"/>
                  <a:pt x="4178300" y="12204700"/>
                  <a:pt x="4171950" y="12204700"/>
                </a:cubicBezTo>
                <a:lnTo>
                  <a:pt x="4171950" y="11563350"/>
                </a:lnTo>
                <a:cubicBezTo>
                  <a:pt x="4159250" y="11512550"/>
                  <a:pt x="4140200" y="11417300"/>
                  <a:pt x="4140200" y="11404600"/>
                </a:cubicBezTo>
                <a:cubicBezTo>
                  <a:pt x="4140200" y="11360150"/>
                  <a:pt x="4171950" y="11334750"/>
                  <a:pt x="4171950" y="11303000"/>
                </a:cubicBezTo>
                <a:cubicBezTo>
                  <a:pt x="4171950" y="11283950"/>
                  <a:pt x="4140200" y="11188700"/>
                  <a:pt x="4121150" y="11131550"/>
                </a:cubicBezTo>
                <a:cubicBezTo>
                  <a:pt x="4121150" y="11131550"/>
                  <a:pt x="4121150" y="11125200"/>
                  <a:pt x="4102100" y="11118850"/>
                </a:cubicBezTo>
                <a:cubicBezTo>
                  <a:pt x="4102100" y="11144250"/>
                  <a:pt x="4070350" y="11169650"/>
                  <a:pt x="4070350" y="11195050"/>
                </a:cubicBezTo>
                <a:cubicBezTo>
                  <a:pt x="4064000" y="11220450"/>
                  <a:pt x="4057650" y="11258550"/>
                  <a:pt x="4057650" y="11277600"/>
                </a:cubicBezTo>
                <a:lnTo>
                  <a:pt x="4057650" y="11582400"/>
                </a:lnTo>
                <a:cubicBezTo>
                  <a:pt x="4057650" y="11620500"/>
                  <a:pt x="4051300" y="11626850"/>
                  <a:pt x="4032250" y="11626850"/>
                </a:cubicBezTo>
                <a:cubicBezTo>
                  <a:pt x="3987800" y="11626850"/>
                  <a:pt x="3994150" y="11531600"/>
                  <a:pt x="3987800" y="11499850"/>
                </a:cubicBezTo>
                <a:cubicBezTo>
                  <a:pt x="3968750" y="11385550"/>
                  <a:pt x="3949700" y="11277600"/>
                  <a:pt x="3930650" y="11169650"/>
                </a:cubicBezTo>
                <a:cubicBezTo>
                  <a:pt x="3924300" y="11156950"/>
                  <a:pt x="3784600" y="11010900"/>
                  <a:pt x="3740150" y="11010900"/>
                </a:cubicBezTo>
                <a:cubicBezTo>
                  <a:pt x="3689350" y="11010900"/>
                  <a:pt x="3702050" y="11118850"/>
                  <a:pt x="3702050" y="11144250"/>
                </a:cubicBezTo>
                <a:cubicBezTo>
                  <a:pt x="3702050" y="11156950"/>
                  <a:pt x="3721100" y="11334750"/>
                  <a:pt x="3721100" y="11347450"/>
                </a:cubicBezTo>
                <a:cubicBezTo>
                  <a:pt x="3721100" y="11366500"/>
                  <a:pt x="3721100" y="11372850"/>
                  <a:pt x="3714750" y="11385550"/>
                </a:cubicBezTo>
                <a:lnTo>
                  <a:pt x="3676650" y="11385550"/>
                </a:lnTo>
                <a:cubicBezTo>
                  <a:pt x="3676650" y="11372850"/>
                  <a:pt x="3676650" y="11347450"/>
                  <a:pt x="3670300" y="11334750"/>
                </a:cubicBezTo>
                <a:cubicBezTo>
                  <a:pt x="3651250" y="11290300"/>
                  <a:pt x="3619500" y="11264900"/>
                  <a:pt x="3613150" y="11226800"/>
                </a:cubicBezTo>
                <a:cubicBezTo>
                  <a:pt x="3600450" y="11182350"/>
                  <a:pt x="3587750" y="11112500"/>
                  <a:pt x="3575050" y="11061700"/>
                </a:cubicBezTo>
                <a:cubicBezTo>
                  <a:pt x="3575050" y="11049000"/>
                  <a:pt x="3562350" y="11042650"/>
                  <a:pt x="3562350" y="11029950"/>
                </a:cubicBezTo>
                <a:cubicBezTo>
                  <a:pt x="3562350" y="11010900"/>
                  <a:pt x="3581400" y="11004550"/>
                  <a:pt x="3594100" y="11004550"/>
                </a:cubicBezTo>
                <a:lnTo>
                  <a:pt x="3594100" y="10979150"/>
                </a:lnTo>
                <a:cubicBezTo>
                  <a:pt x="3587750" y="10979150"/>
                  <a:pt x="3587750" y="10985500"/>
                  <a:pt x="3575050" y="10985500"/>
                </a:cubicBezTo>
                <a:cubicBezTo>
                  <a:pt x="3536950" y="10985500"/>
                  <a:pt x="3409950" y="10864850"/>
                  <a:pt x="3409950" y="10858500"/>
                </a:cubicBezTo>
                <a:cubicBezTo>
                  <a:pt x="3397250" y="10839450"/>
                  <a:pt x="3302000" y="10731500"/>
                  <a:pt x="3251200" y="10731500"/>
                </a:cubicBezTo>
                <a:cubicBezTo>
                  <a:pt x="3232150" y="10731500"/>
                  <a:pt x="3187700" y="10744200"/>
                  <a:pt x="3175000" y="10744200"/>
                </a:cubicBezTo>
                <a:cubicBezTo>
                  <a:pt x="3130550" y="10744200"/>
                  <a:pt x="3130550" y="10750550"/>
                  <a:pt x="3098800" y="10706100"/>
                </a:cubicBezTo>
                <a:lnTo>
                  <a:pt x="3073400" y="10706100"/>
                </a:lnTo>
                <a:lnTo>
                  <a:pt x="3073400" y="10839450"/>
                </a:lnTo>
                <a:cubicBezTo>
                  <a:pt x="3155950" y="10991850"/>
                  <a:pt x="3149600" y="11131550"/>
                  <a:pt x="3175000" y="11283950"/>
                </a:cubicBezTo>
                <a:cubicBezTo>
                  <a:pt x="3200400" y="11449050"/>
                  <a:pt x="3276600" y="11614150"/>
                  <a:pt x="3333750" y="11779250"/>
                </a:cubicBezTo>
                <a:cubicBezTo>
                  <a:pt x="3378200" y="11906250"/>
                  <a:pt x="3416300" y="12045950"/>
                  <a:pt x="3441700" y="12179300"/>
                </a:cubicBezTo>
                <a:cubicBezTo>
                  <a:pt x="3448050" y="12198350"/>
                  <a:pt x="3460750" y="12230100"/>
                  <a:pt x="3460750" y="12255500"/>
                </a:cubicBezTo>
                <a:cubicBezTo>
                  <a:pt x="3473450" y="12382500"/>
                  <a:pt x="3498850" y="12458700"/>
                  <a:pt x="3549650" y="12611100"/>
                </a:cubicBezTo>
                <a:lnTo>
                  <a:pt x="3175000" y="12611100"/>
                </a:lnTo>
                <a:lnTo>
                  <a:pt x="3003550" y="11938000"/>
                </a:lnTo>
                <a:cubicBezTo>
                  <a:pt x="3009900" y="11880850"/>
                  <a:pt x="3035300" y="11772900"/>
                  <a:pt x="3035300" y="11753850"/>
                </a:cubicBezTo>
                <a:cubicBezTo>
                  <a:pt x="3035300" y="11703050"/>
                  <a:pt x="3016250" y="11677650"/>
                  <a:pt x="2984500" y="11607800"/>
                </a:cubicBezTo>
                <a:cubicBezTo>
                  <a:pt x="2959100" y="11557000"/>
                  <a:pt x="2933700" y="11499850"/>
                  <a:pt x="2921000" y="11436350"/>
                </a:cubicBezTo>
                <a:cubicBezTo>
                  <a:pt x="2895600" y="11309350"/>
                  <a:pt x="2857500" y="11137900"/>
                  <a:pt x="2819400" y="11023600"/>
                </a:cubicBezTo>
                <a:cubicBezTo>
                  <a:pt x="2813050" y="11061700"/>
                  <a:pt x="2813050" y="11099800"/>
                  <a:pt x="2806700" y="11137900"/>
                </a:cubicBezTo>
                <a:cubicBezTo>
                  <a:pt x="2806700" y="11156950"/>
                  <a:pt x="2787650" y="11169650"/>
                  <a:pt x="2781300" y="11188700"/>
                </a:cubicBezTo>
                <a:lnTo>
                  <a:pt x="2762250" y="11188700"/>
                </a:lnTo>
                <a:cubicBezTo>
                  <a:pt x="2736850" y="11080750"/>
                  <a:pt x="2705100" y="10941050"/>
                  <a:pt x="2660650" y="10839450"/>
                </a:cubicBezTo>
                <a:cubicBezTo>
                  <a:pt x="2654300" y="10839450"/>
                  <a:pt x="2647950" y="10845800"/>
                  <a:pt x="2641600" y="10852150"/>
                </a:cubicBezTo>
                <a:lnTo>
                  <a:pt x="2641600" y="11042650"/>
                </a:lnTo>
                <a:cubicBezTo>
                  <a:pt x="2654300" y="11074400"/>
                  <a:pt x="2673350" y="11118850"/>
                  <a:pt x="2673350" y="11137900"/>
                </a:cubicBezTo>
                <a:lnTo>
                  <a:pt x="2673350" y="11341100"/>
                </a:lnTo>
                <a:cubicBezTo>
                  <a:pt x="2679700" y="11442700"/>
                  <a:pt x="2781300" y="11455400"/>
                  <a:pt x="2781300" y="11557000"/>
                </a:cubicBezTo>
                <a:lnTo>
                  <a:pt x="2781300" y="11696700"/>
                </a:lnTo>
                <a:cubicBezTo>
                  <a:pt x="2787650" y="11753850"/>
                  <a:pt x="2787650" y="11811000"/>
                  <a:pt x="2800350" y="11868150"/>
                </a:cubicBezTo>
                <a:cubicBezTo>
                  <a:pt x="2800350" y="11880850"/>
                  <a:pt x="2825750" y="11899900"/>
                  <a:pt x="2825750" y="11925300"/>
                </a:cubicBezTo>
                <a:cubicBezTo>
                  <a:pt x="2851150" y="12058650"/>
                  <a:pt x="2914650" y="12204700"/>
                  <a:pt x="2933700" y="12357100"/>
                </a:cubicBezTo>
                <a:cubicBezTo>
                  <a:pt x="2933700" y="12382500"/>
                  <a:pt x="2959100" y="12439650"/>
                  <a:pt x="2959100" y="12458700"/>
                </a:cubicBezTo>
                <a:lnTo>
                  <a:pt x="2959100" y="12490450"/>
                </a:lnTo>
                <a:cubicBezTo>
                  <a:pt x="2952750" y="12496800"/>
                  <a:pt x="2959100" y="12496800"/>
                  <a:pt x="2940050" y="12496800"/>
                </a:cubicBezTo>
                <a:cubicBezTo>
                  <a:pt x="2882900" y="12496800"/>
                  <a:pt x="2882900" y="12376150"/>
                  <a:pt x="2882900" y="12376150"/>
                </a:cubicBezTo>
                <a:cubicBezTo>
                  <a:pt x="2863850" y="12325350"/>
                  <a:pt x="2863850" y="12223750"/>
                  <a:pt x="2844800" y="12166600"/>
                </a:cubicBezTo>
                <a:cubicBezTo>
                  <a:pt x="2825750" y="12096750"/>
                  <a:pt x="2819400" y="12014200"/>
                  <a:pt x="2781300" y="11944350"/>
                </a:cubicBezTo>
                <a:lnTo>
                  <a:pt x="2698750" y="11944350"/>
                </a:lnTo>
                <a:cubicBezTo>
                  <a:pt x="2686050" y="12033250"/>
                  <a:pt x="2692400" y="12128500"/>
                  <a:pt x="2667000" y="12217400"/>
                </a:cubicBezTo>
                <a:cubicBezTo>
                  <a:pt x="2647950" y="12287250"/>
                  <a:pt x="2628900" y="12319000"/>
                  <a:pt x="2628900" y="12376150"/>
                </a:cubicBezTo>
                <a:cubicBezTo>
                  <a:pt x="2628900" y="12388850"/>
                  <a:pt x="2660650" y="12534900"/>
                  <a:pt x="2660650" y="12553950"/>
                </a:cubicBezTo>
                <a:cubicBezTo>
                  <a:pt x="2660650" y="12598400"/>
                  <a:pt x="2616200" y="12611100"/>
                  <a:pt x="2590800" y="12611100"/>
                </a:cubicBezTo>
                <a:cubicBezTo>
                  <a:pt x="2571750" y="12611100"/>
                  <a:pt x="2546350" y="12598400"/>
                  <a:pt x="2540000" y="12598400"/>
                </a:cubicBezTo>
                <a:lnTo>
                  <a:pt x="2305050" y="12598400"/>
                </a:lnTo>
                <a:cubicBezTo>
                  <a:pt x="2305050" y="12598400"/>
                  <a:pt x="2311400" y="12611100"/>
                  <a:pt x="2292350" y="12611100"/>
                </a:cubicBezTo>
                <a:lnTo>
                  <a:pt x="1403350" y="12611100"/>
                </a:lnTo>
                <a:cubicBezTo>
                  <a:pt x="1397000" y="12547600"/>
                  <a:pt x="1390650" y="12477750"/>
                  <a:pt x="1371600" y="12420600"/>
                </a:cubicBezTo>
                <a:cubicBezTo>
                  <a:pt x="1371600" y="12407900"/>
                  <a:pt x="1346200" y="12401550"/>
                  <a:pt x="1339850" y="12388850"/>
                </a:cubicBezTo>
                <a:cubicBezTo>
                  <a:pt x="1333500" y="12395200"/>
                  <a:pt x="1333500" y="12407900"/>
                  <a:pt x="1333500" y="12509500"/>
                </a:cubicBezTo>
                <a:cubicBezTo>
                  <a:pt x="1339850" y="12522200"/>
                  <a:pt x="1339850" y="12541250"/>
                  <a:pt x="1365250" y="12553950"/>
                </a:cubicBezTo>
                <a:cubicBezTo>
                  <a:pt x="1365250" y="12598400"/>
                  <a:pt x="1320800" y="12585700"/>
                  <a:pt x="1314450" y="12611100"/>
                </a:cubicBezTo>
                <a:lnTo>
                  <a:pt x="6350" y="12611100"/>
                </a:lnTo>
                <a:lnTo>
                  <a:pt x="6350" y="12147550"/>
                </a:lnTo>
                <a:lnTo>
                  <a:pt x="44450" y="12141200"/>
                </a:lnTo>
                <a:cubicBezTo>
                  <a:pt x="82550" y="12153900"/>
                  <a:pt x="114300" y="12153900"/>
                  <a:pt x="139700" y="12153900"/>
                </a:cubicBezTo>
                <a:cubicBezTo>
                  <a:pt x="139700" y="12185650"/>
                  <a:pt x="133350" y="12217400"/>
                  <a:pt x="146050" y="12249150"/>
                </a:cubicBezTo>
                <a:cubicBezTo>
                  <a:pt x="165100" y="12306300"/>
                  <a:pt x="254000" y="12414250"/>
                  <a:pt x="254000" y="12426950"/>
                </a:cubicBezTo>
                <a:cubicBezTo>
                  <a:pt x="254000" y="12446000"/>
                  <a:pt x="215900" y="12452350"/>
                  <a:pt x="209550" y="12471400"/>
                </a:cubicBezTo>
                <a:cubicBezTo>
                  <a:pt x="203200" y="12477750"/>
                  <a:pt x="196850" y="12503150"/>
                  <a:pt x="196850" y="12515850"/>
                </a:cubicBezTo>
                <a:cubicBezTo>
                  <a:pt x="196850" y="12553950"/>
                  <a:pt x="241300" y="12547600"/>
                  <a:pt x="260350" y="12553950"/>
                </a:cubicBezTo>
                <a:cubicBezTo>
                  <a:pt x="266700" y="12560300"/>
                  <a:pt x="279400" y="12566650"/>
                  <a:pt x="285750" y="12566650"/>
                </a:cubicBezTo>
                <a:lnTo>
                  <a:pt x="412750" y="12560300"/>
                </a:lnTo>
                <a:cubicBezTo>
                  <a:pt x="406400" y="12547600"/>
                  <a:pt x="387350" y="12534900"/>
                  <a:pt x="381000" y="12522200"/>
                </a:cubicBezTo>
                <a:lnTo>
                  <a:pt x="381000" y="12496800"/>
                </a:lnTo>
                <a:cubicBezTo>
                  <a:pt x="387350" y="12490450"/>
                  <a:pt x="381000" y="12490450"/>
                  <a:pt x="400050" y="12490450"/>
                </a:cubicBezTo>
                <a:cubicBezTo>
                  <a:pt x="412750" y="12490450"/>
                  <a:pt x="431800" y="12503150"/>
                  <a:pt x="444500" y="12503150"/>
                </a:cubicBezTo>
                <a:cubicBezTo>
                  <a:pt x="463550" y="12503150"/>
                  <a:pt x="571500" y="12477750"/>
                  <a:pt x="635000" y="12465050"/>
                </a:cubicBezTo>
                <a:cubicBezTo>
                  <a:pt x="641350" y="12465050"/>
                  <a:pt x="641350" y="12458700"/>
                  <a:pt x="641350" y="12452350"/>
                </a:cubicBezTo>
                <a:lnTo>
                  <a:pt x="685800" y="12452350"/>
                </a:lnTo>
                <a:lnTo>
                  <a:pt x="736600" y="12452350"/>
                </a:lnTo>
                <a:cubicBezTo>
                  <a:pt x="742950" y="12458700"/>
                  <a:pt x="742950" y="12465050"/>
                  <a:pt x="749300" y="12465050"/>
                </a:cubicBezTo>
                <a:cubicBezTo>
                  <a:pt x="768350" y="12471400"/>
                  <a:pt x="787400" y="12471400"/>
                  <a:pt x="800100" y="12477750"/>
                </a:cubicBezTo>
                <a:cubicBezTo>
                  <a:pt x="838200" y="12496800"/>
                  <a:pt x="869950" y="12534900"/>
                  <a:pt x="901700" y="12566650"/>
                </a:cubicBezTo>
                <a:cubicBezTo>
                  <a:pt x="946150" y="12553950"/>
                  <a:pt x="996950" y="12541250"/>
                  <a:pt x="1047750" y="12528550"/>
                </a:cubicBezTo>
                <a:cubicBezTo>
                  <a:pt x="1060450" y="12439650"/>
                  <a:pt x="1104900" y="12363450"/>
                  <a:pt x="1130300" y="12268200"/>
                </a:cubicBezTo>
                <a:cubicBezTo>
                  <a:pt x="1143000" y="12249150"/>
                  <a:pt x="1149350" y="12217400"/>
                  <a:pt x="1149350" y="12198350"/>
                </a:cubicBezTo>
                <a:cubicBezTo>
                  <a:pt x="1149350" y="12166600"/>
                  <a:pt x="1098550" y="12147550"/>
                  <a:pt x="1085850" y="12147550"/>
                </a:cubicBezTo>
                <a:cubicBezTo>
                  <a:pt x="1066800" y="12147550"/>
                  <a:pt x="1028700" y="12223750"/>
                  <a:pt x="1003300" y="12242800"/>
                </a:cubicBezTo>
                <a:cubicBezTo>
                  <a:pt x="996950" y="12249150"/>
                  <a:pt x="977900" y="12249150"/>
                  <a:pt x="958850" y="12249150"/>
                </a:cubicBezTo>
                <a:cubicBezTo>
                  <a:pt x="952500" y="12255500"/>
                  <a:pt x="965200" y="12261850"/>
                  <a:pt x="946150" y="12261850"/>
                </a:cubicBezTo>
                <a:cubicBezTo>
                  <a:pt x="933450" y="12261850"/>
                  <a:pt x="914400" y="12236450"/>
                  <a:pt x="895350" y="12230100"/>
                </a:cubicBezTo>
                <a:cubicBezTo>
                  <a:pt x="819150" y="12211050"/>
                  <a:pt x="749300" y="12204700"/>
                  <a:pt x="673100" y="12192000"/>
                </a:cubicBezTo>
                <a:cubicBezTo>
                  <a:pt x="673100" y="12160250"/>
                  <a:pt x="673100" y="12109450"/>
                  <a:pt x="660400" y="12071350"/>
                </a:cubicBezTo>
                <a:cubicBezTo>
                  <a:pt x="628650" y="11957050"/>
                  <a:pt x="546100" y="11760200"/>
                  <a:pt x="546100" y="11741150"/>
                </a:cubicBezTo>
                <a:cubicBezTo>
                  <a:pt x="546100" y="11728450"/>
                  <a:pt x="590550" y="11690350"/>
                  <a:pt x="590550" y="11671300"/>
                </a:cubicBezTo>
                <a:cubicBezTo>
                  <a:pt x="590550" y="11658600"/>
                  <a:pt x="565150" y="11639550"/>
                  <a:pt x="558800" y="11620500"/>
                </a:cubicBezTo>
                <a:cubicBezTo>
                  <a:pt x="533400" y="11576050"/>
                  <a:pt x="508000" y="11518900"/>
                  <a:pt x="495300" y="11461750"/>
                </a:cubicBezTo>
                <a:cubicBezTo>
                  <a:pt x="482600" y="11410950"/>
                  <a:pt x="476250" y="11353800"/>
                  <a:pt x="469900" y="11296650"/>
                </a:cubicBezTo>
                <a:cubicBezTo>
                  <a:pt x="469900" y="11296650"/>
                  <a:pt x="476250" y="11290300"/>
                  <a:pt x="476250" y="11283950"/>
                </a:cubicBezTo>
                <a:lnTo>
                  <a:pt x="495300" y="11283950"/>
                </a:lnTo>
                <a:cubicBezTo>
                  <a:pt x="590550" y="11404600"/>
                  <a:pt x="673100" y="11512550"/>
                  <a:pt x="781050" y="11595100"/>
                </a:cubicBezTo>
                <a:cubicBezTo>
                  <a:pt x="800100" y="11614150"/>
                  <a:pt x="850900" y="11588750"/>
                  <a:pt x="889000" y="11607800"/>
                </a:cubicBezTo>
                <a:cubicBezTo>
                  <a:pt x="920750" y="11626850"/>
                  <a:pt x="933450" y="11684000"/>
                  <a:pt x="952500" y="11722100"/>
                </a:cubicBezTo>
                <a:cubicBezTo>
                  <a:pt x="984250" y="11779250"/>
                  <a:pt x="1016000" y="11798300"/>
                  <a:pt x="1073150" y="11798300"/>
                </a:cubicBezTo>
                <a:cubicBezTo>
                  <a:pt x="1092200" y="11798300"/>
                  <a:pt x="1143000" y="11779250"/>
                  <a:pt x="1155700" y="11779250"/>
                </a:cubicBezTo>
                <a:cubicBezTo>
                  <a:pt x="1244600" y="11779250"/>
                  <a:pt x="1276350" y="11893550"/>
                  <a:pt x="1289050" y="11982450"/>
                </a:cubicBezTo>
                <a:lnTo>
                  <a:pt x="1314450" y="11982450"/>
                </a:lnTo>
                <a:cubicBezTo>
                  <a:pt x="1320800" y="11969750"/>
                  <a:pt x="1320800" y="11944350"/>
                  <a:pt x="1320800" y="11931650"/>
                </a:cubicBezTo>
                <a:cubicBezTo>
                  <a:pt x="1320800" y="11715750"/>
                  <a:pt x="1225550" y="11493500"/>
                  <a:pt x="1225550" y="11410950"/>
                </a:cubicBezTo>
                <a:cubicBezTo>
                  <a:pt x="1225550" y="11398250"/>
                  <a:pt x="1206500" y="11372850"/>
                  <a:pt x="1200150" y="11347450"/>
                </a:cubicBezTo>
                <a:cubicBezTo>
                  <a:pt x="1193800" y="11353800"/>
                  <a:pt x="1193800" y="11360150"/>
                  <a:pt x="1193800" y="11372850"/>
                </a:cubicBezTo>
                <a:cubicBezTo>
                  <a:pt x="1193800" y="11391900"/>
                  <a:pt x="1219200" y="11550650"/>
                  <a:pt x="1219200" y="11569700"/>
                </a:cubicBezTo>
                <a:cubicBezTo>
                  <a:pt x="1219200" y="11582400"/>
                  <a:pt x="1206500" y="11620500"/>
                  <a:pt x="1206500" y="11645900"/>
                </a:cubicBezTo>
                <a:lnTo>
                  <a:pt x="1212850" y="11652250"/>
                </a:lnTo>
                <a:lnTo>
                  <a:pt x="1174750" y="11652250"/>
                </a:lnTo>
                <a:cubicBezTo>
                  <a:pt x="1174750" y="11645900"/>
                  <a:pt x="1174750" y="11639550"/>
                  <a:pt x="1168400" y="11633200"/>
                </a:cubicBezTo>
                <a:cubicBezTo>
                  <a:pt x="1123950" y="11595100"/>
                  <a:pt x="1104900" y="11550650"/>
                  <a:pt x="1085850" y="11499850"/>
                </a:cubicBezTo>
                <a:cubicBezTo>
                  <a:pt x="1041400" y="11410950"/>
                  <a:pt x="1035050" y="11296650"/>
                  <a:pt x="996950" y="11195050"/>
                </a:cubicBezTo>
                <a:cubicBezTo>
                  <a:pt x="977900" y="11144250"/>
                  <a:pt x="952500" y="11087100"/>
                  <a:pt x="914400" y="11055350"/>
                </a:cubicBezTo>
                <a:cubicBezTo>
                  <a:pt x="869950" y="11017250"/>
                  <a:pt x="844550" y="11010900"/>
                  <a:pt x="800100" y="10991850"/>
                </a:cubicBezTo>
                <a:cubicBezTo>
                  <a:pt x="793750" y="10991850"/>
                  <a:pt x="793750" y="10985500"/>
                  <a:pt x="787400" y="10979150"/>
                </a:cubicBezTo>
                <a:cubicBezTo>
                  <a:pt x="736600" y="10972800"/>
                  <a:pt x="692150" y="10960100"/>
                  <a:pt x="641350" y="10953750"/>
                </a:cubicBezTo>
                <a:cubicBezTo>
                  <a:pt x="641350" y="10953750"/>
                  <a:pt x="641350" y="10947400"/>
                  <a:pt x="622300" y="10947400"/>
                </a:cubicBezTo>
                <a:lnTo>
                  <a:pt x="355600" y="10947400"/>
                </a:lnTo>
                <a:cubicBezTo>
                  <a:pt x="330200" y="10960100"/>
                  <a:pt x="304800" y="10960100"/>
                  <a:pt x="279400" y="10966450"/>
                </a:cubicBezTo>
                <a:cubicBezTo>
                  <a:pt x="234950" y="10985500"/>
                  <a:pt x="139700" y="11004550"/>
                  <a:pt x="127000" y="11061700"/>
                </a:cubicBezTo>
                <a:cubicBezTo>
                  <a:pt x="120650" y="11093450"/>
                  <a:pt x="139700" y="11163300"/>
                  <a:pt x="107950" y="11201400"/>
                </a:cubicBezTo>
                <a:cubicBezTo>
                  <a:pt x="88900" y="11201400"/>
                  <a:pt x="69850" y="11188700"/>
                  <a:pt x="50800" y="11182350"/>
                </a:cubicBezTo>
                <a:cubicBezTo>
                  <a:pt x="50800" y="11169650"/>
                  <a:pt x="31750" y="11156950"/>
                  <a:pt x="25400" y="11137900"/>
                </a:cubicBezTo>
                <a:cubicBezTo>
                  <a:pt x="12700" y="11093450"/>
                  <a:pt x="0" y="11017250"/>
                  <a:pt x="0" y="11004550"/>
                </a:cubicBezTo>
                <a:lnTo>
                  <a:pt x="0" y="10483850"/>
                </a:lnTo>
                <a:cubicBezTo>
                  <a:pt x="19050" y="10426700"/>
                  <a:pt x="44450" y="10375900"/>
                  <a:pt x="69850" y="10312400"/>
                </a:cubicBezTo>
                <a:lnTo>
                  <a:pt x="69850" y="10128250"/>
                </a:lnTo>
                <a:cubicBezTo>
                  <a:pt x="57150" y="10128250"/>
                  <a:pt x="38100" y="10128250"/>
                  <a:pt x="25400" y="10121900"/>
                </a:cubicBezTo>
                <a:cubicBezTo>
                  <a:pt x="25400" y="10115550"/>
                  <a:pt x="6350" y="10102850"/>
                  <a:pt x="6350" y="10090150"/>
                </a:cubicBezTo>
                <a:lnTo>
                  <a:pt x="6350" y="9994900"/>
                </a:lnTo>
                <a:lnTo>
                  <a:pt x="44450" y="9994900"/>
                </a:lnTo>
                <a:cubicBezTo>
                  <a:pt x="95250" y="10064750"/>
                  <a:pt x="254000" y="10140950"/>
                  <a:pt x="355600" y="10140950"/>
                </a:cubicBezTo>
                <a:cubicBezTo>
                  <a:pt x="419100" y="10140950"/>
                  <a:pt x="438150" y="10109200"/>
                  <a:pt x="514350" y="10090150"/>
                </a:cubicBezTo>
                <a:cubicBezTo>
                  <a:pt x="527050" y="10083800"/>
                  <a:pt x="527050" y="10064750"/>
                  <a:pt x="539750" y="10052050"/>
                </a:cubicBezTo>
                <a:lnTo>
                  <a:pt x="539750" y="9823450"/>
                </a:lnTo>
                <a:lnTo>
                  <a:pt x="577850" y="9823450"/>
                </a:lnTo>
                <a:cubicBezTo>
                  <a:pt x="609600" y="9861550"/>
                  <a:pt x="647700" y="9893300"/>
                  <a:pt x="704850" y="9899650"/>
                </a:cubicBezTo>
                <a:cubicBezTo>
                  <a:pt x="730250" y="9912350"/>
                  <a:pt x="717550" y="9944100"/>
                  <a:pt x="723900" y="9969500"/>
                </a:cubicBezTo>
                <a:cubicBezTo>
                  <a:pt x="730250" y="9975850"/>
                  <a:pt x="723900" y="9975850"/>
                  <a:pt x="742950" y="9975850"/>
                </a:cubicBezTo>
                <a:cubicBezTo>
                  <a:pt x="755650" y="9975850"/>
                  <a:pt x="781050" y="9931400"/>
                  <a:pt x="806450" y="9912350"/>
                </a:cubicBezTo>
                <a:lnTo>
                  <a:pt x="831850" y="9912350"/>
                </a:lnTo>
                <a:lnTo>
                  <a:pt x="831850" y="9994900"/>
                </a:lnTo>
                <a:cubicBezTo>
                  <a:pt x="825500" y="10013950"/>
                  <a:pt x="812800" y="10026650"/>
                  <a:pt x="806450" y="10045700"/>
                </a:cubicBezTo>
                <a:cubicBezTo>
                  <a:pt x="787400" y="10109200"/>
                  <a:pt x="787400" y="10185400"/>
                  <a:pt x="781050" y="10255250"/>
                </a:cubicBezTo>
                <a:cubicBezTo>
                  <a:pt x="781050" y="10255250"/>
                  <a:pt x="774700" y="10248900"/>
                  <a:pt x="774700" y="10267950"/>
                </a:cubicBezTo>
                <a:lnTo>
                  <a:pt x="774700" y="10414000"/>
                </a:lnTo>
                <a:lnTo>
                  <a:pt x="736600" y="10414000"/>
                </a:lnTo>
                <a:cubicBezTo>
                  <a:pt x="698500" y="10388600"/>
                  <a:pt x="666750" y="10394950"/>
                  <a:pt x="628650" y="10375900"/>
                </a:cubicBezTo>
                <a:cubicBezTo>
                  <a:pt x="590550" y="10363200"/>
                  <a:pt x="552450" y="10331450"/>
                  <a:pt x="520700" y="10318750"/>
                </a:cubicBezTo>
                <a:cubicBezTo>
                  <a:pt x="488950" y="10306050"/>
                  <a:pt x="444500" y="10306050"/>
                  <a:pt x="431800" y="10306050"/>
                </a:cubicBezTo>
                <a:cubicBezTo>
                  <a:pt x="412750" y="10306050"/>
                  <a:pt x="374650" y="10318750"/>
                  <a:pt x="355600" y="10318750"/>
                </a:cubicBezTo>
                <a:cubicBezTo>
                  <a:pt x="342900" y="10318750"/>
                  <a:pt x="279400" y="10293350"/>
                  <a:pt x="266700" y="10293350"/>
                </a:cubicBezTo>
                <a:cubicBezTo>
                  <a:pt x="228600" y="10293350"/>
                  <a:pt x="146050" y="10452100"/>
                  <a:pt x="146050" y="10477500"/>
                </a:cubicBezTo>
                <a:cubicBezTo>
                  <a:pt x="146050" y="10490200"/>
                  <a:pt x="171450" y="10502900"/>
                  <a:pt x="184150" y="10515600"/>
                </a:cubicBezTo>
                <a:cubicBezTo>
                  <a:pt x="266700" y="10623550"/>
                  <a:pt x="304800" y="10699750"/>
                  <a:pt x="425450" y="10699750"/>
                </a:cubicBezTo>
                <a:cubicBezTo>
                  <a:pt x="438150" y="10699750"/>
                  <a:pt x="501650" y="10674350"/>
                  <a:pt x="520700" y="10674350"/>
                </a:cubicBezTo>
                <a:cubicBezTo>
                  <a:pt x="533400" y="10674350"/>
                  <a:pt x="584200" y="10687050"/>
                  <a:pt x="609600" y="10693400"/>
                </a:cubicBezTo>
                <a:cubicBezTo>
                  <a:pt x="615950" y="10699750"/>
                  <a:pt x="615950" y="10706100"/>
                  <a:pt x="622300" y="10706100"/>
                </a:cubicBezTo>
                <a:cubicBezTo>
                  <a:pt x="660400" y="10712450"/>
                  <a:pt x="717550" y="10763250"/>
                  <a:pt x="768350" y="10763250"/>
                </a:cubicBezTo>
                <a:cubicBezTo>
                  <a:pt x="844550" y="10763250"/>
                  <a:pt x="920750" y="10693400"/>
                  <a:pt x="920750" y="10604500"/>
                </a:cubicBezTo>
                <a:cubicBezTo>
                  <a:pt x="920750" y="10591800"/>
                  <a:pt x="908050" y="10547350"/>
                  <a:pt x="908050" y="10534650"/>
                </a:cubicBezTo>
                <a:cubicBezTo>
                  <a:pt x="908050" y="10515600"/>
                  <a:pt x="946150" y="10452100"/>
                  <a:pt x="965200" y="10414000"/>
                </a:cubicBezTo>
                <a:cubicBezTo>
                  <a:pt x="984250" y="10363200"/>
                  <a:pt x="1003300" y="10312400"/>
                  <a:pt x="1016000" y="10255250"/>
                </a:cubicBezTo>
                <a:cubicBezTo>
                  <a:pt x="1022350" y="10223500"/>
                  <a:pt x="1035050" y="10185400"/>
                  <a:pt x="1041400" y="10153650"/>
                </a:cubicBezTo>
                <a:lnTo>
                  <a:pt x="1041400" y="9823450"/>
                </a:lnTo>
                <a:cubicBezTo>
                  <a:pt x="1022350" y="9734550"/>
                  <a:pt x="1016000" y="9626600"/>
                  <a:pt x="984250" y="9544050"/>
                </a:cubicBezTo>
                <a:cubicBezTo>
                  <a:pt x="971550" y="9512300"/>
                  <a:pt x="933450" y="9499600"/>
                  <a:pt x="908050" y="9480550"/>
                </a:cubicBezTo>
                <a:cubicBezTo>
                  <a:pt x="901700" y="9474200"/>
                  <a:pt x="876300" y="9467850"/>
                  <a:pt x="869950" y="9455150"/>
                </a:cubicBezTo>
                <a:cubicBezTo>
                  <a:pt x="850900" y="9455150"/>
                  <a:pt x="812800" y="9448800"/>
                  <a:pt x="800100" y="9448800"/>
                </a:cubicBezTo>
                <a:cubicBezTo>
                  <a:pt x="698500" y="9448800"/>
                  <a:pt x="685800" y="9518650"/>
                  <a:pt x="590550" y="9518650"/>
                </a:cubicBezTo>
                <a:cubicBezTo>
                  <a:pt x="571500" y="9518650"/>
                  <a:pt x="571500" y="9518650"/>
                  <a:pt x="558800" y="9512300"/>
                </a:cubicBezTo>
                <a:cubicBezTo>
                  <a:pt x="596900" y="9467850"/>
                  <a:pt x="666750" y="9410700"/>
                  <a:pt x="730250" y="9398000"/>
                </a:cubicBezTo>
                <a:cubicBezTo>
                  <a:pt x="736600" y="9398000"/>
                  <a:pt x="736600" y="9391650"/>
                  <a:pt x="736600" y="9385300"/>
                </a:cubicBezTo>
                <a:cubicBezTo>
                  <a:pt x="755650" y="9385300"/>
                  <a:pt x="774700" y="9385300"/>
                  <a:pt x="793750" y="9372600"/>
                </a:cubicBezTo>
                <a:lnTo>
                  <a:pt x="793750" y="9334500"/>
                </a:lnTo>
                <a:lnTo>
                  <a:pt x="749300" y="9334500"/>
                </a:lnTo>
                <a:cubicBezTo>
                  <a:pt x="749300" y="9334500"/>
                  <a:pt x="742950" y="9340850"/>
                  <a:pt x="736600" y="9340850"/>
                </a:cubicBezTo>
                <a:cubicBezTo>
                  <a:pt x="622300" y="9359900"/>
                  <a:pt x="571500" y="9429750"/>
                  <a:pt x="469900" y="9493250"/>
                </a:cubicBezTo>
                <a:cubicBezTo>
                  <a:pt x="444500" y="9512300"/>
                  <a:pt x="400050" y="9537700"/>
                  <a:pt x="355600" y="9537700"/>
                </a:cubicBezTo>
                <a:cubicBezTo>
                  <a:pt x="304800" y="9474200"/>
                  <a:pt x="260350" y="9391650"/>
                  <a:pt x="190500" y="9378950"/>
                </a:cubicBezTo>
                <a:cubicBezTo>
                  <a:pt x="184150" y="9385300"/>
                  <a:pt x="177800" y="9378950"/>
                  <a:pt x="177800" y="9391650"/>
                </a:cubicBezTo>
                <a:cubicBezTo>
                  <a:pt x="177800" y="9410700"/>
                  <a:pt x="209550" y="9493250"/>
                  <a:pt x="234950" y="9556750"/>
                </a:cubicBezTo>
                <a:lnTo>
                  <a:pt x="184150" y="9556750"/>
                </a:lnTo>
                <a:cubicBezTo>
                  <a:pt x="177800" y="9525000"/>
                  <a:pt x="146050" y="9531350"/>
                  <a:pt x="133350" y="9531350"/>
                </a:cubicBezTo>
                <a:cubicBezTo>
                  <a:pt x="120650" y="9531350"/>
                  <a:pt x="88900" y="9544050"/>
                  <a:pt x="69850" y="9550400"/>
                </a:cubicBezTo>
                <a:cubicBezTo>
                  <a:pt x="57150" y="9556750"/>
                  <a:pt x="31750" y="9563100"/>
                  <a:pt x="6350" y="9575800"/>
                </a:cubicBezTo>
                <a:lnTo>
                  <a:pt x="6350" y="8394700"/>
                </a:lnTo>
                <a:cubicBezTo>
                  <a:pt x="57150" y="8388350"/>
                  <a:pt x="107950" y="8356600"/>
                  <a:pt x="152400" y="8350250"/>
                </a:cubicBezTo>
                <a:cubicBezTo>
                  <a:pt x="222250" y="8331200"/>
                  <a:pt x="349250" y="8286750"/>
                  <a:pt x="438150" y="8286750"/>
                </a:cubicBezTo>
                <a:cubicBezTo>
                  <a:pt x="501650" y="8286750"/>
                  <a:pt x="577850" y="8337550"/>
                  <a:pt x="641350" y="8356600"/>
                </a:cubicBezTo>
                <a:cubicBezTo>
                  <a:pt x="673100" y="8369300"/>
                  <a:pt x="742950" y="8375650"/>
                  <a:pt x="781050" y="8388350"/>
                </a:cubicBezTo>
                <a:cubicBezTo>
                  <a:pt x="825500" y="8337550"/>
                  <a:pt x="869950" y="8293100"/>
                  <a:pt x="889000" y="8261350"/>
                </a:cubicBezTo>
                <a:cubicBezTo>
                  <a:pt x="984250" y="8191500"/>
                  <a:pt x="1041400" y="8121650"/>
                  <a:pt x="1155700" y="8089900"/>
                </a:cubicBezTo>
                <a:cubicBezTo>
                  <a:pt x="1162050" y="8089900"/>
                  <a:pt x="1168400" y="8083550"/>
                  <a:pt x="1174750" y="8077200"/>
                </a:cubicBezTo>
                <a:cubicBezTo>
                  <a:pt x="1206500" y="8077200"/>
                  <a:pt x="1244600" y="8070850"/>
                  <a:pt x="1282700" y="8064500"/>
                </a:cubicBezTo>
                <a:cubicBezTo>
                  <a:pt x="1289050" y="8064500"/>
                  <a:pt x="1295400" y="8051800"/>
                  <a:pt x="1301750" y="8045450"/>
                </a:cubicBezTo>
                <a:cubicBezTo>
                  <a:pt x="1308100" y="8032750"/>
                  <a:pt x="1301750" y="8020050"/>
                  <a:pt x="1301750" y="8007350"/>
                </a:cubicBezTo>
                <a:lnTo>
                  <a:pt x="1301750" y="7759700"/>
                </a:lnTo>
                <a:cubicBezTo>
                  <a:pt x="1308100" y="7715250"/>
                  <a:pt x="1308100" y="7664450"/>
                  <a:pt x="1314450" y="7620000"/>
                </a:cubicBezTo>
                <a:cubicBezTo>
                  <a:pt x="1320800" y="7581900"/>
                  <a:pt x="1320800" y="7537450"/>
                  <a:pt x="1333500" y="7493000"/>
                </a:cubicBezTo>
                <a:cubicBezTo>
                  <a:pt x="1327150" y="7442200"/>
                  <a:pt x="1403350" y="7435850"/>
                  <a:pt x="1422400" y="7410450"/>
                </a:cubicBezTo>
                <a:cubicBezTo>
                  <a:pt x="1466850" y="7359650"/>
                  <a:pt x="1593850" y="7232650"/>
                  <a:pt x="1625600" y="7232650"/>
                </a:cubicBezTo>
                <a:lnTo>
                  <a:pt x="1822450" y="7232650"/>
                </a:lnTo>
                <a:cubicBezTo>
                  <a:pt x="1873250" y="7245350"/>
                  <a:pt x="1917700" y="7258050"/>
                  <a:pt x="1955800" y="7264400"/>
                </a:cubicBezTo>
                <a:cubicBezTo>
                  <a:pt x="1981200" y="7283450"/>
                  <a:pt x="1993900" y="7283450"/>
                  <a:pt x="2019300" y="7289800"/>
                </a:cubicBezTo>
                <a:cubicBezTo>
                  <a:pt x="2025650" y="7296150"/>
                  <a:pt x="2025650" y="7302500"/>
                  <a:pt x="2032000" y="7302500"/>
                </a:cubicBezTo>
                <a:cubicBezTo>
                  <a:pt x="2082800" y="7315200"/>
                  <a:pt x="2057400" y="7315200"/>
                  <a:pt x="2082800" y="7327900"/>
                </a:cubicBezTo>
                <a:cubicBezTo>
                  <a:pt x="2089150" y="7334250"/>
                  <a:pt x="2114550" y="7334250"/>
                  <a:pt x="2120900" y="7340600"/>
                </a:cubicBezTo>
                <a:cubicBezTo>
                  <a:pt x="2139950" y="7346950"/>
                  <a:pt x="2159000" y="7359650"/>
                  <a:pt x="2178050" y="7378700"/>
                </a:cubicBezTo>
                <a:cubicBezTo>
                  <a:pt x="2222500" y="7423150"/>
                  <a:pt x="2241550" y="7499350"/>
                  <a:pt x="2260600" y="7562850"/>
                </a:cubicBezTo>
                <a:cubicBezTo>
                  <a:pt x="2266950" y="7588250"/>
                  <a:pt x="2298700" y="7620000"/>
                  <a:pt x="2317750" y="7645400"/>
                </a:cubicBezTo>
                <a:cubicBezTo>
                  <a:pt x="2336800" y="7626350"/>
                  <a:pt x="2381250" y="7581900"/>
                  <a:pt x="2381250" y="7537450"/>
                </a:cubicBezTo>
                <a:cubicBezTo>
                  <a:pt x="2381250" y="7518400"/>
                  <a:pt x="2336800" y="7416800"/>
                  <a:pt x="2311400" y="7353300"/>
                </a:cubicBezTo>
                <a:cubicBezTo>
                  <a:pt x="2235200" y="7302500"/>
                  <a:pt x="2095500" y="7270750"/>
                  <a:pt x="2032000" y="7194550"/>
                </a:cubicBezTo>
                <a:cubicBezTo>
                  <a:pt x="1987550" y="7137400"/>
                  <a:pt x="1949450" y="7048500"/>
                  <a:pt x="1930400" y="6991350"/>
                </a:cubicBezTo>
                <a:cubicBezTo>
                  <a:pt x="1930400" y="6978650"/>
                  <a:pt x="1917700" y="6972300"/>
                  <a:pt x="1917700" y="6959600"/>
                </a:cubicBezTo>
                <a:cubicBezTo>
                  <a:pt x="1917700" y="6921500"/>
                  <a:pt x="1974850" y="6953250"/>
                  <a:pt x="1974850" y="6883400"/>
                </a:cubicBezTo>
                <a:cubicBezTo>
                  <a:pt x="1974850" y="6870700"/>
                  <a:pt x="1936750" y="6851650"/>
                  <a:pt x="1924050" y="6832600"/>
                </a:cubicBezTo>
                <a:cubicBezTo>
                  <a:pt x="1892300" y="6794500"/>
                  <a:pt x="1854200" y="6750050"/>
                  <a:pt x="1854200" y="6699250"/>
                </a:cubicBezTo>
                <a:cubicBezTo>
                  <a:pt x="1854200" y="6680200"/>
                  <a:pt x="1866900" y="6661150"/>
                  <a:pt x="1879600" y="6648450"/>
                </a:cubicBezTo>
                <a:cubicBezTo>
                  <a:pt x="1892300" y="6623050"/>
                  <a:pt x="1898650" y="6591300"/>
                  <a:pt x="1905000" y="6559550"/>
                </a:cubicBezTo>
                <a:cubicBezTo>
                  <a:pt x="1911350" y="6553200"/>
                  <a:pt x="1911350" y="6546850"/>
                  <a:pt x="1911350" y="6527800"/>
                </a:cubicBezTo>
                <a:cubicBezTo>
                  <a:pt x="1911350" y="6515100"/>
                  <a:pt x="1885950" y="6388100"/>
                  <a:pt x="1885950" y="6369050"/>
                </a:cubicBezTo>
                <a:lnTo>
                  <a:pt x="1885950" y="6350000"/>
                </a:lnTo>
                <a:cubicBezTo>
                  <a:pt x="1949450" y="6292850"/>
                  <a:pt x="2038350" y="6261100"/>
                  <a:pt x="2076450" y="6178550"/>
                </a:cubicBezTo>
                <a:lnTo>
                  <a:pt x="2076450" y="6115050"/>
                </a:lnTo>
                <a:lnTo>
                  <a:pt x="2076450" y="6089650"/>
                </a:lnTo>
                <a:cubicBezTo>
                  <a:pt x="2089150" y="6038850"/>
                  <a:pt x="2139950" y="6000750"/>
                  <a:pt x="2178050" y="6000750"/>
                </a:cubicBezTo>
                <a:lnTo>
                  <a:pt x="2330450" y="6000750"/>
                </a:lnTo>
                <a:cubicBezTo>
                  <a:pt x="2330450" y="5981700"/>
                  <a:pt x="2349500" y="5988050"/>
                  <a:pt x="2368550" y="5969000"/>
                </a:cubicBezTo>
                <a:cubicBezTo>
                  <a:pt x="2413000" y="5911850"/>
                  <a:pt x="2451100" y="5842000"/>
                  <a:pt x="2508250" y="5791200"/>
                </a:cubicBezTo>
                <a:cubicBezTo>
                  <a:pt x="2533650" y="5765800"/>
                  <a:pt x="2578100" y="5753100"/>
                  <a:pt x="2616200" y="5740400"/>
                </a:cubicBezTo>
                <a:cubicBezTo>
                  <a:pt x="2641600" y="5727700"/>
                  <a:pt x="2705100" y="5740400"/>
                  <a:pt x="2736850" y="5721350"/>
                </a:cubicBezTo>
                <a:lnTo>
                  <a:pt x="2921000" y="5721350"/>
                </a:lnTo>
                <a:cubicBezTo>
                  <a:pt x="2978150" y="5708650"/>
                  <a:pt x="3067050" y="5702300"/>
                  <a:pt x="3117850" y="5695950"/>
                </a:cubicBezTo>
                <a:cubicBezTo>
                  <a:pt x="3155950" y="5689600"/>
                  <a:pt x="3200400" y="5683250"/>
                  <a:pt x="3244850" y="5676900"/>
                </a:cubicBezTo>
                <a:cubicBezTo>
                  <a:pt x="3251200" y="5676900"/>
                  <a:pt x="3251200" y="5670550"/>
                  <a:pt x="3257550" y="5664200"/>
                </a:cubicBezTo>
                <a:cubicBezTo>
                  <a:pt x="3289300" y="5664200"/>
                  <a:pt x="3321050" y="5657850"/>
                  <a:pt x="3352800" y="5651500"/>
                </a:cubicBezTo>
                <a:cubicBezTo>
                  <a:pt x="3403600" y="5645150"/>
                  <a:pt x="3460750" y="5613400"/>
                  <a:pt x="3517900" y="5607050"/>
                </a:cubicBezTo>
                <a:cubicBezTo>
                  <a:pt x="3543300" y="5600700"/>
                  <a:pt x="3575050" y="5607050"/>
                  <a:pt x="3606800" y="5588000"/>
                </a:cubicBezTo>
                <a:cubicBezTo>
                  <a:pt x="3651250" y="5562600"/>
                  <a:pt x="3657600" y="5518150"/>
                  <a:pt x="3663950" y="5473700"/>
                </a:cubicBezTo>
                <a:cubicBezTo>
                  <a:pt x="3689350" y="5429250"/>
                  <a:pt x="3708400" y="5378450"/>
                  <a:pt x="3727450" y="5327650"/>
                </a:cubicBezTo>
                <a:cubicBezTo>
                  <a:pt x="3771900" y="5295900"/>
                  <a:pt x="3854450" y="5270500"/>
                  <a:pt x="3886200" y="5200650"/>
                </a:cubicBezTo>
                <a:lnTo>
                  <a:pt x="3886200" y="4953000"/>
                </a:lnTo>
                <a:cubicBezTo>
                  <a:pt x="3841750" y="4889500"/>
                  <a:pt x="3835400" y="4781550"/>
                  <a:pt x="3759200" y="4737100"/>
                </a:cubicBezTo>
                <a:cubicBezTo>
                  <a:pt x="3746500" y="4730750"/>
                  <a:pt x="3733800" y="4724400"/>
                  <a:pt x="3727450" y="4718050"/>
                </a:cubicBezTo>
                <a:cubicBezTo>
                  <a:pt x="3708400" y="4711700"/>
                  <a:pt x="3683000" y="4711700"/>
                  <a:pt x="3663950" y="4699000"/>
                </a:cubicBezTo>
                <a:cubicBezTo>
                  <a:pt x="3644900" y="4686300"/>
                  <a:pt x="3638550" y="4673600"/>
                  <a:pt x="3632200" y="4654550"/>
                </a:cubicBezTo>
                <a:cubicBezTo>
                  <a:pt x="3619500" y="4616450"/>
                  <a:pt x="3613150" y="4559300"/>
                  <a:pt x="3606800" y="4521200"/>
                </a:cubicBezTo>
                <a:cubicBezTo>
                  <a:pt x="3594100" y="4457700"/>
                  <a:pt x="3587750" y="4438650"/>
                  <a:pt x="3587750" y="4413250"/>
                </a:cubicBezTo>
                <a:cubicBezTo>
                  <a:pt x="3587750" y="4394200"/>
                  <a:pt x="3562350" y="4337050"/>
                  <a:pt x="3562350" y="4324350"/>
                </a:cubicBezTo>
                <a:lnTo>
                  <a:pt x="3562350" y="4197350"/>
                </a:lnTo>
                <a:cubicBezTo>
                  <a:pt x="3594100" y="4159250"/>
                  <a:pt x="3619500" y="4127500"/>
                  <a:pt x="3644900" y="4095750"/>
                </a:cubicBezTo>
                <a:lnTo>
                  <a:pt x="3644900" y="3816350"/>
                </a:lnTo>
                <a:cubicBezTo>
                  <a:pt x="3676650" y="3746500"/>
                  <a:pt x="3702050" y="3663950"/>
                  <a:pt x="3740150" y="3606800"/>
                </a:cubicBezTo>
                <a:cubicBezTo>
                  <a:pt x="3759200" y="3575050"/>
                  <a:pt x="3784600" y="3530600"/>
                  <a:pt x="3810000" y="3498850"/>
                </a:cubicBezTo>
                <a:cubicBezTo>
                  <a:pt x="3848100" y="3441700"/>
                  <a:pt x="3905250" y="3384550"/>
                  <a:pt x="3962400" y="3340100"/>
                </a:cubicBezTo>
                <a:cubicBezTo>
                  <a:pt x="3981450" y="3321050"/>
                  <a:pt x="4000500" y="3302000"/>
                  <a:pt x="4025900" y="3289300"/>
                </a:cubicBezTo>
                <a:cubicBezTo>
                  <a:pt x="4102100" y="3251200"/>
                  <a:pt x="4178300" y="3213100"/>
                  <a:pt x="4254500" y="3187700"/>
                </a:cubicBezTo>
                <a:cubicBezTo>
                  <a:pt x="4267200" y="3181350"/>
                  <a:pt x="4292600" y="3175000"/>
                  <a:pt x="4311650" y="3175000"/>
                </a:cubicBezTo>
                <a:lnTo>
                  <a:pt x="4375150" y="3175000"/>
                </a:lnTo>
                <a:cubicBezTo>
                  <a:pt x="4362450" y="3200400"/>
                  <a:pt x="4330700" y="3200400"/>
                  <a:pt x="4318000" y="3238500"/>
                </a:cubicBezTo>
                <a:cubicBezTo>
                  <a:pt x="4292600" y="3289300"/>
                  <a:pt x="4305300" y="3276600"/>
                  <a:pt x="4260850" y="3314700"/>
                </a:cubicBezTo>
                <a:cubicBezTo>
                  <a:pt x="4248150" y="3321050"/>
                  <a:pt x="4241800" y="3340100"/>
                  <a:pt x="4235450" y="3346450"/>
                </a:cubicBezTo>
                <a:cubicBezTo>
                  <a:pt x="4133850" y="3416300"/>
                  <a:pt x="4032250" y="3479800"/>
                  <a:pt x="3930650" y="3549650"/>
                </a:cubicBezTo>
                <a:cubicBezTo>
                  <a:pt x="3975100" y="3568700"/>
                  <a:pt x="3937000" y="3594100"/>
                  <a:pt x="3987800" y="3594100"/>
                </a:cubicBezTo>
                <a:cubicBezTo>
                  <a:pt x="4006850" y="3594100"/>
                  <a:pt x="4095750" y="3517900"/>
                  <a:pt x="4102100" y="3511550"/>
                </a:cubicBezTo>
                <a:cubicBezTo>
                  <a:pt x="4127500" y="3486150"/>
                  <a:pt x="4165600" y="3467100"/>
                  <a:pt x="4197350" y="3448050"/>
                </a:cubicBezTo>
                <a:cubicBezTo>
                  <a:pt x="4203700" y="3441700"/>
                  <a:pt x="4279900" y="3422650"/>
                  <a:pt x="4279900" y="3416300"/>
                </a:cubicBezTo>
                <a:cubicBezTo>
                  <a:pt x="4279900" y="3397250"/>
                  <a:pt x="4394200" y="3390900"/>
                  <a:pt x="4413250" y="3390900"/>
                </a:cubicBezTo>
                <a:cubicBezTo>
                  <a:pt x="4495800" y="3390900"/>
                  <a:pt x="4495800" y="3448050"/>
                  <a:pt x="4559300" y="3448050"/>
                </a:cubicBezTo>
                <a:cubicBezTo>
                  <a:pt x="4572000" y="3448050"/>
                  <a:pt x="4622800" y="3378200"/>
                  <a:pt x="4660900" y="3378200"/>
                </a:cubicBezTo>
                <a:cubicBezTo>
                  <a:pt x="4679950" y="3378200"/>
                  <a:pt x="4718050" y="3403600"/>
                  <a:pt x="4749800" y="3409950"/>
                </a:cubicBezTo>
                <a:cubicBezTo>
                  <a:pt x="4787900" y="3416300"/>
                  <a:pt x="4832350" y="3429000"/>
                  <a:pt x="4870450" y="3435350"/>
                </a:cubicBezTo>
                <a:cubicBezTo>
                  <a:pt x="4889500" y="3441700"/>
                  <a:pt x="4927600" y="3435350"/>
                  <a:pt x="4953000" y="3448050"/>
                </a:cubicBezTo>
                <a:cubicBezTo>
                  <a:pt x="4984750" y="3454400"/>
                  <a:pt x="5010150" y="3486150"/>
                  <a:pt x="5029200" y="3498850"/>
                </a:cubicBezTo>
                <a:cubicBezTo>
                  <a:pt x="5067300" y="3549650"/>
                  <a:pt x="5086350" y="3600450"/>
                  <a:pt x="5149850" y="3644900"/>
                </a:cubicBezTo>
                <a:lnTo>
                  <a:pt x="5149850" y="3606800"/>
                </a:lnTo>
                <a:cubicBezTo>
                  <a:pt x="5092700" y="3556000"/>
                  <a:pt x="5099050" y="3498850"/>
                  <a:pt x="5067300" y="3454400"/>
                </a:cubicBezTo>
                <a:cubicBezTo>
                  <a:pt x="5048250" y="3422650"/>
                  <a:pt x="4997450" y="3441700"/>
                  <a:pt x="4965700" y="3429000"/>
                </a:cubicBezTo>
                <a:cubicBezTo>
                  <a:pt x="4940300" y="3422650"/>
                  <a:pt x="4921250" y="3416300"/>
                  <a:pt x="4902200" y="3403600"/>
                </a:cubicBezTo>
                <a:cubicBezTo>
                  <a:pt x="4870450" y="3390900"/>
                  <a:pt x="4832350" y="3371850"/>
                  <a:pt x="4806950" y="3346450"/>
                </a:cubicBezTo>
                <a:cubicBezTo>
                  <a:pt x="4794250" y="3333750"/>
                  <a:pt x="4781550" y="3321050"/>
                  <a:pt x="4762500" y="3295650"/>
                </a:cubicBezTo>
                <a:cubicBezTo>
                  <a:pt x="4743450" y="3276600"/>
                  <a:pt x="4737100" y="3238500"/>
                  <a:pt x="4737100" y="3225800"/>
                </a:cubicBezTo>
                <a:cubicBezTo>
                  <a:pt x="4737100" y="3187700"/>
                  <a:pt x="4756150" y="3175000"/>
                  <a:pt x="4768850" y="3175000"/>
                </a:cubicBezTo>
                <a:cubicBezTo>
                  <a:pt x="4787900" y="3175000"/>
                  <a:pt x="4819650" y="3194050"/>
                  <a:pt x="4838700" y="3206750"/>
                </a:cubicBezTo>
                <a:cubicBezTo>
                  <a:pt x="4857750" y="3213100"/>
                  <a:pt x="4870450" y="3238500"/>
                  <a:pt x="4889500" y="3244850"/>
                </a:cubicBezTo>
                <a:cubicBezTo>
                  <a:pt x="4953000" y="3282950"/>
                  <a:pt x="5010150" y="3314700"/>
                  <a:pt x="5092700" y="3340100"/>
                </a:cubicBezTo>
                <a:cubicBezTo>
                  <a:pt x="5099050" y="3346450"/>
                  <a:pt x="5099050" y="3352800"/>
                  <a:pt x="5105400" y="3359150"/>
                </a:cubicBezTo>
                <a:lnTo>
                  <a:pt x="5130800" y="3359150"/>
                </a:lnTo>
                <a:cubicBezTo>
                  <a:pt x="5130800" y="3295650"/>
                  <a:pt x="5149850" y="3232150"/>
                  <a:pt x="5156200" y="3168650"/>
                </a:cubicBezTo>
                <a:lnTo>
                  <a:pt x="5156200" y="2997200"/>
                </a:lnTo>
                <a:cubicBezTo>
                  <a:pt x="5137150" y="2940050"/>
                  <a:pt x="5092700" y="2825750"/>
                  <a:pt x="5092700" y="2749550"/>
                </a:cubicBezTo>
                <a:cubicBezTo>
                  <a:pt x="5092700" y="2628900"/>
                  <a:pt x="5168900" y="2616200"/>
                  <a:pt x="5168900" y="2514600"/>
                </a:cubicBezTo>
                <a:cubicBezTo>
                  <a:pt x="5168900" y="2413000"/>
                  <a:pt x="5092700" y="2368550"/>
                  <a:pt x="5092700" y="2305050"/>
                </a:cubicBezTo>
                <a:cubicBezTo>
                  <a:pt x="5092700" y="2292350"/>
                  <a:pt x="5124450" y="2254250"/>
                  <a:pt x="5124450" y="2235200"/>
                </a:cubicBezTo>
                <a:cubicBezTo>
                  <a:pt x="5124450" y="2203450"/>
                  <a:pt x="5022850" y="2146300"/>
                  <a:pt x="5010150" y="2120900"/>
                </a:cubicBezTo>
                <a:cubicBezTo>
                  <a:pt x="4991100" y="2089150"/>
                  <a:pt x="4972050" y="2051050"/>
                  <a:pt x="4965700" y="2012950"/>
                </a:cubicBezTo>
                <a:cubicBezTo>
                  <a:pt x="4959350" y="1993900"/>
                  <a:pt x="4959350" y="1962150"/>
                  <a:pt x="4959350" y="1943100"/>
                </a:cubicBezTo>
                <a:cubicBezTo>
                  <a:pt x="4959350" y="1905000"/>
                  <a:pt x="5041900" y="1816100"/>
                  <a:pt x="5048250" y="1809750"/>
                </a:cubicBezTo>
                <a:cubicBezTo>
                  <a:pt x="5080000" y="1765300"/>
                  <a:pt x="5111750" y="1701800"/>
                  <a:pt x="5156200" y="1663700"/>
                </a:cubicBezTo>
                <a:cubicBezTo>
                  <a:pt x="5181600" y="1638300"/>
                  <a:pt x="5213350" y="1638300"/>
                  <a:pt x="5238750" y="1619250"/>
                </a:cubicBezTo>
                <a:cubicBezTo>
                  <a:pt x="5251450" y="1606550"/>
                  <a:pt x="5276850" y="1600200"/>
                  <a:pt x="5289550" y="1581150"/>
                </a:cubicBezTo>
                <a:cubicBezTo>
                  <a:pt x="5378450" y="1555750"/>
                  <a:pt x="5524500" y="1441450"/>
                  <a:pt x="5524500" y="1314450"/>
                </a:cubicBezTo>
                <a:cubicBezTo>
                  <a:pt x="5524500" y="1295400"/>
                  <a:pt x="5480050" y="1282700"/>
                  <a:pt x="5480050" y="1282700"/>
                </a:cubicBezTo>
                <a:cubicBezTo>
                  <a:pt x="5448300" y="1263650"/>
                  <a:pt x="5410200" y="1212850"/>
                  <a:pt x="5365750" y="1187450"/>
                </a:cubicBezTo>
                <a:cubicBezTo>
                  <a:pt x="5321300" y="1168400"/>
                  <a:pt x="5276850" y="1181100"/>
                  <a:pt x="5232400" y="1174750"/>
                </a:cubicBezTo>
                <a:cubicBezTo>
                  <a:pt x="5232400" y="1174750"/>
                  <a:pt x="5226050" y="1162050"/>
                  <a:pt x="5219700" y="1155700"/>
                </a:cubicBezTo>
                <a:cubicBezTo>
                  <a:pt x="5207000" y="1054100"/>
                  <a:pt x="5048250" y="1016000"/>
                  <a:pt x="4959350" y="990600"/>
                </a:cubicBezTo>
                <a:cubicBezTo>
                  <a:pt x="4933950" y="984250"/>
                  <a:pt x="4883150" y="971550"/>
                  <a:pt x="4883150" y="958850"/>
                </a:cubicBezTo>
                <a:cubicBezTo>
                  <a:pt x="4883150" y="939800"/>
                  <a:pt x="4889500" y="933450"/>
                  <a:pt x="4889500" y="920750"/>
                </a:cubicBezTo>
                <a:cubicBezTo>
                  <a:pt x="4902200" y="920750"/>
                  <a:pt x="4914900" y="920750"/>
                  <a:pt x="4927600" y="914400"/>
                </a:cubicBezTo>
                <a:cubicBezTo>
                  <a:pt x="4946650" y="895350"/>
                  <a:pt x="4965700" y="901700"/>
                  <a:pt x="4991100" y="889000"/>
                </a:cubicBezTo>
                <a:cubicBezTo>
                  <a:pt x="5003800" y="882650"/>
                  <a:pt x="5016500" y="863600"/>
                  <a:pt x="5041900" y="857250"/>
                </a:cubicBezTo>
                <a:cubicBezTo>
                  <a:pt x="5168900" y="812800"/>
                  <a:pt x="5251450" y="730250"/>
                  <a:pt x="5378450" y="704850"/>
                </a:cubicBezTo>
                <a:cubicBezTo>
                  <a:pt x="5384800" y="704850"/>
                  <a:pt x="5391150" y="698500"/>
                  <a:pt x="5397500" y="692150"/>
                </a:cubicBezTo>
                <a:cubicBezTo>
                  <a:pt x="5403850" y="685800"/>
                  <a:pt x="5403850" y="692150"/>
                  <a:pt x="5403850" y="673100"/>
                </a:cubicBezTo>
                <a:cubicBezTo>
                  <a:pt x="5403850" y="635000"/>
                  <a:pt x="5321300" y="533400"/>
                  <a:pt x="5321300" y="514350"/>
                </a:cubicBezTo>
                <a:cubicBezTo>
                  <a:pt x="5321300" y="501650"/>
                  <a:pt x="5340350" y="482600"/>
                  <a:pt x="5346700" y="463550"/>
                </a:cubicBezTo>
                <a:cubicBezTo>
                  <a:pt x="5353050" y="444500"/>
                  <a:pt x="5365750" y="419100"/>
                  <a:pt x="5365750" y="393700"/>
                </a:cubicBezTo>
                <a:cubicBezTo>
                  <a:pt x="5372100" y="387350"/>
                  <a:pt x="5372100" y="387350"/>
                  <a:pt x="5372100" y="368300"/>
                </a:cubicBezTo>
                <a:cubicBezTo>
                  <a:pt x="5372100" y="355600"/>
                  <a:pt x="5353050" y="273050"/>
                  <a:pt x="5353050" y="260350"/>
                </a:cubicBezTo>
                <a:lnTo>
                  <a:pt x="5353050" y="107950"/>
                </a:lnTo>
                <a:cubicBezTo>
                  <a:pt x="5359400" y="88900"/>
                  <a:pt x="5378450" y="50800"/>
                  <a:pt x="5410200" y="31750"/>
                </a:cubicBezTo>
                <a:cubicBezTo>
                  <a:pt x="5435600" y="12700"/>
                  <a:pt x="5454650" y="0"/>
                  <a:pt x="5480050" y="0"/>
                </a:cubicBezTo>
                <a:cubicBezTo>
                  <a:pt x="5645150" y="0"/>
                  <a:pt x="5664200" y="6350"/>
                  <a:pt x="5683250" y="635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350" cap="flat">
            <a:noFill/>
            <a:prstDash val="solid"/>
            <a:miter/>
          </a:ln>
          <a:effectLst>
            <a:reflection blurRad="6350" stA="9000" endPos="20000" dist="508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7247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>
            <a:extLst>
              <a:ext uri="{FF2B5EF4-FFF2-40B4-BE49-F238E27FC236}">
                <a16:creationId xmlns:a16="http://schemas.microsoft.com/office/drawing/2014/main" id="{17418E16-9AAD-2D4E-ADC1-7C312DAB63E9}"/>
              </a:ext>
            </a:extLst>
          </p:cNvPr>
          <p:cNvSpPr/>
          <p:nvPr/>
        </p:nvSpPr>
        <p:spPr>
          <a:xfrm>
            <a:off x="-4927580" y="6607024"/>
            <a:ext cx="1498965" cy="437782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D8723BC-C06B-43E8-9448-B57B790BBC10}"/>
              </a:ext>
            </a:extLst>
          </p:cNvPr>
          <p:cNvGrpSpPr/>
          <p:nvPr/>
        </p:nvGrpSpPr>
        <p:grpSpPr>
          <a:xfrm>
            <a:off x="1052612" y="1896347"/>
            <a:ext cx="2264405" cy="1334438"/>
            <a:chOff x="1052612" y="2302747"/>
            <a:chExt cx="2264405" cy="1334438"/>
          </a:xfrm>
        </p:grpSpPr>
        <p:sp>
          <p:nvSpPr>
            <p:cNvPr id="22" name="圆角矩形 21">
              <a:extLst>
                <a:ext uri="{FF2B5EF4-FFF2-40B4-BE49-F238E27FC236}">
                  <a16:creationId xmlns:a16="http://schemas.microsoft.com/office/drawing/2014/main" id="{E1D5B01F-BAA1-994E-A9EB-42582C54D473}"/>
                </a:ext>
              </a:extLst>
            </p:cNvPr>
            <p:cNvSpPr/>
            <p:nvPr/>
          </p:nvSpPr>
          <p:spPr>
            <a:xfrm>
              <a:off x="1235075" y="2302747"/>
              <a:ext cx="1893257" cy="437782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C3D7970-7BE8-0243-A8D6-4AACA52D291D}"/>
                </a:ext>
              </a:extLst>
            </p:cNvPr>
            <p:cNvSpPr txBox="1"/>
            <p:nvPr/>
          </p:nvSpPr>
          <p:spPr>
            <a:xfrm>
              <a:off x="1052612" y="2740529"/>
              <a:ext cx="2264405" cy="896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651A3FCD-C6E5-6D48-A770-A4A63473B4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1976" y="1344610"/>
            <a:ext cx="3773170" cy="4168779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60BF374F-A21F-435D-90FB-58C46B1F61EB}"/>
              </a:ext>
            </a:extLst>
          </p:cNvPr>
          <p:cNvSpPr txBox="1"/>
          <p:nvPr/>
        </p:nvSpPr>
        <p:spPr>
          <a:xfrm>
            <a:off x="1120700" y="337083"/>
            <a:ext cx="36417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063A83A-DAEF-4F8B-8D3A-02509690AA37}"/>
              </a:ext>
            </a:extLst>
          </p:cNvPr>
          <p:cNvGrpSpPr/>
          <p:nvPr/>
        </p:nvGrpSpPr>
        <p:grpSpPr>
          <a:xfrm>
            <a:off x="1052612" y="3772551"/>
            <a:ext cx="2264405" cy="1334438"/>
            <a:chOff x="1052612" y="2302747"/>
            <a:chExt cx="2264405" cy="1334438"/>
          </a:xfrm>
        </p:grpSpPr>
        <p:sp>
          <p:nvSpPr>
            <p:cNvPr id="17" name="圆角矩形 21">
              <a:extLst>
                <a:ext uri="{FF2B5EF4-FFF2-40B4-BE49-F238E27FC236}">
                  <a16:creationId xmlns:a16="http://schemas.microsoft.com/office/drawing/2014/main" id="{EF54BF20-627B-40C8-90FC-07EACACAF33D}"/>
                </a:ext>
              </a:extLst>
            </p:cNvPr>
            <p:cNvSpPr/>
            <p:nvPr/>
          </p:nvSpPr>
          <p:spPr>
            <a:xfrm>
              <a:off x="1235075" y="2302747"/>
              <a:ext cx="1893257" cy="437782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E4C4704-6D75-4F69-98A7-1C27F0BDE202}"/>
                </a:ext>
              </a:extLst>
            </p:cNvPr>
            <p:cNvSpPr txBox="1"/>
            <p:nvPr/>
          </p:nvSpPr>
          <p:spPr>
            <a:xfrm>
              <a:off x="1052612" y="2740529"/>
              <a:ext cx="2264405" cy="896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2E3531E-6061-41EE-B53D-6BFD294920E4}"/>
              </a:ext>
            </a:extLst>
          </p:cNvPr>
          <p:cNvGrpSpPr/>
          <p:nvPr/>
        </p:nvGrpSpPr>
        <p:grpSpPr>
          <a:xfrm>
            <a:off x="8875812" y="1896347"/>
            <a:ext cx="2264405" cy="1334438"/>
            <a:chOff x="1052612" y="2302747"/>
            <a:chExt cx="2264405" cy="1334438"/>
          </a:xfrm>
        </p:grpSpPr>
        <p:sp>
          <p:nvSpPr>
            <p:cNvPr id="21" name="圆角矩形 21">
              <a:extLst>
                <a:ext uri="{FF2B5EF4-FFF2-40B4-BE49-F238E27FC236}">
                  <a16:creationId xmlns:a16="http://schemas.microsoft.com/office/drawing/2014/main" id="{A42C4666-46F0-4FE0-9A81-61FEF74E229A}"/>
                </a:ext>
              </a:extLst>
            </p:cNvPr>
            <p:cNvSpPr/>
            <p:nvPr/>
          </p:nvSpPr>
          <p:spPr>
            <a:xfrm>
              <a:off x="1235075" y="2302747"/>
              <a:ext cx="1893257" cy="437782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E89FE6A-646B-4246-95C3-A16ACD6AA7AC}"/>
                </a:ext>
              </a:extLst>
            </p:cNvPr>
            <p:cNvSpPr txBox="1"/>
            <p:nvPr/>
          </p:nvSpPr>
          <p:spPr>
            <a:xfrm>
              <a:off x="1052612" y="2740529"/>
              <a:ext cx="2264405" cy="896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2C4B1D9-97D9-42D2-BC88-31155444CCBA}"/>
              </a:ext>
            </a:extLst>
          </p:cNvPr>
          <p:cNvGrpSpPr/>
          <p:nvPr/>
        </p:nvGrpSpPr>
        <p:grpSpPr>
          <a:xfrm>
            <a:off x="8875812" y="3772551"/>
            <a:ext cx="2264405" cy="1334438"/>
            <a:chOff x="1052612" y="2302747"/>
            <a:chExt cx="2264405" cy="1334438"/>
          </a:xfrm>
        </p:grpSpPr>
        <p:sp>
          <p:nvSpPr>
            <p:cNvPr id="26" name="圆角矩形 21">
              <a:extLst>
                <a:ext uri="{FF2B5EF4-FFF2-40B4-BE49-F238E27FC236}">
                  <a16:creationId xmlns:a16="http://schemas.microsoft.com/office/drawing/2014/main" id="{7830D6BE-473A-4A38-A81B-4118B6986380}"/>
                </a:ext>
              </a:extLst>
            </p:cNvPr>
            <p:cNvSpPr/>
            <p:nvPr/>
          </p:nvSpPr>
          <p:spPr>
            <a:xfrm>
              <a:off x="1235075" y="2302747"/>
              <a:ext cx="1893257" cy="437782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96405A5-C265-44D3-BFD8-35A1C650DC54}"/>
                </a:ext>
              </a:extLst>
            </p:cNvPr>
            <p:cNvSpPr txBox="1"/>
            <p:nvPr/>
          </p:nvSpPr>
          <p:spPr>
            <a:xfrm>
              <a:off x="1052612" y="2740529"/>
              <a:ext cx="2264405" cy="896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202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61B32FB-217F-C54B-B857-8E10A1E4DE57}"/>
              </a:ext>
            </a:extLst>
          </p:cNvPr>
          <p:cNvSpPr txBox="1"/>
          <p:nvPr/>
        </p:nvSpPr>
        <p:spPr>
          <a:xfrm>
            <a:off x="6573044" y="3136651"/>
            <a:ext cx="4646499" cy="2551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u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  <a:p>
            <a:pPr marL="285750" indent="-28575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u"/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u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  <a:p>
            <a:pPr marL="285750" indent="-28575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u"/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u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  <a:p>
            <a:pPr marL="285750" indent="-28575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u"/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3E23B01-9497-8B43-BF0E-693ED0B707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3" y="1184495"/>
            <a:ext cx="4860926" cy="4276162"/>
          </a:xfrm>
          <a:prstGeom prst="roundRect">
            <a:avLst>
              <a:gd name="adj" fmla="val 0"/>
            </a:avLst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07C319E1-DC5E-4603-BD21-6FE1FEF3DD88}"/>
              </a:ext>
            </a:extLst>
          </p:cNvPr>
          <p:cNvSpPr txBox="1"/>
          <p:nvPr/>
        </p:nvSpPr>
        <p:spPr>
          <a:xfrm>
            <a:off x="1120700" y="337083"/>
            <a:ext cx="36417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3F80424B-1752-4000-A69E-B893BF945FBB}"/>
              </a:ext>
            </a:extLst>
          </p:cNvPr>
          <p:cNvSpPr/>
          <p:nvPr/>
        </p:nvSpPr>
        <p:spPr>
          <a:xfrm>
            <a:off x="5489121" y="1397343"/>
            <a:ext cx="4041521" cy="509708"/>
          </a:xfrm>
          <a:custGeom>
            <a:avLst/>
            <a:gdLst>
              <a:gd name="connsiteX0" fmla="*/ 0 w 4041521"/>
              <a:gd name="connsiteY0" fmla="*/ 0 h 509708"/>
              <a:gd name="connsiteX1" fmla="*/ 286439 w 4041521"/>
              <a:gd name="connsiteY1" fmla="*/ 0 h 509708"/>
              <a:gd name="connsiteX2" fmla="*/ 903095 w 4041521"/>
              <a:gd name="connsiteY2" fmla="*/ 0 h 509708"/>
              <a:gd name="connsiteX3" fmla="*/ 1098698 w 4041521"/>
              <a:gd name="connsiteY3" fmla="*/ 0 h 509708"/>
              <a:gd name="connsiteX4" fmla="*/ 1743685 w 4041521"/>
              <a:gd name="connsiteY4" fmla="*/ 0 h 509708"/>
              <a:gd name="connsiteX5" fmla="*/ 1939288 w 4041521"/>
              <a:gd name="connsiteY5" fmla="*/ 0 h 509708"/>
              <a:gd name="connsiteX6" fmla="*/ 2555944 w 4041521"/>
              <a:gd name="connsiteY6" fmla="*/ 0 h 509708"/>
              <a:gd name="connsiteX7" fmla="*/ 2584275 w 4041521"/>
              <a:gd name="connsiteY7" fmla="*/ 0 h 509708"/>
              <a:gd name="connsiteX8" fmla="*/ 3200931 w 4041521"/>
              <a:gd name="connsiteY8" fmla="*/ 0 h 509708"/>
              <a:gd name="connsiteX9" fmla="*/ 3396534 w 4041521"/>
              <a:gd name="connsiteY9" fmla="*/ 0 h 509708"/>
              <a:gd name="connsiteX10" fmla="*/ 4041521 w 4041521"/>
              <a:gd name="connsiteY10" fmla="*/ 0 h 509708"/>
              <a:gd name="connsiteX11" fmla="*/ 3891786 w 4041521"/>
              <a:gd name="connsiteY11" fmla="*/ 254854 h 509708"/>
              <a:gd name="connsiteX12" fmla="*/ 4041521 w 4041521"/>
              <a:gd name="connsiteY12" fmla="*/ 509708 h 509708"/>
              <a:gd name="connsiteX13" fmla="*/ 3396534 w 4041521"/>
              <a:gd name="connsiteY13" fmla="*/ 509708 h 509708"/>
              <a:gd name="connsiteX14" fmla="*/ 3200931 w 4041521"/>
              <a:gd name="connsiteY14" fmla="*/ 509708 h 509708"/>
              <a:gd name="connsiteX15" fmla="*/ 2584275 w 4041521"/>
              <a:gd name="connsiteY15" fmla="*/ 509708 h 509708"/>
              <a:gd name="connsiteX16" fmla="*/ 2555944 w 4041521"/>
              <a:gd name="connsiteY16" fmla="*/ 509708 h 509708"/>
              <a:gd name="connsiteX17" fmla="*/ 1939288 w 4041521"/>
              <a:gd name="connsiteY17" fmla="*/ 509708 h 509708"/>
              <a:gd name="connsiteX18" fmla="*/ 1743685 w 4041521"/>
              <a:gd name="connsiteY18" fmla="*/ 509708 h 509708"/>
              <a:gd name="connsiteX19" fmla="*/ 1098698 w 4041521"/>
              <a:gd name="connsiteY19" fmla="*/ 509708 h 509708"/>
              <a:gd name="connsiteX20" fmla="*/ 903095 w 4041521"/>
              <a:gd name="connsiteY20" fmla="*/ 509708 h 509708"/>
              <a:gd name="connsiteX21" fmla="*/ 286439 w 4041521"/>
              <a:gd name="connsiteY21" fmla="*/ 509708 h 509708"/>
              <a:gd name="connsiteX22" fmla="*/ 0 w 4041521"/>
              <a:gd name="connsiteY22" fmla="*/ 509708 h 509708"/>
              <a:gd name="connsiteX23" fmla="*/ 0 w 4041521"/>
              <a:gd name="connsiteY23" fmla="*/ 0 h 509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041521" h="509708">
                <a:moveTo>
                  <a:pt x="0" y="0"/>
                </a:moveTo>
                <a:lnTo>
                  <a:pt x="286439" y="0"/>
                </a:lnTo>
                <a:lnTo>
                  <a:pt x="903095" y="0"/>
                </a:lnTo>
                <a:lnTo>
                  <a:pt x="1098698" y="0"/>
                </a:lnTo>
                <a:lnTo>
                  <a:pt x="1743685" y="0"/>
                </a:lnTo>
                <a:lnTo>
                  <a:pt x="1939288" y="0"/>
                </a:lnTo>
                <a:lnTo>
                  <a:pt x="2555944" y="0"/>
                </a:lnTo>
                <a:lnTo>
                  <a:pt x="2584275" y="0"/>
                </a:lnTo>
                <a:lnTo>
                  <a:pt x="3200931" y="0"/>
                </a:lnTo>
                <a:lnTo>
                  <a:pt x="3396534" y="0"/>
                </a:lnTo>
                <a:lnTo>
                  <a:pt x="4041521" y="0"/>
                </a:lnTo>
                <a:lnTo>
                  <a:pt x="3891786" y="254854"/>
                </a:lnTo>
                <a:lnTo>
                  <a:pt x="4041521" y="509708"/>
                </a:lnTo>
                <a:lnTo>
                  <a:pt x="3396534" y="509708"/>
                </a:lnTo>
                <a:lnTo>
                  <a:pt x="3200931" y="509708"/>
                </a:lnTo>
                <a:lnTo>
                  <a:pt x="2584275" y="509708"/>
                </a:lnTo>
                <a:lnTo>
                  <a:pt x="2555944" y="509708"/>
                </a:lnTo>
                <a:lnTo>
                  <a:pt x="1939288" y="509708"/>
                </a:lnTo>
                <a:lnTo>
                  <a:pt x="1743685" y="509708"/>
                </a:lnTo>
                <a:lnTo>
                  <a:pt x="1098698" y="509708"/>
                </a:lnTo>
                <a:lnTo>
                  <a:pt x="903095" y="509708"/>
                </a:lnTo>
                <a:lnTo>
                  <a:pt x="286439" y="509708"/>
                </a:lnTo>
                <a:lnTo>
                  <a:pt x="0" y="509708"/>
                </a:lnTo>
                <a:lnTo>
                  <a:pt x="0" y="0"/>
                </a:lnTo>
                <a:close/>
              </a:path>
            </a:pathLst>
          </a:custGeom>
          <a:solidFill>
            <a:srgbClr val="DE1B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Normal" panose="020B0400000000000000" pitchFamily="34" charset="-128"/>
              <a:ea typeface="Source Han Sans CN Normal" panose="020B0400000000000000" pitchFamily="34" charset="-128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9EBF661-C461-4BF7-9396-E51F812DF865}"/>
              </a:ext>
            </a:extLst>
          </p:cNvPr>
          <p:cNvSpPr txBox="1"/>
          <p:nvPr/>
        </p:nvSpPr>
        <p:spPr>
          <a:xfrm>
            <a:off x="6836228" y="1417945"/>
            <a:ext cx="25254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B01C4C34-84B5-4E29-8462-79BDFF4711F1}"/>
              </a:ext>
            </a:extLst>
          </p:cNvPr>
          <p:cNvSpPr/>
          <p:nvPr/>
        </p:nvSpPr>
        <p:spPr>
          <a:xfrm>
            <a:off x="6821146" y="2038080"/>
            <a:ext cx="4248227" cy="896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分钟之内。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40672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5A81FFC-DD92-40AE-8CF8-B0B3976D4E91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012C1AB2-0FC4-4CBE-B895-8A04C8D45F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" y="-1"/>
              <a:ext cx="12191994" cy="6858001"/>
            </a:xfrm>
            <a:prstGeom prst="rect">
              <a:avLst/>
            </a:prstGeom>
            <a:ln>
              <a:noFill/>
            </a:ln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797F1C52-97C6-47C4-AD09-6A2BFE5BD25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63000"/>
                  </a:schemeClr>
                </a:gs>
                <a:gs pos="57000">
                  <a:schemeClr val="bg1">
                    <a:alpha val="64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endParaRPr>
            </a:p>
          </p:txBody>
        </p:sp>
      </p:grpSp>
      <p:sp>
        <p:nvSpPr>
          <p:cNvPr id="40" name="图形 367">
            <a:extLst>
              <a:ext uri="{FF2B5EF4-FFF2-40B4-BE49-F238E27FC236}">
                <a16:creationId xmlns:a16="http://schemas.microsoft.com/office/drawing/2014/main" id="{0E8F2277-D5FD-48A2-A5A8-91D9C18B8C9B}"/>
              </a:ext>
            </a:extLst>
          </p:cNvPr>
          <p:cNvSpPr/>
          <p:nvPr/>
        </p:nvSpPr>
        <p:spPr>
          <a:xfrm>
            <a:off x="164582" y="3905250"/>
            <a:ext cx="12027418" cy="2952750"/>
          </a:xfrm>
          <a:custGeom>
            <a:avLst/>
            <a:gdLst>
              <a:gd name="connsiteX0" fmla="*/ 10579619 w 12027418"/>
              <a:gd name="connsiteY0" fmla="*/ 2952750 h 2952750"/>
              <a:gd name="connsiteX1" fmla="*/ 10439919 w 12027418"/>
              <a:gd name="connsiteY1" fmla="*/ 2946400 h 2952750"/>
              <a:gd name="connsiteX2" fmla="*/ 10579619 w 12027418"/>
              <a:gd name="connsiteY2" fmla="*/ 2952750 h 2952750"/>
              <a:gd name="connsiteX3" fmla="*/ 4636018 w 12027418"/>
              <a:gd name="connsiteY3" fmla="*/ 2952750 h 2952750"/>
              <a:gd name="connsiteX4" fmla="*/ 4655068 w 12027418"/>
              <a:gd name="connsiteY4" fmla="*/ 2952750 h 2952750"/>
              <a:gd name="connsiteX5" fmla="*/ 4636018 w 12027418"/>
              <a:gd name="connsiteY5" fmla="*/ 2952750 h 2952750"/>
              <a:gd name="connsiteX6" fmla="*/ 11081269 w 12027418"/>
              <a:gd name="connsiteY6" fmla="*/ 2952750 h 2952750"/>
              <a:gd name="connsiteX7" fmla="*/ 11062219 w 12027418"/>
              <a:gd name="connsiteY7" fmla="*/ 2952750 h 2952750"/>
              <a:gd name="connsiteX8" fmla="*/ 11106669 w 12027418"/>
              <a:gd name="connsiteY8" fmla="*/ 2921000 h 2952750"/>
              <a:gd name="connsiteX9" fmla="*/ 11081269 w 12027418"/>
              <a:gd name="connsiteY9" fmla="*/ 2952750 h 2952750"/>
              <a:gd name="connsiteX10" fmla="*/ 4489968 w 12027418"/>
              <a:gd name="connsiteY10" fmla="*/ 2946400 h 2952750"/>
              <a:gd name="connsiteX11" fmla="*/ 4528068 w 12027418"/>
              <a:gd name="connsiteY11" fmla="*/ 2927350 h 2952750"/>
              <a:gd name="connsiteX12" fmla="*/ 4489968 w 12027418"/>
              <a:gd name="connsiteY12" fmla="*/ 2946400 h 2952750"/>
              <a:gd name="connsiteX13" fmla="*/ 3124719 w 12027418"/>
              <a:gd name="connsiteY13" fmla="*/ 2921000 h 2952750"/>
              <a:gd name="connsiteX14" fmla="*/ 3118369 w 12027418"/>
              <a:gd name="connsiteY14" fmla="*/ 2921000 h 2952750"/>
              <a:gd name="connsiteX15" fmla="*/ 3124719 w 12027418"/>
              <a:gd name="connsiteY15" fmla="*/ 2921000 h 2952750"/>
              <a:gd name="connsiteX16" fmla="*/ 9855719 w 12027418"/>
              <a:gd name="connsiteY16" fmla="*/ 2927350 h 2952750"/>
              <a:gd name="connsiteX17" fmla="*/ 9881119 w 12027418"/>
              <a:gd name="connsiteY17" fmla="*/ 2914650 h 2952750"/>
              <a:gd name="connsiteX18" fmla="*/ 9855719 w 12027418"/>
              <a:gd name="connsiteY18" fmla="*/ 2927350 h 2952750"/>
              <a:gd name="connsiteX19" fmla="*/ 3512068 w 12027418"/>
              <a:gd name="connsiteY19" fmla="*/ 2927350 h 2952750"/>
              <a:gd name="connsiteX20" fmla="*/ 3518418 w 12027418"/>
              <a:gd name="connsiteY20" fmla="*/ 2908300 h 2952750"/>
              <a:gd name="connsiteX21" fmla="*/ 3512068 w 12027418"/>
              <a:gd name="connsiteY21" fmla="*/ 2927350 h 2952750"/>
              <a:gd name="connsiteX22" fmla="*/ 3194569 w 12027418"/>
              <a:gd name="connsiteY22" fmla="*/ 2940050 h 2952750"/>
              <a:gd name="connsiteX23" fmla="*/ 3200919 w 12027418"/>
              <a:gd name="connsiteY23" fmla="*/ 2908300 h 2952750"/>
              <a:gd name="connsiteX24" fmla="*/ 3194569 w 12027418"/>
              <a:gd name="connsiteY24" fmla="*/ 2940050 h 2952750"/>
              <a:gd name="connsiteX25" fmla="*/ 5906018 w 12027418"/>
              <a:gd name="connsiteY25" fmla="*/ 2901950 h 2952750"/>
              <a:gd name="connsiteX26" fmla="*/ 5906018 w 12027418"/>
              <a:gd name="connsiteY26" fmla="*/ 2882900 h 2952750"/>
              <a:gd name="connsiteX27" fmla="*/ 5906018 w 12027418"/>
              <a:gd name="connsiteY27" fmla="*/ 2901950 h 2952750"/>
              <a:gd name="connsiteX28" fmla="*/ 8553969 w 12027418"/>
              <a:gd name="connsiteY28" fmla="*/ 2901950 h 2952750"/>
              <a:gd name="connsiteX29" fmla="*/ 8439669 w 12027418"/>
              <a:gd name="connsiteY29" fmla="*/ 2940050 h 2952750"/>
              <a:gd name="connsiteX30" fmla="*/ 8484119 w 12027418"/>
              <a:gd name="connsiteY30" fmla="*/ 2876550 h 2952750"/>
              <a:gd name="connsiteX31" fmla="*/ 8553969 w 12027418"/>
              <a:gd name="connsiteY31" fmla="*/ 2901950 h 2952750"/>
              <a:gd name="connsiteX32" fmla="*/ 3569218 w 12027418"/>
              <a:gd name="connsiteY32" fmla="*/ 2876550 h 2952750"/>
              <a:gd name="connsiteX33" fmla="*/ 3550168 w 12027418"/>
              <a:gd name="connsiteY33" fmla="*/ 2914650 h 2952750"/>
              <a:gd name="connsiteX34" fmla="*/ 3550168 w 12027418"/>
              <a:gd name="connsiteY34" fmla="*/ 2876550 h 2952750"/>
              <a:gd name="connsiteX35" fmla="*/ 3569218 w 12027418"/>
              <a:gd name="connsiteY35" fmla="*/ 2876550 h 2952750"/>
              <a:gd name="connsiteX36" fmla="*/ 10249419 w 12027418"/>
              <a:gd name="connsiteY36" fmla="*/ 2870200 h 2952750"/>
              <a:gd name="connsiteX37" fmla="*/ 10249419 w 12027418"/>
              <a:gd name="connsiteY37" fmla="*/ 2952750 h 2952750"/>
              <a:gd name="connsiteX38" fmla="*/ 10236719 w 12027418"/>
              <a:gd name="connsiteY38" fmla="*/ 2946400 h 2952750"/>
              <a:gd name="connsiteX39" fmla="*/ 10224019 w 12027418"/>
              <a:gd name="connsiteY39" fmla="*/ 2921000 h 2952750"/>
              <a:gd name="connsiteX40" fmla="*/ 10173219 w 12027418"/>
              <a:gd name="connsiteY40" fmla="*/ 2914650 h 2952750"/>
              <a:gd name="connsiteX41" fmla="*/ 10109719 w 12027418"/>
              <a:gd name="connsiteY41" fmla="*/ 2952750 h 2952750"/>
              <a:gd name="connsiteX42" fmla="*/ 10071619 w 12027418"/>
              <a:gd name="connsiteY42" fmla="*/ 2952750 h 2952750"/>
              <a:gd name="connsiteX43" fmla="*/ 10230369 w 12027418"/>
              <a:gd name="connsiteY43" fmla="*/ 2870200 h 2952750"/>
              <a:gd name="connsiteX44" fmla="*/ 10249419 w 12027418"/>
              <a:gd name="connsiteY44" fmla="*/ 2870200 h 2952750"/>
              <a:gd name="connsiteX45" fmla="*/ 11436869 w 12027418"/>
              <a:gd name="connsiteY45" fmla="*/ 2857500 h 2952750"/>
              <a:gd name="connsiteX46" fmla="*/ 11424169 w 12027418"/>
              <a:gd name="connsiteY46" fmla="*/ 2870200 h 2952750"/>
              <a:gd name="connsiteX47" fmla="*/ 11417819 w 12027418"/>
              <a:gd name="connsiteY47" fmla="*/ 2857500 h 2952750"/>
              <a:gd name="connsiteX48" fmla="*/ 11436869 w 12027418"/>
              <a:gd name="connsiteY48" fmla="*/ 2857500 h 2952750"/>
              <a:gd name="connsiteX49" fmla="*/ 10338319 w 12027418"/>
              <a:gd name="connsiteY49" fmla="*/ 2851150 h 2952750"/>
              <a:gd name="connsiteX50" fmla="*/ 10370069 w 12027418"/>
              <a:gd name="connsiteY50" fmla="*/ 2863850 h 2952750"/>
              <a:gd name="connsiteX51" fmla="*/ 10306569 w 12027418"/>
              <a:gd name="connsiteY51" fmla="*/ 2889250 h 2952750"/>
              <a:gd name="connsiteX52" fmla="*/ 10287519 w 12027418"/>
              <a:gd name="connsiteY52" fmla="*/ 2851150 h 2952750"/>
              <a:gd name="connsiteX53" fmla="*/ 10338319 w 12027418"/>
              <a:gd name="connsiteY53" fmla="*/ 2851150 h 2952750"/>
              <a:gd name="connsiteX54" fmla="*/ 3632718 w 12027418"/>
              <a:gd name="connsiteY54" fmla="*/ 2863850 h 2952750"/>
              <a:gd name="connsiteX55" fmla="*/ 3626368 w 12027418"/>
              <a:gd name="connsiteY55" fmla="*/ 2876550 h 2952750"/>
              <a:gd name="connsiteX56" fmla="*/ 3588268 w 12027418"/>
              <a:gd name="connsiteY56" fmla="*/ 2851150 h 2952750"/>
              <a:gd name="connsiteX57" fmla="*/ 3632718 w 12027418"/>
              <a:gd name="connsiteY57" fmla="*/ 2863850 h 2952750"/>
              <a:gd name="connsiteX58" fmla="*/ 8534919 w 12027418"/>
              <a:gd name="connsiteY58" fmla="*/ 2851150 h 2952750"/>
              <a:gd name="connsiteX59" fmla="*/ 8484119 w 12027418"/>
              <a:gd name="connsiteY59" fmla="*/ 2851150 h 2952750"/>
              <a:gd name="connsiteX60" fmla="*/ 8490469 w 12027418"/>
              <a:gd name="connsiteY60" fmla="*/ 2832100 h 2952750"/>
              <a:gd name="connsiteX61" fmla="*/ 8534919 w 12027418"/>
              <a:gd name="connsiteY61" fmla="*/ 2851150 h 2952750"/>
              <a:gd name="connsiteX62" fmla="*/ 11322569 w 12027418"/>
              <a:gd name="connsiteY62" fmla="*/ 2876550 h 2952750"/>
              <a:gd name="connsiteX63" fmla="*/ 11309869 w 12027418"/>
              <a:gd name="connsiteY63" fmla="*/ 2870200 h 2952750"/>
              <a:gd name="connsiteX64" fmla="*/ 11316219 w 12027418"/>
              <a:gd name="connsiteY64" fmla="*/ 2819400 h 2952750"/>
              <a:gd name="connsiteX65" fmla="*/ 11322569 w 12027418"/>
              <a:gd name="connsiteY65" fmla="*/ 2876550 h 2952750"/>
              <a:gd name="connsiteX66" fmla="*/ 9144519 w 12027418"/>
              <a:gd name="connsiteY66" fmla="*/ 2889250 h 2952750"/>
              <a:gd name="connsiteX67" fmla="*/ 9131819 w 12027418"/>
              <a:gd name="connsiteY67" fmla="*/ 2825750 h 2952750"/>
              <a:gd name="connsiteX68" fmla="*/ 9138169 w 12027418"/>
              <a:gd name="connsiteY68" fmla="*/ 2813050 h 2952750"/>
              <a:gd name="connsiteX69" fmla="*/ 9144519 w 12027418"/>
              <a:gd name="connsiteY69" fmla="*/ 2889250 h 2952750"/>
              <a:gd name="connsiteX70" fmla="*/ 9652519 w 12027418"/>
              <a:gd name="connsiteY70" fmla="*/ 2781300 h 2952750"/>
              <a:gd name="connsiteX71" fmla="*/ 9658869 w 12027418"/>
              <a:gd name="connsiteY71" fmla="*/ 2800350 h 2952750"/>
              <a:gd name="connsiteX72" fmla="*/ 9646169 w 12027418"/>
              <a:gd name="connsiteY72" fmla="*/ 2825750 h 2952750"/>
              <a:gd name="connsiteX73" fmla="*/ 9620769 w 12027418"/>
              <a:gd name="connsiteY73" fmla="*/ 2806700 h 2952750"/>
              <a:gd name="connsiteX74" fmla="*/ 9627119 w 12027418"/>
              <a:gd name="connsiteY74" fmla="*/ 2781300 h 2952750"/>
              <a:gd name="connsiteX75" fmla="*/ 9652519 w 12027418"/>
              <a:gd name="connsiteY75" fmla="*/ 2781300 h 2952750"/>
              <a:gd name="connsiteX76" fmla="*/ 3004069 w 12027418"/>
              <a:gd name="connsiteY76" fmla="*/ 2794000 h 2952750"/>
              <a:gd name="connsiteX77" fmla="*/ 3010419 w 12027418"/>
              <a:gd name="connsiteY77" fmla="*/ 2781300 h 2952750"/>
              <a:gd name="connsiteX78" fmla="*/ 3004069 w 12027418"/>
              <a:gd name="connsiteY78" fmla="*/ 2794000 h 2952750"/>
              <a:gd name="connsiteX79" fmla="*/ 1314968 w 12027418"/>
              <a:gd name="connsiteY79" fmla="*/ 2774950 h 2952750"/>
              <a:gd name="connsiteX80" fmla="*/ 1321318 w 12027418"/>
              <a:gd name="connsiteY80" fmla="*/ 2794000 h 2952750"/>
              <a:gd name="connsiteX81" fmla="*/ 1295918 w 12027418"/>
              <a:gd name="connsiteY81" fmla="*/ 2851150 h 2952750"/>
              <a:gd name="connsiteX82" fmla="*/ 1276868 w 12027418"/>
              <a:gd name="connsiteY82" fmla="*/ 2819400 h 2952750"/>
              <a:gd name="connsiteX83" fmla="*/ 1289568 w 12027418"/>
              <a:gd name="connsiteY83" fmla="*/ 2774950 h 2952750"/>
              <a:gd name="connsiteX84" fmla="*/ 1314968 w 12027418"/>
              <a:gd name="connsiteY84" fmla="*/ 2774950 h 2952750"/>
              <a:gd name="connsiteX85" fmla="*/ 7112519 w 12027418"/>
              <a:gd name="connsiteY85" fmla="*/ 2787650 h 2952750"/>
              <a:gd name="connsiteX86" fmla="*/ 7093469 w 12027418"/>
              <a:gd name="connsiteY86" fmla="*/ 2787650 h 2952750"/>
              <a:gd name="connsiteX87" fmla="*/ 7093469 w 12027418"/>
              <a:gd name="connsiteY87" fmla="*/ 2768600 h 2952750"/>
              <a:gd name="connsiteX88" fmla="*/ 7112519 w 12027418"/>
              <a:gd name="connsiteY88" fmla="*/ 2787650 h 2952750"/>
              <a:gd name="connsiteX89" fmla="*/ 7074419 w 12027418"/>
              <a:gd name="connsiteY89" fmla="*/ 2800350 h 2952750"/>
              <a:gd name="connsiteX90" fmla="*/ 7049019 w 12027418"/>
              <a:gd name="connsiteY90" fmla="*/ 2800350 h 2952750"/>
              <a:gd name="connsiteX91" fmla="*/ 7049019 w 12027418"/>
              <a:gd name="connsiteY91" fmla="*/ 2762250 h 2952750"/>
              <a:gd name="connsiteX92" fmla="*/ 7074419 w 12027418"/>
              <a:gd name="connsiteY92" fmla="*/ 2800350 h 2952750"/>
              <a:gd name="connsiteX93" fmla="*/ 9957319 w 12027418"/>
              <a:gd name="connsiteY93" fmla="*/ 2844800 h 2952750"/>
              <a:gd name="connsiteX94" fmla="*/ 9989069 w 12027418"/>
              <a:gd name="connsiteY94" fmla="*/ 2806700 h 2952750"/>
              <a:gd name="connsiteX95" fmla="*/ 9982719 w 12027418"/>
              <a:gd name="connsiteY95" fmla="*/ 2952750 h 2952750"/>
              <a:gd name="connsiteX96" fmla="*/ 9906519 w 12027418"/>
              <a:gd name="connsiteY96" fmla="*/ 2743200 h 2952750"/>
              <a:gd name="connsiteX97" fmla="*/ 9957319 w 12027418"/>
              <a:gd name="connsiteY97" fmla="*/ 2844800 h 2952750"/>
              <a:gd name="connsiteX98" fmla="*/ 7252219 w 12027418"/>
              <a:gd name="connsiteY98" fmla="*/ 2952750 h 2952750"/>
              <a:gd name="connsiteX99" fmla="*/ 7182369 w 12027418"/>
              <a:gd name="connsiteY99" fmla="*/ 2952750 h 2952750"/>
              <a:gd name="connsiteX100" fmla="*/ 7220469 w 12027418"/>
              <a:gd name="connsiteY100" fmla="*/ 2813050 h 2952750"/>
              <a:gd name="connsiteX101" fmla="*/ 7252219 w 12027418"/>
              <a:gd name="connsiteY101" fmla="*/ 2736850 h 2952750"/>
              <a:gd name="connsiteX102" fmla="*/ 7252219 w 12027418"/>
              <a:gd name="connsiteY102" fmla="*/ 2952750 h 2952750"/>
              <a:gd name="connsiteX103" fmla="*/ 9849369 w 12027418"/>
              <a:gd name="connsiteY103" fmla="*/ 2749550 h 2952750"/>
              <a:gd name="connsiteX104" fmla="*/ 9830319 w 12027418"/>
              <a:gd name="connsiteY104" fmla="*/ 2749550 h 2952750"/>
              <a:gd name="connsiteX105" fmla="*/ 9830319 w 12027418"/>
              <a:gd name="connsiteY105" fmla="*/ 2724150 h 2952750"/>
              <a:gd name="connsiteX106" fmla="*/ 9855719 w 12027418"/>
              <a:gd name="connsiteY106" fmla="*/ 2736850 h 2952750"/>
              <a:gd name="connsiteX107" fmla="*/ 9849369 w 12027418"/>
              <a:gd name="connsiteY107" fmla="*/ 2749550 h 2952750"/>
              <a:gd name="connsiteX108" fmla="*/ 7125219 w 12027418"/>
              <a:gd name="connsiteY108" fmla="*/ 2794000 h 2952750"/>
              <a:gd name="connsiteX109" fmla="*/ 7068069 w 12027418"/>
              <a:gd name="connsiteY109" fmla="*/ 2838450 h 2952750"/>
              <a:gd name="connsiteX110" fmla="*/ 7029969 w 12027418"/>
              <a:gd name="connsiteY110" fmla="*/ 2755900 h 2952750"/>
              <a:gd name="connsiteX111" fmla="*/ 7074419 w 12027418"/>
              <a:gd name="connsiteY111" fmla="*/ 2724150 h 2952750"/>
              <a:gd name="connsiteX112" fmla="*/ 7125219 w 12027418"/>
              <a:gd name="connsiteY112" fmla="*/ 2794000 h 2952750"/>
              <a:gd name="connsiteX113" fmla="*/ 1111768 w 12027418"/>
              <a:gd name="connsiteY113" fmla="*/ 2743200 h 2952750"/>
              <a:gd name="connsiteX114" fmla="*/ 1111768 w 12027418"/>
              <a:gd name="connsiteY114" fmla="*/ 2724150 h 2952750"/>
              <a:gd name="connsiteX115" fmla="*/ 1111768 w 12027418"/>
              <a:gd name="connsiteY115" fmla="*/ 2743200 h 2952750"/>
              <a:gd name="connsiteX116" fmla="*/ 629168 w 12027418"/>
              <a:gd name="connsiteY116" fmla="*/ 2736850 h 2952750"/>
              <a:gd name="connsiteX117" fmla="*/ 584718 w 12027418"/>
              <a:gd name="connsiteY117" fmla="*/ 2743200 h 2952750"/>
              <a:gd name="connsiteX118" fmla="*/ 622818 w 12027418"/>
              <a:gd name="connsiteY118" fmla="*/ 2724150 h 2952750"/>
              <a:gd name="connsiteX119" fmla="*/ 629168 w 12027418"/>
              <a:gd name="connsiteY119" fmla="*/ 2736850 h 2952750"/>
              <a:gd name="connsiteX120" fmla="*/ 387868 w 12027418"/>
              <a:gd name="connsiteY120" fmla="*/ 2736850 h 2952750"/>
              <a:gd name="connsiteX121" fmla="*/ 406918 w 12027418"/>
              <a:gd name="connsiteY121" fmla="*/ 2863850 h 2952750"/>
              <a:gd name="connsiteX122" fmla="*/ 400568 w 12027418"/>
              <a:gd name="connsiteY122" fmla="*/ 2914650 h 2952750"/>
              <a:gd name="connsiteX123" fmla="*/ 381518 w 12027418"/>
              <a:gd name="connsiteY123" fmla="*/ 2819400 h 2952750"/>
              <a:gd name="connsiteX124" fmla="*/ 381518 w 12027418"/>
              <a:gd name="connsiteY124" fmla="*/ 2724150 h 2952750"/>
              <a:gd name="connsiteX125" fmla="*/ 387868 w 12027418"/>
              <a:gd name="connsiteY125" fmla="*/ 2736850 h 2952750"/>
              <a:gd name="connsiteX126" fmla="*/ 5455168 w 12027418"/>
              <a:gd name="connsiteY126" fmla="*/ 2717800 h 2952750"/>
              <a:gd name="connsiteX127" fmla="*/ 5436118 w 12027418"/>
              <a:gd name="connsiteY127" fmla="*/ 2717800 h 2952750"/>
              <a:gd name="connsiteX128" fmla="*/ 5442468 w 12027418"/>
              <a:gd name="connsiteY128" fmla="*/ 2705100 h 2952750"/>
              <a:gd name="connsiteX129" fmla="*/ 5455168 w 12027418"/>
              <a:gd name="connsiteY129" fmla="*/ 2717800 h 2952750"/>
              <a:gd name="connsiteX130" fmla="*/ 5309118 w 12027418"/>
              <a:gd name="connsiteY130" fmla="*/ 2781300 h 2952750"/>
              <a:gd name="connsiteX131" fmla="*/ 5296418 w 12027418"/>
              <a:gd name="connsiteY131" fmla="*/ 2825750 h 2952750"/>
              <a:gd name="connsiteX132" fmla="*/ 5277368 w 12027418"/>
              <a:gd name="connsiteY132" fmla="*/ 2825750 h 2952750"/>
              <a:gd name="connsiteX133" fmla="*/ 5201168 w 12027418"/>
              <a:gd name="connsiteY133" fmla="*/ 2774950 h 2952750"/>
              <a:gd name="connsiteX134" fmla="*/ 5093218 w 12027418"/>
              <a:gd name="connsiteY134" fmla="*/ 2825750 h 2952750"/>
              <a:gd name="connsiteX135" fmla="*/ 5099568 w 12027418"/>
              <a:gd name="connsiteY135" fmla="*/ 2787650 h 2952750"/>
              <a:gd name="connsiteX136" fmla="*/ 5131318 w 12027418"/>
              <a:gd name="connsiteY136" fmla="*/ 2743200 h 2952750"/>
              <a:gd name="connsiteX137" fmla="*/ 5226568 w 12027418"/>
              <a:gd name="connsiteY137" fmla="*/ 2705100 h 2952750"/>
              <a:gd name="connsiteX138" fmla="*/ 5309118 w 12027418"/>
              <a:gd name="connsiteY138" fmla="*/ 2781300 h 2952750"/>
              <a:gd name="connsiteX139" fmla="*/ 9881119 w 12027418"/>
              <a:gd name="connsiteY139" fmla="*/ 2762250 h 2952750"/>
              <a:gd name="connsiteX140" fmla="*/ 9830319 w 12027418"/>
              <a:gd name="connsiteY140" fmla="*/ 2806700 h 2952750"/>
              <a:gd name="connsiteX141" fmla="*/ 9785869 w 12027418"/>
              <a:gd name="connsiteY141" fmla="*/ 2736850 h 2952750"/>
              <a:gd name="connsiteX142" fmla="*/ 9817619 w 12027418"/>
              <a:gd name="connsiteY142" fmla="*/ 2698750 h 2952750"/>
              <a:gd name="connsiteX143" fmla="*/ 9881119 w 12027418"/>
              <a:gd name="connsiteY143" fmla="*/ 2762250 h 2952750"/>
              <a:gd name="connsiteX144" fmla="*/ 6560069 w 12027418"/>
              <a:gd name="connsiteY144" fmla="*/ 2749550 h 2952750"/>
              <a:gd name="connsiteX145" fmla="*/ 6502919 w 12027418"/>
              <a:gd name="connsiteY145" fmla="*/ 2698750 h 2952750"/>
              <a:gd name="connsiteX146" fmla="*/ 6560069 w 12027418"/>
              <a:gd name="connsiteY146" fmla="*/ 2749550 h 2952750"/>
              <a:gd name="connsiteX147" fmla="*/ 5480568 w 12027418"/>
              <a:gd name="connsiteY147" fmla="*/ 2711450 h 2952750"/>
              <a:gd name="connsiteX148" fmla="*/ 5486918 w 12027418"/>
              <a:gd name="connsiteY148" fmla="*/ 2692400 h 2952750"/>
              <a:gd name="connsiteX149" fmla="*/ 5480568 w 12027418"/>
              <a:gd name="connsiteY149" fmla="*/ 2711450 h 2952750"/>
              <a:gd name="connsiteX150" fmla="*/ 3658118 w 12027418"/>
              <a:gd name="connsiteY150" fmla="*/ 2895600 h 2952750"/>
              <a:gd name="connsiteX151" fmla="*/ 3683518 w 12027418"/>
              <a:gd name="connsiteY151" fmla="*/ 2908300 h 2952750"/>
              <a:gd name="connsiteX152" fmla="*/ 3753368 w 12027418"/>
              <a:gd name="connsiteY152" fmla="*/ 2895600 h 2952750"/>
              <a:gd name="connsiteX153" fmla="*/ 3708918 w 12027418"/>
              <a:gd name="connsiteY153" fmla="*/ 2940050 h 2952750"/>
              <a:gd name="connsiteX154" fmla="*/ 3658118 w 12027418"/>
              <a:gd name="connsiteY154" fmla="*/ 2933700 h 2952750"/>
              <a:gd name="connsiteX155" fmla="*/ 3658118 w 12027418"/>
              <a:gd name="connsiteY155" fmla="*/ 2755900 h 2952750"/>
              <a:gd name="connsiteX156" fmla="*/ 3677168 w 12027418"/>
              <a:gd name="connsiteY156" fmla="*/ 2692400 h 2952750"/>
              <a:gd name="connsiteX157" fmla="*/ 3658118 w 12027418"/>
              <a:gd name="connsiteY157" fmla="*/ 2895600 h 2952750"/>
              <a:gd name="connsiteX158" fmla="*/ 10522469 w 12027418"/>
              <a:gd name="connsiteY158" fmla="*/ 2717800 h 2952750"/>
              <a:gd name="connsiteX159" fmla="*/ 10522469 w 12027418"/>
              <a:gd name="connsiteY159" fmla="*/ 2686050 h 2952750"/>
              <a:gd name="connsiteX160" fmla="*/ 10522469 w 12027418"/>
              <a:gd name="connsiteY160" fmla="*/ 2717800 h 2952750"/>
              <a:gd name="connsiteX161" fmla="*/ 8134869 w 12027418"/>
              <a:gd name="connsiteY161" fmla="*/ 2692400 h 2952750"/>
              <a:gd name="connsiteX162" fmla="*/ 8122169 w 12027418"/>
              <a:gd name="connsiteY162" fmla="*/ 2686050 h 2952750"/>
              <a:gd name="connsiteX163" fmla="*/ 8134869 w 12027418"/>
              <a:gd name="connsiteY163" fmla="*/ 2692400 h 2952750"/>
              <a:gd name="connsiteX164" fmla="*/ 11824219 w 12027418"/>
              <a:gd name="connsiteY164" fmla="*/ 2679700 h 2952750"/>
              <a:gd name="connsiteX165" fmla="*/ 11824219 w 12027418"/>
              <a:gd name="connsiteY165" fmla="*/ 2698750 h 2952750"/>
              <a:gd name="connsiteX166" fmla="*/ 11798819 w 12027418"/>
              <a:gd name="connsiteY166" fmla="*/ 2711450 h 2952750"/>
              <a:gd name="connsiteX167" fmla="*/ 11798819 w 12027418"/>
              <a:gd name="connsiteY167" fmla="*/ 2679700 h 2952750"/>
              <a:gd name="connsiteX168" fmla="*/ 11824219 w 12027418"/>
              <a:gd name="connsiteY168" fmla="*/ 2679700 h 2952750"/>
              <a:gd name="connsiteX169" fmla="*/ 11589269 w 12027418"/>
              <a:gd name="connsiteY169" fmla="*/ 2679700 h 2952750"/>
              <a:gd name="connsiteX170" fmla="*/ 11582919 w 12027418"/>
              <a:gd name="connsiteY170" fmla="*/ 2679700 h 2952750"/>
              <a:gd name="connsiteX171" fmla="*/ 11589269 w 12027418"/>
              <a:gd name="connsiteY171" fmla="*/ 2679700 h 2952750"/>
              <a:gd name="connsiteX172" fmla="*/ 10370069 w 12027418"/>
              <a:gd name="connsiteY172" fmla="*/ 2692400 h 2952750"/>
              <a:gd name="connsiteX173" fmla="*/ 10363719 w 12027418"/>
              <a:gd name="connsiteY173" fmla="*/ 2711450 h 2952750"/>
              <a:gd name="connsiteX174" fmla="*/ 10344669 w 12027418"/>
              <a:gd name="connsiteY174" fmla="*/ 2711450 h 2952750"/>
              <a:gd name="connsiteX175" fmla="*/ 10338319 w 12027418"/>
              <a:gd name="connsiteY175" fmla="*/ 2679700 h 2952750"/>
              <a:gd name="connsiteX176" fmla="*/ 10370069 w 12027418"/>
              <a:gd name="connsiteY176" fmla="*/ 2692400 h 2952750"/>
              <a:gd name="connsiteX177" fmla="*/ 6350518 w 12027418"/>
              <a:gd name="connsiteY177" fmla="*/ 2667000 h 2952750"/>
              <a:gd name="connsiteX178" fmla="*/ 6344168 w 12027418"/>
              <a:gd name="connsiteY178" fmla="*/ 2667000 h 2952750"/>
              <a:gd name="connsiteX179" fmla="*/ 6350518 w 12027418"/>
              <a:gd name="connsiteY179" fmla="*/ 2667000 h 2952750"/>
              <a:gd name="connsiteX180" fmla="*/ 756168 w 12027418"/>
              <a:gd name="connsiteY180" fmla="*/ 2711450 h 2952750"/>
              <a:gd name="connsiteX181" fmla="*/ 737118 w 12027418"/>
              <a:gd name="connsiteY181" fmla="*/ 2705100 h 2952750"/>
              <a:gd name="connsiteX182" fmla="*/ 781568 w 12027418"/>
              <a:gd name="connsiteY182" fmla="*/ 2660650 h 2952750"/>
              <a:gd name="connsiteX183" fmla="*/ 756168 w 12027418"/>
              <a:gd name="connsiteY183" fmla="*/ 2711450 h 2952750"/>
              <a:gd name="connsiteX184" fmla="*/ 4832868 w 12027418"/>
              <a:gd name="connsiteY184" fmla="*/ 2654300 h 2952750"/>
              <a:gd name="connsiteX185" fmla="*/ 4820168 w 12027418"/>
              <a:gd name="connsiteY185" fmla="*/ 2679700 h 2952750"/>
              <a:gd name="connsiteX186" fmla="*/ 4801118 w 12027418"/>
              <a:gd name="connsiteY186" fmla="*/ 2679700 h 2952750"/>
              <a:gd name="connsiteX187" fmla="*/ 4807468 w 12027418"/>
              <a:gd name="connsiteY187" fmla="*/ 2654300 h 2952750"/>
              <a:gd name="connsiteX188" fmla="*/ 4832868 w 12027418"/>
              <a:gd name="connsiteY188" fmla="*/ 2654300 h 2952750"/>
              <a:gd name="connsiteX189" fmla="*/ 1016518 w 12027418"/>
              <a:gd name="connsiteY189" fmla="*/ 2679700 h 2952750"/>
              <a:gd name="connsiteX190" fmla="*/ 991118 w 12027418"/>
              <a:gd name="connsiteY190" fmla="*/ 2679700 h 2952750"/>
              <a:gd name="connsiteX191" fmla="*/ 1010168 w 12027418"/>
              <a:gd name="connsiteY191" fmla="*/ 2654300 h 2952750"/>
              <a:gd name="connsiteX192" fmla="*/ 1016518 w 12027418"/>
              <a:gd name="connsiteY192" fmla="*/ 2679700 h 2952750"/>
              <a:gd name="connsiteX193" fmla="*/ 11773419 w 12027418"/>
              <a:gd name="connsiteY193" fmla="*/ 2667000 h 2952750"/>
              <a:gd name="connsiteX194" fmla="*/ 11716269 w 12027418"/>
              <a:gd name="connsiteY194" fmla="*/ 2673350 h 2952750"/>
              <a:gd name="connsiteX195" fmla="*/ 11716269 w 12027418"/>
              <a:gd name="connsiteY195" fmla="*/ 2647950 h 2952750"/>
              <a:gd name="connsiteX196" fmla="*/ 11773419 w 12027418"/>
              <a:gd name="connsiteY196" fmla="*/ 2667000 h 2952750"/>
              <a:gd name="connsiteX197" fmla="*/ 10274819 w 12027418"/>
              <a:gd name="connsiteY197" fmla="*/ 2686050 h 2952750"/>
              <a:gd name="connsiteX198" fmla="*/ 10243069 w 12027418"/>
              <a:gd name="connsiteY198" fmla="*/ 2686050 h 2952750"/>
              <a:gd name="connsiteX199" fmla="*/ 10249419 w 12027418"/>
              <a:gd name="connsiteY199" fmla="*/ 2647950 h 2952750"/>
              <a:gd name="connsiteX200" fmla="*/ 10274819 w 12027418"/>
              <a:gd name="connsiteY200" fmla="*/ 2686050 h 2952750"/>
              <a:gd name="connsiteX201" fmla="*/ 3562868 w 12027418"/>
              <a:gd name="connsiteY201" fmla="*/ 2673350 h 2952750"/>
              <a:gd name="connsiteX202" fmla="*/ 3543818 w 12027418"/>
              <a:gd name="connsiteY202" fmla="*/ 2686050 h 2952750"/>
              <a:gd name="connsiteX203" fmla="*/ 3531118 w 12027418"/>
              <a:gd name="connsiteY203" fmla="*/ 2673350 h 2952750"/>
              <a:gd name="connsiteX204" fmla="*/ 3562868 w 12027418"/>
              <a:gd name="connsiteY204" fmla="*/ 2635250 h 2952750"/>
              <a:gd name="connsiteX205" fmla="*/ 3562868 w 12027418"/>
              <a:gd name="connsiteY205" fmla="*/ 2673350 h 2952750"/>
              <a:gd name="connsiteX206" fmla="*/ 8338069 w 12027418"/>
              <a:gd name="connsiteY206" fmla="*/ 2647950 h 2952750"/>
              <a:gd name="connsiteX207" fmla="*/ 8287269 w 12027418"/>
              <a:gd name="connsiteY207" fmla="*/ 2654300 h 2952750"/>
              <a:gd name="connsiteX208" fmla="*/ 8274569 w 12027418"/>
              <a:gd name="connsiteY208" fmla="*/ 2673350 h 2952750"/>
              <a:gd name="connsiteX209" fmla="*/ 8319019 w 12027418"/>
              <a:gd name="connsiteY209" fmla="*/ 2698750 h 2952750"/>
              <a:gd name="connsiteX210" fmla="*/ 8236469 w 12027418"/>
              <a:gd name="connsiteY210" fmla="*/ 2724150 h 2952750"/>
              <a:gd name="connsiteX211" fmla="*/ 8166619 w 12027418"/>
              <a:gd name="connsiteY211" fmla="*/ 2717800 h 2952750"/>
              <a:gd name="connsiteX212" fmla="*/ 8166619 w 12027418"/>
              <a:gd name="connsiteY212" fmla="*/ 2698750 h 2952750"/>
              <a:gd name="connsiteX213" fmla="*/ 8287269 w 12027418"/>
              <a:gd name="connsiteY213" fmla="*/ 2628900 h 2952750"/>
              <a:gd name="connsiteX214" fmla="*/ 8338069 w 12027418"/>
              <a:gd name="connsiteY214" fmla="*/ 2647950 h 2952750"/>
              <a:gd name="connsiteX215" fmla="*/ 3759718 w 12027418"/>
              <a:gd name="connsiteY215" fmla="*/ 2851150 h 2952750"/>
              <a:gd name="connsiteX216" fmla="*/ 3759718 w 12027418"/>
              <a:gd name="connsiteY216" fmla="*/ 2628900 h 2952750"/>
              <a:gd name="connsiteX217" fmla="*/ 3759718 w 12027418"/>
              <a:gd name="connsiteY217" fmla="*/ 2851150 h 2952750"/>
              <a:gd name="connsiteX218" fmla="*/ 800618 w 12027418"/>
              <a:gd name="connsiteY218" fmla="*/ 2647950 h 2952750"/>
              <a:gd name="connsiteX219" fmla="*/ 813318 w 12027418"/>
              <a:gd name="connsiteY219" fmla="*/ 2628900 h 2952750"/>
              <a:gd name="connsiteX220" fmla="*/ 800618 w 12027418"/>
              <a:gd name="connsiteY220" fmla="*/ 2647950 h 2952750"/>
              <a:gd name="connsiteX221" fmla="*/ 8731769 w 12027418"/>
              <a:gd name="connsiteY221" fmla="*/ 2635250 h 2952750"/>
              <a:gd name="connsiteX222" fmla="*/ 8719069 w 12027418"/>
              <a:gd name="connsiteY222" fmla="*/ 2622550 h 2952750"/>
              <a:gd name="connsiteX223" fmla="*/ 8731769 w 12027418"/>
              <a:gd name="connsiteY223" fmla="*/ 2635250 h 2952750"/>
              <a:gd name="connsiteX224" fmla="*/ 6096518 w 12027418"/>
              <a:gd name="connsiteY224" fmla="*/ 2622550 h 2952750"/>
              <a:gd name="connsiteX225" fmla="*/ 6185418 w 12027418"/>
              <a:gd name="connsiteY225" fmla="*/ 2717800 h 2952750"/>
              <a:gd name="connsiteX226" fmla="*/ 6077468 w 12027418"/>
              <a:gd name="connsiteY226" fmla="*/ 2819400 h 2952750"/>
              <a:gd name="connsiteX227" fmla="*/ 5963168 w 12027418"/>
              <a:gd name="connsiteY227" fmla="*/ 2781300 h 2952750"/>
              <a:gd name="connsiteX228" fmla="*/ 5950468 w 12027418"/>
              <a:gd name="connsiteY228" fmla="*/ 2730500 h 2952750"/>
              <a:gd name="connsiteX229" fmla="*/ 5956818 w 12027418"/>
              <a:gd name="connsiteY229" fmla="*/ 2698750 h 2952750"/>
              <a:gd name="connsiteX230" fmla="*/ 5988568 w 12027418"/>
              <a:gd name="connsiteY230" fmla="*/ 2711450 h 2952750"/>
              <a:gd name="connsiteX231" fmla="*/ 5994918 w 12027418"/>
              <a:gd name="connsiteY231" fmla="*/ 2692400 h 2952750"/>
              <a:gd name="connsiteX232" fmla="*/ 5969518 w 12027418"/>
              <a:gd name="connsiteY232" fmla="*/ 2673350 h 2952750"/>
              <a:gd name="connsiteX233" fmla="*/ 5969518 w 12027418"/>
              <a:gd name="connsiteY233" fmla="*/ 2647950 h 2952750"/>
              <a:gd name="connsiteX234" fmla="*/ 5994918 w 12027418"/>
              <a:gd name="connsiteY234" fmla="*/ 2622550 h 2952750"/>
              <a:gd name="connsiteX235" fmla="*/ 6045718 w 12027418"/>
              <a:gd name="connsiteY235" fmla="*/ 2622550 h 2952750"/>
              <a:gd name="connsiteX236" fmla="*/ 6096518 w 12027418"/>
              <a:gd name="connsiteY236" fmla="*/ 2622550 h 2952750"/>
              <a:gd name="connsiteX237" fmla="*/ 5442468 w 12027418"/>
              <a:gd name="connsiteY237" fmla="*/ 2679700 h 2952750"/>
              <a:gd name="connsiteX238" fmla="*/ 5442468 w 12027418"/>
              <a:gd name="connsiteY238" fmla="*/ 2647950 h 2952750"/>
              <a:gd name="connsiteX239" fmla="*/ 5442468 w 12027418"/>
              <a:gd name="connsiteY239" fmla="*/ 2641600 h 2952750"/>
              <a:gd name="connsiteX240" fmla="*/ 5461518 w 12027418"/>
              <a:gd name="connsiteY240" fmla="*/ 2628900 h 2952750"/>
              <a:gd name="connsiteX241" fmla="*/ 5442468 w 12027418"/>
              <a:gd name="connsiteY241" fmla="*/ 2679700 h 2952750"/>
              <a:gd name="connsiteX242" fmla="*/ 8782569 w 12027418"/>
              <a:gd name="connsiteY242" fmla="*/ 2635250 h 2952750"/>
              <a:gd name="connsiteX243" fmla="*/ 8776219 w 12027418"/>
              <a:gd name="connsiteY243" fmla="*/ 2616200 h 2952750"/>
              <a:gd name="connsiteX244" fmla="*/ 8782569 w 12027418"/>
              <a:gd name="connsiteY244" fmla="*/ 2635250 h 2952750"/>
              <a:gd name="connsiteX245" fmla="*/ 7512569 w 12027418"/>
              <a:gd name="connsiteY245" fmla="*/ 2647950 h 2952750"/>
              <a:gd name="connsiteX246" fmla="*/ 7474469 w 12027418"/>
              <a:gd name="connsiteY246" fmla="*/ 2641600 h 2952750"/>
              <a:gd name="connsiteX247" fmla="*/ 7537969 w 12027418"/>
              <a:gd name="connsiteY247" fmla="*/ 2622550 h 2952750"/>
              <a:gd name="connsiteX248" fmla="*/ 7512569 w 12027418"/>
              <a:gd name="connsiteY248" fmla="*/ 2647950 h 2952750"/>
              <a:gd name="connsiteX249" fmla="*/ 3670818 w 12027418"/>
              <a:gd name="connsiteY249" fmla="*/ 2667000 h 2952750"/>
              <a:gd name="connsiteX250" fmla="*/ 3689868 w 12027418"/>
              <a:gd name="connsiteY250" fmla="*/ 2609850 h 2952750"/>
              <a:gd name="connsiteX251" fmla="*/ 3670818 w 12027418"/>
              <a:gd name="connsiteY251" fmla="*/ 2667000 h 2952750"/>
              <a:gd name="connsiteX252" fmla="*/ 743468 w 12027418"/>
              <a:gd name="connsiteY252" fmla="*/ 2628900 h 2952750"/>
              <a:gd name="connsiteX253" fmla="*/ 743468 w 12027418"/>
              <a:gd name="connsiteY253" fmla="*/ 2609850 h 2952750"/>
              <a:gd name="connsiteX254" fmla="*/ 762518 w 12027418"/>
              <a:gd name="connsiteY254" fmla="*/ 2622550 h 2952750"/>
              <a:gd name="connsiteX255" fmla="*/ 743468 w 12027418"/>
              <a:gd name="connsiteY255" fmla="*/ 2628900 h 2952750"/>
              <a:gd name="connsiteX256" fmla="*/ 8642869 w 12027418"/>
              <a:gd name="connsiteY256" fmla="*/ 2603500 h 2952750"/>
              <a:gd name="connsiteX257" fmla="*/ 8655569 w 12027418"/>
              <a:gd name="connsiteY257" fmla="*/ 2641600 h 2952750"/>
              <a:gd name="connsiteX258" fmla="*/ 8617469 w 12027418"/>
              <a:gd name="connsiteY258" fmla="*/ 2603500 h 2952750"/>
              <a:gd name="connsiteX259" fmla="*/ 8642869 w 12027418"/>
              <a:gd name="connsiteY259" fmla="*/ 2603500 h 2952750"/>
              <a:gd name="connsiteX260" fmla="*/ 9830319 w 12027418"/>
              <a:gd name="connsiteY260" fmla="*/ 2603500 h 2952750"/>
              <a:gd name="connsiteX261" fmla="*/ 9703319 w 12027418"/>
              <a:gd name="connsiteY261" fmla="*/ 2679700 h 2952750"/>
              <a:gd name="connsiteX262" fmla="*/ 9646169 w 12027418"/>
              <a:gd name="connsiteY262" fmla="*/ 2641600 h 2952750"/>
              <a:gd name="connsiteX263" fmla="*/ 9652519 w 12027418"/>
              <a:gd name="connsiteY263" fmla="*/ 2622550 h 2952750"/>
              <a:gd name="connsiteX264" fmla="*/ 9696969 w 12027418"/>
              <a:gd name="connsiteY264" fmla="*/ 2647950 h 2952750"/>
              <a:gd name="connsiteX265" fmla="*/ 9804919 w 12027418"/>
              <a:gd name="connsiteY265" fmla="*/ 2590800 h 2952750"/>
              <a:gd name="connsiteX266" fmla="*/ 9830319 w 12027418"/>
              <a:gd name="connsiteY266" fmla="*/ 2603500 h 2952750"/>
              <a:gd name="connsiteX267" fmla="*/ 8820669 w 12027418"/>
              <a:gd name="connsiteY267" fmla="*/ 2590800 h 2952750"/>
              <a:gd name="connsiteX268" fmla="*/ 8820669 w 12027418"/>
              <a:gd name="connsiteY268" fmla="*/ 2609850 h 2952750"/>
              <a:gd name="connsiteX269" fmla="*/ 8820669 w 12027418"/>
              <a:gd name="connsiteY269" fmla="*/ 2590800 h 2952750"/>
              <a:gd name="connsiteX270" fmla="*/ 9506469 w 12027418"/>
              <a:gd name="connsiteY270" fmla="*/ 2584450 h 2952750"/>
              <a:gd name="connsiteX271" fmla="*/ 9481069 w 12027418"/>
              <a:gd name="connsiteY271" fmla="*/ 2590800 h 2952750"/>
              <a:gd name="connsiteX272" fmla="*/ 9481069 w 12027418"/>
              <a:gd name="connsiteY272" fmla="*/ 2578100 h 2952750"/>
              <a:gd name="connsiteX273" fmla="*/ 9506469 w 12027418"/>
              <a:gd name="connsiteY273" fmla="*/ 2584450 h 2952750"/>
              <a:gd name="connsiteX274" fmla="*/ 6744219 w 12027418"/>
              <a:gd name="connsiteY274" fmla="*/ 2635250 h 2952750"/>
              <a:gd name="connsiteX275" fmla="*/ 6756919 w 12027418"/>
              <a:gd name="connsiteY275" fmla="*/ 2578100 h 2952750"/>
              <a:gd name="connsiteX276" fmla="*/ 6744219 w 12027418"/>
              <a:gd name="connsiteY276" fmla="*/ 2635250 h 2952750"/>
              <a:gd name="connsiteX277" fmla="*/ 3651768 w 12027418"/>
              <a:gd name="connsiteY277" fmla="*/ 2641600 h 2952750"/>
              <a:gd name="connsiteX278" fmla="*/ 3689868 w 12027418"/>
              <a:gd name="connsiteY278" fmla="*/ 2571750 h 2952750"/>
              <a:gd name="connsiteX279" fmla="*/ 3651768 w 12027418"/>
              <a:gd name="connsiteY279" fmla="*/ 2641600 h 2952750"/>
              <a:gd name="connsiteX280" fmla="*/ 11811519 w 12027418"/>
              <a:gd name="connsiteY280" fmla="*/ 2565400 h 2952750"/>
              <a:gd name="connsiteX281" fmla="*/ 11817869 w 12027418"/>
              <a:gd name="connsiteY281" fmla="*/ 2584450 h 2952750"/>
              <a:gd name="connsiteX282" fmla="*/ 11798819 w 12027418"/>
              <a:gd name="connsiteY282" fmla="*/ 2584450 h 2952750"/>
              <a:gd name="connsiteX283" fmla="*/ 11792469 w 12027418"/>
              <a:gd name="connsiteY283" fmla="*/ 2565400 h 2952750"/>
              <a:gd name="connsiteX284" fmla="*/ 11811519 w 12027418"/>
              <a:gd name="connsiteY284" fmla="*/ 2565400 h 2952750"/>
              <a:gd name="connsiteX285" fmla="*/ 8795269 w 12027418"/>
              <a:gd name="connsiteY285" fmla="*/ 2578100 h 2952750"/>
              <a:gd name="connsiteX286" fmla="*/ 8744469 w 12027418"/>
              <a:gd name="connsiteY286" fmla="*/ 2571750 h 2952750"/>
              <a:gd name="connsiteX287" fmla="*/ 8757169 w 12027418"/>
              <a:gd name="connsiteY287" fmla="*/ 2578100 h 2952750"/>
              <a:gd name="connsiteX288" fmla="*/ 8788919 w 12027418"/>
              <a:gd name="connsiteY288" fmla="*/ 2565400 h 2952750"/>
              <a:gd name="connsiteX289" fmla="*/ 8795269 w 12027418"/>
              <a:gd name="connsiteY289" fmla="*/ 2578100 h 2952750"/>
              <a:gd name="connsiteX290" fmla="*/ 1905518 w 12027418"/>
              <a:gd name="connsiteY290" fmla="*/ 2559050 h 2952750"/>
              <a:gd name="connsiteX291" fmla="*/ 1899168 w 12027418"/>
              <a:gd name="connsiteY291" fmla="*/ 2559050 h 2952750"/>
              <a:gd name="connsiteX292" fmla="*/ 1905518 w 12027418"/>
              <a:gd name="connsiteY292" fmla="*/ 2559050 h 2952750"/>
              <a:gd name="connsiteX293" fmla="*/ 7303019 w 12027418"/>
              <a:gd name="connsiteY293" fmla="*/ 2597150 h 2952750"/>
              <a:gd name="connsiteX294" fmla="*/ 7366519 w 12027418"/>
              <a:gd name="connsiteY294" fmla="*/ 2578100 h 2952750"/>
              <a:gd name="connsiteX295" fmla="*/ 7461769 w 12027418"/>
              <a:gd name="connsiteY295" fmla="*/ 2590800 h 2952750"/>
              <a:gd name="connsiteX296" fmla="*/ 7455419 w 12027418"/>
              <a:gd name="connsiteY296" fmla="*/ 2616200 h 2952750"/>
              <a:gd name="connsiteX297" fmla="*/ 7404619 w 12027418"/>
              <a:gd name="connsiteY297" fmla="*/ 2616200 h 2952750"/>
              <a:gd name="connsiteX298" fmla="*/ 7461769 w 12027418"/>
              <a:gd name="connsiteY298" fmla="*/ 2730500 h 2952750"/>
              <a:gd name="connsiteX299" fmla="*/ 7442719 w 12027418"/>
              <a:gd name="connsiteY299" fmla="*/ 2736850 h 2952750"/>
              <a:gd name="connsiteX300" fmla="*/ 7334769 w 12027418"/>
              <a:gd name="connsiteY300" fmla="*/ 2654300 h 2952750"/>
              <a:gd name="connsiteX301" fmla="*/ 7360169 w 12027418"/>
              <a:gd name="connsiteY301" fmla="*/ 2622550 h 2952750"/>
              <a:gd name="connsiteX302" fmla="*/ 7334769 w 12027418"/>
              <a:gd name="connsiteY302" fmla="*/ 2597150 h 2952750"/>
              <a:gd name="connsiteX303" fmla="*/ 7296669 w 12027418"/>
              <a:gd name="connsiteY303" fmla="*/ 2609850 h 2952750"/>
              <a:gd name="connsiteX304" fmla="*/ 7283969 w 12027418"/>
              <a:gd name="connsiteY304" fmla="*/ 2546350 h 2952750"/>
              <a:gd name="connsiteX305" fmla="*/ 7303019 w 12027418"/>
              <a:gd name="connsiteY305" fmla="*/ 2597150 h 2952750"/>
              <a:gd name="connsiteX306" fmla="*/ 5017018 w 12027418"/>
              <a:gd name="connsiteY306" fmla="*/ 2552700 h 2952750"/>
              <a:gd name="connsiteX307" fmla="*/ 5023368 w 12027418"/>
              <a:gd name="connsiteY307" fmla="*/ 2565400 h 2952750"/>
              <a:gd name="connsiteX308" fmla="*/ 4966218 w 12027418"/>
              <a:gd name="connsiteY308" fmla="*/ 2603500 h 2952750"/>
              <a:gd name="connsiteX309" fmla="*/ 4991618 w 12027418"/>
              <a:gd name="connsiteY309" fmla="*/ 2546350 h 2952750"/>
              <a:gd name="connsiteX310" fmla="*/ 5017018 w 12027418"/>
              <a:gd name="connsiteY310" fmla="*/ 2552700 h 2952750"/>
              <a:gd name="connsiteX311" fmla="*/ 711718 w 12027418"/>
              <a:gd name="connsiteY311" fmla="*/ 2647950 h 2952750"/>
              <a:gd name="connsiteX312" fmla="*/ 622818 w 12027418"/>
              <a:gd name="connsiteY312" fmla="*/ 2698750 h 2952750"/>
              <a:gd name="connsiteX313" fmla="*/ 660918 w 12027418"/>
              <a:gd name="connsiteY313" fmla="*/ 2730500 h 2952750"/>
              <a:gd name="connsiteX314" fmla="*/ 705368 w 12027418"/>
              <a:gd name="connsiteY314" fmla="*/ 2711450 h 2952750"/>
              <a:gd name="connsiteX315" fmla="*/ 711718 w 12027418"/>
              <a:gd name="connsiteY315" fmla="*/ 2724150 h 2952750"/>
              <a:gd name="connsiteX316" fmla="*/ 762518 w 12027418"/>
              <a:gd name="connsiteY316" fmla="*/ 2908300 h 2952750"/>
              <a:gd name="connsiteX317" fmla="*/ 641868 w 12027418"/>
              <a:gd name="connsiteY317" fmla="*/ 2933700 h 2952750"/>
              <a:gd name="connsiteX318" fmla="*/ 521218 w 12027418"/>
              <a:gd name="connsiteY318" fmla="*/ 2876550 h 2952750"/>
              <a:gd name="connsiteX319" fmla="*/ 508518 w 12027418"/>
              <a:gd name="connsiteY319" fmla="*/ 2762250 h 2952750"/>
              <a:gd name="connsiteX320" fmla="*/ 508518 w 12027418"/>
              <a:gd name="connsiteY320" fmla="*/ 2743200 h 2952750"/>
              <a:gd name="connsiteX321" fmla="*/ 559318 w 12027418"/>
              <a:gd name="connsiteY321" fmla="*/ 2654300 h 2952750"/>
              <a:gd name="connsiteX322" fmla="*/ 572018 w 12027418"/>
              <a:gd name="connsiteY322" fmla="*/ 2635250 h 2952750"/>
              <a:gd name="connsiteX323" fmla="*/ 597418 w 12027418"/>
              <a:gd name="connsiteY323" fmla="*/ 2647950 h 2952750"/>
              <a:gd name="connsiteX324" fmla="*/ 635518 w 12027418"/>
              <a:gd name="connsiteY324" fmla="*/ 2578100 h 2952750"/>
              <a:gd name="connsiteX325" fmla="*/ 622818 w 12027418"/>
              <a:gd name="connsiteY325" fmla="*/ 2565400 h 2952750"/>
              <a:gd name="connsiteX326" fmla="*/ 641868 w 12027418"/>
              <a:gd name="connsiteY326" fmla="*/ 2546350 h 2952750"/>
              <a:gd name="connsiteX327" fmla="*/ 711718 w 12027418"/>
              <a:gd name="connsiteY327" fmla="*/ 2647950 h 2952750"/>
              <a:gd name="connsiteX328" fmla="*/ 11773419 w 12027418"/>
              <a:gd name="connsiteY328" fmla="*/ 2597150 h 2952750"/>
              <a:gd name="connsiteX329" fmla="*/ 11760719 w 12027418"/>
              <a:gd name="connsiteY329" fmla="*/ 2578100 h 2952750"/>
              <a:gd name="connsiteX330" fmla="*/ 11767069 w 12027418"/>
              <a:gd name="connsiteY330" fmla="*/ 2540000 h 2952750"/>
              <a:gd name="connsiteX331" fmla="*/ 11773419 w 12027418"/>
              <a:gd name="connsiteY331" fmla="*/ 2597150 h 2952750"/>
              <a:gd name="connsiteX332" fmla="*/ 9449319 w 12027418"/>
              <a:gd name="connsiteY332" fmla="*/ 2603500 h 2952750"/>
              <a:gd name="connsiteX333" fmla="*/ 9385819 w 12027418"/>
              <a:gd name="connsiteY333" fmla="*/ 2552700 h 2952750"/>
              <a:gd name="connsiteX334" fmla="*/ 9411219 w 12027418"/>
              <a:gd name="connsiteY334" fmla="*/ 2540000 h 2952750"/>
              <a:gd name="connsiteX335" fmla="*/ 9449319 w 12027418"/>
              <a:gd name="connsiteY335" fmla="*/ 2603500 h 2952750"/>
              <a:gd name="connsiteX336" fmla="*/ 749818 w 12027418"/>
              <a:gd name="connsiteY336" fmla="*/ 2578100 h 2952750"/>
              <a:gd name="connsiteX337" fmla="*/ 730768 w 12027418"/>
              <a:gd name="connsiteY337" fmla="*/ 2597150 h 2952750"/>
              <a:gd name="connsiteX338" fmla="*/ 711718 w 12027418"/>
              <a:gd name="connsiteY338" fmla="*/ 2597150 h 2952750"/>
              <a:gd name="connsiteX339" fmla="*/ 711718 w 12027418"/>
              <a:gd name="connsiteY339" fmla="*/ 2571750 h 2952750"/>
              <a:gd name="connsiteX340" fmla="*/ 749818 w 12027418"/>
              <a:gd name="connsiteY340" fmla="*/ 2533650 h 2952750"/>
              <a:gd name="connsiteX341" fmla="*/ 749818 w 12027418"/>
              <a:gd name="connsiteY341" fmla="*/ 2578100 h 2952750"/>
              <a:gd name="connsiteX342" fmla="*/ 8960369 w 12027418"/>
              <a:gd name="connsiteY342" fmla="*/ 2527300 h 2952750"/>
              <a:gd name="connsiteX343" fmla="*/ 8954019 w 12027418"/>
              <a:gd name="connsiteY343" fmla="*/ 2527300 h 2952750"/>
              <a:gd name="connsiteX344" fmla="*/ 8960369 w 12027418"/>
              <a:gd name="connsiteY344" fmla="*/ 2527300 h 2952750"/>
              <a:gd name="connsiteX345" fmla="*/ 2235719 w 12027418"/>
              <a:gd name="connsiteY345" fmla="*/ 2559050 h 2952750"/>
              <a:gd name="connsiteX346" fmla="*/ 2273819 w 12027418"/>
              <a:gd name="connsiteY346" fmla="*/ 2527300 h 2952750"/>
              <a:gd name="connsiteX347" fmla="*/ 2235719 w 12027418"/>
              <a:gd name="connsiteY347" fmla="*/ 2559050 h 2952750"/>
              <a:gd name="connsiteX348" fmla="*/ 10528819 w 12027418"/>
              <a:gd name="connsiteY348" fmla="*/ 2647950 h 2952750"/>
              <a:gd name="connsiteX349" fmla="*/ 10528819 w 12027418"/>
              <a:gd name="connsiteY349" fmla="*/ 2667000 h 2952750"/>
              <a:gd name="connsiteX350" fmla="*/ 10490719 w 12027418"/>
              <a:gd name="connsiteY350" fmla="*/ 2571750 h 2952750"/>
              <a:gd name="connsiteX351" fmla="*/ 10439919 w 12027418"/>
              <a:gd name="connsiteY351" fmla="*/ 2520950 h 2952750"/>
              <a:gd name="connsiteX352" fmla="*/ 10528819 w 12027418"/>
              <a:gd name="connsiteY352" fmla="*/ 2647950 h 2952750"/>
              <a:gd name="connsiteX353" fmla="*/ 10363719 w 12027418"/>
              <a:gd name="connsiteY353" fmla="*/ 2584450 h 2952750"/>
              <a:gd name="connsiteX354" fmla="*/ 10306569 w 12027418"/>
              <a:gd name="connsiteY354" fmla="*/ 2578100 h 2952750"/>
              <a:gd name="connsiteX355" fmla="*/ 10262119 w 12027418"/>
              <a:gd name="connsiteY355" fmla="*/ 2590800 h 2952750"/>
              <a:gd name="connsiteX356" fmla="*/ 10325619 w 12027418"/>
              <a:gd name="connsiteY356" fmla="*/ 2501900 h 2952750"/>
              <a:gd name="connsiteX357" fmla="*/ 10363719 w 12027418"/>
              <a:gd name="connsiteY357" fmla="*/ 2584450 h 2952750"/>
              <a:gd name="connsiteX358" fmla="*/ 8731769 w 12027418"/>
              <a:gd name="connsiteY358" fmla="*/ 2508250 h 2952750"/>
              <a:gd name="connsiteX359" fmla="*/ 8731769 w 12027418"/>
              <a:gd name="connsiteY359" fmla="*/ 2540000 h 2952750"/>
              <a:gd name="connsiteX360" fmla="*/ 8687319 w 12027418"/>
              <a:gd name="connsiteY360" fmla="*/ 2546350 h 2952750"/>
              <a:gd name="connsiteX361" fmla="*/ 8636519 w 12027418"/>
              <a:gd name="connsiteY361" fmla="*/ 2514600 h 2952750"/>
              <a:gd name="connsiteX362" fmla="*/ 8661919 w 12027418"/>
              <a:gd name="connsiteY362" fmla="*/ 2501900 h 2952750"/>
              <a:gd name="connsiteX363" fmla="*/ 8731769 w 12027418"/>
              <a:gd name="connsiteY363" fmla="*/ 2508250 h 2952750"/>
              <a:gd name="connsiteX364" fmla="*/ 5036068 w 12027418"/>
              <a:gd name="connsiteY364" fmla="*/ 2501900 h 2952750"/>
              <a:gd name="connsiteX365" fmla="*/ 5029718 w 12027418"/>
              <a:gd name="connsiteY365" fmla="*/ 2501900 h 2952750"/>
              <a:gd name="connsiteX366" fmla="*/ 5036068 w 12027418"/>
              <a:gd name="connsiteY366" fmla="*/ 2501900 h 2952750"/>
              <a:gd name="connsiteX367" fmla="*/ 12008369 w 12027418"/>
              <a:gd name="connsiteY367" fmla="*/ 2495550 h 2952750"/>
              <a:gd name="connsiteX368" fmla="*/ 11995669 w 12027418"/>
              <a:gd name="connsiteY368" fmla="*/ 2489200 h 2952750"/>
              <a:gd name="connsiteX369" fmla="*/ 12008369 w 12027418"/>
              <a:gd name="connsiteY369" fmla="*/ 2495550 h 2952750"/>
              <a:gd name="connsiteX370" fmla="*/ 11570219 w 12027418"/>
              <a:gd name="connsiteY370" fmla="*/ 2514600 h 2952750"/>
              <a:gd name="connsiteX371" fmla="*/ 11532119 w 12027418"/>
              <a:gd name="connsiteY371" fmla="*/ 2527300 h 2952750"/>
              <a:gd name="connsiteX372" fmla="*/ 11513069 w 12027418"/>
              <a:gd name="connsiteY372" fmla="*/ 2489200 h 2952750"/>
              <a:gd name="connsiteX373" fmla="*/ 11570219 w 12027418"/>
              <a:gd name="connsiteY373" fmla="*/ 2514600 h 2952750"/>
              <a:gd name="connsiteX374" fmla="*/ 10249419 w 12027418"/>
              <a:gd name="connsiteY374" fmla="*/ 2501900 h 2952750"/>
              <a:gd name="connsiteX375" fmla="*/ 10230369 w 12027418"/>
              <a:gd name="connsiteY375" fmla="*/ 2520950 h 2952750"/>
              <a:gd name="connsiteX376" fmla="*/ 10224019 w 12027418"/>
              <a:gd name="connsiteY376" fmla="*/ 2489200 h 2952750"/>
              <a:gd name="connsiteX377" fmla="*/ 10249419 w 12027418"/>
              <a:gd name="connsiteY377" fmla="*/ 2501900 h 2952750"/>
              <a:gd name="connsiteX378" fmla="*/ 8414269 w 12027418"/>
              <a:gd name="connsiteY378" fmla="*/ 2495550 h 2952750"/>
              <a:gd name="connsiteX379" fmla="*/ 8401569 w 12027418"/>
              <a:gd name="connsiteY379" fmla="*/ 2546350 h 2952750"/>
              <a:gd name="connsiteX380" fmla="*/ 8484119 w 12027418"/>
              <a:gd name="connsiteY380" fmla="*/ 2546350 h 2952750"/>
              <a:gd name="connsiteX381" fmla="*/ 8433319 w 12027418"/>
              <a:gd name="connsiteY381" fmla="*/ 2616200 h 2952750"/>
              <a:gd name="connsiteX382" fmla="*/ 8369819 w 12027418"/>
              <a:gd name="connsiteY382" fmla="*/ 2597150 h 2952750"/>
              <a:gd name="connsiteX383" fmla="*/ 8357119 w 12027418"/>
              <a:gd name="connsiteY383" fmla="*/ 2578100 h 2952750"/>
              <a:gd name="connsiteX384" fmla="*/ 8319019 w 12027418"/>
              <a:gd name="connsiteY384" fmla="*/ 2571750 h 2952750"/>
              <a:gd name="connsiteX385" fmla="*/ 8185669 w 12027418"/>
              <a:gd name="connsiteY385" fmla="*/ 2641600 h 2952750"/>
              <a:gd name="connsiteX386" fmla="*/ 8204719 w 12027418"/>
              <a:gd name="connsiteY386" fmla="*/ 2584450 h 2952750"/>
              <a:gd name="connsiteX387" fmla="*/ 8160269 w 12027418"/>
              <a:gd name="connsiteY387" fmla="*/ 2571750 h 2952750"/>
              <a:gd name="connsiteX388" fmla="*/ 8160269 w 12027418"/>
              <a:gd name="connsiteY388" fmla="*/ 2546350 h 2952750"/>
              <a:gd name="connsiteX389" fmla="*/ 8287269 w 12027418"/>
              <a:gd name="connsiteY389" fmla="*/ 2514600 h 2952750"/>
              <a:gd name="connsiteX390" fmla="*/ 8325369 w 12027418"/>
              <a:gd name="connsiteY390" fmla="*/ 2489200 h 2952750"/>
              <a:gd name="connsiteX391" fmla="*/ 8363469 w 12027418"/>
              <a:gd name="connsiteY391" fmla="*/ 2489200 h 2952750"/>
              <a:gd name="connsiteX392" fmla="*/ 8414269 w 12027418"/>
              <a:gd name="connsiteY392" fmla="*/ 2495550 h 2952750"/>
              <a:gd name="connsiteX393" fmla="*/ 1778518 w 12027418"/>
              <a:gd name="connsiteY393" fmla="*/ 2489200 h 2952750"/>
              <a:gd name="connsiteX394" fmla="*/ 1765818 w 12027418"/>
              <a:gd name="connsiteY394" fmla="*/ 2508250 h 2952750"/>
              <a:gd name="connsiteX395" fmla="*/ 1746768 w 12027418"/>
              <a:gd name="connsiteY395" fmla="*/ 2508250 h 2952750"/>
              <a:gd name="connsiteX396" fmla="*/ 1746768 w 12027418"/>
              <a:gd name="connsiteY396" fmla="*/ 2489200 h 2952750"/>
              <a:gd name="connsiteX397" fmla="*/ 1778518 w 12027418"/>
              <a:gd name="connsiteY397" fmla="*/ 2489200 h 2952750"/>
              <a:gd name="connsiteX398" fmla="*/ 1473718 w 12027418"/>
              <a:gd name="connsiteY398" fmla="*/ 2508250 h 2952750"/>
              <a:gd name="connsiteX399" fmla="*/ 1473718 w 12027418"/>
              <a:gd name="connsiteY399" fmla="*/ 2489200 h 2952750"/>
              <a:gd name="connsiteX400" fmla="*/ 1473718 w 12027418"/>
              <a:gd name="connsiteY400" fmla="*/ 2508250 h 2952750"/>
              <a:gd name="connsiteX401" fmla="*/ 1118118 w 12027418"/>
              <a:gd name="connsiteY401" fmla="*/ 2514600 h 2952750"/>
              <a:gd name="connsiteX402" fmla="*/ 1124468 w 12027418"/>
              <a:gd name="connsiteY402" fmla="*/ 2489200 h 2952750"/>
              <a:gd name="connsiteX403" fmla="*/ 1118118 w 12027418"/>
              <a:gd name="connsiteY403" fmla="*/ 2514600 h 2952750"/>
              <a:gd name="connsiteX404" fmla="*/ 9754119 w 12027418"/>
              <a:gd name="connsiteY404" fmla="*/ 2489200 h 2952750"/>
              <a:gd name="connsiteX405" fmla="*/ 9735069 w 12027418"/>
              <a:gd name="connsiteY405" fmla="*/ 2482850 h 2952750"/>
              <a:gd name="connsiteX406" fmla="*/ 9754119 w 12027418"/>
              <a:gd name="connsiteY406" fmla="*/ 2489200 h 2952750"/>
              <a:gd name="connsiteX407" fmla="*/ 1099068 w 12027418"/>
              <a:gd name="connsiteY407" fmla="*/ 2508250 h 2952750"/>
              <a:gd name="connsiteX408" fmla="*/ 1080018 w 12027418"/>
              <a:gd name="connsiteY408" fmla="*/ 2514600 h 2952750"/>
              <a:gd name="connsiteX409" fmla="*/ 1080018 w 12027418"/>
              <a:gd name="connsiteY409" fmla="*/ 2482850 h 2952750"/>
              <a:gd name="connsiteX410" fmla="*/ 1092718 w 12027418"/>
              <a:gd name="connsiteY410" fmla="*/ 2482850 h 2952750"/>
              <a:gd name="connsiteX411" fmla="*/ 1099068 w 12027418"/>
              <a:gd name="connsiteY411" fmla="*/ 2508250 h 2952750"/>
              <a:gd name="connsiteX412" fmla="*/ 1041918 w 12027418"/>
              <a:gd name="connsiteY412" fmla="*/ 2482850 h 2952750"/>
              <a:gd name="connsiteX413" fmla="*/ 1048268 w 12027418"/>
              <a:gd name="connsiteY413" fmla="*/ 2508250 h 2952750"/>
              <a:gd name="connsiteX414" fmla="*/ 1022868 w 12027418"/>
              <a:gd name="connsiteY414" fmla="*/ 2514600 h 2952750"/>
              <a:gd name="connsiteX415" fmla="*/ 1022868 w 12027418"/>
              <a:gd name="connsiteY415" fmla="*/ 2482850 h 2952750"/>
              <a:gd name="connsiteX416" fmla="*/ 1041918 w 12027418"/>
              <a:gd name="connsiteY416" fmla="*/ 2482850 h 2952750"/>
              <a:gd name="connsiteX417" fmla="*/ 9341369 w 12027418"/>
              <a:gd name="connsiteY417" fmla="*/ 2508250 h 2952750"/>
              <a:gd name="connsiteX418" fmla="*/ 9328669 w 12027418"/>
              <a:gd name="connsiteY418" fmla="*/ 2552700 h 2952750"/>
              <a:gd name="connsiteX419" fmla="*/ 9315969 w 12027418"/>
              <a:gd name="connsiteY419" fmla="*/ 2533650 h 2952750"/>
              <a:gd name="connsiteX420" fmla="*/ 9315969 w 12027418"/>
              <a:gd name="connsiteY420" fmla="*/ 2571750 h 2952750"/>
              <a:gd name="connsiteX421" fmla="*/ 9246119 w 12027418"/>
              <a:gd name="connsiteY421" fmla="*/ 2508250 h 2952750"/>
              <a:gd name="connsiteX422" fmla="*/ 9265169 w 12027418"/>
              <a:gd name="connsiteY422" fmla="*/ 2489200 h 2952750"/>
              <a:gd name="connsiteX423" fmla="*/ 9271519 w 12027418"/>
              <a:gd name="connsiteY423" fmla="*/ 2514600 h 2952750"/>
              <a:gd name="connsiteX424" fmla="*/ 9290569 w 12027418"/>
              <a:gd name="connsiteY424" fmla="*/ 2508250 h 2952750"/>
              <a:gd name="connsiteX425" fmla="*/ 9303269 w 12027418"/>
              <a:gd name="connsiteY425" fmla="*/ 2520950 h 2952750"/>
              <a:gd name="connsiteX426" fmla="*/ 9315969 w 12027418"/>
              <a:gd name="connsiteY426" fmla="*/ 2476500 h 2952750"/>
              <a:gd name="connsiteX427" fmla="*/ 9341369 w 12027418"/>
              <a:gd name="connsiteY427" fmla="*/ 2508250 h 2952750"/>
              <a:gd name="connsiteX428" fmla="*/ 984768 w 12027418"/>
              <a:gd name="connsiteY428" fmla="*/ 2501900 h 2952750"/>
              <a:gd name="connsiteX429" fmla="*/ 965718 w 12027418"/>
              <a:gd name="connsiteY429" fmla="*/ 2514600 h 2952750"/>
              <a:gd name="connsiteX430" fmla="*/ 965718 w 12027418"/>
              <a:gd name="connsiteY430" fmla="*/ 2476500 h 2952750"/>
              <a:gd name="connsiteX431" fmla="*/ 984768 w 12027418"/>
              <a:gd name="connsiteY431" fmla="*/ 2501900 h 2952750"/>
              <a:gd name="connsiteX432" fmla="*/ 933968 w 12027418"/>
              <a:gd name="connsiteY432" fmla="*/ 2508250 h 2952750"/>
              <a:gd name="connsiteX433" fmla="*/ 914918 w 12027418"/>
              <a:gd name="connsiteY433" fmla="*/ 2514600 h 2952750"/>
              <a:gd name="connsiteX434" fmla="*/ 933968 w 12027418"/>
              <a:gd name="connsiteY434" fmla="*/ 2470150 h 2952750"/>
              <a:gd name="connsiteX435" fmla="*/ 933968 w 12027418"/>
              <a:gd name="connsiteY435" fmla="*/ 2508250 h 2952750"/>
              <a:gd name="connsiteX436" fmla="*/ 11544819 w 12027418"/>
              <a:gd name="connsiteY436" fmla="*/ 2476500 h 2952750"/>
              <a:gd name="connsiteX437" fmla="*/ 11538469 w 12027418"/>
              <a:gd name="connsiteY437" fmla="*/ 2463800 h 2952750"/>
              <a:gd name="connsiteX438" fmla="*/ 11544819 w 12027418"/>
              <a:gd name="connsiteY438" fmla="*/ 2476500 h 2952750"/>
              <a:gd name="connsiteX439" fmla="*/ 9703319 w 12027418"/>
              <a:gd name="connsiteY439" fmla="*/ 2501900 h 2952750"/>
              <a:gd name="connsiteX440" fmla="*/ 9684269 w 12027418"/>
              <a:gd name="connsiteY440" fmla="*/ 2514600 h 2952750"/>
              <a:gd name="connsiteX441" fmla="*/ 9646169 w 12027418"/>
              <a:gd name="connsiteY441" fmla="*/ 2463800 h 2952750"/>
              <a:gd name="connsiteX442" fmla="*/ 9703319 w 12027418"/>
              <a:gd name="connsiteY442" fmla="*/ 2501900 h 2952750"/>
              <a:gd name="connsiteX443" fmla="*/ 7576069 w 12027418"/>
              <a:gd name="connsiteY443" fmla="*/ 2476500 h 2952750"/>
              <a:gd name="connsiteX444" fmla="*/ 7563369 w 12027418"/>
              <a:gd name="connsiteY444" fmla="*/ 2470150 h 2952750"/>
              <a:gd name="connsiteX445" fmla="*/ 7582419 w 12027418"/>
              <a:gd name="connsiteY445" fmla="*/ 2451100 h 2952750"/>
              <a:gd name="connsiteX446" fmla="*/ 7576069 w 12027418"/>
              <a:gd name="connsiteY446" fmla="*/ 2476500 h 2952750"/>
              <a:gd name="connsiteX447" fmla="*/ 11894069 w 12027418"/>
              <a:gd name="connsiteY447" fmla="*/ 2482850 h 2952750"/>
              <a:gd name="connsiteX448" fmla="*/ 11855969 w 12027418"/>
              <a:gd name="connsiteY448" fmla="*/ 2482850 h 2952750"/>
              <a:gd name="connsiteX449" fmla="*/ 11855969 w 12027418"/>
              <a:gd name="connsiteY449" fmla="*/ 2444750 h 2952750"/>
              <a:gd name="connsiteX450" fmla="*/ 11894069 w 12027418"/>
              <a:gd name="connsiteY450" fmla="*/ 2444750 h 2952750"/>
              <a:gd name="connsiteX451" fmla="*/ 11894069 w 12027418"/>
              <a:gd name="connsiteY451" fmla="*/ 2482850 h 2952750"/>
              <a:gd name="connsiteX452" fmla="*/ 11544819 w 12027418"/>
              <a:gd name="connsiteY452" fmla="*/ 2565400 h 2952750"/>
              <a:gd name="connsiteX453" fmla="*/ 11640069 w 12027418"/>
              <a:gd name="connsiteY453" fmla="*/ 2565400 h 2952750"/>
              <a:gd name="connsiteX454" fmla="*/ 11576569 w 12027418"/>
              <a:gd name="connsiteY454" fmla="*/ 2584450 h 2952750"/>
              <a:gd name="connsiteX455" fmla="*/ 11576569 w 12027418"/>
              <a:gd name="connsiteY455" fmla="*/ 2616200 h 2952750"/>
              <a:gd name="connsiteX456" fmla="*/ 11506719 w 12027418"/>
              <a:gd name="connsiteY456" fmla="*/ 2622550 h 2952750"/>
              <a:gd name="connsiteX457" fmla="*/ 11525769 w 12027418"/>
              <a:gd name="connsiteY457" fmla="*/ 2603500 h 2952750"/>
              <a:gd name="connsiteX458" fmla="*/ 11474969 w 12027418"/>
              <a:gd name="connsiteY458" fmla="*/ 2527300 h 2952750"/>
              <a:gd name="connsiteX459" fmla="*/ 11494019 w 12027418"/>
              <a:gd name="connsiteY459" fmla="*/ 2444750 h 2952750"/>
              <a:gd name="connsiteX460" fmla="*/ 11544819 w 12027418"/>
              <a:gd name="connsiteY460" fmla="*/ 2565400 h 2952750"/>
              <a:gd name="connsiteX461" fmla="*/ 3791468 w 12027418"/>
              <a:gd name="connsiteY461" fmla="*/ 2451100 h 2952750"/>
              <a:gd name="connsiteX462" fmla="*/ 3797818 w 12027418"/>
              <a:gd name="connsiteY462" fmla="*/ 2438400 h 2952750"/>
              <a:gd name="connsiteX463" fmla="*/ 3791468 w 12027418"/>
              <a:gd name="connsiteY463" fmla="*/ 2451100 h 2952750"/>
              <a:gd name="connsiteX464" fmla="*/ 11443219 w 12027418"/>
              <a:gd name="connsiteY464" fmla="*/ 2451100 h 2952750"/>
              <a:gd name="connsiteX465" fmla="*/ 11411469 w 12027418"/>
              <a:gd name="connsiteY465" fmla="*/ 2457450 h 2952750"/>
              <a:gd name="connsiteX466" fmla="*/ 11405119 w 12027418"/>
              <a:gd name="connsiteY466" fmla="*/ 2432050 h 2952750"/>
              <a:gd name="connsiteX467" fmla="*/ 11443219 w 12027418"/>
              <a:gd name="connsiteY467" fmla="*/ 2451100 h 2952750"/>
              <a:gd name="connsiteX468" fmla="*/ 11132069 w 12027418"/>
              <a:gd name="connsiteY468" fmla="*/ 2451100 h 2952750"/>
              <a:gd name="connsiteX469" fmla="*/ 11132069 w 12027418"/>
              <a:gd name="connsiteY469" fmla="*/ 2432050 h 2952750"/>
              <a:gd name="connsiteX470" fmla="*/ 11132069 w 12027418"/>
              <a:gd name="connsiteY470" fmla="*/ 2451100 h 2952750"/>
              <a:gd name="connsiteX471" fmla="*/ 8833369 w 12027418"/>
              <a:gd name="connsiteY471" fmla="*/ 2444750 h 2952750"/>
              <a:gd name="connsiteX472" fmla="*/ 8769869 w 12027418"/>
              <a:gd name="connsiteY472" fmla="*/ 2495550 h 2952750"/>
              <a:gd name="connsiteX473" fmla="*/ 8795269 w 12027418"/>
              <a:gd name="connsiteY473" fmla="*/ 2520950 h 2952750"/>
              <a:gd name="connsiteX474" fmla="*/ 8827019 w 12027418"/>
              <a:gd name="connsiteY474" fmla="*/ 2489200 h 2952750"/>
              <a:gd name="connsiteX475" fmla="*/ 8852419 w 12027418"/>
              <a:gd name="connsiteY475" fmla="*/ 2559050 h 2952750"/>
              <a:gd name="connsiteX476" fmla="*/ 8776219 w 12027418"/>
              <a:gd name="connsiteY476" fmla="*/ 2679700 h 2952750"/>
              <a:gd name="connsiteX477" fmla="*/ 8668269 w 12027418"/>
              <a:gd name="connsiteY477" fmla="*/ 2641600 h 2952750"/>
              <a:gd name="connsiteX478" fmla="*/ 8649219 w 12027418"/>
              <a:gd name="connsiteY478" fmla="*/ 2698750 h 2952750"/>
              <a:gd name="connsiteX479" fmla="*/ 8484119 w 12027418"/>
              <a:gd name="connsiteY479" fmla="*/ 2800350 h 2952750"/>
              <a:gd name="connsiteX480" fmla="*/ 8465069 w 12027418"/>
              <a:gd name="connsiteY480" fmla="*/ 2800350 h 2952750"/>
              <a:gd name="connsiteX481" fmla="*/ 8566669 w 12027418"/>
              <a:gd name="connsiteY481" fmla="*/ 2667000 h 2952750"/>
              <a:gd name="connsiteX482" fmla="*/ 8541269 w 12027418"/>
              <a:gd name="connsiteY482" fmla="*/ 2546350 h 2952750"/>
              <a:gd name="connsiteX483" fmla="*/ 8573019 w 12027418"/>
              <a:gd name="connsiteY483" fmla="*/ 2540000 h 2952750"/>
              <a:gd name="connsiteX484" fmla="*/ 8611119 w 12027418"/>
              <a:gd name="connsiteY484" fmla="*/ 2584450 h 2952750"/>
              <a:gd name="connsiteX485" fmla="*/ 8623819 w 12027418"/>
              <a:gd name="connsiteY485" fmla="*/ 2527300 h 2952750"/>
              <a:gd name="connsiteX486" fmla="*/ 8744469 w 12027418"/>
              <a:gd name="connsiteY486" fmla="*/ 2463800 h 2952750"/>
              <a:gd name="connsiteX487" fmla="*/ 8827019 w 12027418"/>
              <a:gd name="connsiteY487" fmla="*/ 2432050 h 2952750"/>
              <a:gd name="connsiteX488" fmla="*/ 8833369 w 12027418"/>
              <a:gd name="connsiteY488" fmla="*/ 2444750 h 2952750"/>
              <a:gd name="connsiteX489" fmla="*/ 9716019 w 12027418"/>
              <a:gd name="connsiteY489" fmla="*/ 2444750 h 2952750"/>
              <a:gd name="connsiteX490" fmla="*/ 9677919 w 12027418"/>
              <a:gd name="connsiteY490" fmla="*/ 2425700 h 2952750"/>
              <a:gd name="connsiteX491" fmla="*/ 9716019 w 12027418"/>
              <a:gd name="connsiteY491" fmla="*/ 2425700 h 2952750"/>
              <a:gd name="connsiteX492" fmla="*/ 9716019 w 12027418"/>
              <a:gd name="connsiteY492" fmla="*/ 2444750 h 2952750"/>
              <a:gd name="connsiteX493" fmla="*/ 6820419 w 12027418"/>
              <a:gd name="connsiteY493" fmla="*/ 2444750 h 2952750"/>
              <a:gd name="connsiteX494" fmla="*/ 6801369 w 12027418"/>
              <a:gd name="connsiteY494" fmla="*/ 2438400 h 2952750"/>
              <a:gd name="connsiteX495" fmla="*/ 6814069 w 12027418"/>
              <a:gd name="connsiteY495" fmla="*/ 2425700 h 2952750"/>
              <a:gd name="connsiteX496" fmla="*/ 6820419 w 12027418"/>
              <a:gd name="connsiteY496" fmla="*/ 2444750 h 2952750"/>
              <a:gd name="connsiteX497" fmla="*/ 711718 w 12027418"/>
              <a:gd name="connsiteY497" fmla="*/ 2432050 h 2952750"/>
              <a:gd name="connsiteX498" fmla="*/ 711718 w 12027418"/>
              <a:gd name="connsiteY498" fmla="*/ 2413000 h 2952750"/>
              <a:gd name="connsiteX499" fmla="*/ 711718 w 12027418"/>
              <a:gd name="connsiteY499" fmla="*/ 2432050 h 2952750"/>
              <a:gd name="connsiteX500" fmla="*/ 10630419 w 12027418"/>
              <a:gd name="connsiteY500" fmla="*/ 2413000 h 2952750"/>
              <a:gd name="connsiteX501" fmla="*/ 10598669 w 12027418"/>
              <a:gd name="connsiteY501" fmla="*/ 2419350 h 2952750"/>
              <a:gd name="connsiteX502" fmla="*/ 10585969 w 12027418"/>
              <a:gd name="connsiteY502" fmla="*/ 2406650 h 2952750"/>
              <a:gd name="connsiteX503" fmla="*/ 10630419 w 12027418"/>
              <a:gd name="connsiteY503" fmla="*/ 2413000 h 2952750"/>
              <a:gd name="connsiteX504" fmla="*/ 4896368 w 12027418"/>
              <a:gd name="connsiteY504" fmla="*/ 2495550 h 2952750"/>
              <a:gd name="connsiteX505" fmla="*/ 4896368 w 12027418"/>
              <a:gd name="connsiteY505" fmla="*/ 2476500 h 2952750"/>
              <a:gd name="connsiteX506" fmla="*/ 4947168 w 12027418"/>
              <a:gd name="connsiteY506" fmla="*/ 2425700 h 2952750"/>
              <a:gd name="connsiteX507" fmla="*/ 4934468 w 12027418"/>
              <a:gd name="connsiteY507" fmla="*/ 2413000 h 2952750"/>
              <a:gd name="connsiteX508" fmla="*/ 4972568 w 12027418"/>
              <a:gd name="connsiteY508" fmla="*/ 2432050 h 2952750"/>
              <a:gd name="connsiteX509" fmla="*/ 4896368 w 12027418"/>
              <a:gd name="connsiteY509" fmla="*/ 2495550 h 2952750"/>
              <a:gd name="connsiteX510" fmla="*/ 4623318 w 12027418"/>
              <a:gd name="connsiteY510" fmla="*/ 2470150 h 2952750"/>
              <a:gd name="connsiteX511" fmla="*/ 4597918 w 12027418"/>
              <a:gd name="connsiteY511" fmla="*/ 2476500 h 2952750"/>
              <a:gd name="connsiteX512" fmla="*/ 4553468 w 12027418"/>
              <a:gd name="connsiteY512" fmla="*/ 2419350 h 2952750"/>
              <a:gd name="connsiteX513" fmla="*/ 4623318 w 12027418"/>
              <a:gd name="connsiteY513" fmla="*/ 2438400 h 2952750"/>
              <a:gd name="connsiteX514" fmla="*/ 4623318 w 12027418"/>
              <a:gd name="connsiteY514" fmla="*/ 2470150 h 2952750"/>
              <a:gd name="connsiteX515" fmla="*/ 1657868 w 12027418"/>
              <a:gd name="connsiteY515" fmla="*/ 2432050 h 2952750"/>
              <a:gd name="connsiteX516" fmla="*/ 1645168 w 12027418"/>
              <a:gd name="connsiteY516" fmla="*/ 2425700 h 2952750"/>
              <a:gd name="connsiteX517" fmla="*/ 1664218 w 12027418"/>
              <a:gd name="connsiteY517" fmla="*/ 2406650 h 2952750"/>
              <a:gd name="connsiteX518" fmla="*/ 1657868 w 12027418"/>
              <a:gd name="connsiteY518" fmla="*/ 2432050 h 2952750"/>
              <a:gd name="connsiteX519" fmla="*/ 11284469 w 12027418"/>
              <a:gd name="connsiteY519" fmla="*/ 2425700 h 2952750"/>
              <a:gd name="connsiteX520" fmla="*/ 11290819 w 12027418"/>
              <a:gd name="connsiteY520" fmla="*/ 2400300 h 2952750"/>
              <a:gd name="connsiteX521" fmla="*/ 11284469 w 12027418"/>
              <a:gd name="connsiteY521" fmla="*/ 2425700 h 2952750"/>
              <a:gd name="connsiteX522" fmla="*/ 1118118 w 12027418"/>
              <a:gd name="connsiteY522" fmla="*/ 2406650 h 2952750"/>
              <a:gd name="connsiteX523" fmla="*/ 1194318 w 12027418"/>
              <a:gd name="connsiteY523" fmla="*/ 2432050 h 2952750"/>
              <a:gd name="connsiteX524" fmla="*/ 1200668 w 12027418"/>
              <a:gd name="connsiteY524" fmla="*/ 2641600 h 2952750"/>
              <a:gd name="connsiteX525" fmla="*/ 1257818 w 12027418"/>
              <a:gd name="connsiteY525" fmla="*/ 2698750 h 2952750"/>
              <a:gd name="connsiteX526" fmla="*/ 1226068 w 12027418"/>
              <a:gd name="connsiteY526" fmla="*/ 2755900 h 2952750"/>
              <a:gd name="connsiteX527" fmla="*/ 1219718 w 12027418"/>
              <a:gd name="connsiteY527" fmla="*/ 2813050 h 2952750"/>
              <a:gd name="connsiteX528" fmla="*/ 1200668 w 12027418"/>
              <a:gd name="connsiteY528" fmla="*/ 2825750 h 2952750"/>
              <a:gd name="connsiteX529" fmla="*/ 1124468 w 12027418"/>
              <a:gd name="connsiteY529" fmla="*/ 2781300 h 2952750"/>
              <a:gd name="connsiteX530" fmla="*/ 1105418 w 12027418"/>
              <a:gd name="connsiteY530" fmla="*/ 2825750 h 2952750"/>
              <a:gd name="connsiteX531" fmla="*/ 940318 w 12027418"/>
              <a:gd name="connsiteY531" fmla="*/ 2819400 h 2952750"/>
              <a:gd name="connsiteX532" fmla="*/ 940318 w 12027418"/>
              <a:gd name="connsiteY532" fmla="*/ 2774950 h 2952750"/>
              <a:gd name="connsiteX533" fmla="*/ 959368 w 12027418"/>
              <a:gd name="connsiteY533" fmla="*/ 2711450 h 2952750"/>
              <a:gd name="connsiteX534" fmla="*/ 940318 w 12027418"/>
              <a:gd name="connsiteY534" fmla="*/ 2705100 h 2952750"/>
              <a:gd name="connsiteX535" fmla="*/ 908568 w 12027418"/>
              <a:gd name="connsiteY535" fmla="*/ 2724150 h 2952750"/>
              <a:gd name="connsiteX536" fmla="*/ 921268 w 12027418"/>
              <a:gd name="connsiteY536" fmla="*/ 2781300 h 2952750"/>
              <a:gd name="connsiteX537" fmla="*/ 857768 w 12027418"/>
              <a:gd name="connsiteY537" fmla="*/ 2825750 h 2952750"/>
              <a:gd name="connsiteX538" fmla="*/ 826018 w 12027418"/>
              <a:gd name="connsiteY538" fmla="*/ 2813050 h 2952750"/>
              <a:gd name="connsiteX539" fmla="*/ 794268 w 12027418"/>
              <a:gd name="connsiteY539" fmla="*/ 2717800 h 2952750"/>
              <a:gd name="connsiteX540" fmla="*/ 826018 w 12027418"/>
              <a:gd name="connsiteY540" fmla="*/ 2660650 h 2952750"/>
              <a:gd name="connsiteX541" fmla="*/ 927618 w 12027418"/>
              <a:gd name="connsiteY541" fmla="*/ 2679700 h 2952750"/>
              <a:gd name="connsiteX542" fmla="*/ 857768 w 12027418"/>
              <a:gd name="connsiteY542" fmla="*/ 2647950 h 2952750"/>
              <a:gd name="connsiteX543" fmla="*/ 857768 w 12027418"/>
              <a:gd name="connsiteY543" fmla="*/ 2463800 h 2952750"/>
              <a:gd name="connsiteX544" fmla="*/ 991118 w 12027418"/>
              <a:gd name="connsiteY544" fmla="*/ 2400300 h 2952750"/>
              <a:gd name="connsiteX545" fmla="*/ 1118118 w 12027418"/>
              <a:gd name="connsiteY545" fmla="*/ 2406650 h 2952750"/>
              <a:gd name="connsiteX546" fmla="*/ 743468 w 12027418"/>
              <a:gd name="connsiteY546" fmla="*/ 2413000 h 2952750"/>
              <a:gd name="connsiteX547" fmla="*/ 756168 w 12027418"/>
              <a:gd name="connsiteY547" fmla="*/ 2406650 h 2952750"/>
              <a:gd name="connsiteX548" fmla="*/ 743468 w 12027418"/>
              <a:gd name="connsiteY548" fmla="*/ 2413000 h 2952750"/>
              <a:gd name="connsiteX549" fmla="*/ 11938519 w 12027418"/>
              <a:gd name="connsiteY549" fmla="*/ 2393950 h 2952750"/>
              <a:gd name="connsiteX550" fmla="*/ 11989319 w 12027418"/>
              <a:gd name="connsiteY550" fmla="*/ 2463800 h 2952750"/>
              <a:gd name="connsiteX551" fmla="*/ 11938519 w 12027418"/>
              <a:gd name="connsiteY551" fmla="*/ 2393950 h 2952750"/>
              <a:gd name="connsiteX552" fmla="*/ 11633719 w 12027418"/>
              <a:gd name="connsiteY552" fmla="*/ 2387600 h 2952750"/>
              <a:gd name="connsiteX553" fmla="*/ 11621019 w 12027418"/>
              <a:gd name="connsiteY553" fmla="*/ 2419350 h 2952750"/>
              <a:gd name="connsiteX554" fmla="*/ 11576569 w 12027418"/>
              <a:gd name="connsiteY554" fmla="*/ 2387600 h 2952750"/>
              <a:gd name="connsiteX555" fmla="*/ 11633719 w 12027418"/>
              <a:gd name="connsiteY555" fmla="*/ 2387600 h 2952750"/>
              <a:gd name="connsiteX556" fmla="*/ 9004819 w 12027418"/>
              <a:gd name="connsiteY556" fmla="*/ 2393950 h 2952750"/>
              <a:gd name="connsiteX557" fmla="*/ 8979419 w 12027418"/>
              <a:gd name="connsiteY557" fmla="*/ 2413000 h 2952750"/>
              <a:gd name="connsiteX558" fmla="*/ 8979419 w 12027418"/>
              <a:gd name="connsiteY558" fmla="*/ 2387600 h 2952750"/>
              <a:gd name="connsiteX559" fmla="*/ 9004819 w 12027418"/>
              <a:gd name="connsiteY559" fmla="*/ 2393950 h 2952750"/>
              <a:gd name="connsiteX560" fmla="*/ 6845819 w 12027418"/>
              <a:gd name="connsiteY560" fmla="*/ 2387600 h 2952750"/>
              <a:gd name="connsiteX561" fmla="*/ 6826769 w 12027418"/>
              <a:gd name="connsiteY561" fmla="*/ 2413000 h 2952750"/>
              <a:gd name="connsiteX562" fmla="*/ 6826769 w 12027418"/>
              <a:gd name="connsiteY562" fmla="*/ 2387600 h 2952750"/>
              <a:gd name="connsiteX563" fmla="*/ 6845819 w 12027418"/>
              <a:gd name="connsiteY563" fmla="*/ 2387600 h 2952750"/>
              <a:gd name="connsiteX564" fmla="*/ 11474969 w 12027418"/>
              <a:gd name="connsiteY564" fmla="*/ 2393950 h 2952750"/>
              <a:gd name="connsiteX565" fmla="*/ 11405119 w 12027418"/>
              <a:gd name="connsiteY565" fmla="*/ 2413000 h 2952750"/>
              <a:gd name="connsiteX566" fmla="*/ 11436869 w 12027418"/>
              <a:gd name="connsiteY566" fmla="*/ 2381250 h 2952750"/>
              <a:gd name="connsiteX567" fmla="*/ 11474969 w 12027418"/>
              <a:gd name="connsiteY567" fmla="*/ 2393950 h 2952750"/>
              <a:gd name="connsiteX568" fmla="*/ 6280668 w 12027418"/>
              <a:gd name="connsiteY568" fmla="*/ 2432050 h 2952750"/>
              <a:gd name="connsiteX569" fmla="*/ 6242568 w 12027418"/>
              <a:gd name="connsiteY569" fmla="*/ 2444750 h 2952750"/>
              <a:gd name="connsiteX570" fmla="*/ 6318768 w 12027418"/>
              <a:gd name="connsiteY570" fmla="*/ 2381250 h 2952750"/>
              <a:gd name="connsiteX571" fmla="*/ 6280668 w 12027418"/>
              <a:gd name="connsiteY571" fmla="*/ 2432050 h 2952750"/>
              <a:gd name="connsiteX572" fmla="*/ 2686569 w 12027418"/>
              <a:gd name="connsiteY572" fmla="*/ 2387600 h 2952750"/>
              <a:gd name="connsiteX573" fmla="*/ 2591319 w 12027418"/>
              <a:gd name="connsiteY573" fmla="*/ 2470150 h 2952750"/>
              <a:gd name="connsiteX574" fmla="*/ 2623069 w 12027418"/>
              <a:gd name="connsiteY574" fmla="*/ 2470150 h 2952750"/>
              <a:gd name="connsiteX575" fmla="*/ 2654819 w 12027418"/>
              <a:gd name="connsiteY575" fmla="*/ 2457450 h 2952750"/>
              <a:gd name="connsiteX576" fmla="*/ 2692919 w 12027418"/>
              <a:gd name="connsiteY576" fmla="*/ 2489200 h 2952750"/>
              <a:gd name="connsiteX577" fmla="*/ 2527819 w 12027418"/>
              <a:gd name="connsiteY577" fmla="*/ 2559050 h 2952750"/>
              <a:gd name="connsiteX578" fmla="*/ 2559569 w 12027418"/>
              <a:gd name="connsiteY578" fmla="*/ 2571750 h 2952750"/>
              <a:gd name="connsiteX579" fmla="*/ 2464319 w 12027418"/>
              <a:gd name="connsiteY579" fmla="*/ 2711450 h 2952750"/>
              <a:gd name="connsiteX580" fmla="*/ 2470669 w 12027418"/>
              <a:gd name="connsiteY580" fmla="*/ 2730500 h 2952750"/>
              <a:gd name="connsiteX581" fmla="*/ 2654819 w 12027418"/>
              <a:gd name="connsiteY581" fmla="*/ 2590800 h 2952750"/>
              <a:gd name="connsiteX582" fmla="*/ 2680219 w 12027418"/>
              <a:gd name="connsiteY582" fmla="*/ 2609850 h 2952750"/>
              <a:gd name="connsiteX583" fmla="*/ 2629419 w 12027418"/>
              <a:gd name="connsiteY583" fmla="*/ 2794000 h 2952750"/>
              <a:gd name="connsiteX584" fmla="*/ 2673869 w 12027418"/>
              <a:gd name="connsiteY584" fmla="*/ 2927350 h 2952750"/>
              <a:gd name="connsiteX585" fmla="*/ 2565919 w 12027418"/>
              <a:gd name="connsiteY585" fmla="*/ 2940050 h 2952750"/>
              <a:gd name="connsiteX586" fmla="*/ 2534169 w 12027418"/>
              <a:gd name="connsiteY586" fmla="*/ 2933700 h 2952750"/>
              <a:gd name="connsiteX587" fmla="*/ 2445269 w 12027418"/>
              <a:gd name="connsiteY587" fmla="*/ 2876550 h 2952750"/>
              <a:gd name="connsiteX588" fmla="*/ 2419869 w 12027418"/>
              <a:gd name="connsiteY588" fmla="*/ 2774950 h 2952750"/>
              <a:gd name="connsiteX589" fmla="*/ 2426219 w 12027418"/>
              <a:gd name="connsiteY589" fmla="*/ 2698750 h 2952750"/>
              <a:gd name="connsiteX590" fmla="*/ 2457969 w 12027418"/>
              <a:gd name="connsiteY590" fmla="*/ 2616200 h 2952750"/>
              <a:gd name="connsiteX591" fmla="*/ 2464319 w 12027418"/>
              <a:gd name="connsiteY591" fmla="*/ 2571750 h 2952750"/>
              <a:gd name="connsiteX592" fmla="*/ 2534169 w 12027418"/>
              <a:gd name="connsiteY592" fmla="*/ 2489200 h 2952750"/>
              <a:gd name="connsiteX593" fmla="*/ 2591319 w 12027418"/>
              <a:gd name="connsiteY593" fmla="*/ 2393950 h 2952750"/>
              <a:gd name="connsiteX594" fmla="*/ 2654819 w 12027418"/>
              <a:gd name="connsiteY594" fmla="*/ 2381250 h 2952750"/>
              <a:gd name="connsiteX595" fmla="*/ 2686569 w 12027418"/>
              <a:gd name="connsiteY595" fmla="*/ 2387600 h 2952750"/>
              <a:gd name="connsiteX596" fmla="*/ 5709168 w 12027418"/>
              <a:gd name="connsiteY596" fmla="*/ 2432050 h 2952750"/>
              <a:gd name="connsiteX597" fmla="*/ 5734568 w 12027418"/>
              <a:gd name="connsiteY597" fmla="*/ 2413000 h 2952750"/>
              <a:gd name="connsiteX598" fmla="*/ 5772668 w 12027418"/>
              <a:gd name="connsiteY598" fmla="*/ 2438400 h 2952750"/>
              <a:gd name="connsiteX599" fmla="*/ 5886968 w 12027418"/>
              <a:gd name="connsiteY599" fmla="*/ 2635250 h 2952750"/>
              <a:gd name="connsiteX600" fmla="*/ 5861568 w 12027418"/>
              <a:gd name="connsiteY600" fmla="*/ 2686050 h 2952750"/>
              <a:gd name="connsiteX601" fmla="*/ 5880618 w 12027418"/>
              <a:gd name="connsiteY601" fmla="*/ 2749550 h 2952750"/>
              <a:gd name="connsiteX602" fmla="*/ 5880618 w 12027418"/>
              <a:gd name="connsiteY602" fmla="*/ 2787650 h 2952750"/>
              <a:gd name="connsiteX603" fmla="*/ 5798068 w 12027418"/>
              <a:gd name="connsiteY603" fmla="*/ 2787650 h 2952750"/>
              <a:gd name="connsiteX604" fmla="*/ 5798068 w 12027418"/>
              <a:gd name="connsiteY604" fmla="*/ 2889250 h 2952750"/>
              <a:gd name="connsiteX605" fmla="*/ 5766318 w 12027418"/>
              <a:gd name="connsiteY605" fmla="*/ 2882900 h 2952750"/>
              <a:gd name="connsiteX606" fmla="*/ 5740918 w 12027418"/>
              <a:gd name="connsiteY606" fmla="*/ 2895600 h 2952750"/>
              <a:gd name="connsiteX607" fmla="*/ 5702818 w 12027418"/>
              <a:gd name="connsiteY607" fmla="*/ 2870200 h 2952750"/>
              <a:gd name="connsiteX608" fmla="*/ 5702818 w 12027418"/>
              <a:gd name="connsiteY608" fmla="*/ 2851150 h 2952750"/>
              <a:gd name="connsiteX609" fmla="*/ 5721868 w 12027418"/>
              <a:gd name="connsiteY609" fmla="*/ 2781300 h 2952750"/>
              <a:gd name="connsiteX610" fmla="*/ 5626618 w 12027418"/>
              <a:gd name="connsiteY610" fmla="*/ 2679700 h 2952750"/>
              <a:gd name="connsiteX611" fmla="*/ 5601218 w 12027418"/>
              <a:gd name="connsiteY611" fmla="*/ 2679700 h 2952750"/>
              <a:gd name="connsiteX612" fmla="*/ 5594868 w 12027418"/>
              <a:gd name="connsiteY612" fmla="*/ 2692400 h 2952750"/>
              <a:gd name="connsiteX613" fmla="*/ 5607568 w 12027418"/>
              <a:gd name="connsiteY613" fmla="*/ 2736850 h 2952750"/>
              <a:gd name="connsiteX614" fmla="*/ 5550418 w 12027418"/>
              <a:gd name="connsiteY614" fmla="*/ 2800350 h 2952750"/>
              <a:gd name="connsiteX615" fmla="*/ 5544068 w 12027418"/>
              <a:gd name="connsiteY615" fmla="*/ 2889250 h 2952750"/>
              <a:gd name="connsiteX616" fmla="*/ 5480568 w 12027418"/>
              <a:gd name="connsiteY616" fmla="*/ 2749550 h 2952750"/>
              <a:gd name="connsiteX617" fmla="*/ 5493268 w 12027418"/>
              <a:gd name="connsiteY617" fmla="*/ 2743200 h 2952750"/>
              <a:gd name="connsiteX618" fmla="*/ 5505968 w 12027418"/>
              <a:gd name="connsiteY618" fmla="*/ 2698750 h 2952750"/>
              <a:gd name="connsiteX619" fmla="*/ 5493268 w 12027418"/>
              <a:gd name="connsiteY619" fmla="*/ 2622550 h 2952750"/>
              <a:gd name="connsiteX620" fmla="*/ 5512318 w 12027418"/>
              <a:gd name="connsiteY620" fmla="*/ 2641600 h 2952750"/>
              <a:gd name="connsiteX621" fmla="*/ 5531368 w 12027418"/>
              <a:gd name="connsiteY621" fmla="*/ 2584450 h 2952750"/>
              <a:gd name="connsiteX622" fmla="*/ 5499618 w 12027418"/>
              <a:gd name="connsiteY622" fmla="*/ 2565400 h 2952750"/>
              <a:gd name="connsiteX623" fmla="*/ 5512318 w 12027418"/>
              <a:gd name="connsiteY623" fmla="*/ 2546350 h 2952750"/>
              <a:gd name="connsiteX624" fmla="*/ 5518668 w 12027418"/>
              <a:gd name="connsiteY624" fmla="*/ 2565400 h 2952750"/>
              <a:gd name="connsiteX625" fmla="*/ 5550418 w 12027418"/>
              <a:gd name="connsiteY625" fmla="*/ 2520950 h 2952750"/>
              <a:gd name="connsiteX626" fmla="*/ 5671068 w 12027418"/>
              <a:gd name="connsiteY626" fmla="*/ 2368550 h 2952750"/>
              <a:gd name="connsiteX627" fmla="*/ 5709168 w 12027418"/>
              <a:gd name="connsiteY627" fmla="*/ 2432050 h 2952750"/>
              <a:gd name="connsiteX628" fmla="*/ 5417068 w 12027418"/>
              <a:gd name="connsiteY628" fmla="*/ 2413000 h 2952750"/>
              <a:gd name="connsiteX629" fmla="*/ 5353568 w 12027418"/>
              <a:gd name="connsiteY629" fmla="*/ 2374900 h 2952750"/>
              <a:gd name="connsiteX630" fmla="*/ 5378968 w 12027418"/>
              <a:gd name="connsiteY630" fmla="*/ 2368550 h 2952750"/>
              <a:gd name="connsiteX631" fmla="*/ 5417068 w 12027418"/>
              <a:gd name="connsiteY631" fmla="*/ 2413000 h 2952750"/>
              <a:gd name="connsiteX632" fmla="*/ 4502668 w 12027418"/>
              <a:gd name="connsiteY632" fmla="*/ 2374900 h 2952750"/>
              <a:gd name="connsiteX633" fmla="*/ 4509018 w 12027418"/>
              <a:gd name="connsiteY633" fmla="*/ 2393950 h 2952750"/>
              <a:gd name="connsiteX634" fmla="*/ 4477268 w 12027418"/>
              <a:gd name="connsiteY634" fmla="*/ 2368550 h 2952750"/>
              <a:gd name="connsiteX635" fmla="*/ 4502668 w 12027418"/>
              <a:gd name="connsiteY635" fmla="*/ 2374900 h 2952750"/>
              <a:gd name="connsiteX636" fmla="*/ 10966969 w 12027418"/>
              <a:gd name="connsiteY636" fmla="*/ 2368550 h 2952750"/>
              <a:gd name="connsiteX637" fmla="*/ 10941569 w 12027418"/>
              <a:gd name="connsiteY637" fmla="*/ 2381250 h 2952750"/>
              <a:gd name="connsiteX638" fmla="*/ 10941569 w 12027418"/>
              <a:gd name="connsiteY638" fmla="*/ 2362200 h 2952750"/>
              <a:gd name="connsiteX639" fmla="*/ 10966969 w 12027418"/>
              <a:gd name="connsiteY639" fmla="*/ 2368550 h 2952750"/>
              <a:gd name="connsiteX640" fmla="*/ 10706619 w 12027418"/>
              <a:gd name="connsiteY640" fmla="*/ 2362200 h 2952750"/>
              <a:gd name="connsiteX641" fmla="*/ 10719319 w 12027418"/>
              <a:gd name="connsiteY641" fmla="*/ 2374900 h 2952750"/>
              <a:gd name="connsiteX642" fmla="*/ 10687569 w 12027418"/>
              <a:gd name="connsiteY642" fmla="*/ 2362200 h 2952750"/>
              <a:gd name="connsiteX643" fmla="*/ 10706619 w 12027418"/>
              <a:gd name="connsiteY643" fmla="*/ 2362200 h 2952750"/>
              <a:gd name="connsiteX644" fmla="*/ 7588769 w 12027418"/>
              <a:gd name="connsiteY644" fmla="*/ 2425700 h 2952750"/>
              <a:gd name="connsiteX645" fmla="*/ 7569719 w 12027418"/>
              <a:gd name="connsiteY645" fmla="*/ 2425700 h 2952750"/>
              <a:gd name="connsiteX646" fmla="*/ 7614169 w 12027418"/>
              <a:gd name="connsiteY646" fmla="*/ 2362200 h 2952750"/>
              <a:gd name="connsiteX647" fmla="*/ 7588769 w 12027418"/>
              <a:gd name="connsiteY647" fmla="*/ 2425700 h 2952750"/>
              <a:gd name="connsiteX648" fmla="*/ 7385569 w 12027418"/>
              <a:gd name="connsiteY648" fmla="*/ 2362200 h 2952750"/>
              <a:gd name="connsiteX649" fmla="*/ 7385569 w 12027418"/>
              <a:gd name="connsiteY649" fmla="*/ 2387600 h 2952750"/>
              <a:gd name="connsiteX650" fmla="*/ 7385569 w 12027418"/>
              <a:gd name="connsiteY650" fmla="*/ 2393950 h 2952750"/>
              <a:gd name="connsiteX651" fmla="*/ 7385569 w 12027418"/>
              <a:gd name="connsiteY651" fmla="*/ 2362200 h 2952750"/>
              <a:gd name="connsiteX652" fmla="*/ 6915669 w 12027418"/>
              <a:gd name="connsiteY652" fmla="*/ 2393950 h 2952750"/>
              <a:gd name="connsiteX653" fmla="*/ 6896619 w 12027418"/>
              <a:gd name="connsiteY653" fmla="*/ 2425700 h 2952750"/>
              <a:gd name="connsiteX654" fmla="*/ 6858519 w 12027418"/>
              <a:gd name="connsiteY654" fmla="*/ 2425700 h 2952750"/>
              <a:gd name="connsiteX655" fmla="*/ 6877569 w 12027418"/>
              <a:gd name="connsiteY655" fmla="*/ 2362200 h 2952750"/>
              <a:gd name="connsiteX656" fmla="*/ 6915669 w 12027418"/>
              <a:gd name="connsiteY656" fmla="*/ 2393950 h 2952750"/>
              <a:gd name="connsiteX657" fmla="*/ 3677168 w 12027418"/>
              <a:gd name="connsiteY657" fmla="*/ 2362200 h 2952750"/>
              <a:gd name="connsiteX658" fmla="*/ 3683518 w 12027418"/>
              <a:gd name="connsiteY658" fmla="*/ 2381250 h 2952750"/>
              <a:gd name="connsiteX659" fmla="*/ 3677168 w 12027418"/>
              <a:gd name="connsiteY659" fmla="*/ 2362200 h 2952750"/>
              <a:gd name="connsiteX660" fmla="*/ 1334018 w 12027418"/>
              <a:gd name="connsiteY660" fmla="*/ 2362200 h 2952750"/>
              <a:gd name="connsiteX661" fmla="*/ 1327668 w 12027418"/>
              <a:gd name="connsiteY661" fmla="*/ 2362200 h 2952750"/>
              <a:gd name="connsiteX662" fmla="*/ 1334018 w 12027418"/>
              <a:gd name="connsiteY662" fmla="*/ 2362200 h 2952750"/>
              <a:gd name="connsiteX663" fmla="*/ 10363719 w 12027418"/>
              <a:gd name="connsiteY663" fmla="*/ 2419350 h 2952750"/>
              <a:gd name="connsiteX664" fmla="*/ 10484369 w 12027418"/>
              <a:gd name="connsiteY664" fmla="*/ 2419350 h 2952750"/>
              <a:gd name="connsiteX665" fmla="*/ 10585969 w 12027418"/>
              <a:gd name="connsiteY665" fmla="*/ 2438400 h 2952750"/>
              <a:gd name="connsiteX666" fmla="*/ 10706619 w 12027418"/>
              <a:gd name="connsiteY666" fmla="*/ 2470150 h 2952750"/>
              <a:gd name="connsiteX667" fmla="*/ 10751069 w 12027418"/>
              <a:gd name="connsiteY667" fmla="*/ 2520950 h 2952750"/>
              <a:gd name="connsiteX668" fmla="*/ 10795519 w 12027418"/>
              <a:gd name="connsiteY668" fmla="*/ 2527300 h 2952750"/>
              <a:gd name="connsiteX669" fmla="*/ 10757419 w 12027418"/>
              <a:gd name="connsiteY669" fmla="*/ 2546350 h 2952750"/>
              <a:gd name="connsiteX670" fmla="*/ 10674869 w 12027418"/>
              <a:gd name="connsiteY670" fmla="*/ 2463800 h 2952750"/>
              <a:gd name="connsiteX671" fmla="*/ 10357369 w 12027418"/>
              <a:gd name="connsiteY671" fmla="*/ 2413000 h 2952750"/>
              <a:gd name="connsiteX672" fmla="*/ 10293869 w 12027418"/>
              <a:gd name="connsiteY672" fmla="*/ 2355850 h 2952750"/>
              <a:gd name="connsiteX673" fmla="*/ 10363719 w 12027418"/>
              <a:gd name="connsiteY673" fmla="*/ 2419350 h 2952750"/>
              <a:gd name="connsiteX674" fmla="*/ 9785869 w 12027418"/>
              <a:gd name="connsiteY674" fmla="*/ 2387600 h 2952750"/>
              <a:gd name="connsiteX675" fmla="*/ 9741419 w 12027418"/>
              <a:gd name="connsiteY675" fmla="*/ 2387600 h 2952750"/>
              <a:gd name="connsiteX676" fmla="*/ 9735069 w 12027418"/>
              <a:gd name="connsiteY676" fmla="*/ 2368550 h 2952750"/>
              <a:gd name="connsiteX677" fmla="*/ 9785869 w 12027418"/>
              <a:gd name="connsiteY677" fmla="*/ 2355850 h 2952750"/>
              <a:gd name="connsiteX678" fmla="*/ 9785869 w 12027418"/>
              <a:gd name="connsiteY678" fmla="*/ 2387600 h 2952750"/>
              <a:gd name="connsiteX679" fmla="*/ 7004569 w 12027418"/>
              <a:gd name="connsiteY679" fmla="*/ 2362200 h 2952750"/>
              <a:gd name="connsiteX680" fmla="*/ 6985519 w 12027418"/>
              <a:gd name="connsiteY680" fmla="*/ 2355850 h 2952750"/>
              <a:gd name="connsiteX681" fmla="*/ 7004569 w 12027418"/>
              <a:gd name="connsiteY681" fmla="*/ 2362200 h 2952750"/>
              <a:gd name="connsiteX682" fmla="*/ 235468 w 12027418"/>
              <a:gd name="connsiteY682" fmla="*/ 2362200 h 2952750"/>
              <a:gd name="connsiteX683" fmla="*/ 241818 w 12027418"/>
              <a:gd name="connsiteY683" fmla="*/ 2349500 h 2952750"/>
              <a:gd name="connsiteX684" fmla="*/ 235468 w 12027418"/>
              <a:gd name="connsiteY684" fmla="*/ 2362200 h 2952750"/>
              <a:gd name="connsiteX685" fmla="*/ 11925819 w 12027418"/>
              <a:gd name="connsiteY685" fmla="*/ 2387600 h 2952750"/>
              <a:gd name="connsiteX686" fmla="*/ 11938519 w 12027418"/>
              <a:gd name="connsiteY686" fmla="*/ 2355850 h 2952750"/>
              <a:gd name="connsiteX687" fmla="*/ 12027419 w 12027418"/>
              <a:gd name="connsiteY687" fmla="*/ 2413000 h 2952750"/>
              <a:gd name="connsiteX688" fmla="*/ 12027419 w 12027418"/>
              <a:gd name="connsiteY688" fmla="*/ 2597150 h 2952750"/>
              <a:gd name="connsiteX689" fmla="*/ 12014719 w 12027418"/>
              <a:gd name="connsiteY689" fmla="*/ 2635250 h 2952750"/>
              <a:gd name="connsiteX690" fmla="*/ 12027419 w 12027418"/>
              <a:gd name="connsiteY690" fmla="*/ 2698750 h 2952750"/>
              <a:gd name="connsiteX691" fmla="*/ 12008369 w 12027418"/>
              <a:gd name="connsiteY691" fmla="*/ 2698750 h 2952750"/>
              <a:gd name="connsiteX692" fmla="*/ 11951219 w 12027418"/>
              <a:gd name="connsiteY692" fmla="*/ 2641600 h 2952750"/>
              <a:gd name="connsiteX693" fmla="*/ 11970269 w 12027418"/>
              <a:gd name="connsiteY693" fmla="*/ 2641600 h 2952750"/>
              <a:gd name="connsiteX694" fmla="*/ 11963919 w 12027418"/>
              <a:gd name="connsiteY694" fmla="*/ 2622550 h 2952750"/>
              <a:gd name="connsiteX695" fmla="*/ 12021069 w 12027418"/>
              <a:gd name="connsiteY695" fmla="*/ 2552700 h 2952750"/>
              <a:gd name="connsiteX696" fmla="*/ 12002019 w 12027418"/>
              <a:gd name="connsiteY696" fmla="*/ 2533650 h 2952750"/>
              <a:gd name="connsiteX697" fmla="*/ 11982969 w 12027418"/>
              <a:gd name="connsiteY697" fmla="*/ 2559050 h 2952750"/>
              <a:gd name="connsiteX698" fmla="*/ 11862319 w 12027418"/>
              <a:gd name="connsiteY698" fmla="*/ 2406650 h 2952750"/>
              <a:gd name="connsiteX699" fmla="*/ 11805169 w 12027418"/>
              <a:gd name="connsiteY699" fmla="*/ 2451100 h 2952750"/>
              <a:gd name="connsiteX700" fmla="*/ 11817869 w 12027418"/>
              <a:gd name="connsiteY700" fmla="*/ 2470150 h 2952750"/>
              <a:gd name="connsiteX701" fmla="*/ 11805169 w 12027418"/>
              <a:gd name="connsiteY701" fmla="*/ 2501900 h 2952750"/>
              <a:gd name="connsiteX702" fmla="*/ 11836919 w 12027418"/>
              <a:gd name="connsiteY702" fmla="*/ 2533650 h 2952750"/>
              <a:gd name="connsiteX703" fmla="*/ 11862319 w 12027418"/>
              <a:gd name="connsiteY703" fmla="*/ 2578100 h 2952750"/>
              <a:gd name="connsiteX704" fmla="*/ 11779769 w 12027418"/>
              <a:gd name="connsiteY704" fmla="*/ 2508250 h 2952750"/>
              <a:gd name="connsiteX705" fmla="*/ 11792469 w 12027418"/>
              <a:gd name="connsiteY705" fmla="*/ 2406650 h 2952750"/>
              <a:gd name="connsiteX706" fmla="*/ 11792469 w 12027418"/>
              <a:gd name="connsiteY706" fmla="*/ 2393950 h 2952750"/>
              <a:gd name="connsiteX707" fmla="*/ 11849619 w 12027418"/>
              <a:gd name="connsiteY707" fmla="*/ 2336800 h 2952750"/>
              <a:gd name="connsiteX708" fmla="*/ 11925819 w 12027418"/>
              <a:gd name="connsiteY708" fmla="*/ 2387600 h 2952750"/>
              <a:gd name="connsiteX709" fmla="*/ 9036569 w 12027418"/>
              <a:gd name="connsiteY709" fmla="*/ 2432050 h 2952750"/>
              <a:gd name="connsiteX710" fmla="*/ 9011169 w 12027418"/>
              <a:gd name="connsiteY710" fmla="*/ 2552700 h 2952750"/>
              <a:gd name="connsiteX711" fmla="*/ 9023869 w 12027418"/>
              <a:gd name="connsiteY711" fmla="*/ 2603500 h 2952750"/>
              <a:gd name="connsiteX712" fmla="*/ 8985769 w 12027418"/>
              <a:gd name="connsiteY712" fmla="*/ 2603500 h 2952750"/>
              <a:gd name="connsiteX713" fmla="*/ 8979419 w 12027418"/>
              <a:gd name="connsiteY713" fmla="*/ 2584450 h 2952750"/>
              <a:gd name="connsiteX714" fmla="*/ 8858769 w 12027418"/>
              <a:gd name="connsiteY714" fmla="*/ 2463800 h 2952750"/>
              <a:gd name="connsiteX715" fmla="*/ 8858769 w 12027418"/>
              <a:gd name="connsiteY715" fmla="*/ 2444750 h 2952750"/>
              <a:gd name="connsiteX716" fmla="*/ 8915919 w 12027418"/>
              <a:gd name="connsiteY716" fmla="*/ 2381250 h 2952750"/>
              <a:gd name="connsiteX717" fmla="*/ 8884169 w 12027418"/>
              <a:gd name="connsiteY717" fmla="*/ 2381250 h 2952750"/>
              <a:gd name="connsiteX718" fmla="*/ 8884169 w 12027418"/>
              <a:gd name="connsiteY718" fmla="*/ 2355850 h 2952750"/>
              <a:gd name="connsiteX719" fmla="*/ 8934969 w 12027418"/>
              <a:gd name="connsiteY719" fmla="*/ 2336800 h 2952750"/>
              <a:gd name="connsiteX720" fmla="*/ 9036569 w 12027418"/>
              <a:gd name="connsiteY720" fmla="*/ 2432050 h 2952750"/>
              <a:gd name="connsiteX721" fmla="*/ 6204468 w 12027418"/>
              <a:gd name="connsiteY721" fmla="*/ 2362200 h 2952750"/>
              <a:gd name="connsiteX722" fmla="*/ 6191768 w 12027418"/>
              <a:gd name="connsiteY722" fmla="*/ 2381250 h 2952750"/>
              <a:gd name="connsiteX723" fmla="*/ 6147318 w 12027418"/>
              <a:gd name="connsiteY723" fmla="*/ 2355850 h 2952750"/>
              <a:gd name="connsiteX724" fmla="*/ 6160018 w 12027418"/>
              <a:gd name="connsiteY724" fmla="*/ 2336800 h 2952750"/>
              <a:gd name="connsiteX725" fmla="*/ 6204468 w 12027418"/>
              <a:gd name="connsiteY725" fmla="*/ 2362200 h 2952750"/>
              <a:gd name="connsiteX726" fmla="*/ 5632968 w 12027418"/>
              <a:gd name="connsiteY726" fmla="*/ 2368550 h 2952750"/>
              <a:gd name="connsiteX727" fmla="*/ 5626618 w 12027418"/>
              <a:gd name="connsiteY727" fmla="*/ 2355850 h 2952750"/>
              <a:gd name="connsiteX728" fmla="*/ 5658368 w 12027418"/>
              <a:gd name="connsiteY728" fmla="*/ 2336800 h 2952750"/>
              <a:gd name="connsiteX729" fmla="*/ 5632968 w 12027418"/>
              <a:gd name="connsiteY729" fmla="*/ 2368550 h 2952750"/>
              <a:gd name="connsiteX730" fmla="*/ 10236719 w 12027418"/>
              <a:gd name="connsiteY730" fmla="*/ 2349500 h 2952750"/>
              <a:gd name="connsiteX731" fmla="*/ 10204969 w 12027418"/>
              <a:gd name="connsiteY731" fmla="*/ 2387600 h 2952750"/>
              <a:gd name="connsiteX732" fmla="*/ 10230369 w 12027418"/>
              <a:gd name="connsiteY732" fmla="*/ 2330450 h 2952750"/>
              <a:gd name="connsiteX733" fmla="*/ 10236719 w 12027418"/>
              <a:gd name="connsiteY733" fmla="*/ 2349500 h 2952750"/>
              <a:gd name="connsiteX734" fmla="*/ 4921768 w 12027418"/>
              <a:gd name="connsiteY734" fmla="*/ 2336800 h 2952750"/>
              <a:gd name="connsiteX735" fmla="*/ 4921768 w 12027418"/>
              <a:gd name="connsiteY735" fmla="*/ 2355850 h 2952750"/>
              <a:gd name="connsiteX736" fmla="*/ 4909068 w 12027418"/>
              <a:gd name="connsiteY736" fmla="*/ 2330450 h 2952750"/>
              <a:gd name="connsiteX737" fmla="*/ 4921768 w 12027418"/>
              <a:gd name="connsiteY737" fmla="*/ 2336800 h 2952750"/>
              <a:gd name="connsiteX738" fmla="*/ 9512819 w 12027418"/>
              <a:gd name="connsiteY738" fmla="*/ 2451100 h 2952750"/>
              <a:gd name="connsiteX739" fmla="*/ 9563619 w 12027418"/>
              <a:gd name="connsiteY739" fmla="*/ 2527300 h 2952750"/>
              <a:gd name="connsiteX740" fmla="*/ 9481069 w 12027418"/>
              <a:gd name="connsiteY740" fmla="*/ 2324100 h 2952750"/>
              <a:gd name="connsiteX741" fmla="*/ 9512819 w 12027418"/>
              <a:gd name="connsiteY741" fmla="*/ 2451100 h 2952750"/>
              <a:gd name="connsiteX742" fmla="*/ 9550919 w 12027418"/>
              <a:gd name="connsiteY742" fmla="*/ 2400300 h 2952750"/>
              <a:gd name="connsiteX743" fmla="*/ 9576319 w 12027418"/>
              <a:gd name="connsiteY743" fmla="*/ 2317750 h 2952750"/>
              <a:gd name="connsiteX744" fmla="*/ 9550919 w 12027418"/>
              <a:gd name="connsiteY744" fmla="*/ 2400300 h 2952750"/>
              <a:gd name="connsiteX745" fmla="*/ 1994418 w 12027418"/>
              <a:gd name="connsiteY745" fmla="*/ 2381250 h 2952750"/>
              <a:gd name="connsiteX746" fmla="*/ 2038868 w 12027418"/>
              <a:gd name="connsiteY746" fmla="*/ 2317750 h 2952750"/>
              <a:gd name="connsiteX747" fmla="*/ 1994418 w 12027418"/>
              <a:gd name="connsiteY747" fmla="*/ 2381250 h 2952750"/>
              <a:gd name="connsiteX748" fmla="*/ 6858519 w 12027418"/>
              <a:gd name="connsiteY748" fmla="*/ 2311400 h 2952750"/>
              <a:gd name="connsiteX749" fmla="*/ 6852169 w 12027418"/>
              <a:gd name="connsiteY749" fmla="*/ 2311400 h 2952750"/>
              <a:gd name="connsiteX750" fmla="*/ 6858519 w 12027418"/>
              <a:gd name="connsiteY750" fmla="*/ 2311400 h 2952750"/>
              <a:gd name="connsiteX751" fmla="*/ 6458468 w 12027418"/>
              <a:gd name="connsiteY751" fmla="*/ 2311400 h 2952750"/>
              <a:gd name="connsiteX752" fmla="*/ 6528319 w 12027418"/>
              <a:gd name="connsiteY752" fmla="*/ 2419350 h 2952750"/>
              <a:gd name="connsiteX753" fmla="*/ 6617219 w 12027418"/>
              <a:gd name="connsiteY753" fmla="*/ 2432050 h 2952750"/>
              <a:gd name="connsiteX754" fmla="*/ 6560069 w 12027418"/>
              <a:gd name="connsiteY754" fmla="*/ 2489200 h 2952750"/>
              <a:gd name="connsiteX755" fmla="*/ 6515619 w 12027418"/>
              <a:gd name="connsiteY755" fmla="*/ 2495550 h 2952750"/>
              <a:gd name="connsiteX756" fmla="*/ 6388618 w 12027418"/>
              <a:gd name="connsiteY756" fmla="*/ 2743200 h 2952750"/>
              <a:gd name="connsiteX757" fmla="*/ 6350518 w 12027418"/>
              <a:gd name="connsiteY757" fmla="*/ 2749550 h 2952750"/>
              <a:gd name="connsiteX758" fmla="*/ 6337818 w 12027418"/>
              <a:gd name="connsiteY758" fmla="*/ 2768600 h 2952750"/>
              <a:gd name="connsiteX759" fmla="*/ 6293368 w 12027418"/>
              <a:gd name="connsiteY759" fmla="*/ 2787650 h 2952750"/>
              <a:gd name="connsiteX760" fmla="*/ 6255268 w 12027418"/>
              <a:gd name="connsiteY760" fmla="*/ 2743200 h 2952750"/>
              <a:gd name="connsiteX761" fmla="*/ 6255268 w 12027418"/>
              <a:gd name="connsiteY761" fmla="*/ 2698750 h 2952750"/>
              <a:gd name="connsiteX762" fmla="*/ 6229868 w 12027418"/>
              <a:gd name="connsiteY762" fmla="*/ 2673350 h 2952750"/>
              <a:gd name="connsiteX763" fmla="*/ 6223518 w 12027418"/>
              <a:gd name="connsiteY763" fmla="*/ 2647950 h 2952750"/>
              <a:gd name="connsiteX764" fmla="*/ 6179068 w 12027418"/>
              <a:gd name="connsiteY764" fmla="*/ 2609850 h 2952750"/>
              <a:gd name="connsiteX765" fmla="*/ 6179068 w 12027418"/>
              <a:gd name="connsiteY765" fmla="*/ 2590800 h 2952750"/>
              <a:gd name="connsiteX766" fmla="*/ 6280668 w 12027418"/>
              <a:gd name="connsiteY766" fmla="*/ 2514600 h 2952750"/>
              <a:gd name="connsiteX767" fmla="*/ 6255268 w 12027418"/>
              <a:gd name="connsiteY767" fmla="*/ 2495550 h 2952750"/>
              <a:gd name="connsiteX768" fmla="*/ 6261618 w 12027418"/>
              <a:gd name="connsiteY768" fmla="*/ 2470150 h 2952750"/>
              <a:gd name="connsiteX769" fmla="*/ 6299718 w 12027418"/>
              <a:gd name="connsiteY769" fmla="*/ 2470150 h 2952750"/>
              <a:gd name="connsiteX770" fmla="*/ 6388618 w 12027418"/>
              <a:gd name="connsiteY770" fmla="*/ 2495550 h 2952750"/>
              <a:gd name="connsiteX771" fmla="*/ 6426718 w 12027418"/>
              <a:gd name="connsiteY771" fmla="*/ 2495550 h 2952750"/>
              <a:gd name="connsiteX772" fmla="*/ 6426718 w 12027418"/>
              <a:gd name="connsiteY772" fmla="*/ 2425700 h 2952750"/>
              <a:gd name="connsiteX773" fmla="*/ 6318768 w 12027418"/>
              <a:gd name="connsiteY773" fmla="*/ 2425700 h 2952750"/>
              <a:gd name="connsiteX774" fmla="*/ 6388618 w 12027418"/>
              <a:gd name="connsiteY774" fmla="*/ 2374900 h 2952750"/>
              <a:gd name="connsiteX775" fmla="*/ 6464818 w 12027418"/>
              <a:gd name="connsiteY775" fmla="*/ 2432050 h 2952750"/>
              <a:gd name="connsiteX776" fmla="*/ 6483869 w 12027418"/>
              <a:gd name="connsiteY776" fmla="*/ 2425700 h 2952750"/>
              <a:gd name="connsiteX777" fmla="*/ 6426718 w 12027418"/>
              <a:gd name="connsiteY777" fmla="*/ 2349500 h 2952750"/>
              <a:gd name="connsiteX778" fmla="*/ 6439418 w 12027418"/>
              <a:gd name="connsiteY778" fmla="*/ 2311400 h 2952750"/>
              <a:gd name="connsiteX779" fmla="*/ 6458468 w 12027418"/>
              <a:gd name="connsiteY779" fmla="*/ 2311400 h 2952750"/>
              <a:gd name="connsiteX780" fmla="*/ 5423418 w 12027418"/>
              <a:gd name="connsiteY780" fmla="*/ 2355850 h 2952750"/>
              <a:gd name="connsiteX781" fmla="*/ 5353568 w 12027418"/>
              <a:gd name="connsiteY781" fmla="*/ 2311400 h 2952750"/>
              <a:gd name="connsiteX782" fmla="*/ 5423418 w 12027418"/>
              <a:gd name="connsiteY782" fmla="*/ 2355850 h 2952750"/>
              <a:gd name="connsiteX783" fmla="*/ 7061719 w 12027418"/>
              <a:gd name="connsiteY783" fmla="*/ 2305050 h 2952750"/>
              <a:gd name="connsiteX784" fmla="*/ 7074419 w 12027418"/>
              <a:gd name="connsiteY784" fmla="*/ 2324100 h 2952750"/>
              <a:gd name="connsiteX785" fmla="*/ 7055369 w 12027418"/>
              <a:gd name="connsiteY785" fmla="*/ 2330450 h 2952750"/>
              <a:gd name="connsiteX786" fmla="*/ 7042669 w 12027418"/>
              <a:gd name="connsiteY786" fmla="*/ 2305050 h 2952750"/>
              <a:gd name="connsiteX787" fmla="*/ 7061719 w 12027418"/>
              <a:gd name="connsiteY787" fmla="*/ 2305050 h 2952750"/>
              <a:gd name="connsiteX788" fmla="*/ 730768 w 12027418"/>
              <a:gd name="connsiteY788" fmla="*/ 2324100 h 2952750"/>
              <a:gd name="connsiteX789" fmla="*/ 622818 w 12027418"/>
              <a:gd name="connsiteY789" fmla="*/ 2381250 h 2952750"/>
              <a:gd name="connsiteX790" fmla="*/ 603768 w 12027418"/>
              <a:gd name="connsiteY790" fmla="*/ 2381250 h 2952750"/>
              <a:gd name="connsiteX791" fmla="*/ 559318 w 12027418"/>
              <a:gd name="connsiteY791" fmla="*/ 2311400 h 2952750"/>
              <a:gd name="connsiteX792" fmla="*/ 565668 w 12027418"/>
              <a:gd name="connsiteY792" fmla="*/ 2305050 h 2952750"/>
              <a:gd name="connsiteX793" fmla="*/ 629168 w 12027418"/>
              <a:gd name="connsiteY793" fmla="*/ 2343150 h 2952750"/>
              <a:gd name="connsiteX794" fmla="*/ 730768 w 12027418"/>
              <a:gd name="connsiteY794" fmla="*/ 2324100 h 2952750"/>
              <a:gd name="connsiteX795" fmla="*/ 10281169 w 12027418"/>
              <a:gd name="connsiteY795" fmla="*/ 2343150 h 2952750"/>
              <a:gd name="connsiteX796" fmla="*/ 10255769 w 12027418"/>
              <a:gd name="connsiteY796" fmla="*/ 2298700 h 2952750"/>
              <a:gd name="connsiteX797" fmla="*/ 10281169 w 12027418"/>
              <a:gd name="connsiteY797" fmla="*/ 2343150 h 2952750"/>
              <a:gd name="connsiteX798" fmla="*/ 7004569 w 12027418"/>
              <a:gd name="connsiteY798" fmla="*/ 2298700 h 2952750"/>
              <a:gd name="connsiteX799" fmla="*/ 7010919 w 12027418"/>
              <a:gd name="connsiteY799" fmla="*/ 2330450 h 2952750"/>
              <a:gd name="connsiteX800" fmla="*/ 6953769 w 12027418"/>
              <a:gd name="connsiteY800" fmla="*/ 2317750 h 2952750"/>
              <a:gd name="connsiteX801" fmla="*/ 6953769 w 12027418"/>
              <a:gd name="connsiteY801" fmla="*/ 2298700 h 2952750"/>
              <a:gd name="connsiteX802" fmla="*/ 7004569 w 12027418"/>
              <a:gd name="connsiteY802" fmla="*/ 2298700 h 2952750"/>
              <a:gd name="connsiteX803" fmla="*/ 9862069 w 12027418"/>
              <a:gd name="connsiteY803" fmla="*/ 2425700 h 2952750"/>
              <a:gd name="connsiteX804" fmla="*/ 9760469 w 12027418"/>
              <a:gd name="connsiteY804" fmla="*/ 2311400 h 2952750"/>
              <a:gd name="connsiteX805" fmla="*/ 9722369 w 12027418"/>
              <a:gd name="connsiteY805" fmla="*/ 2311400 h 2952750"/>
              <a:gd name="connsiteX806" fmla="*/ 9658869 w 12027418"/>
              <a:gd name="connsiteY806" fmla="*/ 2324100 h 2952750"/>
              <a:gd name="connsiteX807" fmla="*/ 9735069 w 12027418"/>
              <a:gd name="connsiteY807" fmla="*/ 2292350 h 2952750"/>
              <a:gd name="connsiteX808" fmla="*/ 9862069 w 12027418"/>
              <a:gd name="connsiteY808" fmla="*/ 2425700 h 2952750"/>
              <a:gd name="connsiteX809" fmla="*/ 946668 w 12027418"/>
              <a:gd name="connsiteY809" fmla="*/ 2317750 h 2952750"/>
              <a:gd name="connsiteX810" fmla="*/ 959368 w 12027418"/>
              <a:gd name="connsiteY810" fmla="*/ 2286000 h 2952750"/>
              <a:gd name="connsiteX811" fmla="*/ 959368 w 12027418"/>
              <a:gd name="connsiteY811" fmla="*/ 2305050 h 2952750"/>
              <a:gd name="connsiteX812" fmla="*/ 946668 w 12027418"/>
              <a:gd name="connsiteY812" fmla="*/ 2317750 h 2952750"/>
              <a:gd name="connsiteX813" fmla="*/ 10693919 w 12027418"/>
              <a:gd name="connsiteY813" fmla="*/ 2298700 h 2952750"/>
              <a:gd name="connsiteX814" fmla="*/ 10598669 w 12027418"/>
              <a:gd name="connsiteY814" fmla="*/ 2362200 h 2952750"/>
              <a:gd name="connsiteX815" fmla="*/ 10573269 w 12027418"/>
              <a:gd name="connsiteY815" fmla="*/ 2336800 h 2952750"/>
              <a:gd name="connsiteX816" fmla="*/ 10541519 w 12027418"/>
              <a:gd name="connsiteY816" fmla="*/ 2355850 h 2952750"/>
              <a:gd name="connsiteX817" fmla="*/ 10592319 w 12027418"/>
              <a:gd name="connsiteY817" fmla="*/ 2292350 h 2952750"/>
              <a:gd name="connsiteX818" fmla="*/ 10636769 w 12027418"/>
              <a:gd name="connsiteY818" fmla="*/ 2336800 h 2952750"/>
              <a:gd name="connsiteX819" fmla="*/ 10662169 w 12027418"/>
              <a:gd name="connsiteY819" fmla="*/ 2279650 h 2952750"/>
              <a:gd name="connsiteX820" fmla="*/ 10693919 w 12027418"/>
              <a:gd name="connsiteY820" fmla="*/ 2298700 h 2952750"/>
              <a:gd name="connsiteX821" fmla="*/ 10331969 w 12027418"/>
              <a:gd name="connsiteY821" fmla="*/ 2336800 h 2952750"/>
              <a:gd name="connsiteX822" fmla="*/ 10287519 w 12027418"/>
              <a:gd name="connsiteY822" fmla="*/ 2273300 h 2952750"/>
              <a:gd name="connsiteX823" fmla="*/ 10331969 w 12027418"/>
              <a:gd name="connsiteY823" fmla="*/ 2336800 h 2952750"/>
              <a:gd name="connsiteX824" fmla="*/ 6255268 w 12027418"/>
              <a:gd name="connsiteY824" fmla="*/ 2298700 h 2952750"/>
              <a:gd name="connsiteX825" fmla="*/ 6255268 w 12027418"/>
              <a:gd name="connsiteY825" fmla="*/ 2317750 h 2952750"/>
              <a:gd name="connsiteX826" fmla="*/ 6236218 w 12027418"/>
              <a:gd name="connsiteY826" fmla="*/ 2324100 h 2952750"/>
              <a:gd name="connsiteX827" fmla="*/ 6204468 w 12027418"/>
              <a:gd name="connsiteY827" fmla="*/ 2298700 h 2952750"/>
              <a:gd name="connsiteX828" fmla="*/ 6217168 w 12027418"/>
              <a:gd name="connsiteY828" fmla="*/ 2273300 h 2952750"/>
              <a:gd name="connsiteX829" fmla="*/ 6255268 w 12027418"/>
              <a:gd name="connsiteY829" fmla="*/ 2298700 h 2952750"/>
              <a:gd name="connsiteX830" fmla="*/ 1988068 w 12027418"/>
              <a:gd name="connsiteY830" fmla="*/ 2324100 h 2952750"/>
              <a:gd name="connsiteX831" fmla="*/ 1969018 w 12027418"/>
              <a:gd name="connsiteY831" fmla="*/ 2330450 h 2952750"/>
              <a:gd name="connsiteX832" fmla="*/ 1969018 w 12027418"/>
              <a:gd name="connsiteY832" fmla="*/ 2305050 h 2952750"/>
              <a:gd name="connsiteX833" fmla="*/ 1994418 w 12027418"/>
              <a:gd name="connsiteY833" fmla="*/ 2273300 h 2952750"/>
              <a:gd name="connsiteX834" fmla="*/ 1988068 w 12027418"/>
              <a:gd name="connsiteY834" fmla="*/ 2324100 h 2952750"/>
              <a:gd name="connsiteX835" fmla="*/ 3791468 w 12027418"/>
              <a:gd name="connsiteY835" fmla="*/ 2501900 h 2952750"/>
              <a:gd name="connsiteX836" fmla="*/ 3785118 w 12027418"/>
              <a:gd name="connsiteY836" fmla="*/ 2463800 h 2952750"/>
              <a:gd name="connsiteX837" fmla="*/ 3753368 w 12027418"/>
              <a:gd name="connsiteY837" fmla="*/ 2520950 h 2952750"/>
              <a:gd name="connsiteX838" fmla="*/ 3804168 w 12027418"/>
              <a:gd name="connsiteY838" fmla="*/ 2400300 h 2952750"/>
              <a:gd name="connsiteX839" fmla="*/ 3829568 w 12027418"/>
              <a:gd name="connsiteY839" fmla="*/ 2393950 h 2952750"/>
              <a:gd name="connsiteX840" fmla="*/ 3931168 w 12027418"/>
              <a:gd name="connsiteY840" fmla="*/ 2266950 h 2952750"/>
              <a:gd name="connsiteX841" fmla="*/ 3791468 w 12027418"/>
              <a:gd name="connsiteY841" fmla="*/ 2501900 h 2952750"/>
              <a:gd name="connsiteX842" fmla="*/ 6172718 w 12027418"/>
              <a:gd name="connsiteY842" fmla="*/ 2260600 h 2952750"/>
              <a:gd name="connsiteX843" fmla="*/ 6166368 w 12027418"/>
              <a:gd name="connsiteY843" fmla="*/ 2260600 h 2952750"/>
              <a:gd name="connsiteX844" fmla="*/ 6172718 w 12027418"/>
              <a:gd name="connsiteY844" fmla="*/ 2260600 h 2952750"/>
              <a:gd name="connsiteX845" fmla="*/ 9938269 w 12027418"/>
              <a:gd name="connsiteY845" fmla="*/ 2298700 h 2952750"/>
              <a:gd name="connsiteX846" fmla="*/ 9887469 w 12027418"/>
              <a:gd name="connsiteY846" fmla="*/ 2311400 h 2952750"/>
              <a:gd name="connsiteX847" fmla="*/ 9881119 w 12027418"/>
              <a:gd name="connsiteY847" fmla="*/ 2292350 h 2952750"/>
              <a:gd name="connsiteX848" fmla="*/ 9906519 w 12027418"/>
              <a:gd name="connsiteY848" fmla="*/ 2254250 h 2952750"/>
              <a:gd name="connsiteX849" fmla="*/ 9938269 w 12027418"/>
              <a:gd name="connsiteY849" fmla="*/ 2298700 h 2952750"/>
              <a:gd name="connsiteX850" fmla="*/ 8109469 w 12027418"/>
              <a:gd name="connsiteY850" fmla="*/ 2292350 h 2952750"/>
              <a:gd name="connsiteX851" fmla="*/ 8103119 w 12027418"/>
              <a:gd name="connsiteY851" fmla="*/ 2266950 h 2952750"/>
              <a:gd name="connsiteX852" fmla="*/ 8115819 w 12027418"/>
              <a:gd name="connsiteY852" fmla="*/ 2254250 h 2952750"/>
              <a:gd name="connsiteX853" fmla="*/ 8109469 w 12027418"/>
              <a:gd name="connsiteY853" fmla="*/ 2292350 h 2952750"/>
              <a:gd name="connsiteX854" fmla="*/ 7023619 w 12027418"/>
              <a:gd name="connsiteY854" fmla="*/ 2260600 h 2952750"/>
              <a:gd name="connsiteX855" fmla="*/ 6998219 w 12027418"/>
              <a:gd name="connsiteY855" fmla="*/ 2266950 h 2952750"/>
              <a:gd name="connsiteX856" fmla="*/ 6998219 w 12027418"/>
              <a:gd name="connsiteY856" fmla="*/ 2254250 h 2952750"/>
              <a:gd name="connsiteX857" fmla="*/ 7023619 w 12027418"/>
              <a:gd name="connsiteY857" fmla="*/ 2260600 h 2952750"/>
              <a:gd name="connsiteX858" fmla="*/ 3823218 w 12027418"/>
              <a:gd name="connsiteY858" fmla="*/ 2368550 h 2952750"/>
              <a:gd name="connsiteX859" fmla="*/ 3899418 w 12027418"/>
              <a:gd name="connsiteY859" fmla="*/ 2254250 h 2952750"/>
              <a:gd name="connsiteX860" fmla="*/ 3823218 w 12027418"/>
              <a:gd name="connsiteY860" fmla="*/ 2368550 h 2952750"/>
              <a:gd name="connsiteX861" fmla="*/ 1156218 w 12027418"/>
              <a:gd name="connsiteY861" fmla="*/ 2266950 h 2952750"/>
              <a:gd name="connsiteX862" fmla="*/ 1067318 w 12027418"/>
              <a:gd name="connsiteY862" fmla="*/ 2311400 h 2952750"/>
              <a:gd name="connsiteX863" fmla="*/ 1010168 w 12027418"/>
              <a:gd name="connsiteY863" fmla="*/ 2298700 h 2952750"/>
              <a:gd name="connsiteX864" fmla="*/ 1099068 w 12027418"/>
              <a:gd name="connsiteY864" fmla="*/ 2266950 h 2952750"/>
              <a:gd name="connsiteX865" fmla="*/ 1149868 w 12027418"/>
              <a:gd name="connsiteY865" fmla="*/ 2254250 h 2952750"/>
              <a:gd name="connsiteX866" fmla="*/ 1156218 w 12027418"/>
              <a:gd name="connsiteY866" fmla="*/ 2266950 h 2952750"/>
              <a:gd name="connsiteX867" fmla="*/ 7245869 w 12027418"/>
              <a:gd name="connsiteY867" fmla="*/ 2266950 h 2952750"/>
              <a:gd name="connsiteX868" fmla="*/ 7252219 w 12027418"/>
              <a:gd name="connsiteY868" fmla="*/ 2247900 h 2952750"/>
              <a:gd name="connsiteX869" fmla="*/ 7245869 w 12027418"/>
              <a:gd name="connsiteY869" fmla="*/ 2266950 h 2952750"/>
              <a:gd name="connsiteX870" fmla="*/ 10833619 w 12027418"/>
              <a:gd name="connsiteY870" fmla="*/ 2254250 h 2952750"/>
              <a:gd name="connsiteX871" fmla="*/ 10839969 w 12027418"/>
              <a:gd name="connsiteY871" fmla="*/ 2241550 h 2952750"/>
              <a:gd name="connsiteX872" fmla="*/ 10833619 w 12027418"/>
              <a:gd name="connsiteY872" fmla="*/ 2254250 h 2952750"/>
              <a:gd name="connsiteX873" fmla="*/ 6064768 w 12027418"/>
              <a:gd name="connsiteY873" fmla="*/ 2241550 h 2952750"/>
              <a:gd name="connsiteX874" fmla="*/ 6077468 w 12027418"/>
              <a:gd name="connsiteY874" fmla="*/ 2235200 h 2952750"/>
              <a:gd name="connsiteX875" fmla="*/ 6064768 w 12027418"/>
              <a:gd name="connsiteY875" fmla="*/ 2241550 h 2952750"/>
              <a:gd name="connsiteX876" fmla="*/ 7944369 w 12027418"/>
              <a:gd name="connsiteY876" fmla="*/ 2228850 h 2952750"/>
              <a:gd name="connsiteX877" fmla="*/ 7944369 w 12027418"/>
              <a:gd name="connsiteY877" fmla="*/ 2247900 h 2952750"/>
              <a:gd name="connsiteX878" fmla="*/ 7880869 w 12027418"/>
              <a:gd name="connsiteY878" fmla="*/ 2254250 h 2952750"/>
              <a:gd name="connsiteX879" fmla="*/ 7906269 w 12027418"/>
              <a:gd name="connsiteY879" fmla="*/ 2228850 h 2952750"/>
              <a:gd name="connsiteX880" fmla="*/ 7944369 w 12027418"/>
              <a:gd name="connsiteY880" fmla="*/ 2228850 h 2952750"/>
              <a:gd name="connsiteX881" fmla="*/ 3537468 w 12027418"/>
              <a:gd name="connsiteY881" fmla="*/ 2247900 h 2952750"/>
              <a:gd name="connsiteX882" fmla="*/ 3537468 w 12027418"/>
              <a:gd name="connsiteY882" fmla="*/ 2228850 h 2952750"/>
              <a:gd name="connsiteX883" fmla="*/ 3537468 w 12027418"/>
              <a:gd name="connsiteY883" fmla="*/ 2247900 h 2952750"/>
              <a:gd name="connsiteX884" fmla="*/ 3226318 w 12027418"/>
              <a:gd name="connsiteY884" fmla="*/ 2260600 h 2952750"/>
              <a:gd name="connsiteX885" fmla="*/ 3200919 w 12027418"/>
              <a:gd name="connsiteY885" fmla="*/ 2273300 h 2952750"/>
              <a:gd name="connsiteX886" fmla="*/ 3207269 w 12027418"/>
              <a:gd name="connsiteY886" fmla="*/ 2228850 h 2952750"/>
              <a:gd name="connsiteX887" fmla="*/ 3226318 w 12027418"/>
              <a:gd name="connsiteY887" fmla="*/ 2260600 h 2952750"/>
              <a:gd name="connsiteX888" fmla="*/ 3099319 w 12027418"/>
              <a:gd name="connsiteY888" fmla="*/ 2273300 h 2952750"/>
              <a:gd name="connsiteX889" fmla="*/ 3080269 w 12027418"/>
              <a:gd name="connsiteY889" fmla="*/ 2228850 h 2952750"/>
              <a:gd name="connsiteX890" fmla="*/ 3105669 w 12027418"/>
              <a:gd name="connsiteY890" fmla="*/ 2228850 h 2952750"/>
              <a:gd name="connsiteX891" fmla="*/ 3099319 w 12027418"/>
              <a:gd name="connsiteY891" fmla="*/ 2273300 h 2952750"/>
              <a:gd name="connsiteX892" fmla="*/ 3048519 w 12027418"/>
              <a:gd name="connsiteY892" fmla="*/ 2254250 h 2952750"/>
              <a:gd name="connsiteX893" fmla="*/ 3035819 w 12027418"/>
              <a:gd name="connsiteY893" fmla="*/ 2286000 h 2952750"/>
              <a:gd name="connsiteX894" fmla="*/ 3023119 w 12027418"/>
              <a:gd name="connsiteY894" fmla="*/ 2247900 h 2952750"/>
              <a:gd name="connsiteX895" fmla="*/ 3048519 w 12027418"/>
              <a:gd name="connsiteY895" fmla="*/ 2228850 h 2952750"/>
              <a:gd name="connsiteX896" fmla="*/ 3048519 w 12027418"/>
              <a:gd name="connsiteY896" fmla="*/ 2254250 h 2952750"/>
              <a:gd name="connsiteX897" fmla="*/ 2997719 w 12027418"/>
              <a:gd name="connsiteY897" fmla="*/ 2228850 h 2952750"/>
              <a:gd name="connsiteX898" fmla="*/ 2978669 w 12027418"/>
              <a:gd name="connsiteY898" fmla="*/ 2279650 h 2952750"/>
              <a:gd name="connsiteX899" fmla="*/ 2978669 w 12027418"/>
              <a:gd name="connsiteY899" fmla="*/ 2228850 h 2952750"/>
              <a:gd name="connsiteX900" fmla="*/ 2997719 w 12027418"/>
              <a:gd name="connsiteY900" fmla="*/ 2228850 h 2952750"/>
              <a:gd name="connsiteX901" fmla="*/ 3169169 w 12027418"/>
              <a:gd name="connsiteY901" fmla="*/ 2235200 h 2952750"/>
              <a:gd name="connsiteX902" fmla="*/ 3150119 w 12027418"/>
              <a:gd name="connsiteY902" fmla="*/ 2279650 h 2952750"/>
              <a:gd name="connsiteX903" fmla="*/ 3143769 w 12027418"/>
              <a:gd name="connsiteY903" fmla="*/ 2247900 h 2952750"/>
              <a:gd name="connsiteX904" fmla="*/ 3156469 w 12027418"/>
              <a:gd name="connsiteY904" fmla="*/ 2222500 h 2952750"/>
              <a:gd name="connsiteX905" fmla="*/ 3169169 w 12027418"/>
              <a:gd name="connsiteY905" fmla="*/ 2235200 h 2952750"/>
              <a:gd name="connsiteX906" fmla="*/ 1930918 w 12027418"/>
              <a:gd name="connsiteY906" fmla="*/ 2235200 h 2952750"/>
              <a:gd name="connsiteX907" fmla="*/ 1937268 w 12027418"/>
              <a:gd name="connsiteY907" fmla="*/ 2222500 h 2952750"/>
              <a:gd name="connsiteX908" fmla="*/ 1930918 w 12027418"/>
              <a:gd name="connsiteY908" fmla="*/ 2235200 h 2952750"/>
              <a:gd name="connsiteX909" fmla="*/ 10262119 w 12027418"/>
              <a:gd name="connsiteY909" fmla="*/ 2266950 h 2952750"/>
              <a:gd name="connsiteX910" fmla="*/ 10262119 w 12027418"/>
              <a:gd name="connsiteY910" fmla="*/ 2216150 h 2952750"/>
              <a:gd name="connsiteX911" fmla="*/ 10262119 w 12027418"/>
              <a:gd name="connsiteY911" fmla="*/ 2266950 h 2952750"/>
              <a:gd name="connsiteX912" fmla="*/ 4851918 w 12027418"/>
              <a:gd name="connsiteY912" fmla="*/ 2228850 h 2952750"/>
              <a:gd name="connsiteX913" fmla="*/ 4832868 w 12027418"/>
              <a:gd name="connsiteY913" fmla="*/ 2216150 h 2952750"/>
              <a:gd name="connsiteX914" fmla="*/ 4851918 w 12027418"/>
              <a:gd name="connsiteY914" fmla="*/ 2228850 h 2952750"/>
              <a:gd name="connsiteX915" fmla="*/ 6045718 w 12027418"/>
              <a:gd name="connsiteY915" fmla="*/ 2279650 h 2952750"/>
              <a:gd name="connsiteX916" fmla="*/ 6007618 w 12027418"/>
              <a:gd name="connsiteY916" fmla="*/ 2317750 h 2952750"/>
              <a:gd name="connsiteX917" fmla="*/ 5975868 w 12027418"/>
              <a:gd name="connsiteY917" fmla="*/ 2279650 h 2952750"/>
              <a:gd name="connsiteX918" fmla="*/ 6039368 w 12027418"/>
              <a:gd name="connsiteY918" fmla="*/ 2203450 h 2952750"/>
              <a:gd name="connsiteX919" fmla="*/ 6045718 w 12027418"/>
              <a:gd name="connsiteY919" fmla="*/ 2279650 h 2952750"/>
              <a:gd name="connsiteX920" fmla="*/ 616468 w 12027418"/>
              <a:gd name="connsiteY920" fmla="*/ 2216150 h 2952750"/>
              <a:gd name="connsiteX921" fmla="*/ 572018 w 12027418"/>
              <a:gd name="connsiteY921" fmla="*/ 2241550 h 2952750"/>
              <a:gd name="connsiteX922" fmla="*/ 584718 w 12027418"/>
              <a:gd name="connsiteY922" fmla="*/ 2247900 h 2952750"/>
              <a:gd name="connsiteX923" fmla="*/ 648218 w 12027418"/>
              <a:gd name="connsiteY923" fmla="*/ 2228850 h 2952750"/>
              <a:gd name="connsiteX924" fmla="*/ 673618 w 12027418"/>
              <a:gd name="connsiteY924" fmla="*/ 2203450 h 2952750"/>
              <a:gd name="connsiteX925" fmla="*/ 699018 w 12027418"/>
              <a:gd name="connsiteY925" fmla="*/ 2228850 h 2952750"/>
              <a:gd name="connsiteX926" fmla="*/ 610118 w 12027418"/>
              <a:gd name="connsiteY926" fmla="*/ 2286000 h 2952750"/>
              <a:gd name="connsiteX927" fmla="*/ 559318 w 12027418"/>
              <a:gd name="connsiteY927" fmla="*/ 2222500 h 2952750"/>
              <a:gd name="connsiteX928" fmla="*/ 597418 w 12027418"/>
              <a:gd name="connsiteY928" fmla="*/ 2197100 h 2952750"/>
              <a:gd name="connsiteX929" fmla="*/ 616468 w 12027418"/>
              <a:gd name="connsiteY929" fmla="*/ 2216150 h 2952750"/>
              <a:gd name="connsiteX930" fmla="*/ 9004819 w 12027418"/>
              <a:gd name="connsiteY930" fmla="*/ 2241550 h 2952750"/>
              <a:gd name="connsiteX931" fmla="*/ 8985769 w 12027418"/>
              <a:gd name="connsiteY931" fmla="*/ 2190750 h 2952750"/>
              <a:gd name="connsiteX932" fmla="*/ 9004819 w 12027418"/>
              <a:gd name="connsiteY932" fmla="*/ 2241550 h 2952750"/>
              <a:gd name="connsiteX933" fmla="*/ 7518919 w 12027418"/>
              <a:gd name="connsiteY933" fmla="*/ 2222500 h 2952750"/>
              <a:gd name="connsiteX934" fmla="*/ 7550669 w 12027418"/>
              <a:gd name="connsiteY934" fmla="*/ 2317750 h 2952750"/>
              <a:gd name="connsiteX935" fmla="*/ 7493519 w 12027418"/>
              <a:gd name="connsiteY935" fmla="*/ 2387600 h 2952750"/>
              <a:gd name="connsiteX936" fmla="*/ 7518919 w 12027418"/>
              <a:gd name="connsiteY936" fmla="*/ 2317750 h 2952750"/>
              <a:gd name="connsiteX937" fmla="*/ 7512569 w 12027418"/>
              <a:gd name="connsiteY937" fmla="*/ 2273300 h 2952750"/>
              <a:gd name="connsiteX938" fmla="*/ 7493519 w 12027418"/>
              <a:gd name="connsiteY938" fmla="*/ 2266950 h 2952750"/>
              <a:gd name="connsiteX939" fmla="*/ 7468119 w 12027418"/>
              <a:gd name="connsiteY939" fmla="*/ 2305050 h 2952750"/>
              <a:gd name="connsiteX940" fmla="*/ 7449069 w 12027418"/>
              <a:gd name="connsiteY940" fmla="*/ 2279650 h 2952750"/>
              <a:gd name="connsiteX941" fmla="*/ 7525269 w 12027418"/>
              <a:gd name="connsiteY941" fmla="*/ 2190750 h 2952750"/>
              <a:gd name="connsiteX942" fmla="*/ 7531619 w 12027418"/>
              <a:gd name="connsiteY942" fmla="*/ 2197100 h 2952750"/>
              <a:gd name="connsiteX943" fmla="*/ 7518919 w 12027418"/>
              <a:gd name="connsiteY943" fmla="*/ 2222500 h 2952750"/>
              <a:gd name="connsiteX944" fmla="*/ 7449069 w 12027418"/>
              <a:gd name="connsiteY944" fmla="*/ 2203450 h 2952750"/>
              <a:gd name="connsiteX945" fmla="*/ 7455419 w 12027418"/>
              <a:gd name="connsiteY945" fmla="*/ 2190750 h 2952750"/>
              <a:gd name="connsiteX946" fmla="*/ 7449069 w 12027418"/>
              <a:gd name="connsiteY946" fmla="*/ 2203450 h 2952750"/>
              <a:gd name="connsiteX947" fmla="*/ 7239519 w 12027418"/>
              <a:gd name="connsiteY947" fmla="*/ 2228850 h 2952750"/>
              <a:gd name="connsiteX948" fmla="*/ 7233169 w 12027418"/>
              <a:gd name="connsiteY948" fmla="*/ 2190750 h 2952750"/>
              <a:gd name="connsiteX949" fmla="*/ 7239519 w 12027418"/>
              <a:gd name="connsiteY949" fmla="*/ 2228850 h 2952750"/>
              <a:gd name="connsiteX950" fmla="*/ 6795019 w 12027418"/>
              <a:gd name="connsiteY950" fmla="*/ 2216150 h 2952750"/>
              <a:gd name="connsiteX951" fmla="*/ 6725169 w 12027418"/>
              <a:gd name="connsiteY951" fmla="*/ 2190750 h 2952750"/>
              <a:gd name="connsiteX952" fmla="*/ 6795019 w 12027418"/>
              <a:gd name="connsiteY952" fmla="*/ 2216150 h 2952750"/>
              <a:gd name="connsiteX953" fmla="*/ 10370069 w 12027418"/>
              <a:gd name="connsiteY953" fmla="*/ 2260600 h 2952750"/>
              <a:gd name="connsiteX954" fmla="*/ 10344669 w 12027418"/>
              <a:gd name="connsiteY954" fmla="*/ 2197100 h 2952750"/>
              <a:gd name="connsiteX955" fmla="*/ 10351019 w 12027418"/>
              <a:gd name="connsiteY955" fmla="*/ 2184400 h 2952750"/>
              <a:gd name="connsiteX956" fmla="*/ 10370069 w 12027418"/>
              <a:gd name="connsiteY956" fmla="*/ 2260600 h 2952750"/>
              <a:gd name="connsiteX957" fmla="*/ 2172219 w 12027418"/>
              <a:gd name="connsiteY957" fmla="*/ 2209800 h 2952750"/>
              <a:gd name="connsiteX958" fmla="*/ 2165869 w 12027418"/>
              <a:gd name="connsiteY958" fmla="*/ 2184400 h 2952750"/>
              <a:gd name="connsiteX959" fmla="*/ 2184919 w 12027418"/>
              <a:gd name="connsiteY959" fmla="*/ 2197100 h 2952750"/>
              <a:gd name="connsiteX960" fmla="*/ 2172219 w 12027418"/>
              <a:gd name="connsiteY960" fmla="*/ 2209800 h 2952750"/>
              <a:gd name="connsiteX961" fmla="*/ 10255769 w 12027418"/>
              <a:gd name="connsiteY961" fmla="*/ 2197100 h 2952750"/>
              <a:gd name="connsiteX962" fmla="*/ 10255769 w 12027418"/>
              <a:gd name="connsiteY962" fmla="*/ 2178050 h 2952750"/>
              <a:gd name="connsiteX963" fmla="*/ 10255769 w 12027418"/>
              <a:gd name="connsiteY963" fmla="*/ 2197100 h 2952750"/>
              <a:gd name="connsiteX964" fmla="*/ 7118869 w 12027418"/>
              <a:gd name="connsiteY964" fmla="*/ 2190750 h 2952750"/>
              <a:gd name="connsiteX965" fmla="*/ 7099819 w 12027418"/>
              <a:gd name="connsiteY965" fmla="*/ 2197100 h 2952750"/>
              <a:gd name="connsiteX966" fmla="*/ 7118869 w 12027418"/>
              <a:gd name="connsiteY966" fmla="*/ 2222500 h 2952750"/>
              <a:gd name="connsiteX967" fmla="*/ 7080769 w 12027418"/>
              <a:gd name="connsiteY967" fmla="*/ 2222500 h 2952750"/>
              <a:gd name="connsiteX968" fmla="*/ 7061719 w 12027418"/>
              <a:gd name="connsiteY968" fmla="*/ 2190750 h 2952750"/>
              <a:gd name="connsiteX969" fmla="*/ 7080769 w 12027418"/>
              <a:gd name="connsiteY969" fmla="*/ 2178050 h 2952750"/>
              <a:gd name="connsiteX970" fmla="*/ 7118869 w 12027418"/>
              <a:gd name="connsiteY970" fmla="*/ 2190750 h 2952750"/>
              <a:gd name="connsiteX971" fmla="*/ 9474719 w 12027418"/>
              <a:gd name="connsiteY971" fmla="*/ 2222500 h 2952750"/>
              <a:gd name="connsiteX972" fmla="*/ 9462019 w 12027418"/>
              <a:gd name="connsiteY972" fmla="*/ 2279650 h 2952750"/>
              <a:gd name="connsiteX973" fmla="*/ 9462019 w 12027418"/>
              <a:gd name="connsiteY973" fmla="*/ 2171700 h 2952750"/>
              <a:gd name="connsiteX974" fmla="*/ 9474719 w 12027418"/>
              <a:gd name="connsiteY974" fmla="*/ 2222500 h 2952750"/>
              <a:gd name="connsiteX975" fmla="*/ 2565919 w 12027418"/>
              <a:gd name="connsiteY975" fmla="*/ 2197100 h 2952750"/>
              <a:gd name="connsiteX976" fmla="*/ 2559569 w 12027418"/>
              <a:gd name="connsiteY976" fmla="*/ 2171700 h 2952750"/>
              <a:gd name="connsiteX977" fmla="*/ 2565919 w 12027418"/>
              <a:gd name="connsiteY977" fmla="*/ 2197100 h 2952750"/>
              <a:gd name="connsiteX978" fmla="*/ 8217419 w 12027418"/>
              <a:gd name="connsiteY978" fmla="*/ 2178050 h 2952750"/>
              <a:gd name="connsiteX979" fmla="*/ 8204719 w 12027418"/>
              <a:gd name="connsiteY979" fmla="*/ 2165350 h 2952750"/>
              <a:gd name="connsiteX980" fmla="*/ 8217419 w 12027418"/>
              <a:gd name="connsiteY980" fmla="*/ 2178050 h 2952750"/>
              <a:gd name="connsiteX981" fmla="*/ 8680969 w 12027418"/>
              <a:gd name="connsiteY981" fmla="*/ 2279650 h 2952750"/>
              <a:gd name="connsiteX982" fmla="*/ 8782569 w 12027418"/>
              <a:gd name="connsiteY982" fmla="*/ 2311400 h 2952750"/>
              <a:gd name="connsiteX983" fmla="*/ 8579369 w 12027418"/>
              <a:gd name="connsiteY983" fmla="*/ 2381250 h 2952750"/>
              <a:gd name="connsiteX984" fmla="*/ 8579369 w 12027418"/>
              <a:gd name="connsiteY984" fmla="*/ 2355850 h 2952750"/>
              <a:gd name="connsiteX985" fmla="*/ 8630169 w 12027418"/>
              <a:gd name="connsiteY985" fmla="*/ 2292350 h 2952750"/>
              <a:gd name="connsiteX986" fmla="*/ 8611119 w 12027418"/>
              <a:gd name="connsiteY986" fmla="*/ 2260600 h 2952750"/>
              <a:gd name="connsiteX987" fmla="*/ 8642869 w 12027418"/>
              <a:gd name="connsiteY987" fmla="*/ 2159000 h 2952750"/>
              <a:gd name="connsiteX988" fmla="*/ 8655569 w 12027418"/>
              <a:gd name="connsiteY988" fmla="*/ 2159000 h 2952750"/>
              <a:gd name="connsiteX989" fmla="*/ 8680969 w 12027418"/>
              <a:gd name="connsiteY989" fmla="*/ 2279650 h 2952750"/>
              <a:gd name="connsiteX990" fmla="*/ 5404368 w 12027418"/>
              <a:gd name="connsiteY990" fmla="*/ 2178050 h 2952750"/>
              <a:gd name="connsiteX991" fmla="*/ 5404368 w 12027418"/>
              <a:gd name="connsiteY991" fmla="*/ 2197100 h 2952750"/>
              <a:gd name="connsiteX992" fmla="*/ 5366268 w 12027418"/>
              <a:gd name="connsiteY992" fmla="*/ 2190750 h 2952750"/>
              <a:gd name="connsiteX993" fmla="*/ 5372618 w 12027418"/>
              <a:gd name="connsiteY993" fmla="*/ 2159000 h 2952750"/>
              <a:gd name="connsiteX994" fmla="*/ 5404368 w 12027418"/>
              <a:gd name="connsiteY994" fmla="*/ 2178050 h 2952750"/>
              <a:gd name="connsiteX995" fmla="*/ 5334518 w 12027418"/>
              <a:gd name="connsiteY995" fmla="*/ 2159000 h 2952750"/>
              <a:gd name="connsiteX996" fmla="*/ 5334518 w 12027418"/>
              <a:gd name="connsiteY996" fmla="*/ 2178050 h 2952750"/>
              <a:gd name="connsiteX997" fmla="*/ 5302768 w 12027418"/>
              <a:gd name="connsiteY997" fmla="*/ 2216150 h 2952750"/>
              <a:gd name="connsiteX998" fmla="*/ 5309118 w 12027418"/>
              <a:gd name="connsiteY998" fmla="*/ 2159000 h 2952750"/>
              <a:gd name="connsiteX999" fmla="*/ 5334518 w 12027418"/>
              <a:gd name="connsiteY999" fmla="*/ 2159000 h 2952750"/>
              <a:gd name="connsiteX1000" fmla="*/ 5277368 w 12027418"/>
              <a:gd name="connsiteY1000" fmla="*/ 2159000 h 2952750"/>
              <a:gd name="connsiteX1001" fmla="*/ 5277368 w 12027418"/>
              <a:gd name="connsiteY1001" fmla="*/ 2197100 h 2952750"/>
              <a:gd name="connsiteX1002" fmla="*/ 5258318 w 12027418"/>
              <a:gd name="connsiteY1002" fmla="*/ 2216150 h 2952750"/>
              <a:gd name="connsiteX1003" fmla="*/ 5226568 w 12027418"/>
              <a:gd name="connsiteY1003" fmla="*/ 2209800 h 2952750"/>
              <a:gd name="connsiteX1004" fmla="*/ 5232918 w 12027418"/>
              <a:gd name="connsiteY1004" fmla="*/ 2159000 h 2952750"/>
              <a:gd name="connsiteX1005" fmla="*/ 5277368 w 12027418"/>
              <a:gd name="connsiteY1005" fmla="*/ 2159000 h 2952750"/>
              <a:gd name="connsiteX1006" fmla="*/ 5194818 w 12027418"/>
              <a:gd name="connsiteY1006" fmla="*/ 2178050 h 2952750"/>
              <a:gd name="connsiteX1007" fmla="*/ 5156718 w 12027418"/>
              <a:gd name="connsiteY1007" fmla="*/ 2216150 h 2952750"/>
              <a:gd name="connsiteX1008" fmla="*/ 5144018 w 12027418"/>
              <a:gd name="connsiteY1008" fmla="*/ 2165350 h 2952750"/>
              <a:gd name="connsiteX1009" fmla="*/ 5194818 w 12027418"/>
              <a:gd name="connsiteY1009" fmla="*/ 2159000 h 2952750"/>
              <a:gd name="connsiteX1010" fmla="*/ 5194818 w 12027418"/>
              <a:gd name="connsiteY1010" fmla="*/ 2178050 h 2952750"/>
              <a:gd name="connsiteX1011" fmla="*/ 1073668 w 12027418"/>
              <a:gd name="connsiteY1011" fmla="*/ 2171700 h 2952750"/>
              <a:gd name="connsiteX1012" fmla="*/ 1060968 w 12027418"/>
              <a:gd name="connsiteY1012" fmla="*/ 2178050 h 2952750"/>
              <a:gd name="connsiteX1013" fmla="*/ 1041918 w 12027418"/>
              <a:gd name="connsiteY1013" fmla="*/ 2159000 h 2952750"/>
              <a:gd name="connsiteX1014" fmla="*/ 1073668 w 12027418"/>
              <a:gd name="connsiteY1014" fmla="*/ 2171700 h 2952750"/>
              <a:gd name="connsiteX1015" fmla="*/ 8877819 w 12027418"/>
              <a:gd name="connsiteY1015" fmla="*/ 2152650 h 2952750"/>
              <a:gd name="connsiteX1016" fmla="*/ 8884169 w 12027418"/>
              <a:gd name="connsiteY1016" fmla="*/ 2254250 h 2952750"/>
              <a:gd name="connsiteX1017" fmla="*/ 8871469 w 12027418"/>
              <a:gd name="connsiteY1017" fmla="*/ 2222500 h 2952750"/>
              <a:gd name="connsiteX1018" fmla="*/ 8814319 w 12027418"/>
              <a:gd name="connsiteY1018" fmla="*/ 2178050 h 2952750"/>
              <a:gd name="connsiteX1019" fmla="*/ 8858769 w 12027418"/>
              <a:gd name="connsiteY1019" fmla="*/ 2152650 h 2952750"/>
              <a:gd name="connsiteX1020" fmla="*/ 8877819 w 12027418"/>
              <a:gd name="connsiteY1020" fmla="*/ 2152650 h 2952750"/>
              <a:gd name="connsiteX1021" fmla="*/ 5124968 w 12027418"/>
              <a:gd name="connsiteY1021" fmla="*/ 2190750 h 2952750"/>
              <a:gd name="connsiteX1022" fmla="*/ 5112268 w 12027418"/>
              <a:gd name="connsiteY1022" fmla="*/ 2216150 h 2952750"/>
              <a:gd name="connsiteX1023" fmla="*/ 5074168 w 12027418"/>
              <a:gd name="connsiteY1023" fmla="*/ 2216150 h 2952750"/>
              <a:gd name="connsiteX1024" fmla="*/ 5074168 w 12027418"/>
              <a:gd name="connsiteY1024" fmla="*/ 2165350 h 2952750"/>
              <a:gd name="connsiteX1025" fmla="*/ 5112268 w 12027418"/>
              <a:gd name="connsiteY1025" fmla="*/ 2146300 h 2952750"/>
              <a:gd name="connsiteX1026" fmla="*/ 5124968 w 12027418"/>
              <a:gd name="connsiteY1026" fmla="*/ 2190750 h 2952750"/>
              <a:gd name="connsiteX1027" fmla="*/ 3353318 w 12027418"/>
              <a:gd name="connsiteY1027" fmla="*/ 2279650 h 2952750"/>
              <a:gd name="connsiteX1028" fmla="*/ 3372368 w 12027418"/>
              <a:gd name="connsiteY1028" fmla="*/ 2184400 h 2952750"/>
              <a:gd name="connsiteX1029" fmla="*/ 3410468 w 12027418"/>
              <a:gd name="connsiteY1029" fmla="*/ 2184400 h 2952750"/>
              <a:gd name="connsiteX1030" fmla="*/ 3493018 w 12027418"/>
              <a:gd name="connsiteY1030" fmla="*/ 2216150 h 2952750"/>
              <a:gd name="connsiteX1031" fmla="*/ 3518418 w 12027418"/>
              <a:gd name="connsiteY1031" fmla="*/ 2349500 h 2952750"/>
              <a:gd name="connsiteX1032" fmla="*/ 3499368 w 12027418"/>
              <a:gd name="connsiteY1032" fmla="*/ 2463800 h 2952750"/>
              <a:gd name="connsiteX1033" fmla="*/ 3372368 w 12027418"/>
              <a:gd name="connsiteY1033" fmla="*/ 2413000 h 2952750"/>
              <a:gd name="connsiteX1034" fmla="*/ 3175519 w 12027418"/>
              <a:gd name="connsiteY1034" fmla="*/ 2374900 h 2952750"/>
              <a:gd name="connsiteX1035" fmla="*/ 2915169 w 12027418"/>
              <a:gd name="connsiteY1035" fmla="*/ 2387600 h 2952750"/>
              <a:gd name="connsiteX1036" fmla="*/ 2915169 w 12027418"/>
              <a:gd name="connsiteY1036" fmla="*/ 2470150 h 2952750"/>
              <a:gd name="connsiteX1037" fmla="*/ 3213619 w 12027418"/>
              <a:gd name="connsiteY1037" fmla="*/ 2482850 h 2952750"/>
              <a:gd name="connsiteX1038" fmla="*/ 3289818 w 12027418"/>
              <a:gd name="connsiteY1038" fmla="*/ 2463800 h 2952750"/>
              <a:gd name="connsiteX1039" fmla="*/ 3461268 w 12027418"/>
              <a:gd name="connsiteY1039" fmla="*/ 2514600 h 2952750"/>
              <a:gd name="connsiteX1040" fmla="*/ 3537468 w 12027418"/>
              <a:gd name="connsiteY1040" fmla="*/ 2508250 h 2952750"/>
              <a:gd name="connsiteX1041" fmla="*/ 3524768 w 12027418"/>
              <a:gd name="connsiteY1041" fmla="*/ 2546350 h 2952750"/>
              <a:gd name="connsiteX1042" fmla="*/ 3626368 w 12027418"/>
              <a:gd name="connsiteY1042" fmla="*/ 2552700 h 2952750"/>
              <a:gd name="connsiteX1043" fmla="*/ 3645418 w 12027418"/>
              <a:gd name="connsiteY1043" fmla="*/ 2603500 h 2952750"/>
              <a:gd name="connsiteX1044" fmla="*/ 3620018 w 12027418"/>
              <a:gd name="connsiteY1044" fmla="*/ 2654300 h 2952750"/>
              <a:gd name="connsiteX1045" fmla="*/ 3632718 w 12027418"/>
              <a:gd name="connsiteY1045" fmla="*/ 2673350 h 2952750"/>
              <a:gd name="connsiteX1046" fmla="*/ 3645418 w 12027418"/>
              <a:gd name="connsiteY1046" fmla="*/ 2660650 h 2952750"/>
              <a:gd name="connsiteX1047" fmla="*/ 3658118 w 12027418"/>
              <a:gd name="connsiteY1047" fmla="*/ 2692400 h 2952750"/>
              <a:gd name="connsiteX1048" fmla="*/ 3613668 w 12027418"/>
              <a:gd name="connsiteY1048" fmla="*/ 2679700 h 2952750"/>
              <a:gd name="connsiteX1049" fmla="*/ 3607318 w 12027418"/>
              <a:gd name="connsiteY1049" fmla="*/ 2692400 h 2952750"/>
              <a:gd name="connsiteX1050" fmla="*/ 3639068 w 12027418"/>
              <a:gd name="connsiteY1050" fmla="*/ 2781300 h 2952750"/>
              <a:gd name="connsiteX1051" fmla="*/ 3562868 w 12027418"/>
              <a:gd name="connsiteY1051" fmla="*/ 2800350 h 2952750"/>
              <a:gd name="connsiteX1052" fmla="*/ 3512068 w 12027418"/>
              <a:gd name="connsiteY1052" fmla="*/ 2787650 h 2952750"/>
              <a:gd name="connsiteX1053" fmla="*/ 3467618 w 12027418"/>
              <a:gd name="connsiteY1053" fmla="*/ 2806700 h 2952750"/>
              <a:gd name="connsiteX1054" fmla="*/ 3467618 w 12027418"/>
              <a:gd name="connsiteY1054" fmla="*/ 2787650 h 2952750"/>
              <a:gd name="connsiteX1055" fmla="*/ 3518418 w 12027418"/>
              <a:gd name="connsiteY1055" fmla="*/ 2667000 h 2952750"/>
              <a:gd name="connsiteX1056" fmla="*/ 3512068 w 12027418"/>
              <a:gd name="connsiteY1056" fmla="*/ 2647950 h 2952750"/>
              <a:gd name="connsiteX1057" fmla="*/ 3467618 w 12027418"/>
              <a:gd name="connsiteY1057" fmla="*/ 2686050 h 2952750"/>
              <a:gd name="connsiteX1058" fmla="*/ 3467618 w 12027418"/>
              <a:gd name="connsiteY1058" fmla="*/ 2647950 h 2952750"/>
              <a:gd name="connsiteX1059" fmla="*/ 3512068 w 12027418"/>
              <a:gd name="connsiteY1059" fmla="*/ 2578100 h 2952750"/>
              <a:gd name="connsiteX1060" fmla="*/ 3505718 w 12027418"/>
              <a:gd name="connsiteY1060" fmla="*/ 2552700 h 2952750"/>
              <a:gd name="connsiteX1061" fmla="*/ 3429518 w 12027418"/>
              <a:gd name="connsiteY1061" fmla="*/ 2641600 h 2952750"/>
              <a:gd name="connsiteX1062" fmla="*/ 3448568 w 12027418"/>
              <a:gd name="connsiteY1062" fmla="*/ 2730500 h 2952750"/>
              <a:gd name="connsiteX1063" fmla="*/ 3397768 w 12027418"/>
              <a:gd name="connsiteY1063" fmla="*/ 2813050 h 2952750"/>
              <a:gd name="connsiteX1064" fmla="*/ 3359668 w 12027418"/>
              <a:gd name="connsiteY1064" fmla="*/ 2787650 h 2952750"/>
              <a:gd name="connsiteX1065" fmla="*/ 3283468 w 12027418"/>
              <a:gd name="connsiteY1065" fmla="*/ 2806700 h 2952750"/>
              <a:gd name="connsiteX1066" fmla="*/ 3048519 w 12027418"/>
              <a:gd name="connsiteY1066" fmla="*/ 2686050 h 2952750"/>
              <a:gd name="connsiteX1067" fmla="*/ 3137419 w 12027418"/>
              <a:gd name="connsiteY1067" fmla="*/ 2647950 h 2952750"/>
              <a:gd name="connsiteX1068" fmla="*/ 3143769 w 12027418"/>
              <a:gd name="connsiteY1068" fmla="*/ 2609850 h 2952750"/>
              <a:gd name="connsiteX1069" fmla="*/ 3118369 w 12027418"/>
              <a:gd name="connsiteY1069" fmla="*/ 2584450 h 2952750"/>
              <a:gd name="connsiteX1070" fmla="*/ 3073919 w 12027418"/>
              <a:gd name="connsiteY1070" fmla="*/ 2597150 h 2952750"/>
              <a:gd name="connsiteX1071" fmla="*/ 3048519 w 12027418"/>
              <a:gd name="connsiteY1071" fmla="*/ 2584450 h 2952750"/>
              <a:gd name="connsiteX1072" fmla="*/ 3023119 w 12027418"/>
              <a:gd name="connsiteY1072" fmla="*/ 2590800 h 2952750"/>
              <a:gd name="connsiteX1073" fmla="*/ 3035819 w 12027418"/>
              <a:gd name="connsiteY1073" fmla="*/ 2616200 h 2952750"/>
              <a:gd name="connsiteX1074" fmla="*/ 2915169 w 12027418"/>
              <a:gd name="connsiteY1074" fmla="*/ 2552700 h 2952750"/>
              <a:gd name="connsiteX1075" fmla="*/ 2902469 w 12027418"/>
              <a:gd name="connsiteY1075" fmla="*/ 2565400 h 2952750"/>
              <a:gd name="connsiteX1076" fmla="*/ 3004069 w 12027418"/>
              <a:gd name="connsiteY1076" fmla="*/ 2647950 h 2952750"/>
              <a:gd name="connsiteX1077" fmla="*/ 3029469 w 12027418"/>
              <a:gd name="connsiteY1077" fmla="*/ 2730500 h 2952750"/>
              <a:gd name="connsiteX1078" fmla="*/ 3105669 w 12027418"/>
              <a:gd name="connsiteY1078" fmla="*/ 2774950 h 2952750"/>
              <a:gd name="connsiteX1079" fmla="*/ 2978669 w 12027418"/>
              <a:gd name="connsiteY1079" fmla="*/ 2724150 h 2952750"/>
              <a:gd name="connsiteX1080" fmla="*/ 2972319 w 12027418"/>
              <a:gd name="connsiteY1080" fmla="*/ 2736850 h 2952750"/>
              <a:gd name="connsiteX1081" fmla="*/ 2991369 w 12027418"/>
              <a:gd name="connsiteY1081" fmla="*/ 2768600 h 2952750"/>
              <a:gd name="connsiteX1082" fmla="*/ 2902469 w 12027418"/>
              <a:gd name="connsiteY1082" fmla="*/ 2800350 h 2952750"/>
              <a:gd name="connsiteX1083" fmla="*/ 2731019 w 12027418"/>
              <a:gd name="connsiteY1083" fmla="*/ 2711450 h 2952750"/>
              <a:gd name="connsiteX1084" fmla="*/ 2711969 w 12027418"/>
              <a:gd name="connsiteY1084" fmla="*/ 2673350 h 2952750"/>
              <a:gd name="connsiteX1085" fmla="*/ 2724669 w 12027418"/>
              <a:gd name="connsiteY1085" fmla="*/ 2622550 h 2952750"/>
              <a:gd name="connsiteX1086" fmla="*/ 2781819 w 12027418"/>
              <a:gd name="connsiteY1086" fmla="*/ 2578100 h 2952750"/>
              <a:gd name="connsiteX1087" fmla="*/ 2807219 w 12027418"/>
              <a:gd name="connsiteY1087" fmla="*/ 2546350 h 2952750"/>
              <a:gd name="connsiteX1088" fmla="*/ 2877069 w 12027418"/>
              <a:gd name="connsiteY1088" fmla="*/ 2520950 h 2952750"/>
              <a:gd name="connsiteX1089" fmla="*/ 2959619 w 12027418"/>
              <a:gd name="connsiteY1089" fmla="*/ 2546350 h 2952750"/>
              <a:gd name="connsiteX1090" fmla="*/ 2972319 w 12027418"/>
              <a:gd name="connsiteY1090" fmla="*/ 2533650 h 2952750"/>
              <a:gd name="connsiteX1091" fmla="*/ 2908819 w 12027418"/>
              <a:gd name="connsiteY1091" fmla="*/ 2482850 h 2952750"/>
              <a:gd name="connsiteX1092" fmla="*/ 2908819 w 12027418"/>
              <a:gd name="connsiteY1092" fmla="*/ 2438400 h 2952750"/>
              <a:gd name="connsiteX1093" fmla="*/ 2934219 w 12027418"/>
              <a:gd name="connsiteY1093" fmla="*/ 2165350 h 2952750"/>
              <a:gd name="connsiteX1094" fmla="*/ 3099319 w 12027418"/>
              <a:gd name="connsiteY1094" fmla="*/ 2165350 h 2952750"/>
              <a:gd name="connsiteX1095" fmla="*/ 3219968 w 12027418"/>
              <a:gd name="connsiteY1095" fmla="*/ 2146300 h 2952750"/>
              <a:gd name="connsiteX1096" fmla="*/ 3353318 w 12027418"/>
              <a:gd name="connsiteY1096" fmla="*/ 2279650 h 2952750"/>
              <a:gd name="connsiteX1097" fmla="*/ 997468 w 12027418"/>
              <a:gd name="connsiteY1097" fmla="*/ 2146300 h 2952750"/>
              <a:gd name="connsiteX1098" fmla="*/ 1010168 w 12027418"/>
              <a:gd name="connsiteY1098" fmla="*/ 2139950 h 2952750"/>
              <a:gd name="connsiteX1099" fmla="*/ 997468 w 12027418"/>
              <a:gd name="connsiteY1099" fmla="*/ 2146300 h 2952750"/>
              <a:gd name="connsiteX1100" fmla="*/ 8363469 w 12027418"/>
              <a:gd name="connsiteY1100" fmla="*/ 2152650 h 2952750"/>
              <a:gd name="connsiteX1101" fmla="*/ 8363469 w 12027418"/>
              <a:gd name="connsiteY1101" fmla="*/ 2127250 h 2952750"/>
              <a:gd name="connsiteX1102" fmla="*/ 8363469 w 12027418"/>
              <a:gd name="connsiteY1102" fmla="*/ 2152650 h 2952750"/>
              <a:gd name="connsiteX1103" fmla="*/ 7912619 w 12027418"/>
              <a:gd name="connsiteY1103" fmla="*/ 2152650 h 2952750"/>
              <a:gd name="connsiteX1104" fmla="*/ 7772919 w 12027418"/>
              <a:gd name="connsiteY1104" fmla="*/ 2152650 h 2952750"/>
              <a:gd name="connsiteX1105" fmla="*/ 7842769 w 12027418"/>
              <a:gd name="connsiteY1105" fmla="*/ 2127250 h 2952750"/>
              <a:gd name="connsiteX1106" fmla="*/ 7912619 w 12027418"/>
              <a:gd name="connsiteY1106" fmla="*/ 2152650 h 2952750"/>
              <a:gd name="connsiteX1107" fmla="*/ 11938519 w 12027418"/>
              <a:gd name="connsiteY1107" fmla="*/ 2152650 h 2952750"/>
              <a:gd name="connsiteX1108" fmla="*/ 11881369 w 12027418"/>
              <a:gd name="connsiteY1108" fmla="*/ 2222500 h 2952750"/>
              <a:gd name="connsiteX1109" fmla="*/ 11862319 w 12027418"/>
              <a:gd name="connsiteY1109" fmla="*/ 2133600 h 2952750"/>
              <a:gd name="connsiteX1110" fmla="*/ 11913119 w 12027418"/>
              <a:gd name="connsiteY1110" fmla="*/ 2120900 h 2952750"/>
              <a:gd name="connsiteX1111" fmla="*/ 11938519 w 12027418"/>
              <a:gd name="connsiteY1111" fmla="*/ 2152650 h 2952750"/>
              <a:gd name="connsiteX1112" fmla="*/ 8274569 w 12027418"/>
              <a:gd name="connsiteY1112" fmla="*/ 2139950 h 2952750"/>
              <a:gd name="connsiteX1113" fmla="*/ 8268219 w 12027418"/>
              <a:gd name="connsiteY1113" fmla="*/ 2152650 h 2952750"/>
              <a:gd name="connsiteX1114" fmla="*/ 8230119 w 12027418"/>
              <a:gd name="connsiteY1114" fmla="*/ 2120900 h 2952750"/>
              <a:gd name="connsiteX1115" fmla="*/ 8274569 w 12027418"/>
              <a:gd name="connsiteY1115" fmla="*/ 2139950 h 2952750"/>
              <a:gd name="connsiteX1116" fmla="*/ 5918718 w 12027418"/>
              <a:gd name="connsiteY1116" fmla="*/ 2120900 h 2952750"/>
              <a:gd name="connsiteX1117" fmla="*/ 5925068 w 12027418"/>
              <a:gd name="connsiteY1117" fmla="*/ 2203450 h 2952750"/>
              <a:gd name="connsiteX1118" fmla="*/ 5988568 w 12027418"/>
              <a:gd name="connsiteY1118" fmla="*/ 2120900 h 2952750"/>
              <a:gd name="connsiteX1119" fmla="*/ 6020318 w 12027418"/>
              <a:gd name="connsiteY1119" fmla="*/ 2133600 h 2952750"/>
              <a:gd name="connsiteX1120" fmla="*/ 6147318 w 12027418"/>
              <a:gd name="connsiteY1120" fmla="*/ 2209800 h 2952750"/>
              <a:gd name="connsiteX1121" fmla="*/ 6020318 w 12027418"/>
              <a:gd name="connsiteY1121" fmla="*/ 2355850 h 2952750"/>
              <a:gd name="connsiteX1122" fmla="*/ 6007618 w 12027418"/>
              <a:gd name="connsiteY1122" fmla="*/ 2425700 h 2952750"/>
              <a:gd name="connsiteX1123" fmla="*/ 6153668 w 12027418"/>
              <a:gd name="connsiteY1123" fmla="*/ 2520950 h 2952750"/>
              <a:gd name="connsiteX1124" fmla="*/ 6179068 w 12027418"/>
              <a:gd name="connsiteY1124" fmla="*/ 2508250 h 2952750"/>
              <a:gd name="connsiteX1125" fmla="*/ 6153668 w 12027418"/>
              <a:gd name="connsiteY1125" fmla="*/ 2527300 h 2952750"/>
              <a:gd name="connsiteX1126" fmla="*/ 5937768 w 12027418"/>
              <a:gd name="connsiteY1126" fmla="*/ 2444750 h 2952750"/>
              <a:gd name="connsiteX1127" fmla="*/ 5906018 w 12027418"/>
              <a:gd name="connsiteY1127" fmla="*/ 2305050 h 2952750"/>
              <a:gd name="connsiteX1128" fmla="*/ 5893318 w 12027418"/>
              <a:gd name="connsiteY1128" fmla="*/ 2298700 h 2952750"/>
              <a:gd name="connsiteX1129" fmla="*/ 5886968 w 12027418"/>
              <a:gd name="connsiteY1129" fmla="*/ 2311400 h 2952750"/>
              <a:gd name="connsiteX1130" fmla="*/ 5918718 w 12027418"/>
              <a:gd name="connsiteY1130" fmla="*/ 2489200 h 2952750"/>
              <a:gd name="connsiteX1131" fmla="*/ 6033018 w 12027418"/>
              <a:gd name="connsiteY1131" fmla="*/ 2565400 h 2952750"/>
              <a:gd name="connsiteX1132" fmla="*/ 6033018 w 12027418"/>
              <a:gd name="connsiteY1132" fmla="*/ 2584450 h 2952750"/>
              <a:gd name="connsiteX1133" fmla="*/ 5937768 w 12027418"/>
              <a:gd name="connsiteY1133" fmla="*/ 2584450 h 2952750"/>
              <a:gd name="connsiteX1134" fmla="*/ 5836168 w 12027418"/>
              <a:gd name="connsiteY1134" fmla="*/ 2451100 h 2952750"/>
              <a:gd name="connsiteX1135" fmla="*/ 5817118 w 12027418"/>
              <a:gd name="connsiteY1135" fmla="*/ 2254250 h 2952750"/>
              <a:gd name="connsiteX1136" fmla="*/ 5906018 w 12027418"/>
              <a:gd name="connsiteY1136" fmla="*/ 2120900 h 2952750"/>
              <a:gd name="connsiteX1137" fmla="*/ 5918718 w 12027418"/>
              <a:gd name="connsiteY1137" fmla="*/ 2120900 h 2952750"/>
              <a:gd name="connsiteX1138" fmla="*/ 438668 w 12027418"/>
              <a:gd name="connsiteY1138" fmla="*/ 2133600 h 2952750"/>
              <a:gd name="connsiteX1139" fmla="*/ 400568 w 12027418"/>
              <a:gd name="connsiteY1139" fmla="*/ 2222500 h 2952750"/>
              <a:gd name="connsiteX1140" fmla="*/ 400568 w 12027418"/>
              <a:gd name="connsiteY1140" fmla="*/ 2178050 h 2952750"/>
              <a:gd name="connsiteX1141" fmla="*/ 432318 w 12027418"/>
              <a:gd name="connsiteY1141" fmla="*/ 2120900 h 2952750"/>
              <a:gd name="connsiteX1142" fmla="*/ 438668 w 12027418"/>
              <a:gd name="connsiteY1142" fmla="*/ 2133600 h 2952750"/>
              <a:gd name="connsiteX1143" fmla="*/ 2324619 w 12027418"/>
              <a:gd name="connsiteY1143" fmla="*/ 2120900 h 2952750"/>
              <a:gd name="connsiteX1144" fmla="*/ 2242069 w 12027418"/>
              <a:gd name="connsiteY1144" fmla="*/ 2241550 h 2952750"/>
              <a:gd name="connsiteX1145" fmla="*/ 2235719 w 12027418"/>
              <a:gd name="connsiteY1145" fmla="*/ 2222500 h 2952750"/>
              <a:gd name="connsiteX1146" fmla="*/ 2311919 w 12027418"/>
              <a:gd name="connsiteY1146" fmla="*/ 2114550 h 2952750"/>
              <a:gd name="connsiteX1147" fmla="*/ 2324619 w 12027418"/>
              <a:gd name="connsiteY1147" fmla="*/ 2120900 h 2952750"/>
              <a:gd name="connsiteX1148" fmla="*/ 2197619 w 12027418"/>
              <a:gd name="connsiteY1148" fmla="*/ 2133600 h 2952750"/>
              <a:gd name="connsiteX1149" fmla="*/ 2197619 w 12027418"/>
              <a:gd name="connsiteY1149" fmla="*/ 2152650 h 2952750"/>
              <a:gd name="connsiteX1150" fmla="*/ 2178569 w 12027418"/>
              <a:gd name="connsiteY1150" fmla="*/ 2159000 h 2952750"/>
              <a:gd name="connsiteX1151" fmla="*/ 2178569 w 12027418"/>
              <a:gd name="connsiteY1151" fmla="*/ 2114550 h 2952750"/>
              <a:gd name="connsiteX1152" fmla="*/ 2197619 w 12027418"/>
              <a:gd name="connsiteY1152" fmla="*/ 2133600 h 2952750"/>
              <a:gd name="connsiteX1153" fmla="*/ 368818 w 12027418"/>
              <a:gd name="connsiteY1153" fmla="*/ 2184400 h 2952750"/>
              <a:gd name="connsiteX1154" fmla="*/ 400568 w 12027418"/>
              <a:gd name="connsiteY1154" fmla="*/ 2120900 h 2952750"/>
              <a:gd name="connsiteX1155" fmla="*/ 368818 w 12027418"/>
              <a:gd name="connsiteY1155" fmla="*/ 2184400 h 2952750"/>
              <a:gd name="connsiteX1156" fmla="*/ 10147819 w 12027418"/>
              <a:gd name="connsiteY1156" fmla="*/ 2120900 h 2952750"/>
              <a:gd name="connsiteX1157" fmla="*/ 10128769 w 12027418"/>
              <a:gd name="connsiteY1157" fmla="*/ 2114550 h 2952750"/>
              <a:gd name="connsiteX1158" fmla="*/ 10141469 w 12027418"/>
              <a:gd name="connsiteY1158" fmla="*/ 2108200 h 2952750"/>
              <a:gd name="connsiteX1159" fmla="*/ 10147819 w 12027418"/>
              <a:gd name="connsiteY1159" fmla="*/ 2120900 h 2952750"/>
              <a:gd name="connsiteX1160" fmla="*/ 9074669 w 12027418"/>
              <a:gd name="connsiteY1160" fmla="*/ 2139950 h 2952750"/>
              <a:gd name="connsiteX1161" fmla="*/ 9017519 w 12027418"/>
              <a:gd name="connsiteY1161" fmla="*/ 2190750 h 2952750"/>
              <a:gd name="connsiteX1162" fmla="*/ 9017519 w 12027418"/>
              <a:gd name="connsiteY1162" fmla="*/ 2114550 h 2952750"/>
              <a:gd name="connsiteX1163" fmla="*/ 9068319 w 12027418"/>
              <a:gd name="connsiteY1163" fmla="*/ 2108200 h 2952750"/>
              <a:gd name="connsiteX1164" fmla="*/ 9074669 w 12027418"/>
              <a:gd name="connsiteY1164" fmla="*/ 2139950 h 2952750"/>
              <a:gd name="connsiteX1165" fmla="*/ 10192269 w 12027418"/>
              <a:gd name="connsiteY1165" fmla="*/ 2114550 h 2952750"/>
              <a:gd name="connsiteX1166" fmla="*/ 10198619 w 12027418"/>
              <a:gd name="connsiteY1166" fmla="*/ 2101850 h 2952750"/>
              <a:gd name="connsiteX1167" fmla="*/ 10192269 w 12027418"/>
              <a:gd name="connsiteY1167" fmla="*/ 2114550 h 2952750"/>
              <a:gd name="connsiteX1168" fmla="*/ 5836168 w 12027418"/>
              <a:gd name="connsiteY1168" fmla="*/ 2159000 h 2952750"/>
              <a:gd name="connsiteX1169" fmla="*/ 5836168 w 12027418"/>
              <a:gd name="connsiteY1169" fmla="*/ 2139950 h 2952750"/>
              <a:gd name="connsiteX1170" fmla="*/ 5880618 w 12027418"/>
              <a:gd name="connsiteY1170" fmla="*/ 2101850 h 2952750"/>
              <a:gd name="connsiteX1171" fmla="*/ 5836168 w 12027418"/>
              <a:gd name="connsiteY1171" fmla="*/ 2159000 h 2952750"/>
              <a:gd name="connsiteX1172" fmla="*/ 9366769 w 12027418"/>
              <a:gd name="connsiteY1172" fmla="*/ 2101850 h 2952750"/>
              <a:gd name="connsiteX1173" fmla="*/ 9417569 w 12027418"/>
              <a:gd name="connsiteY1173" fmla="*/ 2095500 h 2952750"/>
              <a:gd name="connsiteX1174" fmla="*/ 9366769 w 12027418"/>
              <a:gd name="connsiteY1174" fmla="*/ 2101850 h 2952750"/>
              <a:gd name="connsiteX1175" fmla="*/ 8776219 w 12027418"/>
              <a:gd name="connsiteY1175" fmla="*/ 2101850 h 2952750"/>
              <a:gd name="connsiteX1176" fmla="*/ 8776219 w 12027418"/>
              <a:gd name="connsiteY1176" fmla="*/ 2127250 h 2952750"/>
              <a:gd name="connsiteX1177" fmla="*/ 8763519 w 12027418"/>
              <a:gd name="connsiteY1177" fmla="*/ 2139950 h 2952750"/>
              <a:gd name="connsiteX1178" fmla="*/ 8706369 w 12027418"/>
              <a:gd name="connsiteY1178" fmla="*/ 2108200 h 2952750"/>
              <a:gd name="connsiteX1179" fmla="*/ 8738119 w 12027418"/>
              <a:gd name="connsiteY1179" fmla="*/ 2095500 h 2952750"/>
              <a:gd name="connsiteX1180" fmla="*/ 8776219 w 12027418"/>
              <a:gd name="connsiteY1180" fmla="*/ 2101850 h 2952750"/>
              <a:gd name="connsiteX1181" fmla="*/ 8204719 w 12027418"/>
              <a:gd name="connsiteY1181" fmla="*/ 2114550 h 2952750"/>
              <a:gd name="connsiteX1182" fmla="*/ 8172969 w 12027418"/>
              <a:gd name="connsiteY1182" fmla="*/ 2133600 h 2952750"/>
              <a:gd name="connsiteX1183" fmla="*/ 8179319 w 12027418"/>
              <a:gd name="connsiteY1183" fmla="*/ 2095500 h 2952750"/>
              <a:gd name="connsiteX1184" fmla="*/ 8204719 w 12027418"/>
              <a:gd name="connsiteY1184" fmla="*/ 2114550 h 2952750"/>
              <a:gd name="connsiteX1185" fmla="*/ 7931669 w 12027418"/>
              <a:gd name="connsiteY1185" fmla="*/ 2101850 h 2952750"/>
              <a:gd name="connsiteX1186" fmla="*/ 7906269 w 12027418"/>
              <a:gd name="connsiteY1186" fmla="*/ 2108200 h 2952750"/>
              <a:gd name="connsiteX1187" fmla="*/ 7906269 w 12027418"/>
              <a:gd name="connsiteY1187" fmla="*/ 2095500 h 2952750"/>
              <a:gd name="connsiteX1188" fmla="*/ 7931669 w 12027418"/>
              <a:gd name="connsiteY1188" fmla="*/ 2101850 h 2952750"/>
              <a:gd name="connsiteX1189" fmla="*/ 6248918 w 12027418"/>
              <a:gd name="connsiteY1189" fmla="*/ 2095500 h 2952750"/>
              <a:gd name="connsiteX1190" fmla="*/ 6274318 w 12027418"/>
              <a:gd name="connsiteY1190" fmla="*/ 2095500 h 2952750"/>
              <a:gd name="connsiteX1191" fmla="*/ 6248918 w 12027418"/>
              <a:gd name="connsiteY1191" fmla="*/ 2095500 h 2952750"/>
              <a:gd name="connsiteX1192" fmla="*/ 4445518 w 12027418"/>
              <a:gd name="connsiteY1192" fmla="*/ 2127250 h 2952750"/>
              <a:gd name="connsiteX1193" fmla="*/ 4426468 w 12027418"/>
              <a:gd name="connsiteY1193" fmla="*/ 2127250 h 2952750"/>
              <a:gd name="connsiteX1194" fmla="*/ 4426468 w 12027418"/>
              <a:gd name="connsiteY1194" fmla="*/ 2108200 h 2952750"/>
              <a:gd name="connsiteX1195" fmla="*/ 4489968 w 12027418"/>
              <a:gd name="connsiteY1195" fmla="*/ 2095500 h 2952750"/>
              <a:gd name="connsiteX1196" fmla="*/ 4445518 w 12027418"/>
              <a:gd name="connsiteY1196" fmla="*/ 2127250 h 2952750"/>
              <a:gd name="connsiteX1197" fmla="*/ 1918218 w 12027418"/>
              <a:gd name="connsiteY1197" fmla="*/ 2120900 h 2952750"/>
              <a:gd name="connsiteX1198" fmla="*/ 1899168 w 12027418"/>
              <a:gd name="connsiteY1198" fmla="*/ 2146300 h 2952750"/>
              <a:gd name="connsiteX1199" fmla="*/ 1905518 w 12027418"/>
              <a:gd name="connsiteY1199" fmla="*/ 2095500 h 2952750"/>
              <a:gd name="connsiteX1200" fmla="*/ 1918218 w 12027418"/>
              <a:gd name="connsiteY1200" fmla="*/ 2120900 h 2952750"/>
              <a:gd name="connsiteX1201" fmla="*/ 1067318 w 12027418"/>
              <a:gd name="connsiteY1201" fmla="*/ 2095500 h 2952750"/>
              <a:gd name="connsiteX1202" fmla="*/ 1105418 w 12027418"/>
              <a:gd name="connsiteY1202" fmla="*/ 2101850 h 2952750"/>
              <a:gd name="connsiteX1203" fmla="*/ 1130818 w 12027418"/>
              <a:gd name="connsiteY1203" fmla="*/ 2146300 h 2952750"/>
              <a:gd name="connsiteX1204" fmla="*/ 1118118 w 12027418"/>
              <a:gd name="connsiteY1204" fmla="*/ 2178050 h 2952750"/>
              <a:gd name="connsiteX1205" fmla="*/ 1118118 w 12027418"/>
              <a:gd name="connsiteY1205" fmla="*/ 2120900 h 2952750"/>
              <a:gd name="connsiteX1206" fmla="*/ 1048268 w 12027418"/>
              <a:gd name="connsiteY1206" fmla="*/ 2114550 h 2952750"/>
              <a:gd name="connsiteX1207" fmla="*/ 1048268 w 12027418"/>
              <a:gd name="connsiteY1207" fmla="*/ 2095500 h 2952750"/>
              <a:gd name="connsiteX1208" fmla="*/ 1067318 w 12027418"/>
              <a:gd name="connsiteY1208" fmla="*/ 2095500 h 2952750"/>
              <a:gd name="connsiteX1209" fmla="*/ 686318 w 12027418"/>
              <a:gd name="connsiteY1209" fmla="*/ 2095500 h 2952750"/>
              <a:gd name="connsiteX1210" fmla="*/ 686318 w 12027418"/>
              <a:gd name="connsiteY1210" fmla="*/ 2133600 h 2952750"/>
              <a:gd name="connsiteX1211" fmla="*/ 622818 w 12027418"/>
              <a:gd name="connsiteY1211" fmla="*/ 2133600 h 2952750"/>
              <a:gd name="connsiteX1212" fmla="*/ 616468 w 12027418"/>
              <a:gd name="connsiteY1212" fmla="*/ 2120900 h 2952750"/>
              <a:gd name="connsiteX1213" fmla="*/ 641868 w 12027418"/>
              <a:gd name="connsiteY1213" fmla="*/ 2095500 h 2952750"/>
              <a:gd name="connsiteX1214" fmla="*/ 686318 w 12027418"/>
              <a:gd name="connsiteY1214" fmla="*/ 2095500 h 2952750"/>
              <a:gd name="connsiteX1215" fmla="*/ 8211069 w 12027418"/>
              <a:gd name="connsiteY1215" fmla="*/ 2101850 h 2952750"/>
              <a:gd name="connsiteX1216" fmla="*/ 8230119 w 12027418"/>
              <a:gd name="connsiteY1216" fmla="*/ 2095500 h 2952750"/>
              <a:gd name="connsiteX1217" fmla="*/ 8211069 w 12027418"/>
              <a:gd name="connsiteY1217" fmla="*/ 2101850 h 2952750"/>
              <a:gd name="connsiteX1218" fmla="*/ 813318 w 12027418"/>
              <a:gd name="connsiteY1218" fmla="*/ 2108200 h 2952750"/>
              <a:gd name="connsiteX1219" fmla="*/ 813318 w 12027418"/>
              <a:gd name="connsiteY1219" fmla="*/ 2133600 h 2952750"/>
              <a:gd name="connsiteX1220" fmla="*/ 794268 w 12027418"/>
              <a:gd name="connsiteY1220" fmla="*/ 2082800 h 2952750"/>
              <a:gd name="connsiteX1221" fmla="*/ 813318 w 12027418"/>
              <a:gd name="connsiteY1221" fmla="*/ 2108200 h 2952750"/>
              <a:gd name="connsiteX1222" fmla="*/ 11005069 w 12027418"/>
              <a:gd name="connsiteY1222" fmla="*/ 2120900 h 2952750"/>
              <a:gd name="connsiteX1223" fmla="*/ 11036819 w 12027418"/>
              <a:gd name="connsiteY1223" fmla="*/ 2190750 h 2952750"/>
              <a:gd name="connsiteX1224" fmla="*/ 11170169 w 12027418"/>
              <a:gd name="connsiteY1224" fmla="*/ 2127250 h 2952750"/>
              <a:gd name="connsiteX1225" fmla="*/ 11176519 w 12027418"/>
              <a:gd name="connsiteY1225" fmla="*/ 2184400 h 2952750"/>
              <a:gd name="connsiteX1226" fmla="*/ 11081269 w 12027418"/>
              <a:gd name="connsiteY1226" fmla="*/ 2298700 h 2952750"/>
              <a:gd name="connsiteX1227" fmla="*/ 11144769 w 12027418"/>
              <a:gd name="connsiteY1227" fmla="*/ 2330450 h 2952750"/>
              <a:gd name="connsiteX1228" fmla="*/ 11201919 w 12027418"/>
              <a:gd name="connsiteY1228" fmla="*/ 2425700 h 2952750"/>
              <a:gd name="connsiteX1229" fmla="*/ 11182869 w 12027418"/>
              <a:gd name="connsiteY1229" fmla="*/ 2463800 h 2952750"/>
              <a:gd name="connsiteX1230" fmla="*/ 11132069 w 12027418"/>
              <a:gd name="connsiteY1230" fmla="*/ 2400300 h 2952750"/>
              <a:gd name="connsiteX1231" fmla="*/ 11043169 w 12027418"/>
              <a:gd name="connsiteY1231" fmla="*/ 2457450 h 2952750"/>
              <a:gd name="connsiteX1232" fmla="*/ 11081269 w 12027418"/>
              <a:gd name="connsiteY1232" fmla="*/ 2552700 h 2952750"/>
              <a:gd name="connsiteX1233" fmla="*/ 11068569 w 12027418"/>
              <a:gd name="connsiteY1233" fmla="*/ 2520950 h 2952750"/>
              <a:gd name="connsiteX1234" fmla="*/ 11043169 w 12027418"/>
              <a:gd name="connsiteY1234" fmla="*/ 2565400 h 2952750"/>
              <a:gd name="connsiteX1235" fmla="*/ 11068569 w 12027418"/>
              <a:gd name="connsiteY1235" fmla="*/ 2597150 h 2952750"/>
              <a:gd name="connsiteX1236" fmla="*/ 11087619 w 12027418"/>
              <a:gd name="connsiteY1236" fmla="*/ 2584450 h 2952750"/>
              <a:gd name="connsiteX1237" fmla="*/ 11113019 w 12027418"/>
              <a:gd name="connsiteY1237" fmla="*/ 2616200 h 2952750"/>
              <a:gd name="connsiteX1238" fmla="*/ 11151119 w 12027418"/>
              <a:gd name="connsiteY1238" fmla="*/ 2616200 h 2952750"/>
              <a:gd name="connsiteX1239" fmla="*/ 11163819 w 12027418"/>
              <a:gd name="connsiteY1239" fmla="*/ 2603500 h 2952750"/>
              <a:gd name="connsiteX1240" fmla="*/ 11106669 w 12027418"/>
              <a:gd name="connsiteY1240" fmla="*/ 2552700 h 2952750"/>
              <a:gd name="connsiteX1241" fmla="*/ 11125719 w 12027418"/>
              <a:gd name="connsiteY1241" fmla="*/ 2552700 h 2952750"/>
              <a:gd name="connsiteX1242" fmla="*/ 11220969 w 12027418"/>
              <a:gd name="connsiteY1242" fmla="*/ 2584450 h 2952750"/>
              <a:gd name="connsiteX1243" fmla="*/ 11233669 w 12027418"/>
              <a:gd name="connsiteY1243" fmla="*/ 2609850 h 2952750"/>
              <a:gd name="connsiteX1244" fmla="*/ 11360669 w 12027418"/>
              <a:gd name="connsiteY1244" fmla="*/ 2660650 h 2952750"/>
              <a:gd name="connsiteX1245" fmla="*/ 11443219 w 12027418"/>
              <a:gd name="connsiteY1245" fmla="*/ 2654300 h 2952750"/>
              <a:gd name="connsiteX1246" fmla="*/ 11443219 w 12027418"/>
              <a:gd name="connsiteY1246" fmla="*/ 2609850 h 2952750"/>
              <a:gd name="connsiteX1247" fmla="*/ 11417819 w 12027418"/>
              <a:gd name="connsiteY1247" fmla="*/ 2590800 h 2952750"/>
              <a:gd name="connsiteX1248" fmla="*/ 11398769 w 12027418"/>
              <a:gd name="connsiteY1248" fmla="*/ 2616200 h 2952750"/>
              <a:gd name="connsiteX1249" fmla="*/ 11309869 w 12027418"/>
              <a:gd name="connsiteY1249" fmla="*/ 2584450 h 2952750"/>
              <a:gd name="connsiteX1250" fmla="*/ 11354319 w 12027418"/>
              <a:gd name="connsiteY1250" fmla="*/ 2540000 h 2952750"/>
              <a:gd name="connsiteX1251" fmla="*/ 11328919 w 12027418"/>
              <a:gd name="connsiteY1251" fmla="*/ 2470150 h 2952750"/>
              <a:gd name="connsiteX1252" fmla="*/ 11386069 w 12027418"/>
              <a:gd name="connsiteY1252" fmla="*/ 2425700 h 2952750"/>
              <a:gd name="connsiteX1253" fmla="*/ 11367019 w 12027418"/>
              <a:gd name="connsiteY1253" fmla="*/ 2495550 h 2952750"/>
              <a:gd name="connsiteX1254" fmla="*/ 11424169 w 12027418"/>
              <a:gd name="connsiteY1254" fmla="*/ 2559050 h 2952750"/>
              <a:gd name="connsiteX1255" fmla="*/ 11468619 w 12027418"/>
              <a:gd name="connsiteY1255" fmla="*/ 2546350 h 2952750"/>
              <a:gd name="connsiteX1256" fmla="*/ 11455919 w 12027418"/>
              <a:gd name="connsiteY1256" fmla="*/ 2609850 h 2952750"/>
              <a:gd name="connsiteX1257" fmla="*/ 11455919 w 12027418"/>
              <a:gd name="connsiteY1257" fmla="*/ 2641600 h 2952750"/>
              <a:gd name="connsiteX1258" fmla="*/ 11544819 w 12027418"/>
              <a:gd name="connsiteY1258" fmla="*/ 2730500 h 2952750"/>
              <a:gd name="connsiteX1259" fmla="*/ 11551169 w 12027418"/>
              <a:gd name="connsiteY1259" fmla="*/ 2711450 h 2952750"/>
              <a:gd name="connsiteX1260" fmla="*/ 11538469 w 12027418"/>
              <a:gd name="connsiteY1260" fmla="*/ 2667000 h 2952750"/>
              <a:gd name="connsiteX1261" fmla="*/ 11614669 w 12027418"/>
              <a:gd name="connsiteY1261" fmla="*/ 2749550 h 2952750"/>
              <a:gd name="connsiteX1262" fmla="*/ 11633719 w 12027418"/>
              <a:gd name="connsiteY1262" fmla="*/ 2698750 h 2952750"/>
              <a:gd name="connsiteX1263" fmla="*/ 11646419 w 12027418"/>
              <a:gd name="connsiteY1263" fmla="*/ 2730500 h 2952750"/>
              <a:gd name="connsiteX1264" fmla="*/ 11703569 w 12027418"/>
              <a:gd name="connsiteY1264" fmla="*/ 2622550 h 2952750"/>
              <a:gd name="connsiteX1265" fmla="*/ 11703569 w 12027418"/>
              <a:gd name="connsiteY1265" fmla="*/ 2603500 h 2952750"/>
              <a:gd name="connsiteX1266" fmla="*/ 11684519 w 12027418"/>
              <a:gd name="connsiteY1266" fmla="*/ 2597150 h 2952750"/>
              <a:gd name="connsiteX1267" fmla="*/ 11589269 w 12027418"/>
              <a:gd name="connsiteY1267" fmla="*/ 2628900 h 2952750"/>
              <a:gd name="connsiteX1268" fmla="*/ 11665469 w 12027418"/>
              <a:gd name="connsiteY1268" fmla="*/ 2590800 h 2952750"/>
              <a:gd name="connsiteX1269" fmla="*/ 11678169 w 12027418"/>
              <a:gd name="connsiteY1269" fmla="*/ 2501900 h 2952750"/>
              <a:gd name="connsiteX1270" fmla="*/ 11722619 w 12027418"/>
              <a:gd name="connsiteY1270" fmla="*/ 2451100 h 2952750"/>
              <a:gd name="connsiteX1271" fmla="*/ 11665469 w 12027418"/>
              <a:gd name="connsiteY1271" fmla="*/ 2432050 h 2952750"/>
              <a:gd name="connsiteX1272" fmla="*/ 11544819 w 12027418"/>
              <a:gd name="connsiteY1272" fmla="*/ 2330450 h 2952750"/>
              <a:gd name="connsiteX1273" fmla="*/ 11532119 w 12027418"/>
              <a:gd name="connsiteY1273" fmla="*/ 2349500 h 2952750"/>
              <a:gd name="connsiteX1274" fmla="*/ 11544819 w 12027418"/>
              <a:gd name="connsiteY1274" fmla="*/ 2400300 h 2952750"/>
              <a:gd name="connsiteX1275" fmla="*/ 11519419 w 12027418"/>
              <a:gd name="connsiteY1275" fmla="*/ 2400300 h 2952750"/>
              <a:gd name="connsiteX1276" fmla="*/ 11513069 w 12027418"/>
              <a:gd name="connsiteY1276" fmla="*/ 2387600 h 2952750"/>
              <a:gd name="connsiteX1277" fmla="*/ 11525769 w 12027418"/>
              <a:gd name="connsiteY1277" fmla="*/ 2355850 h 2952750"/>
              <a:gd name="connsiteX1278" fmla="*/ 11430519 w 12027418"/>
              <a:gd name="connsiteY1278" fmla="*/ 2330450 h 2952750"/>
              <a:gd name="connsiteX1279" fmla="*/ 11424169 w 12027418"/>
              <a:gd name="connsiteY1279" fmla="*/ 2298700 h 2952750"/>
              <a:gd name="connsiteX1280" fmla="*/ 11443219 w 12027418"/>
              <a:gd name="connsiteY1280" fmla="*/ 2311400 h 2952750"/>
              <a:gd name="connsiteX1281" fmla="*/ 11455919 w 12027418"/>
              <a:gd name="connsiteY1281" fmla="*/ 2292350 h 2952750"/>
              <a:gd name="connsiteX1282" fmla="*/ 11474969 w 12027418"/>
              <a:gd name="connsiteY1282" fmla="*/ 2305050 h 2952750"/>
              <a:gd name="connsiteX1283" fmla="*/ 11513069 w 12027418"/>
              <a:gd name="connsiteY1283" fmla="*/ 2266950 h 2952750"/>
              <a:gd name="connsiteX1284" fmla="*/ 11697219 w 12027418"/>
              <a:gd name="connsiteY1284" fmla="*/ 2406650 h 2952750"/>
              <a:gd name="connsiteX1285" fmla="*/ 11728969 w 12027418"/>
              <a:gd name="connsiteY1285" fmla="*/ 2374900 h 2952750"/>
              <a:gd name="connsiteX1286" fmla="*/ 11728969 w 12027418"/>
              <a:gd name="connsiteY1286" fmla="*/ 2355850 h 2952750"/>
              <a:gd name="connsiteX1287" fmla="*/ 11697219 w 12027418"/>
              <a:gd name="connsiteY1287" fmla="*/ 2349500 h 2952750"/>
              <a:gd name="connsiteX1288" fmla="*/ 11646419 w 12027418"/>
              <a:gd name="connsiteY1288" fmla="*/ 2279650 h 2952750"/>
              <a:gd name="connsiteX1289" fmla="*/ 11671819 w 12027418"/>
              <a:gd name="connsiteY1289" fmla="*/ 2286000 h 2952750"/>
              <a:gd name="connsiteX1290" fmla="*/ 11665469 w 12027418"/>
              <a:gd name="connsiteY1290" fmla="*/ 2298700 h 2952750"/>
              <a:gd name="connsiteX1291" fmla="*/ 11767069 w 12027418"/>
              <a:gd name="connsiteY1291" fmla="*/ 2413000 h 2952750"/>
              <a:gd name="connsiteX1292" fmla="*/ 11697219 w 12027418"/>
              <a:gd name="connsiteY1292" fmla="*/ 2533650 h 2952750"/>
              <a:gd name="connsiteX1293" fmla="*/ 11830569 w 12027418"/>
              <a:gd name="connsiteY1293" fmla="*/ 2647950 h 2952750"/>
              <a:gd name="connsiteX1294" fmla="*/ 11919469 w 12027418"/>
              <a:gd name="connsiteY1294" fmla="*/ 2635250 h 2952750"/>
              <a:gd name="connsiteX1295" fmla="*/ 11925819 w 12027418"/>
              <a:gd name="connsiteY1295" fmla="*/ 2654300 h 2952750"/>
              <a:gd name="connsiteX1296" fmla="*/ 11805169 w 12027418"/>
              <a:gd name="connsiteY1296" fmla="*/ 2755900 h 2952750"/>
              <a:gd name="connsiteX1297" fmla="*/ 11881369 w 12027418"/>
              <a:gd name="connsiteY1297" fmla="*/ 2781300 h 2952750"/>
              <a:gd name="connsiteX1298" fmla="*/ 11760719 w 12027418"/>
              <a:gd name="connsiteY1298" fmla="*/ 2857500 h 2952750"/>
              <a:gd name="connsiteX1299" fmla="*/ 11798819 w 12027418"/>
              <a:gd name="connsiteY1299" fmla="*/ 2895600 h 2952750"/>
              <a:gd name="connsiteX1300" fmla="*/ 11843269 w 12027418"/>
              <a:gd name="connsiteY1300" fmla="*/ 2882900 h 2952750"/>
              <a:gd name="connsiteX1301" fmla="*/ 11906769 w 12027418"/>
              <a:gd name="connsiteY1301" fmla="*/ 2921000 h 2952750"/>
              <a:gd name="connsiteX1302" fmla="*/ 11925819 w 12027418"/>
              <a:gd name="connsiteY1302" fmla="*/ 2952750 h 2952750"/>
              <a:gd name="connsiteX1303" fmla="*/ 11951219 w 12027418"/>
              <a:gd name="connsiteY1303" fmla="*/ 2889250 h 2952750"/>
              <a:gd name="connsiteX1304" fmla="*/ 12027419 w 12027418"/>
              <a:gd name="connsiteY1304" fmla="*/ 2838450 h 2952750"/>
              <a:gd name="connsiteX1305" fmla="*/ 12027419 w 12027418"/>
              <a:gd name="connsiteY1305" fmla="*/ 2952750 h 2952750"/>
              <a:gd name="connsiteX1306" fmla="*/ 11551169 w 12027418"/>
              <a:gd name="connsiteY1306" fmla="*/ 2952750 h 2952750"/>
              <a:gd name="connsiteX1307" fmla="*/ 11354319 w 12027418"/>
              <a:gd name="connsiteY1307" fmla="*/ 2914650 h 2952750"/>
              <a:gd name="connsiteX1308" fmla="*/ 11290819 w 12027418"/>
              <a:gd name="connsiteY1308" fmla="*/ 2889250 h 2952750"/>
              <a:gd name="connsiteX1309" fmla="*/ 11252719 w 12027418"/>
              <a:gd name="connsiteY1309" fmla="*/ 2901950 h 2952750"/>
              <a:gd name="connsiteX1310" fmla="*/ 11170169 w 12027418"/>
              <a:gd name="connsiteY1310" fmla="*/ 2876550 h 2952750"/>
              <a:gd name="connsiteX1311" fmla="*/ 11138419 w 12027418"/>
              <a:gd name="connsiteY1311" fmla="*/ 2882900 h 2952750"/>
              <a:gd name="connsiteX1312" fmla="*/ 11151119 w 12027418"/>
              <a:gd name="connsiteY1312" fmla="*/ 2952750 h 2952750"/>
              <a:gd name="connsiteX1313" fmla="*/ 11068569 w 12027418"/>
              <a:gd name="connsiteY1313" fmla="*/ 2857500 h 2952750"/>
              <a:gd name="connsiteX1314" fmla="*/ 10973319 w 12027418"/>
              <a:gd name="connsiteY1314" fmla="*/ 2952750 h 2952750"/>
              <a:gd name="connsiteX1315" fmla="*/ 11081269 w 12027418"/>
              <a:gd name="connsiteY1315" fmla="*/ 2825750 h 2952750"/>
              <a:gd name="connsiteX1316" fmla="*/ 11093969 w 12027418"/>
              <a:gd name="connsiteY1316" fmla="*/ 2838450 h 2952750"/>
              <a:gd name="connsiteX1317" fmla="*/ 11157469 w 12027418"/>
              <a:gd name="connsiteY1317" fmla="*/ 2755900 h 2952750"/>
              <a:gd name="connsiteX1318" fmla="*/ 11132069 w 12027418"/>
              <a:gd name="connsiteY1318" fmla="*/ 2736850 h 2952750"/>
              <a:gd name="connsiteX1319" fmla="*/ 11055869 w 12027418"/>
              <a:gd name="connsiteY1319" fmla="*/ 2647950 h 2952750"/>
              <a:gd name="connsiteX1320" fmla="*/ 11005069 w 12027418"/>
              <a:gd name="connsiteY1320" fmla="*/ 2622550 h 2952750"/>
              <a:gd name="connsiteX1321" fmla="*/ 10973319 w 12027418"/>
              <a:gd name="connsiteY1321" fmla="*/ 2527300 h 2952750"/>
              <a:gd name="connsiteX1322" fmla="*/ 10935219 w 12027418"/>
              <a:gd name="connsiteY1322" fmla="*/ 2527300 h 2952750"/>
              <a:gd name="connsiteX1323" fmla="*/ 10890769 w 12027418"/>
              <a:gd name="connsiteY1323" fmla="*/ 2559050 h 2952750"/>
              <a:gd name="connsiteX1324" fmla="*/ 10922519 w 12027418"/>
              <a:gd name="connsiteY1324" fmla="*/ 2489200 h 2952750"/>
              <a:gd name="connsiteX1325" fmla="*/ 11005069 w 12027418"/>
              <a:gd name="connsiteY1325" fmla="*/ 2520950 h 2952750"/>
              <a:gd name="connsiteX1326" fmla="*/ 11043169 w 12027418"/>
              <a:gd name="connsiteY1326" fmla="*/ 2457450 h 2952750"/>
              <a:gd name="connsiteX1327" fmla="*/ 10998719 w 12027418"/>
              <a:gd name="connsiteY1327" fmla="*/ 2406650 h 2952750"/>
              <a:gd name="connsiteX1328" fmla="*/ 11043169 w 12027418"/>
              <a:gd name="connsiteY1328" fmla="*/ 2413000 h 2952750"/>
              <a:gd name="connsiteX1329" fmla="*/ 11030469 w 12027418"/>
              <a:gd name="connsiteY1329" fmla="*/ 2374900 h 2952750"/>
              <a:gd name="connsiteX1330" fmla="*/ 11074919 w 12027418"/>
              <a:gd name="connsiteY1330" fmla="*/ 2260600 h 2952750"/>
              <a:gd name="connsiteX1331" fmla="*/ 11043169 w 12027418"/>
              <a:gd name="connsiteY1331" fmla="*/ 2260600 h 2952750"/>
              <a:gd name="connsiteX1332" fmla="*/ 11106669 w 12027418"/>
              <a:gd name="connsiteY1332" fmla="*/ 2222500 h 2952750"/>
              <a:gd name="connsiteX1333" fmla="*/ 10998719 w 12027418"/>
              <a:gd name="connsiteY1333" fmla="*/ 2146300 h 2952750"/>
              <a:gd name="connsiteX1334" fmla="*/ 10935219 w 12027418"/>
              <a:gd name="connsiteY1334" fmla="*/ 2279650 h 2952750"/>
              <a:gd name="connsiteX1335" fmla="*/ 10916169 w 12027418"/>
              <a:gd name="connsiteY1335" fmla="*/ 2241550 h 2952750"/>
              <a:gd name="connsiteX1336" fmla="*/ 10859019 w 12027418"/>
              <a:gd name="connsiteY1336" fmla="*/ 2273300 h 2952750"/>
              <a:gd name="connsiteX1337" fmla="*/ 10852669 w 12027418"/>
              <a:gd name="connsiteY1337" fmla="*/ 2254250 h 2952750"/>
              <a:gd name="connsiteX1338" fmla="*/ 10966969 w 12027418"/>
              <a:gd name="connsiteY1338" fmla="*/ 2165350 h 2952750"/>
              <a:gd name="connsiteX1339" fmla="*/ 11024119 w 12027418"/>
              <a:gd name="connsiteY1339" fmla="*/ 2076450 h 2952750"/>
              <a:gd name="connsiteX1340" fmla="*/ 11005069 w 12027418"/>
              <a:gd name="connsiteY1340" fmla="*/ 2120900 h 2952750"/>
              <a:gd name="connsiteX1341" fmla="*/ 10770119 w 12027418"/>
              <a:gd name="connsiteY1341" fmla="*/ 2089150 h 2952750"/>
              <a:gd name="connsiteX1342" fmla="*/ 10744719 w 12027418"/>
              <a:gd name="connsiteY1342" fmla="*/ 2101850 h 2952750"/>
              <a:gd name="connsiteX1343" fmla="*/ 10732019 w 12027418"/>
              <a:gd name="connsiteY1343" fmla="*/ 2095500 h 2952750"/>
              <a:gd name="connsiteX1344" fmla="*/ 10732019 w 12027418"/>
              <a:gd name="connsiteY1344" fmla="*/ 2076450 h 2952750"/>
              <a:gd name="connsiteX1345" fmla="*/ 10770119 w 12027418"/>
              <a:gd name="connsiteY1345" fmla="*/ 2089150 h 2952750"/>
              <a:gd name="connsiteX1346" fmla="*/ 8979419 w 12027418"/>
              <a:gd name="connsiteY1346" fmla="*/ 2101850 h 2952750"/>
              <a:gd name="connsiteX1347" fmla="*/ 8947669 w 12027418"/>
              <a:gd name="connsiteY1347" fmla="*/ 2101850 h 2952750"/>
              <a:gd name="connsiteX1348" fmla="*/ 8979419 w 12027418"/>
              <a:gd name="connsiteY1348" fmla="*/ 2076450 h 2952750"/>
              <a:gd name="connsiteX1349" fmla="*/ 8979419 w 12027418"/>
              <a:gd name="connsiteY1349" fmla="*/ 2101850 h 2952750"/>
              <a:gd name="connsiteX1350" fmla="*/ 7379219 w 12027418"/>
              <a:gd name="connsiteY1350" fmla="*/ 2101850 h 2952750"/>
              <a:gd name="connsiteX1351" fmla="*/ 7315719 w 12027418"/>
              <a:gd name="connsiteY1351" fmla="*/ 2089150 h 2952750"/>
              <a:gd name="connsiteX1352" fmla="*/ 7264919 w 12027418"/>
              <a:gd name="connsiteY1352" fmla="*/ 2101850 h 2952750"/>
              <a:gd name="connsiteX1353" fmla="*/ 7315719 w 12027418"/>
              <a:gd name="connsiteY1353" fmla="*/ 2076450 h 2952750"/>
              <a:gd name="connsiteX1354" fmla="*/ 7379219 w 12027418"/>
              <a:gd name="connsiteY1354" fmla="*/ 2101850 h 2952750"/>
              <a:gd name="connsiteX1355" fmla="*/ 2229369 w 12027418"/>
              <a:gd name="connsiteY1355" fmla="*/ 2114550 h 2952750"/>
              <a:gd name="connsiteX1356" fmla="*/ 2229369 w 12027418"/>
              <a:gd name="connsiteY1356" fmla="*/ 2076450 h 2952750"/>
              <a:gd name="connsiteX1357" fmla="*/ 2229369 w 12027418"/>
              <a:gd name="connsiteY1357" fmla="*/ 2114550 h 2952750"/>
              <a:gd name="connsiteX1358" fmla="*/ 165618 w 12027418"/>
              <a:gd name="connsiteY1358" fmla="*/ 2127250 h 2952750"/>
              <a:gd name="connsiteX1359" fmla="*/ 210068 w 12027418"/>
              <a:gd name="connsiteY1359" fmla="*/ 2076450 h 2952750"/>
              <a:gd name="connsiteX1360" fmla="*/ 165618 w 12027418"/>
              <a:gd name="connsiteY1360" fmla="*/ 2127250 h 2952750"/>
              <a:gd name="connsiteX1361" fmla="*/ 4731268 w 12027418"/>
              <a:gd name="connsiteY1361" fmla="*/ 2216150 h 2952750"/>
              <a:gd name="connsiteX1362" fmla="*/ 4610618 w 12027418"/>
              <a:gd name="connsiteY1362" fmla="*/ 2076450 h 2952750"/>
              <a:gd name="connsiteX1363" fmla="*/ 4801118 w 12027418"/>
              <a:gd name="connsiteY1363" fmla="*/ 2254250 h 2952750"/>
              <a:gd name="connsiteX1364" fmla="*/ 4731268 w 12027418"/>
              <a:gd name="connsiteY1364" fmla="*/ 2216150 h 2952750"/>
              <a:gd name="connsiteX1365" fmla="*/ 9455669 w 12027418"/>
              <a:gd name="connsiteY1365" fmla="*/ 2089150 h 2952750"/>
              <a:gd name="connsiteX1366" fmla="*/ 9455669 w 12027418"/>
              <a:gd name="connsiteY1366" fmla="*/ 2063750 h 2952750"/>
              <a:gd name="connsiteX1367" fmla="*/ 9468369 w 12027418"/>
              <a:gd name="connsiteY1367" fmla="*/ 2070100 h 2952750"/>
              <a:gd name="connsiteX1368" fmla="*/ 9468369 w 12027418"/>
              <a:gd name="connsiteY1368" fmla="*/ 2101850 h 2952750"/>
              <a:gd name="connsiteX1369" fmla="*/ 9455669 w 12027418"/>
              <a:gd name="connsiteY1369" fmla="*/ 2089150 h 2952750"/>
              <a:gd name="connsiteX1370" fmla="*/ 6452118 w 12027418"/>
              <a:gd name="connsiteY1370" fmla="*/ 2063750 h 2952750"/>
              <a:gd name="connsiteX1371" fmla="*/ 6452118 w 12027418"/>
              <a:gd name="connsiteY1371" fmla="*/ 2082800 h 2952750"/>
              <a:gd name="connsiteX1372" fmla="*/ 6426718 w 12027418"/>
              <a:gd name="connsiteY1372" fmla="*/ 2089150 h 2952750"/>
              <a:gd name="connsiteX1373" fmla="*/ 6375918 w 12027418"/>
              <a:gd name="connsiteY1373" fmla="*/ 2063750 h 2952750"/>
              <a:gd name="connsiteX1374" fmla="*/ 6363218 w 12027418"/>
              <a:gd name="connsiteY1374" fmla="*/ 2076450 h 2952750"/>
              <a:gd name="connsiteX1375" fmla="*/ 6401318 w 12027418"/>
              <a:gd name="connsiteY1375" fmla="*/ 2095500 h 2952750"/>
              <a:gd name="connsiteX1376" fmla="*/ 6337818 w 12027418"/>
              <a:gd name="connsiteY1376" fmla="*/ 2095500 h 2952750"/>
              <a:gd name="connsiteX1377" fmla="*/ 6331468 w 12027418"/>
              <a:gd name="connsiteY1377" fmla="*/ 2076450 h 2952750"/>
              <a:gd name="connsiteX1378" fmla="*/ 6356868 w 12027418"/>
              <a:gd name="connsiteY1378" fmla="*/ 2063750 h 2952750"/>
              <a:gd name="connsiteX1379" fmla="*/ 6452118 w 12027418"/>
              <a:gd name="connsiteY1379" fmla="*/ 2063750 h 2952750"/>
              <a:gd name="connsiteX1380" fmla="*/ 4407418 w 12027418"/>
              <a:gd name="connsiteY1380" fmla="*/ 2101850 h 2952750"/>
              <a:gd name="connsiteX1381" fmla="*/ 4388368 w 12027418"/>
              <a:gd name="connsiteY1381" fmla="*/ 2101850 h 2952750"/>
              <a:gd name="connsiteX1382" fmla="*/ 4464568 w 12027418"/>
              <a:gd name="connsiteY1382" fmla="*/ 2070100 h 2952750"/>
              <a:gd name="connsiteX1383" fmla="*/ 4407418 w 12027418"/>
              <a:gd name="connsiteY1383" fmla="*/ 2101850 h 2952750"/>
              <a:gd name="connsiteX1384" fmla="*/ 1848368 w 12027418"/>
              <a:gd name="connsiteY1384" fmla="*/ 2095500 h 2952750"/>
              <a:gd name="connsiteX1385" fmla="*/ 1835668 w 12027418"/>
              <a:gd name="connsiteY1385" fmla="*/ 2089150 h 2952750"/>
              <a:gd name="connsiteX1386" fmla="*/ 1848368 w 12027418"/>
              <a:gd name="connsiteY1386" fmla="*/ 2063750 h 2952750"/>
              <a:gd name="connsiteX1387" fmla="*/ 1848368 w 12027418"/>
              <a:gd name="connsiteY1387" fmla="*/ 2095500 h 2952750"/>
              <a:gd name="connsiteX1388" fmla="*/ 6153668 w 12027418"/>
              <a:gd name="connsiteY1388" fmla="*/ 2057400 h 2952750"/>
              <a:gd name="connsiteX1389" fmla="*/ 6121918 w 12027418"/>
              <a:gd name="connsiteY1389" fmla="*/ 2057400 h 2952750"/>
              <a:gd name="connsiteX1390" fmla="*/ 6153668 w 12027418"/>
              <a:gd name="connsiteY1390" fmla="*/ 2057400 h 2952750"/>
              <a:gd name="connsiteX1391" fmla="*/ 5105918 w 12027418"/>
              <a:gd name="connsiteY1391" fmla="*/ 2057400 h 2952750"/>
              <a:gd name="connsiteX1392" fmla="*/ 5105918 w 12027418"/>
              <a:gd name="connsiteY1392" fmla="*/ 2101850 h 2952750"/>
              <a:gd name="connsiteX1393" fmla="*/ 5423418 w 12027418"/>
              <a:gd name="connsiteY1393" fmla="*/ 2101850 h 2952750"/>
              <a:gd name="connsiteX1394" fmla="*/ 5461518 w 12027418"/>
              <a:gd name="connsiteY1394" fmla="*/ 2286000 h 2952750"/>
              <a:gd name="connsiteX1395" fmla="*/ 5398018 w 12027418"/>
              <a:gd name="connsiteY1395" fmla="*/ 2266950 h 2952750"/>
              <a:gd name="connsiteX1396" fmla="*/ 5455168 w 12027418"/>
              <a:gd name="connsiteY1396" fmla="*/ 2330450 h 2952750"/>
              <a:gd name="connsiteX1397" fmla="*/ 5448818 w 12027418"/>
              <a:gd name="connsiteY1397" fmla="*/ 2463800 h 2952750"/>
              <a:gd name="connsiteX1398" fmla="*/ 5372618 w 12027418"/>
              <a:gd name="connsiteY1398" fmla="*/ 2432050 h 2952750"/>
              <a:gd name="connsiteX1399" fmla="*/ 5264668 w 12027418"/>
              <a:gd name="connsiteY1399" fmla="*/ 2501900 h 2952750"/>
              <a:gd name="connsiteX1400" fmla="*/ 5245618 w 12027418"/>
              <a:gd name="connsiteY1400" fmla="*/ 2489200 h 2952750"/>
              <a:gd name="connsiteX1401" fmla="*/ 5137668 w 12027418"/>
              <a:gd name="connsiteY1401" fmla="*/ 2520950 h 2952750"/>
              <a:gd name="connsiteX1402" fmla="*/ 5131318 w 12027418"/>
              <a:gd name="connsiteY1402" fmla="*/ 2533650 h 2952750"/>
              <a:gd name="connsiteX1403" fmla="*/ 5169418 w 12027418"/>
              <a:gd name="connsiteY1403" fmla="*/ 2616200 h 2952750"/>
              <a:gd name="connsiteX1404" fmla="*/ 5163068 w 12027418"/>
              <a:gd name="connsiteY1404" fmla="*/ 2635250 h 2952750"/>
              <a:gd name="connsiteX1405" fmla="*/ 5144018 w 12027418"/>
              <a:gd name="connsiteY1405" fmla="*/ 2622550 h 2952750"/>
              <a:gd name="connsiteX1406" fmla="*/ 5029718 w 12027418"/>
              <a:gd name="connsiteY1406" fmla="*/ 2667000 h 2952750"/>
              <a:gd name="connsiteX1407" fmla="*/ 4870968 w 12027418"/>
              <a:gd name="connsiteY1407" fmla="*/ 2616200 h 2952750"/>
              <a:gd name="connsiteX1408" fmla="*/ 4845568 w 12027418"/>
              <a:gd name="connsiteY1408" fmla="*/ 2489200 h 2952750"/>
              <a:gd name="connsiteX1409" fmla="*/ 4845568 w 12027418"/>
              <a:gd name="connsiteY1409" fmla="*/ 2463800 h 2952750"/>
              <a:gd name="connsiteX1410" fmla="*/ 4959868 w 12027418"/>
              <a:gd name="connsiteY1410" fmla="*/ 2381250 h 2952750"/>
              <a:gd name="connsiteX1411" fmla="*/ 5023368 w 12027418"/>
              <a:gd name="connsiteY1411" fmla="*/ 2400300 h 2952750"/>
              <a:gd name="connsiteX1412" fmla="*/ 5080518 w 12027418"/>
              <a:gd name="connsiteY1412" fmla="*/ 2387600 h 2952750"/>
              <a:gd name="connsiteX1413" fmla="*/ 5105918 w 12027418"/>
              <a:gd name="connsiteY1413" fmla="*/ 2508250 h 2952750"/>
              <a:gd name="connsiteX1414" fmla="*/ 5124968 w 12027418"/>
              <a:gd name="connsiteY1414" fmla="*/ 2520950 h 2952750"/>
              <a:gd name="connsiteX1415" fmla="*/ 5163068 w 12027418"/>
              <a:gd name="connsiteY1415" fmla="*/ 2457450 h 2952750"/>
              <a:gd name="connsiteX1416" fmla="*/ 5182118 w 12027418"/>
              <a:gd name="connsiteY1416" fmla="*/ 2387600 h 2952750"/>
              <a:gd name="connsiteX1417" fmla="*/ 5290068 w 12027418"/>
              <a:gd name="connsiteY1417" fmla="*/ 2305050 h 2952750"/>
              <a:gd name="connsiteX1418" fmla="*/ 5309118 w 12027418"/>
              <a:gd name="connsiteY1418" fmla="*/ 2317750 h 2952750"/>
              <a:gd name="connsiteX1419" fmla="*/ 5340868 w 12027418"/>
              <a:gd name="connsiteY1419" fmla="*/ 2298700 h 2952750"/>
              <a:gd name="connsiteX1420" fmla="*/ 5321818 w 12027418"/>
              <a:gd name="connsiteY1420" fmla="*/ 2273300 h 2952750"/>
              <a:gd name="connsiteX1421" fmla="*/ 5410718 w 12027418"/>
              <a:gd name="connsiteY1421" fmla="*/ 2228850 h 2952750"/>
              <a:gd name="connsiteX1422" fmla="*/ 5372618 w 12027418"/>
              <a:gd name="connsiteY1422" fmla="*/ 2216150 h 2952750"/>
              <a:gd name="connsiteX1423" fmla="*/ 5118618 w 12027418"/>
              <a:gd name="connsiteY1423" fmla="*/ 2343150 h 2952750"/>
              <a:gd name="connsiteX1424" fmla="*/ 5086868 w 12027418"/>
              <a:gd name="connsiteY1424" fmla="*/ 2362200 h 2952750"/>
              <a:gd name="connsiteX1425" fmla="*/ 5048768 w 12027418"/>
              <a:gd name="connsiteY1425" fmla="*/ 2362200 h 2952750"/>
              <a:gd name="connsiteX1426" fmla="*/ 5029718 w 12027418"/>
              <a:gd name="connsiteY1426" fmla="*/ 2260600 h 2952750"/>
              <a:gd name="connsiteX1427" fmla="*/ 4934468 w 12027418"/>
              <a:gd name="connsiteY1427" fmla="*/ 2311400 h 2952750"/>
              <a:gd name="connsiteX1428" fmla="*/ 4883668 w 12027418"/>
              <a:gd name="connsiteY1428" fmla="*/ 2260600 h 2952750"/>
              <a:gd name="connsiteX1429" fmla="*/ 4921768 w 12027418"/>
              <a:gd name="connsiteY1429" fmla="*/ 2298700 h 2952750"/>
              <a:gd name="connsiteX1430" fmla="*/ 5029718 w 12027418"/>
              <a:gd name="connsiteY1430" fmla="*/ 2184400 h 2952750"/>
              <a:gd name="connsiteX1431" fmla="*/ 5029718 w 12027418"/>
              <a:gd name="connsiteY1431" fmla="*/ 2159000 h 2952750"/>
              <a:gd name="connsiteX1432" fmla="*/ 4997968 w 12027418"/>
              <a:gd name="connsiteY1432" fmla="*/ 2057400 h 2952750"/>
              <a:gd name="connsiteX1433" fmla="*/ 5105918 w 12027418"/>
              <a:gd name="connsiteY1433" fmla="*/ 2057400 h 2952750"/>
              <a:gd name="connsiteX1434" fmla="*/ 4534418 w 12027418"/>
              <a:gd name="connsiteY1434" fmla="*/ 2063750 h 2952750"/>
              <a:gd name="connsiteX1435" fmla="*/ 4496318 w 12027418"/>
              <a:gd name="connsiteY1435" fmla="*/ 2063750 h 2952750"/>
              <a:gd name="connsiteX1436" fmla="*/ 4528068 w 12027418"/>
              <a:gd name="connsiteY1436" fmla="*/ 2051050 h 2952750"/>
              <a:gd name="connsiteX1437" fmla="*/ 4534418 w 12027418"/>
              <a:gd name="connsiteY1437" fmla="*/ 2063750 h 2952750"/>
              <a:gd name="connsiteX1438" fmla="*/ 10274819 w 12027418"/>
              <a:gd name="connsiteY1438" fmla="*/ 2082800 h 2952750"/>
              <a:gd name="connsiteX1439" fmla="*/ 10274819 w 12027418"/>
              <a:gd name="connsiteY1439" fmla="*/ 2057400 h 2952750"/>
              <a:gd name="connsiteX1440" fmla="*/ 10281169 w 12027418"/>
              <a:gd name="connsiteY1440" fmla="*/ 2070100 h 2952750"/>
              <a:gd name="connsiteX1441" fmla="*/ 10306569 w 12027418"/>
              <a:gd name="connsiteY1441" fmla="*/ 2044700 h 2952750"/>
              <a:gd name="connsiteX1442" fmla="*/ 10274819 w 12027418"/>
              <a:gd name="connsiteY1442" fmla="*/ 2082800 h 2952750"/>
              <a:gd name="connsiteX1443" fmla="*/ 8128519 w 12027418"/>
              <a:gd name="connsiteY1443" fmla="*/ 2082800 h 2952750"/>
              <a:gd name="connsiteX1444" fmla="*/ 8122169 w 12027418"/>
              <a:gd name="connsiteY1444" fmla="*/ 2063750 h 2952750"/>
              <a:gd name="connsiteX1445" fmla="*/ 8134869 w 12027418"/>
              <a:gd name="connsiteY1445" fmla="*/ 2044700 h 2952750"/>
              <a:gd name="connsiteX1446" fmla="*/ 8128519 w 12027418"/>
              <a:gd name="connsiteY1446" fmla="*/ 2082800 h 2952750"/>
              <a:gd name="connsiteX1447" fmla="*/ 3410468 w 12027418"/>
              <a:gd name="connsiteY1447" fmla="*/ 2051050 h 2952750"/>
              <a:gd name="connsiteX1448" fmla="*/ 3353318 w 12027418"/>
              <a:gd name="connsiteY1448" fmla="*/ 2114550 h 2952750"/>
              <a:gd name="connsiteX1449" fmla="*/ 3334268 w 12027418"/>
              <a:gd name="connsiteY1449" fmla="*/ 2114550 h 2952750"/>
              <a:gd name="connsiteX1450" fmla="*/ 3391418 w 12027418"/>
              <a:gd name="connsiteY1450" fmla="*/ 2044700 h 2952750"/>
              <a:gd name="connsiteX1451" fmla="*/ 3410468 w 12027418"/>
              <a:gd name="connsiteY1451" fmla="*/ 2051050 h 2952750"/>
              <a:gd name="connsiteX1452" fmla="*/ 11182869 w 12027418"/>
              <a:gd name="connsiteY1452" fmla="*/ 2095500 h 2952750"/>
              <a:gd name="connsiteX1453" fmla="*/ 11201919 w 12027418"/>
              <a:gd name="connsiteY1453" fmla="*/ 2038350 h 2952750"/>
              <a:gd name="connsiteX1454" fmla="*/ 11182869 w 12027418"/>
              <a:gd name="connsiteY1454" fmla="*/ 2095500 h 2952750"/>
              <a:gd name="connsiteX1455" fmla="*/ 7195069 w 12027418"/>
              <a:gd name="connsiteY1455" fmla="*/ 2070100 h 2952750"/>
              <a:gd name="connsiteX1456" fmla="*/ 7252219 w 12027418"/>
              <a:gd name="connsiteY1456" fmla="*/ 2133600 h 2952750"/>
              <a:gd name="connsiteX1457" fmla="*/ 7366519 w 12027418"/>
              <a:gd name="connsiteY1457" fmla="*/ 2152650 h 2952750"/>
              <a:gd name="connsiteX1458" fmla="*/ 7334769 w 12027418"/>
              <a:gd name="connsiteY1458" fmla="*/ 2197100 h 2952750"/>
              <a:gd name="connsiteX1459" fmla="*/ 7372869 w 12027418"/>
              <a:gd name="connsiteY1459" fmla="*/ 2228850 h 2952750"/>
              <a:gd name="connsiteX1460" fmla="*/ 7391919 w 12027418"/>
              <a:gd name="connsiteY1460" fmla="*/ 2292350 h 2952750"/>
              <a:gd name="connsiteX1461" fmla="*/ 7315719 w 12027418"/>
              <a:gd name="connsiteY1461" fmla="*/ 2381250 h 2952750"/>
              <a:gd name="connsiteX1462" fmla="*/ 7283969 w 12027418"/>
              <a:gd name="connsiteY1462" fmla="*/ 2355850 h 2952750"/>
              <a:gd name="connsiteX1463" fmla="*/ 7315719 w 12027418"/>
              <a:gd name="connsiteY1463" fmla="*/ 2273300 h 2952750"/>
              <a:gd name="connsiteX1464" fmla="*/ 7264919 w 12027418"/>
              <a:gd name="connsiteY1464" fmla="*/ 2152650 h 2952750"/>
              <a:gd name="connsiteX1465" fmla="*/ 7258569 w 12027418"/>
              <a:gd name="connsiteY1465" fmla="*/ 2273300 h 2952750"/>
              <a:gd name="connsiteX1466" fmla="*/ 7239519 w 12027418"/>
              <a:gd name="connsiteY1466" fmla="*/ 2343150 h 2952750"/>
              <a:gd name="connsiteX1467" fmla="*/ 7207769 w 12027418"/>
              <a:gd name="connsiteY1467" fmla="*/ 2349500 h 2952750"/>
              <a:gd name="connsiteX1468" fmla="*/ 7023619 w 12027418"/>
              <a:gd name="connsiteY1468" fmla="*/ 2089150 h 2952750"/>
              <a:gd name="connsiteX1469" fmla="*/ 7106169 w 12027418"/>
              <a:gd name="connsiteY1469" fmla="*/ 2038350 h 2952750"/>
              <a:gd name="connsiteX1470" fmla="*/ 7195069 w 12027418"/>
              <a:gd name="connsiteY1470" fmla="*/ 2070100 h 2952750"/>
              <a:gd name="connsiteX1471" fmla="*/ 4197868 w 12027418"/>
              <a:gd name="connsiteY1471" fmla="*/ 2044700 h 2952750"/>
              <a:gd name="connsiteX1472" fmla="*/ 4235968 w 12027418"/>
              <a:gd name="connsiteY1472" fmla="*/ 2070100 h 2952750"/>
              <a:gd name="connsiteX1473" fmla="*/ 4267718 w 12027418"/>
              <a:gd name="connsiteY1473" fmla="*/ 2057400 h 2952750"/>
              <a:gd name="connsiteX1474" fmla="*/ 4242318 w 12027418"/>
              <a:gd name="connsiteY1474" fmla="*/ 2095500 h 2952750"/>
              <a:gd name="connsiteX1475" fmla="*/ 4191518 w 12027418"/>
              <a:gd name="connsiteY1475" fmla="*/ 2044700 h 2952750"/>
              <a:gd name="connsiteX1476" fmla="*/ 4204218 w 12027418"/>
              <a:gd name="connsiteY1476" fmla="*/ 2038350 h 2952750"/>
              <a:gd name="connsiteX1477" fmla="*/ 4197868 w 12027418"/>
              <a:gd name="connsiteY1477" fmla="*/ 2044700 h 2952750"/>
              <a:gd name="connsiteX1478" fmla="*/ 749818 w 12027418"/>
              <a:gd name="connsiteY1478" fmla="*/ 2165350 h 2952750"/>
              <a:gd name="connsiteX1479" fmla="*/ 762518 w 12027418"/>
              <a:gd name="connsiteY1479" fmla="*/ 2171700 h 2952750"/>
              <a:gd name="connsiteX1480" fmla="*/ 781568 w 12027418"/>
              <a:gd name="connsiteY1480" fmla="*/ 2152650 h 2952750"/>
              <a:gd name="connsiteX1481" fmla="*/ 806968 w 12027418"/>
              <a:gd name="connsiteY1481" fmla="*/ 2152650 h 2952750"/>
              <a:gd name="connsiteX1482" fmla="*/ 813318 w 12027418"/>
              <a:gd name="connsiteY1482" fmla="*/ 2171700 h 2952750"/>
              <a:gd name="connsiteX1483" fmla="*/ 762518 w 12027418"/>
              <a:gd name="connsiteY1483" fmla="*/ 2266950 h 2952750"/>
              <a:gd name="connsiteX1484" fmla="*/ 781568 w 12027418"/>
              <a:gd name="connsiteY1484" fmla="*/ 2324100 h 2952750"/>
              <a:gd name="connsiteX1485" fmla="*/ 819668 w 12027418"/>
              <a:gd name="connsiteY1485" fmla="*/ 2324100 h 2952750"/>
              <a:gd name="connsiteX1486" fmla="*/ 819668 w 12027418"/>
              <a:gd name="connsiteY1486" fmla="*/ 2343150 h 2952750"/>
              <a:gd name="connsiteX1487" fmla="*/ 749818 w 12027418"/>
              <a:gd name="connsiteY1487" fmla="*/ 2381250 h 2952750"/>
              <a:gd name="connsiteX1488" fmla="*/ 775218 w 12027418"/>
              <a:gd name="connsiteY1488" fmla="*/ 2400300 h 2952750"/>
              <a:gd name="connsiteX1489" fmla="*/ 711718 w 12027418"/>
              <a:gd name="connsiteY1489" fmla="*/ 2482850 h 2952750"/>
              <a:gd name="connsiteX1490" fmla="*/ 724418 w 12027418"/>
              <a:gd name="connsiteY1490" fmla="*/ 2501900 h 2952750"/>
              <a:gd name="connsiteX1491" fmla="*/ 699018 w 12027418"/>
              <a:gd name="connsiteY1491" fmla="*/ 2533650 h 2952750"/>
              <a:gd name="connsiteX1492" fmla="*/ 705368 w 12027418"/>
              <a:gd name="connsiteY1492" fmla="*/ 2514600 h 2952750"/>
              <a:gd name="connsiteX1493" fmla="*/ 692668 w 12027418"/>
              <a:gd name="connsiteY1493" fmla="*/ 2508250 h 2952750"/>
              <a:gd name="connsiteX1494" fmla="*/ 654568 w 12027418"/>
              <a:gd name="connsiteY1494" fmla="*/ 2527300 h 2952750"/>
              <a:gd name="connsiteX1495" fmla="*/ 673618 w 12027418"/>
              <a:gd name="connsiteY1495" fmla="*/ 2489200 h 2952750"/>
              <a:gd name="connsiteX1496" fmla="*/ 610118 w 12027418"/>
              <a:gd name="connsiteY1496" fmla="*/ 2451100 h 2952750"/>
              <a:gd name="connsiteX1497" fmla="*/ 622818 w 12027418"/>
              <a:gd name="connsiteY1497" fmla="*/ 2413000 h 2952750"/>
              <a:gd name="connsiteX1498" fmla="*/ 597418 w 12027418"/>
              <a:gd name="connsiteY1498" fmla="*/ 2400300 h 2952750"/>
              <a:gd name="connsiteX1499" fmla="*/ 584718 w 12027418"/>
              <a:gd name="connsiteY1499" fmla="*/ 2374900 h 2952750"/>
              <a:gd name="connsiteX1500" fmla="*/ 464068 w 12027418"/>
              <a:gd name="connsiteY1500" fmla="*/ 2330450 h 2952750"/>
              <a:gd name="connsiteX1501" fmla="*/ 508518 w 12027418"/>
              <a:gd name="connsiteY1501" fmla="*/ 2400300 h 2952750"/>
              <a:gd name="connsiteX1502" fmla="*/ 470418 w 12027418"/>
              <a:gd name="connsiteY1502" fmla="*/ 2432050 h 2952750"/>
              <a:gd name="connsiteX1503" fmla="*/ 419618 w 12027418"/>
              <a:gd name="connsiteY1503" fmla="*/ 2533650 h 2952750"/>
              <a:gd name="connsiteX1504" fmla="*/ 438668 w 12027418"/>
              <a:gd name="connsiteY1504" fmla="*/ 2501900 h 2952750"/>
              <a:gd name="connsiteX1505" fmla="*/ 400568 w 12027418"/>
              <a:gd name="connsiteY1505" fmla="*/ 2476500 h 2952750"/>
              <a:gd name="connsiteX1506" fmla="*/ 419618 w 12027418"/>
              <a:gd name="connsiteY1506" fmla="*/ 2444750 h 2952750"/>
              <a:gd name="connsiteX1507" fmla="*/ 381518 w 12027418"/>
              <a:gd name="connsiteY1507" fmla="*/ 2368550 h 2952750"/>
              <a:gd name="connsiteX1508" fmla="*/ 368818 w 12027418"/>
              <a:gd name="connsiteY1508" fmla="*/ 2298700 h 2952750"/>
              <a:gd name="connsiteX1509" fmla="*/ 330718 w 12027418"/>
              <a:gd name="connsiteY1509" fmla="*/ 2349500 h 2952750"/>
              <a:gd name="connsiteX1510" fmla="*/ 298968 w 12027418"/>
              <a:gd name="connsiteY1510" fmla="*/ 2254250 h 2952750"/>
              <a:gd name="connsiteX1511" fmla="*/ 267218 w 12027418"/>
              <a:gd name="connsiteY1511" fmla="*/ 2203450 h 2952750"/>
              <a:gd name="connsiteX1512" fmla="*/ 292618 w 12027418"/>
              <a:gd name="connsiteY1512" fmla="*/ 2139950 h 2952750"/>
              <a:gd name="connsiteX1513" fmla="*/ 356118 w 12027418"/>
              <a:gd name="connsiteY1513" fmla="*/ 2216150 h 2952750"/>
              <a:gd name="connsiteX1514" fmla="*/ 362468 w 12027418"/>
              <a:gd name="connsiteY1514" fmla="*/ 2254250 h 2952750"/>
              <a:gd name="connsiteX1515" fmla="*/ 438668 w 12027418"/>
              <a:gd name="connsiteY1515" fmla="*/ 2330450 h 2952750"/>
              <a:gd name="connsiteX1516" fmla="*/ 476768 w 12027418"/>
              <a:gd name="connsiteY1516" fmla="*/ 2165350 h 2952750"/>
              <a:gd name="connsiteX1517" fmla="*/ 451368 w 12027418"/>
              <a:gd name="connsiteY1517" fmla="*/ 2139950 h 2952750"/>
              <a:gd name="connsiteX1518" fmla="*/ 470418 w 12027418"/>
              <a:gd name="connsiteY1518" fmla="*/ 2070100 h 2952750"/>
              <a:gd name="connsiteX1519" fmla="*/ 559318 w 12027418"/>
              <a:gd name="connsiteY1519" fmla="*/ 2171700 h 2952750"/>
              <a:gd name="connsiteX1520" fmla="*/ 597418 w 12027418"/>
              <a:gd name="connsiteY1520" fmla="*/ 2133600 h 2952750"/>
              <a:gd name="connsiteX1521" fmla="*/ 546618 w 12027418"/>
              <a:gd name="connsiteY1521" fmla="*/ 2101850 h 2952750"/>
              <a:gd name="connsiteX1522" fmla="*/ 641868 w 12027418"/>
              <a:gd name="connsiteY1522" fmla="*/ 2038350 h 2952750"/>
              <a:gd name="connsiteX1523" fmla="*/ 749818 w 12027418"/>
              <a:gd name="connsiteY1523" fmla="*/ 2165350 h 2952750"/>
              <a:gd name="connsiteX1524" fmla="*/ 3131069 w 12027418"/>
              <a:gd name="connsiteY1524" fmla="*/ 2063750 h 2952750"/>
              <a:gd name="connsiteX1525" fmla="*/ 3150119 w 12027418"/>
              <a:gd name="connsiteY1525" fmla="*/ 2032000 h 2952750"/>
              <a:gd name="connsiteX1526" fmla="*/ 3131069 w 12027418"/>
              <a:gd name="connsiteY1526" fmla="*/ 2063750 h 2952750"/>
              <a:gd name="connsiteX1527" fmla="*/ 108468 w 12027418"/>
              <a:gd name="connsiteY1527" fmla="*/ 2044700 h 2952750"/>
              <a:gd name="connsiteX1528" fmla="*/ 102118 w 12027418"/>
              <a:gd name="connsiteY1528" fmla="*/ 2070100 h 2952750"/>
              <a:gd name="connsiteX1529" fmla="*/ 89418 w 12027418"/>
              <a:gd name="connsiteY1529" fmla="*/ 2032000 h 2952750"/>
              <a:gd name="connsiteX1530" fmla="*/ 108468 w 12027418"/>
              <a:gd name="connsiteY1530" fmla="*/ 2044700 h 2952750"/>
              <a:gd name="connsiteX1531" fmla="*/ 8534919 w 12027418"/>
              <a:gd name="connsiteY1531" fmla="*/ 2101850 h 2952750"/>
              <a:gd name="connsiteX1532" fmla="*/ 8547619 w 12027418"/>
              <a:gd name="connsiteY1532" fmla="*/ 2108200 h 2952750"/>
              <a:gd name="connsiteX1533" fmla="*/ 8553969 w 12027418"/>
              <a:gd name="connsiteY1533" fmla="*/ 2178050 h 2952750"/>
              <a:gd name="connsiteX1534" fmla="*/ 8573019 w 12027418"/>
              <a:gd name="connsiteY1534" fmla="*/ 2216150 h 2952750"/>
              <a:gd name="connsiteX1535" fmla="*/ 8560319 w 12027418"/>
              <a:gd name="connsiteY1535" fmla="*/ 2254250 h 2952750"/>
              <a:gd name="connsiteX1536" fmla="*/ 8515869 w 12027418"/>
              <a:gd name="connsiteY1536" fmla="*/ 2190750 h 2952750"/>
              <a:gd name="connsiteX1537" fmla="*/ 8509519 w 12027418"/>
              <a:gd name="connsiteY1537" fmla="*/ 2330450 h 2952750"/>
              <a:gd name="connsiteX1538" fmla="*/ 8534919 w 12027418"/>
              <a:gd name="connsiteY1538" fmla="*/ 2355850 h 2952750"/>
              <a:gd name="connsiteX1539" fmla="*/ 8496819 w 12027418"/>
              <a:gd name="connsiteY1539" fmla="*/ 2355850 h 2952750"/>
              <a:gd name="connsiteX1540" fmla="*/ 8465069 w 12027418"/>
              <a:gd name="connsiteY1540" fmla="*/ 2343150 h 2952750"/>
              <a:gd name="connsiteX1541" fmla="*/ 8446019 w 12027418"/>
              <a:gd name="connsiteY1541" fmla="*/ 2381250 h 2952750"/>
              <a:gd name="connsiteX1542" fmla="*/ 8477769 w 12027418"/>
              <a:gd name="connsiteY1542" fmla="*/ 2393950 h 2952750"/>
              <a:gd name="connsiteX1543" fmla="*/ 8452369 w 12027418"/>
              <a:gd name="connsiteY1543" fmla="*/ 2444750 h 2952750"/>
              <a:gd name="connsiteX1544" fmla="*/ 8414269 w 12027418"/>
              <a:gd name="connsiteY1544" fmla="*/ 2419350 h 2952750"/>
              <a:gd name="connsiteX1545" fmla="*/ 8325369 w 12027418"/>
              <a:gd name="connsiteY1545" fmla="*/ 2362200 h 2952750"/>
              <a:gd name="connsiteX1546" fmla="*/ 8268219 w 12027418"/>
              <a:gd name="connsiteY1546" fmla="*/ 2368550 h 2952750"/>
              <a:gd name="connsiteX1547" fmla="*/ 8299969 w 12027418"/>
              <a:gd name="connsiteY1547" fmla="*/ 2400300 h 2952750"/>
              <a:gd name="connsiteX1548" fmla="*/ 8230119 w 12027418"/>
              <a:gd name="connsiteY1548" fmla="*/ 2482850 h 2952750"/>
              <a:gd name="connsiteX1549" fmla="*/ 8230119 w 12027418"/>
              <a:gd name="connsiteY1549" fmla="*/ 2501900 h 2952750"/>
              <a:gd name="connsiteX1550" fmla="*/ 8172969 w 12027418"/>
              <a:gd name="connsiteY1550" fmla="*/ 2451100 h 2952750"/>
              <a:gd name="connsiteX1551" fmla="*/ 8172969 w 12027418"/>
              <a:gd name="connsiteY1551" fmla="*/ 2514600 h 2952750"/>
              <a:gd name="connsiteX1552" fmla="*/ 8014219 w 12027418"/>
              <a:gd name="connsiteY1552" fmla="*/ 2463800 h 2952750"/>
              <a:gd name="connsiteX1553" fmla="*/ 8014219 w 12027418"/>
              <a:gd name="connsiteY1553" fmla="*/ 2387600 h 2952750"/>
              <a:gd name="connsiteX1554" fmla="*/ 8026919 w 12027418"/>
              <a:gd name="connsiteY1554" fmla="*/ 2349500 h 2952750"/>
              <a:gd name="connsiteX1555" fmla="*/ 8115819 w 12027418"/>
              <a:gd name="connsiteY1555" fmla="*/ 2368550 h 2952750"/>
              <a:gd name="connsiteX1556" fmla="*/ 8179319 w 12027418"/>
              <a:gd name="connsiteY1556" fmla="*/ 2343150 h 2952750"/>
              <a:gd name="connsiteX1557" fmla="*/ 8166619 w 12027418"/>
              <a:gd name="connsiteY1557" fmla="*/ 2292350 h 2952750"/>
              <a:gd name="connsiteX1558" fmla="*/ 8211069 w 12027418"/>
              <a:gd name="connsiteY1558" fmla="*/ 2305050 h 2952750"/>
              <a:gd name="connsiteX1559" fmla="*/ 8198369 w 12027418"/>
              <a:gd name="connsiteY1559" fmla="*/ 2336800 h 2952750"/>
              <a:gd name="connsiteX1560" fmla="*/ 8217419 w 12027418"/>
              <a:gd name="connsiteY1560" fmla="*/ 2362200 h 2952750"/>
              <a:gd name="connsiteX1561" fmla="*/ 8236469 w 12027418"/>
              <a:gd name="connsiteY1561" fmla="*/ 2330450 h 2952750"/>
              <a:gd name="connsiteX1562" fmla="*/ 8249169 w 12027418"/>
              <a:gd name="connsiteY1562" fmla="*/ 2368550 h 2952750"/>
              <a:gd name="connsiteX1563" fmla="*/ 8363469 w 12027418"/>
              <a:gd name="connsiteY1563" fmla="*/ 2273300 h 2952750"/>
              <a:gd name="connsiteX1564" fmla="*/ 8407919 w 12027418"/>
              <a:gd name="connsiteY1564" fmla="*/ 2381250 h 2952750"/>
              <a:gd name="connsiteX1565" fmla="*/ 8420619 w 12027418"/>
              <a:gd name="connsiteY1565" fmla="*/ 2349500 h 2952750"/>
              <a:gd name="connsiteX1566" fmla="*/ 8407919 w 12027418"/>
              <a:gd name="connsiteY1566" fmla="*/ 2254250 h 2952750"/>
              <a:gd name="connsiteX1567" fmla="*/ 8477769 w 12027418"/>
              <a:gd name="connsiteY1567" fmla="*/ 2146300 h 2952750"/>
              <a:gd name="connsiteX1568" fmla="*/ 8496819 w 12027418"/>
              <a:gd name="connsiteY1568" fmla="*/ 2159000 h 2952750"/>
              <a:gd name="connsiteX1569" fmla="*/ 8534919 w 12027418"/>
              <a:gd name="connsiteY1569" fmla="*/ 2133600 h 2952750"/>
              <a:gd name="connsiteX1570" fmla="*/ 8503169 w 12027418"/>
              <a:gd name="connsiteY1570" fmla="*/ 2063750 h 2952750"/>
              <a:gd name="connsiteX1571" fmla="*/ 8503169 w 12027418"/>
              <a:gd name="connsiteY1571" fmla="*/ 2025650 h 2952750"/>
              <a:gd name="connsiteX1572" fmla="*/ 8534919 w 12027418"/>
              <a:gd name="connsiteY1572" fmla="*/ 2101850 h 2952750"/>
              <a:gd name="connsiteX1573" fmla="*/ 4940818 w 12027418"/>
              <a:gd name="connsiteY1573" fmla="*/ 2070100 h 2952750"/>
              <a:gd name="connsiteX1574" fmla="*/ 4940818 w 12027418"/>
              <a:gd name="connsiteY1574" fmla="*/ 2089150 h 2952750"/>
              <a:gd name="connsiteX1575" fmla="*/ 4921768 w 12027418"/>
              <a:gd name="connsiteY1575" fmla="*/ 2095500 h 2952750"/>
              <a:gd name="connsiteX1576" fmla="*/ 4870968 w 12027418"/>
              <a:gd name="connsiteY1576" fmla="*/ 2057400 h 2952750"/>
              <a:gd name="connsiteX1577" fmla="*/ 4896368 w 12027418"/>
              <a:gd name="connsiteY1577" fmla="*/ 2025650 h 2952750"/>
              <a:gd name="connsiteX1578" fmla="*/ 4940818 w 12027418"/>
              <a:gd name="connsiteY1578" fmla="*/ 2070100 h 2952750"/>
              <a:gd name="connsiteX1579" fmla="*/ 718068 w 12027418"/>
              <a:gd name="connsiteY1579" fmla="*/ 2038350 h 2952750"/>
              <a:gd name="connsiteX1580" fmla="*/ 718068 w 12027418"/>
              <a:gd name="connsiteY1580" fmla="*/ 2057400 h 2952750"/>
              <a:gd name="connsiteX1581" fmla="*/ 686318 w 12027418"/>
              <a:gd name="connsiteY1581" fmla="*/ 2025650 h 2952750"/>
              <a:gd name="connsiteX1582" fmla="*/ 718068 w 12027418"/>
              <a:gd name="connsiteY1582" fmla="*/ 2038350 h 2952750"/>
              <a:gd name="connsiteX1583" fmla="*/ 6204468 w 12027418"/>
              <a:gd name="connsiteY1583" fmla="*/ 2038350 h 2952750"/>
              <a:gd name="connsiteX1584" fmla="*/ 6248918 w 12027418"/>
              <a:gd name="connsiteY1584" fmla="*/ 2139950 h 2952750"/>
              <a:gd name="connsiteX1585" fmla="*/ 6248918 w 12027418"/>
              <a:gd name="connsiteY1585" fmla="*/ 2159000 h 2952750"/>
              <a:gd name="connsiteX1586" fmla="*/ 6185418 w 12027418"/>
              <a:gd name="connsiteY1586" fmla="*/ 2057400 h 2952750"/>
              <a:gd name="connsiteX1587" fmla="*/ 6140968 w 12027418"/>
              <a:gd name="connsiteY1587" fmla="*/ 2082800 h 2952750"/>
              <a:gd name="connsiteX1588" fmla="*/ 6109218 w 12027418"/>
              <a:gd name="connsiteY1588" fmla="*/ 2063750 h 2952750"/>
              <a:gd name="connsiteX1589" fmla="*/ 6102868 w 12027418"/>
              <a:gd name="connsiteY1589" fmla="*/ 2095500 h 2952750"/>
              <a:gd name="connsiteX1590" fmla="*/ 6083818 w 12027418"/>
              <a:gd name="connsiteY1590" fmla="*/ 2095500 h 2952750"/>
              <a:gd name="connsiteX1591" fmla="*/ 6052068 w 12027418"/>
              <a:gd name="connsiteY1591" fmla="*/ 2076450 h 2952750"/>
              <a:gd name="connsiteX1592" fmla="*/ 6128268 w 12027418"/>
              <a:gd name="connsiteY1592" fmla="*/ 2019300 h 2952750"/>
              <a:gd name="connsiteX1593" fmla="*/ 6204468 w 12027418"/>
              <a:gd name="connsiteY1593" fmla="*/ 2038350 h 2952750"/>
              <a:gd name="connsiteX1594" fmla="*/ 5772668 w 12027418"/>
              <a:gd name="connsiteY1594" fmla="*/ 2057400 h 2952750"/>
              <a:gd name="connsiteX1595" fmla="*/ 5798068 w 12027418"/>
              <a:gd name="connsiteY1595" fmla="*/ 2165350 h 2952750"/>
              <a:gd name="connsiteX1596" fmla="*/ 5766318 w 12027418"/>
              <a:gd name="connsiteY1596" fmla="*/ 2235200 h 2952750"/>
              <a:gd name="connsiteX1597" fmla="*/ 5779018 w 12027418"/>
              <a:gd name="connsiteY1597" fmla="*/ 2266950 h 2952750"/>
              <a:gd name="connsiteX1598" fmla="*/ 5779018 w 12027418"/>
              <a:gd name="connsiteY1598" fmla="*/ 2324100 h 2952750"/>
              <a:gd name="connsiteX1599" fmla="*/ 5721868 w 12027418"/>
              <a:gd name="connsiteY1599" fmla="*/ 2305050 h 2952750"/>
              <a:gd name="connsiteX1600" fmla="*/ 5683768 w 12027418"/>
              <a:gd name="connsiteY1600" fmla="*/ 2330450 h 2952750"/>
              <a:gd name="connsiteX1601" fmla="*/ 5766318 w 12027418"/>
              <a:gd name="connsiteY1601" fmla="*/ 2260600 h 2952750"/>
              <a:gd name="connsiteX1602" fmla="*/ 5690118 w 12027418"/>
              <a:gd name="connsiteY1602" fmla="*/ 2222500 h 2952750"/>
              <a:gd name="connsiteX1603" fmla="*/ 5569468 w 12027418"/>
              <a:gd name="connsiteY1603" fmla="*/ 2311400 h 2952750"/>
              <a:gd name="connsiteX1604" fmla="*/ 5613918 w 12027418"/>
              <a:gd name="connsiteY1604" fmla="*/ 2330450 h 2952750"/>
              <a:gd name="connsiteX1605" fmla="*/ 5607568 w 12027418"/>
              <a:gd name="connsiteY1605" fmla="*/ 2393950 h 2952750"/>
              <a:gd name="connsiteX1606" fmla="*/ 5588518 w 12027418"/>
              <a:gd name="connsiteY1606" fmla="*/ 2381250 h 2952750"/>
              <a:gd name="connsiteX1607" fmla="*/ 5518668 w 12027418"/>
              <a:gd name="connsiteY1607" fmla="*/ 2508250 h 2952750"/>
              <a:gd name="connsiteX1608" fmla="*/ 5512318 w 12027418"/>
              <a:gd name="connsiteY1608" fmla="*/ 2495550 h 2952750"/>
              <a:gd name="connsiteX1609" fmla="*/ 5499618 w 12027418"/>
              <a:gd name="connsiteY1609" fmla="*/ 2508250 h 2952750"/>
              <a:gd name="connsiteX1610" fmla="*/ 5512318 w 12027418"/>
              <a:gd name="connsiteY1610" fmla="*/ 2520950 h 2952750"/>
              <a:gd name="connsiteX1611" fmla="*/ 5448818 w 12027418"/>
              <a:gd name="connsiteY1611" fmla="*/ 2597150 h 2952750"/>
              <a:gd name="connsiteX1612" fmla="*/ 5417068 w 12027418"/>
              <a:gd name="connsiteY1612" fmla="*/ 2597150 h 2952750"/>
              <a:gd name="connsiteX1613" fmla="*/ 5410718 w 12027418"/>
              <a:gd name="connsiteY1613" fmla="*/ 2647950 h 2952750"/>
              <a:gd name="connsiteX1614" fmla="*/ 5207518 w 12027418"/>
              <a:gd name="connsiteY1614" fmla="*/ 2647950 h 2952750"/>
              <a:gd name="connsiteX1615" fmla="*/ 5232918 w 12027418"/>
              <a:gd name="connsiteY1615" fmla="*/ 2571750 h 2952750"/>
              <a:gd name="connsiteX1616" fmla="*/ 5296418 w 12027418"/>
              <a:gd name="connsiteY1616" fmla="*/ 2559050 h 2952750"/>
              <a:gd name="connsiteX1617" fmla="*/ 5410718 w 12027418"/>
              <a:gd name="connsiteY1617" fmla="*/ 2489200 h 2952750"/>
              <a:gd name="connsiteX1618" fmla="*/ 5436118 w 12027418"/>
              <a:gd name="connsiteY1618" fmla="*/ 2527300 h 2952750"/>
              <a:gd name="connsiteX1619" fmla="*/ 5480568 w 12027418"/>
              <a:gd name="connsiteY1619" fmla="*/ 2387600 h 2952750"/>
              <a:gd name="connsiteX1620" fmla="*/ 5474218 w 12027418"/>
              <a:gd name="connsiteY1620" fmla="*/ 2324100 h 2952750"/>
              <a:gd name="connsiteX1621" fmla="*/ 5544068 w 12027418"/>
              <a:gd name="connsiteY1621" fmla="*/ 2254250 h 2952750"/>
              <a:gd name="connsiteX1622" fmla="*/ 5531368 w 12027418"/>
              <a:gd name="connsiteY1622" fmla="*/ 2235200 h 2952750"/>
              <a:gd name="connsiteX1623" fmla="*/ 5601218 w 12027418"/>
              <a:gd name="connsiteY1623" fmla="*/ 2203450 h 2952750"/>
              <a:gd name="connsiteX1624" fmla="*/ 5620268 w 12027418"/>
              <a:gd name="connsiteY1624" fmla="*/ 2171700 h 2952750"/>
              <a:gd name="connsiteX1625" fmla="*/ 5690118 w 12027418"/>
              <a:gd name="connsiteY1625" fmla="*/ 2114550 h 2952750"/>
              <a:gd name="connsiteX1626" fmla="*/ 5734568 w 12027418"/>
              <a:gd name="connsiteY1626" fmla="*/ 2019300 h 2952750"/>
              <a:gd name="connsiteX1627" fmla="*/ 5772668 w 12027418"/>
              <a:gd name="connsiteY1627" fmla="*/ 2057400 h 2952750"/>
              <a:gd name="connsiteX1628" fmla="*/ 10852669 w 12027418"/>
              <a:gd name="connsiteY1628" fmla="*/ 2019300 h 2952750"/>
              <a:gd name="connsiteX1629" fmla="*/ 10859019 w 12027418"/>
              <a:gd name="connsiteY1629" fmla="*/ 2057400 h 2952750"/>
              <a:gd name="connsiteX1630" fmla="*/ 10846319 w 12027418"/>
              <a:gd name="connsiteY1630" fmla="*/ 2120900 h 2952750"/>
              <a:gd name="connsiteX1631" fmla="*/ 10808219 w 12027418"/>
              <a:gd name="connsiteY1631" fmla="*/ 2114550 h 2952750"/>
              <a:gd name="connsiteX1632" fmla="*/ 10839969 w 12027418"/>
              <a:gd name="connsiteY1632" fmla="*/ 2082800 h 2952750"/>
              <a:gd name="connsiteX1633" fmla="*/ 10763769 w 12027418"/>
              <a:gd name="connsiteY1633" fmla="*/ 2032000 h 2952750"/>
              <a:gd name="connsiteX1634" fmla="*/ 10636769 w 12027418"/>
              <a:gd name="connsiteY1634" fmla="*/ 2178050 h 2952750"/>
              <a:gd name="connsiteX1635" fmla="*/ 10617719 w 12027418"/>
              <a:gd name="connsiteY1635" fmla="*/ 2114550 h 2952750"/>
              <a:gd name="connsiteX1636" fmla="*/ 10693919 w 12027418"/>
              <a:gd name="connsiteY1636" fmla="*/ 2025650 h 2952750"/>
              <a:gd name="connsiteX1637" fmla="*/ 10693919 w 12027418"/>
              <a:gd name="connsiteY1637" fmla="*/ 2044700 h 2952750"/>
              <a:gd name="connsiteX1638" fmla="*/ 10719319 w 12027418"/>
              <a:gd name="connsiteY1638" fmla="*/ 2012950 h 2952750"/>
              <a:gd name="connsiteX1639" fmla="*/ 10763769 w 12027418"/>
              <a:gd name="connsiteY1639" fmla="*/ 2012950 h 2952750"/>
              <a:gd name="connsiteX1640" fmla="*/ 10852669 w 12027418"/>
              <a:gd name="connsiteY1640" fmla="*/ 2019300 h 2952750"/>
              <a:gd name="connsiteX1641" fmla="*/ 1276868 w 12027418"/>
              <a:gd name="connsiteY1641" fmla="*/ 2012950 h 2952750"/>
              <a:gd name="connsiteX1642" fmla="*/ 1270518 w 12027418"/>
              <a:gd name="connsiteY1642" fmla="*/ 2070100 h 2952750"/>
              <a:gd name="connsiteX1643" fmla="*/ 1257818 w 12027418"/>
              <a:gd name="connsiteY1643" fmla="*/ 2051050 h 2952750"/>
              <a:gd name="connsiteX1644" fmla="*/ 1257818 w 12027418"/>
              <a:gd name="connsiteY1644" fmla="*/ 2012950 h 2952750"/>
              <a:gd name="connsiteX1645" fmla="*/ 1276868 w 12027418"/>
              <a:gd name="connsiteY1645" fmla="*/ 2012950 h 2952750"/>
              <a:gd name="connsiteX1646" fmla="*/ 781568 w 12027418"/>
              <a:gd name="connsiteY1646" fmla="*/ 2044700 h 2952750"/>
              <a:gd name="connsiteX1647" fmla="*/ 775218 w 12027418"/>
              <a:gd name="connsiteY1647" fmla="*/ 2070100 h 2952750"/>
              <a:gd name="connsiteX1648" fmla="*/ 743468 w 12027418"/>
              <a:gd name="connsiteY1648" fmla="*/ 2012950 h 2952750"/>
              <a:gd name="connsiteX1649" fmla="*/ 781568 w 12027418"/>
              <a:gd name="connsiteY1649" fmla="*/ 2044700 h 2952750"/>
              <a:gd name="connsiteX1650" fmla="*/ 6420368 w 12027418"/>
              <a:gd name="connsiteY1650" fmla="*/ 2006600 h 2952750"/>
              <a:gd name="connsiteX1651" fmla="*/ 6433068 w 12027418"/>
              <a:gd name="connsiteY1651" fmla="*/ 2025650 h 2952750"/>
              <a:gd name="connsiteX1652" fmla="*/ 6369568 w 12027418"/>
              <a:gd name="connsiteY1652" fmla="*/ 2038350 h 2952750"/>
              <a:gd name="connsiteX1653" fmla="*/ 6350518 w 12027418"/>
              <a:gd name="connsiteY1653" fmla="*/ 2025650 h 2952750"/>
              <a:gd name="connsiteX1654" fmla="*/ 6394968 w 12027418"/>
              <a:gd name="connsiteY1654" fmla="*/ 2006600 h 2952750"/>
              <a:gd name="connsiteX1655" fmla="*/ 6420368 w 12027418"/>
              <a:gd name="connsiteY1655" fmla="*/ 2006600 h 2952750"/>
              <a:gd name="connsiteX1656" fmla="*/ 5455168 w 12027418"/>
              <a:gd name="connsiteY1656" fmla="*/ 2012950 h 2952750"/>
              <a:gd name="connsiteX1657" fmla="*/ 5417068 w 12027418"/>
              <a:gd name="connsiteY1657" fmla="*/ 2025650 h 2952750"/>
              <a:gd name="connsiteX1658" fmla="*/ 5429768 w 12027418"/>
              <a:gd name="connsiteY1658" fmla="*/ 2006600 h 2952750"/>
              <a:gd name="connsiteX1659" fmla="*/ 5455168 w 12027418"/>
              <a:gd name="connsiteY1659" fmla="*/ 2012950 h 2952750"/>
              <a:gd name="connsiteX1660" fmla="*/ 11347969 w 12027418"/>
              <a:gd name="connsiteY1660" fmla="*/ 2057400 h 2952750"/>
              <a:gd name="connsiteX1661" fmla="*/ 11278119 w 12027418"/>
              <a:gd name="connsiteY1661" fmla="*/ 2070100 h 2952750"/>
              <a:gd name="connsiteX1662" fmla="*/ 11278119 w 12027418"/>
              <a:gd name="connsiteY1662" fmla="*/ 2025650 h 2952750"/>
              <a:gd name="connsiteX1663" fmla="*/ 11347969 w 12027418"/>
              <a:gd name="connsiteY1663" fmla="*/ 2000250 h 2952750"/>
              <a:gd name="connsiteX1664" fmla="*/ 11347969 w 12027418"/>
              <a:gd name="connsiteY1664" fmla="*/ 2057400 h 2952750"/>
              <a:gd name="connsiteX1665" fmla="*/ 8331719 w 12027418"/>
              <a:gd name="connsiteY1665" fmla="*/ 2025650 h 2952750"/>
              <a:gd name="connsiteX1666" fmla="*/ 8293619 w 12027418"/>
              <a:gd name="connsiteY1666" fmla="*/ 2044700 h 2952750"/>
              <a:gd name="connsiteX1667" fmla="*/ 8261869 w 12027418"/>
              <a:gd name="connsiteY1667" fmla="*/ 2038350 h 2952750"/>
              <a:gd name="connsiteX1668" fmla="*/ 8261869 w 12027418"/>
              <a:gd name="connsiteY1668" fmla="*/ 2006600 h 2952750"/>
              <a:gd name="connsiteX1669" fmla="*/ 8287269 w 12027418"/>
              <a:gd name="connsiteY1669" fmla="*/ 2000250 h 2952750"/>
              <a:gd name="connsiteX1670" fmla="*/ 8331719 w 12027418"/>
              <a:gd name="connsiteY1670" fmla="*/ 2025650 h 2952750"/>
              <a:gd name="connsiteX1671" fmla="*/ 9360419 w 12027418"/>
              <a:gd name="connsiteY1671" fmla="*/ 2051050 h 2952750"/>
              <a:gd name="connsiteX1672" fmla="*/ 9322319 w 12027418"/>
              <a:gd name="connsiteY1672" fmla="*/ 2019300 h 2952750"/>
              <a:gd name="connsiteX1673" fmla="*/ 9328669 w 12027418"/>
              <a:gd name="connsiteY1673" fmla="*/ 1993900 h 2952750"/>
              <a:gd name="connsiteX1674" fmla="*/ 9360419 w 12027418"/>
              <a:gd name="connsiteY1674" fmla="*/ 2051050 h 2952750"/>
              <a:gd name="connsiteX1675" fmla="*/ 9722369 w 12027418"/>
              <a:gd name="connsiteY1675" fmla="*/ 2051050 h 2952750"/>
              <a:gd name="connsiteX1676" fmla="*/ 9652519 w 12027418"/>
              <a:gd name="connsiteY1676" fmla="*/ 2133600 h 2952750"/>
              <a:gd name="connsiteX1677" fmla="*/ 9576319 w 12027418"/>
              <a:gd name="connsiteY1677" fmla="*/ 2038350 h 2952750"/>
              <a:gd name="connsiteX1678" fmla="*/ 9614419 w 12027418"/>
              <a:gd name="connsiteY1678" fmla="*/ 1987550 h 2952750"/>
              <a:gd name="connsiteX1679" fmla="*/ 9722369 w 12027418"/>
              <a:gd name="connsiteY1679" fmla="*/ 2051050 h 2952750"/>
              <a:gd name="connsiteX1680" fmla="*/ 9487419 w 12027418"/>
              <a:gd name="connsiteY1680" fmla="*/ 2006600 h 2952750"/>
              <a:gd name="connsiteX1681" fmla="*/ 9487419 w 12027418"/>
              <a:gd name="connsiteY1681" fmla="*/ 1981200 h 2952750"/>
              <a:gd name="connsiteX1682" fmla="*/ 9487419 w 12027418"/>
              <a:gd name="connsiteY1682" fmla="*/ 2006600 h 2952750"/>
              <a:gd name="connsiteX1683" fmla="*/ 1073668 w 12027418"/>
              <a:gd name="connsiteY1683" fmla="*/ 2012950 h 2952750"/>
              <a:gd name="connsiteX1684" fmla="*/ 1041918 w 12027418"/>
              <a:gd name="connsiteY1684" fmla="*/ 2032000 h 2952750"/>
              <a:gd name="connsiteX1685" fmla="*/ 991118 w 12027418"/>
              <a:gd name="connsiteY1685" fmla="*/ 2025650 h 2952750"/>
              <a:gd name="connsiteX1686" fmla="*/ 1010168 w 12027418"/>
              <a:gd name="connsiteY1686" fmla="*/ 1981200 h 2952750"/>
              <a:gd name="connsiteX1687" fmla="*/ 1073668 w 12027418"/>
              <a:gd name="connsiteY1687" fmla="*/ 2012950 h 2952750"/>
              <a:gd name="connsiteX1688" fmla="*/ 8604769 w 12027418"/>
              <a:gd name="connsiteY1688" fmla="*/ 2127250 h 2952750"/>
              <a:gd name="connsiteX1689" fmla="*/ 8528569 w 12027418"/>
              <a:gd name="connsiteY1689" fmla="*/ 1974850 h 2952750"/>
              <a:gd name="connsiteX1690" fmla="*/ 8630169 w 12027418"/>
              <a:gd name="connsiteY1690" fmla="*/ 2051050 h 2952750"/>
              <a:gd name="connsiteX1691" fmla="*/ 8604769 w 12027418"/>
              <a:gd name="connsiteY1691" fmla="*/ 2127250 h 2952750"/>
              <a:gd name="connsiteX1692" fmla="*/ 4089918 w 12027418"/>
              <a:gd name="connsiteY1692" fmla="*/ 1993900 h 2952750"/>
              <a:gd name="connsiteX1693" fmla="*/ 4102618 w 12027418"/>
              <a:gd name="connsiteY1693" fmla="*/ 1974850 h 2952750"/>
              <a:gd name="connsiteX1694" fmla="*/ 4089918 w 12027418"/>
              <a:gd name="connsiteY1694" fmla="*/ 1993900 h 2952750"/>
              <a:gd name="connsiteX1695" fmla="*/ 292618 w 12027418"/>
              <a:gd name="connsiteY1695" fmla="*/ 2089150 h 2952750"/>
              <a:gd name="connsiteX1696" fmla="*/ 279918 w 12027418"/>
              <a:gd name="connsiteY1696" fmla="*/ 2108200 h 2952750"/>
              <a:gd name="connsiteX1697" fmla="*/ 260868 w 12027418"/>
              <a:gd name="connsiteY1697" fmla="*/ 2019300 h 2952750"/>
              <a:gd name="connsiteX1698" fmla="*/ 248168 w 12027418"/>
              <a:gd name="connsiteY1698" fmla="*/ 1987550 h 2952750"/>
              <a:gd name="connsiteX1699" fmla="*/ 254518 w 12027418"/>
              <a:gd name="connsiteY1699" fmla="*/ 1974850 h 2952750"/>
              <a:gd name="connsiteX1700" fmla="*/ 292618 w 12027418"/>
              <a:gd name="connsiteY1700" fmla="*/ 2089150 h 2952750"/>
              <a:gd name="connsiteX1701" fmla="*/ 5010668 w 12027418"/>
              <a:gd name="connsiteY1701" fmla="*/ 2006600 h 2952750"/>
              <a:gd name="connsiteX1702" fmla="*/ 4972568 w 12027418"/>
              <a:gd name="connsiteY1702" fmla="*/ 2006600 h 2952750"/>
              <a:gd name="connsiteX1703" fmla="*/ 4953518 w 12027418"/>
              <a:gd name="connsiteY1703" fmla="*/ 1993900 h 2952750"/>
              <a:gd name="connsiteX1704" fmla="*/ 4972568 w 12027418"/>
              <a:gd name="connsiteY1704" fmla="*/ 1968500 h 2952750"/>
              <a:gd name="connsiteX1705" fmla="*/ 5010668 w 12027418"/>
              <a:gd name="connsiteY1705" fmla="*/ 2006600 h 2952750"/>
              <a:gd name="connsiteX1706" fmla="*/ 3473968 w 12027418"/>
              <a:gd name="connsiteY1706" fmla="*/ 1993900 h 2952750"/>
              <a:gd name="connsiteX1707" fmla="*/ 3448568 w 12027418"/>
              <a:gd name="connsiteY1707" fmla="*/ 1993900 h 2952750"/>
              <a:gd name="connsiteX1708" fmla="*/ 3493018 w 12027418"/>
              <a:gd name="connsiteY1708" fmla="*/ 1955800 h 2952750"/>
              <a:gd name="connsiteX1709" fmla="*/ 3473968 w 12027418"/>
              <a:gd name="connsiteY1709" fmla="*/ 1993900 h 2952750"/>
              <a:gd name="connsiteX1710" fmla="*/ 3112019 w 12027418"/>
              <a:gd name="connsiteY1710" fmla="*/ 2000250 h 2952750"/>
              <a:gd name="connsiteX1711" fmla="*/ 3137419 w 12027418"/>
              <a:gd name="connsiteY1711" fmla="*/ 1981200 h 2952750"/>
              <a:gd name="connsiteX1712" fmla="*/ 3124719 w 12027418"/>
              <a:gd name="connsiteY1712" fmla="*/ 2012950 h 2952750"/>
              <a:gd name="connsiteX1713" fmla="*/ 3073919 w 12027418"/>
              <a:gd name="connsiteY1713" fmla="*/ 1981200 h 2952750"/>
              <a:gd name="connsiteX1714" fmla="*/ 3073919 w 12027418"/>
              <a:gd name="connsiteY1714" fmla="*/ 1955800 h 2952750"/>
              <a:gd name="connsiteX1715" fmla="*/ 3112019 w 12027418"/>
              <a:gd name="connsiteY1715" fmla="*/ 2000250 h 2952750"/>
              <a:gd name="connsiteX1716" fmla="*/ 3696218 w 12027418"/>
              <a:gd name="connsiteY1716" fmla="*/ 2025650 h 2952750"/>
              <a:gd name="connsiteX1717" fmla="*/ 3747018 w 12027418"/>
              <a:gd name="connsiteY1717" fmla="*/ 1943100 h 2952750"/>
              <a:gd name="connsiteX1718" fmla="*/ 3696218 w 12027418"/>
              <a:gd name="connsiteY1718" fmla="*/ 2025650 h 2952750"/>
              <a:gd name="connsiteX1719" fmla="*/ 1702318 w 12027418"/>
              <a:gd name="connsiteY1719" fmla="*/ 1955800 h 2952750"/>
              <a:gd name="connsiteX1720" fmla="*/ 1721368 w 12027418"/>
              <a:gd name="connsiteY1720" fmla="*/ 1955800 h 2952750"/>
              <a:gd name="connsiteX1721" fmla="*/ 1702318 w 12027418"/>
              <a:gd name="connsiteY1721" fmla="*/ 1955800 h 2952750"/>
              <a:gd name="connsiteX1722" fmla="*/ 3264418 w 12027418"/>
              <a:gd name="connsiteY1722" fmla="*/ 2012950 h 2952750"/>
              <a:gd name="connsiteX1723" fmla="*/ 3239018 w 12027418"/>
              <a:gd name="connsiteY1723" fmla="*/ 2012950 h 2952750"/>
              <a:gd name="connsiteX1724" fmla="*/ 3239018 w 12027418"/>
              <a:gd name="connsiteY1724" fmla="*/ 1981200 h 2952750"/>
              <a:gd name="connsiteX1725" fmla="*/ 3258068 w 12027418"/>
              <a:gd name="connsiteY1725" fmla="*/ 2000250 h 2952750"/>
              <a:gd name="connsiteX1726" fmla="*/ 3334268 w 12027418"/>
              <a:gd name="connsiteY1726" fmla="*/ 1962150 h 2952750"/>
              <a:gd name="connsiteX1727" fmla="*/ 3346968 w 12027418"/>
              <a:gd name="connsiteY1727" fmla="*/ 1936750 h 2952750"/>
              <a:gd name="connsiteX1728" fmla="*/ 3264418 w 12027418"/>
              <a:gd name="connsiteY1728" fmla="*/ 2012950 h 2952750"/>
              <a:gd name="connsiteX1729" fmla="*/ 9919219 w 12027418"/>
              <a:gd name="connsiteY1729" fmla="*/ 1955800 h 2952750"/>
              <a:gd name="connsiteX1730" fmla="*/ 9843019 w 12027418"/>
              <a:gd name="connsiteY1730" fmla="*/ 2025650 h 2952750"/>
              <a:gd name="connsiteX1731" fmla="*/ 9855719 w 12027418"/>
              <a:gd name="connsiteY1731" fmla="*/ 2032000 h 2952750"/>
              <a:gd name="connsiteX1732" fmla="*/ 9887469 w 12027418"/>
              <a:gd name="connsiteY1732" fmla="*/ 2006600 h 2952750"/>
              <a:gd name="connsiteX1733" fmla="*/ 9900169 w 12027418"/>
              <a:gd name="connsiteY1733" fmla="*/ 2019300 h 2952750"/>
              <a:gd name="connsiteX1734" fmla="*/ 9900169 w 12027418"/>
              <a:gd name="connsiteY1734" fmla="*/ 2044700 h 2952750"/>
              <a:gd name="connsiteX1735" fmla="*/ 9874769 w 12027418"/>
              <a:gd name="connsiteY1735" fmla="*/ 2032000 h 2952750"/>
              <a:gd name="connsiteX1736" fmla="*/ 9849369 w 12027418"/>
              <a:gd name="connsiteY1736" fmla="*/ 2076450 h 2952750"/>
              <a:gd name="connsiteX1737" fmla="*/ 9862069 w 12027418"/>
              <a:gd name="connsiteY1737" fmla="*/ 2133600 h 2952750"/>
              <a:gd name="connsiteX1738" fmla="*/ 9855719 w 12027418"/>
              <a:gd name="connsiteY1738" fmla="*/ 2165350 h 2952750"/>
              <a:gd name="connsiteX1739" fmla="*/ 9760469 w 12027418"/>
              <a:gd name="connsiteY1739" fmla="*/ 2025650 h 2952750"/>
              <a:gd name="connsiteX1740" fmla="*/ 9912869 w 12027418"/>
              <a:gd name="connsiteY1740" fmla="*/ 1930400 h 2952750"/>
              <a:gd name="connsiteX1741" fmla="*/ 9919219 w 12027418"/>
              <a:gd name="connsiteY1741" fmla="*/ 1955800 h 2952750"/>
              <a:gd name="connsiteX1742" fmla="*/ 10268469 w 12027418"/>
              <a:gd name="connsiteY1742" fmla="*/ 1968500 h 2952750"/>
              <a:gd name="connsiteX1743" fmla="*/ 10293869 w 12027418"/>
              <a:gd name="connsiteY1743" fmla="*/ 2019300 h 2952750"/>
              <a:gd name="connsiteX1744" fmla="*/ 10287519 w 12027418"/>
              <a:gd name="connsiteY1744" fmla="*/ 2032000 h 2952750"/>
              <a:gd name="connsiteX1745" fmla="*/ 10268469 w 12027418"/>
              <a:gd name="connsiteY1745" fmla="*/ 1968500 h 2952750"/>
              <a:gd name="connsiteX1746" fmla="*/ 10287519 w 12027418"/>
              <a:gd name="connsiteY1746" fmla="*/ 1924050 h 2952750"/>
              <a:gd name="connsiteX1747" fmla="*/ 10268469 w 12027418"/>
              <a:gd name="connsiteY1747" fmla="*/ 1968500 h 2952750"/>
              <a:gd name="connsiteX1748" fmla="*/ 8801619 w 12027418"/>
              <a:gd name="connsiteY1748" fmla="*/ 1981200 h 2952750"/>
              <a:gd name="connsiteX1749" fmla="*/ 8795269 w 12027418"/>
              <a:gd name="connsiteY1749" fmla="*/ 2044700 h 2952750"/>
              <a:gd name="connsiteX1750" fmla="*/ 8693669 w 12027418"/>
              <a:gd name="connsiteY1750" fmla="*/ 2012950 h 2952750"/>
              <a:gd name="connsiteX1751" fmla="*/ 8680969 w 12027418"/>
              <a:gd name="connsiteY1751" fmla="*/ 1936750 h 2952750"/>
              <a:gd name="connsiteX1752" fmla="*/ 8763519 w 12027418"/>
              <a:gd name="connsiteY1752" fmla="*/ 1924050 h 2952750"/>
              <a:gd name="connsiteX1753" fmla="*/ 8801619 w 12027418"/>
              <a:gd name="connsiteY1753" fmla="*/ 1981200 h 2952750"/>
              <a:gd name="connsiteX1754" fmla="*/ 2699269 w 12027418"/>
              <a:gd name="connsiteY1754" fmla="*/ 1930400 h 2952750"/>
              <a:gd name="connsiteX1755" fmla="*/ 2692919 w 12027418"/>
              <a:gd name="connsiteY1755" fmla="*/ 1917700 h 2952750"/>
              <a:gd name="connsiteX1756" fmla="*/ 2699269 w 12027418"/>
              <a:gd name="connsiteY1756" fmla="*/ 1930400 h 2952750"/>
              <a:gd name="connsiteX1757" fmla="*/ 7664969 w 12027418"/>
              <a:gd name="connsiteY1757" fmla="*/ 1917700 h 2952750"/>
              <a:gd name="connsiteX1758" fmla="*/ 7607819 w 12027418"/>
              <a:gd name="connsiteY1758" fmla="*/ 2076450 h 2952750"/>
              <a:gd name="connsiteX1759" fmla="*/ 7582419 w 12027418"/>
              <a:gd name="connsiteY1759" fmla="*/ 2063750 h 2952750"/>
              <a:gd name="connsiteX1760" fmla="*/ 7658619 w 12027418"/>
              <a:gd name="connsiteY1760" fmla="*/ 1905000 h 2952750"/>
              <a:gd name="connsiteX1761" fmla="*/ 7664969 w 12027418"/>
              <a:gd name="connsiteY1761" fmla="*/ 1917700 h 2952750"/>
              <a:gd name="connsiteX1762" fmla="*/ 1556268 w 12027418"/>
              <a:gd name="connsiteY1762" fmla="*/ 1930400 h 2952750"/>
              <a:gd name="connsiteX1763" fmla="*/ 1524518 w 12027418"/>
              <a:gd name="connsiteY1763" fmla="*/ 1981200 h 2952750"/>
              <a:gd name="connsiteX1764" fmla="*/ 1556268 w 12027418"/>
              <a:gd name="connsiteY1764" fmla="*/ 2025650 h 2952750"/>
              <a:gd name="connsiteX1765" fmla="*/ 1486418 w 12027418"/>
              <a:gd name="connsiteY1765" fmla="*/ 1955800 h 2952750"/>
              <a:gd name="connsiteX1766" fmla="*/ 1543568 w 12027418"/>
              <a:gd name="connsiteY1766" fmla="*/ 1905000 h 2952750"/>
              <a:gd name="connsiteX1767" fmla="*/ 1556268 w 12027418"/>
              <a:gd name="connsiteY1767" fmla="*/ 1930400 h 2952750"/>
              <a:gd name="connsiteX1768" fmla="*/ 1454668 w 12027418"/>
              <a:gd name="connsiteY1768" fmla="*/ 1924050 h 2952750"/>
              <a:gd name="connsiteX1769" fmla="*/ 1448318 w 12027418"/>
              <a:gd name="connsiteY1769" fmla="*/ 1905000 h 2952750"/>
              <a:gd name="connsiteX1770" fmla="*/ 1454668 w 12027418"/>
              <a:gd name="connsiteY1770" fmla="*/ 1924050 h 2952750"/>
              <a:gd name="connsiteX1771" fmla="*/ 425968 w 12027418"/>
              <a:gd name="connsiteY1771" fmla="*/ 1936750 h 2952750"/>
              <a:gd name="connsiteX1772" fmla="*/ 406918 w 12027418"/>
              <a:gd name="connsiteY1772" fmla="*/ 1936750 h 2952750"/>
              <a:gd name="connsiteX1773" fmla="*/ 425968 w 12027418"/>
              <a:gd name="connsiteY1773" fmla="*/ 1905000 h 2952750"/>
              <a:gd name="connsiteX1774" fmla="*/ 425968 w 12027418"/>
              <a:gd name="connsiteY1774" fmla="*/ 1936750 h 2952750"/>
              <a:gd name="connsiteX1775" fmla="*/ 9436619 w 12027418"/>
              <a:gd name="connsiteY1775" fmla="*/ 1898650 h 2952750"/>
              <a:gd name="connsiteX1776" fmla="*/ 9462019 w 12027418"/>
              <a:gd name="connsiteY1776" fmla="*/ 1930400 h 2952750"/>
              <a:gd name="connsiteX1777" fmla="*/ 9392169 w 12027418"/>
              <a:gd name="connsiteY1777" fmla="*/ 1898650 h 2952750"/>
              <a:gd name="connsiteX1778" fmla="*/ 9436619 w 12027418"/>
              <a:gd name="connsiteY1778" fmla="*/ 1898650 h 2952750"/>
              <a:gd name="connsiteX1779" fmla="*/ 8319019 w 12027418"/>
              <a:gd name="connsiteY1779" fmla="*/ 1924050 h 2952750"/>
              <a:gd name="connsiteX1780" fmla="*/ 8236469 w 12027418"/>
              <a:gd name="connsiteY1780" fmla="*/ 1911350 h 2952750"/>
              <a:gd name="connsiteX1781" fmla="*/ 8242819 w 12027418"/>
              <a:gd name="connsiteY1781" fmla="*/ 1898650 h 2952750"/>
              <a:gd name="connsiteX1782" fmla="*/ 8319019 w 12027418"/>
              <a:gd name="connsiteY1782" fmla="*/ 1924050 h 2952750"/>
              <a:gd name="connsiteX1783" fmla="*/ 6477519 w 12027418"/>
              <a:gd name="connsiteY1783" fmla="*/ 1905000 h 2952750"/>
              <a:gd name="connsiteX1784" fmla="*/ 6458468 w 12027418"/>
              <a:gd name="connsiteY1784" fmla="*/ 1917700 h 2952750"/>
              <a:gd name="connsiteX1785" fmla="*/ 6483869 w 12027418"/>
              <a:gd name="connsiteY1785" fmla="*/ 1936750 h 2952750"/>
              <a:gd name="connsiteX1786" fmla="*/ 6433068 w 12027418"/>
              <a:gd name="connsiteY1786" fmla="*/ 1949450 h 2952750"/>
              <a:gd name="connsiteX1787" fmla="*/ 6401318 w 12027418"/>
              <a:gd name="connsiteY1787" fmla="*/ 1924050 h 2952750"/>
              <a:gd name="connsiteX1788" fmla="*/ 6445768 w 12027418"/>
              <a:gd name="connsiteY1788" fmla="*/ 1898650 h 2952750"/>
              <a:gd name="connsiteX1789" fmla="*/ 6477519 w 12027418"/>
              <a:gd name="connsiteY1789" fmla="*/ 1905000 h 2952750"/>
              <a:gd name="connsiteX1790" fmla="*/ 3200919 w 12027418"/>
              <a:gd name="connsiteY1790" fmla="*/ 1968500 h 2952750"/>
              <a:gd name="connsiteX1791" fmla="*/ 3219968 w 12027418"/>
              <a:gd name="connsiteY1791" fmla="*/ 1936750 h 2952750"/>
              <a:gd name="connsiteX1792" fmla="*/ 3200919 w 12027418"/>
              <a:gd name="connsiteY1792" fmla="*/ 1924050 h 2952750"/>
              <a:gd name="connsiteX1793" fmla="*/ 3175519 w 12027418"/>
              <a:gd name="connsiteY1793" fmla="*/ 1962150 h 2952750"/>
              <a:gd name="connsiteX1794" fmla="*/ 3188219 w 12027418"/>
              <a:gd name="connsiteY1794" fmla="*/ 2000250 h 2952750"/>
              <a:gd name="connsiteX1795" fmla="*/ 3143769 w 12027418"/>
              <a:gd name="connsiteY1795" fmla="*/ 1943100 h 2952750"/>
              <a:gd name="connsiteX1796" fmla="*/ 3308868 w 12027418"/>
              <a:gd name="connsiteY1796" fmla="*/ 1898650 h 2952750"/>
              <a:gd name="connsiteX1797" fmla="*/ 3200919 w 12027418"/>
              <a:gd name="connsiteY1797" fmla="*/ 1968500 h 2952750"/>
              <a:gd name="connsiteX1798" fmla="*/ 10490719 w 12027418"/>
              <a:gd name="connsiteY1798" fmla="*/ 2012950 h 2952750"/>
              <a:gd name="connsiteX1799" fmla="*/ 10484369 w 12027418"/>
              <a:gd name="connsiteY1799" fmla="*/ 2032000 h 2952750"/>
              <a:gd name="connsiteX1800" fmla="*/ 10471669 w 12027418"/>
              <a:gd name="connsiteY1800" fmla="*/ 1949450 h 2952750"/>
              <a:gd name="connsiteX1801" fmla="*/ 10484369 w 12027418"/>
              <a:gd name="connsiteY1801" fmla="*/ 1892300 h 2952750"/>
              <a:gd name="connsiteX1802" fmla="*/ 10490719 w 12027418"/>
              <a:gd name="connsiteY1802" fmla="*/ 2012950 h 2952750"/>
              <a:gd name="connsiteX1803" fmla="*/ 5201168 w 12027418"/>
              <a:gd name="connsiteY1803" fmla="*/ 1898650 h 2952750"/>
              <a:gd name="connsiteX1804" fmla="*/ 5201168 w 12027418"/>
              <a:gd name="connsiteY1804" fmla="*/ 1924050 h 2952750"/>
              <a:gd name="connsiteX1805" fmla="*/ 5163068 w 12027418"/>
              <a:gd name="connsiteY1805" fmla="*/ 1917700 h 2952750"/>
              <a:gd name="connsiteX1806" fmla="*/ 5182118 w 12027418"/>
              <a:gd name="connsiteY1806" fmla="*/ 1892300 h 2952750"/>
              <a:gd name="connsiteX1807" fmla="*/ 5201168 w 12027418"/>
              <a:gd name="connsiteY1807" fmla="*/ 1898650 h 2952750"/>
              <a:gd name="connsiteX1808" fmla="*/ 7684019 w 12027418"/>
              <a:gd name="connsiteY1808" fmla="*/ 1898650 h 2952750"/>
              <a:gd name="connsiteX1809" fmla="*/ 7677669 w 12027418"/>
              <a:gd name="connsiteY1809" fmla="*/ 1885950 h 2952750"/>
              <a:gd name="connsiteX1810" fmla="*/ 7684019 w 12027418"/>
              <a:gd name="connsiteY1810" fmla="*/ 1898650 h 2952750"/>
              <a:gd name="connsiteX1811" fmla="*/ 2699269 w 12027418"/>
              <a:gd name="connsiteY1811" fmla="*/ 1898650 h 2952750"/>
              <a:gd name="connsiteX1812" fmla="*/ 2686569 w 12027418"/>
              <a:gd name="connsiteY1812" fmla="*/ 1885950 h 2952750"/>
              <a:gd name="connsiteX1813" fmla="*/ 2699269 w 12027418"/>
              <a:gd name="connsiteY1813" fmla="*/ 1898650 h 2952750"/>
              <a:gd name="connsiteX1814" fmla="*/ 1638818 w 12027418"/>
              <a:gd name="connsiteY1814" fmla="*/ 1905000 h 2952750"/>
              <a:gd name="connsiteX1815" fmla="*/ 1626118 w 12027418"/>
              <a:gd name="connsiteY1815" fmla="*/ 1898650 h 2952750"/>
              <a:gd name="connsiteX1816" fmla="*/ 1657868 w 12027418"/>
              <a:gd name="connsiteY1816" fmla="*/ 1892300 h 2952750"/>
              <a:gd name="connsiteX1817" fmla="*/ 1638818 w 12027418"/>
              <a:gd name="connsiteY1817" fmla="*/ 1905000 h 2952750"/>
              <a:gd name="connsiteX1818" fmla="*/ 8947669 w 12027418"/>
              <a:gd name="connsiteY1818" fmla="*/ 1968500 h 2952750"/>
              <a:gd name="connsiteX1819" fmla="*/ 8903219 w 12027418"/>
              <a:gd name="connsiteY1819" fmla="*/ 2019300 h 2952750"/>
              <a:gd name="connsiteX1820" fmla="*/ 8941319 w 12027418"/>
              <a:gd name="connsiteY1820" fmla="*/ 2025650 h 2952750"/>
              <a:gd name="connsiteX1821" fmla="*/ 8884169 w 12027418"/>
              <a:gd name="connsiteY1821" fmla="*/ 2076450 h 2952750"/>
              <a:gd name="connsiteX1822" fmla="*/ 8884169 w 12027418"/>
              <a:gd name="connsiteY1822" fmla="*/ 2051050 h 2952750"/>
              <a:gd name="connsiteX1823" fmla="*/ 8839719 w 12027418"/>
              <a:gd name="connsiteY1823" fmla="*/ 1917700 h 2952750"/>
              <a:gd name="connsiteX1824" fmla="*/ 8884169 w 12027418"/>
              <a:gd name="connsiteY1824" fmla="*/ 1879600 h 2952750"/>
              <a:gd name="connsiteX1825" fmla="*/ 8947669 w 12027418"/>
              <a:gd name="connsiteY1825" fmla="*/ 1968500 h 2952750"/>
              <a:gd name="connsiteX1826" fmla="*/ 6160018 w 12027418"/>
              <a:gd name="connsiteY1826" fmla="*/ 1917700 h 2952750"/>
              <a:gd name="connsiteX1827" fmla="*/ 6172718 w 12027418"/>
              <a:gd name="connsiteY1827" fmla="*/ 1924050 h 2952750"/>
              <a:gd name="connsiteX1828" fmla="*/ 6128268 w 12027418"/>
              <a:gd name="connsiteY1828" fmla="*/ 1930400 h 2952750"/>
              <a:gd name="connsiteX1829" fmla="*/ 6121918 w 12027418"/>
              <a:gd name="connsiteY1829" fmla="*/ 1879600 h 2952750"/>
              <a:gd name="connsiteX1830" fmla="*/ 6160018 w 12027418"/>
              <a:gd name="connsiteY1830" fmla="*/ 1917700 h 2952750"/>
              <a:gd name="connsiteX1831" fmla="*/ 5378968 w 12027418"/>
              <a:gd name="connsiteY1831" fmla="*/ 1905000 h 2952750"/>
              <a:gd name="connsiteX1832" fmla="*/ 5442468 w 12027418"/>
              <a:gd name="connsiteY1832" fmla="*/ 1892300 h 2952750"/>
              <a:gd name="connsiteX1833" fmla="*/ 5512318 w 12027418"/>
              <a:gd name="connsiteY1833" fmla="*/ 1930400 h 2952750"/>
              <a:gd name="connsiteX1834" fmla="*/ 5512318 w 12027418"/>
              <a:gd name="connsiteY1834" fmla="*/ 1949450 h 2952750"/>
              <a:gd name="connsiteX1835" fmla="*/ 5404368 w 12027418"/>
              <a:gd name="connsiteY1835" fmla="*/ 1993900 h 2952750"/>
              <a:gd name="connsiteX1836" fmla="*/ 5347218 w 12027418"/>
              <a:gd name="connsiteY1836" fmla="*/ 1968500 h 2952750"/>
              <a:gd name="connsiteX1837" fmla="*/ 5353568 w 12027418"/>
              <a:gd name="connsiteY1837" fmla="*/ 1943100 h 2952750"/>
              <a:gd name="connsiteX1838" fmla="*/ 5398018 w 12027418"/>
              <a:gd name="connsiteY1838" fmla="*/ 1955800 h 2952750"/>
              <a:gd name="connsiteX1839" fmla="*/ 5417068 w 12027418"/>
              <a:gd name="connsiteY1839" fmla="*/ 1974850 h 2952750"/>
              <a:gd name="connsiteX1840" fmla="*/ 5480568 w 12027418"/>
              <a:gd name="connsiteY1840" fmla="*/ 1924050 h 2952750"/>
              <a:gd name="connsiteX1841" fmla="*/ 5442468 w 12027418"/>
              <a:gd name="connsiteY1841" fmla="*/ 1898650 h 2952750"/>
              <a:gd name="connsiteX1842" fmla="*/ 5404368 w 12027418"/>
              <a:gd name="connsiteY1842" fmla="*/ 1924050 h 2952750"/>
              <a:gd name="connsiteX1843" fmla="*/ 5372618 w 12027418"/>
              <a:gd name="connsiteY1843" fmla="*/ 1924050 h 2952750"/>
              <a:gd name="connsiteX1844" fmla="*/ 5372618 w 12027418"/>
              <a:gd name="connsiteY1844" fmla="*/ 1879600 h 2952750"/>
              <a:gd name="connsiteX1845" fmla="*/ 5378968 w 12027418"/>
              <a:gd name="connsiteY1845" fmla="*/ 1905000 h 2952750"/>
              <a:gd name="connsiteX1846" fmla="*/ 2413519 w 12027418"/>
              <a:gd name="connsiteY1846" fmla="*/ 1987550 h 2952750"/>
              <a:gd name="connsiteX1847" fmla="*/ 2400819 w 12027418"/>
              <a:gd name="connsiteY1847" fmla="*/ 2057400 h 2952750"/>
              <a:gd name="connsiteX1848" fmla="*/ 2350019 w 12027418"/>
              <a:gd name="connsiteY1848" fmla="*/ 2038350 h 2952750"/>
              <a:gd name="connsiteX1849" fmla="*/ 2267469 w 12027418"/>
              <a:gd name="connsiteY1849" fmla="*/ 1898650 h 2952750"/>
              <a:gd name="connsiteX1850" fmla="*/ 2267469 w 12027418"/>
              <a:gd name="connsiteY1850" fmla="*/ 1879600 h 2952750"/>
              <a:gd name="connsiteX1851" fmla="*/ 2413519 w 12027418"/>
              <a:gd name="connsiteY1851" fmla="*/ 1987550 h 2952750"/>
              <a:gd name="connsiteX1852" fmla="*/ 9906519 w 12027418"/>
              <a:gd name="connsiteY1852" fmla="*/ 1892300 h 2952750"/>
              <a:gd name="connsiteX1853" fmla="*/ 9881119 w 12027418"/>
              <a:gd name="connsiteY1853" fmla="*/ 1873250 h 2952750"/>
              <a:gd name="connsiteX1854" fmla="*/ 9906519 w 12027418"/>
              <a:gd name="connsiteY1854" fmla="*/ 1892300 h 2952750"/>
              <a:gd name="connsiteX1855" fmla="*/ 8357119 w 12027418"/>
              <a:gd name="connsiteY1855" fmla="*/ 1911350 h 2952750"/>
              <a:gd name="connsiteX1856" fmla="*/ 8382519 w 12027418"/>
              <a:gd name="connsiteY1856" fmla="*/ 1993900 h 2952750"/>
              <a:gd name="connsiteX1857" fmla="*/ 8382519 w 12027418"/>
              <a:gd name="connsiteY1857" fmla="*/ 2082800 h 2952750"/>
              <a:gd name="connsiteX1858" fmla="*/ 8331719 w 12027418"/>
              <a:gd name="connsiteY1858" fmla="*/ 1968500 h 2952750"/>
              <a:gd name="connsiteX1859" fmla="*/ 8357119 w 12027418"/>
              <a:gd name="connsiteY1859" fmla="*/ 1949450 h 2952750"/>
              <a:gd name="connsiteX1860" fmla="*/ 8350769 w 12027418"/>
              <a:gd name="connsiteY1860" fmla="*/ 1917700 h 2952750"/>
              <a:gd name="connsiteX1861" fmla="*/ 8319019 w 12027418"/>
              <a:gd name="connsiteY1861" fmla="*/ 1955800 h 2952750"/>
              <a:gd name="connsiteX1862" fmla="*/ 8274569 w 12027418"/>
              <a:gd name="connsiteY1862" fmla="*/ 1943100 h 2952750"/>
              <a:gd name="connsiteX1863" fmla="*/ 8192019 w 12027418"/>
              <a:gd name="connsiteY1863" fmla="*/ 1981200 h 2952750"/>
              <a:gd name="connsiteX1864" fmla="*/ 8223769 w 12027418"/>
              <a:gd name="connsiteY1864" fmla="*/ 2019300 h 2952750"/>
              <a:gd name="connsiteX1865" fmla="*/ 8141219 w 12027418"/>
              <a:gd name="connsiteY1865" fmla="*/ 2025650 h 2952750"/>
              <a:gd name="connsiteX1866" fmla="*/ 8141219 w 12027418"/>
              <a:gd name="connsiteY1866" fmla="*/ 1949450 h 2952750"/>
              <a:gd name="connsiteX1867" fmla="*/ 8242819 w 12027418"/>
              <a:gd name="connsiteY1867" fmla="*/ 1873250 h 2952750"/>
              <a:gd name="connsiteX1868" fmla="*/ 8357119 w 12027418"/>
              <a:gd name="connsiteY1868" fmla="*/ 1911350 h 2952750"/>
              <a:gd name="connsiteX1869" fmla="*/ 3073919 w 12027418"/>
              <a:gd name="connsiteY1869" fmla="*/ 1885950 h 2952750"/>
              <a:gd name="connsiteX1870" fmla="*/ 3080269 w 12027418"/>
              <a:gd name="connsiteY1870" fmla="*/ 1873250 h 2952750"/>
              <a:gd name="connsiteX1871" fmla="*/ 3073919 w 12027418"/>
              <a:gd name="connsiteY1871" fmla="*/ 1885950 h 2952750"/>
              <a:gd name="connsiteX1872" fmla="*/ 2083318 w 12027418"/>
              <a:gd name="connsiteY1872" fmla="*/ 1879600 h 2952750"/>
              <a:gd name="connsiteX1873" fmla="*/ 2070618 w 12027418"/>
              <a:gd name="connsiteY1873" fmla="*/ 1873250 h 2952750"/>
              <a:gd name="connsiteX1874" fmla="*/ 2083318 w 12027418"/>
              <a:gd name="connsiteY1874" fmla="*/ 1879600 h 2952750"/>
              <a:gd name="connsiteX1875" fmla="*/ 9639819 w 12027418"/>
              <a:gd name="connsiteY1875" fmla="*/ 1860550 h 2952750"/>
              <a:gd name="connsiteX1876" fmla="*/ 9633469 w 12027418"/>
              <a:gd name="connsiteY1876" fmla="*/ 1860550 h 2952750"/>
              <a:gd name="connsiteX1877" fmla="*/ 9639819 w 12027418"/>
              <a:gd name="connsiteY1877" fmla="*/ 1860550 h 2952750"/>
              <a:gd name="connsiteX1878" fmla="*/ 9862069 w 12027418"/>
              <a:gd name="connsiteY1878" fmla="*/ 1866900 h 2952750"/>
              <a:gd name="connsiteX1879" fmla="*/ 9843019 w 12027418"/>
              <a:gd name="connsiteY1879" fmla="*/ 1854200 h 2952750"/>
              <a:gd name="connsiteX1880" fmla="*/ 9862069 w 12027418"/>
              <a:gd name="connsiteY1880" fmla="*/ 1866900 h 2952750"/>
              <a:gd name="connsiteX1881" fmla="*/ 5163068 w 12027418"/>
              <a:gd name="connsiteY1881" fmla="*/ 1879600 h 2952750"/>
              <a:gd name="connsiteX1882" fmla="*/ 5137668 w 12027418"/>
              <a:gd name="connsiteY1882" fmla="*/ 1885950 h 2952750"/>
              <a:gd name="connsiteX1883" fmla="*/ 5137668 w 12027418"/>
              <a:gd name="connsiteY1883" fmla="*/ 1854200 h 2952750"/>
              <a:gd name="connsiteX1884" fmla="*/ 5163068 w 12027418"/>
              <a:gd name="connsiteY1884" fmla="*/ 1879600 h 2952750"/>
              <a:gd name="connsiteX1885" fmla="*/ 7836419 w 12027418"/>
              <a:gd name="connsiteY1885" fmla="*/ 1847850 h 2952750"/>
              <a:gd name="connsiteX1886" fmla="*/ 7836419 w 12027418"/>
              <a:gd name="connsiteY1886" fmla="*/ 1885950 h 2952750"/>
              <a:gd name="connsiteX1887" fmla="*/ 7772919 w 12027418"/>
              <a:gd name="connsiteY1887" fmla="*/ 1981200 h 2952750"/>
              <a:gd name="connsiteX1888" fmla="*/ 7734819 w 12027418"/>
              <a:gd name="connsiteY1888" fmla="*/ 1917700 h 2952750"/>
              <a:gd name="connsiteX1889" fmla="*/ 7779269 w 12027418"/>
              <a:gd name="connsiteY1889" fmla="*/ 1847850 h 2952750"/>
              <a:gd name="connsiteX1890" fmla="*/ 7836419 w 12027418"/>
              <a:gd name="connsiteY1890" fmla="*/ 1847850 h 2952750"/>
              <a:gd name="connsiteX1891" fmla="*/ 5201168 w 12027418"/>
              <a:gd name="connsiteY1891" fmla="*/ 1866900 h 2952750"/>
              <a:gd name="connsiteX1892" fmla="*/ 5194818 w 12027418"/>
              <a:gd name="connsiteY1892" fmla="*/ 1860550 h 2952750"/>
              <a:gd name="connsiteX1893" fmla="*/ 5207518 w 12027418"/>
              <a:gd name="connsiteY1893" fmla="*/ 1841500 h 2952750"/>
              <a:gd name="connsiteX1894" fmla="*/ 5201168 w 12027418"/>
              <a:gd name="connsiteY1894" fmla="*/ 1866900 h 2952750"/>
              <a:gd name="connsiteX1895" fmla="*/ 1473718 w 12027418"/>
              <a:gd name="connsiteY1895" fmla="*/ 1854200 h 2952750"/>
              <a:gd name="connsiteX1896" fmla="*/ 1467368 w 12027418"/>
              <a:gd name="connsiteY1896" fmla="*/ 1841500 h 2952750"/>
              <a:gd name="connsiteX1897" fmla="*/ 1473718 w 12027418"/>
              <a:gd name="connsiteY1897" fmla="*/ 1854200 h 2952750"/>
              <a:gd name="connsiteX1898" fmla="*/ 7709419 w 12027418"/>
              <a:gd name="connsiteY1898" fmla="*/ 1841500 h 2952750"/>
              <a:gd name="connsiteX1899" fmla="*/ 7734819 w 12027418"/>
              <a:gd name="connsiteY1899" fmla="*/ 1841500 h 2952750"/>
              <a:gd name="connsiteX1900" fmla="*/ 7709419 w 12027418"/>
              <a:gd name="connsiteY1900" fmla="*/ 1841500 h 2952750"/>
              <a:gd name="connsiteX1901" fmla="*/ 11303519 w 12027418"/>
              <a:gd name="connsiteY1901" fmla="*/ 1892300 h 2952750"/>
              <a:gd name="connsiteX1902" fmla="*/ 11328919 w 12027418"/>
              <a:gd name="connsiteY1902" fmla="*/ 1816100 h 2952750"/>
              <a:gd name="connsiteX1903" fmla="*/ 11303519 w 12027418"/>
              <a:gd name="connsiteY1903" fmla="*/ 1892300 h 2952750"/>
              <a:gd name="connsiteX1904" fmla="*/ 9258819 w 12027418"/>
              <a:gd name="connsiteY1904" fmla="*/ 1854200 h 2952750"/>
              <a:gd name="connsiteX1905" fmla="*/ 9296919 w 12027418"/>
              <a:gd name="connsiteY1905" fmla="*/ 1854200 h 2952750"/>
              <a:gd name="connsiteX1906" fmla="*/ 9322319 w 12027418"/>
              <a:gd name="connsiteY1906" fmla="*/ 1924050 h 2952750"/>
              <a:gd name="connsiteX1907" fmla="*/ 9290569 w 12027418"/>
              <a:gd name="connsiteY1907" fmla="*/ 1924050 h 2952750"/>
              <a:gd name="connsiteX1908" fmla="*/ 9252469 w 12027418"/>
              <a:gd name="connsiteY1908" fmla="*/ 1847850 h 2952750"/>
              <a:gd name="connsiteX1909" fmla="*/ 9252469 w 12027418"/>
              <a:gd name="connsiteY1909" fmla="*/ 1816100 h 2952750"/>
              <a:gd name="connsiteX1910" fmla="*/ 9258819 w 12027418"/>
              <a:gd name="connsiteY1910" fmla="*/ 1854200 h 2952750"/>
              <a:gd name="connsiteX1911" fmla="*/ 7391919 w 12027418"/>
              <a:gd name="connsiteY1911" fmla="*/ 1879600 h 2952750"/>
              <a:gd name="connsiteX1912" fmla="*/ 7410969 w 12027418"/>
              <a:gd name="connsiteY1912" fmla="*/ 1879600 h 2952750"/>
              <a:gd name="connsiteX1913" fmla="*/ 7410969 w 12027418"/>
              <a:gd name="connsiteY1913" fmla="*/ 1828800 h 2952750"/>
              <a:gd name="connsiteX1914" fmla="*/ 7430019 w 12027418"/>
              <a:gd name="connsiteY1914" fmla="*/ 1854200 h 2952750"/>
              <a:gd name="connsiteX1915" fmla="*/ 7430019 w 12027418"/>
              <a:gd name="connsiteY1915" fmla="*/ 1917700 h 2952750"/>
              <a:gd name="connsiteX1916" fmla="*/ 7391919 w 12027418"/>
              <a:gd name="connsiteY1916" fmla="*/ 1892300 h 2952750"/>
              <a:gd name="connsiteX1917" fmla="*/ 7303019 w 12027418"/>
              <a:gd name="connsiteY1917" fmla="*/ 1981200 h 2952750"/>
              <a:gd name="connsiteX1918" fmla="*/ 7290319 w 12027418"/>
              <a:gd name="connsiteY1918" fmla="*/ 1955800 h 2952750"/>
              <a:gd name="connsiteX1919" fmla="*/ 7290319 w 12027418"/>
              <a:gd name="connsiteY1919" fmla="*/ 1841500 h 2952750"/>
              <a:gd name="connsiteX1920" fmla="*/ 7360169 w 12027418"/>
              <a:gd name="connsiteY1920" fmla="*/ 1816100 h 2952750"/>
              <a:gd name="connsiteX1921" fmla="*/ 7391919 w 12027418"/>
              <a:gd name="connsiteY1921" fmla="*/ 1879600 h 2952750"/>
              <a:gd name="connsiteX1922" fmla="*/ 6769619 w 12027418"/>
              <a:gd name="connsiteY1922" fmla="*/ 1835150 h 2952750"/>
              <a:gd name="connsiteX1923" fmla="*/ 6782319 w 12027418"/>
              <a:gd name="connsiteY1923" fmla="*/ 1822450 h 2952750"/>
              <a:gd name="connsiteX1924" fmla="*/ 6801369 w 12027418"/>
              <a:gd name="connsiteY1924" fmla="*/ 1822450 h 2952750"/>
              <a:gd name="connsiteX1925" fmla="*/ 6775969 w 12027418"/>
              <a:gd name="connsiteY1925" fmla="*/ 1860550 h 2952750"/>
              <a:gd name="connsiteX1926" fmla="*/ 6750569 w 12027418"/>
              <a:gd name="connsiteY1926" fmla="*/ 1835150 h 2952750"/>
              <a:gd name="connsiteX1927" fmla="*/ 6750569 w 12027418"/>
              <a:gd name="connsiteY1927" fmla="*/ 1816100 h 2952750"/>
              <a:gd name="connsiteX1928" fmla="*/ 6769619 w 12027418"/>
              <a:gd name="connsiteY1928" fmla="*/ 1835150 h 2952750"/>
              <a:gd name="connsiteX1929" fmla="*/ 6083818 w 12027418"/>
              <a:gd name="connsiteY1929" fmla="*/ 1835150 h 2952750"/>
              <a:gd name="connsiteX1930" fmla="*/ 6064768 w 12027418"/>
              <a:gd name="connsiteY1930" fmla="*/ 1828800 h 2952750"/>
              <a:gd name="connsiteX1931" fmla="*/ 6090168 w 12027418"/>
              <a:gd name="connsiteY1931" fmla="*/ 1816100 h 2952750"/>
              <a:gd name="connsiteX1932" fmla="*/ 6083818 w 12027418"/>
              <a:gd name="connsiteY1932" fmla="*/ 1835150 h 2952750"/>
              <a:gd name="connsiteX1933" fmla="*/ 648218 w 12027418"/>
              <a:gd name="connsiteY1933" fmla="*/ 1879600 h 2952750"/>
              <a:gd name="connsiteX1934" fmla="*/ 648218 w 12027418"/>
              <a:gd name="connsiteY1934" fmla="*/ 1898650 h 2952750"/>
              <a:gd name="connsiteX1935" fmla="*/ 603768 w 12027418"/>
              <a:gd name="connsiteY1935" fmla="*/ 1930400 h 2952750"/>
              <a:gd name="connsiteX1936" fmla="*/ 527568 w 12027418"/>
              <a:gd name="connsiteY1936" fmla="*/ 1898650 h 2952750"/>
              <a:gd name="connsiteX1937" fmla="*/ 521218 w 12027418"/>
              <a:gd name="connsiteY1937" fmla="*/ 1841500 h 2952750"/>
              <a:gd name="connsiteX1938" fmla="*/ 610118 w 12027418"/>
              <a:gd name="connsiteY1938" fmla="*/ 1816100 h 2952750"/>
              <a:gd name="connsiteX1939" fmla="*/ 648218 w 12027418"/>
              <a:gd name="connsiteY1939" fmla="*/ 1879600 h 2952750"/>
              <a:gd name="connsiteX1940" fmla="*/ 9239769 w 12027418"/>
              <a:gd name="connsiteY1940" fmla="*/ 1949450 h 2952750"/>
              <a:gd name="connsiteX1941" fmla="*/ 9182619 w 12027418"/>
              <a:gd name="connsiteY1941" fmla="*/ 1841500 h 2952750"/>
              <a:gd name="connsiteX1942" fmla="*/ 9195319 w 12027418"/>
              <a:gd name="connsiteY1942" fmla="*/ 1803400 h 2952750"/>
              <a:gd name="connsiteX1943" fmla="*/ 9239769 w 12027418"/>
              <a:gd name="connsiteY1943" fmla="*/ 1949450 h 2952750"/>
              <a:gd name="connsiteX1944" fmla="*/ 5493268 w 12027418"/>
              <a:gd name="connsiteY1944" fmla="*/ 1822450 h 2952750"/>
              <a:gd name="connsiteX1945" fmla="*/ 5429768 w 12027418"/>
              <a:gd name="connsiteY1945" fmla="*/ 1828800 h 2952750"/>
              <a:gd name="connsiteX1946" fmla="*/ 5467868 w 12027418"/>
              <a:gd name="connsiteY1946" fmla="*/ 1803400 h 2952750"/>
              <a:gd name="connsiteX1947" fmla="*/ 5493268 w 12027418"/>
              <a:gd name="connsiteY1947" fmla="*/ 1822450 h 2952750"/>
              <a:gd name="connsiteX1948" fmla="*/ 10465319 w 12027418"/>
              <a:gd name="connsiteY1948" fmla="*/ 1866900 h 2952750"/>
              <a:gd name="connsiteX1949" fmla="*/ 10433569 w 12027418"/>
              <a:gd name="connsiteY1949" fmla="*/ 1905000 h 2952750"/>
              <a:gd name="connsiteX1950" fmla="*/ 10452619 w 12027418"/>
              <a:gd name="connsiteY1950" fmla="*/ 1949450 h 2952750"/>
              <a:gd name="connsiteX1951" fmla="*/ 10427219 w 12027418"/>
              <a:gd name="connsiteY1951" fmla="*/ 2019300 h 2952750"/>
              <a:gd name="connsiteX1952" fmla="*/ 10414519 w 12027418"/>
              <a:gd name="connsiteY1952" fmla="*/ 1981200 h 2952750"/>
              <a:gd name="connsiteX1953" fmla="*/ 10433569 w 12027418"/>
              <a:gd name="connsiteY1953" fmla="*/ 1936750 h 2952750"/>
              <a:gd name="connsiteX1954" fmla="*/ 10414519 w 12027418"/>
              <a:gd name="connsiteY1954" fmla="*/ 1854200 h 2952750"/>
              <a:gd name="connsiteX1955" fmla="*/ 10446269 w 12027418"/>
              <a:gd name="connsiteY1955" fmla="*/ 1784350 h 2952750"/>
              <a:gd name="connsiteX1956" fmla="*/ 10465319 w 12027418"/>
              <a:gd name="connsiteY1956" fmla="*/ 1866900 h 2952750"/>
              <a:gd name="connsiteX1957" fmla="*/ 11220969 w 12027418"/>
              <a:gd name="connsiteY1957" fmla="*/ 1797050 h 2952750"/>
              <a:gd name="connsiteX1958" fmla="*/ 11189219 w 12027418"/>
              <a:gd name="connsiteY1958" fmla="*/ 1866900 h 2952750"/>
              <a:gd name="connsiteX1959" fmla="*/ 11208269 w 12027418"/>
              <a:gd name="connsiteY1959" fmla="*/ 1879600 h 2952750"/>
              <a:gd name="connsiteX1960" fmla="*/ 11208269 w 12027418"/>
              <a:gd name="connsiteY1960" fmla="*/ 1898650 h 2952750"/>
              <a:gd name="connsiteX1961" fmla="*/ 11144769 w 12027418"/>
              <a:gd name="connsiteY1961" fmla="*/ 1962150 h 2952750"/>
              <a:gd name="connsiteX1962" fmla="*/ 11093969 w 12027418"/>
              <a:gd name="connsiteY1962" fmla="*/ 1987550 h 2952750"/>
              <a:gd name="connsiteX1963" fmla="*/ 11074919 w 12027418"/>
              <a:gd name="connsiteY1963" fmla="*/ 2012950 h 2952750"/>
              <a:gd name="connsiteX1964" fmla="*/ 11043169 w 12027418"/>
              <a:gd name="connsiteY1964" fmla="*/ 2044700 h 2952750"/>
              <a:gd name="connsiteX1965" fmla="*/ 11024119 w 12027418"/>
              <a:gd name="connsiteY1965" fmla="*/ 2057400 h 2952750"/>
              <a:gd name="connsiteX1966" fmla="*/ 11182869 w 12027418"/>
              <a:gd name="connsiteY1966" fmla="*/ 1879600 h 2952750"/>
              <a:gd name="connsiteX1967" fmla="*/ 11182869 w 12027418"/>
              <a:gd name="connsiteY1967" fmla="*/ 1841500 h 2952750"/>
              <a:gd name="connsiteX1968" fmla="*/ 11214619 w 12027418"/>
              <a:gd name="connsiteY1968" fmla="*/ 1778000 h 2952750"/>
              <a:gd name="connsiteX1969" fmla="*/ 11220969 w 12027418"/>
              <a:gd name="connsiteY1969" fmla="*/ 1797050 h 2952750"/>
              <a:gd name="connsiteX1970" fmla="*/ 2718319 w 12027418"/>
              <a:gd name="connsiteY1970" fmla="*/ 1803400 h 2952750"/>
              <a:gd name="connsiteX1971" fmla="*/ 2794519 w 12027418"/>
              <a:gd name="connsiteY1971" fmla="*/ 1879600 h 2952750"/>
              <a:gd name="connsiteX1972" fmla="*/ 2794519 w 12027418"/>
              <a:gd name="connsiteY1972" fmla="*/ 1911350 h 2952750"/>
              <a:gd name="connsiteX1973" fmla="*/ 2762769 w 12027418"/>
              <a:gd name="connsiteY1973" fmla="*/ 1885950 h 2952750"/>
              <a:gd name="connsiteX1974" fmla="*/ 2775469 w 12027418"/>
              <a:gd name="connsiteY1974" fmla="*/ 1866900 h 2952750"/>
              <a:gd name="connsiteX1975" fmla="*/ 2692919 w 12027418"/>
              <a:gd name="connsiteY1975" fmla="*/ 1816100 h 2952750"/>
              <a:gd name="connsiteX1976" fmla="*/ 2718319 w 12027418"/>
              <a:gd name="connsiteY1976" fmla="*/ 1778000 h 2952750"/>
              <a:gd name="connsiteX1977" fmla="*/ 2718319 w 12027418"/>
              <a:gd name="connsiteY1977" fmla="*/ 1803400 h 2952750"/>
              <a:gd name="connsiteX1978" fmla="*/ 1384818 w 12027418"/>
              <a:gd name="connsiteY1978" fmla="*/ 1778000 h 2952750"/>
              <a:gd name="connsiteX1979" fmla="*/ 1321318 w 12027418"/>
              <a:gd name="connsiteY1979" fmla="*/ 1835150 h 2952750"/>
              <a:gd name="connsiteX1980" fmla="*/ 1264168 w 12027418"/>
              <a:gd name="connsiteY1980" fmla="*/ 1974850 h 2952750"/>
              <a:gd name="connsiteX1981" fmla="*/ 1245118 w 12027418"/>
              <a:gd name="connsiteY1981" fmla="*/ 1936750 h 2952750"/>
              <a:gd name="connsiteX1982" fmla="*/ 1359418 w 12027418"/>
              <a:gd name="connsiteY1982" fmla="*/ 1778000 h 2952750"/>
              <a:gd name="connsiteX1983" fmla="*/ 1384818 w 12027418"/>
              <a:gd name="connsiteY1983" fmla="*/ 1778000 h 2952750"/>
              <a:gd name="connsiteX1984" fmla="*/ 5410718 w 12027418"/>
              <a:gd name="connsiteY1984" fmla="*/ 1803400 h 2952750"/>
              <a:gd name="connsiteX1985" fmla="*/ 5461518 w 12027418"/>
              <a:gd name="connsiteY1985" fmla="*/ 1771650 h 2952750"/>
              <a:gd name="connsiteX1986" fmla="*/ 5410718 w 12027418"/>
              <a:gd name="connsiteY1986" fmla="*/ 1803400 h 2952750"/>
              <a:gd name="connsiteX1987" fmla="*/ 3232668 w 12027418"/>
              <a:gd name="connsiteY1987" fmla="*/ 1771650 h 2952750"/>
              <a:gd name="connsiteX1988" fmla="*/ 3251718 w 12027418"/>
              <a:gd name="connsiteY1988" fmla="*/ 1790700 h 2952750"/>
              <a:gd name="connsiteX1989" fmla="*/ 3239018 w 12027418"/>
              <a:gd name="connsiteY1989" fmla="*/ 1797050 h 2952750"/>
              <a:gd name="connsiteX1990" fmla="*/ 3200919 w 12027418"/>
              <a:gd name="connsiteY1990" fmla="*/ 1771650 h 2952750"/>
              <a:gd name="connsiteX1991" fmla="*/ 3232668 w 12027418"/>
              <a:gd name="connsiteY1991" fmla="*/ 1771650 h 2952750"/>
              <a:gd name="connsiteX1992" fmla="*/ 10255769 w 12027418"/>
              <a:gd name="connsiteY1992" fmla="*/ 1778000 h 2952750"/>
              <a:gd name="connsiteX1993" fmla="*/ 10293869 w 12027418"/>
              <a:gd name="connsiteY1993" fmla="*/ 1898650 h 2952750"/>
              <a:gd name="connsiteX1994" fmla="*/ 10351019 w 12027418"/>
              <a:gd name="connsiteY1994" fmla="*/ 1987550 h 2952750"/>
              <a:gd name="connsiteX1995" fmla="*/ 10331969 w 12027418"/>
              <a:gd name="connsiteY1995" fmla="*/ 2057400 h 2952750"/>
              <a:gd name="connsiteX1996" fmla="*/ 10344669 w 12027418"/>
              <a:gd name="connsiteY1996" fmla="*/ 2095500 h 2952750"/>
              <a:gd name="connsiteX1997" fmla="*/ 10306569 w 12027418"/>
              <a:gd name="connsiteY1997" fmla="*/ 2152650 h 2952750"/>
              <a:gd name="connsiteX1998" fmla="*/ 10312919 w 12027418"/>
              <a:gd name="connsiteY1998" fmla="*/ 2165350 h 2952750"/>
              <a:gd name="connsiteX1999" fmla="*/ 10408169 w 12027418"/>
              <a:gd name="connsiteY1999" fmla="*/ 2025650 h 2952750"/>
              <a:gd name="connsiteX2000" fmla="*/ 10414519 w 12027418"/>
              <a:gd name="connsiteY2000" fmla="*/ 2051050 h 2952750"/>
              <a:gd name="connsiteX2001" fmla="*/ 10382769 w 12027418"/>
              <a:gd name="connsiteY2001" fmla="*/ 2184400 h 2952750"/>
              <a:gd name="connsiteX2002" fmla="*/ 10408169 w 12027418"/>
              <a:gd name="connsiteY2002" fmla="*/ 2190750 h 2952750"/>
              <a:gd name="connsiteX2003" fmla="*/ 10484369 w 12027418"/>
              <a:gd name="connsiteY2003" fmla="*/ 2114550 h 2952750"/>
              <a:gd name="connsiteX2004" fmla="*/ 10471669 w 12027418"/>
              <a:gd name="connsiteY2004" fmla="*/ 2063750 h 2952750"/>
              <a:gd name="connsiteX2005" fmla="*/ 10484369 w 12027418"/>
              <a:gd name="connsiteY2005" fmla="*/ 2051050 h 2952750"/>
              <a:gd name="connsiteX2006" fmla="*/ 10522469 w 12027418"/>
              <a:gd name="connsiteY2006" fmla="*/ 2101850 h 2952750"/>
              <a:gd name="connsiteX2007" fmla="*/ 10503419 w 12027418"/>
              <a:gd name="connsiteY2007" fmla="*/ 2133600 h 2952750"/>
              <a:gd name="connsiteX2008" fmla="*/ 10554219 w 12027418"/>
              <a:gd name="connsiteY2008" fmla="*/ 2203450 h 2952750"/>
              <a:gd name="connsiteX2009" fmla="*/ 10751069 w 12027418"/>
              <a:gd name="connsiteY2009" fmla="*/ 2286000 h 2952750"/>
              <a:gd name="connsiteX2010" fmla="*/ 10820919 w 12027418"/>
              <a:gd name="connsiteY2010" fmla="*/ 2273300 h 2952750"/>
              <a:gd name="connsiteX2011" fmla="*/ 10655819 w 12027418"/>
              <a:gd name="connsiteY2011" fmla="*/ 2374900 h 2952750"/>
              <a:gd name="connsiteX2012" fmla="*/ 10706619 w 12027418"/>
              <a:gd name="connsiteY2012" fmla="*/ 2393950 h 2952750"/>
              <a:gd name="connsiteX2013" fmla="*/ 10814569 w 12027418"/>
              <a:gd name="connsiteY2013" fmla="*/ 2298700 h 2952750"/>
              <a:gd name="connsiteX2014" fmla="*/ 10839969 w 12027418"/>
              <a:gd name="connsiteY2014" fmla="*/ 2298700 h 2952750"/>
              <a:gd name="connsiteX2015" fmla="*/ 10897119 w 12027418"/>
              <a:gd name="connsiteY2015" fmla="*/ 2330450 h 2952750"/>
              <a:gd name="connsiteX2016" fmla="*/ 10846319 w 12027418"/>
              <a:gd name="connsiteY2016" fmla="*/ 2324100 h 2952750"/>
              <a:gd name="connsiteX2017" fmla="*/ 10928869 w 12027418"/>
              <a:gd name="connsiteY2017" fmla="*/ 2432050 h 2952750"/>
              <a:gd name="connsiteX2018" fmla="*/ 10941569 w 12027418"/>
              <a:gd name="connsiteY2018" fmla="*/ 2457450 h 2952750"/>
              <a:gd name="connsiteX2019" fmla="*/ 10833619 w 12027418"/>
              <a:gd name="connsiteY2019" fmla="*/ 2343150 h 2952750"/>
              <a:gd name="connsiteX2020" fmla="*/ 10827269 w 12027418"/>
              <a:gd name="connsiteY2020" fmla="*/ 2355850 h 2952750"/>
              <a:gd name="connsiteX2021" fmla="*/ 10903469 w 12027418"/>
              <a:gd name="connsiteY2021" fmla="*/ 2482850 h 2952750"/>
              <a:gd name="connsiteX2022" fmla="*/ 10827269 w 12027418"/>
              <a:gd name="connsiteY2022" fmla="*/ 2438400 h 2952750"/>
              <a:gd name="connsiteX2023" fmla="*/ 10820919 w 12027418"/>
              <a:gd name="connsiteY2023" fmla="*/ 2457450 h 2952750"/>
              <a:gd name="connsiteX2024" fmla="*/ 10833619 w 12027418"/>
              <a:gd name="connsiteY2024" fmla="*/ 2495550 h 2952750"/>
              <a:gd name="connsiteX2025" fmla="*/ 10839969 w 12027418"/>
              <a:gd name="connsiteY2025" fmla="*/ 2565400 h 2952750"/>
              <a:gd name="connsiteX2026" fmla="*/ 10859019 w 12027418"/>
              <a:gd name="connsiteY2026" fmla="*/ 2571750 h 2952750"/>
              <a:gd name="connsiteX2027" fmla="*/ 10884419 w 12027418"/>
              <a:gd name="connsiteY2027" fmla="*/ 2628900 h 2952750"/>
              <a:gd name="connsiteX2028" fmla="*/ 10871719 w 12027418"/>
              <a:gd name="connsiteY2028" fmla="*/ 2724150 h 2952750"/>
              <a:gd name="connsiteX2029" fmla="*/ 10922519 w 12027418"/>
              <a:gd name="connsiteY2029" fmla="*/ 2889250 h 2952750"/>
              <a:gd name="connsiteX2030" fmla="*/ 10922519 w 12027418"/>
              <a:gd name="connsiteY2030" fmla="*/ 2952750 h 2952750"/>
              <a:gd name="connsiteX2031" fmla="*/ 10630419 w 12027418"/>
              <a:gd name="connsiteY2031" fmla="*/ 2952750 h 2952750"/>
              <a:gd name="connsiteX2032" fmla="*/ 10560569 w 12027418"/>
              <a:gd name="connsiteY2032" fmla="*/ 2901950 h 2952750"/>
              <a:gd name="connsiteX2033" fmla="*/ 10439919 w 12027418"/>
              <a:gd name="connsiteY2033" fmla="*/ 2825750 h 2952750"/>
              <a:gd name="connsiteX2034" fmla="*/ 10490719 w 12027418"/>
              <a:gd name="connsiteY2034" fmla="*/ 2762250 h 2952750"/>
              <a:gd name="connsiteX2035" fmla="*/ 10490719 w 12027418"/>
              <a:gd name="connsiteY2035" fmla="*/ 2730500 h 2952750"/>
              <a:gd name="connsiteX2036" fmla="*/ 10439919 w 12027418"/>
              <a:gd name="connsiteY2036" fmla="*/ 2724150 h 2952750"/>
              <a:gd name="connsiteX2037" fmla="*/ 10389119 w 12027418"/>
              <a:gd name="connsiteY2037" fmla="*/ 2578100 h 2952750"/>
              <a:gd name="connsiteX2038" fmla="*/ 10414519 w 12027418"/>
              <a:gd name="connsiteY2038" fmla="*/ 2495550 h 2952750"/>
              <a:gd name="connsiteX2039" fmla="*/ 10249419 w 12027418"/>
              <a:gd name="connsiteY2039" fmla="*/ 2438400 h 2952750"/>
              <a:gd name="connsiteX2040" fmla="*/ 10224019 w 12027418"/>
              <a:gd name="connsiteY2040" fmla="*/ 2419350 h 2952750"/>
              <a:gd name="connsiteX2041" fmla="*/ 10204969 w 12027418"/>
              <a:gd name="connsiteY2041" fmla="*/ 2419350 h 2952750"/>
              <a:gd name="connsiteX2042" fmla="*/ 10173219 w 12027418"/>
              <a:gd name="connsiteY2042" fmla="*/ 2533650 h 2952750"/>
              <a:gd name="connsiteX2043" fmla="*/ 10147819 w 12027418"/>
              <a:gd name="connsiteY2043" fmla="*/ 2559050 h 2952750"/>
              <a:gd name="connsiteX2044" fmla="*/ 10128769 w 12027418"/>
              <a:gd name="connsiteY2044" fmla="*/ 2660650 h 2952750"/>
              <a:gd name="connsiteX2045" fmla="*/ 10027169 w 12027418"/>
              <a:gd name="connsiteY2045" fmla="*/ 2952750 h 2952750"/>
              <a:gd name="connsiteX2046" fmla="*/ 10008119 w 12027418"/>
              <a:gd name="connsiteY2046" fmla="*/ 2952750 h 2952750"/>
              <a:gd name="connsiteX2047" fmla="*/ 10008119 w 12027418"/>
              <a:gd name="connsiteY2047" fmla="*/ 2921000 h 2952750"/>
              <a:gd name="connsiteX2048" fmla="*/ 10103369 w 12027418"/>
              <a:gd name="connsiteY2048" fmla="*/ 2654300 h 2952750"/>
              <a:gd name="connsiteX2049" fmla="*/ 10109719 w 12027418"/>
              <a:gd name="connsiteY2049" fmla="*/ 2603500 h 2952750"/>
              <a:gd name="connsiteX2050" fmla="*/ 10192269 w 12027418"/>
              <a:gd name="connsiteY2050" fmla="*/ 2374900 h 2952750"/>
              <a:gd name="connsiteX2051" fmla="*/ 10230369 w 12027418"/>
              <a:gd name="connsiteY2051" fmla="*/ 2292350 h 2952750"/>
              <a:gd name="connsiteX2052" fmla="*/ 10211319 w 12027418"/>
              <a:gd name="connsiteY2052" fmla="*/ 2228850 h 2952750"/>
              <a:gd name="connsiteX2053" fmla="*/ 10224019 w 12027418"/>
              <a:gd name="connsiteY2053" fmla="*/ 2159000 h 2952750"/>
              <a:gd name="connsiteX2054" fmla="*/ 10154169 w 12027418"/>
              <a:gd name="connsiteY2054" fmla="*/ 2146300 h 2952750"/>
              <a:gd name="connsiteX2055" fmla="*/ 10122419 w 12027418"/>
              <a:gd name="connsiteY2055" fmla="*/ 2146300 h 2952750"/>
              <a:gd name="connsiteX2056" fmla="*/ 10103369 w 12027418"/>
              <a:gd name="connsiteY2056" fmla="*/ 2184400 h 2952750"/>
              <a:gd name="connsiteX2057" fmla="*/ 10077969 w 12027418"/>
              <a:gd name="connsiteY2057" fmla="*/ 2203450 h 2952750"/>
              <a:gd name="connsiteX2058" fmla="*/ 9982719 w 12027418"/>
              <a:gd name="connsiteY2058" fmla="*/ 2444750 h 2952750"/>
              <a:gd name="connsiteX2059" fmla="*/ 10014469 w 12027418"/>
              <a:gd name="connsiteY2059" fmla="*/ 2641600 h 2952750"/>
              <a:gd name="connsiteX2060" fmla="*/ 9944619 w 12027418"/>
              <a:gd name="connsiteY2060" fmla="*/ 2520950 h 2952750"/>
              <a:gd name="connsiteX2061" fmla="*/ 9843019 w 12027418"/>
              <a:gd name="connsiteY2061" fmla="*/ 2647950 h 2952750"/>
              <a:gd name="connsiteX2062" fmla="*/ 9798569 w 12027418"/>
              <a:gd name="connsiteY2062" fmla="*/ 2647950 h 2952750"/>
              <a:gd name="connsiteX2063" fmla="*/ 9798569 w 12027418"/>
              <a:gd name="connsiteY2063" fmla="*/ 2686050 h 2952750"/>
              <a:gd name="connsiteX2064" fmla="*/ 9766819 w 12027418"/>
              <a:gd name="connsiteY2064" fmla="*/ 2667000 h 2952750"/>
              <a:gd name="connsiteX2065" fmla="*/ 9747769 w 12027418"/>
              <a:gd name="connsiteY2065" fmla="*/ 2698750 h 2952750"/>
              <a:gd name="connsiteX2066" fmla="*/ 9766819 w 12027418"/>
              <a:gd name="connsiteY2066" fmla="*/ 2749550 h 2952750"/>
              <a:gd name="connsiteX2067" fmla="*/ 9741419 w 12027418"/>
              <a:gd name="connsiteY2067" fmla="*/ 2749550 h 2952750"/>
              <a:gd name="connsiteX2068" fmla="*/ 9703319 w 12027418"/>
              <a:gd name="connsiteY2068" fmla="*/ 2711450 h 2952750"/>
              <a:gd name="connsiteX2069" fmla="*/ 9677919 w 12027418"/>
              <a:gd name="connsiteY2069" fmla="*/ 2711450 h 2952750"/>
              <a:gd name="connsiteX2070" fmla="*/ 9671569 w 12027418"/>
              <a:gd name="connsiteY2070" fmla="*/ 2724150 h 2952750"/>
              <a:gd name="connsiteX2071" fmla="*/ 9696969 w 12027418"/>
              <a:gd name="connsiteY2071" fmla="*/ 2781300 h 2952750"/>
              <a:gd name="connsiteX2072" fmla="*/ 9608069 w 12027418"/>
              <a:gd name="connsiteY2072" fmla="*/ 2952750 h 2952750"/>
              <a:gd name="connsiteX2073" fmla="*/ 9481069 w 12027418"/>
              <a:gd name="connsiteY2073" fmla="*/ 2952750 h 2952750"/>
              <a:gd name="connsiteX2074" fmla="*/ 9442969 w 12027418"/>
              <a:gd name="connsiteY2074" fmla="*/ 2838450 h 2952750"/>
              <a:gd name="connsiteX2075" fmla="*/ 9411219 w 12027418"/>
              <a:gd name="connsiteY2075" fmla="*/ 2838450 h 2952750"/>
              <a:gd name="connsiteX2076" fmla="*/ 9373119 w 12027418"/>
              <a:gd name="connsiteY2076" fmla="*/ 2952750 h 2952750"/>
              <a:gd name="connsiteX2077" fmla="*/ 9328669 w 12027418"/>
              <a:gd name="connsiteY2077" fmla="*/ 2952750 h 2952750"/>
              <a:gd name="connsiteX2078" fmla="*/ 9335019 w 12027418"/>
              <a:gd name="connsiteY2078" fmla="*/ 2882900 h 2952750"/>
              <a:gd name="connsiteX2079" fmla="*/ 9335019 w 12027418"/>
              <a:gd name="connsiteY2079" fmla="*/ 2863850 h 2952750"/>
              <a:gd name="connsiteX2080" fmla="*/ 9296919 w 12027418"/>
              <a:gd name="connsiteY2080" fmla="*/ 2660650 h 2952750"/>
              <a:gd name="connsiteX2081" fmla="*/ 9309619 w 12027418"/>
              <a:gd name="connsiteY2081" fmla="*/ 2622550 h 2952750"/>
              <a:gd name="connsiteX2082" fmla="*/ 9271519 w 12027418"/>
              <a:gd name="connsiteY2082" fmla="*/ 2584450 h 2952750"/>
              <a:gd name="connsiteX2083" fmla="*/ 9201669 w 12027418"/>
              <a:gd name="connsiteY2083" fmla="*/ 2489200 h 2952750"/>
              <a:gd name="connsiteX2084" fmla="*/ 9315969 w 12027418"/>
              <a:gd name="connsiteY2084" fmla="*/ 2457450 h 2952750"/>
              <a:gd name="connsiteX2085" fmla="*/ 9315969 w 12027418"/>
              <a:gd name="connsiteY2085" fmla="*/ 2362200 h 2952750"/>
              <a:gd name="connsiteX2086" fmla="*/ 9239769 w 12027418"/>
              <a:gd name="connsiteY2086" fmla="*/ 2311400 h 2952750"/>
              <a:gd name="connsiteX2087" fmla="*/ 9315969 w 12027418"/>
              <a:gd name="connsiteY2087" fmla="*/ 2260600 h 2952750"/>
              <a:gd name="connsiteX2088" fmla="*/ 9315969 w 12027418"/>
              <a:gd name="connsiteY2088" fmla="*/ 2190750 h 2952750"/>
              <a:gd name="connsiteX2089" fmla="*/ 9246119 w 12027418"/>
              <a:gd name="connsiteY2089" fmla="*/ 2190750 h 2952750"/>
              <a:gd name="connsiteX2090" fmla="*/ 9246119 w 12027418"/>
              <a:gd name="connsiteY2090" fmla="*/ 2101850 h 2952750"/>
              <a:gd name="connsiteX2091" fmla="*/ 9322319 w 12027418"/>
              <a:gd name="connsiteY2091" fmla="*/ 2101850 h 2952750"/>
              <a:gd name="connsiteX2092" fmla="*/ 9335019 w 12027418"/>
              <a:gd name="connsiteY2092" fmla="*/ 2133600 h 2952750"/>
              <a:gd name="connsiteX2093" fmla="*/ 9322319 w 12027418"/>
              <a:gd name="connsiteY2093" fmla="*/ 2279650 h 2952750"/>
              <a:gd name="connsiteX2094" fmla="*/ 9347719 w 12027418"/>
              <a:gd name="connsiteY2094" fmla="*/ 2457450 h 2952750"/>
              <a:gd name="connsiteX2095" fmla="*/ 9538219 w 12027418"/>
              <a:gd name="connsiteY2095" fmla="*/ 2590800 h 2952750"/>
              <a:gd name="connsiteX2096" fmla="*/ 9576319 w 12027418"/>
              <a:gd name="connsiteY2096" fmla="*/ 2698750 h 2952750"/>
              <a:gd name="connsiteX2097" fmla="*/ 9493769 w 12027418"/>
              <a:gd name="connsiteY2097" fmla="*/ 2838450 h 2952750"/>
              <a:gd name="connsiteX2098" fmla="*/ 9493769 w 12027418"/>
              <a:gd name="connsiteY2098" fmla="*/ 2876550 h 2952750"/>
              <a:gd name="connsiteX2099" fmla="*/ 9506469 w 12027418"/>
              <a:gd name="connsiteY2099" fmla="*/ 2882900 h 2952750"/>
              <a:gd name="connsiteX2100" fmla="*/ 9550919 w 12027418"/>
              <a:gd name="connsiteY2100" fmla="*/ 2844800 h 2952750"/>
              <a:gd name="connsiteX2101" fmla="*/ 9538219 w 12027418"/>
              <a:gd name="connsiteY2101" fmla="*/ 2825750 h 2952750"/>
              <a:gd name="connsiteX2102" fmla="*/ 9620769 w 12027418"/>
              <a:gd name="connsiteY2102" fmla="*/ 2863850 h 2952750"/>
              <a:gd name="connsiteX2103" fmla="*/ 9627119 w 12027418"/>
              <a:gd name="connsiteY2103" fmla="*/ 2851150 h 2952750"/>
              <a:gd name="connsiteX2104" fmla="*/ 9582669 w 12027418"/>
              <a:gd name="connsiteY2104" fmla="*/ 2800350 h 2952750"/>
              <a:gd name="connsiteX2105" fmla="*/ 9677919 w 12027418"/>
              <a:gd name="connsiteY2105" fmla="*/ 2698750 h 2952750"/>
              <a:gd name="connsiteX2106" fmla="*/ 9608069 w 12027418"/>
              <a:gd name="connsiteY2106" fmla="*/ 2635250 h 2952750"/>
              <a:gd name="connsiteX2107" fmla="*/ 9601719 w 12027418"/>
              <a:gd name="connsiteY2107" fmla="*/ 2584450 h 2952750"/>
              <a:gd name="connsiteX2108" fmla="*/ 9646169 w 12027418"/>
              <a:gd name="connsiteY2108" fmla="*/ 2597150 h 2952750"/>
              <a:gd name="connsiteX2109" fmla="*/ 9652519 w 12027418"/>
              <a:gd name="connsiteY2109" fmla="*/ 2571750 h 2952750"/>
              <a:gd name="connsiteX2110" fmla="*/ 9563619 w 12027418"/>
              <a:gd name="connsiteY2110" fmla="*/ 2444750 h 2952750"/>
              <a:gd name="connsiteX2111" fmla="*/ 9557269 w 12027418"/>
              <a:gd name="connsiteY2111" fmla="*/ 2419350 h 2952750"/>
              <a:gd name="connsiteX2112" fmla="*/ 9652519 w 12027418"/>
              <a:gd name="connsiteY2112" fmla="*/ 2336800 h 2952750"/>
              <a:gd name="connsiteX2113" fmla="*/ 9690619 w 12027418"/>
              <a:gd name="connsiteY2113" fmla="*/ 2349500 h 2952750"/>
              <a:gd name="connsiteX2114" fmla="*/ 9696969 w 12027418"/>
              <a:gd name="connsiteY2114" fmla="*/ 2374900 h 2952750"/>
              <a:gd name="connsiteX2115" fmla="*/ 9639819 w 12027418"/>
              <a:gd name="connsiteY2115" fmla="*/ 2387600 h 2952750"/>
              <a:gd name="connsiteX2116" fmla="*/ 9620769 w 12027418"/>
              <a:gd name="connsiteY2116" fmla="*/ 2476500 h 2952750"/>
              <a:gd name="connsiteX2117" fmla="*/ 9620769 w 12027418"/>
              <a:gd name="connsiteY2117" fmla="*/ 2508250 h 2952750"/>
              <a:gd name="connsiteX2118" fmla="*/ 9779519 w 12027418"/>
              <a:gd name="connsiteY2118" fmla="*/ 2552700 h 2952750"/>
              <a:gd name="connsiteX2119" fmla="*/ 9798569 w 12027418"/>
              <a:gd name="connsiteY2119" fmla="*/ 2571750 h 2952750"/>
              <a:gd name="connsiteX2120" fmla="*/ 9836669 w 12027418"/>
              <a:gd name="connsiteY2120" fmla="*/ 2501900 h 2952750"/>
              <a:gd name="connsiteX2121" fmla="*/ 9862069 w 12027418"/>
              <a:gd name="connsiteY2121" fmla="*/ 2457450 h 2952750"/>
              <a:gd name="connsiteX2122" fmla="*/ 9849369 w 12027418"/>
              <a:gd name="connsiteY2122" fmla="*/ 2501900 h 2952750"/>
              <a:gd name="connsiteX2123" fmla="*/ 9874769 w 12027418"/>
              <a:gd name="connsiteY2123" fmla="*/ 2508250 h 2952750"/>
              <a:gd name="connsiteX2124" fmla="*/ 9938269 w 12027418"/>
              <a:gd name="connsiteY2124" fmla="*/ 2413000 h 2952750"/>
              <a:gd name="connsiteX2125" fmla="*/ 9995419 w 12027418"/>
              <a:gd name="connsiteY2125" fmla="*/ 2343150 h 2952750"/>
              <a:gd name="connsiteX2126" fmla="*/ 9995419 w 12027418"/>
              <a:gd name="connsiteY2126" fmla="*/ 2324100 h 2952750"/>
              <a:gd name="connsiteX2127" fmla="*/ 9957319 w 12027418"/>
              <a:gd name="connsiteY2127" fmla="*/ 2311400 h 2952750"/>
              <a:gd name="connsiteX2128" fmla="*/ 10027169 w 12027418"/>
              <a:gd name="connsiteY2128" fmla="*/ 2203450 h 2952750"/>
              <a:gd name="connsiteX2129" fmla="*/ 9995419 w 12027418"/>
              <a:gd name="connsiteY2129" fmla="*/ 2222500 h 2952750"/>
              <a:gd name="connsiteX2130" fmla="*/ 9938269 w 12027418"/>
              <a:gd name="connsiteY2130" fmla="*/ 2203450 h 2952750"/>
              <a:gd name="connsiteX2131" fmla="*/ 9938269 w 12027418"/>
              <a:gd name="connsiteY2131" fmla="*/ 2159000 h 2952750"/>
              <a:gd name="connsiteX2132" fmla="*/ 9950969 w 12027418"/>
              <a:gd name="connsiteY2132" fmla="*/ 2165350 h 2952750"/>
              <a:gd name="connsiteX2133" fmla="*/ 9970019 w 12027418"/>
              <a:gd name="connsiteY2133" fmla="*/ 2127250 h 2952750"/>
              <a:gd name="connsiteX2134" fmla="*/ 9982719 w 12027418"/>
              <a:gd name="connsiteY2134" fmla="*/ 2146300 h 2952750"/>
              <a:gd name="connsiteX2135" fmla="*/ 9995419 w 12027418"/>
              <a:gd name="connsiteY2135" fmla="*/ 2120900 h 2952750"/>
              <a:gd name="connsiteX2136" fmla="*/ 9963669 w 12027418"/>
              <a:gd name="connsiteY2136" fmla="*/ 2108200 h 2952750"/>
              <a:gd name="connsiteX2137" fmla="*/ 9989069 w 12027418"/>
              <a:gd name="connsiteY2137" fmla="*/ 2095500 h 2952750"/>
              <a:gd name="connsiteX2138" fmla="*/ 10052569 w 12027418"/>
              <a:gd name="connsiteY2138" fmla="*/ 2108200 h 2952750"/>
              <a:gd name="connsiteX2139" fmla="*/ 10122419 w 12027418"/>
              <a:gd name="connsiteY2139" fmla="*/ 2006600 h 2952750"/>
              <a:gd name="connsiteX2140" fmla="*/ 10128769 w 12027418"/>
              <a:gd name="connsiteY2140" fmla="*/ 1949450 h 2952750"/>
              <a:gd name="connsiteX2141" fmla="*/ 10128769 w 12027418"/>
              <a:gd name="connsiteY2141" fmla="*/ 2025650 h 2952750"/>
              <a:gd name="connsiteX2142" fmla="*/ 10185919 w 12027418"/>
              <a:gd name="connsiteY2142" fmla="*/ 2025650 h 2952750"/>
              <a:gd name="connsiteX2143" fmla="*/ 10141469 w 12027418"/>
              <a:gd name="connsiteY2143" fmla="*/ 2051050 h 2952750"/>
              <a:gd name="connsiteX2144" fmla="*/ 10211319 w 12027418"/>
              <a:gd name="connsiteY2144" fmla="*/ 2082800 h 2952750"/>
              <a:gd name="connsiteX2145" fmla="*/ 10268469 w 12027418"/>
              <a:gd name="connsiteY2145" fmla="*/ 2019300 h 2952750"/>
              <a:gd name="connsiteX2146" fmla="*/ 10243069 w 12027418"/>
              <a:gd name="connsiteY2146" fmla="*/ 1993900 h 2952750"/>
              <a:gd name="connsiteX2147" fmla="*/ 10217669 w 12027418"/>
              <a:gd name="connsiteY2147" fmla="*/ 2025650 h 2952750"/>
              <a:gd name="connsiteX2148" fmla="*/ 10166869 w 12027418"/>
              <a:gd name="connsiteY2148" fmla="*/ 1981200 h 2952750"/>
              <a:gd name="connsiteX2149" fmla="*/ 10255769 w 12027418"/>
              <a:gd name="connsiteY2149" fmla="*/ 1917700 h 2952750"/>
              <a:gd name="connsiteX2150" fmla="*/ 10236719 w 12027418"/>
              <a:gd name="connsiteY2150" fmla="*/ 1911350 h 2952750"/>
              <a:gd name="connsiteX2151" fmla="*/ 10268469 w 12027418"/>
              <a:gd name="connsiteY2151" fmla="*/ 1847850 h 2952750"/>
              <a:gd name="connsiteX2152" fmla="*/ 10255769 w 12027418"/>
              <a:gd name="connsiteY2152" fmla="*/ 1797050 h 2952750"/>
              <a:gd name="connsiteX2153" fmla="*/ 10236719 w 12027418"/>
              <a:gd name="connsiteY2153" fmla="*/ 1797050 h 2952750"/>
              <a:gd name="connsiteX2154" fmla="*/ 10236719 w 12027418"/>
              <a:gd name="connsiteY2154" fmla="*/ 1854200 h 2952750"/>
              <a:gd name="connsiteX2155" fmla="*/ 10204969 w 12027418"/>
              <a:gd name="connsiteY2155" fmla="*/ 1809750 h 2952750"/>
              <a:gd name="connsiteX2156" fmla="*/ 10204969 w 12027418"/>
              <a:gd name="connsiteY2156" fmla="*/ 1841500 h 2952750"/>
              <a:gd name="connsiteX2157" fmla="*/ 10192269 w 12027418"/>
              <a:gd name="connsiteY2157" fmla="*/ 1854200 h 2952750"/>
              <a:gd name="connsiteX2158" fmla="*/ 10185919 w 12027418"/>
              <a:gd name="connsiteY2158" fmla="*/ 1822450 h 2952750"/>
              <a:gd name="connsiteX2159" fmla="*/ 10173219 w 12027418"/>
              <a:gd name="connsiteY2159" fmla="*/ 1809750 h 2952750"/>
              <a:gd name="connsiteX2160" fmla="*/ 10160519 w 12027418"/>
              <a:gd name="connsiteY2160" fmla="*/ 1879600 h 2952750"/>
              <a:gd name="connsiteX2161" fmla="*/ 10147819 w 12027418"/>
              <a:gd name="connsiteY2161" fmla="*/ 1885950 h 2952750"/>
              <a:gd name="connsiteX2162" fmla="*/ 10116069 w 12027418"/>
              <a:gd name="connsiteY2162" fmla="*/ 1860550 h 2952750"/>
              <a:gd name="connsiteX2163" fmla="*/ 10103369 w 12027418"/>
              <a:gd name="connsiteY2163" fmla="*/ 1873250 h 2952750"/>
              <a:gd name="connsiteX2164" fmla="*/ 10116069 w 12027418"/>
              <a:gd name="connsiteY2164" fmla="*/ 1930400 h 2952750"/>
              <a:gd name="connsiteX2165" fmla="*/ 10103369 w 12027418"/>
              <a:gd name="connsiteY2165" fmla="*/ 1879600 h 2952750"/>
              <a:gd name="connsiteX2166" fmla="*/ 10109719 w 12027418"/>
              <a:gd name="connsiteY2166" fmla="*/ 1835150 h 2952750"/>
              <a:gd name="connsiteX2167" fmla="*/ 10128769 w 12027418"/>
              <a:gd name="connsiteY2167" fmla="*/ 1854200 h 2952750"/>
              <a:gd name="connsiteX2168" fmla="*/ 10154169 w 12027418"/>
              <a:gd name="connsiteY2168" fmla="*/ 1854200 h 2952750"/>
              <a:gd name="connsiteX2169" fmla="*/ 10179569 w 12027418"/>
              <a:gd name="connsiteY2169" fmla="*/ 1771650 h 2952750"/>
              <a:gd name="connsiteX2170" fmla="*/ 10192269 w 12027418"/>
              <a:gd name="connsiteY2170" fmla="*/ 1784350 h 2952750"/>
              <a:gd name="connsiteX2171" fmla="*/ 10224019 w 12027418"/>
              <a:gd name="connsiteY2171" fmla="*/ 1765300 h 2952750"/>
              <a:gd name="connsiteX2172" fmla="*/ 10255769 w 12027418"/>
              <a:gd name="connsiteY2172" fmla="*/ 1778000 h 2952750"/>
              <a:gd name="connsiteX2173" fmla="*/ 6807719 w 12027418"/>
              <a:gd name="connsiteY2173" fmla="*/ 1790700 h 2952750"/>
              <a:gd name="connsiteX2174" fmla="*/ 6801369 w 12027418"/>
              <a:gd name="connsiteY2174" fmla="*/ 1778000 h 2952750"/>
              <a:gd name="connsiteX2175" fmla="*/ 6839469 w 12027418"/>
              <a:gd name="connsiteY2175" fmla="*/ 1765300 h 2952750"/>
              <a:gd name="connsiteX2176" fmla="*/ 6807719 w 12027418"/>
              <a:gd name="connsiteY2176" fmla="*/ 1790700 h 2952750"/>
              <a:gd name="connsiteX2177" fmla="*/ 5023368 w 12027418"/>
              <a:gd name="connsiteY2177" fmla="*/ 1765300 h 2952750"/>
              <a:gd name="connsiteX2178" fmla="*/ 5017018 w 12027418"/>
              <a:gd name="connsiteY2178" fmla="*/ 1784350 h 2952750"/>
              <a:gd name="connsiteX2179" fmla="*/ 4991618 w 12027418"/>
              <a:gd name="connsiteY2179" fmla="*/ 1784350 h 2952750"/>
              <a:gd name="connsiteX2180" fmla="*/ 5004318 w 12027418"/>
              <a:gd name="connsiteY2180" fmla="*/ 1765300 h 2952750"/>
              <a:gd name="connsiteX2181" fmla="*/ 5023368 w 12027418"/>
              <a:gd name="connsiteY2181" fmla="*/ 1765300 h 2952750"/>
              <a:gd name="connsiteX2182" fmla="*/ 3016769 w 12027418"/>
              <a:gd name="connsiteY2182" fmla="*/ 1765300 h 2952750"/>
              <a:gd name="connsiteX2183" fmla="*/ 3035819 w 12027418"/>
              <a:gd name="connsiteY2183" fmla="*/ 1822450 h 2952750"/>
              <a:gd name="connsiteX2184" fmla="*/ 2997719 w 12027418"/>
              <a:gd name="connsiteY2184" fmla="*/ 1765300 h 2952750"/>
              <a:gd name="connsiteX2185" fmla="*/ 3016769 w 12027418"/>
              <a:gd name="connsiteY2185" fmla="*/ 1765300 h 2952750"/>
              <a:gd name="connsiteX2186" fmla="*/ 1721368 w 12027418"/>
              <a:gd name="connsiteY2186" fmla="*/ 1765300 h 2952750"/>
              <a:gd name="connsiteX2187" fmla="*/ 1734068 w 12027418"/>
              <a:gd name="connsiteY2187" fmla="*/ 1803400 h 2952750"/>
              <a:gd name="connsiteX2188" fmla="*/ 1670568 w 12027418"/>
              <a:gd name="connsiteY2188" fmla="*/ 1803400 h 2952750"/>
              <a:gd name="connsiteX2189" fmla="*/ 1664218 w 12027418"/>
              <a:gd name="connsiteY2189" fmla="*/ 1790700 h 2952750"/>
              <a:gd name="connsiteX2190" fmla="*/ 1689618 w 12027418"/>
              <a:gd name="connsiteY2190" fmla="*/ 1765300 h 2952750"/>
              <a:gd name="connsiteX2191" fmla="*/ 1721368 w 12027418"/>
              <a:gd name="connsiteY2191" fmla="*/ 1765300 h 2952750"/>
              <a:gd name="connsiteX2192" fmla="*/ 7195069 w 12027418"/>
              <a:gd name="connsiteY2192" fmla="*/ 1778000 h 2952750"/>
              <a:gd name="connsiteX2193" fmla="*/ 7163319 w 12027418"/>
              <a:gd name="connsiteY2193" fmla="*/ 1797050 h 2952750"/>
              <a:gd name="connsiteX2194" fmla="*/ 7195069 w 12027418"/>
              <a:gd name="connsiteY2194" fmla="*/ 1758950 h 2952750"/>
              <a:gd name="connsiteX2195" fmla="*/ 7195069 w 12027418"/>
              <a:gd name="connsiteY2195" fmla="*/ 1778000 h 2952750"/>
              <a:gd name="connsiteX2196" fmla="*/ 9385819 w 12027418"/>
              <a:gd name="connsiteY2196" fmla="*/ 1790700 h 2952750"/>
              <a:gd name="connsiteX2197" fmla="*/ 9328669 w 12027418"/>
              <a:gd name="connsiteY2197" fmla="*/ 1797050 h 2952750"/>
              <a:gd name="connsiteX2198" fmla="*/ 9347719 w 12027418"/>
              <a:gd name="connsiteY2198" fmla="*/ 1752600 h 2952750"/>
              <a:gd name="connsiteX2199" fmla="*/ 9385819 w 12027418"/>
              <a:gd name="connsiteY2199" fmla="*/ 1790700 h 2952750"/>
              <a:gd name="connsiteX2200" fmla="*/ 9214369 w 12027418"/>
              <a:gd name="connsiteY2200" fmla="*/ 1771650 h 2952750"/>
              <a:gd name="connsiteX2201" fmla="*/ 9227069 w 12027418"/>
              <a:gd name="connsiteY2201" fmla="*/ 1752600 h 2952750"/>
              <a:gd name="connsiteX2202" fmla="*/ 9214369 w 12027418"/>
              <a:gd name="connsiteY2202" fmla="*/ 1771650 h 2952750"/>
              <a:gd name="connsiteX2203" fmla="*/ 7868169 w 12027418"/>
              <a:gd name="connsiteY2203" fmla="*/ 1758950 h 2952750"/>
              <a:gd name="connsiteX2204" fmla="*/ 7874519 w 12027418"/>
              <a:gd name="connsiteY2204" fmla="*/ 1746250 h 2952750"/>
              <a:gd name="connsiteX2205" fmla="*/ 7868169 w 12027418"/>
              <a:gd name="connsiteY2205" fmla="*/ 1758950 h 2952750"/>
              <a:gd name="connsiteX2206" fmla="*/ 6236218 w 12027418"/>
              <a:gd name="connsiteY2206" fmla="*/ 1765300 h 2952750"/>
              <a:gd name="connsiteX2207" fmla="*/ 6160018 w 12027418"/>
              <a:gd name="connsiteY2207" fmla="*/ 1866900 h 2952750"/>
              <a:gd name="connsiteX2208" fmla="*/ 6140968 w 12027418"/>
              <a:gd name="connsiteY2208" fmla="*/ 1822450 h 2952750"/>
              <a:gd name="connsiteX2209" fmla="*/ 6179068 w 12027418"/>
              <a:gd name="connsiteY2209" fmla="*/ 1733550 h 2952750"/>
              <a:gd name="connsiteX2210" fmla="*/ 6236218 w 12027418"/>
              <a:gd name="connsiteY2210" fmla="*/ 1765300 h 2952750"/>
              <a:gd name="connsiteX2211" fmla="*/ 3251718 w 12027418"/>
              <a:gd name="connsiteY2211" fmla="*/ 1739900 h 2952750"/>
              <a:gd name="connsiteX2212" fmla="*/ 3200919 w 12027418"/>
              <a:gd name="connsiteY2212" fmla="*/ 1727200 h 2952750"/>
              <a:gd name="connsiteX2213" fmla="*/ 3251718 w 12027418"/>
              <a:gd name="connsiteY2213" fmla="*/ 1739900 h 2952750"/>
              <a:gd name="connsiteX2214" fmla="*/ 2985019 w 12027418"/>
              <a:gd name="connsiteY2214" fmla="*/ 1752600 h 2952750"/>
              <a:gd name="connsiteX2215" fmla="*/ 2972319 w 12027418"/>
              <a:gd name="connsiteY2215" fmla="*/ 1727200 h 2952750"/>
              <a:gd name="connsiteX2216" fmla="*/ 2985019 w 12027418"/>
              <a:gd name="connsiteY2216" fmla="*/ 1752600 h 2952750"/>
              <a:gd name="connsiteX2217" fmla="*/ 2838969 w 12027418"/>
              <a:gd name="connsiteY2217" fmla="*/ 1739900 h 2952750"/>
              <a:gd name="connsiteX2218" fmla="*/ 2794519 w 12027418"/>
              <a:gd name="connsiteY2218" fmla="*/ 1733550 h 2952750"/>
              <a:gd name="connsiteX2219" fmla="*/ 2781819 w 12027418"/>
              <a:gd name="connsiteY2219" fmla="*/ 1746250 h 2952750"/>
              <a:gd name="connsiteX2220" fmla="*/ 2838969 w 12027418"/>
              <a:gd name="connsiteY2220" fmla="*/ 1784350 h 2952750"/>
              <a:gd name="connsiteX2221" fmla="*/ 2800869 w 12027418"/>
              <a:gd name="connsiteY2221" fmla="*/ 1784350 h 2952750"/>
              <a:gd name="connsiteX2222" fmla="*/ 2762769 w 12027418"/>
              <a:gd name="connsiteY2222" fmla="*/ 1733550 h 2952750"/>
              <a:gd name="connsiteX2223" fmla="*/ 2788169 w 12027418"/>
              <a:gd name="connsiteY2223" fmla="*/ 1727200 h 2952750"/>
              <a:gd name="connsiteX2224" fmla="*/ 2838969 w 12027418"/>
              <a:gd name="connsiteY2224" fmla="*/ 1739900 h 2952750"/>
              <a:gd name="connsiteX2225" fmla="*/ 11271769 w 12027418"/>
              <a:gd name="connsiteY2225" fmla="*/ 1758950 h 2952750"/>
              <a:gd name="connsiteX2226" fmla="*/ 11290819 w 12027418"/>
              <a:gd name="connsiteY2226" fmla="*/ 1720850 h 2952750"/>
              <a:gd name="connsiteX2227" fmla="*/ 11271769 w 12027418"/>
              <a:gd name="connsiteY2227" fmla="*/ 1758950 h 2952750"/>
              <a:gd name="connsiteX2228" fmla="*/ 10554219 w 12027418"/>
              <a:gd name="connsiteY2228" fmla="*/ 1765300 h 2952750"/>
              <a:gd name="connsiteX2229" fmla="*/ 10541519 w 12027418"/>
              <a:gd name="connsiteY2229" fmla="*/ 1797050 h 2952750"/>
              <a:gd name="connsiteX2230" fmla="*/ 10528819 w 12027418"/>
              <a:gd name="connsiteY2230" fmla="*/ 1720850 h 2952750"/>
              <a:gd name="connsiteX2231" fmla="*/ 10554219 w 12027418"/>
              <a:gd name="connsiteY2231" fmla="*/ 1765300 h 2952750"/>
              <a:gd name="connsiteX2232" fmla="*/ 6140968 w 12027418"/>
              <a:gd name="connsiteY2232" fmla="*/ 1746250 h 2952750"/>
              <a:gd name="connsiteX2233" fmla="*/ 6121918 w 12027418"/>
              <a:gd name="connsiteY2233" fmla="*/ 1746250 h 2952750"/>
              <a:gd name="connsiteX2234" fmla="*/ 6121918 w 12027418"/>
              <a:gd name="connsiteY2234" fmla="*/ 1720850 h 2952750"/>
              <a:gd name="connsiteX2235" fmla="*/ 6134618 w 12027418"/>
              <a:gd name="connsiteY2235" fmla="*/ 1720850 h 2952750"/>
              <a:gd name="connsiteX2236" fmla="*/ 6140968 w 12027418"/>
              <a:gd name="connsiteY2236" fmla="*/ 1746250 h 2952750"/>
              <a:gd name="connsiteX2237" fmla="*/ 5582168 w 12027418"/>
              <a:gd name="connsiteY2237" fmla="*/ 1911350 h 2952750"/>
              <a:gd name="connsiteX2238" fmla="*/ 5594868 w 12027418"/>
              <a:gd name="connsiteY2238" fmla="*/ 1924050 h 2952750"/>
              <a:gd name="connsiteX2239" fmla="*/ 5613918 w 12027418"/>
              <a:gd name="connsiteY2239" fmla="*/ 1924050 h 2952750"/>
              <a:gd name="connsiteX2240" fmla="*/ 5652018 w 12027418"/>
              <a:gd name="connsiteY2240" fmla="*/ 1879600 h 2952750"/>
              <a:gd name="connsiteX2241" fmla="*/ 5658368 w 12027418"/>
              <a:gd name="connsiteY2241" fmla="*/ 1892300 h 2952750"/>
              <a:gd name="connsiteX2242" fmla="*/ 5639318 w 12027418"/>
              <a:gd name="connsiteY2242" fmla="*/ 1943100 h 2952750"/>
              <a:gd name="connsiteX2243" fmla="*/ 5671068 w 12027418"/>
              <a:gd name="connsiteY2243" fmla="*/ 1962150 h 2952750"/>
              <a:gd name="connsiteX2244" fmla="*/ 5690118 w 12027418"/>
              <a:gd name="connsiteY2244" fmla="*/ 1962150 h 2952750"/>
              <a:gd name="connsiteX2245" fmla="*/ 5690118 w 12027418"/>
              <a:gd name="connsiteY2245" fmla="*/ 2038350 h 2952750"/>
              <a:gd name="connsiteX2246" fmla="*/ 5569468 w 12027418"/>
              <a:gd name="connsiteY2246" fmla="*/ 2152650 h 2952750"/>
              <a:gd name="connsiteX2247" fmla="*/ 5556768 w 12027418"/>
              <a:gd name="connsiteY2247" fmla="*/ 2146300 h 2952750"/>
              <a:gd name="connsiteX2248" fmla="*/ 5550418 w 12027418"/>
              <a:gd name="connsiteY2248" fmla="*/ 2127250 h 2952750"/>
              <a:gd name="connsiteX2249" fmla="*/ 5620268 w 12027418"/>
              <a:gd name="connsiteY2249" fmla="*/ 2006600 h 2952750"/>
              <a:gd name="connsiteX2250" fmla="*/ 5582168 w 12027418"/>
              <a:gd name="connsiteY2250" fmla="*/ 2006600 h 2952750"/>
              <a:gd name="connsiteX2251" fmla="*/ 5448818 w 12027418"/>
              <a:gd name="connsiteY2251" fmla="*/ 2070100 h 2952750"/>
              <a:gd name="connsiteX2252" fmla="*/ 5328168 w 12027418"/>
              <a:gd name="connsiteY2252" fmla="*/ 1955800 h 2952750"/>
              <a:gd name="connsiteX2253" fmla="*/ 5309118 w 12027418"/>
              <a:gd name="connsiteY2253" fmla="*/ 1917700 h 2952750"/>
              <a:gd name="connsiteX2254" fmla="*/ 5378968 w 12027418"/>
              <a:gd name="connsiteY2254" fmla="*/ 1835150 h 2952750"/>
              <a:gd name="connsiteX2255" fmla="*/ 5328168 w 12027418"/>
              <a:gd name="connsiteY2255" fmla="*/ 1797050 h 2952750"/>
              <a:gd name="connsiteX2256" fmla="*/ 5340868 w 12027418"/>
              <a:gd name="connsiteY2256" fmla="*/ 1739900 h 2952750"/>
              <a:gd name="connsiteX2257" fmla="*/ 5423418 w 12027418"/>
              <a:gd name="connsiteY2257" fmla="*/ 1752600 h 2952750"/>
              <a:gd name="connsiteX2258" fmla="*/ 5429768 w 12027418"/>
              <a:gd name="connsiteY2258" fmla="*/ 1714500 h 2952750"/>
              <a:gd name="connsiteX2259" fmla="*/ 5582168 w 12027418"/>
              <a:gd name="connsiteY2259" fmla="*/ 1911350 h 2952750"/>
              <a:gd name="connsiteX2260" fmla="*/ 2210319 w 12027418"/>
              <a:gd name="connsiteY2260" fmla="*/ 1778000 h 2952750"/>
              <a:gd name="connsiteX2261" fmla="*/ 2216669 w 12027418"/>
              <a:gd name="connsiteY2261" fmla="*/ 1714500 h 2952750"/>
              <a:gd name="connsiteX2262" fmla="*/ 2210319 w 12027418"/>
              <a:gd name="connsiteY2262" fmla="*/ 1778000 h 2952750"/>
              <a:gd name="connsiteX2263" fmla="*/ 1156218 w 12027418"/>
              <a:gd name="connsiteY2263" fmla="*/ 1733550 h 2952750"/>
              <a:gd name="connsiteX2264" fmla="*/ 1168918 w 12027418"/>
              <a:gd name="connsiteY2264" fmla="*/ 1714500 h 2952750"/>
              <a:gd name="connsiteX2265" fmla="*/ 1156218 w 12027418"/>
              <a:gd name="connsiteY2265" fmla="*/ 1733550 h 2952750"/>
              <a:gd name="connsiteX2266" fmla="*/ 3327918 w 12027418"/>
              <a:gd name="connsiteY2266" fmla="*/ 1739900 h 2952750"/>
              <a:gd name="connsiteX2267" fmla="*/ 3277118 w 12027418"/>
              <a:gd name="connsiteY2267" fmla="*/ 1739900 h 2952750"/>
              <a:gd name="connsiteX2268" fmla="*/ 3296168 w 12027418"/>
              <a:gd name="connsiteY2268" fmla="*/ 1708150 h 2952750"/>
              <a:gd name="connsiteX2269" fmla="*/ 3327918 w 12027418"/>
              <a:gd name="connsiteY2269" fmla="*/ 1739900 h 2952750"/>
              <a:gd name="connsiteX2270" fmla="*/ 9347719 w 12027418"/>
              <a:gd name="connsiteY2270" fmla="*/ 1708150 h 2952750"/>
              <a:gd name="connsiteX2271" fmla="*/ 9322319 w 12027418"/>
              <a:gd name="connsiteY2271" fmla="*/ 1714500 h 2952750"/>
              <a:gd name="connsiteX2272" fmla="*/ 9315969 w 12027418"/>
              <a:gd name="connsiteY2272" fmla="*/ 1701800 h 2952750"/>
              <a:gd name="connsiteX2273" fmla="*/ 9347719 w 12027418"/>
              <a:gd name="connsiteY2273" fmla="*/ 1708150 h 2952750"/>
              <a:gd name="connsiteX2274" fmla="*/ 6375918 w 12027418"/>
              <a:gd name="connsiteY2274" fmla="*/ 1708150 h 2952750"/>
              <a:gd name="connsiteX2275" fmla="*/ 6382268 w 12027418"/>
              <a:gd name="connsiteY2275" fmla="*/ 1689100 h 2952750"/>
              <a:gd name="connsiteX2276" fmla="*/ 6375918 w 12027418"/>
              <a:gd name="connsiteY2276" fmla="*/ 1708150 h 2952750"/>
              <a:gd name="connsiteX2277" fmla="*/ 6293368 w 12027418"/>
              <a:gd name="connsiteY2277" fmla="*/ 1701800 h 2952750"/>
              <a:gd name="connsiteX2278" fmla="*/ 6299718 w 12027418"/>
              <a:gd name="connsiteY2278" fmla="*/ 1689100 h 2952750"/>
              <a:gd name="connsiteX2279" fmla="*/ 6293368 w 12027418"/>
              <a:gd name="connsiteY2279" fmla="*/ 1701800 h 2952750"/>
              <a:gd name="connsiteX2280" fmla="*/ 3156469 w 12027418"/>
              <a:gd name="connsiteY2280" fmla="*/ 1714500 h 2952750"/>
              <a:gd name="connsiteX2281" fmla="*/ 3150119 w 12027418"/>
              <a:gd name="connsiteY2281" fmla="*/ 1701800 h 2952750"/>
              <a:gd name="connsiteX2282" fmla="*/ 3200919 w 12027418"/>
              <a:gd name="connsiteY2282" fmla="*/ 1695450 h 2952750"/>
              <a:gd name="connsiteX2283" fmla="*/ 3156469 w 12027418"/>
              <a:gd name="connsiteY2283" fmla="*/ 1714500 h 2952750"/>
              <a:gd name="connsiteX2284" fmla="*/ 8179319 w 12027418"/>
              <a:gd name="connsiteY2284" fmla="*/ 1778000 h 2952750"/>
              <a:gd name="connsiteX2285" fmla="*/ 8026919 w 12027418"/>
              <a:gd name="connsiteY2285" fmla="*/ 1968500 h 2952750"/>
              <a:gd name="connsiteX2286" fmla="*/ 8007869 w 12027418"/>
              <a:gd name="connsiteY2286" fmla="*/ 1968500 h 2952750"/>
              <a:gd name="connsiteX2287" fmla="*/ 7982469 w 12027418"/>
              <a:gd name="connsiteY2287" fmla="*/ 1974850 h 2952750"/>
              <a:gd name="connsiteX2288" fmla="*/ 8039619 w 12027418"/>
              <a:gd name="connsiteY2288" fmla="*/ 2012950 h 2952750"/>
              <a:gd name="connsiteX2289" fmla="*/ 8033269 w 12027418"/>
              <a:gd name="connsiteY2289" fmla="*/ 2057400 h 2952750"/>
              <a:gd name="connsiteX2290" fmla="*/ 7976119 w 12027418"/>
              <a:gd name="connsiteY2290" fmla="*/ 2006600 h 2952750"/>
              <a:gd name="connsiteX2291" fmla="*/ 7893569 w 12027418"/>
              <a:gd name="connsiteY2291" fmla="*/ 2006600 h 2952750"/>
              <a:gd name="connsiteX2292" fmla="*/ 7887219 w 12027418"/>
              <a:gd name="connsiteY2292" fmla="*/ 1981200 h 2952750"/>
              <a:gd name="connsiteX2293" fmla="*/ 7969769 w 12027418"/>
              <a:gd name="connsiteY2293" fmla="*/ 1841500 h 2952750"/>
              <a:gd name="connsiteX2294" fmla="*/ 7995169 w 12027418"/>
              <a:gd name="connsiteY2294" fmla="*/ 1828800 h 2952750"/>
              <a:gd name="connsiteX2295" fmla="*/ 8160269 w 12027418"/>
              <a:gd name="connsiteY2295" fmla="*/ 1682750 h 2952750"/>
              <a:gd name="connsiteX2296" fmla="*/ 8179319 w 12027418"/>
              <a:gd name="connsiteY2296" fmla="*/ 1778000 h 2952750"/>
              <a:gd name="connsiteX2297" fmla="*/ 5702818 w 12027418"/>
              <a:gd name="connsiteY2297" fmla="*/ 1765300 h 2952750"/>
              <a:gd name="connsiteX2298" fmla="*/ 5696468 w 12027418"/>
              <a:gd name="connsiteY2298" fmla="*/ 1809750 h 2952750"/>
              <a:gd name="connsiteX2299" fmla="*/ 5671068 w 12027418"/>
              <a:gd name="connsiteY2299" fmla="*/ 1720850 h 2952750"/>
              <a:gd name="connsiteX2300" fmla="*/ 5620268 w 12027418"/>
              <a:gd name="connsiteY2300" fmla="*/ 1689100 h 2952750"/>
              <a:gd name="connsiteX2301" fmla="*/ 5690118 w 12027418"/>
              <a:gd name="connsiteY2301" fmla="*/ 1689100 h 2952750"/>
              <a:gd name="connsiteX2302" fmla="*/ 5702818 w 12027418"/>
              <a:gd name="connsiteY2302" fmla="*/ 1765300 h 2952750"/>
              <a:gd name="connsiteX2303" fmla="*/ 4794768 w 12027418"/>
              <a:gd name="connsiteY2303" fmla="*/ 1765300 h 2952750"/>
              <a:gd name="connsiteX2304" fmla="*/ 4763018 w 12027418"/>
              <a:gd name="connsiteY2304" fmla="*/ 1797050 h 2952750"/>
              <a:gd name="connsiteX2305" fmla="*/ 4769368 w 12027418"/>
              <a:gd name="connsiteY2305" fmla="*/ 1758950 h 2952750"/>
              <a:gd name="connsiteX2306" fmla="*/ 4750318 w 12027418"/>
              <a:gd name="connsiteY2306" fmla="*/ 1752600 h 2952750"/>
              <a:gd name="connsiteX2307" fmla="*/ 4655068 w 12027418"/>
              <a:gd name="connsiteY2307" fmla="*/ 1841500 h 2952750"/>
              <a:gd name="connsiteX2308" fmla="*/ 4667768 w 12027418"/>
              <a:gd name="connsiteY2308" fmla="*/ 1860550 h 2952750"/>
              <a:gd name="connsiteX2309" fmla="*/ 4718568 w 12027418"/>
              <a:gd name="connsiteY2309" fmla="*/ 1847850 h 2952750"/>
              <a:gd name="connsiteX2310" fmla="*/ 4743968 w 12027418"/>
              <a:gd name="connsiteY2310" fmla="*/ 1822450 h 2952750"/>
              <a:gd name="connsiteX2311" fmla="*/ 4686818 w 12027418"/>
              <a:gd name="connsiteY2311" fmla="*/ 1898650 h 2952750"/>
              <a:gd name="connsiteX2312" fmla="*/ 4693168 w 12027418"/>
              <a:gd name="connsiteY2312" fmla="*/ 1917700 h 2952750"/>
              <a:gd name="connsiteX2313" fmla="*/ 4813818 w 12027418"/>
              <a:gd name="connsiteY2313" fmla="*/ 1803400 h 2952750"/>
              <a:gd name="connsiteX2314" fmla="*/ 4896368 w 12027418"/>
              <a:gd name="connsiteY2314" fmla="*/ 1879600 h 2952750"/>
              <a:gd name="connsiteX2315" fmla="*/ 4807468 w 12027418"/>
              <a:gd name="connsiteY2315" fmla="*/ 1943100 h 2952750"/>
              <a:gd name="connsiteX2316" fmla="*/ 4826518 w 12027418"/>
              <a:gd name="connsiteY2316" fmla="*/ 1949450 h 2952750"/>
              <a:gd name="connsiteX2317" fmla="*/ 4820168 w 12027418"/>
              <a:gd name="connsiteY2317" fmla="*/ 1974850 h 2952750"/>
              <a:gd name="connsiteX2318" fmla="*/ 4801118 w 12027418"/>
              <a:gd name="connsiteY2318" fmla="*/ 1987550 h 2952750"/>
              <a:gd name="connsiteX2319" fmla="*/ 4801118 w 12027418"/>
              <a:gd name="connsiteY2319" fmla="*/ 1949450 h 2952750"/>
              <a:gd name="connsiteX2320" fmla="*/ 4750318 w 12027418"/>
              <a:gd name="connsiteY2320" fmla="*/ 1981200 h 2952750"/>
              <a:gd name="connsiteX2321" fmla="*/ 4712218 w 12027418"/>
              <a:gd name="connsiteY2321" fmla="*/ 2082800 h 2952750"/>
              <a:gd name="connsiteX2322" fmla="*/ 4820168 w 12027418"/>
              <a:gd name="connsiteY2322" fmla="*/ 2203450 h 2952750"/>
              <a:gd name="connsiteX2323" fmla="*/ 4686818 w 12027418"/>
              <a:gd name="connsiteY2323" fmla="*/ 2101850 h 2952750"/>
              <a:gd name="connsiteX2324" fmla="*/ 4623318 w 12027418"/>
              <a:gd name="connsiteY2324" fmla="*/ 2038350 h 2952750"/>
              <a:gd name="connsiteX2325" fmla="*/ 4591568 w 12027418"/>
              <a:gd name="connsiteY2325" fmla="*/ 2038350 h 2952750"/>
              <a:gd name="connsiteX2326" fmla="*/ 4566168 w 12027418"/>
              <a:gd name="connsiteY2326" fmla="*/ 2006600 h 2952750"/>
              <a:gd name="connsiteX2327" fmla="*/ 4597918 w 12027418"/>
              <a:gd name="connsiteY2327" fmla="*/ 1879600 h 2952750"/>
              <a:gd name="connsiteX2328" fmla="*/ 4585218 w 12027418"/>
              <a:gd name="connsiteY2328" fmla="*/ 1847850 h 2952750"/>
              <a:gd name="connsiteX2329" fmla="*/ 4547118 w 12027418"/>
              <a:gd name="connsiteY2329" fmla="*/ 2012950 h 2952750"/>
              <a:gd name="connsiteX2330" fmla="*/ 4585218 w 12027418"/>
              <a:gd name="connsiteY2330" fmla="*/ 2070100 h 2952750"/>
              <a:gd name="connsiteX2331" fmla="*/ 4521718 w 12027418"/>
              <a:gd name="connsiteY2331" fmla="*/ 2101850 h 2952750"/>
              <a:gd name="connsiteX2332" fmla="*/ 4585218 w 12027418"/>
              <a:gd name="connsiteY2332" fmla="*/ 2146300 h 2952750"/>
              <a:gd name="connsiteX2333" fmla="*/ 4597918 w 12027418"/>
              <a:gd name="connsiteY2333" fmla="*/ 2190750 h 2952750"/>
              <a:gd name="connsiteX2334" fmla="*/ 4629668 w 12027418"/>
              <a:gd name="connsiteY2334" fmla="*/ 2190750 h 2952750"/>
              <a:gd name="connsiteX2335" fmla="*/ 4693168 w 12027418"/>
              <a:gd name="connsiteY2335" fmla="*/ 2305050 h 2952750"/>
              <a:gd name="connsiteX2336" fmla="*/ 4674118 w 12027418"/>
              <a:gd name="connsiteY2336" fmla="*/ 2317750 h 2952750"/>
              <a:gd name="connsiteX2337" fmla="*/ 4680468 w 12027418"/>
              <a:gd name="connsiteY2337" fmla="*/ 2349500 h 2952750"/>
              <a:gd name="connsiteX2338" fmla="*/ 4585218 w 12027418"/>
              <a:gd name="connsiteY2338" fmla="*/ 2298700 h 2952750"/>
              <a:gd name="connsiteX2339" fmla="*/ 4502668 w 12027418"/>
              <a:gd name="connsiteY2339" fmla="*/ 2228850 h 2952750"/>
              <a:gd name="connsiteX2340" fmla="*/ 4445518 w 12027418"/>
              <a:gd name="connsiteY2340" fmla="*/ 2241550 h 2952750"/>
              <a:gd name="connsiteX2341" fmla="*/ 4489968 w 12027418"/>
              <a:gd name="connsiteY2341" fmla="*/ 2260600 h 2952750"/>
              <a:gd name="connsiteX2342" fmla="*/ 4559818 w 12027418"/>
              <a:gd name="connsiteY2342" fmla="*/ 2324100 h 2952750"/>
              <a:gd name="connsiteX2343" fmla="*/ 4820168 w 12027418"/>
              <a:gd name="connsiteY2343" fmla="*/ 2406650 h 2952750"/>
              <a:gd name="connsiteX2344" fmla="*/ 4826518 w 12027418"/>
              <a:gd name="connsiteY2344" fmla="*/ 2419350 h 2952750"/>
              <a:gd name="connsiteX2345" fmla="*/ 4807468 w 12027418"/>
              <a:gd name="connsiteY2345" fmla="*/ 2495550 h 2952750"/>
              <a:gd name="connsiteX2346" fmla="*/ 4820168 w 12027418"/>
              <a:gd name="connsiteY2346" fmla="*/ 2571750 h 2952750"/>
              <a:gd name="connsiteX2347" fmla="*/ 4782068 w 12027418"/>
              <a:gd name="connsiteY2347" fmla="*/ 2571750 h 2952750"/>
              <a:gd name="connsiteX2348" fmla="*/ 4642368 w 12027418"/>
              <a:gd name="connsiteY2348" fmla="*/ 2482850 h 2952750"/>
              <a:gd name="connsiteX2349" fmla="*/ 4629668 w 12027418"/>
              <a:gd name="connsiteY2349" fmla="*/ 2501900 h 2952750"/>
              <a:gd name="connsiteX2350" fmla="*/ 4737618 w 12027418"/>
              <a:gd name="connsiteY2350" fmla="*/ 2584450 h 2952750"/>
              <a:gd name="connsiteX2351" fmla="*/ 4813818 w 12027418"/>
              <a:gd name="connsiteY2351" fmla="*/ 2590800 h 2952750"/>
              <a:gd name="connsiteX2352" fmla="*/ 4826518 w 12027418"/>
              <a:gd name="connsiteY2352" fmla="*/ 2597150 h 2952750"/>
              <a:gd name="connsiteX2353" fmla="*/ 4775718 w 12027418"/>
              <a:gd name="connsiteY2353" fmla="*/ 2628900 h 2952750"/>
              <a:gd name="connsiteX2354" fmla="*/ 4763018 w 12027418"/>
              <a:gd name="connsiteY2354" fmla="*/ 2686050 h 2952750"/>
              <a:gd name="connsiteX2355" fmla="*/ 4724918 w 12027418"/>
              <a:gd name="connsiteY2355" fmla="*/ 2654300 h 2952750"/>
              <a:gd name="connsiteX2356" fmla="*/ 4686818 w 12027418"/>
              <a:gd name="connsiteY2356" fmla="*/ 2673350 h 2952750"/>
              <a:gd name="connsiteX2357" fmla="*/ 4540768 w 12027418"/>
              <a:gd name="connsiteY2357" fmla="*/ 2540000 h 2952750"/>
              <a:gd name="connsiteX2358" fmla="*/ 4343918 w 12027418"/>
              <a:gd name="connsiteY2358" fmla="*/ 2076450 h 2952750"/>
              <a:gd name="connsiteX2359" fmla="*/ 4324868 w 12027418"/>
              <a:gd name="connsiteY2359" fmla="*/ 1955800 h 2952750"/>
              <a:gd name="connsiteX2360" fmla="*/ 4324868 w 12027418"/>
              <a:gd name="connsiteY2360" fmla="*/ 1930400 h 2952750"/>
              <a:gd name="connsiteX2361" fmla="*/ 4382018 w 12027418"/>
              <a:gd name="connsiteY2361" fmla="*/ 1860550 h 2952750"/>
              <a:gd name="connsiteX2362" fmla="*/ 4382018 w 12027418"/>
              <a:gd name="connsiteY2362" fmla="*/ 1847850 h 2952750"/>
              <a:gd name="connsiteX2363" fmla="*/ 4413768 w 12027418"/>
              <a:gd name="connsiteY2363" fmla="*/ 1803400 h 2952750"/>
              <a:gd name="connsiteX2364" fmla="*/ 4439168 w 12027418"/>
              <a:gd name="connsiteY2364" fmla="*/ 1803400 h 2952750"/>
              <a:gd name="connsiteX2365" fmla="*/ 4604268 w 12027418"/>
              <a:gd name="connsiteY2365" fmla="*/ 1682750 h 2952750"/>
              <a:gd name="connsiteX2366" fmla="*/ 4794768 w 12027418"/>
              <a:gd name="connsiteY2366" fmla="*/ 1765300 h 2952750"/>
              <a:gd name="connsiteX2367" fmla="*/ 8338069 w 12027418"/>
              <a:gd name="connsiteY2367" fmla="*/ 1676400 h 2952750"/>
              <a:gd name="connsiteX2368" fmla="*/ 8331719 w 12027418"/>
              <a:gd name="connsiteY2368" fmla="*/ 1701800 h 2952750"/>
              <a:gd name="connsiteX2369" fmla="*/ 8452369 w 12027418"/>
              <a:gd name="connsiteY2369" fmla="*/ 1797050 h 2952750"/>
              <a:gd name="connsiteX2370" fmla="*/ 8503169 w 12027418"/>
              <a:gd name="connsiteY2370" fmla="*/ 1778000 h 2952750"/>
              <a:gd name="connsiteX2371" fmla="*/ 8528569 w 12027418"/>
              <a:gd name="connsiteY2371" fmla="*/ 1790700 h 2952750"/>
              <a:gd name="connsiteX2372" fmla="*/ 8452369 w 12027418"/>
              <a:gd name="connsiteY2372" fmla="*/ 2095500 h 2952750"/>
              <a:gd name="connsiteX2373" fmla="*/ 8350769 w 12027418"/>
              <a:gd name="connsiteY2373" fmla="*/ 2228850 h 2952750"/>
              <a:gd name="connsiteX2374" fmla="*/ 8331719 w 12027418"/>
              <a:gd name="connsiteY2374" fmla="*/ 2228850 h 2952750"/>
              <a:gd name="connsiteX2375" fmla="*/ 8325369 w 12027418"/>
              <a:gd name="connsiteY2375" fmla="*/ 2190750 h 2952750"/>
              <a:gd name="connsiteX2376" fmla="*/ 8299969 w 12027418"/>
              <a:gd name="connsiteY2376" fmla="*/ 2209800 h 2952750"/>
              <a:gd name="connsiteX2377" fmla="*/ 8325369 w 12027418"/>
              <a:gd name="connsiteY2377" fmla="*/ 2241550 h 2952750"/>
              <a:gd name="connsiteX2378" fmla="*/ 8287269 w 12027418"/>
              <a:gd name="connsiteY2378" fmla="*/ 2292350 h 2952750"/>
              <a:gd name="connsiteX2379" fmla="*/ 8249169 w 12027418"/>
              <a:gd name="connsiteY2379" fmla="*/ 2286000 h 2952750"/>
              <a:gd name="connsiteX2380" fmla="*/ 8280919 w 12027418"/>
              <a:gd name="connsiteY2380" fmla="*/ 2235200 h 2952750"/>
              <a:gd name="connsiteX2381" fmla="*/ 8179319 w 12027418"/>
              <a:gd name="connsiteY2381" fmla="*/ 2190750 h 2952750"/>
              <a:gd name="connsiteX2382" fmla="*/ 8134869 w 12027418"/>
              <a:gd name="connsiteY2382" fmla="*/ 2127250 h 2952750"/>
              <a:gd name="connsiteX2383" fmla="*/ 8128519 w 12027418"/>
              <a:gd name="connsiteY2383" fmla="*/ 2139950 h 2952750"/>
              <a:gd name="connsiteX2384" fmla="*/ 8141219 w 12027418"/>
              <a:gd name="connsiteY2384" fmla="*/ 2190750 h 2952750"/>
              <a:gd name="connsiteX2385" fmla="*/ 8134869 w 12027418"/>
              <a:gd name="connsiteY2385" fmla="*/ 2203450 h 2952750"/>
              <a:gd name="connsiteX2386" fmla="*/ 8077719 w 12027418"/>
              <a:gd name="connsiteY2386" fmla="*/ 2159000 h 2952750"/>
              <a:gd name="connsiteX2387" fmla="*/ 8065019 w 12027418"/>
              <a:gd name="connsiteY2387" fmla="*/ 2019300 h 2952750"/>
              <a:gd name="connsiteX2388" fmla="*/ 8236469 w 12027418"/>
              <a:gd name="connsiteY2388" fmla="*/ 1784350 h 2952750"/>
              <a:gd name="connsiteX2389" fmla="*/ 8242819 w 12027418"/>
              <a:gd name="connsiteY2389" fmla="*/ 1765300 h 2952750"/>
              <a:gd name="connsiteX2390" fmla="*/ 8261869 w 12027418"/>
              <a:gd name="connsiteY2390" fmla="*/ 1758950 h 2952750"/>
              <a:gd name="connsiteX2391" fmla="*/ 8274569 w 12027418"/>
              <a:gd name="connsiteY2391" fmla="*/ 1714500 h 2952750"/>
              <a:gd name="connsiteX2392" fmla="*/ 8319019 w 12027418"/>
              <a:gd name="connsiteY2392" fmla="*/ 1676400 h 2952750"/>
              <a:gd name="connsiteX2393" fmla="*/ 8338069 w 12027418"/>
              <a:gd name="connsiteY2393" fmla="*/ 1676400 h 2952750"/>
              <a:gd name="connsiteX2394" fmla="*/ 7093469 w 12027418"/>
              <a:gd name="connsiteY2394" fmla="*/ 1733550 h 2952750"/>
              <a:gd name="connsiteX2395" fmla="*/ 7074419 w 12027418"/>
              <a:gd name="connsiteY2395" fmla="*/ 1739900 h 2952750"/>
              <a:gd name="connsiteX2396" fmla="*/ 7074419 w 12027418"/>
              <a:gd name="connsiteY2396" fmla="*/ 1714500 h 2952750"/>
              <a:gd name="connsiteX2397" fmla="*/ 7099819 w 12027418"/>
              <a:gd name="connsiteY2397" fmla="*/ 1670050 h 2952750"/>
              <a:gd name="connsiteX2398" fmla="*/ 7093469 w 12027418"/>
              <a:gd name="connsiteY2398" fmla="*/ 1733550 h 2952750"/>
              <a:gd name="connsiteX2399" fmla="*/ 508518 w 12027418"/>
              <a:gd name="connsiteY2399" fmla="*/ 1689100 h 2952750"/>
              <a:gd name="connsiteX2400" fmla="*/ 483118 w 12027418"/>
              <a:gd name="connsiteY2400" fmla="*/ 1752600 h 2952750"/>
              <a:gd name="connsiteX2401" fmla="*/ 476768 w 12027418"/>
              <a:gd name="connsiteY2401" fmla="*/ 1708150 h 2952750"/>
              <a:gd name="connsiteX2402" fmla="*/ 502168 w 12027418"/>
              <a:gd name="connsiteY2402" fmla="*/ 1670050 h 2952750"/>
              <a:gd name="connsiteX2403" fmla="*/ 508518 w 12027418"/>
              <a:gd name="connsiteY2403" fmla="*/ 1689100 h 2952750"/>
              <a:gd name="connsiteX2404" fmla="*/ 4528068 w 12027418"/>
              <a:gd name="connsiteY2404" fmla="*/ 1663700 h 2952750"/>
              <a:gd name="connsiteX2405" fmla="*/ 4470918 w 12027418"/>
              <a:gd name="connsiteY2405" fmla="*/ 1701800 h 2952750"/>
              <a:gd name="connsiteX2406" fmla="*/ 4451868 w 12027418"/>
              <a:gd name="connsiteY2406" fmla="*/ 1701800 h 2952750"/>
              <a:gd name="connsiteX2407" fmla="*/ 4477268 w 12027418"/>
              <a:gd name="connsiteY2407" fmla="*/ 1663700 h 2952750"/>
              <a:gd name="connsiteX2408" fmla="*/ 4528068 w 12027418"/>
              <a:gd name="connsiteY2408" fmla="*/ 1663700 h 2952750"/>
              <a:gd name="connsiteX2409" fmla="*/ 4261368 w 12027418"/>
              <a:gd name="connsiteY2409" fmla="*/ 1663700 h 2952750"/>
              <a:gd name="connsiteX2410" fmla="*/ 4274068 w 12027418"/>
              <a:gd name="connsiteY2410" fmla="*/ 1657350 h 2952750"/>
              <a:gd name="connsiteX2411" fmla="*/ 4261368 w 12027418"/>
              <a:gd name="connsiteY2411" fmla="*/ 1663700 h 2952750"/>
              <a:gd name="connsiteX2412" fmla="*/ 1353068 w 12027418"/>
              <a:gd name="connsiteY2412" fmla="*/ 1651000 h 2952750"/>
              <a:gd name="connsiteX2413" fmla="*/ 1416568 w 12027418"/>
              <a:gd name="connsiteY2413" fmla="*/ 1778000 h 2952750"/>
              <a:gd name="connsiteX2414" fmla="*/ 1353068 w 12027418"/>
              <a:gd name="connsiteY2414" fmla="*/ 1651000 h 2952750"/>
              <a:gd name="connsiteX2415" fmla="*/ 8007869 w 12027418"/>
              <a:gd name="connsiteY2415" fmla="*/ 1663700 h 2952750"/>
              <a:gd name="connsiteX2416" fmla="*/ 7893569 w 12027418"/>
              <a:gd name="connsiteY2416" fmla="*/ 1720850 h 2952750"/>
              <a:gd name="connsiteX2417" fmla="*/ 7874519 w 12027418"/>
              <a:gd name="connsiteY2417" fmla="*/ 1682750 h 2952750"/>
              <a:gd name="connsiteX2418" fmla="*/ 7842769 w 12027418"/>
              <a:gd name="connsiteY2418" fmla="*/ 1689100 h 2952750"/>
              <a:gd name="connsiteX2419" fmla="*/ 7861819 w 12027418"/>
              <a:gd name="connsiteY2419" fmla="*/ 1727200 h 2952750"/>
              <a:gd name="connsiteX2420" fmla="*/ 7817369 w 12027418"/>
              <a:gd name="connsiteY2420" fmla="*/ 1797050 h 2952750"/>
              <a:gd name="connsiteX2421" fmla="*/ 7798319 w 12027418"/>
              <a:gd name="connsiteY2421" fmla="*/ 1809750 h 2952750"/>
              <a:gd name="connsiteX2422" fmla="*/ 7747519 w 12027418"/>
              <a:gd name="connsiteY2422" fmla="*/ 1809750 h 2952750"/>
              <a:gd name="connsiteX2423" fmla="*/ 7842769 w 12027418"/>
              <a:gd name="connsiteY2423" fmla="*/ 1714500 h 2952750"/>
              <a:gd name="connsiteX2424" fmla="*/ 7830069 w 12027418"/>
              <a:gd name="connsiteY2424" fmla="*/ 1676400 h 2952750"/>
              <a:gd name="connsiteX2425" fmla="*/ 7969769 w 12027418"/>
              <a:gd name="connsiteY2425" fmla="*/ 1644650 h 2952750"/>
              <a:gd name="connsiteX2426" fmla="*/ 8007869 w 12027418"/>
              <a:gd name="connsiteY2426" fmla="*/ 1663700 h 2952750"/>
              <a:gd name="connsiteX2427" fmla="*/ 6655319 w 12027418"/>
              <a:gd name="connsiteY2427" fmla="*/ 1727200 h 2952750"/>
              <a:gd name="connsiteX2428" fmla="*/ 6642619 w 12027418"/>
              <a:gd name="connsiteY2428" fmla="*/ 1663700 h 2952750"/>
              <a:gd name="connsiteX2429" fmla="*/ 6655319 w 12027418"/>
              <a:gd name="connsiteY2429" fmla="*/ 1644650 h 2952750"/>
              <a:gd name="connsiteX2430" fmla="*/ 6655319 w 12027418"/>
              <a:gd name="connsiteY2430" fmla="*/ 1727200 h 2952750"/>
              <a:gd name="connsiteX2431" fmla="*/ 5474218 w 12027418"/>
              <a:gd name="connsiteY2431" fmla="*/ 1631950 h 2952750"/>
              <a:gd name="connsiteX2432" fmla="*/ 5556768 w 12027418"/>
              <a:gd name="connsiteY2432" fmla="*/ 1714500 h 2952750"/>
              <a:gd name="connsiteX2433" fmla="*/ 5461518 w 12027418"/>
              <a:gd name="connsiteY2433" fmla="*/ 1631950 h 2952750"/>
              <a:gd name="connsiteX2434" fmla="*/ 5474218 w 12027418"/>
              <a:gd name="connsiteY2434" fmla="*/ 1631950 h 2952750"/>
              <a:gd name="connsiteX2435" fmla="*/ 3258068 w 12027418"/>
              <a:gd name="connsiteY2435" fmla="*/ 1670050 h 2952750"/>
              <a:gd name="connsiteX2436" fmla="*/ 3207269 w 12027418"/>
              <a:gd name="connsiteY2436" fmla="*/ 1657350 h 2952750"/>
              <a:gd name="connsiteX2437" fmla="*/ 3207269 w 12027418"/>
              <a:gd name="connsiteY2437" fmla="*/ 1638300 h 2952750"/>
              <a:gd name="connsiteX2438" fmla="*/ 3283468 w 12027418"/>
              <a:gd name="connsiteY2438" fmla="*/ 1644650 h 2952750"/>
              <a:gd name="connsiteX2439" fmla="*/ 3258068 w 12027418"/>
              <a:gd name="connsiteY2439" fmla="*/ 1670050 h 2952750"/>
              <a:gd name="connsiteX2440" fmla="*/ 7144269 w 12027418"/>
              <a:gd name="connsiteY2440" fmla="*/ 1619250 h 2952750"/>
              <a:gd name="connsiteX2441" fmla="*/ 7137919 w 12027418"/>
              <a:gd name="connsiteY2441" fmla="*/ 1619250 h 2952750"/>
              <a:gd name="connsiteX2442" fmla="*/ 7144269 w 12027418"/>
              <a:gd name="connsiteY2442" fmla="*/ 1619250 h 2952750"/>
              <a:gd name="connsiteX2443" fmla="*/ 5944118 w 12027418"/>
              <a:gd name="connsiteY2443" fmla="*/ 1689100 h 2952750"/>
              <a:gd name="connsiteX2444" fmla="*/ 5912368 w 12027418"/>
              <a:gd name="connsiteY2444" fmla="*/ 1619250 h 2952750"/>
              <a:gd name="connsiteX2445" fmla="*/ 5944118 w 12027418"/>
              <a:gd name="connsiteY2445" fmla="*/ 1689100 h 2952750"/>
              <a:gd name="connsiteX2446" fmla="*/ 1715018 w 12027418"/>
              <a:gd name="connsiteY2446" fmla="*/ 1625600 h 2952750"/>
              <a:gd name="connsiteX2447" fmla="*/ 1651518 w 12027418"/>
              <a:gd name="connsiteY2447" fmla="*/ 1631950 h 2952750"/>
              <a:gd name="connsiteX2448" fmla="*/ 1670568 w 12027418"/>
              <a:gd name="connsiteY2448" fmla="*/ 1619250 h 2952750"/>
              <a:gd name="connsiteX2449" fmla="*/ 1715018 w 12027418"/>
              <a:gd name="connsiteY2449" fmla="*/ 1625600 h 2952750"/>
              <a:gd name="connsiteX2450" fmla="*/ 1537218 w 12027418"/>
              <a:gd name="connsiteY2450" fmla="*/ 1670050 h 2952750"/>
              <a:gd name="connsiteX2451" fmla="*/ 1588018 w 12027418"/>
              <a:gd name="connsiteY2451" fmla="*/ 1619250 h 2952750"/>
              <a:gd name="connsiteX2452" fmla="*/ 1537218 w 12027418"/>
              <a:gd name="connsiteY2452" fmla="*/ 1670050 h 2952750"/>
              <a:gd name="connsiteX2453" fmla="*/ 6617219 w 12027418"/>
              <a:gd name="connsiteY2453" fmla="*/ 1682750 h 2952750"/>
              <a:gd name="connsiteX2454" fmla="*/ 6617219 w 12027418"/>
              <a:gd name="connsiteY2454" fmla="*/ 1746250 h 2952750"/>
              <a:gd name="connsiteX2455" fmla="*/ 6591819 w 12027418"/>
              <a:gd name="connsiteY2455" fmla="*/ 1752600 h 2952750"/>
              <a:gd name="connsiteX2456" fmla="*/ 6502919 w 12027418"/>
              <a:gd name="connsiteY2456" fmla="*/ 1714500 h 2952750"/>
              <a:gd name="connsiteX2457" fmla="*/ 6496569 w 12027418"/>
              <a:gd name="connsiteY2457" fmla="*/ 1625600 h 2952750"/>
              <a:gd name="connsiteX2458" fmla="*/ 6585469 w 12027418"/>
              <a:gd name="connsiteY2458" fmla="*/ 1612900 h 2952750"/>
              <a:gd name="connsiteX2459" fmla="*/ 6617219 w 12027418"/>
              <a:gd name="connsiteY2459" fmla="*/ 1682750 h 2952750"/>
              <a:gd name="connsiteX2460" fmla="*/ 10605019 w 12027418"/>
              <a:gd name="connsiteY2460" fmla="*/ 1663700 h 2952750"/>
              <a:gd name="connsiteX2461" fmla="*/ 10579619 w 12027418"/>
              <a:gd name="connsiteY2461" fmla="*/ 1733550 h 2952750"/>
              <a:gd name="connsiteX2462" fmla="*/ 10503419 w 12027418"/>
              <a:gd name="connsiteY2462" fmla="*/ 1644650 h 2952750"/>
              <a:gd name="connsiteX2463" fmla="*/ 10528819 w 12027418"/>
              <a:gd name="connsiteY2463" fmla="*/ 1606550 h 2952750"/>
              <a:gd name="connsiteX2464" fmla="*/ 10605019 w 12027418"/>
              <a:gd name="connsiteY2464" fmla="*/ 1663700 h 2952750"/>
              <a:gd name="connsiteX2465" fmla="*/ 5118618 w 12027418"/>
              <a:gd name="connsiteY2465" fmla="*/ 1625600 h 2952750"/>
              <a:gd name="connsiteX2466" fmla="*/ 5093218 w 12027418"/>
              <a:gd name="connsiteY2466" fmla="*/ 1619250 h 2952750"/>
              <a:gd name="connsiteX2467" fmla="*/ 5118618 w 12027418"/>
              <a:gd name="connsiteY2467" fmla="*/ 1612900 h 2952750"/>
              <a:gd name="connsiteX2468" fmla="*/ 5124968 w 12027418"/>
              <a:gd name="connsiteY2468" fmla="*/ 1612900 h 2952750"/>
              <a:gd name="connsiteX2469" fmla="*/ 5118618 w 12027418"/>
              <a:gd name="connsiteY2469" fmla="*/ 1625600 h 2952750"/>
              <a:gd name="connsiteX2470" fmla="*/ 2826269 w 12027418"/>
              <a:gd name="connsiteY2470" fmla="*/ 1676400 h 2952750"/>
              <a:gd name="connsiteX2471" fmla="*/ 2826269 w 12027418"/>
              <a:gd name="connsiteY2471" fmla="*/ 1638300 h 2952750"/>
              <a:gd name="connsiteX2472" fmla="*/ 2889769 w 12027418"/>
              <a:gd name="connsiteY2472" fmla="*/ 1695450 h 2952750"/>
              <a:gd name="connsiteX2473" fmla="*/ 2902469 w 12027418"/>
              <a:gd name="connsiteY2473" fmla="*/ 1778000 h 2952750"/>
              <a:gd name="connsiteX2474" fmla="*/ 2934219 w 12027418"/>
              <a:gd name="connsiteY2474" fmla="*/ 1854200 h 2952750"/>
              <a:gd name="connsiteX2475" fmla="*/ 2743719 w 12027418"/>
              <a:gd name="connsiteY2475" fmla="*/ 1987550 h 2952750"/>
              <a:gd name="connsiteX2476" fmla="*/ 2635769 w 12027418"/>
              <a:gd name="connsiteY2476" fmla="*/ 1879600 h 2952750"/>
              <a:gd name="connsiteX2477" fmla="*/ 2680219 w 12027418"/>
              <a:gd name="connsiteY2477" fmla="*/ 1873250 h 2952750"/>
              <a:gd name="connsiteX2478" fmla="*/ 2686569 w 12027418"/>
              <a:gd name="connsiteY2478" fmla="*/ 1860550 h 2952750"/>
              <a:gd name="connsiteX2479" fmla="*/ 2642119 w 12027418"/>
              <a:gd name="connsiteY2479" fmla="*/ 1835150 h 2952750"/>
              <a:gd name="connsiteX2480" fmla="*/ 2642119 w 12027418"/>
              <a:gd name="connsiteY2480" fmla="*/ 1727200 h 2952750"/>
              <a:gd name="connsiteX2481" fmla="*/ 2731019 w 12027418"/>
              <a:gd name="connsiteY2481" fmla="*/ 1727200 h 2952750"/>
              <a:gd name="connsiteX2482" fmla="*/ 2661169 w 12027418"/>
              <a:gd name="connsiteY2482" fmla="*/ 1663700 h 2952750"/>
              <a:gd name="connsiteX2483" fmla="*/ 2604019 w 12027418"/>
              <a:gd name="connsiteY2483" fmla="*/ 1714500 h 2952750"/>
              <a:gd name="connsiteX2484" fmla="*/ 2711969 w 12027418"/>
              <a:gd name="connsiteY2484" fmla="*/ 1606550 h 2952750"/>
              <a:gd name="connsiteX2485" fmla="*/ 2826269 w 12027418"/>
              <a:gd name="connsiteY2485" fmla="*/ 1676400 h 2952750"/>
              <a:gd name="connsiteX2486" fmla="*/ 7245869 w 12027418"/>
              <a:gd name="connsiteY2486" fmla="*/ 1600200 h 2952750"/>
              <a:gd name="connsiteX2487" fmla="*/ 7252219 w 12027418"/>
              <a:gd name="connsiteY2487" fmla="*/ 1657350 h 2952750"/>
              <a:gd name="connsiteX2488" fmla="*/ 7214119 w 12027418"/>
              <a:gd name="connsiteY2488" fmla="*/ 1631950 h 2952750"/>
              <a:gd name="connsiteX2489" fmla="*/ 7226819 w 12027418"/>
              <a:gd name="connsiteY2489" fmla="*/ 1606550 h 2952750"/>
              <a:gd name="connsiteX2490" fmla="*/ 7214119 w 12027418"/>
              <a:gd name="connsiteY2490" fmla="*/ 1600200 h 2952750"/>
              <a:gd name="connsiteX2491" fmla="*/ 7245869 w 12027418"/>
              <a:gd name="connsiteY2491" fmla="*/ 1600200 h 2952750"/>
              <a:gd name="connsiteX2492" fmla="*/ 7163319 w 12027418"/>
              <a:gd name="connsiteY2492" fmla="*/ 1606550 h 2952750"/>
              <a:gd name="connsiteX2493" fmla="*/ 7188719 w 12027418"/>
              <a:gd name="connsiteY2493" fmla="*/ 1600200 h 2952750"/>
              <a:gd name="connsiteX2494" fmla="*/ 7163319 w 12027418"/>
              <a:gd name="connsiteY2494" fmla="*/ 1606550 h 2952750"/>
              <a:gd name="connsiteX2495" fmla="*/ 826018 w 12027418"/>
              <a:gd name="connsiteY2495" fmla="*/ 1638300 h 2952750"/>
              <a:gd name="connsiteX2496" fmla="*/ 813318 w 12027418"/>
              <a:gd name="connsiteY2496" fmla="*/ 1765300 h 2952750"/>
              <a:gd name="connsiteX2497" fmla="*/ 781568 w 12027418"/>
              <a:gd name="connsiteY2497" fmla="*/ 1714500 h 2952750"/>
              <a:gd name="connsiteX2498" fmla="*/ 724418 w 12027418"/>
              <a:gd name="connsiteY2498" fmla="*/ 1612900 h 2952750"/>
              <a:gd name="connsiteX2499" fmla="*/ 800618 w 12027418"/>
              <a:gd name="connsiteY2499" fmla="*/ 1600200 h 2952750"/>
              <a:gd name="connsiteX2500" fmla="*/ 826018 w 12027418"/>
              <a:gd name="connsiteY2500" fmla="*/ 1638300 h 2952750"/>
              <a:gd name="connsiteX2501" fmla="*/ 6280668 w 12027418"/>
              <a:gd name="connsiteY2501" fmla="*/ 1625600 h 2952750"/>
              <a:gd name="connsiteX2502" fmla="*/ 6280668 w 12027418"/>
              <a:gd name="connsiteY2502" fmla="*/ 1593850 h 2952750"/>
              <a:gd name="connsiteX2503" fmla="*/ 6280668 w 12027418"/>
              <a:gd name="connsiteY2503" fmla="*/ 1625600 h 2952750"/>
              <a:gd name="connsiteX2504" fmla="*/ 1594368 w 12027418"/>
              <a:gd name="connsiteY2504" fmla="*/ 1606550 h 2952750"/>
              <a:gd name="connsiteX2505" fmla="*/ 1607068 w 12027418"/>
              <a:gd name="connsiteY2505" fmla="*/ 1587500 h 2952750"/>
              <a:gd name="connsiteX2506" fmla="*/ 1594368 w 12027418"/>
              <a:gd name="connsiteY2506" fmla="*/ 1606550 h 2952750"/>
              <a:gd name="connsiteX2507" fmla="*/ 6020318 w 12027418"/>
              <a:gd name="connsiteY2507" fmla="*/ 1612900 h 2952750"/>
              <a:gd name="connsiteX2508" fmla="*/ 6058418 w 12027418"/>
              <a:gd name="connsiteY2508" fmla="*/ 1587500 h 2952750"/>
              <a:gd name="connsiteX2509" fmla="*/ 6020318 w 12027418"/>
              <a:gd name="connsiteY2509" fmla="*/ 1612900 h 2952750"/>
              <a:gd name="connsiteX2510" fmla="*/ 4566168 w 12027418"/>
              <a:gd name="connsiteY2510" fmla="*/ 1587500 h 2952750"/>
              <a:gd name="connsiteX2511" fmla="*/ 4547118 w 12027418"/>
              <a:gd name="connsiteY2511" fmla="*/ 1600200 h 2952750"/>
              <a:gd name="connsiteX2512" fmla="*/ 4509018 w 12027418"/>
              <a:gd name="connsiteY2512" fmla="*/ 1600200 h 2952750"/>
              <a:gd name="connsiteX2513" fmla="*/ 4515368 w 12027418"/>
              <a:gd name="connsiteY2513" fmla="*/ 1581150 h 2952750"/>
              <a:gd name="connsiteX2514" fmla="*/ 4566168 w 12027418"/>
              <a:gd name="connsiteY2514" fmla="*/ 1587500 h 2952750"/>
              <a:gd name="connsiteX2515" fmla="*/ 527568 w 12027418"/>
              <a:gd name="connsiteY2515" fmla="*/ 1593850 h 2952750"/>
              <a:gd name="connsiteX2516" fmla="*/ 508518 w 12027418"/>
              <a:gd name="connsiteY2516" fmla="*/ 1631950 h 2952750"/>
              <a:gd name="connsiteX2517" fmla="*/ 521218 w 12027418"/>
              <a:gd name="connsiteY2517" fmla="*/ 1581150 h 2952750"/>
              <a:gd name="connsiteX2518" fmla="*/ 527568 w 12027418"/>
              <a:gd name="connsiteY2518" fmla="*/ 1593850 h 2952750"/>
              <a:gd name="connsiteX2519" fmla="*/ 1518168 w 12027418"/>
              <a:gd name="connsiteY2519" fmla="*/ 1600200 h 2952750"/>
              <a:gd name="connsiteX2520" fmla="*/ 1461018 w 12027418"/>
              <a:gd name="connsiteY2520" fmla="*/ 1670050 h 2952750"/>
              <a:gd name="connsiteX2521" fmla="*/ 1486418 w 12027418"/>
              <a:gd name="connsiteY2521" fmla="*/ 1752600 h 2952750"/>
              <a:gd name="connsiteX2522" fmla="*/ 1397518 w 12027418"/>
              <a:gd name="connsiteY2522" fmla="*/ 1581150 h 2952750"/>
              <a:gd name="connsiteX2523" fmla="*/ 1505468 w 12027418"/>
              <a:gd name="connsiteY2523" fmla="*/ 1574800 h 2952750"/>
              <a:gd name="connsiteX2524" fmla="*/ 1518168 w 12027418"/>
              <a:gd name="connsiteY2524" fmla="*/ 1600200 h 2952750"/>
              <a:gd name="connsiteX2525" fmla="*/ 4959868 w 12027418"/>
              <a:gd name="connsiteY2525" fmla="*/ 1581150 h 2952750"/>
              <a:gd name="connsiteX2526" fmla="*/ 4959868 w 12027418"/>
              <a:gd name="connsiteY2526" fmla="*/ 1606550 h 2952750"/>
              <a:gd name="connsiteX2527" fmla="*/ 4940818 w 12027418"/>
              <a:gd name="connsiteY2527" fmla="*/ 1568450 h 2952750"/>
              <a:gd name="connsiteX2528" fmla="*/ 4959868 w 12027418"/>
              <a:gd name="connsiteY2528" fmla="*/ 1581150 h 2952750"/>
              <a:gd name="connsiteX2529" fmla="*/ 4883668 w 12027418"/>
              <a:gd name="connsiteY2529" fmla="*/ 1612900 h 2952750"/>
              <a:gd name="connsiteX2530" fmla="*/ 4883668 w 12027418"/>
              <a:gd name="connsiteY2530" fmla="*/ 1568450 h 2952750"/>
              <a:gd name="connsiteX2531" fmla="*/ 4902718 w 12027418"/>
              <a:gd name="connsiteY2531" fmla="*/ 1587500 h 2952750"/>
              <a:gd name="connsiteX2532" fmla="*/ 4883668 w 12027418"/>
              <a:gd name="connsiteY2532" fmla="*/ 1612900 h 2952750"/>
              <a:gd name="connsiteX2533" fmla="*/ 4985268 w 12027418"/>
              <a:gd name="connsiteY2533" fmla="*/ 1606550 h 2952750"/>
              <a:gd name="connsiteX2534" fmla="*/ 4991618 w 12027418"/>
              <a:gd name="connsiteY2534" fmla="*/ 1562100 h 2952750"/>
              <a:gd name="connsiteX2535" fmla="*/ 4985268 w 12027418"/>
              <a:gd name="connsiteY2535" fmla="*/ 1606550 h 2952750"/>
              <a:gd name="connsiteX2536" fmla="*/ 4763018 w 12027418"/>
              <a:gd name="connsiteY2536" fmla="*/ 1606550 h 2952750"/>
              <a:gd name="connsiteX2537" fmla="*/ 4756668 w 12027418"/>
              <a:gd name="connsiteY2537" fmla="*/ 1581150 h 2952750"/>
              <a:gd name="connsiteX2538" fmla="*/ 4775718 w 12027418"/>
              <a:gd name="connsiteY2538" fmla="*/ 1562100 h 2952750"/>
              <a:gd name="connsiteX2539" fmla="*/ 4763018 w 12027418"/>
              <a:gd name="connsiteY2539" fmla="*/ 1606550 h 2952750"/>
              <a:gd name="connsiteX2540" fmla="*/ 2045218 w 12027418"/>
              <a:gd name="connsiteY2540" fmla="*/ 1587500 h 2952750"/>
              <a:gd name="connsiteX2541" fmla="*/ 2038868 w 12027418"/>
              <a:gd name="connsiteY2541" fmla="*/ 1562100 h 2952750"/>
              <a:gd name="connsiteX2542" fmla="*/ 2045218 w 12027418"/>
              <a:gd name="connsiteY2542" fmla="*/ 1587500 h 2952750"/>
              <a:gd name="connsiteX2543" fmla="*/ 4839218 w 12027418"/>
              <a:gd name="connsiteY2543" fmla="*/ 1555750 h 2952750"/>
              <a:gd name="connsiteX2544" fmla="*/ 4851918 w 12027418"/>
              <a:gd name="connsiteY2544" fmla="*/ 1600200 h 2952750"/>
              <a:gd name="connsiteX2545" fmla="*/ 4813818 w 12027418"/>
              <a:gd name="connsiteY2545" fmla="*/ 1600200 h 2952750"/>
              <a:gd name="connsiteX2546" fmla="*/ 4820168 w 12027418"/>
              <a:gd name="connsiteY2546" fmla="*/ 1555750 h 2952750"/>
              <a:gd name="connsiteX2547" fmla="*/ 4839218 w 12027418"/>
              <a:gd name="connsiteY2547" fmla="*/ 1555750 h 2952750"/>
              <a:gd name="connsiteX2548" fmla="*/ 197368 w 12027418"/>
              <a:gd name="connsiteY2548" fmla="*/ 1543050 h 2952750"/>
              <a:gd name="connsiteX2549" fmla="*/ 222768 w 12027418"/>
              <a:gd name="connsiteY2549" fmla="*/ 1600200 h 2952750"/>
              <a:gd name="connsiteX2550" fmla="*/ 184668 w 12027418"/>
              <a:gd name="connsiteY2550" fmla="*/ 1568450 h 2952750"/>
              <a:gd name="connsiteX2551" fmla="*/ 171968 w 12027418"/>
              <a:gd name="connsiteY2551" fmla="*/ 1587500 h 2952750"/>
              <a:gd name="connsiteX2552" fmla="*/ 197368 w 12027418"/>
              <a:gd name="connsiteY2552" fmla="*/ 1631950 h 2952750"/>
              <a:gd name="connsiteX2553" fmla="*/ 184668 w 12027418"/>
              <a:gd name="connsiteY2553" fmla="*/ 1663700 h 2952750"/>
              <a:gd name="connsiteX2554" fmla="*/ 89418 w 12027418"/>
              <a:gd name="connsiteY2554" fmla="*/ 1758950 h 2952750"/>
              <a:gd name="connsiteX2555" fmla="*/ 64018 w 12027418"/>
              <a:gd name="connsiteY2555" fmla="*/ 1746250 h 2952750"/>
              <a:gd name="connsiteX2556" fmla="*/ 44968 w 12027418"/>
              <a:gd name="connsiteY2556" fmla="*/ 1771650 h 2952750"/>
              <a:gd name="connsiteX2557" fmla="*/ 38618 w 12027418"/>
              <a:gd name="connsiteY2557" fmla="*/ 1701800 h 2952750"/>
              <a:gd name="connsiteX2558" fmla="*/ 19568 w 12027418"/>
              <a:gd name="connsiteY2558" fmla="*/ 1631950 h 2952750"/>
              <a:gd name="connsiteX2559" fmla="*/ 102118 w 12027418"/>
              <a:gd name="connsiteY2559" fmla="*/ 1733550 h 2952750"/>
              <a:gd name="connsiteX2560" fmla="*/ 184668 w 12027418"/>
              <a:gd name="connsiteY2560" fmla="*/ 1625600 h 2952750"/>
              <a:gd name="connsiteX2561" fmla="*/ 171968 w 12027418"/>
              <a:gd name="connsiteY2561" fmla="*/ 1593850 h 2952750"/>
              <a:gd name="connsiteX2562" fmla="*/ 171968 w 12027418"/>
              <a:gd name="connsiteY2562" fmla="*/ 1543050 h 2952750"/>
              <a:gd name="connsiteX2563" fmla="*/ 197368 w 12027418"/>
              <a:gd name="connsiteY2563" fmla="*/ 1543050 h 2952750"/>
              <a:gd name="connsiteX2564" fmla="*/ 5220218 w 12027418"/>
              <a:gd name="connsiteY2564" fmla="*/ 1536700 h 2952750"/>
              <a:gd name="connsiteX2565" fmla="*/ 5321818 w 12027418"/>
              <a:gd name="connsiteY2565" fmla="*/ 1600200 h 2952750"/>
              <a:gd name="connsiteX2566" fmla="*/ 5220218 w 12027418"/>
              <a:gd name="connsiteY2566" fmla="*/ 1600200 h 2952750"/>
              <a:gd name="connsiteX2567" fmla="*/ 5207518 w 12027418"/>
              <a:gd name="connsiteY2567" fmla="*/ 1625600 h 2952750"/>
              <a:gd name="connsiteX2568" fmla="*/ 5220218 w 12027418"/>
              <a:gd name="connsiteY2568" fmla="*/ 1631950 h 2952750"/>
              <a:gd name="connsiteX2569" fmla="*/ 5251968 w 12027418"/>
              <a:gd name="connsiteY2569" fmla="*/ 1619250 h 2952750"/>
              <a:gd name="connsiteX2570" fmla="*/ 5226568 w 12027418"/>
              <a:gd name="connsiteY2570" fmla="*/ 1651000 h 2952750"/>
              <a:gd name="connsiteX2571" fmla="*/ 5277368 w 12027418"/>
              <a:gd name="connsiteY2571" fmla="*/ 1771650 h 2952750"/>
              <a:gd name="connsiteX2572" fmla="*/ 5264668 w 12027418"/>
              <a:gd name="connsiteY2572" fmla="*/ 1790700 h 2952750"/>
              <a:gd name="connsiteX2573" fmla="*/ 5201168 w 12027418"/>
              <a:gd name="connsiteY2573" fmla="*/ 1746250 h 2952750"/>
              <a:gd name="connsiteX2574" fmla="*/ 5188468 w 12027418"/>
              <a:gd name="connsiteY2574" fmla="*/ 1714500 h 2952750"/>
              <a:gd name="connsiteX2575" fmla="*/ 5061468 w 12027418"/>
              <a:gd name="connsiteY2575" fmla="*/ 1676400 h 2952750"/>
              <a:gd name="connsiteX2576" fmla="*/ 5048768 w 12027418"/>
              <a:gd name="connsiteY2576" fmla="*/ 1708150 h 2952750"/>
              <a:gd name="connsiteX2577" fmla="*/ 5061468 w 12027418"/>
              <a:gd name="connsiteY2577" fmla="*/ 1549400 h 2952750"/>
              <a:gd name="connsiteX2578" fmla="*/ 5112268 w 12027418"/>
              <a:gd name="connsiteY2578" fmla="*/ 1651000 h 2952750"/>
              <a:gd name="connsiteX2579" fmla="*/ 5163068 w 12027418"/>
              <a:gd name="connsiteY2579" fmla="*/ 1612900 h 2952750"/>
              <a:gd name="connsiteX2580" fmla="*/ 5074168 w 12027418"/>
              <a:gd name="connsiteY2580" fmla="*/ 1581150 h 2952750"/>
              <a:gd name="connsiteX2581" fmla="*/ 5194818 w 12027418"/>
              <a:gd name="connsiteY2581" fmla="*/ 1536700 h 2952750"/>
              <a:gd name="connsiteX2582" fmla="*/ 5220218 w 12027418"/>
              <a:gd name="connsiteY2582" fmla="*/ 1536700 h 2952750"/>
              <a:gd name="connsiteX2583" fmla="*/ 3842268 w 12027418"/>
              <a:gd name="connsiteY2583" fmla="*/ 1568450 h 2952750"/>
              <a:gd name="connsiteX2584" fmla="*/ 3950218 w 12027418"/>
              <a:gd name="connsiteY2584" fmla="*/ 1581150 h 2952750"/>
              <a:gd name="connsiteX2585" fmla="*/ 4089918 w 12027418"/>
              <a:gd name="connsiteY2585" fmla="*/ 1701800 h 2952750"/>
              <a:gd name="connsiteX2586" fmla="*/ 4032768 w 12027418"/>
              <a:gd name="connsiteY2586" fmla="*/ 1701800 h 2952750"/>
              <a:gd name="connsiteX2587" fmla="*/ 3835918 w 12027418"/>
              <a:gd name="connsiteY2587" fmla="*/ 1625600 h 2952750"/>
              <a:gd name="connsiteX2588" fmla="*/ 3816868 w 12027418"/>
              <a:gd name="connsiteY2588" fmla="*/ 1657350 h 2952750"/>
              <a:gd name="connsiteX2589" fmla="*/ 3785118 w 12027418"/>
              <a:gd name="connsiteY2589" fmla="*/ 1657350 h 2952750"/>
              <a:gd name="connsiteX2590" fmla="*/ 3785118 w 12027418"/>
              <a:gd name="connsiteY2590" fmla="*/ 1536700 h 2952750"/>
              <a:gd name="connsiteX2591" fmla="*/ 3842268 w 12027418"/>
              <a:gd name="connsiteY2591" fmla="*/ 1568450 h 2952750"/>
              <a:gd name="connsiteX2592" fmla="*/ 3340618 w 12027418"/>
              <a:gd name="connsiteY2592" fmla="*/ 1536700 h 2952750"/>
              <a:gd name="connsiteX2593" fmla="*/ 3315218 w 12027418"/>
              <a:gd name="connsiteY2593" fmla="*/ 1536700 h 2952750"/>
              <a:gd name="connsiteX2594" fmla="*/ 3340618 w 12027418"/>
              <a:gd name="connsiteY2594" fmla="*/ 1536700 h 2952750"/>
              <a:gd name="connsiteX2595" fmla="*/ 5055118 w 12027418"/>
              <a:gd name="connsiteY2595" fmla="*/ 1536700 h 2952750"/>
              <a:gd name="connsiteX2596" fmla="*/ 5042418 w 12027418"/>
              <a:gd name="connsiteY2596" fmla="*/ 1517650 h 2952750"/>
              <a:gd name="connsiteX2597" fmla="*/ 5055118 w 12027418"/>
              <a:gd name="connsiteY2597" fmla="*/ 1536700 h 2952750"/>
              <a:gd name="connsiteX2598" fmla="*/ 4515368 w 12027418"/>
              <a:gd name="connsiteY2598" fmla="*/ 1517650 h 2952750"/>
              <a:gd name="connsiteX2599" fmla="*/ 4547118 w 12027418"/>
              <a:gd name="connsiteY2599" fmla="*/ 1543050 h 2952750"/>
              <a:gd name="connsiteX2600" fmla="*/ 4566168 w 12027418"/>
              <a:gd name="connsiteY2600" fmla="*/ 1517650 h 2952750"/>
              <a:gd name="connsiteX2601" fmla="*/ 4604268 w 12027418"/>
              <a:gd name="connsiteY2601" fmla="*/ 1517650 h 2952750"/>
              <a:gd name="connsiteX2602" fmla="*/ 4610618 w 12027418"/>
              <a:gd name="connsiteY2602" fmla="*/ 1543050 h 2952750"/>
              <a:gd name="connsiteX2603" fmla="*/ 4540768 w 12027418"/>
              <a:gd name="connsiteY2603" fmla="*/ 1568450 h 2952750"/>
              <a:gd name="connsiteX2604" fmla="*/ 4451868 w 12027418"/>
              <a:gd name="connsiteY2604" fmla="*/ 1562100 h 2952750"/>
              <a:gd name="connsiteX2605" fmla="*/ 4451868 w 12027418"/>
              <a:gd name="connsiteY2605" fmla="*/ 1517650 h 2952750"/>
              <a:gd name="connsiteX2606" fmla="*/ 4515368 w 12027418"/>
              <a:gd name="connsiteY2606" fmla="*/ 1517650 h 2952750"/>
              <a:gd name="connsiteX2607" fmla="*/ 4312168 w 12027418"/>
              <a:gd name="connsiteY2607" fmla="*/ 1536700 h 2952750"/>
              <a:gd name="connsiteX2608" fmla="*/ 4134368 w 12027418"/>
              <a:gd name="connsiteY2608" fmla="*/ 1670050 h 2952750"/>
              <a:gd name="connsiteX2609" fmla="*/ 4280418 w 12027418"/>
              <a:gd name="connsiteY2609" fmla="*/ 1517650 h 2952750"/>
              <a:gd name="connsiteX2610" fmla="*/ 4312168 w 12027418"/>
              <a:gd name="connsiteY2610" fmla="*/ 1536700 h 2952750"/>
              <a:gd name="connsiteX2611" fmla="*/ 7303019 w 12027418"/>
              <a:gd name="connsiteY2611" fmla="*/ 1517650 h 2952750"/>
              <a:gd name="connsiteX2612" fmla="*/ 7322069 w 12027418"/>
              <a:gd name="connsiteY2612" fmla="*/ 1581150 h 2952750"/>
              <a:gd name="connsiteX2613" fmla="*/ 7290319 w 12027418"/>
              <a:gd name="connsiteY2613" fmla="*/ 1676400 h 2952750"/>
              <a:gd name="connsiteX2614" fmla="*/ 7283969 w 12027418"/>
              <a:gd name="connsiteY2614" fmla="*/ 1657350 h 2952750"/>
              <a:gd name="connsiteX2615" fmla="*/ 7296669 w 12027418"/>
              <a:gd name="connsiteY2615" fmla="*/ 1587500 h 2952750"/>
              <a:gd name="connsiteX2616" fmla="*/ 7271269 w 12027418"/>
              <a:gd name="connsiteY2616" fmla="*/ 1638300 h 2952750"/>
              <a:gd name="connsiteX2617" fmla="*/ 7252219 w 12027418"/>
              <a:gd name="connsiteY2617" fmla="*/ 1568450 h 2952750"/>
              <a:gd name="connsiteX2618" fmla="*/ 7207769 w 12027418"/>
              <a:gd name="connsiteY2618" fmla="*/ 1524000 h 2952750"/>
              <a:gd name="connsiteX2619" fmla="*/ 7245869 w 12027418"/>
              <a:gd name="connsiteY2619" fmla="*/ 1511300 h 2952750"/>
              <a:gd name="connsiteX2620" fmla="*/ 7303019 w 12027418"/>
              <a:gd name="connsiteY2620" fmla="*/ 1517650 h 2952750"/>
              <a:gd name="connsiteX2621" fmla="*/ 6102868 w 12027418"/>
              <a:gd name="connsiteY2621" fmla="*/ 1574800 h 2952750"/>
              <a:gd name="connsiteX2622" fmla="*/ 6071118 w 12027418"/>
              <a:gd name="connsiteY2622" fmla="*/ 1549400 h 2952750"/>
              <a:gd name="connsiteX2623" fmla="*/ 6007618 w 12027418"/>
              <a:gd name="connsiteY2623" fmla="*/ 1606550 h 2952750"/>
              <a:gd name="connsiteX2624" fmla="*/ 6020318 w 12027418"/>
              <a:gd name="connsiteY2624" fmla="*/ 1746250 h 2952750"/>
              <a:gd name="connsiteX2625" fmla="*/ 6013968 w 12027418"/>
              <a:gd name="connsiteY2625" fmla="*/ 1720850 h 2952750"/>
              <a:gd name="connsiteX2626" fmla="*/ 5925068 w 12027418"/>
              <a:gd name="connsiteY2626" fmla="*/ 1574800 h 2952750"/>
              <a:gd name="connsiteX2627" fmla="*/ 6058418 w 12027418"/>
              <a:gd name="connsiteY2627" fmla="*/ 1511300 h 2952750"/>
              <a:gd name="connsiteX2628" fmla="*/ 6102868 w 12027418"/>
              <a:gd name="connsiteY2628" fmla="*/ 1574800 h 2952750"/>
              <a:gd name="connsiteX2629" fmla="*/ 3766068 w 12027418"/>
              <a:gd name="connsiteY2629" fmla="*/ 1562100 h 2952750"/>
              <a:gd name="connsiteX2630" fmla="*/ 3740668 w 12027418"/>
              <a:gd name="connsiteY2630" fmla="*/ 1651000 h 2952750"/>
              <a:gd name="connsiteX2631" fmla="*/ 3645418 w 12027418"/>
              <a:gd name="connsiteY2631" fmla="*/ 1695450 h 2952750"/>
              <a:gd name="connsiteX2632" fmla="*/ 3645418 w 12027418"/>
              <a:gd name="connsiteY2632" fmla="*/ 1631950 h 2952750"/>
              <a:gd name="connsiteX2633" fmla="*/ 3708918 w 12027418"/>
              <a:gd name="connsiteY2633" fmla="*/ 1593850 h 2952750"/>
              <a:gd name="connsiteX2634" fmla="*/ 3689868 w 12027418"/>
              <a:gd name="connsiteY2634" fmla="*/ 1587500 h 2952750"/>
              <a:gd name="connsiteX2635" fmla="*/ 3651768 w 12027418"/>
              <a:gd name="connsiteY2635" fmla="*/ 1600200 h 2952750"/>
              <a:gd name="connsiteX2636" fmla="*/ 3645418 w 12027418"/>
              <a:gd name="connsiteY2636" fmla="*/ 1600200 h 2952750"/>
              <a:gd name="connsiteX2637" fmla="*/ 3683518 w 12027418"/>
              <a:gd name="connsiteY2637" fmla="*/ 1549400 h 2952750"/>
              <a:gd name="connsiteX2638" fmla="*/ 3702568 w 12027418"/>
              <a:gd name="connsiteY2638" fmla="*/ 1517650 h 2952750"/>
              <a:gd name="connsiteX2639" fmla="*/ 3721618 w 12027418"/>
              <a:gd name="connsiteY2639" fmla="*/ 1511300 h 2952750"/>
              <a:gd name="connsiteX2640" fmla="*/ 3766068 w 12027418"/>
              <a:gd name="connsiteY2640" fmla="*/ 1562100 h 2952750"/>
              <a:gd name="connsiteX2641" fmla="*/ 2845319 w 12027418"/>
              <a:gd name="connsiteY2641" fmla="*/ 1498600 h 2952750"/>
              <a:gd name="connsiteX2642" fmla="*/ 2813569 w 12027418"/>
              <a:gd name="connsiteY2642" fmla="*/ 1498600 h 2952750"/>
              <a:gd name="connsiteX2643" fmla="*/ 2845319 w 12027418"/>
              <a:gd name="connsiteY2643" fmla="*/ 1498600 h 2952750"/>
              <a:gd name="connsiteX2644" fmla="*/ 3150119 w 12027418"/>
              <a:gd name="connsiteY2644" fmla="*/ 1479550 h 2952750"/>
              <a:gd name="connsiteX2645" fmla="*/ 3232668 w 12027418"/>
              <a:gd name="connsiteY2645" fmla="*/ 1530350 h 2952750"/>
              <a:gd name="connsiteX2646" fmla="*/ 3181869 w 12027418"/>
              <a:gd name="connsiteY2646" fmla="*/ 1562100 h 2952750"/>
              <a:gd name="connsiteX2647" fmla="*/ 3124719 w 12027418"/>
              <a:gd name="connsiteY2647" fmla="*/ 1536700 h 2952750"/>
              <a:gd name="connsiteX2648" fmla="*/ 3181869 w 12027418"/>
              <a:gd name="connsiteY2648" fmla="*/ 1511300 h 2952750"/>
              <a:gd name="connsiteX2649" fmla="*/ 3118369 w 12027418"/>
              <a:gd name="connsiteY2649" fmla="*/ 1479550 h 2952750"/>
              <a:gd name="connsiteX2650" fmla="*/ 3150119 w 12027418"/>
              <a:gd name="connsiteY2650" fmla="*/ 1479550 h 2952750"/>
              <a:gd name="connsiteX2651" fmla="*/ 5867918 w 12027418"/>
              <a:gd name="connsiteY2651" fmla="*/ 1600200 h 2952750"/>
              <a:gd name="connsiteX2652" fmla="*/ 5836168 w 12027418"/>
              <a:gd name="connsiteY2652" fmla="*/ 1612900 h 2952750"/>
              <a:gd name="connsiteX2653" fmla="*/ 5785368 w 12027418"/>
              <a:gd name="connsiteY2653" fmla="*/ 1555750 h 2952750"/>
              <a:gd name="connsiteX2654" fmla="*/ 5740918 w 12027418"/>
              <a:gd name="connsiteY2654" fmla="*/ 1581150 h 2952750"/>
              <a:gd name="connsiteX2655" fmla="*/ 5715518 w 12027418"/>
              <a:gd name="connsiteY2655" fmla="*/ 1670050 h 2952750"/>
              <a:gd name="connsiteX2656" fmla="*/ 5671068 w 12027418"/>
              <a:gd name="connsiteY2656" fmla="*/ 1555750 h 2952750"/>
              <a:gd name="connsiteX2657" fmla="*/ 5829818 w 12027418"/>
              <a:gd name="connsiteY2657" fmla="*/ 1473200 h 2952750"/>
              <a:gd name="connsiteX2658" fmla="*/ 5867918 w 12027418"/>
              <a:gd name="connsiteY2658" fmla="*/ 1600200 h 2952750"/>
              <a:gd name="connsiteX2659" fmla="*/ 4559818 w 12027418"/>
              <a:gd name="connsiteY2659" fmla="*/ 1485900 h 2952750"/>
              <a:gd name="connsiteX2660" fmla="*/ 4489968 w 12027418"/>
              <a:gd name="connsiteY2660" fmla="*/ 1492250 h 2952750"/>
              <a:gd name="connsiteX2661" fmla="*/ 4483618 w 12027418"/>
              <a:gd name="connsiteY2661" fmla="*/ 1460500 h 2952750"/>
              <a:gd name="connsiteX2662" fmla="*/ 4559818 w 12027418"/>
              <a:gd name="connsiteY2662" fmla="*/ 1460500 h 2952750"/>
              <a:gd name="connsiteX2663" fmla="*/ 4559818 w 12027418"/>
              <a:gd name="connsiteY2663" fmla="*/ 1485900 h 2952750"/>
              <a:gd name="connsiteX2664" fmla="*/ 5296418 w 12027418"/>
              <a:gd name="connsiteY2664" fmla="*/ 1447800 h 2952750"/>
              <a:gd name="connsiteX2665" fmla="*/ 5283718 w 12027418"/>
              <a:gd name="connsiteY2665" fmla="*/ 1441450 h 2952750"/>
              <a:gd name="connsiteX2666" fmla="*/ 5296418 w 12027418"/>
              <a:gd name="connsiteY2666" fmla="*/ 1447800 h 2952750"/>
              <a:gd name="connsiteX2667" fmla="*/ 3327918 w 12027418"/>
              <a:gd name="connsiteY2667" fmla="*/ 1466850 h 2952750"/>
              <a:gd name="connsiteX2668" fmla="*/ 3327918 w 12027418"/>
              <a:gd name="connsiteY2668" fmla="*/ 1485900 h 2952750"/>
              <a:gd name="connsiteX2669" fmla="*/ 3270768 w 12027418"/>
              <a:gd name="connsiteY2669" fmla="*/ 1530350 h 2952750"/>
              <a:gd name="connsiteX2670" fmla="*/ 3289818 w 12027418"/>
              <a:gd name="connsiteY2670" fmla="*/ 1574800 h 2952750"/>
              <a:gd name="connsiteX2671" fmla="*/ 3366018 w 12027418"/>
              <a:gd name="connsiteY2671" fmla="*/ 1581150 h 2952750"/>
              <a:gd name="connsiteX2672" fmla="*/ 3499368 w 12027418"/>
              <a:gd name="connsiteY2672" fmla="*/ 1898650 h 2952750"/>
              <a:gd name="connsiteX2673" fmla="*/ 3493018 w 12027418"/>
              <a:gd name="connsiteY2673" fmla="*/ 1924050 h 2952750"/>
              <a:gd name="connsiteX2674" fmla="*/ 3429518 w 12027418"/>
              <a:gd name="connsiteY2674" fmla="*/ 1771650 h 2952750"/>
              <a:gd name="connsiteX2675" fmla="*/ 3404118 w 12027418"/>
              <a:gd name="connsiteY2675" fmla="*/ 1860550 h 2952750"/>
              <a:gd name="connsiteX2676" fmla="*/ 3340618 w 12027418"/>
              <a:gd name="connsiteY2676" fmla="*/ 1885950 h 2952750"/>
              <a:gd name="connsiteX2677" fmla="*/ 3410468 w 12027418"/>
              <a:gd name="connsiteY2677" fmla="*/ 1822450 h 2952750"/>
              <a:gd name="connsiteX2678" fmla="*/ 3410468 w 12027418"/>
              <a:gd name="connsiteY2678" fmla="*/ 1797050 h 2952750"/>
              <a:gd name="connsiteX2679" fmla="*/ 3289818 w 12027418"/>
              <a:gd name="connsiteY2679" fmla="*/ 1860550 h 2952750"/>
              <a:gd name="connsiteX2680" fmla="*/ 3175519 w 12027418"/>
              <a:gd name="connsiteY2680" fmla="*/ 1835150 h 2952750"/>
              <a:gd name="connsiteX2681" fmla="*/ 3112019 w 12027418"/>
              <a:gd name="connsiteY2681" fmla="*/ 1784350 h 2952750"/>
              <a:gd name="connsiteX2682" fmla="*/ 3023119 w 12027418"/>
              <a:gd name="connsiteY2682" fmla="*/ 1676400 h 2952750"/>
              <a:gd name="connsiteX2683" fmla="*/ 3016769 w 12027418"/>
              <a:gd name="connsiteY2683" fmla="*/ 1651000 h 2952750"/>
              <a:gd name="connsiteX2684" fmla="*/ 3048519 w 12027418"/>
              <a:gd name="connsiteY2684" fmla="*/ 1644650 h 2952750"/>
              <a:gd name="connsiteX2685" fmla="*/ 3048519 w 12027418"/>
              <a:gd name="connsiteY2685" fmla="*/ 1593850 h 2952750"/>
              <a:gd name="connsiteX2686" fmla="*/ 3035819 w 12027418"/>
              <a:gd name="connsiteY2686" fmla="*/ 1568450 h 2952750"/>
              <a:gd name="connsiteX2687" fmla="*/ 3194569 w 12027418"/>
              <a:gd name="connsiteY2687" fmla="*/ 1441450 h 2952750"/>
              <a:gd name="connsiteX2688" fmla="*/ 3327918 w 12027418"/>
              <a:gd name="connsiteY2688" fmla="*/ 1466850 h 2952750"/>
              <a:gd name="connsiteX2689" fmla="*/ 191018 w 12027418"/>
              <a:gd name="connsiteY2689" fmla="*/ 1435100 h 2952750"/>
              <a:gd name="connsiteX2690" fmla="*/ 222768 w 12027418"/>
              <a:gd name="connsiteY2690" fmla="*/ 1536700 h 2952750"/>
              <a:gd name="connsiteX2691" fmla="*/ 178318 w 12027418"/>
              <a:gd name="connsiteY2691" fmla="*/ 1524000 h 2952750"/>
              <a:gd name="connsiteX2692" fmla="*/ 140218 w 12027418"/>
              <a:gd name="connsiteY2692" fmla="*/ 1555750 h 2952750"/>
              <a:gd name="connsiteX2693" fmla="*/ 165618 w 12027418"/>
              <a:gd name="connsiteY2693" fmla="*/ 1625600 h 2952750"/>
              <a:gd name="connsiteX2694" fmla="*/ 89418 w 12027418"/>
              <a:gd name="connsiteY2694" fmla="*/ 1670050 h 2952750"/>
              <a:gd name="connsiteX2695" fmla="*/ 38618 w 12027418"/>
              <a:gd name="connsiteY2695" fmla="*/ 1606550 h 2952750"/>
              <a:gd name="connsiteX2696" fmla="*/ 25918 w 12027418"/>
              <a:gd name="connsiteY2696" fmla="*/ 1619250 h 2952750"/>
              <a:gd name="connsiteX2697" fmla="*/ 518 w 12027418"/>
              <a:gd name="connsiteY2697" fmla="*/ 1568450 h 2952750"/>
              <a:gd name="connsiteX2698" fmla="*/ 146568 w 12027418"/>
              <a:gd name="connsiteY2698" fmla="*/ 1435100 h 2952750"/>
              <a:gd name="connsiteX2699" fmla="*/ 191018 w 12027418"/>
              <a:gd name="connsiteY2699" fmla="*/ 1435100 h 2952750"/>
              <a:gd name="connsiteX2700" fmla="*/ 5156718 w 12027418"/>
              <a:gd name="connsiteY2700" fmla="*/ 1422400 h 2952750"/>
              <a:gd name="connsiteX2701" fmla="*/ 5169418 w 12027418"/>
              <a:gd name="connsiteY2701" fmla="*/ 1441450 h 2952750"/>
              <a:gd name="connsiteX2702" fmla="*/ 5061468 w 12027418"/>
              <a:gd name="connsiteY2702" fmla="*/ 1511300 h 2952750"/>
              <a:gd name="connsiteX2703" fmla="*/ 5055118 w 12027418"/>
              <a:gd name="connsiteY2703" fmla="*/ 1492250 h 2952750"/>
              <a:gd name="connsiteX2704" fmla="*/ 5118618 w 12027418"/>
              <a:gd name="connsiteY2704" fmla="*/ 1422400 h 2952750"/>
              <a:gd name="connsiteX2705" fmla="*/ 5156718 w 12027418"/>
              <a:gd name="connsiteY2705" fmla="*/ 1422400 h 2952750"/>
              <a:gd name="connsiteX2706" fmla="*/ 6452118 w 12027418"/>
              <a:gd name="connsiteY2706" fmla="*/ 1409700 h 2952750"/>
              <a:gd name="connsiteX2707" fmla="*/ 6458468 w 12027418"/>
              <a:gd name="connsiteY2707" fmla="*/ 1530350 h 2952750"/>
              <a:gd name="connsiteX2708" fmla="*/ 6445768 w 12027418"/>
              <a:gd name="connsiteY2708" fmla="*/ 1581150 h 2952750"/>
              <a:gd name="connsiteX2709" fmla="*/ 6433068 w 12027418"/>
              <a:gd name="connsiteY2709" fmla="*/ 1587500 h 2952750"/>
              <a:gd name="connsiteX2710" fmla="*/ 6420368 w 12027418"/>
              <a:gd name="connsiteY2710" fmla="*/ 1549400 h 2952750"/>
              <a:gd name="connsiteX2711" fmla="*/ 6414018 w 12027418"/>
              <a:gd name="connsiteY2711" fmla="*/ 1625600 h 2952750"/>
              <a:gd name="connsiteX2712" fmla="*/ 6369568 w 12027418"/>
              <a:gd name="connsiteY2712" fmla="*/ 1574800 h 2952750"/>
              <a:gd name="connsiteX2713" fmla="*/ 6401318 w 12027418"/>
              <a:gd name="connsiteY2713" fmla="*/ 1549400 h 2952750"/>
              <a:gd name="connsiteX2714" fmla="*/ 6394968 w 12027418"/>
              <a:gd name="connsiteY2714" fmla="*/ 1536700 h 2952750"/>
              <a:gd name="connsiteX2715" fmla="*/ 6356868 w 12027418"/>
              <a:gd name="connsiteY2715" fmla="*/ 1549400 h 2952750"/>
              <a:gd name="connsiteX2716" fmla="*/ 6375918 w 12027418"/>
              <a:gd name="connsiteY2716" fmla="*/ 1530350 h 2952750"/>
              <a:gd name="connsiteX2717" fmla="*/ 6356868 w 12027418"/>
              <a:gd name="connsiteY2717" fmla="*/ 1517650 h 2952750"/>
              <a:gd name="connsiteX2718" fmla="*/ 6363218 w 12027418"/>
              <a:gd name="connsiteY2718" fmla="*/ 1504950 h 2952750"/>
              <a:gd name="connsiteX2719" fmla="*/ 6414018 w 12027418"/>
              <a:gd name="connsiteY2719" fmla="*/ 1555750 h 2952750"/>
              <a:gd name="connsiteX2720" fmla="*/ 6420368 w 12027418"/>
              <a:gd name="connsiteY2720" fmla="*/ 1530350 h 2952750"/>
              <a:gd name="connsiteX2721" fmla="*/ 6312418 w 12027418"/>
              <a:gd name="connsiteY2721" fmla="*/ 1447800 h 2952750"/>
              <a:gd name="connsiteX2722" fmla="*/ 6375918 w 12027418"/>
              <a:gd name="connsiteY2722" fmla="*/ 1409700 h 2952750"/>
              <a:gd name="connsiteX2723" fmla="*/ 6452118 w 12027418"/>
              <a:gd name="connsiteY2723" fmla="*/ 1409700 h 2952750"/>
              <a:gd name="connsiteX2724" fmla="*/ 1149868 w 12027418"/>
              <a:gd name="connsiteY2724" fmla="*/ 1492250 h 2952750"/>
              <a:gd name="connsiteX2725" fmla="*/ 1162568 w 12027418"/>
              <a:gd name="connsiteY2725" fmla="*/ 1498600 h 2952750"/>
              <a:gd name="connsiteX2726" fmla="*/ 1219718 w 12027418"/>
              <a:gd name="connsiteY2726" fmla="*/ 1485900 h 2952750"/>
              <a:gd name="connsiteX2727" fmla="*/ 1143518 w 12027418"/>
              <a:gd name="connsiteY2727" fmla="*/ 1530350 h 2952750"/>
              <a:gd name="connsiteX2728" fmla="*/ 1137168 w 12027418"/>
              <a:gd name="connsiteY2728" fmla="*/ 1409700 h 2952750"/>
              <a:gd name="connsiteX2729" fmla="*/ 1149868 w 12027418"/>
              <a:gd name="connsiteY2729" fmla="*/ 1492250 h 2952750"/>
              <a:gd name="connsiteX2730" fmla="*/ 4953518 w 12027418"/>
              <a:gd name="connsiteY2730" fmla="*/ 1517650 h 2952750"/>
              <a:gd name="connsiteX2731" fmla="*/ 4928118 w 12027418"/>
              <a:gd name="connsiteY2731" fmla="*/ 1524000 h 2952750"/>
              <a:gd name="connsiteX2732" fmla="*/ 4890018 w 12027418"/>
              <a:gd name="connsiteY2732" fmla="*/ 1498600 h 2952750"/>
              <a:gd name="connsiteX2733" fmla="*/ 4813818 w 12027418"/>
              <a:gd name="connsiteY2733" fmla="*/ 1498600 h 2952750"/>
              <a:gd name="connsiteX2734" fmla="*/ 4877318 w 12027418"/>
              <a:gd name="connsiteY2734" fmla="*/ 1479550 h 2952750"/>
              <a:gd name="connsiteX2735" fmla="*/ 4864618 w 12027418"/>
              <a:gd name="connsiteY2735" fmla="*/ 1447800 h 2952750"/>
              <a:gd name="connsiteX2736" fmla="*/ 4883668 w 12027418"/>
              <a:gd name="connsiteY2736" fmla="*/ 1403350 h 2952750"/>
              <a:gd name="connsiteX2737" fmla="*/ 4953518 w 12027418"/>
              <a:gd name="connsiteY2737" fmla="*/ 1517650 h 2952750"/>
              <a:gd name="connsiteX2738" fmla="*/ 4115318 w 12027418"/>
              <a:gd name="connsiteY2738" fmla="*/ 1422400 h 2952750"/>
              <a:gd name="connsiteX2739" fmla="*/ 4064518 w 12027418"/>
              <a:gd name="connsiteY2739" fmla="*/ 1447800 h 2952750"/>
              <a:gd name="connsiteX2740" fmla="*/ 4077218 w 12027418"/>
              <a:gd name="connsiteY2740" fmla="*/ 1460500 h 2952750"/>
              <a:gd name="connsiteX2741" fmla="*/ 4007368 w 12027418"/>
              <a:gd name="connsiteY2741" fmla="*/ 1492250 h 2952750"/>
              <a:gd name="connsiteX2742" fmla="*/ 4045468 w 12027418"/>
              <a:gd name="connsiteY2742" fmla="*/ 1454150 h 2952750"/>
              <a:gd name="connsiteX2743" fmla="*/ 4032768 w 12027418"/>
              <a:gd name="connsiteY2743" fmla="*/ 1441450 h 2952750"/>
              <a:gd name="connsiteX2744" fmla="*/ 3988318 w 12027418"/>
              <a:gd name="connsiteY2744" fmla="*/ 1460500 h 2952750"/>
              <a:gd name="connsiteX2745" fmla="*/ 3981968 w 12027418"/>
              <a:gd name="connsiteY2745" fmla="*/ 1447800 h 2952750"/>
              <a:gd name="connsiteX2746" fmla="*/ 4077218 w 12027418"/>
              <a:gd name="connsiteY2746" fmla="*/ 1403350 h 2952750"/>
              <a:gd name="connsiteX2747" fmla="*/ 4115318 w 12027418"/>
              <a:gd name="connsiteY2747" fmla="*/ 1422400 h 2952750"/>
              <a:gd name="connsiteX2748" fmla="*/ 4185168 w 12027418"/>
              <a:gd name="connsiteY2748" fmla="*/ 1409700 h 2952750"/>
              <a:gd name="connsiteX2749" fmla="*/ 4178818 w 12027418"/>
              <a:gd name="connsiteY2749" fmla="*/ 1397000 h 2952750"/>
              <a:gd name="connsiteX2750" fmla="*/ 4185168 w 12027418"/>
              <a:gd name="connsiteY2750" fmla="*/ 1409700 h 2952750"/>
              <a:gd name="connsiteX2751" fmla="*/ 2057918 w 12027418"/>
              <a:gd name="connsiteY2751" fmla="*/ 1371600 h 2952750"/>
              <a:gd name="connsiteX2752" fmla="*/ 2051568 w 12027418"/>
              <a:gd name="connsiteY2752" fmla="*/ 1371600 h 2952750"/>
              <a:gd name="connsiteX2753" fmla="*/ 2057918 w 12027418"/>
              <a:gd name="connsiteY2753" fmla="*/ 1371600 h 2952750"/>
              <a:gd name="connsiteX2754" fmla="*/ 464068 w 12027418"/>
              <a:gd name="connsiteY2754" fmla="*/ 1384300 h 2952750"/>
              <a:gd name="connsiteX2755" fmla="*/ 464068 w 12027418"/>
              <a:gd name="connsiteY2755" fmla="*/ 1466850 h 2952750"/>
              <a:gd name="connsiteX2756" fmla="*/ 413268 w 12027418"/>
              <a:gd name="connsiteY2756" fmla="*/ 1454150 h 2952750"/>
              <a:gd name="connsiteX2757" fmla="*/ 413268 w 12027418"/>
              <a:gd name="connsiteY2757" fmla="*/ 1492250 h 2952750"/>
              <a:gd name="connsiteX2758" fmla="*/ 445018 w 12027418"/>
              <a:gd name="connsiteY2758" fmla="*/ 1517650 h 2952750"/>
              <a:gd name="connsiteX2759" fmla="*/ 445018 w 12027418"/>
              <a:gd name="connsiteY2759" fmla="*/ 1562100 h 2952750"/>
              <a:gd name="connsiteX2760" fmla="*/ 419618 w 12027418"/>
              <a:gd name="connsiteY2760" fmla="*/ 1568450 h 2952750"/>
              <a:gd name="connsiteX2761" fmla="*/ 425968 w 12027418"/>
              <a:gd name="connsiteY2761" fmla="*/ 1524000 h 2952750"/>
              <a:gd name="connsiteX2762" fmla="*/ 362468 w 12027418"/>
              <a:gd name="connsiteY2762" fmla="*/ 1555750 h 2952750"/>
              <a:gd name="connsiteX2763" fmla="*/ 305318 w 12027418"/>
              <a:gd name="connsiteY2763" fmla="*/ 1555750 h 2952750"/>
              <a:gd name="connsiteX2764" fmla="*/ 305318 w 12027418"/>
              <a:gd name="connsiteY2764" fmla="*/ 1435100 h 2952750"/>
              <a:gd name="connsiteX2765" fmla="*/ 368818 w 12027418"/>
              <a:gd name="connsiteY2765" fmla="*/ 1371600 h 2952750"/>
              <a:gd name="connsiteX2766" fmla="*/ 464068 w 12027418"/>
              <a:gd name="connsiteY2766" fmla="*/ 1384300 h 2952750"/>
              <a:gd name="connsiteX2767" fmla="*/ 1302268 w 12027418"/>
              <a:gd name="connsiteY2767" fmla="*/ 1485900 h 2952750"/>
              <a:gd name="connsiteX2768" fmla="*/ 1283218 w 12027418"/>
              <a:gd name="connsiteY2768" fmla="*/ 1492250 h 2952750"/>
              <a:gd name="connsiteX2769" fmla="*/ 1264168 w 12027418"/>
              <a:gd name="connsiteY2769" fmla="*/ 1352550 h 2952750"/>
              <a:gd name="connsiteX2770" fmla="*/ 1302268 w 12027418"/>
              <a:gd name="connsiteY2770" fmla="*/ 1485900 h 2952750"/>
              <a:gd name="connsiteX2771" fmla="*/ 7518919 w 12027418"/>
              <a:gd name="connsiteY2771" fmla="*/ 1346200 h 2952750"/>
              <a:gd name="connsiteX2772" fmla="*/ 7607819 w 12027418"/>
              <a:gd name="connsiteY2772" fmla="*/ 1416050 h 2952750"/>
              <a:gd name="connsiteX2773" fmla="*/ 7525269 w 12027418"/>
              <a:gd name="connsiteY2773" fmla="*/ 1593850 h 2952750"/>
              <a:gd name="connsiteX2774" fmla="*/ 7537969 w 12027418"/>
              <a:gd name="connsiteY2774" fmla="*/ 1631950 h 2952750"/>
              <a:gd name="connsiteX2775" fmla="*/ 7690369 w 12027418"/>
              <a:gd name="connsiteY2775" fmla="*/ 1670050 h 2952750"/>
              <a:gd name="connsiteX2776" fmla="*/ 7696719 w 12027418"/>
              <a:gd name="connsiteY2776" fmla="*/ 1701800 h 2952750"/>
              <a:gd name="connsiteX2777" fmla="*/ 7722119 w 12027418"/>
              <a:gd name="connsiteY2777" fmla="*/ 1676400 h 2952750"/>
              <a:gd name="connsiteX2778" fmla="*/ 7760219 w 12027418"/>
              <a:gd name="connsiteY2778" fmla="*/ 1733550 h 2952750"/>
              <a:gd name="connsiteX2779" fmla="*/ 7614169 w 12027418"/>
              <a:gd name="connsiteY2779" fmla="*/ 1816100 h 2952750"/>
              <a:gd name="connsiteX2780" fmla="*/ 7537969 w 12027418"/>
              <a:gd name="connsiteY2780" fmla="*/ 1835150 h 2952750"/>
              <a:gd name="connsiteX2781" fmla="*/ 7436369 w 12027418"/>
              <a:gd name="connsiteY2781" fmla="*/ 1955800 h 2952750"/>
              <a:gd name="connsiteX2782" fmla="*/ 7430019 w 12027418"/>
              <a:gd name="connsiteY2782" fmla="*/ 1936750 h 2952750"/>
              <a:gd name="connsiteX2783" fmla="*/ 7493519 w 12027418"/>
              <a:gd name="connsiteY2783" fmla="*/ 1847850 h 2952750"/>
              <a:gd name="connsiteX2784" fmla="*/ 7537969 w 12027418"/>
              <a:gd name="connsiteY2784" fmla="*/ 1828800 h 2952750"/>
              <a:gd name="connsiteX2785" fmla="*/ 7684019 w 12027418"/>
              <a:gd name="connsiteY2785" fmla="*/ 1695450 h 2952750"/>
              <a:gd name="connsiteX2786" fmla="*/ 7633219 w 12027418"/>
              <a:gd name="connsiteY2786" fmla="*/ 1720850 h 2952750"/>
              <a:gd name="connsiteX2787" fmla="*/ 7588769 w 12027418"/>
              <a:gd name="connsiteY2787" fmla="*/ 1695450 h 2952750"/>
              <a:gd name="connsiteX2788" fmla="*/ 7480819 w 12027418"/>
              <a:gd name="connsiteY2788" fmla="*/ 1600200 h 2952750"/>
              <a:gd name="connsiteX2789" fmla="*/ 7531619 w 12027418"/>
              <a:gd name="connsiteY2789" fmla="*/ 1447800 h 2952750"/>
              <a:gd name="connsiteX2790" fmla="*/ 7499869 w 12027418"/>
              <a:gd name="connsiteY2790" fmla="*/ 1416050 h 2952750"/>
              <a:gd name="connsiteX2791" fmla="*/ 7506219 w 12027418"/>
              <a:gd name="connsiteY2791" fmla="*/ 1346200 h 2952750"/>
              <a:gd name="connsiteX2792" fmla="*/ 7518919 w 12027418"/>
              <a:gd name="connsiteY2792" fmla="*/ 1346200 h 2952750"/>
              <a:gd name="connsiteX2793" fmla="*/ 4623318 w 12027418"/>
              <a:gd name="connsiteY2793" fmla="*/ 1346200 h 2952750"/>
              <a:gd name="connsiteX2794" fmla="*/ 4629668 w 12027418"/>
              <a:gd name="connsiteY2794" fmla="*/ 1397000 h 2952750"/>
              <a:gd name="connsiteX2795" fmla="*/ 4553468 w 12027418"/>
              <a:gd name="connsiteY2795" fmla="*/ 1403350 h 2952750"/>
              <a:gd name="connsiteX2796" fmla="*/ 4540768 w 12027418"/>
              <a:gd name="connsiteY2796" fmla="*/ 1377950 h 2952750"/>
              <a:gd name="connsiteX2797" fmla="*/ 4578868 w 12027418"/>
              <a:gd name="connsiteY2797" fmla="*/ 1346200 h 2952750"/>
              <a:gd name="connsiteX2798" fmla="*/ 4623318 w 12027418"/>
              <a:gd name="connsiteY2798" fmla="*/ 1346200 h 2952750"/>
              <a:gd name="connsiteX2799" fmla="*/ 2489719 w 12027418"/>
              <a:gd name="connsiteY2799" fmla="*/ 1447800 h 2952750"/>
              <a:gd name="connsiteX2800" fmla="*/ 2597669 w 12027418"/>
              <a:gd name="connsiteY2800" fmla="*/ 1346200 h 2952750"/>
              <a:gd name="connsiteX2801" fmla="*/ 2489719 w 12027418"/>
              <a:gd name="connsiteY2801" fmla="*/ 1447800 h 2952750"/>
              <a:gd name="connsiteX2802" fmla="*/ 5182118 w 12027418"/>
              <a:gd name="connsiteY2802" fmla="*/ 1384300 h 2952750"/>
              <a:gd name="connsiteX2803" fmla="*/ 5182118 w 12027418"/>
              <a:gd name="connsiteY2803" fmla="*/ 1333500 h 2952750"/>
              <a:gd name="connsiteX2804" fmla="*/ 5182118 w 12027418"/>
              <a:gd name="connsiteY2804" fmla="*/ 1384300 h 2952750"/>
              <a:gd name="connsiteX2805" fmla="*/ 3232668 w 12027418"/>
              <a:gd name="connsiteY2805" fmla="*/ 1358900 h 2952750"/>
              <a:gd name="connsiteX2806" fmla="*/ 3289818 w 12027418"/>
              <a:gd name="connsiteY2806" fmla="*/ 1377950 h 2952750"/>
              <a:gd name="connsiteX2807" fmla="*/ 3207269 w 12027418"/>
              <a:gd name="connsiteY2807" fmla="*/ 1377950 h 2952750"/>
              <a:gd name="connsiteX2808" fmla="*/ 3213619 w 12027418"/>
              <a:gd name="connsiteY2808" fmla="*/ 1358900 h 2952750"/>
              <a:gd name="connsiteX2809" fmla="*/ 3200919 w 12027418"/>
              <a:gd name="connsiteY2809" fmla="*/ 1327150 h 2952750"/>
              <a:gd name="connsiteX2810" fmla="*/ 3232668 w 12027418"/>
              <a:gd name="connsiteY2810" fmla="*/ 1358900 h 2952750"/>
              <a:gd name="connsiteX2811" fmla="*/ 2883419 w 12027418"/>
              <a:gd name="connsiteY2811" fmla="*/ 1339850 h 2952750"/>
              <a:gd name="connsiteX2812" fmla="*/ 2813569 w 12027418"/>
              <a:gd name="connsiteY2812" fmla="*/ 1339850 h 2952750"/>
              <a:gd name="connsiteX2813" fmla="*/ 2826269 w 12027418"/>
              <a:gd name="connsiteY2813" fmla="*/ 1320800 h 2952750"/>
              <a:gd name="connsiteX2814" fmla="*/ 2883419 w 12027418"/>
              <a:gd name="connsiteY2814" fmla="*/ 1339850 h 2952750"/>
              <a:gd name="connsiteX2815" fmla="*/ 5074168 w 12027418"/>
              <a:gd name="connsiteY2815" fmla="*/ 1365250 h 2952750"/>
              <a:gd name="connsiteX2816" fmla="*/ 5061468 w 12027418"/>
              <a:gd name="connsiteY2816" fmla="*/ 1377950 h 2952750"/>
              <a:gd name="connsiteX2817" fmla="*/ 5042418 w 12027418"/>
              <a:gd name="connsiteY2817" fmla="*/ 1377950 h 2952750"/>
              <a:gd name="connsiteX2818" fmla="*/ 5074168 w 12027418"/>
              <a:gd name="connsiteY2818" fmla="*/ 1308100 h 2952750"/>
              <a:gd name="connsiteX2819" fmla="*/ 5074168 w 12027418"/>
              <a:gd name="connsiteY2819" fmla="*/ 1365250 h 2952750"/>
              <a:gd name="connsiteX2820" fmla="*/ 3727968 w 12027418"/>
              <a:gd name="connsiteY2820" fmla="*/ 1352550 h 2952750"/>
              <a:gd name="connsiteX2821" fmla="*/ 3702568 w 12027418"/>
              <a:gd name="connsiteY2821" fmla="*/ 1441450 h 2952750"/>
              <a:gd name="connsiteX2822" fmla="*/ 3658118 w 12027418"/>
              <a:gd name="connsiteY2822" fmla="*/ 1498600 h 2952750"/>
              <a:gd name="connsiteX2823" fmla="*/ 3600968 w 12027418"/>
              <a:gd name="connsiteY2823" fmla="*/ 1524000 h 2952750"/>
              <a:gd name="connsiteX2824" fmla="*/ 3550168 w 12027418"/>
              <a:gd name="connsiteY2824" fmla="*/ 1511300 h 2952750"/>
              <a:gd name="connsiteX2825" fmla="*/ 3550168 w 12027418"/>
              <a:gd name="connsiteY2825" fmla="*/ 1492250 h 2952750"/>
              <a:gd name="connsiteX2826" fmla="*/ 3562868 w 12027418"/>
              <a:gd name="connsiteY2826" fmla="*/ 1485900 h 2952750"/>
              <a:gd name="connsiteX2827" fmla="*/ 3613668 w 12027418"/>
              <a:gd name="connsiteY2827" fmla="*/ 1511300 h 2952750"/>
              <a:gd name="connsiteX2828" fmla="*/ 3639068 w 12027418"/>
              <a:gd name="connsiteY2828" fmla="*/ 1504950 h 2952750"/>
              <a:gd name="connsiteX2829" fmla="*/ 3607318 w 12027418"/>
              <a:gd name="connsiteY2829" fmla="*/ 1390650 h 2952750"/>
              <a:gd name="connsiteX2830" fmla="*/ 3683518 w 12027418"/>
              <a:gd name="connsiteY2830" fmla="*/ 1308100 h 2952750"/>
              <a:gd name="connsiteX2831" fmla="*/ 3727968 w 12027418"/>
              <a:gd name="connsiteY2831" fmla="*/ 1352550 h 2952750"/>
              <a:gd name="connsiteX2832" fmla="*/ 4680468 w 12027418"/>
              <a:gd name="connsiteY2832" fmla="*/ 1498600 h 2952750"/>
              <a:gd name="connsiteX2833" fmla="*/ 4591568 w 12027418"/>
              <a:gd name="connsiteY2833" fmla="*/ 1644650 h 2952750"/>
              <a:gd name="connsiteX2834" fmla="*/ 4401068 w 12027418"/>
              <a:gd name="connsiteY2834" fmla="*/ 1524000 h 2952750"/>
              <a:gd name="connsiteX2835" fmla="*/ 4394718 w 12027418"/>
              <a:gd name="connsiteY2835" fmla="*/ 1536700 h 2952750"/>
              <a:gd name="connsiteX2836" fmla="*/ 4413768 w 12027418"/>
              <a:gd name="connsiteY2836" fmla="*/ 1612900 h 2952750"/>
              <a:gd name="connsiteX2837" fmla="*/ 4318518 w 12027418"/>
              <a:gd name="connsiteY2837" fmla="*/ 1733550 h 2952750"/>
              <a:gd name="connsiteX2838" fmla="*/ 4235968 w 12027418"/>
              <a:gd name="connsiteY2838" fmla="*/ 1866900 h 2952750"/>
              <a:gd name="connsiteX2839" fmla="*/ 4178818 w 12027418"/>
              <a:gd name="connsiteY2839" fmla="*/ 1905000 h 2952750"/>
              <a:gd name="connsiteX2840" fmla="*/ 4134368 w 12027418"/>
              <a:gd name="connsiteY2840" fmla="*/ 1968500 h 2952750"/>
              <a:gd name="connsiteX2841" fmla="*/ 4166118 w 12027418"/>
              <a:gd name="connsiteY2841" fmla="*/ 1905000 h 2952750"/>
              <a:gd name="connsiteX2842" fmla="*/ 4083568 w 12027418"/>
              <a:gd name="connsiteY2842" fmla="*/ 1892300 h 2952750"/>
              <a:gd name="connsiteX2843" fmla="*/ 4255018 w 12027418"/>
              <a:gd name="connsiteY2843" fmla="*/ 1797050 h 2952750"/>
              <a:gd name="connsiteX2844" fmla="*/ 4248668 w 12027418"/>
              <a:gd name="connsiteY2844" fmla="*/ 1758950 h 2952750"/>
              <a:gd name="connsiteX2845" fmla="*/ 4204218 w 12027418"/>
              <a:gd name="connsiteY2845" fmla="*/ 1790700 h 2952750"/>
              <a:gd name="connsiteX2846" fmla="*/ 4159768 w 12027418"/>
              <a:gd name="connsiteY2846" fmla="*/ 1797050 h 2952750"/>
              <a:gd name="connsiteX2847" fmla="*/ 4102618 w 12027418"/>
              <a:gd name="connsiteY2847" fmla="*/ 1828800 h 2952750"/>
              <a:gd name="connsiteX2848" fmla="*/ 4051818 w 12027418"/>
              <a:gd name="connsiteY2848" fmla="*/ 1828800 h 2952750"/>
              <a:gd name="connsiteX2849" fmla="*/ 4007368 w 12027418"/>
              <a:gd name="connsiteY2849" fmla="*/ 1873250 h 2952750"/>
              <a:gd name="connsiteX2850" fmla="*/ 4007368 w 12027418"/>
              <a:gd name="connsiteY2850" fmla="*/ 1892300 h 2952750"/>
              <a:gd name="connsiteX2851" fmla="*/ 4064518 w 12027418"/>
              <a:gd name="connsiteY2851" fmla="*/ 1892300 h 2952750"/>
              <a:gd name="connsiteX2852" fmla="*/ 4064518 w 12027418"/>
              <a:gd name="connsiteY2852" fmla="*/ 1917700 h 2952750"/>
              <a:gd name="connsiteX2853" fmla="*/ 3874018 w 12027418"/>
              <a:gd name="connsiteY2853" fmla="*/ 2038350 h 2952750"/>
              <a:gd name="connsiteX2854" fmla="*/ 3816868 w 12027418"/>
              <a:gd name="connsiteY2854" fmla="*/ 2082800 h 2952750"/>
              <a:gd name="connsiteX2855" fmla="*/ 3823218 w 12027418"/>
              <a:gd name="connsiteY2855" fmla="*/ 2006600 h 2952750"/>
              <a:gd name="connsiteX2856" fmla="*/ 3854968 w 12027418"/>
              <a:gd name="connsiteY2856" fmla="*/ 1993900 h 2952750"/>
              <a:gd name="connsiteX2857" fmla="*/ 3874018 w 12027418"/>
              <a:gd name="connsiteY2857" fmla="*/ 1962150 h 2952750"/>
              <a:gd name="connsiteX2858" fmla="*/ 3950218 w 12027418"/>
              <a:gd name="connsiteY2858" fmla="*/ 1905000 h 2952750"/>
              <a:gd name="connsiteX2859" fmla="*/ 3924818 w 12027418"/>
              <a:gd name="connsiteY2859" fmla="*/ 1898650 h 2952750"/>
              <a:gd name="connsiteX2860" fmla="*/ 3829568 w 12027418"/>
              <a:gd name="connsiteY2860" fmla="*/ 1974850 h 2952750"/>
              <a:gd name="connsiteX2861" fmla="*/ 3835918 w 12027418"/>
              <a:gd name="connsiteY2861" fmla="*/ 1943100 h 2952750"/>
              <a:gd name="connsiteX2862" fmla="*/ 3785118 w 12027418"/>
              <a:gd name="connsiteY2862" fmla="*/ 2000250 h 2952750"/>
              <a:gd name="connsiteX2863" fmla="*/ 3785118 w 12027418"/>
              <a:gd name="connsiteY2863" fmla="*/ 2082800 h 2952750"/>
              <a:gd name="connsiteX2864" fmla="*/ 3708918 w 12027418"/>
              <a:gd name="connsiteY2864" fmla="*/ 2254250 h 2952750"/>
              <a:gd name="connsiteX2865" fmla="*/ 3734318 w 12027418"/>
              <a:gd name="connsiteY2865" fmla="*/ 2343150 h 2952750"/>
              <a:gd name="connsiteX2866" fmla="*/ 3689868 w 12027418"/>
              <a:gd name="connsiteY2866" fmla="*/ 2425700 h 2952750"/>
              <a:gd name="connsiteX2867" fmla="*/ 3721618 w 12027418"/>
              <a:gd name="connsiteY2867" fmla="*/ 2362200 h 2952750"/>
              <a:gd name="connsiteX2868" fmla="*/ 3677168 w 12027418"/>
              <a:gd name="connsiteY2868" fmla="*/ 2298700 h 2952750"/>
              <a:gd name="connsiteX2869" fmla="*/ 3677168 w 12027418"/>
              <a:gd name="connsiteY2869" fmla="*/ 2260600 h 2952750"/>
              <a:gd name="connsiteX2870" fmla="*/ 3683518 w 12027418"/>
              <a:gd name="connsiteY2870" fmla="*/ 2178050 h 2952750"/>
              <a:gd name="connsiteX2871" fmla="*/ 3759718 w 12027418"/>
              <a:gd name="connsiteY2871" fmla="*/ 1981200 h 2952750"/>
              <a:gd name="connsiteX2872" fmla="*/ 3835918 w 12027418"/>
              <a:gd name="connsiteY2872" fmla="*/ 1854200 h 2952750"/>
              <a:gd name="connsiteX2873" fmla="*/ 3772418 w 12027418"/>
              <a:gd name="connsiteY2873" fmla="*/ 1924050 h 2952750"/>
              <a:gd name="connsiteX2874" fmla="*/ 4001018 w 12027418"/>
              <a:gd name="connsiteY2874" fmla="*/ 1739900 h 2952750"/>
              <a:gd name="connsiteX2875" fmla="*/ 4147068 w 12027418"/>
              <a:gd name="connsiteY2875" fmla="*/ 1714500 h 2952750"/>
              <a:gd name="connsiteX2876" fmla="*/ 4153418 w 12027418"/>
              <a:gd name="connsiteY2876" fmla="*/ 1689100 h 2952750"/>
              <a:gd name="connsiteX2877" fmla="*/ 4293118 w 12027418"/>
              <a:gd name="connsiteY2877" fmla="*/ 1600200 h 2952750"/>
              <a:gd name="connsiteX2878" fmla="*/ 4280418 w 12027418"/>
              <a:gd name="connsiteY2878" fmla="*/ 1644650 h 2952750"/>
              <a:gd name="connsiteX2879" fmla="*/ 4369318 w 12027418"/>
              <a:gd name="connsiteY2879" fmla="*/ 1555750 h 2952750"/>
              <a:gd name="connsiteX2880" fmla="*/ 4356618 w 12027418"/>
              <a:gd name="connsiteY2880" fmla="*/ 1511300 h 2952750"/>
              <a:gd name="connsiteX2881" fmla="*/ 4401068 w 12027418"/>
              <a:gd name="connsiteY2881" fmla="*/ 1517650 h 2952750"/>
              <a:gd name="connsiteX2882" fmla="*/ 4407418 w 12027418"/>
              <a:gd name="connsiteY2882" fmla="*/ 1504950 h 2952750"/>
              <a:gd name="connsiteX2883" fmla="*/ 4362968 w 12027418"/>
              <a:gd name="connsiteY2883" fmla="*/ 1466850 h 2952750"/>
              <a:gd name="connsiteX2884" fmla="*/ 4401068 w 12027418"/>
              <a:gd name="connsiteY2884" fmla="*/ 1371600 h 2952750"/>
              <a:gd name="connsiteX2885" fmla="*/ 4420118 w 12027418"/>
              <a:gd name="connsiteY2885" fmla="*/ 1377950 h 2952750"/>
              <a:gd name="connsiteX2886" fmla="*/ 4407418 w 12027418"/>
              <a:gd name="connsiteY2886" fmla="*/ 1403350 h 2952750"/>
              <a:gd name="connsiteX2887" fmla="*/ 4464568 w 12027418"/>
              <a:gd name="connsiteY2887" fmla="*/ 1403350 h 2952750"/>
              <a:gd name="connsiteX2888" fmla="*/ 4502668 w 12027418"/>
              <a:gd name="connsiteY2888" fmla="*/ 1390650 h 2952750"/>
              <a:gd name="connsiteX2889" fmla="*/ 4502668 w 12027418"/>
              <a:gd name="connsiteY2889" fmla="*/ 1365250 h 2952750"/>
              <a:gd name="connsiteX2890" fmla="*/ 4420118 w 12027418"/>
              <a:gd name="connsiteY2890" fmla="*/ 1333500 h 2952750"/>
              <a:gd name="connsiteX2891" fmla="*/ 4502668 w 12027418"/>
              <a:gd name="connsiteY2891" fmla="*/ 1301750 h 2952750"/>
              <a:gd name="connsiteX2892" fmla="*/ 4680468 w 12027418"/>
              <a:gd name="connsiteY2892" fmla="*/ 1498600 h 2952750"/>
              <a:gd name="connsiteX2893" fmla="*/ 8458719 w 12027418"/>
              <a:gd name="connsiteY2893" fmla="*/ 1301750 h 2952750"/>
              <a:gd name="connsiteX2894" fmla="*/ 8426969 w 12027418"/>
              <a:gd name="connsiteY2894" fmla="*/ 1346200 h 2952750"/>
              <a:gd name="connsiteX2895" fmla="*/ 8376169 w 12027418"/>
              <a:gd name="connsiteY2895" fmla="*/ 1479550 h 2952750"/>
              <a:gd name="connsiteX2896" fmla="*/ 8452369 w 12027418"/>
              <a:gd name="connsiteY2896" fmla="*/ 1485900 h 2952750"/>
              <a:gd name="connsiteX2897" fmla="*/ 8465069 w 12027418"/>
              <a:gd name="connsiteY2897" fmla="*/ 1498600 h 2952750"/>
              <a:gd name="connsiteX2898" fmla="*/ 8369819 w 12027418"/>
              <a:gd name="connsiteY2898" fmla="*/ 1682750 h 2952750"/>
              <a:gd name="connsiteX2899" fmla="*/ 8433319 w 12027418"/>
              <a:gd name="connsiteY2899" fmla="*/ 1765300 h 2952750"/>
              <a:gd name="connsiteX2900" fmla="*/ 8509519 w 12027418"/>
              <a:gd name="connsiteY2900" fmla="*/ 1708150 h 2952750"/>
              <a:gd name="connsiteX2901" fmla="*/ 8547619 w 12027418"/>
              <a:gd name="connsiteY2901" fmla="*/ 1720850 h 2952750"/>
              <a:gd name="connsiteX2902" fmla="*/ 8541269 w 12027418"/>
              <a:gd name="connsiteY2902" fmla="*/ 1657350 h 2952750"/>
              <a:gd name="connsiteX2903" fmla="*/ 8598419 w 12027418"/>
              <a:gd name="connsiteY2903" fmla="*/ 1543050 h 2952750"/>
              <a:gd name="connsiteX2904" fmla="*/ 8585719 w 12027418"/>
              <a:gd name="connsiteY2904" fmla="*/ 1581150 h 2952750"/>
              <a:gd name="connsiteX2905" fmla="*/ 8611119 w 12027418"/>
              <a:gd name="connsiteY2905" fmla="*/ 1625600 h 2952750"/>
              <a:gd name="connsiteX2906" fmla="*/ 8598419 w 12027418"/>
              <a:gd name="connsiteY2906" fmla="*/ 1727200 h 2952750"/>
              <a:gd name="connsiteX2907" fmla="*/ 8560319 w 12027418"/>
              <a:gd name="connsiteY2907" fmla="*/ 1720850 h 2952750"/>
              <a:gd name="connsiteX2908" fmla="*/ 8547619 w 12027418"/>
              <a:gd name="connsiteY2908" fmla="*/ 1765300 h 2952750"/>
              <a:gd name="connsiteX2909" fmla="*/ 8585719 w 12027418"/>
              <a:gd name="connsiteY2909" fmla="*/ 1784350 h 2952750"/>
              <a:gd name="connsiteX2910" fmla="*/ 8528569 w 12027418"/>
              <a:gd name="connsiteY2910" fmla="*/ 1924050 h 2952750"/>
              <a:gd name="connsiteX2911" fmla="*/ 8630169 w 12027418"/>
              <a:gd name="connsiteY2911" fmla="*/ 1981200 h 2952750"/>
              <a:gd name="connsiteX2912" fmla="*/ 8636519 w 12027418"/>
              <a:gd name="connsiteY2912" fmla="*/ 1962150 h 2952750"/>
              <a:gd name="connsiteX2913" fmla="*/ 8566669 w 12027418"/>
              <a:gd name="connsiteY2913" fmla="*/ 1892300 h 2952750"/>
              <a:gd name="connsiteX2914" fmla="*/ 8585719 w 12027418"/>
              <a:gd name="connsiteY2914" fmla="*/ 1885950 h 2952750"/>
              <a:gd name="connsiteX2915" fmla="*/ 8617469 w 12027418"/>
              <a:gd name="connsiteY2915" fmla="*/ 1911350 h 2952750"/>
              <a:gd name="connsiteX2916" fmla="*/ 8636519 w 12027418"/>
              <a:gd name="connsiteY2916" fmla="*/ 1911350 h 2952750"/>
              <a:gd name="connsiteX2917" fmla="*/ 8636519 w 12027418"/>
              <a:gd name="connsiteY2917" fmla="*/ 1765300 h 2952750"/>
              <a:gd name="connsiteX2918" fmla="*/ 8668269 w 12027418"/>
              <a:gd name="connsiteY2918" fmla="*/ 1739900 h 2952750"/>
              <a:gd name="connsiteX2919" fmla="*/ 8642869 w 12027418"/>
              <a:gd name="connsiteY2919" fmla="*/ 1841500 h 2952750"/>
              <a:gd name="connsiteX2920" fmla="*/ 8700019 w 12027418"/>
              <a:gd name="connsiteY2920" fmla="*/ 2044700 h 2952750"/>
              <a:gd name="connsiteX2921" fmla="*/ 8814319 w 12027418"/>
              <a:gd name="connsiteY2921" fmla="*/ 2114550 h 2952750"/>
              <a:gd name="connsiteX2922" fmla="*/ 8776219 w 12027418"/>
              <a:gd name="connsiteY2922" fmla="*/ 2082800 h 2952750"/>
              <a:gd name="connsiteX2923" fmla="*/ 8687319 w 12027418"/>
              <a:gd name="connsiteY2923" fmla="*/ 2057400 h 2952750"/>
              <a:gd name="connsiteX2924" fmla="*/ 8655569 w 12027418"/>
              <a:gd name="connsiteY2924" fmla="*/ 2076450 h 2952750"/>
              <a:gd name="connsiteX2925" fmla="*/ 8661919 w 12027418"/>
              <a:gd name="connsiteY2925" fmla="*/ 2108200 h 2952750"/>
              <a:gd name="connsiteX2926" fmla="*/ 8693669 w 12027418"/>
              <a:gd name="connsiteY2926" fmla="*/ 2089150 h 2952750"/>
              <a:gd name="connsiteX2927" fmla="*/ 8661919 w 12027418"/>
              <a:gd name="connsiteY2927" fmla="*/ 2139950 h 2952750"/>
              <a:gd name="connsiteX2928" fmla="*/ 8700019 w 12027418"/>
              <a:gd name="connsiteY2928" fmla="*/ 2266950 h 2952750"/>
              <a:gd name="connsiteX2929" fmla="*/ 8750819 w 12027418"/>
              <a:gd name="connsiteY2929" fmla="*/ 2241550 h 2952750"/>
              <a:gd name="connsiteX2930" fmla="*/ 8757169 w 12027418"/>
              <a:gd name="connsiteY2930" fmla="*/ 2209800 h 2952750"/>
              <a:gd name="connsiteX2931" fmla="*/ 8763519 w 12027418"/>
              <a:gd name="connsiteY2931" fmla="*/ 2254250 h 2952750"/>
              <a:gd name="connsiteX2932" fmla="*/ 8865119 w 12027418"/>
              <a:gd name="connsiteY2932" fmla="*/ 2311400 h 2952750"/>
              <a:gd name="connsiteX2933" fmla="*/ 8896869 w 12027418"/>
              <a:gd name="connsiteY2933" fmla="*/ 2292350 h 2952750"/>
              <a:gd name="connsiteX2934" fmla="*/ 8934969 w 12027418"/>
              <a:gd name="connsiteY2934" fmla="*/ 2292350 h 2952750"/>
              <a:gd name="connsiteX2935" fmla="*/ 8998469 w 12027418"/>
              <a:gd name="connsiteY2935" fmla="*/ 2298700 h 2952750"/>
              <a:gd name="connsiteX2936" fmla="*/ 9055619 w 12027418"/>
              <a:gd name="connsiteY2936" fmla="*/ 2393950 h 2952750"/>
              <a:gd name="connsiteX2937" fmla="*/ 9042919 w 12027418"/>
              <a:gd name="connsiteY2937" fmla="*/ 2476500 h 2952750"/>
              <a:gd name="connsiteX2938" fmla="*/ 9087369 w 12027418"/>
              <a:gd name="connsiteY2938" fmla="*/ 2603500 h 2952750"/>
              <a:gd name="connsiteX2939" fmla="*/ 9030219 w 12027418"/>
              <a:gd name="connsiteY2939" fmla="*/ 2609850 h 2952750"/>
              <a:gd name="connsiteX2940" fmla="*/ 9017519 w 12027418"/>
              <a:gd name="connsiteY2940" fmla="*/ 2622550 h 2952750"/>
              <a:gd name="connsiteX2941" fmla="*/ 9074669 w 12027418"/>
              <a:gd name="connsiteY2941" fmla="*/ 2660650 h 2952750"/>
              <a:gd name="connsiteX2942" fmla="*/ 9017519 w 12027418"/>
              <a:gd name="connsiteY2942" fmla="*/ 2946400 h 2952750"/>
              <a:gd name="connsiteX2943" fmla="*/ 7537969 w 12027418"/>
              <a:gd name="connsiteY2943" fmla="*/ 2946400 h 2952750"/>
              <a:gd name="connsiteX2944" fmla="*/ 7537969 w 12027418"/>
              <a:gd name="connsiteY2944" fmla="*/ 2927350 h 2952750"/>
              <a:gd name="connsiteX2945" fmla="*/ 7772919 w 12027418"/>
              <a:gd name="connsiteY2945" fmla="*/ 2838450 h 2952750"/>
              <a:gd name="connsiteX2946" fmla="*/ 8026919 w 12027418"/>
              <a:gd name="connsiteY2946" fmla="*/ 2813050 h 2952750"/>
              <a:gd name="connsiteX2947" fmla="*/ 8147569 w 12027418"/>
              <a:gd name="connsiteY2947" fmla="*/ 2825750 h 2952750"/>
              <a:gd name="connsiteX2948" fmla="*/ 8172969 w 12027418"/>
              <a:gd name="connsiteY2948" fmla="*/ 2844800 h 2952750"/>
              <a:gd name="connsiteX2949" fmla="*/ 8312669 w 12027418"/>
              <a:gd name="connsiteY2949" fmla="*/ 2882900 h 2952750"/>
              <a:gd name="connsiteX2950" fmla="*/ 8325369 w 12027418"/>
              <a:gd name="connsiteY2950" fmla="*/ 2876550 h 2952750"/>
              <a:gd name="connsiteX2951" fmla="*/ 8249169 w 12027418"/>
              <a:gd name="connsiteY2951" fmla="*/ 2800350 h 2952750"/>
              <a:gd name="connsiteX2952" fmla="*/ 8147569 w 12027418"/>
              <a:gd name="connsiteY2952" fmla="*/ 2768600 h 2952750"/>
              <a:gd name="connsiteX2953" fmla="*/ 8090419 w 12027418"/>
              <a:gd name="connsiteY2953" fmla="*/ 2743200 h 2952750"/>
              <a:gd name="connsiteX2954" fmla="*/ 7995169 w 12027418"/>
              <a:gd name="connsiteY2954" fmla="*/ 2730500 h 2952750"/>
              <a:gd name="connsiteX2955" fmla="*/ 7512569 w 12027418"/>
              <a:gd name="connsiteY2955" fmla="*/ 2946400 h 2952750"/>
              <a:gd name="connsiteX2956" fmla="*/ 7506219 w 12027418"/>
              <a:gd name="connsiteY2956" fmla="*/ 2952750 h 2952750"/>
              <a:gd name="connsiteX2957" fmla="*/ 7379219 w 12027418"/>
              <a:gd name="connsiteY2957" fmla="*/ 2736850 h 2952750"/>
              <a:gd name="connsiteX2958" fmla="*/ 7156969 w 12027418"/>
              <a:gd name="connsiteY2958" fmla="*/ 2508250 h 2952750"/>
              <a:gd name="connsiteX2959" fmla="*/ 7169669 w 12027418"/>
              <a:gd name="connsiteY2959" fmla="*/ 2470150 h 2952750"/>
              <a:gd name="connsiteX2960" fmla="*/ 7156969 w 12027418"/>
              <a:gd name="connsiteY2960" fmla="*/ 2457450 h 2952750"/>
              <a:gd name="connsiteX2961" fmla="*/ 7137919 w 12027418"/>
              <a:gd name="connsiteY2961" fmla="*/ 2463800 h 2952750"/>
              <a:gd name="connsiteX2962" fmla="*/ 7131569 w 12027418"/>
              <a:gd name="connsiteY2962" fmla="*/ 2444750 h 2952750"/>
              <a:gd name="connsiteX2963" fmla="*/ 7176019 w 12027418"/>
              <a:gd name="connsiteY2963" fmla="*/ 2330450 h 2952750"/>
              <a:gd name="connsiteX2964" fmla="*/ 7156969 w 12027418"/>
              <a:gd name="connsiteY2964" fmla="*/ 2197100 h 2952750"/>
              <a:gd name="connsiteX2965" fmla="*/ 7093469 w 12027418"/>
              <a:gd name="connsiteY2965" fmla="*/ 2127250 h 2952750"/>
              <a:gd name="connsiteX2966" fmla="*/ 7074419 w 12027418"/>
              <a:gd name="connsiteY2966" fmla="*/ 2120900 h 2952750"/>
              <a:gd name="connsiteX2967" fmla="*/ 7010919 w 12027418"/>
              <a:gd name="connsiteY2967" fmla="*/ 2114550 h 2952750"/>
              <a:gd name="connsiteX2968" fmla="*/ 6998219 w 12027418"/>
              <a:gd name="connsiteY2968" fmla="*/ 2082800 h 2952750"/>
              <a:gd name="connsiteX2969" fmla="*/ 7080769 w 12027418"/>
              <a:gd name="connsiteY2969" fmla="*/ 2006600 h 2952750"/>
              <a:gd name="connsiteX2970" fmla="*/ 7125219 w 12027418"/>
              <a:gd name="connsiteY2970" fmla="*/ 2000250 h 2952750"/>
              <a:gd name="connsiteX2971" fmla="*/ 7131569 w 12027418"/>
              <a:gd name="connsiteY2971" fmla="*/ 1968500 h 2952750"/>
              <a:gd name="connsiteX2972" fmla="*/ 7137919 w 12027418"/>
              <a:gd name="connsiteY2972" fmla="*/ 1905000 h 2952750"/>
              <a:gd name="connsiteX2973" fmla="*/ 7156969 w 12027418"/>
              <a:gd name="connsiteY2973" fmla="*/ 1809750 h 2952750"/>
              <a:gd name="connsiteX2974" fmla="*/ 7156969 w 12027418"/>
              <a:gd name="connsiteY2974" fmla="*/ 1866900 h 2952750"/>
              <a:gd name="connsiteX2975" fmla="*/ 7258569 w 12027418"/>
              <a:gd name="connsiteY2975" fmla="*/ 1873250 h 2952750"/>
              <a:gd name="connsiteX2976" fmla="*/ 7201419 w 12027418"/>
              <a:gd name="connsiteY2976" fmla="*/ 2000250 h 2952750"/>
              <a:gd name="connsiteX2977" fmla="*/ 7176019 w 12027418"/>
              <a:gd name="connsiteY2977" fmla="*/ 2000250 h 2952750"/>
              <a:gd name="connsiteX2978" fmla="*/ 7156969 w 12027418"/>
              <a:gd name="connsiteY2978" fmla="*/ 1879600 h 2952750"/>
              <a:gd name="connsiteX2979" fmla="*/ 7150619 w 12027418"/>
              <a:gd name="connsiteY2979" fmla="*/ 1911350 h 2952750"/>
              <a:gd name="connsiteX2980" fmla="*/ 7226819 w 12027418"/>
              <a:gd name="connsiteY2980" fmla="*/ 2063750 h 2952750"/>
              <a:gd name="connsiteX2981" fmla="*/ 7290319 w 12027418"/>
              <a:gd name="connsiteY2981" fmla="*/ 2044700 h 2952750"/>
              <a:gd name="connsiteX2982" fmla="*/ 7430019 w 12027418"/>
              <a:gd name="connsiteY2982" fmla="*/ 2063750 h 2952750"/>
              <a:gd name="connsiteX2983" fmla="*/ 7442719 w 12027418"/>
              <a:gd name="connsiteY2983" fmla="*/ 2006600 h 2952750"/>
              <a:gd name="connsiteX2984" fmla="*/ 7442719 w 12027418"/>
              <a:gd name="connsiteY2984" fmla="*/ 2101850 h 2952750"/>
              <a:gd name="connsiteX2985" fmla="*/ 7493519 w 12027418"/>
              <a:gd name="connsiteY2985" fmla="*/ 2101850 h 2952750"/>
              <a:gd name="connsiteX2986" fmla="*/ 7506219 w 12027418"/>
              <a:gd name="connsiteY2986" fmla="*/ 2057400 h 2952750"/>
              <a:gd name="connsiteX2987" fmla="*/ 7544319 w 12027418"/>
              <a:gd name="connsiteY2987" fmla="*/ 2057400 h 2952750"/>
              <a:gd name="connsiteX2988" fmla="*/ 7569719 w 12027418"/>
              <a:gd name="connsiteY2988" fmla="*/ 2076450 h 2952750"/>
              <a:gd name="connsiteX2989" fmla="*/ 7468119 w 12027418"/>
              <a:gd name="connsiteY2989" fmla="*/ 2139950 h 2952750"/>
              <a:gd name="connsiteX2990" fmla="*/ 7531619 w 12027418"/>
              <a:gd name="connsiteY2990" fmla="*/ 2139950 h 2952750"/>
              <a:gd name="connsiteX2991" fmla="*/ 7588769 w 12027418"/>
              <a:gd name="connsiteY2991" fmla="*/ 2120900 h 2952750"/>
              <a:gd name="connsiteX2992" fmla="*/ 7563369 w 12027418"/>
              <a:gd name="connsiteY2992" fmla="*/ 2171700 h 2952750"/>
              <a:gd name="connsiteX2993" fmla="*/ 7569719 w 12027418"/>
              <a:gd name="connsiteY2993" fmla="*/ 2197100 h 2952750"/>
              <a:gd name="connsiteX2994" fmla="*/ 7595119 w 12027418"/>
              <a:gd name="connsiteY2994" fmla="*/ 2178050 h 2952750"/>
              <a:gd name="connsiteX2995" fmla="*/ 7595119 w 12027418"/>
              <a:gd name="connsiteY2995" fmla="*/ 2209800 h 2952750"/>
              <a:gd name="connsiteX2996" fmla="*/ 7563369 w 12027418"/>
              <a:gd name="connsiteY2996" fmla="*/ 2254250 h 2952750"/>
              <a:gd name="connsiteX2997" fmla="*/ 7576069 w 12027418"/>
              <a:gd name="connsiteY2997" fmla="*/ 2260600 h 2952750"/>
              <a:gd name="connsiteX2998" fmla="*/ 7614169 w 12027418"/>
              <a:gd name="connsiteY2998" fmla="*/ 2222500 h 2952750"/>
              <a:gd name="connsiteX2999" fmla="*/ 7633219 w 12027418"/>
              <a:gd name="connsiteY2999" fmla="*/ 2254250 h 2952750"/>
              <a:gd name="connsiteX3000" fmla="*/ 7601469 w 12027418"/>
              <a:gd name="connsiteY3000" fmla="*/ 2317750 h 2952750"/>
              <a:gd name="connsiteX3001" fmla="*/ 7633219 w 12027418"/>
              <a:gd name="connsiteY3001" fmla="*/ 2349500 h 2952750"/>
              <a:gd name="connsiteX3002" fmla="*/ 7664969 w 12027418"/>
              <a:gd name="connsiteY3002" fmla="*/ 2463800 h 2952750"/>
              <a:gd name="connsiteX3003" fmla="*/ 7715769 w 12027418"/>
              <a:gd name="connsiteY3003" fmla="*/ 2406650 h 2952750"/>
              <a:gd name="connsiteX3004" fmla="*/ 7722119 w 12027418"/>
              <a:gd name="connsiteY3004" fmla="*/ 2425700 h 2952750"/>
              <a:gd name="connsiteX3005" fmla="*/ 7690369 w 12027418"/>
              <a:gd name="connsiteY3005" fmla="*/ 2482850 h 2952750"/>
              <a:gd name="connsiteX3006" fmla="*/ 7671319 w 12027418"/>
              <a:gd name="connsiteY3006" fmla="*/ 2578100 h 2952750"/>
              <a:gd name="connsiteX3007" fmla="*/ 7671319 w 12027418"/>
              <a:gd name="connsiteY3007" fmla="*/ 2622550 h 2952750"/>
              <a:gd name="connsiteX3008" fmla="*/ 7715769 w 12027418"/>
              <a:gd name="connsiteY3008" fmla="*/ 2622550 h 2952750"/>
              <a:gd name="connsiteX3009" fmla="*/ 7811019 w 12027418"/>
              <a:gd name="connsiteY3009" fmla="*/ 2597150 h 2952750"/>
              <a:gd name="connsiteX3010" fmla="*/ 7817369 w 12027418"/>
              <a:gd name="connsiteY3010" fmla="*/ 2622550 h 2952750"/>
              <a:gd name="connsiteX3011" fmla="*/ 7734819 w 12027418"/>
              <a:gd name="connsiteY3011" fmla="*/ 2660650 h 2952750"/>
              <a:gd name="connsiteX3012" fmla="*/ 7728469 w 12027418"/>
              <a:gd name="connsiteY3012" fmla="*/ 2673350 h 2952750"/>
              <a:gd name="connsiteX3013" fmla="*/ 7785619 w 12027418"/>
              <a:gd name="connsiteY3013" fmla="*/ 2743200 h 2952750"/>
              <a:gd name="connsiteX3014" fmla="*/ 7887219 w 12027418"/>
              <a:gd name="connsiteY3014" fmla="*/ 2698750 h 2952750"/>
              <a:gd name="connsiteX3015" fmla="*/ 7887219 w 12027418"/>
              <a:gd name="connsiteY3015" fmla="*/ 2673350 h 2952750"/>
              <a:gd name="connsiteX3016" fmla="*/ 7893569 w 12027418"/>
              <a:gd name="connsiteY3016" fmla="*/ 2628900 h 2952750"/>
              <a:gd name="connsiteX3017" fmla="*/ 7938019 w 12027418"/>
              <a:gd name="connsiteY3017" fmla="*/ 2724150 h 2952750"/>
              <a:gd name="connsiteX3018" fmla="*/ 7957069 w 12027418"/>
              <a:gd name="connsiteY3018" fmla="*/ 2698750 h 2952750"/>
              <a:gd name="connsiteX3019" fmla="*/ 8109469 w 12027418"/>
              <a:gd name="connsiteY3019" fmla="*/ 2711450 h 2952750"/>
              <a:gd name="connsiteX3020" fmla="*/ 8065019 w 12027418"/>
              <a:gd name="connsiteY3020" fmla="*/ 2654300 h 2952750"/>
              <a:gd name="connsiteX3021" fmla="*/ 8109469 w 12027418"/>
              <a:gd name="connsiteY3021" fmla="*/ 2584450 h 2952750"/>
              <a:gd name="connsiteX3022" fmla="*/ 8058669 w 12027418"/>
              <a:gd name="connsiteY3022" fmla="*/ 2527300 h 2952750"/>
              <a:gd name="connsiteX3023" fmla="*/ 8077719 w 12027418"/>
              <a:gd name="connsiteY3023" fmla="*/ 2489200 h 2952750"/>
              <a:gd name="connsiteX3024" fmla="*/ 8058669 w 12027418"/>
              <a:gd name="connsiteY3024" fmla="*/ 2482850 h 2952750"/>
              <a:gd name="connsiteX3025" fmla="*/ 8001519 w 12027418"/>
              <a:gd name="connsiteY3025" fmla="*/ 2520950 h 2952750"/>
              <a:gd name="connsiteX3026" fmla="*/ 7988819 w 12027418"/>
              <a:gd name="connsiteY3026" fmla="*/ 2559050 h 2952750"/>
              <a:gd name="connsiteX3027" fmla="*/ 8007869 w 12027418"/>
              <a:gd name="connsiteY3027" fmla="*/ 2597150 h 2952750"/>
              <a:gd name="connsiteX3028" fmla="*/ 7995169 w 12027418"/>
              <a:gd name="connsiteY3028" fmla="*/ 2609850 h 2952750"/>
              <a:gd name="connsiteX3029" fmla="*/ 8020569 w 12027418"/>
              <a:gd name="connsiteY3029" fmla="*/ 2609850 h 2952750"/>
              <a:gd name="connsiteX3030" fmla="*/ 8033269 w 12027418"/>
              <a:gd name="connsiteY3030" fmla="*/ 2622550 h 2952750"/>
              <a:gd name="connsiteX3031" fmla="*/ 8033269 w 12027418"/>
              <a:gd name="connsiteY3031" fmla="*/ 2641600 h 2952750"/>
              <a:gd name="connsiteX3032" fmla="*/ 7988819 w 12027418"/>
              <a:gd name="connsiteY3032" fmla="*/ 2635250 h 2952750"/>
              <a:gd name="connsiteX3033" fmla="*/ 7957069 w 12027418"/>
              <a:gd name="connsiteY3033" fmla="*/ 2482850 h 2952750"/>
              <a:gd name="connsiteX3034" fmla="*/ 7912619 w 12027418"/>
              <a:gd name="connsiteY3034" fmla="*/ 2508250 h 2952750"/>
              <a:gd name="connsiteX3035" fmla="*/ 7893569 w 12027418"/>
              <a:gd name="connsiteY3035" fmla="*/ 2501900 h 2952750"/>
              <a:gd name="connsiteX3036" fmla="*/ 7887219 w 12027418"/>
              <a:gd name="connsiteY3036" fmla="*/ 2476500 h 2952750"/>
              <a:gd name="connsiteX3037" fmla="*/ 7925319 w 12027418"/>
              <a:gd name="connsiteY3037" fmla="*/ 2438400 h 2952750"/>
              <a:gd name="connsiteX3038" fmla="*/ 7912619 w 12027418"/>
              <a:gd name="connsiteY3038" fmla="*/ 2419350 h 2952750"/>
              <a:gd name="connsiteX3039" fmla="*/ 7766569 w 12027418"/>
              <a:gd name="connsiteY3039" fmla="*/ 2374900 h 2952750"/>
              <a:gd name="connsiteX3040" fmla="*/ 7709419 w 12027418"/>
              <a:gd name="connsiteY3040" fmla="*/ 2349500 h 2952750"/>
              <a:gd name="connsiteX3041" fmla="*/ 7664969 w 12027418"/>
              <a:gd name="connsiteY3041" fmla="*/ 2286000 h 2952750"/>
              <a:gd name="connsiteX3042" fmla="*/ 7772919 w 12027418"/>
              <a:gd name="connsiteY3042" fmla="*/ 2305050 h 2952750"/>
              <a:gd name="connsiteX3043" fmla="*/ 7887219 w 12027418"/>
              <a:gd name="connsiteY3043" fmla="*/ 2413000 h 2952750"/>
              <a:gd name="connsiteX3044" fmla="*/ 7995169 w 12027418"/>
              <a:gd name="connsiteY3044" fmla="*/ 2349500 h 2952750"/>
              <a:gd name="connsiteX3045" fmla="*/ 8020569 w 12027418"/>
              <a:gd name="connsiteY3045" fmla="*/ 2298700 h 2952750"/>
              <a:gd name="connsiteX3046" fmla="*/ 8077719 w 12027418"/>
              <a:gd name="connsiteY3046" fmla="*/ 2235200 h 2952750"/>
              <a:gd name="connsiteX3047" fmla="*/ 8033269 w 12027418"/>
              <a:gd name="connsiteY3047" fmla="*/ 2228850 h 2952750"/>
              <a:gd name="connsiteX3048" fmla="*/ 8045969 w 12027418"/>
              <a:gd name="connsiteY3048" fmla="*/ 2197100 h 2952750"/>
              <a:gd name="connsiteX3049" fmla="*/ 8001519 w 12027418"/>
              <a:gd name="connsiteY3049" fmla="*/ 2190750 h 2952750"/>
              <a:gd name="connsiteX3050" fmla="*/ 7938019 w 12027418"/>
              <a:gd name="connsiteY3050" fmla="*/ 2171700 h 2952750"/>
              <a:gd name="connsiteX3051" fmla="*/ 7811019 w 12027418"/>
              <a:gd name="connsiteY3051" fmla="*/ 2203450 h 2952750"/>
              <a:gd name="connsiteX3052" fmla="*/ 7804669 w 12027418"/>
              <a:gd name="connsiteY3052" fmla="*/ 2222500 h 2952750"/>
              <a:gd name="connsiteX3053" fmla="*/ 7836419 w 12027418"/>
              <a:gd name="connsiteY3053" fmla="*/ 2254250 h 2952750"/>
              <a:gd name="connsiteX3054" fmla="*/ 7779269 w 12027418"/>
              <a:gd name="connsiteY3054" fmla="*/ 2260600 h 2952750"/>
              <a:gd name="connsiteX3055" fmla="*/ 7709419 w 12027418"/>
              <a:gd name="connsiteY3055" fmla="*/ 2171700 h 2952750"/>
              <a:gd name="connsiteX3056" fmla="*/ 7855469 w 12027418"/>
              <a:gd name="connsiteY3056" fmla="*/ 2089150 h 2952750"/>
              <a:gd name="connsiteX3057" fmla="*/ 7836419 w 12027418"/>
              <a:gd name="connsiteY3057" fmla="*/ 2082800 h 2952750"/>
              <a:gd name="connsiteX3058" fmla="*/ 7791969 w 12027418"/>
              <a:gd name="connsiteY3058" fmla="*/ 2095500 h 2952750"/>
              <a:gd name="connsiteX3059" fmla="*/ 7798319 w 12027418"/>
              <a:gd name="connsiteY3059" fmla="*/ 2044700 h 2952750"/>
              <a:gd name="connsiteX3060" fmla="*/ 7855469 w 12027418"/>
              <a:gd name="connsiteY3060" fmla="*/ 1987550 h 2952750"/>
              <a:gd name="connsiteX3061" fmla="*/ 8147569 w 12027418"/>
              <a:gd name="connsiteY3061" fmla="*/ 1644650 h 2952750"/>
              <a:gd name="connsiteX3062" fmla="*/ 8198369 w 12027418"/>
              <a:gd name="connsiteY3062" fmla="*/ 1644650 h 2952750"/>
              <a:gd name="connsiteX3063" fmla="*/ 8198369 w 12027418"/>
              <a:gd name="connsiteY3063" fmla="*/ 1720850 h 2952750"/>
              <a:gd name="connsiteX3064" fmla="*/ 8217419 w 12027418"/>
              <a:gd name="connsiteY3064" fmla="*/ 1733550 h 2952750"/>
              <a:gd name="connsiteX3065" fmla="*/ 8439669 w 12027418"/>
              <a:gd name="connsiteY3065" fmla="*/ 1524000 h 2952750"/>
              <a:gd name="connsiteX3066" fmla="*/ 8439669 w 12027418"/>
              <a:gd name="connsiteY3066" fmla="*/ 1504950 h 2952750"/>
              <a:gd name="connsiteX3067" fmla="*/ 8426969 w 12027418"/>
              <a:gd name="connsiteY3067" fmla="*/ 1498600 h 2952750"/>
              <a:gd name="connsiteX3068" fmla="*/ 8338069 w 12027418"/>
              <a:gd name="connsiteY3068" fmla="*/ 1517650 h 2952750"/>
              <a:gd name="connsiteX3069" fmla="*/ 8376169 w 12027418"/>
              <a:gd name="connsiteY3069" fmla="*/ 1428750 h 2952750"/>
              <a:gd name="connsiteX3070" fmla="*/ 8452369 w 12027418"/>
              <a:gd name="connsiteY3070" fmla="*/ 1289050 h 2952750"/>
              <a:gd name="connsiteX3071" fmla="*/ 8458719 w 12027418"/>
              <a:gd name="connsiteY3071" fmla="*/ 1301750 h 2952750"/>
              <a:gd name="connsiteX3072" fmla="*/ 1086368 w 12027418"/>
              <a:gd name="connsiteY3072" fmla="*/ 1301750 h 2952750"/>
              <a:gd name="connsiteX3073" fmla="*/ 1086368 w 12027418"/>
              <a:gd name="connsiteY3073" fmla="*/ 1276350 h 2952750"/>
              <a:gd name="connsiteX3074" fmla="*/ 1086368 w 12027418"/>
              <a:gd name="connsiteY3074" fmla="*/ 1301750 h 2952750"/>
              <a:gd name="connsiteX3075" fmla="*/ 8630169 w 12027418"/>
              <a:gd name="connsiteY3075" fmla="*/ 1384300 h 2952750"/>
              <a:gd name="connsiteX3076" fmla="*/ 8611119 w 12027418"/>
              <a:gd name="connsiteY3076" fmla="*/ 1492250 h 2952750"/>
              <a:gd name="connsiteX3077" fmla="*/ 8585719 w 12027418"/>
              <a:gd name="connsiteY3077" fmla="*/ 1270000 h 2952750"/>
              <a:gd name="connsiteX3078" fmla="*/ 8630169 w 12027418"/>
              <a:gd name="connsiteY3078" fmla="*/ 1384300 h 2952750"/>
              <a:gd name="connsiteX3079" fmla="*/ 5017018 w 12027418"/>
              <a:gd name="connsiteY3079" fmla="*/ 1327150 h 2952750"/>
              <a:gd name="connsiteX3080" fmla="*/ 5061468 w 12027418"/>
              <a:gd name="connsiteY3080" fmla="*/ 1263650 h 2952750"/>
              <a:gd name="connsiteX3081" fmla="*/ 5017018 w 12027418"/>
              <a:gd name="connsiteY3081" fmla="*/ 1327150 h 2952750"/>
              <a:gd name="connsiteX3082" fmla="*/ 8566669 w 12027418"/>
              <a:gd name="connsiteY3082" fmla="*/ 1238250 h 2952750"/>
              <a:gd name="connsiteX3083" fmla="*/ 8560319 w 12027418"/>
              <a:gd name="connsiteY3083" fmla="*/ 1250950 h 2952750"/>
              <a:gd name="connsiteX3084" fmla="*/ 8547619 w 12027418"/>
              <a:gd name="connsiteY3084" fmla="*/ 1238250 h 2952750"/>
              <a:gd name="connsiteX3085" fmla="*/ 8566669 w 12027418"/>
              <a:gd name="connsiteY3085" fmla="*/ 1238250 h 2952750"/>
              <a:gd name="connsiteX3086" fmla="*/ 4928118 w 12027418"/>
              <a:gd name="connsiteY3086" fmla="*/ 1250950 h 2952750"/>
              <a:gd name="connsiteX3087" fmla="*/ 4953518 w 12027418"/>
              <a:gd name="connsiteY3087" fmla="*/ 1333500 h 2952750"/>
              <a:gd name="connsiteX3088" fmla="*/ 4985268 w 12027418"/>
              <a:gd name="connsiteY3088" fmla="*/ 1384300 h 2952750"/>
              <a:gd name="connsiteX3089" fmla="*/ 4985268 w 12027418"/>
              <a:gd name="connsiteY3089" fmla="*/ 1416050 h 2952750"/>
              <a:gd name="connsiteX3090" fmla="*/ 4896368 w 12027418"/>
              <a:gd name="connsiteY3090" fmla="*/ 1244600 h 2952750"/>
              <a:gd name="connsiteX3091" fmla="*/ 4909068 w 12027418"/>
              <a:gd name="connsiteY3091" fmla="*/ 1238250 h 2952750"/>
              <a:gd name="connsiteX3092" fmla="*/ 4928118 w 12027418"/>
              <a:gd name="connsiteY3092" fmla="*/ 1250950 h 2952750"/>
              <a:gd name="connsiteX3093" fmla="*/ 5017018 w 12027418"/>
              <a:gd name="connsiteY3093" fmla="*/ 1263650 h 2952750"/>
              <a:gd name="connsiteX3094" fmla="*/ 4985268 w 12027418"/>
              <a:gd name="connsiteY3094" fmla="*/ 1231900 h 2952750"/>
              <a:gd name="connsiteX3095" fmla="*/ 5017018 w 12027418"/>
              <a:gd name="connsiteY3095" fmla="*/ 1263650 h 2952750"/>
              <a:gd name="connsiteX3096" fmla="*/ 4140718 w 12027418"/>
              <a:gd name="connsiteY3096" fmla="*/ 1219200 h 2952750"/>
              <a:gd name="connsiteX3097" fmla="*/ 4077218 w 12027418"/>
              <a:gd name="connsiteY3097" fmla="*/ 1250950 h 2952750"/>
              <a:gd name="connsiteX3098" fmla="*/ 4153418 w 12027418"/>
              <a:gd name="connsiteY3098" fmla="*/ 1250950 h 2952750"/>
              <a:gd name="connsiteX3099" fmla="*/ 4096268 w 12027418"/>
              <a:gd name="connsiteY3099" fmla="*/ 1295400 h 2952750"/>
              <a:gd name="connsiteX3100" fmla="*/ 4032768 w 12027418"/>
              <a:gd name="connsiteY3100" fmla="*/ 1250950 h 2952750"/>
              <a:gd name="connsiteX3101" fmla="*/ 4089918 w 12027418"/>
              <a:gd name="connsiteY3101" fmla="*/ 1212850 h 2952750"/>
              <a:gd name="connsiteX3102" fmla="*/ 4140718 w 12027418"/>
              <a:gd name="connsiteY3102" fmla="*/ 1219200 h 2952750"/>
              <a:gd name="connsiteX3103" fmla="*/ 2045218 w 12027418"/>
              <a:gd name="connsiteY3103" fmla="*/ 1270000 h 2952750"/>
              <a:gd name="connsiteX3104" fmla="*/ 2026168 w 12027418"/>
              <a:gd name="connsiteY3104" fmla="*/ 1238250 h 2952750"/>
              <a:gd name="connsiteX3105" fmla="*/ 2038868 w 12027418"/>
              <a:gd name="connsiteY3105" fmla="*/ 1193800 h 2952750"/>
              <a:gd name="connsiteX3106" fmla="*/ 2045218 w 12027418"/>
              <a:gd name="connsiteY3106" fmla="*/ 1270000 h 2952750"/>
              <a:gd name="connsiteX3107" fmla="*/ 6890269 w 12027418"/>
              <a:gd name="connsiteY3107" fmla="*/ 1327150 h 2952750"/>
              <a:gd name="connsiteX3108" fmla="*/ 6877569 w 12027418"/>
              <a:gd name="connsiteY3108" fmla="*/ 1289050 h 2952750"/>
              <a:gd name="connsiteX3109" fmla="*/ 6941069 w 12027418"/>
              <a:gd name="connsiteY3109" fmla="*/ 1187450 h 2952750"/>
              <a:gd name="connsiteX3110" fmla="*/ 6890269 w 12027418"/>
              <a:gd name="connsiteY3110" fmla="*/ 1327150 h 2952750"/>
              <a:gd name="connsiteX3111" fmla="*/ 4959868 w 12027418"/>
              <a:gd name="connsiteY3111" fmla="*/ 1206500 h 2952750"/>
              <a:gd name="connsiteX3112" fmla="*/ 4934468 w 12027418"/>
              <a:gd name="connsiteY3112" fmla="*/ 1187450 h 2952750"/>
              <a:gd name="connsiteX3113" fmla="*/ 4959868 w 12027418"/>
              <a:gd name="connsiteY3113" fmla="*/ 1206500 h 2952750"/>
              <a:gd name="connsiteX3114" fmla="*/ 5201168 w 12027418"/>
              <a:gd name="connsiteY3114" fmla="*/ 1187450 h 2952750"/>
              <a:gd name="connsiteX3115" fmla="*/ 5226568 w 12027418"/>
              <a:gd name="connsiteY3115" fmla="*/ 1181100 h 2952750"/>
              <a:gd name="connsiteX3116" fmla="*/ 5201168 w 12027418"/>
              <a:gd name="connsiteY3116" fmla="*/ 1187450 h 2952750"/>
              <a:gd name="connsiteX3117" fmla="*/ 4216918 w 12027418"/>
              <a:gd name="connsiteY3117" fmla="*/ 1276350 h 2952750"/>
              <a:gd name="connsiteX3118" fmla="*/ 4235968 w 12027418"/>
              <a:gd name="connsiteY3118" fmla="*/ 1320800 h 2952750"/>
              <a:gd name="connsiteX3119" fmla="*/ 4337568 w 12027418"/>
              <a:gd name="connsiteY3119" fmla="*/ 1346200 h 2952750"/>
              <a:gd name="connsiteX3120" fmla="*/ 4286768 w 12027418"/>
              <a:gd name="connsiteY3120" fmla="*/ 1377950 h 2952750"/>
              <a:gd name="connsiteX3121" fmla="*/ 4312168 w 12027418"/>
              <a:gd name="connsiteY3121" fmla="*/ 1422400 h 2952750"/>
              <a:gd name="connsiteX3122" fmla="*/ 4337568 w 12027418"/>
              <a:gd name="connsiteY3122" fmla="*/ 1390650 h 2952750"/>
              <a:gd name="connsiteX3123" fmla="*/ 4350268 w 12027418"/>
              <a:gd name="connsiteY3123" fmla="*/ 1403350 h 2952750"/>
              <a:gd name="connsiteX3124" fmla="*/ 4280418 w 12027418"/>
              <a:gd name="connsiteY3124" fmla="*/ 1466850 h 2952750"/>
              <a:gd name="connsiteX3125" fmla="*/ 4274068 w 12027418"/>
              <a:gd name="connsiteY3125" fmla="*/ 1498600 h 2952750"/>
              <a:gd name="connsiteX3126" fmla="*/ 4089918 w 12027418"/>
              <a:gd name="connsiteY3126" fmla="*/ 1593850 h 2952750"/>
              <a:gd name="connsiteX3127" fmla="*/ 3943868 w 12027418"/>
              <a:gd name="connsiteY3127" fmla="*/ 1498600 h 2952750"/>
              <a:gd name="connsiteX3128" fmla="*/ 3943868 w 12027418"/>
              <a:gd name="connsiteY3128" fmla="*/ 1466850 h 2952750"/>
              <a:gd name="connsiteX3129" fmla="*/ 4051818 w 12027418"/>
              <a:gd name="connsiteY3129" fmla="*/ 1562100 h 2952750"/>
              <a:gd name="connsiteX3130" fmla="*/ 4089918 w 12027418"/>
              <a:gd name="connsiteY3130" fmla="*/ 1536700 h 2952750"/>
              <a:gd name="connsiteX3131" fmla="*/ 4039118 w 12027418"/>
              <a:gd name="connsiteY3131" fmla="*/ 1524000 h 2952750"/>
              <a:gd name="connsiteX3132" fmla="*/ 4159768 w 12027418"/>
              <a:gd name="connsiteY3132" fmla="*/ 1428750 h 2952750"/>
              <a:gd name="connsiteX3133" fmla="*/ 4077218 w 12027418"/>
              <a:gd name="connsiteY3133" fmla="*/ 1339850 h 2952750"/>
              <a:gd name="connsiteX3134" fmla="*/ 4026418 w 12027418"/>
              <a:gd name="connsiteY3134" fmla="*/ 1371600 h 2952750"/>
              <a:gd name="connsiteX3135" fmla="*/ 3981968 w 12027418"/>
              <a:gd name="connsiteY3135" fmla="*/ 1352550 h 2952750"/>
              <a:gd name="connsiteX3136" fmla="*/ 3962918 w 12027418"/>
              <a:gd name="connsiteY3136" fmla="*/ 1409700 h 2952750"/>
              <a:gd name="connsiteX3137" fmla="*/ 3931168 w 12027418"/>
              <a:gd name="connsiteY3137" fmla="*/ 1390650 h 2952750"/>
              <a:gd name="connsiteX3138" fmla="*/ 3950218 w 12027418"/>
              <a:gd name="connsiteY3138" fmla="*/ 1339850 h 2952750"/>
              <a:gd name="connsiteX3139" fmla="*/ 3988318 w 12027418"/>
              <a:gd name="connsiteY3139" fmla="*/ 1327150 h 2952750"/>
              <a:gd name="connsiteX3140" fmla="*/ 4020068 w 12027418"/>
              <a:gd name="connsiteY3140" fmla="*/ 1289050 h 2952750"/>
              <a:gd name="connsiteX3141" fmla="*/ 3950218 w 12027418"/>
              <a:gd name="connsiteY3141" fmla="*/ 1257300 h 2952750"/>
              <a:gd name="connsiteX3142" fmla="*/ 3950218 w 12027418"/>
              <a:gd name="connsiteY3142" fmla="*/ 1238250 h 2952750"/>
              <a:gd name="connsiteX3143" fmla="*/ 4051818 w 12027418"/>
              <a:gd name="connsiteY3143" fmla="*/ 1168400 h 2952750"/>
              <a:gd name="connsiteX3144" fmla="*/ 4216918 w 12027418"/>
              <a:gd name="connsiteY3144" fmla="*/ 1276350 h 2952750"/>
              <a:gd name="connsiteX3145" fmla="*/ 3715268 w 12027418"/>
              <a:gd name="connsiteY3145" fmla="*/ 1270000 h 2952750"/>
              <a:gd name="connsiteX3146" fmla="*/ 3613668 w 12027418"/>
              <a:gd name="connsiteY3146" fmla="*/ 1270000 h 2952750"/>
              <a:gd name="connsiteX3147" fmla="*/ 3683518 w 12027418"/>
              <a:gd name="connsiteY3147" fmla="*/ 1162050 h 2952750"/>
              <a:gd name="connsiteX3148" fmla="*/ 3715268 w 12027418"/>
              <a:gd name="connsiteY3148" fmla="*/ 1270000 h 2952750"/>
              <a:gd name="connsiteX3149" fmla="*/ 6782319 w 12027418"/>
              <a:gd name="connsiteY3149" fmla="*/ 1168400 h 2952750"/>
              <a:gd name="connsiteX3150" fmla="*/ 6795019 w 12027418"/>
              <a:gd name="connsiteY3150" fmla="*/ 1155700 h 2952750"/>
              <a:gd name="connsiteX3151" fmla="*/ 6782319 w 12027418"/>
              <a:gd name="connsiteY3151" fmla="*/ 1168400 h 2952750"/>
              <a:gd name="connsiteX3152" fmla="*/ 6953769 w 12027418"/>
              <a:gd name="connsiteY3152" fmla="*/ 1162050 h 2952750"/>
              <a:gd name="connsiteX3153" fmla="*/ 6960119 w 12027418"/>
              <a:gd name="connsiteY3153" fmla="*/ 1130300 h 2952750"/>
              <a:gd name="connsiteX3154" fmla="*/ 6953769 w 12027418"/>
              <a:gd name="connsiteY3154" fmla="*/ 1162050 h 2952750"/>
              <a:gd name="connsiteX3155" fmla="*/ 5258318 w 12027418"/>
              <a:gd name="connsiteY3155" fmla="*/ 1168400 h 2952750"/>
              <a:gd name="connsiteX3156" fmla="*/ 5258318 w 12027418"/>
              <a:gd name="connsiteY3156" fmla="*/ 1130300 h 2952750"/>
              <a:gd name="connsiteX3157" fmla="*/ 5258318 w 12027418"/>
              <a:gd name="connsiteY3157" fmla="*/ 1168400 h 2952750"/>
              <a:gd name="connsiteX3158" fmla="*/ 3264418 w 12027418"/>
              <a:gd name="connsiteY3158" fmla="*/ 1162050 h 2952750"/>
              <a:gd name="connsiteX3159" fmla="*/ 3232668 w 12027418"/>
              <a:gd name="connsiteY3159" fmla="*/ 1123950 h 2952750"/>
              <a:gd name="connsiteX3160" fmla="*/ 3264418 w 12027418"/>
              <a:gd name="connsiteY3160" fmla="*/ 1162050 h 2952750"/>
              <a:gd name="connsiteX3161" fmla="*/ 1200668 w 12027418"/>
              <a:gd name="connsiteY3161" fmla="*/ 1143000 h 2952750"/>
              <a:gd name="connsiteX3162" fmla="*/ 1200668 w 12027418"/>
              <a:gd name="connsiteY3162" fmla="*/ 1123950 h 2952750"/>
              <a:gd name="connsiteX3163" fmla="*/ 1200668 w 12027418"/>
              <a:gd name="connsiteY3163" fmla="*/ 1143000 h 2952750"/>
              <a:gd name="connsiteX3164" fmla="*/ 4553468 w 12027418"/>
              <a:gd name="connsiteY3164" fmla="*/ 1123950 h 2952750"/>
              <a:gd name="connsiteX3165" fmla="*/ 4496318 w 12027418"/>
              <a:gd name="connsiteY3165" fmla="*/ 1174750 h 2952750"/>
              <a:gd name="connsiteX3166" fmla="*/ 4521718 w 12027418"/>
              <a:gd name="connsiteY3166" fmla="*/ 1117600 h 2952750"/>
              <a:gd name="connsiteX3167" fmla="*/ 4553468 w 12027418"/>
              <a:gd name="connsiteY3167" fmla="*/ 1123950 h 2952750"/>
              <a:gd name="connsiteX3168" fmla="*/ 2375419 w 12027418"/>
              <a:gd name="connsiteY3168" fmla="*/ 1346200 h 2952750"/>
              <a:gd name="connsiteX3169" fmla="*/ 2223019 w 12027418"/>
              <a:gd name="connsiteY3169" fmla="*/ 1517650 h 2952750"/>
              <a:gd name="connsiteX3170" fmla="*/ 2210319 w 12027418"/>
              <a:gd name="connsiteY3170" fmla="*/ 1511300 h 2952750"/>
              <a:gd name="connsiteX3171" fmla="*/ 2242069 w 12027418"/>
              <a:gd name="connsiteY3171" fmla="*/ 1422400 h 2952750"/>
              <a:gd name="connsiteX3172" fmla="*/ 2153169 w 12027418"/>
              <a:gd name="connsiteY3172" fmla="*/ 1377950 h 2952750"/>
              <a:gd name="connsiteX3173" fmla="*/ 2108719 w 12027418"/>
              <a:gd name="connsiteY3173" fmla="*/ 1339850 h 2952750"/>
              <a:gd name="connsiteX3174" fmla="*/ 2083318 w 12027418"/>
              <a:gd name="connsiteY3174" fmla="*/ 1339850 h 2952750"/>
              <a:gd name="connsiteX3175" fmla="*/ 2076968 w 12027418"/>
              <a:gd name="connsiteY3175" fmla="*/ 1358900 h 2952750"/>
              <a:gd name="connsiteX3176" fmla="*/ 2096018 w 12027418"/>
              <a:gd name="connsiteY3176" fmla="*/ 1384300 h 2952750"/>
              <a:gd name="connsiteX3177" fmla="*/ 2019818 w 12027418"/>
              <a:gd name="connsiteY3177" fmla="*/ 1403350 h 2952750"/>
              <a:gd name="connsiteX3178" fmla="*/ 2000768 w 12027418"/>
              <a:gd name="connsiteY3178" fmla="*/ 1371600 h 2952750"/>
              <a:gd name="connsiteX3179" fmla="*/ 2102369 w 12027418"/>
              <a:gd name="connsiteY3179" fmla="*/ 1327150 h 2952750"/>
              <a:gd name="connsiteX3180" fmla="*/ 2165869 w 12027418"/>
              <a:gd name="connsiteY3180" fmla="*/ 1339850 h 2952750"/>
              <a:gd name="connsiteX3181" fmla="*/ 2216669 w 12027418"/>
              <a:gd name="connsiteY3181" fmla="*/ 1212850 h 2952750"/>
              <a:gd name="connsiteX3182" fmla="*/ 2191269 w 12027418"/>
              <a:gd name="connsiteY3182" fmla="*/ 1301750 h 2952750"/>
              <a:gd name="connsiteX3183" fmla="*/ 2191269 w 12027418"/>
              <a:gd name="connsiteY3183" fmla="*/ 1339850 h 2952750"/>
              <a:gd name="connsiteX3184" fmla="*/ 2261119 w 12027418"/>
              <a:gd name="connsiteY3184" fmla="*/ 1409700 h 2952750"/>
              <a:gd name="connsiteX3185" fmla="*/ 2394469 w 12027418"/>
              <a:gd name="connsiteY3185" fmla="*/ 1282700 h 2952750"/>
              <a:gd name="connsiteX3186" fmla="*/ 2419869 w 12027418"/>
              <a:gd name="connsiteY3186" fmla="*/ 1270000 h 2952750"/>
              <a:gd name="connsiteX3187" fmla="*/ 2597669 w 12027418"/>
              <a:gd name="connsiteY3187" fmla="*/ 1117600 h 2952750"/>
              <a:gd name="connsiteX3188" fmla="*/ 2375419 w 12027418"/>
              <a:gd name="connsiteY3188" fmla="*/ 1346200 h 2952750"/>
              <a:gd name="connsiteX3189" fmla="*/ 3213619 w 12027418"/>
              <a:gd name="connsiteY3189" fmla="*/ 1111250 h 2952750"/>
              <a:gd name="connsiteX3190" fmla="*/ 3175519 w 12027418"/>
              <a:gd name="connsiteY3190" fmla="*/ 1085850 h 2952750"/>
              <a:gd name="connsiteX3191" fmla="*/ 3213619 w 12027418"/>
              <a:gd name="connsiteY3191" fmla="*/ 1111250 h 2952750"/>
              <a:gd name="connsiteX3192" fmla="*/ 3080269 w 12027418"/>
              <a:gd name="connsiteY3192" fmla="*/ 1111250 h 2952750"/>
              <a:gd name="connsiteX3193" fmla="*/ 3169169 w 12027418"/>
              <a:gd name="connsiteY3193" fmla="*/ 1130300 h 2952750"/>
              <a:gd name="connsiteX3194" fmla="*/ 3073919 w 12027418"/>
              <a:gd name="connsiteY3194" fmla="*/ 1130300 h 2952750"/>
              <a:gd name="connsiteX3195" fmla="*/ 3023119 w 12027418"/>
              <a:gd name="connsiteY3195" fmla="*/ 1117600 h 2952750"/>
              <a:gd name="connsiteX3196" fmla="*/ 2864369 w 12027418"/>
              <a:gd name="connsiteY3196" fmla="*/ 1168400 h 2952750"/>
              <a:gd name="connsiteX3197" fmla="*/ 3042169 w 12027418"/>
              <a:gd name="connsiteY3197" fmla="*/ 1085850 h 2952750"/>
              <a:gd name="connsiteX3198" fmla="*/ 3080269 w 12027418"/>
              <a:gd name="connsiteY3198" fmla="*/ 1111250 h 2952750"/>
              <a:gd name="connsiteX3199" fmla="*/ 2311919 w 12027418"/>
              <a:gd name="connsiteY3199" fmla="*/ 1098550 h 2952750"/>
              <a:gd name="connsiteX3200" fmla="*/ 2299219 w 12027418"/>
              <a:gd name="connsiteY3200" fmla="*/ 1085850 h 2952750"/>
              <a:gd name="connsiteX3201" fmla="*/ 2311919 w 12027418"/>
              <a:gd name="connsiteY3201" fmla="*/ 1098550 h 2952750"/>
              <a:gd name="connsiteX3202" fmla="*/ 2083318 w 12027418"/>
              <a:gd name="connsiteY3202" fmla="*/ 1111250 h 2952750"/>
              <a:gd name="connsiteX3203" fmla="*/ 2057918 w 12027418"/>
              <a:gd name="connsiteY3203" fmla="*/ 1149350 h 2952750"/>
              <a:gd name="connsiteX3204" fmla="*/ 2076968 w 12027418"/>
              <a:gd name="connsiteY3204" fmla="*/ 1085850 h 2952750"/>
              <a:gd name="connsiteX3205" fmla="*/ 2083318 w 12027418"/>
              <a:gd name="connsiteY3205" fmla="*/ 1111250 h 2952750"/>
              <a:gd name="connsiteX3206" fmla="*/ 5188468 w 12027418"/>
              <a:gd name="connsiteY3206" fmla="*/ 1206500 h 2952750"/>
              <a:gd name="connsiteX3207" fmla="*/ 5080518 w 12027418"/>
              <a:gd name="connsiteY3207" fmla="*/ 1104900 h 2952750"/>
              <a:gd name="connsiteX3208" fmla="*/ 5105918 w 12027418"/>
              <a:gd name="connsiteY3208" fmla="*/ 1079500 h 2952750"/>
              <a:gd name="connsiteX3209" fmla="*/ 5188468 w 12027418"/>
              <a:gd name="connsiteY3209" fmla="*/ 1206500 h 2952750"/>
              <a:gd name="connsiteX3210" fmla="*/ 3156469 w 12027418"/>
              <a:gd name="connsiteY3210" fmla="*/ 1079500 h 2952750"/>
              <a:gd name="connsiteX3211" fmla="*/ 3131069 w 12027418"/>
              <a:gd name="connsiteY3211" fmla="*/ 1079500 h 2952750"/>
              <a:gd name="connsiteX3212" fmla="*/ 3156469 w 12027418"/>
              <a:gd name="connsiteY3212" fmla="*/ 1079500 h 2952750"/>
              <a:gd name="connsiteX3213" fmla="*/ 2934219 w 12027418"/>
              <a:gd name="connsiteY3213" fmla="*/ 1092200 h 2952750"/>
              <a:gd name="connsiteX3214" fmla="*/ 2940569 w 12027418"/>
              <a:gd name="connsiteY3214" fmla="*/ 1079500 h 2952750"/>
              <a:gd name="connsiteX3215" fmla="*/ 2934219 w 12027418"/>
              <a:gd name="connsiteY3215" fmla="*/ 1092200 h 2952750"/>
              <a:gd name="connsiteX3216" fmla="*/ 1143518 w 12027418"/>
              <a:gd name="connsiteY3216" fmla="*/ 1104900 h 2952750"/>
              <a:gd name="connsiteX3217" fmla="*/ 1118118 w 12027418"/>
              <a:gd name="connsiteY3217" fmla="*/ 1168400 h 2952750"/>
              <a:gd name="connsiteX3218" fmla="*/ 1130818 w 12027418"/>
              <a:gd name="connsiteY3218" fmla="*/ 1079500 h 2952750"/>
              <a:gd name="connsiteX3219" fmla="*/ 1143518 w 12027418"/>
              <a:gd name="connsiteY3219" fmla="*/ 1104900 h 2952750"/>
              <a:gd name="connsiteX3220" fmla="*/ 4191518 w 12027418"/>
              <a:gd name="connsiteY3220" fmla="*/ 1155700 h 2952750"/>
              <a:gd name="connsiteX3221" fmla="*/ 4083568 w 12027418"/>
              <a:gd name="connsiteY3221" fmla="*/ 1073150 h 2952750"/>
              <a:gd name="connsiteX3222" fmla="*/ 4191518 w 12027418"/>
              <a:gd name="connsiteY3222" fmla="*/ 1155700 h 2952750"/>
              <a:gd name="connsiteX3223" fmla="*/ 5461518 w 12027418"/>
              <a:gd name="connsiteY3223" fmla="*/ 1174750 h 2952750"/>
              <a:gd name="connsiteX3224" fmla="*/ 5455168 w 12027418"/>
              <a:gd name="connsiteY3224" fmla="*/ 1238250 h 2952750"/>
              <a:gd name="connsiteX3225" fmla="*/ 5436118 w 12027418"/>
              <a:gd name="connsiteY3225" fmla="*/ 1238250 h 2952750"/>
              <a:gd name="connsiteX3226" fmla="*/ 5378968 w 12027418"/>
              <a:gd name="connsiteY3226" fmla="*/ 1066800 h 2952750"/>
              <a:gd name="connsiteX3227" fmla="*/ 5461518 w 12027418"/>
              <a:gd name="connsiteY3227" fmla="*/ 1174750 h 2952750"/>
              <a:gd name="connsiteX3228" fmla="*/ 1245118 w 12027418"/>
              <a:gd name="connsiteY3228" fmla="*/ 1111250 h 2952750"/>
              <a:gd name="connsiteX3229" fmla="*/ 1219718 w 12027418"/>
              <a:gd name="connsiteY3229" fmla="*/ 1117600 h 2952750"/>
              <a:gd name="connsiteX3230" fmla="*/ 1219718 w 12027418"/>
              <a:gd name="connsiteY3230" fmla="*/ 1098550 h 2952750"/>
              <a:gd name="connsiteX3231" fmla="*/ 1251468 w 12027418"/>
              <a:gd name="connsiteY3231" fmla="*/ 1073150 h 2952750"/>
              <a:gd name="connsiteX3232" fmla="*/ 1245118 w 12027418"/>
              <a:gd name="connsiteY3232" fmla="*/ 1111250 h 2952750"/>
              <a:gd name="connsiteX3233" fmla="*/ 3315218 w 12027418"/>
              <a:gd name="connsiteY3233" fmla="*/ 1060450 h 2952750"/>
              <a:gd name="connsiteX3234" fmla="*/ 3296168 w 12027418"/>
              <a:gd name="connsiteY3234" fmla="*/ 1085850 h 2952750"/>
              <a:gd name="connsiteX3235" fmla="*/ 3302518 w 12027418"/>
              <a:gd name="connsiteY3235" fmla="*/ 1054100 h 2952750"/>
              <a:gd name="connsiteX3236" fmla="*/ 3315218 w 12027418"/>
              <a:gd name="connsiteY3236" fmla="*/ 1060450 h 2952750"/>
              <a:gd name="connsiteX3237" fmla="*/ 2159519 w 12027418"/>
              <a:gd name="connsiteY3237" fmla="*/ 1079500 h 2952750"/>
              <a:gd name="connsiteX3238" fmla="*/ 2165869 w 12027418"/>
              <a:gd name="connsiteY3238" fmla="*/ 1054100 h 2952750"/>
              <a:gd name="connsiteX3239" fmla="*/ 2159519 w 12027418"/>
              <a:gd name="connsiteY3239" fmla="*/ 1079500 h 2952750"/>
              <a:gd name="connsiteX3240" fmla="*/ 1187968 w 12027418"/>
              <a:gd name="connsiteY3240" fmla="*/ 1104900 h 2952750"/>
              <a:gd name="connsiteX3241" fmla="*/ 1156218 w 12027418"/>
              <a:gd name="connsiteY3241" fmla="*/ 1047750 h 2952750"/>
              <a:gd name="connsiteX3242" fmla="*/ 1187968 w 12027418"/>
              <a:gd name="connsiteY3242" fmla="*/ 1104900 h 2952750"/>
              <a:gd name="connsiteX3243" fmla="*/ 2121419 w 12027418"/>
              <a:gd name="connsiteY3243" fmla="*/ 1079500 h 2952750"/>
              <a:gd name="connsiteX3244" fmla="*/ 2121419 w 12027418"/>
              <a:gd name="connsiteY3244" fmla="*/ 1035050 h 2952750"/>
              <a:gd name="connsiteX3245" fmla="*/ 2121419 w 12027418"/>
              <a:gd name="connsiteY3245" fmla="*/ 1079500 h 2952750"/>
              <a:gd name="connsiteX3246" fmla="*/ 5251968 w 12027418"/>
              <a:gd name="connsiteY3246" fmla="*/ 1111250 h 2952750"/>
              <a:gd name="connsiteX3247" fmla="*/ 5220218 w 12027418"/>
              <a:gd name="connsiteY3247" fmla="*/ 1028700 h 2952750"/>
              <a:gd name="connsiteX3248" fmla="*/ 5251968 w 12027418"/>
              <a:gd name="connsiteY3248" fmla="*/ 1111250 h 2952750"/>
              <a:gd name="connsiteX3249" fmla="*/ 5372618 w 12027418"/>
              <a:gd name="connsiteY3249" fmla="*/ 1054100 h 2952750"/>
              <a:gd name="connsiteX3250" fmla="*/ 5372618 w 12027418"/>
              <a:gd name="connsiteY3250" fmla="*/ 1009650 h 2952750"/>
              <a:gd name="connsiteX3251" fmla="*/ 5372618 w 12027418"/>
              <a:gd name="connsiteY3251" fmla="*/ 1054100 h 2952750"/>
              <a:gd name="connsiteX3252" fmla="*/ 3239018 w 12027418"/>
              <a:gd name="connsiteY3252" fmla="*/ 1028700 h 2952750"/>
              <a:gd name="connsiteX3253" fmla="*/ 3207269 w 12027418"/>
              <a:gd name="connsiteY3253" fmla="*/ 1028700 h 2952750"/>
              <a:gd name="connsiteX3254" fmla="*/ 3207269 w 12027418"/>
              <a:gd name="connsiteY3254" fmla="*/ 1009650 h 2952750"/>
              <a:gd name="connsiteX3255" fmla="*/ 3239018 w 12027418"/>
              <a:gd name="connsiteY3255" fmla="*/ 1028700 h 2952750"/>
              <a:gd name="connsiteX3256" fmla="*/ 3454918 w 12027418"/>
              <a:gd name="connsiteY3256" fmla="*/ 1085850 h 2952750"/>
              <a:gd name="connsiteX3257" fmla="*/ 3435868 w 12027418"/>
              <a:gd name="connsiteY3257" fmla="*/ 1079500 h 2952750"/>
              <a:gd name="connsiteX3258" fmla="*/ 3505718 w 12027418"/>
              <a:gd name="connsiteY3258" fmla="*/ 996950 h 2952750"/>
              <a:gd name="connsiteX3259" fmla="*/ 3518418 w 12027418"/>
              <a:gd name="connsiteY3259" fmla="*/ 996950 h 2952750"/>
              <a:gd name="connsiteX3260" fmla="*/ 3454918 w 12027418"/>
              <a:gd name="connsiteY3260" fmla="*/ 1085850 h 2952750"/>
              <a:gd name="connsiteX3261" fmla="*/ 3556518 w 12027418"/>
              <a:gd name="connsiteY3261" fmla="*/ 977900 h 2952750"/>
              <a:gd name="connsiteX3262" fmla="*/ 3531118 w 12027418"/>
              <a:gd name="connsiteY3262" fmla="*/ 984250 h 2952750"/>
              <a:gd name="connsiteX3263" fmla="*/ 3537468 w 12027418"/>
              <a:gd name="connsiteY3263" fmla="*/ 971550 h 2952750"/>
              <a:gd name="connsiteX3264" fmla="*/ 3556518 w 12027418"/>
              <a:gd name="connsiteY3264" fmla="*/ 977900 h 2952750"/>
              <a:gd name="connsiteX3265" fmla="*/ 3550168 w 12027418"/>
              <a:gd name="connsiteY3265" fmla="*/ 933450 h 2952750"/>
              <a:gd name="connsiteX3266" fmla="*/ 3562868 w 12027418"/>
              <a:gd name="connsiteY3266" fmla="*/ 927100 h 2952750"/>
              <a:gd name="connsiteX3267" fmla="*/ 3550168 w 12027418"/>
              <a:gd name="connsiteY3267" fmla="*/ 933450 h 2952750"/>
              <a:gd name="connsiteX3268" fmla="*/ 1181618 w 12027418"/>
              <a:gd name="connsiteY3268" fmla="*/ 920750 h 2952750"/>
              <a:gd name="connsiteX3269" fmla="*/ 1162568 w 12027418"/>
              <a:gd name="connsiteY3269" fmla="*/ 920750 h 2952750"/>
              <a:gd name="connsiteX3270" fmla="*/ 1156218 w 12027418"/>
              <a:gd name="connsiteY3270" fmla="*/ 933450 h 2952750"/>
              <a:gd name="connsiteX3271" fmla="*/ 1207018 w 12027418"/>
              <a:gd name="connsiteY3271" fmla="*/ 1041400 h 2952750"/>
              <a:gd name="connsiteX3272" fmla="*/ 1137168 w 12027418"/>
              <a:gd name="connsiteY3272" fmla="*/ 1009650 h 2952750"/>
              <a:gd name="connsiteX3273" fmla="*/ 1029218 w 12027418"/>
              <a:gd name="connsiteY3273" fmla="*/ 1257300 h 2952750"/>
              <a:gd name="connsiteX3274" fmla="*/ 997468 w 12027418"/>
              <a:gd name="connsiteY3274" fmla="*/ 1193800 h 2952750"/>
              <a:gd name="connsiteX3275" fmla="*/ 1130818 w 12027418"/>
              <a:gd name="connsiteY3275" fmla="*/ 920750 h 2952750"/>
              <a:gd name="connsiteX3276" fmla="*/ 1156218 w 12027418"/>
              <a:gd name="connsiteY3276" fmla="*/ 914400 h 2952750"/>
              <a:gd name="connsiteX3277" fmla="*/ 1181618 w 12027418"/>
              <a:gd name="connsiteY3277" fmla="*/ 920750 h 2952750"/>
              <a:gd name="connsiteX3278" fmla="*/ 6922019 w 12027418"/>
              <a:gd name="connsiteY3278" fmla="*/ 996950 h 2952750"/>
              <a:gd name="connsiteX3279" fmla="*/ 6922019 w 12027418"/>
              <a:gd name="connsiteY3279" fmla="*/ 1016000 h 2952750"/>
              <a:gd name="connsiteX3280" fmla="*/ 6883919 w 12027418"/>
              <a:gd name="connsiteY3280" fmla="*/ 1003300 h 2952750"/>
              <a:gd name="connsiteX3281" fmla="*/ 6807719 w 12027418"/>
              <a:gd name="connsiteY3281" fmla="*/ 1066800 h 2952750"/>
              <a:gd name="connsiteX3282" fmla="*/ 6883919 w 12027418"/>
              <a:gd name="connsiteY3282" fmla="*/ 1022350 h 2952750"/>
              <a:gd name="connsiteX3283" fmla="*/ 6953769 w 12027418"/>
              <a:gd name="connsiteY3283" fmla="*/ 1092200 h 2952750"/>
              <a:gd name="connsiteX3284" fmla="*/ 6934719 w 12027418"/>
              <a:gd name="connsiteY3284" fmla="*/ 1130300 h 2952750"/>
              <a:gd name="connsiteX3285" fmla="*/ 6858519 w 12027418"/>
              <a:gd name="connsiteY3285" fmla="*/ 1047750 h 2952750"/>
              <a:gd name="connsiteX3286" fmla="*/ 6820419 w 12027418"/>
              <a:gd name="connsiteY3286" fmla="*/ 1092200 h 2952750"/>
              <a:gd name="connsiteX3287" fmla="*/ 6839469 w 12027418"/>
              <a:gd name="connsiteY3287" fmla="*/ 1130300 h 2952750"/>
              <a:gd name="connsiteX3288" fmla="*/ 6820419 w 12027418"/>
              <a:gd name="connsiteY3288" fmla="*/ 1143000 h 2952750"/>
              <a:gd name="connsiteX3289" fmla="*/ 6807719 w 12027418"/>
              <a:gd name="connsiteY3289" fmla="*/ 1117600 h 2952750"/>
              <a:gd name="connsiteX3290" fmla="*/ 6795019 w 12027418"/>
              <a:gd name="connsiteY3290" fmla="*/ 1143000 h 2952750"/>
              <a:gd name="connsiteX3291" fmla="*/ 6807719 w 12027418"/>
              <a:gd name="connsiteY3291" fmla="*/ 1162050 h 2952750"/>
              <a:gd name="connsiteX3292" fmla="*/ 6775969 w 12027418"/>
              <a:gd name="connsiteY3292" fmla="*/ 1212850 h 2952750"/>
              <a:gd name="connsiteX3293" fmla="*/ 6775969 w 12027418"/>
              <a:gd name="connsiteY3293" fmla="*/ 1174750 h 2952750"/>
              <a:gd name="connsiteX3294" fmla="*/ 6699769 w 12027418"/>
              <a:gd name="connsiteY3294" fmla="*/ 1098550 h 2952750"/>
              <a:gd name="connsiteX3295" fmla="*/ 6661669 w 12027418"/>
              <a:gd name="connsiteY3295" fmla="*/ 1009650 h 2952750"/>
              <a:gd name="connsiteX3296" fmla="*/ 6655319 w 12027418"/>
              <a:gd name="connsiteY3296" fmla="*/ 1035050 h 2952750"/>
              <a:gd name="connsiteX3297" fmla="*/ 6706119 w 12027418"/>
              <a:gd name="connsiteY3297" fmla="*/ 1174750 h 2952750"/>
              <a:gd name="connsiteX3298" fmla="*/ 6642619 w 12027418"/>
              <a:gd name="connsiteY3298" fmla="*/ 1009650 h 2952750"/>
              <a:gd name="connsiteX3299" fmla="*/ 6693419 w 12027418"/>
              <a:gd name="connsiteY3299" fmla="*/ 958850 h 2952750"/>
              <a:gd name="connsiteX3300" fmla="*/ 6839469 w 12027418"/>
              <a:gd name="connsiteY3300" fmla="*/ 895350 h 2952750"/>
              <a:gd name="connsiteX3301" fmla="*/ 6922019 w 12027418"/>
              <a:gd name="connsiteY3301" fmla="*/ 996950 h 2952750"/>
              <a:gd name="connsiteX3302" fmla="*/ 5531368 w 12027418"/>
              <a:gd name="connsiteY3302" fmla="*/ 1041400 h 2952750"/>
              <a:gd name="connsiteX3303" fmla="*/ 5563118 w 12027418"/>
              <a:gd name="connsiteY3303" fmla="*/ 1009650 h 2952750"/>
              <a:gd name="connsiteX3304" fmla="*/ 5556768 w 12027418"/>
              <a:gd name="connsiteY3304" fmla="*/ 1022350 h 2952750"/>
              <a:gd name="connsiteX3305" fmla="*/ 5582168 w 12027418"/>
              <a:gd name="connsiteY3305" fmla="*/ 1060450 h 2952750"/>
              <a:gd name="connsiteX3306" fmla="*/ 5525018 w 12027418"/>
              <a:gd name="connsiteY3306" fmla="*/ 1073150 h 2952750"/>
              <a:gd name="connsiteX3307" fmla="*/ 5474218 w 12027418"/>
              <a:gd name="connsiteY3307" fmla="*/ 1009650 h 2952750"/>
              <a:gd name="connsiteX3308" fmla="*/ 5410718 w 12027418"/>
              <a:gd name="connsiteY3308" fmla="*/ 984250 h 2952750"/>
              <a:gd name="connsiteX3309" fmla="*/ 5359918 w 12027418"/>
              <a:gd name="connsiteY3309" fmla="*/ 920750 h 2952750"/>
              <a:gd name="connsiteX3310" fmla="*/ 5385318 w 12027418"/>
              <a:gd name="connsiteY3310" fmla="*/ 889000 h 2952750"/>
              <a:gd name="connsiteX3311" fmla="*/ 5531368 w 12027418"/>
              <a:gd name="connsiteY3311" fmla="*/ 1041400 h 2952750"/>
              <a:gd name="connsiteX3312" fmla="*/ 5518668 w 12027418"/>
              <a:gd name="connsiteY3312" fmla="*/ 787400 h 2952750"/>
              <a:gd name="connsiteX3313" fmla="*/ 5455168 w 12027418"/>
              <a:gd name="connsiteY3313" fmla="*/ 742950 h 2952750"/>
              <a:gd name="connsiteX3314" fmla="*/ 5518668 w 12027418"/>
              <a:gd name="connsiteY3314" fmla="*/ 787400 h 2952750"/>
              <a:gd name="connsiteX3315" fmla="*/ 5556768 w 12027418"/>
              <a:gd name="connsiteY3315" fmla="*/ 882650 h 2952750"/>
              <a:gd name="connsiteX3316" fmla="*/ 5582168 w 12027418"/>
              <a:gd name="connsiteY3316" fmla="*/ 844550 h 2952750"/>
              <a:gd name="connsiteX3317" fmla="*/ 5582168 w 12027418"/>
              <a:gd name="connsiteY3317" fmla="*/ 876300 h 2952750"/>
              <a:gd name="connsiteX3318" fmla="*/ 5563118 w 12027418"/>
              <a:gd name="connsiteY3318" fmla="*/ 939800 h 2952750"/>
              <a:gd name="connsiteX3319" fmla="*/ 5594868 w 12027418"/>
              <a:gd name="connsiteY3319" fmla="*/ 977900 h 2952750"/>
              <a:gd name="connsiteX3320" fmla="*/ 5569468 w 12027418"/>
              <a:gd name="connsiteY3320" fmla="*/ 984250 h 2952750"/>
              <a:gd name="connsiteX3321" fmla="*/ 5563118 w 12027418"/>
              <a:gd name="connsiteY3321" fmla="*/ 952500 h 2952750"/>
              <a:gd name="connsiteX3322" fmla="*/ 5544068 w 12027418"/>
              <a:gd name="connsiteY3322" fmla="*/ 996950 h 2952750"/>
              <a:gd name="connsiteX3323" fmla="*/ 5531368 w 12027418"/>
              <a:gd name="connsiteY3323" fmla="*/ 914400 h 2952750"/>
              <a:gd name="connsiteX3324" fmla="*/ 5486918 w 12027418"/>
              <a:gd name="connsiteY3324" fmla="*/ 977900 h 2952750"/>
              <a:gd name="connsiteX3325" fmla="*/ 5404368 w 12027418"/>
              <a:gd name="connsiteY3325" fmla="*/ 863600 h 2952750"/>
              <a:gd name="connsiteX3326" fmla="*/ 5315468 w 12027418"/>
              <a:gd name="connsiteY3326" fmla="*/ 920750 h 2952750"/>
              <a:gd name="connsiteX3327" fmla="*/ 5296418 w 12027418"/>
              <a:gd name="connsiteY3327" fmla="*/ 895350 h 2952750"/>
              <a:gd name="connsiteX3328" fmla="*/ 5359918 w 12027418"/>
              <a:gd name="connsiteY3328" fmla="*/ 736600 h 2952750"/>
              <a:gd name="connsiteX3329" fmla="*/ 5556768 w 12027418"/>
              <a:gd name="connsiteY3329" fmla="*/ 882650 h 2952750"/>
              <a:gd name="connsiteX3330" fmla="*/ 3702568 w 12027418"/>
              <a:gd name="connsiteY3330" fmla="*/ 838200 h 2952750"/>
              <a:gd name="connsiteX3331" fmla="*/ 3670818 w 12027418"/>
              <a:gd name="connsiteY3331" fmla="*/ 1041400 h 2952750"/>
              <a:gd name="connsiteX3332" fmla="*/ 3689868 w 12027418"/>
              <a:gd name="connsiteY3332" fmla="*/ 1104900 h 2952750"/>
              <a:gd name="connsiteX3333" fmla="*/ 3518418 w 12027418"/>
              <a:gd name="connsiteY3333" fmla="*/ 1257300 h 2952750"/>
              <a:gd name="connsiteX3334" fmla="*/ 3550168 w 12027418"/>
              <a:gd name="connsiteY3334" fmla="*/ 1295400 h 2952750"/>
              <a:gd name="connsiteX3335" fmla="*/ 3581918 w 12027418"/>
              <a:gd name="connsiteY3335" fmla="*/ 1282700 h 2952750"/>
              <a:gd name="connsiteX3336" fmla="*/ 3493018 w 12027418"/>
              <a:gd name="connsiteY3336" fmla="*/ 1416050 h 2952750"/>
              <a:gd name="connsiteX3337" fmla="*/ 3435868 w 12027418"/>
              <a:gd name="connsiteY3337" fmla="*/ 1574800 h 2952750"/>
              <a:gd name="connsiteX3338" fmla="*/ 3410468 w 12027418"/>
              <a:gd name="connsiteY3338" fmla="*/ 1549400 h 2952750"/>
              <a:gd name="connsiteX3339" fmla="*/ 3378718 w 12027418"/>
              <a:gd name="connsiteY3339" fmla="*/ 1422400 h 2952750"/>
              <a:gd name="connsiteX3340" fmla="*/ 3334268 w 12027418"/>
              <a:gd name="connsiteY3340" fmla="*/ 1295400 h 2952750"/>
              <a:gd name="connsiteX3341" fmla="*/ 3410468 w 12027418"/>
              <a:gd name="connsiteY3341" fmla="*/ 1066800 h 2952750"/>
              <a:gd name="connsiteX3342" fmla="*/ 3391418 w 12027418"/>
              <a:gd name="connsiteY3342" fmla="*/ 1041400 h 2952750"/>
              <a:gd name="connsiteX3343" fmla="*/ 3391418 w 12027418"/>
              <a:gd name="connsiteY3343" fmla="*/ 882650 h 2952750"/>
              <a:gd name="connsiteX3344" fmla="*/ 3537468 w 12027418"/>
              <a:gd name="connsiteY3344" fmla="*/ 730250 h 2952750"/>
              <a:gd name="connsiteX3345" fmla="*/ 3702568 w 12027418"/>
              <a:gd name="connsiteY3345" fmla="*/ 838200 h 2952750"/>
              <a:gd name="connsiteX3346" fmla="*/ 3581918 w 12027418"/>
              <a:gd name="connsiteY3346" fmla="*/ 590550 h 2952750"/>
              <a:gd name="connsiteX3347" fmla="*/ 3658118 w 12027418"/>
              <a:gd name="connsiteY3347" fmla="*/ 628650 h 2952750"/>
              <a:gd name="connsiteX3348" fmla="*/ 3626368 w 12027418"/>
              <a:gd name="connsiteY3348" fmla="*/ 679450 h 2952750"/>
              <a:gd name="connsiteX3349" fmla="*/ 3556518 w 12027418"/>
              <a:gd name="connsiteY3349" fmla="*/ 660400 h 2952750"/>
              <a:gd name="connsiteX3350" fmla="*/ 3581918 w 12027418"/>
              <a:gd name="connsiteY3350" fmla="*/ 615950 h 2952750"/>
              <a:gd name="connsiteX3351" fmla="*/ 3543818 w 12027418"/>
              <a:gd name="connsiteY3351" fmla="*/ 609600 h 2952750"/>
              <a:gd name="connsiteX3352" fmla="*/ 3543818 w 12027418"/>
              <a:gd name="connsiteY3352" fmla="*/ 590550 h 2952750"/>
              <a:gd name="connsiteX3353" fmla="*/ 3581918 w 12027418"/>
              <a:gd name="connsiteY3353" fmla="*/ 590550 h 2952750"/>
              <a:gd name="connsiteX3354" fmla="*/ 3835918 w 12027418"/>
              <a:gd name="connsiteY3354" fmla="*/ 279400 h 2952750"/>
              <a:gd name="connsiteX3355" fmla="*/ 3823218 w 12027418"/>
              <a:gd name="connsiteY3355" fmla="*/ 317500 h 2952750"/>
              <a:gd name="connsiteX3356" fmla="*/ 3804168 w 12027418"/>
              <a:gd name="connsiteY3356" fmla="*/ 406400 h 2952750"/>
              <a:gd name="connsiteX3357" fmla="*/ 3702568 w 12027418"/>
              <a:gd name="connsiteY3357" fmla="*/ 533400 h 2952750"/>
              <a:gd name="connsiteX3358" fmla="*/ 3689868 w 12027418"/>
              <a:gd name="connsiteY3358" fmla="*/ 698500 h 2952750"/>
              <a:gd name="connsiteX3359" fmla="*/ 3734318 w 12027418"/>
              <a:gd name="connsiteY3359" fmla="*/ 844550 h 2952750"/>
              <a:gd name="connsiteX3360" fmla="*/ 3696218 w 12027418"/>
              <a:gd name="connsiteY3360" fmla="*/ 1085850 h 2952750"/>
              <a:gd name="connsiteX3361" fmla="*/ 3766068 w 12027418"/>
              <a:gd name="connsiteY3361" fmla="*/ 1263650 h 2952750"/>
              <a:gd name="connsiteX3362" fmla="*/ 3753368 w 12027418"/>
              <a:gd name="connsiteY3362" fmla="*/ 1314450 h 2952750"/>
              <a:gd name="connsiteX3363" fmla="*/ 3943868 w 12027418"/>
              <a:gd name="connsiteY3363" fmla="*/ 1536700 h 2952750"/>
              <a:gd name="connsiteX3364" fmla="*/ 3899418 w 12027418"/>
              <a:gd name="connsiteY3364" fmla="*/ 1416050 h 2952750"/>
              <a:gd name="connsiteX3365" fmla="*/ 3899418 w 12027418"/>
              <a:gd name="connsiteY3365" fmla="*/ 1238250 h 2952750"/>
              <a:gd name="connsiteX3366" fmla="*/ 3823218 w 12027418"/>
              <a:gd name="connsiteY3366" fmla="*/ 1136650 h 2952750"/>
              <a:gd name="connsiteX3367" fmla="*/ 3988318 w 12027418"/>
              <a:gd name="connsiteY3367" fmla="*/ 1022350 h 2952750"/>
              <a:gd name="connsiteX3368" fmla="*/ 4064518 w 12027418"/>
              <a:gd name="connsiteY3368" fmla="*/ 1060450 h 2952750"/>
              <a:gd name="connsiteX3369" fmla="*/ 4172468 w 12027418"/>
              <a:gd name="connsiteY3369" fmla="*/ 1028700 h 2952750"/>
              <a:gd name="connsiteX3370" fmla="*/ 4175262 w 12027418"/>
              <a:gd name="connsiteY3370" fmla="*/ 1032256 h 2952750"/>
              <a:gd name="connsiteX3371" fmla="*/ 4172468 w 12027418"/>
              <a:gd name="connsiteY3371" fmla="*/ 1047750 h 2952750"/>
              <a:gd name="connsiteX3372" fmla="*/ 4223268 w 12027418"/>
              <a:gd name="connsiteY3372" fmla="*/ 1085850 h 2952750"/>
              <a:gd name="connsiteX3373" fmla="*/ 4255018 w 12027418"/>
              <a:gd name="connsiteY3373" fmla="*/ 1079500 h 2952750"/>
              <a:gd name="connsiteX3374" fmla="*/ 4210568 w 12027418"/>
              <a:gd name="connsiteY3374" fmla="*/ 1041400 h 2952750"/>
              <a:gd name="connsiteX3375" fmla="*/ 4337568 w 12027418"/>
              <a:gd name="connsiteY3375" fmla="*/ 1143000 h 2952750"/>
              <a:gd name="connsiteX3376" fmla="*/ 4248668 w 12027418"/>
              <a:gd name="connsiteY3376" fmla="*/ 1098550 h 2952750"/>
              <a:gd name="connsiteX3377" fmla="*/ 4223268 w 12027418"/>
              <a:gd name="connsiteY3377" fmla="*/ 1104900 h 2952750"/>
              <a:gd name="connsiteX3378" fmla="*/ 4299468 w 12027418"/>
              <a:gd name="connsiteY3378" fmla="*/ 1136650 h 2952750"/>
              <a:gd name="connsiteX3379" fmla="*/ 4343918 w 12027418"/>
              <a:gd name="connsiteY3379" fmla="*/ 1200150 h 2952750"/>
              <a:gd name="connsiteX3380" fmla="*/ 4362968 w 12027418"/>
              <a:gd name="connsiteY3380" fmla="*/ 1187450 h 2952750"/>
              <a:gd name="connsiteX3381" fmla="*/ 4350268 w 12027418"/>
              <a:gd name="connsiteY3381" fmla="*/ 1149350 h 2952750"/>
              <a:gd name="connsiteX3382" fmla="*/ 4407418 w 12027418"/>
              <a:gd name="connsiteY3382" fmla="*/ 1187450 h 2952750"/>
              <a:gd name="connsiteX3383" fmla="*/ 4477268 w 12027418"/>
              <a:gd name="connsiteY3383" fmla="*/ 1143000 h 2952750"/>
              <a:gd name="connsiteX3384" fmla="*/ 4470918 w 12027418"/>
              <a:gd name="connsiteY3384" fmla="*/ 1193800 h 2952750"/>
              <a:gd name="connsiteX3385" fmla="*/ 4591568 w 12027418"/>
              <a:gd name="connsiteY3385" fmla="*/ 1212850 h 2952750"/>
              <a:gd name="connsiteX3386" fmla="*/ 4686818 w 12027418"/>
              <a:gd name="connsiteY3386" fmla="*/ 1282700 h 2952750"/>
              <a:gd name="connsiteX3387" fmla="*/ 4693168 w 12027418"/>
              <a:gd name="connsiteY3387" fmla="*/ 1270000 h 2952750"/>
              <a:gd name="connsiteX3388" fmla="*/ 4585218 w 12027418"/>
              <a:gd name="connsiteY3388" fmla="*/ 1174750 h 2952750"/>
              <a:gd name="connsiteX3389" fmla="*/ 4585218 w 12027418"/>
              <a:gd name="connsiteY3389" fmla="*/ 1149350 h 2952750"/>
              <a:gd name="connsiteX3390" fmla="*/ 4623318 w 12027418"/>
              <a:gd name="connsiteY3390" fmla="*/ 1174750 h 2952750"/>
              <a:gd name="connsiteX3391" fmla="*/ 4699518 w 12027418"/>
              <a:gd name="connsiteY3391" fmla="*/ 1238250 h 2952750"/>
              <a:gd name="connsiteX3392" fmla="*/ 4788418 w 12027418"/>
              <a:gd name="connsiteY3392" fmla="*/ 1479550 h 2952750"/>
              <a:gd name="connsiteX3393" fmla="*/ 4699518 w 12027418"/>
              <a:gd name="connsiteY3393" fmla="*/ 1644650 h 2952750"/>
              <a:gd name="connsiteX3394" fmla="*/ 4775718 w 12027418"/>
              <a:gd name="connsiteY3394" fmla="*/ 1701800 h 2952750"/>
              <a:gd name="connsiteX3395" fmla="*/ 4845568 w 12027418"/>
              <a:gd name="connsiteY3395" fmla="*/ 1708150 h 2952750"/>
              <a:gd name="connsiteX3396" fmla="*/ 4864618 w 12027418"/>
              <a:gd name="connsiteY3396" fmla="*/ 1778000 h 2952750"/>
              <a:gd name="connsiteX3397" fmla="*/ 4883668 w 12027418"/>
              <a:gd name="connsiteY3397" fmla="*/ 1765300 h 2952750"/>
              <a:gd name="connsiteX3398" fmla="*/ 4909068 w 12027418"/>
              <a:gd name="connsiteY3398" fmla="*/ 1803400 h 2952750"/>
              <a:gd name="connsiteX3399" fmla="*/ 5099568 w 12027418"/>
              <a:gd name="connsiteY3399" fmla="*/ 1860550 h 2952750"/>
              <a:gd name="connsiteX3400" fmla="*/ 5131318 w 12027418"/>
              <a:gd name="connsiteY3400" fmla="*/ 1847850 h 2952750"/>
              <a:gd name="connsiteX3401" fmla="*/ 5048768 w 12027418"/>
              <a:gd name="connsiteY3401" fmla="*/ 1784350 h 2952750"/>
              <a:gd name="connsiteX3402" fmla="*/ 5074168 w 12027418"/>
              <a:gd name="connsiteY3402" fmla="*/ 1778000 h 2952750"/>
              <a:gd name="connsiteX3403" fmla="*/ 5175768 w 12027418"/>
              <a:gd name="connsiteY3403" fmla="*/ 1803400 h 2952750"/>
              <a:gd name="connsiteX3404" fmla="*/ 5207518 w 12027418"/>
              <a:gd name="connsiteY3404" fmla="*/ 1797050 h 2952750"/>
              <a:gd name="connsiteX3405" fmla="*/ 5055118 w 12027418"/>
              <a:gd name="connsiteY3405" fmla="*/ 1752600 h 2952750"/>
              <a:gd name="connsiteX3406" fmla="*/ 5036068 w 12027418"/>
              <a:gd name="connsiteY3406" fmla="*/ 1720850 h 2952750"/>
              <a:gd name="connsiteX3407" fmla="*/ 5036068 w 12027418"/>
              <a:gd name="connsiteY3407" fmla="*/ 1593850 h 2952750"/>
              <a:gd name="connsiteX3408" fmla="*/ 5023368 w 12027418"/>
              <a:gd name="connsiteY3408" fmla="*/ 1536700 h 2952750"/>
              <a:gd name="connsiteX3409" fmla="*/ 5004318 w 12027418"/>
              <a:gd name="connsiteY3409" fmla="*/ 1524000 h 2952750"/>
              <a:gd name="connsiteX3410" fmla="*/ 4991618 w 12027418"/>
              <a:gd name="connsiteY3410" fmla="*/ 1498600 h 2952750"/>
              <a:gd name="connsiteX3411" fmla="*/ 4966218 w 12027418"/>
              <a:gd name="connsiteY3411" fmla="*/ 1492250 h 2952750"/>
              <a:gd name="connsiteX3412" fmla="*/ 5061468 w 12027418"/>
              <a:gd name="connsiteY3412" fmla="*/ 1409700 h 2952750"/>
              <a:gd name="connsiteX3413" fmla="*/ 5029718 w 12027418"/>
              <a:gd name="connsiteY3413" fmla="*/ 1435100 h 2952750"/>
              <a:gd name="connsiteX3414" fmla="*/ 4978918 w 12027418"/>
              <a:gd name="connsiteY3414" fmla="*/ 1454150 h 2952750"/>
              <a:gd name="connsiteX3415" fmla="*/ 4921768 w 12027418"/>
              <a:gd name="connsiteY3415" fmla="*/ 1339850 h 2952750"/>
              <a:gd name="connsiteX3416" fmla="*/ 4909068 w 12027418"/>
              <a:gd name="connsiteY3416" fmla="*/ 1327150 h 2952750"/>
              <a:gd name="connsiteX3417" fmla="*/ 4902718 w 12027418"/>
              <a:gd name="connsiteY3417" fmla="*/ 1289050 h 2952750"/>
              <a:gd name="connsiteX3418" fmla="*/ 4858268 w 12027418"/>
              <a:gd name="connsiteY3418" fmla="*/ 1358900 h 2952750"/>
              <a:gd name="connsiteX3419" fmla="*/ 4883668 w 12027418"/>
              <a:gd name="connsiteY3419" fmla="*/ 1250950 h 2952750"/>
              <a:gd name="connsiteX3420" fmla="*/ 4826518 w 12027418"/>
              <a:gd name="connsiteY3420" fmla="*/ 1333500 h 2952750"/>
              <a:gd name="connsiteX3421" fmla="*/ 4756668 w 12027418"/>
              <a:gd name="connsiteY3421" fmla="*/ 1257300 h 2952750"/>
              <a:gd name="connsiteX3422" fmla="*/ 4775718 w 12027418"/>
              <a:gd name="connsiteY3422" fmla="*/ 1200150 h 2952750"/>
              <a:gd name="connsiteX3423" fmla="*/ 4750318 w 12027418"/>
              <a:gd name="connsiteY3423" fmla="*/ 1174750 h 2952750"/>
              <a:gd name="connsiteX3424" fmla="*/ 4724918 w 12027418"/>
              <a:gd name="connsiteY3424" fmla="*/ 1231900 h 2952750"/>
              <a:gd name="connsiteX3425" fmla="*/ 4642368 w 12027418"/>
              <a:gd name="connsiteY3425" fmla="*/ 1117600 h 2952750"/>
              <a:gd name="connsiteX3426" fmla="*/ 4699518 w 12027418"/>
              <a:gd name="connsiteY3426" fmla="*/ 1104900 h 2952750"/>
              <a:gd name="connsiteX3427" fmla="*/ 4775718 w 12027418"/>
              <a:gd name="connsiteY3427" fmla="*/ 1123950 h 2952750"/>
              <a:gd name="connsiteX3428" fmla="*/ 4782068 w 12027418"/>
              <a:gd name="connsiteY3428" fmla="*/ 1174750 h 2952750"/>
              <a:gd name="connsiteX3429" fmla="*/ 4794768 w 12027418"/>
              <a:gd name="connsiteY3429" fmla="*/ 1187450 h 2952750"/>
              <a:gd name="connsiteX3430" fmla="*/ 4896368 w 12027418"/>
              <a:gd name="connsiteY3430" fmla="*/ 1123950 h 2952750"/>
              <a:gd name="connsiteX3431" fmla="*/ 5074168 w 12027418"/>
              <a:gd name="connsiteY3431" fmla="*/ 1238250 h 2952750"/>
              <a:gd name="connsiteX3432" fmla="*/ 5048768 w 12027418"/>
              <a:gd name="connsiteY3432" fmla="*/ 1149350 h 2952750"/>
              <a:gd name="connsiteX3433" fmla="*/ 5048768 w 12027418"/>
              <a:gd name="connsiteY3433" fmla="*/ 1111250 h 2952750"/>
              <a:gd name="connsiteX3434" fmla="*/ 5169418 w 12027418"/>
              <a:gd name="connsiteY3434" fmla="*/ 958850 h 2952750"/>
              <a:gd name="connsiteX3435" fmla="*/ 5201168 w 12027418"/>
              <a:gd name="connsiteY3435" fmla="*/ 984250 h 2952750"/>
              <a:gd name="connsiteX3436" fmla="*/ 5213868 w 12027418"/>
              <a:gd name="connsiteY3436" fmla="*/ 971550 h 2952750"/>
              <a:gd name="connsiteX3437" fmla="*/ 5296418 w 12027418"/>
              <a:gd name="connsiteY3437" fmla="*/ 1168400 h 2952750"/>
              <a:gd name="connsiteX3438" fmla="*/ 5194818 w 12027418"/>
              <a:gd name="connsiteY3438" fmla="*/ 1212850 h 2952750"/>
              <a:gd name="connsiteX3439" fmla="*/ 5188468 w 12027418"/>
              <a:gd name="connsiteY3439" fmla="*/ 1225550 h 2952750"/>
              <a:gd name="connsiteX3440" fmla="*/ 5201168 w 12027418"/>
              <a:gd name="connsiteY3440" fmla="*/ 1295400 h 2952750"/>
              <a:gd name="connsiteX3441" fmla="*/ 5182118 w 12027418"/>
              <a:gd name="connsiteY3441" fmla="*/ 1270000 h 2952750"/>
              <a:gd name="connsiteX3442" fmla="*/ 5156718 w 12027418"/>
              <a:gd name="connsiteY3442" fmla="*/ 1282700 h 2952750"/>
              <a:gd name="connsiteX3443" fmla="*/ 5144018 w 12027418"/>
              <a:gd name="connsiteY3443" fmla="*/ 1143000 h 2952750"/>
              <a:gd name="connsiteX3444" fmla="*/ 5093218 w 12027418"/>
              <a:gd name="connsiteY3444" fmla="*/ 1136650 h 2952750"/>
              <a:gd name="connsiteX3445" fmla="*/ 5086868 w 12027418"/>
              <a:gd name="connsiteY3445" fmla="*/ 1174750 h 2952750"/>
              <a:gd name="connsiteX3446" fmla="*/ 5105918 w 12027418"/>
              <a:gd name="connsiteY3446" fmla="*/ 1276350 h 2952750"/>
              <a:gd name="connsiteX3447" fmla="*/ 5080518 w 12027418"/>
              <a:gd name="connsiteY3447" fmla="*/ 1409700 h 2952750"/>
              <a:gd name="connsiteX3448" fmla="*/ 5086868 w 12027418"/>
              <a:gd name="connsiteY3448" fmla="*/ 1428750 h 2952750"/>
              <a:gd name="connsiteX3449" fmla="*/ 5156718 w 12027418"/>
              <a:gd name="connsiteY3449" fmla="*/ 1409700 h 2952750"/>
              <a:gd name="connsiteX3450" fmla="*/ 5245618 w 12027418"/>
              <a:gd name="connsiteY3450" fmla="*/ 1428750 h 2952750"/>
              <a:gd name="connsiteX3451" fmla="*/ 5213868 w 12027418"/>
              <a:gd name="connsiteY3451" fmla="*/ 1428750 h 2952750"/>
              <a:gd name="connsiteX3452" fmla="*/ 5207518 w 12027418"/>
              <a:gd name="connsiteY3452" fmla="*/ 1441450 h 2952750"/>
              <a:gd name="connsiteX3453" fmla="*/ 5334518 w 12027418"/>
              <a:gd name="connsiteY3453" fmla="*/ 1549400 h 2952750"/>
              <a:gd name="connsiteX3454" fmla="*/ 5353568 w 12027418"/>
              <a:gd name="connsiteY3454" fmla="*/ 1530350 h 2952750"/>
              <a:gd name="connsiteX3455" fmla="*/ 5398018 w 12027418"/>
              <a:gd name="connsiteY3455" fmla="*/ 1562100 h 2952750"/>
              <a:gd name="connsiteX3456" fmla="*/ 5378968 w 12027418"/>
              <a:gd name="connsiteY3456" fmla="*/ 1581150 h 2952750"/>
              <a:gd name="connsiteX3457" fmla="*/ 5417068 w 12027418"/>
              <a:gd name="connsiteY3457" fmla="*/ 1612900 h 2952750"/>
              <a:gd name="connsiteX3458" fmla="*/ 5505968 w 12027418"/>
              <a:gd name="connsiteY3458" fmla="*/ 1581150 h 2952750"/>
              <a:gd name="connsiteX3459" fmla="*/ 5569468 w 12027418"/>
              <a:gd name="connsiteY3459" fmla="*/ 1606550 h 2952750"/>
              <a:gd name="connsiteX3460" fmla="*/ 5531368 w 12027418"/>
              <a:gd name="connsiteY3460" fmla="*/ 1600200 h 2952750"/>
              <a:gd name="connsiteX3461" fmla="*/ 5525018 w 12027418"/>
              <a:gd name="connsiteY3461" fmla="*/ 1625600 h 2952750"/>
              <a:gd name="connsiteX3462" fmla="*/ 5645668 w 12027418"/>
              <a:gd name="connsiteY3462" fmla="*/ 1676400 h 2952750"/>
              <a:gd name="connsiteX3463" fmla="*/ 5652018 w 12027418"/>
              <a:gd name="connsiteY3463" fmla="*/ 1663700 h 2952750"/>
              <a:gd name="connsiteX3464" fmla="*/ 5632968 w 12027418"/>
              <a:gd name="connsiteY3464" fmla="*/ 1638300 h 2952750"/>
              <a:gd name="connsiteX3465" fmla="*/ 5652018 w 12027418"/>
              <a:gd name="connsiteY3465" fmla="*/ 1612900 h 2952750"/>
              <a:gd name="connsiteX3466" fmla="*/ 5620268 w 12027418"/>
              <a:gd name="connsiteY3466" fmla="*/ 1555750 h 2952750"/>
              <a:gd name="connsiteX3467" fmla="*/ 5601218 w 12027418"/>
              <a:gd name="connsiteY3467" fmla="*/ 1555750 h 2952750"/>
              <a:gd name="connsiteX3468" fmla="*/ 5588518 w 12027418"/>
              <a:gd name="connsiteY3468" fmla="*/ 1587500 h 2952750"/>
              <a:gd name="connsiteX3469" fmla="*/ 5588518 w 12027418"/>
              <a:gd name="connsiteY3469" fmla="*/ 1454150 h 2952750"/>
              <a:gd name="connsiteX3470" fmla="*/ 5512318 w 12027418"/>
              <a:gd name="connsiteY3470" fmla="*/ 1276350 h 2952750"/>
              <a:gd name="connsiteX3471" fmla="*/ 5436118 w 12027418"/>
              <a:gd name="connsiteY3471" fmla="*/ 1352550 h 2952750"/>
              <a:gd name="connsiteX3472" fmla="*/ 5398018 w 12027418"/>
              <a:gd name="connsiteY3472" fmla="*/ 1377950 h 2952750"/>
              <a:gd name="connsiteX3473" fmla="*/ 5398018 w 12027418"/>
              <a:gd name="connsiteY3473" fmla="*/ 1409700 h 2952750"/>
              <a:gd name="connsiteX3474" fmla="*/ 5429768 w 12027418"/>
              <a:gd name="connsiteY3474" fmla="*/ 1587500 h 2952750"/>
              <a:gd name="connsiteX3475" fmla="*/ 5404368 w 12027418"/>
              <a:gd name="connsiteY3475" fmla="*/ 1485900 h 2952750"/>
              <a:gd name="connsiteX3476" fmla="*/ 5359918 w 12027418"/>
              <a:gd name="connsiteY3476" fmla="*/ 1365250 h 2952750"/>
              <a:gd name="connsiteX3477" fmla="*/ 5429768 w 12027418"/>
              <a:gd name="connsiteY3477" fmla="*/ 1270000 h 2952750"/>
              <a:gd name="connsiteX3478" fmla="*/ 5455168 w 12027418"/>
              <a:gd name="connsiteY3478" fmla="*/ 1282700 h 2952750"/>
              <a:gd name="connsiteX3479" fmla="*/ 5575818 w 12027418"/>
              <a:gd name="connsiteY3479" fmla="*/ 1212850 h 2952750"/>
              <a:gd name="connsiteX3480" fmla="*/ 5575818 w 12027418"/>
              <a:gd name="connsiteY3480" fmla="*/ 1187450 h 2952750"/>
              <a:gd name="connsiteX3481" fmla="*/ 5607568 w 12027418"/>
              <a:gd name="connsiteY3481" fmla="*/ 1117600 h 2952750"/>
              <a:gd name="connsiteX3482" fmla="*/ 5575818 w 12027418"/>
              <a:gd name="connsiteY3482" fmla="*/ 1257300 h 2952750"/>
              <a:gd name="connsiteX3483" fmla="*/ 5607568 w 12027418"/>
              <a:gd name="connsiteY3483" fmla="*/ 1320800 h 2952750"/>
              <a:gd name="connsiteX3484" fmla="*/ 5607568 w 12027418"/>
              <a:gd name="connsiteY3484" fmla="*/ 1441450 h 2952750"/>
              <a:gd name="connsiteX3485" fmla="*/ 5632968 w 12027418"/>
              <a:gd name="connsiteY3485" fmla="*/ 1536700 h 2952750"/>
              <a:gd name="connsiteX3486" fmla="*/ 5709168 w 12027418"/>
              <a:gd name="connsiteY3486" fmla="*/ 1720850 h 2952750"/>
              <a:gd name="connsiteX3487" fmla="*/ 5740918 w 12027418"/>
              <a:gd name="connsiteY3487" fmla="*/ 1828800 h 2952750"/>
              <a:gd name="connsiteX3488" fmla="*/ 5836168 w 12027418"/>
              <a:gd name="connsiteY3488" fmla="*/ 1860550 h 2952750"/>
              <a:gd name="connsiteX3489" fmla="*/ 5893318 w 12027418"/>
              <a:gd name="connsiteY3489" fmla="*/ 1797050 h 2952750"/>
              <a:gd name="connsiteX3490" fmla="*/ 5944118 w 12027418"/>
              <a:gd name="connsiteY3490" fmla="*/ 1771650 h 2952750"/>
              <a:gd name="connsiteX3491" fmla="*/ 5969518 w 12027418"/>
              <a:gd name="connsiteY3491" fmla="*/ 1784350 h 2952750"/>
              <a:gd name="connsiteX3492" fmla="*/ 5988568 w 12027418"/>
              <a:gd name="connsiteY3492" fmla="*/ 1828800 h 2952750"/>
              <a:gd name="connsiteX3493" fmla="*/ 5956818 w 12027418"/>
              <a:gd name="connsiteY3493" fmla="*/ 1873250 h 2952750"/>
              <a:gd name="connsiteX3494" fmla="*/ 5855218 w 12027418"/>
              <a:gd name="connsiteY3494" fmla="*/ 1898650 h 2952750"/>
              <a:gd name="connsiteX3495" fmla="*/ 5766318 w 12027418"/>
              <a:gd name="connsiteY3495" fmla="*/ 1898650 h 2952750"/>
              <a:gd name="connsiteX3496" fmla="*/ 5734568 w 12027418"/>
              <a:gd name="connsiteY3496" fmla="*/ 1943100 h 2952750"/>
              <a:gd name="connsiteX3497" fmla="*/ 5734568 w 12027418"/>
              <a:gd name="connsiteY3497" fmla="*/ 1968500 h 2952750"/>
              <a:gd name="connsiteX3498" fmla="*/ 5937768 w 12027418"/>
              <a:gd name="connsiteY3498" fmla="*/ 1968500 h 2952750"/>
              <a:gd name="connsiteX3499" fmla="*/ 5880618 w 12027418"/>
              <a:gd name="connsiteY3499" fmla="*/ 2070100 h 2952750"/>
              <a:gd name="connsiteX3500" fmla="*/ 5963168 w 12027418"/>
              <a:gd name="connsiteY3500" fmla="*/ 1968500 h 2952750"/>
              <a:gd name="connsiteX3501" fmla="*/ 6121918 w 12027418"/>
              <a:gd name="connsiteY3501" fmla="*/ 1974850 h 2952750"/>
              <a:gd name="connsiteX3502" fmla="*/ 6185418 w 12027418"/>
              <a:gd name="connsiteY3502" fmla="*/ 1993900 h 2952750"/>
              <a:gd name="connsiteX3503" fmla="*/ 6248918 w 12027418"/>
              <a:gd name="connsiteY3503" fmla="*/ 2063750 h 2952750"/>
              <a:gd name="connsiteX3504" fmla="*/ 6255268 w 12027418"/>
              <a:gd name="connsiteY3504" fmla="*/ 2051050 h 2952750"/>
              <a:gd name="connsiteX3505" fmla="*/ 6236218 w 12027418"/>
              <a:gd name="connsiteY3505" fmla="*/ 1968500 h 2952750"/>
              <a:gd name="connsiteX3506" fmla="*/ 6242568 w 12027418"/>
              <a:gd name="connsiteY3506" fmla="*/ 1898650 h 2952750"/>
              <a:gd name="connsiteX3507" fmla="*/ 6242568 w 12027418"/>
              <a:gd name="connsiteY3507" fmla="*/ 1866900 h 2952750"/>
              <a:gd name="connsiteX3508" fmla="*/ 6312418 w 12027418"/>
              <a:gd name="connsiteY3508" fmla="*/ 1784350 h 2952750"/>
              <a:gd name="connsiteX3509" fmla="*/ 6337818 w 12027418"/>
              <a:gd name="connsiteY3509" fmla="*/ 1784350 h 2952750"/>
              <a:gd name="connsiteX3510" fmla="*/ 6388618 w 12027418"/>
              <a:gd name="connsiteY3510" fmla="*/ 1733550 h 2952750"/>
              <a:gd name="connsiteX3511" fmla="*/ 6509269 w 12027418"/>
              <a:gd name="connsiteY3511" fmla="*/ 1733550 h 2952750"/>
              <a:gd name="connsiteX3512" fmla="*/ 6623569 w 12027418"/>
              <a:gd name="connsiteY3512" fmla="*/ 1803400 h 2952750"/>
              <a:gd name="connsiteX3513" fmla="*/ 6591819 w 12027418"/>
              <a:gd name="connsiteY3513" fmla="*/ 1803400 h 2952750"/>
              <a:gd name="connsiteX3514" fmla="*/ 6394968 w 12027418"/>
              <a:gd name="connsiteY3514" fmla="*/ 1746250 h 2952750"/>
              <a:gd name="connsiteX3515" fmla="*/ 6255268 w 12027418"/>
              <a:gd name="connsiteY3515" fmla="*/ 1892300 h 2952750"/>
              <a:gd name="connsiteX3516" fmla="*/ 6248918 w 12027418"/>
              <a:gd name="connsiteY3516" fmla="*/ 1930400 h 2952750"/>
              <a:gd name="connsiteX3517" fmla="*/ 6261618 w 12027418"/>
              <a:gd name="connsiteY3517" fmla="*/ 1955800 h 2952750"/>
              <a:gd name="connsiteX3518" fmla="*/ 6287018 w 12027418"/>
              <a:gd name="connsiteY3518" fmla="*/ 1879600 h 2952750"/>
              <a:gd name="connsiteX3519" fmla="*/ 6414018 w 12027418"/>
              <a:gd name="connsiteY3519" fmla="*/ 1828800 h 2952750"/>
              <a:gd name="connsiteX3520" fmla="*/ 6642619 w 12027418"/>
              <a:gd name="connsiteY3520" fmla="*/ 1943100 h 2952750"/>
              <a:gd name="connsiteX3521" fmla="*/ 6680719 w 12027418"/>
              <a:gd name="connsiteY3521" fmla="*/ 1924050 h 2952750"/>
              <a:gd name="connsiteX3522" fmla="*/ 6553719 w 12027418"/>
              <a:gd name="connsiteY3522" fmla="*/ 1828800 h 2952750"/>
              <a:gd name="connsiteX3523" fmla="*/ 6693419 w 12027418"/>
              <a:gd name="connsiteY3523" fmla="*/ 1873250 h 2952750"/>
              <a:gd name="connsiteX3524" fmla="*/ 6737869 w 12027418"/>
              <a:gd name="connsiteY3524" fmla="*/ 1530350 h 2952750"/>
              <a:gd name="connsiteX3525" fmla="*/ 6928369 w 12027418"/>
              <a:gd name="connsiteY3525" fmla="*/ 1409700 h 2952750"/>
              <a:gd name="connsiteX3526" fmla="*/ 6979169 w 12027418"/>
              <a:gd name="connsiteY3526" fmla="*/ 1454150 h 2952750"/>
              <a:gd name="connsiteX3527" fmla="*/ 6953769 w 12027418"/>
              <a:gd name="connsiteY3527" fmla="*/ 1549400 h 2952750"/>
              <a:gd name="connsiteX3528" fmla="*/ 6972819 w 12027418"/>
              <a:gd name="connsiteY3528" fmla="*/ 1689100 h 2952750"/>
              <a:gd name="connsiteX3529" fmla="*/ 6966469 w 12027418"/>
              <a:gd name="connsiteY3529" fmla="*/ 1758950 h 2952750"/>
              <a:gd name="connsiteX3530" fmla="*/ 6960119 w 12027418"/>
              <a:gd name="connsiteY3530" fmla="*/ 1670050 h 2952750"/>
              <a:gd name="connsiteX3531" fmla="*/ 6947419 w 12027418"/>
              <a:gd name="connsiteY3531" fmla="*/ 1625600 h 2952750"/>
              <a:gd name="connsiteX3532" fmla="*/ 6947419 w 12027418"/>
              <a:gd name="connsiteY3532" fmla="*/ 1511300 h 2952750"/>
              <a:gd name="connsiteX3533" fmla="*/ 6960119 w 12027418"/>
              <a:gd name="connsiteY3533" fmla="*/ 1447800 h 2952750"/>
              <a:gd name="connsiteX3534" fmla="*/ 6928369 w 12027418"/>
              <a:gd name="connsiteY3534" fmla="*/ 1422400 h 2952750"/>
              <a:gd name="connsiteX3535" fmla="*/ 6909319 w 12027418"/>
              <a:gd name="connsiteY3535" fmla="*/ 1441450 h 2952750"/>
              <a:gd name="connsiteX3536" fmla="*/ 6928369 w 12027418"/>
              <a:gd name="connsiteY3536" fmla="*/ 1460500 h 2952750"/>
              <a:gd name="connsiteX3537" fmla="*/ 6744219 w 12027418"/>
              <a:gd name="connsiteY3537" fmla="*/ 1587500 h 2952750"/>
              <a:gd name="connsiteX3538" fmla="*/ 6744219 w 12027418"/>
              <a:gd name="connsiteY3538" fmla="*/ 1631950 h 2952750"/>
              <a:gd name="connsiteX3539" fmla="*/ 6756919 w 12027418"/>
              <a:gd name="connsiteY3539" fmla="*/ 1638300 h 2952750"/>
              <a:gd name="connsiteX3540" fmla="*/ 6782319 w 12027418"/>
              <a:gd name="connsiteY3540" fmla="*/ 1625600 h 2952750"/>
              <a:gd name="connsiteX3541" fmla="*/ 6788669 w 12027418"/>
              <a:gd name="connsiteY3541" fmla="*/ 1638300 h 2952750"/>
              <a:gd name="connsiteX3542" fmla="*/ 6763269 w 12027418"/>
              <a:gd name="connsiteY3542" fmla="*/ 1708150 h 2952750"/>
              <a:gd name="connsiteX3543" fmla="*/ 6712469 w 12027418"/>
              <a:gd name="connsiteY3543" fmla="*/ 1765300 h 2952750"/>
              <a:gd name="connsiteX3544" fmla="*/ 6712469 w 12027418"/>
              <a:gd name="connsiteY3544" fmla="*/ 1841500 h 2952750"/>
              <a:gd name="connsiteX3545" fmla="*/ 6712469 w 12027418"/>
              <a:gd name="connsiteY3545" fmla="*/ 1962150 h 2952750"/>
              <a:gd name="connsiteX3546" fmla="*/ 6610869 w 12027418"/>
              <a:gd name="connsiteY3546" fmla="*/ 2089150 h 2952750"/>
              <a:gd name="connsiteX3547" fmla="*/ 6579119 w 12027418"/>
              <a:gd name="connsiteY3547" fmla="*/ 2019300 h 2952750"/>
              <a:gd name="connsiteX3548" fmla="*/ 6388618 w 12027418"/>
              <a:gd name="connsiteY3548" fmla="*/ 1860550 h 2952750"/>
              <a:gd name="connsiteX3549" fmla="*/ 6299718 w 12027418"/>
              <a:gd name="connsiteY3549" fmla="*/ 1892300 h 2952750"/>
              <a:gd name="connsiteX3550" fmla="*/ 6299718 w 12027418"/>
              <a:gd name="connsiteY3550" fmla="*/ 1911350 h 2952750"/>
              <a:gd name="connsiteX3551" fmla="*/ 6356868 w 12027418"/>
              <a:gd name="connsiteY3551" fmla="*/ 1917700 h 2952750"/>
              <a:gd name="connsiteX3552" fmla="*/ 6363218 w 12027418"/>
              <a:gd name="connsiteY3552" fmla="*/ 1943100 h 2952750"/>
              <a:gd name="connsiteX3553" fmla="*/ 6280668 w 12027418"/>
              <a:gd name="connsiteY3553" fmla="*/ 2019300 h 2952750"/>
              <a:gd name="connsiteX3554" fmla="*/ 6401318 w 12027418"/>
              <a:gd name="connsiteY3554" fmla="*/ 2184400 h 2952750"/>
              <a:gd name="connsiteX3555" fmla="*/ 6541019 w 12027418"/>
              <a:gd name="connsiteY3555" fmla="*/ 2152650 h 2952750"/>
              <a:gd name="connsiteX3556" fmla="*/ 6541019 w 12027418"/>
              <a:gd name="connsiteY3556" fmla="*/ 2184400 h 2952750"/>
              <a:gd name="connsiteX3557" fmla="*/ 6572769 w 12027418"/>
              <a:gd name="connsiteY3557" fmla="*/ 2165350 h 2952750"/>
              <a:gd name="connsiteX3558" fmla="*/ 6515619 w 12027418"/>
              <a:gd name="connsiteY3558" fmla="*/ 2228850 h 2952750"/>
              <a:gd name="connsiteX3559" fmla="*/ 6534669 w 12027418"/>
              <a:gd name="connsiteY3559" fmla="*/ 2197100 h 2952750"/>
              <a:gd name="connsiteX3560" fmla="*/ 6521969 w 12027418"/>
              <a:gd name="connsiteY3560" fmla="*/ 2190750 h 2952750"/>
              <a:gd name="connsiteX3561" fmla="*/ 6471169 w 12027418"/>
              <a:gd name="connsiteY3561" fmla="*/ 2222500 h 2952750"/>
              <a:gd name="connsiteX3562" fmla="*/ 6572769 w 12027418"/>
              <a:gd name="connsiteY3562" fmla="*/ 2349500 h 2952750"/>
              <a:gd name="connsiteX3563" fmla="*/ 6648969 w 12027418"/>
              <a:gd name="connsiteY3563" fmla="*/ 2209800 h 2952750"/>
              <a:gd name="connsiteX3564" fmla="*/ 6693419 w 12027418"/>
              <a:gd name="connsiteY3564" fmla="*/ 2159000 h 2952750"/>
              <a:gd name="connsiteX3565" fmla="*/ 6795019 w 12027418"/>
              <a:gd name="connsiteY3565" fmla="*/ 2063750 h 2952750"/>
              <a:gd name="connsiteX3566" fmla="*/ 6750569 w 12027418"/>
              <a:gd name="connsiteY3566" fmla="*/ 2000250 h 2952750"/>
              <a:gd name="connsiteX3567" fmla="*/ 6788669 w 12027418"/>
              <a:gd name="connsiteY3567" fmla="*/ 2012950 h 2952750"/>
              <a:gd name="connsiteX3568" fmla="*/ 6801369 w 12027418"/>
              <a:gd name="connsiteY3568" fmla="*/ 1993900 h 2952750"/>
              <a:gd name="connsiteX3569" fmla="*/ 6750569 w 12027418"/>
              <a:gd name="connsiteY3569" fmla="*/ 1936750 h 2952750"/>
              <a:gd name="connsiteX3570" fmla="*/ 6756919 w 12027418"/>
              <a:gd name="connsiteY3570" fmla="*/ 1911350 h 2952750"/>
              <a:gd name="connsiteX3571" fmla="*/ 6775969 w 12027418"/>
              <a:gd name="connsiteY3571" fmla="*/ 1911350 h 2952750"/>
              <a:gd name="connsiteX3572" fmla="*/ 6896619 w 12027418"/>
              <a:gd name="connsiteY3572" fmla="*/ 1949450 h 2952750"/>
              <a:gd name="connsiteX3573" fmla="*/ 6953769 w 12027418"/>
              <a:gd name="connsiteY3573" fmla="*/ 1803400 h 2952750"/>
              <a:gd name="connsiteX3574" fmla="*/ 6972819 w 12027418"/>
              <a:gd name="connsiteY3574" fmla="*/ 1797050 h 2952750"/>
              <a:gd name="connsiteX3575" fmla="*/ 6972819 w 12027418"/>
              <a:gd name="connsiteY3575" fmla="*/ 1828800 h 2952750"/>
              <a:gd name="connsiteX3576" fmla="*/ 6922019 w 12027418"/>
              <a:gd name="connsiteY3576" fmla="*/ 2006600 h 2952750"/>
              <a:gd name="connsiteX3577" fmla="*/ 6941069 w 12027418"/>
              <a:gd name="connsiteY3577" fmla="*/ 2019300 h 2952750"/>
              <a:gd name="connsiteX3578" fmla="*/ 6985519 w 12027418"/>
              <a:gd name="connsiteY3578" fmla="*/ 1943100 h 2952750"/>
              <a:gd name="connsiteX3579" fmla="*/ 7004569 w 12027418"/>
              <a:gd name="connsiteY3579" fmla="*/ 2000250 h 2952750"/>
              <a:gd name="connsiteX3580" fmla="*/ 6877569 w 12027418"/>
              <a:gd name="connsiteY3580" fmla="*/ 2133600 h 2952750"/>
              <a:gd name="connsiteX3581" fmla="*/ 6915669 w 12027418"/>
              <a:gd name="connsiteY3581" fmla="*/ 2216150 h 2952750"/>
              <a:gd name="connsiteX3582" fmla="*/ 6972819 w 12027418"/>
              <a:gd name="connsiteY3582" fmla="*/ 2120900 h 2952750"/>
              <a:gd name="connsiteX3583" fmla="*/ 6947419 w 12027418"/>
              <a:gd name="connsiteY3583" fmla="*/ 2159000 h 2952750"/>
              <a:gd name="connsiteX3584" fmla="*/ 7010919 w 12027418"/>
              <a:gd name="connsiteY3584" fmla="*/ 2190750 h 2952750"/>
              <a:gd name="connsiteX3585" fmla="*/ 6947419 w 12027418"/>
              <a:gd name="connsiteY3585" fmla="*/ 2209800 h 2952750"/>
              <a:gd name="connsiteX3586" fmla="*/ 6972819 w 12027418"/>
              <a:gd name="connsiteY3586" fmla="*/ 2178050 h 2952750"/>
              <a:gd name="connsiteX3587" fmla="*/ 6928369 w 12027418"/>
              <a:gd name="connsiteY3587" fmla="*/ 2178050 h 2952750"/>
              <a:gd name="connsiteX3588" fmla="*/ 6909319 w 12027418"/>
              <a:gd name="connsiteY3588" fmla="*/ 2324100 h 2952750"/>
              <a:gd name="connsiteX3589" fmla="*/ 7099819 w 12027418"/>
              <a:gd name="connsiteY3589" fmla="*/ 2419350 h 2952750"/>
              <a:gd name="connsiteX3590" fmla="*/ 7061719 w 12027418"/>
              <a:gd name="connsiteY3590" fmla="*/ 2432050 h 2952750"/>
              <a:gd name="connsiteX3591" fmla="*/ 6979169 w 12027418"/>
              <a:gd name="connsiteY3591" fmla="*/ 2489200 h 2952750"/>
              <a:gd name="connsiteX3592" fmla="*/ 7042669 w 12027418"/>
              <a:gd name="connsiteY3592" fmla="*/ 2508250 h 2952750"/>
              <a:gd name="connsiteX3593" fmla="*/ 7010919 w 12027418"/>
              <a:gd name="connsiteY3593" fmla="*/ 2584450 h 2952750"/>
              <a:gd name="connsiteX3594" fmla="*/ 6966469 w 12027418"/>
              <a:gd name="connsiteY3594" fmla="*/ 2508250 h 2952750"/>
              <a:gd name="connsiteX3595" fmla="*/ 6915669 w 12027418"/>
              <a:gd name="connsiteY3595" fmla="*/ 2540000 h 2952750"/>
              <a:gd name="connsiteX3596" fmla="*/ 6966469 w 12027418"/>
              <a:gd name="connsiteY3596" fmla="*/ 2603500 h 2952750"/>
              <a:gd name="connsiteX3597" fmla="*/ 6845819 w 12027418"/>
              <a:gd name="connsiteY3597" fmla="*/ 2495550 h 2952750"/>
              <a:gd name="connsiteX3598" fmla="*/ 6769619 w 12027418"/>
              <a:gd name="connsiteY3598" fmla="*/ 2508250 h 2952750"/>
              <a:gd name="connsiteX3599" fmla="*/ 6699769 w 12027418"/>
              <a:gd name="connsiteY3599" fmla="*/ 2470150 h 2952750"/>
              <a:gd name="connsiteX3600" fmla="*/ 6623569 w 12027418"/>
              <a:gd name="connsiteY3600" fmla="*/ 2540000 h 2952750"/>
              <a:gd name="connsiteX3601" fmla="*/ 6604519 w 12027418"/>
              <a:gd name="connsiteY3601" fmla="*/ 2622550 h 2952750"/>
              <a:gd name="connsiteX3602" fmla="*/ 6648969 w 12027418"/>
              <a:gd name="connsiteY3602" fmla="*/ 2660650 h 2952750"/>
              <a:gd name="connsiteX3603" fmla="*/ 6744219 w 12027418"/>
              <a:gd name="connsiteY3603" fmla="*/ 2520950 h 2952750"/>
              <a:gd name="connsiteX3604" fmla="*/ 6744219 w 12027418"/>
              <a:gd name="connsiteY3604" fmla="*/ 2559050 h 2952750"/>
              <a:gd name="connsiteX3605" fmla="*/ 6680719 w 12027418"/>
              <a:gd name="connsiteY3605" fmla="*/ 2730500 h 2952750"/>
              <a:gd name="connsiteX3606" fmla="*/ 6693419 w 12027418"/>
              <a:gd name="connsiteY3606" fmla="*/ 2743200 h 2952750"/>
              <a:gd name="connsiteX3607" fmla="*/ 6744219 w 12027418"/>
              <a:gd name="connsiteY3607" fmla="*/ 2667000 h 2952750"/>
              <a:gd name="connsiteX3608" fmla="*/ 6744219 w 12027418"/>
              <a:gd name="connsiteY3608" fmla="*/ 2679700 h 2952750"/>
              <a:gd name="connsiteX3609" fmla="*/ 6731519 w 12027418"/>
              <a:gd name="connsiteY3609" fmla="*/ 2717800 h 2952750"/>
              <a:gd name="connsiteX3610" fmla="*/ 6642619 w 12027418"/>
              <a:gd name="connsiteY3610" fmla="*/ 2819400 h 2952750"/>
              <a:gd name="connsiteX3611" fmla="*/ 6655319 w 12027418"/>
              <a:gd name="connsiteY3611" fmla="*/ 2832100 h 2952750"/>
              <a:gd name="connsiteX3612" fmla="*/ 6864869 w 12027418"/>
              <a:gd name="connsiteY3612" fmla="*/ 2692400 h 2952750"/>
              <a:gd name="connsiteX3613" fmla="*/ 7004569 w 12027418"/>
              <a:gd name="connsiteY3613" fmla="*/ 2673350 h 2952750"/>
              <a:gd name="connsiteX3614" fmla="*/ 7163319 w 12027418"/>
              <a:gd name="connsiteY3614" fmla="*/ 2609850 h 2952750"/>
              <a:gd name="connsiteX3615" fmla="*/ 7188719 w 12027418"/>
              <a:gd name="connsiteY3615" fmla="*/ 2609850 h 2952750"/>
              <a:gd name="connsiteX3616" fmla="*/ 7106169 w 12027418"/>
              <a:gd name="connsiteY3616" fmla="*/ 2679700 h 2952750"/>
              <a:gd name="connsiteX3617" fmla="*/ 7010919 w 12027418"/>
              <a:gd name="connsiteY3617" fmla="*/ 2686050 h 2952750"/>
              <a:gd name="connsiteX3618" fmla="*/ 6801369 w 12027418"/>
              <a:gd name="connsiteY3618" fmla="*/ 2774950 h 2952750"/>
              <a:gd name="connsiteX3619" fmla="*/ 6642619 w 12027418"/>
              <a:gd name="connsiteY3619" fmla="*/ 2952750 h 2952750"/>
              <a:gd name="connsiteX3620" fmla="*/ 6039368 w 12027418"/>
              <a:gd name="connsiteY3620" fmla="*/ 2952750 h 2952750"/>
              <a:gd name="connsiteX3621" fmla="*/ 6033018 w 12027418"/>
              <a:gd name="connsiteY3621" fmla="*/ 2933700 h 2952750"/>
              <a:gd name="connsiteX3622" fmla="*/ 6052068 w 12027418"/>
              <a:gd name="connsiteY3622" fmla="*/ 2901950 h 2952750"/>
              <a:gd name="connsiteX3623" fmla="*/ 6052068 w 12027418"/>
              <a:gd name="connsiteY3623" fmla="*/ 2882900 h 2952750"/>
              <a:gd name="connsiteX3624" fmla="*/ 5912368 w 12027418"/>
              <a:gd name="connsiteY3624" fmla="*/ 2851150 h 2952750"/>
              <a:gd name="connsiteX3625" fmla="*/ 5779018 w 12027418"/>
              <a:gd name="connsiteY3625" fmla="*/ 2927350 h 2952750"/>
              <a:gd name="connsiteX3626" fmla="*/ 5766318 w 12027418"/>
              <a:gd name="connsiteY3626" fmla="*/ 2952750 h 2952750"/>
              <a:gd name="connsiteX3627" fmla="*/ 5709168 w 12027418"/>
              <a:gd name="connsiteY3627" fmla="*/ 2927350 h 2952750"/>
              <a:gd name="connsiteX3628" fmla="*/ 5645668 w 12027418"/>
              <a:gd name="connsiteY3628" fmla="*/ 2952750 h 2952750"/>
              <a:gd name="connsiteX3629" fmla="*/ 5607568 w 12027418"/>
              <a:gd name="connsiteY3629" fmla="*/ 2927350 h 2952750"/>
              <a:gd name="connsiteX3630" fmla="*/ 5556768 w 12027418"/>
              <a:gd name="connsiteY3630" fmla="*/ 2952750 h 2952750"/>
              <a:gd name="connsiteX3631" fmla="*/ 5328168 w 12027418"/>
              <a:gd name="connsiteY3631" fmla="*/ 2952750 h 2952750"/>
              <a:gd name="connsiteX3632" fmla="*/ 5150368 w 12027418"/>
              <a:gd name="connsiteY3632" fmla="*/ 2870200 h 2952750"/>
              <a:gd name="connsiteX3633" fmla="*/ 5042418 w 12027418"/>
              <a:gd name="connsiteY3633" fmla="*/ 2952750 h 2952750"/>
              <a:gd name="connsiteX3634" fmla="*/ 4826518 w 12027418"/>
              <a:gd name="connsiteY3634" fmla="*/ 2952750 h 2952750"/>
              <a:gd name="connsiteX3635" fmla="*/ 4712218 w 12027418"/>
              <a:gd name="connsiteY3635" fmla="*/ 2901950 h 2952750"/>
              <a:gd name="connsiteX3636" fmla="*/ 4674118 w 12027418"/>
              <a:gd name="connsiteY3636" fmla="*/ 2927350 h 2952750"/>
              <a:gd name="connsiteX3637" fmla="*/ 4661418 w 12027418"/>
              <a:gd name="connsiteY3637" fmla="*/ 2908300 h 2952750"/>
              <a:gd name="connsiteX3638" fmla="*/ 4623318 w 12027418"/>
              <a:gd name="connsiteY3638" fmla="*/ 2908300 h 2952750"/>
              <a:gd name="connsiteX3639" fmla="*/ 4623318 w 12027418"/>
              <a:gd name="connsiteY3639" fmla="*/ 2940050 h 2952750"/>
              <a:gd name="connsiteX3640" fmla="*/ 4591568 w 12027418"/>
              <a:gd name="connsiteY3640" fmla="*/ 2914650 h 2952750"/>
              <a:gd name="connsiteX3641" fmla="*/ 4547118 w 12027418"/>
              <a:gd name="connsiteY3641" fmla="*/ 2952750 h 2952750"/>
              <a:gd name="connsiteX3642" fmla="*/ 4362968 w 12027418"/>
              <a:gd name="connsiteY3642" fmla="*/ 2952750 h 2952750"/>
              <a:gd name="connsiteX3643" fmla="*/ 4343918 w 12027418"/>
              <a:gd name="connsiteY3643" fmla="*/ 2940050 h 2952750"/>
              <a:gd name="connsiteX3644" fmla="*/ 4312168 w 12027418"/>
              <a:gd name="connsiteY3644" fmla="*/ 2952750 h 2952750"/>
              <a:gd name="connsiteX3645" fmla="*/ 3569218 w 12027418"/>
              <a:gd name="connsiteY3645" fmla="*/ 2952750 h 2952750"/>
              <a:gd name="connsiteX3646" fmla="*/ 3556518 w 12027418"/>
              <a:gd name="connsiteY3646" fmla="*/ 2940050 h 2952750"/>
              <a:gd name="connsiteX3647" fmla="*/ 3543818 w 12027418"/>
              <a:gd name="connsiteY3647" fmla="*/ 2952750 h 2952750"/>
              <a:gd name="connsiteX3648" fmla="*/ 3245368 w 12027418"/>
              <a:gd name="connsiteY3648" fmla="*/ 2952750 h 2952750"/>
              <a:gd name="connsiteX3649" fmla="*/ 3289818 w 12027418"/>
              <a:gd name="connsiteY3649" fmla="*/ 2863850 h 2952750"/>
              <a:gd name="connsiteX3650" fmla="*/ 3277118 w 12027418"/>
              <a:gd name="connsiteY3650" fmla="*/ 2857500 h 2952750"/>
              <a:gd name="connsiteX3651" fmla="*/ 3219968 w 12027418"/>
              <a:gd name="connsiteY3651" fmla="*/ 2952750 h 2952750"/>
              <a:gd name="connsiteX3652" fmla="*/ 3073919 w 12027418"/>
              <a:gd name="connsiteY3652" fmla="*/ 2952750 h 2952750"/>
              <a:gd name="connsiteX3653" fmla="*/ 3042169 w 12027418"/>
              <a:gd name="connsiteY3653" fmla="*/ 2940050 h 2952750"/>
              <a:gd name="connsiteX3654" fmla="*/ 3029469 w 12027418"/>
              <a:gd name="connsiteY3654" fmla="*/ 2952750 h 2952750"/>
              <a:gd name="connsiteX3655" fmla="*/ 2807219 w 12027418"/>
              <a:gd name="connsiteY3655" fmla="*/ 2952750 h 2952750"/>
              <a:gd name="connsiteX3656" fmla="*/ 2756419 w 12027418"/>
              <a:gd name="connsiteY3656" fmla="*/ 2876550 h 2952750"/>
              <a:gd name="connsiteX3657" fmla="*/ 2731019 w 12027418"/>
              <a:gd name="connsiteY3657" fmla="*/ 2908300 h 2952750"/>
              <a:gd name="connsiteX3658" fmla="*/ 2692919 w 12027418"/>
              <a:gd name="connsiteY3658" fmla="*/ 2901950 h 2952750"/>
              <a:gd name="connsiteX3659" fmla="*/ 2743719 w 12027418"/>
              <a:gd name="connsiteY3659" fmla="*/ 2952750 h 2952750"/>
              <a:gd name="connsiteX3660" fmla="*/ 375168 w 12027418"/>
              <a:gd name="connsiteY3660" fmla="*/ 2952750 h 2952750"/>
              <a:gd name="connsiteX3661" fmla="*/ 292618 w 12027418"/>
              <a:gd name="connsiteY3661" fmla="*/ 2641600 h 2952750"/>
              <a:gd name="connsiteX3662" fmla="*/ 318018 w 12027418"/>
              <a:gd name="connsiteY3662" fmla="*/ 2654300 h 2952750"/>
              <a:gd name="connsiteX3663" fmla="*/ 311668 w 12027418"/>
              <a:gd name="connsiteY3663" fmla="*/ 2584450 h 2952750"/>
              <a:gd name="connsiteX3664" fmla="*/ 279918 w 12027418"/>
              <a:gd name="connsiteY3664" fmla="*/ 2584450 h 2952750"/>
              <a:gd name="connsiteX3665" fmla="*/ 286268 w 12027418"/>
              <a:gd name="connsiteY3665" fmla="*/ 2552700 h 2952750"/>
              <a:gd name="connsiteX3666" fmla="*/ 203718 w 12027418"/>
              <a:gd name="connsiteY3666" fmla="*/ 2482850 h 2952750"/>
              <a:gd name="connsiteX3667" fmla="*/ 165618 w 12027418"/>
              <a:gd name="connsiteY3667" fmla="*/ 2381250 h 2952750"/>
              <a:gd name="connsiteX3668" fmla="*/ 114818 w 12027418"/>
              <a:gd name="connsiteY3668" fmla="*/ 2184400 h 2952750"/>
              <a:gd name="connsiteX3669" fmla="*/ 51318 w 12027418"/>
              <a:gd name="connsiteY3669" fmla="*/ 2032000 h 2952750"/>
              <a:gd name="connsiteX3670" fmla="*/ 76718 w 12027418"/>
              <a:gd name="connsiteY3670" fmla="*/ 1974850 h 2952750"/>
              <a:gd name="connsiteX3671" fmla="*/ 44968 w 12027418"/>
              <a:gd name="connsiteY3671" fmla="*/ 1962150 h 2952750"/>
              <a:gd name="connsiteX3672" fmla="*/ 108468 w 12027418"/>
              <a:gd name="connsiteY3672" fmla="*/ 1847850 h 2952750"/>
              <a:gd name="connsiteX3673" fmla="*/ 64018 w 12027418"/>
              <a:gd name="connsiteY3673" fmla="*/ 1784350 h 2952750"/>
              <a:gd name="connsiteX3674" fmla="*/ 133868 w 12027418"/>
              <a:gd name="connsiteY3674" fmla="*/ 1892300 h 2952750"/>
              <a:gd name="connsiteX3675" fmla="*/ 102118 w 12027418"/>
              <a:gd name="connsiteY3675" fmla="*/ 1955800 h 2952750"/>
              <a:gd name="connsiteX3676" fmla="*/ 114818 w 12027418"/>
              <a:gd name="connsiteY3676" fmla="*/ 1968500 h 2952750"/>
              <a:gd name="connsiteX3677" fmla="*/ 146568 w 12027418"/>
              <a:gd name="connsiteY3677" fmla="*/ 1955800 h 2952750"/>
              <a:gd name="connsiteX3678" fmla="*/ 229118 w 12027418"/>
              <a:gd name="connsiteY3678" fmla="*/ 1866900 h 2952750"/>
              <a:gd name="connsiteX3679" fmla="*/ 216418 w 12027418"/>
              <a:gd name="connsiteY3679" fmla="*/ 1790700 h 2952750"/>
              <a:gd name="connsiteX3680" fmla="*/ 241818 w 12027418"/>
              <a:gd name="connsiteY3680" fmla="*/ 1746250 h 2952750"/>
              <a:gd name="connsiteX3681" fmla="*/ 229118 w 12027418"/>
              <a:gd name="connsiteY3681" fmla="*/ 1841500 h 2952750"/>
              <a:gd name="connsiteX3682" fmla="*/ 260868 w 12027418"/>
              <a:gd name="connsiteY3682" fmla="*/ 1898650 h 2952750"/>
              <a:gd name="connsiteX3683" fmla="*/ 337068 w 12027418"/>
              <a:gd name="connsiteY3683" fmla="*/ 2165350 h 2952750"/>
              <a:gd name="connsiteX3684" fmla="*/ 394218 w 12027418"/>
              <a:gd name="connsiteY3684" fmla="*/ 2012950 h 2952750"/>
              <a:gd name="connsiteX3685" fmla="*/ 387868 w 12027418"/>
              <a:gd name="connsiteY3685" fmla="*/ 1993900 h 2952750"/>
              <a:gd name="connsiteX3686" fmla="*/ 349768 w 12027418"/>
              <a:gd name="connsiteY3686" fmla="*/ 2025650 h 2952750"/>
              <a:gd name="connsiteX3687" fmla="*/ 362468 w 12027418"/>
              <a:gd name="connsiteY3687" fmla="*/ 1974850 h 2952750"/>
              <a:gd name="connsiteX3688" fmla="*/ 330718 w 12027418"/>
              <a:gd name="connsiteY3688" fmla="*/ 1962150 h 2952750"/>
              <a:gd name="connsiteX3689" fmla="*/ 387868 w 12027418"/>
              <a:gd name="connsiteY3689" fmla="*/ 1898650 h 2952750"/>
              <a:gd name="connsiteX3690" fmla="*/ 381518 w 12027418"/>
              <a:gd name="connsiteY3690" fmla="*/ 1873250 h 2952750"/>
              <a:gd name="connsiteX3691" fmla="*/ 349768 w 12027418"/>
              <a:gd name="connsiteY3691" fmla="*/ 1892300 h 2952750"/>
              <a:gd name="connsiteX3692" fmla="*/ 324368 w 12027418"/>
              <a:gd name="connsiteY3692" fmla="*/ 1892300 h 2952750"/>
              <a:gd name="connsiteX3693" fmla="*/ 305318 w 12027418"/>
              <a:gd name="connsiteY3693" fmla="*/ 1930400 h 2952750"/>
              <a:gd name="connsiteX3694" fmla="*/ 305318 w 12027418"/>
              <a:gd name="connsiteY3694" fmla="*/ 1898650 h 2952750"/>
              <a:gd name="connsiteX3695" fmla="*/ 324368 w 12027418"/>
              <a:gd name="connsiteY3695" fmla="*/ 1835150 h 2952750"/>
              <a:gd name="connsiteX3696" fmla="*/ 375168 w 12027418"/>
              <a:gd name="connsiteY3696" fmla="*/ 1778000 h 2952750"/>
              <a:gd name="connsiteX3697" fmla="*/ 381518 w 12027418"/>
              <a:gd name="connsiteY3697" fmla="*/ 1746250 h 2952750"/>
              <a:gd name="connsiteX3698" fmla="*/ 387868 w 12027418"/>
              <a:gd name="connsiteY3698" fmla="*/ 1695450 h 2952750"/>
              <a:gd name="connsiteX3699" fmla="*/ 375168 w 12027418"/>
              <a:gd name="connsiteY3699" fmla="*/ 1619250 h 2952750"/>
              <a:gd name="connsiteX3700" fmla="*/ 330718 w 12027418"/>
              <a:gd name="connsiteY3700" fmla="*/ 1600200 h 2952750"/>
              <a:gd name="connsiteX3701" fmla="*/ 406918 w 12027418"/>
              <a:gd name="connsiteY3701" fmla="*/ 1574800 h 2952750"/>
              <a:gd name="connsiteX3702" fmla="*/ 387868 w 12027418"/>
              <a:gd name="connsiteY3702" fmla="*/ 1600200 h 2952750"/>
              <a:gd name="connsiteX3703" fmla="*/ 413268 w 12027418"/>
              <a:gd name="connsiteY3703" fmla="*/ 1670050 h 2952750"/>
              <a:gd name="connsiteX3704" fmla="*/ 387868 w 12027418"/>
              <a:gd name="connsiteY3704" fmla="*/ 1771650 h 2952750"/>
              <a:gd name="connsiteX3705" fmla="*/ 432318 w 12027418"/>
              <a:gd name="connsiteY3705" fmla="*/ 1841500 h 2952750"/>
              <a:gd name="connsiteX3706" fmla="*/ 489468 w 12027418"/>
              <a:gd name="connsiteY3706" fmla="*/ 1784350 h 2952750"/>
              <a:gd name="connsiteX3707" fmla="*/ 457718 w 12027418"/>
              <a:gd name="connsiteY3707" fmla="*/ 2012950 h 2952750"/>
              <a:gd name="connsiteX3708" fmla="*/ 432318 w 12027418"/>
              <a:gd name="connsiteY3708" fmla="*/ 2000250 h 2952750"/>
              <a:gd name="connsiteX3709" fmla="*/ 400568 w 12027418"/>
              <a:gd name="connsiteY3709" fmla="*/ 2095500 h 2952750"/>
              <a:gd name="connsiteX3710" fmla="*/ 438668 w 12027418"/>
              <a:gd name="connsiteY3710" fmla="*/ 2032000 h 2952750"/>
              <a:gd name="connsiteX3711" fmla="*/ 470418 w 12027418"/>
              <a:gd name="connsiteY3711" fmla="*/ 2044700 h 2952750"/>
              <a:gd name="connsiteX3712" fmla="*/ 514868 w 12027418"/>
              <a:gd name="connsiteY3712" fmla="*/ 2000250 h 2952750"/>
              <a:gd name="connsiteX3713" fmla="*/ 597418 w 12027418"/>
              <a:gd name="connsiteY3713" fmla="*/ 1974850 h 2952750"/>
              <a:gd name="connsiteX3714" fmla="*/ 686318 w 12027418"/>
              <a:gd name="connsiteY3714" fmla="*/ 2006600 h 2952750"/>
              <a:gd name="connsiteX3715" fmla="*/ 673618 w 12027418"/>
              <a:gd name="connsiteY3715" fmla="*/ 1993900 h 2952750"/>
              <a:gd name="connsiteX3716" fmla="*/ 692668 w 12027418"/>
              <a:gd name="connsiteY3716" fmla="*/ 1987550 h 2952750"/>
              <a:gd name="connsiteX3717" fmla="*/ 756168 w 12027418"/>
              <a:gd name="connsiteY3717" fmla="*/ 1993900 h 2952750"/>
              <a:gd name="connsiteX3718" fmla="*/ 838718 w 12027418"/>
              <a:gd name="connsiteY3718" fmla="*/ 2127250 h 2952750"/>
              <a:gd name="connsiteX3719" fmla="*/ 819668 w 12027418"/>
              <a:gd name="connsiteY3719" fmla="*/ 2260600 h 2952750"/>
              <a:gd name="connsiteX3720" fmla="*/ 889518 w 12027418"/>
              <a:gd name="connsiteY3720" fmla="*/ 2298700 h 2952750"/>
              <a:gd name="connsiteX3721" fmla="*/ 959368 w 12027418"/>
              <a:gd name="connsiteY3721" fmla="*/ 2197100 h 2952750"/>
              <a:gd name="connsiteX3722" fmla="*/ 1073668 w 12027418"/>
              <a:gd name="connsiteY3722" fmla="*/ 2254250 h 2952750"/>
              <a:gd name="connsiteX3723" fmla="*/ 1168918 w 12027418"/>
              <a:gd name="connsiteY3723" fmla="*/ 2216150 h 2952750"/>
              <a:gd name="connsiteX3724" fmla="*/ 1365768 w 12027418"/>
              <a:gd name="connsiteY3724" fmla="*/ 2355850 h 2952750"/>
              <a:gd name="connsiteX3725" fmla="*/ 1378468 w 12027418"/>
              <a:gd name="connsiteY3725" fmla="*/ 2343150 h 2952750"/>
              <a:gd name="connsiteX3726" fmla="*/ 1334018 w 12027418"/>
              <a:gd name="connsiteY3726" fmla="*/ 2286000 h 2952750"/>
              <a:gd name="connsiteX3727" fmla="*/ 1232418 w 12027418"/>
              <a:gd name="connsiteY3727" fmla="*/ 2152650 h 2952750"/>
              <a:gd name="connsiteX3728" fmla="*/ 1187968 w 12027418"/>
              <a:gd name="connsiteY3728" fmla="*/ 2197100 h 2952750"/>
              <a:gd name="connsiteX3729" fmla="*/ 1187968 w 12027418"/>
              <a:gd name="connsiteY3729" fmla="*/ 2159000 h 2952750"/>
              <a:gd name="connsiteX3730" fmla="*/ 1207018 w 12027418"/>
              <a:gd name="connsiteY3730" fmla="*/ 2089150 h 2952750"/>
              <a:gd name="connsiteX3731" fmla="*/ 1118118 w 12027418"/>
              <a:gd name="connsiteY3731" fmla="*/ 2025650 h 2952750"/>
              <a:gd name="connsiteX3732" fmla="*/ 1156218 w 12027418"/>
              <a:gd name="connsiteY3732" fmla="*/ 1974850 h 2952750"/>
              <a:gd name="connsiteX3733" fmla="*/ 1048268 w 12027418"/>
              <a:gd name="connsiteY3733" fmla="*/ 1936750 h 2952750"/>
              <a:gd name="connsiteX3734" fmla="*/ 940318 w 12027418"/>
              <a:gd name="connsiteY3734" fmla="*/ 2146300 h 2952750"/>
              <a:gd name="connsiteX3735" fmla="*/ 889518 w 12027418"/>
              <a:gd name="connsiteY3735" fmla="*/ 1936750 h 2952750"/>
              <a:gd name="connsiteX3736" fmla="*/ 997468 w 12027418"/>
              <a:gd name="connsiteY3736" fmla="*/ 1797050 h 2952750"/>
              <a:gd name="connsiteX3737" fmla="*/ 946668 w 12027418"/>
              <a:gd name="connsiteY3737" fmla="*/ 1898650 h 2952750"/>
              <a:gd name="connsiteX3738" fmla="*/ 991118 w 12027418"/>
              <a:gd name="connsiteY3738" fmla="*/ 1835150 h 2952750"/>
              <a:gd name="connsiteX3739" fmla="*/ 1105418 w 12027418"/>
              <a:gd name="connsiteY3739" fmla="*/ 1809750 h 2952750"/>
              <a:gd name="connsiteX3740" fmla="*/ 1111768 w 12027418"/>
              <a:gd name="connsiteY3740" fmla="*/ 1797050 h 2952750"/>
              <a:gd name="connsiteX3741" fmla="*/ 1060968 w 12027418"/>
              <a:gd name="connsiteY3741" fmla="*/ 1625600 h 2952750"/>
              <a:gd name="connsiteX3742" fmla="*/ 1086368 w 12027418"/>
              <a:gd name="connsiteY3742" fmla="*/ 1600200 h 2952750"/>
              <a:gd name="connsiteX3743" fmla="*/ 1105418 w 12027418"/>
              <a:gd name="connsiteY3743" fmla="*/ 1619250 h 2952750"/>
              <a:gd name="connsiteX3744" fmla="*/ 1200668 w 12027418"/>
              <a:gd name="connsiteY3744" fmla="*/ 1536700 h 2952750"/>
              <a:gd name="connsiteX3745" fmla="*/ 1232418 w 12027418"/>
              <a:gd name="connsiteY3745" fmla="*/ 1536700 h 2952750"/>
              <a:gd name="connsiteX3746" fmla="*/ 1314968 w 12027418"/>
              <a:gd name="connsiteY3746" fmla="*/ 1543050 h 2952750"/>
              <a:gd name="connsiteX3747" fmla="*/ 1346718 w 12027418"/>
              <a:gd name="connsiteY3747" fmla="*/ 1606550 h 2952750"/>
              <a:gd name="connsiteX3748" fmla="*/ 1346718 w 12027418"/>
              <a:gd name="connsiteY3748" fmla="*/ 1625600 h 2952750"/>
              <a:gd name="connsiteX3749" fmla="*/ 1327668 w 12027418"/>
              <a:gd name="connsiteY3749" fmla="*/ 1555750 h 2952750"/>
              <a:gd name="connsiteX3750" fmla="*/ 1207018 w 12027418"/>
              <a:gd name="connsiteY3750" fmla="*/ 1555750 h 2952750"/>
              <a:gd name="connsiteX3751" fmla="*/ 1111768 w 12027418"/>
              <a:gd name="connsiteY3751" fmla="*/ 1657350 h 2952750"/>
              <a:gd name="connsiteX3752" fmla="*/ 1111768 w 12027418"/>
              <a:gd name="connsiteY3752" fmla="*/ 1676400 h 2952750"/>
              <a:gd name="connsiteX3753" fmla="*/ 1124468 w 12027418"/>
              <a:gd name="connsiteY3753" fmla="*/ 1682750 h 2952750"/>
              <a:gd name="connsiteX3754" fmla="*/ 1276868 w 12027418"/>
              <a:gd name="connsiteY3754" fmla="*/ 1619250 h 2952750"/>
              <a:gd name="connsiteX3755" fmla="*/ 1308618 w 12027418"/>
              <a:gd name="connsiteY3755" fmla="*/ 1663700 h 2952750"/>
              <a:gd name="connsiteX3756" fmla="*/ 1168918 w 12027418"/>
              <a:gd name="connsiteY3756" fmla="*/ 1822450 h 2952750"/>
              <a:gd name="connsiteX3757" fmla="*/ 1187968 w 12027418"/>
              <a:gd name="connsiteY3757" fmla="*/ 1930400 h 2952750"/>
              <a:gd name="connsiteX3758" fmla="*/ 1187968 w 12027418"/>
              <a:gd name="connsiteY3758" fmla="*/ 2051050 h 2952750"/>
              <a:gd name="connsiteX3759" fmla="*/ 1454668 w 12027418"/>
              <a:gd name="connsiteY3759" fmla="*/ 2317750 h 2952750"/>
              <a:gd name="connsiteX3760" fmla="*/ 1480068 w 12027418"/>
              <a:gd name="connsiteY3760" fmla="*/ 2305050 h 2952750"/>
              <a:gd name="connsiteX3761" fmla="*/ 1486418 w 12027418"/>
              <a:gd name="connsiteY3761" fmla="*/ 2317750 h 2952750"/>
              <a:gd name="connsiteX3762" fmla="*/ 1473718 w 12027418"/>
              <a:gd name="connsiteY3762" fmla="*/ 2349500 h 2952750"/>
              <a:gd name="connsiteX3763" fmla="*/ 1581668 w 12027418"/>
              <a:gd name="connsiteY3763" fmla="*/ 2413000 h 2952750"/>
              <a:gd name="connsiteX3764" fmla="*/ 1645168 w 12027418"/>
              <a:gd name="connsiteY3764" fmla="*/ 2355850 h 2952750"/>
              <a:gd name="connsiteX3765" fmla="*/ 1689618 w 12027418"/>
              <a:gd name="connsiteY3765" fmla="*/ 2228850 h 2952750"/>
              <a:gd name="connsiteX3766" fmla="*/ 1753118 w 12027418"/>
              <a:gd name="connsiteY3766" fmla="*/ 2146300 h 2952750"/>
              <a:gd name="connsiteX3767" fmla="*/ 1568968 w 12027418"/>
              <a:gd name="connsiteY3767" fmla="*/ 2032000 h 2952750"/>
              <a:gd name="connsiteX3768" fmla="*/ 1689618 w 12027418"/>
              <a:gd name="connsiteY3768" fmla="*/ 2070100 h 2952750"/>
              <a:gd name="connsiteX3769" fmla="*/ 1842018 w 12027418"/>
              <a:gd name="connsiteY3769" fmla="*/ 1847850 h 2952750"/>
              <a:gd name="connsiteX3770" fmla="*/ 1657868 w 12027418"/>
              <a:gd name="connsiteY3770" fmla="*/ 1714500 h 2952750"/>
              <a:gd name="connsiteX3771" fmla="*/ 1562618 w 12027418"/>
              <a:gd name="connsiteY3771" fmla="*/ 1758950 h 2952750"/>
              <a:gd name="connsiteX3772" fmla="*/ 1619768 w 12027418"/>
              <a:gd name="connsiteY3772" fmla="*/ 1816100 h 2952750"/>
              <a:gd name="connsiteX3773" fmla="*/ 1581668 w 12027418"/>
              <a:gd name="connsiteY3773" fmla="*/ 1822450 h 2952750"/>
              <a:gd name="connsiteX3774" fmla="*/ 1549918 w 12027418"/>
              <a:gd name="connsiteY3774" fmla="*/ 1778000 h 2952750"/>
              <a:gd name="connsiteX3775" fmla="*/ 1518168 w 12027418"/>
              <a:gd name="connsiteY3775" fmla="*/ 1695450 h 2952750"/>
              <a:gd name="connsiteX3776" fmla="*/ 1537218 w 12027418"/>
              <a:gd name="connsiteY3776" fmla="*/ 1695450 h 2952750"/>
              <a:gd name="connsiteX3777" fmla="*/ 1562618 w 12027418"/>
              <a:gd name="connsiteY3777" fmla="*/ 1733550 h 2952750"/>
              <a:gd name="connsiteX3778" fmla="*/ 1683268 w 12027418"/>
              <a:gd name="connsiteY3778" fmla="*/ 1663700 h 2952750"/>
              <a:gd name="connsiteX3779" fmla="*/ 1854718 w 12027418"/>
              <a:gd name="connsiteY3779" fmla="*/ 1771650 h 2952750"/>
              <a:gd name="connsiteX3780" fmla="*/ 1854718 w 12027418"/>
              <a:gd name="connsiteY3780" fmla="*/ 1727200 h 2952750"/>
              <a:gd name="connsiteX3781" fmla="*/ 1727718 w 12027418"/>
              <a:gd name="connsiteY3781" fmla="*/ 1631950 h 2952750"/>
              <a:gd name="connsiteX3782" fmla="*/ 1759468 w 12027418"/>
              <a:gd name="connsiteY3782" fmla="*/ 1612900 h 2952750"/>
              <a:gd name="connsiteX3783" fmla="*/ 1899168 w 12027418"/>
              <a:gd name="connsiteY3783" fmla="*/ 1720850 h 2952750"/>
              <a:gd name="connsiteX3784" fmla="*/ 1905518 w 12027418"/>
              <a:gd name="connsiteY3784" fmla="*/ 1701800 h 2952750"/>
              <a:gd name="connsiteX3785" fmla="*/ 1702318 w 12027418"/>
              <a:gd name="connsiteY3785" fmla="*/ 1574800 h 2952750"/>
              <a:gd name="connsiteX3786" fmla="*/ 1911868 w 12027418"/>
              <a:gd name="connsiteY3786" fmla="*/ 1638300 h 2952750"/>
              <a:gd name="connsiteX3787" fmla="*/ 1969018 w 12027418"/>
              <a:gd name="connsiteY3787" fmla="*/ 1485900 h 2952750"/>
              <a:gd name="connsiteX3788" fmla="*/ 2102369 w 12027418"/>
              <a:gd name="connsiteY3788" fmla="*/ 1447800 h 2952750"/>
              <a:gd name="connsiteX3789" fmla="*/ 2165869 w 12027418"/>
              <a:gd name="connsiteY3789" fmla="*/ 1454150 h 2952750"/>
              <a:gd name="connsiteX3790" fmla="*/ 2191269 w 12027418"/>
              <a:gd name="connsiteY3790" fmla="*/ 1492250 h 2952750"/>
              <a:gd name="connsiteX3791" fmla="*/ 2172219 w 12027418"/>
              <a:gd name="connsiteY3791" fmla="*/ 1485900 h 2952750"/>
              <a:gd name="connsiteX3792" fmla="*/ 2146819 w 12027418"/>
              <a:gd name="connsiteY3792" fmla="*/ 1511300 h 2952750"/>
              <a:gd name="connsiteX3793" fmla="*/ 2172219 w 12027418"/>
              <a:gd name="connsiteY3793" fmla="*/ 1517650 h 2952750"/>
              <a:gd name="connsiteX3794" fmla="*/ 2153169 w 12027418"/>
              <a:gd name="connsiteY3794" fmla="*/ 1524000 h 2952750"/>
              <a:gd name="connsiteX3795" fmla="*/ 2140469 w 12027418"/>
              <a:gd name="connsiteY3795" fmla="*/ 1511300 h 2952750"/>
              <a:gd name="connsiteX3796" fmla="*/ 2057918 w 12027418"/>
              <a:gd name="connsiteY3796" fmla="*/ 1549400 h 2952750"/>
              <a:gd name="connsiteX3797" fmla="*/ 2000768 w 12027418"/>
              <a:gd name="connsiteY3797" fmla="*/ 1517650 h 2952750"/>
              <a:gd name="connsiteX3798" fmla="*/ 1949968 w 12027418"/>
              <a:gd name="connsiteY3798" fmla="*/ 1587500 h 2952750"/>
              <a:gd name="connsiteX3799" fmla="*/ 2007118 w 12027418"/>
              <a:gd name="connsiteY3799" fmla="*/ 1714500 h 2952750"/>
              <a:gd name="connsiteX3800" fmla="*/ 2102369 w 12027418"/>
              <a:gd name="connsiteY3800" fmla="*/ 1625600 h 2952750"/>
              <a:gd name="connsiteX3801" fmla="*/ 2165869 w 12027418"/>
              <a:gd name="connsiteY3801" fmla="*/ 1593850 h 2952750"/>
              <a:gd name="connsiteX3802" fmla="*/ 2165869 w 12027418"/>
              <a:gd name="connsiteY3802" fmla="*/ 1543050 h 2952750"/>
              <a:gd name="connsiteX3803" fmla="*/ 2210319 w 12027418"/>
              <a:gd name="connsiteY3803" fmla="*/ 1619250 h 2952750"/>
              <a:gd name="connsiteX3804" fmla="*/ 2191269 w 12027418"/>
              <a:gd name="connsiteY3804" fmla="*/ 1657350 h 2952750"/>
              <a:gd name="connsiteX3805" fmla="*/ 2178569 w 12027418"/>
              <a:gd name="connsiteY3805" fmla="*/ 1644650 h 2952750"/>
              <a:gd name="connsiteX3806" fmla="*/ 2159519 w 12027418"/>
              <a:gd name="connsiteY3806" fmla="*/ 1644650 h 2952750"/>
              <a:gd name="connsiteX3807" fmla="*/ 2108719 w 12027418"/>
              <a:gd name="connsiteY3807" fmla="*/ 1778000 h 2952750"/>
              <a:gd name="connsiteX3808" fmla="*/ 2032518 w 12027418"/>
              <a:gd name="connsiteY3808" fmla="*/ 1727200 h 2952750"/>
              <a:gd name="connsiteX3809" fmla="*/ 2019818 w 12027418"/>
              <a:gd name="connsiteY3809" fmla="*/ 1739900 h 2952750"/>
              <a:gd name="connsiteX3810" fmla="*/ 2038868 w 12027418"/>
              <a:gd name="connsiteY3810" fmla="*/ 1784350 h 2952750"/>
              <a:gd name="connsiteX3811" fmla="*/ 1994418 w 12027418"/>
              <a:gd name="connsiteY3811" fmla="*/ 1733550 h 2952750"/>
              <a:gd name="connsiteX3812" fmla="*/ 1969018 w 12027418"/>
              <a:gd name="connsiteY3812" fmla="*/ 1733550 h 2952750"/>
              <a:gd name="connsiteX3813" fmla="*/ 1949968 w 12027418"/>
              <a:gd name="connsiteY3813" fmla="*/ 1733550 h 2952750"/>
              <a:gd name="connsiteX3814" fmla="*/ 1880118 w 12027418"/>
              <a:gd name="connsiteY3814" fmla="*/ 1822450 h 2952750"/>
              <a:gd name="connsiteX3815" fmla="*/ 1854718 w 12027418"/>
              <a:gd name="connsiteY3815" fmla="*/ 1962150 h 2952750"/>
              <a:gd name="connsiteX3816" fmla="*/ 1778518 w 12027418"/>
              <a:gd name="connsiteY3816" fmla="*/ 2178050 h 2952750"/>
              <a:gd name="connsiteX3817" fmla="*/ 1746768 w 12027418"/>
              <a:gd name="connsiteY3817" fmla="*/ 2298700 h 2952750"/>
              <a:gd name="connsiteX3818" fmla="*/ 1721368 w 12027418"/>
              <a:gd name="connsiteY3818" fmla="*/ 2336800 h 2952750"/>
              <a:gd name="connsiteX3819" fmla="*/ 1734068 w 12027418"/>
              <a:gd name="connsiteY3819" fmla="*/ 2368550 h 2952750"/>
              <a:gd name="connsiteX3820" fmla="*/ 1708668 w 12027418"/>
              <a:gd name="connsiteY3820" fmla="*/ 2381250 h 2952750"/>
              <a:gd name="connsiteX3821" fmla="*/ 1734068 w 12027418"/>
              <a:gd name="connsiteY3821" fmla="*/ 2400300 h 2952750"/>
              <a:gd name="connsiteX3822" fmla="*/ 1708668 w 12027418"/>
              <a:gd name="connsiteY3822" fmla="*/ 2482850 h 2952750"/>
              <a:gd name="connsiteX3823" fmla="*/ 1721368 w 12027418"/>
              <a:gd name="connsiteY3823" fmla="*/ 2508250 h 2952750"/>
              <a:gd name="connsiteX3824" fmla="*/ 1708668 w 12027418"/>
              <a:gd name="connsiteY3824" fmla="*/ 2540000 h 2952750"/>
              <a:gd name="connsiteX3825" fmla="*/ 1765818 w 12027418"/>
              <a:gd name="connsiteY3825" fmla="*/ 2578100 h 2952750"/>
              <a:gd name="connsiteX3826" fmla="*/ 1816618 w 12027418"/>
              <a:gd name="connsiteY3826" fmla="*/ 2584450 h 2952750"/>
              <a:gd name="connsiteX3827" fmla="*/ 1861068 w 12027418"/>
              <a:gd name="connsiteY3827" fmla="*/ 2622550 h 2952750"/>
              <a:gd name="connsiteX3828" fmla="*/ 2045218 w 12027418"/>
              <a:gd name="connsiteY3828" fmla="*/ 2647950 h 2952750"/>
              <a:gd name="connsiteX3829" fmla="*/ 2038868 w 12027418"/>
              <a:gd name="connsiteY3829" fmla="*/ 2660650 h 2952750"/>
              <a:gd name="connsiteX3830" fmla="*/ 2064268 w 12027418"/>
              <a:gd name="connsiteY3830" fmla="*/ 2686050 h 2952750"/>
              <a:gd name="connsiteX3831" fmla="*/ 2102369 w 12027418"/>
              <a:gd name="connsiteY3831" fmla="*/ 2641600 h 2952750"/>
              <a:gd name="connsiteX3832" fmla="*/ 2159519 w 12027418"/>
              <a:gd name="connsiteY3832" fmla="*/ 2686050 h 2952750"/>
              <a:gd name="connsiteX3833" fmla="*/ 2203969 w 12027418"/>
              <a:gd name="connsiteY3833" fmla="*/ 2660650 h 2952750"/>
              <a:gd name="connsiteX3834" fmla="*/ 2223019 w 12027418"/>
              <a:gd name="connsiteY3834" fmla="*/ 2673350 h 2952750"/>
              <a:gd name="connsiteX3835" fmla="*/ 2184919 w 12027418"/>
              <a:gd name="connsiteY3835" fmla="*/ 2705100 h 2952750"/>
              <a:gd name="connsiteX3836" fmla="*/ 2210319 w 12027418"/>
              <a:gd name="connsiteY3836" fmla="*/ 2736850 h 2952750"/>
              <a:gd name="connsiteX3837" fmla="*/ 2242069 w 12027418"/>
              <a:gd name="connsiteY3837" fmla="*/ 2686050 h 2952750"/>
              <a:gd name="connsiteX3838" fmla="*/ 2299219 w 12027418"/>
              <a:gd name="connsiteY3838" fmla="*/ 2501900 h 2952750"/>
              <a:gd name="connsiteX3839" fmla="*/ 2096018 w 12027418"/>
              <a:gd name="connsiteY3839" fmla="*/ 2343150 h 2952750"/>
              <a:gd name="connsiteX3840" fmla="*/ 2045218 w 12027418"/>
              <a:gd name="connsiteY3840" fmla="*/ 2247900 h 2952750"/>
              <a:gd name="connsiteX3841" fmla="*/ 2045218 w 12027418"/>
              <a:gd name="connsiteY3841" fmla="*/ 2120900 h 2952750"/>
              <a:gd name="connsiteX3842" fmla="*/ 2076968 w 12027418"/>
              <a:gd name="connsiteY3842" fmla="*/ 2222500 h 2952750"/>
              <a:gd name="connsiteX3843" fmla="*/ 2089668 w 12027418"/>
              <a:gd name="connsiteY3843" fmla="*/ 2292350 h 2952750"/>
              <a:gd name="connsiteX3844" fmla="*/ 2172219 w 12027418"/>
              <a:gd name="connsiteY3844" fmla="*/ 2355850 h 2952750"/>
              <a:gd name="connsiteX3845" fmla="*/ 2248419 w 12027418"/>
              <a:gd name="connsiteY3845" fmla="*/ 2368550 h 2952750"/>
              <a:gd name="connsiteX3846" fmla="*/ 2527819 w 12027418"/>
              <a:gd name="connsiteY3846" fmla="*/ 2432050 h 2952750"/>
              <a:gd name="connsiteX3847" fmla="*/ 2610369 w 12027418"/>
              <a:gd name="connsiteY3847" fmla="*/ 2266950 h 2952750"/>
              <a:gd name="connsiteX3848" fmla="*/ 2591319 w 12027418"/>
              <a:gd name="connsiteY3848" fmla="*/ 2228850 h 2952750"/>
              <a:gd name="connsiteX3849" fmla="*/ 2616719 w 12027418"/>
              <a:gd name="connsiteY3849" fmla="*/ 2241550 h 2952750"/>
              <a:gd name="connsiteX3850" fmla="*/ 2680219 w 12027418"/>
              <a:gd name="connsiteY3850" fmla="*/ 2114550 h 2952750"/>
              <a:gd name="connsiteX3851" fmla="*/ 2743719 w 12027418"/>
              <a:gd name="connsiteY3851" fmla="*/ 2063750 h 2952750"/>
              <a:gd name="connsiteX3852" fmla="*/ 2667519 w 12027418"/>
              <a:gd name="connsiteY3852" fmla="*/ 2032000 h 2952750"/>
              <a:gd name="connsiteX3853" fmla="*/ 2648469 w 12027418"/>
              <a:gd name="connsiteY3853" fmla="*/ 2044700 h 2952750"/>
              <a:gd name="connsiteX3854" fmla="*/ 2648469 w 12027418"/>
              <a:gd name="connsiteY3854" fmla="*/ 2063750 h 2952750"/>
              <a:gd name="connsiteX3855" fmla="*/ 2680219 w 12027418"/>
              <a:gd name="connsiteY3855" fmla="*/ 2082800 h 2952750"/>
              <a:gd name="connsiteX3856" fmla="*/ 2496069 w 12027418"/>
              <a:gd name="connsiteY3856" fmla="*/ 2114550 h 2952750"/>
              <a:gd name="connsiteX3857" fmla="*/ 2311919 w 12027418"/>
              <a:gd name="connsiteY3857" fmla="*/ 2070100 h 2952750"/>
              <a:gd name="connsiteX3858" fmla="*/ 2286519 w 12027418"/>
              <a:gd name="connsiteY3858" fmla="*/ 2051050 h 2952750"/>
              <a:gd name="connsiteX3859" fmla="*/ 2248419 w 12027418"/>
              <a:gd name="connsiteY3859" fmla="*/ 2057400 h 2952750"/>
              <a:gd name="connsiteX3860" fmla="*/ 2273819 w 12027418"/>
              <a:gd name="connsiteY3860" fmla="*/ 2038350 h 2952750"/>
              <a:gd name="connsiteX3861" fmla="*/ 2203969 w 12027418"/>
              <a:gd name="connsiteY3861" fmla="*/ 1860550 h 2952750"/>
              <a:gd name="connsiteX3862" fmla="*/ 2051568 w 12027418"/>
              <a:gd name="connsiteY3862" fmla="*/ 2057400 h 2952750"/>
              <a:gd name="connsiteX3863" fmla="*/ 2051568 w 12027418"/>
              <a:gd name="connsiteY3863" fmla="*/ 2095500 h 2952750"/>
              <a:gd name="connsiteX3864" fmla="*/ 2019818 w 12027418"/>
              <a:gd name="connsiteY3864" fmla="*/ 2044700 h 2952750"/>
              <a:gd name="connsiteX3865" fmla="*/ 1994418 w 12027418"/>
              <a:gd name="connsiteY3865" fmla="*/ 2038350 h 2952750"/>
              <a:gd name="connsiteX3866" fmla="*/ 1969018 w 12027418"/>
              <a:gd name="connsiteY3866" fmla="*/ 1962150 h 2952750"/>
              <a:gd name="connsiteX3867" fmla="*/ 2000768 w 12027418"/>
              <a:gd name="connsiteY3867" fmla="*/ 1936750 h 2952750"/>
              <a:gd name="connsiteX3868" fmla="*/ 2032518 w 12027418"/>
              <a:gd name="connsiteY3868" fmla="*/ 1993900 h 2952750"/>
              <a:gd name="connsiteX3869" fmla="*/ 2038868 w 12027418"/>
              <a:gd name="connsiteY3869" fmla="*/ 1936750 h 2952750"/>
              <a:gd name="connsiteX3870" fmla="*/ 2026168 w 12027418"/>
              <a:gd name="connsiteY3870" fmla="*/ 1905000 h 2952750"/>
              <a:gd name="connsiteX3871" fmla="*/ 2070618 w 12027418"/>
              <a:gd name="connsiteY3871" fmla="*/ 1803400 h 2952750"/>
              <a:gd name="connsiteX3872" fmla="*/ 2197619 w 12027418"/>
              <a:gd name="connsiteY3872" fmla="*/ 1803400 h 2952750"/>
              <a:gd name="connsiteX3873" fmla="*/ 2210319 w 12027418"/>
              <a:gd name="connsiteY3873" fmla="*/ 1841500 h 2952750"/>
              <a:gd name="connsiteX3874" fmla="*/ 2242069 w 12027418"/>
              <a:gd name="connsiteY3874" fmla="*/ 1866900 h 2952750"/>
              <a:gd name="connsiteX3875" fmla="*/ 2464319 w 12027418"/>
              <a:gd name="connsiteY3875" fmla="*/ 2101850 h 2952750"/>
              <a:gd name="connsiteX3876" fmla="*/ 2553219 w 12027418"/>
              <a:gd name="connsiteY3876" fmla="*/ 2070100 h 2952750"/>
              <a:gd name="connsiteX3877" fmla="*/ 2534169 w 12027418"/>
              <a:gd name="connsiteY3877" fmla="*/ 2051050 h 2952750"/>
              <a:gd name="connsiteX3878" fmla="*/ 2578619 w 12027418"/>
              <a:gd name="connsiteY3878" fmla="*/ 2032000 h 2952750"/>
              <a:gd name="connsiteX3879" fmla="*/ 2610369 w 12027418"/>
              <a:gd name="connsiteY3879" fmla="*/ 2044700 h 2952750"/>
              <a:gd name="connsiteX3880" fmla="*/ 2629419 w 12027418"/>
              <a:gd name="connsiteY3880" fmla="*/ 2032000 h 2952750"/>
              <a:gd name="connsiteX3881" fmla="*/ 2546869 w 12027418"/>
              <a:gd name="connsiteY3881" fmla="*/ 1981200 h 2952750"/>
              <a:gd name="connsiteX3882" fmla="*/ 2464319 w 12027418"/>
              <a:gd name="connsiteY3882" fmla="*/ 2057400 h 2952750"/>
              <a:gd name="connsiteX3883" fmla="*/ 2597669 w 12027418"/>
              <a:gd name="connsiteY3883" fmla="*/ 1885950 h 2952750"/>
              <a:gd name="connsiteX3884" fmla="*/ 2578619 w 12027418"/>
              <a:gd name="connsiteY3884" fmla="*/ 1695450 h 2952750"/>
              <a:gd name="connsiteX3885" fmla="*/ 2648469 w 12027418"/>
              <a:gd name="connsiteY3885" fmla="*/ 1600200 h 2952750"/>
              <a:gd name="connsiteX3886" fmla="*/ 2648469 w 12027418"/>
              <a:gd name="connsiteY3886" fmla="*/ 1574800 h 2952750"/>
              <a:gd name="connsiteX3887" fmla="*/ 2762769 w 12027418"/>
              <a:gd name="connsiteY3887" fmla="*/ 1498600 h 2952750"/>
              <a:gd name="connsiteX3888" fmla="*/ 2654819 w 12027418"/>
              <a:gd name="connsiteY3888" fmla="*/ 1593850 h 2952750"/>
              <a:gd name="connsiteX3889" fmla="*/ 2667519 w 12027418"/>
              <a:gd name="connsiteY3889" fmla="*/ 1600200 h 2952750"/>
              <a:gd name="connsiteX3890" fmla="*/ 2756419 w 12027418"/>
              <a:gd name="connsiteY3890" fmla="*/ 1568450 h 2952750"/>
              <a:gd name="connsiteX3891" fmla="*/ 2832619 w 12027418"/>
              <a:gd name="connsiteY3891" fmla="*/ 1574800 h 2952750"/>
              <a:gd name="connsiteX3892" fmla="*/ 2902469 w 12027418"/>
              <a:gd name="connsiteY3892" fmla="*/ 1631950 h 2952750"/>
              <a:gd name="connsiteX3893" fmla="*/ 3004069 w 12027418"/>
              <a:gd name="connsiteY3893" fmla="*/ 1873250 h 2952750"/>
              <a:gd name="connsiteX3894" fmla="*/ 2953269 w 12027418"/>
              <a:gd name="connsiteY3894" fmla="*/ 1949450 h 2952750"/>
              <a:gd name="connsiteX3895" fmla="*/ 2915169 w 12027418"/>
              <a:gd name="connsiteY3895" fmla="*/ 1955800 h 2952750"/>
              <a:gd name="connsiteX3896" fmla="*/ 2838969 w 12027418"/>
              <a:gd name="connsiteY3896" fmla="*/ 2006600 h 2952750"/>
              <a:gd name="connsiteX3897" fmla="*/ 2819919 w 12027418"/>
              <a:gd name="connsiteY3897" fmla="*/ 2000250 h 2952750"/>
              <a:gd name="connsiteX3898" fmla="*/ 2794519 w 12027418"/>
              <a:gd name="connsiteY3898" fmla="*/ 2012950 h 2952750"/>
              <a:gd name="connsiteX3899" fmla="*/ 2692919 w 12027418"/>
              <a:gd name="connsiteY3899" fmla="*/ 2025650 h 2952750"/>
              <a:gd name="connsiteX3900" fmla="*/ 2775469 w 12027418"/>
              <a:gd name="connsiteY3900" fmla="*/ 2051050 h 2952750"/>
              <a:gd name="connsiteX3901" fmla="*/ 3016769 w 12027418"/>
              <a:gd name="connsiteY3901" fmla="*/ 1974850 h 2952750"/>
              <a:gd name="connsiteX3902" fmla="*/ 3010419 w 12027418"/>
              <a:gd name="connsiteY3902" fmla="*/ 1917700 h 2952750"/>
              <a:gd name="connsiteX3903" fmla="*/ 3023119 w 12027418"/>
              <a:gd name="connsiteY3903" fmla="*/ 1911350 h 2952750"/>
              <a:gd name="connsiteX3904" fmla="*/ 3086619 w 12027418"/>
              <a:gd name="connsiteY3904" fmla="*/ 1835150 h 2952750"/>
              <a:gd name="connsiteX3905" fmla="*/ 3035819 w 12027418"/>
              <a:gd name="connsiteY3905" fmla="*/ 1727200 h 2952750"/>
              <a:gd name="connsiteX3906" fmla="*/ 3004069 w 12027418"/>
              <a:gd name="connsiteY3906" fmla="*/ 1701800 h 2952750"/>
              <a:gd name="connsiteX3907" fmla="*/ 2997719 w 12027418"/>
              <a:gd name="connsiteY3907" fmla="*/ 1625600 h 2952750"/>
              <a:gd name="connsiteX3908" fmla="*/ 2934219 w 12027418"/>
              <a:gd name="connsiteY3908" fmla="*/ 1498600 h 2952750"/>
              <a:gd name="connsiteX3909" fmla="*/ 2807219 w 12027418"/>
              <a:gd name="connsiteY3909" fmla="*/ 1473200 h 2952750"/>
              <a:gd name="connsiteX3910" fmla="*/ 2940569 w 12027418"/>
              <a:gd name="connsiteY3910" fmla="*/ 1416050 h 2952750"/>
              <a:gd name="connsiteX3911" fmla="*/ 3035819 w 12027418"/>
              <a:gd name="connsiteY3911" fmla="*/ 1231900 h 2952750"/>
              <a:gd name="connsiteX3912" fmla="*/ 3023119 w 12027418"/>
              <a:gd name="connsiteY3912" fmla="*/ 1219200 h 2952750"/>
              <a:gd name="connsiteX3913" fmla="*/ 2915169 w 12027418"/>
              <a:gd name="connsiteY3913" fmla="*/ 1263650 h 2952750"/>
              <a:gd name="connsiteX3914" fmla="*/ 2908819 w 12027418"/>
              <a:gd name="connsiteY3914" fmla="*/ 1295400 h 2952750"/>
              <a:gd name="connsiteX3915" fmla="*/ 2826269 w 12027418"/>
              <a:gd name="connsiteY3915" fmla="*/ 1282700 h 2952750"/>
              <a:gd name="connsiteX3916" fmla="*/ 2965969 w 12027418"/>
              <a:gd name="connsiteY3916" fmla="*/ 1238250 h 2952750"/>
              <a:gd name="connsiteX3917" fmla="*/ 2896119 w 12027418"/>
              <a:gd name="connsiteY3917" fmla="*/ 1231900 h 2952750"/>
              <a:gd name="connsiteX3918" fmla="*/ 2883419 w 12027418"/>
              <a:gd name="connsiteY3918" fmla="*/ 1212850 h 2952750"/>
              <a:gd name="connsiteX3919" fmla="*/ 3016769 w 12027418"/>
              <a:gd name="connsiteY3919" fmla="*/ 1181100 h 2952750"/>
              <a:gd name="connsiteX3920" fmla="*/ 3073919 w 12027418"/>
              <a:gd name="connsiteY3920" fmla="*/ 1187450 h 2952750"/>
              <a:gd name="connsiteX3921" fmla="*/ 2985019 w 12027418"/>
              <a:gd name="connsiteY3921" fmla="*/ 1200150 h 2952750"/>
              <a:gd name="connsiteX3922" fmla="*/ 2972319 w 12027418"/>
              <a:gd name="connsiteY3922" fmla="*/ 1212850 h 2952750"/>
              <a:gd name="connsiteX3923" fmla="*/ 3067569 w 12027418"/>
              <a:gd name="connsiteY3923" fmla="*/ 1219200 h 2952750"/>
              <a:gd name="connsiteX3924" fmla="*/ 3080269 w 12027418"/>
              <a:gd name="connsiteY3924" fmla="*/ 1231900 h 2952750"/>
              <a:gd name="connsiteX3925" fmla="*/ 3010419 w 12027418"/>
              <a:gd name="connsiteY3925" fmla="*/ 1308100 h 2952750"/>
              <a:gd name="connsiteX3926" fmla="*/ 3010419 w 12027418"/>
              <a:gd name="connsiteY3926" fmla="*/ 1352550 h 2952750"/>
              <a:gd name="connsiteX3927" fmla="*/ 3023119 w 12027418"/>
              <a:gd name="connsiteY3927" fmla="*/ 1365250 h 2952750"/>
              <a:gd name="connsiteX3928" fmla="*/ 3194569 w 12027418"/>
              <a:gd name="connsiteY3928" fmla="*/ 1212850 h 2952750"/>
              <a:gd name="connsiteX3929" fmla="*/ 3308868 w 12027418"/>
              <a:gd name="connsiteY3929" fmla="*/ 1200150 h 2952750"/>
              <a:gd name="connsiteX3930" fmla="*/ 3346968 w 12027418"/>
              <a:gd name="connsiteY3930" fmla="*/ 1155700 h 2952750"/>
              <a:gd name="connsiteX3931" fmla="*/ 3213619 w 12027418"/>
              <a:gd name="connsiteY3931" fmla="*/ 1079500 h 2952750"/>
              <a:gd name="connsiteX3932" fmla="*/ 3213619 w 12027418"/>
              <a:gd name="connsiteY3932" fmla="*/ 1047750 h 2952750"/>
              <a:gd name="connsiteX3933" fmla="*/ 3169169 w 12027418"/>
              <a:gd name="connsiteY3933" fmla="*/ 1047750 h 2952750"/>
              <a:gd name="connsiteX3934" fmla="*/ 2985019 w 12027418"/>
              <a:gd name="connsiteY3934" fmla="*/ 1047750 h 2952750"/>
              <a:gd name="connsiteX3935" fmla="*/ 3118369 w 12027418"/>
              <a:gd name="connsiteY3935" fmla="*/ 1022350 h 2952750"/>
              <a:gd name="connsiteX3936" fmla="*/ 3124719 w 12027418"/>
              <a:gd name="connsiteY3936" fmla="*/ 1009650 h 2952750"/>
              <a:gd name="connsiteX3937" fmla="*/ 3099319 w 12027418"/>
              <a:gd name="connsiteY3937" fmla="*/ 965200 h 2952750"/>
              <a:gd name="connsiteX3938" fmla="*/ 3073919 w 12027418"/>
              <a:gd name="connsiteY3938" fmla="*/ 1003300 h 2952750"/>
              <a:gd name="connsiteX3939" fmla="*/ 2985019 w 12027418"/>
              <a:gd name="connsiteY3939" fmla="*/ 984250 h 2952750"/>
              <a:gd name="connsiteX3940" fmla="*/ 2908819 w 12027418"/>
              <a:gd name="connsiteY3940" fmla="*/ 996950 h 2952750"/>
              <a:gd name="connsiteX3941" fmla="*/ 2870719 w 12027418"/>
              <a:gd name="connsiteY3941" fmla="*/ 977900 h 2952750"/>
              <a:gd name="connsiteX3942" fmla="*/ 2616719 w 12027418"/>
              <a:gd name="connsiteY3942" fmla="*/ 1098550 h 2952750"/>
              <a:gd name="connsiteX3943" fmla="*/ 2686569 w 12027418"/>
              <a:gd name="connsiteY3943" fmla="*/ 1041400 h 2952750"/>
              <a:gd name="connsiteX3944" fmla="*/ 3042169 w 12027418"/>
              <a:gd name="connsiteY3944" fmla="*/ 908050 h 2952750"/>
              <a:gd name="connsiteX3945" fmla="*/ 3099319 w 12027418"/>
              <a:gd name="connsiteY3945" fmla="*/ 939800 h 2952750"/>
              <a:gd name="connsiteX3946" fmla="*/ 3264418 w 12027418"/>
              <a:gd name="connsiteY3946" fmla="*/ 965200 h 2952750"/>
              <a:gd name="connsiteX3947" fmla="*/ 3346968 w 12027418"/>
              <a:gd name="connsiteY3947" fmla="*/ 1047750 h 2952750"/>
              <a:gd name="connsiteX3948" fmla="*/ 3359668 w 12027418"/>
              <a:gd name="connsiteY3948" fmla="*/ 990600 h 2952750"/>
              <a:gd name="connsiteX3949" fmla="*/ 3372368 w 12027418"/>
              <a:gd name="connsiteY3949" fmla="*/ 914400 h 2952750"/>
              <a:gd name="connsiteX3950" fmla="*/ 3372368 w 12027418"/>
              <a:gd name="connsiteY3950" fmla="*/ 844550 h 2952750"/>
              <a:gd name="connsiteX3951" fmla="*/ 3372368 w 12027418"/>
              <a:gd name="connsiteY3951" fmla="*/ 819150 h 2952750"/>
              <a:gd name="connsiteX3952" fmla="*/ 3423168 w 12027418"/>
              <a:gd name="connsiteY3952" fmla="*/ 755650 h 2952750"/>
              <a:gd name="connsiteX3953" fmla="*/ 3442218 w 12027418"/>
              <a:gd name="connsiteY3953" fmla="*/ 692150 h 2952750"/>
              <a:gd name="connsiteX3954" fmla="*/ 3429518 w 12027418"/>
              <a:gd name="connsiteY3954" fmla="*/ 628650 h 2952750"/>
              <a:gd name="connsiteX3955" fmla="*/ 3442218 w 12027418"/>
              <a:gd name="connsiteY3955" fmla="*/ 641350 h 2952750"/>
              <a:gd name="connsiteX3956" fmla="*/ 3467618 w 12027418"/>
              <a:gd name="connsiteY3956" fmla="*/ 635000 h 2952750"/>
              <a:gd name="connsiteX3957" fmla="*/ 3448568 w 12027418"/>
              <a:gd name="connsiteY3957" fmla="*/ 622300 h 2952750"/>
              <a:gd name="connsiteX3958" fmla="*/ 3486668 w 12027418"/>
              <a:gd name="connsiteY3958" fmla="*/ 552450 h 2952750"/>
              <a:gd name="connsiteX3959" fmla="*/ 3454918 w 12027418"/>
              <a:gd name="connsiteY3959" fmla="*/ 323850 h 2952750"/>
              <a:gd name="connsiteX3960" fmla="*/ 3531118 w 12027418"/>
              <a:gd name="connsiteY3960" fmla="*/ 355600 h 2952750"/>
              <a:gd name="connsiteX3961" fmla="*/ 3537468 w 12027418"/>
              <a:gd name="connsiteY3961" fmla="*/ 342900 h 2952750"/>
              <a:gd name="connsiteX3962" fmla="*/ 3473968 w 12027418"/>
              <a:gd name="connsiteY3962" fmla="*/ 273050 h 2952750"/>
              <a:gd name="connsiteX3963" fmla="*/ 3499368 w 12027418"/>
              <a:gd name="connsiteY3963" fmla="*/ 266700 h 2952750"/>
              <a:gd name="connsiteX3964" fmla="*/ 3620018 w 12027418"/>
              <a:gd name="connsiteY3964" fmla="*/ 355600 h 2952750"/>
              <a:gd name="connsiteX3965" fmla="*/ 3702568 w 12027418"/>
              <a:gd name="connsiteY3965" fmla="*/ 342900 h 2952750"/>
              <a:gd name="connsiteX3966" fmla="*/ 3626368 w 12027418"/>
              <a:gd name="connsiteY3966" fmla="*/ 374650 h 2952750"/>
              <a:gd name="connsiteX3967" fmla="*/ 3575568 w 12027418"/>
              <a:gd name="connsiteY3967" fmla="*/ 444500 h 2952750"/>
              <a:gd name="connsiteX3968" fmla="*/ 3518418 w 12027418"/>
              <a:gd name="connsiteY3968" fmla="*/ 457200 h 2952750"/>
              <a:gd name="connsiteX3969" fmla="*/ 3512068 w 12027418"/>
              <a:gd name="connsiteY3969" fmla="*/ 488950 h 2952750"/>
              <a:gd name="connsiteX3970" fmla="*/ 3543818 w 12027418"/>
              <a:gd name="connsiteY3970" fmla="*/ 552450 h 2952750"/>
              <a:gd name="connsiteX3971" fmla="*/ 3658118 w 12027418"/>
              <a:gd name="connsiteY3971" fmla="*/ 584200 h 2952750"/>
              <a:gd name="connsiteX3972" fmla="*/ 3689868 w 12027418"/>
              <a:gd name="connsiteY3972" fmla="*/ 501650 h 2952750"/>
              <a:gd name="connsiteX3973" fmla="*/ 3816868 w 12027418"/>
              <a:gd name="connsiteY3973" fmla="*/ 355600 h 2952750"/>
              <a:gd name="connsiteX3974" fmla="*/ 3791468 w 12027418"/>
              <a:gd name="connsiteY3974" fmla="*/ 330200 h 2952750"/>
              <a:gd name="connsiteX3975" fmla="*/ 3734318 w 12027418"/>
              <a:gd name="connsiteY3975" fmla="*/ 222250 h 2952750"/>
              <a:gd name="connsiteX3976" fmla="*/ 3708918 w 12027418"/>
              <a:gd name="connsiteY3976" fmla="*/ 222250 h 2952750"/>
              <a:gd name="connsiteX3977" fmla="*/ 3702568 w 12027418"/>
              <a:gd name="connsiteY3977" fmla="*/ 234950 h 2952750"/>
              <a:gd name="connsiteX3978" fmla="*/ 3740668 w 12027418"/>
              <a:gd name="connsiteY3978" fmla="*/ 279400 h 2952750"/>
              <a:gd name="connsiteX3979" fmla="*/ 3715268 w 12027418"/>
              <a:gd name="connsiteY3979" fmla="*/ 298450 h 2952750"/>
              <a:gd name="connsiteX3980" fmla="*/ 3696218 w 12027418"/>
              <a:gd name="connsiteY3980" fmla="*/ 222250 h 2952750"/>
              <a:gd name="connsiteX3981" fmla="*/ 3727968 w 12027418"/>
              <a:gd name="connsiteY3981" fmla="*/ 196850 h 2952750"/>
              <a:gd name="connsiteX3982" fmla="*/ 3835918 w 12027418"/>
              <a:gd name="connsiteY3982" fmla="*/ 279400 h 2952750"/>
              <a:gd name="connsiteX3983" fmla="*/ 3740668 w 12027418"/>
              <a:gd name="connsiteY3983" fmla="*/ 120650 h 2952750"/>
              <a:gd name="connsiteX3984" fmla="*/ 3734318 w 12027418"/>
              <a:gd name="connsiteY3984" fmla="*/ 133350 h 2952750"/>
              <a:gd name="connsiteX3985" fmla="*/ 3715268 w 12027418"/>
              <a:gd name="connsiteY3985" fmla="*/ 133350 h 2952750"/>
              <a:gd name="connsiteX3986" fmla="*/ 3721618 w 12027418"/>
              <a:gd name="connsiteY3986" fmla="*/ 120650 h 2952750"/>
              <a:gd name="connsiteX3987" fmla="*/ 3740668 w 12027418"/>
              <a:gd name="connsiteY3987" fmla="*/ 120650 h 2952750"/>
              <a:gd name="connsiteX3988" fmla="*/ 3702568 w 12027418"/>
              <a:gd name="connsiteY3988" fmla="*/ 76200 h 2952750"/>
              <a:gd name="connsiteX3989" fmla="*/ 3702568 w 12027418"/>
              <a:gd name="connsiteY3989" fmla="*/ 95250 h 2952750"/>
              <a:gd name="connsiteX3990" fmla="*/ 3702568 w 12027418"/>
              <a:gd name="connsiteY3990" fmla="*/ 76200 h 2952750"/>
              <a:gd name="connsiteX3991" fmla="*/ 3715268 w 12027418"/>
              <a:gd name="connsiteY3991" fmla="*/ 31750 h 2952750"/>
              <a:gd name="connsiteX3992" fmla="*/ 3708918 w 12027418"/>
              <a:gd name="connsiteY3992" fmla="*/ 50800 h 2952750"/>
              <a:gd name="connsiteX3993" fmla="*/ 3689868 w 12027418"/>
              <a:gd name="connsiteY3993" fmla="*/ 57150 h 2952750"/>
              <a:gd name="connsiteX3994" fmla="*/ 3689868 w 12027418"/>
              <a:gd name="connsiteY3994" fmla="*/ 31750 h 2952750"/>
              <a:gd name="connsiteX3995" fmla="*/ 3715268 w 12027418"/>
              <a:gd name="connsiteY3995" fmla="*/ 31750 h 2952750"/>
              <a:gd name="connsiteX3996" fmla="*/ 3797818 w 12027418"/>
              <a:gd name="connsiteY3996" fmla="*/ 0 h 2952750"/>
              <a:gd name="connsiteX3997" fmla="*/ 3848618 w 12027418"/>
              <a:gd name="connsiteY3997" fmla="*/ 184150 h 2952750"/>
              <a:gd name="connsiteX3998" fmla="*/ 3848618 w 12027418"/>
              <a:gd name="connsiteY3998" fmla="*/ 215900 h 2952750"/>
              <a:gd name="connsiteX3999" fmla="*/ 3753368 w 12027418"/>
              <a:gd name="connsiteY3999" fmla="*/ 165100 h 2952750"/>
              <a:gd name="connsiteX4000" fmla="*/ 3740668 w 12027418"/>
              <a:gd name="connsiteY4000" fmla="*/ 146050 h 2952750"/>
              <a:gd name="connsiteX4001" fmla="*/ 3664468 w 12027418"/>
              <a:gd name="connsiteY4001" fmla="*/ 190500 h 2952750"/>
              <a:gd name="connsiteX4002" fmla="*/ 3651768 w 12027418"/>
              <a:gd name="connsiteY4002" fmla="*/ 234950 h 2952750"/>
              <a:gd name="connsiteX4003" fmla="*/ 3664468 w 12027418"/>
              <a:gd name="connsiteY4003" fmla="*/ 292100 h 2952750"/>
              <a:gd name="connsiteX4004" fmla="*/ 3626368 w 12027418"/>
              <a:gd name="connsiteY4004" fmla="*/ 311150 h 2952750"/>
              <a:gd name="connsiteX4005" fmla="*/ 3569218 w 12027418"/>
              <a:gd name="connsiteY4005" fmla="*/ 311150 h 2952750"/>
              <a:gd name="connsiteX4006" fmla="*/ 3480318 w 12027418"/>
              <a:gd name="connsiteY4006" fmla="*/ 101600 h 2952750"/>
              <a:gd name="connsiteX4007" fmla="*/ 3473968 w 12027418"/>
              <a:gd name="connsiteY4007" fmla="*/ 120650 h 2952750"/>
              <a:gd name="connsiteX4008" fmla="*/ 3518418 w 12027418"/>
              <a:gd name="connsiteY4008" fmla="*/ 215900 h 2952750"/>
              <a:gd name="connsiteX4009" fmla="*/ 3518418 w 12027418"/>
              <a:gd name="connsiteY4009" fmla="*/ 247650 h 2952750"/>
              <a:gd name="connsiteX4010" fmla="*/ 3461268 w 12027418"/>
              <a:gd name="connsiteY4010" fmla="*/ 101600 h 2952750"/>
              <a:gd name="connsiteX4011" fmla="*/ 3613668 w 12027418"/>
              <a:gd name="connsiteY4011" fmla="*/ 0 h 2952750"/>
              <a:gd name="connsiteX4012" fmla="*/ 3797818 w 12027418"/>
              <a:gd name="connsiteY4012" fmla="*/ 0 h 29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</a:cxnLst>
            <a:rect l="l" t="t" r="r" b="b"/>
            <a:pathLst>
              <a:path w="12027418" h="2952750">
                <a:moveTo>
                  <a:pt x="10579619" y="2952750"/>
                </a:moveTo>
                <a:cubicBezTo>
                  <a:pt x="10535169" y="2952750"/>
                  <a:pt x="10484369" y="2952750"/>
                  <a:pt x="10439919" y="2946400"/>
                </a:cubicBezTo>
                <a:cubicBezTo>
                  <a:pt x="10484369" y="2946400"/>
                  <a:pt x="10535169" y="2952750"/>
                  <a:pt x="10579619" y="2952750"/>
                </a:cubicBezTo>
                <a:close/>
                <a:moveTo>
                  <a:pt x="4636018" y="2952750"/>
                </a:moveTo>
                <a:cubicBezTo>
                  <a:pt x="4642368" y="2946400"/>
                  <a:pt x="4648718" y="2940050"/>
                  <a:pt x="4655068" y="2952750"/>
                </a:cubicBezTo>
                <a:lnTo>
                  <a:pt x="4636018" y="2952750"/>
                </a:lnTo>
                <a:close/>
                <a:moveTo>
                  <a:pt x="11081269" y="2952750"/>
                </a:moveTo>
                <a:lnTo>
                  <a:pt x="11062219" y="2952750"/>
                </a:lnTo>
                <a:cubicBezTo>
                  <a:pt x="11068569" y="2940050"/>
                  <a:pt x="11087619" y="2927350"/>
                  <a:pt x="11106669" y="2921000"/>
                </a:cubicBezTo>
                <a:cubicBezTo>
                  <a:pt x="11106669" y="2933700"/>
                  <a:pt x="11093969" y="2940050"/>
                  <a:pt x="11081269" y="2952750"/>
                </a:cubicBezTo>
                <a:close/>
                <a:moveTo>
                  <a:pt x="4489968" y="2946400"/>
                </a:moveTo>
                <a:cubicBezTo>
                  <a:pt x="4502668" y="2933700"/>
                  <a:pt x="4515368" y="2927350"/>
                  <a:pt x="4528068" y="2927350"/>
                </a:cubicBezTo>
                <a:cubicBezTo>
                  <a:pt x="4515368" y="2933700"/>
                  <a:pt x="4502668" y="2946400"/>
                  <a:pt x="4489968" y="2946400"/>
                </a:cubicBezTo>
                <a:close/>
                <a:moveTo>
                  <a:pt x="3124719" y="2921000"/>
                </a:moveTo>
                <a:cubicBezTo>
                  <a:pt x="3124719" y="2921000"/>
                  <a:pt x="3118369" y="2927350"/>
                  <a:pt x="3118369" y="2921000"/>
                </a:cubicBezTo>
                <a:lnTo>
                  <a:pt x="3124719" y="2921000"/>
                </a:lnTo>
                <a:close/>
                <a:moveTo>
                  <a:pt x="9855719" y="2927350"/>
                </a:moveTo>
                <a:cubicBezTo>
                  <a:pt x="9855719" y="2921000"/>
                  <a:pt x="9868419" y="2908300"/>
                  <a:pt x="9881119" y="2914650"/>
                </a:cubicBezTo>
                <a:cubicBezTo>
                  <a:pt x="9874769" y="2921000"/>
                  <a:pt x="9862069" y="2927350"/>
                  <a:pt x="9855719" y="2927350"/>
                </a:cubicBezTo>
                <a:close/>
                <a:moveTo>
                  <a:pt x="3512068" y="2927350"/>
                </a:moveTo>
                <a:cubicBezTo>
                  <a:pt x="3512068" y="2921000"/>
                  <a:pt x="3512068" y="2908300"/>
                  <a:pt x="3518418" y="2908300"/>
                </a:cubicBezTo>
                <a:cubicBezTo>
                  <a:pt x="3518418" y="2914650"/>
                  <a:pt x="3518418" y="2921000"/>
                  <a:pt x="3512068" y="2927350"/>
                </a:cubicBezTo>
                <a:close/>
                <a:moveTo>
                  <a:pt x="3194569" y="2940050"/>
                </a:moveTo>
                <a:cubicBezTo>
                  <a:pt x="3194569" y="2921000"/>
                  <a:pt x="3200919" y="2914650"/>
                  <a:pt x="3200919" y="2908300"/>
                </a:cubicBezTo>
                <a:cubicBezTo>
                  <a:pt x="3200919" y="2914650"/>
                  <a:pt x="3207269" y="2921000"/>
                  <a:pt x="3194569" y="2940050"/>
                </a:cubicBezTo>
                <a:close/>
                <a:moveTo>
                  <a:pt x="5906018" y="2901950"/>
                </a:moveTo>
                <a:lnTo>
                  <a:pt x="5906018" y="2882900"/>
                </a:lnTo>
                <a:cubicBezTo>
                  <a:pt x="5912368" y="2889250"/>
                  <a:pt x="5912368" y="2895600"/>
                  <a:pt x="5906018" y="2901950"/>
                </a:cubicBezTo>
                <a:close/>
                <a:moveTo>
                  <a:pt x="8553969" y="2901950"/>
                </a:moveTo>
                <a:lnTo>
                  <a:pt x="8439669" y="2940050"/>
                </a:lnTo>
                <a:cubicBezTo>
                  <a:pt x="8439669" y="2889250"/>
                  <a:pt x="8458719" y="2876550"/>
                  <a:pt x="8484119" y="2876550"/>
                </a:cubicBezTo>
                <a:cubicBezTo>
                  <a:pt x="8496819" y="2876550"/>
                  <a:pt x="8528569" y="2889250"/>
                  <a:pt x="8553969" y="2901950"/>
                </a:cubicBezTo>
                <a:close/>
                <a:moveTo>
                  <a:pt x="3569218" y="2876550"/>
                </a:moveTo>
                <a:cubicBezTo>
                  <a:pt x="3569218" y="2889250"/>
                  <a:pt x="3562868" y="2908300"/>
                  <a:pt x="3550168" y="2914650"/>
                </a:cubicBezTo>
                <a:lnTo>
                  <a:pt x="3550168" y="2876550"/>
                </a:lnTo>
                <a:lnTo>
                  <a:pt x="3569218" y="2876550"/>
                </a:lnTo>
                <a:close/>
                <a:moveTo>
                  <a:pt x="10249419" y="2870200"/>
                </a:moveTo>
                <a:cubicBezTo>
                  <a:pt x="10255769" y="2895600"/>
                  <a:pt x="10249419" y="2927350"/>
                  <a:pt x="10249419" y="2952750"/>
                </a:cubicBezTo>
                <a:cubicBezTo>
                  <a:pt x="10249419" y="2952750"/>
                  <a:pt x="10243069" y="2952750"/>
                  <a:pt x="10236719" y="2946400"/>
                </a:cubicBezTo>
                <a:cubicBezTo>
                  <a:pt x="10236719" y="2946400"/>
                  <a:pt x="10236719" y="2933700"/>
                  <a:pt x="10224019" y="2921000"/>
                </a:cubicBezTo>
                <a:cubicBezTo>
                  <a:pt x="10211319" y="2914650"/>
                  <a:pt x="10185919" y="2914650"/>
                  <a:pt x="10173219" y="2914650"/>
                </a:cubicBezTo>
                <a:cubicBezTo>
                  <a:pt x="10160519" y="2914650"/>
                  <a:pt x="10090669" y="2908300"/>
                  <a:pt x="10109719" y="2952750"/>
                </a:cubicBezTo>
                <a:lnTo>
                  <a:pt x="10071619" y="2952750"/>
                </a:lnTo>
                <a:cubicBezTo>
                  <a:pt x="10109719" y="2895600"/>
                  <a:pt x="10185919" y="2876550"/>
                  <a:pt x="10230369" y="2870200"/>
                </a:cubicBezTo>
                <a:lnTo>
                  <a:pt x="10249419" y="2870200"/>
                </a:lnTo>
                <a:close/>
                <a:moveTo>
                  <a:pt x="11436869" y="2857500"/>
                </a:moveTo>
                <a:lnTo>
                  <a:pt x="11424169" y="2870200"/>
                </a:lnTo>
                <a:cubicBezTo>
                  <a:pt x="11424169" y="2870200"/>
                  <a:pt x="11417819" y="2863850"/>
                  <a:pt x="11417819" y="2857500"/>
                </a:cubicBezTo>
                <a:lnTo>
                  <a:pt x="11436869" y="2857500"/>
                </a:lnTo>
                <a:close/>
                <a:moveTo>
                  <a:pt x="10338319" y="2851150"/>
                </a:moveTo>
                <a:cubicBezTo>
                  <a:pt x="10351019" y="2857500"/>
                  <a:pt x="10363719" y="2857500"/>
                  <a:pt x="10370069" y="2863850"/>
                </a:cubicBezTo>
                <a:cubicBezTo>
                  <a:pt x="10351019" y="2870200"/>
                  <a:pt x="10325619" y="2889250"/>
                  <a:pt x="10306569" y="2889250"/>
                </a:cubicBezTo>
                <a:cubicBezTo>
                  <a:pt x="10293869" y="2889250"/>
                  <a:pt x="10281169" y="2863850"/>
                  <a:pt x="10287519" y="2851150"/>
                </a:cubicBezTo>
                <a:lnTo>
                  <a:pt x="10338319" y="2851150"/>
                </a:lnTo>
                <a:close/>
                <a:moveTo>
                  <a:pt x="3632718" y="2863850"/>
                </a:moveTo>
                <a:cubicBezTo>
                  <a:pt x="3632718" y="2863850"/>
                  <a:pt x="3632718" y="2870200"/>
                  <a:pt x="3626368" y="2876550"/>
                </a:cubicBezTo>
                <a:cubicBezTo>
                  <a:pt x="3613668" y="2870200"/>
                  <a:pt x="3594618" y="2863850"/>
                  <a:pt x="3588268" y="2851150"/>
                </a:cubicBezTo>
                <a:cubicBezTo>
                  <a:pt x="3607318" y="2851150"/>
                  <a:pt x="3620018" y="2857500"/>
                  <a:pt x="3632718" y="2863850"/>
                </a:cubicBezTo>
                <a:close/>
                <a:moveTo>
                  <a:pt x="8534919" y="2851150"/>
                </a:moveTo>
                <a:lnTo>
                  <a:pt x="8484119" y="2851150"/>
                </a:lnTo>
                <a:cubicBezTo>
                  <a:pt x="8490469" y="2844800"/>
                  <a:pt x="8490469" y="2838450"/>
                  <a:pt x="8490469" y="2832100"/>
                </a:cubicBezTo>
                <a:cubicBezTo>
                  <a:pt x="8503169" y="2832100"/>
                  <a:pt x="8522219" y="2844800"/>
                  <a:pt x="8534919" y="2851150"/>
                </a:cubicBezTo>
                <a:close/>
                <a:moveTo>
                  <a:pt x="11322569" y="2876550"/>
                </a:moveTo>
                <a:cubicBezTo>
                  <a:pt x="11322569" y="2876550"/>
                  <a:pt x="11316219" y="2870200"/>
                  <a:pt x="11309869" y="2870200"/>
                </a:cubicBezTo>
                <a:cubicBezTo>
                  <a:pt x="11309869" y="2870200"/>
                  <a:pt x="11309869" y="2819400"/>
                  <a:pt x="11316219" y="2819400"/>
                </a:cubicBezTo>
                <a:lnTo>
                  <a:pt x="11322569" y="2876550"/>
                </a:lnTo>
                <a:close/>
                <a:moveTo>
                  <a:pt x="9144519" y="2889250"/>
                </a:moveTo>
                <a:cubicBezTo>
                  <a:pt x="9138169" y="2876550"/>
                  <a:pt x="9138169" y="2851150"/>
                  <a:pt x="9131819" y="2825750"/>
                </a:cubicBezTo>
                <a:lnTo>
                  <a:pt x="9138169" y="2813050"/>
                </a:lnTo>
                <a:lnTo>
                  <a:pt x="9144519" y="2889250"/>
                </a:lnTo>
                <a:close/>
                <a:moveTo>
                  <a:pt x="9652519" y="2781300"/>
                </a:moveTo>
                <a:cubicBezTo>
                  <a:pt x="9652519" y="2787650"/>
                  <a:pt x="9658869" y="2781300"/>
                  <a:pt x="9658869" y="2800350"/>
                </a:cubicBezTo>
                <a:cubicBezTo>
                  <a:pt x="9658869" y="2813050"/>
                  <a:pt x="9652519" y="2819400"/>
                  <a:pt x="9646169" y="2825750"/>
                </a:cubicBezTo>
                <a:cubicBezTo>
                  <a:pt x="9639819" y="2825750"/>
                  <a:pt x="9620769" y="2819400"/>
                  <a:pt x="9620769" y="2806700"/>
                </a:cubicBezTo>
                <a:cubicBezTo>
                  <a:pt x="9620769" y="2787650"/>
                  <a:pt x="9627119" y="2787650"/>
                  <a:pt x="9627119" y="2781300"/>
                </a:cubicBezTo>
                <a:lnTo>
                  <a:pt x="9652519" y="2781300"/>
                </a:lnTo>
                <a:close/>
                <a:moveTo>
                  <a:pt x="3004069" y="2794000"/>
                </a:moveTo>
                <a:cubicBezTo>
                  <a:pt x="3004069" y="2787650"/>
                  <a:pt x="3004069" y="2781300"/>
                  <a:pt x="3010419" y="2781300"/>
                </a:cubicBezTo>
                <a:cubicBezTo>
                  <a:pt x="3010419" y="2781300"/>
                  <a:pt x="3016769" y="2787650"/>
                  <a:pt x="3004069" y="2794000"/>
                </a:cubicBezTo>
                <a:close/>
                <a:moveTo>
                  <a:pt x="1314968" y="2774950"/>
                </a:moveTo>
                <a:cubicBezTo>
                  <a:pt x="1321318" y="2781300"/>
                  <a:pt x="1321318" y="2774950"/>
                  <a:pt x="1321318" y="2794000"/>
                </a:cubicBezTo>
                <a:cubicBezTo>
                  <a:pt x="1321318" y="2806700"/>
                  <a:pt x="1308618" y="2832100"/>
                  <a:pt x="1295918" y="2851150"/>
                </a:cubicBezTo>
                <a:cubicBezTo>
                  <a:pt x="1289568" y="2838450"/>
                  <a:pt x="1276868" y="2838450"/>
                  <a:pt x="1276868" y="2819400"/>
                </a:cubicBezTo>
                <a:cubicBezTo>
                  <a:pt x="1276868" y="2806700"/>
                  <a:pt x="1283218" y="2787650"/>
                  <a:pt x="1289568" y="2774950"/>
                </a:cubicBezTo>
                <a:lnTo>
                  <a:pt x="1314968" y="2774950"/>
                </a:lnTo>
                <a:close/>
                <a:moveTo>
                  <a:pt x="7112519" y="2787650"/>
                </a:moveTo>
                <a:lnTo>
                  <a:pt x="7093469" y="2787650"/>
                </a:lnTo>
                <a:cubicBezTo>
                  <a:pt x="7087119" y="2781300"/>
                  <a:pt x="7087119" y="2774950"/>
                  <a:pt x="7093469" y="2768600"/>
                </a:cubicBezTo>
                <a:cubicBezTo>
                  <a:pt x="7099819" y="2774950"/>
                  <a:pt x="7112519" y="2781300"/>
                  <a:pt x="7112519" y="2787650"/>
                </a:cubicBezTo>
                <a:close/>
                <a:moveTo>
                  <a:pt x="7074419" y="2800350"/>
                </a:moveTo>
                <a:cubicBezTo>
                  <a:pt x="7068069" y="2806700"/>
                  <a:pt x="7055369" y="2800350"/>
                  <a:pt x="7049019" y="2800350"/>
                </a:cubicBezTo>
                <a:lnTo>
                  <a:pt x="7049019" y="2762250"/>
                </a:lnTo>
                <a:cubicBezTo>
                  <a:pt x="7055369" y="2768600"/>
                  <a:pt x="7068069" y="2787650"/>
                  <a:pt x="7074419" y="2800350"/>
                </a:cubicBezTo>
                <a:close/>
                <a:moveTo>
                  <a:pt x="9957319" y="2844800"/>
                </a:moveTo>
                <a:cubicBezTo>
                  <a:pt x="9982719" y="2825750"/>
                  <a:pt x="9982719" y="2813050"/>
                  <a:pt x="9989069" y="2806700"/>
                </a:cubicBezTo>
                <a:cubicBezTo>
                  <a:pt x="9982719" y="2876550"/>
                  <a:pt x="9982719" y="2914650"/>
                  <a:pt x="9982719" y="2952750"/>
                </a:cubicBezTo>
                <a:cubicBezTo>
                  <a:pt x="9938269" y="2901950"/>
                  <a:pt x="9912869" y="2800350"/>
                  <a:pt x="9906519" y="2743200"/>
                </a:cubicBezTo>
                <a:cubicBezTo>
                  <a:pt x="9925569" y="2768600"/>
                  <a:pt x="9938269" y="2806700"/>
                  <a:pt x="9957319" y="2844800"/>
                </a:cubicBezTo>
                <a:close/>
                <a:moveTo>
                  <a:pt x="7252219" y="2952750"/>
                </a:moveTo>
                <a:lnTo>
                  <a:pt x="7182369" y="2952750"/>
                </a:lnTo>
                <a:cubicBezTo>
                  <a:pt x="7201419" y="2914650"/>
                  <a:pt x="7226819" y="2844800"/>
                  <a:pt x="7220469" y="2813050"/>
                </a:cubicBezTo>
                <a:cubicBezTo>
                  <a:pt x="7220469" y="2794000"/>
                  <a:pt x="7214119" y="2743200"/>
                  <a:pt x="7252219" y="2736850"/>
                </a:cubicBezTo>
                <a:lnTo>
                  <a:pt x="7252219" y="2952750"/>
                </a:lnTo>
                <a:close/>
                <a:moveTo>
                  <a:pt x="9849369" y="2749550"/>
                </a:moveTo>
                <a:lnTo>
                  <a:pt x="9830319" y="2749550"/>
                </a:lnTo>
                <a:cubicBezTo>
                  <a:pt x="9830319" y="2743200"/>
                  <a:pt x="9823969" y="2736850"/>
                  <a:pt x="9830319" y="2724150"/>
                </a:cubicBezTo>
                <a:cubicBezTo>
                  <a:pt x="9830319" y="2724150"/>
                  <a:pt x="9843019" y="2724150"/>
                  <a:pt x="9855719" y="2736850"/>
                </a:cubicBezTo>
                <a:cubicBezTo>
                  <a:pt x="9855719" y="2736850"/>
                  <a:pt x="9849369" y="2743200"/>
                  <a:pt x="9849369" y="2749550"/>
                </a:cubicBezTo>
                <a:close/>
                <a:moveTo>
                  <a:pt x="7125219" y="2794000"/>
                </a:moveTo>
                <a:cubicBezTo>
                  <a:pt x="7125219" y="2819400"/>
                  <a:pt x="7093469" y="2838450"/>
                  <a:pt x="7068069" y="2838450"/>
                </a:cubicBezTo>
                <a:cubicBezTo>
                  <a:pt x="7036319" y="2838450"/>
                  <a:pt x="7029969" y="2755900"/>
                  <a:pt x="7029969" y="2755900"/>
                </a:cubicBezTo>
                <a:cubicBezTo>
                  <a:pt x="7029969" y="2724150"/>
                  <a:pt x="7061719" y="2724150"/>
                  <a:pt x="7074419" y="2724150"/>
                </a:cubicBezTo>
                <a:cubicBezTo>
                  <a:pt x="7099819" y="2724150"/>
                  <a:pt x="7125219" y="2768600"/>
                  <a:pt x="7125219" y="2794000"/>
                </a:cubicBezTo>
                <a:close/>
                <a:moveTo>
                  <a:pt x="1111768" y="2743200"/>
                </a:moveTo>
                <a:cubicBezTo>
                  <a:pt x="1111768" y="2736850"/>
                  <a:pt x="1105418" y="2724150"/>
                  <a:pt x="1111768" y="2724150"/>
                </a:cubicBezTo>
                <a:lnTo>
                  <a:pt x="1111768" y="2743200"/>
                </a:lnTo>
                <a:close/>
                <a:moveTo>
                  <a:pt x="629168" y="2736850"/>
                </a:moveTo>
                <a:cubicBezTo>
                  <a:pt x="616468" y="2736850"/>
                  <a:pt x="597418" y="2743200"/>
                  <a:pt x="584718" y="2743200"/>
                </a:cubicBezTo>
                <a:cubicBezTo>
                  <a:pt x="597418" y="2736850"/>
                  <a:pt x="610118" y="2724150"/>
                  <a:pt x="622818" y="2724150"/>
                </a:cubicBezTo>
                <a:cubicBezTo>
                  <a:pt x="622818" y="2724150"/>
                  <a:pt x="629168" y="2724150"/>
                  <a:pt x="629168" y="2736850"/>
                </a:cubicBezTo>
                <a:close/>
                <a:moveTo>
                  <a:pt x="387868" y="2736850"/>
                </a:moveTo>
                <a:cubicBezTo>
                  <a:pt x="400568" y="2781300"/>
                  <a:pt x="406918" y="2851150"/>
                  <a:pt x="406918" y="2863850"/>
                </a:cubicBezTo>
                <a:cubicBezTo>
                  <a:pt x="406918" y="2882900"/>
                  <a:pt x="406918" y="2901950"/>
                  <a:pt x="400568" y="2914650"/>
                </a:cubicBezTo>
                <a:cubicBezTo>
                  <a:pt x="394218" y="2882900"/>
                  <a:pt x="381518" y="2832100"/>
                  <a:pt x="381518" y="2819400"/>
                </a:cubicBezTo>
                <a:lnTo>
                  <a:pt x="381518" y="2724150"/>
                </a:lnTo>
                <a:cubicBezTo>
                  <a:pt x="381518" y="2724150"/>
                  <a:pt x="387868" y="2730500"/>
                  <a:pt x="387868" y="2736850"/>
                </a:cubicBezTo>
                <a:close/>
                <a:moveTo>
                  <a:pt x="5455168" y="2717800"/>
                </a:moveTo>
                <a:lnTo>
                  <a:pt x="5436118" y="2717800"/>
                </a:lnTo>
                <a:cubicBezTo>
                  <a:pt x="5436118" y="2717800"/>
                  <a:pt x="5436118" y="2711450"/>
                  <a:pt x="5442468" y="2705100"/>
                </a:cubicBezTo>
                <a:cubicBezTo>
                  <a:pt x="5448818" y="2711450"/>
                  <a:pt x="5455168" y="2711450"/>
                  <a:pt x="5455168" y="2717800"/>
                </a:cubicBezTo>
                <a:close/>
                <a:moveTo>
                  <a:pt x="5309118" y="2781300"/>
                </a:moveTo>
                <a:cubicBezTo>
                  <a:pt x="5309118" y="2794000"/>
                  <a:pt x="5302768" y="2813050"/>
                  <a:pt x="5296418" y="2825750"/>
                </a:cubicBezTo>
                <a:lnTo>
                  <a:pt x="5277368" y="2825750"/>
                </a:lnTo>
                <a:cubicBezTo>
                  <a:pt x="5251968" y="2813050"/>
                  <a:pt x="5213868" y="2774950"/>
                  <a:pt x="5201168" y="2774950"/>
                </a:cubicBezTo>
                <a:cubicBezTo>
                  <a:pt x="5182118" y="2774950"/>
                  <a:pt x="5131318" y="2800350"/>
                  <a:pt x="5093218" y="2825750"/>
                </a:cubicBezTo>
                <a:cubicBezTo>
                  <a:pt x="5099568" y="2813050"/>
                  <a:pt x="5099568" y="2800350"/>
                  <a:pt x="5099568" y="2787650"/>
                </a:cubicBezTo>
                <a:cubicBezTo>
                  <a:pt x="5105918" y="2774950"/>
                  <a:pt x="5112268" y="2749550"/>
                  <a:pt x="5131318" y="2743200"/>
                </a:cubicBezTo>
                <a:cubicBezTo>
                  <a:pt x="5156718" y="2724150"/>
                  <a:pt x="5213868" y="2705100"/>
                  <a:pt x="5226568" y="2705100"/>
                </a:cubicBezTo>
                <a:cubicBezTo>
                  <a:pt x="5245618" y="2705100"/>
                  <a:pt x="5309118" y="2762250"/>
                  <a:pt x="5309118" y="2781300"/>
                </a:cubicBezTo>
                <a:close/>
                <a:moveTo>
                  <a:pt x="9881119" y="2762250"/>
                </a:moveTo>
                <a:cubicBezTo>
                  <a:pt x="9881119" y="2781300"/>
                  <a:pt x="9849369" y="2806700"/>
                  <a:pt x="9830319" y="2806700"/>
                </a:cubicBezTo>
                <a:cubicBezTo>
                  <a:pt x="9798569" y="2806700"/>
                  <a:pt x="9785869" y="2743200"/>
                  <a:pt x="9785869" y="2736850"/>
                </a:cubicBezTo>
                <a:cubicBezTo>
                  <a:pt x="9785869" y="2717800"/>
                  <a:pt x="9804919" y="2698750"/>
                  <a:pt x="9817619" y="2698750"/>
                </a:cubicBezTo>
                <a:cubicBezTo>
                  <a:pt x="9862069" y="2698750"/>
                  <a:pt x="9881119" y="2724150"/>
                  <a:pt x="9881119" y="2762250"/>
                </a:cubicBezTo>
                <a:close/>
                <a:moveTo>
                  <a:pt x="6560069" y="2749550"/>
                </a:moveTo>
                <a:cubicBezTo>
                  <a:pt x="6541019" y="2724150"/>
                  <a:pt x="6490219" y="2717800"/>
                  <a:pt x="6502919" y="2698750"/>
                </a:cubicBezTo>
                <a:cubicBezTo>
                  <a:pt x="6509269" y="2698750"/>
                  <a:pt x="6547369" y="2736850"/>
                  <a:pt x="6560069" y="2749550"/>
                </a:cubicBezTo>
                <a:close/>
                <a:moveTo>
                  <a:pt x="5480568" y="2711450"/>
                </a:moveTo>
                <a:cubicBezTo>
                  <a:pt x="5480568" y="2705100"/>
                  <a:pt x="5486918" y="2698750"/>
                  <a:pt x="5486918" y="2692400"/>
                </a:cubicBezTo>
                <a:cubicBezTo>
                  <a:pt x="5486918" y="2698750"/>
                  <a:pt x="5486918" y="2705100"/>
                  <a:pt x="5480568" y="2711450"/>
                </a:cubicBezTo>
                <a:close/>
                <a:moveTo>
                  <a:pt x="3658118" y="2895600"/>
                </a:moveTo>
                <a:cubicBezTo>
                  <a:pt x="3664468" y="2901950"/>
                  <a:pt x="3670818" y="2908300"/>
                  <a:pt x="3683518" y="2908300"/>
                </a:cubicBezTo>
                <a:cubicBezTo>
                  <a:pt x="3702568" y="2908300"/>
                  <a:pt x="3734318" y="2901950"/>
                  <a:pt x="3753368" y="2895600"/>
                </a:cubicBezTo>
                <a:cubicBezTo>
                  <a:pt x="3747018" y="2946400"/>
                  <a:pt x="3734318" y="2940050"/>
                  <a:pt x="3708918" y="2940050"/>
                </a:cubicBezTo>
                <a:cubicBezTo>
                  <a:pt x="3696218" y="2940050"/>
                  <a:pt x="3677168" y="2933700"/>
                  <a:pt x="3658118" y="2933700"/>
                </a:cubicBezTo>
                <a:cubicBezTo>
                  <a:pt x="3651768" y="2927350"/>
                  <a:pt x="3658118" y="2914650"/>
                  <a:pt x="3658118" y="2755900"/>
                </a:cubicBezTo>
                <a:cubicBezTo>
                  <a:pt x="3664468" y="2736850"/>
                  <a:pt x="3670818" y="2711450"/>
                  <a:pt x="3677168" y="2692400"/>
                </a:cubicBezTo>
                <a:cubicBezTo>
                  <a:pt x="3670818" y="2755900"/>
                  <a:pt x="3664468" y="2825750"/>
                  <a:pt x="3658118" y="2895600"/>
                </a:cubicBezTo>
                <a:close/>
                <a:moveTo>
                  <a:pt x="10522469" y="2717800"/>
                </a:moveTo>
                <a:cubicBezTo>
                  <a:pt x="10503419" y="2698750"/>
                  <a:pt x="10516119" y="2679700"/>
                  <a:pt x="10522469" y="2686050"/>
                </a:cubicBezTo>
                <a:lnTo>
                  <a:pt x="10522469" y="2717800"/>
                </a:lnTo>
                <a:close/>
                <a:moveTo>
                  <a:pt x="8134869" y="2692400"/>
                </a:moveTo>
                <a:cubicBezTo>
                  <a:pt x="8128519" y="2698750"/>
                  <a:pt x="8122169" y="2692400"/>
                  <a:pt x="8122169" y="2686050"/>
                </a:cubicBezTo>
                <a:cubicBezTo>
                  <a:pt x="8122169" y="2686050"/>
                  <a:pt x="8128519" y="2692400"/>
                  <a:pt x="8134869" y="2692400"/>
                </a:cubicBezTo>
                <a:close/>
                <a:moveTo>
                  <a:pt x="11824219" y="2679700"/>
                </a:moveTo>
                <a:lnTo>
                  <a:pt x="11824219" y="2698750"/>
                </a:lnTo>
                <a:cubicBezTo>
                  <a:pt x="11817869" y="2705100"/>
                  <a:pt x="11811519" y="2711450"/>
                  <a:pt x="11798819" y="2711450"/>
                </a:cubicBezTo>
                <a:lnTo>
                  <a:pt x="11798819" y="2679700"/>
                </a:lnTo>
                <a:lnTo>
                  <a:pt x="11824219" y="2679700"/>
                </a:lnTo>
                <a:close/>
                <a:moveTo>
                  <a:pt x="11589269" y="2679700"/>
                </a:moveTo>
                <a:lnTo>
                  <a:pt x="11582919" y="2679700"/>
                </a:lnTo>
                <a:lnTo>
                  <a:pt x="11589269" y="2679700"/>
                </a:lnTo>
                <a:close/>
                <a:moveTo>
                  <a:pt x="10370069" y="2692400"/>
                </a:moveTo>
                <a:cubicBezTo>
                  <a:pt x="10370069" y="2698750"/>
                  <a:pt x="10370069" y="2705100"/>
                  <a:pt x="10363719" y="2711450"/>
                </a:cubicBezTo>
                <a:lnTo>
                  <a:pt x="10344669" y="2711450"/>
                </a:lnTo>
                <a:cubicBezTo>
                  <a:pt x="10344669" y="2705100"/>
                  <a:pt x="10338319" y="2698750"/>
                  <a:pt x="10338319" y="2679700"/>
                </a:cubicBezTo>
                <a:cubicBezTo>
                  <a:pt x="10344669" y="2679700"/>
                  <a:pt x="10357369" y="2686050"/>
                  <a:pt x="10370069" y="2692400"/>
                </a:cubicBezTo>
                <a:close/>
                <a:moveTo>
                  <a:pt x="6350518" y="2667000"/>
                </a:moveTo>
                <a:cubicBezTo>
                  <a:pt x="6350518" y="2673350"/>
                  <a:pt x="6344168" y="2673350"/>
                  <a:pt x="6344168" y="2667000"/>
                </a:cubicBezTo>
                <a:lnTo>
                  <a:pt x="6350518" y="2667000"/>
                </a:lnTo>
                <a:close/>
                <a:moveTo>
                  <a:pt x="756168" y="2711450"/>
                </a:moveTo>
                <a:cubicBezTo>
                  <a:pt x="749818" y="2705100"/>
                  <a:pt x="743468" y="2705100"/>
                  <a:pt x="737118" y="2705100"/>
                </a:cubicBezTo>
                <a:cubicBezTo>
                  <a:pt x="743468" y="2692400"/>
                  <a:pt x="762518" y="2673350"/>
                  <a:pt x="781568" y="2660650"/>
                </a:cubicBezTo>
                <a:cubicBezTo>
                  <a:pt x="775218" y="2673350"/>
                  <a:pt x="762518" y="2692400"/>
                  <a:pt x="756168" y="2711450"/>
                </a:cubicBezTo>
                <a:close/>
                <a:moveTo>
                  <a:pt x="4832868" y="2654300"/>
                </a:moveTo>
                <a:cubicBezTo>
                  <a:pt x="4832868" y="2660650"/>
                  <a:pt x="4820168" y="2673350"/>
                  <a:pt x="4820168" y="2679700"/>
                </a:cubicBezTo>
                <a:lnTo>
                  <a:pt x="4801118" y="2679700"/>
                </a:lnTo>
                <a:lnTo>
                  <a:pt x="4807468" y="2654300"/>
                </a:lnTo>
                <a:lnTo>
                  <a:pt x="4832868" y="2654300"/>
                </a:lnTo>
                <a:close/>
                <a:moveTo>
                  <a:pt x="1016518" y="2679700"/>
                </a:moveTo>
                <a:lnTo>
                  <a:pt x="991118" y="2679700"/>
                </a:lnTo>
                <a:cubicBezTo>
                  <a:pt x="991118" y="2673350"/>
                  <a:pt x="991118" y="2660650"/>
                  <a:pt x="1010168" y="2654300"/>
                </a:cubicBezTo>
                <a:cubicBezTo>
                  <a:pt x="1010168" y="2660650"/>
                  <a:pt x="1016518" y="2673350"/>
                  <a:pt x="1016518" y="2679700"/>
                </a:cubicBezTo>
                <a:close/>
                <a:moveTo>
                  <a:pt x="11773419" y="2667000"/>
                </a:moveTo>
                <a:lnTo>
                  <a:pt x="11716269" y="2673350"/>
                </a:lnTo>
                <a:lnTo>
                  <a:pt x="11716269" y="2647950"/>
                </a:lnTo>
                <a:cubicBezTo>
                  <a:pt x="11735319" y="2654300"/>
                  <a:pt x="11760719" y="2660650"/>
                  <a:pt x="11773419" y="2667000"/>
                </a:cubicBezTo>
                <a:close/>
                <a:moveTo>
                  <a:pt x="10274819" y="2686050"/>
                </a:moveTo>
                <a:lnTo>
                  <a:pt x="10243069" y="2686050"/>
                </a:lnTo>
                <a:cubicBezTo>
                  <a:pt x="10249419" y="2673350"/>
                  <a:pt x="10255769" y="2660650"/>
                  <a:pt x="10249419" y="2647950"/>
                </a:cubicBezTo>
                <a:cubicBezTo>
                  <a:pt x="10255769" y="2647950"/>
                  <a:pt x="10268469" y="2660650"/>
                  <a:pt x="10274819" y="2686050"/>
                </a:cubicBezTo>
                <a:close/>
                <a:moveTo>
                  <a:pt x="3562868" y="2673350"/>
                </a:moveTo>
                <a:cubicBezTo>
                  <a:pt x="3556518" y="2673350"/>
                  <a:pt x="3550168" y="2679700"/>
                  <a:pt x="3543818" y="2686050"/>
                </a:cubicBezTo>
                <a:lnTo>
                  <a:pt x="3531118" y="2673350"/>
                </a:lnTo>
                <a:cubicBezTo>
                  <a:pt x="3543818" y="2660650"/>
                  <a:pt x="3556518" y="2641600"/>
                  <a:pt x="3562868" y="2635250"/>
                </a:cubicBezTo>
                <a:lnTo>
                  <a:pt x="3562868" y="2673350"/>
                </a:lnTo>
                <a:close/>
                <a:moveTo>
                  <a:pt x="8338069" y="2647950"/>
                </a:moveTo>
                <a:cubicBezTo>
                  <a:pt x="8325369" y="2654300"/>
                  <a:pt x="8306319" y="2654300"/>
                  <a:pt x="8287269" y="2654300"/>
                </a:cubicBezTo>
                <a:cubicBezTo>
                  <a:pt x="8280919" y="2660650"/>
                  <a:pt x="8280919" y="2667000"/>
                  <a:pt x="8274569" y="2673350"/>
                </a:cubicBezTo>
                <a:cubicBezTo>
                  <a:pt x="8287269" y="2686050"/>
                  <a:pt x="8306319" y="2692400"/>
                  <a:pt x="8319019" y="2698750"/>
                </a:cubicBezTo>
                <a:cubicBezTo>
                  <a:pt x="8312669" y="2705100"/>
                  <a:pt x="8249169" y="2724150"/>
                  <a:pt x="8236469" y="2724150"/>
                </a:cubicBezTo>
                <a:cubicBezTo>
                  <a:pt x="8217419" y="2724150"/>
                  <a:pt x="8192019" y="2717800"/>
                  <a:pt x="8166619" y="2717800"/>
                </a:cubicBezTo>
                <a:lnTo>
                  <a:pt x="8166619" y="2698750"/>
                </a:lnTo>
                <a:cubicBezTo>
                  <a:pt x="8230119" y="2698750"/>
                  <a:pt x="8268219" y="2628900"/>
                  <a:pt x="8287269" y="2628900"/>
                </a:cubicBezTo>
                <a:cubicBezTo>
                  <a:pt x="8306319" y="2628900"/>
                  <a:pt x="8325369" y="2641600"/>
                  <a:pt x="8338069" y="2647950"/>
                </a:cubicBezTo>
                <a:close/>
                <a:moveTo>
                  <a:pt x="3759718" y="2851150"/>
                </a:moveTo>
                <a:lnTo>
                  <a:pt x="3759718" y="2628900"/>
                </a:lnTo>
                <a:cubicBezTo>
                  <a:pt x="3766068" y="2698750"/>
                  <a:pt x="3766068" y="2774950"/>
                  <a:pt x="3759718" y="2851150"/>
                </a:cubicBezTo>
                <a:close/>
                <a:moveTo>
                  <a:pt x="800618" y="2647950"/>
                </a:moveTo>
                <a:cubicBezTo>
                  <a:pt x="800618" y="2641600"/>
                  <a:pt x="806968" y="2628900"/>
                  <a:pt x="813318" y="2628900"/>
                </a:cubicBezTo>
                <a:cubicBezTo>
                  <a:pt x="813318" y="2635250"/>
                  <a:pt x="806968" y="2647950"/>
                  <a:pt x="800618" y="2647950"/>
                </a:cubicBezTo>
                <a:close/>
                <a:moveTo>
                  <a:pt x="8731769" y="2635250"/>
                </a:moveTo>
                <a:cubicBezTo>
                  <a:pt x="8725419" y="2628900"/>
                  <a:pt x="8719069" y="2628900"/>
                  <a:pt x="8719069" y="2622550"/>
                </a:cubicBezTo>
                <a:cubicBezTo>
                  <a:pt x="8725419" y="2622550"/>
                  <a:pt x="8731769" y="2622550"/>
                  <a:pt x="8731769" y="2635250"/>
                </a:cubicBezTo>
                <a:close/>
                <a:moveTo>
                  <a:pt x="6096518" y="2622550"/>
                </a:moveTo>
                <a:cubicBezTo>
                  <a:pt x="6134618" y="2635250"/>
                  <a:pt x="6185418" y="2673350"/>
                  <a:pt x="6185418" y="2717800"/>
                </a:cubicBezTo>
                <a:cubicBezTo>
                  <a:pt x="6185418" y="2755900"/>
                  <a:pt x="6102868" y="2819400"/>
                  <a:pt x="6077468" y="2819400"/>
                </a:cubicBezTo>
                <a:cubicBezTo>
                  <a:pt x="6058418" y="2819400"/>
                  <a:pt x="6001268" y="2794000"/>
                  <a:pt x="5963168" y="2781300"/>
                </a:cubicBezTo>
                <a:cubicBezTo>
                  <a:pt x="5956818" y="2768600"/>
                  <a:pt x="5950468" y="2743200"/>
                  <a:pt x="5950468" y="2730500"/>
                </a:cubicBezTo>
                <a:cubicBezTo>
                  <a:pt x="5950468" y="2711450"/>
                  <a:pt x="5950468" y="2711450"/>
                  <a:pt x="5956818" y="2698750"/>
                </a:cubicBezTo>
                <a:cubicBezTo>
                  <a:pt x="5963168" y="2705100"/>
                  <a:pt x="5975868" y="2705100"/>
                  <a:pt x="5988568" y="2711450"/>
                </a:cubicBezTo>
                <a:cubicBezTo>
                  <a:pt x="5994918" y="2705100"/>
                  <a:pt x="5994918" y="2711450"/>
                  <a:pt x="5994918" y="2692400"/>
                </a:cubicBezTo>
                <a:cubicBezTo>
                  <a:pt x="5994918" y="2679700"/>
                  <a:pt x="5982218" y="2673350"/>
                  <a:pt x="5969518" y="2673350"/>
                </a:cubicBezTo>
                <a:lnTo>
                  <a:pt x="5969518" y="2647950"/>
                </a:lnTo>
                <a:cubicBezTo>
                  <a:pt x="5969518" y="2628900"/>
                  <a:pt x="5988568" y="2635250"/>
                  <a:pt x="5994918" y="2622550"/>
                </a:cubicBezTo>
                <a:lnTo>
                  <a:pt x="6045718" y="2622550"/>
                </a:lnTo>
                <a:cubicBezTo>
                  <a:pt x="6058418" y="2622550"/>
                  <a:pt x="6077468" y="2616200"/>
                  <a:pt x="6096518" y="2622550"/>
                </a:cubicBezTo>
                <a:close/>
                <a:moveTo>
                  <a:pt x="5442468" y="2679700"/>
                </a:moveTo>
                <a:lnTo>
                  <a:pt x="5442468" y="2647950"/>
                </a:lnTo>
                <a:lnTo>
                  <a:pt x="5442468" y="2641600"/>
                </a:lnTo>
                <a:cubicBezTo>
                  <a:pt x="5442468" y="2635250"/>
                  <a:pt x="5442468" y="2622550"/>
                  <a:pt x="5461518" y="2628900"/>
                </a:cubicBezTo>
                <a:cubicBezTo>
                  <a:pt x="5455168" y="2641600"/>
                  <a:pt x="5448818" y="2660650"/>
                  <a:pt x="5442468" y="2679700"/>
                </a:cubicBezTo>
                <a:close/>
                <a:moveTo>
                  <a:pt x="8782569" y="2635250"/>
                </a:moveTo>
                <a:cubicBezTo>
                  <a:pt x="8776219" y="2628900"/>
                  <a:pt x="8776219" y="2622550"/>
                  <a:pt x="8776219" y="2616200"/>
                </a:cubicBezTo>
                <a:cubicBezTo>
                  <a:pt x="8782569" y="2622550"/>
                  <a:pt x="8782569" y="2628900"/>
                  <a:pt x="8782569" y="2635250"/>
                </a:cubicBezTo>
                <a:close/>
                <a:moveTo>
                  <a:pt x="7512569" y="2647950"/>
                </a:moveTo>
                <a:lnTo>
                  <a:pt x="7474469" y="2641600"/>
                </a:lnTo>
                <a:cubicBezTo>
                  <a:pt x="7493519" y="2622550"/>
                  <a:pt x="7506219" y="2616200"/>
                  <a:pt x="7537969" y="2622550"/>
                </a:cubicBezTo>
                <a:lnTo>
                  <a:pt x="7512569" y="2647950"/>
                </a:lnTo>
                <a:close/>
                <a:moveTo>
                  <a:pt x="3670818" y="2667000"/>
                </a:moveTo>
                <a:lnTo>
                  <a:pt x="3689868" y="2609850"/>
                </a:lnTo>
                <a:cubicBezTo>
                  <a:pt x="3683518" y="2616200"/>
                  <a:pt x="3683518" y="2647950"/>
                  <a:pt x="3670818" y="2667000"/>
                </a:cubicBezTo>
                <a:close/>
                <a:moveTo>
                  <a:pt x="743468" y="2628900"/>
                </a:moveTo>
                <a:lnTo>
                  <a:pt x="743468" y="2609850"/>
                </a:lnTo>
                <a:cubicBezTo>
                  <a:pt x="743468" y="2609850"/>
                  <a:pt x="762518" y="2616200"/>
                  <a:pt x="762518" y="2622550"/>
                </a:cubicBezTo>
                <a:cubicBezTo>
                  <a:pt x="756168" y="2628900"/>
                  <a:pt x="749818" y="2628900"/>
                  <a:pt x="743468" y="2628900"/>
                </a:cubicBezTo>
                <a:close/>
                <a:moveTo>
                  <a:pt x="8642869" y="2603500"/>
                </a:moveTo>
                <a:cubicBezTo>
                  <a:pt x="8649219" y="2616200"/>
                  <a:pt x="8655569" y="2628900"/>
                  <a:pt x="8655569" y="2641600"/>
                </a:cubicBezTo>
                <a:cubicBezTo>
                  <a:pt x="8642869" y="2628900"/>
                  <a:pt x="8623819" y="2616200"/>
                  <a:pt x="8617469" y="2603500"/>
                </a:cubicBezTo>
                <a:lnTo>
                  <a:pt x="8642869" y="2603500"/>
                </a:lnTo>
                <a:close/>
                <a:moveTo>
                  <a:pt x="9830319" y="2603500"/>
                </a:moveTo>
                <a:cubicBezTo>
                  <a:pt x="9817619" y="2622550"/>
                  <a:pt x="9728719" y="2679700"/>
                  <a:pt x="9703319" y="2679700"/>
                </a:cubicBezTo>
                <a:cubicBezTo>
                  <a:pt x="9671569" y="2679700"/>
                  <a:pt x="9646169" y="2660650"/>
                  <a:pt x="9646169" y="2641600"/>
                </a:cubicBezTo>
                <a:cubicBezTo>
                  <a:pt x="9646169" y="2628900"/>
                  <a:pt x="9646169" y="2628900"/>
                  <a:pt x="9652519" y="2622550"/>
                </a:cubicBezTo>
                <a:cubicBezTo>
                  <a:pt x="9665219" y="2622550"/>
                  <a:pt x="9677919" y="2647950"/>
                  <a:pt x="9696969" y="2647950"/>
                </a:cubicBezTo>
                <a:cubicBezTo>
                  <a:pt x="9709669" y="2647950"/>
                  <a:pt x="9792219" y="2590800"/>
                  <a:pt x="9804919" y="2590800"/>
                </a:cubicBezTo>
                <a:cubicBezTo>
                  <a:pt x="9823969" y="2590800"/>
                  <a:pt x="9823969" y="2603500"/>
                  <a:pt x="9830319" y="2603500"/>
                </a:cubicBezTo>
                <a:close/>
                <a:moveTo>
                  <a:pt x="8820669" y="2590800"/>
                </a:moveTo>
                <a:lnTo>
                  <a:pt x="8820669" y="2609850"/>
                </a:lnTo>
                <a:cubicBezTo>
                  <a:pt x="8814319" y="2603500"/>
                  <a:pt x="8807969" y="2603500"/>
                  <a:pt x="8820669" y="2590800"/>
                </a:cubicBezTo>
                <a:close/>
                <a:moveTo>
                  <a:pt x="9506469" y="2584450"/>
                </a:moveTo>
                <a:lnTo>
                  <a:pt x="9481069" y="2590800"/>
                </a:lnTo>
                <a:lnTo>
                  <a:pt x="9481069" y="2578100"/>
                </a:lnTo>
                <a:lnTo>
                  <a:pt x="9506469" y="2584450"/>
                </a:lnTo>
                <a:close/>
                <a:moveTo>
                  <a:pt x="6744219" y="2635250"/>
                </a:moveTo>
                <a:cubicBezTo>
                  <a:pt x="6744219" y="2616200"/>
                  <a:pt x="6750569" y="2597150"/>
                  <a:pt x="6756919" y="2578100"/>
                </a:cubicBezTo>
                <a:cubicBezTo>
                  <a:pt x="6750569" y="2597150"/>
                  <a:pt x="6763269" y="2616200"/>
                  <a:pt x="6744219" y="2635250"/>
                </a:cubicBezTo>
                <a:close/>
                <a:moveTo>
                  <a:pt x="3651768" y="2641600"/>
                </a:moveTo>
                <a:cubicBezTo>
                  <a:pt x="3658118" y="2616200"/>
                  <a:pt x="3664468" y="2584450"/>
                  <a:pt x="3689868" y="2571750"/>
                </a:cubicBezTo>
                <a:cubicBezTo>
                  <a:pt x="3677168" y="2590800"/>
                  <a:pt x="3664468" y="2616200"/>
                  <a:pt x="3651768" y="2641600"/>
                </a:cubicBezTo>
                <a:close/>
                <a:moveTo>
                  <a:pt x="11811519" y="2565400"/>
                </a:moveTo>
                <a:cubicBezTo>
                  <a:pt x="11811519" y="2565400"/>
                  <a:pt x="11817869" y="2571750"/>
                  <a:pt x="11817869" y="2584450"/>
                </a:cubicBezTo>
                <a:lnTo>
                  <a:pt x="11798819" y="2584450"/>
                </a:lnTo>
                <a:cubicBezTo>
                  <a:pt x="11798819" y="2578100"/>
                  <a:pt x="11792469" y="2571750"/>
                  <a:pt x="11792469" y="2565400"/>
                </a:cubicBezTo>
                <a:lnTo>
                  <a:pt x="11811519" y="2565400"/>
                </a:lnTo>
                <a:close/>
                <a:moveTo>
                  <a:pt x="8795269" y="2578100"/>
                </a:moveTo>
                <a:cubicBezTo>
                  <a:pt x="8788919" y="2578100"/>
                  <a:pt x="8782569" y="2584450"/>
                  <a:pt x="8744469" y="2571750"/>
                </a:cubicBezTo>
                <a:cubicBezTo>
                  <a:pt x="8744469" y="2571750"/>
                  <a:pt x="8738119" y="2578100"/>
                  <a:pt x="8757169" y="2578100"/>
                </a:cubicBezTo>
                <a:cubicBezTo>
                  <a:pt x="8769869" y="2578100"/>
                  <a:pt x="8776219" y="2571750"/>
                  <a:pt x="8788919" y="2565400"/>
                </a:cubicBezTo>
                <a:cubicBezTo>
                  <a:pt x="8788919" y="2565400"/>
                  <a:pt x="8795269" y="2571750"/>
                  <a:pt x="8795269" y="2578100"/>
                </a:cubicBezTo>
                <a:close/>
                <a:moveTo>
                  <a:pt x="1905518" y="2559050"/>
                </a:moveTo>
                <a:cubicBezTo>
                  <a:pt x="1905518" y="2565400"/>
                  <a:pt x="1899168" y="2565400"/>
                  <a:pt x="1899168" y="2559050"/>
                </a:cubicBezTo>
                <a:lnTo>
                  <a:pt x="1905518" y="2559050"/>
                </a:lnTo>
                <a:close/>
                <a:moveTo>
                  <a:pt x="7303019" y="2597150"/>
                </a:moveTo>
                <a:cubicBezTo>
                  <a:pt x="7322069" y="2590800"/>
                  <a:pt x="7353819" y="2578100"/>
                  <a:pt x="7366519" y="2578100"/>
                </a:cubicBezTo>
                <a:cubicBezTo>
                  <a:pt x="7391919" y="2578100"/>
                  <a:pt x="7430019" y="2609850"/>
                  <a:pt x="7461769" y="2590800"/>
                </a:cubicBezTo>
                <a:cubicBezTo>
                  <a:pt x="7461769" y="2597150"/>
                  <a:pt x="7455419" y="2609850"/>
                  <a:pt x="7455419" y="2616200"/>
                </a:cubicBezTo>
                <a:cubicBezTo>
                  <a:pt x="7449069" y="2616200"/>
                  <a:pt x="7404619" y="2603500"/>
                  <a:pt x="7404619" y="2616200"/>
                </a:cubicBezTo>
                <a:cubicBezTo>
                  <a:pt x="7404619" y="2635250"/>
                  <a:pt x="7442719" y="2692400"/>
                  <a:pt x="7461769" y="2730500"/>
                </a:cubicBezTo>
                <a:cubicBezTo>
                  <a:pt x="7455419" y="2736850"/>
                  <a:pt x="7455419" y="2736850"/>
                  <a:pt x="7442719" y="2736850"/>
                </a:cubicBezTo>
                <a:cubicBezTo>
                  <a:pt x="7417319" y="2736850"/>
                  <a:pt x="7334769" y="2673350"/>
                  <a:pt x="7334769" y="2654300"/>
                </a:cubicBezTo>
                <a:cubicBezTo>
                  <a:pt x="7334769" y="2641600"/>
                  <a:pt x="7347469" y="2635250"/>
                  <a:pt x="7360169" y="2622550"/>
                </a:cubicBezTo>
                <a:cubicBezTo>
                  <a:pt x="7353819" y="2609850"/>
                  <a:pt x="7353819" y="2597150"/>
                  <a:pt x="7334769" y="2597150"/>
                </a:cubicBezTo>
                <a:cubicBezTo>
                  <a:pt x="7322069" y="2597150"/>
                  <a:pt x="7315719" y="2609850"/>
                  <a:pt x="7296669" y="2609850"/>
                </a:cubicBezTo>
                <a:cubicBezTo>
                  <a:pt x="7290319" y="2597150"/>
                  <a:pt x="7290319" y="2578100"/>
                  <a:pt x="7283969" y="2546350"/>
                </a:cubicBezTo>
                <a:cubicBezTo>
                  <a:pt x="7290319" y="2559050"/>
                  <a:pt x="7296669" y="2578100"/>
                  <a:pt x="7303019" y="2597150"/>
                </a:cubicBezTo>
                <a:close/>
                <a:moveTo>
                  <a:pt x="5017018" y="2552700"/>
                </a:moveTo>
                <a:cubicBezTo>
                  <a:pt x="5017018" y="2552700"/>
                  <a:pt x="5017018" y="2559050"/>
                  <a:pt x="5023368" y="2565400"/>
                </a:cubicBezTo>
                <a:cubicBezTo>
                  <a:pt x="5004318" y="2584450"/>
                  <a:pt x="4985268" y="2597150"/>
                  <a:pt x="4966218" y="2603500"/>
                </a:cubicBezTo>
                <a:cubicBezTo>
                  <a:pt x="4972568" y="2584450"/>
                  <a:pt x="4985268" y="2565400"/>
                  <a:pt x="4991618" y="2546350"/>
                </a:cubicBezTo>
                <a:cubicBezTo>
                  <a:pt x="4997968" y="2546350"/>
                  <a:pt x="5010668" y="2552700"/>
                  <a:pt x="5017018" y="2552700"/>
                </a:cubicBezTo>
                <a:close/>
                <a:moveTo>
                  <a:pt x="711718" y="2647950"/>
                </a:moveTo>
                <a:cubicBezTo>
                  <a:pt x="711718" y="2698750"/>
                  <a:pt x="667268" y="2673350"/>
                  <a:pt x="622818" y="2698750"/>
                </a:cubicBezTo>
                <a:cubicBezTo>
                  <a:pt x="635518" y="2711450"/>
                  <a:pt x="641868" y="2730500"/>
                  <a:pt x="660918" y="2730500"/>
                </a:cubicBezTo>
                <a:cubicBezTo>
                  <a:pt x="673618" y="2730500"/>
                  <a:pt x="692668" y="2711450"/>
                  <a:pt x="705368" y="2711450"/>
                </a:cubicBezTo>
                <a:cubicBezTo>
                  <a:pt x="705368" y="2711450"/>
                  <a:pt x="711718" y="2717800"/>
                  <a:pt x="711718" y="2724150"/>
                </a:cubicBezTo>
                <a:cubicBezTo>
                  <a:pt x="711718" y="2774950"/>
                  <a:pt x="692668" y="2844800"/>
                  <a:pt x="762518" y="2908300"/>
                </a:cubicBezTo>
                <a:cubicBezTo>
                  <a:pt x="724418" y="2921000"/>
                  <a:pt x="660918" y="2933700"/>
                  <a:pt x="641868" y="2933700"/>
                </a:cubicBezTo>
                <a:cubicBezTo>
                  <a:pt x="603768" y="2933700"/>
                  <a:pt x="540268" y="2921000"/>
                  <a:pt x="521218" y="2876550"/>
                </a:cubicBezTo>
                <a:cubicBezTo>
                  <a:pt x="508518" y="2838450"/>
                  <a:pt x="508518" y="2781300"/>
                  <a:pt x="508518" y="2762250"/>
                </a:cubicBezTo>
                <a:lnTo>
                  <a:pt x="508518" y="2743200"/>
                </a:lnTo>
                <a:cubicBezTo>
                  <a:pt x="527568" y="2698750"/>
                  <a:pt x="552968" y="2692400"/>
                  <a:pt x="559318" y="2654300"/>
                </a:cubicBezTo>
                <a:cubicBezTo>
                  <a:pt x="565668" y="2647950"/>
                  <a:pt x="565668" y="2641600"/>
                  <a:pt x="572018" y="2635250"/>
                </a:cubicBezTo>
                <a:cubicBezTo>
                  <a:pt x="578368" y="2635250"/>
                  <a:pt x="591068" y="2641600"/>
                  <a:pt x="597418" y="2647950"/>
                </a:cubicBezTo>
                <a:cubicBezTo>
                  <a:pt x="610118" y="2628900"/>
                  <a:pt x="635518" y="2597150"/>
                  <a:pt x="635518" y="2578100"/>
                </a:cubicBezTo>
                <a:cubicBezTo>
                  <a:pt x="635518" y="2565400"/>
                  <a:pt x="622818" y="2584450"/>
                  <a:pt x="622818" y="2565400"/>
                </a:cubicBezTo>
                <a:cubicBezTo>
                  <a:pt x="622818" y="2552700"/>
                  <a:pt x="635518" y="2552700"/>
                  <a:pt x="641868" y="2546350"/>
                </a:cubicBezTo>
                <a:cubicBezTo>
                  <a:pt x="654568" y="2552700"/>
                  <a:pt x="711718" y="2635250"/>
                  <a:pt x="711718" y="2647950"/>
                </a:cubicBezTo>
                <a:close/>
                <a:moveTo>
                  <a:pt x="11773419" y="2597150"/>
                </a:moveTo>
                <a:cubicBezTo>
                  <a:pt x="11767069" y="2597150"/>
                  <a:pt x="11767069" y="2584450"/>
                  <a:pt x="11760719" y="2578100"/>
                </a:cubicBezTo>
                <a:lnTo>
                  <a:pt x="11767069" y="2540000"/>
                </a:lnTo>
                <a:cubicBezTo>
                  <a:pt x="11767069" y="2546350"/>
                  <a:pt x="11773419" y="2552700"/>
                  <a:pt x="11773419" y="2597150"/>
                </a:cubicBezTo>
                <a:close/>
                <a:moveTo>
                  <a:pt x="9449319" y="2603500"/>
                </a:moveTo>
                <a:cubicBezTo>
                  <a:pt x="9430269" y="2590800"/>
                  <a:pt x="9404869" y="2571750"/>
                  <a:pt x="9385819" y="2552700"/>
                </a:cubicBezTo>
                <a:cubicBezTo>
                  <a:pt x="9392169" y="2546350"/>
                  <a:pt x="9398519" y="2540000"/>
                  <a:pt x="9411219" y="2540000"/>
                </a:cubicBezTo>
                <a:cubicBezTo>
                  <a:pt x="9449319" y="2540000"/>
                  <a:pt x="9436619" y="2584450"/>
                  <a:pt x="9449319" y="2603500"/>
                </a:cubicBezTo>
                <a:close/>
                <a:moveTo>
                  <a:pt x="749818" y="2578100"/>
                </a:moveTo>
                <a:lnTo>
                  <a:pt x="730768" y="2597150"/>
                </a:lnTo>
                <a:lnTo>
                  <a:pt x="711718" y="2597150"/>
                </a:lnTo>
                <a:lnTo>
                  <a:pt x="711718" y="2571750"/>
                </a:lnTo>
                <a:cubicBezTo>
                  <a:pt x="718068" y="2559050"/>
                  <a:pt x="724418" y="2546350"/>
                  <a:pt x="749818" y="2533650"/>
                </a:cubicBezTo>
                <a:lnTo>
                  <a:pt x="749818" y="2578100"/>
                </a:lnTo>
                <a:close/>
                <a:moveTo>
                  <a:pt x="8960369" y="2527300"/>
                </a:moveTo>
                <a:cubicBezTo>
                  <a:pt x="8960369" y="2527300"/>
                  <a:pt x="8954019" y="2533650"/>
                  <a:pt x="8954019" y="2527300"/>
                </a:cubicBezTo>
                <a:lnTo>
                  <a:pt x="8960369" y="2527300"/>
                </a:lnTo>
                <a:close/>
                <a:moveTo>
                  <a:pt x="2235719" y="2559050"/>
                </a:moveTo>
                <a:cubicBezTo>
                  <a:pt x="2248419" y="2552700"/>
                  <a:pt x="2261119" y="2533650"/>
                  <a:pt x="2273819" y="2527300"/>
                </a:cubicBezTo>
                <a:cubicBezTo>
                  <a:pt x="2267469" y="2533650"/>
                  <a:pt x="2254769" y="2559050"/>
                  <a:pt x="2235719" y="2559050"/>
                </a:cubicBezTo>
                <a:close/>
                <a:moveTo>
                  <a:pt x="10528819" y="2647950"/>
                </a:moveTo>
                <a:lnTo>
                  <a:pt x="10528819" y="2667000"/>
                </a:lnTo>
                <a:cubicBezTo>
                  <a:pt x="10516119" y="2635250"/>
                  <a:pt x="10509769" y="2597150"/>
                  <a:pt x="10490719" y="2571750"/>
                </a:cubicBezTo>
                <a:cubicBezTo>
                  <a:pt x="10478019" y="2546350"/>
                  <a:pt x="10452619" y="2533650"/>
                  <a:pt x="10439919" y="2520950"/>
                </a:cubicBezTo>
                <a:cubicBezTo>
                  <a:pt x="10509769" y="2559050"/>
                  <a:pt x="10528819" y="2584450"/>
                  <a:pt x="10528819" y="2647950"/>
                </a:cubicBezTo>
                <a:close/>
                <a:moveTo>
                  <a:pt x="10363719" y="2584450"/>
                </a:moveTo>
                <a:cubicBezTo>
                  <a:pt x="10344669" y="2584450"/>
                  <a:pt x="10325619" y="2571750"/>
                  <a:pt x="10306569" y="2578100"/>
                </a:cubicBezTo>
                <a:cubicBezTo>
                  <a:pt x="10287519" y="2578100"/>
                  <a:pt x="10274819" y="2590800"/>
                  <a:pt x="10262119" y="2590800"/>
                </a:cubicBezTo>
                <a:cubicBezTo>
                  <a:pt x="10287519" y="2559050"/>
                  <a:pt x="10306569" y="2527300"/>
                  <a:pt x="10325619" y="2501900"/>
                </a:cubicBezTo>
                <a:cubicBezTo>
                  <a:pt x="10351019" y="2508250"/>
                  <a:pt x="10351019" y="2559050"/>
                  <a:pt x="10363719" y="2584450"/>
                </a:cubicBezTo>
                <a:close/>
                <a:moveTo>
                  <a:pt x="8731769" y="2508250"/>
                </a:moveTo>
                <a:lnTo>
                  <a:pt x="8731769" y="2540000"/>
                </a:lnTo>
                <a:cubicBezTo>
                  <a:pt x="8719069" y="2540000"/>
                  <a:pt x="8706369" y="2546350"/>
                  <a:pt x="8687319" y="2546350"/>
                </a:cubicBezTo>
                <a:cubicBezTo>
                  <a:pt x="8674619" y="2546350"/>
                  <a:pt x="8655569" y="2533650"/>
                  <a:pt x="8636519" y="2514600"/>
                </a:cubicBezTo>
                <a:cubicBezTo>
                  <a:pt x="8642869" y="2508250"/>
                  <a:pt x="8655569" y="2508250"/>
                  <a:pt x="8661919" y="2501900"/>
                </a:cubicBezTo>
                <a:lnTo>
                  <a:pt x="8731769" y="2508250"/>
                </a:lnTo>
                <a:close/>
                <a:moveTo>
                  <a:pt x="5036068" y="2501900"/>
                </a:moveTo>
                <a:cubicBezTo>
                  <a:pt x="5036068" y="2508250"/>
                  <a:pt x="5029718" y="2508250"/>
                  <a:pt x="5029718" y="2501900"/>
                </a:cubicBezTo>
                <a:lnTo>
                  <a:pt x="5036068" y="2501900"/>
                </a:lnTo>
                <a:close/>
                <a:moveTo>
                  <a:pt x="12008369" y="2495550"/>
                </a:moveTo>
                <a:cubicBezTo>
                  <a:pt x="12002019" y="2495550"/>
                  <a:pt x="11995669" y="2495550"/>
                  <a:pt x="11995669" y="2489200"/>
                </a:cubicBezTo>
                <a:lnTo>
                  <a:pt x="12008369" y="2495550"/>
                </a:lnTo>
                <a:close/>
                <a:moveTo>
                  <a:pt x="11570219" y="2514600"/>
                </a:moveTo>
                <a:cubicBezTo>
                  <a:pt x="11557519" y="2514600"/>
                  <a:pt x="11544819" y="2520950"/>
                  <a:pt x="11532119" y="2527300"/>
                </a:cubicBezTo>
                <a:cubicBezTo>
                  <a:pt x="11525769" y="2520950"/>
                  <a:pt x="11519419" y="2501900"/>
                  <a:pt x="11513069" y="2489200"/>
                </a:cubicBezTo>
                <a:cubicBezTo>
                  <a:pt x="11532119" y="2495550"/>
                  <a:pt x="11551169" y="2501900"/>
                  <a:pt x="11570219" y="2514600"/>
                </a:cubicBezTo>
                <a:close/>
                <a:moveTo>
                  <a:pt x="10249419" y="2501900"/>
                </a:moveTo>
                <a:cubicBezTo>
                  <a:pt x="10249419" y="2508250"/>
                  <a:pt x="10236719" y="2520950"/>
                  <a:pt x="10230369" y="2520950"/>
                </a:cubicBezTo>
                <a:cubicBezTo>
                  <a:pt x="10230369" y="2514600"/>
                  <a:pt x="10224019" y="2508250"/>
                  <a:pt x="10224019" y="2489200"/>
                </a:cubicBezTo>
                <a:cubicBezTo>
                  <a:pt x="10230369" y="2489200"/>
                  <a:pt x="10243069" y="2495550"/>
                  <a:pt x="10249419" y="2501900"/>
                </a:cubicBezTo>
                <a:close/>
                <a:moveTo>
                  <a:pt x="8414269" y="2495550"/>
                </a:moveTo>
                <a:cubicBezTo>
                  <a:pt x="8407919" y="2520950"/>
                  <a:pt x="8401569" y="2533650"/>
                  <a:pt x="8401569" y="2546350"/>
                </a:cubicBezTo>
                <a:cubicBezTo>
                  <a:pt x="8407919" y="2552700"/>
                  <a:pt x="8420619" y="2552700"/>
                  <a:pt x="8484119" y="2546350"/>
                </a:cubicBezTo>
                <a:cubicBezTo>
                  <a:pt x="8471419" y="2571750"/>
                  <a:pt x="8420619" y="2565400"/>
                  <a:pt x="8433319" y="2616200"/>
                </a:cubicBezTo>
                <a:cubicBezTo>
                  <a:pt x="8414269" y="2609850"/>
                  <a:pt x="8388869" y="2609850"/>
                  <a:pt x="8369819" y="2597150"/>
                </a:cubicBezTo>
                <a:cubicBezTo>
                  <a:pt x="8363469" y="2597150"/>
                  <a:pt x="8363469" y="2584450"/>
                  <a:pt x="8357119" y="2578100"/>
                </a:cubicBezTo>
                <a:cubicBezTo>
                  <a:pt x="8344419" y="2578100"/>
                  <a:pt x="8338069" y="2571750"/>
                  <a:pt x="8319019" y="2571750"/>
                </a:cubicBezTo>
                <a:cubicBezTo>
                  <a:pt x="8306319" y="2571750"/>
                  <a:pt x="8230119" y="2616200"/>
                  <a:pt x="8185669" y="2641600"/>
                </a:cubicBezTo>
                <a:cubicBezTo>
                  <a:pt x="8192019" y="2622550"/>
                  <a:pt x="8192019" y="2603500"/>
                  <a:pt x="8204719" y="2584450"/>
                </a:cubicBezTo>
                <a:cubicBezTo>
                  <a:pt x="8192019" y="2571750"/>
                  <a:pt x="8172969" y="2571750"/>
                  <a:pt x="8160269" y="2571750"/>
                </a:cubicBezTo>
                <a:lnTo>
                  <a:pt x="8160269" y="2546350"/>
                </a:lnTo>
                <a:cubicBezTo>
                  <a:pt x="8198369" y="2540000"/>
                  <a:pt x="8242819" y="2527300"/>
                  <a:pt x="8287269" y="2514600"/>
                </a:cubicBezTo>
                <a:cubicBezTo>
                  <a:pt x="8293619" y="2514600"/>
                  <a:pt x="8312669" y="2495550"/>
                  <a:pt x="8325369" y="2489200"/>
                </a:cubicBezTo>
                <a:lnTo>
                  <a:pt x="8363469" y="2489200"/>
                </a:lnTo>
                <a:cubicBezTo>
                  <a:pt x="8376169" y="2489200"/>
                  <a:pt x="8395219" y="2489200"/>
                  <a:pt x="8414269" y="2495550"/>
                </a:cubicBezTo>
                <a:close/>
                <a:moveTo>
                  <a:pt x="1778518" y="2489200"/>
                </a:moveTo>
                <a:cubicBezTo>
                  <a:pt x="1772168" y="2495550"/>
                  <a:pt x="1772168" y="2501900"/>
                  <a:pt x="1765818" y="2508250"/>
                </a:cubicBezTo>
                <a:lnTo>
                  <a:pt x="1746768" y="2508250"/>
                </a:lnTo>
                <a:cubicBezTo>
                  <a:pt x="1740418" y="2501900"/>
                  <a:pt x="1740418" y="2495550"/>
                  <a:pt x="1746768" y="2489200"/>
                </a:cubicBezTo>
                <a:lnTo>
                  <a:pt x="1778518" y="2489200"/>
                </a:lnTo>
                <a:close/>
                <a:moveTo>
                  <a:pt x="1473718" y="2508250"/>
                </a:moveTo>
                <a:cubicBezTo>
                  <a:pt x="1467368" y="2508250"/>
                  <a:pt x="1467368" y="2489200"/>
                  <a:pt x="1473718" y="2489200"/>
                </a:cubicBezTo>
                <a:cubicBezTo>
                  <a:pt x="1480068" y="2489200"/>
                  <a:pt x="1473718" y="2501900"/>
                  <a:pt x="1473718" y="2508250"/>
                </a:cubicBezTo>
                <a:close/>
                <a:moveTo>
                  <a:pt x="1118118" y="2514600"/>
                </a:moveTo>
                <a:cubicBezTo>
                  <a:pt x="1118118" y="2508250"/>
                  <a:pt x="1118118" y="2495550"/>
                  <a:pt x="1124468" y="2489200"/>
                </a:cubicBezTo>
                <a:cubicBezTo>
                  <a:pt x="1124468" y="2495550"/>
                  <a:pt x="1124468" y="2508250"/>
                  <a:pt x="1118118" y="2514600"/>
                </a:cubicBezTo>
                <a:close/>
                <a:moveTo>
                  <a:pt x="9754119" y="2489200"/>
                </a:moveTo>
                <a:cubicBezTo>
                  <a:pt x="9747769" y="2489200"/>
                  <a:pt x="9735069" y="2489200"/>
                  <a:pt x="9735069" y="2482850"/>
                </a:cubicBezTo>
                <a:cubicBezTo>
                  <a:pt x="9741419" y="2482850"/>
                  <a:pt x="9747769" y="2482850"/>
                  <a:pt x="9754119" y="2489200"/>
                </a:cubicBezTo>
                <a:close/>
                <a:moveTo>
                  <a:pt x="1099068" y="2508250"/>
                </a:moveTo>
                <a:cubicBezTo>
                  <a:pt x="1092718" y="2514600"/>
                  <a:pt x="1086368" y="2514600"/>
                  <a:pt x="1080018" y="2514600"/>
                </a:cubicBezTo>
                <a:lnTo>
                  <a:pt x="1080018" y="2482850"/>
                </a:lnTo>
                <a:lnTo>
                  <a:pt x="1092718" y="2482850"/>
                </a:lnTo>
                <a:lnTo>
                  <a:pt x="1099068" y="2508250"/>
                </a:lnTo>
                <a:close/>
                <a:moveTo>
                  <a:pt x="1041918" y="2482850"/>
                </a:moveTo>
                <a:cubicBezTo>
                  <a:pt x="1041918" y="2489200"/>
                  <a:pt x="1048268" y="2501900"/>
                  <a:pt x="1048268" y="2508250"/>
                </a:cubicBezTo>
                <a:cubicBezTo>
                  <a:pt x="1041918" y="2508250"/>
                  <a:pt x="1029218" y="2514600"/>
                  <a:pt x="1022868" y="2514600"/>
                </a:cubicBezTo>
                <a:cubicBezTo>
                  <a:pt x="1022868" y="2508250"/>
                  <a:pt x="1016518" y="2495550"/>
                  <a:pt x="1022868" y="2482850"/>
                </a:cubicBezTo>
                <a:lnTo>
                  <a:pt x="1041918" y="2482850"/>
                </a:lnTo>
                <a:close/>
                <a:moveTo>
                  <a:pt x="9341369" y="2508250"/>
                </a:moveTo>
                <a:cubicBezTo>
                  <a:pt x="9341369" y="2527300"/>
                  <a:pt x="9335019" y="2540000"/>
                  <a:pt x="9328669" y="2552700"/>
                </a:cubicBezTo>
                <a:cubicBezTo>
                  <a:pt x="9328669" y="2546350"/>
                  <a:pt x="9322319" y="2540000"/>
                  <a:pt x="9315969" y="2533650"/>
                </a:cubicBezTo>
                <a:cubicBezTo>
                  <a:pt x="9309619" y="2546350"/>
                  <a:pt x="9309619" y="2565400"/>
                  <a:pt x="9315969" y="2571750"/>
                </a:cubicBezTo>
                <a:cubicBezTo>
                  <a:pt x="9277869" y="2552700"/>
                  <a:pt x="9277869" y="2520950"/>
                  <a:pt x="9246119" y="2508250"/>
                </a:cubicBezTo>
                <a:cubicBezTo>
                  <a:pt x="9246119" y="2501900"/>
                  <a:pt x="9258819" y="2495550"/>
                  <a:pt x="9265169" y="2489200"/>
                </a:cubicBezTo>
                <a:cubicBezTo>
                  <a:pt x="9271519" y="2495550"/>
                  <a:pt x="9277869" y="2501900"/>
                  <a:pt x="9271519" y="2514600"/>
                </a:cubicBezTo>
                <a:cubicBezTo>
                  <a:pt x="9277869" y="2514600"/>
                  <a:pt x="9277869" y="2508250"/>
                  <a:pt x="9290569" y="2508250"/>
                </a:cubicBezTo>
                <a:cubicBezTo>
                  <a:pt x="9309619" y="2508250"/>
                  <a:pt x="9296919" y="2514600"/>
                  <a:pt x="9303269" y="2520950"/>
                </a:cubicBezTo>
                <a:cubicBezTo>
                  <a:pt x="9315969" y="2508250"/>
                  <a:pt x="9315969" y="2489200"/>
                  <a:pt x="9315969" y="2476500"/>
                </a:cubicBezTo>
                <a:cubicBezTo>
                  <a:pt x="9328669" y="2489200"/>
                  <a:pt x="9341369" y="2495550"/>
                  <a:pt x="9341369" y="2508250"/>
                </a:cubicBezTo>
                <a:close/>
                <a:moveTo>
                  <a:pt x="984768" y="2501900"/>
                </a:moveTo>
                <a:cubicBezTo>
                  <a:pt x="984768" y="2501900"/>
                  <a:pt x="984768" y="2508250"/>
                  <a:pt x="965718" y="2514600"/>
                </a:cubicBezTo>
                <a:lnTo>
                  <a:pt x="965718" y="2476500"/>
                </a:lnTo>
                <a:cubicBezTo>
                  <a:pt x="984768" y="2482850"/>
                  <a:pt x="984768" y="2495550"/>
                  <a:pt x="984768" y="2501900"/>
                </a:cubicBezTo>
                <a:close/>
                <a:moveTo>
                  <a:pt x="933968" y="2508250"/>
                </a:moveTo>
                <a:cubicBezTo>
                  <a:pt x="927618" y="2514600"/>
                  <a:pt x="921268" y="2514600"/>
                  <a:pt x="914918" y="2514600"/>
                </a:cubicBezTo>
                <a:cubicBezTo>
                  <a:pt x="914918" y="2501900"/>
                  <a:pt x="927618" y="2482850"/>
                  <a:pt x="933968" y="2470150"/>
                </a:cubicBezTo>
                <a:cubicBezTo>
                  <a:pt x="940318" y="2476500"/>
                  <a:pt x="933968" y="2495550"/>
                  <a:pt x="933968" y="2508250"/>
                </a:cubicBezTo>
                <a:close/>
                <a:moveTo>
                  <a:pt x="11544819" y="2476500"/>
                </a:moveTo>
                <a:cubicBezTo>
                  <a:pt x="11538469" y="2476500"/>
                  <a:pt x="11532119" y="2463800"/>
                  <a:pt x="11538469" y="2463800"/>
                </a:cubicBezTo>
                <a:cubicBezTo>
                  <a:pt x="11538469" y="2463800"/>
                  <a:pt x="11544819" y="2470150"/>
                  <a:pt x="11544819" y="2476500"/>
                </a:cubicBezTo>
                <a:close/>
                <a:moveTo>
                  <a:pt x="9703319" y="2501900"/>
                </a:moveTo>
                <a:cubicBezTo>
                  <a:pt x="9696969" y="2501900"/>
                  <a:pt x="9690619" y="2508250"/>
                  <a:pt x="9684269" y="2514600"/>
                </a:cubicBezTo>
                <a:cubicBezTo>
                  <a:pt x="9671569" y="2501900"/>
                  <a:pt x="9652519" y="2482850"/>
                  <a:pt x="9646169" y="2463800"/>
                </a:cubicBezTo>
                <a:cubicBezTo>
                  <a:pt x="9665219" y="2470150"/>
                  <a:pt x="9690619" y="2482850"/>
                  <a:pt x="9703319" y="2501900"/>
                </a:cubicBezTo>
                <a:close/>
                <a:moveTo>
                  <a:pt x="7576069" y="2476500"/>
                </a:moveTo>
                <a:cubicBezTo>
                  <a:pt x="7576069" y="2476500"/>
                  <a:pt x="7569719" y="2476500"/>
                  <a:pt x="7563369" y="2470150"/>
                </a:cubicBezTo>
                <a:cubicBezTo>
                  <a:pt x="7569719" y="2463800"/>
                  <a:pt x="7576069" y="2451100"/>
                  <a:pt x="7582419" y="2451100"/>
                </a:cubicBezTo>
                <a:lnTo>
                  <a:pt x="7576069" y="2476500"/>
                </a:lnTo>
                <a:close/>
                <a:moveTo>
                  <a:pt x="11894069" y="2482850"/>
                </a:moveTo>
                <a:lnTo>
                  <a:pt x="11855969" y="2482850"/>
                </a:lnTo>
                <a:cubicBezTo>
                  <a:pt x="11855969" y="2476500"/>
                  <a:pt x="11849619" y="2463800"/>
                  <a:pt x="11855969" y="2444750"/>
                </a:cubicBezTo>
                <a:lnTo>
                  <a:pt x="11894069" y="2444750"/>
                </a:lnTo>
                <a:lnTo>
                  <a:pt x="11894069" y="2482850"/>
                </a:lnTo>
                <a:close/>
                <a:moveTo>
                  <a:pt x="11544819" y="2565400"/>
                </a:moveTo>
                <a:cubicBezTo>
                  <a:pt x="11563869" y="2571750"/>
                  <a:pt x="11601969" y="2571750"/>
                  <a:pt x="11640069" y="2565400"/>
                </a:cubicBezTo>
                <a:cubicBezTo>
                  <a:pt x="11621019" y="2578100"/>
                  <a:pt x="11601969" y="2584450"/>
                  <a:pt x="11576569" y="2584450"/>
                </a:cubicBezTo>
                <a:lnTo>
                  <a:pt x="11576569" y="2616200"/>
                </a:lnTo>
                <a:cubicBezTo>
                  <a:pt x="11557519" y="2616200"/>
                  <a:pt x="11532119" y="2616200"/>
                  <a:pt x="11506719" y="2622550"/>
                </a:cubicBezTo>
                <a:cubicBezTo>
                  <a:pt x="11506719" y="2616200"/>
                  <a:pt x="11519419" y="2609850"/>
                  <a:pt x="11525769" y="2603500"/>
                </a:cubicBezTo>
                <a:cubicBezTo>
                  <a:pt x="11506719" y="2578100"/>
                  <a:pt x="11474969" y="2546350"/>
                  <a:pt x="11474969" y="2527300"/>
                </a:cubicBezTo>
                <a:cubicBezTo>
                  <a:pt x="11474969" y="2514600"/>
                  <a:pt x="11487669" y="2470150"/>
                  <a:pt x="11494019" y="2444750"/>
                </a:cubicBezTo>
                <a:cubicBezTo>
                  <a:pt x="11494019" y="2482850"/>
                  <a:pt x="11474969" y="2546350"/>
                  <a:pt x="11544819" y="2565400"/>
                </a:cubicBezTo>
                <a:close/>
                <a:moveTo>
                  <a:pt x="3791468" y="2451100"/>
                </a:moveTo>
                <a:cubicBezTo>
                  <a:pt x="3791468" y="2451100"/>
                  <a:pt x="3797818" y="2444750"/>
                  <a:pt x="3797818" y="2438400"/>
                </a:cubicBezTo>
                <a:cubicBezTo>
                  <a:pt x="3797818" y="2444750"/>
                  <a:pt x="3797818" y="2451100"/>
                  <a:pt x="3791468" y="2451100"/>
                </a:cubicBezTo>
                <a:close/>
                <a:moveTo>
                  <a:pt x="11443219" y="2451100"/>
                </a:moveTo>
                <a:cubicBezTo>
                  <a:pt x="11436869" y="2451100"/>
                  <a:pt x="11430519" y="2457450"/>
                  <a:pt x="11411469" y="2457450"/>
                </a:cubicBezTo>
                <a:cubicBezTo>
                  <a:pt x="11405119" y="2451100"/>
                  <a:pt x="11405119" y="2432050"/>
                  <a:pt x="11405119" y="2432050"/>
                </a:cubicBezTo>
                <a:cubicBezTo>
                  <a:pt x="11417819" y="2438400"/>
                  <a:pt x="11430519" y="2438400"/>
                  <a:pt x="11443219" y="2451100"/>
                </a:cubicBezTo>
                <a:close/>
                <a:moveTo>
                  <a:pt x="11132069" y="2451100"/>
                </a:moveTo>
                <a:cubicBezTo>
                  <a:pt x="11132069" y="2444750"/>
                  <a:pt x="11125719" y="2432050"/>
                  <a:pt x="11132069" y="2432050"/>
                </a:cubicBezTo>
                <a:cubicBezTo>
                  <a:pt x="11138419" y="2432050"/>
                  <a:pt x="11138419" y="2444750"/>
                  <a:pt x="11132069" y="2451100"/>
                </a:cubicBezTo>
                <a:close/>
                <a:moveTo>
                  <a:pt x="8833369" y="2444750"/>
                </a:moveTo>
                <a:cubicBezTo>
                  <a:pt x="8833369" y="2457450"/>
                  <a:pt x="8795269" y="2476500"/>
                  <a:pt x="8769869" y="2495550"/>
                </a:cubicBezTo>
                <a:cubicBezTo>
                  <a:pt x="8776219" y="2508250"/>
                  <a:pt x="8776219" y="2520950"/>
                  <a:pt x="8795269" y="2520950"/>
                </a:cubicBezTo>
                <a:cubicBezTo>
                  <a:pt x="8807969" y="2520950"/>
                  <a:pt x="8827019" y="2501900"/>
                  <a:pt x="8827019" y="2489200"/>
                </a:cubicBezTo>
                <a:cubicBezTo>
                  <a:pt x="8852419" y="2501900"/>
                  <a:pt x="8852419" y="2533650"/>
                  <a:pt x="8852419" y="2559050"/>
                </a:cubicBezTo>
                <a:cubicBezTo>
                  <a:pt x="8852419" y="2584450"/>
                  <a:pt x="8833369" y="2679700"/>
                  <a:pt x="8776219" y="2679700"/>
                </a:cubicBezTo>
                <a:cubicBezTo>
                  <a:pt x="8763519" y="2679700"/>
                  <a:pt x="8706369" y="2660650"/>
                  <a:pt x="8668269" y="2641600"/>
                </a:cubicBezTo>
                <a:cubicBezTo>
                  <a:pt x="8655569" y="2654300"/>
                  <a:pt x="8649219" y="2673350"/>
                  <a:pt x="8649219" y="2698750"/>
                </a:cubicBezTo>
                <a:cubicBezTo>
                  <a:pt x="8598419" y="2679700"/>
                  <a:pt x="8534919" y="2736850"/>
                  <a:pt x="8484119" y="2800350"/>
                </a:cubicBezTo>
                <a:lnTo>
                  <a:pt x="8465069" y="2800350"/>
                </a:lnTo>
                <a:cubicBezTo>
                  <a:pt x="8471419" y="2717800"/>
                  <a:pt x="8566669" y="2679700"/>
                  <a:pt x="8566669" y="2667000"/>
                </a:cubicBezTo>
                <a:cubicBezTo>
                  <a:pt x="8566669" y="2647950"/>
                  <a:pt x="8553969" y="2590800"/>
                  <a:pt x="8541269" y="2546350"/>
                </a:cubicBezTo>
                <a:cubicBezTo>
                  <a:pt x="8547619" y="2546350"/>
                  <a:pt x="8553969" y="2540000"/>
                  <a:pt x="8573019" y="2540000"/>
                </a:cubicBezTo>
                <a:cubicBezTo>
                  <a:pt x="8585719" y="2540000"/>
                  <a:pt x="8598419" y="2565400"/>
                  <a:pt x="8611119" y="2584450"/>
                </a:cubicBezTo>
                <a:cubicBezTo>
                  <a:pt x="8630169" y="2565400"/>
                  <a:pt x="8617469" y="2546350"/>
                  <a:pt x="8623819" y="2527300"/>
                </a:cubicBezTo>
                <a:cubicBezTo>
                  <a:pt x="8611119" y="2470150"/>
                  <a:pt x="8700019" y="2482850"/>
                  <a:pt x="8744469" y="2463800"/>
                </a:cubicBezTo>
                <a:cubicBezTo>
                  <a:pt x="8763519" y="2451100"/>
                  <a:pt x="8801619" y="2438400"/>
                  <a:pt x="8827019" y="2432050"/>
                </a:cubicBezTo>
                <a:cubicBezTo>
                  <a:pt x="8827019" y="2432050"/>
                  <a:pt x="8833369" y="2425700"/>
                  <a:pt x="8833369" y="2444750"/>
                </a:cubicBezTo>
                <a:close/>
                <a:moveTo>
                  <a:pt x="9716019" y="2444750"/>
                </a:moveTo>
                <a:cubicBezTo>
                  <a:pt x="9709669" y="2444750"/>
                  <a:pt x="9696969" y="2438400"/>
                  <a:pt x="9677919" y="2425700"/>
                </a:cubicBezTo>
                <a:lnTo>
                  <a:pt x="9716019" y="2425700"/>
                </a:lnTo>
                <a:lnTo>
                  <a:pt x="9716019" y="2444750"/>
                </a:lnTo>
                <a:close/>
                <a:moveTo>
                  <a:pt x="6820419" y="2444750"/>
                </a:moveTo>
                <a:cubicBezTo>
                  <a:pt x="6814069" y="2444750"/>
                  <a:pt x="6807719" y="2444750"/>
                  <a:pt x="6801369" y="2438400"/>
                </a:cubicBezTo>
                <a:lnTo>
                  <a:pt x="6814069" y="2425700"/>
                </a:lnTo>
                <a:cubicBezTo>
                  <a:pt x="6820419" y="2432050"/>
                  <a:pt x="6820419" y="2438400"/>
                  <a:pt x="6820419" y="2444750"/>
                </a:cubicBezTo>
                <a:close/>
                <a:moveTo>
                  <a:pt x="711718" y="2432050"/>
                </a:moveTo>
                <a:cubicBezTo>
                  <a:pt x="705368" y="2432050"/>
                  <a:pt x="705368" y="2419350"/>
                  <a:pt x="711718" y="2413000"/>
                </a:cubicBezTo>
                <a:cubicBezTo>
                  <a:pt x="718068" y="2419350"/>
                  <a:pt x="718068" y="2419350"/>
                  <a:pt x="711718" y="2432050"/>
                </a:cubicBezTo>
                <a:close/>
                <a:moveTo>
                  <a:pt x="10630419" y="2413000"/>
                </a:moveTo>
                <a:cubicBezTo>
                  <a:pt x="10624069" y="2419350"/>
                  <a:pt x="10617719" y="2419350"/>
                  <a:pt x="10598669" y="2419350"/>
                </a:cubicBezTo>
                <a:cubicBezTo>
                  <a:pt x="10598669" y="2419350"/>
                  <a:pt x="10560569" y="2419350"/>
                  <a:pt x="10585969" y="2406650"/>
                </a:cubicBezTo>
                <a:lnTo>
                  <a:pt x="10630419" y="2413000"/>
                </a:lnTo>
                <a:close/>
                <a:moveTo>
                  <a:pt x="4896368" y="2495550"/>
                </a:moveTo>
                <a:lnTo>
                  <a:pt x="4896368" y="2476500"/>
                </a:lnTo>
                <a:cubicBezTo>
                  <a:pt x="4915418" y="2463800"/>
                  <a:pt x="4947168" y="2444750"/>
                  <a:pt x="4947168" y="2425700"/>
                </a:cubicBezTo>
                <a:cubicBezTo>
                  <a:pt x="4947168" y="2413000"/>
                  <a:pt x="4940818" y="2419350"/>
                  <a:pt x="4934468" y="2413000"/>
                </a:cubicBezTo>
                <a:cubicBezTo>
                  <a:pt x="4940818" y="2413000"/>
                  <a:pt x="4959868" y="2419350"/>
                  <a:pt x="4972568" y="2432050"/>
                </a:cubicBezTo>
                <a:cubicBezTo>
                  <a:pt x="4966218" y="2451100"/>
                  <a:pt x="4909068" y="2489200"/>
                  <a:pt x="4896368" y="2495550"/>
                </a:cubicBezTo>
                <a:close/>
                <a:moveTo>
                  <a:pt x="4623318" y="2470150"/>
                </a:moveTo>
                <a:cubicBezTo>
                  <a:pt x="4616968" y="2470150"/>
                  <a:pt x="4616968" y="2476500"/>
                  <a:pt x="4597918" y="2476500"/>
                </a:cubicBezTo>
                <a:cubicBezTo>
                  <a:pt x="4585218" y="2476500"/>
                  <a:pt x="4553468" y="2438400"/>
                  <a:pt x="4553468" y="2419350"/>
                </a:cubicBezTo>
                <a:cubicBezTo>
                  <a:pt x="4597918" y="2406650"/>
                  <a:pt x="4578868" y="2438400"/>
                  <a:pt x="4623318" y="2438400"/>
                </a:cubicBezTo>
                <a:lnTo>
                  <a:pt x="4623318" y="2470150"/>
                </a:lnTo>
                <a:close/>
                <a:moveTo>
                  <a:pt x="1657868" y="2432050"/>
                </a:moveTo>
                <a:cubicBezTo>
                  <a:pt x="1657868" y="2432050"/>
                  <a:pt x="1651518" y="2432050"/>
                  <a:pt x="1645168" y="2425700"/>
                </a:cubicBezTo>
                <a:lnTo>
                  <a:pt x="1664218" y="2406650"/>
                </a:lnTo>
                <a:cubicBezTo>
                  <a:pt x="1664218" y="2413000"/>
                  <a:pt x="1664218" y="2425700"/>
                  <a:pt x="1657868" y="2432050"/>
                </a:cubicBezTo>
                <a:close/>
                <a:moveTo>
                  <a:pt x="11284469" y="2425700"/>
                </a:moveTo>
                <a:cubicBezTo>
                  <a:pt x="11284469" y="2419350"/>
                  <a:pt x="11290819" y="2406650"/>
                  <a:pt x="11290819" y="2400300"/>
                </a:cubicBezTo>
                <a:cubicBezTo>
                  <a:pt x="11290819" y="2406650"/>
                  <a:pt x="11290819" y="2419350"/>
                  <a:pt x="11284469" y="2425700"/>
                </a:cubicBezTo>
                <a:close/>
                <a:moveTo>
                  <a:pt x="1118118" y="2406650"/>
                </a:moveTo>
                <a:cubicBezTo>
                  <a:pt x="1143518" y="2406650"/>
                  <a:pt x="1175268" y="2419350"/>
                  <a:pt x="1194318" y="2432050"/>
                </a:cubicBezTo>
                <a:cubicBezTo>
                  <a:pt x="1200668" y="2501900"/>
                  <a:pt x="1207018" y="2578100"/>
                  <a:pt x="1200668" y="2641600"/>
                </a:cubicBezTo>
                <a:cubicBezTo>
                  <a:pt x="1219718" y="2667000"/>
                  <a:pt x="1257818" y="2667000"/>
                  <a:pt x="1257818" y="2698750"/>
                </a:cubicBezTo>
                <a:cubicBezTo>
                  <a:pt x="1257818" y="2711450"/>
                  <a:pt x="1232418" y="2730500"/>
                  <a:pt x="1226068" y="2755900"/>
                </a:cubicBezTo>
                <a:cubicBezTo>
                  <a:pt x="1219718" y="2768600"/>
                  <a:pt x="1226068" y="2794000"/>
                  <a:pt x="1219718" y="2813050"/>
                </a:cubicBezTo>
                <a:cubicBezTo>
                  <a:pt x="1219718" y="2819400"/>
                  <a:pt x="1213368" y="2825750"/>
                  <a:pt x="1200668" y="2825750"/>
                </a:cubicBezTo>
                <a:cubicBezTo>
                  <a:pt x="1181618" y="2825750"/>
                  <a:pt x="1130818" y="2800350"/>
                  <a:pt x="1124468" y="2781300"/>
                </a:cubicBezTo>
                <a:cubicBezTo>
                  <a:pt x="1111768" y="2787650"/>
                  <a:pt x="1099068" y="2806700"/>
                  <a:pt x="1105418" y="2825750"/>
                </a:cubicBezTo>
                <a:cubicBezTo>
                  <a:pt x="978418" y="2819400"/>
                  <a:pt x="959368" y="2819400"/>
                  <a:pt x="940318" y="2819400"/>
                </a:cubicBezTo>
                <a:lnTo>
                  <a:pt x="940318" y="2774950"/>
                </a:lnTo>
                <a:cubicBezTo>
                  <a:pt x="946668" y="2755900"/>
                  <a:pt x="953018" y="2730500"/>
                  <a:pt x="959368" y="2711450"/>
                </a:cubicBezTo>
                <a:cubicBezTo>
                  <a:pt x="953018" y="2705100"/>
                  <a:pt x="953018" y="2705100"/>
                  <a:pt x="940318" y="2705100"/>
                </a:cubicBezTo>
                <a:cubicBezTo>
                  <a:pt x="921268" y="2705100"/>
                  <a:pt x="908568" y="2705100"/>
                  <a:pt x="908568" y="2724150"/>
                </a:cubicBezTo>
                <a:cubicBezTo>
                  <a:pt x="908568" y="2736850"/>
                  <a:pt x="921268" y="2768600"/>
                  <a:pt x="921268" y="2781300"/>
                </a:cubicBezTo>
                <a:cubicBezTo>
                  <a:pt x="921268" y="2819400"/>
                  <a:pt x="870468" y="2825750"/>
                  <a:pt x="857768" y="2825750"/>
                </a:cubicBezTo>
                <a:cubicBezTo>
                  <a:pt x="845068" y="2825750"/>
                  <a:pt x="832368" y="2819400"/>
                  <a:pt x="826018" y="2813050"/>
                </a:cubicBezTo>
                <a:cubicBezTo>
                  <a:pt x="813318" y="2781300"/>
                  <a:pt x="794268" y="2730500"/>
                  <a:pt x="794268" y="2717800"/>
                </a:cubicBezTo>
                <a:cubicBezTo>
                  <a:pt x="794268" y="2692400"/>
                  <a:pt x="800618" y="2660650"/>
                  <a:pt x="826018" y="2660650"/>
                </a:cubicBezTo>
                <a:cubicBezTo>
                  <a:pt x="845068" y="2660650"/>
                  <a:pt x="870468" y="2686050"/>
                  <a:pt x="927618" y="2679700"/>
                </a:cubicBezTo>
                <a:cubicBezTo>
                  <a:pt x="921268" y="2660650"/>
                  <a:pt x="889518" y="2641600"/>
                  <a:pt x="857768" y="2647950"/>
                </a:cubicBezTo>
                <a:lnTo>
                  <a:pt x="857768" y="2463800"/>
                </a:lnTo>
                <a:cubicBezTo>
                  <a:pt x="851418" y="2393950"/>
                  <a:pt x="953018" y="2400300"/>
                  <a:pt x="991118" y="2400300"/>
                </a:cubicBezTo>
                <a:cubicBezTo>
                  <a:pt x="1003818" y="2400300"/>
                  <a:pt x="1073668" y="2406650"/>
                  <a:pt x="1118118" y="2406650"/>
                </a:cubicBezTo>
                <a:close/>
                <a:moveTo>
                  <a:pt x="743468" y="2413000"/>
                </a:moveTo>
                <a:cubicBezTo>
                  <a:pt x="743468" y="2406650"/>
                  <a:pt x="749818" y="2400300"/>
                  <a:pt x="756168" y="2406650"/>
                </a:cubicBezTo>
                <a:cubicBezTo>
                  <a:pt x="756168" y="2406650"/>
                  <a:pt x="749818" y="2413000"/>
                  <a:pt x="743468" y="2413000"/>
                </a:cubicBezTo>
                <a:close/>
                <a:moveTo>
                  <a:pt x="11938519" y="2393950"/>
                </a:moveTo>
                <a:cubicBezTo>
                  <a:pt x="11938519" y="2393950"/>
                  <a:pt x="11963919" y="2406650"/>
                  <a:pt x="11989319" y="2463800"/>
                </a:cubicBezTo>
                <a:cubicBezTo>
                  <a:pt x="11963919" y="2451100"/>
                  <a:pt x="11938519" y="2413000"/>
                  <a:pt x="11938519" y="2393950"/>
                </a:cubicBezTo>
                <a:close/>
                <a:moveTo>
                  <a:pt x="11633719" y="2387600"/>
                </a:moveTo>
                <a:cubicBezTo>
                  <a:pt x="11633719" y="2393950"/>
                  <a:pt x="11627369" y="2406650"/>
                  <a:pt x="11621019" y="2419350"/>
                </a:cubicBezTo>
                <a:cubicBezTo>
                  <a:pt x="11601969" y="2406650"/>
                  <a:pt x="11576569" y="2413000"/>
                  <a:pt x="11576569" y="2387600"/>
                </a:cubicBezTo>
                <a:lnTo>
                  <a:pt x="11633719" y="2387600"/>
                </a:lnTo>
                <a:close/>
                <a:moveTo>
                  <a:pt x="9004819" y="2393950"/>
                </a:moveTo>
                <a:cubicBezTo>
                  <a:pt x="8998469" y="2400300"/>
                  <a:pt x="8998469" y="2406650"/>
                  <a:pt x="8979419" y="2413000"/>
                </a:cubicBezTo>
                <a:cubicBezTo>
                  <a:pt x="8979419" y="2406650"/>
                  <a:pt x="8973069" y="2393950"/>
                  <a:pt x="8979419" y="2387600"/>
                </a:cubicBezTo>
                <a:lnTo>
                  <a:pt x="9004819" y="2393950"/>
                </a:lnTo>
                <a:close/>
                <a:moveTo>
                  <a:pt x="6845819" y="2387600"/>
                </a:moveTo>
                <a:cubicBezTo>
                  <a:pt x="6839469" y="2393950"/>
                  <a:pt x="6833119" y="2406650"/>
                  <a:pt x="6826769" y="2413000"/>
                </a:cubicBezTo>
                <a:lnTo>
                  <a:pt x="6826769" y="2387600"/>
                </a:lnTo>
                <a:lnTo>
                  <a:pt x="6845819" y="2387600"/>
                </a:lnTo>
                <a:close/>
                <a:moveTo>
                  <a:pt x="11474969" y="2393950"/>
                </a:moveTo>
                <a:cubicBezTo>
                  <a:pt x="11455919" y="2400300"/>
                  <a:pt x="11430519" y="2406650"/>
                  <a:pt x="11405119" y="2413000"/>
                </a:cubicBezTo>
                <a:cubicBezTo>
                  <a:pt x="11411469" y="2400300"/>
                  <a:pt x="11417819" y="2381250"/>
                  <a:pt x="11436869" y="2381250"/>
                </a:cubicBezTo>
                <a:cubicBezTo>
                  <a:pt x="11449569" y="2381250"/>
                  <a:pt x="11462269" y="2387600"/>
                  <a:pt x="11474969" y="2393950"/>
                </a:cubicBezTo>
                <a:close/>
                <a:moveTo>
                  <a:pt x="6280668" y="2432050"/>
                </a:moveTo>
                <a:cubicBezTo>
                  <a:pt x="6267968" y="2438400"/>
                  <a:pt x="6255268" y="2438400"/>
                  <a:pt x="6242568" y="2444750"/>
                </a:cubicBezTo>
                <a:cubicBezTo>
                  <a:pt x="6248918" y="2425700"/>
                  <a:pt x="6299718" y="2381250"/>
                  <a:pt x="6318768" y="2381250"/>
                </a:cubicBezTo>
                <a:cubicBezTo>
                  <a:pt x="6306068" y="2400300"/>
                  <a:pt x="6293368" y="2419350"/>
                  <a:pt x="6280668" y="2432050"/>
                </a:cubicBezTo>
                <a:close/>
                <a:moveTo>
                  <a:pt x="2686569" y="2387600"/>
                </a:moveTo>
                <a:cubicBezTo>
                  <a:pt x="2654819" y="2413000"/>
                  <a:pt x="2604019" y="2400300"/>
                  <a:pt x="2591319" y="2470150"/>
                </a:cubicBezTo>
                <a:lnTo>
                  <a:pt x="2623069" y="2470150"/>
                </a:lnTo>
                <a:cubicBezTo>
                  <a:pt x="2635769" y="2463800"/>
                  <a:pt x="2642119" y="2457450"/>
                  <a:pt x="2654819" y="2457450"/>
                </a:cubicBezTo>
                <a:cubicBezTo>
                  <a:pt x="2673869" y="2457450"/>
                  <a:pt x="2686569" y="2476500"/>
                  <a:pt x="2692919" y="2489200"/>
                </a:cubicBezTo>
                <a:cubicBezTo>
                  <a:pt x="2642119" y="2470150"/>
                  <a:pt x="2578619" y="2501900"/>
                  <a:pt x="2527819" y="2559050"/>
                </a:cubicBezTo>
                <a:cubicBezTo>
                  <a:pt x="2534169" y="2565400"/>
                  <a:pt x="2546869" y="2571750"/>
                  <a:pt x="2559569" y="2571750"/>
                </a:cubicBezTo>
                <a:cubicBezTo>
                  <a:pt x="2534169" y="2616200"/>
                  <a:pt x="2502419" y="2667000"/>
                  <a:pt x="2464319" y="2711450"/>
                </a:cubicBezTo>
                <a:cubicBezTo>
                  <a:pt x="2464319" y="2717800"/>
                  <a:pt x="2457969" y="2730500"/>
                  <a:pt x="2470669" y="2730500"/>
                </a:cubicBezTo>
                <a:cubicBezTo>
                  <a:pt x="2534169" y="2730500"/>
                  <a:pt x="2578619" y="2590800"/>
                  <a:pt x="2654819" y="2590800"/>
                </a:cubicBezTo>
                <a:cubicBezTo>
                  <a:pt x="2667519" y="2590800"/>
                  <a:pt x="2680219" y="2597150"/>
                  <a:pt x="2680219" y="2609850"/>
                </a:cubicBezTo>
                <a:cubicBezTo>
                  <a:pt x="2680219" y="2609850"/>
                  <a:pt x="2629419" y="2736850"/>
                  <a:pt x="2629419" y="2794000"/>
                </a:cubicBezTo>
                <a:cubicBezTo>
                  <a:pt x="2629419" y="2832100"/>
                  <a:pt x="2648469" y="2876550"/>
                  <a:pt x="2673869" y="2927350"/>
                </a:cubicBezTo>
                <a:cubicBezTo>
                  <a:pt x="2642119" y="2933700"/>
                  <a:pt x="2584969" y="2940050"/>
                  <a:pt x="2565919" y="2940050"/>
                </a:cubicBezTo>
                <a:cubicBezTo>
                  <a:pt x="2553219" y="2940050"/>
                  <a:pt x="2540519" y="2940050"/>
                  <a:pt x="2534169" y="2933700"/>
                </a:cubicBezTo>
                <a:cubicBezTo>
                  <a:pt x="2508769" y="2927350"/>
                  <a:pt x="2464319" y="2908300"/>
                  <a:pt x="2445269" y="2876550"/>
                </a:cubicBezTo>
                <a:cubicBezTo>
                  <a:pt x="2426219" y="2844800"/>
                  <a:pt x="2419869" y="2787650"/>
                  <a:pt x="2419869" y="2774950"/>
                </a:cubicBezTo>
                <a:cubicBezTo>
                  <a:pt x="2419869" y="2755900"/>
                  <a:pt x="2426219" y="2724150"/>
                  <a:pt x="2426219" y="2698750"/>
                </a:cubicBezTo>
                <a:cubicBezTo>
                  <a:pt x="2445269" y="2654300"/>
                  <a:pt x="2432569" y="2647950"/>
                  <a:pt x="2457969" y="2616200"/>
                </a:cubicBezTo>
                <a:cubicBezTo>
                  <a:pt x="2457969" y="2603500"/>
                  <a:pt x="2451619" y="2578100"/>
                  <a:pt x="2464319" y="2571750"/>
                </a:cubicBezTo>
                <a:cubicBezTo>
                  <a:pt x="2483369" y="2540000"/>
                  <a:pt x="2521469" y="2514600"/>
                  <a:pt x="2534169" y="2489200"/>
                </a:cubicBezTo>
                <a:cubicBezTo>
                  <a:pt x="2553219" y="2457450"/>
                  <a:pt x="2559569" y="2419350"/>
                  <a:pt x="2591319" y="2393950"/>
                </a:cubicBezTo>
                <a:cubicBezTo>
                  <a:pt x="2604019" y="2381250"/>
                  <a:pt x="2635769" y="2387600"/>
                  <a:pt x="2654819" y="2381250"/>
                </a:cubicBezTo>
                <a:cubicBezTo>
                  <a:pt x="2673869" y="2381250"/>
                  <a:pt x="2680219" y="2387600"/>
                  <a:pt x="2686569" y="2387600"/>
                </a:cubicBezTo>
                <a:close/>
                <a:moveTo>
                  <a:pt x="5709168" y="2432050"/>
                </a:moveTo>
                <a:cubicBezTo>
                  <a:pt x="5721868" y="2432050"/>
                  <a:pt x="5715518" y="2413000"/>
                  <a:pt x="5734568" y="2413000"/>
                </a:cubicBezTo>
                <a:cubicBezTo>
                  <a:pt x="5747268" y="2413000"/>
                  <a:pt x="5766318" y="2419350"/>
                  <a:pt x="5772668" y="2438400"/>
                </a:cubicBezTo>
                <a:cubicBezTo>
                  <a:pt x="5804418" y="2501900"/>
                  <a:pt x="5817118" y="2559050"/>
                  <a:pt x="5886968" y="2635250"/>
                </a:cubicBezTo>
                <a:cubicBezTo>
                  <a:pt x="5880618" y="2647950"/>
                  <a:pt x="5861568" y="2667000"/>
                  <a:pt x="5861568" y="2686050"/>
                </a:cubicBezTo>
                <a:cubicBezTo>
                  <a:pt x="5861568" y="2698750"/>
                  <a:pt x="5880618" y="2730500"/>
                  <a:pt x="5880618" y="2749550"/>
                </a:cubicBezTo>
                <a:lnTo>
                  <a:pt x="5880618" y="2787650"/>
                </a:lnTo>
                <a:cubicBezTo>
                  <a:pt x="5848868" y="2800350"/>
                  <a:pt x="5861568" y="2794000"/>
                  <a:pt x="5798068" y="2787650"/>
                </a:cubicBezTo>
                <a:cubicBezTo>
                  <a:pt x="5798068" y="2819400"/>
                  <a:pt x="5804418" y="2857500"/>
                  <a:pt x="5798068" y="2889250"/>
                </a:cubicBezTo>
                <a:cubicBezTo>
                  <a:pt x="5791718" y="2889250"/>
                  <a:pt x="5785368" y="2882900"/>
                  <a:pt x="5766318" y="2882900"/>
                </a:cubicBezTo>
                <a:cubicBezTo>
                  <a:pt x="5753618" y="2882900"/>
                  <a:pt x="5753618" y="2895600"/>
                  <a:pt x="5740918" y="2895600"/>
                </a:cubicBezTo>
                <a:cubicBezTo>
                  <a:pt x="5721868" y="2895600"/>
                  <a:pt x="5721868" y="2876550"/>
                  <a:pt x="5702818" y="2870200"/>
                </a:cubicBezTo>
                <a:lnTo>
                  <a:pt x="5702818" y="2851150"/>
                </a:lnTo>
                <a:cubicBezTo>
                  <a:pt x="5702818" y="2838450"/>
                  <a:pt x="5721868" y="2794000"/>
                  <a:pt x="5721868" y="2781300"/>
                </a:cubicBezTo>
                <a:cubicBezTo>
                  <a:pt x="5721868" y="2762250"/>
                  <a:pt x="5658368" y="2717800"/>
                  <a:pt x="5626618" y="2679700"/>
                </a:cubicBezTo>
                <a:lnTo>
                  <a:pt x="5601218" y="2679700"/>
                </a:lnTo>
                <a:cubicBezTo>
                  <a:pt x="5601218" y="2679700"/>
                  <a:pt x="5594868" y="2673350"/>
                  <a:pt x="5594868" y="2692400"/>
                </a:cubicBezTo>
                <a:cubicBezTo>
                  <a:pt x="5594868" y="2705100"/>
                  <a:pt x="5607568" y="2717800"/>
                  <a:pt x="5607568" y="2736850"/>
                </a:cubicBezTo>
                <a:cubicBezTo>
                  <a:pt x="5607568" y="2774950"/>
                  <a:pt x="5563118" y="2787650"/>
                  <a:pt x="5550418" y="2800350"/>
                </a:cubicBezTo>
                <a:cubicBezTo>
                  <a:pt x="5550418" y="2825750"/>
                  <a:pt x="5550418" y="2857500"/>
                  <a:pt x="5544068" y="2889250"/>
                </a:cubicBezTo>
                <a:cubicBezTo>
                  <a:pt x="5512318" y="2851150"/>
                  <a:pt x="5480568" y="2781300"/>
                  <a:pt x="5480568" y="2749550"/>
                </a:cubicBezTo>
                <a:cubicBezTo>
                  <a:pt x="5480568" y="2736850"/>
                  <a:pt x="5493268" y="2749550"/>
                  <a:pt x="5493268" y="2743200"/>
                </a:cubicBezTo>
                <a:cubicBezTo>
                  <a:pt x="5499618" y="2730500"/>
                  <a:pt x="5505968" y="2711450"/>
                  <a:pt x="5505968" y="2698750"/>
                </a:cubicBezTo>
                <a:cubicBezTo>
                  <a:pt x="5505968" y="2679700"/>
                  <a:pt x="5499618" y="2647950"/>
                  <a:pt x="5493268" y="2622550"/>
                </a:cubicBezTo>
                <a:cubicBezTo>
                  <a:pt x="5499618" y="2622550"/>
                  <a:pt x="5505968" y="2635250"/>
                  <a:pt x="5512318" y="2641600"/>
                </a:cubicBezTo>
                <a:cubicBezTo>
                  <a:pt x="5518668" y="2622550"/>
                  <a:pt x="5531368" y="2597150"/>
                  <a:pt x="5531368" y="2584450"/>
                </a:cubicBezTo>
                <a:cubicBezTo>
                  <a:pt x="5531368" y="2565400"/>
                  <a:pt x="5512318" y="2565400"/>
                  <a:pt x="5499618" y="2565400"/>
                </a:cubicBezTo>
                <a:cubicBezTo>
                  <a:pt x="5505968" y="2559050"/>
                  <a:pt x="5505968" y="2552700"/>
                  <a:pt x="5512318" y="2546350"/>
                </a:cubicBezTo>
                <a:cubicBezTo>
                  <a:pt x="5518668" y="2546350"/>
                  <a:pt x="5505968" y="2565400"/>
                  <a:pt x="5518668" y="2565400"/>
                </a:cubicBezTo>
                <a:cubicBezTo>
                  <a:pt x="5531368" y="2565400"/>
                  <a:pt x="5544068" y="2520950"/>
                  <a:pt x="5550418" y="2520950"/>
                </a:cubicBezTo>
                <a:cubicBezTo>
                  <a:pt x="5594868" y="2463800"/>
                  <a:pt x="5626618" y="2387600"/>
                  <a:pt x="5671068" y="2368550"/>
                </a:cubicBezTo>
                <a:cubicBezTo>
                  <a:pt x="5671068" y="2381250"/>
                  <a:pt x="5677418" y="2432050"/>
                  <a:pt x="5709168" y="2432050"/>
                </a:cubicBezTo>
                <a:close/>
                <a:moveTo>
                  <a:pt x="5417068" y="2413000"/>
                </a:moveTo>
                <a:cubicBezTo>
                  <a:pt x="5398018" y="2406650"/>
                  <a:pt x="5372618" y="2393950"/>
                  <a:pt x="5353568" y="2374900"/>
                </a:cubicBezTo>
                <a:lnTo>
                  <a:pt x="5378968" y="2368550"/>
                </a:lnTo>
                <a:cubicBezTo>
                  <a:pt x="5391668" y="2381250"/>
                  <a:pt x="5410718" y="2400300"/>
                  <a:pt x="5417068" y="2413000"/>
                </a:cubicBezTo>
                <a:close/>
                <a:moveTo>
                  <a:pt x="4502668" y="2374900"/>
                </a:moveTo>
                <a:cubicBezTo>
                  <a:pt x="4509018" y="2381250"/>
                  <a:pt x="4509018" y="2387600"/>
                  <a:pt x="4509018" y="2393950"/>
                </a:cubicBezTo>
                <a:cubicBezTo>
                  <a:pt x="4496318" y="2387600"/>
                  <a:pt x="4483618" y="2381250"/>
                  <a:pt x="4477268" y="2368550"/>
                </a:cubicBezTo>
                <a:cubicBezTo>
                  <a:pt x="4483618" y="2374900"/>
                  <a:pt x="4502668" y="2374900"/>
                  <a:pt x="4502668" y="2374900"/>
                </a:cubicBezTo>
                <a:close/>
                <a:moveTo>
                  <a:pt x="10966969" y="2368550"/>
                </a:moveTo>
                <a:cubicBezTo>
                  <a:pt x="10960619" y="2374900"/>
                  <a:pt x="10947919" y="2381250"/>
                  <a:pt x="10941569" y="2381250"/>
                </a:cubicBezTo>
                <a:lnTo>
                  <a:pt x="10941569" y="2362200"/>
                </a:lnTo>
                <a:cubicBezTo>
                  <a:pt x="10947919" y="2362200"/>
                  <a:pt x="10960619" y="2368550"/>
                  <a:pt x="10966969" y="2368550"/>
                </a:cubicBezTo>
                <a:close/>
                <a:moveTo>
                  <a:pt x="10706619" y="2362200"/>
                </a:moveTo>
                <a:lnTo>
                  <a:pt x="10719319" y="2374900"/>
                </a:lnTo>
                <a:cubicBezTo>
                  <a:pt x="10712969" y="2381250"/>
                  <a:pt x="10700269" y="2374900"/>
                  <a:pt x="10687569" y="2362200"/>
                </a:cubicBezTo>
                <a:lnTo>
                  <a:pt x="10706619" y="2362200"/>
                </a:lnTo>
                <a:close/>
                <a:moveTo>
                  <a:pt x="7588769" y="2425700"/>
                </a:moveTo>
                <a:lnTo>
                  <a:pt x="7569719" y="2425700"/>
                </a:lnTo>
                <a:cubicBezTo>
                  <a:pt x="7582419" y="2406650"/>
                  <a:pt x="7595119" y="2381250"/>
                  <a:pt x="7614169" y="2362200"/>
                </a:cubicBezTo>
                <a:cubicBezTo>
                  <a:pt x="7607819" y="2381250"/>
                  <a:pt x="7595119" y="2406650"/>
                  <a:pt x="7588769" y="2425700"/>
                </a:cubicBezTo>
                <a:close/>
                <a:moveTo>
                  <a:pt x="7385569" y="2362200"/>
                </a:moveTo>
                <a:cubicBezTo>
                  <a:pt x="7385569" y="2362200"/>
                  <a:pt x="7398269" y="2355850"/>
                  <a:pt x="7385569" y="2387600"/>
                </a:cubicBezTo>
                <a:lnTo>
                  <a:pt x="7385569" y="2393950"/>
                </a:lnTo>
                <a:lnTo>
                  <a:pt x="7385569" y="2362200"/>
                </a:lnTo>
                <a:close/>
                <a:moveTo>
                  <a:pt x="6915669" y="2393950"/>
                </a:moveTo>
                <a:cubicBezTo>
                  <a:pt x="6909319" y="2400300"/>
                  <a:pt x="6902969" y="2413000"/>
                  <a:pt x="6896619" y="2425700"/>
                </a:cubicBezTo>
                <a:lnTo>
                  <a:pt x="6858519" y="2425700"/>
                </a:lnTo>
                <a:cubicBezTo>
                  <a:pt x="6864869" y="2406650"/>
                  <a:pt x="6871219" y="2381250"/>
                  <a:pt x="6877569" y="2362200"/>
                </a:cubicBezTo>
                <a:cubicBezTo>
                  <a:pt x="6890269" y="2368550"/>
                  <a:pt x="6902969" y="2381250"/>
                  <a:pt x="6915669" y="2393950"/>
                </a:cubicBezTo>
                <a:close/>
                <a:moveTo>
                  <a:pt x="3677168" y="2362200"/>
                </a:moveTo>
                <a:cubicBezTo>
                  <a:pt x="3677168" y="2362200"/>
                  <a:pt x="3683518" y="2355850"/>
                  <a:pt x="3683518" y="2381250"/>
                </a:cubicBezTo>
                <a:cubicBezTo>
                  <a:pt x="3683518" y="2387600"/>
                  <a:pt x="3677168" y="2374900"/>
                  <a:pt x="3677168" y="2362200"/>
                </a:cubicBezTo>
                <a:close/>
                <a:moveTo>
                  <a:pt x="1334018" y="2362200"/>
                </a:moveTo>
                <a:cubicBezTo>
                  <a:pt x="1334018" y="2362200"/>
                  <a:pt x="1327668" y="2368550"/>
                  <a:pt x="1327668" y="2362200"/>
                </a:cubicBezTo>
                <a:lnTo>
                  <a:pt x="1334018" y="2362200"/>
                </a:lnTo>
                <a:close/>
                <a:moveTo>
                  <a:pt x="10363719" y="2419350"/>
                </a:moveTo>
                <a:lnTo>
                  <a:pt x="10484369" y="2419350"/>
                </a:lnTo>
                <a:cubicBezTo>
                  <a:pt x="10522469" y="2425700"/>
                  <a:pt x="10554219" y="2432050"/>
                  <a:pt x="10585969" y="2438400"/>
                </a:cubicBezTo>
                <a:cubicBezTo>
                  <a:pt x="10611369" y="2444750"/>
                  <a:pt x="10674869" y="2451100"/>
                  <a:pt x="10706619" y="2470150"/>
                </a:cubicBezTo>
                <a:cubicBezTo>
                  <a:pt x="10725669" y="2482850"/>
                  <a:pt x="10738369" y="2508250"/>
                  <a:pt x="10751069" y="2520950"/>
                </a:cubicBezTo>
                <a:cubicBezTo>
                  <a:pt x="10763769" y="2527300"/>
                  <a:pt x="10782819" y="2527300"/>
                  <a:pt x="10795519" y="2527300"/>
                </a:cubicBezTo>
                <a:cubicBezTo>
                  <a:pt x="10782819" y="2533650"/>
                  <a:pt x="10770119" y="2546350"/>
                  <a:pt x="10757419" y="2546350"/>
                </a:cubicBezTo>
                <a:cubicBezTo>
                  <a:pt x="10738369" y="2546350"/>
                  <a:pt x="10712969" y="2476500"/>
                  <a:pt x="10674869" y="2463800"/>
                </a:cubicBezTo>
                <a:cubicBezTo>
                  <a:pt x="10573269" y="2432050"/>
                  <a:pt x="10458969" y="2432050"/>
                  <a:pt x="10357369" y="2413000"/>
                </a:cubicBezTo>
                <a:cubicBezTo>
                  <a:pt x="10325619" y="2406650"/>
                  <a:pt x="10306569" y="2374900"/>
                  <a:pt x="10293869" y="2355850"/>
                </a:cubicBezTo>
                <a:cubicBezTo>
                  <a:pt x="10306569" y="2368550"/>
                  <a:pt x="10338319" y="2393950"/>
                  <a:pt x="10363719" y="2419350"/>
                </a:cubicBezTo>
                <a:close/>
                <a:moveTo>
                  <a:pt x="9785869" y="2387600"/>
                </a:moveTo>
                <a:lnTo>
                  <a:pt x="9741419" y="2387600"/>
                </a:lnTo>
                <a:cubicBezTo>
                  <a:pt x="9741419" y="2381250"/>
                  <a:pt x="9741419" y="2374900"/>
                  <a:pt x="9735069" y="2368550"/>
                </a:cubicBezTo>
                <a:cubicBezTo>
                  <a:pt x="9741419" y="2362200"/>
                  <a:pt x="9754119" y="2362200"/>
                  <a:pt x="9785869" y="2355850"/>
                </a:cubicBezTo>
                <a:lnTo>
                  <a:pt x="9785869" y="2387600"/>
                </a:lnTo>
                <a:close/>
                <a:moveTo>
                  <a:pt x="7004569" y="2362200"/>
                </a:moveTo>
                <a:cubicBezTo>
                  <a:pt x="6998219" y="2362200"/>
                  <a:pt x="6985519" y="2362200"/>
                  <a:pt x="6985519" y="2355850"/>
                </a:cubicBezTo>
                <a:cubicBezTo>
                  <a:pt x="6991869" y="2355850"/>
                  <a:pt x="6998219" y="2362200"/>
                  <a:pt x="7004569" y="2362200"/>
                </a:cubicBezTo>
                <a:close/>
                <a:moveTo>
                  <a:pt x="235468" y="2362200"/>
                </a:moveTo>
                <a:cubicBezTo>
                  <a:pt x="229118" y="2355850"/>
                  <a:pt x="235468" y="2349500"/>
                  <a:pt x="241818" y="2349500"/>
                </a:cubicBezTo>
                <a:cubicBezTo>
                  <a:pt x="241818" y="2349500"/>
                  <a:pt x="235468" y="2355850"/>
                  <a:pt x="235468" y="2362200"/>
                </a:cubicBezTo>
                <a:close/>
                <a:moveTo>
                  <a:pt x="11925819" y="2387600"/>
                </a:moveTo>
                <a:cubicBezTo>
                  <a:pt x="11932169" y="2381250"/>
                  <a:pt x="11938519" y="2368550"/>
                  <a:pt x="11938519" y="2355850"/>
                </a:cubicBezTo>
                <a:cubicBezTo>
                  <a:pt x="11963919" y="2368550"/>
                  <a:pt x="11995669" y="2387600"/>
                  <a:pt x="12027419" y="2413000"/>
                </a:cubicBezTo>
                <a:lnTo>
                  <a:pt x="12027419" y="2597150"/>
                </a:lnTo>
                <a:cubicBezTo>
                  <a:pt x="12021069" y="2609850"/>
                  <a:pt x="12014719" y="2616200"/>
                  <a:pt x="12014719" y="2635250"/>
                </a:cubicBezTo>
                <a:cubicBezTo>
                  <a:pt x="12014719" y="2647950"/>
                  <a:pt x="12021069" y="2660650"/>
                  <a:pt x="12027419" y="2698750"/>
                </a:cubicBezTo>
                <a:lnTo>
                  <a:pt x="12008369" y="2698750"/>
                </a:lnTo>
                <a:cubicBezTo>
                  <a:pt x="12027419" y="2660650"/>
                  <a:pt x="11976619" y="2641600"/>
                  <a:pt x="11951219" y="2641600"/>
                </a:cubicBezTo>
                <a:lnTo>
                  <a:pt x="11970269" y="2641600"/>
                </a:lnTo>
                <a:cubicBezTo>
                  <a:pt x="11970269" y="2635250"/>
                  <a:pt x="11963919" y="2635250"/>
                  <a:pt x="11963919" y="2622550"/>
                </a:cubicBezTo>
                <a:cubicBezTo>
                  <a:pt x="11963919" y="2603500"/>
                  <a:pt x="12002019" y="2578100"/>
                  <a:pt x="12021069" y="2552700"/>
                </a:cubicBezTo>
                <a:lnTo>
                  <a:pt x="12002019" y="2533650"/>
                </a:lnTo>
                <a:cubicBezTo>
                  <a:pt x="11995669" y="2533650"/>
                  <a:pt x="11989319" y="2546350"/>
                  <a:pt x="11982969" y="2559050"/>
                </a:cubicBezTo>
                <a:cubicBezTo>
                  <a:pt x="11970269" y="2495550"/>
                  <a:pt x="11938519" y="2406650"/>
                  <a:pt x="11862319" y="2406650"/>
                </a:cubicBezTo>
                <a:cubicBezTo>
                  <a:pt x="11830569" y="2406650"/>
                  <a:pt x="11805169" y="2425700"/>
                  <a:pt x="11805169" y="2451100"/>
                </a:cubicBezTo>
                <a:cubicBezTo>
                  <a:pt x="11805169" y="2463800"/>
                  <a:pt x="11817869" y="2457450"/>
                  <a:pt x="11817869" y="2470150"/>
                </a:cubicBezTo>
                <a:cubicBezTo>
                  <a:pt x="11817869" y="2489200"/>
                  <a:pt x="11805169" y="2489200"/>
                  <a:pt x="11805169" y="2501900"/>
                </a:cubicBezTo>
                <a:cubicBezTo>
                  <a:pt x="11805169" y="2520950"/>
                  <a:pt x="11830569" y="2533650"/>
                  <a:pt x="11836919" y="2533650"/>
                </a:cubicBezTo>
                <a:cubicBezTo>
                  <a:pt x="11843269" y="2546350"/>
                  <a:pt x="11849619" y="2565400"/>
                  <a:pt x="11862319" y="2578100"/>
                </a:cubicBezTo>
                <a:cubicBezTo>
                  <a:pt x="11836919" y="2578100"/>
                  <a:pt x="11779769" y="2527300"/>
                  <a:pt x="11779769" y="2508250"/>
                </a:cubicBezTo>
                <a:cubicBezTo>
                  <a:pt x="11779769" y="2489200"/>
                  <a:pt x="11792469" y="2438400"/>
                  <a:pt x="11792469" y="2406650"/>
                </a:cubicBezTo>
                <a:lnTo>
                  <a:pt x="11792469" y="2393950"/>
                </a:lnTo>
                <a:cubicBezTo>
                  <a:pt x="11798819" y="2362200"/>
                  <a:pt x="11836919" y="2336800"/>
                  <a:pt x="11849619" y="2336800"/>
                </a:cubicBezTo>
                <a:cubicBezTo>
                  <a:pt x="11862319" y="2336800"/>
                  <a:pt x="11900419" y="2374900"/>
                  <a:pt x="11925819" y="2387600"/>
                </a:cubicBezTo>
                <a:close/>
                <a:moveTo>
                  <a:pt x="9036569" y="2432050"/>
                </a:moveTo>
                <a:cubicBezTo>
                  <a:pt x="9036569" y="2451100"/>
                  <a:pt x="9011169" y="2533650"/>
                  <a:pt x="9011169" y="2552700"/>
                </a:cubicBezTo>
                <a:cubicBezTo>
                  <a:pt x="9011169" y="2565400"/>
                  <a:pt x="9017519" y="2584450"/>
                  <a:pt x="9023869" y="2603500"/>
                </a:cubicBezTo>
                <a:lnTo>
                  <a:pt x="8985769" y="2603500"/>
                </a:lnTo>
                <a:cubicBezTo>
                  <a:pt x="8979419" y="2597150"/>
                  <a:pt x="8979419" y="2597150"/>
                  <a:pt x="8979419" y="2584450"/>
                </a:cubicBezTo>
                <a:cubicBezTo>
                  <a:pt x="8979419" y="2571750"/>
                  <a:pt x="8858769" y="2597150"/>
                  <a:pt x="8858769" y="2463800"/>
                </a:cubicBezTo>
                <a:lnTo>
                  <a:pt x="8858769" y="2444750"/>
                </a:lnTo>
                <a:cubicBezTo>
                  <a:pt x="8871469" y="2425700"/>
                  <a:pt x="8890519" y="2451100"/>
                  <a:pt x="8915919" y="2381250"/>
                </a:cubicBezTo>
                <a:lnTo>
                  <a:pt x="8884169" y="2381250"/>
                </a:lnTo>
                <a:lnTo>
                  <a:pt x="8884169" y="2355850"/>
                </a:lnTo>
                <a:cubicBezTo>
                  <a:pt x="8903219" y="2343150"/>
                  <a:pt x="8922269" y="2336800"/>
                  <a:pt x="8934969" y="2336800"/>
                </a:cubicBezTo>
                <a:cubicBezTo>
                  <a:pt x="8998469" y="2336800"/>
                  <a:pt x="9036569" y="2406650"/>
                  <a:pt x="9036569" y="2432050"/>
                </a:cubicBezTo>
                <a:close/>
                <a:moveTo>
                  <a:pt x="6204468" y="2362200"/>
                </a:moveTo>
                <a:cubicBezTo>
                  <a:pt x="6204468" y="2368550"/>
                  <a:pt x="6210818" y="2381250"/>
                  <a:pt x="6191768" y="2381250"/>
                </a:cubicBezTo>
                <a:cubicBezTo>
                  <a:pt x="6179068" y="2381250"/>
                  <a:pt x="6160018" y="2368550"/>
                  <a:pt x="6147318" y="2355850"/>
                </a:cubicBezTo>
                <a:cubicBezTo>
                  <a:pt x="6147318" y="2349500"/>
                  <a:pt x="6153668" y="2343150"/>
                  <a:pt x="6160018" y="2336800"/>
                </a:cubicBezTo>
                <a:cubicBezTo>
                  <a:pt x="6172718" y="2343150"/>
                  <a:pt x="6191768" y="2355850"/>
                  <a:pt x="6204468" y="2362200"/>
                </a:cubicBezTo>
                <a:close/>
                <a:moveTo>
                  <a:pt x="5632968" y="2368550"/>
                </a:moveTo>
                <a:cubicBezTo>
                  <a:pt x="5632968" y="2368550"/>
                  <a:pt x="5632968" y="2362200"/>
                  <a:pt x="5626618" y="2355850"/>
                </a:cubicBezTo>
                <a:cubicBezTo>
                  <a:pt x="5632968" y="2355850"/>
                  <a:pt x="5645668" y="2343150"/>
                  <a:pt x="5658368" y="2336800"/>
                </a:cubicBezTo>
                <a:cubicBezTo>
                  <a:pt x="5658368" y="2343150"/>
                  <a:pt x="5645668" y="2355850"/>
                  <a:pt x="5632968" y="2368550"/>
                </a:cubicBezTo>
                <a:close/>
                <a:moveTo>
                  <a:pt x="10236719" y="2349500"/>
                </a:moveTo>
                <a:cubicBezTo>
                  <a:pt x="10236719" y="2349500"/>
                  <a:pt x="10224019" y="2374900"/>
                  <a:pt x="10204969" y="2387600"/>
                </a:cubicBezTo>
                <a:cubicBezTo>
                  <a:pt x="10211319" y="2368550"/>
                  <a:pt x="10224019" y="2343150"/>
                  <a:pt x="10230369" y="2330450"/>
                </a:cubicBezTo>
                <a:cubicBezTo>
                  <a:pt x="10236719" y="2336800"/>
                  <a:pt x="10236719" y="2330450"/>
                  <a:pt x="10236719" y="2349500"/>
                </a:cubicBezTo>
                <a:close/>
                <a:moveTo>
                  <a:pt x="4921768" y="2336800"/>
                </a:moveTo>
                <a:lnTo>
                  <a:pt x="4921768" y="2355850"/>
                </a:lnTo>
                <a:cubicBezTo>
                  <a:pt x="4915418" y="2349500"/>
                  <a:pt x="4909068" y="2336800"/>
                  <a:pt x="4909068" y="2330450"/>
                </a:cubicBezTo>
                <a:cubicBezTo>
                  <a:pt x="4909068" y="2330450"/>
                  <a:pt x="4921768" y="2324100"/>
                  <a:pt x="4921768" y="2336800"/>
                </a:cubicBezTo>
                <a:close/>
                <a:moveTo>
                  <a:pt x="9512819" y="2451100"/>
                </a:moveTo>
                <a:cubicBezTo>
                  <a:pt x="9525519" y="2476500"/>
                  <a:pt x="9550919" y="2501900"/>
                  <a:pt x="9563619" y="2527300"/>
                </a:cubicBezTo>
                <a:cubicBezTo>
                  <a:pt x="9481069" y="2463800"/>
                  <a:pt x="9506469" y="2387600"/>
                  <a:pt x="9481069" y="2324100"/>
                </a:cubicBezTo>
                <a:cubicBezTo>
                  <a:pt x="9506469" y="2355850"/>
                  <a:pt x="9493769" y="2406650"/>
                  <a:pt x="9512819" y="2451100"/>
                </a:cubicBezTo>
                <a:close/>
                <a:moveTo>
                  <a:pt x="9550919" y="2400300"/>
                </a:moveTo>
                <a:cubicBezTo>
                  <a:pt x="9550919" y="2374900"/>
                  <a:pt x="9569969" y="2330450"/>
                  <a:pt x="9576319" y="2317750"/>
                </a:cubicBezTo>
                <a:cubicBezTo>
                  <a:pt x="9576319" y="2336800"/>
                  <a:pt x="9563619" y="2368550"/>
                  <a:pt x="9550919" y="2400300"/>
                </a:cubicBezTo>
                <a:close/>
                <a:moveTo>
                  <a:pt x="1994418" y="2381250"/>
                </a:moveTo>
                <a:cubicBezTo>
                  <a:pt x="2007118" y="2362200"/>
                  <a:pt x="2026168" y="2336800"/>
                  <a:pt x="2038868" y="2317750"/>
                </a:cubicBezTo>
                <a:cubicBezTo>
                  <a:pt x="2038868" y="2324100"/>
                  <a:pt x="2032518" y="2368550"/>
                  <a:pt x="1994418" y="2381250"/>
                </a:cubicBezTo>
                <a:close/>
                <a:moveTo>
                  <a:pt x="6858519" y="2311400"/>
                </a:moveTo>
                <a:cubicBezTo>
                  <a:pt x="6858519" y="2317750"/>
                  <a:pt x="6852169" y="2317750"/>
                  <a:pt x="6852169" y="2311400"/>
                </a:cubicBezTo>
                <a:lnTo>
                  <a:pt x="6858519" y="2311400"/>
                </a:lnTo>
                <a:close/>
                <a:moveTo>
                  <a:pt x="6458468" y="2311400"/>
                </a:moveTo>
                <a:cubicBezTo>
                  <a:pt x="6502919" y="2343150"/>
                  <a:pt x="6490219" y="2400300"/>
                  <a:pt x="6528319" y="2419350"/>
                </a:cubicBezTo>
                <a:cubicBezTo>
                  <a:pt x="6547369" y="2432050"/>
                  <a:pt x="6585469" y="2432050"/>
                  <a:pt x="6617219" y="2432050"/>
                </a:cubicBezTo>
                <a:cubicBezTo>
                  <a:pt x="6610869" y="2451100"/>
                  <a:pt x="6585469" y="2482850"/>
                  <a:pt x="6560069" y="2489200"/>
                </a:cubicBezTo>
                <a:cubicBezTo>
                  <a:pt x="6547369" y="2495550"/>
                  <a:pt x="6528319" y="2495550"/>
                  <a:pt x="6515619" y="2495550"/>
                </a:cubicBezTo>
                <a:cubicBezTo>
                  <a:pt x="6483869" y="2565400"/>
                  <a:pt x="6458468" y="2673350"/>
                  <a:pt x="6388618" y="2743200"/>
                </a:cubicBezTo>
                <a:cubicBezTo>
                  <a:pt x="6382268" y="2749550"/>
                  <a:pt x="6363218" y="2749550"/>
                  <a:pt x="6350518" y="2749550"/>
                </a:cubicBezTo>
                <a:cubicBezTo>
                  <a:pt x="6344168" y="2755900"/>
                  <a:pt x="6344168" y="2768600"/>
                  <a:pt x="6337818" y="2768600"/>
                </a:cubicBezTo>
                <a:cubicBezTo>
                  <a:pt x="6331468" y="2774950"/>
                  <a:pt x="6312418" y="2787650"/>
                  <a:pt x="6293368" y="2787650"/>
                </a:cubicBezTo>
                <a:cubicBezTo>
                  <a:pt x="6274318" y="2787650"/>
                  <a:pt x="6236218" y="2768600"/>
                  <a:pt x="6255268" y="2743200"/>
                </a:cubicBezTo>
                <a:cubicBezTo>
                  <a:pt x="6261618" y="2730500"/>
                  <a:pt x="6261618" y="2705100"/>
                  <a:pt x="6255268" y="2698750"/>
                </a:cubicBezTo>
                <a:cubicBezTo>
                  <a:pt x="6255268" y="2692400"/>
                  <a:pt x="6242568" y="2679700"/>
                  <a:pt x="6229868" y="2673350"/>
                </a:cubicBezTo>
                <a:cubicBezTo>
                  <a:pt x="6229868" y="2667000"/>
                  <a:pt x="6229868" y="2654300"/>
                  <a:pt x="6223518" y="2647950"/>
                </a:cubicBezTo>
                <a:cubicBezTo>
                  <a:pt x="6223518" y="2622550"/>
                  <a:pt x="6191768" y="2616200"/>
                  <a:pt x="6179068" y="2609850"/>
                </a:cubicBezTo>
                <a:lnTo>
                  <a:pt x="6179068" y="2590800"/>
                </a:lnTo>
                <a:cubicBezTo>
                  <a:pt x="6191768" y="2552700"/>
                  <a:pt x="6242568" y="2533650"/>
                  <a:pt x="6280668" y="2514600"/>
                </a:cubicBezTo>
                <a:cubicBezTo>
                  <a:pt x="6274318" y="2508250"/>
                  <a:pt x="6261618" y="2501900"/>
                  <a:pt x="6255268" y="2495550"/>
                </a:cubicBezTo>
                <a:cubicBezTo>
                  <a:pt x="6261618" y="2489200"/>
                  <a:pt x="6261618" y="2482850"/>
                  <a:pt x="6261618" y="2470150"/>
                </a:cubicBezTo>
                <a:lnTo>
                  <a:pt x="6299718" y="2470150"/>
                </a:lnTo>
                <a:cubicBezTo>
                  <a:pt x="6331468" y="2476500"/>
                  <a:pt x="6369568" y="2495550"/>
                  <a:pt x="6388618" y="2495550"/>
                </a:cubicBezTo>
                <a:lnTo>
                  <a:pt x="6426718" y="2495550"/>
                </a:lnTo>
                <a:lnTo>
                  <a:pt x="6426718" y="2425700"/>
                </a:lnTo>
                <a:cubicBezTo>
                  <a:pt x="6394968" y="2425700"/>
                  <a:pt x="6356868" y="2432050"/>
                  <a:pt x="6318768" y="2425700"/>
                </a:cubicBezTo>
                <a:cubicBezTo>
                  <a:pt x="6337818" y="2400300"/>
                  <a:pt x="6382268" y="2413000"/>
                  <a:pt x="6388618" y="2374900"/>
                </a:cubicBezTo>
                <a:cubicBezTo>
                  <a:pt x="6414018" y="2387600"/>
                  <a:pt x="6452118" y="2432050"/>
                  <a:pt x="6464818" y="2432050"/>
                </a:cubicBezTo>
                <a:cubicBezTo>
                  <a:pt x="6483869" y="2432050"/>
                  <a:pt x="6477519" y="2432050"/>
                  <a:pt x="6483869" y="2425700"/>
                </a:cubicBezTo>
                <a:cubicBezTo>
                  <a:pt x="6464818" y="2400300"/>
                  <a:pt x="6426718" y="2368550"/>
                  <a:pt x="6426718" y="2349500"/>
                </a:cubicBezTo>
                <a:cubicBezTo>
                  <a:pt x="6426718" y="2336800"/>
                  <a:pt x="6433068" y="2324100"/>
                  <a:pt x="6439418" y="2311400"/>
                </a:cubicBezTo>
                <a:lnTo>
                  <a:pt x="6458468" y="2311400"/>
                </a:lnTo>
                <a:close/>
                <a:moveTo>
                  <a:pt x="5423418" y="2355850"/>
                </a:moveTo>
                <a:cubicBezTo>
                  <a:pt x="5398018" y="2343150"/>
                  <a:pt x="5372618" y="2330450"/>
                  <a:pt x="5353568" y="2311400"/>
                </a:cubicBezTo>
                <a:cubicBezTo>
                  <a:pt x="5372618" y="2324100"/>
                  <a:pt x="5404368" y="2317750"/>
                  <a:pt x="5423418" y="2355850"/>
                </a:cubicBezTo>
                <a:close/>
                <a:moveTo>
                  <a:pt x="7061719" y="2305050"/>
                </a:moveTo>
                <a:cubicBezTo>
                  <a:pt x="7068069" y="2311400"/>
                  <a:pt x="7074419" y="2317750"/>
                  <a:pt x="7074419" y="2324100"/>
                </a:cubicBezTo>
                <a:cubicBezTo>
                  <a:pt x="7068069" y="2324100"/>
                  <a:pt x="7061719" y="2324100"/>
                  <a:pt x="7055369" y="2330450"/>
                </a:cubicBezTo>
                <a:cubicBezTo>
                  <a:pt x="7049019" y="2324100"/>
                  <a:pt x="7042669" y="2311400"/>
                  <a:pt x="7042669" y="2305050"/>
                </a:cubicBezTo>
                <a:lnTo>
                  <a:pt x="7061719" y="2305050"/>
                </a:lnTo>
                <a:close/>
                <a:moveTo>
                  <a:pt x="730768" y="2324100"/>
                </a:moveTo>
                <a:cubicBezTo>
                  <a:pt x="699018" y="2343150"/>
                  <a:pt x="654568" y="2362200"/>
                  <a:pt x="622818" y="2381250"/>
                </a:cubicBezTo>
                <a:lnTo>
                  <a:pt x="603768" y="2381250"/>
                </a:lnTo>
                <a:cubicBezTo>
                  <a:pt x="597418" y="2355850"/>
                  <a:pt x="591068" y="2324100"/>
                  <a:pt x="559318" y="2311400"/>
                </a:cubicBezTo>
                <a:lnTo>
                  <a:pt x="565668" y="2305050"/>
                </a:lnTo>
                <a:cubicBezTo>
                  <a:pt x="584718" y="2324100"/>
                  <a:pt x="616468" y="2343150"/>
                  <a:pt x="629168" y="2343150"/>
                </a:cubicBezTo>
                <a:cubicBezTo>
                  <a:pt x="648218" y="2343150"/>
                  <a:pt x="686318" y="2330450"/>
                  <a:pt x="730768" y="2324100"/>
                </a:cubicBezTo>
                <a:close/>
                <a:moveTo>
                  <a:pt x="10281169" y="2343150"/>
                </a:moveTo>
                <a:cubicBezTo>
                  <a:pt x="10274819" y="2330450"/>
                  <a:pt x="10255769" y="2311400"/>
                  <a:pt x="10255769" y="2298700"/>
                </a:cubicBezTo>
                <a:cubicBezTo>
                  <a:pt x="10262119" y="2311400"/>
                  <a:pt x="10281169" y="2330450"/>
                  <a:pt x="10281169" y="2343150"/>
                </a:cubicBezTo>
                <a:close/>
                <a:moveTo>
                  <a:pt x="7004569" y="2298700"/>
                </a:moveTo>
                <a:cubicBezTo>
                  <a:pt x="7004569" y="2305050"/>
                  <a:pt x="7004569" y="2317750"/>
                  <a:pt x="7010919" y="2330450"/>
                </a:cubicBezTo>
                <a:cubicBezTo>
                  <a:pt x="6979169" y="2324100"/>
                  <a:pt x="6972819" y="2336800"/>
                  <a:pt x="6953769" y="2317750"/>
                </a:cubicBezTo>
                <a:lnTo>
                  <a:pt x="6953769" y="2298700"/>
                </a:lnTo>
                <a:lnTo>
                  <a:pt x="7004569" y="2298700"/>
                </a:lnTo>
                <a:close/>
                <a:moveTo>
                  <a:pt x="9862069" y="2425700"/>
                </a:moveTo>
                <a:cubicBezTo>
                  <a:pt x="9836669" y="2393950"/>
                  <a:pt x="9804919" y="2343150"/>
                  <a:pt x="9760469" y="2311400"/>
                </a:cubicBezTo>
                <a:cubicBezTo>
                  <a:pt x="9747769" y="2305050"/>
                  <a:pt x="9741419" y="2311400"/>
                  <a:pt x="9722369" y="2311400"/>
                </a:cubicBezTo>
                <a:cubicBezTo>
                  <a:pt x="9709669" y="2311400"/>
                  <a:pt x="9677919" y="2317750"/>
                  <a:pt x="9658869" y="2324100"/>
                </a:cubicBezTo>
                <a:cubicBezTo>
                  <a:pt x="9684269" y="2292350"/>
                  <a:pt x="9709669" y="2292350"/>
                  <a:pt x="9735069" y="2292350"/>
                </a:cubicBezTo>
                <a:cubicBezTo>
                  <a:pt x="9811269" y="2292350"/>
                  <a:pt x="9804919" y="2343150"/>
                  <a:pt x="9862069" y="2425700"/>
                </a:cubicBezTo>
                <a:close/>
                <a:moveTo>
                  <a:pt x="946668" y="2317750"/>
                </a:moveTo>
                <a:cubicBezTo>
                  <a:pt x="946668" y="2311400"/>
                  <a:pt x="946668" y="2298700"/>
                  <a:pt x="959368" y="2286000"/>
                </a:cubicBezTo>
                <a:lnTo>
                  <a:pt x="959368" y="2305050"/>
                </a:lnTo>
                <a:cubicBezTo>
                  <a:pt x="953018" y="2305050"/>
                  <a:pt x="953018" y="2311400"/>
                  <a:pt x="946668" y="2317750"/>
                </a:cubicBezTo>
                <a:close/>
                <a:moveTo>
                  <a:pt x="10693919" y="2298700"/>
                </a:moveTo>
                <a:cubicBezTo>
                  <a:pt x="10687569" y="2305050"/>
                  <a:pt x="10624069" y="2362200"/>
                  <a:pt x="10598669" y="2362200"/>
                </a:cubicBezTo>
                <a:cubicBezTo>
                  <a:pt x="10573269" y="2362200"/>
                  <a:pt x="10579619" y="2349500"/>
                  <a:pt x="10573269" y="2336800"/>
                </a:cubicBezTo>
                <a:cubicBezTo>
                  <a:pt x="10566919" y="2336800"/>
                  <a:pt x="10554219" y="2349500"/>
                  <a:pt x="10541519" y="2355850"/>
                </a:cubicBezTo>
                <a:cubicBezTo>
                  <a:pt x="10560569" y="2330450"/>
                  <a:pt x="10579619" y="2292350"/>
                  <a:pt x="10592319" y="2292350"/>
                </a:cubicBezTo>
                <a:cubicBezTo>
                  <a:pt x="10611369" y="2292350"/>
                  <a:pt x="10624069" y="2317750"/>
                  <a:pt x="10636769" y="2336800"/>
                </a:cubicBezTo>
                <a:cubicBezTo>
                  <a:pt x="10655819" y="2317750"/>
                  <a:pt x="10655819" y="2298700"/>
                  <a:pt x="10662169" y="2279650"/>
                </a:cubicBezTo>
                <a:cubicBezTo>
                  <a:pt x="10668519" y="2279650"/>
                  <a:pt x="10681219" y="2292350"/>
                  <a:pt x="10693919" y="2298700"/>
                </a:cubicBezTo>
                <a:close/>
                <a:moveTo>
                  <a:pt x="10331969" y="2336800"/>
                </a:moveTo>
                <a:cubicBezTo>
                  <a:pt x="10319269" y="2324100"/>
                  <a:pt x="10300219" y="2298700"/>
                  <a:pt x="10287519" y="2273300"/>
                </a:cubicBezTo>
                <a:cubicBezTo>
                  <a:pt x="10300219" y="2273300"/>
                  <a:pt x="10331969" y="2311400"/>
                  <a:pt x="10331969" y="2336800"/>
                </a:cubicBezTo>
                <a:close/>
                <a:moveTo>
                  <a:pt x="6255268" y="2298700"/>
                </a:moveTo>
                <a:lnTo>
                  <a:pt x="6255268" y="2317750"/>
                </a:lnTo>
                <a:cubicBezTo>
                  <a:pt x="6248918" y="2324100"/>
                  <a:pt x="6248918" y="2324100"/>
                  <a:pt x="6236218" y="2324100"/>
                </a:cubicBezTo>
                <a:cubicBezTo>
                  <a:pt x="6217168" y="2324100"/>
                  <a:pt x="6204468" y="2317750"/>
                  <a:pt x="6204468" y="2298700"/>
                </a:cubicBezTo>
                <a:cubicBezTo>
                  <a:pt x="6204468" y="2286000"/>
                  <a:pt x="6217168" y="2279650"/>
                  <a:pt x="6217168" y="2273300"/>
                </a:cubicBezTo>
                <a:cubicBezTo>
                  <a:pt x="6229868" y="2279650"/>
                  <a:pt x="6242568" y="2286000"/>
                  <a:pt x="6255268" y="2298700"/>
                </a:cubicBezTo>
                <a:close/>
                <a:moveTo>
                  <a:pt x="1988068" y="2324100"/>
                </a:moveTo>
                <a:cubicBezTo>
                  <a:pt x="1981718" y="2324100"/>
                  <a:pt x="1975368" y="2330450"/>
                  <a:pt x="1969018" y="2330450"/>
                </a:cubicBezTo>
                <a:lnTo>
                  <a:pt x="1969018" y="2305050"/>
                </a:lnTo>
                <a:cubicBezTo>
                  <a:pt x="1975368" y="2292350"/>
                  <a:pt x="1988068" y="2279650"/>
                  <a:pt x="1994418" y="2273300"/>
                </a:cubicBezTo>
                <a:cubicBezTo>
                  <a:pt x="1994418" y="2292350"/>
                  <a:pt x="1988068" y="2305050"/>
                  <a:pt x="1988068" y="2324100"/>
                </a:cubicBezTo>
                <a:close/>
                <a:moveTo>
                  <a:pt x="3791468" y="2501900"/>
                </a:moveTo>
                <a:cubicBezTo>
                  <a:pt x="3791468" y="2489200"/>
                  <a:pt x="3791468" y="2476500"/>
                  <a:pt x="3785118" y="2463800"/>
                </a:cubicBezTo>
                <a:cubicBezTo>
                  <a:pt x="3772418" y="2482850"/>
                  <a:pt x="3766068" y="2508250"/>
                  <a:pt x="3753368" y="2520950"/>
                </a:cubicBezTo>
                <a:cubicBezTo>
                  <a:pt x="3766068" y="2482850"/>
                  <a:pt x="3785118" y="2438400"/>
                  <a:pt x="3804168" y="2400300"/>
                </a:cubicBezTo>
                <a:cubicBezTo>
                  <a:pt x="3810518" y="2393950"/>
                  <a:pt x="3823218" y="2400300"/>
                  <a:pt x="3829568" y="2393950"/>
                </a:cubicBezTo>
                <a:cubicBezTo>
                  <a:pt x="3861318" y="2355850"/>
                  <a:pt x="3899418" y="2311400"/>
                  <a:pt x="3931168" y="2266950"/>
                </a:cubicBezTo>
                <a:cubicBezTo>
                  <a:pt x="3893068" y="2330450"/>
                  <a:pt x="3874018" y="2432050"/>
                  <a:pt x="3791468" y="2501900"/>
                </a:cubicBezTo>
                <a:close/>
                <a:moveTo>
                  <a:pt x="6172718" y="2260600"/>
                </a:moveTo>
                <a:cubicBezTo>
                  <a:pt x="6172718" y="2266950"/>
                  <a:pt x="6166368" y="2266950"/>
                  <a:pt x="6166368" y="2260600"/>
                </a:cubicBezTo>
                <a:lnTo>
                  <a:pt x="6172718" y="2260600"/>
                </a:lnTo>
                <a:close/>
                <a:moveTo>
                  <a:pt x="9938269" y="2298700"/>
                </a:moveTo>
                <a:cubicBezTo>
                  <a:pt x="9925569" y="2298700"/>
                  <a:pt x="9906519" y="2305050"/>
                  <a:pt x="9887469" y="2311400"/>
                </a:cubicBezTo>
                <a:cubicBezTo>
                  <a:pt x="9881119" y="2305050"/>
                  <a:pt x="9881119" y="2311400"/>
                  <a:pt x="9881119" y="2292350"/>
                </a:cubicBezTo>
                <a:cubicBezTo>
                  <a:pt x="9881119" y="2279650"/>
                  <a:pt x="9893819" y="2266950"/>
                  <a:pt x="9906519" y="2254250"/>
                </a:cubicBezTo>
                <a:cubicBezTo>
                  <a:pt x="9919219" y="2266950"/>
                  <a:pt x="9931919" y="2286000"/>
                  <a:pt x="9938269" y="2298700"/>
                </a:cubicBezTo>
                <a:close/>
                <a:moveTo>
                  <a:pt x="8109469" y="2292350"/>
                </a:moveTo>
                <a:lnTo>
                  <a:pt x="8103119" y="2266950"/>
                </a:lnTo>
                <a:cubicBezTo>
                  <a:pt x="8109469" y="2260600"/>
                  <a:pt x="8109469" y="2254250"/>
                  <a:pt x="8115819" y="2254250"/>
                </a:cubicBezTo>
                <a:lnTo>
                  <a:pt x="8109469" y="2292350"/>
                </a:lnTo>
                <a:close/>
                <a:moveTo>
                  <a:pt x="7023619" y="2260600"/>
                </a:moveTo>
                <a:lnTo>
                  <a:pt x="6998219" y="2266950"/>
                </a:lnTo>
                <a:lnTo>
                  <a:pt x="6998219" y="2254250"/>
                </a:lnTo>
                <a:lnTo>
                  <a:pt x="7023619" y="2260600"/>
                </a:lnTo>
                <a:close/>
                <a:moveTo>
                  <a:pt x="3823218" y="2368550"/>
                </a:moveTo>
                <a:cubicBezTo>
                  <a:pt x="3842268" y="2330450"/>
                  <a:pt x="3867668" y="2292350"/>
                  <a:pt x="3899418" y="2254250"/>
                </a:cubicBezTo>
                <a:lnTo>
                  <a:pt x="3823218" y="2368550"/>
                </a:lnTo>
                <a:close/>
                <a:moveTo>
                  <a:pt x="1156218" y="2266950"/>
                </a:moveTo>
                <a:cubicBezTo>
                  <a:pt x="1156218" y="2279650"/>
                  <a:pt x="1067318" y="2311400"/>
                  <a:pt x="1067318" y="2311400"/>
                </a:cubicBezTo>
                <a:cubicBezTo>
                  <a:pt x="1054618" y="2311400"/>
                  <a:pt x="1029218" y="2305050"/>
                  <a:pt x="1010168" y="2298700"/>
                </a:cubicBezTo>
                <a:cubicBezTo>
                  <a:pt x="1029218" y="2266950"/>
                  <a:pt x="1067318" y="2273300"/>
                  <a:pt x="1099068" y="2266950"/>
                </a:cubicBezTo>
                <a:cubicBezTo>
                  <a:pt x="1105418" y="2266950"/>
                  <a:pt x="1130818" y="2260600"/>
                  <a:pt x="1149868" y="2254250"/>
                </a:cubicBezTo>
                <a:cubicBezTo>
                  <a:pt x="1149868" y="2254250"/>
                  <a:pt x="1156218" y="2247900"/>
                  <a:pt x="1156218" y="2266950"/>
                </a:cubicBezTo>
                <a:close/>
                <a:moveTo>
                  <a:pt x="7245869" y="2266950"/>
                </a:moveTo>
                <a:cubicBezTo>
                  <a:pt x="7245869" y="2260600"/>
                  <a:pt x="7245869" y="2247900"/>
                  <a:pt x="7252219" y="2247900"/>
                </a:cubicBezTo>
                <a:cubicBezTo>
                  <a:pt x="7252219" y="2254250"/>
                  <a:pt x="7252219" y="2266950"/>
                  <a:pt x="7245869" y="2266950"/>
                </a:cubicBezTo>
                <a:close/>
                <a:moveTo>
                  <a:pt x="10833619" y="2254250"/>
                </a:moveTo>
                <a:cubicBezTo>
                  <a:pt x="10833619" y="2247900"/>
                  <a:pt x="10833619" y="2241550"/>
                  <a:pt x="10839969" y="2241550"/>
                </a:cubicBezTo>
                <a:cubicBezTo>
                  <a:pt x="10839969" y="2241550"/>
                  <a:pt x="10839969" y="2247900"/>
                  <a:pt x="10833619" y="2254250"/>
                </a:cubicBezTo>
                <a:close/>
                <a:moveTo>
                  <a:pt x="6064768" y="2241550"/>
                </a:moveTo>
                <a:cubicBezTo>
                  <a:pt x="6064768" y="2241550"/>
                  <a:pt x="6071118" y="2235200"/>
                  <a:pt x="6077468" y="2235200"/>
                </a:cubicBezTo>
                <a:cubicBezTo>
                  <a:pt x="6077468" y="2235200"/>
                  <a:pt x="6071118" y="2247900"/>
                  <a:pt x="6064768" y="2241550"/>
                </a:cubicBezTo>
                <a:close/>
                <a:moveTo>
                  <a:pt x="7944369" y="2228850"/>
                </a:moveTo>
                <a:lnTo>
                  <a:pt x="7944369" y="2247900"/>
                </a:lnTo>
                <a:cubicBezTo>
                  <a:pt x="7931669" y="2247900"/>
                  <a:pt x="7918969" y="2247900"/>
                  <a:pt x="7880869" y="2254250"/>
                </a:cubicBezTo>
                <a:cubicBezTo>
                  <a:pt x="7880869" y="2241550"/>
                  <a:pt x="7893569" y="2235200"/>
                  <a:pt x="7906269" y="2228850"/>
                </a:cubicBezTo>
                <a:lnTo>
                  <a:pt x="7944369" y="2228850"/>
                </a:lnTo>
                <a:close/>
                <a:moveTo>
                  <a:pt x="3537468" y="2247900"/>
                </a:moveTo>
                <a:lnTo>
                  <a:pt x="3537468" y="2228850"/>
                </a:lnTo>
                <a:lnTo>
                  <a:pt x="3537468" y="2247900"/>
                </a:lnTo>
                <a:close/>
                <a:moveTo>
                  <a:pt x="3226318" y="2260600"/>
                </a:moveTo>
                <a:cubicBezTo>
                  <a:pt x="3219968" y="2266950"/>
                  <a:pt x="3213619" y="2273300"/>
                  <a:pt x="3200919" y="2273300"/>
                </a:cubicBezTo>
                <a:lnTo>
                  <a:pt x="3207269" y="2228850"/>
                </a:lnTo>
                <a:cubicBezTo>
                  <a:pt x="3219968" y="2235200"/>
                  <a:pt x="3219968" y="2247900"/>
                  <a:pt x="3226318" y="2260600"/>
                </a:cubicBezTo>
                <a:close/>
                <a:moveTo>
                  <a:pt x="3099319" y="2273300"/>
                </a:moveTo>
                <a:cubicBezTo>
                  <a:pt x="3086619" y="2266950"/>
                  <a:pt x="3080269" y="2260600"/>
                  <a:pt x="3080269" y="2228850"/>
                </a:cubicBezTo>
                <a:lnTo>
                  <a:pt x="3105669" y="2228850"/>
                </a:lnTo>
                <a:lnTo>
                  <a:pt x="3099319" y="2273300"/>
                </a:lnTo>
                <a:close/>
                <a:moveTo>
                  <a:pt x="3048519" y="2254250"/>
                </a:moveTo>
                <a:cubicBezTo>
                  <a:pt x="3042169" y="2266950"/>
                  <a:pt x="3042169" y="2279650"/>
                  <a:pt x="3035819" y="2286000"/>
                </a:cubicBezTo>
                <a:cubicBezTo>
                  <a:pt x="3029469" y="2273300"/>
                  <a:pt x="3023119" y="2260600"/>
                  <a:pt x="3023119" y="2247900"/>
                </a:cubicBezTo>
                <a:cubicBezTo>
                  <a:pt x="3023119" y="2228850"/>
                  <a:pt x="3029469" y="2235200"/>
                  <a:pt x="3048519" y="2228850"/>
                </a:cubicBezTo>
                <a:lnTo>
                  <a:pt x="3048519" y="2254250"/>
                </a:lnTo>
                <a:close/>
                <a:moveTo>
                  <a:pt x="2997719" y="2228850"/>
                </a:moveTo>
                <a:cubicBezTo>
                  <a:pt x="2991369" y="2247900"/>
                  <a:pt x="2985019" y="2266950"/>
                  <a:pt x="2978669" y="2279650"/>
                </a:cubicBezTo>
                <a:cubicBezTo>
                  <a:pt x="2972319" y="2266950"/>
                  <a:pt x="2972319" y="2247900"/>
                  <a:pt x="2978669" y="2228850"/>
                </a:cubicBezTo>
                <a:lnTo>
                  <a:pt x="2997719" y="2228850"/>
                </a:lnTo>
                <a:close/>
                <a:moveTo>
                  <a:pt x="3169169" y="2235200"/>
                </a:moveTo>
                <a:cubicBezTo>
                  <a:pt x="3169169" y="2254250"/>
                  <a:pt x="3156469" y="2266950"/>
                  <a:pt x="3150119" y="2279650"/>
                </a:cubicBezTo>
                <a:cubicBezTo>
                  <a:pt x="3150119" y="2273300"/>
                  <a:pt x="3143769" y="2266950"/>
                  <a:pt x="3143769" y="2247900"/>
                </a:cubicBezTo>
                <a:cubicBezTo>
                  <a:pt x="3143769" y="2235200"/>
                  <a:pt x="3150119" y="2228850"/>
                  <a:pt x="3156469" y="2222500"/>
                </a:cubicBezTo>
                <a:cubicBezTo>
                  <a:pt x="3162819" y="2228850"/>
                  <a:pt x="3169169" y="2222500"/>
                  <a:pt x="3169169" y="2235200"/>
                </a:cubicBezTo>
                <a:close/>
                <a:moveTo>
                  <a:pt x="1930918" y="2235200"/>
                </a:moveTo>
                <a:cubicBezTo>
                  <a:pt x="1930918" y="2228850"/>
                  <a:pt x="1930918" y="2222500"/>
                  <a:pt x="1937268" y="2222500"/>
                </a:cubicBezTo>
                <a:cubicBezTo>
                  <a:pt x="1937268" y="2228850"/>
                  <a:pt x="1937268" y="2235200"/>
                  <a:pt x="1930918" y="2235200"/>
                </a:cubicBezTo>
                <a:close/>
                <a:moveTo>
                  <a:pt x="10262119" y="2266950"/>
                </a:moveTo>
                <a:lnTo>
                  <a:pt x="10262119" y="2216150"/>
                </a:lnTo>
                <a:cubicBezTo>
                  <a:pt x="10268469" y="2228850"/>
                  <a:pt x="10268469" y="2247900"/>
                  <a:pt x="10262119" y="2266950"/>
                </a:cubicBezTo>
                <a:close/>
                <a:moveTo>
                  <a:pt x="4851918" y="2228850"/>
                </a:moveTo>
                <a:cubicBezTo>
                  <a:pt x="4845568" y="2228850"/>
                  <a:pt x="4839218" y="2222500"/>
                  <a:pt x="4832868" y="2216150"/>
                </a:cubicBezTo>
                <a:cubicBezTo>
                  <a:pt x="4839218" y="2216150"/>
                  <a:pt x="4845568" y="2222500"/>
                  <a:pt x="4851918" y="2228850"/>
                </a:cubicBezTo>
                <a:close/>
                <a:moveTo>
                  <a:pt x="6045718" y="2279650"/>
                </a:moveTo>
                <a:cubicBezTo>
                  <a:pt x="6045718" y="2298700"/>
                  <a:pt x="6020318" y="2311400"/>
                  <a:pt x="6007618" y="2317750"/>
                </a:cubicBezTo>
                <a:cubicBezTo>
                  <a:pt x="5994918" y="2305050"/>
                  <a:pt x="5975868" y="2298700"/>
                  <a:pt x="5975868" y="2279650"/>
                </a:cubicBezTo>
                <a:cubicBezTo>
                  <a:pt x="5975868" y="2260600"/>
                  <a:pt x="6033018" y="2203450"/>
                  <a:pt x="6039368" y="2203450"/>
                </a:cubicBezTo>
                <a:cubicBezTo>
                  <a:pt x="6039368" y="2228850"/>
                  <a:pt x="6045718" y="2266950"/>
                  <a:pt x="6045718" y="2279650"/>
                </a:cubicBezTo>
                <a:close/>
                <a:moveTo>
                  <a:pt x="616468" y="2216150"/>
                </a:moveTo>
                <a:cubicBezTo>
                  <a:pt x="610118" y="2216150"/>
                  <a:pt x="572018" y="2203450"/>
                  <a:pt x="572018" y="2241550"/>
                </a:cubicBezTo>
                <a:cubicBezTo>
                  <a:pt x="578368" y="2247900"/>
                  <a:pt x="572018" y="2247900"/>
                  <a:pt x="584718" y="2247900"/>
                </a:cubicBezTo>
                <a:cubicBezTo>
                  <a:pt x="603768" y="2247900"/>
                  <a:pt x="629168" y="2235200"/>
                  <a:pt x="648218" y="2228850"/>
                </a:cubicBezTo>
                <a:cubicBezTo>
                  <a:pt x="660918" y="2222500"/>
                  <a:pt x="660918" y="2209800"/>
                  <a:pt x="673618" y="2203450"/>
                </a:cubicBezTo>
                <a:cubicBezTo>
                  <a:pt x="679968" y="2209800"/>
                  <a:pt x="692668" y="2216150"/>
                  <a:pt x="699018" y="2228850"/>
                </a:cubicBezTo>
                <a:cubicBezTo>
                  <a:pt x="673618" y="2241550"/>
                  <a:pt x="635518" y="2286000"/>
                  <a:pt x="610118" y="2286000"/>
                </a:cubicBezTo>
                <a:cubicBezTo>
                  <a:pt x="559318" y="2286000"/>
                  <a:pt x="559318" y="2254250"/>
                  <a:pt x="559318" y="2222500"/>
                </a:cubicBezTo>
                <a:cubicBezTo>
                  <a:pt x="559318" y="2203450"/>
                  <a:pt x="584718" y="2203450"/>
                  <a:pt x="597418" y="2197100"/>
                </a:cubicBezTo>
                <a:cubicBezTo>
                  <a:pt x="603768" y="2197100"/>
                  <a:pt x="616468" y="2209800"/>
                  <a:pt x="616468" y="2216150"/>
                </a:cubicBezTo>
                <a:close/>
                <a:moveTo>
                  <a:pt x="9004819" y="2241550"/>
                </a:moveTo>
                <a:cubicBezTo>
                  <a:pt x="8998469" y="2228850"/>
                  <a:pt x="8992119" y="2209800"/>
                  <a:pt x="8985769" y="2190750"/>
                </a:cubicBezTo>
                <a:cubicBezTo>
                  <a:pt x="8992119" y="2197100"/>
                  <a:pt x="9004819" y="2216150"/>
                  <a:pt x="9004819" y="2241550"/>
                </a:cubicBezTo>
                <a:close/>
                <a:moveTo>
                  <a:pt x="7518919" y="2222500"/>
                </a:moveTo>
                <a:cubicBezTo>
                  <a:pt x="7518919" y="2235200"/>
                  <a:pt x="7550669" y="2298700"/>
                  <a:pt x="7550669" y="2317750"/>
                </a:cubicBezTo>
                <a:cubicBezTo>
                  <a:pt x="7550669" y="2330450"/>
                  <a:pt x="7512569" y="2368550"/>
                  <a:pt x="7493519" y="2387600"/>
                </a:cubicBezTo>
                <a:cubicBezTo>
                  <a:pt x="7499869" y="2368550"/>
                  <a:pt x="7518919" y="2330450"/>
                  <a:pt x="7518919" y="2317750"/>
                </a:cubicBezTo>
                <a:cubicBezTo>
                  <a:pt x="7518919" y="2298700"/>
                  <a:pt x="7512569" y="2292350"/>
                  <a:pt x="7512569" y="2273300"/>
                </a:cubicBezTo>
                <a:cubicBezTo>
                  <a:pt x="7506219" y="2273300"/>
                  <a:pt x="7506219" y="2266950"/>
                  <a:pt x="7493519" y="2266950"/>
                </a:cubicBezTo>
                <a:cubicBezTo>
                  <a:pt x="7480819" y="2266950"/>
                  <a:pt x="7455419" y="2273300"/>
                  <a:pt x="7468119" y="2305050"/>
                </a:cubicBezTo>
                <a:cubicBezTo>
                  <a:pt x="7449069" y="2286000"/>
                  <a:pt x="7449069" y="2292350"/>
                  <a:pt x="7449069" y="2279650"/>
                </a:cubicBezTo>
                <a:cubicBezTo>
                  <a:pt x="7449069" y="2247900"/>
                  <a:pt x="7468119" y="2203450"/>
                  <a:pt x="7525269" y="2190750"/>
                </a:cubicBezTo>
                <a:lnTo>
                  <a:pt x="7531619" y="2197100"/>
                </a:lnTo>
                <a:cubicBezTo>
                  <a:pt x="7525269" y="2203450"/>
                  <a:pt x="7518919" y="2203450"/>
                  <a:pt x="7518919" y="2222500"/>
                </a:cubicBezTo>
                <a:close/>
                <a:moveTo>
                  <a:pt x="7449069" y="2203450"/>
                </a:moveTo>
                <a:cubicBezTo>
                  <a:pt x="7449069" y="2197100"/>
                  <a:pt x="7449069" y="2190750"/>
                  <a:pt x="7455419" y="2190750"/>
                </a:cubicBezTo>
                <a:cubicBezTo>
                  <a:pt x="7461769" y="2190750"/>
                  <a:pt x="7455419" y="2203450"/>
                  <a:pt x="7449069" y="2203450"/>
                </a:cubicBezTo>
                <a:close/>
                <a:moveTo>
                  <a:pt x="7239519" y="2228850"/>
                </a:moveTo>
                <a:cubicBezTo>
                  <a:pt x="7239519" y="2216150"/>
                  <a:pt x="7239519" y="2203450"/>
                  <a:pt x="7233169" y="2190750"/>
                </a:cubicBezTo>
                <a:cubicBezTo>
                  <a:pt x="7239519" y="2197100"/>
                  <a:pt x="7258569" y="2209800"/>
                  <a:pt x="7239519" y="2228850"/>
                </a:cubicBezTo>
                <a:close/>
                <a:moveTo>
                  <a:pt x="6795019" y="2216150"/>
                </a:moveTo>
                <a:cubicBezTo>
                  <a:pt x="6763269" y="2203450"/>
                  <a:pt x="6737869" y="2222500"/>
                  <a:pt x="6725169" y="2190750"/>
                </a:cubicBezTo>
                <a:cubicBezTo>
                  <a:pt x="6750569" y="2197100"/>
                  <a:pt x="6775969" y="2203450"/>
                  <a:pt x="6795019" y="2216150"/>
                </a:cubicBezTo>
                <a:close/>
                <a:moveTo>
                  <a:pt x="10370069" y="2260600"/>
                </a:moveTo>
                <a:cubicBezTo>
                  <a:pt x="10363719" y="2247900"/>
                  <a:pt x="10351019" y="2222500"/>
                  <a:pt x="10344669" y="2197100"/>
                </a:cubicBezTo>
                <a:lnTo>
                  <a:pt x="10351019" y="2184400"/>
                </a:lnTo>
                <a:cubicBezTo>
                  <a:pt x="10363719" y="2209800"/>
                  <a:pt x="10370069" y="2235200"/>
                  <a:pt x="10370069" y="2260600"/>
                </a:cubicBezTo>
                <a:close/>
                <a:moveTo>
                  <a:pt x="2172219" y="2209800"/>
                </a:moveTo>
                <a:lnTo>
                  <a:pt x="2165869" y="2184400"/>
                </a:lnTo>
                <a:cubicBezTo>
                  <a:pt x="2165869" y="2184400"/>
                  <a:pt x="2178569" y="2197100"/>
                  <a:pt x="2184919" y="2197100"/>
                </a:cubicBezTo>
                <a:lnTo>
                  <a:pt x="2172219" y="2209800"/>
                </a:lnTo>
                <a:close/>
                <a:moveTo>
                  <a:pt x="10255769" y="2197100"/>
                </a:moveTo>
                <a:lnTo>
                  <a:pt x="10255769" y="2178050"/>
                </a:lnTo>
                <a:lnTo>
                  <a:pt x="10255769" y="2197100"/>
                </a:lnTo>
                <a:close/>
                <a:moveTo>
                  <a:pt x="7118869" y="2190750"/>
                </a:moveTo>
                <a:cubicBezTo>
                  <a:pt x="7112519" y="2190750"/>
                  <a:pt x="7106169" y="2190750"/>
                  <a:pt x="7099819" y="2197100"/>
                </a:cubicBezTo>
                <a:cubicBezTo>
                  <a:pt x="7099819" y="2203450"/>
                  <a:pt x="7112519" y="2209800"/>
                  <a:pt x="7118869" y="2222500"/>
                </a:cubicBezTo>
                <a:lnTo>
                  <a:pt x="7080769" y="2222500"/>
                </a:lnTo>
                <a:cubicBezTo>
                  <a:pt x="7074419" y="2216150"/>
                  <a:pt x="7068069" y="2203450"/>
                  <a:pt x="7061719" y="2190750"/>
                </a:cubicBezTo>
                <a:cubicBezTo>
                  <a:pt x="7068069" y="2184400"/>
                  <a:pt x="7061719" y="2178050"/>
                  <a:pt x="7080769" y="2178050"/>
                </a:cubicBezTo>
                <a:cubicBezTo>
                  <a:pt x="7093469" y="2178050"/>
                  <a:pt x="7106169" y="2184400"/>
                  <a:pt x="7118869" y="2190750"/>
                </a:cubicBezTo>
                <a:close/>
                <a:moveTo>
                  <a:pt x="9474719" y="2222500"/>
                </a:moveTo>
                <a:cubicBezTo>
                  <a:pt x="9474719" y="2241550"/>
                  <a:pt x="9468369" y="2260600"/>
                  <a:pt x="9462019" y="2279650"/>
                </a:cubicBezTo>
                <a:lnTo>
                  <a:pt x="9462019" y="2171700"/>
                </a:lnTo>
                <a:cubicBezTo>
                  <a:pt x="9468369" y="2190750"/>
                  <a:pt x="9474719" y="2209800"/>
                  <a:pt x="9474719" y="2222500"/>
                </a:cubicBezTo>
                <a:close/>
                <a:moveTo>
                  <a:pt x="2565919" y="2197100"/>
                </a:moveTo>
                <a:cubicBezTo>
                  <a:pt x="2565919" y="2190750"/>
                  <a:pt x="2559569" y="2178050"/>
                  <a:pt x="2559569" y="2171700"/>
                </a:cubicBezTo>
                <a:cubicBezTo>
                  <a:pt x="2565919" y="2178050"/>
                  <a:pt x="2572269" y="2184400"/>
                  <a:pt x="2565919" y="2197100"/>
                </a:cubicBezTo>
                <a:close/>
                <a:moveTo>
                  <a:pt x="8217419" y="2178050"/>
                </a:moveTo>
                <a:cubicBezTo>
                  <a:pt x="8211069" y="2184400"/>
                  <a:pt x="8204719" y="2171700"/>
                  <a:pt x="8204719" y="2165350"/>
                </a:cubicBezTo>
                <a:lnTo>
                  <a:pt x="8217419" y="2178050"/>
                </a:lnTo>
                <a:close/>
                <a:moveTo>
                  <a:pt x="8680969" y="2279650"/>
                </a:moveTo>
                <a:cubicBezTo>
                  <a:pt x="8712719" y="2292350"/>
                  <a:pt x="8750819" y="2292350"/>
                  <a:pt x="8782569" y="2311400"/>
                </a:cubicBezTo>
                <a:cubicBezTo>
                  <a:pt x="8712719" y="2330450"/>
                  <a:pt x="8636519" y="2286000"/>
                  <a:pt x="8579369" y="2381250"/>
                </a:cubicBezTo>
                <a:lnTo>
                  <a:pt x="8579369" y="2355850"/>
                </a:lnTo>
                <a:cubicBezTo>
                  <a:pt x="8585719" y="2343150"/>
                  <a:pt x="8598419" y="2298700"/>
                  <a:pt x="8630169" y="2292350"/>
                </a:cubicBezTo>
                <a:cubicBezTo>
                  <a:pt x="8630169" y="2279650"/>
                  <a:pt x="8611119" y="2279650"/>
                  <a:pt x="8611119" y="2260600"/>
                </a:cubicBezTo>
                <a:cubicBezTo>
                  <a:pt x="8611119" y="2241550"/>
                  <a:pt x="8636519" y="2165350"/>
                  <a:pt x="8642869" y="2159000"/>
                </a:cubicBezTo>
                <a:lnTo>
                  <a:pt x="8655569" y="2159000"/>
                </a:lnTo>
                <a:cubicBezTo>
                  <a:pt x="8661919" y="2197100"/>
                  <a:pt x="8674619" y="2241550"/>
                  <a:pt x="8680969" y="2279650"/>
                </a:cubicBezTo>
                <a:close/>
                <a:moveTo>
                  <a:pt x="5404368" y="2178050"/>
                </a:moveTo>
                <a:lnTo>
                  <a:pt x="5404368" y="2197100"/>
                </a:lnTo>
                <a:cubicBezTo>
                  <a:pt x="5385318" y="2197100"/>
                  <a:pt x="5372618" y="2190750"/>
                  <a:pt x="5366268" y="2190750"/>
                </a:cubicBezTo>
                <a:lnTo>
                  <a:pt x="5372618" y="2159000"/>
                </a:lnTo>
                <a:cubicBezTo>
                  <a:pt x="5378968" y="2159000"/>
                  <a:pt x="5391668" y="2165350"/>
                  <a:pt x="5404368" y="2178050"/>
                </a:cubicBezTo>
                <a:close/>
                <a:moveTo>
                  <a:pt x="5334518" y="2159000"/>
                </a:moveTo>
                <a:lnTo>
                  <a:pt x="5334518" y="2178050"/>
                </a:lnTo>
                <a:cubicBezTo>
                  <a:pt x="5328168" y="2197100"/>
                  <a:pt x="5315468" y="2209800"/>
                  <a:pt x="5302768" y="2216150"/>
                </a:cubicBezTo>
                <a:cubicBezTo>
                  <a:pt x="5302768" y="2197100"/>
                  <a:pt x="5302768" y="2178050"/>
                  <a:pt x="5309118" y="2159000"/>
                </a:cubicBezTo>
                <a:lnTo>
                  <a:pt x="5334518" y="2159000"/>
                </a:lnTo>
                <a:close/>
                <a:moveTo>
                  <a:pt x="5277368" y="2159000"/>
                </a:moveTo>
                <a:lnTo>
                  <a:pt x="5277368" y="2197100"/>
                </a:lnTo>
                <a:lnTo>
                  <a:pt x="5258318" y="2216150"/>
                </a:lnTo>
                <a:lnTo>
                  <a:pt x="5226568" y="2209800"/>
                </a:lnTo>
                <a:lnTo>
                  <a:pt x="5232918" y="2159000"/>
                </a:lnTo>
                <a:lnTo>
                  <a:pt x="5277368" y="2159000"/>
                </a:lnTo>
                <a:close/>
                <a:moveTo>
                  <a:pt x="5194818" y="2178050"/>
                </a:moveTo>
                <a:cubicBezTo>
                  <a:pt x="5169418" y="2209800"/>
                  <a:pt x="5169418" y="2203450"/>
                  <a:pt x="5156718" y="2216150"/>
                </a:cubicBezTo>
                <a:cubicBezTo>
                  <a:pt x="5150368" y="2203450"/>
                  <a:pt x="5150368" y="2184400"/>
                  <a:pt x="5144018" y="2165350"/>
                </a:cubicBezTo>
                <a:cubicBezTo>
                  <a:pt x="5150368" y="2165350"/>
                  <a:pt x="5156718" y="2159000"/>
                  <a:pt x="5194818" y="2159000"/>
                </a:cubicBezTo>
                <a:lnTo>
                  <a:pt x="5194818" y="2178050"/>
                </a:lnTo>
                <a:close/>
                <a:moveTo>
                  <a:pt x="1073668" y="2171700"/>
                </a:moveTo>
                <a:cubicBezTo>
                  <a:pt x="1073668" y="2171700"/>
                  <a:pt x="1073668" y="2178050"/>
                  <a:pt x="1060968" y="2178050"/>
                </a:cubicBezTo>
                <a:cubicBezTo>
                  <a:pt x="1041918" y="2178050"/>
                  <a:pt x="1041918" y="2165350"/>
                  <a:pt x="1041918" y="2159000"/>
                </a:cubicBezTo>
                <a:cubicBezTo>
                  <a:pt x="1054618" y="2159000"/>
                  <a:pt x="1067318" y="2165350"/>
                  <a:pt x="1073668" y="2171700"/>
                </a:cubicBezTo>
                <a:close/>
                <a:moveTo>
                  <a:pt x="8877819" y="2152650"/>
                </a:moveTo>
                <a:cubicBezTo>
                  <a:pt x="8877819" y="2171700"/>
                  <a:pt x="8877819" y="2190750"/>
                  <a:pt x="8884169" y="2254250"/>
                </a:cubicBezTo>
                <a:cubicBezTo>
                  <a:pt x="8877819" y="2247900"/>
                  <a:pt x="8877819" y="2235200"/>
                  <a:pt x="8871469" y="2222500"/>
                </a:cubicBezTo>
                <a:cubicBezTo>
                  <a:pt x="8839719" y="2216150"/>
                  <a:pt x="8814319" y="2209800"/>
                  <a:pt x="8814319" y="2178050"/>
                </a:cubicBezTo>
                <a:cubicBezTo>
                  <a:pt x="8814319" y="2159000"/>
                  <a:pt x="8833369" y="2165350"/>
                  <a:pt x="8858769" y="2152650"/>
                </a:cubicBezTo>
                <a:lnTo>
                  <a:pt x="8877819" y="2152650"/>
                </a:lnTo>
                <a:close/>
                <a:moveTo>
                  <a:pt x="5124968" y="2190750"/>
                </a:moveTo>
                <a:cubicBezTo>
                  <a:pt x="5124968" y="2203450"/>
                  <a:pt x="5118618" y="2209800"/>
                  <a:pt x="5112268" y="2216150"/>
                </a:cubicBezTo>
                <a:lnTo>
                  <a:pt x="5074168" y="2216150"/>
                </a:lnTo>
                <a:lnTo>
                  <a:pt x="5074168" y="2165350"/>
                </a:lnTo>
                <a:cubicBezTo>
                  <a:pt x="5086868" y="2152650"/>
                  <a:pt x="5099568" y="2152650"/>
                  <a:pt x="5112268" y="2146300"/>
                </a:cubicBezTo>
                <a:cubicBezTo>
                  <a:pt x="5118618" y="2159000"/>
                  <a:pt x="5124968" y="2171700"/>
                  <a:pt x="5124968" y="2190750"/>
                </a:cubicBezTo>
                <a:close/>
                <a:moveTo>
                  <a:pt x="3353318" y="2279650"/>
                </a:moveTo>
                <a:cubicBezTo>
                  <a:pt x="3366018" y="2247900"/>
                  <a:pt x="3372368" y="2216150"/>
                  <a:pt x="3372368" y="2184400"/>
                </a:cubicBezTo>
                <a:lnTo>
                  <a:pt x="3410468" y="2184400"/>
                </a:lnTo>
                <a:cubicBezTo>
                  <a:pt x="3442218" y="2197100"/>
                  <a:pt x="3473968" y="2197100"/>
                  <a:pt x="3493018" y="2216150"/>
                </a:cubicBezTo>
                <a:cubicBezTo>
                  <a:pt x="3518418" y="2247900"/>
                  <a:pt x="3518418" y="2336800"/>
                  <a:pt x="3518418" y="2349500"/>
                </a:cubicBezTo>
                <a:cubicBezTo>
                  <a:pt x="3518418" y="2368550"/>
                  <a:pt x="3505718" y="2425700"/>
                  <a:pt x="3499368" y="2463800"/>
                </a:cubicBezTo>
                <a:cubicBezTo>
                  <a:pt x="3448568" y="2451100"/>
                  <a:pt x="3410468" y="2425700"/>
                  <a:pt x="3372368" y="2413000"/>
                </a:cubicBezTo>
                <a:cubicBezTo>
                  <a:pt x="3315218" y="2393950"/>
                  <a:pt x="3239018" y="2374900"/>
                  <a:pt x="3175519" y="2374900"/>
                </a:cubicBezTo>
                <a:lnTo>
                  <a:pt x="2915169" y="2387600"/>
                </a:lnTo>
                <a:lnTo>
                  <a:pt x="2915169" y="2470150"/>
                </a:lnTo>
                <a:cubicBezTo>
                  <a:pt x="2978669" y="2470150"/>
                  <a:pt x="3200919" y="2482850"/>
                  <a:pt x="3213619" y="2482850"/>
                </a:cubicBezTo>
                <a:cubicBezTo>
                  <a:pt x="3232668" y="2482850"/>
                  <a:pt x="3270768" y="2463800"/>
                  <a:pt x="3289818" y="2463800"/>
                </a:cubicBezTo>
                <a:cubicBezTo>
                  <a:pt x="3302518" y="2463800"/>
                  <a:pt x="3442218" y="2514600"/>
                  <a:pt x="3461268" y="2514600"/>
                </a:cubicBezTo>
                <a:cubicBezTo>
                  <a:pt x="3493018" y="2514600"/>
                  <a:pt x="3518418" y="2489200"/>
                  <a:pt x="3537468" y="2508250"/>
                </a:cubicBezTo>
                <a:cubicBezTo>
                  <a:pt x="3537468" y="2527300"/>
                  <a:pt x="3531118" y="2540000"/>
                  <a:pt x="3524768" y="2546350"/>
                </a:cubicBezTo>
                <a:cubicBezTo>
                  <a:pt x="3543818" y="2559050"/>
                  <a:pt x="3600968" y="2552700"/>
                  <a:pt x="3626368" y="2552700"/>
                </a:cubicBezTo>
                <a:cubicBezTo>
                  <a:pt x="3626368" y="2590800"/>
                  <a:pt x="3645418" y="2584450"/>
                  <a:pt x="3645418" y="2603500"/>
                </a:cubicBezTo>
                <a:cubicBezTo>
                  <a:pt x="3645418" y="2616200"/>
                  <a:pt x="3632718" y="2635250"/>
                  <a:pt x="3620018" y="2654300"/>
                </a:cubicBezTo>
                <a:cubicBezTo>
                  <a:pt x="3620018" y="2660650"/>
                  <a:pt x="3626368" y="2667000"/>
                  <a:pt x="3632718" y="2673350"/>
                </a:cubicBezTo>
                <a:lnTo>
                  <a:pt x="3645418" y="2660650"/>
                </a:lnTo>
                <a:cubicBezTo>
                  <a:pt x="3645418" y="2673350"/>
                  <a:pt x="3651768" y="2686050"/>
                  <a:pt x="3658118" y="2692400"/>
                </a:cubicBezTo>
                <a:cubicBezTo>
                  <a:pt x="3645418" y="2692400"/>
                  <a:pt x="3626368" y="2679700"/>
                  <a:pt x="3613668" y="2679700"/>
                </a:cubicBezTo>
                <a:cubicBezTo>
                  <a:pt x="3613668" y="2679700"/>
                  <a:pt x="3607318" y="2673350"/>
                  <a:pt x="3607318" y="2692400"/>
                </a:cubicBezTo>
                <a:cubicBezTo>
                  <a:pt x="3607318" y="2705100"/>
                  <a:pt x="3626368" y="2749550"/>
                  <a:pt x="3639068" y="2781300"/>
                </a:cubicBezTo>
                <a:cubicBezTo>
                  <a:pt x="3613668" y="2787650"/>
                  <a:pt x="3581918" y="2800350"/>
                  <a:pt x="3562868" y="2800350"/>
                </a:cubicBezTo>
                <a:cubicBezTo>
                  <a:pt x="3550168" y="2800350"/>
                  <a:pt x="3531118" y="2787650"/>
                  <a:pt x="3512068" y="2787650"/>
                </a:cubicBezTo>
                <a:cubicBezTo>
                  <a:pt x="3499368" y="2787650"/>
                  <a:pt x="3480318" y="2800350"/>
                  <a:pt x="3467618" y="2806700"/>
                </a:cubicBezTo>
                <a:lnTo>
                  <a:pt x="3467618" y="2787650"/>
                </a:lnTo>
                <a:cubicBezTo>
                  <a:pt x="3480318" y="2749550"/>
                  <a:pt x="3493018" y="2705100"/>
                  <a:pt x="3518418" y="2667000"/>
                </a:cubicBezTo>
                <a:cubicBezTo>
                  <a:pt x="3518418" y="2660650"/>
                  <a:pt x="3518418" y="2654300"/>
                  <a:pt x="3512068" y="2647950"/>
                </a:cubicBezTo>
                <a:cubicBezTo>
                  <a:pt x="3499368" y="2654300"/>
                  <a:pt x="3480318" y="2673350"/>
                  <a:pt x="3467618" y="2686050"/>
                </a:cubicBezTo>
                <a:lnTo>
                  <a:pt x="3467618" y="2647950"/>
                </a:lnTo>
                <a:cubicBezTo>
                  <a:pt x="3473968" y="2628900"/>
                  <a:pt x="3493018" y="2603500"/>
                  <a:pt x="3512068" y="2578100"/>
                </a:cubicBezTo>
                <a:cubicBezTo>
                  <a:pt x="3518418" y="2571750"/>
                  <a:pt x="3518418" y="2565400"/>
                  <a:pt x="3505718" y="2552700"/>
                </a:cubicBezTo>
                <a:cubicBezTo>
                  <a:pt x="3480318" y="2552700"/>
                  <a:pt x="3429518" y="2616200"/>
                  <a:pt x="3429518" y="2641600"/>
                </a:cubicBezTo>
                <a:cubicBezTo>
                  <a:pt x="3429518" y="2660650"/>
                  <a:pt x="3448568" y="2717800"/>
                  <a:pt x="3448568" y="2730500"/>
                </a:cubicBezTo>
                <a:cubicBezTo>
                  <a:pt x="3448568" y="2768600"/>
                  <a:pt x="3435868" y="2813050"/>
                  <a:pt x="3397768" y="2813050"/>
                </a:cubicBezTo>
                <a:cubicBezTo>
                  <a:pt x="3378718" y="2813050"/>
                  <a:pt x="3378718" y="2787650"/>
                  <a:pt x="3359668" y="2787650"/>
                </a:cubicBezTo>
                <a:cubicBezTo>
                  <a:pt x="3346968" y="2787650"/>
                  <a:pt x="3296168" y="2806700"/>
                  <a:pt x="3283468" y="2806700"/>
                </a:cubicBezTo>
                <a:cubicBezTo>
                  <a:pt x="3213619" y="2806700"/>
                  <a:pt x="3112019" y="2755900"/>
                  <a:pt x="3048519" y="2686050"/>
                </a:cubicBezTo>
                <a:cubicBezTo>
                  <a:pt x="3054869" y="2654300"/>
                  <a:pt x="3092969" y="2641600"/>
                  <a:pt x="3137419" y="2647950"/>
                </a:cubicBezTo>
                <a:cubicBezTo>
                  <a:pt x="3137419" y="2635250"/>
                  <a:pt x="3143769" y="2622550"/>
                  <a:pt x="3143769" y="2609850"/>
                </a:cubicBezTo>
                <a:cubicBezTo>
                  <a:pt x="3143769" y="2590800"/>
                  <a:pt x="3131069" y="2584450"/>
                  <a:pt x="3118369" y="2584450"/>
                </a:cubicBezTo>
                <a:cubicBezTo>
                  <a:pt x="3099319" y="2584450"/>
                  <a:pt x="3086619" y="2597150"/>
                  <a:pt x="3073919" y="2597150"/>
                </a:cubicBezTo>
                <a:cubicBezTo>
                  <a:pt x="3054869" y="2597150"/>
                  <a:pt x="3054869" y="2590800"/>
                  <a:pt x="3048519" y="2584450"/>
                </a:cubicBezTo>
                <a:cubicBezTo>
                  <a:pt x="3048519" y="2584450"/>
                  <a:pt x="3029469" y="2584450"/>
                  <a:pt x="3023119" y="2590800"/>
                </a:cubicBezTo>
                <a:cubicBezTo>
                  <a:pt x="3029469" y="2597150"/>
                  <a:pt x="3035819" y="2609850"/>
                  <a:pt x="3035819" y="2616200"/>
                </a:cubicBezTo>
                <a:cubicBezTo>
                  <a:pt x="3004069" y="2616200"/>
                  <a:pt x="2940569" y="2565400"/>
                  <a:pt x="2915169" y="2552700"/>
                </a:cubicBezTo>
                <a:lnTo>
                  <a:pt x="2902469" y="2565400"/>
                </a:lnTo>
                <a:cubicBezTo>
                  <a:pt x="2934219" y="2590800"/>
                  <a:pt x="2978669" y="2609850"/>
                  <a:pt x="3004069" y="2647950"/>
                </a:cubicBezTo>
                <a:cubicBezTo>
                  <a:pt x="3023119" y="2667000"/>
                  <a:pt x="3016769" y="2705100"/>
                  <a:pt x="3029469" y="2730500"/>
                </a:cubicBezTo>
                <a:cubicBezTo>
                  <a:pt x="3035819" y="2749550"/>
                  <a:pt x="3099319" y="2730500"/>
                  <a:pt x="3105669" y="2774950"/>
                </a:cubicBezTo>
                <a:cubicBezTo>
                  <a:pt x="3067569" y="2762250"/>
                  <a:pt x="3023119" y="2743200"/>
                  <a:pt x="2978669" y="2724150"/>
                </a:cubicBezTo>
                <a:cubicBezTo>
                  <a:pt x="2978669" y="2724150"/>
                  <a:pt x="2972319" y="2717800"/>
                  <a:pt x="2972319" y="2736850"/>
                </a:cubicBezTo>
                <a:cubicBezTo>
                  <a:pt x="2972319" y="2749550"/>
                  <a:pt x="2985019" y="2755900"/>
                  <a:pt x="2991369" y="2768600"/>
                </a:cubicBezTo>
                <a:cubicBezTo>
                  <a:pt x="2934219" y="2755900"/>
                  <a:pt x="2915169" y="2800350"/>
                  <a:pt x="2902469" y="2800350"/>
                </a:cubicBezTo>
                <a:cubicBezTo>
                  <a:pt x="2832619" y="2800350"/>
                  <a:pt x="2743719" y="2781300"/>
                  <a:pt x="2731019" y="2711450"/>
                </a:cubicBezTo>
                <a:cubicBezTo>
                  <a:pt x="2731019" y="2698750"/>
                  <a:pt x="2711969" y="2692400"/>
                  <a:pt x="2711969" y="2673350"/>
                </a:cubicBezTo>
                <a:cubicBezTo>
                  <a:pt x="2711969" y="2660650"/>
                  <a:pt x="2718319" y="2635250"/>
                  <a:pt x="2724669" y="2622550"/>
                </a:cubicBezTo>
                <a:cubicBezTo>
                  <a:pt x="2737369" y="2597150"/>
                  <a:pt x="2769119" y="2590800"/>
                  <a:pt x="2781819" y="2578100"/>
                </a:cubicBezTo>
                <a:cubicBezTo>
                  <a:pt x="2788169" y="2571750"/>
                  <a:pt x="2788169" y="2552700"/>
                  <a:pt x="2807219" y="2546350"/>
                </a:cubicBezTo>
                <a:cubicBezTo>
                  <a:pt x="2826269" y="2527300"/>
                  <a:pt x="2864369" y="2520950"/>
                  <a:pt x="2877069" y="2520950"/>
                </a:cubicBezTo>
                <a:cubicBezTo>
                  <a:pt x="2896119" y="2520950"/>
                  <a:pt x="2934219" y="2540000"/>
                  <a:pt x="2959619" y="2546350"/>
                </a:cubicBezTo>
                <a:lnTo>
                  <a:pt x="2972319" y="2533650"/>
                </a:lnTo>
                <a:cubicBezTo>
                  <a:pt x="2959619" y="2514600"/>
                  <a:pt x="2934219" y="2501900"/>
                  <a:pt x="2908819" y="2482850"/>
                </a:cubicBezTo>
                <a:lnTo>
                  <a:pt x="2908819" y="2438400"/>
                </a:lnTo>
                <a:lnTo>
                  <a:pt x="2934219" y="2165350"/>
                </a:lnTo>
                <a:lnTo>
                  <a:pt x="3099319" y="2165350"/>
                </a:lnTo>
                <a:cubicBezTo>
                  <a:pt x="3143769" y="2152650"/>
                  <a:pt x="3200919" y="2146300"/>
                  <a:pt x="3219968" y="2146300"/>
                </a:cubicBezTo>
                <a:cubicBezTo>
                  <a:pt x="3321568" y="2146300"/>
                  <a:pt x="3366018" y="2152650"/>
                  <a:pt x="3353318" y="2279650"/>
                </a:cubicBezTo>
                <a:close/>
                <a:moveTo>
                  <a:pt x="997468" y="2146300"/>
                </a:moveTo>
                <a:cubicBezTo>
                  <a:pt x="997468" y="2146300"/>
                  <a:pt x="1003818" y="2139950"/>
                  <a:pt x="1010168" y="2139950"/>
                </a:cubicBezTo>
                <a:cubicBezTo>
                  <a:pt x="1010168" y="2139950"/>
                  <a:pt x="1003818" y="2152650"/>
                  <a:pt x="997468" y="2146300"/>
                </a:cubicBezTo>
                <a:close/>
                <a:moveTo>
                  <a:pt x="8363469" y="2152650"/>
                </a:moveTo>
                <a:cubicBezTo>
                  <a:pt x="8350769" y="2146300"/>
                  <a:pt x="8363469" y="2133600"/>
                  <a:pt x="8363469" y="2127250"/>
                </a:cubicBezTo>
                <a:cubicBezTo>
                  <a:pt x="8369819" y="2133600"/>
                  <a:pt x="8369819" y="2146300"/>
                  <a:pt x="8363469" y="2152650"/>
                </a:cubicBezTo>
                <a:close/>
                <a:moveTo>
                  <a:pt x="7912619" y="2152650"/>
                </a:moveTo>
                <a:cubicBezTo>
                  <a:pt x="7868169" y="2159000"/>
                  <a:pt x="7817369" y="2152650"/>
                  <a:pt x="7772919" y="2152650"/>
                </a:cubicBezTo>
                <a:cubicBezTo>
                  <a:pt x="7785619" y="2127250"/>
                  <a:pt x="7817369" y="2127250"/>
                  <a:pt x="7842769" y="2127250"/>
                </a:cubicBezTo>
                <a:cubicBezTo>
                  <a:pt x="7855469" y="2127250"/>
                  <a:pt x="7893569" y="2139950"/>
                  <a:pt x="7912619" y="2152650"/>
                </a:cubicBezTo>
                <a:close/>
                <a:moveTo>
                  <a:pt x="11938519" y="2152650"/>
                </a:moveTo>
                <a:cubicBezTo>
                  <a:pt x="11938519" y="2165350"/>
                  <a:pt x="11900419" y="2197100"/>
                  <a:pt x="11881369" y="2222500"/>
                </a:cubicBezTo>
                <a:cubicBezTo>
                  <a:pt x="11868669" y="2197100"/>
                  <a:pt x="11868669" y="2165350"/>
                  <a:pt x="11862319" y="2133600"/>
                </a:cubicBezTo>
                <a:cubicBezTo>
                  <a:pt x="11875019" y="2127250"/>
                  <a:pt x="11894069" y="2120900"/>
                  <a:pt x="11913119" y="2120900"/>
                </a:cubicBezTo>
                <a:cubicBezTo>
                  <a:pt x="11925819" y="2120900"/>
                  <a:pt x="11938519" y="2133600"/>
                  <a:pt x="11938519" y="2152650"/>
                </a:cubicBezTo>
                <a:close/>
                <a:moveTo>
                  <a:pt x="8274569" y="2139950"/>
                </a:moveTo>
                <a:lnTo>
                  <a:pt x="8268219" y="2152650"/>
                </a:lnTo>
                <a:cubicBezTo>
                  <a:pt x="8255519" y="2146300"/>
                  <a:pt x="8242819" y="2133600"/>
                  <a:pt x="8230119" y="2120900"/>
                </a:cubicBezTo>
                <a:cubicBezTo>
                  <a:pt x="8242819" y="2127250"/>
                  <a:pt x="8261869" y="2133600"/>
                  <a:pt x="8274569" y="2139950"/>
                </a:cubicBezTo>
                <a:close/>
                <a:moveTo>
                  <a:pt x="5918718" y="2120900"/>
                </a:moveTo>
                <a:cubicBezTo>
                  <a:pt x="5925068" y="2133600"/>
                  <a:pt x="5918718" y="2146300"/>
                  <a:pt x="5925068" y="2203450"/>
                </a:cubicBezTo>
                <a:cubicBezTo>
                  <a:pt x="5937768" y="2184400"/>
                  <a:pt x="5963168" y="2120900"/>
                  <a:pt x="5988568" y="2120900"/>
                </a:cubicBezTo>
                <a:cubicBezTo>
                  <a:pt x="6001268" y="2120900"/>
                  <a:pt x="6013968" y="2120900"/>
                  <a:pt x="6020318" y="2133600"/>
                </a:cubicBezTo>
                <a:cubicBezTo>
                  <a:pt x="6090168" y="2209800"/>
                  <a:pt x="6045718" y="2159000"/>
                  <a:pt x="6147318" y="2209800"/>
                </a:cubicBezTo>
                <a:cubicBezTo>
                  <a:pt x="6109218" y="2254250"/>
                  <a:pt x="6045718" y="2298700"/>
                  <a:pt x="6020318" y="2355850"/>
                </a:cubicBezTo>
                <a:cubicBezTo>
                  <a:pt x="6007618" y="2368550"/>
                  <a:pt x="6007618" y="2406650"/>
                  <a:pt x="6007618" y="2425700"/>
                </a:cubicBezTo>
                <a:cubicBezTo>
                  <a:pt x="6007618" y="2470150"/>
                  <a:pt x="6140968" y="2520950"/>
                  <a:pt x="6153668" y="2520950"/>
                </a:cubicBezTo>
                <a:cubicBezTo>
                  <a:pt x="6166368" y="2520950"/>
                  <a:pt x="6172718" y="2508250"/>
                  <a:pt x="6179068" y="2508250"/>
                </a:cubicBezTo>
                <a:cubicBezTo>
                  <a:pt x="6172718" y="2514600"/>
                  <a:pt x="6166368" y="2527300"/>
                  <a:pt x="6153668" y="2527300"/>
                </a:cubicBezTo>
                <a:cubicBezTo>
                  <a:pt x="6134618" y="2527300"/>
                  <a:pt x="5950468" y="2476500"/>
                  <a:pt x="5937768" y="2444750"/>
                </a:cubicBezTo>
                <a:cubicBezTo>
                  <a:pt x="5918718" y="2400300"/>
                  <a:pt x="5918718" y="2349500"/>
                  <a:pt x="5906018" y="2305050"/>
                </a:cubicBezTo>
                <a:lnTo>
                  <a:pt x="5893318" y="2298700"/>
                </a:lnTo>
                <a:cubicBezTo>
                  <a:pt x="5893318" y="2298700"/>
                  <a:pt x="5886968" y="2292350"/>
                  <a:pt x="5886968" y="2311400"/>
                </a:cubicBezTo>
                <a:cubicBezTo>
                  <a:pt x="5886968" y="2324100"/>
                  <a:pt x="5912368" y="2432050"/>
                  <a:pt x="5918718" y="2489200"/>
                </a:cubicBezTo>
                <a:lnTo>
                  <a:pt x="6033018" y="2565400"/>
                </a:lnTo>
                <a:lnTo>
                  <a:pt x="6033018" y="2584450"/>
                </a:lnTo>
                <a:lnTo>
                  <a:pt x="5937768" y="2584450"/>
                </a:lnTo>
                <a:cubicBezTo>
                  <a:pt x="5906018" y="2540000"/>
                  <a:pt x="5848868" y="2495550"/>
                  <a:pt x="5836168" y="2451100"/>
                </a:cubicBezTo>
                <a:cubicBezTo>
                  <a:pt x="5810768" y="2387600"/>
                  <a:pt x="5817118" y="2273300"/>
                  <a:pt x="5817118" y="2254250"/>
                </a:cubicBezTo>
                <a:cubicBezTo>
                  <a:pt x="5817118" y="2203450"/>
                  <a:pt x="5855218" y="2165350"/>
                  <a:pt x="5906018" y="2120900"/>
                </a:cubicBezTo>
                <a:lnTo>
                  <a:pt x="5918718" y="2120900"/>
                </a:lnTo>
                <a:close/>
                <a:moveTo>
                  <a:pt x="438668" y="2133600"/>
                </a:moveTo>
                <a:cubicBezTo>
                  <a:pt x="438668" y="2146300"/>
                  <a:pt x="413268" y="2197100"/>
                  <a:pt x="400568" y="2222500"/>
                </a:cubicBezTo>
                <a:lnTo>
                  <a:pt x="400568" y="2178050"/>
                </a:lnTo>
                <a:cubicBezTo>
                  <a:pt x="413268" y="2159000"/>
                  <a:pt x="425968" y="2139950"/>
                  <a:pt x="432318" y="2120900"/>
                </a:cubicBezTo>
                <a:cubicBezTo>
                  <a:pt x="432318" y="2120900"/>
                  <a:pt x="438668" y="2114550"/>
                  <a:pt x="438668" y="2133600"/>
                </a:cubicBezTo>
                <a:close/>
                <a:moveTo>
                  <a:pt x="2324619" y="2120900"/>
                </a:moveTo>
                <a:cubicBezTo>
                  <a:pt x="2299219" y="2159000"/>
                  <a:pt x="2267469" y="2203450"/>
                  <a:pt x="2242069" y="2241550"/>
                </a:cubicBezTo>
                <a:cubicBezTo>
                  <a:pt x="2235719" y="2235200"/>
                  <a:pt x="2235719" y="2241550"/>
                  <a:pt x="2235719" y="2222500"/>
                </a:cubicBezTo>
                <a:cubicBezTo>
                  <a:pt x="2235719" y="2209800"/>
                  <a:pt x="2286519" y="2146300"/>
                  <a:pt x="2311919" y="2114550"/>
                </a:cubicBezTo>
                <a:cubicBezTo>
                  <a:pt x="2311919" y="2114550"/>
                  <a:pt x="2318269" y="2114550"/>
                  <a:pt x="2324619" y="2120900"/>
                </a:cubicBezTo>
                <a:close/>
                <a:moveTo>
                  <a:pt x="2197619" y="2133600"/>
                </a:moveTo>
                <a:lnTo>
                  <a:pt x="2197619" y="2152650"/>
                </a:lnTo>
                <a:cubicBezTo>
                  <a:pt x="2191269" y="2152650"/>
                  <a:pt x="2184919" y="2159000"/>
                  <a:pt x="2178569" y="2159000"/>
                </a:cubicBezTo>
                <a:lnTo>
                  <a:pt x="2178569" y="2114550"/>
                </a:lnTo>
                <a:cubicBezTo>
                  <a:pt x="2184919" y="2114550"/>
                  <a:pt x="2191269" y="2127250"/>
                  <a:pt x="2197619" y="2133600"/>
                </a:cubicBezTo>
                <a:close/>
                <a:moveTo>
                  <a:pt x="368818" y="2184400"/>
                </a:moveTo>
                <a:cubicBezTo>
                  <a:pt x="381518" y="2152650"/>
                  <a:pt x="356118" y="2120900"/>
                  <a:pt x="400568" y="2120900"/>
                </a:cubicBezTo>
                <a:cubicBezTo>
                  <a:pt x="394218" y="2139950"/>
                  <a:pt x="381518" y="2165350"/>
                  <a:pt x="368818" y="2184400"/>
                </a:cubicBezTo>
                <a:close/>
                <a:moveTo>
                  <a:pt x="10147819" y="2120900"/>
                </a:moveTo>
                <a:cubicBezTo>
                  <a:pt x="10147819" y="2120900"/>
                  <a:pt x="10128769" y="2133600"/>
                  <a:pt x="10128769" y="2114550"/>
                </a:cubicBezTo>
                <a:cubicBezTo>
                  <a:pt x="10128769" y="2101850"/>
                  <a:pt x="10135119" y="2108200"/>
                  <a:pt x="10141469" y="2108200"/>
                </a:cubicBezTo>
                <a:cubicBezTo>
                  <a:pt x="10141469" y="2108200"/>
                  <a:pt x="10147819" y="2114550"/>
                  <a:pt x="10147819" y="2120900"/>
                </a:cubicBezTo>
                <a:close/>
                <a:moveTo>
                  <a:pt x="9074669" y="2139950"/>
                </a:moveTo>
                <a:cubicBezTo>
                  <a:pt x="9074669" y="2178050"/>
                  <a:pt x="9068319" y="2184400"/>
                  <a:pt x="9017519" y="2190750"/>
                </a:cubicBezTo>
                <a:lnTo>
                  <a:pt x="9017519" y="2114550"/>
                </a:lnTo>
                <a:cubicBezTo>
                  <a:pt x="9030219" y="2114550"/>
                  <a:pt x="9049269" y="2114550"/>
                  <a:pt x="9068319" y="2108200"/>
                </a:cubicBezTo>
                <a:cubicBezTo>
                  <a:pt x="9074669" y="2120900"/>
                  <a:pt x="9074669" y="2127250"/>
                  <a:pt x="9074669" y="2139950"/>
                </a:cubicBezTo>
                <a:close/>
                <a:moveTo>
                  <a:pt x="10192269" y="2114550"/>
                </a:moveTo>
                <a:cubicBezTo>
                  <a:pt x="10192269" y="2108200"/>
                  <a:pt x="10192269" y="2101850"/>
                  <a:pt x="10198619" y="2101850"/>
                </a:cubicBezTo>
                <a:cubicBezTo>
                  <a:pt x="10198619" y="2108200"/>
                  <a:pt x="10198619" y="2114550"/>
                  <a:pt x="10192269" y="2114550"/>
                </a:cubicBezTo>
                <a:close/>
                <a:moveTo>
                  <a:pt x="5836168" y="2159000"/>
                </a:moveTo>
                <a:lnTo>
                  <a:pt x="5836168" y="2139950"/>
                </a:lnTo>
                <a:cubicBezTo>
                  <a:pt x="5842518" y="2127250"/>
                  <a:pt x="5861568" y="2108200"/>
                  <a:pt x="5880618" y="2101850"/>
                </a:cubicBezTo>
                <a:cubicBezTo>
                  <a:pt x="5874268" y="2114550"/>
                  <a:pt x="5855218" y="2146300"/>
                  <a:pt x="5836168" y="2159000"/>
                </a:cubicBezTo>
                <a:close/>
                <a:moveTo>
                  <a:pt x="9366769" y="2101850"/>
                </a:moveTo>
                <a:cubicBezTo>
                  <a:pt x="9379469" y="2101850"/>
                  <a:pt x="9398519" y="2095500"/>
                  <a:pt x="9417569" y="2095500"/>
                </a:cubicBezTo>
                <a:cubicBezTo>
                  <a:pt x="9404869" y="2095500"/>
                  <a:pt x="9385819" y="2101850"/>
                  <a:pt x="9366769" y="2101850"/>
                </a:cubicBezTo>
                <a:close/>
                <a:moveTo>
                  <a:pt x="8776219" y="2101850"/>
                </a:moveTo>
                <a:lnTo>
                  <a:pt x="8776219" y="2127250"/>
                </a:lnTo>
                <a:cubicBezTo>
                  <a:pt x="8769869" y="2127250"/>
                  <a:pt x="8769869" y="2133600"/>
                  <a:pt x="8763519" y="2139950"/>
                </a:cubicBezTo>
                <a:cubicBezTo>
                  <a:pt x="8744469" y="2120900"/>
                  <a:pt x="8725419" y="2120900"/>
                  <a:pt x="8706369" y="2108200"/>
                </a:cubicBezTo>
                <a:cubicBezTo>
                  <a:pt x="8712719" y="2108200"/>
                  <a:pt x="8725419" y="2108200"/>
                  <a:pt x="8738119" y="2095500"/>
                </a:cubicBezTo>
                <a:lnTo>
                  <a:pt x="8776219" y="2101850"/>
                </a:lnTo>
                <a:close/>
                <a:moveTo>
                  <a:pt x="8204719" y="2114550"/>
                </a:moveTo>
                <a:cubicBezTo>
                  <a:pt x="8204719" y="2120900"/>
                  <a:pt x="8192019" y="2127250"/>
                  <a:pt x="8172969" y="2133600"/>
                </a:cubicBezTo>
                <a:lnTo>
                  <a:pt x="8179319" y="2095500"/>
                </a:lnTo>
                <a:cubicBezTo>
                  <a:pt x="8185669" y="2095500"/>
                  <a:pt x="8198369" y="2108200"/>
                  <a:pt x="8204719" y="2114550"/>
                </a:cubicBezTo>
                <a:close/>
                <a:moveTo>
                  <a:pt x="7931669" y="2101850"/>
                </a:moveTo>
                <a:lnTo>
                  <a:pt x="7906269" y="2108200"/>
                </a:lnTo>
                <a:lnTo>
                  <a:pt x="7906269" y="2095500"/>
                </a:lnTo>
                <a:lnTo>
                  <a:pt x="7931669" y="2101850"/>
                </a:lnTo>
                <a:close/>
                <a:moveTo>
                  <a:pt x="6248918" y="2095500"/>
                </a:moveTo>
                <a:lnTo>
                  <a:pt x="6274318" y="2095500"/>
                </a:lnTo>
                <a:cubicBezTo>
                  <a:pt x="6267968" y="2101850"/>
                  <a:pt x="6261618" y="2108200"/>
                  <a:pt x="6248918" y="2095500"/>
                </a:cubicBezTo>
                <a:close/>
                <a:moveTo>
                  <a:pt x="4445518" y="2127250"/>
                </a:moveTo>
                <a:lnTo>
                  <a:pt x="4426468" y="2127250"/>
                </a:lnTo>
                <a:lnTo>
                  <a:pt x="4426468" y="2108200"/>
                </a:lnTo>
                <a:cubicBezTo>
                  <a:pt x="4445518" y="2108200"/>
                  <a:pt x="4470918" y="2101850"/>
                  <a:pt x="4489968" y="2095500"/>
                </a:cubicBezTo>
                <a:cubicBezTo>
                  <a:pt x="4477268" y="2114550"/>
                  <a:pt x="4445518" y="2120900"/>
                  <a:pt x="4445518" y="2127250"/>
                </a:cubicBezTo>
                <a:close/>
                <a:moveTo>
                  <a:pt x="1918218" y="2120900"/>
                </a:moveTo>
                <a:cubicBezTo>
                  <a:pt x="1918218" y="2133600"/>
                  <a:pt x="1905518" y="2139950"/>
                  <a:pt x="1899168" y="2146300"/>
                </a:cubicBezTo>
                <a:cubicBezTo>
                  <a:pt x="1899168" y="2108200"/>
                  <a:pt x="1905518" y="2101850"/>
                  <a:pt x="1905518" y="2095500"/>
                </a:cubicBezTo>
                <a:cubicBezTo>
                  <a:pt x="1911868" y="2101850"/>
                  <a:pt x="1918218" y="2101850"/>
                  <a:pt x="1918218" y="2120900"/>
                </a:cubicBezTo>
                <a:close/>
                <a:moveTo>
                  <a:pt x="1067318" y="2095500"/>
                </a:moveTo>
                <a:cubicBezTo>
                  <a:pt x="1086368" y="2095500"/>
                  <a:pt x="1092718" y="2101850"/>
                  <a:pt x="1105418" y="2101850"/>
                </a:cubicBezTo>
                <a:cubicBezTo>
                  <a:pt x="1111768" y="2114550"/>
                  <a:pt x="1130818" y="2127250"/>
                  <a:pt x="1130818" y="2146300"/>
                </a:cubicBezTo>
                <a:cubicBezTo>
                  <a:pt x="1130818" y="2159000"/>
                  <a:pt x="1124468" y="2165350"/>
                  <a:pt x="1118118" y="2178050"/>
                </a:cubicBezTo>
                <a:lnTo>
                  <a:pt x="1118118" y="2120900"/>
                </a:lnTo>
                <a:cubicBezTo>
                  <a:pt x="1099068" y="2120900"/>
                  <a:pt x="1073668" y="2114550"/>
                  <a:pt x="1048268" y="2114550"/>
                </a:cubicBezTo>
                <a:lnTo>
                  <a:pt x="1048268" y="2095500"/>
                </a:lnTo>
                <a:lnTo>
                  <a:pt x="1067318" y="2095500"/>
                </a:lnTo>
                <a:close/>
                <a:moveTo>
                  <a:pt x="686318" y="2095500"/>
                </a:moveTo>
                <a:lnTo>
                  <a:pt x="686318" y="2133600"/>
                </a:lnTo>
                <a:lnTo>
                  <a:pt x="622818" y="2133600"/>
                </a:lnTo>
                <a:cubicBezTo>
                  <a:pt x="622818" y="2133600"/>
                  <a:pt x="616468" y="2133600"/>
                  <a:pt x="616468" y="2120900"/>
                </a:cubicBezTo>
                <a:cubicBezTo>
                  <a:pt x="616468" y="2101850"/>
                  <a:pt x="629168" y="2101850"/>
                  <a:pt x="641868" y="2095500"/>
                </a:cubicBezTo>
                <a:lnTo>
                  <a:pt x="686318" y="2095500"/>
                </a:lnTo>
                <a:close/>
                <a:moveTo>
                  <a:pt x="8211069" y="2101850"/>
                </a:moveTo>
                <a:cubicBezTo>
                  <a:pt x="8217419" y="2095500"/>
                  <a:pt x="8223769" y="2089150"/>
                  <a:pt x="8230119" y="2095500"/>
                </a:cubicBezTo>
                <a:cubicBezTo>
                  <a:pt x="8223769" y="2101850"/>
                  <a:pt x="8217419" y="2101850"/>
                  <a:pt x="8211069" y="2101850"/>
                </a:cubicBezTo>
                <a:close/>
                <a:moveTo>
                  <a:pt x="813318" y="2108200"/>
                </a:moveTo>
                <a:lnTo>
                  <a:pt x="813318" y="2133600"/>
                </a:lnTo>
                <a:cubicBezTo>
                  <a:pt x="806968" y="2120900"/>
                  <a:pt x="800618" y="2101850"/>
                  <a:pt x="794268" y="2082800"/>
                </a:cubicBezTo>
                <a:cubicBezTo>
                  <a:pt x="800618" y="2089150"/>
                  <a:pt x="806968" y="2101850"/>
                  <a:pt x="813318" y="2108200"/>
                </a:cubicBezTo>
                <a:close/>
                <a:moveTo>
                  <a:pt x="11005069" y="2120900"/>
                </a:moveTo>
                <a:cubicBezTo>
                  <a:pt x="11005069" y="2146300"/>
                  <a:pt x="11017769" y="2190750"/>
                  <a:pt x="11036819" y="2190750"/>
                </a:cubicBezTo>
                <a:cubicBezTo>
                  <a:pt x="11074919" y="2190750"/>
                  <a:pt x="11125719" y="2159000"/>
                  <a:pt x="11170169" y="2127250"/>
                </a:cubicBezTo>
                <a:cubicBezTo>
                  <a:pt x="11170169" y="2146300"/>
                  <a:pt x="11176519" y="2171700"/>
                  <a:pt x="11176519" y="2184400"/>
                </a:cubicBezTo>
                <a:cubicBezTo>
                  <a:pt x="11176519" y="2241550"/>
                  <a:pt x="11106669" y="2235200"/>
                  <a:pt x="11081269" y="2298700"/>
                </a:cubicBezTo>
                <a:cubicBezTo>
                  <a:pt x="11100319" y="2317750"/>
                  <a:pt x="11113019" y="2311400"/>
                  <a:pt x="11144769" y="2330450"/>
                </a:cubicBezTo>
                <a:cubicBezTo>
                  <a:pt x="11157469" y="2336800"/>
                  <a:pt x="11201919" y="2419350"/>
                  <a:pt x="11201919" y="2425700"/>
                </a:cubicBezTo>
                <a:cubicBezTo>
                  <a:pt x="11201919" y="2444750"/>
                  <a:pt x="11189219" y="2457450"/>
                  <a:pt x="11182869" y="2463800"/>
                </a:cubicBezTo>
                <a:cubicBezTo>
                  <a:pt x="11182869" y="2413000"/>
                  <a:pt x="11157469" y="2400300"/>
                  <a:pt x="11132069" y="2400300"/>
                </a:cubicBezTo>
                <a:cubicBezTo>
                  <a:pt x="11081269" y="2400300"/>
                  <a:pt x="11043169" y="2413000"/>
                  <a:pt x="11043169" y="2457450"/>
                </a:cubicBezTo>
                <a:cubicBezTo>
                  <a:pt x="11043169" y="2476500"/>
                  <a:pt x="11081269" y="2514600"/>
                  <a:pt x="11081269" y="2552700"/>
                </a:cubicBezTo>
                <a:cubicBezTo>
                  <a:pt x="11081269" y="2546350"/>
                  <a:pt x="11074919" y="2533650"/>
                  <a:pt x="11068569" y="2520950"/>
                </a:cubicBezTo>
                <a:cubicBezTo>
                  <a:pt x="11055869" y="2527300"/>
                  <a:pt x="11043169" y="2546350"/>
                  <a:pt x="11043169" y="2565400"/>
                </a:cubicBezTo>
                <a:cubicBezTo>
                  <a:pt x="11043169" y="2578100"/>
                  <a:pt x="11049519" y="2597150"/>
                  <a:pt x="11068569" y="2597150"/>
                </a:cubicBezTo>
                <a:cubicBezTo>
                  <a:pt x="11081269" y="2597150"/>
                  <a:pt x="11081269" y="2590800"/>
                  <a:pt x="11087619" y="2584450"/>
                </a:cubicBezTo>
                <a:cubicBezTo>
                  <a:pt x="11093969" y="2590800"/>
                  <a:pt x="11100319" y="2603500"/>
                  <a:pt x="11113019" y="2616200"/>
                </a:cubicBezTo>
                <a:lnTo>
                  <a:pt x="11151119" y="2616200"/>
                </a:lnTo>
                <a:lnTo>
                  <a:pt x="11163819" y="2603500"/>
                </a:lnTo>
                <a:cubicBezTo>
                  <a:pt x="11138419" y="2578100"/>
                  <a:pt x="11125719" y="2603500"/>
                  <a:pt x="11106669" y="2552700"/>
                </a:cubicBezTo>
                <a:lnTo>
                  <a:pt x="11125719" y="2552700"/>
                </a:lnTo>
                <a:cubicBezTo>
                  <a:pt x="11157469" y="2559050"/>
                  <a:pt x="11189219" y="2571750"/>
                  <a:pt x="11220969" y="2584450"/>
                </a:cubicBezTo>
                <a:cubicBezTo>
                  <a:pt x="11227319" y="2590800"/>
                  <a:pt x="11220969" y="2603500"/>
                  <a:pt x="11233669" y="2609850"/>
                </a:cubicBezTo>
                <a:cubicBezTo>
                  <a:pt x="11265419" y="2622550"/>
                  <a:pt x="11341619" y="2597150"/>
                  <a:pt x="11360669" y="2660650"/>
                </a:cubicBezTo>
                <a:cubicBezTo>
                  <a:pt x="11386069" y="2654300"/>
                  <a:pt x="11411469" y="2654300"/>
                  <a:pt x="11443219" y="2654300"/>
                </a:cubicBezTo>
                <a:lnTo>
                  <a:pt x="11443219" y="2609850"/>
                </a:lnTo>
                <a:cubicBezTo>
                  <a:pt x="11436869" y="2603500"/>
                  <a:pt x="11424169" y="2597150"/>
                  <a:pt x="11417819" y="2590800"/>
                </a:cubicBezTo>
                <a:cubicBezTo>
                  <a:pt x="11405119" y="2597150"/>
                  <a:pt x="11417819" y="2616200"/>
                  <a:pt x="11398769" y="2616200"/>
                </a:cubicBezTo>
                <a:cubicBezTo>
                  <a:pt x="11386069" y="2616200"/>
                  <a:pt x="11341619" y="2590800"/>
                  <a:pt x="11309869" y="2584450"/>
                </a:cubicBezTo>
                <a:cubicBezTo>
                  <a:pt x="11328919" y="2571750"/>
                  <a:pt x="11354319" y="2559050"/>
                  <a:pt x="11354319" y="2540000"/>
                </a:cubicBezTo>
                <a:cubicBezTo>
                  <a:pt x="11354319" y="2527300"/>
                  <a:pt x="11335269" y="2501900"/>
                  <a:pt x="11328919" y="2470150"/>
                </a:cubicBezTo>
                <a:cubicBezTo>
                  <a:pt x="11360669" y="2476500"/>
                  <a:pt x="11347969" y="2432050"/>
                  <a:pt x="11386069" y="2425700"/>
                </a:cubicBezTo>
                <a:cubicBezTo>
                  <a:pt x="11373369" y="2451100"/>
                  <a:pt x="11367019" y="2482850"/>
                  <a:pt x="11367019" y="2495550"/>
                </a:cubicBezTo>
                <a:cubicBezTo>
                  <a:pt x="11367019" y="2533650"/>
                  <a:pt x="11379719" y="2559050"/>
                  <a:pt x="11424169" y="2559050"/>
                </a:cubicBezTo>
                <a:cubicBezTo>
                  <a:pt x="11436869" y="2559050"/>
                  <a:pt x="11455919" y="2552700"/>
                  <a:pt x="11468619" y="2546350"/>
                </a:cubicBezTo>
                <a:cubicBezTo>
                  <a:pt x="11462269" y="2565400"/>
                  <a:pt x="11455919" y="2590800"/>
                  <a:pt x="11455919" y="2609850"/>
                </a:cubicBezTo>
                <a:cubicBezTo>
                  <a:pt x="11455919" y="2622550"/>
                  <a:pt x="11449569" y="2628900"/>
                  <a:pt x="11455919" y="2641600"/>
                </a:cubicBezTo>
                <a:cubicBezTo>
                  <a:pt x="11481319" y="2667000"/>
                  <a:pt x="11519419" y="2698750"/>
                  <a:pt x="11544819" y="2730500"/>
                </a:cubicBezTo>
                <a:cubicBezTo>
                  <a:pt x="11551169" y="2724150"/>
                  <a:pt x="11551169" y="2730500"/>
                  <a:pt x="11551169" y="2711450"/>
                </a:cubicBezTo>
                <a:cubicBezTo>
                  <a:pt x="11551169" y="2698750"/>
                  <a:pt x="11544819" y="2692400"/>
                  <a:pt x="11538469" y="2667000"/>
                </a:cubicBezTo>
                <a:cubicBezTo>
                  <a:pt x="11557519" y="2679700"/>
                  <a:pt x="11557519" y="2749550"/>
                  <a:pt x="11614669" y="2749550"/>
                </a:cubicBezTo>
                <a:cubicBezTo>
                  <a:pt x="11627369" y="2730500"/>
                  <a:pt x="11614669" y="2717800"/>
                  <a:pt x="11633719" y="2698750"/>
                </a:cubicBezTo>
                <a:cubicBezTo>
                  <a:pt x="11633719" y="2705100"/>
                  <a:pt x="11633719" y="2717800"/>
                  <a:pt x="11646419" y="2730500"/>
                </a:cubicBezTo>
                <a:cubicBezTo>
                  <a:pt x="11659119" y="2698750"/>
                  <a:pt x="11678169" y="2660650"/>
                  <a:pt x="11703569" y="2622550"/>
                </a:cubicBezTo>
                <a:lnTo>
                  <a:pt x="11703569" y="2603500"/>
                </a:lnTo>
                <a:cubicBezTo>
                  <a:pt x="11697219" y="2597150"/>
                  <a:pt x="11703569" y="2597150"/>
                  <a:pt x="11684519" y="2597150"/>
                </a:cubicBezTo>
                <a:cubicBezTo>
                  <a:pt x="11671819" y="2597150"/>
                  <a:pt x="11621019" y="2622550"/>
                  <a:pt x="11589269" y="2628900"/>
                </a:cubicBezTo>
                <a:cubicBezTo>
                  <a:pt x="11608319" y="2616200"/>
                  <a:pt x="11640069" y="2609850"/>
                  <a:pt x="11665469" y="2590800"/>
                </a:cubicBezTo>
                <a:cubicBezTo>
                  <a:pt x="11684519" y="2571750"/>
                  <a:pt x="11671819" y="2527300"/>
                  <a:pt x="11678169" y="2501900"/>
                </a:cubicBezTo>
                <a:cubicBezTo>
                  <a:pt x="11703569" y="2489200"/>
                  <a:pt x="11722619" y="2463800"/>
                  <a:pt x="11722619" y="2451100"/>
                </a:cubicBezTo>
                <a:cubicBezTo>
                  <a:pt x="11722619" y="2419350"/>
                  <a:pt x="11671819" y="2432050"/>
                  <a:pt x="11665469" y="2432050"/>
                </a:cubicBezTo>
                <a:cubicBezTo>
                  <a:pt x="11690869" y="2374900"/>
                  <a:pt x="11582919" y="2324100"/>
                  <a:pt x="11544819" y="2330450"/>
                </a:cubicBezTo>
                <a:cubicBezTo>
                  <a:pt x="11538469" y="2336800"/>
                  <a:pt x="11532119" y="2330450"/>
                  <a:pt x="11532119" y="2349500"/>
                </a:cubicBezTo>
                <a:cubicBezTo>
                  <a:pt x="11532119" y="2362200"/>
                  <a:pt x="11538469" y="2374900"/>
                  <a:pt x="11544819" y="2400300"/>
                </a:cubicBezTo>
                <a:lnTo>
                  <a:pt x="11519419" y="2400300"/>
                </a:lnTo>
                <a:cubicBezTo>
                  <a:pt x="11519419" y="2400300"/>
                  <a:pt x="11513069" y="2400300"/>
                  <a:pt x="11513069" y="2387600"/>
                </a:cubicBezTo>
                <a:cubicBezTo>
                  <a:pt x="11513069" y="2368550"/>
                  <a:pt x="11525769" y="2374900"/>
                  <a:pt x="11525769" y="2355850"/>
                </a:cubicBezTo>
                <a:cubicBezTo>
                  <a:pt x="11525769" y="2324100"/>
                  <a:pt x="11430519" y="2330450"/>
                  <a:pt x="11430519" y="2330450"/>
                </a:cubicBezTo>
                <a:cubicBezTo>
                  <a:pt x="11430519" y="2324100"/>
                  <a:pt x="11430519" y="2305050"/>
                  <a:pt x="11424169" y="2298700"/>
                </a:cubicBezTo>
                <a:cubicBezTo>
                  <a:pt x="11430519" y="2298700"/>
                  <a:pt x="11424169" y="2311400"/>
                  <a:pt x="11443219" y="2311400"/>
                </a:cubicBezTo>
                <a:cubicBezTo>
                  <a:pt x="11455919" y="2311400"/>
                  <a:pt x="11436869" y="2292350"/>
                  <a:pt x="11455919" y="2292350"/>
                </a:cubicBezTo>
                <a:cubicBezTo>
                  <a:pt x="11468619" y="2292350"/>
                  <a:pt x="11468619" y="2305050"/>
                  <a:pt x="11474969" y="2305050"/>
                </a:cubicBezTo>
                <a:cubicBezTo>
                  <a:pt x="11494019" y="2266950"/>
                  <a:pt x="11487669" y="2266950"/>
                  <a:pt x="11513069" y="2266950"/>
                </a:cubicBezTo>
                <a:cubicBezTo>
                  <a:pt x="11551169" y="2266950"/>
                  <a:pt x="11678169" y="2374900"/>
                  <a:pt x="11697219" y="2406650"/>
                </a:cubicBezTo>
                <a:cubicBezTo>
                  <a:pt x="11703569" y="2393950"/>
                  <a:pt x="11716269" y="2387600"/>
                  <a:pt x="11728969" y="2374900"/>
                </a:cubicBezTo>
                <a:lnTo>
                  <a:pt x="11728969" y="2355850"/>
                </a:lnTo>
                <a:cubicBezTo>
                  <a:pt x="11728969" y="2336800"/>
                  <a:pt x="11709919" y="2349500"/>
                  <a:pt x="11697219" y="2349500"/>
                </a:cubicBezTo>
                <a:cubicBezTo>
                  <a:pt x="11678169" y="2330450"/>
                  <a:pt x="11659119" y="2298700"/>
                  <a:pt x="11646419" y="2279650"/>
                </a:cubicBezTo>
                <a:cubicBezTo>
                  <a:pt x="11652769" y="2286000"/>
                  <a:pt x="11671819" y="2286000"/>
                  <a:pt x="11671819" y="2286000"/>
                </a:cubicBezTo>
                <a:cubicBezTo>
                  <a:pt x="11671819" y="2286000"/>
                  <a:pt x="11665469" y="2279650"/>
                  <a:pt x="11665469" y="2298700"/>
                </a:cubicBezTo>
                <a:cubicBezTo>
                  <a:pt x="11665469" y="2324100"/>
                  <a:pt x="11767069" y="2336800"/>
                  <a:pt x="11767069" y="2413000"/>
                </a:cubicBezTo>
                <a:cubicBezTo>
                  <a:pt x="11767069" y="2470150"/>
                  <a:pt x="11697219" y="2495550"/>
                  <a:pt x="11697219" y="2533650"/>
                </a:cubicBezTo>
                <a:cubicBezTo>
                  <a:pt x="11697219" y="2622550"/>
                  <a:pt x="11754369" y="2647950"/>
                  <a:pt x="11830569" y="2647950"/>
                </a:cubicBezTo>
                <a:cubicBezTo>
                  <a:pt x="11843269" y="2647950"/>
                  <a:pt x="11887719" y="2641600"/>
                  <a:pt x="11919469" y="2635250"/>
                </a:cubicBezTo>
                <a:cubicBezTo>
                  <a:pt x="11919469" y="2641600"/>
                  <a:pt x="11919469" y="2647950"/>
                  <a:pt x="11925819" y="2654300"/>
                </a:cubicBezTo>
                <a:cubicBezTo>
                  <a:pt x="11894069" y="2673350"/>
                  <a:pt x="11849619" y="2711450"/>
                  <a:pt x="11805169" y="2755900"/>
                </a:cubicBezTo>
                <a:cubicBezTo>
                  <a:pt x="11830569" y="2768600"/>
                  <a:pt x="11855969" y="2774950"/>
                  <a:pt x="11881369" y="2781300"/>
                </a:cubicBezTo>
                <a:cubicBezTo>
                  <a:pt x="11786119" y="2755900"/>
                  <a:pt x="11760719" y="2781300"/>
                  <a:pt x="11760719" y="2857500"/>
                </a:cubicBezTo>
                <a:cubicBezTo>
                  <a:pt x="11760719" y="2889250"/>
                  <a:pt x="11779769" y="2895600"/>
                  <a:pt x="11798819" y="2895600"/>
                </a:cubicBezTo>
                <a:cubicBezTo>
                  <a:pt x="11811519" y="2895600"/>
                  <a:pt x="11824219" y="2882900"/>
                  <a:pt x="11843269" y="2882900"/>
                </a:cubicBezTo>
                <a:cubicBezTo>
                  <a:pt x="11843269" y="2882900"/>
                  <a:pt x="11862319" y="2901950"/>
                  <a:pt x="11906769" y="2921000"/>
                </a:cubicBezTo>
                <a:cubicBezTo>
                  <a:pt x="11913119" y="2927350"/>
                  <a:pt x="11913119" y="2940050"/>
                  <a:pt x="11925819" y="2952750"/>
                </a:cubicBezTo>
                <a:cubicBezTo>
                  <a:pt x="11932169" y="2933700"/>
                  <a:pt x="11938519" y="2901950"/>
                  <a:pt x="11951219" y="2889250"/>
                </a:cubicBezTo>
                <a:cubicBezTo>
                  <a:pt x="11970269" y="2870200"/>
                  <a:pt x="12002019" y="2863850"/>
                  <a:pt x="12027419" y="2838450"/>
                </a:cubicBezTo>
                <a:lnTo>
                  <a:pt x="12027419" y="2952750"/>
                </a:lnTo>
                <a:lnTo>
                  <a:pt x="11551169" y="2952750"/>
                </a:lnTo>
                <a:cubicBezTo>
                  <a:pt x="11487669" y="2940050"/>
                  <a:pt x="11411469" y="2927350"/>
                  <a:pt x="11354319" y="2914650"/>
                </a:cubicBezTo>
                <a:cubicBezTo>
                  <a:pt x="11328919" y="2908300"/>
                  <a:pt x="11309869" y="2889250"/>
                  <a:pt x="11290819" y="2889250"/>
                </a:cubicBezTo>
                <a:cubicBezTo>
                  <a:pt x="11278119" y="2889250"/>
                  <a:pt x="11271769" y="2901950"/>
                  <a:pt x="11252719" y="2901950"/>
                </a:cubicBezTo>
                <a:cubicBezTo>
                  <a:pt x="11240019" y="2901950"/>
                  <a:pt x="11195569" y="2882900"/>
                  <a:pt x="11170169" y="2876550"/>
                </a:cubicBezTo>
                <a:cubicBezTo>
                  <a:pt x="11170169" y="2876550"/>
                  <a:pt x="11144769" y="2876550"/>
                  <a:pt x="11138419" y="2882900"/>
                </a:cubicBezTo>
                <a:cubicBezTo>
                  <a:pt x="11144769" y="2908300"/>
                  <a:pt x="11151119" y="2933700"/>
                  <a:pt x="11151119" y="2952750"/>
                </a:cubicBezTo>
                <a:cubicBezTo>
                  <a:pt x="11119369" y="2895600"/>
                  <a:pt x="11132069" y="2857500"/>
                  <a:pt x="11068569" y="2857500"/>
                </a:cubicBezTo>
                <a:cubicBezTo>
                  <a:pt x="11011419" y="2857500"/>
                  <a:pt x="11011419" y="2927350"/>
                  <a:pt x="10973319" y="2952750"/>
                </a:cubicBezTo>
                <a:cubicBezTo>
                  <a:pt x="10979669" y="2921000"/>
                  <a:pt x="11055869" y="2825750"/>
                  <a:pt x="11081269" y="2825750"/>
                </a:cubicBezTo>
                <a:cubicBezTo>
                  <a:pt x="11093969" y="2825750"/>
                  <a:pt x="11081269" y="2838450"/>
                  <a:pt x="11093969" y="2838450"/>
                </a:cubicBezTo>
                <a:cubicBezTo>
                  <a:pt x="11132069" y="2838450"/>
                  <a:pt x="11157469" y="2755900"/>
                  <a:pt x="11157469" y="2755900"/>
                </a:cubicBezTo>
                <a:cubicBezTo>
                  <a:pt x="11157469" y="2743200"/>
                  <a:pt x="11138419" y="2743200"/>
                  <a:pt x="11132069" y="2736850"/>
                </a:cubicBezTo>
                <a:cubicBezTo>
                  <a:pt x="11113019" y="2711450"/>
                  <a:pt x="11087619" y="2673350"/>
                  <a:pt x="11055869" y="2647950"/>
                </a:cubicBezTo>
                <a:cubicBezTo>
                  <a:pt x="11043169" y="2635250"/>
                  <a:pt x="11017769" y="2635250"/>
                  <a:pt x="11005069" y="2622550"/>
                </a:cubicBezTo>
                <a:cubicBezTo>
                  <a:pt x="10973319" y="2590800"/>
                  <a:pt x="10966969" y="2559050"/>
                  <a:pt x="10973319" y="2527300"/>
                </a:cubicBezTo>
                <a:lnTo>
                  <a:pt x="10935219" y="2527300"/>
                </a:lnTo>
                <a:cubicBezTo>
                  <a:pt x="10922519" y="2540000"/>
                  <a:pt x="10903469" y="2552700"/>
                  <a:pt x="10890769" y="2559050"/>
                </a:cubicBezTo>
                <a:cubicBezTo>
                  <a:pt x="10903469" y="2540000"/>
                  <a:pt x="10916169" y="2514600"/>
                  <a:pt x="10922519" y="2489200"/>
                </a:cubicBezTo>
                <a:cubicBezTo>
                  <a:pt x="10947919" y="2508250"/>
                  <a:pt x="10986019" y="2520950"/>
                  <a:pt x="11005069" y="2520950"/>
                </a:cubicBezTo>
                <a:cubicBezTo>
                  <a:pt x="11017769" y="2520950"/>
                  <a:pt x="11043169" y="2476500"/>
                  <a:pt x="11043169" y="2457450"/>
                </a:cubicBezTo>
                <a:cubicBezTo>
                  <a:pt x="11043169" y="2444750"/>
                  <a:pt x="11011419" y="2425700"/>
                  <a:pt x="10998719" y="2406650"/>
                </a:cubicBezTo>
                <a:cubicBezTo>
                  <a:pt x="11030469" y="2438400"/>
                  <a:pt x="11043169" y="2432050"/>
                  <a:pt x="11043169" y="2413000"/>
                </a:cubicBezTo>
                <a:cubicBezTo>
                  <a:pt x="11043169" y="2400300"/>
                  <a:pt x="11030469" y="2393950"/>
                  <a:pt x="11030469" y="2374900"/>
                </a:cubicBezTo>
                <a:cubicBezTo>
                  <a:pt x="11030469" y="2362200"/>
                  <a:pt x="11055869" y="2305050"/>
                  <a:pt x="11074919" y="2260600"/>
                </a:cubicBezTo>
                <a:lnTo>
                  <a:pt x="11043169" y="2260600"/>
                </a:lnTo>
                <a:cubicBezTo>
                  <a:pt x="11062219" y="2254250"/>
                  <a:pt x="11087619" y="2241550"/>
                  <a:pt x="11106669" y="2222500"/>
                </a:cubicBezTo>
                <a:cubicBezTo>
                  <a:pt x="11081269" y="2203450"/>
                  <a:pt x="11005069" y="2197100"/>
                  <a:pt x="10998719" y="2146300"/>
                </a:cubicBezTo>
                <a:cubicBezTo>
                  <a:pt x="10954269" y="2190750"/>
                  <a:pt x="10947919" y="2235200"/>
                  <a:pt x="10935219" y="2279650"/>
                </a:cubicBezTo>
                <a:cubicBezTo>
                  <a:pt x="10928869" y="2266950"/>
                  <a:pt x="10935219" y="2241550"/>
                  <a:pt x="10916169" y="2241550"/>
                </a:cubicBezTo>
                <a:cubicBezTo>
                  <a:pt x="10903469" y="2241550"/>
                  <a:pt x="10878069" y="2266950"/>
                  <a:pt x="10859019" y="2273300"/>
                </a:cubicBezTo>
                <a:cubicBezTo>
                  <a:pt x="10859019" y="2266950"/>
                  <a:pt x="10859019" y="2260600"/>
                  <a:pt x="10852669" y="2254250"/>
                </a:cubicBezTo>
                <a:cubicBezTo>
                  <a:pt x="10878069" y="2247900"/>
                  <a:pt x="10954269" y="2190750"/>
                  <a:pt x="10966969" y="2165350"/>
                </a:cubicBezTo>
                <a:cubicBezTo>
                  <a:pt x="10986019" y="2127250"/>
                  <a:pt x="10986019" y="2095500"/>
                  <a:pt x="11024119" y="2076450"/>
                </a:cubicBezTo>
                <a:cubicBezTo>
                  <a:pt x="11017769" y="2089150"/>
                  <a:pt x="11005069" y="2101850"/>
                  <a:pt x="11005069" y="2120900"/>
                </a:cubicBezTo>
                <a:close/>
                <a:moveTo>
                  <a:pt x="10770119" y="2089150"/>
                </a:moveTo>
                <a:cubicBezTo>
                  <a:pt x="10763769" y="2095500"/>
                  <a:pt x="10751069" y="2101850"/>
                  <a:pt x="10744719" y="2101850"/>
                </a:cubicBezTo>
                <a:cubicBezTo>
                  <a:pt x="10744719" y="2101850"/>
                  <a:pt x="10738369" y="2095500"/>
                  <a:pt x="10732019" y="2095500"/>
                </a:cubicBezTo>
                <a:lnTo>
                  <a:pt x="10732019" y="2076450"/>
                </a:lnTo>
                <a:cubicBezTo>
                  <a:pt x="10744719" y="2082800"/>
                  <a:pt x="10757419" y="2089150"/>
                  <a:pt x="10770119" y="2089150"/>
                </a:cubicBezTo>
                <a:close/>
                <a:moveTo>
                  <a:pt x="8979419" y="2101850"/>
                </a:moveTo>
                <a:lnTo>
                  <a:pt x="8947669" y="2101850"/>
                </a:lnTo>
                <a:cubicBezTo>
                  <a:pt x="8954019" y="2089150"/>
                  <a:pt x="8966719" y="2076450"/>
                  <a:pt x="8979419" y="2076450"/>
                </a:cubicBezTo>
                <a:lnTo>
                  <a:pt x="8979419" y="2101850"/>
                </a:lnTo>
                <a:close/>
                <a:moveTo>
                  <a:pt x="7379219" y="2101850"/>
                </a:moveTo>
                <a:cubicBezTo>
                  <a:pt x="7360169" y="2095500"/>
                  <a:pt x="7334769" y="2089150"/>
                  <a:pt x="7315719" y="2089150"/>
                </a:cubicBezTo>
                <a:cubicBezTo>
                  <a:pt x="7303019" y="2089150"/>
                  <a:pt x="7290319" y="2095500"/>
                  <a:pt x="7264919" y="2101850"/>
                </a:cubicBezTo>
                <a:cubicBezTo>
                  <a:pt x="7271269" y="2070100"/>
                  <a:pt x="7296669" y="2076450"/>
                  <a:pt x="7315719" y="2076450"/>
                </a:cubicBezTo>
                <a:cubicBezTo>
                  <a:pt x="7328419" y="2076450"/>
                  <a:pt x="7360169" y="2089150"/>
                  <a:pt x="7379219" y="2101850"/>
                </a:cubicBezTo>
                <a:close/>
                <a:moveTo>
                  <a:pt x="2229369" y="2114550"/>
                </a:moveTo>
                <a:cubicBezTo>
                  <a:pt x="2223019" y="2108200"/>
                  <a:pt x="2216669" y="2095500"/>
                  <a:pt x="2229369" y="2076450"/>
                </a:cubicBezTo>
                <a:lnTo>
                  <a:pt x="2229369" y="2114550"/>
                </a:lnTo>
                <a:close/>
                <a:moveTo>
                  <a:pt x="165618" y="2127250"/>
                </a:moveTo>
                <a:cubicBezTo>
                  <a:pt x="165618" y="2108200"/>
                  <a:pt x="191018" y="2082800"/>
                  <a:pt x="210068" y="2076450"/>
                </a:cubicBezTo>
                <a:cubicBezTo>
                  <a:pt x="203718" y="2095500"/>
                  <a:pt x="178318" y="2120900"/>
                  <a:pt x="165618" y="2127250"/>
                </a:cubicBezTo>
                <a:close/>
                <a:moveTo>
                  <a:pt x="4731268" y="2216150"/>
                </a:moveTo>
                <a:cubicBezTo>
                  <a:pt x="4686818" y="2178050"/>
                  <a:pt x="4661418" y="2127250"/>
                  <a:pt x="4610618" y="2076450"/>
                </a:cubicBezTo>
                <a:cubicBezTo>
                  <a:pt x="4680468" y="2095500"/>
                  <a:pt x="4743968" y="2203450"/>
                  <a:pt x="4801118" y="2254250"/>
                </a:cubicBezTo>
                <a:cubicBezTo>
                  <a:pt x="4782068" y="2241550"/>
                  <a:pt x="4750318" y="2235200"/>
                  <a:pt x="4731268" y="2216150"/>
                </a:cubicBezTo>
                <a:close/>
                <a:moveTo>
                  <a:pt x="9455669" y="2089150"/>
                </a:moveTo>
                <a:lnTo>
                  <a:pt x="9455669" y="2063750"/>
                </a:lnTo>
                <a:lnTo>
                  <a:pt x="9468369" y="2070100"/>
                </a:lnTo>
                <a:cubicBezTo>
                  <a:pt x="9474719" y="2076450"/>
                  <a:pt x="9468369" y="2089150"/>
                  <a:pt x="9468369" y="2101850"/>
                </a:cubicBezTo>
                <a:cubicBezTo>
                  <a:pt x="9462019" y="2101850"/>
                  <a:pt x="9455669" y="2108200"/>
                  <a:pt x="9455669" y="2089150"/>
                </a:cubicBezTo>
                <a:close/>
                <a:moveTo>
                  <a:pt x="6452118" y="2063750"/>
                </a:moveTo>
                <a:lnTo>
                  <a:pt x="6452118" y="2082800"/>
                </a:lnTo>
                <a:cubicBezTo>
                  <a:pt x="6445768" y="2082800"/>
                  <a:pt x="6445768" y="2089150"/>
                  <a:pt x="6426718" y="2089150"/>
                </a:cubicBezTo>
                <a:cubicBezTo>
                  <a:pt x="6414018" y="2089150"/>
                  <a:pt x="6394968" y="2070100"/>
                  <a:pt x="6375918" y="2063750"/>
                </a:cubicBezTo>
                <a:lnTo>
                  <a:pt x="6363218" y="2076450"/>
                </a:lnTo>
                <a:cubicBezTo>
                  <a:pt x="6369568" y="2089150"/>
                  <a:pt x="6388618" y="2089150"/>
                  <a:pt x="6401318" y="2095500"/>
                </a:cubicBezTo>
                <a:cubicBezTo>
                  <a:pt x="6382268" y="2101850"/>
                  <a:pt x="6356868" y="2101850"/>
                  <a:pt x="6337818" y="2095500"/>
                </a:cubicBezTo>
                <a:cubicBezTo>
                  <a:pt x="6337818" y="2089150"/>
                  <a:pt x="6337818" y="2082800"/>
                  <a:pt x="6331468" y="2076450"/>
                </a:cubicBezTo>
                <a:cubicBezTo>
                  <a:pt x="6337818" y="2070100"/>
                  <a:pt x="6350518" y="2070100"/>
                  <a:pt x="6356868" y="2063750"/>
                </a:cubicBezTo>
                <a:lnTo>
                  <a:pt x="6452118" y="2063750"/>
                </a:lnTo>
                <a:close/>
                <a:moveTo>
                  <a:pt x="4407418" y="2101850"/>
                </a:moveTo>
                <a:lnTo>
                  <a:pt x="4388368" y="2101850"/>
                </a:lnTo>
                <a:cubicBezTo>
                  <a:pt x="4401068" y="2089150"/>
                  <a:pt x="4426468" y="2063750"/>
                  <a:pt x="4464568" y="2070100"/>
                </a:cubicBezTo>
                <a:cubicBezTo>
                  <a:pt x="4451868" y="2076450"/>
                  <a:pt x="4426468" y="2095500"/>
                  <a:pt x="4407418" y="2101850"/>
                </a:cubicBezTo>
                <a:close/>
                <a:moveTo>
                  <a:pt x="1848368" y="2095500"/>
                </a:moveTo>
                <a:lnTo>
                  <a:pt x="1835668" y="2089150"/>
                </a:lnTo>
                <a:cubicBezTo>
                  <a:pt x="1835668" y="2082800"/>
                  <a:pt x="1842018" y="2070100"/>
                  <a:pt x="1848368" y="2063750"/>
                </a:cubicBezTo>
                <a:lnTo>
                  <a:pt x="1848368" y="2095500"/>
                </a:lnTo>
                <a:close/>
                <a:moveTo>
                  <a:pt x="6153668" y="2057400"/>
                </a:moveTo>
                <a:cubicBezTo>
                  <a:pt x="6147318" y="2057400"/>
                  <a:pt x="6134618" y="2063750"/>
                  <a:pt x="6121918" y="2057400"/>
                </a:cubicBezTo>
                <a:lnTo>
                  <a:pt x="6153668" y="2057400"/>
                </a:lnTo>
                <a:close/>
                <a:moveTo>
                  <a:pt x="5105918" y="2057400"/>
                </a:moveTo>
                <a:lnTo>
                  <a:pt x="5105918" y="2101850"/>
                </a:lnTo>
                <a:lnTo>
                  <a:pt x="5423418" y="2101850"/>
                </a:lnTo>
                <a:cubicBezTo>
                  <a:pt x="5436118" y="2159000"/>
                  <a:pt x="5417068" y="2235200"/>
                  <a:pt x="5461518" y="2286000"/>
                </a:cubicBezTo>
                <a:cubicBezTo>
                  <a:pt x="5436118" y="2273300"/>
                  <a:pt x="5423418" y="2260600"/>
                  <a:pt x="5398018" y="2266950"/>
                </a:cubicBezTo>
                <a:cubicBezTo>
                  <a:pt x="5410718" y="2286000"/>
                  <a:pt x="5455168" y="2311400"/>
                  <a:pt x="5455168" y="2330450"/>
                </a:cubicBezTo>
                <a:cubicBezTo>
                  <a:pt x="5455168" y="2343150"/>
                  <a:pt x="5448818" y="2349500"/>
                  <a:pt x="5448818" y="2463800"/>
                </a:cubicBezTo>
                <a:cubicBezTo>
                  <a:pt x="5423418" y="2457450"/>
                  <a:pt x="5385318" y="2432050"/>
                  <a:pt x="5372618" y="2432050"/>
                </a:cubicBezTo>
                <a:cubicBezTo>
                  <a:pt x="5353568" y="2432050"/>
                  <a:pt x="5283718" y="2501900"/>
                  <a:pt x="5264668" y="2501900"/>
                </a:cubicBezTo>
                <a:cubicBezTo>
                  <a:pt x="5251968" y="2501900"/>
                  <a:pt x="5258318" y="2489200"/>
                  <a:pt x="5245618" y="2489200"/>
                </a:cubicBezTo>
                <a:cubicBezTo>
                  <a:pt x="5213868" y="2489200"/>
                  <a:pt x="5169418" y="2527300"/>
                  <a:pt x="5137668" y="2520950"/>
                </a:cubicBezTo>
                <a:cubicBezTo>
                  <a:pt x="5137668" y="2527300"/>
                  <a:pt x="5131318" y="2520950"/>
                  <a:pt x="5131318" y="2533650"/>
                </a:cubicBezTo>
                <a:cubicBezTo>
                  <a:pt x="5131318" y="2552700"/>
                  <a:pt x="5156718" y="2590800"/>
                  <a:pt x="5169418" y="2616200"/>
                </a:cubicBezTo>
                <a:cubicBezTo>
                  <a:pt x="5169418" y="2616200"/>
                  <a:pt x="5175768" y="2622550"/>
                  <a:pt x="5163068" y="2635250"/>
                </a:cubicBezTo>
                <a:cubicBezTo>
                  <a:pt x="5156718" y="2628900"/>
                  <a:pt x="5156718" y="2622550"/>
                  <a:pt x="5144018" y="2622550"/>
                </a:cubicBezTo>
                <a:cubicBezTo>
                  <a:pt x="5124968" y="2622550"/>
                  <a:pt x="5042418" y="2667000"/>
                  <a:pt x="5029718" y="2667000"/>
                </a:cubicBezTo>
                <a:cubicBezTo>
                  <a:pt x="5010668" y="2667000"/>
                  <a:pt x="4921768" y="2635250"/>
                  <a:pt x="4870968" y="2616200"/>
                </a:cubicBezTo>
                <a:cubicBezTo>
                  <a:pt x="4858268" y="2578100"/>
                  <a:pt x="4845568" y="2508250"/>
                  <a:pt x="4845568" y="2489200"/>
                </a:cubicBezTo>
                <a:lnTo>
                  <a:pt x="4845568" y="2463800"/>
                </a:lnTo>
                <a:cubicBezTo>
                  <a:pt x="4851918" y="2413000"/>
                  <a:pt x="4947168" y="2381250"/>
                  <a:pt x="4959868" y="2381250"/>
                </a:cubicBezTo>
                <a:cubicBezTo>
                  <a:pt x="4972568" y="2381250"/>
                  <a:pt x="5010668" y="2400300"/>
                  <a:pt x="5023368" y="2400300"/>
                </a:cubicBezTo>
                <a:cubicBezTo>
                  <a:pt x="5042418" y="2400300"/>
                  <a:pt x="5061468" y="2387600"/>
                  <a:pt x="5080518" y="2387600"/>
                </a:cubicBezTo>
                <a:cubicBezTo>
                  <a:pt x="5118618" y="2387600"/>
                  <a:pt x="5099568" y="2476500"/>
                  <a:pt x="5105918" y="2508250"/>
                </a:cubicBezTo>
                <a:cubicBezTo>
                  <a:pt x="5112268" y="2508250"/>
                  <a:pt x="5118618" y="2514600"/>
                  <a:pt x="5124968" y="2520950"/>
                </a:cubicBezTo>
                <a:cubicBezTo>
                  <a:pt x="5163068" y="2476500"/>
                  <a:pt x="5156718" y="2520950"/>
                  <a:pt x="5163068" y="2457450"/>
                </a:cubicBezTo>
                <a:cubicBezTo>
                  <a:pt x="5163068" y="2438400"/>
                  <a:pt x="5163068" y="2406650"/>
                  <a:pt x="5182118" y="2387600"/>
                </a:cubicBezTo>
                <a:cubicBezTo>
                  <a:pt x="5201168" y="2355850"/>
                  <a:pt x="5271018" y="2305050"/>
                  <a:pt x="5290068" y="2305050"/>
                </a:cubicBezTo>
                <a:cubicBezTo>
                  <a:pt x="5302768" y="2305050"/>
                  <a:pt x="5290068" y="2317750"/>
                  <a:pt x="5309118" y="2317750"/>
                </a:cubicBezTo>
                <a:cubicBezTo>
                  <a:pt x="5321818" y="2317750"/>
                  <a:pt x="5328168" y="2305050"/>
                  <a:pt x="5340868" y="2298700"/>
                </a:cubicBezTo>
                <a:cubicBezTo>
                  <a:pt x="5340868" y="2292350"/>
                  <a:pt x="5321818" y="2286000"/>
                  <a:pt x="5321818" y="2273300"/>
                </a:cubicBezTo>
                <a:cubicBezTo>
                  <a:pt x="5321818" y="2222500"/>
                  <a:pt x="5385318" y="2235200"/>
                  <a:pt x="5410718" y="2228850"/>
                </a:cubicBezTo>
                <a:cubicBezTo>
                  <a:pt x="5398018" y="2216150"/>
                  <a:pt x="5391668" y="2216150"/>
                  <a:pt x="5372618" y="2216150"/>
                </a:cubicBezTo>
                <a:cubicBezTo>
                  <a:pt x="5226568" y="2216150"/>
                  <a:pt x="5296418" y="2336800"/>
                  <a:pt x="5118618" y="2343150"/>
                </a:cubicBezTo>
                <a:cubicBezTo>
                  <a:pt x="5112268" y="2349500"/>
                  <a:pt x="5105918" y="2362200"/>
                  <a:pt x="5086868" y="2362200"/>
                </a:cubicBezTo>
                <a:lnTo>
                  <a:pt x="5048768" y="2362200"/>
                </a:lnTo>
                <a:cubicBezTo>
                  <a:pt x="5048768" y="2330450"/>
                  <a:pt x="5042418" y="2292350"/>
                  <a:pt x="5029718" y="2260600"/>
                </a:cubicBezTo>
                <a:cubicBezTo>
                  <a:pt x="4997968" y="2279650"/>
                  <a:pt x="4947168" y="2311400"/>
                  <a:pt x="4934468" y="2311400"/>
                </a:cubicBezTo>
                <a:cubicBezTo>
                  <a:pt x="4915418" y="2311400"/>
                  <a:pt x="4890018" y="2279650"/>
                  <a:pt x="4883668" y="2260600"/>
                </a:cubicBezTo>
                <a:cubicBezTo>
                  <a:pt x="4896368" y="2273300"/>
                  <a:pt x="4909068" y="2298700"/>
                  <a:pt x="4921768" y="2298700"/>
                </a:cubicBezTo>
                <a:cubicBezTo>
                  <a:pt x="4940818" y="2298700"/>
                  <a:pt x="5004318" y="2222500"/>
                  <a:pt x="5029718" y="2184400"/>
                </a:cubicBezTo>
                <a:lnTo>
                  <a:pt x="5029718" y="2159000"/>
                </a:lnTo>
                <a:cubicBezTo>
                  <a:pt x="5029718" y="2114550"/>
                  <a:pt x="5023368" y="2089150"/>
                  <a:pt x="4997968" y="2057400"/>
                </a:cubicBezTo>
                <a:cubicBezTo>
                  <a:pt x="5023368" y="2057400"/>
                  <a:pt x="5067818" y="2082800"/>
                  <a:pt x="5105918" y="2057400"/>
                </a:cubicBezTo>
                <a:close/>
                <a:moveTo>
                  <a:pt x="4534418" y="2063750"/>
                </a:moveTo>
                <a:lnTo>
                  <a:pt x="4496318" y="2063750"/>
                </a:lnTo>
                <a:cubicBezTo>
                  <a:pt x="4502668" y="2057400"/>
                  <a:pt x="4515368" y="2051050"/>
                  <a:pt x="4528068" y="2051050"/>
                </a:cubicBezTo>
                <a:cubicBezTo>
                  <a:pt x="4528068" y="2051050"/>
                  <a:pt x="4534418" y="2057400"/>
                  <a:pt x="4534418" y="2063750"/>
                </a:cubicBezTo>
                <a:close/>
                <a:moveTo>
                  <a:pt x="10274819" y="2082800"/>
                </a:moveTo>
                <a:cubicBezTo>
                  <a:pt x="10268469" y="2076450"/>
                  <a:pt x="10274819" y="2063750"/>
                  <a:pt x="10274819" y="2057400"/>
                </a:cubicBezTo>
                <a:cubicBezTo>
                  <a:pt x="10274819" y="2057400"/>
                  <a:pt x="10274819" y="2063750"/>
                  <a:pt x="10281169" y="2070100"/>
                </a:cubicBezTo>
                <a:cubicBezTo>
                  <a:pt x="10287519" y="2070100"/>
                  <a:pt x="10293869" y="2057400"/>
                  <a:pt x="10306569" y="2044700"/>
                </a:cubicBezTo>
                <a:cubicBezTo>
                  <a:pt x="10300219" y="2057400"/>
                  <a:pt x="10287519" y="2076450"/>
                  <a:pt x="10274819" y="2082800"/>
                </a:cubicBezTo>
                <a:close/>
                <a:moveTo>
                  <a:pt x="8128519" y="2082800"/>
                </a:moveTo>
                <a:cubicBezTo>
                  <a:pt x="8122169" y="2076450"/>
                  <a:pt x="8122169" y="2076450"/>
                  <a:pt x="8122169" y="2063750"/>
                </a:cubicBezTo>
                <a:cubicBezTo>
                  <a:pt x="8122169" y="2044700"/>
                  <a:pt x="8128519" y="2044700"/>
                  <a:pt x="8134869" y="2044700"/>
                </a:cubicBezTo>
                <a:lnTo>
                  <a:pt x="8128519" y="2082800"/>
                </a:lnTo>
                <a:close/>
                <a:moveTo>
                  <a:pt x="3410468" y="2051050"/>
                </a:moveTo>
                <a:cubicBezTo>
                  <a:pt x="3397768" y="2070100"/>
                  <a:pt x="3378718" y="2095500"/>
                  <a:pt x="3353318" y="2114550"/>
                </a:cubicBezTo>
                <a:lnTo>
                  <a:pt x="3334268" y="2114550"/>
                </a:lnTo>
                <a:cubicBezTo>
                  <a:pt x="3353318" y="2095500"/>
                  <a:pt x="3372368" y="2070100"/>
                  <a:pt x="3391418" y="2044700"/>
                </a:cubicBezTo>
                <a:cubicBezTo>
                  <a:pt x="3397768" y="2044700"/>
                  <a:pt x="3404118" y="2044700"/>
                  <a:pt x="3410468" y="2051050"/>
                </a:cubicBezTo>
                <a:close/>
                <a:moveTo>
                  <a:pt x="11182869" y="2095500"/>
                </a:moveTo>
                <a:cubicBezTo>
                  <a:pt x="11189219" y="2070100"/>
                  <a:pt x="11195569" y="2051050"/>
                  <a:pt x="11201919" y="2038350"/>
                </a:cubicBezTo>
                <a:cubicBezTo>
                  <a:pt x="11201919" y="2057400"/>
                  <a:pt x="11189219" y="2082800"/>
                  <a:pt x="11182869" y="2095500"/>
                </a:cubicBezTo>
                <a:close/>
                <a:moveTo>
                  <a:pt x="7195069" y="2070100"/>
                </a:moveTo>
                <a:cubicBezTo>
                  <a:pt x="7214119" y="2082800"/>
                  <a:pt x="7233169" y="2114550"/>
                  <a:pt x="7252219" y="2133600"/>
                </a:cubicBezTo>
                <a:cubicBezTo>
                  <a:pt x="7290319" y="2139950"/>
                  <a:pt x="7328419" y="2127250"/>
                  <a:pt x="7366519" y="2152650"/>
                </a:cubicBezTo>
                <a:cubicBezTo>
                  <a:pt x="7360169" y="2171700"/>
                  <a:pt x="7334769" y="2184400"/>
                  <a:pt x="7334769" y="2197100"/>
                </a:cubicBezTo>
                <a:cubicBezTo>
                  <a:pt x="7334769" y="2222500"/>
                  <a:pt x="7360169" y="2216150"/>
                  <a:pt x="7372869" y="2228850"/>
                </a:cubicBezTo>
                <a:cubicBezTo>
                  <a:pt x="7385569" y="2247900"/>
                  <a:pt x="7391919" y="2273300"/>
                  <a:pt x="7391919" y="2292350"/>
                </a:cubicBezTo>
                <a:cubicBezTo>
                  <a:pt x="7391919" y="2324100"/>
                  <a:pt x="7366519" y="2381250"/>
                  <a:pt x="7315719" y="2381250"/>
                </a:cubicBezTo>
                <a:cubicBezTo>
                  <a:pt x="7290319" y="2381250"/>
                  <a:pt x="7283969" y="2374900"/>
                  <a:pt x="7283969" y="2355850"/>
                </a:cubicBezTo>
                <a:cubicBezTo>
                  <a:pt x="7283969" y="2343150"/>
                  <a:pt x="7303019" y="2286000"/>
                  <a:pt x="7315719" y="2273300"/>
                </a:cubicBezTo>
                <a:cubicBezTo>
                  <a:pt x="7245869" y="2260600"/>
                  <a:pt x="7315719" y="2184400"/>
                  <a:pt x="7264919" y="2152650"/>
                </a:cubicBezTo>
                <a:cubicBezTo>
                  <a:pt x="7264919" y="2190750"/>
                  <a:pt x="7277619" y="2235200"/>
                  <a:pt x="7258569" y="2273300"/>
                </a:cubicBezTo>
                <a:cubicBezTo>
                  <a:pt x="7207769" y="2362200"/>
                  <a:pt x="7239519" y="2317750"/>
                  <a:pt x="7239519" y="2343150"/>
                </a:cubicBezTo>
                <a:cubicBezTo>
                  <a:pt x="7233169" y="2343150"/>
                  <a:pt x="7220469" y="2343150"/>
                  <a:pt x="7207769" y="2349500"/>
                </a:cubicBezTo>
                <a:cubicBezTo>
                  <a:pt x="7226819" y="2254250"/>
                  <a:pt x="7137919" y="2070100"/>
                  <a:pt x="7023619" y="2089150"/>
                </a:cubicBezTo>
                <a:cubicBezTo>
                  <a:pt x="7036319" y="2063750"/>
                  <a:pt x="7093469" y="2038350"/>
                  <a:pt x="7106169" y="2038350"/>
                </a:cubicBezTo>
                <a:cubicBezTo>
                  <a:pt x="7125219" y="2038350"/>
                  <a:pt x="7169669" y="2051050"/>
                  <a:pt x="7195069" y="2070100"/>
                </a:cubicBezTo>
                <a:close/>
                <a:moveTo>
                  <a:pt x="4197868" y="2044700"/>
                </a:moveTo>
                <a:cubicBezTo>
                  <a:pt x="4210568" y="2063750"/>
                  <a:pt x="4216918" y="2070100"/>
                  <a:pt x="4235968" y="2070100"/>
                </a:cubicBezTo>
                <a:cubicBezTo>
                  <a:pt x="4248668" y="2070100"/>
                  <a:pt x="4255018" y="2063750"/>
                  <a:pt x="4267718" y="2057400"/>
                </a:cubicBezTo>
                <a:cubicBezTo>
                  <a:pt x="4267718" y="2070100"/>
                  <a:pt x="4255018" y="2095500"/>
                  <a:pt x="4242318" y="2095500"/>
                </a:cubicBezTo>
                <a:cubicBezTo>
                  <a:pt x="4229618" y="2095500"/>
                  <a:pt x="4197868" y="2063750"/>
                  <a:pt x="4191518" y="2044700"/>
                </a:cubicBezTo>
                <a:cubicBezTo>
                  <a:pt x="4191518" y="2044700"/>
                  <a:pt x="4197868" y="2038350"/>
                  <a:pt x="4204218" y="2038350"/>
                </a:cubicBezTo>
                <a:lnTo>
                  <a:pt x="4197868" y="2044700"/>
                </a:lnTo>
                <a:close/>
                <a:moveTo>
                  <a:pt x="749818" y="2165350"/>
                </a:moveTo>
                <a:cubicBezTo>
                  <a:pt x="756168" y="2165350"/>
                  <a:pt x="749818" y="2171700"/>
                  <a:pt x="762518" y="2171700"/>
                </a:cubicBezTo>
                <a:cubicBezTo>
                  <a:pt x="781568" y="2171700"/>
                  <a:pt x="781568" y="2159000"/>
                  <a:pt x="781568" y="2152650"/>
                </a:cubicBezTo>
                <a:lnTo>
                  <a:pt x="806968" y="2152650"/>
                </a:lnTo>
                <a:cubicBezTo>
                  <a:pt x="813318" y="2159000"/>
                  <a:pt x="813318" y="2152650"/>
                  <a:pt x="813318" y="2171700"/>
                </a:cubicBezTo>
                <a:cubicBezTo>
                  <a:pt x="813318" y="2209800"/>
                  <a:pt x="762518" y="2241550"/>
                  <a:pt x="762518" y="2266950"/>
                </a:cubicBezTo>
                <a:cubicBezTo>
                  <a:pt x="762518" y="2286000"/>
                  <a:pt x="787918" y="2273300"/>
                  <a:pt x="781568" y="2324100"/>
                </a:cubicBezTo>
                <a:cubicBezTo>
                  <a:pt x="787918" y="2330450"/>
                  <a:pt x="800618" y="2324100"/>
                  <a:pt x="819668" y="2324100"/>
                </a:cubicBezTo>
                <a:lnTo>
                  <a:pt x="819668" y="2343150"/>
                </a:lnTo>
                <a:cubicBezTo>
                  <a:pt x="800618" y="2336800"/>
                  <a:pt x="768868" y="2343150"/>
                  <a:pt x="749818" y="2381250"/>
                </a:cubicBezTo>
                <a:cubicBezTo>
                  <a:pt x="749818" y="2387600"/>
                  <a:pt x="762518" y="2393950"/>
                  <a:pt x="775218" y="2400300"/>
                </a:cubicBezTo>
                <a:cubicBezTo>
                  <a:pt x="775218" y="2463800"/>
                  <a:pt x="743468" y="2451100"/>
                  <a:pt x="711718" y="2482850"/>
                </a:cubicBezTo>
                <a:cubicBezTo>
                  <a:pt x="718068" y="2489200"/>
                  <a:pt x="724418" y="2489200"/>
                  <a:pt x="724418" y="2501900"/>
                </a:cubicBezTo>
                <a:cubicBezTo>
                  <a:pt x="724418" y="2520950"/>
                  <a:pt x="711718" y="2527300"/>
                  <a:pt x="699018" y="2533650"/>
                </a:cubicBezTo>
                <a:cubicBezTo>
                  <a:pt x="699018" y="2527300"/>
                  <a:pt x="699018" y="2514600"/>
                  <a:pt x="705368" y="2514600"/>
                </a:cubicBezTo>
                <a:cubicBezTo>
                  <a:pt x="705368" y="2514600"/>
                  <a:pt x="705368" y="2508250"/>
                  <a:pt x="692668" y="2508250"/>
                </a:cubicBezTo>
                <a:cubicBezTo>
                  <a:pt x="673618" y="2508250"/>
                  <a:pt x="667268" y="2527300"/>
                  <a:pt x="654568" y="2527300"/>
                </a:cubicBezTo>
                <a:cubicBezTo>
                  <a:pt x="660918" y="2514600"/>
                  <a:pt x="673618" y="2501900"/>
                  <a:pt x="673618" y="2489200"/>
                </a:cubicBezTo>
                <a:cubicBezTo>
                  <a:pt x="673618" y="2457450"/>
                  <a:pt x="616468" y="2451100"/>
                  <a:pt x="610118" y="2451100"/>
                </a:cubicBezTo>
                <a:cubicBezTo>
                  <a:pt x="616468" y="2438400"/>
                  <a:pt x="622818" y="2425700"/>
                  <a:pt x="622818" y="2413000"/>
                </a:cubicBezTo>
                <a:cubicBezTo>
                  <a:pt x="616468" y="2406650"/>
                  <a:pt x="603768" y="2406650"/>
                  <a:pt x="597418" y="2400300"/>
                </a:cubicBezTo>
                <a:cubicBezTo>
                  <a:pt x="591068" y="2400300"/>
                  <a:pt x="591068" y="2387600"/>
                  <a:pt x="584718" y="2374900"/>
                </a:cubicBezTo>
                <a:cubicBezTo>
                  <a:pt x="540268" y="2330450"/>
                  <a:pt x="464068" y="2317750"/>
                  <a:pt x="464068" y="2330450"/>
                </a:cubicBezTo>
                <a:cubicBezTo>
                  <a:pt x="464068" y="2349500"/>
                  <a:pt x="489468" y="2381250"/>
                  <a:pt x="508518" y="2400300"/>
                </a:cubicBezTo>
                <a:cubicBezTo>
                  <a:pt x="489468" y="2419350"/>
                  <a:pt x="476768" y="2413000"/>
                  <a:pt x="470418" y="2432050"/>
                </a:cubicBezTo>
                <a:cubicBezTo>
                  <a:pt x="451368" y="2457450"/>
                  <a:pt x="445018" y="2501900"/>
                  <a:pt x="419618" y="2533650"/>
                </a:cubicBezTo>
                <a:cubicBezTo>
                  <a:pt x="425968" y="2527300"/>
                  <a:pt x="425968" y="2514600"/>
                  <a:pt x="438668" y="2501900"/>
                </a:cubicBezTo>
                <a:cubicBezTo>
                  <a:pt x="425968" y="2489200"/>
                  <a:pt x="413268" y="2482850"/>
                  <a:pt x="400568" y="2476500"/>
                </a:cubicBezTo>
                <a:cubicBezTo>
                  <a:pt x="400568" y="2470150"/>
                  <a:pt x="419618" y="2463800"/>
                  <a:pt x="419618" y="2444750"/>
                </a:cubicBezTo>
                <a:cubicBezTo>
                  <a:pt x="419618" y="2432050"/>
                  <a:pt x="387868" y="2387600"/>
                  <a:pt x="381518" y="2368550"/>
                </a:cubicBezTo>
                <a:cubicBezTo>
                  <a:pt x="375168" y="2349500"/>
                  <a:pt x="375168" y="2324100"/>
                  <a:pt x="368818" y="2298700"/>
                </a:cubicBezTo>
                <a:cubicBezTo>
                  <a:pt x="356118" y="2311400"/>
                  <a:pt x="349768" y="2330450"/>
                  <a:pt x="330718" y="2349500"/>
                </a:cubicBezTo>
                <a:cubicBezTo>
                  <a:pt x="318018" y="2317750"/>
                  <a:pt x="311668" y="2279650"/>
                  <a:pt x="298968" y="2254250"/>
                </a:cubicBezTo>
                <a:cubicBezTo>
                  <a:pt x="298968" y="2241550"/>
                  <a:pt x="267218" y="2222500"/>
                  <a:pt x="267218" y="2203450"/>
                </a:cubicBezTo>
                <a:cubicBezTo>
                  <a:pt x="267218" y="2190750"/>
                  <a:pt x="286268" y="2159000"/>
                  <a:pt x="292618" y="2139950"/>
                </a:cubicBezTo>
                <a:cubicBezTo>
                  <a:pt x="305318" y="2159000"/>
                  <a:pt x="330718" y="2190750"/>
                  <a:pt x="356118" y="2216150"/>
                </a:cubicBezTo>
                <a:cubicBezTo>
                  <a:pt x="362468" y="2228850"/>
                  <a:pt x="362468" y="2241550"/>
                  <a:pt x="362468" y="2254250"/>
                </a:cubicBezTo>
                <a:cubicBezTo>
                  <a:pt x="387868" y="2266950"/>
                  <a:pt x="413268" y="2298700"/>
                  <a:pt x="438668" y="2330450"/>
                </a:cubicBezTo>
                <a:cubicBezTo>
                  <a:pt x="451368" y="2279650"/>
                  <a:pt x="476768" y="2184400"/>
                  <a:pt x="476768" y="2165350"/>
                </a:cubicBezTo>
                <a:cubicBezTo>
                  <a:pt x="476768" y="2152650"/>
                  <a:pt x="451368" y="2152650"/>
                  <a:pt x="451368" y="2139950"/>
                </a:cubicBezTo>
                <a:cubicBezTo>
                  <a:pt x="451368" y="2120900"/>
                  <a:pt x="457718" y="2095500"/>
                  <a:pt x="470418" y="2070100"/>
                </a:cubicBezTo>
                <a:cubicBezTo>
                  <a:pt x="502168" y="2108200"/>
                  <a:pt x="546618" y="2171700"/>
                  <a:pt x="559318" y="2171700"/>
                </a:cubicBezTo>
                <a:cubicBezTo>
                  <a:pt x="578368" y="2171700"/>
                  <a:pt x="597418" y="2146300"/>
                  <a:pt x="597418" y="2133600"/>
                </a:cubicBezTo>
                <a:cubicBezTo>
                  <a:pt x="578368" y="2120900"/>
                  <a:pt x="546618" y="2120900"/>
                  <a:pt x="546618" y="2101850"/>
                </a:cubicBezTo>
                <a:cubicBezTo>
                  <a:pt x="546618" y="2057400"/>
                  <a:pt x="616468" y="2038350"/>
                  <a:pt x="641868" y="2038350"/>
                </a:cubicBezTo>
                <a:cubicBezTo>
                  <a:pt x="686318" y="2038350"/>
                  <a:pt x="756168" y="2108200"/>
                  <a:pt x="749818" y="2165350"/>
                </a:cubicBezTo>
                <a:close/>
                <a:moveTo>
                  <a:pt x="3131069" y="2063750"/>
                </a:moveTo>
                <a:cubicBezTo>
                  <a:pt x="3137419" y="2051050"/>
                  <a:pt x="3143769" y="2038350"/>
                  <a:pt x="3150119" y="2032000"/>
                </a:cubicBezTo>
                <a:cubicBezTo>
                  <a:pt x="3150119" y="2044700"/>
                  <a:pt x="3143769" y="2057400"/>
                  <a:pt x="3131069" y="2063750"/>
                </a:cubicBezTo>
                <a:close/>
                <a:moveTo>
                  <a:pt x="108468" y="2044700"/>
                </a:moveTo>
                <a:cubicBezTo>
                  <a:pt x="108468" y="2051050"/>
                  <a:pt x="102118" y="2063750"/>
                  <a:pt x="102118" y="2070100"/>
                </a:cubicBezTo>
                <a:cubicBezTo>
                  <a:pt x="95768" y="2057400"/>
                  <a:pt x="89418" y="2044700"/>
                  <a:pt x="89418" y="2032000"/>
                </a:cubicBezTo>
                <a:cubicBezTo>
                  <a:pt x="95768" y="2038350"/>
                  <a:pt x="102118" y="2038350"/>
                  <a:pt x="108468" y="2044700"/>
                </a:cubicBezTo>
                <a:close/>
                <a:moveTo>
                  <a:pt x="8534919" y="2101850"/>
                </a:moveTo>
                <a:cubicBezTo>
                  <a:pt x="8541269" y="2108200"/>
                  <a:pt x="8547619" y="2108200"/>
                  <a:pt x="8547619" y="2108200"/>
                </a:cubicBezTo>
                <a:cubicBezTo>
                  <a:pt x="8553969" y="2127250"/>
                  <a:pt x="8547619" y="2152650"/>
                  <a:pt x="8553969" y="2178050"/>
                </a:cubicBezTo>
                <a:cubicBezTo>
                  <a:pt x="8553969" y="2190750"/>
                  <a:pt x="8573019" y="2197100"/>
                  <a:pt x="8573019" y="2216150"/>
                </a:cubicBezTo>
                <a:cubicBezTo>
                  <a:pt x="8573019" y="2228850"/>
                  <a:pt x="8566669" y="2241550"/>
                  <a:pt x="8560319" y="2254250"/>
                </a:cubicBezTo>
                <a:cubicBezTo>
                  <a:pt x="8522219" y="2247900"/>
                  <a:pt x="8547619" y="2209800"/>
                  <a:pt x="8515869" y="2190750"/>
                </a:cubicBezTo>
                <a:cubicBezTo>
                  <a:pt x="8515869" y="2305050"/>
                  <a:pt x="8509519" y="2311400"/>
                  <a:pt x="8509519" y="2330450"/>
                </a:cubicBezTo>
                <a:cubicBezTo>
                  <a:pt x="8509519" y="2343150"/>
                  <a:pt x="8528569" y="2343150"/>
                  <a:pt x="8534919" y="2355850"/>
                </a:cubicBezTo>
                <a:lnTo>
                  <a:pt x="8496819" y="2355850"/>
                </a:lnTo>
                <a:cubicBezTo>
                  <a:pt x="8490469" y="2349500"/>
                  <a:pt x="8477769" y="2343150"/>
                  <a:pt x="8465069" y="2343150"/>
                </a:cubicBezTo>
                <a:lnTo>
                  <a:pt x="8446019" y="2381250"/>
                </a:lnTo>
                <a:cubicBezTo>
                  <a:pt x="8452369" y="2387600"/>
                  <a:pt x="8465069" y="2393950"/>
                  <a:pt x="8477769" y="2393950"/>
                </a:cubicBezTo>
                <a:cubicBezTo>
                  <a:pt x="8471419" y="2406650"/>
                  <a:pt x="8458719" y="2425700"/>
                  <a:pt x="8452369" y="2444750"/>
                </a:cubicBezTo>
                <a:cubicBezTo>
                  <a:pt x="8439669" y="2444750"/>
                  <a:pt x="8426969" y="2419350"/>
                  <a:pt x="8414269" y="2419350"/>
                </a:cubicBezTo>
                <a:cubicBezTo>
                  <a:pt x="8388869" y="2413000"/>
                  <a:pt x="8325369" y="2400300"/>
                  <a:pt x="8325369" y="2362200"/>
                </a:cubicBezTo>
                <a:lnTo>
                  <a:pt x="8268219" y="2368550"/>
                </a:lnTo>
                <a:lnTo>
                  <a:pt x="8299969" y="2400300"/>
                </a:lnTo>
                <a:cubicBezTo>
                  <a:pt x="8280919" y="2406650"/>
                  <a:pt x="8192019" y="2438400"/>
                  <a:pt x="8230119" y="2482850"/>
                </a:cubicBezTo>
                <a:lnTo>
                  <a:pt x="8230119" y="2501900"/>
                </a:lnTo>
                <a:cubicBezTo>
                  <a:pt x="8217419" y="2489200"/>
                  <a:pt x="8198369" y="2463800"/>
                  <a:pt x="8172969" y="2451100"/>
                </a:cubicBezTo>
                <a:lnTo>
                  <a:pt x="8172969" y="2514600"/>
                </a:lnTo>
                <a:cubicBezTo>
                  <a:pt x="8128519" y="2495550"/>
                  <a:pt x="8052319" y="2451100"/>
                  <a:pt x="8014219" y="2463800"/>
                </a:cubicBezTo>
                <a:lnTo>
                  <a:pt x="8014219" y="2387600"/>
                </a:lnTo>
                <a:cubicBezTo>
                  <a:pt x="8020569" y="2374900"/>
                  <a:pt x="8026919" y="2362200"/>
                  <a:pt x="8026919" y="2349500"/>
                </a:cubicBezTo>
                <a:cubicBezTo>
                  <a:pt x="8065019" y="2355850"/>
                  <a:pt x="8096769" y="2368550"/>
                  <a:pt x="8115819" y="2368550"/>
                </a:cubicBezTo>
                <a:cubicBezTo>
                  <a:pt x="8128519" y="2368550"/>
                  <a:pt x="8179319" y="2362200"/>
                  <a:pt x="8179319" y="2343150"/>
                </a:cubicBezTo>
                <a:cubicBezTo>
                  <a:pt x="8179319" y="2330450"/>
                  <a:pt x="8172969" y="2324100"/>
                  <a:pt x="8166619" y="2292350"/>
                </a:cubicBezTo>
                <a:cubicBezTo>
                  <a:pt x="8179319" y="2292350"/>
                  <a:pt x="8198369" y="2298700"/>
                  <a:pt x="8211069" y="2305050"/>
                </a:cubicBezTo>
                <a:cubicBezTo>
                  <a:pt x="8211069" y="2311400"/>
                  <a:pt x="8198369" y="2317750"/>
                  <a:pt x="8198369" y="2336800"/>
                </a:cubicBezTo>
                <a:cubicBezTo>
                  <a:pt x="8198369" y="2349500"/>
                  <a:pt x="8211069" y="2355850"/>
                  <a:pt x="8217419" y="2362200"/>
                </a:cubicBezTo>
                <a:cubicBezTo>
                  <a:pt x="8230119" y="2336800"/>
                  <a:pt x="8223769" y="2343150"/>
                  <a:pt x="8236469" y="2330450"/>
                </a:cubicBezTo>
                <a:cubicBezTo>
                  <a:pt x="8242819" y="2336800"/>
                  <a:pt x="8236469" y="2368550"/>
                  <a:pt x="8249169" y="2368550"/>
                </a:cubicBezTo>
                <a:cubicBezTo>
                  <a:pt x="8274569" y="2368550"/>
                  <a:pt x="8350769" y="2279650"/>
                  <a:pt x="8363469" y="2273300"/>
                </a:cubicBezTo>
                <a:cubicBezTo>
                  <a:pt x="8388869" y="2298700"/>
                  <a:pt x="8376169" y="2343150"/>
                  <a:pt x="8407919" y="2381250"/>
                </a:cubicBezTo>
                <a:cubicBezTo>
                  <a:pt x="8414269" y="2374900"/>
                  <a:pt x="8420619" y="2362200"/>
                  <a:pt x="8420619" y="2349500"/>
                </a:cubicBezTo>
                <a:cubicBezTo>
                  <a:pt x="8420619" y="2330450"/>
                  <a:pt x="8407919" y="2266950"/>
                  <a:pt x="8407919" y="2254250"/>
                </a:cubicBezTo>
                <a:cubicBezTo>
                  <a:pt x="8407919" y="2228850"/>
                  <a:pt x="8465069" y="2146300"/>
                  <a:pt x="8477769" y="2146300"/>
                </a:cubicBezTo>
                <a:cubicBezTo>
                  <a:pt x="8496819" y="2146300"/>
                  <a:pt x="8484119" y="2159000"/>
                  <a:pt x="8496819" y="2159000"/>
                </a:cubicBezTo>
                <a:cubicBezTo>
                  <a:pt x="8515869" y="2159000"/>
                  <a:pt x="8534919" y="2146300"/>
                  <a:pt x="8534919" y="2133600"/>
                </a:cubicBezTo>
                <a:cubicBezTo>
                  <a:pt x="8534919" y="2114550"/>
                  <a:pt x="8503169" y="2076450"/>
                  <a:pt x="8503169" y="2063750"/>
                </a:cubicBezTo>
                <a:lnTo>
                  <a:pt x="8503169" y="2025650"/>
                </a:lnTo>
                <a:cubicBezTo>
                  <a:pt x="8522219" y="2032000"/>
                  <a:pt x="8528569" y="2082800"/>
                  <a:pt x="8534919" y="2101850"/>
                </a:cubicBezTo>
                <a:close/>
                <a:moveTo>
                  <a:pt x="4940818" y="2070100"/>
                </a:moveTo>
                <a:lnTo>
                  <a:pt x="4940818" y="2089150"/>
                </a:lnTo>
                <a:cubicBezTo>
                  <a:pt x="4934468" y="2095500"/>
                  <a:pt x="4940818" y="2095500"/>
                  <a:pt x="4921768" y="2095500"/>
                </a:cubicBezTo>
                <a:cubicBezTo>
                  <a:pt x="4909068" y="2095500"/>
                  <a:pt x="4890018" y="2076450"/>
                  <a:pt x="4870968" y="2057400"/>
                </a:cubicBezTo>
                <a:cubicBezTo>
                  <a:pt x="4877318" y="2044700"/>
                  <a:pt x="4877318" y="2025650"/>
                  <a:pt x="4896368" y="2025650"/>
                </a:cubicBezTo>
                <a:cubicBezTo>
                  <a:pt x="4909068" y="2025650"/>
                  <a:pt x="4928118" y="2051050"/>
                  <a:pt x="4940818" y="2070100"/>
                </a:cubicBezTo>
                <a:close/>
                <a:moveTo>
                  <a:pt x="718068" y="2038350"/>
                </a:moveTo>
                <a:lnTo>
                  <a:pt x="718068" y="2057400"/>
                </a:lnTo>
                <a:cubicBezTo>
                  <a:pt x="705368" y="2051050"/>
                  <a:pt x="692668" y="2038350"/>
                  <a:pt x="686318" y="2025650"/>
                </a:cubicBezTo>
                <a:cubicBezTo>
                  <a:pt x="692668" y="2025650"/>
                  <a:pt x="705368" y="2032000"/>
                  <a:pt x="718068" y="2038350"/>
                </a:cubicBezTo>
                <a:close/>
                <a:moveTo>
                  <a:pt x="6204468" y="2038350"/>
                </a:moveTo>
                <a:cubicBezTo>
                  <a:pt x="6204468" y="2057400"/>
                  <a:pt x="6217168" y="2114550"/>
                  <a:pt x="6248918" y="2139950"/>
                </a:cubicBezTo>
                <a:lnTo>
                  <a:pt x="6248918" y="2159000"/>
                </a:lnTo>
                <a:cubicBezTo>
                  <a:pt x="6229868" y="2127250"/>
                  <a:pt x="6204468" y="2089150"/>
                  <a:pt x="6185418" y="2057400"/>
                </a:cubicBezTo>
                <a:cubicBezTo>
                  <a:pt x="6166368" y="2063750"/>
                  <a:pt x="6160018" y="2082800"/>
                  <a:pt x="6140968" y="2082800"/>
                </a:cubicBezTo>
                <a:cubicBezTo>
                  <a:pt x="6128268" y="2082800"/>
                  <a:pt x="6121918" y="2076450"/>
                  <a:pt x="6109218" y="2063750"/>
                </a:cubicBezTo>
                <a:cubicBezTo>
                  <a:pt x="6102868" y="2070100"/>
                  <a:pt x="6102868" y="2082800"/>
                  <a:pt x="6102868" y="2095500"/>
                </a:cubicBezTo>
                <a:lnTo>
                  <a:pt x="6083818" y="2095500"/>
                </a:lnTo>
                <a:cubicBezTo>
                  <a:pt x="6077468" y="2089150"/>
                  <a:pt x="6064768" y="2082800"/>
                  <a:pt x="6052068" y="2076450"/>
                </a:cubicBezTo>
                <a:cubicBezTo>
                  <a:pt x="6077468" y="2038350"/>
                  <a:pt x="6102868" y="2019300"/>
                  <a:pt x="6128268" y="2019300"/>
                </a:cubicBezTo>
                <a:cubicBezTo>
                  <a:pt x="6140968" y="2019300"/>
                  <a:pt x="6179068" y="2038350"/>
                  <a:pt x="6204468" y="2038350"/>
                </a:cubicBezTo>
                <a:close/>
                <a:moveTo>
                  <a:pt x="5772668" y="2057400"/>
                </a:moveTo>
                <a:cubicBezTo>
                  <a:pt x="5785368" y="2089150"/>
                  <a:pt x="5798068" y="2152650"/>
                  <a:pt x="5798068" y="2165350"/>
                </a:cubicBezTo>
                <a:cubicBezTo>
                  <a:pt x="5798068" y="2184400"/>
                  <a:pt x="5766318" y="2216150"/>
                  <a:pt x="5766318" y="2235200"/>
                </a:cubicBezTo>
                <a:cubicBezTo>
                  <a:pt x="5766318" y="2247900"/>
                  <a:pt x="5779018" y="2247900"/>
                  <a:pt x="5779018" y="2266950"/>
                </a:cubicBezTo>
                <a:lnTo>
                  <a:pt x="5779018" y="2324100"/>
                </a:lnTo>
                <a:cubicBezTo>
                  <a:pt x="5759968" y="2311400"/>
                  <a:pt x="5740918" y="2305050"/>
                  <a:pt x="5721868" y="2305050"/>
                </a:cubicBezTo>
                <a:cubicBezTo>
                  <a:pt x="5709168" y="2305050"/>
                  <a:pt x="5696468" y="2317750"/>
                  <a:pt x="5683768" y="2330450"/>
                </a:cubicBezTo>
                <a:cubicBezTo>
                  <a:pt x="5690118" y="2279650"/>
                  <a:pt x="5734568" y="2279650"/>
                  <a:pt x="5766318" y="2260600"/>
                </a:cubicBezTo>
                <a:cubicBezTo>
                  <a:pt x="5753618" y="2241550"/>
                  <a:pt x="5696468" y="2222500"/>
                  <a:pt x="5690118" y="2222500"/>
                </a:cubicBezTo>
                <a:cubicBezTo>
                  <a:pt x="5639318" y="2222500"/>
                  <a:pt x="5645668" y="2254250"/>
                  <a:pt x="5569468" y="2311400"/>
                </a:cubicBezTo>
                <a:cubicBezTo>
                  <a:pt x="5575818" y="2317750"/>
                  <a:pt x="5607568" y="2330450"/>
                  <a:pt x="5613918" y="2330450"/>
                </a:cubicBezTo>
                <a:cubicBezTo>
                  <a:pt x="5588518" y="2336800"/>
                  <a:pt x="5594868" y="2381250"/>
                  <a:pt x="5607568" y="2393950"/>
                </a:cubicBezTo>
                <a:cubicBezTo>
                  <a:pt x="5601218" y="2393950"/>
                  <a:pt x="5594868" y="2387600"/>
                  <a:pt x="5588518" y="2381250"/>
                </a:cubicBezTo>
                <a:cubicBezTo>
                  <a:pt x="5569468" y="2419350"/>
                  <a:pt x="5531368" y="2508250"/>
                  <a:pt x="5518668" y="2508250"/>
                </a:cubicBezTo>
                <a:cubicBezTo>
                  <a:pt x="5499618" y="2508250"/>
                  <a:pt x="5518668" y="2501900"/>
                  <a:pt x="5512318" y="2495550"/>
                </a:cubicBezTo>
                <a:cubicBezTo>
                  <a:pt x="5505968" y="2501900"/>
                  <a:pt x="5499618" y="2495550"/>
                  <a:pt x="5499618" y="2508250"/>
                </a:cubicBezTo>
                <a:cubicBezTo>
                  <a:pt x="5499618" y="2527300"/>
                  <a:pt x="5505968" y="2520950"/>
                  <a:pt x="5512318" y="2520950"/>
                </a:cubicBezTo>
                <a:cubicBezTo>
                  <a:pt x="5486918" y="2540000"/>
                  <a:pt x="5467868" y="2571750"/>
                  <a:pt x="5448818" y="2597150"/>
                </a:cubicBezTo>
                <a:lnTo>
                  <a:pt x="5417068" y="2597150"/>
                </a:lnTo>
                <a:cubicBezTo>
                  <a:pt x="5410718" y="2609850"/>
                  <a:pt x="5417068" y="2628900"/>
                  <a:pt x="5410718" y="2647950"/>
                </a:cubicBezTo>
                <a:lnTo>
                  <a:pt x="5207518" y="2647950"/>
                </a:lnTo>
                <a:cubicBezTo>
                  <a:pt x="5220218" y="2622550"/>
                  <a:pt x="5226568" y="2597150"/>
                  <a:pt x="5232918" y="2571750"/>
                </a:cubicBezTo>
                <a:cubicBezTo>
                  <a:pt x="5251968" y="2565400"/>
                  <a:pt x="5277368" y="2565400"/>
                  <a:pt x="5296418" y="2559050"/>
                </a:cubicBezTo>
                <a:cubicBezTo>
                  <a:pt x="5334518" y="2540000"/>
                  <a:pt x="5372618" y="2514600"/>
                  <a:pt x="5410718" y="2489200"/>
                </a:cubicBezTo>
                <a:cubicBezTo>
                  <a:pt x="5417068" y="2495550"/>
                  <a:pt x="5423418" y="2514600"/>
                  <a:pt x="5436118" y="2527300"/>
                </a:cubicBezTo>
                <a:cubicBezTo>
                  <a:pt x="5467868" y="2489200"/>
                  <a:pt x="5474218" y="2419350"/>
                  <a:pt x="5480568" y="2387600"/>
                </a:cubicBezTo>
                <a:cubicBezTo>
                  <a:pt x="5480568" y="2368550"/>
                  <a:pt x="5467868" y="2336800"/>
                  <a:pt x="5474218" y="2324100"/>
                </a:cubicBezTo>
                <a:cubicBezTo>
                  <a:pt x="5480568" y="2286000"/>
                  <a:pt x="5544068" y="2266950"/>
                  <a:pt x="5544068" y="2254250"/>
                </a:cubicBezTo>
                <a:cubicBezTo>
                  <a:pt x="5544068" y="2235200"/>
                  <a:pt x="5531368" y="2241550"/>
                  <a:pt x="5531368" y="2235200"/>
                </a:cubicBezTo>
                <a:cubicBezTo>
                  <a:pt x="5550418" y="2222500"/>
                  <a:pt x="5575818" y="2222500"/>
                  <a:pt x="5601218" y="2203450"/>
                </a:cubicBezTo>
                <a:cubicBezTo>
                  <a:pt x="5613918" y="2197100"/>
                  <a:pt x="5607568" y="2178050"/>
                  <a:pt x="5620268" y="2171700"/>
                </a:cubicBezTo>
                <a:cubicBezTo>
                  <a:pt x="5639318" y="2146300"/>
                  <a:pt x="5671068" y="2133600"/>
                  <a:pt x="5690118" y="2114550"/>
                </a:cubicBezTo>
                <a:cubicBezTo>
                  <a:pt x="5709168" y="2082800"/>
                  <a:pt x="5715518" y="2051050"/>
                  <a:pt x="5734568" y="2019300"/>
                </a:cubicBezTo>
                <a:cubicBezTo>
                  <a:pt x="5747268" y="2025650"/>
                  <a:pt x="5766318" y="2038350"/>
                  <a:pt x="5772668" y="2057400"/>
                </a:cubicBezTo>
                <a:close/>
                <a:moveTo>
                  <a:pt x="10852669" y="2019300"/>
                </a:moveTo>
                <a:cubicBezTo>
                  <a:pt x="10852669" y="2032000"/>
                  <a:pt x="10859019" y="2044700"/>
                  <a:pt x="10859019" y="2057400"/>
                </a:cubicBezTo>
                <a:cubicBezTo>
                  <a:pt x="10859019" y="2076450"/>
                  <a:pt x="10846319" y="2101850"/>
                  <a:pt x="10846319" y="2120900"/>
                </a:cubicBezTo>
                <a:cubicBezTo>
                  <a:pt x="10833619" y="2114550"/>
                  <a:pt x="10820919" y="2114550"/>
                  <a:pt x="10808219" y="2114550"/>
                </a:cubicBezTo>
                <a:cubicBezTo>
                  <a:pt x="10814569" y="2108200"/>
                  <a:pt x="10839969" y="2101850"/>
                  <a:pt x="10839969" y="2082800"/>
                </a:cubicBezTo>
                <a:cubicBezTo>
                  <a:pt x="10839969" y="2051050"/>
                  <a:pt x="10763769" y="2032000"/>
                  <a:pt x="10763769" y="2032000"/>
                </a:cubicBezTo>
                <a:cubicBezTo>
                  <a:pt x="10687569" y="2032000"/>
                  <a:pt x="10643119" y="2159000"/>
                  <a:pt x="10636769" y="2178050"/>
                </a:cubicBezTo>
                <a:cubicBezTo>
                  <a:pt x="10624069" y="2165350"/>
                  <a:pt x="10617719" y="2133600"/>
                  <a:pt x="10617719" y="2114550"/>
                </a:cubicBezTo>
                <a:cubicBezTo>
                  <a:pt x="10617719" y="2089150"/>
                  <a:pt x="10662169" y="2025650"/>
                  <a:pt x="10693919" y="2025650"/>
                </a:cubicBezTo>
                <a:cubicBezTo>
                  <a:pt x="10687569" y="2032000"/>
                  <a:pt x="10687569" y="2038350"/>
                  <a:pt x="10693919" y="2044700"/>
                </a:cubicBezTo>
                <a:cubicBezTo>
                  <a:pt x="10706619" y="2038350"/>
                  <a:pt x="10712969" y="2025650"/>
                  <a:pt x="10719319" y="2012950"/>
                </a:cubicBezTo>
                <a:lnTo>
                  <a:pt x="10763769" y="2012950"/>
                </a:lnTo>
                <a:cubicBezTo>
                  <a:pt x="10776469" y="2012950"/>
                  <a:pt x="10820919" y="2019300"/>
                  <a:pt x="10852669" y="2019300"/>
                </a:cubicBezTo>
                <a:close/>
                <a:moveTo>
                  <a:pt x="1276868" y="2012950"/>
                </a:moveTo>
                <a:cubicBezTo>
                  <a:pt x="1276868" y="2051050"/>
                  <a:pt x="1270518" y="2063750"/>
                  <a:pt x="1270518" y="2070100"/>
                </a:cubicBezTo>
                <a:cubicBezTo>
                  <a:pt x="1264168" y="2070100"/>
                  <a:pt x="1257818" y="2063750"/>
                  <a:pt x="1257818" y="2051050"/>
                </a:cubicBezTo>
                <a:lnTo>
                  <a:pt x="1257818" y="2012950"/>
                </a:lnTo>
                <a:lnTo>
                  <a:pt x="1276868" y="2012950"/>
                </a:lnTo>
                <a:close/>
                <a:moveTo>
                  <a:pt x="781568" y="2044700"/>
                </a:moveTo>
                <a:cubicBezTo>
                  <a:pt x="781568" y="2063750"/>
                  <a:pt x="775218" y="2063750"/>
                  <a:pt x="775218" y="2070100"/>
                </a:cubicBezTo>
                <a:cubicBezTo>
                  <a:pt x="762518" y="2051050"/>
                  <a:pt x="749818" y="2032000"/>
                  <a:pt x="743468" y="2012950"/>
                </a:cubicBezTo>
                <a:cubicBezTo>
                  <a:pt x="756168" y="2019300"/>
                  <a:pt x="781568" y="2032000"/>
                  <a:pt x="781568" y="2044700"/>
                </a:cubicBezTo>
                <a:close/>
                <a:moveTo>
                  <a:pt x="6420368" y="2006600"/>
                </a:moveTo>
                <a:cubicBezTo>
                  <a:pt x="6420368" y="2012950"/>
                  <a:pt x="6426718" y="2019300"/>
                  <a:pt x="6433068" y="2025650"/>
                </a:cubicBezTo>
                <a:cubicBezTo>
                  <a:pt x="6414018" y="2032000"/>
                  <a:pt x="6382268" y="2038350"/>
                  <a:pt x="6369568" y="2038350"/>
                </a:cubicBezTo>
                <a:cubicBezTo>
                  <a:pt x="6350518" y="2038350"/>
                  <a:pt x="6356868" y="2032000"/>
                  <a:pt x="6350518" y="2025650"/>
                </a:cubicBezTo>
                <a:cubicBezTo>
                  <a:pt x="6363218" y="2025650"/>
                  <a:pt x="6382268" y="2019300"/>
                  <a:pt x="6394968" y="2006600"/>
                </a:cubicBezTo>
                <a:lnTo>
                  <a:pt x="6420368" y="2006600"/>
                </a:lnTo>
                <a:close/>
                <a:moveTo>
                  <a:pt x="5455168" y="2012950"/>
                </a:moveTo>
                <a:cubicBezTo>
                  <a:pt x="5448818" y="2019300"/>
                  <a:pt x="5436118" y="2025650"/>
                  <a:pt x="5417068" y="2025650"/>
                </a:cubicBezTo>
                <a:cubicBezTo>
                  <a:pt x="5417068" y="2019300"/>
                  <a:pt x="5423418" y="2012950"/>
                  <a:pt x="5429768" y="2006600"/>
                </a:cubicBezTo>
                <a:lnTo>
                  <a:pt x="5455168" y="2012950"/>
                </a:lnTo>
                <a:close/>
                <a:moveTo>
                  <a:pt x="11347969" y="2057400"/>
                </a:moveTo>
                <a:cubicBezTo>
                  <a:pt x="11335269" y="2057400"/>
                  <a:pt x="11316219" y="2063750"/>
                  <a:pt x="11278119" y="2070100"/>
                </a:cubicBezTo>
                <a:lnTo>
                  <a:pt x="11278119" y="2025650"/>
                </a:lnTo>
                <a:cubicBezTo>
                  <a:pt x="11297169" y="2012950"/>
                  <a:pt x="11322569" y="2012950"/>
                  <a:pt x="11347969" y="2000250"/>
                </a:cubicBezTo>
                <a:lnTo>
                  <a:pt x="11347969" y="2057400"/>
                </a:lnTo>
                <a:close/>
                <a:moveTo>
                  <a:pt x="8331719" y="2025650"/>
                </a:moveTo>
                <a:cubicBezTo>
                  <a:pt x="8312669" y="2038350"/>
                  <a:pt x="8306319" y="2044700"/>
                  <a:pt x="8293619" y="2044700"/>
                </a:cubicBezTo>
                <a:cubicBezTo>
                  <a:pt x="8280919" y="2044700"/>
                  <a:pt x="8274569" y="2044700"/>
                  <a:pt x="8261869" y="2038350"/>
                </a:cubicBezTo>
                <a:lnTo>
                  <a:pt x="8261869" y="2006600"/>
                </a:lnTo>
                <a:cubicBezTo>
                  <a:pt x="8268219" y="2006600"/>
                  <a:pt x="8274569" y="2000250"/>
                  <a:pt x="8287269" y="2000250"/>
                </a:cubicBezTo>
                <a:cubicBezTo>
                  <a:pt x="8306319" y="2000250"/>
                  <a:pt x="8319019" y="2012950"/>
                  <a:pt x="8331719" y="2025650"/>
                </a:cubicBezTo>
                <a:close/>
                <a:moveTo>
                  <a:pt x="9360419" y="2051050"/>
                </a:moveTo>
                <a:cubicBezTo>
                  <a:pt x="9354069" y="2038350"/>
                  <a:pt x="9335019" y="2019300"/>
                  <a:pt x="9322319" y="2019300"/>
                </a:cubicBezTo>
                <a:cubicBezTo>
                  <a:pt x="9322319" y="2012950"/>
                  <a:pt x="9328669" y="2000250"/>
                  <a:pt x="9328669" y="1993900"/>
                </a:cubicBezTo>
                <a:cubicBezTo>
                  <a:pt x="9341369" y="2000250"/>
                  <a:pt x="9360419" y="2032000"/>
                  <a:pt x="9360419" y="2051050"/>
                </a:cubicBezTo>
                <a:close/>
                <a:moveTo>
                  <a:pt x="9722369" y="2051050"/>
                </a:moveTo>
                <a:cubicBezTo>
                  <a:pt x="9703319" y="2076450"/>
                  <a:pt x="9665219" y="2133600"/>
                  <a:pt x="9652519" y="2133600"/>
                </a:cubicBezTo>
                <a:cubicBezTo>
                  <a:pt x="9614419" y="2133600"/>
                  <a:pt x="9576319" y="2044700"/>
                  <a:pt x="9576319" y="2038350"/>
                </a:cubicBezTo>
                <a:cubicBezTo>
                  <a:pt x="9576319" y="2019300"/>
                  <a:pt x="9595369" y="1987550"/>
                  <a:pt x="9614419" y="1987550"/>
                </a:cubicBezTo>
                <a:cubicBezTo>
                  <a:pt x="9646169" y="1987550"/>
                  <a:pt x="9684269" y="2032000"/>
                  <a:pt x="9722369" y="2051050"/>
                </a:cubicBezTo>
                <a:close/>
                <a:moveTo>
                  <a:pt x="9487419" y="2006600"/>
                </a:moveTo>
                <a:cubicBezTo>
                  <a:pt x="9487419" y="2000250"/>
                  <a:pt x="9481069" y="1987550"/>
                  <a:pt x="9487419" y="1981200"/>
                </a:cubicBezTo>
                <a:cubicBezTo>
                  <a:pt x="9493769" y="1981200"/>
                  <a:pt x="9487419" y="1993900"/>
                  <a:pt x="9487419" y="2006600"/>
                </a:cubicBezTo>
                <a:close/>
                <a:moveTo>
                  <a:pt x="1073668" y="2012950"/>
                </a:moveTo>
                <a:cubicBezTo>
                  <a:pt x="1067318" y="2025650"/>
                  <a:pt x="1060968" y="2032000"/>
                  <a:pt x="1041918" y="2032000"/>
                </a:cubicBezTo>
                <a:cubicBezTo>
                  <a:pt x="1029218" y="2032000"/>
                  <a:pt x="1010168" y="2025650"/>
                  <a:pt x="991118" y="2025650"/>
                </a:cubicBezTo>
                <a:cubicBezTo>
                  <a:pt x="997468" y="2012950"/>
                  <a:pt x="1003818" y="1993900"/>
                  <a:pt x="1010168" y="1981200"/>
                </a:cubicBezTo>
                <a:cubicBezTo>
                  <a:pt x="1022868" y="1987550"/>
                  <a:pt x="1041918" y="1981200"/>
                  <a:pt x="1073668" y="2012950"/>
                </a:cubicBezTo>
                <a:close/>
                <a:moveTo>
                  <a:pt x="8604769" y="2127250"/>
                </a:moveTo>
                <a:cubicBezTo>
                  <a:pt x="8579369" y="2082800"/>
                  <a:pt x="8522219" y="2032000"/>
                  <a:pt x="8528569" y="1974850"/>
                </a:cubicBezTo>
                <a:cubicBezTo>
                  <a:pt x="8585719" y="2006600"/>
                  <a:pt x="8630169" y="1981200"/>
                  <a:pt x="8630169" y="2051050"/>
                </a:cubicBezTo>
                <a:cubicBezTo>
                  <a:pt x="8630169" y="2076450"/>
                  <a:pt x="8630169" y="2101850"/>
                  <a:pt x="8604769" y="2127250"/>
                </a:cubicBezTo>
                <a:close/>
                <a:moveTo>
                  <a:pt x="4089918" y="1993900"/>
                </a:moveTo>
                <a:cubicBezTo>
                  <a:pt x="4089918" y="1987550"/>
                  <a:pt x="4096268" y="1981200"/>
                  <a:pt x="4102618" y="1974850"/>
                </a:cubicBezTo>
                <a:cubicBezTo>
                  <a:pt x="4102618" y="1981200"/>
                  <a:pt x="4096268" y="1987550"/>
                  <a:pt x="4089918" y="1993900"/>
                </a:cubicBezTo>
                <a:close/>
                <a:moveTo>
                  <a:pt x="292618" y="2089150"/>
                </a:moveTo>
                <a:cubicBezTo>
                  <a:pt x="292618" y="2101850"/>
                  <a:pt x="286268" y="2101850"/>
                  <a:pt x="279918" y="2108200"/>
                </a:cubicBezTo>
                <a:cubicBezTo>
                  <a:pt x="254518" y="2082800"/>
                  <a:pt x="267218" y="2044700"/>
                  <a:pt x="260868" y="2019300"/>
                </a:cubicBezTo>
                <a:cubicBezTo>
                  <a:pt x="260868" y="2012950"/>
                  <a:pt x="248168" y="2000250"/>
                  <a:pt x="248168" y="1987550"/>
                </a:cubicBezTo>
                <a:cubicBezTo>
                  <a:pt x="248168" y="1968500"/>
                  <a:pt x="248168" y="1981200"/>
                  <a:pt x="254518" y="1974850"/>
                </a:cubicBezTo>
                <a:cubicBezTo>
                  <a:pt x="267218" y="2012950"/>
                  <a:pt x="292618" y="2070100"/>
                  <a:pt x="292618" y="2089150"/>
                </a:cubicBezTo>
                <a:close/>
                <a:moveTo>
                  <a:pt x="5010668" y="2006600"/>
                </a:moveTo>
                <a:lnTo>
                  <a:pt x="4972568" y="2006600"/>
                </a:lnTo>
                <a:cubicBezTo>
                  <a:pt x="4966218" y="2000250"/>
                  <a:pt x="4959868" y="2000250"/>
                  <a:pt x="4953518" y="1993900"/>
                </a:cubicBezTo>
                <a:cubicBezTo>
                  <a:pt x="4953518" y="1987550"/>
                  <a:pt x="4959868" y="1974850"/>
                  <a:pt x="4972568" y="1968500"/>
                </a:cubicBezTo>
                <a:cubicBezTo>
                  <a:pt x="4985268" y="1981200"/>
                  <a:pt x="4997968" y="1987550"/>
                  <a:pt x="5010668" y="2006600"/>
                </a:cubicBezTo>
                <a:close/>
                <a:moveTo>
                  <a:pt x="3473968" y="1993900"/>
                </a:moveTo>
                <a:lnTo>
                  <a:pt x="3448568" y="1993900"/>
                </a:lnTo>
                <a:cubicBezTo>
                  <a:pt x="3461268" y="1981200"/>
                  <a:pt x="3480318" y="1962150"/>
                  <a:pt x="3493018" y="1955800"/>
                </a:cubicBezTo>
                <a:cubicBezTo>
                  <a:pt x="3493018" y="1962150"/>
                  <a:pt x="3486668" y="1981200"/>
                  <a:pt x="3473968" y="1993900"/>
                </a:cubicBezTo>
                <a:close/>
                <a:moveTo>
                  <a:pt x="3112019" y="2000250"/>
                </a:moveTo>
                <a:cubicBezTo>
                  <a:pt x="3118369" y="2000250"/>
                  <a:pt x="3131069" y="1987550"/>
                  <a:pt x="3137419" y="1981200"/>
                </a:cubicBezTo>
                <a:cubicBezTo>
                  <a:pt x="3137419" y="1987550"/>
                  <a:pt x="3131069" y="2000250"/>
                  <a:pt x="3124719" y="2012950"/>
                </a:cubicBezTo>
                <a:cubicBezTo>
                  <a:pt x="3112019" y="2012950"/>
                  <a:pt x="3092969" y="2000250"/>
                  <a:pt x="3073919" y="1981200"/>
                </a:cubicBezTo>
                <a:lnTo>
                  <a:pt x="3073919" y="1955800"/>
                </a:lnTo>
                <a:cubicBezTo>
                  <a:pt x="3080269" y="1962150"/>
                  <a:pt x="3092969" y="1981200"/>
                  <a:pt x="3112019" y="2000250"/>
                </a:cubicBezTo>
                <a:close/>
                <a:moveTo>
                  <a:pt x="3696218" y="2025650"/>
                </a:moveTo>
                <a:cubicBezTo>
                  <a:pt x="3689868" y="2012950"/>
                  <a:pt x="3696218" y="1936750"/>
                  <a:pt x="3747018" y="1943100"/>
                </a:cubicBezTo>
                <a:cubicBezTo>
                  <a:pt x="3740668" y="1962150"/>
                  <a:pt x="3708918" y="2012950"/>
                  <a:pt x="3696218" y="2025650"/>
                </a:cubicBezTo>
                <a:close/>
                <a:moveTo>
                  <a:pt x="1702318" y="1955800"/>
                </a:moveTo>
                <a:cubicBezTo>
                  <a:pt x="1708668" y="1949450"/>
                  <a:pt x="1721368" y="1949450"/>
                  <a:pt x="1721368" y="1955800"/>
                </a:cubicBezTo>
                <a:lnTo>
                  <a:pt x="1702318" y="1955800"/>
                </a:lnTo>
                <a:close/>
                <a:moveTo>
                  <a:pt x="3264418" y="2012950"/>
                </a:moveTo>
                <a:lnTo>
                  <a:pt x="3239018" y="2012950"/>
                </a:lnTo>
                <a:cubicBezTo>
                  <a:pt x="3232668" y="2006600"/>
                  <a:pt x="3232668" y="1993900"/>
                  <a:pt x="3239018" y="1981200"/>
                </a:cubicBezTo>
                <a:cubicBezTo>
                  <a:pt x="3239018" y="1993900"/>
                  <a:pt x="3239018" y="2000250"/>
                  <a:pt x="3258068" y="2000250"/>
                </a:cubicBezTo>
                <a:cubicBezTo>
                  <a:pt x="3270768" y="2000250"/>
                  <a:pt x="3308868" y="1981200"/>
                  <a:pt x="3334268" y="1962150"/>
                </a:cubicBezTo>
                <a:lnTo>
                  <a:pt x="3346968" y="1936750"/>
                </a:lnTo>
                <a:cubicBezTo>
                  <a:pt x="3340618" y="1974850"/>
                  <a:pt x="3302518" y="1981200"/>
                  <a:pt x="3264418" y="2012950"/>
                </a:cubicBezTo>
                <a:close/>
                <a:moveTo>
                  <a:pt x="9919219" y="1955800"/>
                </a:moveTo>
                <a:cubicBezTo>
                  <a:pt x="9893819" y="1968500"/>
                  <a:pt x="9874769" y="2000250"/>
                  <a:pt x="9843019" y="2025650"/>
                </a:cubicBezTo>
                <a:cubicBezTo>
                  <a:pt x="9843019" y="2025650"/>
                  <a:pt x="9836669" y="2032000"/>
                  <a:pt x="9855719" y="2032000"/>
                </a:cubicBezTo>
                <a:cubicBezTo>
                  <a:pt x="9868419" y="2032000"/>
                  <a:pt x="9874769" y="2019300"/>
                  <a:pt x="9887469" y="2006600"/>
                </a:cubicBezTo>
                <a:lnTo>
                  <a:pt x="9900169" y="2019300"/>
                </a:lnTo>
                <a:lnTo>
                  <a:pt x="9900169" y="2044700"/>
                </a:lnTo>
                <a:cubicBezTo>
                  <a:pt x="9893819" y="2038350"/>
                  <a:pt x="9893819" y="2032000"/>
                  <a:pt x="9874769" y="2032000"/>
                </a:cubicBezTo>
                <a:cubicBezTo>
                  <a:pt x="9849369" y="2032000"/>
                  <a:pt x="9849369" y="2063750"/>
                  <a:pt x="9849369" y="2076450"/>
                </a:cubicBezTo>
                <a:cubicBezTo>
                  <a:pt x="9849369" y="2089150"/>
                  <a:pt x="9862069" y="2114550"/>
                  <a:pt x="9862069" y="2133600"/>
                </a:cubicBezTo>
                <a:cubicBezTo>
                  <a:pt x="9862069" y="2146300"/>
                  <a:pt x="9862069" y="2152650"/>
                  <a:pt x="9855719" y="2165350"/>
                </a:cubicBezTo>
                <a:cubicBezTo>
                  <a:pt x="9862069" y="2114550"/>
                  <a:pt x="9760469" y="2076450"/>
                  <a:pt x="9760469" y="2025650"/>
                </a:cubicBezTo>
                <a:cubicBezTo>
                  <a:pt x="9760469" y="1987550"/>
                  <a:pt x="9862069" y="1949450"/>
                  <a:pt x="9912869" y="1930400"/>
                </a:cubicBezTo>
                <a:cubicBezTo>
                  <a:pt x="9912869" y="1936750"/>
                  <a:pt x="9912869" y="1949450"/>
                  <a:pt x="9919219" y="1955800"/>
                </a:cubicBezTo>
                <a:close/>
                <a:moveTo>
                  <a:pt x="10268469" y="1968500"/>
                </a:moveTo>
                <a:cubicBezTo>
                  <a:pt x="10268469" y="1987550"/>
                  <a:pt x="10287519" y="2006600"/>
                  <a:pt x="10293869" y="2019300"/>
                </a:cubicBezTo>
                <a:cubicBezTo>
                  <a:pt x="10293869" y="2019300"/>
                  <a:pt x="10287519" y="2025650"/>
                  <a:pt x="10287519" y="2032000"/>
                </a:cubicBezTo>
                <a:cubicBezTo>
                  <a:pt x="10287519" y="2012950"/>
                  <a:pt x="10268469" y="1981200"/>
                  <a:pt x="10268469" y="1968500"/>
                </a:cubicBezTo>
                <a:cubicBezTo>
                  <a:pt x="10268469" y="1949450"/>
                  <a:pt x="10274819" y="1936750"/>
                  <a:pt x="10287519" y="1924050"/>
                </a:cubicBezTo>
                <a:cubicBezTo>
                  <a:pt x="10281169" y="1936750"/>
                  <a:pt x="10268469" y="1955800"/>
                  <a:pt x="10268469" y="1968500"/>
                </a:cubicBezTo>
                <a:close/>
                <a:moveTo>
                  <a:pt x="8801619" y="1981200"/>
                </a:moveTo>
                <a:lnTo>
                  <a:pt x="8795269" y="2044700"/>
                </a:lnTo>
                <a:cubicBezTo>
                  <a:pt x="8769869" y="2032000"/>
                  <a:pt x="8712719" y="2038350"/>
                  <a:pt x="8693669" y="2012950"/>
                </a:cubicBezTo>
                <a:cubicBezTo>
                  <a:pt x="8693669" y="1987550"/>
                  <a:pt x="8687319" y="1962150"/>
                  <a:pt x="8680969" y="1936750"/>
                </a:cubicBezTo>
                <a:cubicBezTo>
                  <a:pt x="8700019" y="1936750"/>
                  <a:pt x="8725419" y="1930400"/>
                  <a:pt x="8763519" y="1924050"/>
                </a:cubicBezTo>
                <a:cubicBezTo>
                  <a:pt x="8757169" y="1943100"/>
                  <a:pt x="8763519" y="1987550"/>
                  <a:pt x="8801619" y="1981200"/>
                </a:cubicBezTo>
                <a:close/>
                <a:moveTo>
                  <a:pt x="2699269" y="1930400"/>
                </a:moveTo>
                <a:cubicBezTo>
                  <a:pt x="2692919" y="1930400"/>
                  <a:pt x="2686569" y="1917700"/>
                  <a:pt x="2692919" y="1917700"/>
                </a:cubicBezTo>
                <a:cubicBezTo>
                  <a:pt x="2692919" y="1917700"/>
                  <a:pt x="2699269" y="1924050"/>
                  <a:pt x="2699269" y="1930400"/>
                </a:cubicBezTo>
                <a:close/>
                <a:moveTo>
                  <a:pt x="7664969" y="1917700"/>
                </a:moveTo>
                <a:cubicBezTo>
                  <a:pt x="7664969" y="1936750"/>
                  <a:pt x="7626869" y="2025650"/>
                  <a:pt x="7607819" y="2076450"/>
                </a:cubicBezTo>
                <a:cubicBezTo>
                  <a:pt x="7601469" y="2076450"/>
                  <a:pt x="7588769" y="2063750"/>
                  <a:pt x="7582419" y="2063750"/>
                </a:cubicBezTo>
                <a:cubicBezTo>
                  <a:pt x="7620519" y="2019300"/>
                  <a:pt x="7639569" y="1943100"/>
                  <a:pt x="7658619" y="1905000"/>
                </a:cubicBezTo>
                <a:cubicBezTo>
                  <a:pt x="7664969" y="1911350"/>
                  <a:pt x="7664969" y="1905000"/>
                  <a:pt x="7664969" y="1917700"/>
                </a:cubicBezTo>
                <a:close/>
                <a:moveTo>
                  <a:pt x="1556268" y="1930400"/>
                </a:moveTo>
                <a:cubicBezTo>
                  <a:pt x="1556268" y="1949450"/>
                  <a:pt x="1524518" y="1968500"/>
                  <a:pt x="1524518" y="1981200"/>
                </a:cubicBezTo>
                <a:cubicBezTo>
                  <a:pt x="1524518" y="2000250"/>
                  <a:pt x="1549918" y="2012950"/>
                  <a:pt x="1556268" y="2025650"/>
                </a:cubicBezTo>
                <a:cubicBezTo>
                  <a:pt x="1530868" y="2019300"/>
                  <a:pt x="1499118" y="1981200"/>
                  <a:pt x="1486418" y="1955800"/>
                </a:cubicBezTo>
                <a:cubicBezTo>
                  <a:pt x="1511818" y="1936750"/>
                  <a:pt x="1518168" y="1930400"/>
                  <a:pt x="1543568" y="1905000"/>
                </a:cubicBezTo>
                <a:cubicBezTo>
                  <a:pt x="1543568" y="1911350"/>
                  <a:pt x="1556268" y="1917700"/>
                  <a:pt x="1556268" y="1930400"/>
                </a:cubicBezTo>
                <a:close/>
                <a:moveTo>
                  <a:pt x="1454668" y="1924050"/>
                </a:moveTo>
                <a:cubicBezTo>
                  <a:pt x="1454668" y="1917700"/>
                  <a:pt x="1448318" y="1911350"/>
                  <a:pt x="1448318" y="1905000"/>
                </a:cubicBezTo>
                <a:cubicBezTo>
                  <a:pt x="1454668" y="1911350"/>
                  <a:pt x="1454668" y="1917700"/>
                  <a:pt x="1454668" y="1924050"/>
                </a:cubicBezTo>
                <a:close/>
                <a:moveTo>
                  <a:pt x="425968" y="1936750"/>
                </a:moveTo>
                <a:lnTo>
                  <a:pt x="406918" y="1936750"/>
                </a:lnTo>
                <a:cubicBezTo>
                  <a:pt x="413268" y="1924050"/>
                  <a:pt x="419618" y="1911350"/>
                  <a:pt x="425968" y="1905000"/>
                </a:cubicBezTo>
                <a:cubicBezTo>
                  <a:pt x="432318" y="1911350"/>
                  <a:pt x="425968" y="1924050"/>
                  <a:pt x="425968" y="1936750"/>
                </a:cubicBezTo>
                <a:close/>
                <a:moveTo>
                  <a:pt x="9436619" y="1898650"/>
                </a:moveTo>
                <a:cubicBezTo>
                  <a:pt x="9442969" y="1905000"/>
                  <a:pt x="9455669" y="1917700"/>
                  <a:pt x="9462019" y="1930400"/>
                </a:cubicBezTo>
                <a:cubicBezTo>
                  <a:pt x="9442969" y="1924050"/>
                  <a:pt x="9417569" y="1911350"/>
                  <a:pt x="9392169" y="1898650"/>
                </a:cubicBezTo>
                <a:lnTo>
                  <a:pt x="9436619" y="1898650"/>
                </a:lnTo>
                <a:close/>
                <a:moveTo>
                  <a:pt x="8319019" y="1924050"/>
                </a:moveTo>
                <a:cubicBezTo>
                  <a:pt x="8293619" y="1924050"/>
                  <a:pt x="8261869" y="1917700"/>
                  <a:pt x="8236469" y="1911350"/>
                </a:cubicBezTo>
                <a:cubicBezTo>
                  <a:pt x="8236469" y="1911350"/>
                  <a:pt x="8242819" y="1905000"/>
                  <a:pt x="8242819" y="1898650"/>
                </a:cubicBezTo>
                <a:cubicBezTo>
                  <a:pt x="8268219" y="1905000"/>
                  <a:pt x="8293619" y="1911350"/>
                  <a:pt x="8319019" y="1924050"/>
                </a:cubicBezTo>
                <a:close/>
                <a:moveTo>
                  <a:pt x="6477519" y="1905000"/>
                </a:moveTo>
                <a:cubicBezTo>
                  <a:pt x="6471169" y="1911350"/>
                  <a:pt x="6464818" y="1911350"/>
                  <a:pt x="6458468" y="1917700"/>
                </a:cubicBezTo>
                <a:cubicBezTo>
                  <a:pt x="6458468" y="1924050"/>
                  <a:pt x="6471169" y="1930400"/>
                  <a:pt x="6483869" y="1936750"/>
                </a:cubicBezTo>
                <a:cubicBezTo>
                  <a:pt x="6471169" y="1936750"/>
                  <a:pt x="6445768" y="1949450"/>
                  <a:pt x="6433068" y="1949450"/>
                </a:cubicBezTo>
                <a:cubicBezTo>
                  <a:pt x="6414018" y="1949450"/>
                  <a:pt x="6414018" y="1936750"/>
                  <a:pt x="6401318" y="1924050"/>
                </a:cubicBezTo>
                <a:cubicBezTo>
                  <a:pt x="6414018" y="1911350"/>
                  <a:pt x="6433068" y="1898650"/>
                  <a:pt x="6445768" y="1898650"/>
                </a:cubicBezTo>
                <a:cubicBezTo>
                  <a:pt x="6464818" y="1898650"/>
                  <a:pt x="6471169" y="1905000"/>
                  <a:pt x="6477519" y="1905000"/>
                </a:cubicBezTo>
                <a:close/>
                <a:moveTo>
                  <a:pt x="3200919" y="1968500"/>
                </a:moveTo>
                <a:cubicBezTo>
                  <a:pt x="3200919" y="1962150"/>
                  <a:pt x="3207269" y="1949450"/>
                  <a:pt x="3219968" y="1936750"/>
                </a:cubicBezTo>
                <a:cubicBezTo>
                  <a:pt x="3213619" y="1930400"/>
                  <a:pt x="3213619" y="1924050"/>
                  <a:pt x="3200919" y="1924050"/>
                </a:cubicBezTo>
                <a:cubicBezTo>
                  <a:pt x="3181869" y="1924050"/>
                  <a:pt x="3175519" y="1949450"/>
                  <a:pt x="3175519" y="1962150"/>
                </a:cubicBezTo>
                <a:cubicBezTo>
                  <a:pt x="3175519" y="1981200"/>
                  <a:pt x="3181869" y="1987550"/>
                  <a:pt x="3188219" y="2000250"/>
                </a:cubicBezTo>
                <a:cubicBezTo>
                  <a:pt x="3175519" y="1987550"/>
                  <a:pt x="3162819" y="1962150"/>
                  <a:pt x="3143769" y="1943100"/>
                </a:cubicBezTo>
                <a:cubicBezTo>
                  <a:pt x="3188219" y="1898650"/>
                  <a:pt x="3245368" y="1905000"/>
                  <a:pt x="3308868" y="1898650"/>
                </a:cubicBezTo>
                <a:cubicBezTo>
                  <a:pt x="3296168" y="1905000"/>
                  <a:pt x="3226318" y="1917700"/>
                  <a:pt x="3200919" y="1968500"/>
                </a:cubicBezTo>
                <a:close/>
                <a:moveTo>
                  <a:pt x="10490719" y="2012950"/>
                </a:moveTo>
                <a:lnTo>
                  <a:pt x="10484369" y="2032000"/>
                </a:lnTo>
                <a:cubicBezTo>
                  <a:pt x="10478019" y="2006600"/>
                  <a:pt x="10471669" y="1962150"/>
                  <a:pt x="10471669" y="1949450"/>
                </a:cubicBezTo>
                <a:cubicBezTo>
                  <a:pt x="10471669" y="1930400"/>
                  <a:pt x="10478019" y="1911350"/>
                  <a:pt x="10484369" y="1892300"/>
                </a:cubicBezTo>
                <a:cubicBezTo>
                  <a:pt x="10490719" y="1930400"/>
                  <a:pt x="10490719" y="1974850"/>
                  <a:pt x="10490719" y="2012950"/>
                </a:cubicBezTo>
                <a:close/>
                <a:moveTo>
                  <a:pt x="5201168" y="1898650"/>
                </a:moveTo>
                <a:lnTo>
                  <a:pt x="5201168" y="1924050"/>
                </a:lnTo>
                <a:lnTo>
                  <a:pt x="5163068" y="1917700"/>
                </a:lnTo>
                <a:cubicBezTo>
                  <a:pt x="5163068" y="1911350"/>
                  <a:pt x="5175768" y="1898650"/>
                  <a:pt x="5182118" y="1892300"/>
                </a:cubicBezTo>
                <a:cubicBezTo>
                  <a:pt x="5188468" y="1892300"/>
                  <a:pt x="5194818" y="1892300"/>
                  <a:pt x="5201168" y="1898650"/>
                </a:cubicBezTo>
                <a:close/>
                <a:moveTo>
                  <a:pt x="7684019" y="1898650"/>
                </a:moveTo>
                <a:cubicBezTo>
                  <a:pt x="7684019" y="1898650"/>
                  <a:pt x="7677669" y="1892300"/>
                  <a:pt x="7677669" y="1885950"/>
                </a:cubicBezTo>
                <a:cubicBezTo>
                  <a:pt x="7677669" y="1885950"/>
                  <a:pt x="7677669" y="1892300"/>
                  <a:pt x="7684019" y="1898650"/>
                </a:cubicBezTo>
                <a:close/>
                <a:moveTo>
                  <a:pt x="2699269" y="1898650"/>
                </a:moveTo>
                <a:cubicBezTo>
                  <a:pt x="2692919" y="1898650"/>
                  <a:pt x="2686569" y="1892300"/>
                  <a:pt x="2686569" y="1885950"/>
                </a:cubicBezTo>
                <a:lnTo>
                  <a:pt x="2699269" y="1898650"/>
                </a:lnTo>
                <a:close/>
                <a:moveTo>
                  <a:pt x="1638818" y="1905000"/>
                </a:moveTo>
                <a:cubicBezTo>
                  <a:pt x="1638818" y="1905000"/>
                  <a:pt x="1632468" y="1905000"/>
                  <a:pt x="1626118" y="1898650"/>
                </a:cubicBezTo>
                <a:cubicBezTo>
                  <a:pt x="1632468" y="1898650"/>
                  <a:pt x="1645168" y="1892300"/>
                  <a:pt x="1657868" y="1892300"/>
                </a:cubicBezTo>
                <a:cubicBezTo>
                  <a:pt x="1651518" y="1898650"/>
                  <a:pt x="1645168" y="1905000"/>
                  <a:pt x="1638818" y="1905000"/>
                </a:cubicBezTo>
                <a:close/>
                <a:moveTo>
                  <a:pt x="8947669" y="1968500"/>
                </a:moveTo>
                <a:cubicBezTo>
                  <a:pt x="8947669" y="2012950"/>
                  <a:pt x="8941319" y="1981200"/>
                  <a:pt x="8903219" y="2019300"/>
                </a:cubicBezTo>
                <a:cubicBezTo>
                  <a:pt x="8915919" y="2025650"/>
                  <a:pt x="8928619" y="2025650"/>
                  <a:pt x="8941319" y="2025650"/>
                </a:cubicBezTo>
                <a:cubicBezTo>
                  <a:pt x="8922269" y="2038350"/>
                  <a:pt x="8903219" y="2057400"/>
                  <a:pt x="8884169" y="2076450"/>
                </a:cubicBezTo>
                <a:cubicBezTo>
                  <a:pt x="8877819" y="2070100"/>
                  <a:pt x="8884169" y="2063750"/>
                  <a:pt x="8884169" y="2051050"/>
                </a:cubicBezTo>
                <a:cubicBezTo>
                  <a:pt x="8884169" y="2032000"/>
                  <a:pt x="8839719" y="1936750"/>
                  <a:pt x="8839719" y="1917700"/>
                </a:cubicBezTo>
                <a:cubicBezTo>
                  <a:pt x="8839719" y="1905000"/>
                  <a:pt x="8865119" y="1879600"/>
                  <a:pt x="8884169" y="1879600"/>
                </a:cubicBezTo>
                <a:cubicBezTo>
                  <a:pt x="8934969" y="1879600"/>
                  <a:pt x="8947669" y="1949450"/>
                  <a:pt x="8947669" y="1968500"/>
                </a:cubicBezTo>
                <a:close/>
                <a:moveTo>
                  <a:pt x="6160018" y="1917700"/>
                </a:moveTo>
                <a:cubicBezTo>
                  <a:pt x="6160018" y="1917700"/>
                  <a:pt x="6166368" y="1917700"/>
                  <a:pt x="6172718" y="1924050"/>
                </a:cubicBezTo>
                <a:cubicBezTo>
                  <a:pt x="6160018" y="1924050"/>
                  <a:pt x="6140968" y="1924050"/>
                  <a:pt x="6128268" y="1930400"/>
                </a:cubicBezTo>
                <a:cubicBezTo>
                  <a:pt x="6128268" y="1917700"/>
                  <a:pt x="6128268" y="1898650"/>
                  <a:pt x="6121918" y="1879600"/>
                </a:cubicBezTo>
                <a:cubicBezTo>
                  <a:pt x="6128268" y="1892300"/>
                  <a:pt x="6140968" y="1911350"/>
                  <a:pt x="6160018" y="1917700"/>
                </a:cubicBezTo>
                <a:close/>
                <a:moveTo>
                  <a:pt x="5378968" y="1905000"/>
                </a:moveTo>
                <a:cubicBezTo>
                  <a:pt x="5410718" y="1898650"/>
                  <a:pt x="5429768" y="1892300"/>
                  <a:pt x="5442468" y="1892300"/>
                </a:cubicBezTo>
                <a:cubicBezTo>
                  <a:pt x="5461518" y="1892300"/>
                  <a:pt x="5493268" y="1911350"/>
                  <a:pt x="5512318" y="1930400"/>
                </a:cubicBezTo>
                <a:lnTo>
                  <a:pt x="5512318" y="1949450"/>
                </a:lnTo>
                <a:cubicBezTo>
                  <a:pt x="5480568" y="1962150"/>
                  <a:pt x="5417068" y="1993900"/>
                  <a:pt x="5404368" y="1993900"/>
                </a:cubicBezTo>
                <a:cubicBezTo>
                  <a:pt x="5385318" y="1993900"/>
                  <a:pt x="5366268" y="1974850"/>
                  <a:pt x="5347218" y="1968500"/>
                </a:cubicBezTo>
                <a:lnTo>
                  <a:pt x="5353568" y="1943100"/>
                </a:lnTo>
                <a:cubicBezTo>
                  <a:pt x="5366268" y="1949450"/>
                  <a:pt x="5385318" y="1955800"/>
                  <a:pt x="5398018" y="1955800"/>
                </a:cubicBezTo>
                <a:cubicBezTo>
                  <a:pt x="5404368" y="1962150"/>
                  <a:pt x="5398018" y="1974850"/>
                  <a:pt x="5417068" y="1974850"/>
                </a:cubicBezTo>
                <a:cubicBezTo>
                  <a:pt x="5429768" y="1974850"/>
                  <a:pt x="5480568" y="1936750"/>
                  <a:pt x="5480568" y="1924050"/>
                </a:cubicBezTo>
                <a:cubicBezTo>
                  <a:pt x="5480568" y="1911350"/>
                  <a:pt x="5461518" y="1898650"/>
                  <a:pt x="5442468" y="1898650"/>
                </a:cubicBezTo>
                <a:cubicBezTo>
                  <a:pt x="5429768" y="1898650"/>
                  <a:pt x="5423418" y="1924050"/>
                  <a:pt x="5404368" y="1924050"/>
                </a:cubicBezTo>
                <a:lnTo>
                  <a:pt x="5372618" y="1924050"/>
                </a:lnTo>
                <a:cubicBezTo>
                  <a:pt x="5366268" y="1911350"/>
                  <a:pt x="5372618" y="1892300"/>
                  <a:pt x="5372618" y="1879600"/>
                </a:cubicBezTo>
                <a:cubicBezTo>
                  <a:pt x="5378968" y="1879600"/>
                  <a:pt x="5378968" y="1892300"/>
                  <a:pt x="5378968" y="1905000"/>
                </a:cubicBezTo>
                <a:close/>
                <a:moveTo>
                  <a:pt x="2413519" y="1987550"/>
                </a:moveTo>
                <a:cubicBezTo>
                  <a:pt x="2413519" y="2000250"/>
                  <a:pt x="2400819" y="2032000"/>
                  <a:pt x="2400819" y="2057400"/>
                </a:cubicBezTo>
                <a:cubicBezTo>
                  <a:pt x="2388119" y="2057400"/>
                  <a:pt x="2362719" y="2051050"/>
                  <a:pt x="2350019" y="2038350"/>
                </a:cubicBezTo>
                <a:cubicBezTo>
                  <a:pt x="2330969" y="2032000"/>
                  <a:pt x="2267469" y="1936750"/>
                  <a:pt x="2267469" y="1898650"/>
                </a:cubicBezTo>
                <a:lnTo>
                  <a:pt x="2267469" y="1879600"/>
                </a:lnTo>
                <a:cubicBezTo>
                  <a:pt x="2318269" y="1917700"/>
                  <a:pt x="2413519" y="1968500"/>
                  <a:pt x="2413519" y="1987550"/>
                </a:cubicBezTo>
                <a:close/>
                <a:moveTo>
                  <a:pt x="9906519" y="1892300"/>
                </a:moveTo>
                <a:cubicBezTo>
                  <a:pt x="9900169" y="1892300"/>
                  <a:pt x="9887469" y="1879600"/>
                  <a:pt x="9881119" y="1873250"/>
                </a:cubicBezTo>
                <a:cubicBezTo>
                  <a:pt x="9881119" y="1873250"/>
                  <a:pt x="9893819" y="1873250"/>
                  <a:pt x="9906519" y="1892300"/>
                </a:cubicBezTo>
                <a:close/>
                <a:moveTo>
                  <a:pt x="8357119" y="1911350"/>
                </a:moveTo>
                <a:cubicBezTo>
                  <a:pt x="8369819" y="1936750"/>
                  <a:pt x="8382519" y="1974850"/>
                  <a:pt x="8382519" y="1993900"/>
                </a:cubicBezTo>
                <a:lnTo>
                  <a:pt x="8382519" y="2082800"/>
                </a:lnTo>
                <a:cubicBezTo>
                  <a:pt x="8331719" y="2070100"/>
                  <a:pt x="8357119" y="2012950"/>
                  <a:pt x="8331719" y="1968500"/>
                </a:cubicBezTo>
                <a:cubicBezTo>
                  <a:pt x="8331719" y="1962150"/>
                  <a:pt x="8344419" y="1962150"/>
                  <a:pt x="8357119" y="1949450"/>
                </a:cubicBezTo>
                <a:lnTo>
                  <a:pt x="8350769" y="1917700"/>
                </a:lnTo>
                <a:cubicBezTo>
                  <a:pt x="8338069" y="1924050"/>
                  <a:pt x="8325369" y="1943100"/>
                  <a:pt x="8319019" y="1955800"/>
                </a:cubicBezTo>
                <a:cubicBezTo>
                  <a:pt x="8306319" y="1949450"/>
                  <a:pt x="8287269" y="1943100"/>
                  <a:pt x="8274569" y="1943100"/>
                </a:cubicBezTo>
                <a:cubicBezTo>
                  <a:pt x="8236469" y="1943100"/>
                  <a:pt x="8198369" y="1968500"/>
                  <a:pt x="8192019" y="1981200"/>
                </a:cubicBezTo>
                <a:cubicBezTo>
                  <a:pt x="8198369" y="1987550"/>
                  <a:pt x="8211069" y="2000250"/>
                  <a:pt x="8223769" y="2019300"/>
                </a:cubicBezTo>
                <a:cubicBezTo>
                  <a:pt x="8217419" y="2019300"/>
                  <a:pt x="8211069" y="2025650"/>
                  <a:pt x="8141219" y="2025650"/>
                </a:cubicBezTo>
                <a:cubicBezTo>
                  <a:pt x="8160269" y="2000250"/>
                  <a:pt x="8141219" y="1974850"/>
                  <a:pt x="8141219" y="1949450"/>
                </a:cubicBezTo>
                <a:cubicBezTo>
                  <a:pt x="8172969" y="1930400"/>
                  <a:pt x="8223769" y="1873250"/>
                  <a:pt x="8242819" y="1873250"/>
                </a:cubicBezTo>
                <a:cubicBezTo>
                  <a:pt x="8255519" y="1873250"/>
                  <a:pt x="8325369" y="1898650"/>
                  <a:pt x="8357119" y="1911350"/>
                </a:cubicBezTo>
                <a:close/>
                <a:moveTo>
                  <a:pt x="3073919" y="1885950"/>
                </a:moveTo>
                <a:cubicBezTo>
                  <a:pt x="3073919" y="1879600"/>
                  <a:pt x="3073919" y="1873250"/>
                  <a:pt x="3080269" y="1873250"/>
                </a:cubicBezTo>
                <a:cubicBezTo>
                  <a:pt x="3080269" y="1879600"/>
                  <a:pt x="3080269" y="1885950"/>
                  <a:pt x="3073919" y="1885950"/>
                </a:cubicBezTo>
                <a:close/>
                <a:moveTo>
                  <a:pt x="2083318" y="1879600"/>
                </a:moveTo>
                <a:cubicBezTo>
                  <a:pt x="2076968" y="1885950"/>
                  <a:pt x="2070618" y="1879600"/>
                  <a:pt x="2070618" y="1873250"/>
                </a:cubicBezTo>
                <a:cubicBezTo>
                  <a:pt x="2070618" y="1873250"/>
                  <a:pt x="2076968" y="1873250"/>
                  <a:pt x="2083318" y="1879600"/>
                </a:cubicBezTo>
                <a:close/>
                <a:moveTo>
                  <a:pt x="9639819" y="1860550"/>
                </a:moveTo>
                <a:cubicBezTo>
                  <a:pt x="9639819" y="1866900"/>
                  <a:pt x="9633469" y="1866900"/>
                  <a:pt x="9633469" y="1860550"/>
                </a:cubicBezTo>
                <a:lnTo>
                  <a:pt x="9639819" y="1860550"/>
                </a:lnTo>
                <a:close/>
                <a:moveTo>
                  <a:pt x="9862069" y="1866900"/>
                </a:moveTo>
                <a:cubicBezTo>
                  <a:pt x="9855719" y="1866900"/>
                  <a:pt x="9843019" y="1860550"/>
                  <a:pt x="9843019" y="1854200"/>
                </a:cubicBezTo>
                <a:cubicBezTo>
                  <a:pt x="9849369" y="1860550"/>
                  <a:pt x="9855719" y="1866900"/>
                  <a:pt x="9862069" y="1866900"/>
                </a:cubicBezTo>
                <a:close/>
                <a:moveTo>
                  <a:pt x="5163068" y="1879600"/>
                </a:moveTo>
                <a:lnTo>
                  <a:pt x="5137668" y="1885950"/>
                </a:lnTo>
                <a:cubicBezTo>
                  <a:pt x="5131318" y="1879600"/>
                  <a:pt x="5137668" y="1866900"/>
                  <a:pt x="5137668" y="1854200"/>
                </a:cubicBezTo>
                <a:cubicBezTo>
                  <a:pt x="5144018" y="1854200"/>
                  <a:pt x="5156718" y="1866900"/>
                  <a:pt x="5163068" y="1879600"/>
                </a:cubicBezTo>
                <a:close/>
                <a:moveTo>
                  <a:pt x="7836419" y="1847850"/>
                </a:moveTo>
                <a:lnTo>
                  <a:pt x="7836419" y="1885950"/>
                </a:lnTo>
                <a:cubicBezTo>
                  <a:pt x="7811019" y="1936750"/>
                  <a:pt x="7830069" y="1981200"/>
                  <a:pt x="7772919" y="1981200"/>
                </a:cubicBezTo>
                <a:cubicBezTo>
                  <a:pt x="7728469" y="1981200"/>
                  <a:pt x="7734819" y="1917700"/>
                  <a:pt x="7734819" y="1917700"/>
                </a:cubicBezTo>
                <a:cubicBezTo>
                  <a:pt x="7734819" y="1885950"/>
                  <a:pt x="7741169" y="1860550"/>
                  <a:pt x="7779269" y="1847850"/>
                </a:cubicBezTo>
                <a:lnTo>
                  <a:pt x="7836419" y="1847850"/>
                </a:lnTo>
                <a:close/>
                <a:moveTo>
                  <a:pt x="5201168" y="1866900"/>
                </a:moveTo>
                <a:lnTo>
                  <a:pt x="5194818" y="1860550"/>
                </a:lnTo>
                <a:cubicBezTo>
                  <a:pt x="5194818" y="1854200"/>
                  <a:pt x="5201168" y="1841500"/>
                  <a:pt x="5207518" y="1841500"/>
                </a:cubicBezTo>
                <a:lnTo>
                  <a:pt x="5201168" y="1866900"/>
                </a:lnTo>
                <a:close/>
                <a:moveTo>
                  <a:pt x="1473718" y="1854200"/>
                </a:moveTo>
                <a:cubicBezTo>
                  <a:pt x="1467368" y="1847850"/>
                  <a:pt x="1461018" y="1841500"/>
                  <a:pt x="1467368" y="1841500"/>
                </a:cubicBezTo>
                <a:cubicBezTo>
                  <a:pt x="1467368" y="1841500"/>
                  <a:pt x="1473718" y="1847850"/>
                  <a:pt x="1473718" y="1854200"/>
                </a:cubicBezTo>
                <a:close/>
                <a:moveTo>
                  <a:pt x="7709419" y="1841500"/>
                </a:moveTo>
                <a:cubicBezTo>
                  <a:pt x="7715769" y="1835150"/>
                  <a:pt x="7728469" y="1828800"/>
                  <a:pt x="7734819" y="1841500"/>
                </a:cubicBezTo>
                <a:lnTo>
                  <a:pt x="7709419" y="1841500"/>
                </a:lnTo>
                <a:close/>
                <a:moveTo>
                  <a:pt x="11303519" y="1892300"/>
                </a:moveTo>
                <a:cubicBezTo>
                  <a:pt x="11316219" y="1860550"/>
                  <a:pt x="11322569" y="1835150"/>
                  <a:pt x="11328919" y="1816100"/>
                </a:cubicBezTo>
                <a:cubicBezTo>
                  <a:pt x="11328919" y="1828800"/>
                  <a:pt x="11322569" y="1885950"/>
                  <a:pt x="11303519" y="1892300"/>
                </a:cubicBezTo>
                <a:close/>
                <a:moveTo>
                  <a:pt x="9258819" y="1854200"/>
                </a:moveTo>
                <a:cubicBezTo>
                  <a:pt x="9271519" y="1860550"/>
                  <a:pt x="9284219" y="1854200"/>
                  <a:pt x="9296919" y="1854200"/>
                </a:cubicBezTo>
                <a:cubicBezTo>
                  <a:pt x="9296919" y="1873250"/>
                  <a:pt x="9309619" y="1898650"/>
                  <a:pt x="9322319" y="1924050"/>
                </a:cubicBezTo>
                <a:lnTo>
                  <a:pt x="9290569" y="1924050"/>
                </a:lnTo>
                <a:cubicBezTo>
                  <a:pt x="9271519" y="1898650"/>
                  <a:pt x="9252469" y="1860550"/>
                  <a:pt x="9252469" y="1847850"/>
                </a:cubicBezTo>
                <a:lnTo>
                  <a:pt x="9252469" y="1816100"/>
                </a:lnTo>
                <a:cubicBezTo>
                  <a:pt x="9252469" y="1822450"/>
                  <a:pt x="9258819" y="1835150"/>
                  <a:pt x="9258819" y="1854200"/>
                </a:cubicBezTo>
                <a:close/>
                <a:moveTo>
                  <a:pt x="7391919" y="1879600"/>
                </a:moveTo>
                <a:lnTo>
                  <a:pt x="7410969" y="1879600"/>
                </a:lnTo>
                <a:lnTo>
                  <a:pt x="7410969" y="1828800"/>
                </a:lnTo>
                <a:cubicBezTo>
                  <a:pt x="7417319" y="1828800"/>
                  <a:pt x="7430019" y="1835150"/>
                  <a:pt x="7430019" y="1854200"/>
                </a:cubicBezTo>
                <a:lnTo>
                  <a:pt x="7430019" y="1917700"/>
                </a:lnTo>
                <a:cubicBezTo>
                  <a:pt x="7417319" y="1911350"/>
                  <a:pt x="7410969" y="1898650"/>
                  <a:pt x="7391919" y="1892300"/>
                </a:cubicBezTo>
                <a:cubicBezTo>
                  <a:pt x="7410969" y="1949450"/>
                  <a:pt x="7334769" y="1974850"/>
                  <a:pt x="7303019" y="1981200"/>
                </a:cubicBezTo>
                <a:cubicBezTo>
                  <a:pt x="7296669" y="1974850"/>
                  <a:pt x="7290319" y="1968500"/>
                  <a:pt x="7290319" y="1955800"/>
                </a:cubicBezTo>
                <a:lnTo>
                  <a:pt x="7290319" y="1841500"/>
                </a:lnTo>
                <a:cubicBezTo>
                  <a:pt x="7309369" y="1835150"/>
                  <a:pt x="7341119" y="1816100"/>
                  <a:pt x="7360169" y="1816100"/>
                </a:cubicBezTo>
                <a:cubicBezTo>
                  <a:pt x="7391919" y="1816100"/>
                  <a:pt x="7372869" y="1860550"/>
                  <a:pt x="7391919" y="1879600"/>
                </a:cubicBezTo>
                <a:close/>
                <a:moveTo>
                  <a:pt x="6769619" y="1835150"/>
                </a:moveTo>
                <a:lnTo>
                  <a:pt x="6782319" y="1822450"/>
                </a:lnTo>
                <a:lnTo>
                  <a:pt x="6801369" y="1822450"/>
                </a:lnTo>
                <a:cubicBezTo>
                  <a:pt x="6788669" y="1835150"/>
                  <a:pt x="6782319" y="1847850"/>
                  <a:pt x="6775969" y="1860550"/>
                </a:cubicBezTo>
                <a:cubicBezTo>
                  <a:pt x="6769619" y="1860550"/>
                  <a:pt x="6750569" y="1847850"/>
                  <a:pt x="6750569" y="1835150"/>
                </a:cubicBezTo>
                <a:lnTo>
                  <a:pt x="6750569" y="1816100"/>
                </a:lnTo>
                <a:cubicBezTo>
                  <a:pt x="6756919" y="1816100"/>
                  <a:pt x="6763269" y="1828800"/>
                  <a:pt x="6769619" y="1835150"/>
                </a:cubicBezTo>
                <a:close/>
                <a:moveTo>
                  <a:pt x="6083818" y="1835150"/>
                </a:moveTo>
                <a:cubicBezTo>
                  <a:pt x="6077468" y="1835150"/>
                  <a:pt x="6071118" y="1835150"/>
                  <a:pt x="6064768" y="1828800"/>
                </a:cubicBezTo>
                <a:cubicBezTo>
                  <a:pt x="6071118" y="1822450"/>
                  <a:pt x="6083818" y="1816100"/>
                  <a:pt x="6090168" y="1816100"/>
                </a:cubicBezTo>
                <a:cubicBezTo>
                  <a:pt x="6090168" y="1822450"/>
                  <a:pt x="6090168" y="1828800"/>
                  <a:pt x="6083818" y="1835150"/>
                </a:cubicBezTo>
                <a:close/>
                <a:moveTo>
                  <a:pt x="648218" y="1879600"/>
                </a:moveTo>
                <a:lnTo>
                  <a:pt x="648218" y="1898650"/>
                </a:lnTo>
                <a:cubicBezTo>
                  <a:pt x="635518" y="1898650"/>
                  <a:pt x="603768" y="1898650"/>
                  <a:pt x="603768" y="1930400"/>
                </a:cubicBezTo>
                <a:cubicBezTo>
                  <a:pt x="578368" y="1917700"/>
                  <a:pt x="552968" y="1911350"/>
                  <a:pt x="527568" y="1898650"/>
                </a:cubicBezTo>
                <a:cubicBezTo>
                  <a:pt x="527568" y="1885950"/>
                  <a:pt x="527568" y="1860550"/>
                  <a:pt x="521218" y="1841500"/>
                </a:cubicBezTo>
                <a:cubicBezTo>
                  <a:pt x="546618" y="1828800"/>
                  <a:pt x="591068" y="1816100"/>
                  <a:pt x="610118" y="1816100"/>
                </a:cubicBezTo>
                <a:cubicBezTo>
                  <a:pt x="635518" y="1816100"/>
                  <a:pt x="635518" y="1866900"/>
                  <a:pt x="648218" y="1879600"/>
                </a:cubicBezTo>
                <a:close/>
                <a:moveTo>
                  <a:pt x="9239769" y="1949450"/>
                </a:moveTo>
                <a:cubicBezTo>
                  <a:pt x="9208019" y="1943100"/>
                  <a:pt x="9182619" y="1860550"/>
                  <a:pt x="9182619" y="1841500"/>
                </a:cubicBezTo>
                <a:cubicBezTo>
                  <a:pt x="9182619" y="1828800"/>
                  <a:pt x="9188969" y="1816100"/>
                  <a:pt x="9195319" y="1803400"/>
                </a:cubicBezTo>
                <a:cubicBezTo>
                  <a:pt x="9195319" y="1841500"/>
                  <a:pt x="9176269" y="1898650"/>
                  <a:pt x="9239769" y="1949450"/>
                </a:cubicBezTo>
                <a:close/>
                <a:moveTo>
                  <a:pt x="5493268" y="1822450"/>
                </a:moveTo>
                <a:cubicBezTo>
                  <a:pt x="5480568" y="1822450"/>
                  <a:pt x="5461518" y="1822450"/>
                  <a:pt x="5429768" y="1828800"/>
                </a:cubicBezTo>
                <a:cubicBezTo>
                  <a:pt x="5442468" y="1816100"/>
                  <a:pt x="5448818" y="1803400"/>
                  <a:pt x="5467868" y="1803400"/>
                </a:cubicBezTo>
                <a:cubicBezTo>
                  <a:pt x="5480568" y="1803400"/>
                  <a:pt x="5486918" y="1809750"/>
                  <a:pt x="5493268" y="1822450"/>
                </a:cubicBezTo>
                <a:close/>
                <a:moveTo>
                  <a:pt x="10465319" y="1866900"/>
                </a:moveTo>
                <a:cubicBezTo>
                  <a:pt x="10433569" y="1866900"/>
                  <a:pt x="10433569" y="1879600"/>
                  <a:pt x="10433569" y="1905000"/>
                </a:cubicBezTo>
                <a:cubicBezTo>
                  <a:pt x="10433569" y="1917700"/>
                  <a:pt x="10452619" y="1936750"/>
                  <a:pt x="10452619" y="1949450"/>
                </a:cubicBezTo>
                <a:cubicBezTo>
                  <a:pt x="10452619" y="1968500"/>
                  <a:pt x="10433569" y="2000250"/>
                  <a:pt x="10427219" y="2019300"/>
                </a:cubicBezTo>
                <a:cubicBezTo>
                  <a:pt x="10420869" y="2006600"/>
                  <a:pt x="10414519" y="2000250"/>
                  <a:pt x="10414519" y="1981200"/>
                </a:cubicBezTo>
                <a:cubicBezTo>
                  <a:pt x="10414519" y="1968500"/>
                  <a:pt x="10433569" y="1955800"/>
                  <a:pt x="10433569" y="1936750"/>
                </a:cubicBezTo>
                <a:cubicBezTo>
                  <a:pt x="10433569" y="1924050"/>
                  <a:pt x="10414519" y="1866900"/>
                  <a:pt x="10414519" y="1854200"/>
                </a:cubicBezTo>
                <a:cubicBezTo>
                  <a:pt x="10414519" y="1835150"/>
                  <a:pt x="10414519" y="1803400"/>
                  <a:pt x="10446269" y="1784350"/>
                </a:cubicBezTo>
                <a:cubicBezTo>
                  <a:pt x="10452619" y="1809750"/>
                  <a:pt x="10458969" y="1841500"/>
                  <a:pt x="10465319" y="1866900"/>
                </a:cubicBezTo>
                <a:close/>
                <a:moveTo>
                  <a:pt x="11220969" y="1797050"/>
                </a:moveTo>
                <a:cubicBezTo>
                  <a:pt x="11220969" y="1816100"/>
                  <a:pt x="11201919" y="1847850"/>
                  <a:pt x="11189219" y="1866900"/>
                </a:cubicBezTo>
                <a:cubicBezTo>
                  <a:pt x="11189219" y="1873250"/>
                  <a:pt x="11201919" y="1879600"/>
                  <a:pt x="11208269" y="1879600"/>
                </a:cubicBezTo>
                <a:lnTo>
                  <a:pt x="11208269" y="1898650"/>
                </a:lnTo>
                <a:lnTo>
                  <a:pt x="11144769" y="1962150"/>
                </a:lnTo>
                <a:cubicBezTo>
                  <a:pt x="11132069" y="1974850"/>
                  <a:pt x="11106669" y="1974850"/>
                  <a:pt x="11093969" y="1987550"/>
                </a:cubicBezTo>
                <a:cubicBezTo>
                  <a:pt x="11081269" y="1987550"/>
                  <a:pt x="11081269" y="2006600"/>
                  <a:pt x="11074919" y="2012950"/>
                </a:cubicBezTo>
                <a:lnTo>
                  <a:pt x="11043169" y="2044700"/>
                </a:lnTo>
                <a:cubicBezTo>
                  <a:pt x="11043169" y="2051050"/>
                  <a:pt x="11036819" y="2057400"/>
                  <a:pt x="11024119" y="2057400"/>
                </a:cubicBezTo>
                <a:cubicBezTo>
                  <a:pt x="11062219" y="2006600"/>
                  <a:pt x="11157469" y="1936750"/>
                  <a:pt x="11182869" y="1879600"/>
                </a:cubicBezTo>
                <a:lnTo>
                  <a:pt x="11182869" y="1841500"/>
                </a:lnTo>
                <a:cubicBezTo>
                  <a:pt x="11182869" y="1803400"/>
                  <a:pt x="11195569" y="1790700"/>
                  <a:pt x="11214619" y="1778000"/>
                </a:cubicBezTo>
                <a:cubicBezTo>
                  <a:pt x="11214619" y="1784350"/>
                  <a:pt x="11220969" y="1784350"/>
                  <a:pt x="11220969" y="1797050"/>
                </a:cubicBezTo>
                <a:close/>
                <a:moveTo>
                  <a:pt x="2718319" y="1803400"/>
                </a:moveTo>
                <a:cubicBezTo>
                  <a:pt x="2718319" y="1816100"/>
                  <a:pt x="2794519" y="1860550"/>
                  <a:pt x="2794519" y="1879600"/>
                </a:cubicBezTo>
                <a:lnTo>
                  <a:pt x="2794519" y="1911350"/>
                </a:lnTo>
                <a:cubicBezTo>
                  <a:pt x="2781819" y="1905000"/>
                  <a:pt x="2762769" y="1905000"/>
                  <a:pt x="2762769" y="1885950"/>
                </a:cubicBezTo>
                <a:cubicBezTo>
                  <a:pt x="2762769" y="1873250"/>
                  <a:pt x="2775469" y="1873250"/>
                  <a:pt x="2775469" y="1866900"/>
                </a:cubicBezTo>
                <a:cubicBezTo>
                  <a:pt x="2762769" y="1847850"/>
                  <a:pt x="2692919" y="1847850"/>
                  <a:pt x="2692919" y="1816100"/>
                </a:cubicBezTo>
                <a:cubicBezTo>
                  <a:pt x="2692919" y="1803400"/>
                  <a:pt x="2705619" y="1784350"/>
                  <a:pt x="2718319" y="1778000"/>
                </a:cubicBezTo>
                <a:cubicBezTo>
                  <a:pt x="2724669" y="1784350"/>
                  <a:pt x="2718319" y="1784350"/>
                  <a:pt x="2718319" y="1803400"/>
                </a:cubicBezTo>
                <a:close/>
                <a:moveTo>
                  <a:pt x="1384818" y="1778000"/>
                </a:moveTo>
                <a:cubicBezTo>
                  <a:pt x="1372118" y="1797050"/>
                  <a:pt x="1334018" y="1809750"/>
                  <a:pt x="1321318" y="1835150"/>
                </a:cubicBezTo>
                <a:cubicBezTo>
                  <a:pt x="1289568" y="1873250"/>
                  <a:pt x="1283218" y="1930400"/>
                  <a:pt x="1264168" y="1974850"/>
                </a:cubicBezTo>
                <a:cubicBezTo>
                  <a:pt x="1264168" y="1968500"/>
                  <a:pt x="1264168" y="1943100"/>
                  <a:pt x="1245118" y="1936750"/>
                </a:cubicBezTo>
                <a:cubicBezTo>
                  <a:pt x="1283218" y="1885950"/>
                  <a:pt x="1321318" y="1835150"/>
                  <a:pt x="1359418" y="1778000"/>
                </a:cubicBezTo>
                <a:lnTo>
                  <a:pt x="1384818" y="1778000"/>
                </a:lnTo>
                <a:close/>
                <a:moveTo>
                  <a:pt x="5410718" y="1803400"/>
                </a:moveTo>
                <a:cubicBezTo>
                  <a:pt x="5423418" y="1790700"/>
                  <a:pt x="5442468" y="1784350"/>
                  <a:pt x="5461518" y="1771650"/>
                </a:cubicBezTo>
                <a:cubicBezTo>
                  <a:pt x="5448818" y="1797050"/>
                  <a:pt x="5423418" y="1790700"/>
                  <a:pt x="5410718" y="1803400"/>
                </a:cubicBezTo>
                <a:close/>
                <a:moveTo>
                  <a:pt x="3232668" y="1771650"/>
                </a:moveTo>
                <a:cubicBezTo>
                  <a:pt x="3239018" y="1778000"/>
                  <a:pt x="3251718" y="1784350"/>
                  <a:pt x="3251718" y="1790700"/>
                </a:cubicBezTo>
                <a:cubicBezTo>
                  <a:pt x="3251718" y="1790700"/>
                  <a:pt x="3251718" y="1797050"/>
                  <a:pt x="3239018" y="1797050"/>
                </a:cubicBezTo>
                <a:cubicBezTo>
                  <a:pt x="3219968" y="1797050"/>
                  <a:pt x="3207269" y="1784350"/>
                  <a:pt x="3200919" y="1771650"/>
                </a:cubicBezTo>
                <a:lnTo>
                  <a:pt x="3232668" y="1771650"/>
                </a:lnTo>
                <a:close/>
                <a:moveTo>
                  <a:pt x="10255769" y="1778000"/>
                </a:moveTo>
                <a:cubicBezTo>
                  <a:pt x="10274819" y="1809750"/>
                  <a:pt x="10287519" y="1860550"/>
                  <a:pt x="10293869" y="1898650"/>
                </a:cubicBezTo>
                <a:cubicBezTo>
                  <a:pt x="10293869" y="1898650"/>
                  <a:pt x="10351019" y="1955800"/>
                  <a:pt x="10351019" y="1987550"/>
                </a:cubicBezTo>
                <a:cubicBezTo>
                  <a:pt x="10351019" y="2000250"/>
                  <a:pt x="10331969" y="2044700"/>
                  <a:pt x="10331969" y="2057400"/>
                </a:cubicBezTo>
                <a:cubicBezTo>
                  <a:pt x="10331969" y="2076450"/>
                  <a:pt x="10344669" y="2076450"/>
                  <a:pt x="10344669" y="2095500"/>
                </a:cubicBezTo>
                <a:cubicBezTo>
                  <a:pt x="10344669" y="2108200"/>
                  <a:pt x="10325619" y="2133600"/>
                  <a:pt x="10306569" y="2152650"/>
                </a:cubicBezTo>
                <a:lnTo>
                  <a:pt x="10312919" y="2165350"/>
                </a:lnTo>
                <a:cubicBezTo>
                  <a:pt x="10351019" y="2120900"/>
                  <a:pt x="10382769" y="2070100"/>
                  <a:pt x="10408169" y="2025650"/>
                </a:cubicBezTo>
                <a:cubicBezTo>
                  <a:pt x="10408169" y="2032000"/>
                  <a:pt x="10414519" y="2032000"/>
                  <a:pt x="10414519" y="2051050"/>
                </a:cubicBezTo>
                <a:cubicBezTo>
                  <a:pt x="10414519" y="2063750"/>
                  <a:pt x="10395469" y="2127250"/>
                  <a:pt x="10382769" y="2184400"/>
                </a:cubicBezTo>
                <a:cubicBezTo>
                  <a:pt x="10389119" y="2184400"/>
                  <a:pt x="10389119" y="2190750"/>
                  <a:pt x="10408169" y="2190750"/>
                </a:cubicBezTo>
                <a:cubicBezTo>
                  <a:pt x="10439919" y="2190750"/>
                  <a:pt x="10484369" y="2127250"/>
                  <a:pt x="10484369" y="2114550"/>
                </a:cubicBezTo>
                <a:cubicBezTo>
                  <a:pt x="10484369" y="2095500"/>
                  <a:pt x="10478019" y="2082800"/>
                  <a:pt x="10471669" y="2063750"/>
                </a:cubicBezTo>
                <a:lnTo>
                  <a:pt x="10484369" y="2051050"/>
                </a:lnTo>
                <a:cubicBezTo>
                  <a:pt x="10497069" y="2057400"/>
                  <a:pt x="10522469" y="2095500"/>
                  <a:pt x="10522469" y="2101850"/>
                </a:cubicBezTo>
                <a:cubicBezTo>
                  <a:pt x="10522469" y="2114550"/>
                  <a:pt x="10503419" y="2114550"/>
                  <a:pt x="10503419" y="2133600"/>
                </a:cubicBezTo>
                <a:cubicBezTo>
                  <a:pt x="10503419" y="2146300"/>
                  <a:pt x="10522469" y="2190750"/>
                  <a:pt x="10554219" y="2203450"/>
                </a:cubicBezTo>
                <a:cubicBezTo>
                  <a:pt x="10624069" y="2241550"/>
                  <a:pt x="10681219" y="2286000"/>
                  <a:pt x="10751069" y="2286000"/>
                </a:cubicBezTo>
                <a:cubicBezTo>
                  <a:pt x="10770119" y="2286000"/>
                  <a:pt x="10808219" y="2279650"/>
                  <a:pt x="10820919" y="2273300"/>
                </a:cubicBezTo>
                <a:cubicBezTo>
                  <a:pt x="10770119" y="2305050"/>
                  <a:pt x="10712969" y="2330450"/>
                  <a:pt x="10655819" y="2374900"/>
                </a:cubicBezTo>
                <a:cubicBezTo>
                  <a:pt x="10668519" y="2381250"/>
                  <a:pt x="10687569" y="2393950"/>
                  <a:pt x="10706619" y="2393950"/>
                </a:cubicBezTo>
                <a:cubicBezTo>
                  <a:pt x="10738369" y="2393950"/>
                  <a:pt x="10814569" y="2355850"/>
                  <a:pt x="10814569" y="2298700"/>
                </a:cubicBezTo>
                <a:lnTo>
                  <a:pt x="10839969" y="2298700"/>
                </a:lnTo>
                <a:cubicBezTo>
                  <a:pt x="10859019" y="2305050"/>
                  <a:pt x="10878069" y="2317750"/>
                  <a:pt x="10897119" y="2330450"/>
                </a:cubicBezTo>
                <a:cubicBezTo>
                  <a:pt x="10884419" y="2330450"/>
                  <a:pt x="10865369" y="2324100"/>
                  <a:pt x="10846319" y="2324100"/>
                </a:cubicBezTo>
                <a:cubicBezTo>
                  <a:pt x="10859019" y="2355850"/>
                  <a:pt x="10916169" y="2393950"/>
                  <a:pt x="10928869" y="2432050"/>
                </a:cubicBezTo>
                <a:cubicBezTo>
                  <a:pt x="10935219" y="2438400"/>
                  <a:pt x="10941569" y="2451100"/>
                  <a:pt x="10941569" y="2457450"/>
                </a:cubicBezTo>
                <a:cubicBezTo>
                  <a:pt x="10916169" y="2425700"/>
                  <a:pt x="10878069" y="2362200"/>
                  <a:pt x="10833619" y="2343150"/>
                </a:cubicBezTo>
                <a:cubicBezTo>
                  <a:pt x="10833619" y="2343150"/>
                  <a:pt x="10827269" y="2336800"/>
                  <a:pt x="10827269" y="2355850"/>
                </a:cubicBezTo>
                <a:cubicBezTo>
                  <a:pt x="10827269" y="2393950"/>
                  <a:pt x="10839969" y="2444750"/>
                  <a:pt x="10903469" y="2482850"/>
                </a:cubicBezTo>
                <a:cubicBezTo>
                  <a:pt x="10884419" y="2476500"/>
                  <a:pt x="10859019" y="2451100"/>
                  <a:pt x="10827269" y="2438400"/>
                </a:cubicBezTo>
                <a:cubicBezTo>
                  <a:pt x="10827269" y="2444750"/>
                  <a:pt x="10820919" y="2444750"/>
                  <a:pt x="10820919" y="2457450"/>
                </a:cubicBezTo>
                <a:cubicBezTo>
                  <a:pt x="10820919" y="2476500"/>
                  <a:pt x="10833619" y="2482850"/>
                  <a:pt x="10833619" y="2495550"/>
                </a:cubicBezTo>
                <a:cubicBezTo>
                  <a:pt x="10839969" y="2514600"/>
                  <a:pt x="10839969" y="2546350"/>
                  <a:pt x="10839969" y="2565400"/>
                </a:cubicBezTo>
                <a:cubicBezTo>
                  <a:pt x="10839969" y="2571750"/>
                  <a:pt x="10846319" y="2571750"/>
                  <a:pt x="10859019" y="2571750"/>
                </a:cubicBezTo>
                <a:cubicBezTo>
                  <a:pt x="10871719" y="2571750"/>
                  <a:pt x="10884419" y="2616200"/>
                  <a:pt x="10884419" y="2628900"/>
                </a:cubicBezTo>
                <a:cubicBezTo>
                  <a:pt x="10884419" y="2647950"/>
                  <a:pt x="10871719" y="2705100"/>
                  <a:pt x="10871719" y="2724150"/>
                </a:cubicBezTo>
                <a:cubicBezTo>
                  <a:pt x="10871719" y="2736850"/>
                  <a:pt x="10922519" y="2870200"/>
                  <a:pt x="10922519" y="2889250"/>
                </a:cubicBezTo>
                <a:lnTo>
                  <a:pt x="10922519" y="2952750"/>
                </a:lnTo>
                <a:lnTo>
                  <a:pt x="10630419" y="2952750"/>
                </a:lnTo>
                <a:cubicBezTo>
                  <a:pt x="10617719" y="2908300"/>
                  <a:pt x="10579619" y="2921000"/>
                  <a:pt x="10560569" y="2901950"/>
                </a:cubicBezTo>
                <a:cubicBezTo>
                  <a:pt x="10516119" y="2876550"/>
                  <a:pt x="10478019" y="2844800"/>
                  <a:pt x="10439919" y="2825750"/>
                </a:cubicBezTo>
                <a:cubicBezTo>
                  <a:pt x="10446269" y="2806700"/>
                  <a:pt x="10471669" y="2781300"/>
                  <a:pt x="10490719" y="2762250"/>
                </a:cubicBezTo>
                <a:lnTo>
                  <a:pt x="10490719" y="2730500"/>
                </a:lnTo>
                <a:cubicBezTo>
                  <a:pt x="10465319" y="2717800"/>
                  <a:pt x="10452619" y="2724150"/>
                  <a:pt x="10439919" y="2724150"/>
                </a:cubicBezTo>
                <a:cubicBezTo>
                  <a:pt x="10439919" y="2673350"/>
                  <a:pt x="10389119" y="2609850"/>
                  <a:pt x="10389119" y="2578100"/>
                </a:cubicBezTo>
                <a:cubicBezTo>
                  <a:pt x="10389119" y="2565400"/>
                  <a:pt x="10414519" y="2514600"/>
                  <a:pt x="10414519" y="2495550"/>
                </a:cubicBezTo>
                <a:cubicBezTo>
                  <a:pt x="10414519" y="2419350"/>
                  <a:pt x="10268469" y="2451100"/>
                  <a:pt x="10249419" y="2438400"/>
                </a:cubicBezTo>
                <a:cubicBezTo>
                  <a:pt x="10243069" y="2438400"/>
                  <a:pt x="10236719" y="2419350"/>
                  <a:pt x="10224019" y="2419350"/>
                </a:cubicBezTo>
                <a:lnTo>
                  <a:pt x="10204969" y="2419350"/>
                </a:lnTo>
                <a:cubicBezTo>
                  <a:pt x="10198619" y="2457450"/>
                  <a:pt x="10185919" y="2495550"/>
                  <a:pt x="10173219" y="2533650"/>
                </a:cubicBezTo>
                <a:cubicBezTo>
                  <a:pt x="10173219" y="2540000"/>
                  <a:pt x="10154169" y="2540000"/>
                  <a:pt x="10147819" y="2559050"/>
                </a:cubicBezTo>
                <a:cubicBezTo>
                  <a:pt x="10135119" y="2584450"/>
                  <a:pt x="10141469" y="2628900"/>
                  <a:pt x="10128769" y="2660650"/>
                </a:cubicBezTo>
                <a:cubicBezTo>
                  <a:pt x="10090669" y="2749550"/>
                  <a:pt x="10027169" y="2863850"/>
                  <a:pt x="10027169" y="2952750"/>
                </a:cubicBezTo>
                <a:lnTo>
                  <a:pt x="10008119" y="2952750"/>
                </a:lnTo>
                <a:lnTo>
                  <a:pt x="10008119" y="2921000"/>
                </a:lnTo>
                <a:cubicBezTo>
                  <a:pt x="10033519" y="2832100"/>
                  <a:pt x="10103369" y="2743200"/>
                  <a:pt x="10103369" y="2654300"/>
                </a:cubicBezTo>
                <a:cubicBezTo>
                  <a:pt x="10103369" y="2641600"/>
                  <a:pt x="10109719" y="2622550"/>
                  <a:pt x="10109719" y="2603500"/>
                </a:cubicBezTo>
                <a:cubicBezTo>
                  <a:pt x="10116069" y="2527300"/>
                  <a:pt x="10160519" y="2451100"/>
                  <a:pt x="10192269" y="2374900"/>
                </a:cubicBezTo>
                <a:cubicBezTo>
                  <a:pt x="10192269" y="2330450"/>
                  <a:pt x="10230369" y="2305050"/>
                  <a:pt x="10230369" y="2292350"/>
                </a:cubicBezTo>
                <a:cubicBezTo>
                  <a:pt x="10230369" y="2273300"/>
                  <a:pt x="10211319" y="2247900"/>
                  <a:pt x="10211319" y="2228850"/>
                </a:cubicBezTo>
                <a:cubicBezTo>
                  <a:pt x="10211319" y="2216150"/>
                  <a:pt x="10217669" y="2184400"/>
                  <a:pt x="10224019" y="2159000"/>
                </a:cubicBezTo>
                <a:cubicBezTo>
                  <a:pt x="10204969" y="2152650"/>
                  <a:pt x="10166869" y="2146300"/>
                  <a:pt x="10154169" y="2146300"/>
                </a:cubicBezTo>
                <a:lnTo>
                  <a:pt x="10122419" y="2146300"/>
                </a:lnTo>
                <a:lnTo>
                  <a:pt x="10103369" y="2184400"/>
                </a:lnTo>
                <a:cubicBezTo>
                  <a:pt x="10103369" y="2190750"/>
                  <a:pt x="10084319" y="2184400"/>
                  <a:pt x="10077969" y="2203450"/>
                </a:cubicBezTo>
                <a:cubicBezTo>
                  <a:pt x="10033519" y="2286000"/>
                  <a:pt x="9982719" y="2349500"/>
                  <a:pt x="9982719" y="2444750"/>
                </a:cubicBezTo>
                <a:cubicBezTo>
                  <a:pt x="9982719" y="2457450"/>
                  <a:pt x="10001769" y="2578100"/>
                  <a:pt x="10014469" y="2641600"/>
                </a:cubicBezTo>
                <a:cubicBezTo>
                  <a:pt x="9982719" y="2609850"/>
                  <a:pt x="9995419" y="2520950"/>
                  <a:pt x="9944619" y="2520950"/>
                </a:cubicBezTo>
                <a:cubicBezTo>
                  <a:pt x="9912869" y="2520950"/>
                  <a:pt x="9919219" y="2609850"/>
                  <a:pt x="9843019" y="2647950"/>
                </a:cubicBezTo>
                <a:cubicBezTo>
                  <a:pt x="9830319" y="2654300"/>
                  <a:pt x="9811269" y="2647950"/>
                  <a:pt x="9798569" y="2647950"/>
                </a:cubicBezTo>
                <a:cubicBezTo>
                  <a:pt x="9792219" y="2660650"/>
                  <a:pt x="9798569" y="2673350"/>
                  <a:pt x="9798569" y="2686050"/>
                </a:cubicBezTo>
                <a:cubicBezTo>
                  <a:pt x="9792219" y="2686050"/>
                  <a:pt x="9779519" y="2673350"/>
                  <a:pt x="9766819" y="2667000"/>
                </a:cubicBezTo>
                <a:cubicBezTo>
                  <a:pt x="9747769" y="2679700"/>
                  <a:pt x="9747769" y="2686050"/>
                  <a:pt x="9747769" y="2698750"/>
                </a:cubicBezTo>
                <a:cubicBezTo>
                  <a:pt x="9747769" y="2711450"/>
                  <a:pt x="9760469" y="2730500"/>
                  <a:pt x="9766819" y="2749550"/>
                </a:cubicBezTo>
                <a:lnTo>
                  <a:pt x="9741419" y="2749550"/>
                </a:lnTo>
                <a:cubicBezTo>
                  <a:pt x="9741419" y="2736850"/>
                  <a:pt x="9722369" y="2711450"/>
                  <a:pt x="9703319" y="2711450"/>
                </a:cubicBezTo>
                <a:lnTo>
                  <a:pt x="9677919" y="2711450"/>
                </a:lnTo>
                <a:cubicBezTo>
                  <a:pt x="9671569" y="2717800"/>
                  <a:pt x="9671569" y="2711450"/>
                  <a:pt x="9671569" y="2724150"/>
                </a:cubicBezTo>
                <a:cubicBezTo>
                  <a:pt x="9671569" y="2743200"/>
                  <a:pt x="9696969" y="2768600"/>
                  <a:pt x="9696969" y="2781300"/>
                </a:cubicBezTo>
                <a:cubicBezTo>
                  <a:pt x="9696969" y="2800350"/>
                  <a:pt x="9633469" y="2895600"/>
                  <a:pt x="9608069" y="2952750"/>
                </a:cubicBezTo>
                <a:lnTo>
                  <a:pt x="9481069" y="2952750"/>
                </a:lnTo>
                <a:cubicBezTo>
                  <a:pt x="9474719" y="2921000"/>
                  <a:pt x="9455669" y="2882900"/>
                  <a:pt x="9442969" y="2838450"/>
                </a:cubicBezTo>
                <a:lnTo>
                  <a:pt x="9411219" y="2838450"/>
                </a:lnTo>
                <a:cubicBezTo>
                  <a:pt x="9360419" y="2844800"/>
                  <a:pt x="9385819" y="2914650"/>
                  <a:pt x="9373119" y="2952750"/>
                </a:cubicBezTo>
                <a:lnTo>
                  <a:pt x="9328669" y="2952750"/>
                </a:lnTo>
                <a:cubicBezTo>
                  <a:pt x="9309619" y="2921000"/>
                  <a:pt x="9335019" y="2908300"/>
                  <a:pt x="9335019" y="2882900"/>
                </a:cubicBezTo>
                <a:lnTo>
                  <a:pt x="9335019" y="2863850"/>
                </a:lnTo>
                <a:cubicBezTo>
                  <a:pt x="9335019" y="2851150"/>
                  <a:pt x="9296919" y="2679700"/>
                  <a:pt x="9296919" y="2660650"/>
                </a:cubicBezTo>
                <a:cubicBezTo>
                  <a:pt x="9296919" y="2647950"/>
                  <a:pt x="9309619" y="2641600"/>
                  <a:pt x="9309619" y="2622550"/>
                </a:cubicBezTo>
                <a:cubicBezTo>
                  <a:pt x="9309619" y="2609850"/>
                  <a:pt x="9277869" y="2590800"/>
                  <a:pt x="9271519" y="2584450"/>
                </a:cubicBezTo>
                <a:cubicBezTo>
                  <a:pt x="9252469" y="2565400"/>
                  <a:pt x="9246119" y="2501900"/>
                  <a:pt x="9201669" y="2489200"/>
                </a:cubicBezTo>
                <a:cubicBezTo>
                  <a:pt x="9227069" y="2476500"/>
                  <a:pt x="9265169" y="2444750"/>
                  <a:pt x="9315969" y="2457450"/>
                </a:cubicBezTo>
                <a:lnTo>
                  <a:pt x="9315969" y="2362200"/>
                </a:lnTo>
                <a:cubicBezTo>
                  <a:pt x="9290569" y="2343150"/>
                  <a:pt x="9265169" y="2330450"/>
                  <a:pt x="9239769" y="2311400"/>
                </a:cubicBezTo>
                <a:cubicBezTo>
                  <a:pt x="9265169" y="2286000"/>
                  <a:pt x="9290569" y="2273300"/>
                  <a:pt x="9315969" y="2260600"/>
                </a:cubicBezTo>
                <a:lnTo>
                  <a:pt x="9315969" y="2190750"/>
                </a:lnTo>
                <a:lnTo>
                  <a:pt x="9246119" y="2190750"/>
                </a:lnTo>
                <a:cubicBezTo>
                  <a:pt x="9252469" y="2133600"/>
                  <a:pt x="9252469" y="2114550"/>
                  <a:pt x="9246119" y="2101850"/>
                </a:cubicBezTo>
                <a:lnTo>
                  <a:pt x="9322319" y="2101850"/>
                </a:lnTo>
                <a:cubicBezTo>
                  <a:pt x="9322319" y="2108200"/>
                  <a:pt x="9335019" y="2114550"/>
                  <a:pt x="9335019" y="2133600"/>
                </a:cubicBezTo>
                <a:cubicBezTo>
                  <a:pt x="9335019" y="2146300"/>
                  <a:pt x="9322319" y="2260600"/>
                  <a:pt x="9322319" y="2279650"/>
                </a:cubicBezTo>
                <a:cubicBezTo>
                  <a:pt x="9322319" y="2343150"/>
                  <a:pt x="9303269" y="2374900"/>
                  <a:pt x="9347719" y="2457450"/>
                </a:cubicBezTo>
                <a:cubicBezTo>
                  <a:pt x="9379469" y="2514600"/>
                  <a:pt x="9493769" y="2546350"/>
                  <a:pt x="9538219" y="2590800"/>
                </a:cubicBezTo>
                <a:cubicBezTo>
                  <a:pt x="9589019" y="2641600"/>
                  <a:pt x="9576319" y="2641600"/>
                  <a:pt x="9576319" y="2698750"/>
                </a:cubicBezTo>
                <a:cubicBezTo>
                  <a:pt x="9576319" y="2800350"/>
                  <a:pt x="9493769" y="2749550"/>
                  <a:pt x="9493769" y="2838450"/>
                </a:cubicBezTo>
                <a:lnTo>
                  <a:pt x="9493769" y="2876550"/>
                </a:lnTo>
                <a:cubicBezTo>
                  <a:pt x="9493769" y="2876550"/>
                  <a:pt x="9487419" y="2882900"/>
                  <a:pt x="9506469" y="2882900"/>
                </a:cubicBezTo>
                <a:cubicBezTo>
                  <a:pt x="9531869" y="2882900"/>
                  <a:pt x="9550919" y="2857500"/>
                  <a:pt x="9550919" y="2844800"/>
                </a:cubicBezTo>
                <a:cubicBezTo>
                  <a:pt x="9550919" y="2825750"/>
                  <a:pt x="9538219" y="2832100"/>
                  <a:pt x="9538219" y="2825750"/>
                </a:cubicBezTo>
                <a:cubicBezTo>
                  <a:pt x="9563619" y="2838450"/>
                  <a:pt x="9595369" y="2857500"/>
                  <a:pt x="9620769" y="2863850"/>
                </a:cubicBezTo>
                <a:cubicBezTo>
                  <a:pt x="9620769" y="2863850"/>
                  <a:pt x="9627119" y="2863850"/>
                  <a:pt x="9627119" y="2851150"/>
                </a:cubicBezTo>
                <a:cubicBezTo>
                  <a:pt x="9627119" y="2832100"/>
                  <a:pt x="9582669" y="2813050"/>
                  <a:pt x="9582669" y="2800350"/>
                </a:cubicBezTo>
                <a:cubicBezTo>
                  <a:pt x="9582669" y="2781300"/>
                  <a:pt x="9646169" y="2730500"/>
                  <a:pt x="9677919" y="2698750"/>
                </a:cubicBezTo>
                <a:cubicBezTo>
                  <a:pt x="9658869" y="2679700"/>
                  <a:pt x="9627119" y="2660650"/>
                  <a:pt x="9608069" y="2635250"/>
                </a:cubicBezTo>
                <a:cubicBezTo>
                  <a:pt x="9601719" y="2622550"/>
                  <a:pt x="9608069" y="2603500"/>
                  <a:pt x="9601719" y="2584450"/>
                </a:cubicBezTo>
                <a:cubicBezTo>
                  <a:pt x="9608069" y="2584450"/>
                  <a:pt x="9620769" y="2590800"/>
                  <a:pt x="9646169" y="2597150"/>
                </a:cubicBezTo>
                <a:cubicBezTo>
                  <a:pt x="9652519" y="2590800"/>
                  <a:pt x="9652519" y="2590800"/>
                  <a:pt x="9652519" y="2571750"/>
                </a:cubicBezTo>
                <a:cubicBezTo>
                  <a:pt x="9652519" y="2559050"/>
                  <a:pt x="9589019" y="2489200"/>
                  <a:pt x="9563619" y="2444750"/>
                </a:cubicBezTo>
                <a:cubicBezTo>
                  <a:pt x="9563619" y="2438400"/>
                  <a:pt x="9557269" y="2425700"/>
                  <a:pt x="9557269" y="2419350"/>
                </a:cubicBezTo>
                <a:cubicBezTo>
                  <a:pt x="9601719" y="2432050"/>
                  <a:pt x="9633469" y="2374900"/>
                  <a:pt x="9652519" y="2336800"/>
                </a:cubicBezTo>
                <a:cubicBezTo>
                  <a:pt x="9665219" y="2349500"/>
                  <a:pt x="9677919" y="2349500"/>
                  <a:pt x="9690619" y="2349500"/>
                </a:cubicBezTo>
                <a:cubicBezTo>
                  <a:pt x="9690619" y="2355850"/>
                  <a:pt x="9696969" y="2368550"/>
                  <a:pt x="9696969" y="2374900"/>
                </a:cubicBezTo>
                <a:cubicBezTo>
                  <a:pt x="9677919" y="2381250"/>
                  <a:pt x="9652519" y="2374900"/>
                  <a:pt x="9639819" y="2387600"/>
                </a:cubicBezTo>
                <a:cubicBezTo>
                  <a:pt x="9620769" y="2406650"/>
                  <a:pt x="9620769" y="2457450"/>
                  <a:pt x="9620769" y="2476500"/>
                </a:cubicBezTo>
                <a:lnTo>
                  <a:pt x="9620769" y="2508250"/>
                </a:lnTo>
                <a:cubicBezTo>
                  <a:pt x="9658869" y="2540000"/>
                  <a:pt x="9728719" y="2559050"/>
                  <a:pt x="9779519" y="2552700"/>
                </a:cubicBezTo>
                <a:cubicBezTo>
                  <a:pt x="9785869" y="2559050"/>
                  <a:pt x="9785869" y="2571750"/>
                  <a:pt x="9798569" y="2571750"/>
                </a:cubicBezTo>
                <a:cubicBezTo>
                  <a:pt x="9817619" y="2571750"/>
                  <a:pt x="9836669" y="2520950"/>
                  <a:pt x="9836669" y="2501900"/>
                </a:cubicBezTo>
                <a:cubicBezTo>
                  <a:pt x="9836669" y="2482850"/>
                  <a:pt x="9849369" y="2470150"/>
                  <a:pt x="9862069" y="2457450"/>
                </a:cubicBezTo>
                <a:cubicBezTo>
                  <a:pt x="9862069" y="2463800"/>
                  <a:pt x="9855719" y="2476500"/>
                  <a:pt x="9849369" y="2501900"/>
                </a:cubicBezTo>
                <a:cubicBezTo>
                  <a:pt x="9855719" y="2508250"/>
                  <a:pt x="9862069" y="2508250"/>
                  <a:pt x="9874769" y="2508250"/>
                </a:cubicBezTo>
                <a:cubicBezTo>
                  <a:pt x="9931919" y="2508250"/>
                  <a:pt x="9919219" y="2438400"/>
                  <a:pt x="9938269" y="2413000"/>
                </a:cubicBezTo>
                <a:cubicBezTo>
                  <a:pt x="9957319" y="2400300"/>
                  <a:pt x="9989069" y="2362200"/>
                  <a:pt x="9995419" y="2343150"/>
                </a:cubicBezTo>
                <a:lnTo>
                  <a:pt x="9995419" y="2324100"/>
                </a:lnTo>
                <a:cubicBezTo>
                  <a:pt x="9982719" y="2317750"/>
                  <a:pt x="9970019" y="2317750"/>
                  <a:pt x="9957319" y="2311400"/>
                </a:cubicBezTo>
                <a:cubicBezTo>
                  <a:pt x="9976369" y="2279650"/>
                  <a:pt x="10027169" y="2247900"/>
                  <a:pt x="10027169" y="2203450"/>
                </a:cubicBezTo>
                <a:cubicBezTo>
                  <a:pt x="10020819" y="2209800"/>
                  <a:pt x="10008119" y="2222500"/>
                  <a:pt x="9995419" y="2222500"/>
                </a:cubicBezTo>
                <a:cubicBezTo>
                  <a:pt x="9976369" y="2222500"/>
                  <a:pt x="9970019" y="2197100"/>
                  <a:pt x="9938269" y="2203450"/>
                </a:cubicBezTo>
                <a:lnTo>
                  <a:pt x="9938269" y="2159000"/>
                </a:lnTo>
                <a:cubicBezTo>
                  <a:pt x="9938269" y="2159000"/>
                  <a:pt x="9944619" y="2159000"/>
                  <a:pt x="9950969" y="2165350"/>
                </a:cubicBezTo>
                <a:lnTo>
                  <a:pt x="9970019" y="2127250"/>
                </a:lnTo>
                <a:cubicBezTo>
                  <a:pt x="9976369" y="2133600"/>
                  <a:pt x="9976369" y="2139950"/>
                  <a:pt x="9982719" y="2146300"/>
                </a:cubicBezTo>
                <a:cubicBezTo>
                  <a:pt x="9989069" y="2139950"/>
                  <a:pt x="9995419" y="2127250"/>
                  <a:pt x="9995419" y="2120900"/>
                </a:cubicBezTo>
                <a:cubicBezTo>
                  <a:pt x="9989069" y="2108200"/>
                  <a:pt x="9976369" y="2108200"/>
                  <a:pt x="9963669" y="2108200"/>
                </a:cubicBezTo>
                <a:cubicBezTo>
                  <a:pt x="9970019" y="2101850"/>
                  <a:pt x="9976369" y="2095500"/>
                  <a:pt x="9989069" y="2095500"/>
                </a:cubicBezTo>
                <a:cubicBezTo>
                  <a:pt x="10008119" y="2095500"/>
                  <a:pt x="10033519" y="2108200"/>
                  <a:pt x="10052569" y="2108200"/>
                </a:cubicBezTo>
                <a:cubicBezTo>
                  <a:pt x="10065269" y="2108200"/>
                  <a:pt x="10103369" y="2044700"/>
                  <a:pt x="10122419" y="2006600"/>
                </a:cubicBezTo>
                <a:cubicBezTo>
                  <a:pt x="10135119" y="1987550"/>
                  <a:pt x="10122419" y="1968500"/>
                  <a:pt x="10128769" y="1949450"/>
                </a:cubicBezTo>
                <a:cubicBezTo>
                  <a:pt x="10135119" y="1974850"/>
                  <a:pt x="10135119" y="2000250"/>
                  <a:pt x="10128769" y="2025650"/>
                </a:cubicBezTo>
                <a:cubicBezTo>
                  <a:pt x="10147819" y="2032000"/>
                  <a:pt x="10166869" y="2025650"/>
                  <a:pt x="10185919" y="2025650"/>
                </a:cubicBezTo>
                <a:cubicBezTo>
                  <a:pt x="10173219" y="2032000"/>
                  <a:pt x="10154169" y="2038350"/>
                  <a:pt x="10141469" y="2051050"/>
                </a:cubicBezTo>
                <a:cubicBezTo>
                  <a:pt x="10160519" y="2057400"/>
                  <a:pt x="10192269" y="2082800"/>
                  <a:pt x="10211319" y="2082800"/>
                </a:cubicBezTo>
                <a:cubicBezTo>
                  <a:pt x="10224019" y="2082800"/>
                  <a:pt x="10243069" y="2044700"/>
                  <a:pt x="10268469" y="2019300"/>
                </a:cubicBezTo>
                <a:lnTo>
                  <a:pt x="10243069" y="1993900"/>
                </a:lnTo>
                <a:cubicBezTo>
                  <a:pt x="10236719" y="2000250"/>
                  <a:pt x="10230369" y="2012950"/>
                  <a:pt x="10217669" y="2025650"/>
                </a:cubicBezTo>
                <a:cubicBezTo>
                  <a:pt x="10211319" y="2012950"/>
                  <a:pt x="10185919" y="1993900"/>
                  <a:pt x="10166869" y="1981200"/>
                </a:cubicBezTo>
                <a:cubicBezTo>
                  <a:pt x="10192269" y="1968500"/>
                  <a:pt x="10224019" y="1949450"/>
                  <a:pt x="10255769" y="1917700"/>
                </a:cubicBezTo>
                <a:cubicBezTo>
                  <a:pt x="10255769" y="1911350"/>
                  <a:pt x="10243069" y="1911350"/>
                  <a:pt x="10236719" y="1911350"/>
                </a:cubicBezTo>
                <a:cubicBezTo>
                  <a:pt x="10243069" y="1892300"/>
                  <a:pt x="10268469" y="1860550"/>
                  <a:pt x="10268469" y="1847850"/>
                </a:cubicBezTo>
                <a:cubicBezTo>
                  <a:pt x="10268469" y="1828800"/>
                  <a:pt x="10262119" y="1816100"/>
                  <a:pt x="10255769" y="1797050"/>
                </a:cubicBezTo>
                <a:lnTo>
                  <a:pt x="10236719" y="1797050"/>
                </a:lnTo>
                <a:lnTo>
                  <a:pt x="10236719" y="1854200"/>
                </a:lnTo>
                <a:cubicBezTo>
                  <a:pt x="10230369" y="1841500"/>
                  <a:pt x="10224019" y="1822450"/>
                  <a:pt x="10204969" y="1809750"/>
                </a:cubicBezTo>
                <a:cubicBezTo>
                  <a:pt x="10198619" y="1816100"/>
                  <a:pt x="10204969" y="1822450"/>
                  <a:pt x="10204969" y="1841500"/>
                </a:cubicBezTo>
                <a:cubicBezTo>
                  <a:pt x="10198619" y="1841500"/>
                  <a:pt x="10192269" y="1847850"/>
                  <a:pt x="10192269" y="1854200"/>
                </a:cubicBezTo>
                <a:cubicBezTo>
                  <a:pt x="10185919" y="1847850"/>
                  <a:pt x="10185919" y="1835150"/>
                  <a:pt x="10185919" y="1822450"/>
                </a:cubicBezTo>
                <a:cubicBezTo>
                  <a:pt x="10179569" y="1822450"/>
                  <a:pt x="10179569" y="1816100"/>
                  <a:pt x="10173219" y="1809750"/>
                </a:cubicBezTo>
                <a:cubicBezTo>
                  <a:pt x="10166869" y="1828800"/>
                  <a:pt x="10160519" y="1854200"/>
                  <a:pt x="10160519" y="1879600"/>
                </a:cubicBezTo>
                <a:cubicBezTo>
                  <a:pt x="10160519" y="1879600"/>
                  <a:pt x="10160519" y="1885950"/>
                  <a:pt x="10147819" y="1885950"/>
                </a:cubicBezTo>
                <a:cubicBezTo>
                  <a:pt x="10128769" y="1885950"/>
                  <a:pt x="10128769" y="1866900"/>
                  <a:pt x="10116069" y="1860550"/>
                </a:cubicBezTo>
                <a:lnTo>
                  <a:pt x="10103369" y="1873250"/>
                </a:lnTo>
                <a:cubicBezTo>
                  <a:pt x="10109719" y="1885950"/>
                  <a:pt x="10109719" y="1898650"/>
                  <a:pt x="10116069" y="1930400"/>
                </a:cubicBezTo>
                <a:cubicBezTo>
                  <a:pt x="10109719" y="1917700"/>
                  <a:pt x="10103369" y="1898650"/>
                  <a:pt x="10103369" y="1879600"/>
                </a:cubicBezTo>
                <a:cubicBezTo>
                  <a:pt x="10103369" y="1866900"/>
                  <a:pt x="10109719" y="1847850"/>
                  <a:pt x="10109719" y="1835150"/>
                </a:cubicBezTo>
                <a:lnTo>
                  <a:pt x="10128769" y="1854200"/>
                </a:lnTo>
                <a:lnTo>
                  <a:pt x="10154169" y="1854200"/>
                </a:lnTo>
                <a:cubicBezTo>
                  <a:pt x="10154169" y="1835150"/>
                  <a:pt x="10147819" y="1771650"/>
                  <a:pt x="10179569" y="1771650"/>
                </a:cubicBezTo>
                <a:cubicBezTo>
                  <a:pt x="10192269" y="1771650"/>
                  <a:pt x="10179569" y="1784350"/>
                  <a:pt x="10192269" y="1784350"/>
                </a:cubicBezTo>
                <a:cubicBezTo>
                  <a:pt x="10211319" y="1784350"/>
                  <a:pt x="10211319" y="1765300"/>
                  <a:pt x="10224019" y="1765300"/>
                </a:cubicBezTo>
                <a:cubicBezTo>
                  <a:pt x="10243069" y="1765300"/>
                  <a:pt x="10249419" y="1765300"/>
                  <a:pt x="10255769" y="1778000"/>
                </a:cubicBezTo>
                <a:close/>
                <a:moveTo>
                  <a:pt x="6807719" y="1790700"/>
                </a:moveTo>
                <a:cubicBezTo>
                  <a:pt x="6807719" y="1790700"/>
                  <a:pt x="6801369" y="1790700"/>
                  <a:pt x="6801369" y="1778000"/>
                </a:cubicBezTo>
                <a:cubicBezTo>
                  <a:pt x="6801369" y="1758950"/>
                  <a:pt x="6814069" y="1771650"/>
                  <a:pt x="6839469" y="1765300"/>
                </a:cubicBezTo>
                <a:cubicBezTo>
                  <a:pt x="6833119" y="1771650"/>
                  <a:pt x="6820419" y="1778000"/>
                  <a:pt x="6807719" y="1790700"/>
                </a:cubicBezTo>
                <a:close/>
                <a:moveTo>
                  <a:pt x="5023368" y="1765300"/>
                </a:moveTo>
                <a:cubicBezTo>
                  <a:pt x="5023368" y="1771650"/>
                  <a:pt x="5023368" y="1778000"/>
                  <a:pt x="5017018" y="1784350"/>
                </a:cubicBezTo>
                <a:lnTo>
                  <a:pt x="4991618" y="1784350"/>
                </a:lnTo>
                <a:cubicBezTo>
                  <a:pt x="4991618" y="1778000"/>
                  <a:pt x="4997968" y="1771650"/>
                  <a:pt x="5004318" y="1765300"/>
                </a:cubicBezTo>
                <a:lnTo>
                  <a:pt x="5023368" y="1765300"/>
                </a:lnTo>
                <a:close/>
                <a:moveTo>
                  <a:pt x="3016769" y="1765300"/>
                </a:moveTo>
                <a:lnTo>
                  <a:pt x="3035819" y="1822450"/>
                </a:lnTo>
                <a:cubicBezTo>
                  <a:pt x="3023119" y="1816100"/>
                  <a:pt x="2991369" y="1784350"/>
                  <a:pt x="2997719" y="1765300"/>
                </a:cubicBezTo>
                <a:lnTo>
                  <a:pt x="3016769" y="1765300"/>
                </a:lnTo>
                <a:close/>
                <a:moveTo>
                  <a:pt x="1721368" y="1765300"/>
                </a:moveTo>
                <a:cubicBezTo>
                  <a:pt x="1721368" y="1778000"/>
                  <a:pt x="1721368" y="1790700"/>
                  <a:pt x="1734068" y="1803400"/>
                </a:cubicBezTo>
                <a:cubicBezTo>
                  <a:pt x="1715018" y="1809750"/>
                  <a:pt x="1689618" y="1803400"/>
                  <a:pt x="1670568" y="1803400"/>
                </a:cubicBezTo>
                <a:cubicBezTo>
                  <a:pt x="1670568" y="1803400"/>
                  <a:pt x="1670568" y="1797050"/>
                  <a:pt x="1664218" y="1790700"/>
                </a:cubicBezTo>
                <a:lnTo>
                  <a:pt x="1689618" y="1765300"/>
                </a:lnTo>
                <a:lnTo>
                  <a:pt x="1721368" y="1765300"/>
                </a:lnTo>
                <a:close/>
                <a:moveTo>
                  <a:pt x="7195069" y="1778000"/>
                </a:moveTo>
                <a:cubicBezTo>
                  <a:pt x="7188719" y="1778000"/>
                  <a:pt x="7176019" y="1784350"/>
                  <a:pt x="7163319" y="1797050"/>
                </a:cubicBezTo>
                <a:cubicBezTo>
                  <a:pt x="7169669" y="1784350"/>
                  <a:pt x="7182369" y="1765300"/>
                  <a:pt x="7195069" y="1758950"/>
                </a:cubicBezTo>
                <a:lnTo>
                  <a:pt x="7195069" y="1778000"/>
                </a:lnTo>
                <a:close/>
                <a:moveTo>
                  <a:pt x="9385819" y="1790700"/>
                </a:moveTo>
                <a:cubicBezTo>
                  <a:pt x="9379469" y="1790700"/>
                  <a:pt x="9366769" y="1797050"/>
                  <a:pt x="9328669" y="1797050"/>
                </a:cubicBezTo>
                <a:cubicBezTo>
                  <a:pt x="9341369" y="1790700"/>
                  <a:pt x="9354069" y="1765300"/>
                  <a:pt x="9347719" y="1752600"/>
                </a:cubicBezTo>
                <a:cubicBezTo>
                  <a:pt x="9360419" y="1765300"/>
                  <a:pt x="9379469" y="1778000"/>
                  <a:pt x="9385819" y="1790700"/>
                </a:cubicBezTo>
                <a:close/>
                <a:moveTo>
                  <a:pt x="9214369" y="1771650"/>
                </a:moveTo>
                <a:cubicBezTo>
                  <a:pt x="9214369" y="1765300"/>
                  <a:pt x="9220719" y="1758950"/>
                  <a:pt x="9227069" y="1752600"/>
                </a:cubicBezTo>
                <a:cubicBezTo>
                  <a:pt x="9227069" y="1758950"/>
                  <a:pt x="9220719" y="1765300"/>
                  <a:pt x="9214369" y="1771650"/>
                </a:cubicBezTo>
                <a:close/>
                <a:moveTo>
                  <a:pt x="7868169" y="1758950"/>
                </a:moveTo>
                <a:cubicBezTo>
                  <a:pt x="7868169" y="1758950"/>
                  <a:pt x="7868169" y="1752600"/>
                  <a:pt x="7874519" y="1746250"/>
                </a:cubicBezTo>
                <a:cubicBezTo>
                  <a:pt x="7874519" y="1752600"/>
                  <a:pt x="7874519" y="1758950"/>
                  <a:pt x="7868169" y="1758950"/>
                </a:cubicBezTo>
                <a:close/>
                <a:moveTo>
                  <a:pt x="6236218" y="1765300"/>
                </a:moveTo>
                <a:cubicBezTo>
                  <a:pt x="6236218" y="1797050"/>
                  <a:pt x="6179068" y="1866900"/>
                  <a:pt x="6160018" y="1866900"/>
                </a:cubicBezTo>
                <a:cubicBezTo>
                  <a:pt x="6128268" y="1866900"/>
                  <a:pt x="6140968" y="1828800"/>
                  <a:pt x="6140968" y="1822450"/>
                </a:cubicBezTo>
                <a:cubicBezTo>
                  <a:pt x="6140968" y="1803400"/>
                  <a:pt x="6140968" y="1733550"/>
                  <a:pt x="6179068" y="1733550"/>
                </a:cubicBezTo>
                <a:cubicBezTo>
                  <a:pt x="6217168" y="1733550"/>
                  <a:pt x="6236218" y="1752600"/>
                  <a:pt x="6236218" y="1765300"/>
                </a:cubicBezTo>
                <a:close/>
                <a:moveTo>
                  <a:pt x="3251718" y="1739900"/>
                </a:moveTo>
                <a:cubicBezTo>
                  <a:pt x="3239018" y="1739900"/>
                  <a:pt x="3219968" y="1739900"/>
                  <a:pt x="3200919" y="1727200"/>
                </a:cubicBezTo>
                <a:cubicBezTo>
                  <a:pt x="3213619" y="1727200"/>
                  <a:pt x="3232668" y="1733550"/>
                  <a:pt x="3251718" y="1739900"/>
                </a:cubicBezTo>
                <a:close/>
                <a:moveTo>
                  <a:pt x="2985019" y="1752600"/>
                </a:moveTo>
                <a:cubicBezTo>
                  <a:pt x="2978669" y="1746250"/>
                  <a:pt x="2972319" y="1733550"/>
                  <a:pt x="2972319" y="1727200"/>
                </a:cubicBezTo>
                <a:cubicBezTo>
                  <a:pt x="2978669" y="1733550"/>
                  <a:pt x="2985019" y="1746250"/>
                  <a:pt x="2985019" y="1752600"/>
                </a:cubicBezTo>
                <a:close/>
                <a:moveTo>
                  <a:pt x="2838969" y="1739900"/>
                </a:moveTo>
                <a:cubicBezTo>
                  <a:pt x="2826269" y="1739900"/>
                  <a:pt x="2807219" y="1739900"/>
                  <a:pt x="2794519" y="1733550"/>
                </a:cubicBezTo>
                <a:lnTo>
                  <a:pt x="2781819" y="1746250"/>
                </a:lnTo>
                <a:cubicBezTo>
                  <a:pt x="2794519" y="1758950"/>
                  <a:pt x="2819919" y="1771650"/>
                  <a:pt x="2838969" y="1784350"/>
                </a:cubicBezTo>
                <a:lnTo>
                  <a:pt x="2800869" y="1784350"/>
                </a:lnTo>
                <a:cubicBezTo>
                  <a:pt x="2781819" y="1771650"/>
                  <a:pt x="2769119" y="1752600"/>
                  <a:pt x="2762769" y="1733550"/>
                </a:cubicBezTo>
                <a:cubicBezTo>
                  <a:pt x="2769119" y="1727200"/>
                  <a:pt x="2775469" y="1727200"/>
                  <a:pt x="2788169" y="1727200"/>
                </a:cubicBezTo>
                <a:cubicBezTo>
                  <a:pt x="2807219" y="1727200"/>
                  <a:pt x="2826269" y="1733550"/>
                  <a:pt x="2838969" y="1739900"/>
                </a:cubicBezTo>
                <a:close/>
                <a:moveTo>
                  <a:pt x="11271769" y="1758950"/>
                </a:moveTo>
                <a:cubicBezTo>
                  <a:pt x="11271769" y="1746250"/>
                  <a:pt x="11284469" y="1733550"/>
                  <a:pt x="11290819" y="1720850"/>
                </a:cubicBezTo>
                <a:cubicBezTo>
                  <a:pt x="11290819" y="1733550"/>
                  <a:pt x="11278119" y="1746250"/>
                  <a:pt x="11271769" y="1758950"/>
                </a:cubicBezTo>
                <a:close/>
                <a:moveTo>
                  <a:pt x="10554219" y="1765300"/>
                </a:moveTo>
                <a:cubicBezTo>
                  <a:pt x="10554219" y="1778000"/>
                  <a:pt x="10547869" y="1784350"/>
                  <a:pt x="10541519" y="1797050"/>
                </a:cubicBezTo>
                <a:cubicBezTo>
                  <a:pt x="10535169" y="1778000"/>
                  <a:pt x="10535169" y="1752600"/>
                  <a:pt x="10528819" y="1720850"/>
                </a:cubicBezTo>
                <a:cubicBezTo>
                  <a:pt x="10541519" y="1727200"/>
                  <a:pt x="10554219" y="1746250"/>
                  <a:pt x="10554219" y="1765300"/>
                </a:cubicBezTo>
                <a:close/>
                <a:moveTo>
                  <a:pt x="6140968" y="1746250"/>
                </a:moveTo>
                <a:cubicBezTo>
                  <a:pt x="6134618" y="1752600"/>
                  <a:pt x="6128268" y="1752600"/>
                  <a:pt x="6121918" y="1746250"/>
                </a:cubicBezTo>
                <a:lnTo>
                  <a:pt x="6121918" y="1720850"/>
                </a:lnTo>
                <a:lnTo>
                  <a:pt x="6134618" y="1720850"/>
                </a:lnTo>
                <a:lnTo>
                  <a:pt x="6140968" y="1746250"/>
                </a:lnTo>
                <a:close/>
                <a:moveTo>
                  <a:pt x="5582168" y="1911350"/>
                </a:moveTo>
                <a:lnTo>
                  <a:pt x="5594868" y="1924050"/>
                </a:lnTo>
                <a:lnTo>
                  <a:pt x="5613918" y="1924050"/>
                </a:lnTo>
                <a:cubicBezTo>
                  <a:pt x="5620268" y="1905000"/>
                  <a:pt x="5613918" y="1879600"/>
                  <a:pt x="5652018" y="1879600"/>
                </a:cubicBezTo>
                <a:cubicBezTo>
                  <a:pt x="5652018" y="1879600"/>
                  <a:pt x="5658368" y="1873250"/>
                  <a:pt x="5658368" y="1892300"/>
                </a:cubicBezTo>
                <a:cubicBezTo>
                  <a:pt x="5658368" y="1905000"/>
                  <a:pt x="5639318" y="1924050"/>
                  <a:pt x="5639318" y="1943100"/>
                </a:cubicBezTo>
                <a:cubicBezTo>
                  <a:pt x="5639318" y="1955800"/>
                  <a:pt x="5652018" y="1962150"/>
                  <a:pt x="5671068" y="1962150"/>
                </a:cubicBezTo>
                <a:lnTo>
                  <a:pt x="5690118" y="1962150"/>
                </a:lnTo>
                <a:lnTo>
                  <a:pt x="5690118" y="2038350"/>
                </a:lnTo>
                <a:cubicBezTo>
                  <a:pt x="5658368" y="2139950"/>
                  <a:pt x="5626618" y="2152650"/>
                  <a:pt x="5569468" y="2152650"/>
                </a:cubicBezTo>
                <a:lnTo>
                  <a:pt x="5556768" y="2146300"/>
                </a:lnTo>
                <a:cubicBezTo>
                  <a:pt x="5556768" y="2139950"/>
                  <a:pt x="5550418" y="2146300"/>
                  <a:pt x="5550418" y="2127250"/>
                </a:cubicBezTo>
                <a:cubicBezTo>
                  <a:pt x="5550418" y="2114550"/>
                  <a:pt x="5601218" y="2051050"/>
                  <a:pt x="5620268" y="2006600"/>
                </a:cubicBezTo>
                <a:lnTo>
                  <a:pt x="5582168" y="2006600"/>
                </a:lnTo>
                <a:cubicBezTo>
                  <a:pt x="5518668" y="2038350"/>
                  <a:pt x="5499618" y="2070100"/>
                  <a:pt x="5448818" y="2070100"/>
                </a:cubicBezTo>
                <a:cubicBezTo>
                  <a:pt x="5398018" y="2070100"/>
                  <a:pt x="5366268" y="2019300"/>
                  <a:pt x="5328168" y="1955800"/>
                </a:cubicBezTo>
                <a:cubicBezTo>
                  <a:pt x="5321818" y="1936750"/>
                  <a:pt x="5309118" y="1936750"/>
                  <a:pt x="5309118" y="1917700"/>
                </a:cubicBezTo>
                <a:cubicBezTo>
                  <a:pt x="5309118" y="1841500"/>
                  <a:pt x="5378968" y="1879600"/>
                  <a:pt x="5378968" y="1835150"/>
                </a:cubicBezTo>
                <a:cubicBezTo>
                  <a:pt x="5378968" y="1809750"/>
                  <a:pt x="5353568" y="1797050"/>
                  <a:pt x="5328168" y="1797050"/>
                </a:cubicBezTo>
                <a:cubicBezTo>
                  <a:pt x="5334518" y="1765300"/>
                  <a:pt x="5334518" y="1752600"/>
                  <a:pt x="5340868" y="1739900"/>
                </a:cubicBezTo>
                <a:cubicBezTo>
                  <a:pt x="5359918" y="1746250"/>
                  <a:pt x="5378968" y="1746250"/>
                  <a:pt x="5423418" y="1752600"/>
                </a:cubicBezTo>
                <a:cubicBezTo>
                  <a:pt x="5429768" y="1739900"/>
                  <a:pt x="5423418" y="1727200"/>
                  <a:pt x="5429768" y="1714500"/>
                </a:cubicBezTo>
                <a:cubicBezTo>
                  <a:pt x="5512318" y="1695450"/>
                  <a:pt x="5601218" y="1835150"/>
                  <a:pt x="5582168" y="1911350"/>
                </a:cubicBezTo>
                <a:close/>
                <a:moveTo>
                  <a:pt x="2210319" y="1778000"/>
                </a:moveTo>
                <a:cubicBezTo>
                  <a:pt x="2210319" y="1746250"/>
                  <a:pt x="2191269" y="1727200"/>
                  <a:pt x="2216669" y="1714500"/>
                </a:cubicBezTo>
                <a:lnTo>
                  <a:pt x="2210319" y="1778000"/>
                </a:lnTo>
                <a:close/>
                <a:moveTo>
                  <a:pt x="1156218" y="1733550"/>
                </a:moveTo>
                <a:cubicBezTo>
                  <a:pt x="1162568" y="1727200"/>
                  <a:pt x="1162568" y="1720850"/>
                  <a:pt x="1168918" y="1714500"/>
                </a:cubicBezTo>
                <a:cubicBezTo>
                  <a:pt x="1168918" y="1720850"/>
                  <a:pt x="1162568" y="1733550"/>
                  <a:pt x="1156218" y="1733550"/>
                </a:cubicBezTo>
                <a:close/>
                <a:moveTo>
                  <a:pt x="3327918" y="1739900"/>
                </a:moveTo>
                <a:lnTo>
                  <a:pt x="3277118" y="1739900"/>
                </a:lnTo>
                <a:cubicBezTo>
                  <a:pt x="3277118" y="1733550"/>
                  <a:pt x="3283468" y="1720850"/>
                  <a:pt x="3296168" y="1708150"/>
                </a:cubicBezTo>
                <a:cubicBezTo>
                  <a:pt x="3302518" y="1714500"/>
                  <a:pt x="3315218" y="1720850"/>
                  <a:pt x="3327918" y="1739900"/>
                </a:cubicBezTo>
                <a:close/>
                <a:moveTo>
                  <a:pt x="9347719" y="1708150"/>
                </a:moveTo>
                <a:cubicBezTo>
                  <a:pt x="9341369" y="1708150"/>
                  <a:pt x="9328669" y="1714500"/>
                  <a:pt x="9322319" y="1714500"/>
                </a:cubicBezTo>
                <a:cubicBezTo>
                  <a:pt x="9322319" y="1714500"/>
                  <a:pt x="9315969" y="1708150"/>
                  <a:pt x="9315969" y="1701800"/>
                </a:cubicBezTo>
                <a:lnTo>
                  <a:pt x="9347719" y="1708150"/>
                </a:lnTo>
                <a:close/>
                <a:moveTo>
                  <a:pt x="6375918" y="1708150"/>
                </a:moveTo>
                <a:cubicBezTo>
                  <a:pt x="6375918" y="1701800"/>
                  <a:pt x="6375918" y="1689100"/>
                  <a:pt x="6382268" y="1689100"/>
                </a:cubicBezTo>
                <a:cubicBezTo>
                  <a:pt x="6382268" y="1695450"/>
                  <a:pt x="6382268" y="1701800"/>
                  <a:pt x="6375918" y="1708150"/>
                </a:cubicBezTo>
                <a:close/>
                <a:moveTo>
                  <a:pt x="6293368" y="1701800"/>
                </a:moveTo>
                <a:cubicBezTo>
                  <a:pt x="6293368" y="1695450"/>
                  <a:pt x="6293368" y="1689100"/>
                  <a:pt x="6299718" y="1689100"/>
                </a:cubicBezTo>
                <a:cubicBezTo>
                  <a:pt x="6299718" y="1689100"/>
                  <a:pt x="6299718" y="1695450"/>
                  <a:pt x="6293368" y="1701800"/>
                </a:cubicBezTo>
                <a:close/>
                <a:moveTo>
                  <a:pt x="3156469" y="1714500"/>
                </a:moveTo>
                <a:cubicBezTo>
                  <a:pt x="3156469" y="1714500"/>
                  <a:pt x="3156469" y="1708150"/>
                  <a:pt x="3150119" y="1701800"/>
                </a:cubicBezTo>
                <a:cubicBezTo>
                  <a:pt x="3162819" y="1695450"/>
                  <a:pt x="3181869" y="1695450"/>
                  <a:pt x="3200919" y="1695450"/>
                </a:cubicBezTo>
                <a:cubicBezTo>
                  <a:pt x="3188219" y="1701800"/>
                  <a:pt x="3169169" y="1714500"/>
                  <a:pt x="3156469" y="1714500"/>
                </a:cubicBezTo>
                <a:close/>
                <a:moveTo>
                  <a:pt x="8179319" y="1778000"/>
                </a:moveTo>
                <a:cubicBezTo>
                  <a:pt x="8179319" y="1841500"/>
                  <a:pt x="8084069" y="1898650"/>
                  <a:pt x="8026919" y="1968500"/>
                </a:cubicBezTo>
                <a:cubicBezTo>
                  <a:pt x="8020569" y="1974850"/>
                  <a:pt x="8014219" y="1974850"/>
                  <a:pt x="8007869" y="1968500"/>
                </a:cubicBezTo>
                <a:lnTo>
                  <a:pt x="7982469" y="1974850"/>
                </a:lnTo>
                <a:cubicBezTo>
                  <a:pt x="7995169" y="1993900"/>
                  <a:pt x="8020569" y="2006600"/>
                  <a:pt x="8039619" y="2012950"/>
                </a:cubicBezTo>
                <a:cubicBezTo>
                  <a:pt x="8039619" y="2038350"/>
                  <a:pt x="8033269" y="2051050"/>
                  <a:pt x="8033269" y="2057400"/>
                </a:cubicBezTo>
                <a:cubicBezTo>
                  <a:pt x="8014219" y="2051050"/>
                  <a:pt x="7995169" y="2019300"/>
                  <a:pt x="7976119" y="2006600"/>
                </a:cubicBezTo>
                <a:cubicBezTo>
                  <a:pt x="7950719" y="1993900"/>
                  <a:pt x="7925319" y="2006600"/>
                  <a:pt x="7893569" y="2006600"/>
                </a:cubicBezTo>
                <a:cubicBezTo>
                  <a:pt x="7893569" y="2000250"/>
                  <a:pt x="7887219" y="2000250"/>
                  <a:pt x="7887219" y="1981200"/>
                </a:cubicBezTo>
                <a:cubicBezTo>
                  <a:pt x="7887219" y="1968500"/>
                  <a:pt x="7950719" y="1885950"/>
                  <a:pt x="7969769" y="1841500"/>
                </a:cubicBezTo>
                <a:cubicBezTo>
                  <a:pt x="7976119" y="1835150"/>
                  <a:pt x="7988819" y="1835150"/>
                  <a:pt x="7995169" y="1828800"/>
                </a:cubicBezTo>
                <a:cubicBezTo>
                  <a:pt x="8007869" y="1797050"/>
                  <a:pt x="8103119" y="1720850"/>
                  <a:pt x="8160269" y="1682750"/>
                </a:cubicBezTo>
                <a:cubicBezTo>
                  <a:pt x="8166619" y="1714500"/>
                  <a:pt x="8179319" y="1758950"/>
                  <a:pt x="8179319" y="1778000"/>
                </a:cubicBezTo>
                <a:close/>
                <a:moveTo>
                  <a:pt x="5702818" y="1765300"/>
                </a:moveTo>
                <a:cubicBezTo>
                  <a:pt x="5702818" y="1778000"/>
                  <a:pt x="5696468" y="1797050"/>
                  <a:pt x="5696468" y="1809750"/>
                </a:cubicBezTo>
                <a:cubicBezTo>
                  <a:pt x="5658368" y="1784350"/>
                  <a:pt x="5677418" y="1746250"/>
                  <a:pt x="5671068" y="1720850"/>
                </a:cubicBezTo>
                <a:cubicBezTo>
                  <a:pt x="5658368" y="1708150"/>
                  <a:pt x="5639318" y="1701800"/>
                  <a:pt x="5620268" y="1689100"/>
                </a:cubicBezTo>
                <a:lnTo>
                  <a:pt x="5690118" y="1689100"/>
                </a:lnTo>
                <a:cubicBezTo>
                  <a:pt x="5690118" y="1714500"/>
                  <a:pt x="5702818" y="1746250"/>
                  <a:pt x="5702818" y="1765300"/>
                </a:cubicBezTo>
                <a:close/>
                <a:moveTo>
                  <a:pt x="4794768" y="1765300"/>
                </a:moveTo>
                <a:cubicBezTo>
                  <a:pt x="4794768" y="1778000"/>
                  <a:pt x="4775718" y="1797050"/>
                  <a:pt x="4763018" y="1797050"/>
                </a:cubicBezTo>
                <a:cubicBezTo>
                  <a:pt x="4763018" y="1784350"/>
                  <a:pt x="4769368" y="1771650"/>
                  <a:pt x="4769368" y="1758950"/>
                </a:cubicBezTo>
                <a:cubicBezTo>
                  <a:pt x="4763018" y="1752600"/>
                  <a:pt x="4769368" y="1752600"/>
                  <a:pt x="4750318" y="1752600"/>
                </a:cubicBezTo>
                <a:cubicBezTo>
                  <a:pt x="4724918" y="1752600"/>
                  <a:pt x="4667768" y="1822450"/>
                  <a:pt x="4655068" y="1841500"/>
                </a:cubicBezTo>
                <a:cubicBezTo>
                  <a:pt x="4661418" y="1847850"/>
                  <a:pt x="4655068" y="1860550"/>
                  <a:pt x="4667768" y="1860550"/>
                </a:cubicBezTo>
                <a:cubicBezTo>
                  <a:pt x="4686818" y="1860550"/>
                  <a:pt x="4705868" y="1854200"/>
                  <a:pt x="4718568" y="1847850"/>
                </a:cubicBezTo>
                <a:cubicBezTo>
                  <a:pt x="4731268" y="1841500"/>
                  <a:pt x="4737618" y="1828800"/>
                  <a:pt x="4743968" y="1822450"/>
                </a:cubicBezTo>
                <a:cubicBezTo>
                  <a:pt x="4731268" y="1847850"/>
                  <a:pt x="4686818" y="1885950"/>
                  <a:pt x="4686818" y="1898650"/>
                </a:cubicBezTo>
                <a:cubicBezTo>
                  <a:pt x="4686818" y="1917700"/>
                  <a:pt x="4686818" y="1911350"/>
                  <a:pt x="4693168" y="1917700"/>
                </a:cubicBezTo>
                <a:cubicBezTo>
                  <a:pt x="4731268" y="1892300"/>
                  <a:pt x="4775718" y="1847850"/>
                  <a:pt x="4813818" y="1803400"/>
                </a:cubicBezTo>
                <a:cubicBezTo>
                  <a:pt x="4839218" y="1822450"/>
                  <a:pt x="4864618" y="1854200"/>
                  <a:pt x="4896368" y="1879600"/>
                </a:cubicBezTo>
                <a:cubicBezTo>
                  <a:pt x="4870968" y="1892300"/>
                  <a:pt x="4839218" y="1911350"/>
                  <a:pt x="4807468" y="1943100"/>
                </a:cubicBezTo>
                <a:cubicBezTo>
                  <a:pt x="4813818" y="1949450"/>
                  <a:pt x="4820168" y="1949450"/>
                  <a:pt x="4826518" y="1949450"/>
                </a:cubicBezTo>
                <a:cubicBezTo>
                  <a:pt x="4820168" y="1955800"/>
                  <a:pt x="4820168" y="1962150"/>
                  <a:pt x="4820168" y="1974850"/>
                </a:cubicBezTo>
                <a:cubicBezTo>
                  <a:pt x="4813818" y="1974850"/>
                  <a:pt x="4807468" y="1981200"/>
                  <a:pt x="4801118" y="1987550"/>
                </a:cubicBezTo>
                <a:cubicBezTo>
                  <a:pt x="4801118" y="1981200"/>
                  <a:pt x="4807468" y="1955800"/>
                  <a:pt x="4801118" y="1949450"/>
                </a:cubicBezTo>
                <a:cubicBezTo>
                  <a:pt x="4788418" y="1955800"/>
                  <a:pt x="4769368" y="1968500"/>
                  <a:pt x="4750318" y="1981200"/>
                </a:cubicBezTo>
                <a:cubicBezTo>
                  <a:pt x="4737618" y="2076450"/>
                  <a:pt x="4712218" y="2044700"/>
                  <a:pt x="4712218" y="2082800"/>
                </a:cubicBezTo>
                <a:cubicBezTo>
                  <a:pt x="4712218" y="2114550"/>
                  <a:pt x="4782068" y="2171700"/>
                  <a:pt x="4820168" y="2203450"/>
                </a:cubicBezTo>
                <a:cubicBezTo>
                  <a:pt x="4775718" y="2171700"/>
                  <a:pt x="4724918" y="2139950"/>
                  <a:pt x="4686818" y="2101850"/>
                </a:cubicBezTo>
                <a:cubicBezTo>
                  <a:pt x="4667768" y="2089150"/>
                  <a:pt x="4648718" y="2063750"/>
                  <a:pt x="4623318" y="2038350"/>
                </a:cubicBezTo>
                <a:cubicBezTo>
                  <a:pt x="4616968" y="2044700"/>
                  <a:pt x="4604268" y="2044700"/>
                  <a:pt x="4591568" y="2038350"/>
                </a:cubicBezTo>
                <a:cubicBezTo>
                  <a:pt x="4585218" y="2032000"/>
                  <a:pt x="4566168" y="2025650"/>
                  <a:pt x="4566168" y="2006600"/>
                </a:cubicBezTo>
                <a:cubicBezTo>
                  <a:pt x="4566168" y="1993900"/>
                  <a:pt x="4597918" y="1898650"/>
                  <a:pt x="4597918" y="1879600"/>
                </a:cubicBezTo>
                <a:cubicBezTo>
                  <a:pt x="4597918" y="1866900"/>
                  <a:pt x="4591568" y="1860550"/>
                  <a:pt x="4585218" y="1847850"/>
                </a:cubicBezTo>
                <a:cubicBezTo>
                  <a:pt x="4540768" y="1873250"/>
                  <a:pt x="4547118" y="2000250"/>
                  <a:pt x="4547118" y="2012950"/>
                </a:cubicBezTo>
                <a:cubicBezTo>
                  <a:pt x="4547118" y="2025650"/>
                  <a:pt x="4585218" y="2051050"/>
                  <a:pt x="4585218" y="2070100"/>
                </a:cubicBezTo>
                <a:cubicBezTo>
                  <a:pt x="4585218" y="2101850"/>
                  <a:pt x="4534418" y="2089150"/>
                  <a:pt x="4521718" y="2101850"/>
                </a:cubicBezTo>
                <a:cubicBezTo>
                  <a:pt x="4540768" y="2114550"/>
                  <a:pt x="4566168" y="2120900"/>
                  <a:pt x="4585218" y="2146300"/>
                </a:cubicBezTo>
                <a:cubicBezTo>
                  <a:pt x="4597918" y="2152650"/>
                  <a:pt x="4597918" y="2178050"/>
                  <a:pt x="4597918" y="2190750"/>
                </a:cubicBezTo>
                <a:cubicBezTo>
                  <a:pt x="4604268" y="2197100"/>
                  <a:pt x="4616968" y="2197100"/>
                  <a:pt x="4629668" y="2190750"/>
                </a:cubicBezTo>
                <a:cubicBezTo>
                  <a:pt x="4655068" y="2228850"/>
                  <a:pt x="4693168" y="2286000"/>
                  <a:pt x="4693168" y="2305050"/>
                </a:cubicBezTo>
                <a:cubicBezTo>
                  <a:pt x="4693168" y="2317750"/>
                  <a:pt x="4674118" y="2305050"/>
                  <a:pt x="4674118" y="2317750"/>
                </a:cubicBezTo>
                <a:cubicBezTo>
                  <a:pt x="4674118" y="2336800"/>
                  <a:pt x="4686818" y="2336800"/>
                  <a:pt x="4680468" y="2349500"/>
                </a:cubicBezTo>
                <a:cubicBezTo>
                  <a:pt x="4648718" y="2336800"/>
                  <a:pt x="4610618" y="2317750"/>
                  <a:pt x="4585218" y="2298700"/>
                </a:cubicBezTo>
                <a:cubicBezTo>
                  <a:pt x="4553468" y="2286000"/>
                  <a:pt x="4521718" y="2228850"/>
                  <a:pt x="4502668" y="2228850"/>
                </a:cubicBezTo>
                <a:cubicBezTo>
                  <a:pt x="4489968" y="2228850"/>
                  <a:pt x="4464568" y="2235200"/>
                  <a:pt x="4445518" y="2241550"/>
                </a:cubicBezTo>
                <a:cubicBezTo>
                  <a:pt x="4458218" y="2254250"/>
                  <a:pt x="4477268" y="2254250"/>
                  <a:pt x="4489968" y="2260600"/>
                </a:cubicBezTo>
                <a:cubicBezTo>
                  <a:pt x="4515368" y="2279650"/>
                  <a:pt x="4534418" y="2311400"/>
                  <a:pt x="4559818" y="2324100"/>
                </a:cubicBezTo>
                <a:cubicBezTo>
                  <a:pt x="4636018" y="2374900"/>
                  <a:pt x="4731268" y="2393950"/>
                  <a:pt x="4820168" y="2406650"/>
                </a:cubicBezTo>
                <a:cubicBezTo>
                  <a:pt x="4820168" y="2406650"/>
                  <a:pt x="4826518" y="2400300"/>
                  <a:pt x="4826518" y="2419350"/>
                </a:cubicBezTo>
                <a:cubicBezTo>
                  <a:pt x="4826518" y="2432050"/>
                  <a:pt x="4807468" y="2482850"/>
                  <a:pt x="4807468" y="2495550"/>
                </a:cubicBezTo>
                <a:cubicBezTo>
                  <a:pt x="4807468" y="2514600"/>
                  <a:pt x="4813818" y="2533650"/>
                  <a:pt x="4820168" y="2571750"/>
                </a:cubicBezTo>
                <a:lnTo>
                  <a:pt x="4782068" y="2571750"/>
                </a:lnTo>
                <a:cubicBezTo>
                  <a:pt x="4743968" y="2552700"/>
                  <a:pt x="4674118" y="2501900"/>
                  <a:pt x="4642368" y="2482850"/>
                </a:cubicBezTo>
                <a:cubicBezTo>
                  <a:pt x="4642368" y="2489200"/>
                  <a:pt x="4636018" y="2495550"/>
                  <a:pt x="4629668" y="2501900"/>
                </a:cubicBezTo>
                <a:cubicBezTo>
                  <a:pt x="4661418" y="2527300"/>
                  <a:pt x="4693168" y="2565400"/>
                  <a:pt x="4737618" y="2584450"/>
                </a:cubicBezTo>
                <a:cubicBezTo>
                  <a:pt x="4756668" y="2597150"/>
                  <a:pt x="4788418" y="2590800"/>
                  <a:pt x="4813818" y="2590800"/>
                </a:cubicBezTo>
                <a:cubicBezTo>
                  <a:pt x="4820168" y="2590800"/>
                  <a:pt x="4826518" y="2584450"/>
                  <a:pt x="4826518" y="2597150"/>
                </a:cubicBezTo>
                <a:cubicBezTo>
                  <a:pt x="4826518" y="2616200"/>
                  <a:pt x="4794768" y="2628900"/>
                  <a:pt x="4775718" y="2628900"/>
                </a:cubicBezTo>
                <a:cubicBezTo>
                  <a:pt x="4750318" y="2647950"/>
                  <a:pt x="4775718" y="2660650"/>
                  <a:pt x="4763018" y="2686050"/>
                </a:cubicBezTo>
                <a:cubicBezTo>
                  <a:pt x="4750318" y="2673350"/>
                  <a:pt x="4743968" y="2654300"/>
                  <a:pt x="4724918" y="2654300"/>
                </a:cubicBezTo>
                <a:cubicBezTo>
                  <a:pt x="4712218" y="2654300"/>
                  <a:pt x="4705868" y="2673350"/>
                  <a:pt x="4686818" y="2673350"/>
                </a:cubicBezTo>
                <a:cubicBezTo>
                  <a:pt x="4674118" y="2673350"/>
                  <a:pt x="4585218" y="2590800"/>
                  <a:pt x="4540768" y="2540000"/>
                </a:cubicBezTo>
                <a:cubicBezTo>
                  <a:pt x="4305818" y="2286000"/>
                  <a:pt x="4343918" y="2286000"/>
                  <a:pt x="4343918" y="2076450"/>
                </a:cubicBezTo>
                <a:cubicBezTo>
                  <a:pt x="4343918" y="2057400"/>
                  <a:pt x="4324868" y="1968500"/>
                  <a:pt x="4324868" y="1955800"/>
                </a:cubicBezTo>
                <a:lnTo>
                  <a:pt x="4324868" y="1930400"/>
                </a:lnTo>
                <a:cubicBezTo>
                  <a:pt x="4343918" y="1911350"/>
                  <a:pt x="4356618" y="1879600"/>
                  <a:pt x="4382018" y="1860550"/>
                </a:cubicBezTo>
                <a:lnTo>
                  <a:pt x="4382018" y="1847850"/>
                </a:lnTo>
                <a:cubicBezTo>
                  <a:pt x="4382018" y="1828800"/>
                  <a:pt x="4407418" y="1822450"/>
                  <a:pt x="4413768" y="1803400"/>
                </a:cubicBezTo>
                <a:cubicBezTo>
                  <a:pt x="4420118" y="1803400"/>
                  <a:pt x="4432818" y="1809750"/>
                  <a:pt x="4439168" y="1803400"/>
                </a:cubicBezTo>
                <a:cubicBezTo>
                  <a:pt x="4445518" y="1778000"/>
                  <a:pt x="4572518" y="1682750"/>
                  <a:pt x="4604268" y="1682750"/>
                </a:cubicBezTo>
                <a:cubicBezTo>
                  <a:pt x="4648718" y="1682750"/>
                  <a:pt x="4794768" y="1708150"/>
                  <a:pt x="4794768" y="1765300"/>
                </a:cubicBezTo>
                <a:close/>
                <a:moveTo>
                  <a:pt x="8338069" y="1676400"/>
                </a:moveTo>
                <a:cubicBezTo>
                  <a:pt x="8338069" y="1682750"/>
                  <a:pt x="8331719" y="1689100"/>
                  <a:pt x="8331719" y="1701800"/>
                </a:cubicBezTo>
                <a:cubicBezTo>
                  <a:pt x="8331719" y="1765300"/>
                  <a:pt x="8426969" y="1797050"/>
                  <a:pt x="8452369" y="1797050"/>
                </a:cubicBezTo>
                <a:cubicBezTo>
                  <a:pt x="8465069" y="1797050"/>
                  <a:pt x="8484119" y="1778000"/>
                  <a:pt x="8503169" y="1778000"/>
                </a:cubicBezTo>
                <a:cubicBezTo>
                  <a:pt x="8515869" y="1778000"/>
                  <a:pt x="8522219" y="1784350"/>
                  <a:pt x="8528569" y="1790700"/>
                </a:cubicBezTo>
                <a:cubicBezTo>
                  <a:pt x="8503169" y="1892300"/>
                  <a:pt x="8484119" y="1993900"/>
                  <a:pt x="8452369" y="2095500"/>
                </a:cubicBezTo>
                <a:cubicBezTo>
                  <a:pt x="8433319" y="2139950"/>
                  <a:pt x="8382519" y="2184400"/>
                  <a:pt x="8350769" y="2228850"/>
                </a:cubicBezTo>
                <a:lnTo>
                  <a:pt x="8331719" y="2228850"/>
                </a:lnTo>
                <a:cubicBezTo>
                  <a:pt x="8331719" y="2216150"/>
                  <a:pt x="8331719" y="2203450"/>
                  <a:pt x="8325369" y="2190750"/>
                </a:cubicBezTo>
                <a:cubicBezTo>
                  <a:pt x="8312669" y="2197100"/>
                  <a:pt x="8299969" y="2197100"/>
                  <a:pt x="8299969" y="2209800"/>
                </a:cubicBezTo>
                <a:cubicBezTo>
                  <a:pt x="8299969" y="2228850"/>
                  <a:pt x="8312669" y="2235200"/>
                  <a:pt x="8325369" y="2241550"/>
                </a:cubicBezTo>
                <a:cubicBezTo>
                  <a:pt x="8325369" y="2254250"/>
                  <a:pt x="8306319" y="2273300"/>
                  <a:pt x="8287269" y="2292350"/>
                </a:cubicBezTo>
                <a:cubicBezTo>
                  <a:pt x="8255519" y="2292350"/>
                  <a:pt x="8255519" y="2286000"/>
                  <a:pt x="8249169" y="2286000"/>
                </a:cubicBezTo>
                <a:cubicBezTo>
                  <a:pt x="8249169" y="2273300"/>
                  <a:pt x="8261869" y="2254250"/>
                  <a:pt x="8280919" y="2235200"/>
                </a:cubicBezTo>
                <a:cubicBezTo>
                  <a:pt x="8261869" y="2203450"/>
                  <a:pt x="8198369" y="2216150"/>
                  <a:pt x="8179319" y="2190750"/>
                </a:cubicBezTo>
                <a:cubicBezTo>
                  <a:pt x="8160269" y="2171700"/>
                  <a:pt x="8153919" y="2146300"/>
                  <a:pt x="8134869" y="2127250"/>
                </a:cubicBezTo>
                <a:cubicBezTo>
                  <a:pt x="8134869" y="2127250"/>
                  <a:pt x="8128519" y="2120900"/>
                  <a:pt x="8128519" y="2139950"/>
                </a:cubicBezTo>
                <a:cubicBezTo>
                  <a:pt x="8128519" y="2152650"/>
                  <a:pt x="8134869" y="2159000"/>
                  <a:pt x="8141219" y="2190750"/>
                </a:cubicBezTo>
                <a:cubicBezTo>
                  <a:pt x="8141219" y="2190750"/>
                  <a:pt x="8134869" y="2197100"/>
                  <a:pt x="8134869" y="2203450"/>
                </a:cubicBezTo>
                <a:cubicBezTo>
                  <a:pt x="8115819" y="2190750"/>
                  <a:pt x="8096769" y="2171700"/>
                  <a:pt x="8077719" y="2159000"/>
                </a:cubicBezTo>
                <a:cubicBezTo>
                  <a:pt x="8077719" y="2114550"/>
                  <a:pt x="8065019" y="2038350"/>
                  <a:pt x="8065019" y="2019300"/>
                </a:cubicBezTo>
                <a:cubicBezTo>
                  <a:pt x="8065019" y="1962150"/>
                  <a:pt x="8217419" y="1809750"/>
                  <a:pt x="8236469" y="1784350"/>
                </a:cubicBezTo>
                <a:cubicBezTo>
                  <a:pt x="8242819" y="1778000"/>
                  <a:pt x="8242819" y="1771650"/>
                  <a:pt x="8242819" y="1765300"/>
                </a:cubicBezTo>
                <a:cubicBezTo>
                  <a:pt x="8249169" y="1765300"/>
                  <a:pt x="8255519" y="1765300"/>
                  <a:pt x="8261869" y="1758950"/>
                </a:cubicBezTo>
                <a:cubicBezTo>
                  <a:pt x="8268219" y="1752600"/>
                  <a:pt x="8268219" y="1727200"/>
                  <a:pt x="8274569" y="1714500"/>
                </a:cubicBezTo>
                <a:cubicBezTo>
                  <a:pt x="8280919" y="1695450"/>
                  <a:pt x="8306319" y="1689100"/>
                  <a:pt x="8319019" y="1676400"/>
                </a:cubicBezTo>
                <a:lnTo>
                  <a:pt x="8338069" y="1676400"/>
                </a:lnTo>
                <a:close/>
                <a:moveTo>
                  <a:pt x="7093469" y="1733550"/>
                </a:moveTo>
                <a:cubicBezTo>
                  <a:pt x="7087119" y="1733550"/>
                  <a:pt x="7080769" y="1739900"/>
                  <a:pt x="7074419" y="1739900"/>
                </a:cubicBezTo>
                <a:lnTo>
                  <a:pt x="7074419" y="1714500"/>
                </a:lnTo>
                <a:cubicBezTo>
                  <a:pt x="7080769" y="1701800"/>
                  <a:pt x="7087119" y="1682750"/>
                  <a:pt x="7099819" y="1670050"/>
                </a:cubicBezTo>
                <a:cubicBezTo>
                  <a:pt x="7099819" y="1720850"/>
                  <a:pt x="7093469" y="1727200"/>
                  <a:pt x="7093469" y="1733550"/>
                </a:cubicBezTo>
                <a:close/>
                <a:moveTo>
                  <a:pt x="508518" y="1689100"/>
                </a:moveTo>
                <a:cubicBezTo>
                  <a:pt x="508518" y="1701800"/>
                  <a:pt x="489468" y="1733550"/>
                  <a:pt x="483118" y="1752600"/>
                </a:cubicBezTo>
                <a:cubicBezTo>
                  <a:pt x="483118" y="1739900"/>
                  <a:pt x="476768" y="1727200"/>
                  <a:pt x="476768" y="1708150"/>
                </a:cubicBezTo>
                <a:cubicBezTo>
                  <a:pt x="476768" y="1695450"/>
                  <a:pt x="495818" y="1682750"/>
                  <a:pt x="502168" y="1670050"/>
                </a:cubicBezTo>
                <a:cubicBezTo>
                  <a:pt x="502168" y="1676400"/>
                  <a:pt x="508518" y="1670050"/>
                  <a:pt x="508518" y="1689100"/>
                </a:cubicBezTo>
                <a:close/>
                <a:moveTo>
                  <a:pt x="4528068" y="1663700"/>
                </a:moveTo>
                <a:lnTo>
                  <a:pt x="4470918" y="1701800"/>
                </a:lnTo>
                <a:lnTo>
                  <a:pt x="4451868" y="1701800"/>
                </a:lnTo>
                <a:cubicBezTo>
                  <a:pt x="4458218" y="1689100"/>
                  <a:pt x="4470918" y="1676400"/>
                  <a:pt x="4477268" y="1663700"/>
                </a:cubicBezTo>
                <a:lnTo>
                  <a:pt x="4528068" y="1663700"/>
                </a:lnTo>
                <a:close/>
                <a:moveTo>
                  <a:pt x="4261368" y="1663700"/>
                </a:moveTo>
                <a:cubicBezTo>
                  <a:pt x="4261368" y="1657350"/>
                  <a:pt x="4267718" y="1651000"/>
                  <a:pt x="4274068" y="1657350"/>
                </a:cubicBezTo>
                <a:cubicBezTo>
                  <a:pt x="4274068" y="1657350"/>
                  <a:pt x="4267718" y="1663700"/>
                  <a:pt x="4261368" y="1663700"/>
                </a:cubicBezTo>
                <a:close/>
                <a:moveTo>
                  <a:pt x="1353068" y="1651000"/>
                </a:moveTo>
                <a:cubicBezTo>
                  <a:pt x="1378468" y="1689100"/>
                  <a:pt x="1403868" y="1733550"/>
                  <a:pt x="1416568" y="1778000"/>
                </a:cubicBezTo>
                <a:cubicBezTo>
                  <a:pt x="1359418" y="1752600"/>
                  <a:pt x="1359418" y="1701800"/>
                  <a:pt x="1353068" y="1651000"/>
                </a:cubicBezTo>
                <a:close/>
                <a:moveTo>
                  <a:pt x="8007869" y="1663700"/>
                </a:moveTo>
                <a:cubicBezTo>
                  <a:pt x="8007869" y="1682750"/>
                  <a:pt x="7906269" y="1708150"/>
                  <a:pt x="7893569" y="1720850"/>
                </a:cubicBezTo>
                <a:cubicBezTo>
                  <a:pt x="7887219" y="1708150"/>
                  <a:pt x="7887219" y="1695450"/>
                  <a:pt x="7874519" y="1682750"/>
                </a:cubicBezTo>
                <a:lnTo>
                  <a:pt x="7842769" y="1689100"/>
                </a:lnTo>
                <a:cubicBezTo>
                  <a:pt x="7849119" y="1701800"/>
                  <a:pt x="7861819" y="1714500"/>
                  <a:pt x="7861819" y="1727200"/>
                </a:cubicBezTo>
                <a:cubicBezTo>
                  <a:pt x="7861819" y="1727200"/>
                  <a:pt x="7830069" y="1758950"/>
                  <a:pt x="7817369" y="1797050"/>
                </a:cubicBezTo>
                <a:cubicBezTo>
                  <a:pt x="7817369" y="1803400"/>
                  <a:pt x="7817369" y="1809750"/>
                  <a:pt x="7798319" y="1809750"/>
                </a:cubicBezTo>
                <a:lnTo>
                  <a:pt x="7747519" y="1809750"/>
                </a:lnTo>
                <a:cubicBezTo>
                  <a:pt x="7798319" y="1720850"/>
                  <a:pt x="7842769" y="1790700"/>
                  <a:pt x="7842769" y="1714500"/>
                </a:cubicBezTo>
                <a:cubicBezTo>
                  <a:pt x="7842769" y="1701800"/>
                  <a:pt x="7836419" y="1689100"/>
                  <a:pt x="7830069" y="1676400"/>
                </a:cubicBezTo>
                <a:cubicBezTo>
                  <a:pt x="7874519" y="1670050"/>
                  <a:pt x="7950719" y="1644650"/>
                  <a:pt x="7969769" y="1644650"/>
                </a:cubicBezTo>
                <a:cubicBezTo>
                  <a:pt x="7969769" y="1644650"/>
                  <a:pt x="8007869" y="1651000"/>
                  <a:pt x="8007869" y="1663700"/>
                </a:cubicBezTo>
                <a:close/>
                <a:moveTo>
                  <a:pt x="6655319" y="1727200"/>
                </a:moveTo>
                <a:cubicBezTo>
                  <a:pt x="6648969" y="1708150"/>
                  <a:pt x="6648969" y="1682750"/>
                  <a:pt x="6642619" y="1663700"/>
                </a:cubicBezTo>
                <a:cubicBezTo>
                  <a:pt x="6642619" y="1663700"/>
                  <a:pt x="6642619" y="1644650"/>
                  <a:pt x="6655319" y="1644650"/>
                </a:cubicBezTo>
                <a:lnTo>
                  <a:pt x="6655319" y="1727200"/>
                </a:lnTo>
                <a:close/>
                <a:moveTo>
                  <a:pt x="5474218" y="1631950"/>
                </a:moveTo>
                <a:cubicBezTo>
                  <a:pt x="5505968" y="1651000"/>
                  <a:pt x="5531368" y="1682750"/>
                  <a:pt x="5556768" y="1714500"/>
                </a:cubicBezTo>
                <a:cubicBezTo>
                  <a:pt x="5531368" y="1714500"/>
                  <a:pt x="5474218" y="1663700"/>
                  <a:pt x="5461518" y="1631950"/>
                </a:cubicBezTo>
                <a:lnTo>
                  <a:pt x="5474218" y="1631950"/>
                </a:lnTo>
                <a:close/>
                <a:moveTo>
                  <a:pt x="3258068" y="1670050"/>
                </a:moveTo>
                <a:cubicBezTo>
                  <a:pt x="3239018" y="1670050"/>
                  <a:pt x="3226318" y="1657350"/>
                  <a:pt x="3207269" y="1657350"/>
                </a:cubicBezTo>
                <a:lnTo>
                  <a:pt x="3207269" y="1638300"/>
                </a:lnTo>
                <a:cubicBezTo>
                  <a:pt x="3232668" y="1612900"/>
                  <a:pt x="3258068" y="1638300"/>
                  <a:pt x="3283468" y="1644650"/>
                </a:cubicBezTo>
                <a:cubicBezTo>
                  <a:pt x="3283468" y="1651000"/>
                  <a:pt x="3270768" y="1670050"/>
                  <a:pt x="3258068" y="1670050"/>
                </a:cubicBezTo>
                <a:close/>
                <a:moveTo>
                  <a:pt x="7144269" y="1619250"/>
                </a:moveTo>
                <a:cubicBezTo>
                  <a:pt x="7144269" y="1625600"/>
                  <a:pt x="7137919" y="1625600"/>
                  <a:pt x="7137919" y="1619250"/>
                </a:cubicBezTo>
                <a:lnTo>
                  <a:pt x="7144269" y="1619250"/>
                </a:lnTo>
                <a:close/>
                <a:moveTo>
                  <a:pt x="5944118" y="1689100"/>
                </a:moveTo>
                <a:cubicBezTo>
                  <a:pt x="5937768" y="1670050"/>
                  <a:pt x="5918718" y="1644650"/>
                  <a:pt x="5912368" y="1619250"/>
                </a:cubicBezTo>
                <a:cubicBezTo>
                  <a:pt x="5925068" y="1631950"/>
                  <a:pt x="5950468" y="1663700"/>
                  <a:pt x="5944118" y="1689100"/>
                </a:cubicBezTo>
                <a:close/>
                <a:moveTo>
                  <a:pt x="1715018" y="1625600"/>
                </a:moveTo>
                <a:cubicBezTo>
                  <a:pt x="1708668" y="1625600"/>
                  <a:pt x="1695968" y="1631950"/>
                  <a:pt x="1651518" y="1631950"/>
                </a:cubicBezTo>
                <a:cubicBezTo>
                  <a:pt x="1651518" y="1625600"/>
                  <a:pt x="1664218" y="1625600"/>
                  <a:pt x="1670568" y="1619250"/>
                </a:cubicBezTo>
                <a:lnTo>
                  <a:pt x="1715018" y="1625600"/>
                </a:lnTo>
                <a:close/>
                <a:moveTo>
                  <a:pt x="1537218" y="1670050"/>
                </a:moveTo>
                <a:cubicBezTo>
                  <a:pt x="1549918" y="1657350"/>
                  <a:pt x="1575318" y="1638300"/>
                  <a:pt x="1588018" y="1619250"/>
                </a:cubicBezTo>
                <a:cubicBezTo>
                  <a:pt x="1588018" y="1644650"/>
                  <a:pt x="1562618" y="1663700"/>
                  <a:pt x="1537218" y="1670050"/>
                </a:cubicBezTo>
                <a:close/>
                <a:moveTo>
                  <a:pt x="6617219" y="1682750"/>
                </a:moveTo>
                <a:lnTo>
                  <a:pt x="6617219" y="1746250"/>
                </a:lnTo>
                <a:cubicBezTo>
                  <a:pt x="6610869" y="1746250"/>
                  <a:pt x="6604519" y="1752600"/>
                  <a:pt x="6591819" y="1752600"/>
                </a:cubicBezTo>
                <a:cubicBezTo>
                  <a:pt x="6579119" y="1752600"/>
                  <a:pt x="6534669" y="1714500"/>
                  <a:pt x="6502919" y="1714500"/>
                </a:cubicBezTo>
                <a:cubicBezTo>
                  <a:pt x="6502919" y="1689100"/>
                  <a:pt x="6502919" y="1657350"/>
                  <a:pt x="6496569" y="1625600"/>
                </a:cubicBezTo>
                <a:cubicBezTo>
                  <a:pt x="6528319" y="1619250"/>
                  <a:pt x="6572769" y="1612900"/>
                  <a:pt x="6585469" y="1612900"/>
                </a:cubicBezTo>
                <a:cubicBezTo>
                  <a:pt x="6604519" y="1612900"/>
                  <a:pt x="6617219" y="1670050"/>
                  <a:pt x="6617219" y="1682750"/>
                </a:cubicBezTo>
                <a:close/>
                <a:moveTo>
                  <a:pt x="10605019" y="1663700"/>
                </a:moveTo>
                <a:cubicBezTo>
                  <a:pt x="10605019" y="1682750"/>
                  <a:pt x="10585969" y="1714500"/>
                  <a:pt x="10579619" y="1733550"/>
                </a:cubicBezTo>
                <a:cubicBezTo>
                  <a:pt x="10566919" y="1727200"/>
                  <a:pt x="10503419" y="1663700"/>
                  <a:pt x="10503419" y="1644650"/>
                </a:cubicBezTo>
                <a:cubicBezTo>
                  <a:pt x="10503419" y="1625600"/>
                  <a:pt x="10516119" y="1606550"/>
                  <a:pt x="10528819" y="1606550"/>
                </a:cubicBezTo>
                <a:cubicBezTo>
                  <a:pt x="10560569" y="1606550"/>
                  <a:pt x="10605019" y="1625600"/>
                  <a:pt x="10605019" y="1663700"/>
                </a:cubicBezTo>
                <a:close/>
                <a:moveTo>
                  <a:pt x="5118618" y="1625600"/>
                </a:moveTo>
                <a:cubicBezTo>
                  <a:pt x="5112268" y="1619250"/>
                  <a:pt x="5093218" y="1619250"/>
                  <a:pt x="5093218" y="1619250"/>
                </a:cubicBezTo>
                <a:cubicBezTo>
                  <a:pt x="5099568" y="1606550"/>
                  <a:pt x="5112268" y="1612900"/>
                  <a:pt x="5118618" y="1612900"/>
                </a:cubicBezTo>
                <a:lnTo>
                  <a:pt x="5124968" y="1612900"/>
                </a:lnTo>
                <a:cubicBezTo>
                  <a:pt x="5124968" y="1612900"/>
                  <a:pt x="5124968" y="1619250"/>
                  <a:pt x="5118618" y="1625600"/>
                </a:cubicBezTo>
                <a:close/>
                <a:moveTo>
                  <a:pt x="2826269" y="1676400"/>
                </a:moveTo>
                <a:lnTo>
                  <a:pt x="2826269" y="1638300"/>
                </a:lnTo>
                <a:cubicBezTo>
                  <a:pt x="2845319" y="1651000"/>
                  <a:pt x="2877069" y="1663700"/>
                  <a:pt x="2889769" y="1695450"/>
                </a:cubicBezTo>
                <a:cubicBezTo>
                  <a:pt x="2902469" y="1714500"/>
                  <a:pt x="2896119" y="1752600"/>
                  <a:pt x="2902469" y="1778000"/>
                </a:cubicBezTo>
                <a:cubicBezTo>
                  <a:pt x="2902469" y="1803400"/>
                  <a:pt x="2934219" y="1841500"/>
                  <a:pt x="2934219" y="1854200"/>
                </a:cubicBezTo>
                <a:cubicBezTo>
                  <a:pt x="2934219" y="1924050"/>
                  <a:pt x="2756419" y="1987550"/>
                  <a:pt x="2743719" y="1987550"/>
                </a:cubicBezTo>
                <a:cubicBezTo>
                  <a:pt x="2686569" y="1987550"/>
                  <a:pt x="2642119" y="1905000"/>
                  <a:pt x="2635769" y="1879600"/>
                </a:cubicBezTo>
                <a:cubicBezTo>
                  <a:pt x="2654819" y="1860550"/>
                  <a:pt x="2661169" y="1873250"/>
                  <a:pt x="2680219" y="1873250"/>
                </a:cubicBezTo>
                <a:cubicBezTo>
                  <a:pt x="2680219" y="1873250"/>
                  <a:pt x="2686569" y="1873250"/>
                  <a:pt x="2686569" y="1860550"/>
                </a:cubicBezTo>
                <a:cubicBezTo>
                  <a:pt x="2686569" y="1841500"/>
                  <a:pt x="2661169" y="1828800"/>
                  <a:pt x="2642119" y="1835150"/>
                </a:cubicBezTo>
                <a:cubicBezTo>
                  <a:pt x="2635769" y="1803400"/>
                  <a:pt x="2642119" y="1765300"/>
                  <a:pt x="2642119" y="1727200"/>
                </a:cubicBezTo>
                <a:cubicBezTo>
                  <a:pt x="2661169" y="1733550"/>
                  <a:pt x="2731019" y="1733550"/>
                  <a:pt x="2731019" y="1727200"/>
                </a:cubicBezTo>
                <a:cubicBezTo>
                  <a:pt x="2731019" y="1689100"/>
                  <a:pt x="2680219" y="1663700"/>
                  <a:pt x="2661169" y="1663700"/>
                </a:cubicBezTo>
                <a:cubicBezTo>
                  <a:pt x="2648469" y="1663700"/>
                  <a:pt x="2623069" y="1701800"/>
                  <a:pt x="2604019" y="1714500"/>
                </a:cubicBezTo>
                <a:cubicBezTo>
                  <a:pt x="2616719" y="1682750"/>
                  <a:pt x="2699269" y="1606550"/>
                  <a:pt x="2711969" y="1606550"/>
                </a:cubicBezTo>
                <a:cubicBezTo>
                  <a:pt x="2731019" y="1606550"/>
                  <a:pt x="2788169" y="1651000"/>
                  <a:pt x="2826269" y="1676400"/>
                </a:cubicBezTo>
                <a:close/>
                <a:moveTo>
                  <a:pt x="7245869" y="1600200"/>
                </a:moveTo>
                <a:cubicBezTo>
                  <a:pt x="7245869" y="1606550"/>
                  <a:pt x="7245869" y="1619250"/>
                  <a:pt x="7252219" y="1657350"/>
                </a:cubicBezTo>
                <a:cubicBezTo>
                  <a:pt x="7239519" y="1651000"/>
                  <a:pt x="7226819" y="1638300"/>
                  <a:pt x="7214119" y="1631950"/>
                </a:cubicBezTo>
                <a:cubicBezTo>
                  <a:pt x="7214119" y="1625600"/>
                  <a:pt x="7226819" y="1619250"/>
                  <a:pt x="7226819" y="1606550"/>
                </a:cubicBezTo>
                <a:cubicBezTo>
                  <a:pt x="7226819" y="1606550"/>
                  <a:pt x="7220469" y="1600200"/>
                  <a:pt x="7214119" y="1600200"/>
                </a:cubicBezTo>
                <a:lnTo>
                  <a:pt x="7245869" y="1600200"/>
                </a:lnTo>
                <a:close/>
                <a:moveTo>
                  <a:pt x="7163319" y="1606550"/>
                </a:moveTo>
                <a:cubicBezTo>
                  <a:pt x="7169669" y="1600200"/>
                  <a:pt x="7182369" y="1600200"/>
                  <a:pt x="7188719" y="1600200"/>
                </a:cubicBezTo>
                <a:cubicBezTo>
                  <a:pt x="7182369" y="1600200"/>
                  <a:pt x="7169669" y="1606550"/>
                  <a:pt x="7163319" y="1606550"/>
                </a:cubicBezTo>
                <a:close/>
                <a:moveTo>
                  <a:pt x="826018" y="1638300"/>
                </a:moveTo>
                <a:cubicBezTo>
                  <a:pt x="826018" y="1651000"/>
                  <a:pt x="819668" y="1720850"/>
                  <a:pt x="813318" y="1765300"/>
                </a:cubicBezTo>
                <a:cubicBezTo>
                  <a:pt x="800618" y="1752600"/>
                  <a:pt x="794268" y="1727200"/>
                  <a:pt x="781568" y="1714500"/>
                </a:cubicBezTo>
                <a:cubicBezTo>
                  <a:pt x="762518" y="1682750"/>
                  <a:pt x="711718" y="1631950"/>
                  <a:pt x="724418" y="1612900"/>
                </a:cubicBezTo>
                <a:cubicBezTo>
                  <a:pt x="749818" y="1612900"/>
                  <a:pt x="787918" y="1600200"/>
                  <a:pt x="800618" y="1600200"/>
                </a:cubicBezTo>
                <a:cubicBezTo>
                  <a:pt x="832368" y="1600200"/>
                  <a:pt x="826018" y="1638300"/>
                  <a:pt x="826018" y="1638300"/>
                </a:cubicBezTo>
                <a:close/>
                <a:moveTo>
                  <a:pt x="6280668" y="1625600"/>
                </a:moveTo>
                <a:cubicBezTo>
                  <a:pt x="6280668" y="1612900"/>
                  <a:pt x="6274318" y="1600200"/>
                  <a:pt x="6280668" y="1593850"/>
                </a:cubicBezTo>
                <a:lnTo>
                  <a:pt x="6280668" y="1625600"/>
                </a:lnTo>
                <a:close/>
                <a:moveTo>
                  <a:pt x="1594368" y="1606550"/>
                </a:moveTo>
                <a:cubicBezTo>
                  <a:pt x="1600718" y="1600200"/>
                  <a:pt x="1600718" y="1593850"/>
                  <a:pt x="1607068" y="1587500"/>
                </a:cubicBezTo>
                <a:cubicBezTo>
                  <a:pt x="1607068" y="1593850"/>
                  <a:pt x="1600718" y="1606550"/>
                  <a:pt x="1594368" y="1606550"/>
                </a:cubicBezTo>
                <a:close/>
                <a:moveTo>
                  <a:pt x="6020318" y="1612900"/>
                </a:moveTo>
                <a:cubicBezTo>
                  <a:pt x="6020318" y="1593850"/>
                  <a:pt x="6039368" y="1587500"/>
                  <a:pt x="6058418" y="1587500"/>
                </a:cubicBezTo>
                <a:cubicBezTo>
                  <a:pt x="6045718" y="1600200"/>
                  <a:pt x="6033018" y="1606550"/>
                  <a:pt x="6020318" y="1612900"/>
                </a:cubicBezTo>
                <a:close/>
                <a:moveTo>
                  <a:pt x="4566168" y="1587500"/>
                </a:moveTo>
                <a:cubicBezTo>
                  <a:pt x="4566168" y="1593850"/>
                  <a:pt x="4566168" y="1600200"/>
                  <a:pt x="4547118" y="1600200"/>
                </a:cubicBezTo>
                <a:lnTo>
                  <a:pt x="4509018" y="1600200"/>
                </a:lnTo>
                <a:lnTo>
                  <a:pt x="4515368" y="1581150"/>
                </a:lnTo>
                <a:cubicBezTo>
                  <a:pt x="4540768" y="1581150"/>
                  <a:pt x="4553468" y="1587500"/>
                  <a:pt x="4566168" y="1587500"/>
                </a:cubicBezTo>
                <a:close/>
                <a:moveTo>
                  <a:pt x="527568" y="1593850"/>
                </a:moveTo>
                <a:cubicBezTo>
                  <a:pt x="527568" y="1612900"/>
                  <a:pt x="521218" y="1625600"/>
                  <a:pt x="508518" y="1631950"/>
                </a:cubicBezTo>
                <a:cubicBezTo>
                  <a:pt x="508518" y="1606550"/>
                  <a:pt x="514868" y="1593850"/>
                  <a:pt x="521218" y="1581150"/>
                </a:cubicBezTo>
                <a:cubicBezTo>
                  <a:pt x="521218" y="1587500"/>
                  <a:pt x="527568" y="1581150"/>
                  <a:pt x="527568" y="1593850"/>
                </a:cubicBezTo>
                <a:close/>
                <a:moveTo>
                  <a:pt x="1518168" y="1600200"/>
                </a:moveTo>
                <a:cubicBezTo>
                  <a:pt x="1499118" y="1612900"/>
                  <a:pt x="1461018" y="1644650"/>
                  <a:pt x="1461018" y="1670050"/>
                </a:cubicBezTo>
                <a:cubicBezTo>
                  <a:pt x="1461018" y="1682750"/>
                  <a:pt x="1480068" y="1714500"/>
                  <a:pt x="1486418" y="1752600"/>
                </a:cubicBezTo>
                <a:cubicBezTo>
                  <a:pt x="1448318" y="1714500"/>
                  <a:pt x="1410218" y="1625600"/>
                  <a:pt x="1397518" y="1581150"/>
                </a:cubicBezTo>
                <a:cubicBezTo>
                  <a:pt x="1410218" y="1581150"/>
                  <a:pt x="1429268" y="1581150"/>
                  <a:pt x="1505468" y="1574800"/>
                </a:cubicBezTo>
                <a:cubicBezTo>
                  <a:pt x="1505468" y="1581150"/>
                  <a:pt x="1511818" y="1593850"/>
                  <a:pt x="1518168" y="1600200"/>
                </a:cubicBezTo>
                <a:close/>
                <a:moveTo>
                  <a:pt x="4959868" y="1581150"/>
                </a:moveTo>
                <a:lnTo>
                  <a:pt x="4959868" y="1606550"/>
                </a:lnTo>
                <a:cubicBezTo>
                  <a:pt x="4947168" y="1600200"/>
                  <a:pt x="4940818" y="1587500"/>
                  <a:pt x="4940818" y="1568450"/>
                </a:cubicBezTo>
                <a:cubicBezTo>
                  <a:pt x="4947168" y="1568450"/>
                  <a:pt x="4953518" y="1574800"/>
                  <a:pt x="4959868" y="1581150"/>
                </a:cubicBezTo>
                <a:close/>
                <a:moveTo>
                  <a:pt x="4883668" y="1612900"/>
                </a:moveTo>
                <a:cubicBezTo>
                  <a:pt x="4883668" y="1600200"/>
                  <a:pt x="4877318" y="1587500"/>
                  <a:pt x="4883668" y="1568450"/>
                </a:cubicBezTo>
                <a:cubicBezTo>
                  <a:pt x="4902718" y="1574800"/>
                  <a:pt x="4902718" y="1587500"/>
                  <a:pt x="4902718" y="1587500"/>
                </a:cubicBezTo>
                <a:cubicBezTo>
                  <a:pt x="4902718" y="1606550"/>
                  <a:pt x="4902718" y="1606550"/>
                  <a:pt x="4883668" y="1612900"/>
                </a:cubicBezTo>
                <a:close/>
                <a:moveTo>
                  <a:pt x="4985268" y="1606550"/>
                </a:moveTo>
                <a:cubicBezTo>
                  <a:pt x="4985268" y="1606550"/>
                  <a:pt x="4985268" y="1562100"/>
                  <a:pt x="4991618" y="1562100"/>
                </a:cubicBezTo>
                <a:cubicBezTo>
                  <a:pt x="4991618" y="1568450"/>
                  <a:pt x="4997968" y="1574800"/>
                  <a:pt x="4985268" y="1606550"/>
                </a:cubicBezTo>
                <a:close/>
                <a:moveTo>
                  <a:pt x="4763018" y="1606550"/>
                </a:moveTo>
                <a:cubicBezTo>
                  <a:pt x="4763018" y="1600200"/>
                  <a:pt x="4756668" y="1593850"/>
                  <a:pt x="4756668" y="1581150"/>
                </a:cubicBezTo>
                <a:cubicBezTo>
                  <a:pt x="4756668" y="1562100"/>
                  <a:pt x="4763018" y="1562100"/>
                  <a:pt x="4775718" y="1562100"/>
                </a:cubicBezTo>
                <a:cubicBezTo>
                  <a:pt x="4775718" y="1581150"/>
                  <a:pt x="4801118" y="1581150"/>
                  <a:pt x="4763018" y="1606550"/>
                </a:cubicBezTo>
                <a:close/>
                <a:moveTo>
                  <a:pt x="2045218" y="1587500"/>
                </a:moveTo>
                <a:cubicBezTo>
                  <a:pt x="2038868" y="1581150"/>
                  <a:pt x="2007118" y="1555750"/>
                  <a:pt x="2038868" y="1562100"/>
                </a:cubicBezTo>
                <a:cubicBezTo>
                  <a:pt x="2038868" y="1574800"/>
                  <a:pt x="2045218" y="1581150"/>
                  <a:pt x="2045218" y="1587500"/>
                </a:cubicBezTo>
                <a:close/>
                <a:moveTo>
                  <a:pt x="4839218" y="1555750"/>
                </a:moveTo>
                <a:cubicBezTo>
                  <a:pt x="4845568" y="1568450"/>
                  <a:pt x="4851918" y="1587500"/>
                  <a:pt x="4851918" y="1600200"/>
                </a:cubicBezTo>
                <a:lnTo>
                  <a:pt x="4813818" y="1600200"/>
                </a:lnTo>
                <a:lnTo>
                  <a:pt x="4820168" y="1555750"/>
                </a:lnTo>
                <a:lnTo>
                  <a:pt x="4839218" y="1555750"/>
                </a:lnTo>
                <a:close/>
                <a:moveTo>
                  <a:pt x="197368" y="1543050"/>
                </a:moveTo>
                <a:cubicBezTo>
                  <a:pt x="210068" y="1562100"/>
                  <a:pt x="216418" y="1581150"/>
                  <a:pt x="222768" y="1600200"/>
                </a:cubicBezTo>
                <a:cubicBezTo>
                  <a:pt x="210068" y="1593850"/>
                  <a:pt x="197368" y="1581150"/>
                  <a:pt x="184668" y="1568450"/>
                </a:cubicBezTo>
                <a:cubicBezTo>
                  <a:pt x="178318" y="1574800"/>
                  <a:pt x="171968" y="1568450"/>
                  <a:pt x="171968" y="1587500"/>
                </a:cubicBezTo>
                <a:cubicBezTo>
                  <a:pt x="171968" y="1600200"/>
                  <a:pt x="197368" y="1612900"/>
                  <a:pt x="197368" y="1631950"/>
                </a:cubicBezTo>
                <a:cubicBezTo>
                  <a:pt x="197368" y="1644650"/>
                  <a:pt x="191018" y="1651000"/>
                  <a:pt x="184668" y="1663700"/>
                </a:cubicBezTo>
                <a:cubicBezTo>
                  <a:pt x="165618" y="1695450"/>
                  <a:pt x="102118" y="1758950"/>
                  <a:pt x="89418" y="1758950"/>
                </a:cubicBezTo>
                <a:cubicBezTo>
                  <a:pt x="70368" y="1758950"/>
                  <a:pt x="83068" y="1746250"/>
                  <a:pt x="64018" y="1746250"/>
                </a:cubicBezTo>
                <a:cubicBezTo>
                  <a:pt x="51318" y="1746250"/>
                  <a:pt x="51318" y="1765300"/>
                  <a:pt x="44968" y="1771650"/>
                </a:cubicBezTo>
                <a:cubicBezTo>
                  <a:pt x="44968" y="1752600"/>
                  <a:pt x="38618" y="1727200"/>
                  <a:pt x="38618" y="1701800"/>
                </a:cubicBezTo>
                <a:cubicBezTo>
                  <a:pt x="32268" y="1682750"/>
                  <a:pt x="6868" y="1682750"/>
                  <a:pt x="19568" y="1631950"/>
                </a:cubicBezTo>
                <a:cubicBezTo>
                  <a:pt x="51318" y="1663700"/>
                  <a:pt x="44968" y="1708150"/>
                  <a:pt x="102118" y="1733550"/>
                </a:cubicBezTo>
                <a:cubicBezTo>
                  <a:pt x="146568" y="1689100"/>
                  <a:pt x="184668" y="1663700"/>
                  <a:pt x="184668" y="1625600"/>
                </a:cubicBezTo>
                <a:cubicBezTo>
                  <a:pt x="184668" y="1612900"/>
                  <a:pt x="171968" y="1606550"/>
                  <a:pt x="171968" y="1593850"/>
                </a:cubicBezTo>
                <a:lnTo>
                  <a:pt x="171968" y="1543050"/>
                </a:lnTo>
                <a:lnTo>
                  <a:pt x="197368" y="1543050"/>
                </a:lnTo>
                <a:close/>
                <a:moveTo>
                  <a:pt x="5220218" y="1536700"/>
                </a:moveTo>
                <a:cubicBezTo>
                  <a:pt x="5239268" y="1562100"/>
                  <a:pt x="5296418" y="1593850"/>
                  <a:pt x="5321818" y="1600200"/>
                </a:cubicBezTo>
                <a:lnTo>
                  <a:pt x="5220218" y="1600200"/>
                </a:lnTo>
                <a:cubicBezTo>
                  <a:pt x="5213868" y="1606550"/>
                  <a:pt x="5207518" y="1612900"/>
                  <a:pt x="5207518" y="1625600"/>
                </a:cubicBezTo>
                <a:cubicBezTo>
                  <a:pt x="5213868" y="1625600"/>
                  <a:pt x="5207518" y="1631950"/>
                  <a:pt x="5220218" y="1631950"/>
                </a:cubicBezTo>
                <a:cubicBezTo>
                  <a:pt x="5239268" y="1631950"/>
                  <a:pt x="5245618" y="1619250"/>
                  <a:pt x="5251968" y="1619250"/>
                </a:cubicBezTo>
                <a:cubicBezTo>
                  <a:pt x="5245618" y="1631950"/>
                  <a:pt x="5226568" y="1631950"/>
                  <a:pt x="5226568" y="1651000"/>
                </a:cubicBezTo>
                <a:cubicBezTo>
                  <a:pt x="5226568" y="1663700"/>
                  <a:pt x="5258318" y="1733550"/>
                  <a:pt x="5277368" y="1771650"/>
                </a:cubicBezTo>
                <a:cubicBezTo>
                  <a:pt x="5271018" y="1778000"/>
                  <a:pt x="5271018" y="1784350"/>
                  <a:pt x="5264668" y="1790700"/>
                </a:cubicBezTo>
                <a:cubicBezTo>
                  <a:pt x="5245618" y="1778000"/>
                  <a:pt x="5220218" y="1758950"/>
                  <a:pt x="5201168" y="1746250"/>
                </a:cubicBezTo>
                <a:cubicBezTo>
                  <a:pt x="5201168" y="1739900"/>
                  <a:pt x="5201168" y="1727200"/>
                  <a:pt x="5188468" y="1714500"/>
                </a:cubicBezTo>
                <a:cubicBezTo>
                  <a:pt x="5150368" y="1708150"/>
                  <a:pt x="5105918" y="1689100"/>
                  <a:pt x="5061468" y="1676400"/>
                </a:cubicBezTo>
                <a:cubicBezTo>
                  <a:pt x="5055118" y="1682750"/>
                  <a:pt x="5055118" y="1695450"/>
                  <a:pt x="5048768" y="1708150"/>
                </a:cubicBezTo>
                <a:cubicBezTo>
                  <a:pt x="5048768" y="1657350"/>
                  <a:pt x="5048768" y="1600200"/>
                  <a:pt x="5061468" y="1549400"/>
                </a:cubicBezTo>
                <a:cubicBezTo>
                  <a:pt x="5055118" y="1612900"/>
                  <a:pt x="5055118" y="1651000"/>
                  <a:pt x="5112268" y="1651000"/>
                </a:cubicBezTo>
                <a:cubicBezTo>
                  <a:pt x="5131318" y="1651000"/>
                  <a:pt x="5150368" y="1631950"/>
                  <a:pt x="5163068" y="1612900"/>
                </a:cubicBezTo>
                <a:cubicBezTo>
                  <a:pt x="5137668" y="1600200"/>
                  <a:pt x="5105918" y="1587500"/>
                  <a:pt x="5074168" y="1581150"/>
                </a:cubicBezTo>
                <a:cubicBezTo>
                  <a:pt x="5105918" y="1555750"/>
                  <a:pt x="5156718" y="1536700"/>
                  <a:pt x="5194818" y="1536700"/>
                </a:cubicBezTo>
                <a:lnTo>
                  <a:pt x="5220218" y="1536700"/>
                </a:lnTo>
                <a:close/>
                <a:moveTo>
                  <a:pt x="3842268" y="1568450"/>
                </a:moveTo>
                <a:cubicBezTo>
                  <a:pt x="3867668" y="1574800"/>
                  <a:pt x="3912118" y="1562100"/>
                  <a:pt x="3950218" y="1581150"/>
                </a:cubicBezTo>
                <a:cubicBezTo>
                  <a:pt x="4007368" y="1612900"/>
                  <a:pt x="4045468" y="1676400"/>
                  <a:pt x="4089918" y="1701800"/>
                </a:cubicBezTo>
                <a:lnTo>
                  <a:pt x="4032768" y="1701800"/>
                </a:lnTo>
                <a:cubicBezTo>
                  <a:pt x="3975618" y="1682750"/>
                  <a:pt x="3886718" y="1689100"/>
                  <a:pt x="3835918" y="1625600"/>
                </a:cubicBezTo>
                <a:cubicBezTo>
                  <a:pt x="3829568" y="1631950"/>
                  <a:pt x="3823218" y="1644650"/>
                  <a:pt x="3816868" y="1657350"/>
                </a:cubicBezTo>
                <a:lnTo>
                  <a:pt x="3785118" y="1657350"/>
                </a:lnTo>
                <a:cubicBezTo>
                  <a:pt x="3810518" y="1625600"/>
                  <a:pt x="3785118" y="1562100"/>
                  <a:pt x="3785118" y="1536700"/>
                </a:cubicBezTo>
                <a:cubicBezTo>
                  <a:pt x="3804168" y="1543050"/>
                  <a:pt x="3816868" y="1562100"/>
                  <a:pt x="3842268" y="1568450"/>
                </a:cubicBezTo>
                <a:close/>
                <a:moveTo>
                  <a:pt x="3340618" y="1536700"/>
                </a:moveTo>
                <a:cubicBezTo>
                  <a:pt x="3334268" y="1543050"/>
                  <a:pt x="3315218" y="1543050"/>
                  <a:pt x="3315218" y="1536700"/>
                </a:cubicBezTo>
                <a:lnTo>
                  <a:pt x="3340618" y="1536700"/>
                </a:lnTo>
                <a:close/>
                <a:moveTo>
                  <a:pt x="5055118" y="1536700"/>
                </a:moveTo>
                <a:cubicBezTo>
                  <a:pt x="5055118" y="1530350"/>
                  <a:pt x="5042418" y="1524000"/>
                  <a:pt x="5042418" y="1517650"/>
                </a:cubicBezTo>
                <a:cubicBezTo>
                  <a:pt x="5048768" y="1517650"/>
                  <a:pt x="5055118" y="1530350"/>
                  <a:pt x="5055118" y="1536700"/>
                </a:cubicBezTo>
                <a:close/>
                <a:moveTo>
                  <a:pt x="4515368" y="1517650"/>
                </a:moveTo>
                <a:cubicBezTo>
                  <a:pt x="4528068" y="1536700"/>
                  <a:pt x="4540768" y="1543050"/>
                  <a:pt x="4547118" y="1543050"/>
                </a:cubicBezTo>
                <a:cubicBezTo>
                  <a:pt x="4559818" y="1543050"/>
                  <a:pt x="4566168" y="1536700"/>
                  <a:pt x="4566168" y="1517650"/>
                </a:cubicBezTo>
                <a:lnTo>
                  <a:pt x="4604268" y="1517650"/>
                </a:lnTo>
                <a:cubicBezTo>
                  <a:pt x="4604268" y="1524000"/>
                  <a:pt x="4604268" y="1536700"/>
                  <a:pt x="4610618" y="1543050"/>
                </a:cubicBezTo>
                <a:cubicBezTo>
                  <a:pt x="4591568" y="1549400"/>
                  <a:pt x="4553468" y="1568450"/>
                  <a:pt x="4540768" y="1568450"/>
                </a:cubicBezTo>
                <a:cubicBezTo>
                  <a:pt x="4528068" y="1568450"/>
                  <a:pt x="4470918" y="1549400"/>
                  <a:pt x="4451868" y="1562100"/>
                </a:cubicBezTo>
                <a:lnTo>
                  <a:pt x="4451868" y="1517650"/>
                </a:lnTo>
                <a:lnTo>
                  <a:pt x="4515368" y="1517650"/>
                </a:lnTo>
                <a:close/>
                <a:moveTo>
                  <a:pt x="4312168" y="1536700"/>
                </a:moveTo>
                <a:cubicBezTo>
                  <a:pt x="4267718" y="1581150"/>
                  <a:pt x="4191518" y="1651000"/>
                  <a:pt x="4134368" y="1670050"/>
                </a:cubicBezTo>
                <a:cubicBezTo>
                  <a:pt x="4159768" y="1619250"/>
                  <a:pt x="4255018" y="1581150"/>
                  <a:pt x="4280418" y="1517650"/>
                </a:cubicBezTo>
                <a:cubicBezTo>
                  <a:pt x="4286768" y="1517650"/>
                  <a:pt x="4299468" y="1530350"/>
                  <a:pt x="4312168" y="1536700"/>
                </a:cubicBezTo>
                <a:close/>
                <a:moveTo>
                  <a:pt x="7303019" y="1517650"/>
                </a:moveTo>
                <a:cubicBezTo>
                  <a:pt x="7303019" y="1536700"/>
                  <a:pt x="7322069" y="1568450"/>
                  <a:pt x="7322069" y="1581150"/>
                </a:cubicBezTo>
                <a:cubicBezTo>
                  <a:pt x="7322069" y="1600200"/>
                  <a:pt x="7309369" y="1644650"/>
                  <a:pt x="7290319" y="1676400"/>
                </a:cubicBezTo>
                <a:cubicBezTo>
                  <a:pt x="7283969" y="1670050"/>
                  <a:pt x="7283969" y="1676400"/>
                  <a:pt x="7283969" y="1657350"/>
                </a:cubicBezTo>
                <a:cubicBezTo>
                  <a:pt x="7283969" y="1644650"/>
                  <a:pt x="7296669" y="1612900"/>
                  <a:pt x="7296669" y="1587500"/>
                </a:cubicBezTo>
                <a:cubicBezTo>
                  <a:pt x="7283969" y="1606550"/>
                  <a:pt x="7277619" y="1625600"/>
                  <a:pt x="7271269" y="1638300"/>
                </a:cubicBezTo>
                <a:cubicBezTo>
                  <a:pt x="7271269" y="1619250"/>
                  <a:pt x="7264919" y="1587500"/>
                  <a:pt x="7252219" y="1568450"/>
                </a:cubicBezTo>
                <a:cubicBezTo>
                  <a:pt x="7239519" y="1543050"/>
                  <a:pt x="7220469" y="1536700"/>
                  <a:pt x="7207769" y="1524000"/>
                </a:cubicBezTo>
                <a:cubicBezTo>
                  <a:pt x="7220469" y="1511300"/>
                  <a:pt x="7226819" y="1511300"/>
                  <a:pt x="7245869" y="1511300"/>
                </a:cubicBezTo>
                <a:cubicBezTo>
                  <a:pt x="7258569" y="1511300"/>
                  <a:pt x="7283969" y="1517650"/>
                  <a:pt x="7303019" y="1517650"/>
                </a:cubicBezTo>
                <a:close/>
                <a:moveTo>
                  <a:pt x="6102868" y="1574800"/>
                </a:moveTo>
                <a:cubicBezTo>
                  <a:pt x="6090168" y="1568450"/>
                  <a:pt x="6083818" y="1549400"/>
                  <a:pt x="6071118" y="1549400"/>
                </a:cubicBezTo>
                <a:cubicBezTo>
                  <a:pt x="6033018" y="1549400"/>
                  <a:pt x="6007618" y="1606550"/>
                  <a:pt x="6007618" y="1606550"/>
                </a:cubicBezTo>
                <a:cubicBezTo>
                  <a:pt x="6007618" y="1657350"/>
                  <a:pt x="6052068" y="1695450"/>
                  <a:pt x="6020318" y="1746250"/>
                </a:cubicBezTo>
                <a:cubicBezTo>
                  <a:pt x="6020318" y="1739900"/>
                  <a:pt x="6020318" y="1727200"/>
                  <a:pt x="6013968" y="1720850"/>
                </a:cubicBezTo>
                <a:cubicBezTo>
                  <a:pt x="5988568" y="1695450"/>
                  <a:pt x="5931418" y="1606550"/>
                  <a:pt x="5925068" y="1574800"/>
                </a:cubicBezTo>
                <a:cubicBezTo>
                  <a:pt x="5969518" y="1549400"/>
                  <a:pt x="6039368" y="1511300"/>
                  <a:pt x="6058418" y="1511300"/>
                </a:cubicBezTo>
                <a:cubicBezTo>
                  <a:pt x="6090168" y="1511300"/>
                  <a:pt x="6096518" y="1555750"/>
                  <a:pt x="6102868" y="1574800"/>
                </a:cubicBezTo>
                <a:close/>
                <a:moveTo>
                  <a:pt x="3766068" y="1562100"/>
                </a:moveTo>
                <a:cubicBezTo>
                  <a:pt x="3766068" y="1574800"/>
                  <a:pt x="3753368" y="1625600"/>
                  <a:pt x="3740668" y="1651000"/>
                </a:cubicBezTo>
                <a:cubicBezTo>
                  <a:pt x="3721618" y="1663700"/>
                  <a:pt x="3689868" y="1676400"/>
                  <a:pt x="3645418" y="1695450"/>
                </a:cubicBezTo>
                <a:lnTo>
                  <a:pt x="3645418" y="1631950"/>
                </a:lnTo>
                <a:cubicBezTo>
                  <a:pt x="3664468" y="1619250"/>
                  <a:pt x="3689868" y="1606550"/>
                  <a:pt x="3708918" y="1593850"/>
                </a:cubicBezTo>
                <a:cubicBezTo>
                  <a:pt x="3702568" y="1587500"/>
                  <a:pt x="3702568" y="1587500"/>
                  <a:pt x="3689868" y="1587500"/>
                </a:cubicBezTo>
                <a:cubicBezTo>
                  <a:pt x="3670818" y="1587500"/>
                  <a:pt x="3670818" y="1593850"/>
                  <a:pt x="3651768" y="1600200"/>
                </a:cubicBezTo>
                <a:lnTo>
                  <a:pt x="3645418" y="1600200"/>
                </a:lnTo>
                <a:cubicBezTo>
                  <a:pt x="3651768" y="1587500"/>
                  <a:pt x="3677168" y="1568450"/>
                  <a:pt x="3683518" y="1549400"/>
                </a:cubicBezTo>
                <a:cubicBezTo>
                  <a:pt x="3689868" y="1543050"/>
                  <a:pt x="3696218" y="1530350"/>
                  <a:pt x="3702568" y="1517650"/>
                </a:cubicBezTo>
                <a:cubicBezTo>
                  <a:pt x="3708918" y="1511300"/>
                  <a:pt x="3702568" y="1511300"/>
                  <a:pt x="3721618" y="1511300"/>
                </a:cubicBezTo>
                <a:cubicBezTo>
                  <a:pt x="3747018" y="1511300"/>
                  <a:pt x="3766068" y="1543050"/>
                  <a:pt x="3766068" y="1562100"/>
                </a:cubicBezTo>
                <a:close/>
                <a:moveTo>
                  <a:pt x="2845319" y="1498600"/>
                </a:moveTo>
                <a:cubicBezTo>
                  <a:pt x="2832619" y="1498600"/>
                  <a:pt x="2819919" y="1504950"/>
                  <a:pt x="2813569" y="1498600"/>
                </a:cubicBezTo>
                <a:lnTo>
                  <a:pt x="2845319" y="1498600"/>
                </a:lnTo>
                <a:close/>
                <a:moveTo>
                  <a:pt x="3150119" y="1479550"/>
                </a:moveTo>
                <a:cubicBezTo>
                  <a:pt x="3169169" y="1485900"/>
                  <a:pt x="3219968" y="1492250"/>
                  <a:pt x="3232668" y="1530350"/>
                </a:cubicBezTo>
                <a:cubicBezTo>
                  <a:pt x="3219968" y="1543050"/>
                  <a:pt x="3200919" y="1562100"/>
                  <a:pt x="3181869" y="1562100"/>
                </a:cubicBezTo>
                <a:cubicBezTo>
                  <a:pt x="3169169" y="1562100"/>
                  <a:pt x="3143769" y="1543050"/>
                  <a:pt x="3124719" y="1536700"/>
                </a:cubicBezTo>
                <a:cubicBezTo>
                  <a:pt x="3143769" y="1530350"/>
                  <a:pt x="3162819" y="1524000"/>
                  <a:pt x="3181869" y="1511300"/>
                </a:cubicBezTo>
                <a:cubicBezTo>
                  <a:pt x="3162819" y="1504950"/>
                  <a:pt x="3137419" y="1498600"/>
                  <a:pt x="3118369" y="1479550"/>
                </a:cubicBezTo>
                <a:lnTo>
                  <a:pt x="3150119" y="1479550"/>
                </a:lnTo>
                <a:close/>
                <a:moveTo>
                  <a:pt x="5867918" y="1600200"/>
                </a:moveTo>
                <a:cubicBezTo>
                  <a:pt x="5861568" y="1606550"/>
                  <a:pt x="5848868" y="1612900"/>
                  <a:pt x="5836168" y="1612900"/>
                </a:cubicBezTo>
                <a:cubicBezTo>
                  <a:pt x="5836168" y="1587500"/>
                  <a:pt x="5798068" y="1555750"/>
                  <a:pt x="5785368" y="1555750"/>
                </a:cubicBezTo>
                <a:cubicBezTo>
                  <a:pt x="5772668" y="1555750"/>
                  <a:pt x="5753618" y="1574800"/>
                  <a:pt x="5740918" y="1581150"/>
                </a:cubicBezTo>
                <a:cubicBezTo>
                  <a:pt x="5734568" y="1600200"/>
                  <a:pt x="5753618" y="1638300"/>
                  <a:pt x="5715518" y="1670050"/>
                </a:cubicBezTo>
                <a:cubicBezTo>
                  <a:pt x="5702818" y="1631950"/>
                  <a:pt x="5671068" y="1568450"/>
                  <a:pt x="5671068" y="1555750"/>
                </a:cubicBezTo>
                <a:cubicBezTo>
                  <a:pt x="5671068" y="1530350"/>
                  <a:pt x="5798068" y="1473200"/>
                  <a:pt x="5829818" y="1473200"/>
                </a:cubicBezTo>
                <a:cubicBezTo>
                  <a:pt x="5836168" y="1511300"/>
                  <a:pt x="5855218" y="1555750"/>
                  <a:pt x="5867918" y="1600200"/>
                </a:cubicBezTo>
                <a:close/>
                <a:moveTo>
                  <a:pt x="4559818" y="1485900"/>
                </a:moveTo>
                <a:cubicBezTo>
                  <a:pt x="4547118" y="1485900"/>
                  <a:pt x="4528068" y="1485900"/>
                  <a:pt x="4489968" y="1492250"/>
                </a:cubicBezTo>
                <a:lnTo>
                  <a:pt x="4483618" y="1460500"/>
                </a:lnTo>
                <a:cubicBezTo>
                  <a:pt x="4509018" y="1466850"/>
                  <a:pt x="4534418" y="1466850"/>
                  <a:pt x="4559818" y="1460500"/>
                </a:cubicBezTo>
                <a:lnTo>
                  <a:pt x="4559818" y="1485900"/>
                </a:lnTo>
                <a:close/>
                <a:moveTo>
                  <a:pt x="5296418" y="1447800"/>
                </a:moveTo>
                <a:cubicBezTo>
                  <a:pt x="5290068" y="1447800"/>
                  <a:pt x="5283718" y="1447800"/>
                  <a:pt x="5283718" y="1441450"/>
                </a:cubicBezTo>
                <a:lnTo>
                  <a:pt x="5296418" y="1447800"/>
                </a:lnTo>
                <a:close/>
                <a:moveTo>
                  <a:pt x="3327918" y="1466850"/>
                </a:moveTo>
                <a:lnTo>
                  <a:pt x="3327918" y="1485900"/>
                </a:lnTo>
                <a:cubicBezTo>
                  <a:pt x="3308868" y="1498600"/>
                  <a:pt x="3270768" y="1511300"/>
                  <a:pt x="3270768" y="1530350"/>
                </a:cubicBezTo>
                <a:cubicBezTo>
                  <a:pt x="3270768" y="1543050"/>
                  <a:pt x="3283468" y="1562100"/>
                  <a:pt x="3289818" y="1574800"/>
                </a:cubicBezTo>
                <a:cubicBezTo>
                  <a:pt x="3315218" y="1574800"/>
                  <a:pt x="3340618" y="1555750"/>
                  <a:pt x="3366018" y="1581150"/>
                </a:cubicBezTo>
                <a:cubicBezTo>
                  <a:pt x="3442218" y="1670050"/>
                  <a:pt x="3435868" y="1790700"/>
                  <a:pt x="3499368" y="1898650"/>
                </a:cubicBezTo>
                <a:lnTo>
                  <a:pt x="3493018" y="1924050"/>
                </a:lnTo>
                <a:cubicBezTo>
                  <a:pt x="3435868" y="1892300"/>
                  <a:pt x="3442218" y="1809750"/>
                  <a:pt x="3429518" y="1771650"/>
                </a:cubicBezTo>
                <a:cubicBezTo>
                  <a:pt x="3391418" y="1790700"/>
                  <a:pt x="3410468" y="1828800"/>
                  <a:pt x="3404118" y="1860550"/>
                </a:cubicBezTo>
                <a:cubicBezTo>
                  <a:pt x="3391418" y="1866900"/>
                  <a:pt x="3366018" y="1879600"/>
                  <a:pt x="3340618" y="1885950"/>
                </a:cubicBezTo>
                <a:cubicBezTo>
                  <a:pt x="3366018" y="1866900"/>
                  <a:pt x="3391418" y="1847850"/>
                  <a:pt x="3410468" y="1822450"/>
                </a:cubicBezTo>
                <a:lnTo>
                  <a:pt x="3410468" y="1797050"/>
                </a:lnTo>
                <a:cubicBezTo>
                  <a:pt x="3366018" y="1822450"/>
                  <a:pt x="3302518" y="1860550"/>
                  <a:pt x="3289818" y="1860550"/>
                </a:cubicBezTo>
                <a:cubicBezTo>
                  <a:pt x="3270768" y="1860550"/>
                  <a:pt x="3207269" y="1847850"/>
                  <a:pt x="3175519" y="1835150"/>
                </a:cubicBezTo>
                <a:cubicBezTo>
                  <a:pt x="3150119" y="1828800"/>
                  <a:pt x="3131069" y="1803400"/>
                  <a:pt x="3112019" y="1784350"/>
                </a:cubicBezTo>
                <a:cubicBezTo>
                  <a:pt x="3086619" y="1746250"/>
                  <a:pt x="3073919" y="1670050"/>
                  <a:pt x="3023119" y="1676400"/>
                </a:cubicBezTo>
                <a:cubicBezTo>
                  <a:pt x="3023119" y="1670050"/>
                  <a:pt x="3023119" y="1657350"/>
                  <a:pt x="3016769" y="1651000"/>
                </a:cubicBezTo>
                <a:cubicBezTo>
                  <a:pt x="3023119" y="1644650"/>
                  <a:pt x="3035819" y="1644650"/>
                  <a:pt x="3048519" y="1644650"/>
                </a:cubicBezTo>
                <a:lnTo>
                  <a:pt x="3048519" y="1593850"/>
                </a:lnTo>
                <a:cubicBezTo>
                  <a:pt x="3042169" y="1593850"/>
                  <a:pt x="3035819" y="1581150"/>
                  <a:pt x="3035819" y="1568450"/>
                </a:cubicBezTo>
                <a:cubicBezTo>
                  <a:pt x="3035819" y="1498600"/>
                  <a:pt x="3150119" y="1441450"/>
                  <a:pt x="3194569" y="1441450"/>
                </a:cubicBezTo>
                <a:cubicBezTo>
                  <a:pt x="3207269" y="1441450"/>
                  <a:pt x="3283468" y="1460500"/>
                  <a:pt x="3327918" y="1466850"/>
                </a:cubicBezTo>
                <a:close/>
                <a:moveTo>
                  <a:pt x="191018" y="1435100"/>
                </a:moveTo>
                <a:cubicBezTo>
                  <a:pt x="197368" y="1466850"/>
                  <a:pt x="216418" y="1504950"/>
                  <a:pt x="222768" y="1536700"/>
                </a:cubicBezTo>
                <a:cubicBezTo>
                  <a:pt x="210068" y="1530350"/>
                  <a:pt x="197368" y="1524000"/>
                  <a:pt x="178318" y="1524000"/>
                </a:cubicBezTo>
                <a:cubicBezTo>
                  <a:pt x="140218" y="1524000"/>
                  <a:pt x="140218" y="1530350"/>
                  <a:pt x="140218" y="1555750"/>
                </a:cubicBezTo>
                <a:cubicBezTo>
                  <a:pt x="140218" y="1574800"/>
                  <a:pt x="165618" y="1612900"/>
                  <a:pt x="165618" y="1625600"/>
                </a:cubicBezTo>
                <a:cubicBezTo>
                  <a:pt x="165618" y="1651000"/>
                  <a:pt x="89418" y="1670050"/>
                  <a:pt x="89418" y="1670050"/>
                </a:cubicBezTo>
                <a:cubicBezTo>
                  <a:pt x="44968" y="1670050"/>
                  <a:pt x="70368" y="1651000"/>
                  <a:pt x="38618" y="1606550"/>
                </a:cubicBezTo>
                <a:lnTo>
                  <a:pt x="25918" y="1619250"/>
                </a:lnTo>
                <a:cubicBezTo>
                  <a:pt x="-5832" y="1606550"/>
                  <a:pt x="518" y="1581150"/>
                  <a:pt x="518" y="1568450"/>
                </a:cubicBezTo>
                <a:cubicBezTo>
                  <a:pt x="518" y="1473200"/>
                  <a:pt x="38618" y="1485900"/>
                  <a:pt x="146568" y="1435100"/>
                </a:cubicBezTo>
                <a:lnTo>
                  <a:pt x="191018" y="1435100"/>
                </a:lnTo>
                <a:close/>
                <a:moveTo>
                  <a:pt x="5156718" y="1422400"/>
                </a:moveTo>
                <a:cubicBezTo>
                  <a:pt x="5163068" y="1428750"/>
                  <a:pt x="5169418" y="1422400"/>
                  <a:pt x="5169418" y="1441450"/>
                </a:cubicBezTo>
                <a:cubicBezTo>
                  <a:pt x="5169418" y="1466850"/>
                  <a:pt x="5080518" y="1504950"/>
                  <a:pt x="5061468" y="1511300"/>
                </a:cubicBezTo>
                <a:cubicBezTo>
                  <a:pt x="5055118" y="1504950"/>
                  <a:pt x="5055118" y="1511300"/>
                  <a:pt x="5055118" y="1492250"/>
                </a:cubicBezTo>
                <a:cubicBezTo>
                  <a:pt x="5055118" y="1473200"/>
                  <a:pt x="5093218" y="1435100"/>
                  <a:pt x="5118618" y="1422400"/>
                </a:cubicBezTo>
                <a:lnTo>
                  <a:pt x="5156718" y="1422400"/>
                </a:lnTo>
                <a:close/>
                <a:moveTo>
                  <a:pt x="6452118" y="1409700"/>
                </a:moveTo>
                <a:cubicBezTo>
                  <a:pt x="6426718" y="1435100"/>
                  <a:pt x="6458468" y="1498600"/>
                  <a:pt x="6458468" y="1530350"/>
                </a:cubicBezTo>
                <a:cubicBezTo>
                  <a:pt x="6458468" y="1543050"/>
                  <a:pt x="6452118" y="1562100"/>
                  <a:pt x="6445768" y="1581150"/>
                </a:cubicBezTo>
                <a:cubicBezTo>
                  <a:pt x="6445768" y="1581150"/>
                  <a:pt x="6439418" y="1581150"/>
                  <a:pt x="6433068" y="1587500"/>
                </a:cubicBezTo>
                <a:cubicBezTo>
                  <a:pt x="6426718" y="1574800"/>
                  <a:pt x="6426718" y="1562100"/>
                  <a:pt x="6420368" y="1549400"/>
                </a:cubicBezTo>
                <a:cubicBezTo>
                  <a:pt x="6414018" y="1562100"/>
                  <a:pt x="6394968" y="1562100"/>
                  <a:pt x="6414018" y="1625600"/>
                </a:cubicBezTo>
                <a:cubicBezTo>
                  <a:pt x="6401318" y="1606550"/>
                  <a:pt x="6382268" y="1593850"/>
                  <a:pt x="6369568" y="1574800"/>
                </a:cubicBezTo>
                <a:cubicBezTo>
                  <a:pt x="6375918" y="1568450"/>
                  <a:pt x="6388618" y="1555750"/>
                  <a:pt x="6401318" y="1549400"/>
                </a:cubicBezTo>
                <a:cubicBezTo>
                  <a:pt x="6401318" y="1549400"/>
                  <a:pt x="6401318" y="1543050"/>
                  <a:pt x="6394968" y="1536700"/>
                </a:cubicBezTo>
                <a:cubicBezTo>
                  <a:pt x="6388618" y="1543050"/>
                  <a:pt x="6375918" y="1549400"/>
                  <a:pt x="6356868" y="1549400"/>
                </a:cubicBezTo>
                <a:cubicBezTo>
                  <a:pt x="6356868" y="1543050"/>
                  <a:pt x="6375918" y="1549400"/>
                  <a:pt x="6375918" y="1530350"/>
                </a:cubicBezTo>
                <a:cubicBezTo>
                  <a:pt x="6375918" y="1517650"/>
                  <a:pt x="6363218" y="1524000"/>
                  <a:pt x="6356868" y="1517650"/>
                </a:cubicBezTo>
                <a:cubicBezTo>
                  <a:pt x="6356868" y="1517650"/>
                  <a:pt x="6363218" y="1511300"/>
                  <a:pt x="6363218" y="1504950"/>
                </a:cubicBezTo>
                <a:cubicBezTo>
                  <a:pt x="6388618" y="1498600"/>
                  <a:pt x="6394968" y="1530350"/>
                  <a:pt x="6414018" y="1555750"/>
                </a:cubicBezTo>
                <a:cubicBezTo>
                  <a:pt x="6420368" y="1549400"/>
                  <a:pt x="6420368" y="1549400"/>
                  <a:pt x="6420368" y="1530350"/>
                </a:cubicBezTo>
                <a:cubicBezTo>
                  <a:pt x="6420368" y="1460500"/>
                  <a:pt x="6350518" y="1504950"/>
                  <a:pt x="6312418" y="1447800"/>
                </a:cubicBezTo>
                <a:cubicBezTo>
                  <a:pt x="6350518" y="1416050"/>
                  <a:pt x="6350518" y="1435100"/>
                  <a:pt x="6375918" y="1409700"/>
                </a:cubicBezTo>
                <a:lnTo>
                  <a:pt x="6452118" y="1409700"/>
                </a:lnTo>
                <a:close/>
                <a:moveTo>
                  <a:pt x="1149868" y="1492250"/>
                </a:moveTo>
                <a:cubicBezTo>
                  <a:pt x="1149868" y="1492250"/>
                  <a:pt x="1143518" y="1498600"/>
                  <a:pt x="1162568" y="1498600"/>
                </a:cubicBezTo>
                <a:cubicBezTo>
                  <a:pt x="1175268" y="1498600"/>
                  <a:pt x="1200668" y="1492250"/>
                  <a:pt x="1219718" y="1485900"/>
                </a:cubicBezTo>
                <a:cubicBezTo>
                  <a:pt x="1200668" y="1504950"/>
                  <a:pt x="1168918" y="1517650"/>
                  <a:pt x="1143518" y="1530350"/>
                </a:cubicBezTo>
                <a:cubicBezTo>
                  <a:pt x="1143518" y="1492250"/>
                  <a:pt x="1137168" y="1447800"/>
                  <a:pt x="1137168" y="1409700"/>
                </a:cubicBezTo>
                <a:cubicBezTo>
                  <a:pt x="1143518" y="1435100"/>
                  <a:pt x="1149868" y="1460500"/>
                  <a:pt x="1149868" y="1492250"/>
                </a:cubicBezTo>
                <a:close/>
                <a:moveTo>
                  <a:pt x="4953518" y="1517650"/>
                </a:moveTo>
                <a:cubicBezTo>
                  <a:pt x="4947168" y="1524000"/>
                  <a:pt x="4940818" y="1524000"/>
                  <a:pt x="4928118" y="1524000"/>
                </a:cubicBezTo>
                <a:cubicBezTo>
                  <a:pt x="4915418" y="1524000"/>
                  <a:pt x="4915418" y="1504950"/>
                  <a:pt x="4890018" y="1498600"/>
                </a:cubicBezTo>
                <a:cubicBezTo>
                  <a:pt x="4864618" y="1485900"/>
                  <a:pt x="4839218" y="1498600"/>
                  <a:pt x="4813818" y="1498600"/>
                </a:cubicBezTo>
                <a:cubicBezTo>
                  <a:pt x="4832868" y="1498600"/>
                  <a:pt x="4877318" y="1498600"/>
                  <a:pt x="4877318" y="1479550"/>
                </a:cubicBezTo>
                <a:cubicBezTo>
                  <a:pt x="4877318" y="1466850"/>
                  <a:pt x="4864618" y="1460500"/>
                  <a:pt x="4864618" y="1447800"/>
                </a:cubicBezTo>
                <a:cubicBezTo>
                  <a:pt x="4864618" y="1441450"/>
                  <a:pt x="4864618" y="1416050"/>
                  <a:pt x="4883668" y="1403350"/>
                </a:cubicBezTo>
                <a:cubicBezTo>
                  <a:pt x="4864618" y="1428750"/>
                  <a:pt x="4896368" y="1524000"/>
                  <a:pt x="4953518" y="1517650"/>
                </a:cubicBezTo>
                <a:close/>
                <a:moveTo>
                  <a:pt x="4115318" y="1422400"/>
                </a:moveTo>
                <a:cubicBezTo>
                  <a:pt x="4083568" y="1447800"/>
                  <a:pt x="4064518" y="1422400"/>
                  <a:pt x="4064518" y="1447800"/>
                </a:cubicBezTo>
                <a:cubicBezTo>
                  <a:pt x="4064518" y="1466850"/>
                  <a:pt x="4070868" y="1460500"/>
                  <a:pt x="4077218" y="1460500"/>
                </a:cubicBezTo>
                <a:cubicBezTo>
                  <a:pt x="4058168" y="1473200"/>
                  <a:pt x="4032768" y="1485900"/>
                  <a:pt x="4007368" y="1492250"/>
                </a:cubicBezTo>
                <a:cubicBezTo>
                  <a:pt x="4007368" y="1479550"/>
                  <a:pt x="4026418" y="1466850"/>
                  <a:pt x="4045468" y="1454150"/>
                </a:cubicBezTo>
                <a:lnTo>
                  <a:pt x="4032768" y="1441450"/>
                </a:lnTo>
                <a:cubicBezTo>
                  <a:pt x="4020068" y="1447800"/>
                  <a:pt x="4001018" y="1454150"/>
                  <a:pt x="3988318" y="1460500"/>
                </a:cubicBezTo>
                <a:cubicBezTo>
                  <a:pt x="3988318" y="1460500"/>
                  <a:pt x="3981968" y="1460500"/>
                  <a:pt x="3981968" y="1447800"/>
                </a:cubicBezTo>
                <a:cubicBezTo>
                  <a:pt x="3981968" y="1422400"/>
                  <a:pt x="4064518" y="1403350"/>
                  <a:pt x="4077218" y="1403350"/>
                </a:cubicBezTo>
                <a:cubicBezTo>
                  <a:pt x="4102618" y="1403350"/>
                  <a:pt x="4089918" y="1397000"/>
                  <a:pt x="4115318" y="1422400"/>
                </a:cubicBezTo>
                <a:close/>
                <a:moveTo>
                  <a:pt x="4185168" y="1409700"/>
                </a:moveTo>
                <a:cubicBezTo>
                  <a:pt x="4178818" y="1409700"/>
                  <a:pt x="4172468" y="1397000"/>
                  <a:pt x="4178818" y="1397000"/>
                </a:cubicBezTo>
                <a:cubicBezTo>
                  <a:pt x="4178818" y="1397000"/>
                  <a:pt x="4185168" y="1403350"/>
                  <a:pt x="4185168" y="1409700"/>
                </a:cubicBezTo>
                <a:close/>
                <a:moveTo>
                  <a:pt x="2057918" y="1371600"/>
                </a:moveTo>
                <a:cubicBezTo>
                  <a:pt x="2057918" y="1377950"/>
                  <a:pt x="2051568" y="1377950"/>
                  <a:pt x="2051568" y="1371600"/>
                </a:cubicBezTo>
                <a:lnTo>
                  <a:pt x="2057918" y="1371600"/>
                </a:lnTo>
                <a:close/>
                <a:moveTo>
                  <a:pt x="464068" y="1384300"/>
                </a:moveTo>
                <a:cubicBezTo>
                  <a:pt x="470418" y="1409700"/>
                  <a:pt x="464068" y="1441450"/>
                  <a:pt x="464068" y="1466850"/>
                </a:cubicBezTo>
                <a:cubicBezTo>
                  <a:pt x="451368" y="1466850"/>
                  <a:pt x="438668" y="1460500"/>
                  <a:pt x="413268" y="1454150"/>
                </a:cubicBezTo>
                <a:lnTo>
                  <a:pt x="413268" y="1492250"/>
                </a:lnTo>
                <a:cubicBezTo>
                  <a:pt x="419618" y="1498600"/>
                  <a:pt x="445018" y="1498600"/>
                  <a:pt x="445018" y="1517650"/>
                </a:cubicBezTo>
                <a:lnTo>
                  <a:pt x="445018" y="1562100"/>
                </a:lnTo>
                <a:cubicBezTo>
                  <a:pt x="438668" y="1562100"/>
                  <a:pt x="425968" y="1568450"/>
                  <a:pt x="419618" y="1568450"/>
                </a:cubicBezTo>
                <a:cubicBezTo>
                  <a:pt x="419618" y="1562100"/>
                  <a:pt x="432318" y="1549400"/>
                  <a:pt x="425968" y="1524000"/>
                </a:cubicBezTo>
                <a:cubicBezTo>
                  <a:pt x="406918" y="1536700"/>
                  <a:pt x="381518" y="1555750"/>
                  <a:pt x="362468" y="1555750"/>
                </a:cubicBezTo>
                <a:lnTo>
                  <a:pt x="305318" y="1555750"/>
                </a:lnTo>
                <a:lnTo>
                  <a:pt x="305318" y="1435100"/>
                </a:lnTo>
                <a:cubicBezTo>
                  <a:pt x="311668" y="1358900"/>
                  <a:pt x="324368" y="1371600"/>
                  <a:pt x="368818" y="1371600"/>
                </a:cubicBezTo>
                <a:cubicBezTo>
                  <a:pt x="381518" y="1371600"/>
                  <a:pt x="432318" y="1377950"/>
                  <a:pt x="464068" y="1384300"/>
                </a:cubicBezTo>
                <a:close/>
                <a:moveTo>
                  <a:pt x="1302268" y="1485900"/>
                </a:moveTo>
                <a:cubicBezTo>
                  <a:pt x="1295918" y="1492250"/>
                  <a:pt x="1289568" y="1492250"/>
                  <a:pt x="1283218" y="1492250"/>
                </a:cubicBezTo>
                <a:cubicBezTo>
                  <a:pt x="1276868" y="1447800"/>
                  <a:pt x="1270518" y="1397000"/>
                  <a:pt x="1264168" y="1352550"/>
                </a:cubicBezTo>
                <a:cubicBezTo>
                  <a:pt x="1289568" y="1397000"/>
                  <a:pt x="1283218" y="1441450"/>
                  <a:pt x="1302268" y="1485900"/>
                </a:cubicBezTo>
                <a:close/>
                <a:moveTo>
                  <a:pt x="7518919" y="1346200"/>
                </a:moveTo>
                <a:cubicBezTo>
                  <a:pt x="7563369" y="1346200"/>
                  <a:pt x="7607819" y="1377950"/>
                  <a:pt x="7607819" y="1416050"/>
                </a:cubicBezTo>
                <a:cubicBezTo>
                  <a:pt x="7607819" y="1416050"/>
                  <a:pt x="7525269" y="1549400"/>
                  <a:pt x="7525269" y="1593850"/>
                </a:cubicBezTo>
                <a:cubicBezTo>
                  <a:pt x="7525269" y="1606550"/>
                  <a:pt x="7525269" y="1619250"/>
                  <a:pt x="7537969" y="1631950"/>
                </a:cubicBezTo>
                <a:cubicBezTo>
                  <a:pt x="7569719" y="1670050"/>
                  <a:pt x="7639569" y="1682750"/>
                  <a:pt x="7690369" y="1670050"/>
                </a:cubicBezTo>
                <a:cubicBezTo>
                  <a:pt x="7690369" y="1676400"/>
                  <a:pt x="7690369" y="1689100"/>
                  <a:pt x="7696719" y="1701800"/>
                </a:cubicBezTo>
                <a:lnTo>
                  <a:pt x="7722119" y="1676400"/>
                </a:lnTo>
                <a:cubicBezTo>
                  <a:pt x="7734819" y="1689100"/>
                  <a:pt x="7753869" y="1720850"/>
                  <a:pt x="7760219" y="1733550"/>
                </a:cubicBezTo>
                <a:cubicBezTo>
                  <a:pt x="7677669" y="1714500"/>
                  <a:pt x="7658619" y="1784350"/>
                  <a:pt x="7614169" y="1816100"/>
                </a:cubicBezTo>
                <a:cubicBezTo>
                  <a:pt x="7588769" y="1828800"/>
                  <a:pt x="7557019" y="1816100"/>
                  <a:pt x="7537969" y="1835150"/>
                </a:cubicBezTo>
                <a:cubicBezTo>
                  <a:pt x="7499869" y="1860550"/>
                  <a:pt x="7474469" y="1917700"/>
                  <a:pt x="7436369" y="1955800"/>
                </a:cubicBezTo>
                <a:cubicBezTo>
                  <a:pt x="7436369" y="1949450"/>
                  <a:pt x="7430019" y="1955800"/>
                  <a:pt x="7430019" y="1936750"/>
                </a:cubicBezTo>
                <a:cubicBezTo>
                  <a:pt x="7430019" y="1924050"/>
                  <a:pt x="7461769" y="1873250"/>
                  <a:pt x="7493519" y="1847850"/>
                </a:cubicBezTo>
                <a:cubicBezTo>
                  <a:pt x="7499869" y="1841500"/>
                  <a:pt x="7525269" y="1841500"/>
                  <a:pt x="7537969" y="1828800"/>
                </a:cubicBezTo>
                <a:cubicBezTo>
                  <a:pt x="7582419" y="1790700"/>
                  <a:pt x="7658619" y="1746250"/>
                  <a:pt x="7684019" y="1695450"/>
                </a:cubicBezTo>
                <a:cubicBezTo>
                  <a:pt x="7671319" y="1708150"/>
                  <a:pt x="7645919" y="1720850"/>
                  <a:pt x="7633219" y="1720850"/>
                </a:cubicBezTo>
                <a:cubicBezTo>
                  <a:pt x="7614169" y="1720850"/>
                  <a:pt x="7595119" y="1701800"/>
                  <a:pt x="7588769" y="1695450"/>
                </a:cubicBezTo>
                <a:cubicBezTo>
                  <a:pt x="7525269" y="1670050"/>
                  <a:pt x="7480819" y="1657350"/>
                  <a:pt x="7480819" y="1600200"/>
                </a:cubicBezTo>
                <a:cubicBezTo>
                  <a:pt x="7480819" y="1587500"/>
                  <a:pt x="7512569" y="1498600"/>
                  <a:pt x="7531619" y="1447800"/>
                </a:cubicBezTo>
                <a:cubicBezTo>
                  <a:pt x="7518919" y="1441450"/>
                  <a:pt x="7499869" y="1428750"/>
                  <a:pt x="7499869" y="1416050"/>
                </a:cubicBezTo>
                <a:cubicBezTo>
                  <a:pt x="7499869" y="1397000"/>
                  <a:pt x="7506219" y="1371600"/>
                  <a:pt x="7506219" y="1346200"/>
                </a:cubicBezTo>
                <a:lnTo>
                  <a:pt x="7518919" y="1346200"/>
                </a:lnTo>
                <a:close/>
                <a:moveTo>
                  <a:pt x="4623318" y="1346200"/>
                </a:moveTo>
                <a:cubicBezTo>
                  <a:pt x="4623318" y="1358900"/>
                  <a:pt x="4623318" y="1377950"/>
                  <a:pt x="4629668" y="1397000"/>
                </a:cubicBezTo>
                <a:cubicBezTo>
                  <a:pt x="4610618" y="1397000"/>
                  <a:pt x="4591568" y="1397000"/>
                  <a:pt x="4553468" y="1403350"/>
                </a:cubicBezTo>
                <a:cubicBezTo>
                  <a:pt x="4547118" y="1397000"/>
                  <a:pt x="4540768" y="1390650"/>
                  <a:pt x="4540768" y="1377950"/>
                </a:cubicBezTo>
                <a:cubicBezTo>
                  <a:pt x="4540768" y="1358900"/>
                  <a:pt x="4566168" y="1352550"/>
                  <a:pt x="4578868" y="1346200"/>
                </a:cubicBezTo>
                <a:lnTo>
                  <a:pt x="4623318" y="1346200"/>
                </a:lnTo>
                <a:close/>
                <a:moveTo>
                  <a:pt x="2489719" y="1447800"/>
                </a:moveTo>
                <a:cubicBezTo>
                  <a:pt x="2527819" y="1409700"/>
                  <a:pt x="2565919" y="1377950"/>
                  <a:pt x="2597669" y="1346200"/>
                </a:cubicBezTo>
                <a:cubicBezTo>
                  <a:pt x="2584969" y="1377950"/>
                  <a:pt x="2515119" y="1428750"/>
                  <a:pt x="2489719" y="1447800"/>
                </a:cubicBezTo>
                <a:close/>
                <a:moveTo>
                  <a:pt x="5182118" y="1384300"/>
                </a:moveTo>
                <a:lnTo>
                  <a:pt x="5182118" y="1333500"/>
                </a:lnTo>
                <a:cubicBezTo>
                  <a:pt x="5188468" y="1352550"/>
                  <a:pt x="5188468" y="1371600"/>
                  <a:pt x="5182118" y="1384300"/>
                </a:cubicBezTo>
                <a:close/>
                <a:moveTo>
                  <a:pt x="3232668" y="1358900"/>
                </a:moveTo>
                <a:cubicBezTo>
                  <a:pt x="3245368" y="1358900"/>
                  <a:pt x="3270768" y="1346200"/>
                  <a:pt x="3289818" y="1377950"/>
                </a:cubicBezTo>
                <a:lnTo>
                  <a:pt x="3207269" y="1377950"/>
                </a:lnTo>
                <a:cubicBezTo>
                  <a:pt x="3213619" y="1371600"/>
                  <a:pt x="3213619" y="1371600"/>
                  <a:pt x="3213619" y="1358900"/>
                </a:cubicBezTo>
                <a:cubicBezTo>
                  <a:pt x="3213619" y="1339850"/>
                  <a:pt x="3207269" y="1339850"/>
                  <a:pt x="3200919" y="1327150"/>
                </a:cubicBezTo>
                <a:cubicBezTo>
                  <a:pt x="3213619" y="1327150"/>
                  <a:pt x="3219968" y="1346200"/>
                  <a:pt x="3232668" y="1358900"/>
                </a:cubicBezTo>
                <a:close/>
                <a:moveTo>
                  <a:pt x="2883419" y="1339850"/>
                </a:moveTo>
                <a:cubicBezTo>
                  <a:pt x="2864369" y="1346200"/>
                  <a:pt x="2838969" y="1346200"/>
                  <a:pt x="2813569" y="1339850"/>
                </a:cubicBezTo>
                <a:cubicBezTo>
                  <a:pt x="2813569" y="1333500"/>
                  <a:pt x="2813569" y="1320800"/>
                  <a:pt x="2826269" y="1320800"/>
                </a:cubicBezTo>
                <a:cubicBezTo>
                  <a:pt x="2845319" y="1320800"/>
                  <a:pt x="2864369" y="1333500"/>
                  <a:pt x="2883419" y="1339850"/>
                </a:cubicBezTo>
                <a:close/>
                <a:moveTo>
                  <a:pt x="5074168" y="1365250"/>
                </a:moveTo>
                <a:lnTo>
                  <a:pt x="5061468" y="1377950"/>
                </a:lnTo>
                <a:lnTo>
                  <a:pt x="5042418" y="1377950"/>
                </a:lnTo>
                <a:cubicBezTo>
                  <a:pt x="5048768" y="1352550"/>
                  <a:pt x="5061468" y="1327150"/>
                  <a:pt x="5074168" y="1308100"/>
                </a:cubicBezTo>
                <a:lnTo>
                  <a:pt x="5074168" y="1365250"/>
                </a:lnTo>
                <a:close/>
                <a:moveTo>
                  <a:pt x="3727968" y="1352550"/>
                </a:moveTo>
                <a:cubicBezTo>
                  <a:pt x="3727968" y="1365250"/>
                  <a:pt x="3702568" y="1409700"/>
                  <a:pt x="3702568" y="1441450"/>
                </a:cubicBezTo>
                <a:cubicBezTo>
                  <a:pt x="3658118" y="1441450"/>
                  <a:pt x="3670818" y="1460500"/>
                  <a:pt x="3658118" y="1498600"/>
                </a:cubicBezTo>
                <a:cubicBezTo>
                  <a:pt x="3645418" y="1517650"/>
                  <a:pt x="3620018" y="1524000"/>
                  <a:pt x="3600968" y="1524000"/>
                </a:cubicBezTo>
                <a:cubicBezTo>
                  <a:pt x="3588268" y="1524000"/>
                  <a:pt x="3569218" y="1517650"/>
                  <a:pt x="3550168" y="1511300"/>
                </a:cubicBezTo>
                <a:lnTo>
                  <a:pt x="3550168" y="1492250"/>
                </a:lnTo>
                <a:cubicBezTo>
                  <a:pt x="3550168" y="1492250"/>
                  <a:pt x="3543818" y="1485900"/>
                  <a:pt x="3562868" y="1485900"/>
                </a:cubicBezTo>
                <a:cubicBezTo>
                  <a:pt x="3575568" y="1485900"/>
                  <a:pt x="3594618" y="1492250"/>
                  <a:pt x="3613668" y="1511300"/>
                </a:cubicBezTo>
                <a:cubicBezTo>
                  <a:pt x="3613668" y="1511300"/>
                  <a:pt x="3632718" y="1511300"/>
                  <a:pt x="3639068" y="1504950"/>
                </a:cubicBezTo>
                <a:cubicBezTo>
                  <a:pt x="3632718" y="1466850"/>
                  <a:pt x="3620018" y="1428750"/>
                  <a:pt x="3607318" y="1390650"/>
                </a:cubicBezTo>
                <a:cubicBezTo>
                  <a:pt x="3639068" y="1377950"/>
                  <a:pt x="3632718" y="1308100"/>
                  <a:pt x="3683518" y="1308100"/>
                </a:cubicBezTo>
                <a:cubicBezTo>
                  <a:pt x="3702568" y="1308100"/>
                  <a:pt x="3727968" y="1333500"/>
                  <a:pt x="3727968" y="1352550"/>
                </a:cubicBezTo>
                <a:close/>
                <a:moveTo>
                  <a:pt x="4680468" y="1498600"/>
                </a:moveTo>
                <a:cubicBezTo>
                  <a:pt x="4680468" y="1536700"/>
                  <a:pt x="4674118" y="1644650"/>
                  <a:pt x="4591568" y="1644650"/>
                </a:cubicBezTo>
                <a:cubicBezTo>
                  <a:pt x="4540768" y="1644650"/>
                  <a:pt x="4432818" y="1543050"/>
                  <a:pt x="4401068" y="1524000"/>
                </a:cubicBezTo>
                <a:cubicBezTo>
                  <a:pt x="4401068" y="1524000"/>
                  <a:pt x="4394718" y="1517650"/>
                  <a:pt x="4394718" y="1536700"/>
                </a:cubicBezTo>
                <a:cubicBezTo>
                  <a:pt x="4394718" y="1549400"/>
                  <a:pt x="4413768" y="1593850"/>
                  <a:pt x="4413768" y="1612900"/>
                </a:cubicBezTo>
                <a:cubicBezTo>
                  <a:pt x="4413768" y="1638300"/>
                  <a:pt x="4350268" y="1676400"/>
                  <a:pt x="4318518" y="1733550"/>
                </a:cubicBezTo>
                <a:cubicBezTo>
                  <a:pt x="4293118" y="1765300"/>
                  <a:pt x="4280418" y="1835150"/>
                  <a:pt x="4235968" y="1866900"/>
                </a:cubicBezTo>
                <a:lnTo>
                  <a:pt x="4178818" y="1905000"/>
                </a:lnTo>
                <a:cubicBezTo>
                  <a:pt x="4166118" y="1943100"/>
                  <a:pt x="4197868" y="1917700"/>
                  <a:pt x="4134368" y="1968500"/>
                </a:cubicBezTo>
                <a:cubicBezTo>
                  <a:pt x="4134368" y="1949450"/>
                  <a:pt x="4153418" y="1930400"/>
                  <a:pt x="4166118" y="1905000"/>
                </a:cubicBezTo>
                <a:cubicBezTo>
                  <a:pt x="4140718" y="1905000"/>
                  <a:pt x="4108968" y="1905000"/>
                  <a:pt x="4083568" y="1892300"/>
                </a:cubicBezTo>
                <a:cubicBezTo>
                  <a:pt x="4140718" y="1841500"/>
                  <a:pt x="4197868" y="1822450"/>
                  <a:pt x="4255018" y="1797050"/>
                </a:cubicBezTo>
                <a:lnTo>
                  <a:pt x="4248668" y="1758950"/>
                </a:lnTo>
                <a:cubicBezTo>
                  <a:pt x="4235968" y="1765300"/>
                  <a:pt x="4216918" y="1784350"/>
                  <a:pt x="4204218" y="1790700"/>
                </a:cubicBezTo>
                <a:cubicBezTo>
                  <a:pt x="4191518" y="1797050"/>
                  <a:pt x="4166118" y="1790700"/>
                  <a:pt x="4159768" y="1797050"/>
                </a:cubicBezTo>
                <a:cubicBezTo>
                  <a:pt x="4140718" y="1809750"/>
                  <a:pt x="4121668" y="1816100"/>
                  <a:pt x="4102618" y="1828800"/>
                </a:cubicBezTo>
                <a:cubicBezTo>
                  <a:pt x="4089918" y="1835150"/>
                  <a:pt x="4064518" y="1822450"/>
                  <a:pt x="4051818" y="1828800"/>
                </a:cubicBezTo>
                <a:cubicBezTo>
                  <a:pt x="4032768" y="1835150"/>
                  <a:pt x="4020068" y="1860550"/>
                  <a:pt x="4007368" y="1873250"/>
                </a:cubicBezTo>
                <a:lnTo>
                  <a:pt x="4007368" y="1892300"/>
                </a:lnTo>
                <a:lnTo>
                  <a:pt x="4064518" y="1892300"/>
                </a:lnTo>
                <a:lnTo>
                  <a:pt x="4064518" y="1917700"/>
                </a:lnTo>
                <a:cubicBezTo>
                  <a:pt x="4007368" y="1898650"/>
                  <a:pt x="3893068" y="1981200"/>
                  <a:pt x="3874018" y="2038350"/>
                </a:cubicBezTo>
                <a:cubicBezTo>
                  <a:pt x="3861318" y="2044700"/>
                  <a:pt x="3835918" y="2063750"/>
                  <a:pt x="3816868" y="2082800"/>
                </a:cubicBezTo>
                <a:cubicBezTo>
                  <a:pt x="3823218" y="2044700"/>
                  <a:pt x="3829568" y="2025650"/>
                  <a:pt x="3823218" y="2006600"/>
                </a:cubicBezTo>
                <a:cubicBezTo>
                  <a:pt x="3829568" y="2000250"/>
                  <a:pt x="3842268" y="2000250"/>
                  <a:pt x="3854968" y="1993900"/>
                </a:cubicBezTo>
                <a:cubicBezTo>
                  <a:pt x="3867668" y="1987550"/>
                  <a:pt x="3874018" y="1974850"/>
                  <a:pt x="3874018" y="1962150"/>
                </a:cubicBezTo>
                <a:cubicBezTo>
                  <a:pt x="3893068" y="1943100"/>
                  <a:pt x="3924818" y="1930400"/>
                  <a:pt x="3950218" y="1905000"/>
                </a:cubicBezTo>
                <a:cubicBezTo>
                  <a:pt x="3943868" y="1905000"/>
                  <a:pt x="3943868" y="1898650"/>
                  <a:pt x="3924818" y="1898650"/>
                </a:cubicBezTo>
                <a:cubicBezTo>
                  <a:pt x="3912118" y="1898650"/>
                  <a:pt x="3861318" y="1949450"/>
                  <a:pt x="3829568" y="1974850"/>
                </a:cubicBezTo>
                <a:cubicBezTo>
                  <a:pt x="3835918" y="1968500"/>
                  <a:pt x="3842268" y="1955800"/>
                  <a:pt x="3835918" y="1943100"/>
                </a:cubicBezTo>
                <a:cubicBezTo>
                  <a:pt x="3816868" y="1955800"/>
                  <a:pt x="3785118" y="1974850"/>
                  <a:pt x="3785118" y="2000250"/>
                </a:cubicBezTo>
                <a:cubicBezTo>
                  <a:pt x="3778768" y="2025650"/>
                  <a:pt x="3791468" y="2057400"/>
                  <a:pt x="3785118" y="2082800"/>
                </a:cubicBezTo>
                <a:cubicBezTo>
                  <a:pt x="3759718" y="2152650"/>
                  <a:pt x="3708918" y="2184400"/>
                  <a:pt x="3708918" y="2254250"/>
                </a:cubicBezTo>
                <a:cubicBezTo>
                  <a:pt x="3708918" y="2266950"/>
                  <a:pt x="3734318" y="2330450"/>
                  <a:pt x="3734318" y="2343150"/>
                </a:cubicBezTo>
                <a:cubicBezTo>
                  <a:pt x="3734318" y="2374900"/>
                  <a:pt x="3715268" y="2400300"/>
                  <a:pt x="3689868" y="2425700"/>
                </a:cubicBezTo>
                <a:cubicBezTo>
                  <a:pt x="3696218" y="2406650"/>
                  <a:pt x="3721618" y="2381250"/>
                  <a:pt x="3721618" y="2362200"/>
                </a:cubicBezTo>
                <a:cubicBezTo>
                  <a:pt x="3721618" y="2349500"/>
                  <a:pt x="3696218" y="2317750"/>
                  <a:pt x="3677168" y="2298700"/>
                </a:cubicBezTo>
                <a:lnTo>
                  <a:pt x="3677168" y="2260600"/>
                </a:lnTo>
                <a:cubicBezTo>
                  <a:pt x="3677168" y="2241550"/>
                  <a:pt x="3683518" y="2203450"/>
                  <a:pt x="3683518" y="2178050"/>
                </a:cubicBezTo>
                <a:cubicBezTo>
                  <a:pt x="3696218" y="2120900"/>
                  <a:pt x="3721618" y="2032000"/>
                  <a:pt x="3759718" y="1981200"/>
                </a:cubicBezTo>
                <a:cubicBezTo>
                  <a:pt x="3778768" y="1943100"/>
                  <a:pt x="3854968" y="1885950"/>
                  <a:pt x="3835918" y="1854200"/>
                </a:cubicBezTo>
                <a:cubicBezTo>
                  <a:pt x="3810518" y="1873250"/>
                  <a:pt x="3791468" y="1905000"/>
                  <a:pt x="3772418" y="1924050"/>
                </a:cubicBezTo>
                <a:cubicBezTo>
                  <a:pt x="3791468" y="1835150"/>
                  <a:pt x="3924818" y="1752600"/>
                  <a:pt x="4001018" y="1739900"/>
                </a:cubicBezTo>
                <a:cubicBezTo>
                  <a:pt x="4039118" y="1733550"/>
                  <a:pt x="4096268" y="1733550"/>
                  <a:pt x="4147068" y="1714500"/>
                </a:cubicBezTo>
                <a:cubicBezTo>
                  <a:pt x="4153418" y="1714500"/>
                  <a:pt x="4153418" y="1701800"/>
                  <a:pt x="4153418" y="1689100"/>
                </a:cubicBezTo>
                <a:cubicBezTo>
                  <a:pt x="4197868" y="1670050"/>
                  <a:pt x="4248668" y="1631950"/>
                  <a:pt x="4293118" y="1600200"/>
                </a:cubicBezTo>
                <a:cubicBezTo>
                  <a:pt x="4280418" y="1612900"/>
                  <a:pt x="4261368" y="1619250"/>
                  <a:pt x="4280418" y="1644650"/>
                </a:cubicBezTo>
                <a:cubicBezTo>
                  <a:pt x="4318518" y="1619250"/>
                  <a:pt x="4369318" y="1568450"/>
                  <a:pt x="4369318" y="1555750"/>
                </a:cubicBezTo>
                <a:cubicBezTo>
                  <a:pt x="4369318" y="1536700"/>
                  <a:pt x="4356618" y="1524000"/>
                  <a:pt x="4356618" y="1511300"/>
                </a:cubicBezTo>
                <a:cubicBezTo>
                  <a:pt x="4369318" y="1517650"/>
                  <a:pt x="4388368" y="1517650"/>
                  <a:pt x="4401068" y="1517650"/>
                </a:cubicBezTo>
                <a:cubicBezTo>
                  <a:pt x="4401068" y="1517650"/>
                  <a:pt x="4407418" y="1517650"/>
                  <a:pt x="4407418" y="1504950"/>
                </a:cubicBezTo>
                <a:cubicBezTo>
                  <a:pt x="4407418" y="1492250"/>
                  <a:pt x="4382018" y="1466850"/>
                  <a:pt x="4362968" y="1466850"/>
                </a:cubicBezTo>
                <a:cubicBezTo>
                  <a:pt x="4369318" y="1435100"/>
                  <a:pt x="4382018" y="1403350"/>
                  <a:pt x="4401068" y="1371600"/>
                </a:cubicBezTo>
                <a:cubicBezTo>
                  <a:pt x="4407418" y="1371600"/>
                  <a:pt x="4413768" y="1371600"/>
                  <a:pt x="4420118" y="1377950"/>
                </a:cubicBezTo>
                <a:cubicBezTo>
                  <a:pt x="4413768" y="1384300"/>
                  <a:pt x="4407418" y="1390650"/>
                  <a:pt x="4407418" y="1403350"/>
                </a:cubicBezTo>
                <a:lnTo>
                  <a:pt x="4464568" y="1403350"/>
                </a:lnTo>
                <a:cubicBezTo>
                  <a:pt x="4477268" y="1397000"/>
                  <a:pt x="4489968" y="1397000"/>
                  <a:pt x="4502668" y="1390650"/>
                </a:cubicBezTo>
                <a:lnTo>
                  <a:pt x="4502668" y="1365250"/>
                </a:lnTo>
                <a:cubicBezTo>
                  <a:pt x="4489968" y="1339850"/>
                  <a:pt x="4445518" y="1320800"/>
                  <a:pt x="4420118" y="1333500"/>
                </a:cubicBezTo>
                <a:cubicBezTo>
                  <a:pt x="4432818" y="1314450"/>
                  <a:pt x="4489968" y="1301750"/>
                  <a:pt x="4502668" y="1301750"/>
                </a:cubicBezTo>
                <a:cubicBezTo>
                  <a:pt x="4648718" y="1301750"/>
                  <a:pt x="4680468" y="1384300"/>
                  <a:pt x="4680468" y="1498600"/>
                </a:cubicBezTo>
                <a:close/>
                <a:moveTo>
                  <a:pt x="8458719" y="1301750"/>
                </a:moveTo>
                <a:cubicBezTo>
                  <a:pt x="8458719" y="1320800"/>
                  <a:pt x="8433319" y="1327150"/>
                  <a:pt x="8426969" y="1346200"/>
                </a:cubicBezTo>
                <a:cubicBezTo>
                  <a:pt x="8401569" y="1384300"/>
                  <a:pt x="8388869" y="1435100"/>
                  <a:pt x="8376169" y="1479550"/>
                </a:cubicBezTo>
                <a:cubicBezTo>
                  <a:pt x="8401569" y="1485900"/>
                  <a:pt x="8426969" y="1485900"/>
                  <a:pt x="8452369" y="1485900"/>
                </a:cubicBezTo>
                <a:lnTo>
                  <a:pt x="8465069" y="1498600"/>
                </a:lnTo>
                <a:cubicBezTo>
                  <a:pt x="8446019" y="1517650"/>
                  <a:pt x="8369819" y="1644650"/>
                  <a:pt x="8369819" y="1682750"/>
                </a:cubicBezTo>
                <a:cubicBezTo>
                  <a:pt x="8369819" y="1739900"/>
                  <a:pt x="8382519" y="1765300"/>
                  <a:pt x="8433319" y="1765300"/>
                </a:cubicBezTo>
                <a:cubicBezTo>
                  <a:pt x="8458719" y="1765300"/>
                  <a:pt x="8509519" y="1708150"/>
                  <a:pt x="8509519" y="1708150"/>
                </a:cubicBezTo>
                <a:cubicBezTo>
                  <a:pt x="8528569" y="1708150"/>
                  <a:pt x="8534919" y="1720850"/>
                  <a:pt x="8547619" y="1720850"/>
                </a:cubicBezTo>
                <a:cubicBezTo>
                  <a:pt x="8547619" y="1701800"/>
                  <a:pt x="8541269" y="1670050"/>
                  <a:pt x="8541269" y="1657350"/>
                </a:cubicBezTo>
                <a:cubicBezTo>
                  <a:pt x="8541269" y="1638300"/>
                  <a:pt x="8573019" y="1581150"/>
                  <a:pt x="8598419" y="1543050"/>
                </a:cubicBezTo>
                <a:cubicBezTo>
                  <a:pt x="8592069" y="1555750"/>
                  <a:pt x="8585719" y="1562100"/>
                  <a:pt x="8585719" y="1581150"/>
                </a:cubicBezTo>
                <a:cubicBezTo>
                  <a:pt x="8585719" y="1593850"/>
                  <a:pt x="8611119" y="1606550"/>
                  <a:pt x="8611119" y="1625600"/>
                </a:cubicBezTo>
                <a:cubicBezTo>
                  <a:pt x="8611119" y="1638300"/>
                  <a:pt x="8598419" y="1695450"/>
                  <a:pt x="8598419" y="1727200"/>
                </a:cubicBezTo>
                <a:cubicBezTo>
                  <a:pt x="8585719" y="1720850"/>
                  <a:pt x="8573019" y="1720850"/>
                  <a:pt x="8560319" y="1720850"/>
                </a:cubicBezTo>
                <a:cubicBezTo>
                  <a:pt x="8553969" y="1733550"/>
                  <a:pt x="8547619" y="1746250"/>
                  <a:pt x="8547619" y="1765300"/>
                </a:cubicBezTo>
                <a:cubicBezTo>
                  <a:pt x="8547619" y="1778000"/>
                  <a:pt x="8573019" y="1778000"/>
                  <a:pt x="8585719" y="1784350"/>
                </a:cubicBezTo>
                <a:cubicBezTo>
                  <a:pt x="8534919" y="1816100"/>
                  <a:pt x="8528569" y="1924050"/>
                  <a:pt x="8528569" y="1924050"/>
                </a:cubicBezTo>
                <a:cubicBezTo>
                  <a:pt x="8528569" y="1930400"/>
                  <a:pt x="8611119" y="1974850"/>
                  <a:pt x="8630169" y="1981200"/>
                </a:cubicBezTo>
                <a:cubicBezTo>
                  <a:pt x="8636519" y="1974850"/>
                  <a:pt x="8636519" y="1974850"/>
                  <a:pt x="8636519" y="1962150"/>
                </a:cubicBezTo>
                <a:cubicBezTo>
                  <a:pt x="8636519" y="1943100"/>
                  <a:pt x="8592069" y="1924050"/>
                  <a:pt x="8566669" y="1892300"/>
                </a:cubicBezTo>
                <a:cubicBezTo>
                  <a:pt x="8573019" y="1892300"/>
                  <a:pt x="8566669" y="1885950"/>
                  <a:pt x="8585719" y="1885950"/>
                </a:cubicBezTo>
                <a:cubicBezTo>
                  <a:pt x="8598419" y="1885950"/>
                  <a:pt x="8604769" y="1905000"/>
                  <a:pt x="8617469" y="1911350"/>
                </a:cubicBezTo>
                <a:lnTo>
                  <a:pt x="8636519" y="1911350"/>
                </a:lnTo>
                <a:lnTo>
                  <a:pt x="8636519" y="1765300"/>
                </a:lnTo>
                <a:cubicBezTo>
                  <a:pt x="8642869" y="1752600"/>
                  <a:pt x="8655569" y="1746250"/>
                  <a:pt x="8668269" y="1739900"/>
                </a:cubicBezTo>
                <a:cubicBezTo>
                  <a:pt x="8655569" y="1771650"/>
                  <a:pt x="8642869" y="1822450"/>
                  <a:pt x="8642869" y="1841500"/>
                </a:cubicBezTo>
                <a:cubicBezTo>
                  <a:pt x="8642869" y="1905000"/>
                  <a:pt x="8661919" y="2025650"/>
                  <a:pt x="8700019" y="2044700"/>
                </a:cubicBezTo>
                <a:cubicBezTo>
                  <a:pt x="8744469" y="2070100"/>
                  <a:pt x="8807969" y="2038350"/>
                  <a:pt x="8814319" y="2114550"/>
                </a:cubicBezTo>
                <a:cubicBezTo>
                  <a:pt x="8801619" y="2108200"/>
                  <a:pt x="8788919" y="2089150"/>
                  <a:pt x="8776219" y="2082800"/>
                </a:cubicBezTo>
                <a:cubicBezTo>
                  <a:pt x="8750819" y="2063750"/>
                  <a:pt x="8706369" y="2057400"/>
                  <a:pt x="8687319" y="2057400"/>
                </a:cubicBezTo>
                <a:cubicBezTo>
                  <a:pt x="8674619" y="2057400"/>
                  <a:pt x="8668269" y="2063750"/>
                  <a:pt x="8655569" y="2076450"/>
                </a:cubicBezTo>
                <a:lnTo>
                  <a:pt x="8661919" y="2108200"/>
                </a:lnTo>
                <a:cubicBezTo>
                  <a:pt x="8668269" y="2108200"/>
                  <a:pt x="8680969" y="2095500"/>
                  <a:pt x="8693669" y="2089150"/>
                </a:cubicBezTo>
                <a:cubicBezTo>
                  <a:pt x="8680969" y="2108200"/>
                  <a:pt x="8661919" y="2127250"/>
                  <a:pt x="8661919" y="2139950"/>
                </a:cubicBezTo>
                <a:cubicBezTo>
                  <a:pt x="8661919" y="2159000"/>
                  <a:pt x="8687319" y="2266950"/>
                  <a:pt x="8700019" y="2266950"/>
                </a:cubicBezTo>
                <a:cubicBezTo>
                  <a:pt x="8719069" y="2266950"/>
                  <a:pt x="8738119" y="2254250"/>
                  <a:pt x="8750819" y="2241550"/>
                </a:cubicBezTo>
                <a:cubicBezTo>
                  <a:pt x="8757169" y="2235200"/>
                  <a:pt x="8750819" y="2222500"/>
                  <a:pt x="8757169" y="2209800"/>
                </a:cubicBezTo>
                <a:cubicBezTo>
                  <a:pt x="8757169" y="2222500"/>
                  <a:pt x="8750819" y="2241550"/>
                  <a:pt x="8763519" y="2254250"/>
                </a:cubicBezTo>
                <a:cubicBezTo>
                  <a:pt x="8788919" y="2273300"/>
                  <a:pt x="8852419" y="2311400"/>
                  <a:pt x="8865119" y="2311400"/>
                </a:cubicBezTo>
                <a:cubicBezTo>
                  <a:pt x="8884169" y="2311400"/>
                  <a:pt x="8890519" y="2298700"/>
                  <a:pt x="8896869" y="2292350"/>
                </a:cubicBezTo>
                <a:lnTo>
                  <a:pt x="8934969" y="2292350"/>
                </a:lnTo>
                <a:cubicBezTo>
                  <a:pt x="8947669" y="2292350"/>
                  <a:pt x="8979419" y="2292350"/>
                  <a:pt x="8998469" y="2298700"/>
                </a:cubicBezTo>
                <a:cubicBezTo>
                  <a:pt x="9030219" y="2311400"/>
                  <a:pt x="9055619" y="2355850"/>
                  <a:pt x="9055619" y="2393950"/>
                </a:cubicBezTo>
                <a:cubicBezTo>
                  <a:pt x="9055619" y="2413000"/>
                  <a:pt x="9042919" y="2457450"/>
                  <a:pt x="9042919" y="2476500"/>
                </a:cubicBezTo>
                <a:cubicBezTo>
                  <a:pt x="9042919" y="2489200"/>
                  <a:pt x="9068319" y="2552700"/>
                  <a:pt x="9087369" y="2603500"/>
                </a:cubicBezTo>
                <a:cubicBezTo>
                  <a:pt x="9068319" y="2603500"/>
                  <a:pt x="9049269" y="2603500"/>
                  <a:pt x="9030219" y="2609850"/>
                </a:cubicBezTo>
                <a:lnTo>
                  <a:pt x="9017519" y="2622550"/>
                </a:lnTo>
                <a:lnTo>
                  <a:pt x="9074669" y="2660650"/>
                </a:lnTo>
                <a:cubicBezTo>
                  <a:pt x="9004819" y="2743200"/>
                  <a:pt x="8998469" y="2838450"/>
                  <a:pt x="9017519" y="2946400"/>
                </a:cubicBezTo>
                <a:lnTo>
                  <a:pt x="7537969" y="2946400"/>
                </a:lnTo>
                <a:lnTo>
                  <a:pt x="7537969" y="2927350"/>
                </a:lnTo>
                <a:cubicBezTo>
                  <a:pt x="7601469" y="2914650"/>
                  <a:pt x="7696719" y="2851150"/>
                  <a:pt x="7772919" y="2838450"/>
                </a:cubicBezTo>
                <a:cubicBezTo>
                  <a:pt x="7849119" y="2819400"/>
                  <a:pt x="8007869" y="2813050"/>
                  <a:pt x="8026919" y="2813050"/>
                </a:cubicBezTo>
                <a:cubicBezTo>
                  <a:pt x="8039619" y="2813050"/>
                  <a:pt x="8109469" y="2825750"/>
                  <a:pt x="8147569" y="2825750"/>
                </a:cubicBezTo>
                <a:cubicBezTo>
                  <a:pt x="8153919" y="2832100"/>
                  <a:pt x="8166619" y="2844800"/>
                  <a:pt x="8172969" y="2844800"/>
                </a:cubicBezTo>
                <a:cubicBezTo>
                  <a:pt x="8204719" y="2851150"/>
                  <a:pt x="8268219" y="2857500"/>
                  <a:pt x="8312669" y="2882900"/>
                </a:cubicBezTo>
                <a:lnTo>
                  <a:pt x="8325369" y="2876550"/>
                </a:lnTo>
                <a:cubicBezTo>
                  <a:pt x="8306319" y="2851150"/>
                  <a:pt x="8274569" y="2813050"/>
                  <a:pt x="8249169" y="2800350"/>
                </a:cubicBezTo>
                <a:cubicBezTo>
                  <a:pt x="8217419" y="2781300"/>
                  <a:pt x="8172969" y="2774950"/>
                  <a:pt x="8147569" y="2768600"/>
                </a:cubicBezTo>
                <a:cubicBezTo>
                  <a:pt x="8122169" y="2762250"/>
                  <a:pt x="8109469" y="2749550"/>
                  <a:pt x="8090419" y="2743200"/>
                </a:cubicBezTo>
                <a:cubicBezTo>
                  <a:pt x="8058669" y="2730500"/>
                  <a:pt x="8007869" y="2730500"/>
                  <a:pt x="7995169" y="2730500"/>
                </a:cubicBezTo>
                <a:cubicBezTo>
                  <a:pt x="7861819" y="2730500"/>
                  <a:pt x="7588769" y="2794000"/>
                  <a:pt x="7512569" y="2946400"/>
                </a:cubicBezTo>
                <a:cubicBezTo>
                  <a:pt x="7512569" y="2946400"/>
                  <a:pt x="7518919" y="2952750"/>
                  <a:pt x="7506219" y="2952750"/>
                </a:cubicBezTo>
                <a:cubicBezTo>
                  <a:pt x="7474469" y="2952750"/>
                  <a:pt x="7391919" y="2762250"/>
                  <a:pt x="7379219" y="2736850"/>
                </a:cubicBezTo>
                <a:cubicBezTo>
                  <a:pt x="7347469" y="2660650"/>
                  <a:pt x="7156969" y="2578100"/>
                  <a:pt x="7156969" y="2508250"/>
                </a:cubicBezTo>
                <a:cubicBezTo>
                  <a:pt x="7156969" y="2495550"/>
                  <a:pt x="7169669" y="2482850"/>
                  <a:pt x="7169669" y="2470150"/>
                </a:cubicBezTo>
                <a:lnTo>
                  <a:pt x="7156969" y="2457450"/>
                </a:lnTo>
                <a:cubicBezTo>
                  <a:pt x="7150619" y="2457450"/>
                  <a:pt x="7137919" y="2463800"/>
                  <a:pt x="7137919" y="2463800"/>
                </a:cubicBezTo>
                <a:cubicBezTo>
                  <a:pt x="7131569" y="2457450"/>
                  <a:pt x="7131569" y="2463800"/>
                  <a:pt x="7131569" y="2444750"/>
                </a:cubicBezTo>
                <a:cubicBezTo>
                  <a:pt x="7131569" y="2444750"/>
                  <a:pt x="7176019" y="2355850"/>
                  <a:pt x="7176019" y="2330450"/>
                </a:cubicBezTo>
                <a:cubicBezTo>
                  <a:pt x="7176019" y="2311400"/>
                  <a:pt x="7176019" y="2235200"/>
                  <a:pt x="7156969" y="2197100"/>
                </a:cubicBezTo>
                <a:cubicBezTo>
                  <a:pt x="7144269" y="2165350"/>
                  <a:pt x="7118869" y="2146300"/>
                  <a:pt x="7093469" y="2127250"/>
                </a:cubicBezTo>
                <a:cubicBezTo>
                  <a:pt x="7087119" y="2127250"/>
                  <a:pt x="7080769" y="2127250"/>
                  <a:pt x="7074419" y="2120900"/>
                </a:cubicBezTo>
                <a:cubicBezTo>
                  <a:pt x="7055369" y="2120900"/>
                  <a:pt x="7023619" y="2120900"/>
                  <a:pt x="7010919" y="2114550"/>
                </a:cubicBezTo>
                <a:cubicBezTo>
                  <a:pt x="6998219" y="2108200"/>
                  <a:pt x="6998219" y="2101850"/>
                  <a:pt x="6998219" y="2082800"/>
                </a:cubicBezTo>
                <a:cubicBezTo>
                  <a:pt x="6998219" y="2063750"/>
                  <a:pt x="7068069" y="2012950"/>
                  <a:pt x="7080769" y="2006600"/>
                </a:cubicBezTo>
                <a:cubicBezTo>
                  <a:pt x="7087119" y="2006600"/>
                  <a:pt x="7106169" y="2019300"/>
                  <a:pt x="7125219" y="2000250"/>
                </a:cubicBezTo>
                <a:cubicBezTo>
                  <a:pt x="7131569" y="1993900"/>
                  <a:pt x="7131569" y="1981200"/>
                  <a:pt x="7131569" y="1968500"/>
                </a:cubicBezTo>
                <a:cubicBezTo>
                  <a:pt x="7137919" y="1949450"/>
                  <a:pt x="7137919" y="1924050"/>
                  <a:pt x="7137919" y="1905000"/>
                </a:cubicBezTo>
                <a:cubicBezTo>
                  <a:pt x="7137919" y="1873250"/>
                  <a:pt x="7144269" y="1841500"/>
                  <a:pt x="7156969" y="1809750"/>
                </a:cubicBezTo>
                <a:lnTo>
                  <a:pt x="7156969" y="1866900"/>
                </a:lnTo>
                <a:cubicBezTo>
                  <a:pt x="7188719" y="1866900"/>
                  <a:pt x="7226819" y="1866900"/>
                  <a:pt x="7258569" y="1873250"/>
                </a:cubicBezTo>
                <a:cubicBezTo>
                  <a:pt x="7252219" y="1873250"/>
                  <a:pt x="7233169" y="2000250"/>
                  <a:pt x="7201419" y="2000250"/>
                </a:cubicBezTo>
                <a:lnTo>
                  <a:pt x="7176019" y="2000250"/>
                </a:lnTo>
                <a:cubicBezTo>
                  <a:pt x="7169669" y="1962150"/>
                  <a:pt x="7163319" y="1917700"/>
                  <a:pt x="7156969" y="1879600"/>
                </a:cubicBezTo>
                <a:cubicBezTo>
                  <a:pt x="7150619" y="1885950"/>
                  <a:pt x="7150619" y="1892300"/>
                  <a:pt x="7150619" y="1911350"/>
                </a:cubicBezTo>
                <a:cubicBezTo>
                  <a:pt x="7150619" y="1962150"/>
                  <a:pt x="7156969" y="2063750"/>
                  <a:pt x="7226819" y="2063750"/>
                </a:cubicBezTo>
                <a:cubicBezTo>
                  <a:pt x="7239519" y="2063750"/>
                  <a:pt x="7277619" y="2044700"/>
                  <a:pt x="7290319" y="2044700"/>
                </a:cubicBezTo>
                <a:cubicBezTo>
                  <a:pt x="7309369" y="2044700"/>
                  <a:pt x="7372869" y="2057400"/>
                  <a:pt x="7430019" y="2063750"/>
                </a:cubicBezTo>
                <a:cubicBezTo>
                  <a:pt x="7430019" y="2038350"/>
                  <a:pt x="7410969" y="2025650"/>
                  <a:pt x="7442719" y="2006600"/>
                </a:cubicBezTo>
                <a:cubicBezTo>
                  <a:pt x="7442719" y="2032000"/>
                  <a:pt x="7474469" y="2057400"/>
                  <a:pt x="7442719" y="2101850"/>
                </a:cubicBezTo>
                <a:lnTo>
                  <a:pt x="7493519" y="2101850"/>
                </a:lnTo>
                <a:cubicBezTo>
                  <a:pt x="7506219" y="2089150"/>
                  <a:pt x="7506219" y="2070100"/>
                  <a:pt x="7506219" y="2057400"/>
                </a:cubicBezTo>
                <a:lnTo>
                  <a:pt x="7544319" y="2057400"/>
                </a:lnTo>
                <a:cubicBezTo>
                  <a:pt x="7550669" y="2063750"/>
                  <a:pt x="7563369" y="2070100"/>
                  <a:pt x="7569719" y="2076450"/>
                </a:cubicBezTo>
                <a:cubicBezTo>
                  <a:pt x="7537969" y="2089150"/>
                  <a:pt x="7487169" y="2095500"/>
                  <a:pt x="7468119" y="2139950"/>
                </a:cubicBezTo>
                <a:lnTo>
                  <a:pt x="7531619" y="2139950"/>
                </a:lnTo>
                <a:lnTo>
                  <a:pt x="7588769" y="2120900"/>
                </a:lnTo>
                <a:cubicBezTo>
                  <a:pt x="7582419" y="2133600"/>
                  <a:pt x="7563369" y="2152650"/>
                  <a:pt x="7563369" y="2171700"/>
                </a:cubicBezTo>
                <a:cubicBezTo>
                  <a:pt x="7563369" y="2184400"/>
                  <a:pt x="7563369" y="2190750"/>
                  <a:pt x="7569719" y="2197100"/>
                </a:cubicBezTo>
                <a:cubicBezTo>
                  <a:pt x="7576069" y="2197100"/>
                  <a:pt x="7582419" y="2184400"/>
                  <a:pt x="7595119" y="2178050"/>
                </a:cubicBezTo>
                <a:lnTo>
                  <a:pt x="7595119" y="2209800"/>
                </a:lnTo>
                <a:cubicBezTo>
                  <a:pt x="7582419" y="2216150"/>
                  <a:pt x="7563369" y="2235200"/>
                  <a:pt x="7563369" y="2254250"/>
                </a:cubicBezTo>
                <a:cubicBezTo>
                  <a:pt x="7569719" y="2260600"/>
                  <a:pt x="7563369" y="2260600"/>
                  <a:pt x="7576069" y="2260600"/>
                </a:cubicBezTo>
                <a:cubicBezTo>
                  <a:pt x="7595119" y="2260600"/>
                  <a:pt x="7601469" y="2235200"/>
                  <a:pt x="7614169" y="2222500"/>
                </a:cubicBezTo>
                <a:cubicBezTo>
                  <a:pt x="7620519" y="2235200"/>
                  <a:pt x="7633219" y="2235200"/>
                  <a:pt x="7633219" y="2254250"/>
                </a:cubicBezTo>
                <a:cubicBezTo>
                  <a:pt x="7633219" y="2266950"/>
                  <a:pt x="7601469" y="2305050"/>
                  <a:pt x="7601469" y="2317750"/>
                </a:cubicBezTo>
                <a:cubicBezTo>
                  <a:pt x="7601469" y="2336800"/>
                  <a:pt x="7626869" y="2336800"/>
                  <a:pt x="7633219" y="2349500"/>
                </a:cubicBezTo>
                <a:cubicBezTo>
                  <a:pt x="7652269" y="2381250"/>
                  <a:pt x="7652269" y="2425700"/>
                  <a:pt x="7664969" y="2463800"/>
                </a:cubicBezTo>
                <a:cubicBezTo>
                  <a:pt x="7696719" y="2463800"/>
                  <a:pt x="7677669" y="2413000"/>
                  <a:pt x="7715769" y="2406650"/>
                </a:cubicBezTo>
                <a:cubicBezTo>
                  <a:pt x="7715769" y="2413000"/>
                  <a:pt x="7722119" y="2413000"/>
                  <a:pt x="7722119" y="2425700"/>
                </a:cubicBezTo>
                <a:cubicBezTo>
                  <a:pt x="7722119" y="2444750"/>
                  <a:pt x="7696719" y="2457450"/>
                  <a:pt x="7690369" y="2482850"/>
                </a:cubicBezTo>
                <a:cubicBezTo>
                  <a:pt x="7677669" y="2508250"/>
                  <a:pt x="7671319" y="2559050"/>
                  <a:pt x="7671319" y="2578100"/>
                </a:cubicBezTo>
                <a:lnTo>
                  <a:pt x="7671319" y="2622550"/>
                </a:lnTo>
                <a:lnTo>
                  <a:pt x="7715769" y="2622550"/>
                </a:lnTo>
                <a:cubicBezTo>
                  <a:pt x="7747519" y="2616200"/>
                  <a:pt x="7779269" y="2603500"/>
                  <a:pt x="7811019" y="2597150"/>
                </a:cubicBezTo>
                <a:cubicBezTo>
                  <a:pt x="7817369" y="2603500"/>
                  <a:pt x="7817369" y="2609850"/>
                  <a:pt x="7817369" y="2622550"/>
                </a:cubicBezTo>
                <a:cubicBezTo>
                  <a:pt x="7817369" y="2673350"/>
                  <a:pt x="7772919" y="2654300"/>
                  <a:pt x="7734819" y="2660650"/>
                </a:cubicBezTo>
                <a:cubicBezTo>
                  <a:pt x="7728469" y="2667000"/>
                  <a:pt x="7728469" y="2660650"/>
                  <a:pt x="7728469" y="2673350"/>
                </a:cubicBezTo>
                <a:cubicBezTo>
                  <a:pt x="7728469" y="2692400"/>
                  <a:pt x="7772919" y="2743200"/>
                  <a:pt x="7785619" y="2743200"/>
                </a:cubicBezTo>
                <a:cubicBezTo>
                  <a:pt x="7804669" y="2743200"/>
                  <a:pt x="7861819" y="2717800"/>
                  <a:pt x="7887219" y="2698750"/>
                </a:cubicBezTo>
                <a:lnTo>
                  <a:pt x="7887219" y="2673350"/>
                </a:lnTo>
                <a:cubicBezTo>
                  <a:pt x="7887219" y="2660650"/>
                  <a:pt x="7893569" y="2641600"/>
                  <a:pt x="7893569" y="2628900"/>
                </a:cubicBezTo>
                <a:cubicBezTo>
                  <a:pt x="7893569" y="2660650"/>
                  <a:pt x="7906269" y="2692400"/>
                  <a:pt x="7938019" y="2724150"/>
                </a:cubicBezTo>
                <a:cubicBezTo>
                  <a:pt x="7944369" y="2724150"/>
                  <a:pt x="7950719" y="2711450"/>
                  <a:pt x="7957069" y="2698750"/>
                </a:cubicBezTo>
                <a:cubicBezTo>
                  <a:pt x="8001519" y="2705100"/>
                  <a:pt x="8052319" y="2711450"/>
                  <a:pt x="8109469" y="2711450"/>
                </a:cubicBezTo>
                <a:cubicBezTo>
                  <a:pt x="8096769" y="2692400"/>
                  <a:pt x="8084069" y="2673350"/>
                  <a:pt x="8065019" y="2654300"/>
                </a:cubicBezTo>
                <a:cubicBezTo>
                  <a:pt x="8115819" y="2641600"/>
                  <a:pt x="8109469" y="2603500"/>
                  <a:pt x="8109469" y="2584450"/>
                </a:cubicBezTo>
                <a:cubicBezTo>
                  <a:pt x="8109469" y="2552700"/>
                  <a:pt x="8115819" y="2533650"/>
                  <a:pt x="8058669" y="2527300"/>
                </a:cubicBezTo>
                <a:cubicBezTo>
                  <a:pt x="8065019" y="2520950"/>
                  <a:pt x="8071369" y="2508250"/>
                  <a:pt x="8077719" y="2489200"/>
                </a:cubicBezTo>
                <a:cubicBezTo>
                  <a:pt x="8071369" y="2489200"/>
                  <a:pt x="8077719" y="2482850"/>
                  <a:pt x="8058669" y="2482850"/>
                </a:cubicBezTo>
                <a:cubicBezTo>
                  <a:pt x="8045969" y="2482850"/>
                  <a:pt x="8014219" y="2501900"/>
                  <a:pt x="8001519" y="2520950"/>
                </a:cubicBezTo>
                <a:cubicBezTo>
                  <a:pt x="7988819" y="2527300"/>
                  <a:pt x="7988819" y="2546350"/>
                  <a:pt x="7988819" y="2559050"/>
                </a:cubicBezTo>
                <a:cubicBezTo>
                  <a:pt x="7988819" y="2578100"/>
                  <a:pt x="8007869" y="2584450"/>
                  <a:pt x="8007869" y="2597150"/>
                </a:cubicBezTo>
                <a:cubicBezTo>
                  <a:pt x="8007869" y="2616200"/>
                  <a:pt x="8001519" y="2603500"/>
                  <a:pt x="7995169" y="2609850"/>
                </a:cubicBezTo>
                <a:cubicBezTo>
                  <a:pt x="8001519" y="2616200"/>
                  <a:pt x="8014219" y="2616200"/>
                  <a:pt x="8020569" y="2609850"/>
                </a:cubicBezTo>
                <a:lnTo>
                  <a:pt x="8033269" y="2622550"/>
                </a:lnTo>
                <a:lnTo>
                  <a:pt x="8033269" y="2641600"/>
                </a:lnTo>
                <a:cubicBezTo>
                  <a:pt x="8020569" y="2635250"/>
                  <a:pt x="8007869" y="2635250"/>
                  <a:pt x="7988819" y="2635250"/>
                </a:cubicBezTo>
                <a:cubicBezTo>
                  <a:pt x="7988819" y="2552700"/>
                  <a:pt x="7976119" y="2482850"/>
                  <a:pt x="7957069" y="2482850"/>
                </a:cubicBezTo>
                <a:cubicBezTo>
                  <a:pt x="7944369" y="2482850"/>
                  <a:pt x="7925319" y="2508250"/>
                  <a:pt x="7912619" y="2508250"/>
                </a:cubicBezTo>
                <a:cubicBezTo>
                  <a:pt x="7893569" y="2508250"/>
                  <a:pt x="7893569" y="2501900"/>
                  <a:pt x="7893569" y="2501900"/>
                </a:cubicBezTo>
                <a:cubicBezTo>
                  <a:pt x="7893569" y="2495550"/>
                  <a:pt x="7887219" y="2489200"/>
                  <a:pt x="7887219" y="2476500"/>
                </a:cubicBezTo>
                <a:cubicBezTo>
                  <a:pt x="7887219" y="2457450"/>
                  <a:pt x="7912619" y="2451100"/>
                  <a:pt x="7925319" y="2438400"/>
                </a:cubicBezTo>
                <a:cubicBezTo>
                  <a:pt x="7925319" y="2432050"/>
                  <a:pt x="7918969" y="2425700"/>
                  <a:pt x="7912619" y="2419350"/>
                </a:cubicBezTo>
                <a:cubicBezTo>
                  <a:pt x="7868169" y="2419350"/>
                  <a:pt x="7811019" y="2393950"/>
                  <a:pt x="7766569" y="2374900"/>
                </a:cubicBezTo>
                <a:cubicBezTo>
                  <a:pt x="7747519" y="2368550"/>
                  <a:pt x="7722119" y="2362200"/>
                  <a:pt x="7709419" y="2349500"/>
                </a:cubicBezTo>
                <a:cubicBezTo>
                  <a:pt x="7690369" y="2336800"/>
                  <a:pt x="7684019" y="2311400"/>
                  <a:pt x="7664969" y="2286000"/>
                </a:cubicBezTo>
                <a:cubicBezTo>
                  <a:pt x="7696719" y="2292350"/>
                  <a:pt x="7734819" y="2298700"/>
                  <a:pt x="7772919" y="2305050"/>
                </a:cubicBezTo>
                <a:cubicBezTo>
                  <a:pt x="7791969" y="2343150"/>
                  <a:pt x="7830069" y="2413000"/>
                  <a:pt x="7887219" y="2413000"/>
                </a:cubicBezTo>
                <a:cubicBezTo>
                  <a:pt x="7912619" y="2413000"/>
                  <a:pt x="7982469" y="2381250"/>
                  <a:pt x="7995169" y="2349500"/>
                </a:cubicBezTo>
                <a:cubicBezTo>
                  <a:pt x="8001519" y="2330450"/>
                  <a:pt x="8020569" y="2317750"/>
                  <a:pt x="8020569" y="2298700"/>
                </a:cubicBezTo>
                <a:cubicBezTo>
                  <a:pt x="8033269" y="2279650"/>
                  <a:pt x="8077719" y="2254250"/>
                  <a:pt x="8077719" y="2235200"/>
                </a:cubicBezTo>
                <a:cubicBezTo>
                  <a:pt x="8052319" y="2235200"/>
                  <a:pt x="8052319" y="2216150"/>
                  <a:pt x="8033269" y="2228850"/>
                </a:cubicBezTo>
                <a:cubicBezTo>
                  <a:pt x="8033269" y="2222500"/>
                  <a:pt x="8039619" y="2209800"/>
                  <a:pt x="8045969" y="2197100"/>
                </a:cubicBezTo>
                <a:cubicBezTo>
                  <a:pt x="8033269" y="2190750"/>
                  <a:pt x="8007869" y="2197100"/>
                  <a:pt x="8001519" y="2190750"/>
                </a:cubicBezTo>
                <a:cubicBezTo>
                  <a:pt x="7976119" y="2184400"/>
                  <a:pt x="7950719" y="2171700"/>
                  <a:pt x="7938019" y="2171700"/>
                </a:cubicBezTo>
                <a:cubicBezTo>
                  <a:pt x="7918969" y="2171700"/>
                  <a:pt x="7855469" y="2197100"/>
                  <a:pt x="7811019" y="2203450"/>
                </a:cubicBezTo>
                <a:cubicBezTo>
                  <a:pt x="7811019" y="2209800"/>
                  <a:pt x="7804669" y="2203450"/>
                  <a:pt x="7804669" y="2222500"/>
                </a:cubicBezTo>
                <a:cubicBezTo>
                  <a:pt x="7804669" y="2235200"/>
                  <a:pt x="7830069" y="2241550"/>
                  <a:pt x="7836419" y="2254250"/>
                </a:cubicBezTo>
                <a:cubicBezTo>
                  <a:pt x="7830069" y="2254250"/>
                  <a:pt x="7817369" y="2260600"/>
                  <a:pt x="7779269" y="2260600"/>
                </a:cubicBezTo>
                <a:cubicBezTo>
                  <a:pt x="7772919" y="2216150"/>
                  <a:pt x="7766569" y="2152650"/>
                  <a:pt x="7709419" y="2171700"/>
                </a:cubicBezTo>
                <a:cubicBezTo>
                  <a:pt x="7753869" y="2146300"/>
                  <a:pt x="7804669" y="2120900"/>
                  <a:pt x="7855469" y="2089150"/>
                </a:cubicBezTo>
                <a:cubicBezTo>
                  <a:pt x="7849119" y="2082800"/>
                  <a:pt x="7849119" y="2082800"/>
                  <a:pt x="7836419" y="2082800"/>
                </a:cubicBezTo>
                <a:cubicBezTo>
                  <a:pt x="7817369" y="2082800"/>
                  <a:pt x="7804669" y="2089150"/>
                  <a:pt x="7791969" y="2095500"/>
                </a:cubicBezTo>
                <a:cubicBezTo>
                  <a:pt x="7791969" y="2076450"/>
                  <a:pt x="7791969" y="2063750"/>
                  <a:pt x="7798319" y="2044700"/>
                </a:cubicBezTo>
                <a:cubicBezTo>
                  <a:pt x="7830069" y="2051050"/>
                  <a:pt x="7861819" y="2019300"/>
                  <a:pt x="7855469" y="1987550"/>
                </a:cubicBezTo>
                <a:cubicBezTo>
                  <a:pt x="7855469" y="1866900"/>
                  <a:pt x="8065019" y="1739900"/>
                  <a:pt x="8147569" y="1644650"/>
                </a:cubicBezTo>
                <a:lnTo>
                  <a:pt x="8198369" y="1644650"/>
                </a:lnTo>
                <a:cubicBezTo>
                  <a:pt x="8204719" y="1651000"/>
                  <a:pt x="8204719" y="1663700"/>
                  <a:pt x="8198369" y="1720850"/>
                </a:cubicBezTo>
                <a:cubicBezTo>
                  <a:pt x="8204719" y="1720850"/>
                  <a:pt x="8211069" y="1727200"/>
                  <a:pt x="8217419" y="1733550"/>
                </a:cubicBezTo>
                <a:lnTo>
                  <a:pt x="8439669" y="1524000"/>
                </a:lnTo>
                <a:lnTo>
                  <a:pt x="8439669" y="1504950"/>
                </a:lnTo>
                <a:cubicBezTo>
                  <a:pt x="8439669" y="1504950"/>
                  <a:pt x="8439669" y="1498600"/>
                  <a:pt x="8426969" y="1498600"/>
                </a:cubicBezTo>
                <a:cubicBezTo>
                  <a:pt x="8407919" y="1498600"/>
                  <a:pt x="8369819" y="1517650"/>
                  <a:pt x="8338069" y="1517650"/>
                </a:cubicBezTo>
                <a:cubicBezTo>
                  <a:pt x="8350769" y="1504950"/>
                  <a:pt x="8376169" y="1454150"/>
                  <a:pt x="8376169" y="1428750"/>
                </a:cubicBezTo>
                <a:cubicBezTo>
                  <a:pt x="8369819" y="1390650"/>
                  <a:pt x="8426969" y="1320800"/>
                  <a:pt x="8452369" y="1289050"/>
                </a:cubicBezTo>
                <a:cubicBezTo>
                  <a:pt x="8458719" y="1295400"/>
                  <a:pt x="8458719" y="1289050"/>
                  <a:pt x="8458719" y="1301750"/>
                </a:cubicBezTo>
                <a:close/>
                <a:moveTo>
                  <a:pt x="1086368" y="1301750"/>
                </a:moveTo>
                <a:lnTo>
                  <a:pt x="1086368" y="1276350"/>
                </a:lnTo>
                <a:lnTo>
                  <a:pt x="1086368" y="1301750"/>
                </a:lnTo>
                <a:close/>
                <a:moveTo>
                  <a:pt x="8630169" y="1384300"/>
                </a:moveTo>
                <a:cubicBezTo>
                  <a:pt x="8630169" y="1397000"/>
                  <a:pt x="8617469" y="1454150"/>
                  <a:pt x="8611119" y="1492250"/>
                </a:cubicBezTo>
                <a:cubicBezTo>
                  <a:pt x="8611119" y="1422400"/>
                  <a:pt x="8604769" y="1339850"/>
                  <a:pt x="8585719" y="1270000"/>
                </a:cubicBezTo>
                <a:cubicBezTo>
                  <a:pt x="8604769" y="1289050"/>
                  <a:pt x="8630169" y="1352550"/>
                  <a:pt x="8630169" y="1384300"/>
                </a:cubicBezTo>
                <a:close/>
                <a:moveTo>
                  <a:pt x="5017018" y="1327150"/>
                </a:moveTo>
                <a:cubicBezTo>
                  <a:pt x="5023368" y="1314450"/>
                  <a:pt x="5036068" y="1282700"/>
                  <a:pt x="5061468" y="1263650"/>
                </a:cubicBezTo>
                <a:cubicBezTo>
                  <a:pt x="5055118" y="1282700"/>
                  <a:pt x="5029718" y="1308100"/>
                  <a:pt x="5017018" y="1327150"/>
                </a:cubicBezTo>
                <a:close/>
                <a:moveTo>
                  <a:pt x="8566669" y="1238250"/>
                </a:moveTo>
                <a:cubicBezTo>
                  <a:pt x="8566669" y="1238250"/>
                  <a:pt x="8566669" y="1244600"/>
                  <a:pt x="8560319" y="1250950"/>
                </a:cubicBezTo>
                <a:lnTo>
                  <a:pt x="8547619" y="1238250"/>
                </a:lnTo>
                <a:lnTo>
                  <a:pt x="8566669" y="1238250"/>
                </a:lnTo>
                <a:close/>
                <a:moveTo>
                  <a:pt x="4928118" y="1250950"/>
                </a:moveTo>
                <a:cubicBezTo>
                  <a:pt x="4940818" y="1276350"/>
                  <a:pt x="4947168" y="1308100"/>
                  <a:pt x="4953518" y="1333500"/>
                </a:cubicBezTo>
                <a:cubicBezTo>
                  <a:pt x="4953518" y="1346200"/>
                  <a:pt x="4985268" y="1365250"/>
                  <a:pt x="4985268" y="1384300"/>
                </a:cubicBezTo>
                <a:lnTo>
                  <a:pt x="4985268" y="1416050"/>
                </a:lnTo>
                <a:cubicBezTo>
                  <a:pt x="4902718" y="1377950"/>
                  <a:pt x="4978918" y="1289050"/>
                  <a:pt x="4896368" y="1244600"/>
                </a:cubicBezTo>
                <a:cubicBezTo>
                  <a:pt x="4896368" y="1244600"/>
                  <a:pt x="4909068" y="1244600"/>
                  <a:pt x="4909068" y="1238250"/>
                </a:cubicBezTo>
                <a:cubicBezTo>
                  <a:pt x="4915418" y="1244600"/>
                  <a:pt x="4928118" y="1250950"/>
                  <a:pt x="4928118" y="1250950"/>
                </a:cubicBezTo>
                <a:close/>
                <a:moveTo>
                  <a:pt x="5017018" y="1263650"/>
                </a:moveTo>
                <a:cubicBezTo>
                  <a:pt x="5004318" y="1257300"/>
                  <a:pt x="4991618" y="1244600"/>
                  <a:pt x="4985268" y="1231900"/>
                </a:cubicBezTo>
                <a:cubicBezTo>
                  <a:pt x="4997968" y="1238250"/>
                  <a:pt x="5010668" y="1250950"/>
                  <a:pt x="5017018" y="1263650"/>
                </a:cubicBezTo>
                <a:close/>
                <a:moveTo>
                  <a:pt x="4140718" y="1219200"/>
                </a:moveTo>
                <a:cubicBezTo>
                  <a:pt x="4121668" y="1231900"/>
                  <a:pt x="4096268" y="1238250"/>
                  <a:pt x="4077218" y="1250950"/>
                </a:cubicBezTo>
                <a:cubicBezTo>
                  <a:pt x="4102618" y="1257300"/>
                  <a:pt x="4128018" y="1250950"/>
                  <a:pt x="4153418" y="1250950"/>
                </a:cubicBezTo>
                <a:cubicBezTo>
                  <a:pt x="4140718" y="1289050"/>
                  <a:pt x="4121668" y="1295400"/>
                  <a:pt x="4096268" y="1295400"/>
                </a:cubicBezTo>
                <a:cubicBezTo>
                  <a:pt x="4058168" y="1295400"/>
                  <a:pt x="4032768" y="1282700"/>
                  <a:pt x="4032768" y="1250950"/>
                </a:cubicBezTo>
                <a:cubicBezTo>
                  <a:pt x="4032768" y="1200150"/>
                  <a:pt x="4077218" y="1212850"/>
                  <a:pt x="4089918" y="1212850"/>
                </a:cubicBezTo>
                <a:cubicBezTo>
                  <a:pt x="4108968" y="1212850"/>
                  <a:pt x="4128018" y="1212850"/>
                  <a:pt x="4140718" y="1219200"/>
                </a:cubicBezTo>
                <a:close/>
                <a:moveTo>
                  <a:pt x="2045218" y="1270000"/>
                </a:moveTo>
                <a:cubicBezTo>
                  <a:pt x="2038868" y="1263650"/>
                  <a:pt x="2032518" y="1250950"/>
                  <a:pt x="2026168" y="1238250"/>
                </a:cubicBezTo>
                <a:lnTo>
                  <a:pt x="2038868" y="1193800"/>
                </a:lnTo>
                <a:cubicBezTo>
                  <a:pt x="2019818" y="1225550"/>
                  <a:pt x="2038868" y="1225550"/>
                  <a:pt x="2045218" y="1270000"/>
                </a:cubicBezTo>
                <a:close/>
                <a:moveTo>
                  <a:pt x="6890269" y="1327150"/>
                </a:moveTo>
                <a:cubicBezTo>
                  <a:pt x="6883919" y="1320800"/>
                  <a:pt x="6877569" y="1308100"/>
                  <a:pt x="6877569" y="1289050"/>
                </a:cubicBezTo>
                <a:cubicBezTo>
                  <a:pt x="6877569" y="1238250"/>
                  <a:pt x="6890269" y="1250950"/>
                  <a:pt x="6941069" y="1187450"/>
                </a:cubicBezTo>
                <a:cubicBezTo>
                  <a:pt x="6934719" y="1225550"/>
                  <a:pt x="6915669" y="1276350"/>
                  <a:pt x="6890269" y="1327150"/>
                </a:cubicBezTo>
                <a:close/>
                <a:moveTo>
                  <a:pt x="4959868" y="1206500"/>
                </a:moveTo>
                <a:cubicBezTo>
                  <a:pt x="4953518" y="1206500"/>
                  <a:pt x="4940818" y="1193800"/>
                  <a:pt x="4934468" y="1187450"/>
                </a:cubicBezTo>
                <a:cubicBezTo>
                  <a:pt x="4940818" y="1187450"/>
                  <a:pt x="4953518" y="1200150"/>
                  <a:pt x="4959868" y="1206500"/>
                </a:cubicBezTo>
                <a:close/>
                <a:moveTo>
                  <a:pt x="5201168" y="1187450"/>
                </a:moveTo>
                <a:lnTo>
                  <a:pt x="5226568" y="1181100"/>
                </a:lnTo>
                <a:cubicBezTo>
                  <a:pt x="5220218" y="1187450"/>
                  <a:pt x="5207518" y="1193800"/>
                  <a:pt x="5201168" y="1187450"/>
                </a:cubicBezTo>
                <a:close/>
                <a:moveTo>
                  <a:pt x="4216918" y="1276350"/>
                </a:moveTo>
                <a:cubicBezTo>
                  <a:pt x="4223268" y="1282700"/>
                  <a:pt x="4216918" y="1314450"/>
                  <a:pt x="4235968" y="1320800"/>
                </a:cubicBezTo>
                <a:cubicBezTo>
                  <a:pt x="4261368" y="1339850"/>
                  <a:pt x="4305818" y="1339850"/>
                  <a:pt x="4337568" y="1346200"/>
                </a:cubicBezTo>
                <a:cubicBezTo>
                  <a:pt x="4318518" y="1352550"/>
                  <a:pt x="4286768" y="1358900"/>
                  <a:pt x="4286768" y="1377950"/>
                </a:cubicBezTo>
                <a:cubicBezTo>
                  <a:pt x="4286768" y="1390650"/>
                  <a:pt x="4299468" y="1409700"/>
                  <a:pt x="4312168" y="1422400"/>
                </a:cubicBezTo>
                <a:cubicBezTo>
                  <a:pt x="4324868" y="1416050"/>
                  <a:pt x="4331218" y="1403350"/>
                  <a:pt x="4337568" y="1390650"/>
                </a:cubicBezTo>
                <a:lnTo>
                  <a:pt x="4350268" y="1403350"/>
                </a:lnTo>
                <a:cubicBezTo>
                  <a:pt x="4343918" y="1409700"/>
                  <a:pt x="4318518" y="1479550"/>
                  <a:pt x="4280418" y="1466850"/>
                </a:cubicBezTo>
                <a:cubicBezTo>
                  <a:pt x="4280418" y="1479550"/>
                  <a:pt x="4280418" y="1492250"/>
                  <a:pt x="4274068" y="1498600"/>
                </a:cubicBezTo>
                <a:cubicBezTo>
                  <a:pt x="4216918" y="1530350"/>
                  <a:pt x="4108968" y="1593850"/>
                  <a:pt x="4089918" y="1593850"/>
                </a:cubicBezTo>
                <a:cubicBezTo>
                  <a:pt x="4026418" y="1593850"/>
                  <a:pt x="4001018" y="1568450"/>
                  <a:pt x="3943868" y="1498600"/>
                </a:cubicBezTo>
                <a:lnTo>
                  <a:pt x="3943868" y="1466850"/>
                </a:lnTo>
                <a:cubicBezTo>
                  <a:pt x="3975618" y="1492250"/>
                  <a:pt x="4032768" y="1562100"/>
                  <a:pt x="4051818" y="1562100"/>
                </a:cubicBezTo>
                <a:cubicBezTo>
                  <a:pt x="4064518" y="1562100"/>
                  <a:pt x="4077218" y="1549400"/>
                  <a:pt x="4089918" y="1536700"/>
                </a:cubicBezTo>
                <a:cubicBezTo>
                  <a:pt x="4077218" y="1504950"/>
                  <a:pt x="4051818" y="1511300"/>
                  <a:pt x="4039118" y="1524000"/>
                </a:cubicBezTo>
                <a:cubicBezTo>
                  <a:pt x="4070868" y="1498600"/>
                  <a:pt x="4159768" y="1485900"/>
                  <a:pt x="4159768" y="1428750"/>
                </a:cubicBezTo>
                <a:cubicBezTo>
                  <a:pt x="4159768" y="1403350"/>
                  <a:pt x="4102618" y="1352550"/>
                  <a:pt x="4077218" y="1339850"/>
                </a:cubicBezTo>
                <a:cubicBezTo>
                  <a:pt x="4045468" y="1365250"/>
                  <a:pt x="4039118" y="1371600"/>
                  <a:pt x="4026418" y="1371600"/>
                </a:cubicBezTo>
                <a:cubicBezTo>
                  <a:pt x="4020068" y="1371600"/>
                  <a:pt x="3994668" y="1365250"/>
                  <a:pt x="3981968" y="1352550"/>
                </a:cubicBezTo>
                <a:cubicBezTo>
                  <a:pt x="3962918" y="1365250"/>
                  <a:pt x="3962918" y="1397000"/>
                  <a:pt x="3962918" y="1409700"/>
                </a:cubicBezTo>
                <a:cubicBezTo>
                  <a:pt x="3956568" y="1409700"/>
                  <a:pt x="3943868" y="1397000"/>
                  <a:pt x="3931168" y="1390650"/>
                </a:cubicBezTo>
                <a:cubicBezTo>
                  <a:pt x="3937518" y="1377950"/>
                  <a:pt x="3943868" y="1358900"/>
                  <a:pt x="3950218" y="1339850"/>
                </a:cubicBezTo>
                <a:cubicBezTo>
                  <a:pt x="3962918" y="1333500"/>
                  <a:pt x="3975618" y="1333500"/>
                  <a:pt x="3988318" y="1327150"/>
                </a:cubicBezTo>
                <a:cubicBezTo>
                  <a:pt x="4001018" y="1320800"/>
                  <a:pt x="4013718" y="1301750"/>
                  <a:pt x="4020068" y="1289050"/>
                </a:cubicBezTo>
                <a:cubicBezTo>
                  <a:pt x="4001018" y="1270000"/>
                  <a:pt x="3975618" y="1263650"/>
                  <a:pt x="3950218" y="1257300"/>
                </a:cubicBezTo>
                <a:lnTo>
                  <a:pt x="3950218" y="1238250"/>
                </a:lnTo>
                <a:cubicBezTo>
                  <a:pt x="3962918" y="1174750"/>
                  <a:pt x="4013718" y="1168400"/>
                  <a:pt x="4051818" y="1168400"/>
                </a:cubicBezTo>
                <a:cubicBezTo>
                  <a:pt x="4121668" y="1168400"/>
                  <a:pt x="4185168" y="1181100"/>
                  <a:pt x="4216918" y="1276350"/>
                </a:cubicBezTo>
                <a:close/>
                <a:moveTo>
                  <a:pt x="3715268" y="1270000"/>
                </a:moveTo>
                <a:cubicBezTo>
                  <a:pt x="3683518" y="1270000"/>
                  <a:pt x="3645418" y="1263650"/>
                  <a:pt x="3613668" y="1270000"/>
                </a:cubicBezTo>
                <a:cubicBezTo>
                  <a:pt x="3607318" y="1212850"/>
                  <a:pt x="3664468" y="1193800"/>
                  <a:pt x="3683518" y="1162050"/>
                </a:cubicBezTo>
                <a:cubicBezTo>
                  <a:pt x="3696218" y="1193800"/>
                  <a:pt x="3708918" y="1231900"/>
                  <a:pt x="3715268" y="1270000"/>
                </a:cubicBezTo>
                <a:close/>
                <a:moveTo>
                  <a:pt x="6782319" y="1168400"/>
                </a:moveTo>
                <a:lnTo>
                  <a:pt x="6795019" y="1155700"/>
                </a:lnTo>
                <a:cubicBezTo>
                  <a:pt x="6795019" y="1162050"/>
                  <a:pt x="6788669" y="1168400"/>
                  <a:pt x="6782319" y="1168400"/>
                </a:cubicBezTo>
                <a:close/>
                <a:moveTo>
                  <a:pt x="6953769" y="1162050"/>
                </a:moveTo>
                <a:cubicBezTo>
                  <a:pt x="6953769" y="1155700"/>
                  <a:pt x="6953769" y="1143000"/>
                  <a:pt x="6960119" y="1130300"/>
                </a:cubicBezTo>
                <a:cubicBezTo>
                  <a:pt x="6960119" y="1136650"/>
                  <a:pt x="6960119" y="1149350"/>
                  <a:pt x="6953769" y="1162050"/>
                </a:cubicBezTo>
                <a:close/>
                <a:moveTo>
                  <a:pt x="5258318" y="1168400"/>
                </a:moveTo>
                <a:cubicBezTo>
                  <a:pt x="5251968" y="1162050"/>
                  <a:pt x="5251968" y="1130300"/>
                  <a:pt x="5258318" y="1130300"/>
                </a:cubicBezTo>
                <a:cubicBezTo>
                  <a:pt x="5264668" y="1143000"/>
                  <a:pt x="5258318" y="1155700"/>
                  <a:pt x="5258318" y="1168400"/>
                </a:cubicBezTo>
                <a:close/>
                <a:moveTo>
                  <a:pt x="3264418" y="1162050"/>
                </a:moveTo>
                <a:cubicBezTo>
                  <a:pt x="3251718" y="1149350"/>
                  <a:pt x="3239018" y="1136650"/>
                  <a:pt x="3232668" y="1123950"/>
                </a:cubicBezTo>
                <a:cubicBezTo>
                  <a:pt x="3232668" y="1130300"/>
                  <a:pt x="3264418" y="1136650"/>
                  <a:pt x="3264418" y="1162050"/>
                </a:cubicBezTo>
                <a:close/>
                <a:moveTo>
                  <a:pt x="1200668" y="1143000"/>
                </a:moveTo>
                <a:cubicBezTo>
                  <a:pt x="1200668" y="1136650"/>
                  <a:pt x="1194318" y="1123950"/>
                  <a:pt x="1200668" y="1123950"/>
                </a:cubicBezTo>
                <a:cubicBezTo>
                  <a:pt x="1200668" y="1130300"/>
                  <a:pt x="1207018" y="1143000"/>
                  <a:pt x="1200668" y="1143000"/>
                </a:cubicBezTo>
                <a:close/>
                <a:moveTo>
                  <a:pt x="4553468" y="1123950"/>
                </a:moveTo>
                <a:cubicBezTo>
                  <a:pt x="4540768" y="1130300"/>
                  <a:pt x="4515368" y="1155700"/>
                  <a:pt x="4496318" y="1174750"/>
                </a:cubicBezTo>
                <a:cubicBezTo>
                  <a:pt x="4502668" y="1155700"/>
                  <a:pt x="4515368" y="1136650"/>
                  <a:pt x="4521718" y="1117600"/>
                </a:cubicBezTo>
                <a:cubicBezTo>
                  <a:pt x="4528068" y="1117600"/>
                  <a:pt x="4540768" y="1123950"/>
                  <a:pt x="4553468" y="1123950"/>
                </a:cubicBezTo>
                <a:close/>
                <a:moveTo>
                  <a:pt x="2375419" y="1346200"/>
                </a:moveTo>
                <a:cubicBezTo>
                  <a:pt x="2324619" y="1377950"/>
                  <a:pt x="2242069" y="1466850"/>
                  <a:pt x="2223019" y="1517650"/>
                </a:cubicBezTo>
                <a:cubicBezTo>
                  <a:pt x="2223019" y="1517650"/>
                  <a:pt x="2216669" y="1517650"/>
                  <a:pt x="2210319" y="1511300"/>
                </a:cubicBezTo>
                <a:cubicBezTo>
                  <a:pt x="2223019" y="1485900"/>
                  <a:pt x="2242069" y="1441450"/>
                  <a:pt x="2242069" y="1422400"/>
                </a:cubicBezTo>
                <a:cubicBezTo>
                  <a:pt x="2242069" y="1397000"/>
                  <a:pt x="2165869" y="1384300"/>
                  <a:pt x="2153169" y="1377950"/>
                </a:cubicBezTo>
                <a:cubicBezTo>
                  <a:pt x="2146819" y="1365250"/>
                  <a:pt x="2127769" y="1339850"/>
                  <a:pt x="2108719" y="1339850"/>
                </a:cubicBezTo>
                <a:lnTo>
                  <a:pt x="2083318" y="1339850"/>
                </a:lnTo>
                <a:cubicBezTo>
                  <a:pt x="2083318" y="1346200"/>
                  <a:pt x="2076968" y="1346200"/>
                  <a:pt x="2076968" y="1358900"/>
                </a:cubicBezTo>
                <a:cubicBezTo>
                  <a:pt x="2076968" y="1377950"/>
                  <a:pt x="2089668" y="1377950"/>
                  <a:pt x="2096018" y="1384300"/>
                </a:cubicBezTo>
                <a:cubicBezTo>
                  <a:pt x="2070618" y="1384300"/>
                  <a:pt x="2045218" y="1390650"/>
                  <a:pt x="2019818" y="1403350"/>
                </a:cubicBezTo>
                <a:cubicBezTo>
                  <a:pt x="2019818" y="1397000"/>
                  <a:pt x="2013468" y="1384300"/>
                  <a:pt x="2000768" y="1371600"/>
                </a:cubicBezTo>
                <a:cubicBezTo>
                  <a:pt x="2013468" y="1352550"/>
                  <a:pt x="2083318" y="1327150"/>
                  <a:pt x="2102369" y="1327150"/>
                </a:cubicBezTo>
                <a:cubicBezTo>
                  <a:pt x="2115069" y="1327150"/>
                  <a:pt x="2146819" y="1333500"/>
                  <a:pt x="2165869" y="1339850"/>
                </a:cubicBezTo>
                <a:cubicBezTo>
                  <a:pt x="2184919" y="1295400"/>
                  <a:pt x="2172219" y="1244600"/>
                  <a:pt x="2216669" y="1212850"/>
                </a:cubicBezTo>
                <a:cubicBezTo>
                  <a:pt x="2197619" y="1257300"/>
                  <a:pt x="2191269" y="1257300"/>
                  <a:pt x="2191269" y="1301750"/>
                </a:cubicBezTo>
                <a:cubicBezTo>
                  <a:pt x="2191269" y="1314450"/>
                  <a:pt x="2184919" y="1327150"/>
                  <a:pt x="2191269" y="1339850"/>
                </a:cubicBezTo>
                <a:cubicBezTo>
                  <a:pt x="2203969" y="1365250"/>
                  <a:pt x="2223019" y="1409700"/>
                  <a:pt x="2261119" y="1409700"/>
                </a:cubicBezTo>
                <a:cubicBezTo>
                  <a:pt x="2280169" y="1409700"/>
                  <a:pt x="2362719" y="1327150"/>
                  <a:pt x="2394469" y="1282700"/>
                </a:cubicBezTo>
                <a:cubicBezTo>
                  <a:pt x="2400819" y="1276350"/>
                  <a:pt x="2413519" y="1276350"/>
                  <a:pt x="2419869" y="1270000"/>
                </a:cubicBezTo>
                <a:cubicBezTo>
                  <a:pt x="2457969" y="1219200"/>
                  <a:pt x="2534169" y="1162050"/>
                  <a:pt x="2597669" y="1117600"/>
                </a:cubicBezTo>
                <a:cubicBezTo>
                  <a:pt x="2559569" y="1193800"/>
                  <a:pt x="2457969" y="1289050"/>
                  <a:pt x="2375419" y="1346200"/>
                </a:cubicBezTo>
                <a:close/>
                <a:moveTo>
                  <a:pt x="3213619" y="1111250"/>
                </a:moveTo>
                <a:cubicBezTo>
                  <a:pt x="3200919" y="1111250"/>
                  <a:pt x="3188219" y="1098550"/>
                  <a:pt x="3175519" y="1085850"/>
                </a:cubicBezTo>
                <a:cubicBezTo>
                  <a:pt x="3175519" y="1085850"/>
                  <a:pt x="3200919" y="1085850"/>
                  <a:pt x="3213619" y="1111250"/>
                </a:cubicBezTo>
                <a:close/>
                <a:moveTo>
                  <a:pt x="3080269" y="1111250"/>
                </a:moveTo>
                <a:cubicBezTo>
                  <a:pt x="3105669" y="1123950"/>
                  <a:pt x="3143769" y="1123950"/>
                  <a:pt x="3169169" y="1130300"/>
                </a:cubicBezTo>
                <a:lnTo>
                  <a:pt x="3073919" y="1130300"/>
                </a:lnTo>
                <a:cubicBezTo>
                  <a:pt x="3061219" y="1123950"/>
                  <a:pt x="3042169" y="1117600"/>
                  <a:pt x="3023119" y="1117600"/>
                </a:cubicBezTo>
                <a:cubicBezTo>
                  <a:pt x="3010419" y="1117600"/>
                  <a:pt x="2915169" y="1149350"/>
                  <a:pt x="2864369" y="1168400"/>
                </a:cubicBezTo>
                <a:cubicBezTo>
                  <a:pt x="2889769" y="1136650"/>
                  <a:pt x="3042169" y="1085850"/>
                  <a:pt x="3042169" y="1085850"/>
                </a:cubicBezTo>
                <a:cubicBezTo>
                  <a:pt x="3061219" y="1085850"/>
                  <a:pt x="3061219" y="1111250"/>
                  <a:pt x="3080269" y="1111250"/>
                </a:cubicBezTo>
                <a:close/>
                <a:moveTo>
                  <a:pt x="2311919" y="1098550"/>
                </a:moveTo>
                <a:cubicBezTo>
                  <a:pt x="2305569" y="1098550"/>
                  <a:pt x="2305569" y="1092200"/>
                  <a:pt x="2299219" y="1085850"/>
                </a:cubicBezTo>
                <a:cubicBezTo>
                  <a:pt x="2305569" y="1092200"/>
                  <a:pt x="2311919" y="1092200"/>
                  <a:pt x="2311919" y="1098550"/>
                </a:cubicBezTo>
                <a:close/>
                <a:moveTo>
                  <a:pt x="2083318" y="1111250"/>
                </a:moveTo>
                <a:cubicBezTo>
                  <a:pt x="2083318" y="1123950"/>
                  <a:pt x="2076968" y="1123950"/>
                  <a:pt x="2057918" y="1149350"/>
                </a:cubicBezTo>
                <a:cubicBezTo>
                  <a:pt x="2057918" y="1130300"/>
                  <a:pt x="2070618" y="1104900"/>
                  <a:pt x="2076968" y="1085850"/>
                </a:cubicBezTo>
                <a:cubicBezTo>
                  <a:pt x="2083318" y="1092200"/>
                  <a:pt x="2083318" y="1092200"/>
                  <a:pt x="2083318" y="1111250"/>
                </a:cubicBezTo>
                <a:close/>
                <a:moveTo>
                  <a:pt x="5188468" y="1206500"/>
                </a:moveTo>
                <a:cubicBezTo>
                  <a:pt x="5169418" y="1155700"/>
                  <a:pt x="5137668" y="1085850"/>
                  <a:pt x="5080518" y="1104900"/>
                </a:cubicBezTo>
                <a:cubicBezTo>
                  <a:pt x="5086868" y="1098550"/>
                  <a:pt x="5086868" y="1079500"/>
                  <a:pt x="5105918" y="1079500"/>
                </a:cubicBezTo>
                <a:cubicBezTo>
                  <a:pt x="5156718" y="1079500"/>
                  <a:pt x="5175768" y="1168400"/>
                  <a:pt x="5188468" y="1206500"/>
                </a:cubicBezTo>
                <a:close/>
                <a:moveTo>
                  <a:pt x="3156469" y="1079500"/>
                </a:moveTo>
                <a:cubicBezTo>
                  <a:pt x="3150119" y="1079500"/>
                  <a:pt x="3137419" y="1085850"/>
                  <a:pt x="3131069" y="1079500"/>
                </a:cubicBezTo>
                <a:lnTo>
                  <a:pt x="3156469" y="1079500"/>
                </a:lnTo>
                <a:close/>
                <a:moveTo>
                  <a:pt x="2934219" y="1092200"/>
                </a:moveTo>
                <a:cubicBezTo>
                  <a:pt x="2934219" y="1085850"/>
                  <a:pt x="2934219" y="1079500"/>
                  <a:pt x="2940569" y="1079500"/>
                </a:cubicBezTo>
                <a:cubicBezTo>
                  <a:pt x="2940569" y="1079500"/>
                  <a:pt x="2940569" y="1085850"/>
                  <a:pt x="2934219" y="1092200"/>
                </a:cubicBezTo>
                <a:close/>
                <a:moveTo>
                  <a:pt x="1143518" y="1104900"/>
                </a:moveTo>
                <a:cubicBezTo>
                  <a:pt x="1143518" y="1123950"/>
                  <a:pt x="1130818" y="1155700"/>
                  <a:pt x="1118118" y="1168400"/>
                </a:cubicBezTo>
                <a:cubicBezTo>
                  <a:pt x="1124468" y="1130300"/>
                  <a:pt x="1130818" y="1104900"/>
                  <a:pt x="1130818" y="1079500"/>
                </a:cubicBezTo>
                <a:cubicBezTo>
                  <a:pt x="1137168" y="1085850"/>
                  <a:pt x="1143518" y="1092200"/>
                  <a:pt x="1143518" y="1104900"/>
                </a:cubicBezTo>
                <a:close/>
                <a:moveTo>
                  <a:pt x="4191518" y="1155700"/>
                </a:moveTo>
                <a:cubicBezTo>
                  <a:pt x="4153418" y="1143000"/>
                  <a:pt x="4108968" y="1104900"/>
                  <a:pt x="4083568" y="1073150"/>
                </a:cubicBezTo>
                <a:cubicBezTo>
                  <a:pt x="4128018" y="1073150"/>
                  <a:pt x="4140718" y="1111250"/>
                  <a:pt x="4191518" y="1155700"/>
                </a:cubicBezTo>
                <a:close/>
                <a:moveTo>
                  <a:pt x="5461518" y="1174750"/>
                </a:moveTo>
                <a:cubicBezTo>
                  <a:pt x="5461518" y="1193800"/>
                  <a:pt x="5455168" y="1219200"/>
                  <a:pt x="5455168" y="1238250"/>
                </a:cubicBezTo>
                <a:lnTo>
                  <a:pt x="5436118" y="1238250"/>
                </a:lnTo>
                <a:cubicBezTo>
                  <a:pt x="5442468" y="1181100"/>
                  <a:pt x="5398018" y="1123950"/>
                  <a:pt x="5378968" y="1066800"/>
                </a:cubicBezTo>
                <a:cubicBezTo>
                  <a:pt x="5417068" y="1098550"/>
                  <a:pt x="5461518" y="1143000"/>
                  <a:pt x="5461518" y="1174750"/>
                </a:cubicBezTo>
                <a:close/>
                <a:moveTo>
                  <a:pt x="1245118" y="1111250"/>
                </a:moveTo>
                <a:cubicBezTo>
                  <a:pt x="1238768" y="1111250"/>
                  <a:pt x="1226068" y="1117600"/>
                  <a:pt x="1219718" y="1117600"/>
                </a:cubicBezTo>
                <a:lnTo>
                  <a:pt x="1219718" y="1098550"/>
                </a:lnTo>
                <a:cubicBezTo>
                  <a:pt x="1232418" y="1092200"/>
                  <a:pt x="1245118" y="1073150"/>
                  <a:pt x="1251468" y="1073150"/>
                </a:cubicBezTo>
                <a:cubicBezTo>
                  <a:pt x="1245118" y="1079500"/>
                  <a:pt x="1245118" y="1092200"/>
                  <a:pt x="1245118" y="1111250"/>
                </a:cubicBezTo>
                <a:close/>
                <a:moveTo>
                  <a:pt x="3315218" y="1060450"/>
                </a:moveTo>
                <a:cubicBezTo>
                  <a:pt x="3315218" y="1066800"/>
                  <a:pt x="3302518" y="1079500"/>
                  <a:pt x="3296168" y="1085850"/>
                </a:cubicBezTo>
                <a:cubicBezTo>
                  <a:pt x="3302518" y="1079500"/>
                  <a:pt x="3302518" y="1066800"/>
                  <a:pt x="3302518" y="1054100"/>
                </a:cubicBezTo>
                <a:cubicBezTo>
                  <a:pt x="3302518" y="1054100"/>
                  <a:pt x="3308868" y="1060450"/>
                  <a:pt x="3315218" y="1060450"/>
                </a:cubicBezTo>
                <a:close/>
                <a:moveTo>
                  <a:pt x="2159519" y="1079500"/>
                </a:moveTo>
                <a:cubicBezTo>
                  <a:pt x="2159519" y="1073150"/>
                  <a:pt x="2165869" y="1060450"/>
                  <a:pt x="2165869" y="1054100"/>
                </a:cubicBezTo>
                <a:cubicBezTo>
                  <a:pt x="2165869" y="1060450"/>
                  <a:pt x="2165869" y="1073150"/>
                  <a:pt x="2159519" y="1079500"/>
                </a:cubicBezTo>
                <a:close/>
                <a:moveTo>
                  <a:pt x="1187968" y="1104900"/>
                </a:moveTo>
                <a:cubicBezTo>
                  <a:pt x="1181618" y="1085850"/>
                  <a:pt x="1168918" y="1066800"/>
                  <a:pt x="1156218" y="1047750"/>
                </a:cubicBezTo>
                <a:cubicBezTo>
                  <a:pt x="1175268" y="1054100"/>
                  <a:pt x="1187968" y="1085850"/>
                  <a:pt x="1187968" y="1104900"/>
                </a:cubicBezTo>
                <a:close/>
                <a:moveTo>
                  <a:pt x="2121419" y="1079500"/>
                </a:moveTo>
                <a:lnTo>
                  <a:pt x="2121419" y="1035050"/>
                </a:lnTo>
                <a:cubicBezTo>
                  <a:pt x="2121419" y="1047750"/>
                  <a:pt x="2127769" y="1060450"/>
                  <a:pt x="2121419" y="1079500"/>
                </a:cubicBezTo>
                <a:close/>
                <a:moveTo>
                  <a:pt x="5251968" y="1111250"/>
                </a:moveTo>
                <a:cubicBezTo>
                  <a:pt x="5239268" y="1092200"/>
                  <a:pt x="5226568" y="1060450"/>
                  <a:pt x="5220218" y="1028700"/>
                </a:cubicBezTo>
                <a:cubicBezTo>
                  <a:pt x="5232918" y="1054100"/>
                  <a:pt x="5245618" y="1085850"/>
                  <a:pt x="5251968" y="1111250"/>
                </a:cubicBezTo>
                <a:close/>
                <a:moveTo>
                  <a:pt x="5372618" y="1054100"/>
                </a:moveTo>
                <a:lnTo>
                  <a:pt x="5372618" y="1009650"/>
                </a:lnTo>
                <a:cubicBezTo>
                  <a:pt x="5378968" y="1022350"/>
                  <a:pt x="5378968" y="1041400"/>
                  <a:pt x="5372618" y="1054100"/>
                </a:cubicBezTo>
                <a:close/>
                <a:moveTo>
                  <a:pt x="3239018" y="1028700"/>
                </a:moveTo>
                <a:lnTo>
                  <a:pt x="3207269" y="1028700"/>
                </a:lnTo>
                <a:lnTo>
                  <a:pt x="3207269" y="1009650"/>
                </a:lnTo>
                <a:cubicBezTo>
                  <a:pt x="3219968" y="1016000"/>
                  <a:pt x="3232668" y="1022350"/>
                  <a:pt x="3239018" y="1028700"/>
                </a:cubicBezTo>
                <a:close/>
                <a:moveTo>
                  <a:pt x="3454918" y="1085850"/>
                </a:moveTo>
                <a:cubicBezTo>
                  <a:pt x="3448568" y="1085850"/>
                  <a:pt x="3442218" y="1085850"/>
                  <a:pt x="3435868" y="1079500"/>
                </a:cubicBezTo>
                <a:cubicBezTo>
                  <a:pt x="3454918" y="1054100"/>
                  <a:pt x="3486668" y="1028700"/>
                  <a:pt x="3505718" y="996950"/>
                </a:cubicBezTo>
                <a:lnTo>
                  <a:pt x="3518418" y="996950"/>
                </a:lnTo>
                <a:cubicBezTo>
                  <a:pt x="3518418" y="1016000"/>
                  <a:pt x="3473968" y="1060450"/>
                  <a:pt x="3454918" y="1085850"/>
                </a:cubicBezTo>
                <a:close/>
                <a:moveTo>
                  <a:pt x="3556518" y="977900"/>
                </a:moveTo>
                <a:cubicBezTo>
                  <a:pt x="3550168" y="977900"/>
                  <a:pt x="3537468" y="984250"/>
                  <a:pt x="3531118" y="984250"/>
                </a:cubicBezTo>
                <a:cubicBezTo>
                  <a:pt x="3531118" y="984250"/>
                  <a:pt x="3537468" y="977900"/>
                  <a:pt x="3537468" y="971550"/>
                </a:cubicBezTo>
                <a:lnTo>
                  <a:pt x="3556518" y="977900"/>
                </a:lnTo>
                <a:close/>
                <a:moveTo>
                  <a:pt x="3550168" y="933450"/>
                </a:moveTo>
                <a:cubicBezTo>
                  <a:pt x="3550168" y="927100"/>
                  <a:pt x="3556518" y="920750"/>
                  <a:pt x="3562868" y="927100"/>
                </a:cubicBezTo>
                <a:cubicBezTo>
                  <a:pt x="3562868" y="927100"/>
                  <a:pt x="3556518" y="933450"/>
                  <a:pt x="3550168" y="933450"/>
                </a:cubicBezTo>
                <a:close/>
                <a:moveTo>
                  <a:pt x="1181618" y="920750"/>
                </a:moveTo>
                <a:lnTo>
                  <a:pt x="1162568" y="920750"/>
                </a:lnTo>
                <a:cubicBezTo>
                  <a:pt x="1162568" y="920750"/>
                  <a:pt x="1156218" y="914400"/>
                  <a:pt x="1156218" y="933450"/>
                </a:cubicBezTo>
                <a:cubicBezTo>
                  <a:pt x="1156218" y="965200"/>
                  <a:pt x="1207018" y="984250"/>
                  <a:pt x="1207018" y="1041400"/>
                </a:cubicBezTo>
                <a:cubicBezTo>
                  <a:pt x="1187968" y="1028700"/>
                  <a:pt x="1149868" y="1009650"/>
                  <a:pt x="1137168" y="1009650"/>
                </a:cubicBezTo>
                <a:cubicBezTo>
                  <a:pt x="1092718" y="1009650"/>
                  <a:pt x="1041918" y="1200150"/>
                  <a:pt x="1029218" y="1257300"/>
                </a:cubicBezTo>
                <a:cubicBezTo>
                  <a:pt x="997468" y="1231900"/>
                  <a:pt x="997468" y="1219200"/>
                  <a:pt x="997468" y="1193800"/>
                </a:cubicBezTo>
                <a:cubicBezTo>
                  <a:pt x="997468" y="1117600"/>
                  <a:pt x="1092718" y="977900"/>
                  <a:pt x="1130818" y="920750"/>
                </a:cubicBezTo>
                <a:cubicBezTo>
                  <a:pt x="1137168" y="920750"/>
                  <a:pt x="1149868" y="920750"/>
                  <a:pt x="1156218" y="914400"/>
                </a:cubicBezTo>
                <a:lnTo>
                  <a:pt x="1181618" y="920750"/>
                </a:lnTo>
                <a:close/>
                <a:moveTo>
                  <a:pt x="6922019" y="996950"/>
                </a:moveTo>
                <a:lnTo>
                  <a:pt x="6922019" y="1016000"/>
                </a:lnTo>
                <a:cubicBezTo>
                  <a:pt x="6909319" y="1009650"/>
                  <a:pt x="6896619" y="1003300"/>
                  <a:pt x="6883919" y="1003300"/>
                </a:cubicBezTo>
                <a:cubicBezTo>
                  <a:pt x="6858519" y="1003300"/>
                  <a:pt x="6801369" y="1028700"/>
                  <a:pt x="6807719" y="1066800"/>
                </a:cubicBezTo>
                <a:cubicBezTo>
                  <a:pt x="6839469" y="1047750"/>
                  <a:pt x="6871219" y="1022350"/>
                  <a:pt x="6883919" y="1022350"/>
                </a:cubicBezTo>
                <a:cubicBezTo>
                  <a:pt x="6902969" y="1022350"/>
                  <a:pt x="6953769" y="1079500"/>
                  <a:pt x="6953769" y="1092200"/>
                </a:cubicBezTo>
                <a:cubicBezTo>
                  <a:pt x="6953769" y="1111250"/>
                  <a:pt x="6941069" y="1117600"/>
                  <a:pt x="6934719" y="1130300"/>
                </a:cubicBezTo>
                <a:cubicBezTo>
                  <a:pt x="6928369" y="1117600"/>
                  <a:pt x="6877569" y="1047750"/>
                  <a:pt x="6858519" y="1047750"/>
                </a:cubicBezTo>
                <a:cubicBezTo>
                  <a:pt x="6845819" y="1047750"/>
                  <a:pt x="6820419" y="1073150"/>
                  <a:pt x="6820419" y="1092200"/>
                </a:cubicBezTo>
                <a:cubicBezTo>
                  <a:pt x="6820419" y="1104900"/>
                  <a:pt x="6833119" y="1117600"/>
                  <a:pt x="6839469" y="1130300"/>
                </a:cubicBezTo>
                <a:cubicBezTo>
                  <a:pt x="6833119" y="1136650"/>
                  <a:pt x="6826769" y="1136650"/>
                  <a:pt x="6820419" y="1143000"/>
                </a:cubicBezTo>
                <a:cubicBezTo>
                  <a:pt x="6814069" y="1136650"/>
                  <a:pt x="6814069" y="1123950"/>
                  <a:pt x="6807719" y="1117600"/>
                </a:cubicBezTo>
                <a:cubicBezTo>
                  <a:pt x="6801369" y="1123950"/>
                  <a:pt x="6795019" y="1123950"/>
                  <a:pt x="6795019" y="1143000"/>
                </a:cubicBezTo>
                <a:cubicBezTo>
                  <a:pt x="6795019" y="1155700"/>
                  <a:pt x="6807719" y="1143000"/>
                  <a:pt x="6807719" y="1162050"/>
                </a:cubicBezTo>
                <a:cubicBezTo>
                  <a:pt x="6807719" y="1174750"/>
                  <a:pt x="6788669" y="1200150"/>
                  <a:pt x="6775969" y="1212850"/>
                </a:cubicBezTo>
                <a:cubicBezTo>
                  <a:pt x="6782319" y="1200150"/>
                  <a:pt x="6782319" y="1181100"/>
                  <a:pt x="6775969" y="1174750"/>
                </a:cubicBezTo>
                <a:cubicBezTo>
                  <a:pt x="6750569" y="1149350"/>
                  <a:pt x="6718819" y="1130300"/>
                  <a:pt x="6699769" y="1098550"/>
                </a:cubicBezTo>
                <a:cubicBezTo>
                  <a:pt x="6674369" y="1060450"/>
                  <a:pt x="6693419" y="1028700"/>
                  <a:pt x="6661669" y="1009650"/>
                </a:cubicBezTo>
                <a:cubicBezTo>
                  <a:pt x="6661669" y="1016000"/>
                  <a:pt x="6655319" y="1016000"/>
                  <a:pt x="6655319" y="1035050"/>
                </a:cubicBezTo>
                <a:cubicBezTo>
                  <a:pt x="6655319" y="1047750"/>
                  <a:pt x="6693419" y="1130300"/>
                  <a:pt x="6706119" y="1174750"/>
                </a:cubicBezTo>
                <a:cubicBezTo>
                  <a:pt x="6680719" y="1149350"/>
                  <a:pt x="6642619" y="1022350"/>
                  <a:pt x="6642619" y="1009650"/>
                </a:cubicBezTo>
                <a:cubicBezTo>
                  <a:pt x="6642619" y="990600"/>
                  <a:pt x="6668019" y="971550"/>
                  <a:pt x="6693419" y="958850"/>
                </a:cubicBezTo>
                <a:cubicBezTo>
                  <a:pt x="6737869" y="933450"/>
                  <a:pt x="6826769" y="895350"/>
                  <a:pt x="6839469" y="895350"/>
                </a:cubicBezTo>
                <a:cubicBezTo>
                  <a:pt x="6883919" y="895350"/>
                  <a:pt x="6902969" y="965200"/>
                  <a:pt x="6922019" y="996950"/>
                </a:cubicBezTo>
                <a:close/>
                <a:moveTo>
                  <a:pt x="5531368" y="1041400"/>
                </a:moveTo>
                <a:cubicBezTo>
                  <a:pt x="5544068" y="1028700"/>
                  <a:pt x="5550418" y="1016000"/>
                  <a:pt x="5563118" y="1009650"/>
                </a:cubicBezTo>
                <a:cubicBezTo>
                  <a:pt x="5563118" y="1016000"/>
                  <a:pt x="5556768" y="1009650"/>
                  <a:pt x="5556768" y="1022350"/>
                </a:cubicBezTo>
                <a:cubicBezTo>
                  <a:pt x="5556768" y="1041400"/>
                  <a:pt x="5575818" y="1047750"/>
                  <a:pt x="5582168" y="1060450"/>
                </a:cubicBezTo>
                <a:cubicBezTo>
                  <a:pt x="5563118" y="1066800"/>
                  <a:pt x="5537718" y="1073150"/>
                  <a:pt x="5525018" y="1073150"/>
                </a:cubicBezTo>
                <a:cubicBezTo>
                  <a:pt x="5486918" y="1073150"/>
                  <a:pt x="5493268" y="1035050"/>
                  <a:pt x="5474218" y="1009650"/>
                </a:cubicBezTo>
                <a:cubicBezTo>
                  <a:pt x="5455168" y="990600"/>
                  <a:pt x="5429768" y="990600"/>
                  <a:pt x="5410718" y="984250"/>
                </a:cubicBezTo>
                <a:cubicBezTo>
                  <a:pt x="5391668" y="952500"/>
                  <a:pt x="5385318" y="908050"/>
                  <a:pt x="5359918" y="920750"/>
                </a:cubicBezTo>
                <a:cubicBezTo>
                  <a:pt x="5378968" y="889000"/>
                  <a:pt x="5372618" y="889000"/>
                  <a:pt x="5385318" y="889000"/>
                </a:cubicBezTo>
                <a:cubicBezTo>
                  <a:pt x="5410718" y="889000"/>
                  <a:pt x="5429768" y="996950"/>
                  <a:pt x="5531368" y="1041400"/>
                </a:cubicBezTo>
                <a:close/>
                <a:moveTo>
                  <a:pt x="5518668" y="787400"/>
                </a:moveTo>
                <a:cubicBezTo>
                  <a:pt x="5499618" y="781050"/>
                  <a:pt x="5474218" y="762000"/>
                  <a:pt x="5455168" y="742950"/>
                </a:cubicBezTo>
                <a:cubicBezTo>
                  <a:pt x="5474218" y="749300"/>
                  <a:pt x="5499618" y="768350"/>
                  <a:pt x="5518668" y="787400"/>
                </a:cubicBezTo>
                <a:close/>
                <a:moveTo>
                  <a:pt x="5556768" y="882650"/>
                </a:moveTo>
                <a:cubicBezTo>
                  <a:pt x="5569468" y="876300"/>
                  <a:pt x="5575818" y="857250"/>
                  <a:pt x="5582168" y="844550"/>
                </a:cubicBezTo>
                <a:lnTo>
                  <a:pt x="5582168" y="876300"/>
                </a:lnTo>
                <a:cubicBezTo>
                  <a:pt x="5575818" y="901700"/>
                  <a:pt x="5563118" y="920750"/>
                  <a:pt x="5563118" y="939800"/>
                </a:cubicBezTo>
                <a:cubicBezTo>
                  <a:pt x="5563118" y="952500"/>
                  <a:pt x="5588518" y="965200"/>
                  <a:pt x="5594868" y="977900"/>
                </a:cubicBezTo>
                <a:cubicBezTo>
                  <a:pt x="5588518" y="977900"/>
                  <a:pt x="5575818" y="984250"/>
                  <a:pt x="5569468" y="984250"/>
                </a:cubicBezTo>
                <a:cubicBezTo>
                  <a:pt x="5569468" y="977900"/>
                  <a:pt x="5569468" y="965200"/>
                  <a:pt x="5563118" y="952500"/>
                </a:cubicBezTo>
                <a:cubicBezTo>
                  <a:pt x="5556768" y="965200"/>
                  <a:pt x="5550418" y="984250"/>
                  <a:pt x="5544068" y="996950"/>
                </a:cubicBezTo>
                <a:cubicBezTo>
                  <a:pt x="5512318" y="977900"/>
                  <a:pt x="5537718" y="927100"/>
                  <a:pt x="5531368" y="914400"/>
                </a:cubicBezTo>
                <a:cubicBezTo>
                  <a:pt x="5518668" y="933450"/>
                  <a:pt x="5499618" y="958850"/>
                  <a:pt x="5486918" y="977900"/>
                </a:cubicBezTo>
                <a:cubicBezTo>
                  <a:pt x="5417068" y="958850"/>
                  <a:pt x="5461518" y="863600"/>
                  <a:pt x="5404368" y="863600"/>
                </a:cubicBezTo>
                <a:cubicBezTo>
                  <a:pt x="5378968" y="863600"/>
                  <a:pt x="5340868" y="889000"/>
                  <a:pt x="5315468" y="920750"/>
                </a:cubicBezTo>
                <a:cubicBezTo>
                  <a:pt x="5309118" y="920750"/>
                  <a:pt x="5296418" y="914400"/>
                  <a:pt x="5296418" y="895350"/>
                </a:cubicBezTo>
                <a:cubicBezTo>
                  <a:pt x="5296418" y="882650"/>
                  <a:pt x="5340868" y="787400"/>
                  <a:pt x="5359918" y="736600"/>
                </a:cubicBezTo>
                <a:cubicBezTo>
                  <a:pt x="5410718" y="742950"/>
                  <a:pt x="5505968" y="850900"/>
                  <a:pt x="5556768" y="882650"/>
                </a:cubicBezTo>
                <a:close/>
                <a:moveTo>
                  <a:pt x="3702568" y="838200"/>
                </a:moveTo>
                <a:cubicBezTo>
                  <a:pt x="3702568" y="850900"/>
                  <a:pt x="3670818" y="1028700"/>
                  <a:pt x="3670818" y="1041400"/>
                </a:cubicBezTo>
                <a:cubicBezTo>
                  <a:pt x="3670818" y="1060450"/>
                  <a:pt x="3689868" y="1092200"/>
                  <a:pt x="3689868" y="1104900"/>
                </a:cubicBezTo>
                <a:cubicBezTo>
                  <a:pt x="3689868" y="1123950"/>
                  <a:pt x="3556518" y="1225550"/>
                  <a:pt x="3518418" y="1257300"/>
                </a:cubicBezTo>
                <a:cubicBezTo>
                  <a:pt x="3524768" y="1270000"/>
                  <a:pt x="3537468" y="1295400"/>
                  <a:pt x="3550168" y="1295400"/>
                </a:cubicBezTo>
                <a:cubicBezTo>
                  <a:pt x="3569218" y="1295400"/>
                  <a:pt x="3575568" y="1282700"/>
                  <a:pt x="3581918" y="1282700"/>
                </a:cubicBezTo>
                <a:cubicBezTo>
                  <a:pt x="3562868" y="1327150"/>
                  <a:pt x="3518418" y="1365250"/>
                  <a:pt x="3493018" y="1416050"/>
                </a:cubicBezTo>
                <a:cubicBezTo>
                  <a:pt x="3467618" y="1460500"/>
                  <a:pt x="3461268" y="1524000"/>
                  <a:pt x="3435868" y="1574800"/>
                </a:cubicBezTo>
                <a:lnTo>
                  <a:pt x="3410468" y="1549400"/>
                </a:lnTo>
                <a:cubicBezTo>
                  <a:pt x="3397768" y="1511300"/>
                  <a:pt x="3391418" y="1460500"/>
                  <a:pt x="3378718" y="1422400"/>
                </a:cubicBezTo>
                <a:cubicBezTo>
                  <a:pt x="3372368" y="1384300"/>
                  <a:pt x="3334268" y="1308100"/>
                  <a:pt x="3334268" y="1295400"/>
                </a:cubicBezTo>
                <a:cubicBezTo>
                  <a:pt x="3334268" y="1238250"/>
                  <a:pt x="3410468" y="1073150"/>
                  <a:pt x="3410468" y="1066800"/>
                </a:cubicBezTo>
                <a:cubicBezTo>
                  <a:pt x="3410468" y="1047750"/>
                  <a:pt x="3391418" y="1054100"/>
                  <a:pt x="3391418" y="1041400"/>
                </a:cubicBezTo>
                <a:lnTo>
                  <a:pt x="3391418" y="882650"/>
                </a:lnTo>
                <a:cubicBezTo>
                  <a:pt x="3442218" y="831850"/>
                  <a:pt x="3518418" y="730250"/>
                  <a:pt x="3537468" y="730250"/>
                </a:cubicBezTo>
                <a:cubicBezTo>
                  <a:pt x="3620018" y="730250"/>
                  <a:pt x="3702568" y="730250"/>
                  <a:pt x="3702568" y="838200"/>
                </a:cubicBezTo>
                <a:close/>
                <a:moveTo>
                  <a:pt x="3581918" y="590550"/>
                </a:moveTo>
                <a:cubicBezTo>
                  <a:pt x="3620018" y="609600"/>
                  <a:pt x="3658118" y="577850"/>
                  <a:pt x="3658118" y="628650"/>
                </a:cubicBezTo>
                <a:cubicBezTo>
                  <a:pt x="3658118" y="641350"/>
                  <a:pt x="3639068" y="679450"/>
                  <a:pt x="3626368" y="679450"/>
                </a:cubicBezTo>
                <a:cubicBezTo>
                  <a:pt x="3613668" y="679450"/>
                  <a:pt x="3581918" y="666750"/>
                  <a:pt x="3556518" y="660400"/>
                </a:cubicBezTo>
                <a:cubicBezTo>
                  <a:pt x="3562868" y="647700"/>
                  <a:pt x="3569218" y="628650"/>
                  <a:pt x="3581918" y="615950"/>
                </a:cubicBezTo>
                <a:cubicBezTo>
                  <a:pt x="3569218" y="609600"/>
                  <a:pt x="3556518" y="609600"/>
                  <a:pt x="3543818" y="609600"/>
                </a:cubicBezTo>
                <a:lnTo>
                  <a:pt x="3543818" y="590550"/>
                </a:lnTo>
                <a:lnTo>
                  <a:pt x="3581918" y="590550"/>
                </a:lnTo>
                <a:close/>
                <a:moveTo>
                  <a:pt x="3835918" y="279400"/>
                </a:moveTo>
                <a:cubicBezTo>
                  <a:pt x="3835918" y="298450"/>
                  <a:pt x="3823218" y="298450"/>
                  <a:pt x="3823218" y="317500"/>
                </a:cubicBezTo>
                <a:cubicBezTo>
                  <a:pt x="3816868" y="342900"/>
                  <a:pt x="3823218" y="374650"/>
                  <a:pt x="3804168" y="406400"/>
                </a:cubicBezTo>
                <a:cubicBezTo>
                  <a:pt x="3778768" y="450850"/>
                  <a:pt x="3721618" y="482600"/>
                  <a:pt x="3702568" y="533400"/>
                </a:cubicBezTo>
                <a:cubicBezTo>
                  <a:pt x="3683518" y="584200"/>
                  <a:pt x="3689868" y="685800"/>
                  <a:pt x="3689868" y="698500"/>
                </a:cubicBezTo>
                <a:cubicBezTo>
                  <a:pt x="3689868" y="717550"/>
                  <a:pt x="3734318" y="831850"/>
                  <a:pt x="3734318" y="844550"/>
                </a:cubicBezTo>
                <a:cubicBezTo>
                  <a:pt x="3734318" y="863600"/>
                  <a:pt x="3696218" y="1073150"/>
                  <a:pt x="3696218" y="1085850"/>
                </a:cubicBezTo>
                <a:cubicBezTo>
                  <a:pt x="3696218" y="1200150"/>
                  <a:pt x="3766068" y="1219200"/>
                  <a:pt x="3766068" y="1263650"/>
                </a:cubicBezTo>
                <a:cubicBezTo>
                  <a:pt x="3766068" y="1282700"/>
                  <a:pt x="3753368" y="1295400"/>
                  <a:pt x="3753368" y="1314450"/>
                </a:cubicBezTo>
                <a:cubicBezTo>
                  <a:pt x="3753368" y="1435100"/>
                  <a:pt x="3943868" y="1574800"/>
                  <a:pt x="3943868" y="1536700"/>
                </a:cubicBezTo>
                <a:cubicBezTo>
                  <a:pt x="3943868" y="1524000"/>
                  <a:pt x="3899418" y="1428750"/>
                  <a:pt x="3899418" y="1416050"/>
                </a:cubicBezTo>
                <a:lnTo>
                  <a:pt x="3899418" y="1238250"/>
                </a:lnTo>
                <a:cubicBezTo>
                  <a:pt x="3854968" y="1200150"/>
                  <a:pt x="3823218" y="1174750"/>
                  <a:pt x="3823218" y="1136650"/>
                </a:cubicBezTo>
                <a:cubicBezTo>
                  <a:pt x="3823218" y="1022350"/>
                  <a:pt x="3931168" y="1022350"/>
                  <a:pt x="3988318" y="1022350"/>
                </a:cubicBezTo>
                <a:cubicBezTo>
                  <a:pt x="4007368" y="1022350"/>
                  <a:pt x="4045468" y="1060450"/>
                  <a:pt x="4064518" y="1060450"/>
                </a:cubicBezTo>
                <a:cubicBezTo>
                  <a:pt x="4077218" y="1060450"/>
                  <a:pt x="4134368" y="1041400"/>
                  <a:pt x="4172468" y="1028700"/>
                </a:cubicBezTo>
                <a:cubicBezTo>
                  <a:pt x="4174564" y="1030795"/>
                  <a:pt x="4175262" y="1031494"/>
                  <a:pt x="4175262" y="1032256"/>
                </a:cubicBezTo>
                <a:cubicBezTo>
                  <a:pt x="4175262" y="1033653"/>
                  <a:pt x="4172468" y="1035050"/>
                  <a:pt x="4172468" y="1047750"/>
                </a:cubicBezTo>
                <a:cubicBezTo>
                  <a:pt x="4172468" y="1060450"/>
                  <a:pt x="4204218" y="1073150"/>
                  <a:pt x="4223268" y="1085850"/>
                </a:cubicBezTo>
                <a:lnTo>
                  <a:pt x="4255018" y="1079500"/>
                </a:lnTo>
                <a:cubicBezTo>
                  <a:pt x="4248668" y="1066800"/>
                  <a:pt x="4229618" y="1054100"/>
                  <a:pt x="4210568" y="1041400"/>
                </a:cubicBezTo>
                <a:cubicBezTo>
                  <a:pt x="4242318" y="1028700"/>
                  <a:pt x="4312168" y="1104900"/>
                  <a:pt x="4337568" y="1143000"/>
                </a:cubicBezTo>
                <a:cubicBezTo>
                  <a:pt x="4312168" y="1123950"/>
                  <a:pt x="4280418" y="1111250"/>
                  <a:pt x="4248668" y="1098550"/>
                </a:cubicBezTo>
                <a:lnTo>
                  <a:pt x="4223268" y="1104900"/>
                </a:lnTo>
                <a:cubicBezTo>
                  <a:pt x="4235968" y="1117600"/>
                  <a:pt x="4280418" y="1123950"/>
                  <a:pt x="4299468" y="1136650"/>
                </a:cubicBezTo>
                <a:cubicBezTo>
                  <a:pt x="4318518" y="1149350"/>
                  <a:pt x="4324868" y="1181100"/>
                  <a:pt x="4343918" y="1200150"/>
                </a:cubicBezTo>
                <a:cubicBezTo>
                  <a:pt x="4350268" y="1200150"/>
                  <a:pt x="4362968" y="1206500"/>
                  <a:pt x="4362968" y="1187450"/>
                </a:cubicBezTo>
                <a:cubicBezTo>
                  <a:pt x="4362968" y="1174750"/>
                  <a:pt x="4350268" y="1162050"/>
                  <a:pt x="4350268" y="1149350"/>
                </a:cubicBezTo>
                <a:cubicBezTo>
                  <a:pt x="4369318" y="1168400"/>
                  <a:pt x="4394718" y="1187450"/>
                  <a:pt x="4407418" y="1187450"/>
                </a:cubicBezTo>
                <a:cubicBezTo>
                  <a:pt x="4426468" y="1187450"/>
                  <a:pt x="4458218" y="1155700"/>
                  <a:pt x="4477268" y="1143000"/>
                </a:cubicBezTo>
                <a:cubicBezTo>
                  <a:pt x="4470918" y="1155700"/>
                  <a:pt x="4470918" y="1174750"/>
                  <a:pt x="4470918" y="1193800"/>
                </a:cubicBezTo>
                <a:cubicBezTo>
                  <a:pt x="4496318" y="1219200"/>
                  <a:pt x="4559818" y="1212850"/>
                  <a:pt x="4591568" y="1212850"/>
                </a:cubicBezTo>
                <a:cubicBezTo>
                  <a:pt x="4604268" y="1238250"/>
                  <a:pt x="4661418" y="1263650"/>
                  <a:pt x="4686818" y="1282700"/>
                </a:cubicBezTo>
                <a:cubicBezTo>
                  <a:pt x="4686818" y="1282700"/>
                  <a:pt x="4693168" y="1282700"/>
                  <a:pt x="4693168" y="1270000"/>
                </a:cubicBezTo>
                <a:cubicBezTo>
                  <a:pt x="4693168" y="1206500"/>
                  <a:pt x="4623318" y="1206500"/>
                  <a:pt x="4585218" y="1174750"/>
                </a:cubicBezTo>
                <a:lnTo>
                  <a:pt x="4585218" y="1149350"/>
                </a:lnTo>
                <a:cubicBezTo>
                  <a:pt x="4597918" y="1155700"/>
                  <a:pt x="4610618" y="1168400"/>
                  <a:pt x="4623318" y="1174750"/>
                </a:cubicBezTo>
                <a:cubicBezTo>
                  <a:pt x="4642368" y="1193800"/>
                  <a:pt x="4674118" y="1212850"/>
                  <a:pt x="4699518" y="1238250"/>
                </a:cubicBezTo>
                <a:cubicBezTo>
                  <a:pt x="4731268" y="1263650"/>
                  <a:pt x="4788418" y="1428750"/>
                  <a:pt x="4788418" y="1479550"/>
                </a:cubicBezTo>
                <a:cubicBezTo>
                  <a:pt x="4788418" y="1530350"/>
                  <a:pt x="4699518" y="1568450"/>
                  <a:pt x="4699518" y="1644650"/>
                </a:cubicBezTo>
                <a:cubicBezTo>
                  <a:pt x="4699518" y="1663700"/>
                  <a:pt x="4743968" y="1689100"/>
                  <a:pt x="4775718" y="1701800"/>
                </a:cubicBezTo>
                <a:cubicBezTo>
                  <a:pt x="4788418" y="1708150"/>
                  <a:pt x="4820168" y="1708150"/>
                  <a:pt x="4845568" y="1708150"/>
                </a:cubicBezTo>
                <a:cubicBezTo>
                  <a:pt x="4845568" y="1739900"/>
                  <a:pt x="4839218" y="1778000"/>
                  <a:pt x="4864618" y="1778000"/>
                </a:cubicBezTo>
                <a:cubicBezTo>
                  <a:pt x="4877318" y="1778000"/>
                  <a:pt x="4864618" y="1765300"/>
                  <a:pt x="4883668" y="1765300"/>
                </a:cubicBezTo>
                <a:cubicBezTo>
                  <a:pt x="4902718" y="1765300"/>
                  <a:pt x="4896368" y="1790700"/>
                  <a:pt x="4909068" y="1803400"/>
                </a:cubicBezTo>
                <a:cubicBezTo>
                  <a:pt x="4972568" y="1822450"/>
                  <a:pt x="5086868" y="1860550"/>
                  <a:pt x="5099568" y="1860550"/>
                </a:cubicBezTo>
                <a:cubicBezTo>
                  <a:pt x="5118618" y="1860550"/>
                  <a:pt x="5124968" y="1854200"/>
                  <a:pt x="5131318" y="1847850"/>
                </a:cubicBezTo>
                <a:cubicBezTo>
                  <a:pt x="5105918" y="1828800"/>
                  <a:pt x="5061468" y="1822450"/>
                  <a:pt x="5048768" y="1784350"/>
                </a:cubicBezTo>
                <a:cubicBezTo>
                  <a:pt x="5055118" y="1784350"/>
                  <a:pt x="5055118" y="1778000"/>
                  <a:pt x="5074168" y="1778000"/>
                </a:cubicBezTo>
                <a:cubicBezTo>
                  <a:pt x="5086868" y="1778000"/>
                  <a:pt x="5156718" y="1803400"/>
                  <a:pt x="5175768" y="1803400"/>
                </a:cubicBezTo>
                <a:cubicBezTo>
                  <a:pt x="5188468" y="1803400"/>
                  <a:pt x="5194818" y="1803400"/>
                  <a:pt x="5207518" y="1797050"/>
                </a:cubicBezTo>
                <a:cubicBezTo>
                  <a:pt x="5182118" y="1758950"/>
                  <a:pt x="5105918" y="1727200"/>
                  <a:pt x="5055118" y="1752600"/>
                </a:cubicBezTo>
                <a:cubicBezTo>
                  <a:pt x="5042418" y="1733550"/>
                  <a:pt x="5061468" y="1720850"/>
                  <a:pt x="5036068" y="1720850"/>
                </a:cubicBezTo>
                <a:lnTo>
                  <a:pt x="5036068" y="1593850"/>
                </a:lnTo>
                <a:cubicBezTo>
                  <a:pt x="5029718" y="1581150"/>
                  <a:pt x="5029718" y="1555750"/>
                  <a:pt x="5023368" y="1536700"/>
                </a:cubicBezTo>
                <a:cubicBezTo>
                  <a:pt x="5023368" y="1530350"/>
                  <a:pt x="5010668" y="1530350"/>
                  <a:pt x="5004318" y="1524000"/>
                </a:cubicBezTo>
                <a:lnTo>
                  <a:pt x="4991618" y="1498600"/>
                </a:lnTo>
                <a:cubicBezTo>
                  <a:pt x="4985268" y="1498600"/>
                  <a:pt x="4972568" y="1498600"/>
                  <a:pt x="4966218" y="1492250"/>
                </a:cubicBezTo>
                <a:cubicBezTo>
                  <a:pt x="5004318" y="1498600"/>
                  <a:pt x="5061468" y="1460500"/>
                  <a:pt x="5061468" y="1409700"/>
                </a:cubicBezTo>
                <a:cubicBezTo>
                  <a:pt x="5048768" y="1416050"/>
                  <a:pt x="5036068" y="1428750"/>
                  <a:pt x="5029718" y="1435100"/>
                </a:cubicBezTo>
                <a:cubicBezTo>
                  <a:pt x="5017018" y="1447800"/>
                  <a:pt x="4991618" y="1454150"/>
                  <a:pt x="4978918" y="1454150"/>
                </a:cubicBezTo>
                <a:cubicBezTo>
                  <a:pt x="4947168" y="1454150"/>
                  <a:pt x="4928118" y="1358900"/>
                  <a:pt x="4921768" y="1339850"/>
                </a:cubicBezTo>
                <a:cubicBezTo>
                  <a:pt x="4921768" y="1333500"/>
                  <a:pt x="4915418" y="1333500"/>
                  <a:pt x="4909068" y="1327150"/>
                </a:cubicBezTo>
                <a:cubicBezTo>
                  <a:pt x="4909068" y="1320800"/>
                  <a:pt x="4909068" y="1301750"/>
                  <a:pt x="4902718" y="1289050"/>
                </a:cubicBezTo>
                <a:cubicBezTo>
                  <a:pt x="4870968" y="1301750"/>
                  <a:pt x="4864618" y="1333500"/>
                  <a:pt x="4858268" y="1358900"/>
                </a:cubicBezTo>
                <a:cubicBezTo>
                  <a:pt x="4845568" y="1320800"/>
                  <a:pt x="4883668" y="1295400"/>
                  <a:pt x="4883668" y="1250950"/>
                </a:cubicBezTo>
                <a:cubicBezTo>
                  <a:pt x="4858268" y="1276350"/>
                  <a:pt x="4845568" y="1308100"/>
                  <a:pt x="4826518" y="1333500"/>
                </a:cubicBezTo>
                <a:cubicBezTo>
                  <a:pt x="4788418" y="1314450"/>
                  <a:pt x="4756668" y="1289050"/>
                  <a:pt x="4756668" y="1257300"/>
                </a:cubicBezTo>
                <a:cubicBezTo>
                  <a:pt x="4756668" y="1238250"/>
                  <a:pt x="4775718" y="1219200"/>
                  <a:pt x="4775718" y="1200150"/>
                </a:cubicBezTo>
                <a:cubicBezTo>
                  <a:pt x="4775718" y="1187450"/>
                  <a:pt x="4763018" y="1181100"/>
                  <a:pt x="4750318" y="1174750"/>
                </a:cubicBezTo>
                <a:cubicBezTo>
                  <a:pt x="4737618" y="1193800"/>
                  <a:pt x="4737618" y="1212850"/>
                  <a:pt x="4724918" y="1231900"/>
                </a:cubicBezTo>
                <a:cubicBezTo>
                  <a:pt x="4699518" y="1212850"/>
                  <a:pt x="4655068" y="1143000"/>
                  <a:pt x="4642368" y="1117600"/>
                </a:cubicBezTo>
                <a:cubicBezTo>
                  <a:pt x="4661418" y="1111250"/>
                  <a:pt x="4686818" y="1104900"/>
                  <a:pt x="4699518" y="1104900"/>
                </a:cubicBezTo>
                <a:cubicBezTo>
                  <a:pt x="4737618" y="1104900"/>
                  <a:pt x="4724918" y="1136650"/>
                  <a:pt x="4775718" y="1123950"/>
                </a:cubicBezTo>
                <a:cubicBezTo>
                  <a:pt x="4782068" y="1136650"/>
                  <a:pt x="4782068" y="1155700"/>
                  <a:pt x="4782068" y="1174750"/>
                </a:cubicBezTo>
                <a:lnTo>
                  <a:pt x="4794768" y="1187450"/>
                </a:lnTo>
                <a:cubicBezTo>
                  <a:pt x="4813818" y="1155700"/>
                  <a:pt x="4870968" y="1123950"/>
                  <a:pt x="4896368" y="1123950"/>
                </a:cubicBezTo>
                <a:cubicBezTo>
                  <a:pt x="4909068" y="1123950"/>
                  <a:pt x="5074168" y="1270000"/>
                  <a:pt x="5074168" y="1238250"/>
                </a:cubicBezTo>
                <a:cubicBezTo>
                  <a:pt x="5074168" y="1231900"/>
                  <a:pt x="5048768" y="1168400"/>
                  <a:pt x="5048768" y="1149350"/>
                </a:cubicBezTo>
                <a:lnTo>
                  <a:pt x="5048768" y="1111250"/>
                </a:lnTo>
                <a:cubicBezTo>
                  <a:pt x="5067818" y="1054100"/>
                  <a:pt x="5067818" y="958850"/>
                  <a:pt x="5169418" y="958850"/>
                </a:cubicBezTo>
                <a:cubicBezTo>
                  <a:pt x="5188468" y="958850"/>
                  <a:pt x="5175768" y="984250"/>
                  <a:pt x="5201168" y="984250"/>
                </a:cubicBezTo>
                <a:cubicBezTo>
                  <a:pt x="5220218" y="984250"/>
                  <a:pt x="5213868" y="977900"/>
                  <a:pt x="5213868" y="971550"/>
                </a:cubicBezTo>
                <a:cubicBezTo>
                  <a:pt x="5264668" y="1022350"/>
                  <a:pt x="5271018" y="1111250"/>
                  <a:pt x="5296418" y="1168400"/>
                </a:cubicBezTo>
                <a:cubicBezTo>
                  <a:pt x="5277368" y="1174750"/>
                  <a:pt x="5220218" y="1225550"/>
                  <a:pt x="5194818" y="1212850"/>
                </a:cubicBezTo>
                <a:cubicBezTo>
                  <a:pt x="5194818" y="1212850"/>
                  <a:pt x="5188468" y="1206500"/>
                  <a:pt x="5188468" y="1225550"/>
                </a:cubicBezTo>
                <a:cubicBezTo>
                  <a:pt x="5188468" y="1238250"/>
                  <a:pt x="5201168" y="1270000"/>
                  <a:pt x="5201168" y="1295400"/>
                </a:cubicBezTo>
                <a:cubicBezTo>
                  <a:pt x="5201168" y="1295400"/>
                  <a:pt x="5201168" y="1270000"/>
                  <a:pt x="5182118" y="1270000"/>
                </a:cubicBezTo>
                <a:cubicBezTo>
                  <a:pt x="5169418" y="1270000"/>
                  <a:pt x="5163068" y="1276350"/>
                  <a:pt x="5156718" y="1282700"/>
                </a:cubicBezTo>
                <a:cubicBezTo>
                  <a:pt x="5150368" y="1238250"/>
                  <a:pt x="5144018" y="1193800"/>
                  <a:pt x="5144018" y="1143000"/>
                </a:cubicBezTo>
                <a:cubicBezTo>
                  <a:pt x="5131318" y="1143000"/>
                  <a:pt x="5112268" y="1143000"/>
                  <a:pt x="5093218" y="1136650"/>
                </a:cubicBezTo>
                <a:cubicBezTo>
                  <a:pt x="5086868" y="1149350"/>
                  <a:pt x="5086868" y="1155700"/>
                  <a:pt x="5086868" y="1174750"/>
                </a:cubicBezTo>
                <a:cubicBezTo>
                  <a:pt x="5086868" y="1187450"/>
                  <a:pt x="5105918" y="1263650"/>
                  <a:pt x="5105918" y="1276350"/>
                </a:cubicBezTo>
                <a:cubicBezTo>
                  <a:pt x="5105918" y="1295400"/>
                  <a:pt x="5080518" y="1397000"/>
                  <a:pt x="5080518" y="1409700"/>
                </a:cubicBezTo>
                <a:cubicBezTo>
                  <a:pt x="5080518" y="1428750"/>
                  <a:pt x="5080518" y="1422400"/>
                  <a:pt x="5086868" y="1428750"/>
                </a:cubicBezTo>
                <a:cubicBezTo>
                  <a:pt x="5112268" y="1416050"/>
                  <a:pt x="5144018" y="1409700"/>
                  <a:pt x="5156718" y="1409700"/>
                </a:cubicBezTo>
                <a:cubicBezTo>
                  <a:pt x="5175768" y="1409700"/>
                  <a:pt x="5220218" y="1416050"/>
                  <a:pt x="5245618" y="1428750"/>
                </a:cubicBezTo>
                <a:lnTo>
                  <a:pt x="5213868" y="1428750"/>
                </a:lnTo>
                <a:cubicBezTo>
                  <a:pt x="5207518" y="1435100"/>
                  <a:pt x="5207518" y="1428750"/>
                  <a:pt x="5207518" y="1441450"/>
                </a:cubicBezTo>
                <a:cubicBezTo>
                  <a:pt x="5207518" y="1460500"/>
                  <a:pt x="5315468" y="1549400"/>
                  <a:pt x="5334518" y="1549400"/>
                </a:cubicBezTo>
                <a:cubicBezTo>
                  <a:pt x="5347218" y="1549400"/>
                  <a:pt x="5353568" y="1536700"/>
                  <a:pt x="5353568" y="1530350"/>
                </a:cubicBezTo>
                <a:cubicBezTo>
                  <a:pt x="5366268" y="1536700"/>
                  <a:pt x="5385318" y="1555750"/>
                  <a:pt x="5398018" y="1562100"/>
                </a:cubicBezTo>
                <a:lnTo>
                  <a:pt x="5378968" y="1581150"/>
                </a:lnTo>
                <a:cubicBezTo>
                  <a:pt x="5385318" y="1593850"/>
                  <a:pt x="5404368" y="1612900"/>
                  <a:pt x="5417068" y="1612900"/>
                </a:cubicBezTo>
                <a:cubicBezTo>
                  <a:pt x="5436118" y="1612900"/>
                  <a:pt x="5493268" y="1581150"/>
                  <a:pt x="5505968" y="1581150"/>
                </a:cubicBezTo>
                <a:cubicBezTo>
                  <a:pt x="5525018" y="1581150"/>
                  <a:pt x="5556768" y="1593850"/>
                  <a:pt x="5569468" y="1606550"/>
                </a:cubicBezTo>
                <a:cubicBezTo>
                  <a:pt x="5556768" y="1606550"/>
                  <a:pt x="5544068" y="1600200"/>
                  <a:pt x="5531368" y="1600200"/>
                </a:cubicBezTo>
                <a:cubicBezTo>
                  <a:pt x="5525018" y="1606550"/>
                  <a:pt x="5525018" y="1606550"/>
                  <a:pt x="5525018" y="1625600"/>
                </a:cubicBezTo>
                <a:cubicBezTo>
                  <a:pt x="5525018" y="1670050"/>
                  <a:pt x="5613918" y="1651000"/>
                  <a:pt x="5645668" y="1676400"/>
                </a:cubicBezTo>
                <a:cubicBezTo>
                  <a:pt x="5645668" y="1676400"/>
                  <a:pt x="5652018" y="1676400"/>
                  <a:pt x="5652018" y="1663700"/>
                </a:cubicBezTo>
                <a:cubicBezTo>
                  <a:pt x="5652018" y="1644650"/>
                  <a:pt x="5639318" y="1644650"/>
                  <a:pt x="5632968" y="1638300"/>
                </a:cubicBezTo>
                <a:cubicBezTo>
                  <a:pt x="5639318" y="1631950"/>
                  <a:pt x="5652018" y="1631950"/>
                  <a:pt x="5652018" y="1612900"/>
                </a:cubicBezTo>
                <a:cubicBezTo>
                  <a:pt x="5652018" y="1600200"/>
                  <a:pt x="5632968" y="1574800"/>
                  <a:pt x="5620268" y="1555750"/>
                </a:cubicBezTo>
                <a:lnTo>
                  <a:pt x="5601218" y="1555750"/>
                </a:lnTo>
                <a:cubicBezTo>
                  <a:pt x="5594868" y="1562100"/>
                  <a:pt x="5594868" y="1574800"/>
                  <a:pt x="5588518" y="1587500"/>
                </a:cubicBezTo>
                <a:cubicBezTo>
                  <a:pt x="5582168" y="1581150"/>
                  <a:pt x="5588518" y="1574800"/>
                  <a:pt x="5588518" y="1454150"/>
                </a:cubicBezTo>
                <a:cubicBezTo>
                  <a:pt x="5569468" y="1416050"/>
                  <a:pt x="5601218" y="1276350"/>
                  <a:pt x="5512318" y="1276350"/>
                </a:cubicBezTo>
                <a:cubicBezTo>
                  <a:pt x="5474218" y="1276350"/>
                  <a:pt x="5455168" y="1333500"/>
                  <a:pt x="5436118" y="1352550"/>
                </a:cubicBezTo>
                <a:cubicBezTo>
                  <a:pt x="5429768" y="1358900"/>
                  <a:pt x="5410718" y="1365250"/>
                  <a:pt x="5398018" y="1377950"/>
                </a:cubicBezTo>
                <a:lnTo>
                  <a:pt x="5398018" y="1409700"/>
                </a:lnTo>
                <a:cubicBezTo>
                  <a:pt x="5398018" y="1422400"/>
                  <a:pt x="5417068" y="1517650"/>
                  <a:pt x="5429768" y="1587500"/>
                </a:cubicBezTo>
                <a:cubicBezTo>
                  <a:pt x="5404368" y="1562100"/>
                  <a:pt x="5410718" y="1511300"/>
                  <a:pt x="5404368" y="1485900"/>
                </a:cubicBezTo>
                <a:cubicBezTo>
                  <a:pt x="5398018" y="1447800"/>
                  <a:pt x="5359918" y="1377950"/>
                  <a:pt x="5359918" y="1365250"/>
                </a:cubicBezTo>
                <a:cubicBezTo>
                  <a:pt x="5359918" y="1346200"/>
                  <a:pt x="5410718" y="1301750"/>
                  <a:pt x="5429768" y="1270000"/>
                </a:cubicBezTo>
                <a:cubicBezTo>
                  <a:pt x="5436118" y="1276350"/>
                  <a:pt x="5442468" y="1282700"/>
                  <a:pt x="5455168" y="1282700"/>
                </a:cubicBezTo>
                <a:cubicBezTo>
                  <a:pt x="5474218" y="1282700"/>
                  <a:pt x="5563118" y="1231900"/>
                  <a:pt x="5575818" y="1212850"/>
                </a:cubicBezTo>
                <a:lnTo>
                  <a:pt x="5575818" y="1187450"/>
                </a:lnTo>
                <a:cubicBezTo>
                  <a:pt x="5582168" y="1162050"/>
                  <a:pt x="5588518" y="1136650"/>
                  <a:pt x="5607568" y="1117600"/>
                </a:cubicBezTo>
                <a:cubicBezTo>
                  <a:pt x="5594868" y="1174750"/>
                  <a:pt x="5575818" y="1244600"/>
                  <a:pt x="5575818" y="1257300"/>
                </a:cubicBezTo>
                <a:cubicBezTo>
                  <a:pt x="5575818" y="1282700"/>
                  <a:pt x="5569468" y="1295400"/>
                  <a:pt x="5607568" y="1320800"/>
                </a:cubicBezTo>
                <a:lnTo>
                  <a:pt x="5607568" y="1441450"/>
                </a:lnTo>
                <a:cubicBezTo>
                  <a:pt x="5613918" y="1473200"/>
                  <a:pt x="5620268" y="1504950"/>
                  <a:pt x="5632968" y="1536700"/>
                </a:cubicBezTo>
                <a:cubicBezTo>
                  <a:pt x="5652018" y="1593850"/>
                  <a:pt x="5690118" y="1657350"/>
                  <a:pt x="5709168" y="1720850"/>
                </a:cubicBezTo>
                <a:cubicBezTo>
                  <a:pt x="5721868" y="1746250"/>
                  <a:pt x="5715518" y="1797050"/>
                  <a:pt x="5740918" y="1828800"/>
                </a:cubicBezTo>
                <a:cubicBezTo>
                  <a:pt x="5759968" y="1854200"/>
                  <a:pt x="5823468" y="1860550"/>
                  <a:pt x="5836168" y="1860550"/>
                </a:cubicBezTo>
                <a:cubicBezTo>
                  <a:pt x="5855218" y="1860550"/>
                  <a:pt x="5893318" y="1809750"/>
                  <a:pt x="5893318" y="1797050"/>
                </a:cubicBezTo>
                <a:cubicBezTo>
                  <a:pt x="5893318" y="1778000"/>
                  <a:pt x="5925068" y="1771650"/>
                  <a:pt x="5944118" y="1771650"/>
                </a:cubicBezTo>
                <a:cubicBezTo>
                  <a:pt x="5956818" y="1771650"/>
                  <a:pt x="5963168" y="1778000"/>
                  <a:pt x="5969518" y="1784350"/>
                </a:cubicBezTo>
                <a:cubicBezTo>
                  <a:pt x="5963168" y="1822450"/>
                  <a:pt x="5988568" y="1822450"/>
                  <a:pt x="5988568" y="1828800"/>
                </a:cubicBezTo>
                <a:cubicBezTo>
                  <a:pt x="5988568" y="1841500"/>
                  <a:pt x="5969518" y="1860550"/>
                  <a:pt x="5956818" y="1873250"/>
                </a:cubicBezTo>
                <a:lnTo>
                  <a:pt x="5855218" y="1898650"/>
                </a:lnTo>
                <a:cubicBezTo>
                  <a:pt x="5829818" y="1905000"/>
                  <a:pt x="5798068" y="1905000"/>
                  <a:pt x="5766318" y="1898650"/>
                </a:cubicBezTo>
                <a:cubicBezTo>
                  <a:pt x="5753618" y="1911350"/>
                  <a:pt x="5734568" y="1924050"/>
                  <a:pt x="5734568" y="1943100"/>
                </a:cubicBezTo>
                <a:lnTo>
                  <a:pt x="5734568" y="1968500"/>
                </a:lnTo>
                <a:cubicBezTo>
                  <a:pt x="5747268" y="1974850"/>
                  <a:pt x="5906018" y="1974850"/>
                  <a:pt x="5937768" y="1968500"/>
                </a:cubicBezTo>
                <a:cubicBezTo>
                  <a:pt x="5912368" y="2000250"/>
                  <a:pt x="5893318" y="2038350"/>
                  <a:pt x="5880618" y="2070100"/>
                </a:cubicBezTo>
                <a:cubicBezTo>
                  <a:pt x="5912368" y="2076450"/>
                  <a:pt x="5944118" y="2000250"/>
                  <a:pt x="5963168" y="1968500"/>
                </a:cubicBezTo>
                <a:cubicBezTo>
                  <a:pt x="6013968" y="1968500"/>
                  <a:pt x="6071118" y="1974850"/>
                  <a:pt x="6121918" y="1974850"/>
                </a:cubicBezTo>
                <a:cubicBezTo>
                  <a:pt x="6140968" y="1974850"/>
                  <a:pt x="6166368" y="1987550"/>
                  <a:pt x="6185418" y="1993900"/>
                </a:cubicBezTo>
                <a:cubicBezTo>
                  <a:pt x="6191768" y="2006600"/>
                  <a:pt x="6229868" y="2051050"/>
                  <a:pt x="6248918" y="2063750"/>
                </a:cubicBezTo>
                <a:cubicBezTo>
                  <a:pt x="6248918" y="2063750"/>
                  <a:pt x="6255268" y="2063750"/>
                  <a:pt x="6255268" y="2051050"/>
                </a:cubicBezTo>
                <a:cubicBezTo>
                  <a:pt x="6255268" y="2032000"/>
                  <a:pt x="6236218" y="1981200"/>
                  <a:pt x="6236218" y="1968500"/>
                </a:cubicBezTo>
                <a:cubicBezTo>
                  <a:pt x="6236218" y="1949450"/>
                  <a:pt x="6242568" y="1924050"/>
                  <a:pt x="6242568" y="1898650"/>
                </a:cubicBezTo>
                <a:lnTo>
                  <a:pt x="6242568" y="1866900"/>
                </a:lnTo>
                <a:cubicBezTo>
                  <a:pt x="6267968" y="1841500"/>
                  <a:pt x="6287018" y="1809750"/>
                  <a:pt x="6312418" y="1784350"/>
                </a:cubicBezTo>
                <a:cubicBezTo>
                  <a:pt x="6318768" y="1784350"/>
                  <a:pt x="6331468" y="1790700"/>
                  <a:pt x="6337818" y="1784350"/>
                </a:cubicBezTo>
                <a:cubicBezTo>
                  <a:pt x="6356868" y="1771650"/>
                  <a:pt x="6375918" y="1752600"/>
                  <a:pt x="6388618" y="1733550"/>
                </a:cubicBezTo>
                <a:lnTo>
                  <a:pt x="6509269" y="1733550"/>
                </a:lnTo>
                <a:cubicBezTo>
                  <a:pt x="6553719" y="1752600"/>
                  <a:pt x="6591819" y="1778000"/>
                  <a:pt x="6623569" y="1803400"/>
                </a:cubicBezTo>
                <a:lnTo>
                  <a:pt x="6591819" y="1803400"/>
                </a:lnTo>
                <a:cubicBezTo>
                  <a:pt x="6553719" y="1765300"/>
                  <a:pt x="6439418" y="1746250"/>
                  <a:pt x="6394968" y="1746250"/>
                </a:cubicBezTo>
                <a:cubicBezTo>
                  <a:pt x="6388618" y="1746250"/>
                  <a:pt x="6267968" y="1847850"/>
                  <a:pt x="6255268" y="1892300"/>
                </a:cubicBezTo>
                <a:cubicBezTo>
                  <a:pt x="6248918" y="1898650"/>
                  <a:pt x="6248918" y="1917700"/>
                  <a:pt x="6248918" y="1930400"/>
                </a:cubicBezTo>
                <a:cubicBezTo>
                  <a:pt x="6248918" y="1949450"/>
                  <a:pt x="6255268" y="1949450"/>
                  <a:pt x="6261618" y="1955800"/>
                </a:cubicBezTo>
                <a:cubicBezTo>
                  <a:pt x="6274318" y="1930400"/>
                  <a:pt x="6280668" y="1905000"/>
                  <a:pt x="6287018" y="1879600"/>
                </a:cubicBezTo>
                <a:cubicBezTo>
                  <a:pt x="6331468" y="1854200"/>
                  <a:pt x="6363218" y="1828800"/>
                  <a:pt x="6414018" y="1828800"/>
                </a:cubicBezTo>
                <a:cubicBezTo>
                  <a:pt x="6528319" y="1828800"/>
                  <a:pt x="6572769" y="1943100"/>
                  <a:pt x="6642619" y="1943100"/>
                </a:cubicBezTo>
                <a:cubicBezTo>
                  <a:pt x="6661669" y="1943100"/>
                  <a:pt x="6680719" y="1943100"/>
                  <a:pt x="6680719" y="1924050"/>
                </a:cubicBezTo>
                <a:cubicBezTo>
                  <a:pt x="6680719" y="1841500"/>
                  <a:pt x="6585469" y="1866900"/>
                  <a:pt x="6553719" y="1828800"/>
                </a:cubicBezTo>
                <a:cubicBezTo>
                  <a:pt x="6598169" y="1841500"/>
                  <a:pt x="6642619" y="1854200"/>
                  <a:pt x="6693419" y="1873250"/>
                </a:cubicBezTo>
                <a:cubicBezTo>
                  <a:pt x="6699769" y="1758950"/>
                  <a:pt x="6725169" y="1644650"/>
                  <a:pt x="6737869" y="1530350"/>
                </a:cubicBezTo>
                <a:cubicBezTo>
                  <a:pt x="6731519" y="1447800"/>
                  <a:pt x="6864869" y="1409700"/>
                  <a:pt x="6928369" y="1409700"/>
                </a:cubicBezTo>
                <a:cubicBezTo>
                  <a:pt x="6953769" y="1409700"/>
                  <a:pt x="6979169" y="1422400"/>
                  <a:pt x="6979169" y="1454150"/>
                </a:cubicBezTo>
                <a:cubicBezTo>
                  <a:pt x="6979169" y="1473200"/>
                  <a:pt x="6953769" y="1536700"/>
                  <a:pt x="6953769" y="1549400"/>
                </a:cubicBezTo>
                <a:cubicBezTo>
                  <a:pt x="6953769" y="1568450"/>
                  <a:pt x="6966469" y="1644650"/>
                  <a:pt x="6972819" y="1689100"/>
                </a:cubicBezTo>
                <a:lnTo>
                  <a:pt x="6966469" y="1758950"/>
                </a:lnTo>
                <a:cubicBezTo>
                  <a:pt x="6966469" y="1733550"/>
                  <a:pt x="6966469" y="1701800"/>
                  <a:pt x="6960119" y="1670050"/>
                </a:cubicBezTo>
                <a:cubicBezTo>
                  <a:pt x="6960119" y="1657350"/>
                  <a:pt x="6947419" y="1638300"/>
                  <a:pt x="6947419" y="1625600"/>
                </a:cubicBezTo>
                <a:lnTo>
                  <a:pt x="6947419" y="1511300"/>
                </a:lnTo>
                <a:cubicBezTo>
                  <a:pt x="6953769" y="1492250"/>
                  <a:pt x="6960119" y="1466850"/>
                  <a:pt x="6960119" y="1447800"/>
                </a:cubicBezTo>
                <a:cubicBezTo>
                  <a:pt x="6960119" y="1435100"/>
                  <a:pt x="6941069" y="1422400"/>
                  <a:pt x="6928369" y="1422400"/>
                </a:cubicBezTo>
                <a:cubicBezTo>
                  <a:pt x="6909319" y="1422400"/>
                  <a:pt x="6909319" y="1428750"/>
                  <a:pt x="6909319" y="1441450"/>
                </a:cubicBezTo>
                <a:cubicBezTo>
                  <a:pt x="6909319" y="1460500"/>
                  <a:pt x="6922019" y="1460500"/>
                  <a:pt x="6928369" y="1460500"/>
                </a:cubicBezTo>
                <a:cubicBezTo>
                  <a:pt x="6852169" y="1517650"/>
                  <a:pt x="6744219" y="1485900"/>
                  <a:pt x="6744219" y="1587500"/>
                </a:cubicBezTo>
                <a:lnTo>
                  <a:pt x="6744219" y="1631950"/>
                </a:lnTo>
                <a:cubicBezTo>
                  <a:pt x="6744219" y="1631950"/>
                  <a:pt x="6737869" y="1638300"/>
                  <a:pt x="6756919" y="1638300"/>
                </a:cubicBezTo>
                <a:cubicBezTo>
                  <a:pt x="6769619" y="1638300"/>
                  <a:pt x="6775969" y="1625600"/>
                  <a:pt x="6782319" y="1625600"/>
                </a:cubicBezTo>
                <a:cubicBezTo>
                  <a:pt x="6782319" y="1625600"/>
                  <a:pt x="6788669" y="1619250"/>
                  <a:pt x="6788669" y="1638300"/>
                </a:cubicBezTo>
                <a:cubicBezTo>
                  <a:pt x="6788669" y="1651000"/>
                  <a:pt x="6782319" y="1682750"/>
                  <a:pt x="6763269" y="1708150"/>
                </a:cubicBezTo>
                <a:cubicBezTo>
                  <a:pt x="6750569" y="1727200"/>
                  <a:pt x="6718819" y="1739900"/>
                  <a:pt x="6712469" y="1765300"/>
                </a:cubicBezTo>
                <a:cubicBezTo>
                  <a:pt x="6706119" y="1784350"/>
                  <a:pt x="6712469" y="1822450"/>
                  <a:pt x="6712469" y="1841500"/>
                </a:cubicBezTo>
                <a:lnTo>
                  <a:pt x="6712469" y="1962150"/>
                </a:lnTo>
                <a:cubicBezTo>
                  <a:pt x="6674369" y="1993900"/>
                  <a:pt x="6591819" y="2044700"/>
                  <a:pt x="6610869" y="2089150"/>
                </a:cubicBezTo>
                <a:cubicBezTo>
                  <a:pt x="6579119" y="2070100"/>
                  <a:pt x="6585469" y="2032000"/>
                  <a:pt x="6579119" y="2019300"/>
                </a:cubicBezTo>
                <a:cubicBezTo>
                  <a:pt x="6534669" y="1905000"/>
                  <a:pt x="6477519" y="1860550"/>
                  <a:pt x="6388618" y="1860550"/>
                </a:cubicBezTo>
                <a:cubicBezTo>
                  <a:pt x="6356868" y="1860550"/>
                  <a:pt x="6318768" y="1860550"/>
                  <a:pt x="6299718" y="1892300"/>
                </a:cubicBezTo>
                <a:lnTo>
                  <a:pt x="6299718" y="1911350"/>
                </a:lnTo>
                <a:cubicBezTo>
                  <a:pt x="6312418" y="1917700"/>
                  <a:pt x="6331468" y="1917700"/>
                  <a:pt x="6356868" y="1917700"/>
                </a:cubicBezTo>
                <a:cubicBezTo>
                  <a:pt x="6356868" y="1924050"/>
                  <a:pt x="6363218" y="1924050"/>
                  <a:pt x="6363218" y="1943100"/>
                </a:cubicBezTo>
                <a:cubicBezTo>
                  <a:pt x="6363218" y="1987550"/>
                  <a:pt x="6280668" y="1924050"/>
                  <a:pt x="6280668" y="2019300"/>
                </a:cubicBezTo>
                <a:cubicBezTo>
                  <a:pt x="6280668" y="2070100"/>
                  <a:pt x="6312418" y="2184400"/>
                  <a:pt x="6401318" y="2184400"/>
                </a:cubicBezTo>
                <a:cubicBezTo>
                  <a:pt x="6414018" y="2184400"/>
                  <a:pt x="6483869" y="2165350"/>
                  <a:pt x="6541019" y="2152650"/>
                </a:cubicBezTo>
                <a:lnTo>
                  <a:pt x="6541019" y="2184400"/>
                </a:lnTo>
                <a:cubicBezTo>
                  <a:pt x="6560069" y="2178050"/>
                  <a:pt x="6566419" y="2171700"/>
                  <a:pt x="6572769" y="2165350"/>
                </a:cubicBezTo>
                <a:cubicBezTo>
                  <a:pt x="6553719" y="2235200"/>
                  <a:pt x="6534669" y="2222500"/>
                  <a:pt x="6515619" y="2228850"/>
                </a:cubicBezTo>
                <a:cubicBezTo>
                  <a:pt x="6521969" y="2222500"/>
                  <a:pt x="6528319" y="2209800"/>
                  <a:pt x="6534669" y="2197100"/>
                </a:cubicBezTo>
                <a:cubicBezTo>
                  <a:pt x="6534669" y="2197100"/>
                  <a:pt x="6534669" y="2190750"/>
                  <a:pt x="6521969" y="2190750"/>
                </a:cubicBezTo>
                <a:cubicBezTo>
                  <a:pt x="6502919" y="2190750"/>
                  <a:pt x="6490219" y="2209800"/>
                  <a:pt x="6471169" y="2222500"/>
                </a:cubicBezTo>
                <a:cubicBezTo>
                  <a:pt x="6496569" y="2260600"/>
                  <a:pt x="6534669" y="2305050"/>
                  <a:pt x="6572769" y="2349500"/>
                </a:cubicBezTo>
                <a:cubicBezTo>
                  <a:pt x="6617219" y="2317750"/>
                  <a:pt x="6661669" y="2254250"/>
                  <a:pt x="6648969" y="2209800"/>
                </a:cubicBezTo>
                <a:cubicBezTo>
                  <a:pt x="6661669" y="2209800"/>
                  <a:pt x="6718819" y="2184400"/>
                  <a:pt x="6693419" y="2159000"/>
                </a:cubicBezTo>
                <a:cubicBezTo>
                  <a:pt x="6750569" y="2146300"/>
                  <a:pt x="6795019" y="2114550"/>
                  <a:pt x="6795019" y="2063750"/>
                </a:cubicBezTo>
                <a:cubicBezTo>
                  <a:pt x="6795019" y="2038350"/>
                  <a:pt x="6788669" y="2025650"/>
                  <a:pt x="6750569" y="2000250"/>
                </a:cubicBezTo>
                <a:cubicBezTo>
                  <a:pt x="6763269" y="2000250"/>
                  <a:pt x="6775969" y="2012950"/>
                  <a:pt x="6788669" y="2012950"/>
                </a:cubicBezTo>
                <a:cubicBezTo>
                  <a:pt x="6795019" y="2006600"/>
                  <a:pt x="6795019" y="2000250"/>
                  <a:pt x="6801369" y="1993900"/>
                </a:cubicBezTo>
                <a:cubicBezTo>
                  <a:pt x="6769619" y="1962150"/>
                  <a:pt x="6750569" y="1974850"/>
                  <a:pt x="6750569" y="1936750"/>
                </a:cubicBezTo>
                <a:cubicBezTo>
                  <a:pt x="6750569" y="1917700"/>
                  <a:pt x="6756919" y="1917700"/>
                  <a:pt x="6756919" y="1911350"/>
                </a:cubicBezTo>
                <a:lnTo>
                  <a:pt x="6775969" y="1911350"/>
                </a:lnTo>
                <a:cubicBezTo>
                  <a:pt x="6820419" y="1930400"/>
                  <a:pt x="6883919" y="1949450"/>
                  <a:pt x="6896619" y="1949450"/>
                </a:cubicBezTo>
                <a:cubicBezTo>
                  <a:pt x="6947419" y="1949450"/>
                  <a:pt x="6941069" y="1828800"/>
                  <a:pt x="6953769" y="1803400"/>
                </a:cubicBezTo>
                <a:cubicBezTo>
                  <a:pt x="6953769" y="1803400"/>
                  <a:pt x="6960119" y="1803400"/>
                  <a:pt x="6972819" y="1797050"/>
                </a:cubicBezTo>
                <a:lnTo>
                  <a:pt x="6972819" y="1828800"/>
                </a:lnTo>
                <a:cubicBezTo>
                  <a:pt x="6947419" y="1892300"/>
                  <a:pt x="6934719" y="1949450"/>
                  <a:pt x="6922019" y="2006600"/>
                </a:cubicBezTo>
                <a:cubicBezTo>
                  <a:pt x="6928369" y="2012950"/>
                  <a:pt x="6928369" y="2019300"/>
                  <a:pt x="6941069" y="2019300"/>
                </a:cubicBezTo>
                <a:cubicBezTo>
                  <a:pt x="6979169" y="2019300"/>
                  <a:pt x="6966469" y="1968500"/>
                  <a:pt x="6985519" y="1943100"/>
                </a:cubicBezTo>
                <a:cubicBezTo>
                  <a:pt x="6985519" y="1949450"/>
                  <a:pt x="6966469" y="2000250"/>
                  <a:pt x="7004569" y="2000250"/>
                </a:cubicBezTo>
                <a:cubicBezTo>
                  <a:pt x="6947419" y="2044700"/>
                  <a:pt x="6877569" y="2057400"/>
                  <a:pt x="6877569" y="2133600"/>
                </a:cubicBezTo>
                <a:cubicBezTo>
                  <a:pt x="6877569" y="2146300"/>
                  <a:pt x="6877569" y="2197100"/>
                  <a:pt x="6915669" y="2216150"/>
                </a:cubicBezTo>
                <a:cubicBezTo>
                  <a:pt x="6902969" y="2184400"/>
                  <a:pt x="6922019" y="2120900"/>
                  <a:pt x="6972819" y="2120900"/>
                </a:cubicBezTo>
                <a:cubicBezTo>
                  <a:pt x="6966469" y="2133600"/>
                  <a:pt x="6960119" y="2146300"/>
                  <a:pt x="6947419" y="2159000"/>
                </a:cubicBezTo>
                <a:cubicBezTo>
                  <a:pt x="6966469" y="2165350"/>
                  <a:pt x="6991869" y="2178050"/>
                  <a:pt x="7010919" y="2190750"/>
                </a:cubicBezTo>
                <a:cubicBezTo>
                  <a:pt x="6985519" y="2190750"/>
                  <a:pt x="6972819" y="2216150"/>
                  <a:pt x="6947419" y="2209800"/>
                </a:cubicBezTo>
                <a:cubicBezTo>
                  <a:pt x="6947419" y="2203450"/>
                  <a:pt x="6960119" y="2197100"/>
                  <a:pt x="6972819" y="2178050"/>
                </a:cubicBezTo>
                <a:lnTo>
                  <a:pt x="6928369" y="2178050"/>
                </a:lnTo>
                <a:cubicBezTo>
                  <a:pt x="6922019" y="2222500"/>
                  <a:pt x="6909319" y="2305050"/>
                  <a:pt x="6909319" y="2324100"/>
                </a:cubicBezTo>
                <a:cubicBezTo>
                  <a:pt x="6909319" y="2432050"/>
                  <a:pt x="7049019" y="2432050"/>
                  <a:pt x="7099819" y="2419350"/>
                </a:cubicBezTo>
                <a:cubicBezTo>
                  <a:pt x="7087119" y="2419350"/>
                  <a:pt x="7068069" y="2432050"/>
                  <a:pt x="7061719" y="2432050"/>
                </a:cubicBezTo>
                <a:cubicBezTo>
                  <a:pt x="7042669" y="2438400"/>
                  <a:pt x="6979169" y="2451100"/>
                  <a:pt x="6979169" y="2489200"/>
                </a:cubicBezTo>
                <a:cubicBezTo>
                  <a:pt x="6979169" y="2520950"/>
                  <a:pt x="7023619" y="2514600"/>
                  <a:pt x="7042669" y="2508250"/>
                </a:cubicBezTo>
                <a:cubicBezTo>
                  <a:pt x="7029969" y="2527300"/>
                  <a:pt x="7036319" y="2578100"/>
                  <a:pt x="7010919" y="2584450"/>
                </a:cubicBezTo>
                <a:cubicBezTo>
                  <a:pt x="6998219" y="2565400"/>
                  <a:pt x="6985519" y="2508250"/>
                  <a:pt x="6966469" y="2508250"/>
                </a:cubicBezTo>
                <a:cubicBezTo>
                  <a:pt x="6953769" y="2508250"/>
                  <a:pt x="6934719" y="2520950"/>
                  <a:pt x="6915669" y="2540000"/>
                </a:cubicBezTo>
                <a:cubicBezTo>
                  <a:pt x="6922019" y="2546350"/>
                  <a:pt x="6966469" y="2578100"/>
                  <a:pt x="6966469" y="2603500"/>
                </a:cubicBezTo>
                <a:cubicBezTo>
                  <a:pt x="6934719" y="2571750"/>
                  <a:pt x="6858519" y="2495550"/>
                  <a:pt x="6845819" y="2495550"/>
                </a:cubicBezTo>
                <a:cubicBezTo>
                  <a:pt x="6826769" y="2495550"/>
                  <a:pt x="6788669" y="2508250"/>
                  <a:pt x="6769619" y="2508250"/>
                </a:cubicBezTo>
                <a:cubicBezTo>
                  <a:pt x="6756919" y="2508250"/>
                  <a:pt x="6718819" y="2470150"/>
                  <a:pt x="6699769" y="2470150"/>
                </a:cubicBezTo>
                <a:cubicBezTo>
                  <a:pt x="6687069" y="2470150"/>
                  <a:pt x="6642619" y="2508250"/>
                  <a:pt x="6623569" y="2540000"/>
                </a:cubicBezTo>
                <a:cubicBezTo>
                  <a:pt x="6604519" y="2559050"/>
                  <a:pt x="6604519" y="2609850"/>
                  <a:pt x="6604519" y="2622550"/>
                </a:cubicBezTo>
                <a:cubicBezTo>
                  <a:pt x="6604519" y="2641600"/>
                  <a:pt x="6629919" y="2647950"/>
                  <a:pt x="6648969" y="2660650"/>
                </a:cubicBezTo>
                <a:cubicBezTo>
                  <a:pt x="6680719" y="2616200"/>
                  <a:pt x="6712469" y="2565400"/>
                  <a:pt x="6744219" y="2520950"/>
                </a:cubicBezTo>
                <a:lnTo>
                  <a:pt x="6744219" y="2559050"/>
                </a:lnTo>
                <a:cubicBezTo>
                  <a:pt x="6706119" y="2609850"/>
                  <a:pt x="6687069" y="2673350"/>
                  <a:pt x="6680719" y="2730500"/>
                </a:cubicBezTo>
                <a:lnTo>
                  <a:pt x="6693419" y="2743200"/>
                </a:lnTo>
                <a:cubicBezTo>
                  <a:pt x="6718819" y="2717800"/>
                  <a:pt x="6731519" y="2686050"/>
                  <a:pt x="6744219" y="2667000"/>
                </a:cubicBezTo>
                <a:lnTo>
                  <a:pt x="6744219" y="2679700"/>
                </a:lnTo>
                <a:cubicBezTo>
                  <a:pt x="6744219" y="2698750"/>
                  <a:pt x="6737869" y="2705100"/>
                  <a:pt x="6731519" y="2717800"/>
                </a:cubicBezTo>
                <a:cubicBezTo>
                  <a:pt x="6706119" y="2743200"/>
                  <a:pt x="6668019" y="2781300"/>
                  <a:pt x="6642619" y="2819400"/>
                </a:cubicBezTo>
                <a:lnTo>
                  <a:pt x="6655319" y="2832100"/>
                </a:lnTo>
                <a:cubicBezTo>
                  <a:pt x="6725169" y="2781300"/>
                  <a:pt x="6795019" y="2692400"/>
                  <a:pt x="6864869" y="2692400"/>
                </a:cubicBezTo>
                <a:cubicBezTo>
                  <a:pt x="6909319" y="2692400"/>
                  <a:pt x="6960119" y="2686050"/>
                  <a:pt x="7004569" y="2673350"/>
                </a:cubicBezTo>
                <a:cubicBezTo>
                  <a:pt x="7055369" y="2654300"/>
                  <a:pt x="7144269" y="2609850"/>
                  <a:pt x="7163319" y="2609850"/>
                </a:cubicBezTo>
                <a:lnTo>
                  <a:pt x="7188719" y="2609850"/>
                </a:lnTo>
                <a:cubicBezTo>
                  <a:pt x="7169669" y="2635250"/>
                  <a:pt x="7137919" y="2667000"/>
                  <a:pt x="7106169" y="2679700"/>
                </a:cubicBezTo>
                <a:cubicBezTo>
                  <a:pt x="7074419" y="2692400"/>
                  <a:pt x="7036319" y="2679700"/>
                  <a:pt x="7010919" y="2686050"/>
                </a:cubicBezTo>
                <a:cubicBezTo>
                  <a:pt x="6934719" y="2705100"/>
                  <a:pt x="6864869" y="2743200"/>
                  <a:pt x="6801369" y="2774950"/>
                </a:cubicBezTo>
                <a:cubicBezTo>
                  <a:pt x="6756919" y="2800350"/>
                  <a:pt x="6623569" y="2882900"/>
                  <a:pt x="6642619" y="2952750"/>
                </a:cubicBezTo>
                <a:lnTo>
                  <a:pt x="6039368" y="2952750"/>
                </a:lnTo>
                <a:cubicBezTo>
                  <a:pt x="6039368" y="2946400"/>
                  <a:pt x="6033018" y="2946400"/>
                  <a:pt x="6033018" y="2933700"/>
                </a:cubicBezTo>
                <a:cubicBezTo>
                  <a:pt x="6033018" y="2914650"/>
                  <a:pt x="6045718" y="2914650"/>
                  <a:pt x="6052068" y="2901950"/>
                </a:cubicBezTo>
                <a:lnTo>
                  <a:pt x="6052068" y="2882900"/>
                </a:lnTo>
                <a:cubicBezTo>
                  <a:pt x="5994918" y="2882900"/>
                  <a:pt x="5944118" y="2851150"/>
                  <a:pt x="5912368" y="2851150"/>
                </a:cubicBezTo>
                <a:cubicBezTo>
                  <a:pt x="5899668" y="2851150"/>
                  <a:pt x="5823468" y="2908300"/>
                  <a:pt x="5779018" y="2927350"/>
                </a:cubicBezTo>
                <a:cubicBezTo>
                  <a:pt x="5772668" y="2927350"/>
                  <a:pt x="5740918" y="2933700"/>
                  <a:pt x="5766318" y="2952750"/>
                </a:cubicBezTo>
                <a:cubicBezTo>
                  <a:pt x="5747268" y="2952750"/>
                  <a:pt x="5728218" y="2927350"/>
                  <a:pt x="5709168" y="2927350"/>
                </a:cubicBezTo>
                <a:cubicBezTo>
                  <a:pt x="5696468" y="2927350"/>
                  <a:pt x="5658368" y="2952750"/>
                  <a:pt x="5645668" y="2952750"/>
                </a:cubicBezTo>
                <a:cubicBezTo>
                  <a:pt x="5626618" y="2952750"/>
                  <a:pt x="5620268" y="2927350"/>
                  <a:pt x="5607568" y="2927350"/>
                </a:cubicBezTo>
                <a:cubicBezTo>
                  <a:pt x="5588518" y="2927350"/>
                  <a:pt x="5569468" y="2940050"/>
                  <a:pt x="5556768" y="2952750"/>
                </a:cubicBezTo>
                <a:lnTo>
                  <a:pt x="5328168" y="2952750"/>
                </a:lnTo>
                <a:cubicBezTo>
                  <a:pt x="5258318" y="2889250"/>
                  <a:pt x="5207518" y="2870200"/>
                  <a:pt x="5150368" y="2870200"/>
                </a:cubicBezTo>
                <a:cubicBezTo>
                  <a:pt x="5099568" y="2870200"/>
                  <a:pt x="5086868" y="2889250"/>
                  <a:pt x="5042418" y="2952750"/>
                </a:cubicBezTo>
                <a:lnTo>
                  <a:pt x="4826518" y="2952750"/>
                </a:lnTo>
                <a:cubicBezTo>
                  <a:pt x="4788418" y="2927350"/>
                  <a:pt x="4724918" y="2901950"/>
                  <a:pt x="4712218" y="2901950"/>
                </a:cubicBezTo>
                <a:cubicBezTo>
                  <a:pt x="4693168" y="2901950"/>
                  <a:pt x="4686818" y="2914650"/>
                  <a:pt x="4674118" y="2927350"/>
                </a:cubicBezTo>
                <a:cubicBezTo>
                  <a:pt x="4667768" y="2927350"/>
                  <a:pt x="4667768" y="2914650"/>
                  <a:pt x="4661418" y="2908300"/>
                </a:cubicBezTo>
                <a:lnTo>
                  <a:pt x="4623318" y="2908300"/>
                </a:lnTo>
                <a:cubicBezTo>
                  <a:pt x="4616968" y="2914650"/>
                  <a:pt x="4616968" y="2927350"/>
                  <a:pt x="4623318" y="2940050"/>
                </a:cubicBezTo>
                <a:cubicBezTo>
                  <a:pt x="4610618" y="2933700"/>
                  <a:pt x="4604268" y="2914650"/>
                  <a:pt x="4591568" y="2914650"/>
                </a:cubicBezTo>
                <a:cubicBezTo>
                  <a:pt x="4572518" y="2914650"/>
                  <a:pt x="4566168" y="2933700"/>
                  <a:pt x="4547118" y="2952750"/>
                </a:cubicBezTo>
                <a:lnTo>
                  <a:pt x="4362968" y="2952750"/>
                </a:lnTo>
                <a:cubicBezTo>
                  <a:pt x="4362968" y="2946400"/>
                  <a:pt x="4356618" y="2940050"/>
                  <a:pt x="4343918" y="2940050"/>
                </a:cubicBezTo>
                <a:cubicBezTo>
                  <a:pt x="4324868" y="2940050"/>
                  <a:pt x="4331218" y="2952750"/>
                  <a:pt x="4312168" y="2952750"/>
                </a:cubicBezTo>
                <a:lnTo>
                  <a:pt x="3569218" y="2952750"/>
                </a:lnTo>
                <a:cubicBezTo>
                  <a:pt x="3569218" y="2946400"/>
                  <a:pt x="3575568" y="2940050"/>
                  <a:pt x="3556518" y="2940050"/>
                </a:cubicBezTo>
                <a:cubicBezTo>
                  <a:pt x="3543818" y="2940050"/>
                  <a:pt x="3562868" y="2952750"/>
                  <a:pt x="3543818" y="2952750"/>
                </a:cubicBezTo>
                <a:lnTo>
                  <a:pt x="3245368" y="2952750"/>
                </a:lnTo>
                <a:cubicBezTo>
                  <a:pt x="3251718" y="2857500"/>
                  <a:pt x="3251718" y="2940050"/>
                  <a:pt x="3289818" y="2863850"/>
                </a:cubicBezTo>
                <a:cubicBezTo>
                  <a:pt x="3289818" y="2863850"/>
                  <a:pt x="3289818" y="2857500"/>
                  <a:pt x="3277118" y="2857500"/>
                </a:cubicBezTo>
                <a:cubicBezTo>
                  <a:pt x="3239018" y="2857500"/>
                  <a:pt x="3219968" y="2901950"/>
                  <a:pt x="3219968" y="2952750"/>
                </a:cubicBezTo>
                <a:lnTo>
                  <a:pt x="3073919" y="2952750"/>
                </a:lnTo>
                <a:cubicBezTo>
                  <a:pt x="3067569" y="2946400"/>
                  <a:pt x="3061219" y="2940050"/>
                  <a:pt x="3042169" y="2940050"/>
                </a:cubicBezTo>
                <a:cubicBezTo>
                  <a:pt x="3029469" y="2940050"/>
                  <a:pt x="3035819" y="2946400"/>
                  <a:pt x="3029469" y="2952750"/>
                </a:cubicBezTo>
                <a:lnTo>
                  <a:pt x="2807219" y="2952750"/>
                </a:lnTo>
                <a:cubicBezTo>
                  <a:pt x="2800869" y="2933700"/>
                  <a:pt x="2794519" y="2882900"/>
                  <a:pt x="2756419" y="2876550"/>
                </a:cubicBezTo>
                <a:cubicBezTo>
                  <a:pt x="2750069" y="2882900"/>
                  <a:pt x="2743719" y="2895600"/>
                  <a:pt x="2731019" y="2908300"/>
                </a:cubicBezTo>
                <a:cubicBezTo>
                  <a:pt x="2724669" y="2901950"/>
                  <a:pt x="2711969" y="2895600"/>
                  <a:pt x="2692919" y="2901950"/>
                </a:cubicBezTo>
                <a:cubicBezTo>
                  <a:pt x="2705619" y="2921000"/>
                  <a:pt x="2724669" y="2933700"/>
                  <a:pt x="2743719" y="2952750"/>
                </a:cubicBezTo>
                <a:lnTo>
                  <a:pt x="375168" y="2952750"/>
                </a:lnTo>
                <a:cubicBezTo>
                  <a:pt x="400568" y="2857500"/>
                  <a:pt x="324368" y="2730500"/>
                  <a:pt x="292618" y="2641600"/>
                </a:cubicBezTo>
                <a:cubicBezTo>
                  <a:pt x="298968" y="2635250"/>
                  <a:pt x="298968" y="2647950"/>
                  <a:pt x="318018" y="2654300"/>
                </a:cubicBezTo>
                <a:cubicBezTo>
                  <a:pt x="318018" y="2616200"/>
                  <a:pt x="311668" y="2603500"/>
                  <a:pt x="311668" y="2584450"/>
                </a:cubicBezTo>
                <a:lnTo>
                  <a:pt x="279918" y="2584450"/>
                </a:lnTo>
                <a:cubicBezTo>
                  <a:pt x="279918" y="2578100"/>
                  <a:pt x="286268" y="2571750"/>
                  <a:pt x="286268" y="2552700"/>
                </a:cubicBezTo>
                <a:cubicBezTo>
                  <a:pt x="286268" y="2508250"/>
                  <a:pt x="216418" y="2501900"/>
                  <a:pt x="203718" y="2482850"/>
                </a:cubicBezTo>
                <a:cubicBezTo>
                  <a:pt x="184668" y="2451100"/>
                  <a:pt x="171968" y="2413000"/>
                  <a:pt x="165618" y="2381250"/>
                </a:cubicBezTo>
                <a:cubicBezTo>
                  <a:pt x="146568" y="2317750"/>
                  <a:pt x="140218" y="2241550"/>
                  <a:pt x="114818" y="2184400"/>
                </a:cubicBezTo>
                <a:cubicBezTo>
                  <a:pt x="102118" y="2152650"/>
                  <a:pt x="51318" y="2070100"/>
                  <a:pt x="51318" y="2032000"/>
                </a:cubicBezTo>
                <a:cubicBezTo>
                  <a:pt x="51318" y="2012950"/>
                  <a:pt x="64018" y="1993900"/>
                  <a:pt x="76718" y="1974850"/>
                </a:cubicBezTo>
                <a:cubicBezTo>
                  <a:pt x="70368" y="1962150"/>
                  <a:pt x="57668" y="1962150"/>
                  <a:pt x="44968" y="1962150"/>
                </a:cubicBezTo>
                <a:cubicBezTo>
                  <a:pt x="57668" y="1930400"/>
                  <a:pt x="108468" y="1873250"/>
                  <a:pt x="108468" y="1847850"/>
                </a:cubicBezTo>
                <a:cubicBezTo>
                  <a:pt x="108468" y="1835150"/>
                  <a:pt x="70368" y="1803400"/>
                  <a:pt x="64018" y="1784350"/>
                </a:cubicBezTo>
                <a:cubicBezTo>
                  <a:pt x="114818" y="1797050"/>
                  <a:pt x="133868" y="1873250"/>
                  <a:pt x="133868" y="1892300"/>
                </a:cubicBezTo>
                <a:cubicBezTo>
                  <a:pt x="133868" y="1917700"/>
                  <a:pt x="114818" y="1924050"/>
                  <a:pt x="102118" y="1955800"/>
                </a:cubicBezTo>
                <a:cubicBezTo>
                  <a:pt x="108468" y="1962150"/>
                  <a:pt x="102118" y="1968500"/>
                  <a:pt x="114818" y="1968500"/>
                </a:cubicBezTo>
                <a:cubicBezTo>
                  <a:pt x="133868" y="1968500"/>
                  <a:pt x="140218" y="1962150"/>
                  <a:pt x="146568" y="1955800"/>
                </a:cubicBezTo>
                <a:cubicBezTo>
                  <a:pt x="171968" y="1930400"/>
                  <a:pt x="229118" y="1879600"/>
                  <a:pt x="229118" y="1866900"/>
                </a:cubicBezTo>
                <a:cubicBezTo>
                  <a:pt x="229118" y="1847850"/>
                  <a:pt x="216418" y="1803400"/>
                  <a:pt x="216418" y="1790700"/>
                </a:cubicBezTo>
                <a:cubicBezTo>
                  <a:pt x="216418" y="1771650"/>
                  <a:pt x="235468" y="1758950"/>
                  <a:pt x="241818" y="1746250"/>
                </a:cubicBezTo>
                <a:cubicBezTo>
                  <a:pt x="241818" y="1778000"/>
                  <a:pt x="229118" y="1822450"/>
                  <a:pt x="229118" y="1841500"/>
                </a:cubicBezTo>
                <a:cubicBezTo>
                  <a:pt x="229118" y="1860550"/>
                  <a:pt x="248168" y="1860550"/>
                  <a:pt x="260868" y="1898650"/>
                </a:cubicBezTo>
                <a:cubicBezTo>
                  <a:pt x="298968" y="1981200"/>
                  <a:pt x="311668" y="2076450"/>
                  <a:pt x="337068" y="2165350"/>
                </a:cubicBezTo>
                <a:cubicBezTo>
                  <a:pt x="368818" y="2127250"/>
                  <a:pt x="394218" y="2012950"/>
                  <a:pt x="394218" y="2012950"/>
                </a:cubicBezTo>
                <a:cubicBezTo>
                  <a:pt x="394218" y="2000250"/>
                  <a:pt x="394218" y="2000250"/>
                  <a:pt x="387868" y="1993900"/>
                </a:cubicBezTo>
                <a:cubicBezTo>
                  <a:pt x="375168" y="2000250"/>
                  <a:pt x="362468" y="2019300"/>
                  <a:pt x="349768" y="2025650"/>
                </a:cubicBezTo>
                <a:cubicBezTo>
                  <a:pt x="349768" y="2012950"/>
                  <a:pt x="356118" y="1993900"/>
                  <a:pt x="362468" y="1974850"/>
                </a:cubicBezTo>
                <a:cubicBezTo>
                  <a:pt x="356118" y="1968500"/>
                  <a:pt x="343418" y="1962150"/>
                  <a:pt x="330718" y="1962150"/>
                </a:cubicBezTo>
                <a:cubicBezTo>
                  <a:pt x="349768" y="1949450"/>
                  <a:pt x="375168" y="1924050"/>
                  <a:pt x="387868" y="1898650"/>
                </a:cubicBezTo>
                <a:lnTo>
                  <a:pt x="381518" y="1873250"/>
                </a:lnTo>
                <a:cubicBezTo>
                  <a:pt x="368818" y="1879600"/>
                  <a:pt x="362468" y="1892300"/>
                  <a:pt x="349768" y="1892300"/>
                </a:cubicBezTo>
                <a:lnTo>
                  <a:pt x="324368" y="1892300"/>
                </a:lnTo>
                <a:lnTo>
                  <a:pt x="305318" y="1930400"/>
                </a:lnTo>
                <a:lnTo>
                  <a:pt x="305318" y="1898650"/>
                </a:lnTo>
                <a:cubicBezTo>
                  <a:pt x="311668" y="1879600"/>
                  <a:pt x="311668" y="1847850"/>
                  <a:pt x="324368" y="1835150"/>
                </a:cubicBezTo>
                <a:cubicBezTo>
                  <a:pt x="337068" y="1809750"/>
                  <a:pt x="356118" y="1809750"/>
                  <a:pt x="375168" y="1778000"/>
                </a:cubicBezTo>
                <a:cubicBezTo>
                  <a:pt x="381518" y="1771650"/>
                  <a:pt x="381518" y="1758950"/>
                  <a:pt x="381518" y="1746250"/>
                </a:cubicBezTo>
                <a:cubicBezTo>
                  <a:pt x="387868" y="1733550"/>
                  <a:pt x="387868" y="1714500"/>
                  <a:pt x="387868" y="1695450"/>
                </a:cubicBezTo>
                <a:cubicBezTo>
                  <a:pt x="387868" y="1682750"/>
                  <a:pt x="381518" y="1644650"/>
                  <a:pt x="375168" y="1619250"/>
                </a:cubicBezTo>
                <a:cubicBezTo>
                  <a:pt x="368818" y="1612900"/>
                  <a:pt x="349768" y="1606550"/>
                  <a:pt x="330718" y="1600200"/>
                </a:cubicBezTo>
                <a:cubicBezTo>
                  <a:pt x="349768" y="1587500"/>
                  <a:pt x="381518" y="1581150"/>
                  <a:pt x="406918" y="1574800"/>
                </a:cubicBezTo>
                <a:cubicBezTo>
                  <a:pt x="406918" y="1587500"/>
                  <a:pt x="387868" y="1581150"/>
                  <a:pt x="387868" y="1600200"/>
                </a:cubicBezTo>
                <a:cubicBezTo>
                  <a:pt x="387868" y="1612900"/>
                  <a:pt x="413268" y="1657350"/>
                  <a:pt x="413268" y="1670050"/>
                </a:cubicBezTo>
                <a:cubicBezTo>
                  <a:pt x="413268" y="1689100"/>
                  <a:pt x="387868" y="1758950"/>
                  <a:pt x="387868" y="1771650"/>
                </a:cubicBezTo>
                <a:cubicBezTo>
                  <a:pt x="387868" y="1790700"/>
                  <a:pt x="419618" y="1822450"/>
                  <a:pt x="432318" y="1841500"/>
                </a:cubicBezTo>
                <a:cubicBezTo>
                  <a:pt x="457718" y="1828800"/>
                  <a:pt x="476768" y="1797050"/>
                  <a:pt x="489468" y="1784350"/>
                </a:cubicBezTo>
                <a:cubicBezTo>
                  <a:pt x="483118" y="1860550"/>
                  <a:pt x="470418" y="1936750"/>
                  <a:pt x="457718" y="2012950"/>
                </a:cubicBezTo>
                <a:cubicBezTo>
                  <a:pt x="451368" y="2012950"/>
                  <a:pt x="438668" y="2006600"/>
                  <a:pt x="432318" y="2000250"/>
                </a:cubicBezTo>
                <a:cubicBezTo>
                  <a:pt x="419618" y="2019300"/>
                  <a:pt x="387868" y="2051050"/>
                  <a:pt x="400568" y="2095500"/>
                </a:cubicBezTo>
                <a:cubicBezTo>
                  <a:pt x="413268" y="2089150"/>
                  <a:pt x="425968" y="2051050"/>
                  <a:pt x="438668" y="2032000"/>
                </a:cubicBezTo>
                <a:cubicBezTo>
                  <a:pt x="445018" y="2032000"/>
                  <a:pt x="451368" y="2044700"/>
                  <a:pt x="470418" y="2044700"/>
                </a:cubicBezTo>
                <a:cubicBezTo>
                  <a:pt x="483118" y="2044700"/>
                  <a:pt x="489468" y="2012950"/>
                  <a:pt x="514868" y="2000250"/>
                </a:cubicBezTo>
                <a:cubicBezTo>
                  <a:pt x="533918" y="1981200"/>
                  <a:pt x="578368" y="1974850"/>
                  <a:pt x="597418" y="1974850"/>
                </a:cubicBezTo>
                <a:cubicBezTo>
                  <a:pt x="616468" y="1974850"/>
                  <a:pt x="654568" y="2025650"/>
                  <a:pt x="686318" y="2006600"/>
                </a:cubicBezTo>
                <a:lnTo>
                  <a:pt x="673618" y="1993900"/>
                </a:lnTo>
                <a:cubicBezTo>
                  <a:pt x="679968" y="1987550"/>
                  <a:pt x="673618" y="1987550"/>
                  <a:pt x="692668" y="1987550"/>
                </a:cubicBezTo>
                <a:cubicBezTo>
                  <a:pt x="705368" y="1987550"/>
                  <a:pt x="737118" y="1987550"/>
                  <a:pt x="756168" y="1993900"/>
                </a:cubicBezTo>
                <a:cubicBezTo>
                  <a:pt x="787918" y="2000250"/>
                  <a:pt x="838718" y="2101850"/>
                  <a:pt x="838718" y="2127250"/>
                </a:cubicBezTo>
                <a:cubicBezTo>
                  <a:pt x="838718" y="2139950"/>
                  <a:pt x="819668" y="2241550"/>
                  <a:pt x="819668" y="2260600"/>
                </a:cubicBezTo>
                <a:cubicBezTo>
                  <a:pt x="819668" y="2286000"/>
                  <a:pt x="876818" y="2298700"/>
                  <a:pt x="889518" y="2298700"/>
                </a:cubicBezTo>
                <a:cubicBezTo>
                  <a:pt x="927618" y="2298700"/>
                  <a:pt x="959368" y="2228850"/>
                  <a:pt x="959368" y="2197100"/>
                </a:cubicBezTo>
                <a:cubicBezTo>
                  <a:pt x="965718" y="2197100"/>
                  <a:pt x="1048268" y="2254250"/>
                  <a:pt x="1073668" y="2254250"/>
                </a:cubicBezTo>
                <a:cubicBezTo>
                  <a:pt x="1092718" y="2254250"/>
                  <a:pt x="1137168" y="2235200"/>
                  <a:pt x="1168918" y="2216150"/>
                </a:cubicBezTo>
                <a:cubicBezTo>
                  <a:pt x="1194318" y="2273300"/>
                  <a:pt x="1308618" y="2349500"/>
                  <a:pt x="1365768" y="2355850"/>
                </a:cubicBezTo>
                <a:lnTo>
                  <a:pt x="1378468" y="2343150"/>
                </a:lnTo>
                <a:cubicBezTo>
                  <a:pt x="1365768" y="2324100"/>
                  <a:pt x="1346718" y="2298700"/>
                  <a:pt x="1334018" y="2286000"/>
                </a:cubicBezTo>
                <a:cubicBezTo>
                  <a:pt x="1308618" y="2247900"/>
                  <a:pt x="1283218" y="2178050"/>
                  <a:pt x="1232418" y="2152650"/>
                </a:cubicBezTo>
                <a:cubicBezTo>
                  <a:pt x="1219718" y="2165350"/>
                  <a:pt x="1207018" y="2184400"/>
                  <a:pt x="1187968" y="2197100"/>
                </a:cubicBezTo>
                <a:lnTo>
                  <a:pt x="1187968" y="2159000"/>
                </a:lnTo>
                <a:cubicBezTo>
                  <a:pt x="1200668" y="2139950"/>
                  <a:pt x="1207018" y="2108200"/>
                  <a:pt x="1207018" y="2089150"/>
                </a:cubicBezTo>
                <a:cubicBezTo>
                  <a:pt x="1207018" y="2076450"/>
                  <a:pt x="1149868" y="2038350"/>
                  <a:pt x="1118118" y="2025650"/>
                </a:cubicBezTo>
                <a:cubicBezTo>
                  <a:pt x="1137168" y="2012950"/>
                  <a:pt x="1156218" y="1993900"/>
                  <a:pt x="1156218" y="1974850"/>
                </a:cubicBezTo>
                <a:cubicBezTo>
                  <a:pt x="1156218" y="1936750"/>
                  <a:pt x="1054618" y="1936750"/>
                  <a:pt x="1048268" y="1936750"/>
                </a:cubicBezTo>
                <a:cubicBezTo>
                  <a:pt x="933968" y="1936750"/>
                  <a:pt x="914918" y="2101850"/>
                  <a:pt x="940318" y="2146300"/>
                </a:cubicBezTo>
                <a:cubicBezTo>
                  <a:pt x="914918" y="2076450"/>
                  <a:pt x="889518" y="2000250"/>
                  <a:pt x="889518" y="1936750"/>
                </a:cubicBezTo>
                <a:cubicBezTo>
                  <a:pt x="889518" y="1885950"/>
                  <a:pt x="914918" y="1822450"/>
                  <a:pt x="997468" y="1797050"/>
                </a:cubicBezTo>
                <a:cubicBezTo>
                  <a:pt x="978418" y="1835150"/>
                  <a:pt x="933968" y="1854200"/>
                  <a:pt x="946668" y="1898650"/>
                </a:cubicBezTo>
                <a:cubicBezTo>
                  <a:pt x="965718" y="1885950"/>
                  <a:pt x="965718" y="1854200"/>
                  <a:pt x="991118" y="1835150"/>
                </a:cubicBezTo>
                <a:cubicBezTo>
                  <a:pt x="1022868" y="1809750"/>
                  <a:pt x="1067318" y="1797050"/>
                  <a:pt x="1105418" y="1809750"/>
                </a:cubicBezTo>
                <a:cubicBezTo>
                  <a:pt x="1105418" y="1809750"/>
                  <a:pt x="1111768" y="1809750"/>
                  <a:pt x="1111768" y="1797050"/>
                </a:cubicBezTo>
                <a:cubicBezTo>
                  <a:pt x="1111768" y="1778000"/>
                  <a:pt x="1060968" y="1644650"/>
                  <a:pt x="1060968" y="1625600"/>
                </a:cubicBezTo>
                <a:cubicBezTo>
                  <a:pt x="1060968" y="1612900"/>
                  <a:pt x="1073668" y="1612900"/>
                  <a:pt x="1086368" y="1600200"/>
                </a:cubicBezTo>
                <a:cubicBezTo>
                  <a:pt x="1092718" y="1600200"/>
                  <a:pt x="1099068" y="1612900"/>
                  <a:pt x="1105418" y="1619250"/>
                </a:cubicBezTo>
                <a:cubicBezTo>
                  <a:pt x="1130818" y="1593850"/>
                  <a:pt x="1162568" y="1555750"/>
                  <a:pt x="1200668" y="1536700"/>
                </a:cubicBezTo>
                <a:cubicBezTo>
                  <a:pt x="1207018" y="1530350"/>
                  <a:pt x="1219718" y="1536700"/>
                  <a:pt x="1232418" y="1536700"/>
                </a:cubicBezTo>
                <a:cubicBezTo>
                  <a:pt x="1251468" y="1536700"/>
                  <a:pt x="1295918" y="1543050"/>
                  <a:pt x="1314968" y="1543050"/>
                </a:cubicBezTo>
                <a:cubicBezTo>
                  <a:pt x="1327668" y="1562100"/>
                  <a:pt x="1340368" y="1587500"/>
                  <a:pt x="1346718" y="1606550"/>
                </a:cubicBezTo>
                <a:lnTo>
                  <a:pt x="1346718" y="1625600"/>
                </a:lnTo>
                <a:cubicBezTo>
                  <a:pt x="1340368" y="1606550"/>
                  <a:pt x="1327668" y="1581150"/>
                  <a:pt x="1327668" y="1555750"/>
                </a:cubicBezTo>
                <a:lnTo>
                  <a:pt x="1207018" y="1555750"/>
                </a:lnTo>
                <a:cubicBezTo>
                  <a:pt x="1168918" y="1568450"/>
                  <a:pt x="1111768" y="1619250"/>
                  <a:pt x="1111768" y="1657350"/>
                </a:cubicBezTo>
                <a:lnTo>
                  <a:pt x="1111768" y="1676400"/>
                </a:lnTo>
                <a:cubicBezTo>
                  <a:pt x="1111768" y="1676400"/>
                  <a:pt x="1105418" y="1682750"/>
                  <a:pt x="1124468" y="1682750"/>
                </a:cubicBezTo>
                <a:cubicBezTo>
                  <a:pt x="1137168" y="1682750"/>
                  <a:pt x="1257818" y="1619250"/>
                  <a:pt x="1276868" y="1619250"/>
                </a:cubicBezTo>
                <a:cubicBezTo>
                  <a:pt x="1295918" y="1619250"/>
                  <a:pt x="1302268" y="1638300"/>
                  <a:pt x="1308618" y="1663700"/>
                </a:cubicBezTo>
                <a:cubicBezTo>
                  <a:pt x="1181618" y="1695450"/>
                  <a:pt x="1168918" y="1733550"/>
                  <a:pt x="1168918" y="1822450"/>
                </a:cubicBezTo>
                <a:cubicBezTo>
                  <a:pt x="1168918" y="1841500"/>
                  <a:pt x="1187968" y="1917700"/>
                  <a:pt x="1187968" y="1930400"/>
                </a:cubicBezTo>
                <a:lnTo>
                  <a:pt x="1187968" y="2051050"/>
                </a:lnTo>
                <a:cubicBezTo>
                  <a:pt x="1283218" y="2139950"/>
                  <a:pt x="1327668" y="2317750"/>
                  <a:pt x="1454668" y="2317750"/>
                </a:cubicBezTo>
                <a:cubicBezTo>
                  <a:pt x="1467368" y="2317750"/>
                  <a:pt x="1473718" y="2305050"/>
                  <a:pt x="1480068" y="2305050"/>
                </a:cubicBezTo>
                <a:cubicBezTo>
                  <a:pt x="1480068" y="2311400"/>
                  <a:pt x="1486418" y="2305050"/>
                  <a:pt x="1486418" y="2317750"/>
                </a:cubicBezTo>
                <a:cubicBezTo>
                  <a:pt x="1486418" y="2336800"/>
                  <a:pt x="1473718" y="2336800"/>
                  <a:pt x="1473718" y="2349500"/>
                </a:cubicBezTo>
                <a:cubicBezTo>
                  <a:pt x="1473718" y="2413000"/>
                  <a:pt x="1556268" y="2413000"/>
                  <a:pt x="1581668" y="2413000"/>
                </a:cubicBezTo>
                <a:cubicBezTo>
                  <a:pt x="1607068" y="2413000"/>
                  <a:pt x="1651518" y="2419350"/>
                  <a:pt x="1645168" y="2355850"/>
                </a:cubicBezTo>
                <a:cubicBezTo>
                  <a:pt x="1657868" y="2317750"/>
                  <a:pt x="1676918" y="2273300"/>
                  <a:pt x="1689618" y="2228850"/>
                </a:cubicBezTo>
                <a:cubicBezTo>
                  <a:pt x="1721368" y="2228850"/>
                  <a:pt x="1753118" y="2178050"/>
                  <a:pt x="1753118" y="2146300"/>
                </a:cubicBezTo>
                <a:cubicBezTo>
                  <a:pt x="1753118" y="2101850"/>
                  <a:pt x="1594368" y="2044700"/>
                  <a:pt x="1568968" y="2032000"/>
                </a:cubicBezTo>
                <a:cubicBezTo>
                  <a:pt x="1607068" y="2044700"/>
                  <a:pt x="1670568" y="2070100"/>
                  <a:pt x="1689618" y="2070100"/>
                </a:cubicBezTo>
                <a:cubicBezTo>
                  <a:pt x="1791218" y="2070100"/>
                  <a:pt x="1842018" y="1905000"/>
                  <a:pt x="1842018" y="1847850"/>
                </a:cubicBezTo>
                <a:cubicBezTo>
                  <a:pt x="1842018" y="1720850"/>
                  <a:pt x="1715018" y="1714500"/>
                  <a:pt x="1657868" y="1714500"/>
                </a:cubicBezTo>
                <a:cubicBezTo>
                  <a:pt x="1632468" y="1714500"/>
                  <a:pt x="1562618" y="1714500"/>
                  <a:pt x="1562618" y="1758950"/>
                </a:cubicBezTo>
                <a:cubicBezTo>
                  <a:pt x="1562618" y="1797050"/>
                  <a:pt x="1607068" y="1752600"/>
                  <a:pt x="1619768" y="1816100"/>
                </a:cubicBezTo>
                <a:cubicBezTo>
                  <a:pt x="1607068" y="1816100"/>
                  <a:pt x="1594368" y="1822450"/>
                  <a:pt x="1581668" y="1822450"/>
                </a:cubicBezTo>
                <a:cubicBezTo>
                  <a:pt x="1537218" y="1822450"/>
                  <a:pt x="1549918" y="1790700"/>
                  <a:pt x="1549918" y="1778000"/>
                </a:cubicBezTo>
                <a:cubicBezTo>
                  <a:pt x="1549918" y="1758950"/>
                  <a:pt x="1524518" y="1720850"/>
                  <a:pt x="1518168" y="1695450"/>
                </a:cubicBezTo>
                <a:lnTo>
                  <a:pt x="1537218" y="1695450"/>
                </a:lnTo>
                <a:cubicBezTo>
                  <a:pt x="1537218" y="1701800"/>
                  <a:pt x="1556268" y="1727200"/>
                  <a:pt x="1562618" y="1733550"/>
                </a:cubicBezTo>
                <a:cubicBezTo>
                  <a:pt x="1594368" y="1695450"/>
                  <a:pt x="1645168" y="1663700"/>
                  <a:pt x="1683268" y="1663700"/>
                </a:cubicBezTo>
                <a:cubicBezTo>
                  <a:pt x="1746768" y="1663700"/>
                  <a:pt x="1778518" y="1733550"/>
                  <a:pt x="1854718" y="1771650"/>
                </a:cubicBezTo>
                <a:lnTo>
                  <a:pt x="1854718" y="1727200"/>
                </a:lnTo>
                <a:cubicBezTo>
                  <a:pt x="1816618" y="1701800"/>
                  <a:pt x="1772168" y="1670050"/>
                  <a:pt x="1727718" y="1631950"/>
                </a:cubicBezTo>
                <a:cubicBezTo>
                  <a:pt x="1734068" y="1625600"/>
                  <a:pt x="1746768" y="1619250"/>
                  <a:pt x="1759468" y="1612900"/>
                </a:cubicBezTo>
                <a:cubicBezTo>
                  <a:pt x="1784868" y="1657350"/>
                  <a:pt x="1848368" y="1701800"/>
                  <a:pt x="1899168" y="1720850"/>
                </a:cubicBezTo>
                <a:cubicBezTo>
                  <a:pt x="1905518" y="1714500"/>
                  <a:pt x="1905518" y="1714500"/>
                  <a:pt x="1905518" y="1701800"/>
                </a:cubicBezTo>
                <a:cubicBezTo>
                  <a:pt x="1905518" y="1587500"/>
                  <a:pt x="1734068" y="1593850"/>
                  <a:pt x="1702318" y="1574800"/>
                </a:cubicBezTo>
                <a:cubicBezTo>
                  <a:pt x="1772168" y="1555750"/>
                  <a:pt x="1842018" y="1619250"/>
                  <a:pt x="1911868" y="1638300"/>
                </a:cubicBezTo>
                <a:cubicBezTo>
                  <a:pt x="1937268" y="1587500"/>
                  <a:pt x="1956318" y="1536700"/>
                  <a:pt x="1969018" y="1485900"/>
                </a:cubicBezTo>
                <a:cubicBezTo>
                  <a:pt x="2007118" y="1466850"/>
                  <a:pt x="2057918" y="1447800"/>
                  <a:pt x="2102369" y="1447800"/>
                </a:cubicBezTo>
                <a:cubicBezTo>
                  <a:pt x="2115069" y="1447800"/>
                  <a:pt x="2146819" y="1454150"/>
                  <a:pt x="2165869" y="1454150"/>
                </a:cubicBezTo>
                <a:cubicBezTo>
                  <a:pt x="2172219" y="1466850"/>
                  <a:pt x="2178569" y="1485900"/>
                  <a:pt x="2191269" y="1492250"/>
                </a:cubicBezTo>
                <a:cubicBezTo>
                  <a:pt x="2184919" y="1498600"/>
                  <a:pt x="2178569" y="1492250"/>
                  <a:pt x="2172219" y="1485900"/>
                </a:cubicBezTo>
                <a:lnTo>
                  <a:pt x="2146819" y="1511300"/>
                </a:lnTo>
                <a:cubicBezTo>
                  <a:pt x="2146819" y="1511300"/>
                  <a:pt x="2165869" y="1511300"/>
                  <a:pt x="2172219" y="1517650"/>
                </a:cubicBezTo>
                <a:cubicBezTo>
                  <a:pt x="2165869" y="1517650"/>
                  <a:pt x="2165869" y="1524000"/>
                  <a:pt x="2153169" y="1524000"/>
                </a:cubicBezTo>
                <a:cubicBezTo>
                  <a:pt x="2134119" y="1524000"/>
                  <a:pt x="2159519" y="1511300"/>
                  <a:pt x="2140469" y="1511300"/>
                </a:cubicBezTo>
                <a:cubicBezTo>
                  <a:pt x="2127769" y="1511300"/>
                  <a:pt x="2076968" y="1549400"/>
                  <a:pt x="2057918" y="1549400"/>
                </a:cubicBezTo>
                <a:cubicBezTo>
                  <a:pt x="2045218" y="1549400"/>
                  <a:pt x="2013468" y="1517650"/>
                  <a:pt x="2000768" y="1517650"/>
                </a:cubicBezTo>
                <a:cubicBezTo>
                  <a:pt x="1962668" y="1517650"/>
                  <a:pt x="1949968" y="1587500"/>
                  <a:pt x="1949968" y="1587500"/>
                </a:cubicBezTo>
                <a:cubicBezTo>
                  <a:pt x="1949968" y="1606550"/>
                  <a:pt x="1988068" y="1676400"/>
                  <a:pt x="2007118" y="1714500"/>
                </a:cubicBezTo>
                <a:cubicBezTo>
                  <a:pt x="2038868" y="1689100"/>
                  <a:pt x="2064268" y="1651000"/>
                  <a:pt x="2102369" y="1625600"/>
                </a:cubicBezTo>
                <a:cubicBezTo>
                  <a:pt x="2115069" y="1612900"/>
                  <a:pt x="2146819" y="1606550"/>
                  <a:pt x="2165869" y="1593850"/>
                </a:cubicBezTo>
                <a:cubicBezTo>
                  <a:pt x="2172219" y="1581150"/>
                  <a:pt x="2165869" y="1562100"/>
                  <a:pt x="2165869" y="1543050"/>
                </a:cubicBezTo>
                <a:cubicBezTo>
                  <a:pt x="2184919" y="1536700"/>
                  <a:pt x="2210319" y="1593850"/>
                  <a:pt x="2210319" y="1619250"/>
                </a:cubicBezTo>
                <a:cubicBezTo>
                  <a:pt x="2210319" y="1631950"/>
                  <a:pt x="2210319" y="1657350"/>
                  <a:pt x="2191269" y="1657350"/>
                </a:cubicBezTo>
                <a:cubicBezTo>
                  <a:pt x="2178569" y="1657350"/>
                  <a:pt x="2184919" y="1651000"/>
                  <a:pt x="2178569" y="1644650"/>
                </a:cubicBezTo>
                <a:lnTo>
                  <a:pt x="2159519" y="1644650"/>
                </a:lnTo>
                <a:cubicBezTo>
                  <a:pt x="2184919" y="1701800"/>
                  <a:pt x="2121419" y="1727200"/>
                  <a:pt x="2108719" y="1778000"/>
                </a:cubicBezTo>
                <a:cubicBezTo>
                  <a:pt x="2083318" y="1758950"/>
                  <a:pt x="2057918" y="1733550"/>
                  <a:pt x="2032518" y="1727200"/>
                </a:cubicBezTo>
                <a:lnTo>
                  <a:pt x="2019818" y="1739900"/>
                </a:lnTo>
                <a:cubicBezTo>
                  <a:pt x="2026168" y="1752600"/>
                  <a:pt x="2038868" y="1765300"/>
                  <a:pt x="2038868" y="1784350"/>
                </a:cubicBezTo>
                <a:cubicBezTo>
                  <a:pt x="2026168" y="1771650"/>
                  <a:pt x="2007118" y="1752600"/>
                  <a:pt x="1994418" y="1733550"/>
                </a:cubicBezTo>
                <a:lnTo>
                  <a:pt x="1969018" y="1733550"/>
                </a:lnTo>
                <a:lnTo>
                  <a:pt x="1949968" y="1733550"/>
                </a:lnTo>
                <a:cubicBezTo>
                  <a:pt x="1930918" y="1765300"/>
                  <a:pt x="1899168" y="1784350"/>
                  <a:pt x="1880118" y="1822450"/>
                </a:cubicBezTo>
                <a:cubicBezTo>
                  <a:pt x="1861068" y="1860550"/>
                  <a:pt x="1867418" y="1917700"/>
                  <a:pt x="1854718" y="1962150"/>
                </a:cubicBezTo>
                <a:cubicBezTo>
                  <a:pt x="1842018" y="2025650"/>
                  <a:pt x="1772168" y="2108200"/>
                  <a:pt x="1778518" y="2178050"/>
                </a:cubicBezTo>
                <a:cubicBezTo>
                  <a:pt x="1746768" y="2190750"/>
                  <a:pt x="1765818" y="2260600"/>
                  <a:pt x="1746768" y="2298700"/>
                </a:cubicBezTo>
                <a:cubicBezTo>
                  <a:pt x="1740418" y="2311400"/>
                  <a:pt x="1721368" y="2324100"/>
                  <a:pt x="1721368" y="2336800"/>
                </a:cubicBezTo>
                <a:cubicBezTo>
                  <a:pt x="1721368" y="2355850"/>
                  <a:pt x="1734068" y="2362200"/>
                  <a:pt x="1734068" y="2368550"/>
                </a:cubicBezTo>
                <a:cubicBezTo>
                  <a:pt x="1734068" y="2374900"/>
                  <a:pt x="1721368" y="2374900"/>
                  <a:pt x="1708668" y="2381250"/>
                </a:cubicBezTo>
                <a:cubicBezTo>
                  <a:pt x="1708668" y="2387600"/>
                  <a:pt x="1721368" y="2400300"/>
                  <a:pt x="1734068" y="2400300"/>
                </a:cubicBezTo>
                <a:cubicBezTo>
                  <a:pt x="1727718" y="2432050"/>
                  <a:pt x="1708668" y="2463800"/>
                  <a:pt x="1708668" y="2482850"/>
                </a:cubicBezTo>
                <a:cubicBezTo>
                  <a:pt x="1708668" y="2495550"/>
                  <a:pt x="1721368" y="2495550"/>
                  <a:pt x="1721368" y="2508250"/>
                </a:cubicBezTo>
                <a:cubicBezTo>
                  <a:pt x="1721368" y="2527300"/>
                  <a:pt x="1708668" y="2520950"/>
                  <a:pt x="1708668" y="2540000"/>
                </a:cubicBezTo>
                <a:cubicBezTo>
                  <a:pt x="1708668" y="2552700"/>
                  <a:pt x="1740418" y="2571750"/>
                  <a:pt x="1765818" y="2578100"/>
                </a:cubicBezTo>
                <a:cubicBezTo>
                  <a:pt x="1772168" y="2584450"/>
                  <a:pt x="1797568" y="2578100"/>
                  <a:pt x="1816618" y="2584450"/>
                </a:cubicBezTo>
                <a:cubicBezTo>
                  <a:pt x="1835668" y="2590800"/>
                  <a:pt x="1835668" y="2609850"/>
                  <a:pt x="1861068" y="2622550"/>
                </a:cubicBezTo>
                <a:cubicBezTo>
                  <a:pt x="1905518" y="2654300"/>
                  <a:pt x="1981718" y="2647950"/>
                  <a:pt x="2045218" y="2647950"/>
                </a:cubicBezTo>
                <a:cubicBezTo>
                  <a:pt x="2045218" y="2647950"/>
                  <a:pt x="2045218" y="2654300"/>
                  <a:pt x="2038868" y="2660650"/>
                </a:cubicBezTo>
                <a:lnTo>
                  <a:pt x="2064268" y="2686050"/>
                </a:lnTo>
                <a:cubicBezTo>
                  <a:pt x="2076968" y="2679700"/>
                  <a:pt x="2089668" y="2660650"/>
                  <a:pt x="2102369" y="2641600"/>
                </a:cubicBezTo>
                <a:cubicBezTo>
                  <a:pt x="2121419" y="2647950"/>
                  <a:pt x="2146819" y="2686050"/>
                  <a:pt x="2159519" y="2686050"/>
                </a:cubicBezTo>
                <a:cubicBezTo>
                  <a:pt x="2178569" y="2686050"/>
                  <a:pt x="2191269" y="2667000"/>
                  <a:pt x="2203969" y="2660650"/>
                </a:cubicBezTo>
                <a:cubicBezTo>
                  <a:pt x="2210319" y="2660650"/>
                  <a:pt x="2216669" y="2667000"/>
                  <a:pt x="2223019" y="2673350"/>
                </a:cubicBezTo>
                <a:cubicBezTo>
                  <a:pt x="2216669" y="2679700"/>
                  <a:pt x="2197619" y="2692400"/>
                  <a:pt x="2184919" y="2705100"/>
                </a:cubicBezTo>
                <a:cubicBezTo>
                  <a:pt x="2184919" y="2717800"/>
                  <a:pt x="2197619" y="2730500"/>
                  <a:pt x="2210319" y="2736850"/>
                </a:cubicBezTo>
                <a:cubicBezTo>
                  <a:pt x="2223019" y="2724150"/>
                  <a:pt x="2235719" y="2705100"/>
                  <a:pt x="2242069" y="2686050"/>
                </a:cubicBezTo>
                <a:cubicBezTo>
                  <a:pt x="2267469" y="2628900"/>
                  <a:pt x="2299219" y="2520950"/>
                  <a:pt x="2299219" y="2501900"/>
                </a:cubicBezTo>
                <a:cubicBezTo>
                  <a:pt x="2299219" y="2482850"/>
                  <a:pt x="2159519" y="2374900"/>
                  <a:pt x="2096018" y="2343150"/>
                </a:cubicBezTo>
                <a:cubicBezTo>
                  <a:pt x="2083318" y="2317750"/>
                  <a:pt x="2045218" y="2260600"/>
                  <a:pt x="2045218" y="2247900"/>
                </a:cubicBezTo>
                <a:lnTo>
                  <a:pt x="2045218" y="2120900"/>
                </a:lnTo>
                <a:cubicBezTo>
                  <a:pt x="2064268" y="2133600"/>
                  <a:pt x="2070618" y="2184400"/>
                  <a:pt x="2076968" y="2222500"/>
                </a:cubicBezTo>
                <a:cubicBezTo>
                  <a:pt x="2083318" y="2235200"/>
                  <a:pt x="2070618" y="2266950"/>
                  <a:pt x="2089668" y="2292350"/>
                </a:cubicBezTo>
                <a:cubicBezTo>
                  <a:pt x="2108719" y="2311400"/>
                  <a:pt x="2140469" y="2343150"/>
                  <a:pt x="2172219" y="2355850"/>
                </a:cubicBezTo>
                <a:cubicBezTo>
                  <a:pt x="2191269" y="2368550"/>
                  <a:pt x="2223019" y="2362200"/>
                  <a:pt x="2248419" y="2368550"/>
                </a:cubicBezTo>
                <a:cubicBezTo>
                  <a:pt x="2330969" y="2393950"/>
                  <a:pt x="2432569" y="2432050"/>
                  <a:pt x="2527819" y="2432050"/>
                </a:cubicBezTo>
                <a:cubicBezTo>
                  <a:pt x="2559569" y="2381250"/>
                  <a:pt x="2610369" y="2279650"/>
                  <a:pt x="2610369" y="2266950"/>
                </a:cubicBezTo>
                <a:cubicBezTo>
                  <a:pt x="2610369" y="2247900"/>
                  <a:pt x="2597669" y="2241550"/>
                  <a:pt x="2591319" y="2228850"/>
                </a:cubicBezTo>
                <a:cubicBezTo>
                  <a:pt x="2597669" y="2228850"/>
                  <a:pt x="2604019" y="2241550"/>
                  <a:pt x="2616719" y="2241550"/>
                </a:cubicBezTo>
                <a:cubicBezTo>
                  <a:pt x="2654819" y="2241550"/>
                  <a:pt x="2680219" y="2139950"/>
                  <a:pt x="2680219" y="2114550"/>
                </a:cubicBezTo>
                <a:cubicBezTo>
                  <a:pt x="2699269" y="2101850"/>
                  <a:pt x="2724669" y="2082800"/>
                  <a:pt x="2743719" y="2063750"/>
                </a:cubicBezTo>
                <a:cubicBezTo>
                  <a:pt x="2718319" y="2038350"/>
                  <a:pt x="2692919" y="2076450"/>
                  <a:pt x="2667519" y="2032000"/>
                </a:cubicBezTo>
                <a:cubicBezTo>
                  <a:pt x="2661169" y="2038350"/>
                  <a:pt x="2654819" y="2038350"/>
                  <a:pt x="2648469" y="2044700"/>
                </a:cubicBezTo>
                <a:lnTo>
                  <a:pt x="2648469" y="2063750"/>
                </a:lnTo>
                <a:cubicBezTo>
                  <a:pt x="2661169" y="2070100"/>
                  <a:pt x="2673869" y="2076450"/>
                  <a:pt x="2680219" y="2082800"/>
                </a:cubicBezTo>
                <a:cubicBezTo>
                  <a:pt x="2623069" y="2095500"/>
                  <a:pt x="2515119" y="2114550"/>
                  <a:pt x="2496069" y="2114550"/>
                </a:cubicBezTo>
                <a:cubicBezTo>
                  <a:pt x="2438919" y="2114550"/>
                  <a:pt x="2369069" y="2089150"/>
                  <a:pt x="2311919" y="2070100"/>
                </a:cubicBezTo>
                <a:cubicBezTo>
                  <a:pt x="2305569" y="2070100"/>
                  <a:pt x="2305569" y="2051050"/>
                  <a:pt x="2286519" y="2051050"/>
                </a:cubicBezTo>
                <a:cubicBezTo>
                  <a:pt x="2273819" y="2051050"/>
                  <a:pt x="2267469" y="2063750"/>
                  <a:pt x="2248419" y="2057400"/>
                </a:cubicBezTo>
                <a:cubicBezTo>
                  <a:pt x="2254769" y="2051050"/>
                  <a:pt x="2273819" y="2057400"/>
                  <a:pt x="2273819" y="2038350"/>
                </a:cubicBezTo>
                <a:cubicBezTo>
                  <a:pt x="2273819" y="2025650"/>
                  <a:pt x="2223019" y="1917700"/>
                  <a:pt x="2203969" y="1860550"/>
                </a:cubicBezTo>
                <a:cubicBezTo>
                  <a:pt x="2051568" y="1847850"/>
                  <a:pt x="2051568" y="1962150"/>
                  <a:pt x="2051568" y="2057400"/>
                </a:cubicBezTo>
                <a:lnTo>
                  <a:pt x="2051568" y="2095500"/>
                </a:lnTo>
                <a:cubicBezTo>
                  <a:pt x="2026168" y="2076450"/>
                  <a:pt x="2026168" y="2063750"/>
                  <a:pt x="2019818" y="2044700"/>
                </a:cubicBezTo>
                <a:cubicBezTo>
                  <a:pt x="2019818" y="2044700"/>
                  <a:pt x="2007118" y="2044700"/>
                  <a:pt x="1994418" y="2038350"/>
                </a:cubicBezTo>
                <a:cubicBezTo>
                  <a:pt x="1988068" y="2019300"/>
                  <a:pt x="1969018" y="1974850"/>
                  <a:pt x="1969018" y="1962150"/>
                </a:cubicBezTo>
                <a:cubicBezTo>
                  <a:pt x="1969018" y="1943100"/>
                  <a:pt x="1988068" y="1949450"/>
                  <a:pt x="2000768" y="1936750"/>
                </a:cubicBezTo>
                <a:cubicBezTo>
                  <a:pt x="2013468" y="1955800"/>
                  <a:pt x="1981718" y="1974850"/>
                  <a:pt x="2032518" y="1993900"/>
                </a:cubicBezTo>
                <a:cubicBezTo>
                  <a:pt x="2032518" y="1974850"/>
                  <a:pt x="2038868" y="1955800"/>
                  <a:pt x="2038868" y="1936750"/>
                </a:cubicBezTo>
                <a:cubicBezTo>
                  <a:pt x="2038868" y="1924050"/>
                  <a:pt x="2026168" y="1924050"/>
                  <a:pt x="2026168" y="1905000"/>
                </a:cubicBezTo>
                <a:cubicBezTo>
                  <a:pt x="2026168" y="1885950"/>
                  <a:pt x="2089668" y="1885950"/>
                  <a:pt x="2070618" y="1803400"/>
                </a:cubicBezTo>
                <a:lnTo>
                  <a:pt x="2197619" y="1803400"/>
                </a:lnTo>
                <a:cubicBezTo>
                  <a:pt x="2203969" y="1816100"/>
                  <a:pt x="2203969" y="1828800"/>
                  <a:pt x="2210319" y="1841500"/>
                </a:cubicBezTo>
                <a:cubicBezTo>
                  <a:pt x="2216669" y="1854200"/>
                  <a:pt x="2235719" y="1866900"/>
                  <a:pt x="2242069" y="1866900"/>
                </a:cubicBezTo>
                <a:cubicBezTo>
                  <a:pt x="2242069" y="1993900"/>
                  <a:pt x="2362719" y="2101850"/>
                  <a:pt x="2464319" y="2101850"/>
                </a:cubicBezTo>
                <a:cubicBezTo>
                  <a:pt x="2489719" y="2101850"/>
                  <a:pt x="2502419" y="2101850"/>
                  <a:pt x="2553219" y="2070100"/>
                </a:cubicBezTo>
                <a:lnTo>
                  <a:pt x="2534169" y="2051050"/>
                </a:lnTo>
                <a:cubicBezTo>
                  <a:pt x="2540519" y="2044700"/>
                  <a:pt x="2559569" y="2032000"/>
                  <a:pt x="2578619" y="2032000"/>
                </a:cubicBezTo>
                <a:cubicBezTo>
                  <a:pt x="2591319" y="2032000"/>
                  <a:pt x="2597669" y="2038350"/>
                  <a:pt x="2610369" y="2044700"/>
                </a:cubicBezTo>
                <a:cubicBezTo>
                  <a:pt x="2616719" y="2038350"/>
                  <a:pt x="2623069" y="2038350"/>
                  <a:pt x="2629419" y="2032000"/>
                </a:cubicBezTo>
                <a:cubicBezTo>
                  <a:pt x="2604019" y="2012950"/>
                  <a:pt x="2559569" y="1981200"/>
                  <a:pt x="2546869" y="1981200"/>
                </a:cubicBezTo>
                <a:cubicBezTo>
                  <a:pt x="2527819" y="1981200"/>
                  <a:pt x="2496069" y="2025650"/>
                  <a:pt x="2464319" y="2057400"/>
                </a:cubicBezTo>
                <a:cubicBezTo>
                  <a:pt x="2483369" y="1936750"/>
                  <a:pt x="2597669" y="1981200"/>
                  <a:pt x="2597669" y="1885950"/>
                </a:cubicBezTo>
                <a:cubicBezTo>
                  <a:pt x="2597669" y="1866900"/>
                  <a:pt x="2578619" y="1714500"/>
                  <a:pt x="2578619" y="1695450"/>
                </a:cubicBezTo>
                <a:cubicBezTo>
                  <a:pt x="2578619" y="1638300"/>
                  <a:pt x="2623069" y="1682750"/>
                  <a:pt x="2648469" y="1600200"/>
                </a:cubicBezTo>
                <a:lnTo>
                  <a:pt x="2648469" y="1574800"/>
                </a:lnTo>
                <a:cubicBezTo>
                  <a:pt x="2654819" y="1511300"/>
                  <a:pt x="2724669" y="1511300"/>
                  <a:pt x="2762769" y="1498600"/>
                </a:cubicBezTo>
                <a:cubicBezTo>
                  <a:pt x="2731019" y="1511300"/>
                  <a:pt x="2661169" y="1555750"/>
                  <a:pt x="2654819" y="1593850"/>
                </a:cubicBezTo>
                <a:cubicBezTo>
                  <a:pt x="2654819" y="1593850"/>
                  <a:pt x="2648469" y="1600200"/>
                  <a:pt x="2667519" y="1600200"/>
                </a:cubicBezTo>
                <a:cubicBezTo>
                  <a:pt x="2680219" y="1600200"/>
                  <a:pt x="2743719" y="1568450"/>
                  <a:pt x="2756419" y="1568450"/>
                </a:cubicBezTo>
                <a:cubicBezTo>
                  <a:pt x="2775469" y="1568450"/>
                  <a:pt x="2807219" y="1562100"/>
                  <a:pt x="2832619" y="1574800"/>
                </a:cubicBezTo>
                <a:cubicBezTo>
                  <a:pt x="2858019" y="1581150"/>
                  <a:pt x="2889769" y="1606550"/>
                  <a:pt x="2902469" y="1631950"/>
                </a:cubicBezTo>
                <a:cubicBezTo>
                  <a:pt x="2953269" y="1708150"/>
                  <a:pt x="3004069" y="1860550"/>
                  <a:pt x="3004069" y="1873250"/>
                </a:cubicBezTo>
                <a:cubicBezTo>
                  <a:pt x="3004069" y="1892300"/>
                  <a:pt x="2972319" y="1930400"/>
                  <a:pt x="2953269" y="1949450"/>
                </a:cubicBezTo>
                <a:cubicBezTo>
                  <a:pt x="2940569" y="1955800"/>
                  <a:pt x="2921519" y="1949450"/>
                  <a:pt x="2915169" y="1955800"/>
                </a:cubicBezTo>
                <a:cubicBezTo>
                  <a:pt x="2883419" y="1968500"/>
                  <a:pt x="2864369" y="2012950"/>
                  <a:pt x="2838969" y="2006600"/>
                </a:cubicBezTo>
                <a:cubicBezTo>
                  <a:pt x="2832619" y="2000250"/>
                  <a:pt x="2838969" y="2000250"/>
                  <a:pt x="2819919" y="2000250"/>
                </a:cubicBezTo>
                <a:cubicBezTo>
                  <a:pt x="2807219" y="2000250"/>
                  <a:pt x="2800869" y="2012950"/>
                  <a:pt x="2794519" y="2012950"/>
                </a:cubicBezTo>
                <a:cubicBezTo>
                  <a:pt x="2769119" y="2019300"/>
                  <a:pt x="2711969" y="2012950"/>
                  <a:pt x="2692919" y="2025650"/>
                </a:cubicBezTo>
                <a:cubicBezTo>
                  <a:pt x="2718319" y="2051050"/>
                  <a:pt x="2737369" y="2051050"/>
                  <a:pt x="2775469" y="2051050"/>
                </a:cubicBezTo>
                <a:cubicBezTo>
                  <a:pt x="2864369" y="2051050"/>
                  <a:pt x="2896119" y="1974850"/>
                  <a:pt x="3016769" y="1974850"/>
                </a:cubicBezTo>
                <a:cubicBezTo>
                  <a:pt x="3016769" y="1955800"/>
                  <a:pt x="3016769" y="1936750"/>
                  <a:pt x="3010419" y="1917700"/>
                </a:cubicBezTo>
                <a:cubicBezTo>
                  <a:pt x="3010419" y="1911350"/>
                  <a:pt x="3023119" y="1917700"/>
                  <a:pt x="3023119" y="1911350"/>
                </a:cubicBezTo>
                <a:cubicBezTo>
                  <a:pt x="3048519" y="1892300"/>
                  <a:pt x="3086619" y="1847850"/>
                  <a:pt x="3086619" y="1835150"/>
                </a:cubicBezTo>
                <a:cubicBezTo>
                  <a:pt x="3086619" y="1816100"/>
                  <a:pt x="3061219" y="1758950"/>
                  <a:pt x="3035819" y="1727200"/>
                </a:cubicBezTo>
                <a:cubicBezTo>
                  <a:pt x="3029469" y="1714500"/>
                  <a:pt x="3016769" y="1714500"/>
                  <a:pt x="3004069" y="1701800"/>
                </a:cubicBezTo>
                <a:cubicBezTo>
                  <a:pt x="3004069" y="1676400"/>
                  <a:pt x="3010419" y="1644650"/>
                  <a:pt x="2997719" y="1625600"/>
                </a:cubicBezTo>
                <a:cubicBezTo>
                  <a:pt x="2978669" y="1581150"/>
                  <a:pt x="2908819" y="1555750"/>
                  <a:pt x="2934219" y="1498600"/>
                </a:cubicBezTo>
                <a:cubicBezTo>
                  <a:pt x="2896119" y="1492250"/>
                  <a:pt x="2851669" y="1479550"/>
                  <a:pt x="2807219" y="1473200"/>
                </a:cubicBezTo>
                <a:cubicBezTo>
                  <a:pt x="2851669" y="1447800"/>
                  <a:pt x="2940569" y="1498600"/>
                  <a:pt x="2940569" y="1416050"/>
                </a:cubicBezTo>
                <a:cubicBezTo>
                  <a:pt x="2953269" y="1358900"/>
                  <a:pt x="3010419" y="1289050"/>
                  <a:pt x="3035819" y="1231900"/>
                </a:cubicBezTo>
                <a:lnTo>
                  <a:pt x="3023119" y="1219200"/>
                </a:lnTo>
                <a:cubicBezTo>
                  <a:pt x="2991369" y="1238250"/>
                  <a:pt x="2946919" y="1244600"/>
                  <a:pt x="2915169" y="1263650"/>
                </a:cubicBezTo>
                <a:cubicBezTo>
                  <a:pt x="2908819" y="1263650"/>
                  <a:pt x="2902469" y="1276350"/>
                  <a:pt x="2908819" y="1295400"/>
                </a:cubicBezTo>
                <a:cubicBezTo>
                  <a:pt x="2883419" y="1289050"/>
                  <a:pt x="2851669" y="1282700"/>
                  <a:pt x="2826269" y="1282700"/>
                </a:cubicBezTo>
                <a:cubicBezTo>
                  <a:pt x="2870719" y="1270000"/>
                  <a:pt x="2921519" y="1257300"/>
                  <a:pt x="2965969" y="1238250"/>
                </a:cubicBezTo>
                <a:cubicBezTo>
                  <a:pt x="2946919" y="1231900"/>
                  <a:pt x="2921519" y="1231900"/>
                  <a:pt x="2896119" y="1231900"/>
                </a:cubicBezTo>
                <a:cubicBezTo>
                  <a:pt x="2896119" y="1225550"/>
                  <a:pt x="2889769" y="1219200"/>
                  <a:pt x="2883419" y="1212850"/>
                </a:cubicBezTo>
                <a:cubicBezTo>
                  <a:pt x="2927869" y="1200150"/>
                  <a:pt x="2965969" y="1181100"/>
                  <a:pt x="3016769" y="1181100"/>
                </a:cubicBezTo>
                <a:cubicBezTo>
                  <a:pt x="3035819" y="1181100"/>
                  <a:pt x="3054869" y="1181100"/>
                  <a:pt x="3073919" y="1187450"/>
                </a:cubicBezTo>
                <a:cubicBezTo>
                  <a:pt x="3048519" y="1193800"/>
                  <a:pt x="3016769" y="1200150"/>
                  <a:pt x="2985019" y="1200150"/>
                </a:cubicBezTo>
                <a:cubicBezTo>
                  <a:pt x="2985019" y="1206500"/>
                  <a:pt x="2978669" y="1206500"/>
                  <a:pt x="2972319" y="1212850"/>
                </a:cubicBezTo>
                <a:cubicBezTo>
                  <a:pt x="2997719" y="1219200"/>
                  <a:pt x="3029469" y="1219200"/>
                  <a:pt x="3067569" y="1219200"/>
                </a:cubicBezTo>
                <a:cubicBezTo>
                  <a:pt x="3067569" y="1225550"/>
                  <a:pt x="3073919" y="1225550"/>
                  <a:pt x="3080269" y="1231900"/>
                </a:cubicBezTo>
                <a:cubicBezTo>
                  <a:pt x="3054869" y="1250950"/>
                  <a:pt x="3010419" y="1289050"/>
                  <a:pt x="3010419" y="1308100"/>
                </a:cubicBezTo>
                <a:lnTo>
                  <a:pt x="3010419" y="1352550"/>
                </a:lnTo>
                <a:lnTo>
                  <a:pt x="3023119" y="1365250"/>
                </a:lnTo>
                <a:cubicBezTo>
                  <a:pt x="3042169" y="1295400"/>
                  <a:pt x="3131069" y="1219200"/>
                  <a:pt x="3194569" y="1212850"/>
                </a:cubicBezTo>
                <a:cubicBezTo>
                  <a:pt x="3232668" y="1206500"/>
                  <a:pt x="3270768" y="1206500"/>
                  <a:pt x="3308868" y="1200150"/>
                </a:cubicBezTo>
                <a:cubicBezTo>
                  <a:pt x="3315218" y="1193800"/>
                  <a:pt x="3327918" y="1174750"/>
                  <a:pt x="3346968" y="1155700"/>
                </a:cubicBezTo>
                <a:lnTo>
                  <a:pt x="3213619" y="1079500"/>
                </a:lnTo>
                <a:cubicBezTo>
                  <a:pt x="3213619" y="1073150"/>
                  <a:pt x="3219968" y="1060450"/>
                  <a:pt x="3213619" y="1047750"/>
                </a:cubicBezTo>
                <a:cubicBezTo>
                  <a:pt x="3200919" y="1041400"/>
                  <a:pt x="3188219" y="1047750"/>
                  <a:pt x="3169169" y="1047750"/>
                </a:cubicBezTo>
                <a:lnTo>
                  <a:pt x="2985019" y="1047750"/>
                </a:lnTo>
                <a:cubicBezTo>
                  <a:pt x="3010419" y="1003300"/>
                  <a:pt x="3080269" y="1016000"/>
                  <a:pt x="3118369" y="1022350"/>
                </a:cubicBezTo>
                <a:cubicBezTo>
                  <a:pt x="3118369" y="1022350"/>
                  <a:pt x="3124719" y="1022350"/>
                  <a:pt x="3124719" y="1009650"/>
                </a:cubicBezTo>
                <a:cubicBezTo>
                  <a:pt x="3124719" y="990600"/>
                  <a:pt x="3112019" y="977900"/>
                  <a:pt x="3099319" y="965200"/>
                </a:cubicBezTo>
                <a:cubicBezTo>
                  <a:pt x="3086619" y="977900"/>
                  <a:pt x="3080269" y="990600"/>
                  <a:pt x="3073919" y="1003300"/>
                </a:cubicBezTo>
                <a:cubicBezTo>
                  <a:pt x="3048519" y="990600"/>
                  <a:pt x="2997719" y="984250"/>
                  <a:pt x="2985019" y="984250"/>
                </a:cubicBezTo>
                <a:cubicBezTo>
                  <a:pt x="2965969" y="984250"/>
                  <a:pt x="2921519" y="996950"/>
                  <a:pt x="2908819" y="996950"/>
                </a:cubicBezTo>
                <a:cubicBezTo>
                  <a:pt x="2889769" y="996950"/>
                  <a:pt x="2889769" y="977900"/>
                  <a:pt x="2870719" y="977900"/>
                </a:cubicBezTo>
                <a:cubicBezTo>
                  <a:pt x="2858019" y="977900"/>
                  <a:pt x="2705619" y="1054100"/>
                  <a:pt x="2616719" y="1098550"/>
                </a:cubicBezTo>
                <a:cubicBezTo>
                  <a:pt x="2635769" y="1085850"/>
                  <a:pt x="2654819" y="1054100"/>
                  <a:pt x="2686569" y="1041400"/>
                </a:cubicBezTo>
                <a:cubicBezTo>
                  <a:pt x="2705619" y="1028700"/>
                  <a:pt x="2972319" y="908050"/>
                  <a:pt x="3042169" y="908050"/>
                </a:cubicBezTo>
                <a:cubicBezTo>
                  <a:pt x="3067569" y="908050"/>
                  <a:pt x="3080269" y="933450"/>
                  <a:pt x="3099319" y="939800"/>
                </a:cubicBezTo>
                <a:cubicBezTo>
                  <a:pt x="3137419" y="965200"/>
                  <a:pt x="3207269" y="965200"/>
                  <a:pt x="3264418" y="965200"/>
                </a:cubicBezTo>
                <a:cubicBezTo>
                  <a:pt x="3213619" y="1022350"/>
                  <a:pt x="3315218" y="1028700"/>
                  <a:pt x="3346968" y="1047750"/>
                </a:cubicBezTo>
                <a:cubicBezTo>
                  <a:pt x="3353318" y="1028700"/>
                  <a:pt x="3359668" y="1009650"/>
                  <a:pt x="3359668" y="990600"/>
                </a:cubicBezTo>
                <a:cubicBezTo>
                  <a:pt x="3366018" y="965200"/>
                  <a:pt x="3372368" y="939800"/>
                  <a:pt x="3372368" y="914400"/>
                </a:cubicBezTo>
                <a:cubicBezTo>
                  <a:pt x="3378718" y="895350"/>
                  <a:pt x="3372368" y="869950"/>
                  <a:pt x="3372368" y="844550"/>
                </a:cubicBezTo>
                <a:lnTo>
                  <a:pt x="3372368" y="819150"/>
                </a:lnTo>
                <a:cubicBezTo>
                  <a:pt x="3385068" y="800100"/>
                  <a:pt x="3404118" y="781050"/>
                  <a:pt x="3423168" y="755650"/>
                </a:cubicBezTo>
                <a:cubicBezTo>
                  <a:pt x="3435868" y="736600"/>
                  <a:pt x="3442218" y="704850"/>
                  <a:pt x="3442218" y="692150"/>
                </a:cubicBezTo>
                <a:cubicBezTo>
                  <a:pt x="3442218" y="666750"/>
                  <a:pt x="3410468" y="654050"/>
                  <a:pt x="3429518" y="628650"/>
                </a:cubicBezTo>
                <a:lnTo>
                  <a:pt x="3442218" y="641350"/>
                </a:lnTo>
                <a:lnTo>
                  <a:pt x="3467618" y="635000"/>
                </a:lnTo>
                <a:cubicBezTo>
                  <a:pt x="3461268" y="628650"/>
                  <a:pt x="3454918" y="622300"/>
                  <a:pt x="3448568" y="622300"/>
                </a:cubicBezTo>
                <a:cubicBezTo>
                  <a:pt x="3480318" y="609600"/>
                  <a:pt x="3493018" y="571500"/>
                  <a:pt x="3486668" y="552450"/>
                </a:cubicBezTo>
                <a:lnTo>
                  <a:pt x="3454918" y="323850"/>
                </a:lnTo>
                <a:cubicBezTo>
                  <a:pt x="3480318" y="342900"/>
                  <a:pt x="3505718" y="349250"/>
                  <a:pt x="3531118" y="355600"/>
                </a:cubicBezTo>
                <a:cubicBezTo>
                  <a:pt x="3531118" y="355600"/>
                  <a:pt x="3537468" y="355600"/>
                  <a:pt x="3537468" y="342900"/>
                </a:cubicBezTo>
                <a:cubicBezTo>
                  <a:pt x="3537468" y="323850"/>
                  <a:pt x="3493018" y="285750"/>
                  <a:pt x="3473968" y="273050"/>
                </a:cubicBezTo>
                <a:cubicBezTo>
                  <a:pt x="3480318" y="273050"/>
                  <a:pt x="3486668" y="266700"/>
                  <a:pt x="3499368" y="266700"/>
                </a:cubicBezTo>
                <a:cubicBezTo>
                  <a:pt x="3499368" y="266700"/>
                  <a:pt x="3588268" y="355600"/>
                  <a:pt x="3620018" y="355600"/>
                </a:cubicBezTo>
                <a:cubicBezTo>
                  <a:pt x="3632718" y="355600"/>
                  <a:pt x="3670818" y="342900"/>
                  <a:pt x="3702568" y="342900"/>
                </a:cubicBezTo>
                <a:cubicBezTo>
                  <a:pt x="3677168" y="361950"/>
                  <a:pt x="3645418" y="361950"/>
                  <a:pt x="3626368" y="374650"/>
                </a:cubicBezTo>
                <a:cubicBezTo>
                  <a:pt x="3588268" y="393700"/>
                  <a:pt x="3588268" y="425450"/>
                  <a:pt x="3575568" y="444500"/>
                </a:cubicBezTo>
                <a:cubicBezTo>
                  <a:pt x="3562868" y="450850"/>
                  <a:pt x="3543818" y="457200"/>
                  <a:pt x="3518418" y="457200"/>
                </a:cubicBezTo>
                <a:cubicBezTo>
                  <a:pt x="3518418" y="463550"/>
                  <a:pt x="3512068" y="469900"/>
                  <a:pt x="3512068" y="488950"/>
                </a:cubicBezTo>
                <a:cubicBezTo>
                  <a:pt x="3512068" y="501650"/>
                  <a:pt x="3531118" y="533400"/>
                  <a:pt x="3543818" y="552450"/>
                </a:cubicBezTo>
                <a:cubicBezTo>
                  <a:pt x="3581918" y="565150"/>
                  <a:pt x="3620018" y="577850"/>
                  <a:pt x="3658118" y="584200"/>
                </a:cubicBezTo>
                <a:cubicBezTo>
                  <a:pt x="3670818" y="558800"/>
                  <a:pt x="3670818" y="520700"/>
                  <a:pt x="3689868" y="501650"/>
                </a:cubicBezTo>
                <a:cubicBezTo>
                  <a:pt x="3727968" y="450850"/>
                  <a:pt x="3816868" y="400050"/>
                  <a:pt x="3816868" y="355600"/>
                </a:cubicBezTo>
                <a:cubicBezTo>
                  <a:pt x="3816868" y="342900"/>
                  <a:pt x="3797818" y="336550"/>
                  <a:pt x="3791468" y="330200"/>
                </a:cubicBezTo>
                <a:cubicBezTo>
                  <a:pt x="3785118" y="317500"/>
                  <a:pt x="3804168" y="222250"/>
                  <a:pt x="3734318" y="222250"/>
                </a:cubicBezTo>
                <a:lnTo>
                  <a:pt x="3708918" y="222250"/>
                </a:lnTo>
                <a:cubicBezTo>
                  <a:pt x="3708918" y="222250"/>
                  <a:pt x="3702568" y="215900"/>
                  <a:pt x="3702568" y="234950"/>
                </a:cubicBezTo>
                <a:cubicBezTo>
                  <a:pt x="3702568" y="247650"/>
                  <a:pt x="3727968" y="260350"/>
                  <a:pt x="3740668" y="279400"/>
                </a:cubicBezTo>
                <a:cubicBezTo>
                  <a:pt x="3734318" y="285750"/>
                  <a:pt x="3721618" y="292100"/>
                  <a:pt x="3715268" y="298450"/>
                </a:cubicBezTo>
                <a:cubicBezTo>
                  <a:pt x="3708918" y="273050"/>
                  <a:pt x="3696218" y="241300"/>
                  <a:pt x="3696218" y="222250"/>
                </a:cubicBezTo>
                <a:cubicBezTo>
                  <a:pt x="3696218" y="203200"/>
                  <a:pt x="3715268" y="196850"/>
                  <a:pt x="3727968" y="196850"/>
                </a:cubicBezTo>
                <a:cubicBezTo>
                  <a:pt x="3785118" y="196850"/>
                  <a:pt x="3835918" y="215900"/>
                  <a:pt x="3835918" y="279400"/>
                </a:cubicBezTo>
                <a:close/>
                <a:moveTo>
                  <a:pt x="3740668" y="120650"/>
                </a:moveTo>
                <a:cubicBezTo>
                  <a:pt x="3740668" y="120650"/>
                  <a:pt x="3734318" y="127000"/>
                  <a:pt x="3734318" y="133350"/>
                </a:cubicBezTo>
                <a:lnTo>
                  <a:pt x="3715268" y="133350"/>
                </a:lnTo>
                <a:lnTo>
                  <a:pt x="3721618" y="120650"/>
                </a:lnTo>
                <a:lnTo>
                  <a:pt x="3740668" y="120650"/>
                </a:lnTo>
                <a:close/>
                <a:moveTo>
                  <a:pt x="3702568" y="76200"/>
                </a:moveTo>
                <a:cubicBezTo>
                  <a:pt x="3721618" y="76200"/>
                  <a:pt x="3721618" y="88900"/>
                  <a:pt x="3702568" y="95250"/>
                </a:cubicBezTo>
                <a:lnTo>
                  <a:pt x="3702568" y="76200"/>
                </a:lnTo>
                <a:close/>
                <a:moveTo>
                  <a:pt x="3715268" y="31750"/>
                </a:moveTo>
                <a:cubicBezTo>
                  <a:pt x="3715268" y="38100"/>
                  <a:pt x="3708918" y="44450"/>
                  <a:pt x="3708918" y="50800"/>
                </a:cubicBezTo>
                <a:cubicBezTo>
                  <a:pt x="3702568" y="50800"/>
                  <a:pt x="3696218" y="57150"/>
                  <a:pt x="3689868" y="57150"/>
                </a:cubicBezTo>
                <a:lnTo>
                  <a:pt x="3689868" y="31750"/>
                </a:lnTo>
                <a:lnTo>
                  <a:pt x="3715268" y="31750"/>
                </a:lnTo>
                <a:close/>
                <a:moveTo>
                  <a:pt x="3797818" y="0"/>
                </a:moveTo>
                <a:cubicBezTo>
                  <a:pt x="3810518" y="57150"/>
                  <a:pt x="3848618" y="165100"/>
                  <a:pt x="3848618" y="184150"/>
                </a:cubicBezTo>
                <a:lnTo>
                  <a:pt x="3848618" y="215900"/>
                </a:lnTo>
                <a:cubicBezTo>
                  <a:pt x="3816868" y="196850"/>
                  <a:pt x="3785118" y="184150"/>
                  <a:pt x="3753368" y="165100"/>
                </a:cubicBezTo>
                <a:cubicBezTo>
                  <a:pt x="3747018" y="158750"/>
                  <a:pt x="3759718" y="146050"/>
                  <a:pt x="3740668" y="146050"/>
                </a:cubicBezTo>
                <a:cubicBezTo>
                  <a:pt x="3727968" y="146050"/>
                  <a:pt x="3683518" y="171450"/>
                  <a:pt x="3664468" y="190500"/>
                </a:cubicBezTo>
                <a:cubicBezTo>
                  <a:pt x="3651768" y="196850"/>
                  <a:pt x="3651768" y="222250"/>
                  <a:pt x="3651768" y="234950"/>
                </a:cubicBezTo>
                <a:cubicBezTo>
                  <a:pt x="3651768" y="254000"/>
                  <a:pt x="3658118" y="273050"/>
                  <a:pt x="3664468" y="292100"/>
                </a:cubicBezTo>
                <a:lnTo>
                  <a:pt x="3626368" y="311150"/>
                </a:lnTo>
                <a:lnTo>
                  <a:pt x="3569218" y="311150"/>
                </a:lnTo>
                <a:cubicBezTo>
                  <a:pt x="3537468" y="241300"/>
                  <a:pt x="3524768" y="139700"/>
                  <a:pt x="3480318" y="101600"/>
                </a:cubicBezTo>
                <a:cubicBezTo>
                  <a:pt x="3480318" y="107950"/>
                  <a:pt x="3473968" y="101600"/>
                  <a:pt x="3473968" y="120650"/>
                </a:cubicBezTo>
                <a:cubicBezTo>
                  <a:pt x="3473968" y="133350"/>
                  <a:pt x="3518418" y="196850"/>
                  <a:pt x="3518418" y="215900"/>
                </a:cubicBezTo>
                <a:lnTo>
                  <a:pt x="3518418" y="247650"/>
                </a:lnTo>
                <a:cubicBezTo>
                  <a:pt x="3505718" y="241300"/>
                  <a:pt x="3461268" y="127000"/>
                  <a:pt x="3461268" y="101600"/>
                </a:cubicBezTo>
                <a:cubicBezTo>
                  <a:pt x="3461268" y="57150"/>
                  <a:pt x="3607318" y="0"/>
                  <a:pt x="3613668" y="0"/>
                </a:cubicBezTo>
                <a:lnTo>
                  <a:pt x="3797818" y="0"/>
                </a:lnTo>
                <a:close/>
              </a:path>
            </a:pathLst>
          </a:custGeom>
          <a:gradFill>
            <a:gsLst>
              <a:gs pos="0">
                <a:srgbClr val="DE1B1B"/>
              </a:gs>
              <a:gs pos="100000">
                <a:srgbClr val="A80205"/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5BC9851E-ED57-4A52-9932-9226221B7400}"/>
              </a:ext>
            </a:extLst>
          </p:cNvPr>
          <p:cNvSpPr/>
          <p:nvPr/>
        </p:nvSpPr>
        <p:spPr>
          <a:xfrm>
            <a:off x="0" y="6293122"/>
            <a:ext cx="12192000" cy="564878"/>
          </a:xfrm>
          <a:prstGeom prst="rect">
            <a:avLst/>
          </a:prstGeom>
          <a:gradFill>
            <a:gsLst>
              <a:gs pos="0">
                <a:srgbClr val="DE1B1B">
                  <a:alpha val="0"/>
                </a:srgbClr>
              </a:gs>
              <a:gs pos="91000">
                <a:srgbClr val="A80205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Normal" panose="020B0400000000000000" pitchFamily="34" charset="-128"/>
              <a:ea typeface="Source Han Sans CN Normal" panose="020B0400000000000000" pitchFamily="34" charset="-128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981BE569-C79C-431B-8A8C-2542A08223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989774"/>
            <a:ext cx="12192000" cy="86995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8FA1955-39A2-495F-A0E8-32CD1EC445C7}"/>
              </a:ext>
            </a:extLst>
          </p:cNvPr>
          <p:cNvSpPr/>
          <p:nvPr/>
        </p:nvSpPr>
        <p:spPr>
          <a:xfrm rot="2700000">
            <a:off x="5213416" y="1126407"/>
            <a:ext cx="1799434" cy="179943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Normal" panose="020B0400000000000000" pitchFamily="34" charset="-128"/>
              <a:ea typeface="Source Han Sans CN Normal" panose="020B0400000000000000" pitchFamily="34" charset="-128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A832B96-5D8E-41D3-B832-025D118A5464}"/>
              </a:ext>
            </a:extLst>
          </p:cNvPr>
          <p:cNvGrpSpPr/>
          <p:nvPr/>
        </p:nvGrpSpPr>
        <p:grpSpPr>
          <a:xfrm>
            <a:off x="3937000" y="3390900"/>
            <a:ext cx="4318000" cy="1074002"/>
            <a:chOff x="417916" y="3665016"/>
            <a:chExt cx="4318000" cy="107400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696292E-E3FD-4F65-B6CC-E66C66A41C37}"/>
                </a:ext>
              </a:extLst>
            </p:cNvPr>
            <p:cNvSpPr txBox="1"/>
            <p:nvPr/>
          </p:nvSpPr>
          <p:spPr>
            <a:xfrm>
              <a:off x="1353880" y="3665016"/>
              <a:ext cx="248033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E564092-8DAE-4818-81EA-551EC28C51F3}"/>
                </a:ext>
              </a:extLst>
            </p:cNvPr>
            <p:cNvSpPr txBox="1"/>
            <p:nvPr/>
          </p:nvSpPr>
          <p:spPr>
            <a:xfrm>
              <a:off x="417916" y="4119361"/>
              <a:ext cx="4318000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51862875-3612-43C8-A938-EF0F89AFCE32}"/>
              </a:ext>
            </a:extLst>
          </p:cNvPr>
          <p:cNvSpPr txBox="1"/>
          <p:nvPr/>
        </p:nvSpPr>
        <p:spPr>
          <a:xfrm>
            <a:off x="3966904" y="745140"/>
            <a:ext cx="1850078" cy="79611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kumimoji="1" lang="en-US" altLang="zh-CN" sz="5400" dirty="0">
                <a:solidFill>
                  <a:srgbClr val="DE1B1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kumimoji="1" lang="zh-CN" altLang="en-US" sz="5400" dirty="0">
              <a:solidFill>
                <a:srgbClr val="DE1B1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5" name="图形 13">
            <a:extLst>
              <a:ext uri="{FF2B5EF4-FFF2-40B4-BE49-F238E27FC236}">
                <a16:creationId xmlns:a16="http://schemas.microsoft.com/office/drawing/2014/main" id="{6B77701C-A9D4-4896-A406-5A93D010D3E8}"/>
              </a:ext>
            </a:extLst>
          </p:cNvPr>
          <p:cNvSpPr/>
          <p:nvPr/>
        </p:nvSpPr>
        <p:spPr>
          <a:xfrm>
            <a:off x="5816982" y="1398322"/>
            <a:ext cx="665675" cy="1379326"/>
          </a:xfrm>
          <a:custGeom>
            <a:avLst/>
            <a:gdLst>
              <a:gd name="connsiteX0" fmla="*/ 158750 w 704850"/>
              <a:gd name="connsiteY0" fmla="*/ 1041400 h 1460500"/>
              <a:gd name="connsiteX1" fmla="*/ 177800 w 704850"/>
              <a:gd name="connsiteY1" fmla="*/ 1079500 h 1460500"/>
              <a:gd name="connsiteX2" fmla="*/ 177800 w 704850"/>
              <a:gd name="connsiteY2" fmla="*/ 1130300 h 1460500"/>
              <a:gd name="connsiteX3" fmla="*/ 114300 w 704850"/>
              <a:gd name="connsiteY3" fmla="*/ 1130300 h 1460500"/>
              <a:gd name="connsiteX4" fmla="*/ 101600 w 704850"/>
              <a:gd name="connsiteY4" fmla="*/ 1098550 h 1460500"/>
              <a:gd name="connsiteX5" fmla="*/ 101600 w 704850"/>
              <a:gd name="connsiteY5" fmla="*/ 1041400 h 1460500"/>
              <a:gd name="connsiteX6" fmla="*/ 158750 w 704850"/>
              <a:gd name="connsiteY6" fmla="*/ 1041400 h 1460500"/>
              <a:gd name="connsiteX7" fmla="*/ 571500 w 704850"/>
              <a:gd name="connsiteY7" fmla="*/ 984250 h 1460500"/>
              <a:gd name="connsiteX8" fmla="*/ 571500 w 704850"/>
              <a:gd name="connsiteY8" fmla="*/ 1098550 h 1460500"/>
              <a:gd name="connsiteX9" fmla="*/ 450850 w 704850"/>
              <a:gd name="connsiteY9" fmla="*/ 1098550 h 1460500"/>
              <a:gd name="connsiteX10" fmla="*/ 450850 w 704850"/>
              <a:gd name="connsiteY10" fmla="*/ 984250 h 1460500"/>
              <a:gd name="connsiteX11" fmla="*/ 571500 w 704850"/>
              <a:gd name="connsiteY11" fmla="*/ 984250 h 1460500"/>
              <a:gd name="connsiteX12" fmla="*/ 469900 w 704850"/>
              <a:gd name="connsiteY12" fmla="*/ 438150 h 1460500"/>
              <a:gd name="connsiteX13" fmla="*/ 469900 w 704850"/>
              <a:gd name="connsiteY13" fmla="*/ 495300 h 1460500"/>
              <a:gd name="connsiteX14" fmla="*/ 495300 w 704850"/>
              <a:gd name="connsiteY14" fmla="*/ 660400 h 1460500"/>
              <a:gd name="connsiteX15" fmla="*/ 488950 w 704850"/>
              <a:gd name="connsiteY15" fmla="*/ 692150 h 1460500"/>
              <a:gd name="connsiteX16" fmla="*/ 444500 w 704850"/>
              <a:gd name="connsiteY16" fmla="*/ 692150 h 1460500"/>
              <a:gd name="connsiteX17" fmla="*/ 419100 w 704850"/>
              <a:gd name="connsiteY17" fmla="*/ 419100 h 1460500"/>
              <a:gd name="connsiteX18" fmla="*/ 425450 w 704850"/>
              <a:gd name="connsiteY18" fmla="*/ 361950 h 1460500"/>
              <a:gd name="connsiteX19" fmla="*/ 469900 w 704850"/>
              <a:gd name="connsiteY19" fmla="*/ 438150 h 1460500"/>
              <a:gd name="connsiteX20" fmla="*/ 152400 w 704850"/>
              <a:gd name="connsiteY20" fmla="*/ 476250 h 1460500"/>
              <a:gd name="connsiteX21" fmla="*/ 152400 w 704850"/>
              <a:gd name="connsiteY21" fmla="*/ 736600 h 1460500"/>
              <a:gd name="connsiteX22" fmla="*/ 133350 w 704850"/>
              <a:gd name="connsiteY22" fmla="*/ 736600 h 1460500"/>
              <a:gd name="connsiteX23" fmla="*/ 107950 w 704850"/>
              <a:gd name="connsiteY23" fmla="*/ 666750 h 1460500"/>
              <a:gd name="connsiteX24" fmla="*/ 95250 w 704850"/>
              <a:gd name="connsiteY24" fmla="*/ 546100 h 1460500"/>
              <a:gd name="connsiteX25" fmla="*/ 69850 w 704850"/>
              <a:gd name="connsiteY25" fmla="*/ 457200 h 1460500"/>
              <a:gd name="connsiteX26" fmla="*/ 120650 w 704850"/>
              <a:gd name="connsiteY26" fmla="*/ 355600 h 1460500"/>
              <a:gd name="connsiteX27" fmla="*/ 152400 w 704850"/>
              <a:gd name="connsiteY27" fmla="*/ 476250 h 1460500"/>
              <a:gd name="connsiteX28" fmla="*/ 368300 w 704850"/>
              <a:gd name="connsiteY28" fmla="*/ 88900 h 1460500"/>
              <a:gd name="connsiteX29" fmla="*/ 342900 w 704850"/>
              <a:gd name="connsiteY29" fmla="*/ 107950 h 1460500"/>
              <a:gd name="connsiteX30" fmla="*/ 330200 w 704850"/>
              <a:gd name="connsiteY30" fmla="*/ 171450 h 1460500"/>
              <a:gd name="connsiteX31" fmla="*/ 469900 w 704850"/>
              <a:gd name="connsiteY31" fmla="*/ 241300 h 1460500"/>
              <a:gd name="connsiteX32" fmla="*/ 488950 w 704850"/>
              <a:gd name="connsiteY32" fmla="*/ 298450 h 1460500"/>
              <a:gd name="connsiteX33" fmla="*/ 546100 w 704850"/>
              <a:gd name="connsiteY33" fmla="*/ 476250 h 1460500"/>
              <a:gd name="connsiteX34" fmla="*/ 552450 w 704850"/>
              <a:gd name="connsiteY34" fmla="*/ 673100 h 1460500"/>
              <a:gd name="connsiteX35" fmla="*/ 520700 w 704850"/>
              <a:gd name="connsiteY35" fmla="*/ 730250 h 1460500"/>
              <a:gd name="connsiteX36" fmla="*/ 603250 w 704850"/>
              <a:gd name="connsiteY36" fmla="*/ 838200 h 1460500"/>
              <a:gd name="connsiteX37" fmla="*/ 615950 w 704850"/>
              <a:gd name="connsiteY37" fmla="*/ 819150 h 1460500"/>
              <a:gd name="connsiteX38" fmla="*/ 660400 w 704850"/>
              <a:gd name="connsiteY38" fmla="*/ 1066800 h 1460500"/>
              <a:gd name="connsiteX39" fmla="*/ 704850 w 704850"/>
              <a:gd name="connsiteY39" fmla="*/ 1085850 h 1460500"/>
              <a:gd name="connsiteX40" fmla="*/ 673100 w 704850"/>
              <a:gd name="connsiteY40" fmla="*/ 1136650 h 1460500"/>
              <a:gd name="connsiteX41" fmla="*/ 673100 w 704850"/>
              <a:gd name="connsiteY41" fmla="*/ 1435100 h 1460500"/>
              <a:gd name="connsiteX42" fmla="*/ 647700 w 704850"/>
              <a:gd name="connsiteY42" fmla="*/ 1447800 h 1460500"/>
              <a:gd name="connsiteX43" fmla="*/ 622300 w 704850"/>
              <a:gd name="connsiteY43" fmla="*/ 1428750 h 1460500"/>
              <a:gd name="connsiteX44" fmla="*/ 622300 w 704850"/>
              <a:gd name="connsiteY44" fmla="*/ 1225550 h 1460500"/>
              <a:gd name="connsiteX45" fmla="*/ 590550 w 704850"/>
              <a:gd name="connsiteY45" fmla="*/ 1143000 h 1460500"/>
              <a:gd name="connsiteX46" fmla="*/ 577850 w 704850"/>
              <a:gd name="connsiteY46" fmla="*/ 1123950 h 1460500"/>
              <a:gd name="connsiteX47" fmla="*/ 438150 w 704850"/>
              <a:gd name="connsiteY47" fmla="*/ 1136650 h 1460500"/>
              <a:gd name="connsiteX48" fmla="*/ 425450 w 704850"/>
              <a:gd name="connsiteY48" fmla="*/ 1371600 h 1460500"/>
              <a:gd name="connsiteX49" fmla="*/ 431800 w 704850"/>
              <a:gd name="connsiteY49" fmla="*/ 1409700 h 1460500"/>
              <a:gd name="connsiteX50" fmla="*/ 368300 w 704850"/>
              <a:gd name="connsiteY50" fmla="*/ 1460500 h 1460500"/>
              <a:gd name="connsiteX51" fmla="*/ 323850 w 704850"/>
              <a:gd name="connsiteY51" fmla="*/ 1358900 h 1460500"/>
              <a:gd name="connsiteX52" fmla="*/ 266700 w 704850"/>
              <a:gd name="connsiteY52" fmla="*/ 1403350 h 1460500"/>
              <a:gd name="connsiteX53" fmla="*/ 228600 w 704850"/>
              <a:gd name="connsiteY53" fmla="*/ 1365250 h 1460500"/>
              <a:gd name="connsiteX54" fmla="*/ 241300 w 704850"/>
              <a:gd name="connsiteY54" fmla="*/ 1276350 h 1460500"/>
              <a:gd name="connsiteX55" fmla="*/ 203200 w 704850"/>
              <a:gd name="connsiteY55" fmla="*/ 1219200 h 1460500"/>
              <a:gd name="connsiteX56" fmla="*/ 184150 w 704850"/>
              <a:gd name="connsiteY56" fmla="*/ 1162050 h 1460500"/>
              <a:gd name="connsiteX57" fmla="*/ 152400 w 704850"/>
              <a:gd name="connsiteY57" fmla="*/ 1155700 h 1460500"/>
              <a:gd name="connsiteX58" fmla="*/ 127000 w 704850"/>
              <a:gd name="connsiteY58" fmla="*/ 1155700 h 1460500"/>
              <a:gd name="connsiteX59" fmla="*/ 101600 w 704850"/>
              <a:gd name="connsiteY59" fmla="*/ 1238250 h 1460500"/>
              <a:gd name="connsiteX60" fmla="*/ 101600 w 704850"/>
              <a:gd name="connsiteY60" fmla="*/ 1441450 h 1460500"/>
              <a:gd name="connsiteX61" fmla="*/ 69850 w 704850"/>
              <a:gd name="connsiteY61" fmla="*/ 1454150 h 1460500"/>
              <a:gd name="connsiteX62" fmla="*/ 38100 w 704850"/>
              <a:gd name="connsiteY62" fmla="*/ 1454150 h 1460500"/>
              <a:gd name="connsiteX63" fmla="*/ 12700 w 704850"/>
              <a:gd name="connsiteY63" fmla="*/ 1174750 h 1460500"/>
              <a:gd name="connsiteX64" fmla="*/ 12700 w 704850"/>
              <a:gd name="connsiteY64" fmla="*/ 863600 h 1460500"/>
              <a:gd name="connsiteX65" fmla="*/ 31750 w 704850"/>
              <a:gd name="connsiteY65" fmla="*/ 857250 h 1460500"/>
              <a:gd name="connsiteX66" fmla="*/ 69850 w 704850"/>
              <a:gd name="connsiteY66" fmla="*/ 901700 h 1460500"/>
              <a:gd name="connsiteX67" fmla="*/ 76200 w 704850"/>
              <a:gd name="connsiteY67" fmla="*/ 793750 h 1460500"/>
              <a:gd name="connsiteX68" fmla="*/ 44450 w 704850"/>
              <a:gd name="connsiteY68" fmla="*/ 742950 h 1460500"/>
              <a:gd name="connsiteX69" fmla="*/ 69850 w 704850"/>
              <a:gd name="connsiteY69" fmla="*/ 685800 h 1460500"/>
              <a:gd name="connsiteX70" fmla="*/ 0 w 704850"/>
              <a:gd name="connsiteY70" fmla="*/ 469900 h 1460500"/>
              <a:gd name="connsiteX71" fmla="*/ 44450 w 704850"/>
              <a:gd name="connsiteY71" fmla="*/ 298450 h 1460500"/>
              <a:gd name="connsiteX72" fmla="*/ 222250 w 704850"/>
              <a:gd name="connsiteY72" fmla="*/ 177800 h 1460500"/>
              <a:gd name="connsiteX73" fmla="*/ 228600 w 704850"/>
              <a:gd name="connsiteY73" fmla="*/ 171450 h 1460500"/>
              <a:gd name="connsiteX74" fmla="*/ 209550 w 704850"/>
              <a:gd name="connsiteY74" fmla="*/ 120650 h 1460500"/>
              <a:gd name="connsiteX75" fmla="*/ 184150 w 704850"/>
              <a:gd name="connsiteY75" fmla="*/ 101600 h 1460500"/>
              <a:gd name="connsiteX76" fmla="*/ 190500 w 704850"/>
              <a:gd name="connsiteY76" fmla="*/ 88900 h 1460500"/>
              <a:gd name="connsiteX77" fmla="*/ 266700 w 704850"/>
              <a:gd name="connsiteY77" fmla="*/ 0 h 1460500"/>
              <a:gd name="connsiteX78" fmla="*/ 368300 w 704850"/>
              <a:gd name="connsiteY78" fmla="*/ 889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704850" h="1460500">
                <a:moveTo>
                  <a:pt x="158750" y="1041400"/>
                </a:moveTo>
                <a:cubicBezTo>
                  <a:pt x="158750" y="1054100"/>
                  <a:pt x="165100" y="1073150"/>
                  <a:pt x="177800" y="1079500"/>
                </a:cubicBezTo>
                <a:lnTo>
                  <a:pt x="177800" y="1130300"/>
                </a:lnTo>
                <a:lnTo>
                  <a:pt x="114300" y="1130300"/>
                </a:lnTo>
                <a:cubicBezTo>
                  <a:pt x="114300" y="1123950"/>
                  <a:pt x="101600" y="1111250"/>
                  <a:pt x="101600" y="1098550"/>
                </a:cubicBezTo>
                <a:lnTo>
                  <a:pt x="101600" y="1041400"/>
                </a:lnTo>
                <a:lnTo>
                  <a:pt x="158750" y="1041400"/>
                </a:lnTo>
                <a:close/>
                <a:moveTo>
                  <a:pt x="571500" y="984250"/>
                </a:moveTo>
                <a:lnTo>
                  <a:pt x="571500" y="1098550"/>
                </a:lnTo>
                <a:lnTo>
                  <a:pt x="450850" y="1098550"/>
                </a:lnTo>
                <a:lnTo>
                  <a:pt x="450850" y="984250"/>
                </a:lnTo>
                <a:lnTo>
                  <a:pt x="571500" y="984250"/>
                </a:lnTo>
                <a:close/>
                <a:moveTo>
                  <a:pt x="469900" y="438150"/>
                </a:moveTo>
                <a:lnTo>
                  <a:pt x="469900" y="495300"/>
                </a:lnTo>
                <a:cubicBezTo>
                  <a:pt x="469900" y="514350"/>
                  <a:pt x="495300" y="641350"/>
                  <a:pt x="495300" y="660400"/>
                </a:cubicBezTo>
                <a:cubicBezTo>
                  <a:pt x="495300" y="673100"/>
                  <a:pt x="488950" y="679450"/>
                  <a:pt x="488950" y="692150"/>
                </a:cubicBezTo>
                <a:lnTo>
                  <a:pt x="444500" y="692150"/>
                </a:lnTo>
                <a:cubicBezTo>
                  <a:pt x="438150" y="603250"/>
                  <a:pt x="419100" y="438150"/>
                  <a:pt x="419100" y="419100"/>
                </a:cubicBezTo>
                <a:cubicBezTo>
                  <a:pt x="419100" y="406400"/>
                  <a:pt x="425450" y="381000"/>
                  <a:pt x="425450" y="361950"/>
                </a:cubicBezTo>
                <a:cubicBezTo>
                  <a:pt x="438150" y="387350"/>
                  <a:pt x="457200" y="412750"/>
                  <a:pt x="469900" y="438150"/>
                </a:cubicBezTo>
                <a:close/>
                <a:moveTo>
                  <a:pt x="152400" y="476250"/>
                </a:moveTo>
                <a:lnTo>
                  <a:pt x="152400" y="736600"/>
                </a:lnTo>
                <a:lnTo>
                  <a:pt x="133350" y="736600"/>
                </a:lnTo>
                <a:cubicBezTo>
                  <a:pt x="133350" y="717550"/>
                  <a:pt x="114300" y="698500"/>
                  <a:pt x="107950" y="666750"/>
                </a:cubicBezTo>
                <a:cubicBezTo>
                  <a:pt x="95250" y="628650"/>
                  <a:pt x="101600" y="584200"/>
                  <a:pt x="95250" y="546100"/>
                </a:cubicBezTo>
                <a:cubicBezTo>
                  <a:pt x="95250" y="520700"/>
                  <a:pt x="69850" y="469900"/>
                  <a:pt x="69850" y="457200"/>
                </a:cubicBezTo>
                <a:cubicBezTo>
                  <a:pt x="69850" y="438150"/>
                  <a:pt x="114300" y="387350"/>
                  <a:pt x="120650" y="355600"/>
                </a:cubicBezTo>
                <a:cubicBezTo>
                  <a:pt x="120650" y="412750"/>
                  <a:pt x="152400" y="425450"/>
                  <a:pt x="152400" y="476250"/>
                </a:cubicBezTo>
                <a:close/>
                <a:moveTo>
                  <a:pt x="368300" y="88900"/>
                </a:moveTo>
                <a:cubicBezTo>
                  <a:pt x="368300" y="95250"/>
                  <a:pt x="355600" y="101600"/>
                  <a:pt x="342900" y="107950"/>
                </a:cubicBezTo>
                <a:cubicBezTo>
                  <a:pt x="342900" y="127000"/>
                  <a:pt x="336550" y="152400"/>
                  <a:pt x="330200" y="171450"/>
                </a:cubicBezTo>
                <a:cubicBezTo>
                  <a:pt x="368300" y="190500"/>
                  <a:pt x="431800" y="171450"/>
                  <a:pt x="469900" y="241300"/>
                </a:cubicBezTo>
                <a:cubicBezTo>
                  <a:pt x="482600" y="254000"/>
                  <a:pt x="476250" y="279400"/>
                  <a:pt x="488950" y="298450"/>
                </a:cubicBezTo>
                <a:cubicBezTo>
                  <a:pt x="527050" y="361950"/>
                  <a:pt x="539750" y="412750"/>
                  <a:pt x="546100" y="476250"/>
                </a:cubicBezTo>
                <a:cubicBezTo>
                  <a:pt x="552450" y="647700"/>
                  <a:pt x="552450" y="654050"/>
                  <a:pt x="552450" y="673100"/>
                </a:cubicBezTo>
                <a:cubicBezTo>
                  <a:pt x="552450" y="685800"/>
                  <a:pt x="520700" y="711200"/>
                  <a:pt x="520700" y="730250"/>
                </a:cubicBezTo>
                <a:cubicBezTo>
                  <a:pt x="520700" y="742950"/>
                  <a:pt x="577850" y="800100"/>
                  <a:pt x="603250" y="838200"/>
                </a:cubicBezTo>
                <a:cubicBezTo>
                  <a:pt x="609600" y="831850"/>
                  <a:pt x="609600" y="825500"/>
                  <a:pt x="615950" y="819150"/>
                </a:cubicBezTo>
                <a:cubicBezTo>
                  <a:pt x="673100" y="889000"/>
                  <a:pt x="654050" y="984250"/>
                  <a:pt x="660400" y="1066800"/>
                </a:cubicBezTo>
                <a:cubicBezTo>
                  <a:pt x="673100" y="1073150"/>
                  <a:pt x="692150" y="1085850"/>
                  <a:pt x="704850" y="1085850"/>
                </a:cubicBezTo>
                <a:cubicBezTo>
                  <a:pt x="704850" y="1098550"/>
                  <a:pt x="673100" y="1117600"/>
                  <a:pt x="673100" y="1136650"/>
                </a:cubicBezTo>
                <a:lnTo>
                  <a:pt x="673100" y="1435100"/>
                </a:lnTo>
                <a:cubicBezTo>
                  <a:pt x="666750" y="1441450"/>
                  <a:pt x="660400" y="1447800"/>
                  <a:pt x="647700" y="1447800"/>
                </a:cubicBezTo>
                <a:cubicBezTo>
                  <a:pt x="628650" y="1447800"/>
                  <a:pt x="628650" y="1441450"/>
                  <a:pt x="622300" y="1428750"/>
                </a:cubicBezTo>
                <a:lnTo>
                  <a:pt x="622300" y="1225550"/>
                </a:lnTo>
                <a:cubicBezTo>
                  <a:pt x="596900" y="1206500"/>
                  <a:pt x="603250" y="1168400"/>
                  <a:pt x="590550" y="1143000"/>
                </a:cubicBezTo>
                <a:cubicBezTo>
                  <a:pt x="590550" y="1136650"/>
                  <a:pt x="590550" y="1123950"/>
                  <a:pt x="577850" y="1123950"/>
                </a:cubicBezTo>
                <a:cubicBezTo>
                  <a:pt x="558800" y="1123950"/>
                  <a:pt x="488950" y="1136650"/>
                  <a:pt x="438150" y="1136650"/>
                </a:cubicBezTo>
                <a:cubicBezTo>
                  <a:pt x="438150" y="1181100"/>
                  <a:pt x="431800" y="1231900"/>
                  <a:pt x="425450" y="1371600"/>
                </a:cubicBezTo>
                <a:cubicBezTo>
                  <a:pt x="419100" y="1384300"/>
                  <a:pt x="431800" y="1397000"/>
                  <a:pt x="431800" y="1409700"/>
                </a:cubicBezTo>
                <a:cubicBezTo>
                  <a:pt x="431800" y="1447800"/>
                  <a:pt x="381000" y="1460500"/>
                  <a:pt x="368300" y="1460500"/>
                </a:cubicBezTo>
                <a:cubicBezTo>
                  <a:pt x="298450" y="1460500"/>
                  <a:pt x="349250" y="1416050"/>
                  <a:pt x="323850" y="1358900"/>
                </a:cubicBezTo>
                <a:cubicBezTo>
                  <a:pt x="298450" y="1390650"/>
                  <a:pt x="292100" y="1403350"/>
                  <a:pt x="266700" y="1403350"/>
                </a:cubicBezTo>
                <a:cubicBezTo>
                  <a:pt x="228600" y="1403350"/>
                  <a:pt x="228600" y="1390650"/>
                  <a:pt x="228600" y="1365250"/>
                </a:cubicBezTo>
                <a:cubicBezTo>
                  <a:pt x="228600" y="1352550"/>
                  <a:pt x="241300" y="1295400"/>
                  <a:pt x="241300" y="1276350"/>
                </a:cubicBezTo>
                <a:cubicBezTo>
                  <a:pt x="241300" y="1263650"/>
                  <a:pt x="215900" y="1238250"/>
                  <a:pt x="203200" y="1219200"/>
                </a:cubicBezTo>
                <a:cubicBezTo>
                  <a:pt x="190500" y="1200150"/>
                  <a:pt x="196850" y="1181100"/>
                  <a:pt x="184150" y="1162050"/>
                </a:cubicBezTo>
                <a:cubicBezTo>
                  <a:pt x="177800" y="1155700"/>
                  <a:pt x="171450" y="1155700"/>
                  <a:pt x="152400" y="1155700"/>
                </a:cubicBezTo>
                <a:lnTo>
                  <a:pt x="127000" y="1155700"/>
                </a:lnTo>
                <a:cubicBezTo>
                  <a:pt x="114300" y="1181100"/>
                  <a:pt x="101600" y="1219200"/>
                  <a:pt x="101600" y="1238250"/>
                </a:cubicBezTo>
                <a:lnTo>
                  <a:pt x="101600" y="1441450"/>
                </a:lnTo>
                <a:cubicBezTo>
                  <a:pt x="95250" y="1441450"/>
                  <a:pt x="88900" y="1454150"/>
                  <a:pt x="69850" y="1454150"/>
                </a:cubicBezTo>
                <a:lnTo>
                  <a:pt x="38100" y="1454150"/>
                </a:lnTo>
                <a:cubicBezTo>
                  <a:pt x="31750" y="1365250"/>
                  <a:pt x="12700" y="1187450"/>
                  <a:pt x="12700" y="1174750"/>
                </a:cubicBezTo>
                <a:lnTo>
                  <a:pt x="12700" y="863600"/>
                </a:lnTo>
                <a:cubicBezTo>
                  <a:pt x="19050" y="863600"/>
                  <a:pt x="19050" y="857250"/>
                  <a:pt x="31750" y="857250"/>
                </a:cubicBezTo>
                <a:cubicBezTo>
                  <a:pt x="50800" y="857250"/>
                  <a:pt x="57150" y="889000"/>
                  <a:pt x="69850" y="901700"/>
                </a:cubicBezTo>
                <a:lnTo>
                  <a:pt x="76200" y="793750"/>
                </a:lnTo>
                <a:cubicBezTo>
                  <a:pt x="76200" y="781050"/>
                  <a:pt x="44450" y="755650"/>
                  <a:pt x="44450" y="742950"/>
                </a:cubicBezTo>
                <a:cubicBezTo>
                  <a:pt x="44450" y="723900"/>
                  <a:pt x="69850" y="704850"/>
                  <a:pt x="69850" y="685800"/>
                </a:cubicBezTo>
                <a:cubicBezTo>
                  <a:pt x="69850" y="635000"/>
                  <a:pt x="0" y="546100"/>
                  <a:pt x="0" y="469900"/>
                </a:cubicBezTo>
                <a:cubicBezTo>
                  <a:pt x="0" y="457200"/>
                  <a:pt x="31750" y="355600"/>
                  <a:pt x="44450" y="298450"/>
                </a:cubicBezTo>
                <a:cubicBezTo>
                  <a:pt x="63500" y="203200"/>
                  <a:pt x="152400" y="203200"/>
                  <a:pt x="222250" y="177800"/>
                </a:cubicBezTo>
                <a:cubicBezTo>
                  <a:pt x="222250" y="177800"/>
                  <a:pt x="228600" y="184150"/>
                  <a:pt x="228600" y="171450"/>
                </a:cubicBezTo>
                <a:cubicBezTo>
                  <a:pt x="228600" y="152400"/>
                  <a:pt x="215900" y="139700"/>
                  <a:pt x="209550" y="120650"/>
                </a:cubicBezTo>
                <a:cubicBezTo>
                  <a:pt x="203200" y="114300"/>
                  <a:pt x="184150" y="120650"/>
                  <a:pt x="184150" y="101600"/>
                </a:cubicBezTo>
                <a:cubicBezTo>
                  <a:pt x="184150" y="88900"/>
                  <a:pt x="190500" y="95250"/>
                  <a:pt x="190500" y="88900"/>
                </a:cubicBezTo>
                <a:cubicBezTo>
                  <a:pt x="190500" y="31750"/>
                  <a:pt x="222250" y="0"/>
                  <a:pt x="266700" y="0"/>
                </a:cubicBezTo>
                <a:cubicBezTo>
                  <a:pt x="323850" y="0"/>
                  <a:pt x="317500" y="50800"/>
                  <a:pt x="368300" y="88900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173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7CE20CE-77C1-5E46-8965-2A537300BD88}"/>
              </a:ext>
            </a:extLst>
          </p:cNvPr>
          <p:cNvGrpSpPr/>
          <p:nvPr/>
        </p:nvGrpSpPr>
        <p:grpSpPr>
          <a:xfrm>
            <a:off x="1491991" y="1439376"/>
            <a:ext cx="3328416" cy="3364992"/>
            <a:chOff x="573024" y="1901952"/>
            <a:chExt cx="3328416" cy="3364992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7923CED2-DBEB-4F49-9916-B736B9D14991}"/>
                </a:ext>
              </a:extLst>
            </p:cNvPr>
            <p:cNvSpPr/>
            <p:nvPr/>
          </p:nvSpPr>
          <p:spPr>
            <a:xfrm>
              <a:off x="573024" y="1901952"/>
              <a:ext cx="3328416" cy="3364992"/>
            </a:xfrm>
            <a:prstGeom prst="ellipse">
              <a:avLst/>
            </a:prstGeom>
            <a:solidFill>
              <a:srgbClr val="DE1B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79BB5A59-A754-F844-BD13-532042F026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25000"/>
            </a:blip>
            <a:stretch>
              <a:fillRect/>
            </a:stretch>
          </p:blipFill>
          <p:spPr>
            <a:xfrm>
              <a:off x="1271472" y="2622339"/>
              <a:ext cx="2044508" cy="2044508"/>
            </a:xfrm>
            <a:prstGeom prst="rect">
              <a:avLst/>
            </a:prstGeom>
            <a:gradFill>
              <a:gsLst>
                <a:gs pos="0">
                  <a:schemeClr val="accent2">
                    <a:alpha val="33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6200000" scaled="1"/>
            </a:gradFill>
          </p:spPr>
        </p:pic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07D12729-08BE-AD46-B9BF-AEA336942CFF}"/>
              </a:ext>
            </a:extLst>
          </p:cNvPr>
          <p:cNvSpPr/>
          <p:nvPr/>
        </p:nvSpPr>
        <p:spPr>
          <a:xfrm>
            <a:off x="5620336" y="2312312"/>
            <a:ext cx="5336589" cy="1173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iṥlíḋé">
            <a:extLst>
              <a:ext uri="{FF2B5EF4-FFF2-40B4-BE49-F238E27FC236}">
                <a16:creationId xmlns:a16="http://schemas.microsoft.com/office/drawing/2014/main" id="{0B693581-70F5-D541-9755-AEA32ACC13FE}"/>
              </a:ext>
            </a:extLst>
          </p:cNvPr>
          <p:cNvSpPr txBox="1"/>
          <p:nvPr/>
        </p:nvSpPr>
        <p:spPr bwMode="auto">
          <a:xfrm>
            <a:off x="5675452" y="1748638"/>
            <a:ext cx="2132708" cy="400110"/>
          </a:xfrm>
          <a:prstGeom prst="rect">
            <a:avLst/>
          </a:prstGeom>
          <a:solidFill>
            <a:srgbClr val="DE1B1B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solidFill>
                  <a:srgbClr val="4537C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20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281A08E-34C5-E749-93FC-6CBD486C6406}"/>
              </a:ext>
            </a:extLst>
          </p:cNvPr>
          <p:cNvSpPr/>
          <p:nvPr/>
        </p:nvSpPr>
        <p:spPr>
          <a:xfrm>
            <a:off x="5638878" y="4343005"/>
            <a:ext cx="5336589" cy="1173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iṥlíḋé">
            <a:extLst>
              <a:ext uri="{FF2B5EF4-FFF2-40B4-BE49-F238E27FC236}">
                <a16:creationId xmlns:a16="http://schemas.microsoft.com/office/drawing/2014/main" id="{F6C9FBB2-CD19-854F-884C-C21E4BB3D1AD}"/>
              </a:ext>
            </a:extLst>
          </p:cNvPr>
          <p:cNvSpPr txBox="1"/>
          <p:nvPr/>
        </p:nvSpPr>
        <p:spPr bwMode="auto">
          <a:xfrm>
            <a:off x="5693994" y="3804161"/>
            <a:ext cx="2132708" cy="400110"/>
          </a:xfrm>
          <a:prstGeom prst="rect">
            <a:avLst/>
          </a:prstGeom>
          <a:solidFill>
            <a:srgbClr val="DE1B1B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solidFill>
                  <a:srgbClr val="4537C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20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D54550A-6570-994A-8D12-BD43021E13FA}"/>
              </a:ext>
            </a:extLst>
          </p:cNvPr>
          <p:cNvSpPr txBox="1"/>
          <p:nvPr/>
        </p:nvSpPr>
        <p:spPr>
          <a:xfrm>
            <a:off x="1705718" y="5078088"/>
            <a:ext cx="2721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303F0D6-AB12-4FBD-A648-4B24B4CD1A96}"/>
              </a:ext>
            </a:extLst>
          </p:cNvPr>
          <p:cNvSpPr txBox="1"/>
          <p:nvPr/>
        </p:nvSpPr>
        <p:spPr>
          <a:xfrm>
            <a:off x="1120700" y="337083"/>
            <a:ext cx="36417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1111104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5A81FFC-DD92-40AE-8CF8-B0B3976D4E91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012C1AB2-0FC4-4CBE-B895-8A04C8D45F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" y="-1"/>
              <a:ext cx="12191994" cy="6858001"/>
            </a:xfrm>
            <a:prstGeom prst="rect">
              <a:avLst/>
            </a:prstGeom>
            <a:ln>
              <a:noFill/>
            </a:ln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797F1C52-97C6-47C4-AD09-6A2BFE5BD25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63000"/>
                  </a:schemeClr>
                </a:gs>
                <a:gs pos="57000">
                  <a:schemeClr val="bg1">
                    <a:alpha val="64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endParaRPr>
            </a:p>
          </p:txBody>
        </p:sp>
      </p:grpSp>
      <p:sp>
        <p:nvSpPr>
          <p:cNvPr id="40" name="图形 367">
            <a:extLst>
              <a:ext uri="{FF2B5EF4-FFF2-40B4-BE49-F238E27FC236}">
                <a16:creationId xmlns:a16="http://schemas.microsoft.com/office/drawing/2014/main" id="{0E8F2277-D5FD-48A2-A5A8-91D9C18B8C9B}"/>
              </a:ext>
            </a:extLst>
          </p:cNvPr>
          <p:cNvSpPr/>
          <p:nvPr/>
        </p:nvSpPr>
        <p:spPr>
          <a:xfrm>
            <a:off x="164582" y="3905250"/>
            <a:ext cx="12027418" cy="2952750"/>
          </a:xfrm>
          <a:custGeom>
            <a:avLst/>
            <a:gdLst>
              <a:gd name="connsiteX0" fmla="*/ 10579619 w 12027418"/>
              <a:gd name="connsiteY0" fmla="*/ 2952750 h 2952750"/>
              <a:gd name="connsiteX1" fmla="*/ 10439919 w 12027418"/>
              <a:gd name="connsiteY1" fmla="*/ 2946400 h 2952750"/>
              <a:gd name="connsiteX2" fmla="*/ 10579619 w 12027418"/>
              <a:gd name="connsiteY2" fmla="*/ 2952750 h 2952750"/>
              <a:gd name="connsiteX3" fmla="*/ 4636018 w 12027418"/>
              <a:gd name="connsiteY3" fmla="*/ 2952750 h 2952750"/>
              <a:gd name="connsiteX4" fmla="*/ 4655068 w 12027418"/>
              <a:gd name="connsiteY4" fmla="*/ 2952750 h 2952750"/>
              <a:gd name="connsiteX5" fmla="*/ 4636018 w 12027418"/>
              <a:gd name="connsiteY5" fmla="*/ 2952750 h 2952750"/>
              <a:gd name="connsiteX6" fmla="*/ 11081269 w 12027418"/>
              <a:gd name="connsiteY6" fmla="*/ 2952750 h 2952750"/>
              <a:gd name="connsiteX7" fmla="*/ 11062219 w 12027418"/>
              <a:gd name="connsiteY7" fmla="*/ 2952750 h 2952750"/>
              <a:gd name="connsiteX8" fmla="*/ 11106669 w 12027418"/>
              <a:gd name="connsiteY8" fmla="*/ 2921000 h 2952750"/>
              <a:gd name="connsiteX9" fmla="*/ 11081269 w 12027418"/>
              <a:gd name="connsiteY9" fmla="*/ 2952750 h 2952750"/>
              <a:gd name="connsiteX10" fmla="*/ 4489968 w 12027418"/>
              <a:gd name="connsiteY10" fmla="*/ 2946400 h 2952750"/>
              <a:gd name="connsiteX11" fmla="*/ 4528068 w 12027418"/>
              <a:gd name="connsiteY11" fmla="*/ 2927350 h 2952750"/>
              <a:gd name="connsiteX12" fmla="*/ 4489968 w 12027418"/>
              <a:gd name="connsiteY12" fmla="*/ 2946400 h 2952750"/>
              <a:gd name="connsiteX13" fmla="*/ 3124719 w 12027418"/>
              <a:gd name="connsiteY13" fmla="*/ 2921000 h 2952750"/>
              <a:gd name="connsiteX14" fmla="*/ 3118369 w 12027418"/>
              <a:gd name="connsiteY14" fmla="*/ 2921000 h 2952750"/>
              <a:gd name="connsiteX15" fmla="*/ 3124719 w 12027418"/>
              <a:gd name="connsiteY15" fmla="*/ 2921000 h 2952750"/>
              <a:gd name="connsiteX16" fmla="*/ 9855719 w 12027418"/>
              <a:gd name="connsiteY16" fmla="*/ 2927350 h 2952750"/>
              <a:gd name="connsiteX17" fmla="*/ 9881119 w 12027418"/>
              <a:gd name="connsiteY17" fmla="*/ 2914650 h 2952750"/>
              <a:gd name="connsiteX18" fmla="*/ 9855719 w 12027418"/>
              <a:gd name="connsiteY18" fmla="*/ 2927350 h 2952750"/>
              <a:gd name="connsiteX19" fmla="*/ 3512068 w 12027418"/>
              <a:gd name="connsiteY19" fmla="*/ 2927350 h 2952750"/>
              <a:gd name="connsiteX20" fmla="*/ 3518418 w 12027418"/>
              <a:gd name="connsiteY20" fmla="*/ 2908300 h 2952750"/>
              <a:gd name="connsiteX21" fmla="*/ 3512068 w 12027418"/>
              <a:gd name="connsiteY21" fmla="*/ 2927350 h 2952750"/>
              <a:gd name="connsiteX22" fmla="*/ 3194569 w 12027418"/>
              <a:gd name="connsiteY22" fmla="*/ 2940050 h 2952750"/>
              <a:gd name="connsiteX23" fmla="*/ 3200919 w 12027418"/>
              <a:gd name="connsiteY23" fmla="*/ 2908300 h 2952750"/>
              <a:gd name="connsiteX24" fmla="*/ 3194569 w 12027418"/>
              <a:gd name="connsiteY24" fmla="*/ 2940050 h 2952750"/>
              <a:gd name="connsiteX25" fmla="*/ 5906018 w 12027418"/>
              <a:gd name="connsiteY25" fmla="*/ 2901950 h 2952750"/>
              <a:gd name="connsiteX26" fmla="*/ 5906018 w 12027418"/>
              <a:gd name="connsiteY26" fmla="*/ 2882900 h 2952750"/>
              <a:gd name="connsiteX27" fmla="*/ 5906018 w 12027418"/>
              <a:gd name="connsiteY27" fmla="*/ 2901950 h 2952750"/>
              <a:gd name="connsiteX28" fmla="*/ 8553969 w 12027418"/>
              <a:gd name="connsiteY28" fmla="*/ 2901950 h 2952750"/>
              <a:gd name="connsiteX29" fmla="*/ 8439669 w 12027418"/>
              <a:gd name="connsiteY29" fmla="*/ 2940050 h 2952750"/>
              <a:gd name="connsiteX30" fmla="*/ 8484119 w 12027418"/>
              <a:gd name="connsiteY30" fmla="*/ 2876550 h 2952750"/>
              <a:gd name="connsiteX31" fmla="*/ 8553969 w 12027418"/>
              <a:gd name="connsiteY31" fmla="*/ 2901950 h 2952750"/>
              <a:gd name="connsiteX32" fmla="*/ 3569218 w 12027418"/>
              <a:gd name="connsiteY32" fmla="*/ 2876550 h 2952750"/>
              <a:gd name="connsiteX33" fmla="*/ 3550168 w 12027418"/>
              <a:gd name="connsiteY33" fmla="*/ 2914650 h 2952750"/>
              <a:gd name="connsiteX34" fmla="*/ 3550168 w 12027418"/>
              <a:gd name="connsiteY34" fmla="*/ 2876550 h 2952750"/>
              <a:gd name="connsiteX35" fmla="*/ 3569218 w 12027418"/>
              <a:gd name="connsiteY35" fmla="*/ 2876550 h 2952750"/>
              <a:gd name="connsiteX36" fmla="*/ 10249419 w 12027418"/>
              <a:gd name="connsiteY36" fmla="*/ 2870200 h 2952750"/>
              <a:gd name="connsiteX37" fmla="*/ 10249419 w 12027418"/>
              <a:gd name="connsiteY37" fmla="*/ 2952750 h 2952750"/>
              <a:gd name="connsiteX38" fmla="*/ 10236719 w 12027418"/>
              <a:gd name="connsiteY38" fmla="*/ 2946400 h 2952750"/>
              <a:gd name="connsiteX39" fmla="*/ 10224019 w 12027418"/>
              <a:gd name="connsiteY39" fmla="*/ 2921000 h 2952750"/>
              <a:gd name="connsiteX40" fmla="*/ 10173219 w 12027418"/>
              <a:gd name="connsiteY40" fmla="*/ 2914650 h 2952750"/>
              <a:gd name="connsiteX41" fmla="*/ 10109719 w 12027418"/>
              <a:gd name="connsiteY41" fmla="*/ 2952750 h 2952750"/>
              <a:gd name="connsiteX42" fmla="*/ 10071619 w 12027418"/>
              <a:gd name="connsiteY42" fmla="*/ 2952750 h 2952750"/>
              <a:gd name="connsiteX43" fmla="*/ 10230369 w 12027418"/>
              <a:gd name="connsiteY43" fmla="*/ 2870200 h 2952750"/>
              <a:gd name="connsiteX44" fmla="*/ 10249419 w 12027418"/>
              <a:gd name="connsiteY44" fmla="*/ 2870200 h 2952750"/>
              <a:gd name="connsiteX45" fmla="*/ 11436869 w 12027418"/>
              <a:gd name="connsiteY45" fmla="*/ 2857500 h 2952750"/>
              <a:gd name="connsiteX46" fmla="*/ 11424169 w 12027418"/>
              <a:gd name="connsiteY46" fmla="*/ 2870200 h 2952750"/>
              <a:gd name="connsiteX47" fmla="*/ 11417819 w 12027418"/>
              <a:gd name="connsiteY47" fmla="*/ 2857500 h 2952750"/>
              <a:gd name="connsiteX48" fmla="*/ 11436869 w 12027418"/>
              <a:gd name="connsiteY48" fmla="*/ 2857500 h 2952750"/>
              <a:gd name="connsiteX49" fmla="*/ 10338319 w 12027418"/>
              <a:gd name="connsiteY49" fmla="*/ 2851150 h 2952750"/>
              <a:gd name="connsiteX50" fmla="*/ 10370069 w 12027418"/>
              <a:gd name="connsiteY50" fmla="*/ 2863850 h 2952750"/>
              <a:gd name="connsiteX51" fmla="*/ 10306569 w 12027418"/>
              <a:gd name="connsiteY51" fmla="*/ 2889250 h 2952750"/>
              <a:gd name="connsiteX52" fmla="*/ 10287519 w 12027418"/>
              <a:gd name="connsiteY52" fmla="*/ 2851150 h 2952750"/>
              <a:gd name="connsiteX53" fmla="*/ 10338319 w 12027418"/>
              <a:gd name="connsiteY53" fmla="*/ 2851150 h 2952750"/>
              <a:gd name="connsiteX54" fmla="*/ 3632718 w 12027418"/>
              <a:gd name="connsiteY54" fmla="*/ 2863850 h 2952750"/>
              <a:gd name="connsiteX55" fmla="*/ 3626368 w 12027418"/>
              <a:gd name="connsiteY55" fmla="*/ 2876550 h 2952750"/>
              <a:gd name="connsiteX56" fmla="*/ 3588268 w 12027418"/>
              <a:gd name="connsiteY56" fmla="*/ 2851150 h 2952750"/>
              <a:gd name="connsiteX57" fmla="*/ 3632718 w 12027418"/>
              <a:gd name="connsiteY57" fmla="*/ 2863850 h 2952750"/>
              <a:gd name="connsiteX58" fmla="*/ 8534919 w 12027418"/>
              <a:gd name="connsiteY58" fmla="*/ 2851150 h 2952750"/>
              <a:gd name="connsiteX59" fmla="*/ 8484119 w 12027418"/>
              <a:gd name="connsiteY59" fmla="*/ 2851150 h 2952750"/>
              <a:gd name="connsiteX60" fmla="*/ 8490469 w 12027418"/>
              <a:gd name="connsiteY60" fmla="*/ 2832100 h 2952750"/>
              <a:gd name="connsiteX61" fmla="*/ 8534919 w 12027418"/>
              <a:gd name="connsiteY61" fmla="*/ 2851150 h 2952750"/>
              <a:gd name="connsiteX62" fmla="*/ 11322569 w 12027418"/>
              <a:gd name="connsiteY62" fmla="*/ 2876550 h 2952750"/>
              <a:gd name="connsiteX63" fmla="*/ 11309869 w 12027418"/>
              <a:gd name="connsiteY63" fmla="*/ 2870200 h 2952750"/>
              <a:gd name="connsiteX64" fmla="*/ 11316219 w 12027418"/>
              <a:gd name="connsiteY64" fmla="*/ 2819400 h 2952750"/>
              <a:gd name="connsiteX65" fmla="*/ 11322569 w 12027418"/>
              <a:gd name="connsiteY65" fmla="*/ 2876550 h 2952750"/>
              <a:gd name="connsiteX66" fmla="*/ 9144519 w 12027418"/>
              <a:gd name="connsiteY66" fmla="*/ 2889250 h 2952750"/>
              <a:gd name="connsiteX67" fmla="*/ 9131819 w 12027418"/>
              <a:gd name="connsiteY67" fmla="*/ 2825750 h 2952750"/>
              <a:gd name="connsiteX68" fmla="*/ 9138169 w 12027418"/>
              <a:gd name="connsiteY68" fmla="*/ 2813050 h 2952750"/>
              <a:gd name="connsiteX69" fmla="*/ 9144519 w 12027418"/>
              <a:gd name="connsiteY69" fmla="*/ 2889250 h 2952750"/>
              <a:gd name="connsiteX70" fmla="*/ 9652519 w 12027418"/>
              <a:gd name="connsiteY70" fmla="*/ 2781300 h 2952750"/>
              <a:gd name="connsiteX71" fmla="*/ 9658869 w 12027418"/>
              <a:gd name="connsiteY71" fmla="*/ 2800350 h 2952750"/>
              <a:gd name="connsiteX72" fmla="*/ 9646169 w 12027418"/>
              <a:gd name="connsiteY72" fmla="*/ 2825750 h 2952750"/>
              <a:gd name="connsiteX73" fmla="*/ 9620769 w 12027418"/>
              <a:gd name="connsiteY73" fmla="*/ 2806700 h 2952750"/>
              <a:gd name="connsiteX74" fmla="*/ 9627119 w 12027418"/>
              <a:gd name="connsiteY74" fmla="*/ 2781300 h 2952750"/>
              <a:gd name="connsiteX75" fmla="*/ 9652519 w 12027418"/>
              <a:gd name="connsiteY75" fmla="*/ 2781300 h 2952750"/>
              <a:gd name="connsiteX76" fmla="*/ 3004069 w 12027418"/>
              <a:gd name="connsiteY76" fmla="*/ 2794000 h 2952750"/>
              <a:gd name="connsiteX77" fmla="*/ 3010419 w 12027418"/>
              <a:gd name="connsiteY77" fmla="*/ 2781300 h 2952750"/>
              <a:gd name="connsiteX78" fmla="*/ 3004069 w 12027418"/>
              <a:gd name="connsiteY78" fmla="*/ 2794000 h 2952750"/>
              <a:gd name="connsiteX79" fmla="*/ 1314968 w 12027418"/>
              <a:gd name="connsiteY79" fmla="*/ 2774950 h 2952750"/>
              <a:gd name="connsiteX80" fmla="*/ 1321318 w 12027418"/>
              <a:gd name="connsiteY80" fmla="*/ 2794000 h 2952750"/>
              <a:gd name="connsiteX81" fmla="*/ 1295918 w 12027418"/>
              <a:gd name="connsiteY81" fmla="*/ 2851150 h 2952750"/>
              <a:gd name="connsiteX82" fmla="*/ 1276868 w 12027418"/>
              <a:gd name="connsiteY82" fmla="*/ 2819400 h 2952750"/>
              <a:gd name="connsiteX83" fmla="*/ 1289568 w 12027418"/>
              <a:gd name="connsiteY83" fmla="*/ 2774950 h 2952750"/>
              <a:gd name="connsiteX84" fmla="*/ 1314968 w 12027418"/>
              <a:gd name="connsiteY84" fmla="*/ 2774950 h 2952750"/>
              <a:gd name="connsiteX85" fmla="*/ 7112519 w 12027418"/>
              <a:gd name="connsiteY85" fmla="*/ 2787650 h 2952750"/>
              <a:gd name="connsiteX86" fmla="*/ 7093469 w 12027418"/>
              <a:gd name="connsiteY86" fmla="*/ 2787650 h 2952750"/>
              <a:gd name="connsiteX87" fmla="*/ 7093469 w 12027418"/>
              <a:gd name="connsiteY87" fmla="*/ 2768600 h 2952750"/>
              <a:gd name="connsiteX88" fmla="*/ 7112519 w 12027418"/>
              <a:gd name="connsiteY88" fmla="*/ 2787650 h 2952750"/>
              <a:gd name="connsiteX89" fmla="*/ 7074419 w 12027418"/>
              <a:gd name="connsiteY89" fmla="*/ 2800350 h 2952750"/>
              <a:gd name="connsiteX90" fmla="*/ 7049019 w 12027418"/>
              <a:gd name="connsiteY90" fmla="*/ 2800350 h 2952750"/>
              <a:gd name="connsiteX91" fmla="*/ 7049019 w 12027418"/>
              <a:gd name="connsiteY91" fmla="*/ 2762250 h 2952750"/>
              <a:gd name="connsiteX92" fmla="*/ 7074419 w 12027418"/>
              <a:gd name="connsiteY92" fmla="*/ 2800350 h 2952750"/>
              <a:gd name="connsiteX93" fmla="*/ 9957319 w 12027418"/>
              <a:gd name="connsiteY93" fmla="*/ 2844800 h 2952750"/>
              <a:gd name="connsiteX94" fmla="*/ 9989069 w 12027418"/>
              <a:gd name="connsiteY94" fmla="*/ 2806700 h 2952750"/>
              <a:gd name="connsiteX95" fmla="*/ 9982719 w 12027418"/>
              <a:gd name="connsiteY95" fmla="*/ 2952750 h 2952750"/>
              <a:gd name="connsiteX96" fmla="*/ 9906519 w 12027418"/>
              <a:gd name="connsiteY96" fmla="*/ 2743200 h 2952750"/>
              <a:gd name="connsiteX97" fmla="*/ 9957319 w 12027418"/>
              <a:gd name="connsiteY97" fmla="*/ 2844800 h 2952750"/>
              <a:gd name="connsiteX98" fmla="*/ 7252219 w 12027418"/>
              <a:gd name="connsiteY98" fmla="*/ 2952750 h 2952750"/>
              <a:gd name="connsiteX99" fmla="*/ 7182369 w 12027418"/>
              <a:gd name="connsiteY99" fmla="*/ 2952750 h 2952750"/>
              <a:gd name="connsiteX100" fmla="*/ 7220469 w 12027418"/>
              <a:gd name="connsiteY100" fmla="*/ 2813050 h 2952750"/>
              <a:gd name="connsiteX101" fmla="*/ 7252219 w 12027418"/>
              <a:gd name="connsiteY101" fmla="*/ 2736850 h 2952750"/>
              <a:gd name="connsiteX102" fmla="*/ 7252219 w 12027418"/>
              <a:gd name="connsiteY102" fmla="*/ 2952750 h 2952750"/>
              <a:gd name="connsiteX103" fmla="*/ 9849369 w 12027418"/>
              <a:gd name="connsiteY103" fmla="*/ 2749550 h 2952750"/>
              <a:gd name="connsiteX104" fmla="*/ 9830319 w 12027418"/>
              <a:gd name="connsiteY104" fmla="*/ 2749550 h 2952750"/>
              <a:gd name="connsiteX105" fmla="*/ 9830319 w 12027418"/>
              <a:gd name="connsiteY105" fmla="*/ 2724150 h 2952750"/>
              <a:gd name="connsiteX106" fmla="*/ 9855719 w 12027418"/>
              <a:gd name="connsiteY106" fmla="*/ 2736850 h 2952750"/>
              <a:gd name="connsiteX107" fmla="*/ 9849369 w 12027418"/>
              <a:gd name="connsiteY107" fmla="*/ 2749550 h 2952750"/>
              <a:gd name="connsiteX108" fmla="*/ 7125219 w 12027418"/>
              <a:gd name="connsiteY108" fmla="*/ 2794000 h 2952750"/>
              <a:gd name="connsiteX109" fmla="*/ 7068069 w 12027418"/>
              <a:gd name="connsiteY109" fmla="*/ 2838450 h 2952750"/>
              <a:gd name="connsiteX110" fmla="*/ 7029969 w 12027418"/>
              <a:gd name="connsiteY110" fmla="*/ 2755900 h 2952750"/>
              <a:gd name="connsiteX111" fmla="*/ 7074419 w 12027418"/>
              <a:gd name="connsiteY111" fmla="*/ 2724150 h 2952750"/>
              <a:gd name="connsiteX112" fmla="*/ 7125219 w 12027418"/>
              <a:gd name="connsiteY112" fmla="*/ 2794000 h 2952750"/>
              <a:gd name="connsiteX113" fmla="*/ 1111768 w 12027418"/>
              <a:gd name="connsiteY113" fmla="*/ 2743200 h 2952750"/>
              <a:gd name="connsiteX114" fmla="*/ 1111768 w 12027418"/>
              <a:gd name="connsiteY114" fmla="*/ 2724150 h 2952750"/>
              <a:gd name="connsiteX115" fmla="*/ 1111768 w 12027418"/>
              <a:gd name="connsiteY115" fmla="*/ 2743200 h 2952750"/>
              <a:gd name="connsiteX116" fmla="*/ 629168 w 12027418"/>
              <a:gd name="connsiteY116" fmla="*/ 2736850 h 2952750"/>
              <a:gd name="connsiteX117" fmla="*/ 584718 w 12027418"/>
              <a:gd name="connsiteY117" fmla="*/ 2743200 h 2952750"/>
              <a:gd name="connsiteX118" fmla="*/ 622818 w 12027418"/>
              <a:gd name="connsiteY118" fmla="*/ 2724150 h 2952750"/>
              <a:gd name="connsiteX119" fmla="*/ 629168 w 12027418"/>
              <a:gd name="connsiteY119" fmla="*/ 2736850 h 2952750"/>
              <a:gd name="connsiteX120" fmla="*/ 387868 w 12027418"/>
              <a:gd name="connsiteY120" fmla="*/ 2736850 h 2952750"/>
              <a:gd name="connsiteX121" fmla="*/ 406918 w 12027418"/>
              <a:gd name="connsiteY121" fmla="*/ 2863850 h 2952750"/>
              <a:gd name="connsiteX122" fmla="*/ 400568 w 12027418"/>
              <a:gd name="connsiteY122" fmla="*/ 2914650 h 2952750"/>
              <a:gd name="connsiteX123" fmla="*/ 381518 w 12027418"/>
              <a:gd name="connsiteY123" fmla="*/ 2819400 h 2952750"/>
              <a:gd name="connsiteX124" fmla="*/ 381518 w 12027418"/>
              <a:gd name="connsiteY124" fmla="*/ 2724150 h 2952750"/>
              <a:gd name="connsiteX125" fmla="*/ 387868 w 12027418"/>
              <a:gd name="connsiteY125" fmla="*/ 2736850 h 2952750"/>
              <a:gd name="connsiteX126" fmla="*/ 5455168 w 12027418"/>
              <a:gd name="connsiteY126" fmla="*/ 2717800 h 2952750"/>
              <a:gd name="connsiteX127" fmla="*/ 5436118 w 12027418"/>
              <a:gd name="connsiteY127" fmla="*/ 2717800 h 2952750"/>
              <a:gd name="connsiteX128" fmla="*/ 5442468 w 12027418"/>
              <a:gd name="connsiteY128" fmla="*/ 2705100 h 2952750"/>
              <a:gd name="connsiteX129" fmla="*/ 5455168 w 12027418"/>
              <a:gd name="connsiteY129" fmla="*/ 2717800 h 2952750"/>
              <a:gd name="connsiteX130" fmla="*/ 5309118 w 12027418"/>
              <a:gd name="connsiteY130" fmla="*/ 2781300 h 2952750"/>
              <a:gd name="connsiteX131" fmla="*/ 5296418 w 12027418"/>
              <a:gd name="connsiteY131" fmla="*/ 2825750 h 2952750"/>
              <a:gd name="connsiteX132" fmla="*/ 5277368 w 12027418"/>
              <a:gd name="connsiteY132" fmla="*/ 2825750 h 2952750"/>
              <a:gd name="connsiteX133" fmla="*/ 5201168 w 12027418"/>
              <a:gd name="connsiteY133" fmla="*/ 2774950 h 2952750"/>
              <a:gd name="connsiteX134" fmla="*/ 5093218 w 12027418"/>
              <a:gd name="connsiteY134" fmla="*/ 2825750 h 2952750"/>
              <a:gd name="connsiteX135" fmla="*/ 5099568 w 12027418"/>
              <a:gd name="connsiteY135" fmla="*/ 2787650 h 2952750"/>
              <a:gd name="connsiteX136" fmla="*/ 5131318 w 12027418"/>
              <a:gd name="connsiteY136" fmla="*/ 2743200 h 2952750"/>
              <a:gd name="connsiteX137" fmla="*/ 5226568 w 12027418"/>
              <a:gd name="connsiteY137" fmla="*/ 2705100 h 2952750"/>
              <a:gd name="connsiteX138" fmla="*/ 5309118 w 12027418"/>
              <a:gd name="connsiteY138" fmla="*/ 2781300 h 2952750"/>
              <a:gd name="connsiteX139" fmla="*/ 9881119 w 12027418"/>
              <a:gd name="connsiteY139" fmla="*/ 2762250 h 2952750"/>
              <a:gd name="connsiteX140" fmla="*/ 9830319 w 12027418"/>
              <a:gd name="connsiteY140" fmla="*/ 2806700 h 2952750"/>
              <a:gd name="connsiteX141" fmla="*/ 9785869 w 12027418"/>
              <a:gd name="connsiteY141" fmla="*/ 2736850 h 2952750"/>
              <a:gd name="connsiteX142" fmla="*/ 9817619 w 12027418"/>
              <a:gd name="connsiteY142" fmla="*/ 2698750 h 2952750"/>
              <a:gd name="connsiteX143" fmla="*/ 9881119 w 12027418"/>
              <a:gd name="connsiteY143" fmla="*/ 2762250 h 2952750"/>
              <a:gd name="connsiteX144" fmla="*/ 6560069 w 12027418"/>
              <a:gd name="connsiteY144" fmla="*/ 2749550 h 2952750"/>
              <a:gd name="connsiteX145" fmla="*/ 6502919 w 12027418"/>
              <a:gd name="connsiteY145" fmla="*/ 2698750 h 2952750"/>
              <a:gd name="connsiteX146" fmla="*/ 6560069 w 12027418"/>
              <a:gd name="connsiteY146" fmla="*/ 2749550 h 2952750"/>
              <a:gd name="connsiteX147" fmla="*/ 5480568 w 12027418"/>
              <a:gd name="connsiteY147" fmla="*/ 2711450 h 2952750"/>
              <a:gd name="connsiteX148" fmla="*/ 5486918 w 12027418"/>
              <a:gd name="connsiteY148" fmla="*/ 2692400 h 2952750"/>
              <a:gd name="connsiteX149" fmla="*/ 5480568 w 12027418"/>
              <a:gd name="connsiteY149" fmla="*/ 2711450 h 2952750"/>
              <a:gd name="connsiteX150" fmla="*/ 3658118 w 12027418"/>
              <a:gd name="connsiteY150" fmla="*/ 2895600 h 2952750"/>
              <a:gd name="connsiteX151" fmla="*/ 3683518 w 12027418"/>
              <a:gd name="connsiteY151" fmla="*/ 2908300 h 2952750"/>
              <a:gd name="connsiteX152" fmla="*/ 3753368 w 12027418"/>
              <a:gd name="connsiteY152" fmla="*/ 2895600 h 2952750"/>
              <a:gd name="connsiteX153" fmla="*/ 3708918 w 12027418"/>
              <a:gd name="connsiteY153" fmla="*/ 2940050 h 2952750"/>
              <a:gd name="connsiteX154" fmla="*/ 3658118 w 12027418"/>
              <a:gd name="connsiteY154" fmla="*/ 2933700 h 2952750"/>
              <a:gd name="connsiteX155" fmla="*/ 3658118 w 12027418"/>
              <a:gd name="connsiteY155" fmla="*/ 2755900 h 2952750"/>
              <a:gd name="connsiteX156" fmla="*/ 3677168 w 12027418"/>
              <a:gd name="connsiteY156" fmla="*/ 2692400 h 2952750"/>
              <a:gd name="connsiteX157" fmla="*/ 3658118 w 12027418"/>
              <a:gd name="connsiteY157" fmla="*/ 2895600 h 2952750"/>
              <a:gd name="connsiteX158" fmla="*/ 10522469 w 12027418"/>
              <a:gd name="connsiteY158" fmla="*/ 2717800 h 2952750"/>
              <a:gd name="connsiteX159" fmla="*/ 10522469 w 12027418"/>
              <a:gd name="connsiteY159" fmla="*/ 2686050 h 2952750"/>
              <a:gd name="connsiteX160" fmla="*/ 10522469 w 12027418"/>
              <a:gd name="connsiteY160" fmla="*/ 2717800 h 2952750"/>
              <a:gd name="connsiteX161" fmla="*/ 8134869 w 12027418"/>
              <a:gd name="connsiteY161" fmla="*/ 2692400 h 2952750"/>
              <a:gd name="connsiteX162" fmla="*/ 8122169 w 12027418"/>
              <a:gd name="connsiteY162" fmla="*/ 2686050 h 2952750"/>
              <a:gd name="connsiteX163" fmla="*/ 8134869 w 12027418"/>
              <a:gd name="connsiteY163" fmla="*/ 2692400 h 2952750"/>
              <a:gd name="connsiteX164" fmla="*/ 11824219 w 12027418"/>
              <a:gd name="connsiteY164" fmla="*/ 2679700 h 2952750"/>
              <a:gd name="connsiteX165" fmla="*/ 11824219 w 12027418"/>
              <a:gd name="connsiteY165" fmla="*/ 2698750 h 2952750"/>
              <a:gd name="connsiteX166" fmla="*/ 11798819 w 12027418"/>
              <a:gd name="connsiteY166" fmla="*/ 2711450 h 2952750"/>
              <a:gd name="connsiteX167" fmla="*/ 11798819 w 12027418"/>
              <a:gd name="connsiteY167" fmla="*/ 2679700 h 2952750"/>
              <a:gd name="connsiteX168" fmla="*/ 11824219 w 12027418"/>
              <a:gd name="connsiteY168" fmla="*/ 2679700 h 2952750"/>
              <a:gd name="connsiteX169" fmla="*/ 11589269 w 12027418"/>
              <a:gd name="connsiteY169" fmla="*/ 2679700 h 2952750"/>
              <a:gd name="connsiteX170" fmla="*/ 11582919 w 12027418"/>
              <a:gd name="connsiteY170" fmla="*/ 2679700 h 2952750"/>
              <a:gd name="connsiteX171" fmla="*/ 11589269 w 12027418"/>
              <a:gd name="connsiteY171" fmla="*/ 2679700 h 2952750"/>
              <a:gd name="connsiteX172" fmla="*/ 10370069 w 12027418"/>
              <a:gd name="connsiteY172" fmla="*/ 2692400 h 2952750"/>
              <a:gd name="connsiteX173" fmla="*/ 10363719 w 12027418"/>
              <a:gd name="connsiteY173" fmla="*/ 2711450 h 2952750"/>
              <a:gd name="connsiteX174" fmla="*/ 10344669 w 12027418"/>
              <a:gd name="connsiteY174" fmla="*/ 2711450 h 2952750"/>
              <a:gd name="connsiteX175" fmla="*/ 10338319 w 12027418"/>
              <a:gd name="connsiteY175" fmla="*/ 2679700 h 2952750"/>
              <a:gd name="connsiteX176" fmla="*/ 10370069 w 12027418"/>
              <a:gd name="connsiteY176" fmla="*/ 2692400 h 2952750"/>
              <a:gd name="connsiteX177" fmla="*/ 6350518 w 12027418"/>
              <a:gd name="connsiteY177" fmla="*/ 2667000 h 2952750"/>
              <a:gd name="connsiteX178" fmla="*/ 6344168 w 12027418"/>
              <a:gd name="connsiteY178" fmla="*/ 2667000 h 2952750"/>
              <a:gd name="connsiteX179" fmla="*/ 6350518 w 12027418"/>
              <a:gd name="connsiteY179" fmla="*/ 2667000 h 2952750"/>
              <a:gd name="connsiteX180" fmla="*/ 756168 w 12027418"/>
              <a:gd name="connsiteY180" fmla="*/ 2711450 h 2952750"/>
              <a:gd name="connsiteX181" fmla="*/ 737118 w 12027418"/>
              <a:gd name="connsiteY181" fmla="*/ 2705100 h 2952750"/>
              <a:gd name="connsiteX182" fmla="*/ 781568 w 12027418"/>
              <a:gd name="connsiteY182" fmla="*/ 2660650 h 2952750"/>
              <a:gd name="connsiteX183" fmla="*/ 756168 w 12027418"/>
              <a:gd name="connsiteY183" fmla="*/ 2711450 h 2952750"/>
              <a:gd name="connsiteX184" fmla="*/ 4832868 w 12027418"/>
              <a:gd name="connsiteY184" fmla="*/ 2654300 h 2952750"/>
              <a:gd name="connsiteX185" fmla="*/ 4820168 w 12027418"/>
              <a:gd name="connsiteY185" fmla="*/ 2679700 h 2952750"/>
              <a:gd name="connsiteX186" fmla="*/ 4801118 w 12027418"/>
              <a:gd name="connsiteY186" fmla="*/ 2679700 h 2952750"/>
              <a:gd name="connsiteX187" fmla="*/ 4807468 w 12027418"/>
              <a:gd name="connsiteY187" fmla="*/ 2654300 h 2952750"/>
              <a:gd name="connsiteX188" fmla="*/ 4832868 w 12027418"/>
              <a:gd name="connsiteY188" fmla="*/ 2654300 h 2952750"/>
              <a:gd name="connsiteX189" fmla="*/ 1016518 w 12027418"/>
              <a:gd name="connsiteY189" fmla="*/ 2679700 h 2952750"/>
              <a:gd name="connsiteX190" fmla="*/ 991118 w 12027418"/>
              <a:gd name="connsiteY190" fmla="*/ 2679700 h 2952750"/>
              <a:gd name="connsiteX191" fmla="*/ 1010168 w 12027418"/>
              <a:gd name="connsiteY191" fmla="*/ 2654300 h 2952750"/>
              <a:gd name="connsiteX192" fmla="*/ 1016518 w 12027418"/>
              <a:gd name="connsiteY192" fmla="*/ 2679700 h 2952750"/>
              <a:gd name="connsiteX193" fmla="*/ 11773419 w 12027418"/>
              <a:gd name="connsiteY193" fmla="*/ 2667000 h 2952750"/>
              <a:gd name="connsiteX194" fmla="*/ 11716269 w 12027418"/>
              <a:gd name="connsiteY194" fmla="*/ 2673350 h 2952750"/>
              <a:gd name="connsiteX195" fmla="*/ 11716269 w 12027418"/>
              <a:gd name="connsiteY195" fmla="*/ 2647950 h 2952750"/>
              <a:gd name="connsiteX196" fmla="*/ 11773419 w 12027418"/>
              <a:gd name="connsiteY196" fmla="*/ 2667000 h 2952750"/>
              <a:gd name="connsiteX197" fmla="*/ 10274819 w 12027418"/>
              <a:gd name="connsiteY197" fmla="*/ 2686050 h 2952750"/>
              <a:gd name="connsiteX198" fmla="*/ 10243069 w 12027418"/>
              <a:gd name="connsiteY198" fmla="*/ 2686050 h 2952750"/>
              <a:gd name="connsiteX199" fmla="*/ 10249419 w 12027418"/>
              <a:gd name="connsiteY199" fmla="*/ 2647950 h 2952750"/>
              <a:gd name="connsiteX200" fmla="*/ 10274819 w 12027418"/>
              <a:gd name="connsiteY200" fmla="*/ 2686050 h 2952750"/>
              <a:gd name="connsiteX201" fmla="*/ 3562868 w 12027418"/>
              <a:gd name="connsiteY201" fmla="*/ 2673350 h 2952750"/>
              <a:gd name="connsiteX202" fmla="*/ 3543818 w 12027418"/>
              <a:gd name="connsiteY202" fmla="*/ 2686050 h 2952750"/>
              <a:gd name="connsiteX203" fmla="*/ 3531118 w 12027418"/>
              <a:gd name="connsiteY203" fmla="*/ 2673350 h 2952750"/>
              <a:gd name="connsiteX204" fmla="*/ 3562868 w 12027418"/>
              <a:gd name="connsiteY204" fmla="*/ 2635250 h 2952750"/>
              <a:gd name="connsiteX205" fmla="*/ 3562868 w 12027418"/>
              <a:gd name="connsiteY205" fmla="*/ 2673350 h 2952750"/>
              <a:gd name="connsiteX206" fmla="*/ 8338069 w 12027418"/>
              <a:gd name="connsiteY206" fmla="*/ 2647950 h 2952750"/>
              <a:gd name="connsiteX207" fmla="*/ 8287269 w 12027418"/>
              <a:gd name="connsiteY207" fmla="*/ 2654300 h 2952750"/>
              <a:gd name="connsiteX208" fmla="*/ 8274569 w 12027418"/>
              <a:gd name="connsiteY208" fmla="*/ 2673350 h 2952750"/>
              <a:gd name="connsiteX209" fmla="*/ 8319019 w 12027418"/>
              <a:gd name="connsiteY209" fmla="*/ 2698750 h 2952750"/>
              <a:gd name="connsiteX210" fmla="*/ 8236469 w 12027418"/>
              <a:gd name="connsiteY210" fmla="*/ 2724150 h 2952750"/>
              <a:gd name="connsiteX211" fmla="*/ 8166619 w 12027418"/>
              <a:gd name="connsiteY211" fmla="*/ 2717800 h 2952750"/>
              <a:gd name="connsiteX212" fmla="*/ 8166619 w 12027418"/>
              <a:gd name="connsiteY212" fmla="*/ 2698750 h 2952750"/>
              <a:gd name="connsiteX213" fmla="*/ 8287269 w 12027418"/>
              <a:gd name="connsiteY213" fmla="*/ 2628900 h 2952750"/>
              <a:gd name="connsiteX214" fmla="*/ 8338069 w 12027418"/>
              <a:gd name="connsiteY214" fmla="*/ 2647950 h 2952750"/>
              <a:gd name="connsiteX215" fmla="*/ 3759718 w 12027418"/>
              <a:gd name="connsiteY215" fmla="*/ 2851150 h 2952750"/>
              <a:gd name="connsiteX216" fmla="*/ 3759718 w 12027418"/>
              <a:gd name="connsiteY216" fmla="*/ 2628900 h 2952750"/>
              <a:gd name="connsiteX217" fmla="*/ 3759718 w 12027418"/>
              <a:gd name="connsiteY217" fmla="*/ 2851150 h 2952750"/>
              <a:gd name="connsiteX218" fmla="*/ 800618 w 12027418"/>
              <a:gd name="connsiteY218" fmla="*/ 2647950 h 2952750"/>
              <a:gd name="connsiteX219" fmla="*/ 813318 w 12027418"/>
              <a:gd name="connsiteY219" fmla="*/ 2628900 h 2952750"/>
              <a:gd name="connsiteX220" fmla="*/ 800618 w 12027418"/>
              <a:gd name="connsiteY220" fmla="*/ 2647950 h 2952750"/>
              <a:gd name="connsiteX221" fmla="*/ 8731769 w 12027418"/>
              <a:gd name="connsiteY221" fmla="*/ 2635250 h 2952750"/>
              <a:gd name="connsiteX222" fmla="*/ 8719069 w 12027418"/>
              <a:gd name="connsiteY222" fmla="*/ 2622550 h 2952750"/>
              <a:gd name="connsiteX223" fmla="*/ 8731769 w 12027418"/>
              <a:gd name="connsiteY223" fmla="*/ 2635250 h 2952750"/>
              <a:gd name="connsiteX224" fmla="*/ 6096518 w 12027418"/>
              <a:gd name="connsiteY224" fmla="*/ 2622550 h 2952750"/>
              <a:gd name="connsiteX225" fmla="*/ 6185418 w 12027418"/>
              <a:gd name="connsiteY225" fmla="*/ 2717800 h 2952750"/>
              <a:gd name="connsiteX226" fmla="*/ 6077468 w 12027418"/>
              <a:gd name="connsiteY226" fmla="*/ 2819400 h 2952750"/>
              <a:gd name="connsiteX227" fmla="*/ 5963168 w 12027418"/>
              <a:gd name="connsiteY227" fmla="*/ 2781300 h 2952750"/>
              <a:gd name="connsiteX228" fmla="*/ 5950468 w 12027418"/>
              <a:gd name="connsiteY228" fmla="*/ 2730500 h 2952750"/>
              <a:gd name="connsiteX229" fmla="*/ 5956818 w 12027418"/>
              <a:gd name="connsiteY229" fmla="*/ 2698750 h 2952750"/>
              <a:gd name="connsiteX230" fmla="*/ 5988568 w 12027418"/>
              <a:gd name="connsiteY230" fmla="*/ 2711450 h 2952750"/>
              <a:gd name="connsiteX231" fmla="*/ 5994918 w 12027418"/>
              <a:gd name="connsiteY231" fmla="*/ 2692400 h 2952750"/>
              <a:gd name="connsiteX232" fmla="*/ 5969518 w 12027418"/>
              <a:gd name="connsiteY232" fmla="*/ 2673350 h 2952750"/>
              <a:gd name="connsiteX233" fmla="*/ 5969518 w 12027418"/>
              <a:gd name="connsiteY233" fmla="*/ 2647950 h 2952750"/>
              <a:gd name="connsiteX234" fmla="*/ 5994918 w 12027418"/>
              <a:gd name="connsiteY234" fmla="*/ 2622550 h 2952750"/>
              <a:gd name="connsiteX235" fmla="*/ 6045718 w 12027418"/>
              <a:gd name="connsiteY235" fmla="*/ 2622550 h 2952750"/>
              <a:gd name="connsiteX236" fmla="*/ 6096518 w 12027418"/>
              <a:gd name="connsiteY236" fmla="*/ 2622550 h 2952750"/>
              <a:gd name="connsiteX237" fmla="*/ 5442468 w 12027418"/>
              <a:gd name="connsiteY237" fmla="*/ 2679700 h 2952750"/>
              <a:gd name="connsiteX238" fmla="*/ 5442468 w 12027418"/>
              <a:gd name="connsiteY238" fmla="*/ 2647950 h 2952750"/>
              <a:gd name="connsiteX239" fmla="*/ 5442468 w 12027418"/>
              <a:gd name="connsiteY239" fmla="*/ 2641600 h 2952750"/>
              <a:gd name="connsiteX240" fmla="*/ 5461518 w 12027418"/>
              <a:gd name="connsiteY240" fmla="*/ 2628900 h 2952750"/>
              <a:gd name="connsiteX241" fmla="*/ 5442468 w 12027418"/>
              <a:gd name="connsiteY241" fmla="*/ 2679700 h 2952750"/>
              <a:gd name="connsiteX242" fmla="*/ 8782569 w 12027418"/>
              <a:gd name="connsiteY242" fmla="*/ 2635250 h 2952750"/>
              <a:gd name="connsiteX243" fmla="*/ 8776219 w 12027418"/>
              <a:gd name="connsiteY243" fmla="*/ 2616200 h 2952750"/>
              <a:gd name="connsiteX244" fmla="*/ 8782569 w 12027418"/>
              <a:gd name="connsiteY244" fmla="*/ 2635250 h 2952750"/>
              <a:gd name="connsiteX245" fmla="*/ 7512569 w 12027418"/>
              <a:gd name="connsiteY245" fmla="*/ 2647950 h 2952750"/>
              <a:gd name="connsiteX246" fmla="*/ 7474469 w 12027418"/>
              <a:gd name="connsiteY246" fmla="*/ 2641600 h 2952750"/>
              <a:gd name="connsiteX247" fmla="*/ 7537969 w 12027418"/>
              <a:gd name="connsiteY247" fmla="*/ 2622550 h 2952750"/>
              <a:gd name="connsiteX248" fmla="*/ 7512569 w 12027418"/>
              <a:gd name="connsiteY248" fmla="*/ 2647950 h 2952750"/>
              <a:gd name="connsiteX249" fmla="*/ 3670818 w 12027418"/>
              <a:gd name="connsiteY249" fmla="*/ 2667000 h 2952750"/>
              <a:gd name="connsiteX250" fmla="*/ 3689868 w 12027418"/>
              <a:gd name="connsiteY250" fmla="*/ 2609850 h 2952750"/>
              <a:gd name="connsiteX251" fmla="*/ 3670818 w 12027418"/>
              <a:gd name="connsiteY251" fmla="*/ 2667000 h 2952750"/>
              <a:gd name="connsiteX252" fmla="*/ 743468 w 12027418"/>
              <a:gd name="connsiteY252" fmla="*/ 2628900 h 2952750"/>
              <a:gd name="connsiteX253" fmla="*/ 743468 w 12027418"/>
              <a:gd name="connsiteY253" fmla="*/ 2609850 h 2952750"/>
              <a:gd name="connsiteX254" fmla="*/ 762518 w 12027418"/>
              <a:gd name="connsiteY254" fmla="*/ 2622550 h 2952750"/>
              <a:gd name="connsiteX255" fmla="*/ 743468 w 12027418"/>
              <a:gd name="connsiteY255" fmla="*/ 2628900 h 2952750"/>
              <a:gd name="connsiteX256" fmla="*/ 8642869 w 12027418"/>
              <a:gd name="connsiteY256" fmla="*/ 2603500 h 2952750"/>
              <a:gd name="connsiteX257" fmla="*/ 8655569 w 12027418"/>
              <a:gd name="connsiteY257" fmla="*/ 2641600 h 2952750"/>
              <a:gd name="connsiteX258" fmla="*/ 8617469 w 12027418"/>
              <a:gd name="connsiteY258" fmla="*/ 2603500 h 2952750"/>
              <a:gd name="connsiteX259" fmla="*/ 8642869 w 12027418"/>
              <a:gd name="connsiteY259" fmla="*/ 2603500 h 2952750"/>
              <a:gd name="connsiteX260" fmla="*/ 9830319 w 12027418"/>
              <a:gd name="connsiteY260" fmla="*/ 2603500 h 2952750"/>
              <a:gd name="connsiteX261" fmla="*/ 9703319 w 12027418"/>
              <a:gd name="connsiteY261" fmla="*/ 2679700 h 2952750"/>
              <a:gd name="connsiteX262" fmla="*/ 9646169 w 12027418"/>
              <a:gd name="connsiteY262" fmla="*/ 2641600 h 2952750"/>
              <a:gd name="connsiteX263" fmla="*/ 9652519 w 12027418"/>
              <a:gd name="connsiteY263" fmla="*/ 2622550 h 2952750"/>
              <a:gd name="connsiteX264" fmla="*/ 9696969 w 12027418"/>
              <a:gd name="connsiteY264" fmla="*/ 2647950 h 2952750"/>
              <a:gd name="connsiteX265" fmla="*/ 9804919 w 12027418"/>
              <a:gd name="connsiteY265" fmla="*/ 2590800 h 2952750"/>
              <a:gd name="connsiteX266" fmla="*/ 9830319 w 12027418"/>
              <a:gd name="connsiteY266" fmla="*/ 2603500 h 2952750"/>
              <a:gd name="connsiteX267" fmla="*/ 8820669 w 12027418"/>
              <a:gd name="connsiteY267" fmla="*/ 2590800 h 2952750"/>
              <a:gd name="connsiteX268" fmla="*/ 8820669 w 12027418"/>
              <a:gd name="connsiteY268" fmla="*/ 2609850 h 2952750"/>
              <a:gd name="connsiteX269" fmla="*/ 8820669 w 12027418"/>
              <a:gd name="connsiteY269" fmla="*/ 2590800 h 2952750"/>
              <a:gd name="connsiteX270" fmla="*/ 9506469 w 12027418"/>
              <a:gd name="connsiteY270" fmla="*/ 2584450 h 2952750"/>
              <a:gd name="connsiteX271" fmla="*/ 9481069 w 12027418"/>
              <a:gd name="connsiteY271" fmla="*/ 2590800 h 2952750"/>
              <a:gd name="connsiteX272" fmla="*/ 9481069 w 12027418"/>
              <a:gd name="connsiteY272" fmla="*/ 2578100 h 2952750"/>
              <a:gd name="connsiteX273" fmla="*/ 9506469 w 12027418"/>
              <a:gd name="connsiteY273" fmla="*/ 2584450 h 2952750"/>
              <a:gd name="connsiteX274" fmla="*/ 6744219 w 12027418"/>
              <a:gd name="connsiteY274" fmla="*/ 2635250 h 2952750"/>
              <a:gd name="connsiteX275" fmla="*/ 6756919 w 12027418"/>
              <a:gd name="connsiteY275" fmla="*/ 2578100 h 2952750"/>
              <a:gd name="connsiteX276" fmla="*/ 6744219 w 12027418"/>
              <a:gd name="connsiteY276" fmla="*/ 2635250 h 2952750"/>
              <a:gd name="connsiteX277" fmla="*/ 3651768 w 12027418"/>
              <a:gd name="connsiteY277" fmla="*/ 2641600 h 2952750"/>
              <a:gd name="connsiteX278" fmla="*/ 3689868 w 12027418"/>
              <a:gd name="connsiteY278" fmla="*/ 2571750 h 2952750"/>
              <a:gd name="connsiteX279" fmla="*/ 3651768 w 12027418"/>
              <a:gd name="connsiteY279" fmla="*/ 2641600 h 2952750"/>
              <a:gd name="connsiteX280" fmla="*/ 11811519 w 12027418"/>
              <a:gd name="connsiteY280" fmla="*/ 2565400 h 2952750"/>
              <a:gd name="connsiteX281" fmla="*/ 11817869 w 12027418"/>
              <a:gd name="connsiteY281" fmla="*/ 2584450 h 2952750"/>
              <a:gd name="connsiteX282" fmla="*/ 11798819 w 12027418"/>
              <a:gd name="connsiteY282" fmla="*/ 2584450 h 2952750"/>
              <a:gd name="connsiteX283" fmla="*/ 11792469 w 12027418"/>
              <a:gd name="connsiteY283" fmla="*/ 2565400 h 2952750"/>
              <a:gd name="connsiteX284" fmla="*/ 11811519 w 12027418"/>
              <a:gd name="connsiteY284" fmla="*/ 2565400 h 2952750"/>
              <a:gd name="connsiteX285" fmla="*/ 8795269 w 12027418"/>
              <a:gd name="connsiteY285" fmla="*/ 2578100 h 2952750"/>
              <a:gd name="connsiteX286" fmla="*/ 8744469 w 12027418"/>
              <a:gd name="connsiteY286" fmla="*/ 2571750 h 2952750"/>
              <a:gd name="connsiteX287" fmla="*/ 8757169 w 12027418"/>
              <a:gd name="connsiteY287" fmla="*/ 2578100 h 2952750"/>
              <a:gd name="connsiteX288" fmla="*/ 8788919 w 12027418"/>
              <a:gd name="connsiteY288" fmla="*/ 2565400 h 2952750"/>
              <a:gd name="connsiteX289" fmla="*/ 8795269 w 12027418"/>
              <a:gd name="connsiteY289" fmla="*/ 2578100 h 2952750"/>
              <a:gd name="connsiteX290" fmla="*/ 1905518 w 12027418"/>
              <a:gd name="connsiteY290" fmla="*/ 2559050 h 2952750"/>
              <a:gd name="connsiteX291" fmla="*/ 1899168 w 12027418"/>
              <a:gd name="connsiteY291" fmla="*/ 2559050 h 2952750"/>
              <a:gd name="connsiteX292" fmla="*/ 1905518 w 12027418"/>
              <a:gd name="connsiteY292" fmla="*/ 2559050 h 2952750"/>
              <a:gd name="connsiteX293" fmla="*/ 7303019 w 12027418"/>
              <a:gd name="connsiteY293" fmla="*/ 2597150 h 2952750"/>
              <a:gd name="connsiteX294" fmla="*/ 7366519 w 12027418"/>
              <a:gd name="connsiteY294" fmla="*/ 2578100 h 2952750"/>
              <a:gd name="connsiteX295" fmla="*/ 7461769 w 12027418"/>
              <a:gd name="connsiteY295" fmla="*/ 2590800 h 2952750"/>
              <a:gd name="connsiteX296" fmla="*/ 7455419 w 12027418"/>
              <a:gd name="connsiteY296" fmla="*/ 2616200 h 2952750"/>
              <a:gd name="connsiteX297" fmla="*/ 7404619 w 12027418"/>
              <a:gd name="connsiteY297" fmla="*/ 2616200 h 2952750"/>
              <a:gd name="connsiteX298" fmla="*/ 7461769 w 12027418"/>
              <a:gd name="connsiteY298" fmla="*/ 2730500 h 2952750"/>
              <a:gd name="connsiteX299" fmla="*/ 7442719 w 12027418"/>
              <a:gd name="connsiteY299" fmla="*/ 2736850 h 2952750"/>
              <a:gd name="connsiteX300" fmla="*/ 7334769 w 12027418"/>
              <a:gd name="connsiteY300" fmla="*/ 2654300 h 2952750"/>
              <a:gd name="connsiteX301" fmla="*/ 7360169 w 12027418"/>
              <a:gd name="connsiteY301" fmla="*/ 2622550 h 2952750"/>
              <a:gd name="connsiteX302" fmla="*/ 7334769 w 12027418"/>
              <a:gd name="connsiteY302" fmla="*/ 2597150 h 2952750"/>
              <a:gd name="connsiteX303" fmla="*/ 7296669 w 12027418"/>
              <a:gd name="connsiteY303" fmla="*/ 2609850 h 2952750"/>
              <a:gd name="connsiteX304" fmla="*/ 7283969 w 12027418"/>
              <a:gd name="connsiteY304" fmla="*/ 2546350 h 2952750"/>
              <a:gd name="connsiteX305" fmla="*/ 7303019 w 12027418"/>
              <a:gd name="connsiteY305" fmla="*/ 2597150 h 2952750"/>
              <a:gd name="connsiteX306" fmla="*/ 5017018 w 12027418"/>
              <a:gd name="connsiteY306" fmla="*/ 2552700 h 2952750"/>
              <a:gd name="connsiteX307" fmla="*/ 5023368 w 12027418"/>
              <a:gd name="connsiteY307" fmla="*/ 2565400 h 2952750"/>
              <a:gd name="connsiteX308" fmla="*/ 4966218 w 12027418"/>
              <a:gd name="connsiteY308" fmla="*/ 2603500 h 2952750"/>
              <a:gd name="connsiteX309" fmla="*/ 4991618 w 12027418"/>
              <a:gd name="connsiteY309" fmla="*/ 2546350 h 2952750"/>
              <a:gd name="connsiteX310" fmla="*/ 5017018 w 12027418"/>
              <a:gd name="connsiteY310" fmla="*/ 2552700 h 2952750"/>
              <a:gd name="connsiteX311" fmla="*/ 711718 w 12027418"/>
              <a:gd name="connsiteY311" fmla="*/ 2647950 h 2952750"/>
              <a:gd name="connsiteX312" fmla="*/ 622818 w 12027418"/>
              <a:gd name="connsiteY312" fmla="*/ 2698750 h 2952750"/>
              <a:gd name="connsiteX313" fmla="*/ 660918 w 12027418"/>
              <a:gd name="connsiteY313" fmla="*/ 2730500 h 2952750"/>
              <a:gd name="connsiteX314" fmla="*/ 705368 w 12027418"/>
              <a:gd name="connsiteY314" fmla="*/ 2711450 h 2952750"/>
              <a:gd name="connsiteX315" fmla="*/ 711718 w 12027418"/>
              <a:gd name="connsiteY315" fmla="*/ 2724150 h 2952750"/>
              <a:gd name="connsiteX316" fmla="*/ 762518 w 12027418"/>
              <a:gd name="connsiteY316" fmla="*/ 2908300 h 2952750"/>
              <a:gd name="connsiteX317" fmla="*/ 641868 w 12027418"/>
              <a:gd name="connsiteY317" fmla="*/ 2933700 h 2952750"/>
              <a:gd name="connsiteX318" fmla="*/ 521218 w 12027418"/>
              <a:gd name="connsiteY318" fmla="*/ 2876550 h 2952750"/>
              <a:gd name="connsiteX319" fmla="*/ 508518 w 12027418"/>
              <a:gd name="connsiteY319" fmla="*/ 2762250 h 2952750"/>
              <a:gd name="connsiteX320" fmla="*/ 508518 w 12027418"/>
              <a:gd name="connsiteY320" fmla="*/ 2743200 h 2952750"/>
              <a:gd name="connsiteX321" fmla="*/ 559318 w 12027418"/>
              <a:gd name="connsiteY321" fmla="*/ 2654300 h 2952750"/>
              <a:gd name="connsiteX322" fmla="*/ 572018 w 12027418"/>
              <a:gd name="connsiteY322" fmla="*/ 2635250 h 2952750"/>
              <a:gd name="connsiteX323" fmla="*/ 597418 w 12027418"/>
              <a:gd name="connsiteY323" fmla="*/ 2647950 h 2952750"/>
              <a:gd name="connsiteX324" fmla="*/ 635518 w 12027418"/>
              <a:gd name="connsiteY324" fmla="*/ 2578100 h 2952750"/>
              <a:gd name="connsiteX325" fmla="*/ 622818 w 12027418"/>
              <a:gd name="connsiteY325" fmla="*/ 2565400 h 2952750"/>
              <a:gd name="connsiteX326" fmla="*/ 641868 w 12027418"/>
              <a:gd name="connsiteY326" fmla="*/ 2546350 h 2952750"/>
              <a:gd name="connsiteX327" fmla="*/ 711718 w 12027418"/>
              <a:gd name="connsiteY327" fmla="*/ 2647950 h 2952750"/>
              <a:gd name="connsiteX328" fmla="*/ 11773419 w 12027418"/>
              <a:gd name="connsiteY328" fmla="*/ 2597150 h 2952750"/>
              <a:gd name="connsiteX329" fmla="*/ 11760719 w 12027418"/>
              <a:gd name="connsiteY329" fmla="*/ 2578100 h 2952750"/>
              <a:gd name="connsiteX330" fmla="*/ 11767069 w 12027418"/>
              <a:gd name="connsiteY330" fmla="*/ 2540000 h 2952750"/>
              <a:gd name="connsiteX331" fmla="*/ 11773419 w 12027418"/>
              <a:gd name="connsiteY331" fmla="*/ 2597150 h 2952750"/>
              <a:gd name="connsiteX332" fmla="*/ 9449319 w 12027418"/>
              <a:gd name="connsiteY332" fmla="*/ 2603500 h 2952750"/>
              <a:gd name="connsiteX333" fmla="*/ 9385819 w 12027418"/>
              <a:gd name="connsiteY333" fmla="*/ 2552700 h 2952750"/>
              <a:gd name="connsiteX334" fmla="*/ 9411219 w 12027418"/>
              <a:gd name="connsiteY334" fmla="*/ 2540000 h 2952750"/>
              <a:gd name="connsiteX335" fmla="*/ 9449319 w 12027418"/>
              <a:gd name="connsiteY335" fmla="*/ 2603500 h 2952750"/>
              <a:gd name="connsiteX336" fmla="*/ 749818 w 12027418"/>
              <a:gd name="connsiteY336" fmla="*/ 2578100 h 2952750"/>
              <a:gd name="connsiteX337" fmla="*/ 730768 w 12027418"/>
              <a:gd name="connsiteY337" fmla="*/ 2597150 h 2952750"/>
              <a:gd name="connsiteX338" fmla="*/ 711718 w 12027418"/>
              <a:gd name="connsiteY338" fmla="*/ 2597150 h 2952750"/>
              <a:gd name="connsiteX339" fmla="*/ 711718 w 12027418"/>
              <a:gd name="connsiteY339" fmla="*/ 2571750 h 2952750"/>
              <a:gd name="connsiteX340" fmla="*/ 749818 w 12027418"/>
              <a:gd name="connsiteY340" fmla="*/ 2533650 h 2952750"/>
              <a:gd name="connsiteX341" fmla="*/ 749818 w 12027418"/>
              <a:gd name="connsiteY341" fmla="*/ 2578100 h 2952750"/>
              <a:gd name="connsiteX342" fmla="*/ 8960369 w 12027418"/>
              <a:gd name="connsiteY342" fmla="*/ 2527300 h 2952750"/>
              <a:gd name="connsiteX343" fmla="*/ 8954019 w 12027418"/>
              <a:gd name="connsiteY343" fmla="*/ 2527300 h 2952750"/>
              <a:gd name="connsiteX344" fmla="*/ 8960369 w 12027418"/>
              <a:gd name="connsiteY344" fmla="*/ 2527300 h 2952750"/>
              <a:gd name="connsiteX345" fmla="*/ 2235719 w 12027418"/>
              <a:gd name="connsiteY345" fmla="*/ 2559050 h 2952750"/>
              <a:gd name="connsiteX346" fmla="*/ 2273819 w 12027418"/>
              <a:gd name="connsiteY346" fmla="*/ 2527300 h 2952750"/>
              <a:gd name="connsiteX347" fmla="*/ 2235719 w 12027418"/>
              <a:gd name="connsiteY347" fmla="*/ 2559050 h 2952750"/>
              <a:gd name="connsiteX348" fmla="*/ 10528819 w 12027418"/>
              <a:gd name="connsiteY348" fmla="*/ 2647950 h 2952750"/>
              <a:gd name="connsiteX349" fmla="*/ 10528819 w 12027418"/>
              <a:gd name="connsiteY349" fmla="*/ 2667000 h 2952750"/>
              <a:gd name="connsiteX350" fmla="*/ 10490719 w 12027418"/>
              <a:gd name="connsiteY350" fmla="*/ 2571750 h 2952750"/>
              <a:gd name="connsiteX351" fmla="*/ 10439919 w 12027418"/>
              <a:gd name="connsiteY351" fmla="*/ 2520950 h 2952750"/>
              <a:gd name="connsiteX352" fmla="*/ 10528819 w 12027418"/>
              <a:gd name="connsiteY352" fmla="*/ 2647950 h 2952750"/>
              <a:gd name="connsiteX353" fmla="*/ 10363719 w 12027418"/>
              <a:gd name="connsiteY353" fmla="*/ 2584450 h 2952750"/>
              <a:gd name="connsiteX354" fmla="*/ 10306569 w 12027418"/>
              <a:gd name="connsiteY354" fmla="*/ 2578100 h 2952750"/>
              <a:gd name="connsiteX355" fmla="*/ 10262119 w 12027418"/>
              <a:gd name="connsiteY355" fmla="*/ 2590800 h 2952750"/>
              <a:gd name="connsiteX356" fmla="*/ 10325619 w 12027418"/>
              <a:gd name="connsiteY356" fmla="*/ 2501900 h 2952750"/>
              <a:gd name="connsiteX357" fmla="*/ 10363719 w 12027418"/>
              <a:gd name="connsiteY357" fmla="*/ 2584450 h 2952750"/>
              <a:gd name="connsiteX358" fmla="*/ 8731769 w 12027418"/>
              <a:gd name="connsiteY358" fmla="*/ 2508250 h 2952750"/>
              <a:gd name="connsiteX359" fmla="*/ 8731769 w 12027418"/>
              <a:gd name="connsiteY359" fmla="*/ 2540000 h 2952750"/>
              <a:gd name="connsiteX360" fmla="*/ 8687319 w 12027418"/>
              <a:gd name="connsiteY360" fmla="*/ 2546350 h 2952750"/>
              <a:gd name="connsiteX361" fmla="*/ 8636519 w 12027418"/>
              <a:gd name="connsiteY361" fmla="*/ 2514600 h 2952750"/>
              <a:gd name="connsiteX362" fmla="*/ 8661919 w 12027418"/>
              <a:gd name="connsiteY362" fmla="*/ 2501900 h 2952750"/>
              <a:gd name="connsiteX363" fmla="*/ 8731769 w 12027418"/>
              <a:gd name="connsiteY363" fmla="*/ 2508250 h 2952750"/>
              <a:gd name="connsiteX364" fmla="*/ 5036068 w 12027418"/>
              <a:gd name="connsiteY364" fmla="*/ 2501900 h 2952750"/>
              <a:gd name="connsiteX365" fmla="*/ 5029718 w 12027418"/>
              <a:gd name="connsiteY365" fmla="*/ 2501900 h 2952750"/>
              <a:gd name="connsiteX366" fmla="*/ 5036068 w 12027418"/>
              <a:gd name="connsiteY366" fmla="*/ 2501900 h 2952750"/>
              <a:gd name="connsiteX367" fmla="*/ 12008369 w 12027418"/>
              <a:gd name="connsiteY367" fmla="*/ 2495550 h 2952750"/>
              <a:gd name="connsiteX368" fmla="*/ 11995669 w 12027418"/>
              <a:gd name="connsiteY368" fmla="*/ 2489200 h 2952750"/>
              <a:gd name="connsiteX369" fmla="*/ 12008369 w 12027418"/>
              <a:gd name="connsiteY369" fmla="*/ 2495550 h 2952750"/>
              <a:gd name="connsiteX370" fmla="*/ 11570219 w 12027418"/>
              <a:gd name="connsiteY370" fmla="*/ 2514600 h 2952750"/>
              <a:gd name="connsiteX371" fmla="*/ 11532119 w 12027418"/>
              <a:gd name="connsiteY371" fmla="*/ 2527300 h 2952750"/>
              <a:gd name="connsiteX372" fmla="*/ 11513069 w 12027418"/>
              <a:gd name="connsiteY372" fmla="*/ 2489200 h 2952750"/>
              <a:gd name="connsiteX373" fmla="*/ 11570219 w 12027418"/>
              <a:gd name="connsiteY373" fmla="*/ 2514600 h 2952750"/>
              <a:gd name="connsiteX374" fmla="*/ 10249419 w 12027418"/>
              <a:gd name="connsiteY374" fmla="*/ 2501900 h 2952750"/>
              <a:gd name="connsiteX375" fmla="*/ 10230369 w 12027418"/>
              <a:gd name="connsiteY375" fmla="*/ 2520950 h 2952750"/>
              <a:gd name="connsiteX376" fmla="*/ 10224019 w 12027418"/>
              <a:gd name="connsiteY376" fmla="*/ 2489200 h 2952750"/>
              <a:gd name="connsiteX377" fmla="*/ 10249419 w 12027418"/>
              <a:gd name="connsiteY377" fmla="*/ 2501900 h 2952750"/>
              <a:gd name="connsiteX378" fmla="*/ 8414269 w 12027418"/>
              <a:gd name="connsiteY378" fmla="*/ 2495550 h 2952750"/>
              <a:gd name="connsiteX379" fmla="*/ 8401569 w 12027418"/>
              <a:gd name="connsiteY379" fmla="*/ 2546350 h 2952750"/>
              <a:gd name="connsiteX380" fmla="*/ 8484119 w 12027418"/>
              <a:gd name="connsiteY380" fmla="*/ 2546350 h 2952750"/>
              <a:gd name="connsiteX381" fmla="*/ 8433319 w 12027418"/>
              <a:gd name="connsiteY381" fmla="*/ 2616200 h 2952750"/>
              <a:gd name="connsiteX382" fmla="*/ 8369819 w 12027418"/>
              <a:gd name="connsiteY382" fmla="*/ 2597150 h 2952750"/>
              <a:gd name="connsiteX383" fmla="*/ 8357119 w 12027418"/>
              <a:gd name="connsiteY383" fmla="*/ 2578100 h 2952750"/>
              <a:gd name="connsiteX384" fmla="*/ 8319019 w 12027418"/>
              <a:gd name="connsiteY384" fmla="*/ 2571750 h 2952750"/>
              <a:gd name="connsiteX385" fmla="*/ 8185669 w 12027418"/>
              <a:gd name="connsiteY385" fmla="*/ 2641600 h 2952750"/>
              <a:gd name="connsiteX386" fmla="*/ 8204719 w 12027418"/>
              <a:gd name="connsiteY386" fmla="*/ 2584450 h 2952750"/>
              <a:gd name="connsiteX387" fmla="*/ 8160269 w 12027418"/>
              <a:gd name="connsiteY387" fmla="*/ 2571750 h 2952750"/>
              <a:gd name="connsiteX388" fmla="*/ 8160269 w 12027418"/>
              <a:gd name="connsiteY388" fmla="*/ 2546350 h 2952750"/>
              <a:gd name="connsiteX389" fmla="*/ 8287269 w 12027418"/>
              <a:gd name="connsiteY389" fmla="*/ 2514600 h 2952750"/>
              <a:gd name="connsiteX390" fmla="*/ 8325369 w 12027418"/>
              <a:gd name="connsiteY390" fmla="*/ 2489200 h 2952750"/>
              <a:gd name="connsiteX391" fmla="*/ 8363469 w 12027418"/>
              <a:gd name="connsiteY391" fmla="*/ 2489200 h 2952750"/>
              <a:gd name="connsiteX392" fmla="*/ 8414269 w 12027418"/>
              <a:gd name="connsiteY392" fmla="*/ 2495550 h 2952750"/>
              <a:gd name="connsiteX393" fmla="*/ 1778518 w 12027418"/>
              <a:gd name="connsiteY393" fmla="*/ 2489200 h 2952750"/>
              <a:gd name="connsiteX394" fmla="*/ 1765818 w 12027418"/>
              <a:gd name="connsiteY394" fmla="*/ 2508250 h 2952750"/>
              <a:gd name="connsiteX395" fmla="*/ 1746768 w 12027418"/>
              <a:gd name="connsiteY395" fmla="*/ 2508250 h 2952750"/>
              <a:gd name="connsiteX396" fmla="*/ 1746768 w 12027418"/>
              <a:gd name="connsiteY396" fmla="*/ 2489200 h 2952750"/>
              <a:gd name="connsiteX397" fmla="*/ 1778518 w 12027418"/>
              <a:gd name="connsiteY397" fmla="*/ 2489200 h 2952750"/>
              <a:gd name="connsiteX398" fmla="*/ 1473718 w 12027418"/>
              <a:gd name="connsiteY398" fmla="*/ 2508250 h 2952750"/>
              <a:gd name="connsiteX399" fmla="*/ 1473718 w 12027418"/>
              <a:gd name="connsiteY399" fmla="*/ 2489200 h 2952750"/>
              <a:gd name="connsiteX400" fmla="*/ 1473718 w 12027418"/>
              <a:gd name="connsiteY400" fmla="*/ 2508250 h 2952750"/>
              <a:gd name="connsiteX401" fmla="*/ 1118118 w 12027418"/>
              <a:gd name="connsiteY401" fmla="*/ 2514600 h 2952750"/>
              <a:gd name="connsiteX402" fmla="*/ 1124468 w 12027418"/>
              <a:gd name="connsiteY402" fmla="*/ 2489200 h 2952750"/>
              <a:gd name="connsiteX403" fmla="*/ 1118118 w 12027418"/>
              <a:gd name="connsiteY403" fmla="*/ 2514600 h 2952750"/>
              <a:gd name="connsiteX404" fmla="*/ 9754119 w 12027418"/>
              <a:gd name="connsiteY404" fmla="*/ 2489200 h 2952750"/>
              <a:gd name="connsiteX405" fmla="*/ 9735069 w 12027418"/>
              <a:gd name="connsiteY405" fmla="*/ 2482850 h 2952750"/>
              <a:gd name="connsiteX406" fmla="*/ 9754119 w 12027418"/>
              <a:gd name="connsiteY406" fmla="*/ 2489200 h 2952750"/>
              <a:gd name="connsiteX407" fmla="*/ 1099068 w 12027418"/>
              <a:gd name="connsiteY407" fmla="*/ 2508250 h 2952750"/>
              <a:gd name="connsiteX408" fmla="*/ 1080018 w 12027418"/>
              <a:gd name="connsiteY408" fmla="*/ 2514600 h 2952750"/>
              <a:gd name="connsiteX409" fmla="*/ 1080018 w 12027418"/>
              <a:gd name="connsiteY409" fmla="*/ 2482850 h 2952750"/>
              <a:gd name="connsiteX410" fmla="*/ 1092718 w 12027418"/>
              <a:gd name="connsiteY410" fmla="*/ 2482850 h 2952750"/>
              <a:gd name="connsiteX411" fmla="*/ 1099068 w 12027418"/>
              <a:gd name="connsiteY411" fmla="*/ 2508250 h 2952750"/>
              <a:gd name="connsiteX412" fmla="*/ 1041918 w 12027418"/>
              <a:gd name="connsiteY412" fmla="*/ 2482850 h 2952750"/>
              <a:gd name="connsiteX413" fmla="*/ 1048268 w 12027418"/>
              <a:gd name="connsiteY413" fmla="*/ 2508250 h 2952750"/>
              <a:gd name="connsiteX414" fmla="*/ 1022868 w 12027418"/>
              <a:gd name="connsiteY414" fmla="*/ 2514600 h 2952750"/>
              <a:gd name="connsiteX415" fmla="*/ 1022868 w 12027418"/>
              <a:gd name="connsiteY415" fmla="*/ 2482850 h 2952750"/>
              <a:gd name="connsiteX416" fmla="*/ 1041918 w 12027418"/>
              <a:gd name="connsiteY416" fmla="*/ 2482850 h 2952750"/>
              <a:gd name="connsiteX417" fmla="*/ 9341369 w 12027418"/>
              <a:gd name="connsiteY417" fmla="*/ 2508250 h 2952750"/>
              <a:gd name="connsiteX418" fmla="*/ 9328669 w 12027418"/>
              <a:gd name="connsiteY418" fmla="*/ 2552700 h 2952750"/>
              <a:gd name="connsiteX419" fmla="*/ 9315969 w 12027418"/>
              <a:gd name="connsiteY419" fmla="*/ 2533650 h 2952750"/>
              <a:gd name="connsiteX420" fmla="*/ 9315969 w 12027418"/>
              <a:gd name="connsiteY420" fmla="*/ 2571750 h 2952750"/>
              <a:gd name="connsiteX421" fmla="*/ 9246119 w 12027418"/>
              <a:gd name="connsiteY421" fmla="*/ 2508250 h 2952750"/>
              <a:gd name="connsiteX422" fmla="*/ 9265169 w 12027418"/>
              <a:gd name="connsiteY422" fmla="*/ 2489200 h 2952750"/>
              <a:gd name="connsiteX423" fmla="*/ 9271519 w 12027418"/>
              <a:gd name="connsiteY423" fmla="*/ 2514600 h 2952750"/>
              <a:gd name="connsiteX424" fmla="*/ 9290569 w 12027418"/>
              <a:gd name="connsiteY424" fmla="*/ 2508250 h 2952750"/>
              <a:gd name="connsiteX425" fmla="*/ 9303269 w 12027418"/>
              <a:gd name="connsiteY425" fmla="*/ 2520950 h 2952750"/>
              <a:gd name="connsiteX426" fmla="*/ 9315969 w 12027418"/>
              <a:gd name="connsiteY426" fmla="*/ 2476500 h 2952750"/>
              <a:gd name="connsiteX427" fmla="*/ 9341369 w 12027418"/>
              <a:gd name="connsiteY427" fmla="*/ 2508250 h 2952750"/>
              <a:gd name="connsiteX428" fmla="*/ 984768 w 12027418"/>
              <a:gd name="connsiteY428" fmla="*/ 2501900 h 2952750"/>
              <a:gd name="connsiteX429" fmla="*/ 965718 w 12027418"/>
              <a:gd name="connsiteY429" fmla="*/ 2514600 h 2952750"/>
              <a:gd name="connsiteX430" fmla="*/ 965718 w 12027418"/>
              <a:gd name="connsiteY430" fmla="*/ 2476500 h 2952750"/>
              <a:gd name="connsiteX431" fmla="*/ 984768 w 12027418"/>
              <a:gd name="connsiteY431" fmla="*/ 2501900 h 2952750"/>
              <a:gd name="connsiteX432" fmla="*/ 933968 w 12027418"/>
              <a:gd name="connsiteY432" fmla="*/ 2508250 h 2952750"/>
              <a:gd name="connsiteX433" fmla="*/ 914918 w 12027418"/>
              <a:gd name="connsiteY433" fmla="*/ 2514600 h 2952750"/>
              <a:gd name="connsiteX434" fmla="*/ 933968 w 12027418"/>
              <a:gd name="connsiteY434" fmla="*/ 2470150 h 2952750"/>
              <a:gd name="connsiteX435" fmla="*/ 933968 w 12027418"/>
              <a:gd name="connsiteY435" fmla="*/ 2508250 h 2952750"/>
              <a:gd name="connsiteX436" fmla="*/ 11544819 w 12027418"/>
              <a:gd name="connsiteY436" fmla="*/ 2476500 h 2952750"/>
              <a:gd name="connsiteX437" fmla="*/ 11538469 w 12027418"/>
              <a:gd name="connsiteY437" fmla="*/ 2463800 h 2952750"/>
              <a:gd name="connsiteX438" fmla="*/ 11544819 w 12027418"/>
              <a:gd name="connsiteY438" fmla="*/ 2476500 h 2952750"/>
              <a:gd name="connsiteX439" fmla="*/ 9703319 w 12027418"/>
              <a:gd name="connsiteY439" fmla="*/ 2501900 h 2952750"/>
              <a:gd name="connsiteX440" fmla="*/ 9684269 w 12027418"/>
              <a:gd name="connsiteY440" fmla="*/ 2514600 h 2952750"/>
              <a:gd name="connsiteX441" fmla="*/ 9646169 w 12027418"/>
              <a:gd name="connsiteY441" fmla="*/ 2463800 h 2952750"/>
              <a:gd name="connsiteX442" fmla="*/ 9703319 w 12027418"/>
              <a:gd name="connsiteY442" fmla="*/ 2501900 h 2952750"/>
              <a:gd name="connsiteX443" fmla="*/ 7576069 w 12027418"/>
              <a:gd name="connsiteY443" fmla="*/ 2476500 h 2952750"/>
              <a:gd name="connsiteX444" fmla="*/ 7563369 w 12027418"/>
              <a:gd name="connsiteY444" fmla="*/ 2470150 h 2952750"/>
              <a:gd name="connsiteX445" fmla="*/ 7582419 w 12027418"/>
              <a:gd name="connsiteY445" fmla="*/ 2451100 h 2952750"/>
              <a:gd name="connsiteX446" fmla="*/ 7576069 w 12027418"/>
              <a:gd name="connsiteY446" fmla="*/ 2476500 h 2952750"/>
              <a:gd name="connsiteX447" fmla="*/ 11894069 w 12027418"/>
              <a:gd name="connsiteY447" fmla="*/ 2482850 h 2952750"/>
              <a:gd name="connsiteX448" fmla="*/ 11855969 w 12027418"/>
              <a:gd name="connsiteY448" fmla="*/ 2482850 h 2952750"/>
              <a:gd name="connsiteX449" fmla="*/ 11855969 w 12027418"/>
              <a:gd name="connsiteY449" fmla="*/ 2444750 h 2952750"/>
              <a:gd name="connsiteX450" fmla="*/ 11894069 w 12027418"/>
              <a:gd name="connsiteY450" fmla="*/ 2444750 h 2952750"/>
              <a:gd name="connsiteX451" fmla="*/ 11894069 w 12027418"/>
              <a:gd name="connsiteY451" fmla="*/ 2482850 h 2952750"/>
              <a:gd name="connsiteX452" fmla="*/ 11544819 w 12027418"/>
              <a:gd name="connsiteY452" fmla="*/ 2565400 h 2952750"/>
              <a:gd name="connsiteX453" fmla="*/ 11640069 w 12027418"/>
              <a:gd name="connsiteY453" fmla="*/ 2565400 h 2952750"/>
              <a:gd name="connsiteX454" fmla="*/ 11576569 w 12027418"/>
              <a:gd name="connsiteY454" fmla="*/ 2584450 h 2952750"/>
              <a:gd name="connsiteX455" fmla="*/ 11576569 w 12027418"/>
              <a:gd name="connsiteY455" fmla="*/ 2616200 h 2952750"/>
              <a:gd name="connsiteX456" fmla="*/ 11506719 w 12027418"/>
              <a:gd name="connsiteY456" fmla="*/ 2622550 h 2952750"/>
              <a:gd name="connsiteX457" fmla="*/ 11525769 w 12027418"/>
              <a:gd name="connsiteY457" fmla="*/ 2603500 h 2952750"/>
              <a:gd name="connsiteX458" fmla="*/ 11474969 w 12027418"/>
              <a:gd name="connsiteY458" fmla="*/ 2527300 h 2952750"/>
              <a:gd name="connsiteX459" fmla="*/ 11494019 w 12027418"/>
              <a:gd name="connsiteY459" fmla="*/ 2444750 h 2952750"/>
              <a:gd name="connsiteX460" fmla="*/ 11544819 w 12027418"/>
              <a:gd name="connsiteY460" fmla="*/ 2565400 h 2952750"/>
              <a:gd name="connsiteX461" fmla="*/ 3791468 w 12027418"/>
              <a:gd name="connsiteY461" fmla="*/ 2451100 h 2952750"/>
              <a:gd name="connsiteX462" fmla="*/ 3797818 w 12027418"/>
              <a:gd name="connsiteY462" fmla="*/ 2438400 h 2952750"/>
              <a:gd name="connsiteX463" fmla="*/ 3791468 w 12027418"/>
              <a:gd name="connsiteY463" fmla="*/ 2451100 h 2952750"/>
              <a:gd name="connsiteX464" fmla="*/ 11443219 w 12027418"/>
              <a:gd name="connsiteY464" fmla="*/ 2451100 h 2952750"/>
              <a:gd name="connsiteX465" fmla="*/ 11411469 w 12027418"/>
              <a:gd name="connsiteY465" fmla="*/ 2457450 h 2952750"/>
              <a:gd name="connsiteX466" fmla="*/ 11405119 w 12027418"/>
              <a:gd name="connsiteY466" fmla="*/ 2432050 h 2952750"/>
              <a:gd name="connsiteX467" fmla="*/ 11443219 w 12027418"/>
              <a:gd name="connsiteY467" fmla="*/ 2451100 h 2952750"/>
              <a:gd name="connsiteX468" fmla="*/ 11132069 w 12027418"/>
              <a:gd name="connsiteY468" fmla="*/ 2451100 h 2952750"/>
              <a:gd name="connsiteX469" fmla="*/ 11132069 w 12027418"/>
              <a:gd name="connsiteY469" fmla="*/ 2432050 h 2952750"/>
              <a:gd name="connsiteX470" fmla="*/ 11132069 w 12027418"/>
              <a:gd name="connsiteY470" fmla="*/ 2451100 h 2952750"/>
              <a:gd name="connsiteX471" fmla="*/ 8833369 w 12027418"/>
              <a:gd name="connsiteY471" fmla="*/ 2444750 h 2952750"/>
              <a:gd name="connsiteX472" fmla="*/ 8769869 w 12027418"/>
              <a:gd name="connsiteY472" fmla="*/ 2495550 h 2952750"/>
              <a:gd name="connsiteX473" fmla="*/ 8795269 w 12027418"/>
              <a:gd name="connsiteY473" fmla="*/ 2520950 h 2952750"/>
              <a:gd name="connsiteX474" fmla="*/ 8827019 w 12027418"/>
              <a:gd name="connsiteY474" fmla="*/ 2489200 h 2952750"/>
              <a:gd name="connsiteX475" fmla="*/ 8852419 w 12027418"/>
              <a:gd name="connsiteY475" fmla="*/ 2559050 h 2952750"/>
              <a:gd name="connsiteX476" fmla="*/ 8776219 w 12027418"/>
              <a:gd name="connsiteY476" fmla="*/ 2679700 h 2952750"/>
              <a:gd name="connsiteX477" fmla="*/ 8668269 w 12027418"/>
              <a:gd name="connsiteY477" fmla="*/ 2641600 h 2952750"/>
              <a:gd name="connsiteX478" fmla="*/ 8649219 w 12027418"/>
              <a:gd name="connsiteY478" fmla="*/ 2698750 h 2952750"/>
              <a:gd name="connsiteX479" fmla="*/ 8484119 w 12027418"/>
              <a:gd name="connsiteY479" fmla="*/ 2800350 h 2952750"/>
              <a:gd name="connsiteX480" fmla="*/ 8465069 w 12027418"/>
              <a:gd name="connsiteY480" fmla="*/ 2800350 h 2952750"/>
              <a:gd name="connsiteX481" fmla="*/ 8566669 w 12027418"/>
              <a:gd name="connsiteY481" fmla="*/ 2667000 h 2952750"/>
              <a:gd name="connsiteX482" fmla="*/ 8541269 w 12027418"/>
              <a:gd name="connsiteY482" fmla="*/ 2546350 h 2952750"/>
              <a:gd name="connsiteX483" fmla="*/ 8573019 w 12027418"/>
              <a:gd name="connsiteY483" fmla="*/ 2540000 h 2952750"/>
              <a:gd name="connsiteX484" fmla="*/ 8611119 w 12027418"/>
              <a:gd name="connsiteY484" fmla="*/ 2584450 h 2952750"/>
              <a:gd name="connsiteX485" fmla="*/ 8623819 w 12027418"/>
              <a:gd name="connsiteY485" fmla="*/ 2527300 h 2952750"/>
              <a:gd name="connsiteX486" fmla="*/ 8744469 w 12027418"/>
              <a:gd name="connsiteY486" fmla="*/ 2463800 h 2952750"/>
              <a:gd name="connsiteX487" fmla="*/ 8827019 w 12027418"/>
              <a:gd name="connsiteY487" fmla="*/ 2432050 h 2952750"/>
              <a:gd name="connsiteX488" fmla="*/ 8833369 w 12027418"/>
              <a:gd name="connsiteY488" fmla="*/ 2444750 h 2952750"/>
              <a:gd name="connsiteX489" fmla="*/ 9716019 w 12027418"/>
              <a:gd name="connsiteY489" fmla="*/ 2444750 h 2952750"/>
              <a:gd name="connsiteX490" fmla="*/ 9677919 w 12027418"/>
              <a:gd name="connsiteY490" fmla="*/ 2425700 h 2952750"/>
              <a:gd name="connsiteX491" fmla="*/ 9716019 w 12027418"/>
              <a:gd name="connsiteY491" fmla="*/ 2425700 h 2952750"/>
              <a:gd name="connsiteX492" fmla="*/ 9716019 w 12027418"/>
              <a:gd name="connsiteY492" fmla="*/ 2444750 h 2952750"/>
              <a:gd name="connsiteX493" fmla="*/ 6820419 w 12027418"/>
              <a:gd name="connsiteY493" fmla="*/ 2444750 h 2952750"/>
              <a:gd name="connsiteX494" fmla="*/ 6801369 w 12027418"/>
              <a:gd name="connsiteY494" fmla="*/ 2438400 h 2952750"/>
              <a:gd name="connsiteX495" fmla="*/ 6814069 w 12027418"/>
              <a:gd name="connsiteY495" fmla="*/ 2425700 h 2952750"/>
              <a:gd name="connsiteX496" fmla="*/ 6820419 w 12027418"/>
              <a:gd name="connsiteY496" fmla="*/ 2444750 h 2952750"/>
              <a:gd name="connsiteX497" fmla="*/ 711718 w 12027418"/>
              <a:gd name="connsiteY497" fmla="*/ 2432050 h 2952750"/>
              <a:gd name="connsiteX498" fmla="*/ 711718 w 12027418"/>
              <a:gd name="connsiteY498" fmla="*/ 2413000 h 2952750"/>
              <a:gd name="connsiteX499" fmla="*/ 711718 w 12027418"/>
              <a:gd name="connsiteY499" fmla="*/ 2432050 h 2952750"/>
              <a:gd name="connsiteX500" fmla="*/ 10630419 w 12027418"/>
              <a:gd name="connsiteY500" fmla="*/ 2413000 h 2952750"/>
              <a:gd name="connsiteX501" fmla="*/ 10598669 w 12027418"/>
              <a:gd name="connsiteY501" fmla="*/ 2419350 h 2952750"/>
              <a:gd name="connsiteX502" fmla="*/ 10585969 w 12027418"/>
              <a:gd name="connsiteY502" fmla="*/ 2406650 h 2952750"/>
              <a:gd name="connsiteX503" fmla="*/ 10630419 w 12027418"/>
              <a:gd name="connsiteY503" fmla="*/ 2413000 h 2952750"/>
              <a:gd name="connsiteX504" fmla="*/ 4896368 w 12027418"/>
              <a:gd name="connsiteY504" fmla="*/ 2495550 h 2952750"/>
              <a:gd name="connsiteX505" fmla="*/ 4896368 w 12027418"/>
              <a:gd name="connsiteY505" fmla="*/ 2476500 h 2952750"/>
              <a:gd name="connsiteX506" fmla="*/ 4947168 w 12027418"/>
              <a:gd name="connsiteY506" fmla="*/ 2425700 h 2952750"/>
              <a:gd name="connsiteX507" fmla="*/ 4934468 w 12027418"/>
              <a:gd name="connsiteY507" fmla="*/ 2413000 h 2952750"/>
              <a:gd name="connsiteX508" fmla="*/ 4972568 w 12027418"/>
              <a:gd name="connsiteY508" fmla="*/ 2432050 h 2952750"/>
              <a:gd name="connsiteX509" fmla="*/ 4896368 w 12027418"/>
              <a:gd name="connsiteY509" fmla="*/ 2495550 h 2952750"/>
              <a:gd name="connsiteX510" fmla="*/ 4623318 w 12027418"/>
              <a:gd name="connsiteY510" fmla="*/ 2470150 h 2952750"/>
              <a:gd name="connsiteX511" fmla="*/ 4597918 w 12027418"/>
              <a:gd name="connsiteY511" fmla="*/ 2476500 h 2952750"/>
              <a:gd name="connsiteX512" fmla="*/ 4553468 w 12027418"/>
              <a:gd name="connsiteY512" fmla="*/ 2419350 h 2952750"/>
              <a:gd name="connsiteX513" fmla="*/ 4623318 w 12027418"/>
              <a:gd name="connsiteY513" fmla="*/ 2438400 h 2952750"/>
              <a:gd name="connsiteX514" fmla="*/ 4623318 w 12027418"/>
              <a:gd name="connsiteY514" fmla="*/ 2470150 h 2952750"/>
              <a:gd name="connsiteX515" fmla="*/ 1657868 w 12027418"/>
              <a:gd name="connsiteY515" fmla="*/ 2432050 h 2952750"/>
              <a:gd name="connsiteX516" fmla="*/ 1645168 w 12027418"/>
              <a:gd name="connsiteY516" fmla="*/ 2425700 h 2952750"/>
              <a:gd name="connsiteX517" fmla="*/ 1664218 w 12027418"/>
              <a:gd name="connsiteY517" fmla="*/ 2406650 h 2952750"/>
              <a:gd name="connsiteX518" fmla="*/ 1657868 w 12027418"/>
              <a:gd name="connsiteY518" fmla="*/ 2432050 h 2952750"/>
              <a:gd name="connsiteX519" fmla="*/ 11284469 w 12027418"/>
              <a:gd name="connsiteY519" fmla="*/ 2425700 h 2952750"/>
              <a:gd name="connsiteX520" fmla="*/ 11290819 w 12027418"/>
              <a:gd name="connsiteY520" fmla="*/ 2400300 h 2952750"/>
              <a:gd name="connsiteX521" fmla="*/ 11284469 w 12027418"/>
              <a:gd name="connsiteY521" fmla="*/ 2425700 h 2952750"/>
              <a:gd name="connsiteX522" fmla="*/ 1118118 w 12027418"/>
              <a:gd name="connsiteY522" fmla="*/ 2406650 h 2952750"/>
              <a:gd name="connsiteX523" fmla="*/ 1194318 w 12027418"/>
              <a:gd name="connsiteY523" fmla="*/ 2432050 h 2952750"/>
              <a:gd name="connsiteX524" fmla="*/ 1200668 w 12027418"/>
              <a:gd name="connsiteY524" fmla="*/ 2641600 h 2952750"/>
              <a:gd name="connsiteX525" fmla="*/ 1257818 w 12027418"/>
              <a:gd name="connsiteY525" fmla="*/ 2698750 h 2952750"/>
              <a:gd name="connsiteX526" fmla="*/ 1226068 w 12027418"/>
              <a:gd name="connsiteY526" fmla="*/ 2755900 h 2952750"/>
              <a:gd name="connsiteX527" fmla="*/ 1219718 w 12027418"/>
              <a:gd name="connsiteY527" fmla="*/ 2813050 h 2952750"/>
              <a:gd name="connsiteX528" fmla="*/ 1200668 w 12027418"/>
              <a:gd name="connsiteY528" fmla="*/ 2825750 h 2952750"/>
              <a:gd name="connsiteX529" fmla="*/ 1124468 w 12027418"/>
              <a:gd name="connsiteY529" fmla="*/ 2781300 h 2952750"/>
              <a:gd name="connsiteX530" fmla="*/ 1105418 w 12027418"/>
              <a:gd name="connsiteY530" fmla="*/ 2825750 h 2952750"/>
              <a:gd name="connsiteX531" fmla="*/ 940318 w 12027418"/>
              <a:gd name="connsiteY531" fmla="*/ 2819400 h 2952750"/>
              <a:gd name="connsiteX532" fmla="*/ 940318 w 12027418"/>
              <a:gd name="connsiteY532" fmla="*/ 2774950 h 2952750"/>
              <a:gd name="connsiteX533" fmla="*/ 959368 w 12027418"/>
              <a:gd name="connsiteY533" fmla="*/ 2711450 h 2952750"/>
              <a:gd name="connsiteX534" fmla="*/ 940318 w 12027418"/>
              <a:gd name="connsiteY534" fmla="*/ 2705100 h 2952750"/>
              <a:gd name="connsiteX535" fmla="*/ 908568 w 12027418"/>
              <a:gd name="connsiteY535" fmla="*/ 2724150 h 2952750"/>
              <a:gd name="connsiteX536" fmla="*/ 921268 w 12027418"/>
              <a:gd name="connsiteY536" fmla="*/ 2781300 h 2952750"/>
              <a:gd name="connsiteX537" fmla="*/ 857768 w 12027418"/>
              <a:gd name="connsiteY537" fmla="*/ 2825750 h 2952750"/>
              <a:gd name="connsiteX538" fmla="*/ 826018 w 12027418"/>
              <a:gd name="connsiteY538" fmla="*/ 2813050 h 2952750"/>
              <a:gd name="connsiteX539" fmla="*/ 794268 w 12027418"/>
              <a:gd name="connsiteY539" fmla="*/ 2717800 h 2952750"/>
              <a:gd name="connsiteX540" fmla="*/ 826018 w 12027418"/>
              <a:gd name="connsiteY540" fmla="*/ 2660650 h 2952750"/>
              <a:gd name="connsiteX541" fmla="*/ 927618 w 12027418"/>
              <a:gd name="connsiteY541" fmla="*/ 2679700 h 2952750"/>
              <a:gd name="connsiteX542" fmla="*/ 857768 w 12027418"/>
              <a:gd name="connsiteY542" fmla="*/ 2647950 h 2952750"/>
              <a:gd name="connsiteX543" fmla="*/ 857768 w 12027418"/>
              <a:gd name="connsiteY543" fmla="*/ 2463800 h 2952750"/>
              <a:gd name="connsiteX544" fmla="*/ 991118 w 12027418"/>
              <a:gd name="connsiteY544" fmla="*/ 2400300 h 2952750"/>
              <a:gd name="connsiteX545" fmla="*/ 1118118 w 12027418"/>
              <a:gd name="connsiteY545" fmla="*/ 2406650 h 2952750"/>
              <a:gd name="connsiteX546" fmla="*/ 743468 w 12027418"/>
              <a:gd name="connsiteY546" fmla="*/ 2413000 h 2952750"/>
              <a:gd name="connsiteX547" fmla="*/ 756168 w 12027418"/>
              <a:gd name="connsiteY547" fmla="*/ 2406650 h 2952750"/>
              <a:gd name="connsiteX548" fmla="*/ 743468 w 12027418"/>
              <a:gd name="connsiteY548" fmla="*/ 2413000 h 2952750"/>
              <a:gd name="connsiteX549" fmla="*/ 11938519 w 12027418"/>
              <a:gd name="connsiteY549" fmla="*/ 2393950 h 2952750"/>
              <a:gd name="connsiteX550" fmla="*/ 11989319 w 12027418"/>
              <a:gd name="connsiteY550" fmla="*/ 2463800 h 2952750"/>
              <a:gd name="connsiteX551" fmla="*/ 11938519 w 12027418"/>
              <a:gd name="connsiteY551" fmla="*/ 2393950 h 2952750"/>
              <a:gd name="connsiteX552" fmla="*/ 11633719 w 12027418"/>
              <a:gd name="connsiteY552" fmla="*/ 2387600 h 2952750"/>
              <a:gd name="connsiteX553" fmla="*/ 11621019 w 12027418"/>
              <a:gd name="connsiteY553" fmla="*/ 2419350 h 2952750"/>
              <a:gd name="connsiteX554" fmla="*/ 11576569 w 12027418"/>
              <a:gd name="connsiteY554" fmla="*/ 2387600 h 2952750"/>
              <a:gd name="connsiteX555" fmla="*/ 11633719 w 12027418"/>
              <a:gd name="connsiteY555" fmla="*/ 2387600 h 2952750"/>
              <a:gd name="connsiteX556" fmla="*/ 9004819 w 12027418"/>
              <a:gd name="connsiteY556" fmla="*/ 2393950 h 2952750"/>
              <a:gd name="connsiteX557" fmla="*/ 8979419 w 12027418"/>
              <a:gd name="connsiteY557" fmla="*/ 2413000 h 2952750"/>
              <a:gd name="connsiteX558" fmla="*/ 8979419 w 12027418"/>
              <a:gd name="connsiteY558" fmla="*/ 2387600 h 2952750"/>
              <a:gd name="connsiteX559" fmla="*/ 9004819 w 12027418"/>
              <a:gd name="connsiteY559" fmla="*/ 2393950 h 2952750"/>
              <a:gd name="connsiteX560" fmla="*/ 6845819 w 12027418"/>
              <a:gd name="connsiteY560" fmla="*/ 2387600 h 2952750"/>
              <a:gd name="connsiteX561" fmla="*/ 6826769 w 12027418"/>
              <a:gd name="connsiteY561" fmla="*/ 2413000 h 2952750"/>
              <a:gd name="connsiteX562" fmla="*/ 6826769 w 12027418"/>
              <a:gd name="connsiteY562" fmla="*/ 2387600 h 2952750"/>
              <a:gd name="connsiteX563" fmla="*/ 6845819 w 12027418"/>
              <a:gd name="connsiteY563" fmla="*/ 2387600 h 2952750"/>
              <a:gd name="connsiteX564" fmla="*/ 11474969 w 12027418"/>
              <a:gd name="connsiteY564" fmla="*/ 2393950 h 2952750"/>
              <a:gd name="connsiteX565" fmla="*/ 11405119 w 12027418"/>
              <a:gd name="connsiteY565" fmla="*/ 2413000 h 2952750"/>
              <a:gd name="connsiteX566" fmla="*/ 11436869 w 12027418"/>
              <a:gd name="connsiteY566" fmla="*/ 2381250 h 2952750"/>
              <a:gd name="connsiteX567" fmla="*/ 11474969 w 12027418"/>
              <a:gd name="connsiteY567" fmla="*/ 2393950 h 2952750"/>
              <a:gd name="connsiteX568" fmla="*/ 6280668 w 12027418"/>
              <a:gd name="connsiteY568" fmla="*/ 2432050 h 2952750"/>
              <a:gd name="connsiteX569" fmla="*/ 6242568 w 12027418"/>
              <a:gd name="connsiteY569" fmla="*/ 2444750 h 2952750"/>
              <a:gd name="connsiteX570" fmla="*/ 6318768 w 12027418"/>
              <a:gd name="connsiteY570" fmla="*/ 2381250 h 2952750"/>
              <a:gd name="connsiteX571" fmla="*/ 6280668 w 12027418"/>
              <a:gd name="connsiteY571" fmla="*/ 2432050 h 2952750"/>
              <a:gd name="connsiteX572" fmla="*/ 2686569 w 12027418"/>
              <a:gd name="connsiteY572" fmla="*/ 2387600 h 2952750"/>
              <a:gd name="connsiteX573" fmla="*/ 2591319 w 12027418"/>
              <a:gd name="connsiteY573" fmla="*/ 2470150 h 2952750"/>
              <a:gd name="connsiteX574" fmla="*/ 2623069 w 12027418"/>
              <a:gd name="connsiteY574" fmla="*/ 2470150 h 2952750"/>
              <a:gd name="connsiteX575" fmla="*/ 2654819 w 12027418"/>
              <a:gd name="connsiteY575" fmla="*/ 2457450 h 2952750"/>
              <a:gd name="connsiteX576" fmla="*/ 2692919 w 12027418"/>
              <a:gd name="connsiteY576" fmla="*/ 2489200 h 2952750"/>
              <a:gd name="connsiteX577" fmla="*/ 2527819 w 12027418"/>
              <a:gd name="connsiteY577" fmla="*/ 2559050 h 2952750"/>
              <a:gd name="connsiteX578" fmla="*/ 2559569 w 12027418"/>
              <a:gd name="connsiteY578" fmla="*/ 2571750 h 2952750"/>
              <a:gd name="connsiteX579" fmla="*/ 2464319 w 12027418"/>
              <a:gd name="connsiteY579" fmla="*/ 2711450 h 2952750"/>
              <a:gd name="connsiteX580" fmla="*/ 2470669 w 12027418"/>
              <a:gd name="connsiteY580" fmla="*/ 2730500 h 2952750"/>
              <a:gd name="connsiteX581" fmla="*/ 2654819 w 12027418"/>
              <a:gd name="connsiteY581" fmla="*/ 2590800 h 2952750"/>
              <a:gd name="connsiteX582" fmla="*/ 2680219 w 12027418"/>
              <a:gd name="connsiteY582" fmla="*/ 2609850 h 2952750"/>
              <a:gd name="connsiteX583" fmla="*/ 2629419 w 12027418"/>
              <a:gd name="connsiteY583" fmla="*/ 2794000 h 2952750"/>
              <a:gd name="connsiteX584" fmla="*/ 2673869 w 12027418"/>
              <a:gd name="connsiteY584" fmla="*/ 2927350 h 2952750"/>
              <a:gd name="connsiteX585" fmla="*/ 2565919 w 12027418"/>
              <a:gd name="connsiteY585" fmla="*/ 2940050 h 2952750"/>
              <a:gd name="connsiteX586" fmla="*/ 2534169 w 12027418"/>
              <a:gd name="connsiteY586" fmla="*/ 2933700 h 2952750"/>
              <a:gd name="connsiteX587" fmla="*/ 2445269 w 12027418"/>
              <a:gd name="connsiteY587" fmla="*/ 2876550 h 2952750"/>
              <a:gd name="connsiteX588" fmla="*/ 2419869 w 12027418"/>
              <a:gd name="connsiteY588" fmla="*/ 2774950 h 2952750"/>
              <a:gd name="connsiteX589" fmla="*/ 2426219 w 12027418"/>
              <a:gd name="connsiteY589" fmla="*/ 2698750 h 2952750"/>
              <a:gd name="connsiteX590" fmla="*/ 2457969 w 12027418"/>
              <a:gd name="connsiteY590" fmla="*/ 2616200 h 2952750"/>
              <a:gd name="connsiteX591" fmla="*/ 2464319 w 12027418"/>
              <a:gd name="connsiteY591" fmla="*/ 2571750 h 2952750"/>
              <a:gd name="connsiteX592" fmla="*/ 2534169 w 12027418"/>
              <a:gd name="connsiteY592" fmla="*/ 2489200 h 2952750"/>
              <a:gd name="connsiteX593" fmla="*/ 2591319 w 12027418"/>
              <a:gd name="connsiteY593" fmla="*/ 2393950 h 2952750"/>
              <a:gd name="connsiteX594" fmla="*/ 2654819 w 12027418"/>
              <a:gd name="connsiteY594" fmla="*/ 2381250 h 2952750"/>
              <a:gd name="connsiteX595" fmla="*/ 2686569 w 12027418"/>
              <a:gd name="connsiteY595" fmla="*/ 2387600 h 2952750"/>
              <a:gd name="connsiteX596" fmla="*/ 5709168 w 12027418"/>
              <a:gd name="connsiteY596" fmla="*/ 2432050 h 2952750"/>
              <a:gd name="connsiteX597" fmla="*/ 5734568 w 12027418"/>
              <a:gd name="connsiteY597" fmla="*/ 2413000 h 2952750"/>
              <a:gd name="connsiteX598" fmla="*/ 5772668 w 12027418"/>
              <a:gd name="connsiteY598" fmla="*/ 2438400 h 2952750"/>
              <a:gd name="connsiteX599" fmla="*/ 5886968 w 12027418"/>
              <a:gd name="connsiteY599" fmla="*/ 2635250 h 2952750"/>
              <a:gd name="connsiteX600" fmla="*/ 5861568 w 12027418"/>
              <a:gd name="connsiteY600" fmla="*/ 2686050 h 2952750"/>
              <a:gd name="connsiteX601" fmla="*/ 5880618 w 12027418"/>
              <a:gd name="connsiteY601" fmla="*/ 2749550 h 2952750"/>
              <a:gd name="connsiteX602" fmla="*/ 5880618 w 12027418"/>
              <a:gd name="connsiteY602" fmla="*/ 2787650 h 2952750"/>
              <a:gd name="connsiteX603" fmla="*/ 5798068 w 12027418"/>
              <a:gd name="connsiteY603" fmla="*/ 2787650 h 2952750"/>
              <a:gd name="connsiteX604" fmla="*/ 5798068 w 12027418"/>
              <a:gd name="connsiteY604" fmla="*/ 2889250 h 2952750"/>
              <a:gd name="connsiteX605" fmla="*/ 5766318 w 12027418"/>
              <a:gd name="connsiteY605" fmla="*/ 2882900 h 2952750"/>
              <a:gd name="connsiteX606" fmla="*/ 5740918 w 12027418"/>
              <a:gd name="connsiteY606" fmla="*/ 2895600 h 2952750"/>
              <a:gd name="connsiteX607" fmla="*/ 5702818 w 12027418"/>
              <a:gd name="connsiteY607" fmla="*/ 2870200 h 2952750"/>
              <a:gd name="connsiteX608" fmla="*/ 5702818 w 12027418"/>
              <a:gd name="connsiteY608" fmla="*/ 2851150 h 2952750"/>
              <a:gd name="connsiteX609" fmla="*/ 5721868 w 12027418"/>
              <a:gd name="connsiteY609" fmla="*/ 2781300 h 2952750"/>
              <a:gd name="connsiteX610" fmla="*/ 5626618 w 12027418"/>
              <a:gd name="connsiteY610" fmla="*/ 2679700 h 2952750"/>
              <a:gd name="connsiteX611" fmla="*/ 5601218 w 12027418"/>
              <a:gd name="connsiteY611" fmla="*/ 2679700 h 2952750"/>
              <a:gd name="connsiteX612" fmla="*/ 5594868 w 12027418"/>
              <a:gd name="connsiteY612" fmla="*/ 2692400 h 2952750"/>
              <a:gd name="connsiteX613" fmla="*/ 5607568 w 12027418"/>
              <a:gd name="connsiteY613" fmla="*/ 2736850 h 2952750"/>
              <a:gd name="connsiteX614" fmla="*/ 5550418 w 12027418"/>
              <a:gd name="connsiteY614" fmla="*/ 2800350 h 2952750"/>
              <a:gd name="connsiteX615" fmla="*/ 5544068 w 12027418"/>
              <a:gd name="connsiteY615" fmla="*/ 2889250 h 2952750"/>
              <a:gd name="connsiteX616" fmla="*/ 5480568 w 12027418"/>
              <a:gd name="connsiteY616" fmla="*/ 2749550 h 2952750"/>
              <a:gd name="connsiteX617" fmla="*/ 5493268 w 12027418"/>
              <a:gd name="connsiteY617" fmla="*/ 2743200 h 2952750"/>
              <a:gd name="connsiteX618" fmla="*/ 5505968 w 12027418"/>
              <a:gd name="connsiteY618" fmla="*/ 2698750 h 2952750"/>
              <a:gd name="connsiteX619" fmla="*/ 5493268 w 12027418"/>
              <a:gd name="connsiteY619" fmla="*/ 2622550 h 2952750"/>
              <a:gd name="connsiteX620" fmla="*/ 5512318 w 12027418"/>
              <a:gd name="connsiteY620" fmla="*/ 2641600 h 2952750"/>
              <a:gd name="connsiteX621" fmla="*/ 5531368 w 12027418"/>
              <a:gd name="connsiteY621" fmla="*/ 2584450 h 2952750"/>
              <a:gd name="connsiteX622" fmla="*/ 5499618 w 12027418"/>
              <a:gd name="connsiteY622" fmla="*/ 2565400 h 2952750"/>
              <a:gd name="connsiteX623" fmla="*/ 5512318 w 12027418"/>
              <a:gd name="connsiteY623" fmla="*/ 2546350 h 2952750"/>
              <a:gd name="connsiteX624" fmla="*/ 5518668 w 12027418"/>
              <a:gd name="connsiteY624" fmla="*/ 2565400 h 2952750"/>
              <a:gd name="connsiteX625" fmla="*/ 5550418 w 12027418"/>
              <a:gd name="connsiteY625" fmla="*/ 2520950 h 2952750"/>
              <a:gd name="connsiteX626" fmla="*/ 5671068 w 12027418"/>
              <a:gd name="connsiteY626" fmla="*/ 2368550 h 2952750"/>
              <a:gd name="connsiteX627" fmla="*/ 5709168 w 12027418"/>
              <a:gd name="connsiteY627" fmla="*/ 2432050 h 2952750"/>
              <a:gd name="connsiteX628" fmla="*/ 5417068 w 12027418"/>
              <a:gd name="connsiteY628" fmla="*/ 2413000 h 2952750"/>
              <a:gd name="connsiteX629" fmla="*/ 5353568 w 12027418"/>
              <a:gd name="connsiteY629" fmla="*/ 2374900 h 2952750"/>
              <a:gd name="connsiteX630" fmla="*/ 5378968 w 12027418"/>
              <a:gd name="connsiteY630" fmla="*/ 2368550 h 2952750"/>
              <a:gd name="connsiteX631" fmla="*/ 5417068 w 12027418"/>
              <a:gd name="connsiteY631" fmla="*/ 2413000 h 2952750"/>
              <a:gd name="connsiteX632" fmla="*/ 4502668 w 12027418"/>
              <a:gd name="connsiteY632" fmla="*/ 2374900 h 2952750"/>
              <a:gd name="connsiteX633" fmla="*/ 4509018 w 12027418"/>
              <a:gd name="connsiteY633" fmla="*/ 2393950 h 2952750"/>
              <a:gd name="connsiteX634" fmla="*/ 4477268 w 12027418"/>
              <a:gd name="connsiteY634" fmla="*/ 2368550 h 2952750"/>
              <a:gd name="connsiteX635" fmla="*/ 4502668 w 12027418"/>
              <a:gd name="connsiteY635" fmla="*/ 2374900 h 2952750"/>
              <a:gd name="connsiteX636" fmla="*/ 10966969 w 12027418"/>
              <a:gd name="connsiteY636" fmla="*/ 2368550 h 2952750"/>
              <a:gd name="connsiteX637" fmla="*/ 10941569 w 12027418"/>
              <a:gd name="connsiteY637" fmla="*/ 2381250 h 2952750"/>
              <a:gd name="connsiteX638" fmla="*/ 10941569 w 12027418"/>
              <a:gd name="connsiteY638" fmla="*/ 2362200 h 2952750"/>
              <a:gd name="connsiteX639" fmla="*/ 10966969 w 12027418"/>
              <a:gd name="connsiteY639" fmla="*/ 2368550 h 2952750"/>
              <a:gd name="connsiteX640" fmla="*/ 10706619 w 12027418"/>
              <a:gd name="connsiteY640" fmla="*/ 2362200 h 2952750"/>
              <a:gd name="connsiteX641" fmla="*/ 10719319 w 12027418"/>
              <a:gd name="connsiteY641" fmla="*/ 2374900 h 2952750"/>
              <a:gd name="connsiteX642" fmla="*/ 10687569 w 12027418"/>
              <a:gd name="connsiteY642" fmla="*/ 2362200 h 2952750"/>
              <a:gd name="connsiteX643" fmla="*/ 10706619 w 12027418"/>
              <a:gd name="connsiteY643" fmla="*/ 2362200 h 2952750"/>
              <a:gd name="connsiteX644" fmla="*/ 7588769 w 12027418"/>
              <a:gd name="connsiteY644" fmla="*/ 2425700 h 2952750"/>
              <a:gd name="connsiteX645" fmla="*/ 7569719 w 12027418"/>
              <a:gd name="connsiteY645" fmla="*/ 2425700 h 2952750"/>
              <a:gd name="connsiteX646" fmla="*/ 7614169 w 12027418"/>
              <a:gd name="connsiteY646" fmla="*/ 2362200 h 2952750"/>
              <a:gd name="connsiteX647" fmla="*/ 7588769 w 12027418"/>
              <a:gd name="connsiteY647" fmla="*/ 2425700 h 2952750"/>
              <a:gd name="connsiteX648" fmla="*/ 7385569 w 12027418"/>
              <a:gd name="connsiteY648" fmla="*/ 2362200 h 2952750"/>
              <a:gd name="connsiteX649" fmla="*/ 7385569 w 12027418"/>
              <a:gd name="connsiteY649" fmla="*/ 2387600 h 2952750"/>
              <a:gd name="connsiteX650" fmla="*/ 7385569 w 12027418"/>
              <a:gd name="connsiteY650" fmla="*/ 2393950 h 2952750"/>
              <a:gd name="connsiteX651" fmla="*/ 7385569 w 12027418"/>
              <a:gd name="connsiteY651" fmla="*/ 2362200 h 2952750"/>
              <a:gd name="connsiteX652" fmla="*/ 6915669 w 12027418"/>
              <a:gd name="connsiteY652" fmla="*/ 2393950 h 2952750"/>
              <a:gd name="connsiteX653" fmla="*/ 6896619 w 12027418"/>
              <a:gd name="connsiteY653" fmla="*/ 2425700 h 2952750"/>
              <a:gd name="connsiteX654" fmla="*/ 6858519 w 12027418"/>
              <a:gd name="connsiteY654" fmla="*/ 2425700 h 2952750"/>
              <a:gd name="connsiteX655" fmla="*/ 6877569 w 12027418"/>
              <a:gd name="connsiteY655" fmla="*/ 2362200 h 2952750"/>
              <a:gd name="connsiteX656" fmla="*/ 6915669 w 12027418"/>
              <a:gd name="connsiteY656" fmla="*/ 2393950 h 2952750"/>
              <a:gd name="connsiteX657" fmla="*/ 3677168 w 12027418"/>
              <a:gd name="connsiteY657" fmla="*/ 2362200 h 2952750"/>
              <a:gd name="connsiteX658" fmla="*/ 3683518 w 12027418"/>
              <a:gd name="connsiteY658" fmla="*/ 2381250 h 2952750"/>
              <a:gd name="connsiteX659" fmla="*/ 3677168 w 12027418"/>
              <a:gd name="connsiteY659" fmla="*/ 2362200 h 2952750"/>
              <a:gd name="connsiteX660" fmla="*/ 1334018 w 12027418"/>
              <a:gd name="connsiteY660" fmla="*/ 2362200 h 2952750"/>
              <a:gd name="connsiteX661" fmla="*/ 1327668 w 12027418"/>
              <a:gd name="connsiteY661" fmla="*/ 2362200 h 2952750"/>
              <a:gd name="connsiteX662" fmla="*/ 1334018 w 12027418"/>
              <a:gd name="connsiteY662" fmla="*/ 2362200 h 2952750"/>
              <a:gd name="connsiteX663" fmla="*/ 10363719 w 12027418"/>
              <a:gd name="connsiteY663" fmla="*/ 2419350 h 2952750"/>
              <a:gd name="connsiteX664" fmla="*/ 10484369 w 12027418"/>
              <a:gd name="connsiteY664" fmla="*/ 2419350 h 2952750"/>
              <a:gd name="connsiteX665" fmla="*/ 10585969 w 12027418"/>
              <a:gd name="connsiteY665" fmla="*/ 2438400 h 2952750"/>
              <a:gd name="connsiteX666" fmla="*/ 10706619 w 12027418"/>
              <a:gd name="connsiteY666" fmla="*/ 2470150 h 2952750"/>
              <a:gd name="connsiteX667" fmla="*/ 10751069 w 12027418"/>
              <a:gd name="connsiteY667" fmla="*/ 2520950 h 2952750"/>
              <a:gd name="connsiteX668" fmla="*/ 10795519 w 12027418"/>
              <a:gd name="connsiteY668" fmla="*/ 2527300 h 2952750"/>
              <a:gd name="connsiteX669" fmla="*/ 10757419 w 12027418"/>
              <a:gd name="connsiteY669" fmla="*/ 2546350 h 2952750"/>
              <a:gd name="connsiteX670" fmla="*/ 10674869 w 12027418"/>
              <a:gd name="connsiteY670" fmla="*/ 2463800 h 2952750"/>
              <a:gd name="connsiteX671" fmla="*/ 10357369 w 12027418"/>
              <a:gd name="connsiteY671" fmla="*/ 2413000 h 2952750"/>
              <a:gd name="connsiteX672" fmla="*/ 10293869 w 12027418"/>
              <a:gd name="connsiteY672" fmla="*/ 2355850 h 2952750"/>
              <a:gd name="connsiteX673" fmla="*/ 10363719 w 12027418"/>
              <a:gd name="connsiteY673" fmla="*/ 2419350 h 2952750"/>
              <a:gd name="connsiteX674" fmla="*/ 9785869 w 12027418"/>
              <a:gd name="connsiteY674" fmla="*/ 2387600 h 2952750"/>
              <a:gd name="connsiteX675" fmla="*/ 9741419 w 12027418"/>
              <a:gd name="connsiteY675" fmla="*/ 2387600 h 2952750"/>
              <a:gd name="connsiteX676" fmla="*/ 9735069 w 12027418"/>
              <a:gd name="connsiteY676" fmla="*/ 2368550 h 2952750"/>
              <a:gd name="connsiteX677" fmla="*/ 9785869 w 12027418"/>
              <a:gd name="connsiteY677" fmla="*/ 2355850 h 2952750"/>
              <a:gd name="connsiteX678" fmla="*/ 9785869 w 12027418"/>
              <a:gd name="connsiteY678" fmla="*/ 2387600 h 2952750"/>
              <a:gd name="connsiteX679" fmla="*/ 7004569 w 12027418"/>
              <a:gd name="connsiteY679" fmla="*/ 2362200 h 2952750"/>
              <a:gd name="connsiteX680" fmla="*/ 6985519 w 12027418"/>
              <a:gd name="connsiteY680" fmla="*/ 2355850 h 2952750"/>
              <a:gd name="connsiteX681" fmla="*/ 7004569 w 12027418"/>
              <a:gd name="connsiteY681" fmla="*/ 2362200 h 2952750"/>
              <a:gd name="connsiteX682" fmla="*/ 235468 w 12027418"/>
              <a:gd name="connsiteY682" fmla="*/ 2362200 h 2952750"/>
              <a:gd name="connsiteX683" fmla="*/ 241818 w 12027418"/>
              <a:gd name="connsiteY683" fmla="*/ 2349500 h 2952750"/>
              <a:gd name="connsiteX684" fmla="*/ 235468 w 12027418"/>
              <a:gd name="connsiteY684" fmla="*/ 2362200 h 2952750"/>
              <a:gd name="connsiteX685" fmla="*/ 11925819 w 12027418"/>
              <a:gd name="connsiteY685" fmla="*/ 2387600 h 2952750"/>
              <a:gd name="connsiteX686" fmla="*/ 11938519 w 12027418"/>
              <a:gd name="connsiteY686" fmla="*/ 2355850 h 2952750"/>
              <a:gd name="connsiteX687" fmla="*/ 12027419 w 12027418"/>
              <a:gd name="connsiteY687" fmla="*/ 2413000 h 2952750"/>
              <a:gd name="connsiteX688" fmla="*/ 12027419 w 12027418"/>
              <a:gd name="connsiteY688" fmla="*/ 2597150 h 2952750"/>
              <a:gd name="connsiteX689" fmla="*/ 12014719 w 12027418"/>
              <a:gd name="connsiteY689" fmla="*/ 2635250 h 2952750"/>
              <a:gd name="connsiteX690" fmla="*/ 12027419 w 12027418"/>
              <a:gd name="connsiteY690" fmla="*/ 2698750 h 2952750"/>
              <a:gd name="connsiteX691" fmla="*/ 12008369 w 12027418"/>
              <a:gd name="connsiteY691" fmla="*/ 2698750 h 2952750"/>
              <a:gd name="connsiteX692" fmla="*/ 11951219 w 12027418"/>
              <a:gd name="connsiteY692" fmla="*/ 2641600 h 2952750"/>
              <a:gd name="connsiteX693" fmla="*/ 11970269 w 12027418"/>
              <a:gd name="connsiteY693" fmla="*/ 2641600 h 2952750"/>
              <a:gd name="connsiteX694" fmla="*/ 11963919 w 12027418"/>
              <a:gd name="connsiteY694" fmla="*/ 2622550 h 2952750"/>
              <a:gd name="connsiteX695" fmla="*/ 12021069 w 12027418"/>
              <a:gd name="connsiteY695" fmla="*/ 2552700 h 2952750"/>
              <a:gd name="connsiteX696" fmla="*/ 12002019 w 12027418"/>
              <a:gd name="connsiteY696" fmla="*/ 2533650 h 2952750"/>
              <a:gd name="connsiteX697" fmla="*/ 11982969 w 12027418"/>
              <a:gd name="connsiteY697" fmla="*/ 2559050 h 2952750"/>
              <a:gd name="connsiteX698" fmla="*/ 11862319 w 12027418"/>
              <a:gd name="connsiteY698" fmla="*/ 2406650 h 2952750"/>
              <a:gd name="connsiteX699" fmla="*/ 11805169 w 12027418"/>
              <a:gd name="connsiteY699" fmla="*/ 2451100 h 2952750"/>
              <a:gd name="connsiteX700" fmla="*/ 11817869 w 12027418"/>
              <a:gd name="connsiteY700" fmla="*/ 2470150 h 2952750"/>
              <a:gd name="connsiteX701" fmla="*/ 11805169 w 12027418"/>
              <a:gd name="connsiteY701" fmla="*/ 2501900 h 2952750"/>
              <a:gd name="connsiteX702" fmla="*/ 11836919 w 12027418"/>
              <a:gd name="connsiteY702" fmla="*/ 2533650 h 2952750"/>
              <a:gd name="connsiteX703" fmla="*/ 11862319 w 12027418"/>
              <a:gd name="connsiteY703" fmla="*/ 2578100 h 2952750"/>
              <a:gd name="connsiteX704" fmla="*/ 11779769 w 12027418"/>
              <a:gd name="connsiteY704" fmla="*/ 2508250 h 2952750"/>
              <a:gd name="connsiteX705" fmla="*/ 11792469 w 12027418"/>
              <a:gd name="connsiteY705" fmla="*/ 2406650 h 2952750"/>
              <a:gd name="connsiteX706" fmla="*/ 11792469 w 12027418"/>
              <a:gd name="connsiteY706" fmla="*/ 2393950 h 2952750"/>
              <a:gd name="connsiteX707" fmla="*/ 11849619 w 12027418"/>
              <a:gd name="connsiteY707" fmla="*/ 2336800 h 2952750"/>
              <a:gd name="connsiteX708" fmla="*/ 11925819 w 12027418"/>
              <a:gd name="connsiteY708" fmla="*/ 2387600 h 2952750"/>
              <a:gd name="connsiteX709" fmla="*/ 9036569 w 12027418"/>
              <a:gd name="connsiteY709" fmla="*/ 2432050 h 2952750"/>
              <a:gd name="connsiteX710" fmla="*/ 9011169 w 12027418"/>
              <a:gd name="connsiteY710" fmla="*/ 2552700 h 2952750"/>
              <a:gd name="connsiteX711" fmla="*/ 9023869 w 12027418"/>
              <a:gd name="connsiteY711" fmla="*/ 2603500 h 2952750"/>
              <a:gd name="connsiteX712" fmla="*/ 8985769 w 12027418"/>
              <a:gd name="connsiteY712" fmla="*/ 2603500 h 2952750"/>
              <a:gd name="connsiteX713" fmla="*/ 8979419 w 12027418"/>
              <a:gd name="connsiteY713" fmla="*/ 2584450 h 2952750"/>
              <a:gd name="connsiteX714" fmla="*/ 8858769 w 12027418"/>
              <a:gd name="connsiteY714" fmla="*/ 2463800 h 2952750"/>
              <a:gd name="connsiteX715" fmla="*/ 8858769 w 12027418"/>
              <a:gd name="connsiteY715" fmla="*/ 2444750 h 2952750"/>
              <a:gd name="connsiteX716" fmla="*/ 8915919 w 12027418"/>
              <a:gd name="connsiteY716" fmla="*/ 2381250 h 2952750"/>
              <a:gd name="connsiteX717" fmla="*/ 8884169 w 12027418"/>
              <a:gd name="connsiteY717" fmla="*/ 2381250 h 2952750"/>
              <a:gd name="connsiteX718" fmla="*/ 8884169 w 12027418"/>
              <a:gd name="connsiteY718" fmla="*/ 2355850 h 2952750"/>
              <a:gd name="connsiteX719" fmla="*/ 8934969 w 12027418"/>
              <a:gd name="connsiteY719" fmla="*/ 2336800 h 2952750"/>
              <a:gd name="connsiteX720" fmla="*/ 9036569 w 12027418"/>
              <a:gd name="connsiteY720" fmla="*/ 2432050 h 2952750"/>
              <a:gd name="connsiteX721" fmla="*/ 6204468 w 12027418"/>
              <a:gd name="connsiteY721" fmla="*/ 2362200 h 2952750"/>
              <a:gd name="connsiteX722" fmla="*/ 6191768 w 12027418"/>
              <a:gd name="connsiteY722" fmla="*/ 2381250 h 2952750"/>
              <a:gd name="connsiteX723" fmla="*/ 6147318 w 12027418"/>
              <a:gd name="connsiteY723" fmla="*/ 2355850 h 2952750"/>
              <a:gd name="connsiteX724" fmla="*/ 6160018 w 12027418"/>
              <a:gd name="connsiteY724" fmla="*/ 2336800 h 2952750"/>
              <a:gd name="connsiteX725" fmla="*/ 6204468 w 12027418"/>
              <a:gd name="connsiteY725" fmla="*/ 2362200 h 2952750"/>
              <a:gd name="connsiteX726" fmla="*/ 5632968 w 12027418"/>
              <a:gd name="connsiteY726" fmla="*/ 2368550 h 2952750"/>
              <a:gd name="connsiteX727" fmla="*/ 5626618 w 12027418"/>
              <a:gd name="connsiteY727" fmla="*/ 2355850 h 2952750"/>
              <a:gd name="connsiteX728" fmla="*/ 5658368 w 12027418"/>
              <a:gd name="connsiteY728" fmla="*/ 2336800 h 2952750"/>
              <a:gd name="connsiteX729" fmla="*/ 5632968 w 12027418"/>
              <a:gd name="connsiteY729" fmla="*/ 2368550 h 2952750"/>
              <a:gd name="connsiteX730" fmla="*/ 10236719 w 12027418"/>
              <a:gd name="connsiteY730" fmla="*/ 2349500 h 2952750"/>
              <a:gd name="connsiteX731" fmla="*/ 10204969 w 12027418"/>
              <a:gd name="connsiteY731" fmla="*/ 2387600 h 2952750"/>
              <a:gd name="connsiteX732" fmla="*/ 10230369 w 12027418"/>
              <a:gd name="connsiteY732" fmla="*/ 2330450 h 2952750"/>
              <a:gd name="connsiteX733" fmla="*/ 10236719 w 12027418"/>
              <a:gd name="connsiteY733" fmla="*/ 2349500 h 2952750"/>
              <a:gd name="connsiteX734" fmla="*/ 4921768 w 12027418"/>
              <a:gd name="connsiteY734" fmla="*/ 2336800 h 2952750"/>
              <a:gd name="connsiteX735" fmla="*/ 4921768 w 12027418"/>
              <a:gd name="connsiteY735" fmla="*/ 2355850 h 2952750"/>
              <a:gd name="connsiteX736" fmla="*/ 4909068 w 12027418"/>
              <a:gd name="connsiteY736" fmla="*/ 2330450 h 2952750"/>
              <a:gd name="connsiteX737" fmla="*/ 4921768 w 12027418"/>
              <a:gd name="connsiteY737" fmla="*/ 2336800 h 2952750"/>
              <a:gd name="connsiteX738" fmla="*/ 9512819 w 12027418"/>
              <a:gd name="connsiteY738" fmla="*/ 2451100 h 2952750"/>
              <a:gd name="connsiteX739" fmla="*/ 9563619 w 12027418"/>
              <a:gd name="connsiteY739" fmla="*/ 2527300 h 2952750"/>
              <a:gd name="connsiteX740" fmla="*/ 9481069 w 12027418"/>
              <a:gd name="connsiteY740" fmla="*/ 2324100 h 2952750"/>
              <a:gd name="connsiteX741" fmla="*/ 9512819 w 12027418"/>
              <a:gd name="connsiteY741" fmla="*/ 2451100 h 2952750"/>
              <a:gd name="connsiteX742" fmla="*/ 9550919 w 12027418"/>
              <a:gd name="connsiteY742" fmla="*/ 2400300 h 2952750"/>
              <a:gd name="connsiteX743" fmla="*/ 9576319 w 12027418"/>
              <a:gd name="connsiteY743" fmla="*/ 2317750 h 2952750"/>
              <a:gd name="connsiteX744" fmla="*/ 9550919 w 12027418"/>
              <a:gd name="connsiteY744" fmla="*/ 2400300 h 2952750"/>
              <a:gd name="connsiteX745" fmla="*/ 1994418 w 12027418"/>
              <a:gd name="connsiteY745" fmla="*/ 2381250 h 2952750"/>
              <a:gd name="connsiteX746" fmla="*/ 2038868 w 12027418"/>
              <a:gd name="connsiteY746" fmla="*/ 2317750 h 2952750"/>
              <a:gd name="connsiteX747" fmla="*/ 1994418 w 12027418"/>
              <a:gd name="connsiteY747" fmla="*/ 2381250 h 2952750"/>
              <a:gd name="connsiteX748" fmla="*/ 6858519 w 12027418"/>
              <a:gd name="connsiteY748" fmla="*/ 2311400 h 2952750"/>
              <a:gd name="connsiteX749" fmla="*/ 6852169 w 12027418"/>
              <a:gd name="connsiteY749" fmla="*/ 2311400 h 2952750"/>
              <a:gd name="connsiteX750" fmla="*/ 6858519 w 12027418"/>
              <a:gd name="connsiteY750" fmla="*/ 2311400 h 2952750"/>
              <a:gd name="connsiteX751" fmla="*/ 6458468 w 12027418"/>
              <a:gd name="connsiteY751" fmla="*/ 2311400 h 2952750"/>
              <a:gd name="connsiteX752" fmla="*/ 6528319 w 12027418"/>
              <a:gd name="connsiteY752" fmla="*/ 2419350 h 2952750"/>
              <a:gd name="connsiteX753" fmla="*/ 6617219 w 12027418"/>
              <a:gd name="connsiteY753" fmla="*/ 2432050 h 2952750"/>
              <a:gd name="connsiteX754" fmla="*/ 6560069 w 12027418"/>
              <a:gd name="connsiteY754" fmla="*/ 2489200 h 2952750"/>
              <a:gd name="connsiteX755" fmla="*/ 6515619 w 12027418"/>
              <a:gd name="connsiteY755" fmla="*/ 2495550 h 2952750"/>
              <a:gd name="connsiteX756" fmla="*/ 6388618 w 12027418"/>
              <a:gd name="connsiteY756" fmla="*/ 2743200 h 2952750"/>
              <a:gd name="connsiteX757" fmla="*/ 6350518 w 12027418"/>
              <a:gd name="connsiteY757" fmla="*/ 2749550 h 2952750"/>
              <a:gd name="connsiteX758" fmla="*/ 6337818 w 12027418"/>
              <a:gd name="connsiteY758" fmla="*/ 2768600 h 2952750"/>
              <a:gd name="connsiteX759" fmla="*/ 6293368 w 12027418"/>
              <a:gd name="connsiteY759" fmla="*/ 2787650 h 2952750"/>
              <a:gd name="connsiteX760" fmla="*/ 6255268 w 12027418"/>
              <a:gd name="connsiteY760" fmla="*/ 2743200 h 2952750"/>
              <a:gd name="connsiteX761" fmla="*/ 6255268 w 12027418"/>
              <a:gd name="connsiteY761" fmla="*/ 2698750 h 2952750"/>
              <a:gd name="connsiteX762" fmla="*/ 6229868 w 12027418"/>
              <a:gd name="connsiteY762" fmla="*/ 2673350 h 2952750"/>
              <a:gd name="connsiteX763" fmla="*/ 6223518 w 12027418"/>
              <a:gd name="connsiteY763" fmla="*/ 2647950 h 2952750"/>
              <a:gd name="connsiteX764" fmla="*/ 6179068 w 12027418"/>
              <a:gd name="connsiteY764" fmla="*/ 2609850 h 2952750"/>
              <a:gd name="connsiteX765" fmla="*/ 6179068 w 12027418"/>
              <a:gd name="connsiteY765" fmla="*/ 2590800 h 2952750"/>
              <a:gd name="connsiteX766" fmla="*/ 6280668 w 12027418"/>
              <a:gd name="connsiteY766" fmla="*/ 2514600 h 2952750"/>
              <a:gd name="connsiteX767" fmla="*/ 6255268 w 12027418"/>
              <a:gd name="connsiteY767" fmla="*/ 2495550 h 2952750"/>
              <a:gd name="connsiteX768" fmla="*/ 6261618 w 12027418"/>
              <a:gd name="connsiteY768" fmla="*/ 2470150 h 2952750"/>
              <a:gd name="connsiteX769" fmla="*/ 6299718 w 12027418"/>
              <a:gd name="connsiteY769" fmla="*/ 2470150 h 2952750"/>
              <a:gd name="connsiteX770" fmla="*/ 6388618 w 12027418"/>
              <a:gd name="connsiteY770" fmla="*/ 2495550 h 2952750"/>
              <a:gd name="connsiteX771" fmla="*/ 6426718 w 12027418"/>
              <a:gd name="connsiteY771" fmla="*/ 2495550 h 2952750"/>
              <a:gd name="connsiteX772" fmla="*/ 6426718 w 12027418"/>
              <a:gd name="connsiteY772" fmla="*/ 2425700 h 2952750"/>
              <a:gd name="connsiteX773" fmla="*/ 6318768 w 12027418"/>
              <a:gd name="connsiteY773" fmla="*/ 2425700 h 2952750"/>
              <a:gd name="connsiteX774" fmla="*/ 6388618 w 12027418"/>
              <a:gd name="connsiteY774" fmla="*/ 2374900 h 2952750"/>
              <a:gd name="connsiteX775" fmla="*/ 6464818 w 12027418"/>
              <a:gd name="connsiteY775" fmla="*/ 2432050 h 2952750"/>
              <a:gd name="connsiteX776" fmla="*/ 6483869 w 12027418"/>
              <a:gd name="connsiteY776" fmla="*/ 2425700 h 2952750"/>
              <a:gd name="connsiteX777" fmla="*/ 6426718 w 12027418"/>
              <a:gd name="connsiteY777" fmla="*/ 2349500 h 2952750"/>
              <a:gd name="connsiteX778" fmla="*/ 6439418 w 12027418"/>
              <a:gd name="connsiteY778" fmla="*/ 2311400 h 2952750"/>
              <a:gd name="connsiteX779" fmla="*/ 6458468 w 12027418"/>
              <a:gd name="connsiteY779" fmla="*/ 2311400 h 2952750"/>
              <a:gd name="connsiteX780" fmla="*/ 5423418 w 12027418"/>
              <a:gd name="connsiteY780" fmla="*/ 2355850 h 2952750"/>
              <a:gd name="connsiteX781" fmla="*/ 5353568 w 12027418"/>
              <a:gd name="connsiteY781" fmla="*/ 2311400 h 2952750"/>
              <a:gd name="connsiteX782" fmla="*/ 5423418 w 12027418"/>
              <a:gd name="connsiteY782" fmla="*/ 2355850 h 2952750"/>
              <a:gd name="connsiteX783" fmla="*/ 7061719 w 12027418"/>
              <a:gd name="connsiteY783" fmla="*/ 2305050 h 2952750"/>
              <a:gd name="connsiteX784" fmla="*/ 7074419 w 12027418"/>
              <a:gd name="connsiteY784" fmla="*/ 2324100 h 2952750"/>
              <a:gd name="connsiteX785" fmla="*/ 7055369 w 12027418"/>
              <a:gd name="connsiteY785" fmla="*/ 2330450 h 2952750"/>
              <a:gd name="connsiteX786" fmla="*/ 7042669 w 12027418"/>
              <a:gd name="connsiteY786" fmla="*/ 2305050 h 2952750"/>
              <a:gd name="connsiteX787" fmla="*/ 7061719 w 12027418"/>
              <a:gd name="connsiteY787" fmla="*/ 2305050 h 2952750"/>
              <a:gd name="connsiteX788" fmla="*/ 730768 w 12027418"/>
              <a:gd name="connsiteY788" fmla="*/ 2324100 h 2952750"/>
              <a:gd name="connsiteX789" fmla="*/ 622818 w 12027418"/>
              <a:gd name="connsiteY789" fmla="*/ 2381250 h 2952750"/>
              <a:gd name="connsiteX790" fmla="*/ 603768 w 12027418"/>
              <a:gd name="connsiteY790" fmla="*/ 2381250 h 2952750"/>
              <a:gd name="connsiteX791" fmla="*/ 559318 w 12027418"/>
              <a:gd name="connsiteY791" fmla="*/ 2311400 h 2952750"/>
              <a:gd name="connsiteX792" fmla="*/ 565668 w 12027418"/>
              <a:gd name="connsiteY792" fmla="*/ 2305050 h 2952750"/>
              <a:gd name="connsiteX793" fmla="*/ 629168 w 12027418"/>
              <a:gd name="connsiteY793" fmla="*/ 2343150 h 2952750"/>
              <a:gd name="connsiteX794" fmla="*/ 730768 w 12027418"/>
              <a:gd name="connsiteY794" fmla="*/ 2324100 h 2952750"/>
              <a:gd name="connsiteX795" fmla="*/ 10281169 w 12027418"/>
              <a:gd name="connsiteY795" fmla="*/ 2343150 h 2952750"/>
              <a:gd name="connsiteX796" fmla="*/ 10255769 w 12027418"/>
              <a:gd name="connsiteY796" fmla="*/ 2298700 h 2952750"/>
              <a:gd name="connsiteX797" fmla="*/ 10281169 w 12027418"/>
              <a:gd name="connsiteY797" fmla="*/ 2343150 h 2952750"/>
              <a:gd name="connsiteX798" fmla="*/ 7004569 w 12027418"/>
              <a:gd name="connsiteY798" fmla="*/ 2298700 h 2952750"/>
              <a:gd name="connsiteX799" fmla="*/ 7010919 w 12027418"/>
              <a:gd name="connsiteY799" fmla="*/ 2330450 h 2952750"/>
              <a:gd name="connsiteX800" fmla="*/ 6953769 w 12027418"/>
              <a:gd name="connsiteY800" fmla="*/ 2317750 h 2952750"/>
              <a:gd name="connsiteX801" fmla="*/ 6953769 w 12027418"/>
              <a:gd name="connsiteY801" fmla="*/ 2298700 h 2952750"/>
              <a:gd name="connsiteX802" fmla="*/ 7004569 w 12027418"/>
              <a:gd name="connsiteY802" fmla="*/ 2298700 h 2952750"/>
              <a:gd name="connsiteX803" fmla="*/ 9862069 w 12027418"/>
              <a:gd name="connsiteY803" fmla="*/ 2425700 h 2952750"/>
              <a:gd name="connsiteX804" fmla="*/ 9760469 w 12027418"/>
              <a:gd name="connsiteY804" fmla="*/ 2311400 h 2952750"/>
              <a:gd name="connsiteX805" fmla="*/ 9722369 w 12027418"/>
              <a:gd name="connsiteY805" fmla="*/ 2311400 h 2952750"/>
              <a:gd name="connsiteX806" fmla="*/ 9658869 w 12027418"/>
              <a:gd name="connsiteY806" fmla="*/ 2324100 h 2952750"/>
              <a:gd name="connsiteX807" fmla="*/ 9735069 w 12027418"/>
              <a:gd name="connsiteY807" fmla="*/ 2292350 h 2952750"/>
              <a:gd name="connsiteX808" fmla="*/ 9862069 w 12027418"/>
              <a:gd name="connsiteY808" fmla="*/ 2425700 h 2952750"/>
              <a:gd name="connsiteX809" fmla="*/ 946668 w 12027418"/>
              <a:gd name="connsiteY809" fmla="*/ 2317750 h 2952750"/>
              <a:gd name="connsiteX810" fmla="*/ 959368 w 12027418"/>
              <a:gd name="connsiteY810" fmla="*/ 2286000 h 2952750"/>
              <a:gd name="connsiteX811" fmla="*/ 959368 w 12027418"/>
              <a:gd name="connsiteY811" fmla="*/ 2305050 h 2952750"/>
              <a:gd name="connsiteX812" fmla="*/ 946668 w 12027418"/>
              <a:gd name="connsiteY812" fmla="*/ 2317750 h 2952750"/>
              <a:gd name="connsiteX813" fmla="*/ 10693919 w 12027418"/>
              <a:gd name="connsiteY813" fmla="*/ 2298700 h 2952750"/>
              <a:gd name="connsiteX814" fmla="*/ 10598669 w 12027418"/>
              <a:gd name="connsiteY814" fmla="*/ 2362200 h 2952750"/>
              <a:gd name="connsiteX815" fmla="*/ 10573269 w 12027418"/>
              <a:gd name="connsiteY815" fmla="*/ 2336800 h 2952750"/>
              <a:gd name="connsiteX816" fmla="*/ 10541519 w 12027418"/>
              <a:gd name="connsiteY816" fmla="*/ 2355850 h 2952750"/>
              <a:gd name="connsiteX817" fmla="*/ 10592319 w 12027418"/>
              <a:gd name="connsiteY817" fmla="*/ 2292350 h 2952750"/>
              <a:gd name="connsiteX818" fmla="*/ 10636769 w 12027418"/>
              <a:gd name="connsiteY818" fmla="*/ 2336800 h 2952750"/>
              <a:gd name="connsiteX819" fmla="*/ 10662169 w 12027418"/>
              <a:gd name="connsiteY819" fmla="*/ 2279650 h 2952750"/>
              <a:gd name="connsiteX820" fmla="*/ 10693919 w 12027418"/>
              <a:gd name="connsiteY820" fmla="*/ 2298700 h 2952750"/>
              <a:gd name="connsiteX821" fmla="*/ 10331969 w 12027418"/>
              <a:gd name="connsiteY821" fmla="*/ 2336800 h 2952750"/>
              <a:gd name="connsiteX822" fmla="*/ 10287519 w 12027418"/>
              <a:gd name="connsiteY822" fmla="*/ 2273300 h 2952750"/>
              <a:gd name="connsiteX823" fmla="*/ 10331969 w 12027418"/>
              <a:gd name="connsiteY823" fmla="*/ 2336800 h 2952750"/>
              <a:gd name="connsiteX824" fmla="*/ 6255268 w 12027418"/>
              <a:gd name="connsiteY824" fmla="*/ 2298700 h 2952750"/>
              <a:gd name="connsiteX825" fmla="*/ 6255268 w 12027418"/>
              <a:gd name="connsiteY825" fmla="*/ 2317750 h 2952750"/>
              <a:gd name="connsiteX826" fmla="*/ 6236218 w 12027418"/>
              <a:gd name="connsiteY826" fmla="*/ 2324100 h 2952750"/>
              <a:gd name="connsiteX827" fmla="*/ 6204468 w 12027418"/>
              <a:gd name="connsiteY827" fmla="*/ 2298700 h 2952750"/>
              <a:gd name="connsiteX828" fmla="*/ 6217168 w 12027418"/>
              <a:gd name="connsiteY828" fmla="*/ 2273300 h 2952750"/>
              <a:gd name="connsiteX829" fmla="*/ 6255268 w 12027418"/>
              <a:gd name="connsiteY829" fmla="*/ 2298700 h 2952750"/>
              <a:gd name="connsiteX830" fmla="*/ 1988068 w 12027418"/>
              <a:gd name="connsiteY830" fmla="*/ 2324100 h 2952750"/>
              <a:gd name="connsiteX831" fmla="*/ 1969018 w 12027418"/>
              <a:gd name="connsiteY831" fmla="*/ 2330450 h 2952750"/>
              <a:gd name="connsiteX832" fmla="*/ 1969018 w 12027418"/>
              <a:gd name="connsiteY832" fmla="*/ 2305050 h 2952750"/>
              <a:gd name="connsiteX833" fmla="*/ 1994418 w 12027418"/>
              <a:gd name="connsiteY833" fmla="*/ 2273300 h 2952750"/>
              <a:gd name="connsiteX834" fmla="*/ 1988068 w 12027418"/>
              <a:gd name="connsiteY834" fmla="*/ 2324100 h 2952750"/>
              <a:gd name="connsiteX835" fmla="*/ 3791468 w 12027418"/>
              <a:gd name="connsiteY835" fmla="*/ 2501900 h 2952750"/>
              <a:gd name="connsiteX836" fmla="*/ 3785118 w 12027418"/>
              <a:gd name="connsiteY836" fmla="*/ 2463800 h 2952750"/>
              <a:gd name="connsiteX837" fmla="*/ 3753368 w 12027418"/>
              <a:gd name="connsiteY837" fmla="*/ 2520950 h 2952750"/>
              <a:gd name="connsiteX838" fmla="*/ 3804168 w 12027418"/>
              <a:gd name="connsiteY838" fmla="*/ 2400300 h 2952750"/>
              <a:gd name="connsiteX839" fmla="*/ 3829568 w 12027418"/>
              <a:gd name="connsiteY839" fmla="*/ 2393950 h 2952750"/>
              <a:gd name="connsiteX840" fmla="*/ 3931168 w 12027418"/>
              <a:gd name="connsiteY840" fmla="*/ 2266950 h 2952750"/>
              <a:gd name="connsiteX841" fmla="*/ 3791468 w 12027418"/>
              <a:gd name="connsiteY841" fmla="*/ 2501900 h 2952750"/>
              <a:gd name="connsiteX842" fmla="*/ 6172718 w 12027418"/>
              <a:gd name="connsiteY842" fmla="*/ 2260600 h 2952750"/>
              <a:gd name="connsiteX843" fmla="*/ 6166368 w 12027418"/>
              <a:gd name="connsiteY843" fmla="*/ 2260600 h 2952750"/>
              <a:gd name="connsiteX844" fmla="*/ 6172718 w 12027418"/>
              <a:gd name="connsiteY844" fmla="*/ 2260600 h 2952750"/>
              <a:gd name="connsiteX845" fmla="*/ 9938269 w 12027418"/>
              <a:gd name="connsiteY845" fmla="*/ 2298700 h 2952750"/>
              <a:gd name="connsiteX846" fmla="*/ 9887469 w 12027418"/>
              <a:gd name="connsiteY846" fmla="*/ 2311400 h 2952750"/>
              <a:gd name="connsiteX847" fmla="*/ 9881119 w 12027418"/>
              <a:gd name="connsiteY847" fmla="*/ 2292350 h 2952750"/>
              <a:gd name="connsiteX848" fmla="*/ 9906519 w 12027418"/>
              <a:gd name="connsiteY848" fmla="*/ 2254250 h 2952750"/>
              <a:gd name="connsiteX849" fmla="*/ 9938269 w 12027418"/>
              <a:gd name="connsiteY849" fmla="*/ 2298700 h 2952750"/>
              <a:gd name="connsiteX850" fmla="*/ 8109469 w 12027418"/>
              <a:gd name="connsiteY850" fmla="*/ 2292350 h 2952750"/>
              <a:gd name="connsiteX851" fmla="*/ 8103119 w 12027418"/>
              <a:gd name="connsiteY851" fmla="*/ 2266950 h 2952750"/>
              <a:gd name="connsiteX852" fmla="*/ 8115819 w 12027418"/>
              <a:gd name="connsiteY852" fmla="*/ 2254250 h 2952750"/>
              <a:gd name="connsiteX853" fmla="*/ 8109469 w 12027418"/>
              <a:gd name="connsiteY853" fmla="*/ 2292350 h 2952750"/>
              <a:gd name="connsiteX854" fmla="*/ 7023619 w 12027418"/>
              <a:gd name="connsiteY854" fmla="*/ 2260600 h 2952750"/>
              <a:gd name="connsiteX855" fmla="*/ 6998219 w 12027418"/>
              <a:gd name="connsiteY855" fmla="*/ 2266950 h 2952750"/>
              <a:gd name="connsiteX856" fmla="*/ 6998219 w 12027418"/>
              <a:gd name="connsiteY856" fmla="*/ 2254250 h 2952750"/>
              <a:gd name="connsiteX857" fmla="*/ 7023619 w 12027418"/>
              <a:gd name="connsiteY857" fmla="*/ 2260600 h 2952750"/>
              <a:gd name="connsiteX858" fmla="*/ 3823218 w 12027418"/>
              <a:gd name="connsiteY858" fmla="*/ 2368550 h 2952750"/>
              <a:gd name="connsiteX859" fmla="*/ 3899418 w 12027418"/>
              <a:gd name="connsiteY859" fmla="*/ 2254250 h 2952750"/>
              <a:gd name="connsiteX860" fmla="*/ 3823218 w 12027418"/>
              <a:gd name="connsiteY860" fmla="*/ 2368550 h 2952750"/>
              <a:gd name="connsiteX861" fmla="*/ 1156218 w 12027418"/>
              <a:gd name="connsiteY861" fmla="*/ 2266950 h 2952750"/>
              <a:gd name="connsiteX862" fmla="*/ 1067318 w 12027418"/>
              <a:gd name="connsiteY862" fmla="*/ 2311400 h 2952750"/>
              <a:gd name="connsiteX863" fmla="*/ 1010168 w 12027418"/>
              <a:gd name="connsiteY863" fmla="*/ 2298700 h 2952750"/>
              <a:gd name="connsiteX864" fmla="*/ 1099068 w 12027418"/>
              <a:gd name="connsiteY864" fmla="*/ 2266950 h 2952750"/>
              <a:gd name="connsiteX865" fmla="*/ 1149868 w 12027418"/>
              <a:gd name="connsiteY865" fmla="*/ 2254250 h 2952750"/>
              <a:gd name="connsiteX866" fmla="*/ 1156218 w 12027418"/>
              <a:gd name="connsiteY866" fmla="*/ 2266950 h 2952750"/>
              <a:gd name="connsiteX867" fmla="*/ 7245869 w 12027418"/>
              <a:gd name="connsiteY867" fmla="*/ 2266950 h 2952750"/>
              <a:gd name="connsiteX868" fmla="*/ 7252219 w 12027418"/>
              <a:gd name="connsiteY868" fmla="*/ 2247900 h 2952750"/>
              <a:gd name="connsiteX869" fmla="*/ 7245869 w 12027418"/>
              <a:gd name="connsiteY869" fmla="*/ 2266950 h 2952750"/>
              <a:gd name="connsiteX870" fmla="*/ 10833619 w 12027418"/>
              <a:gd name="connsiteY870" fmla="*/ 2254250 h 2952750"/>
              <a:gd name="connsiteX871" fmla="*/ 10839969 w 12027418"/>
              <a:gd name="connsiteY871" fmla="*/ 2241550 h 2952750"/>
              <a:gd name="connsiteX872" fmla="*/ 10833619 w 12027418"/>
              <a:gd name="connsiteY872" fmla="*/ 2254250 h 2952750"/>
              <a:gd name="connsiteX873" fmla="*/ 6064768 w 12027418"/>
              <a:gd name="connsiteY873" fmla="*/ 2241550 h 2952750"/>
              <a:gd name="connsiteX874" fmla="*/ 6077468 w 12027418"/>
              <a:gd name="connsiteY874" fmla="*/ 2235200 h 2952750"/>
              <a:gd name="connsiteX875" fmla="*/ 6064768 w 12027418"/>
              <a:gd name="connsiteY875" fmla="*/ 2241550 h 2952750"/>
              <a:gd name="connsiteX876" fmla="*/ 7944369 w 12027418"/>
              <a:gd name="connsiteY876" fmla="*/ 2228850 h 2952750"/>
              <a:gd name="connsiteX877" fmla="*/ 7944369 w 12027418"/>
              <a:gd name="connsiteY877" fmla="*/ 2247900 h 2952750"/>
              <a:gd name="connsiteX878" fmla="*/ 7880869 w 12027418"/>
              <a:gd name="connsiteY878" fmla="*/ 2254250 h 2952750"/>
              <a:gd name="connsiteX879" fmla="*/ 7906269 w 12027418"/>
              <a:gd name="connsiteY879" fmla="*/ 2228850 h 2952750"/>
              <a:gd name="connsiteX880" fmla="*/ 7944369 w 12027418"/>
              <a:gd name="connsiteY880" fmla="*/ 2228850 h 2952750"/>
              <a:gd name="connsiteX881" fmla="*/ 3537468 w 12027418"/>
              <a:gd name="connsiteY881" fmla="*/ 2247900 h 2952750"/>
              <a:gd name="connsiteX882" fmla="*/ 3537468 w 12027418"/>
              <a:gd name="connsiteY882" fmla="*/ 2228850 h 2952750"/>
              <a:gd name="connsiteX883" fmla="*/ 3537468 w 12027418"/>
              <a:gd name="connsiteY883" fmla="*/ 2247900 h 2952750"/>
              <a:gd name="connsiteX884" fmla="*/ 3226318 w 12027418"/>
              <a:gd name="connsiteY884" fmla="*/ 2260600 h 2952750"/>
              <a:gd name="connsiteX885" fmla="*/ 3200919 w 12027418"/>
              <a:gd name="connsiteY885" fmla="*/ 2273300 h 2952750"/>
              <a:gd name="connsiteX886" fmla="*/ 3207269 w 12027418"/>
              <a:gd name="connsiteY886" fmla="*/ 2228850 h 2952750"/>
              <a:gd name="connsiteX887" fmla="*/ 3226318 w 12027418"/>
              <a:gd name="connsiteY887" fmla="*/ 2260600 h 2952750"/>
              <a:gd name="connsiteX888" fmla="*/ 3099319 w 12027418"/>
              <a:gd name="connsiteY888" fmla="*/ 2273300 h 2952750"/>
              <a:gd name="connsiteX889" fmla="*/ 3080269 w 12027418"/>
              <a:gd name="connsiteY889" fmla="*/ 2228850 h 2952750"/>
              <a:gd name="connsiteX890" fmla="*/ 3105669 w 12027418"/>
              <a:gd name="connsiteY890" fmla="*/ 2228850 h 2952750"/>
              <a:gd name="connsiteX891" fmla="*/ 3099319 w 12027418"/>
              <a:gd name="connsiteY891" fmla="*/ 2273300 h 2952750"/>
              <a:gd name="connsiteX892" fmla="*/ 3048519 w 12027418"/>
              <a:gd name="connsiteY892" fmla="*/ 2254250 h 2952750"/>
              <a:gd name="connsiteX893" fmla="*/ 3035819 w 12027418"/>
              <a:gd name="connsiteY893" fmla="*/ 2286000 h 2952750"/>
              <a:gd name="connsiteX894" fmla="*/ 3023119 w 12027418"/>
              <a:gd name="connsiteY894" fmla="*/ 2247900 h 2952750"/>
              <a:gd name="connsiteX895" fmla="*/ 3048519 w 12027418"/>
              <a:gd name="connsiteY895" fmla="*/ 2228850 h 2952750"/>
              <a:gd name="connsiteX896" fmla="*/ 3048519 w 12027418"/>
              <a:gd name="connsiteY896" fmla="*/ 2254250 h 2952750"/>
              <a:gd name="connsiteX897" fmla="*/ 2997719 w 12027418"/>
              <a:gd name="connsiteY897" fmla="*/ 2228850 h 2952750"/>
              <a:gd name="connsiteX898" fmla="*/ 2978669 w 12027418"/>
              <a:gd name="connsiteY898" fmla="*/ 2279650 h 2952750"/>
              <a:gd name="connsiteX899" fmla="*/ 2978669 w 12027418"/>
              <a:gd name="connsiteY899" fmla="*/ 2228850 h 2952750"/>
              <a:gd name="connsiteX900" fmla="*/ 2997719 w 12027418"/>
              <a:gd name="connsiteY900" fmla="*/ 2228850 h 2952750"/>
              <a:gd name="connsiteX901" fmla="*/ 3169169 w 12027418"/>
              <a:gd name="connsiteY901" fmla="*/ 2235200 h 2952750"/>
              <a:gd name="connsiteX902" fmla="*/ 3150119 w 12027418"/>
              <a:gd name="connsiteY902" fmla="*/ 2279650 h 2952750"/>
              <a:gd name="connsiteX903" fmla="*/ 3143769 w 12027418"/>
              <a:gd name="connsiteY903" fmla="*/ 2247900 h 2952750"/>
              <a:gd name="connsiteX904" fmla="*/ 3156469 w 12027418"/>
              <a:gd name="connsiteY904" fmla="*/ 2222500 h 2952750"/>
              <a:gd name="connsiteX905" fmla="*/ 3169169 w 12027418"/>
              <a:gd name="connsiteY905" fmla="*/ 2235200 h 2952750"/>
              <a:gd name="connsiteX906" fmla="*/ 1930918 w 12027418"/>
              <a:gd name="connsiteY906" fmla="*/ 2235200 h 2952750"/>
              <a:gd name="connsiteX907" fmla="*/ 1937268 w 12027418"/>
              <a:gd name="connsiteY907" fmla="*/ 2222500 h 2952750"/>
              <a:gd name="connsiteX908" fmla="*/ 1930918 w 12027418"/>
              <a:gd name="connsiteY908" fmla="*/ 2235200 h 2952750"/>
              <a:gd name="connsiteX909" fmla="*/ 10262119 w 12027418"/>
              <a:gd name="connsiteY909" fmla="*/ 2266950 h 2952750"/>
              <a:gd name="connsiteX910" fmla="*/ 10262119 w 12027418"/>
              <a:gd name="connsiteY910" fmla="*/ 2216150 h 2952750"/>
              <a:gd name="connsiteX911" fmla="*/ 10262119 w 12027418"/>
              <a:gd name="connsiteY911" fmla="*/ 2266950 h 2952750"/>
              <a:gd name="connsiteX912" fmla="*/ 4851918 w 12027418"/>
              <a:gd name="connsiteY912" fmla="*/ 2228850 h 2952750"/>
              <a:gd name="connsiteX913" fmla="*/ 4832868 w 12027418"/>
              <a:gd name="connsiteY913" fmla="*/ 2216150 h 2952750"/>
              <a:gd name="connsiteX914" fmla="*/ 4851918 w 12027418"/>
              <a:gd name="connsiteY914" fmla="*/ 2228850 h 2952750"/>
              <a:gd name="connsiteX915" fmla="*/ 6045718 w 12027418"/>
              <a:gd name="connsiteY915" fmla="*/ 2279650 h 2952750"/>
              <a:gd name="connsiteX916" fmla="*/ 6007618 w 12027418"/>
              <a:gd name="connsiteY916" fmla="*/ 2317750 h 2952750"/>
              <a:gd name="connsiteX917" fmla="*/ 5975868 w 12027418"/>
              <a:gd name="connsiteY917" fmla="*/ 2279650 h 2952750"/>
              <a:gd name="connsiteX918" fmla="*/ 6039368 w 12027418"/>
              <a:gd name="connsiteY918" fmla="*/ 2203450 h 2952750"/>
              <a:gd name="connsiteX919" fmla="*/ 6045718 w 12027418"/>
              <a:gd name="connsiteY919" fmla="*/ 2279650 h 2952750"/>
              <a:gd name="connsiteX920" fmla="*/ 616468 w 12027418"/>
              <a:gd name="connsiteY920" fmla="*/ 2216150 h 2952750"/>
              <a:gd name="connsiteX921" fmla="*/ 572018 w 12027418"/>
              <a:gd name="connsiteY921" fmla="*/ 2241550 h 2952750"/>
              <a:gd name="connsiteX922" fmla="*/ 584718 w 12027418"/>
              <a:gd name="connsiteY922" fmla="*/ 2247900 h 2952750"/>
              <a:gd name="connsiteX923" fmla="*/ 648218 w 12027418"/>
              <a:gd name="connsiteY923" fmla="*/ 2228850 h 2952750"/>
              <a:gd name="connsiteX924" fmla="*/ 673618 w 12027418"/>
              <a:gd name="connsiteY924" fmla="*/ 2203450 h 2952750"/>
              <a:gd name="connsiteX925" fmla="*/ 699018 w 12027418"/>
              <a:gd name="connsiteY925" fmla="*/ 2228850 h 2952750"/>
              <a:gd name="connsiteX926" fmla="*/ 610118 w 12027418"/>
              <a:gd name="connsiteY926" fmla="*/ 2286000 h 2952750"/>
              <a:gd name="connsiteX927" fmla="*/ 559318 w 12027418"/>
              <a:gd name="connsiteY927" fmla="*/ 2222500 h 2952750"/>
              <a:gd name="connsiteX928" fmla="*/ 597418 w 12027418"/>
              <a:gd name="connsiteY928" fmla="*/ 2197100 h 2952750"/>
              <a:gd name="connsiteX929" fmla="*/ 616468 w 12027418"/>
              <a:gd name="connsiteY929" fmla="*/ 2216150 h 2952750"/>
              <a:gd name="connsiteX930" fmla="*/ 9004819 w 12027418"/>
              <a:gd name="connsiteY930" fmla="*/ 2241550 h 2952750"/>
              <a:gd name="connsiteX931" fmla="*/ 8985769 w 12027418"/>
              <a:gd name="connsiteY931" fmla="*/ 2190750 h 2952750"/>
              <a:gd name="connsiteX932" fmla="*/ 9004819 w 12027418"/>
              <a:gd name="connsiteY932" fmla="*/ 2241550 h 2952750"/>
              <a:gd name="connsiteX933" fmla="*/ 7518919 w 12027418"/>
              <a:gd name="connsiteY933" fmla="*/ 2222500 h 2952750"/>
              <a:gd name="connsiteX934" fmla="*/ 7550669 w 12027418"/>
              <a:gd name="connsiteY934" fmla="*/ 2317750 h 2952750"/>
              <a:gd name="connsiteX935" fmla="*/ 7493519 w 12027418"/>
              <a:gd name="connsiteY935" fmla="*/ 2387600 h 2952750"/>
              <a:gd name="connsiteX936" fmla="*/ 7518919 w 12027418"/>
              <a:gd name="connsiteY936" fmla="*/ 2317750 h 2952750"/>
              <a:gd name="connsiteX937" fmla="*/ 7512569 w 12027418"/>
              <a:gd name="connsiteY937" fmla="*/ 2273300 h 2952750"/>
              <a:gd name="connsiteX938" fmla="*/ 7493519 w 12027418"/>
              <a:gd name="connsiteY938" fmla="*/ 2266950 h 2952750"/>
              <a:gd name="connsiteX939" fmla="*/ 7468119 w 12027418"/>
              <a:gd name="connsiteY939" fmla="*/ 2305050 h 2952750"/>
              <a:gd name="connsiteX940" fmla="*/ 7449069 w 12027418"/>
              <a:gd name="connsiteY940" fmla="*/ 2279650 h 2952750"/>
              <a:gd name="connsiteX941" fmla="*/ 7525269 w 12027418"/>
              <a:gd name="connsiteY941" fmla="*/ 2190750 h 2952750"/>
              <a:gd name="connsiteX942" fmla="*/ 7531619 w 12027418"/>
              <a:gd name="connsiteY942" fmla="*/ 2197100 h 2952750"/>
              <a:gd name="connsiteX943" fmla="*/ 7518919 w 12027418"/>
              <a:gd name="connsiteY943" fmla="*/ 2222500 h 2952750"/>
              <a:gd name="connsiteX944" fmla="*/ 7449069 w 12027418"/>
              <a:gd name="connsiteY944" fmla="*/ 2203450 h 2952750"/>
              <a:gd name="connsiteX945" fmla="*/ 7455419 w 12027418"/>
              <a:gd name="connsiteY945" fmla="*/ 2190750 h 2952750"/>
              <a:gd name="connsiteX946" fmla="*/ 7449069 w 12027418"/>
              <a:gd name="connsiteY946" fmla="*/ 2203450 h 2952750"/>
              <a:gd name="connsiteX947" fmla="*/ 7239519 w 12027418"/>
              <a:gd name="connsiteY947" fmla="*/ 2228850 h 2952750"/>
              <a:gd name="connsiteX948" fmla="*/ 7233169 w 12027418"/>
              <a:gd name="connsiteY948" fmla="*/ 2190750 h 2952750"/>
              <a:gd name="connsiteX949" fmla="*/ 7239519 w 12027418"/>
              <a:gd name="connsiteY949" fmla="*/ 2228850 h 2952750"/>
              <a:gd name="connsiteX950" fmla="*/ 6795019 w 12027418"/>
              <a:gd name="connsiteY950" fmla="*/ 2216150 h 2952750"/>
              <a:gd name="connsiteX951" fmla="*/ 6725169 w 12027418"/>
              <a:gd name="connsiteY951" fmla="*/ 2190750 h 2952750"/>
              <a:gd name="connsiteX952" fmla="*/ 6795019 w 12027418"/>
              <a:gd name="connsiteY952" fmla="*/ 2216150 h 2952750"/>
              <a:gd name="connsiteX953" fmla="*/ 10370069 w 12027418"/>
              <a:gd name="connsiteY953" fmla="*/ 2260600 h 2952750"/>
              <a:gd name="connsiteX954" fmla="*/ 10344669 w 12027418"/>
              <a:gd name="connsiteY954" fmla="*/ 2197100 h 2952750"/>
              <a:gd name="connsiteX955" fmla="*/ 10351019 w 12027418"/>
              <a:gd name="connsiteY955" fmla="*/ 2184400 h 2952750"/>
              <a:gd name="connsiteX956" fmla="*/ 10370069 w 12027418"/>
              <a:gd name="connsiteY956" fmla="*/ 2260600 h 2952750"/>
              <a:gd name="connsiteX957" fmla="*/ 2172219 w 12027418"/>
              <a:gd name="connsiteY957" fmla="*/ 2209800 h 2952750"/>
              <a:gd name="connsiteX958" fmla="*/ 2165869 w 12027418"/>
              <a:gd name="connsiteY958" fmla="*/ 2184400 h 2952750"/>
              <a:gd name="connsiteX959" fmla="*/ 2184919 w 12027418"/>
              <a:gd name="connsiteY959" fmla="*/ 2197100 h 2952750"/>
              <a:gd name="connsiteX960" fmla="*/ 2172219 w 12027418"/>
              <a:gd name="connsiteY960" fmla="*/ 2209800 h 2952750"/>
              <a:gd name="connsiteX961" fmla="*/ 10255769 w 12027418"/>
              <a:gd name="connsiteY961" fmla="*/ 2197100 h 2952750"/>
              <a:gd name="connsiteX962" fmla="*/ 10255769 w 12027418"/>
              <a:gd name="connsiteY962" fmla="*/ 2178050 h 2952750"/>
              <a:gd name="connsiteX963" fmla="*/ 10255769 w 12027418"/>
              <a:gd name="connsiteY963" fmla="*/ 2197100 h 2952750"/>
              <a:gd name="connsiteX964" fmla="*/ 7118869 w 12027418"/>
              <a:gd name="connsiteY964" fmla="*/ 2190750 h 2952750"/>
              <a:gd name="connsiteX965" fmla="*/ 7099819 w 12027418"/>
              <a:gd name="connsiteY965" fmla="*/ 2197100 h 2952750"/>
              <a:gd name="connsiteX966" fmla="*/ 7118869 w 12027418"/>
              <a:gd name="connsiteY966" fmla="*/ 2222500 h 2952750"/>
              <a:gd name="connsiteX967" fmla="*/ 7080769 w 12027418"/>
              <a:gd name="connsiteY967" fmla="*/ 2222500 h 2952750"/>
              <a:gd name="connsiteX968" fmla="*/ 7061719 w 12027418"/>
              <a:gd name="connsiteY968" fmla="*/ 2190750 h 2952750"/>
              <a:gd name="connsiteX969" fmla="*/ 7080769 w 12027418"/>
              <a:gd name="connsiteY969" fmla="*/ 2178050 h 2952750"/>
              <a:gd name="connsiteX970" fmla="*/ 7118869 w 12027418"/>
              <a:gd name="connsiteY970" fmla="*/ 2190750 h 2952750"/>
              <a:gd name="connsiteX971" fmla="*/ 9474719 w 12027418"/>
              <a:gd name="connsiteY971" fmla="*/ 2222500 h 2952750"/>
              <a:gd name="connsiteX972" fmla="*/ 9462019 w 12027418"/>
              <a:gd name="connsiteY972" fmla="*/ 2279650 h 2952750"/>
              <a:gd name="connsiteX973" fmla="*/ 9462019 w 12027418"/>
              <a:gd name="connsiteY973" fmla="*/ 2171700 h 2952750"/>
              <a:gd name="connsiteX974" fmla="*/ 9474719 w 12027418"/>
              <a:gd name="connsiteY974" fmla="*/ 2222500 h 2952750"/>
              <a:gd name="connsiteX975" fmla="*/ 2565919 w 12027418"/>
              <a:gd name="connsiteY975" fmla="*/ 2197100 h 2952750"/>
              <a:gd name="connsiteX976" fmla="*/ 2559569 w 12027418"/>
              <a:gd name="connsiteY976" fmla="*/ 2171700 h 2952750"/>
              <a:gd name="connsiteX977" fmla="*/ 2565919 w 12027418"/>
              <a:gd name="connsiteY977" fmla="*/ 2197100 h 2952750"/>
              <a:gd name="connsiteX978" fmla="*/ 8217419 w 12027418"/>
              <a:gd name="connsiteY978" fmla="*/ 2178050 h 2952750"/>
              <a:gd name="connsiteX979" fmla="*/ 8204719 w 12027418"/>
              <a:gd name="connsiteY979" fmla="*/ 2165350 h 2952750"/>
              <a:gd name="connsiteX980" fmla="*/ 8217419 w 12027418"/>
              <a:gd name="connsiteY980" fmla="*/ 2178050 h 2952750"/>
              <a:gd name="connsiteX981" fmla="*/ 8680969 w 12027418"/>
              <a:gd name="connsiteY981" fmla="*/ 2279650 h 2952750"/>
              <a:gd name="connsiteX982" fmla="*/ 8782569 w 12027418"/>
              <a:gd name="connsiteY982" fmla="*/ 2311400 h 2952750"/>
              <a:gd name="connsiteX983" fmla="*/ 8579369 w 12027418"/>
              <a:gd name="connsiteY983" fmla="*/ 2381250 h 2952750"/>
              <a:gd name="connsiteX984" fmla="*/ 8579369 w 12027418"/>
              <a:gd name="connsiteY984" fmla="*/ 2355850 h 2952750"/>
              <a:gd name="connsiteX985" fmla="*/ 8630169 w 12027418"/>
              <a:gd name="connsiteY985" fmla="*/ 2292350 h 2952750"/>
              <a:gd name="connsiteX986" fmla="*/ 8611119 w 12027418"/>
              <a:gd name="connsiteY986" fmla="*/ 2260600 h 2952750"/>
              <a:gd name="connsiteX987" fmla="*/ 8642869 w 12027418"/>
              <a:gd name="connsiteY987" fmla="*/ 2159000 h 2952750"/>
              <a:gd name="connsiteX988" fmla="*/ 8655569 w 12027418"/>
              <a:gd name="connsiteY988" fmla="*/ 2159000 h 2952750"/>
              <a:gd name="connsiteX989" fmla="*/ 8680969 w 12027418"/>
              <a:gd name="connsiteY989" fmla="*/ 2279650 h 2952750"/>
              <a:gd name="connsiteX990" fmla="*/ 5404368 w 12027418"/>
              <a:gd name="connsiteY990" fmla="*/ 2178050 h 2952750"/>
              <a:gd name="connsiteX991" fmla="*/ 5404368 w 12027418"/>
              <a:gd name="connsiteY991" fmla="*/ 2197100 h 2952750"/>
              <a:gd name="connsiteX992" fmla="*/ 5366268 w 12027418"/>
              <a:gd name="connsiteY992" fmla="*/ 2190750 h 2952750"/>
              <a:gd name="connsiteX993" fmla="*/ 5372618 w 12027418"/>
              <a:gd name="connsiteY993" fmla="*/ 2159000 h 2952750"/>
              <a:gd name="connsiteX994" fmla="*/ 5404368 w 12027418"/>
              <a:gd name="connsiteY994" fmla="*/ 2178050 h 2952750"/>
              <a:gd name="connsiteX995" fmla="*/ 5334518 w 12027418"/>
              <a:gd name="connsiteY995" fmla="*/ 2159000 h 2952750"/>
              <a:gd name="connsiteX996" fmla="*/ 5334518 w 12027418"/>
              <a:gd name="connsiteY996" fmla="*/ 2178050 h 2952750"/>
              <a:gd name="connsiteX997" fmla="*/ 5302768 w 12027418"/>
              <a:gd name="connsiteY997" fmla="*/ 2216150 h 2952750"/>
              <a:gd name="connsiteX998" fmla="*/ 5309118 w 12027418"/>
              <a:gd name="connsiteY998" fmla="*/ 2159000 h 2952750"/>
              <a:gd name="connsiteX999" fmla="*/ 5334518 w 12027418"/>
              <a:gd name="connsiteY999" fmla="*/ 2159000 h 2952750"/>
              <a:gd name="connsiteX1000" fmla="*/ 5277368 w 12027418"/>
              <a:gd name="connsiteY1000" fmla="*/ 2159000 h 2952750"/>
              <a:gd name="connsiteX1001" fmla="*/ 5277368 w 12027418"/>
              <a:gd name="connsiteY1001" fmla="*/ 2197100 h 2952750"/>
              <a:gd name="connsiteX1002" fmla="*/ 5258318 w 12027418"/>
              <a:gd name="connsiteY1002" fmla="*/ 2216150 h 2952750"/>
              <a:gd name="connsiteX1003" fmla="*/ 5226568 w 12027418"/>
              <a:gd name="connsiteY1003" fmla="*/ 2209800 h 2952750"/>
              <a:gd name="connsiteX1004" fmla="*/ 5232918 w 12027418"/>
              <a:gd name="connsiteY1004" fmla="*/ 2159000 h 2952750"/>
              <a:gd name="connsiteX1005" fmla="*/ 5277368 w 12027418"/>
              <a:gd name="connsiteY1005" fmla="*/ 2159000 h 2952750"/>
              <a:gd name="connsiteX1006" fmla="*/ 5194818 w 12027418"/>
              <a:gd name="connsiteY1006" fmla="*/ 2178050 h 2952750"/>
              <a:gd name="connsiteX1007" fmla="*/ 5156718 w 12027418"/>
              <a:gd name="connsiteY1007" fmla="*/ 2216150 h 2952750"/>
              <a:gd name="connsiteX1008" fmla="*/ 5144018 w 12027418"/>
              <a:gd name="connsiteY1008" fmla="*/ 2165350 h 2952750"/>
              <a:gd name="connsiteX1009" fmla="*/ 5194818 w 12027418"/>
              <a:gd name="connsiteY1009" fmla="*/ 2159000 h 2952750"/>
              <a:gd name="connsiteX1010" fmla="*/ 5194818 w 12027418"/>
              <a:gd name="connsiteY1010" fmla="*/ 2178050 h 2952750"/>
              <a:gd name="connsiteX1011" fmla="*/ 1073668 w 12027418"/>
              <a:gd name="connsiteY1011" fmla="*/ 2171700 h 2952750"/>
              <a:gd name="connsiteX1012" fmla="*/ 1060968 w 12027418"/>
              <a:gd name="connsiteY1012" fmla="*/ 2178050 h 2952750"/>
              <a:gd name="connsiteX1013" fmla="*/ 1041918 w 12027418"/>
              <a:gd name="connsiteY1013" fmla="*/ 2159000 h 2952750"/>
              <a:gd name="connsiteX1014" fmla="*/ 1073668 w 12027418"/>
              <a:gd name="connsiteY1014" fmla="*/ 2171700 h 2952750"/>
              <a:gd name="connsiteX1015" fmla="*/ 8877819 w 12027418"/>
              <a:gd name="connsiteY1015" fmla="*/ 2152650 h 2952750"/>
              <a:gd name="connsiteX1016" fmla="*/ 8884169 w 12027418"/>
              <a:gd name="connsiteY1016" fmla="*/ 2254250 h 2952750"/>
              <a:gd name="connsiteX1017" fmla="*/ 8871469 w 12027418"/>
              <a:gd name="connsiteY1017" fmla="*/ 2222500 h 2952750"/>
              <a:gd name="connsiteX1018" fmla="*/ 8814319 w 12027418"/>
              <a:gd name="connsiteY1018" fmla="*/ 2178050 h 2952750"/>
              <a:gd name="connsiteX1019" fmla="*/ 8858769 w 12027418"/>
              <a:gd name="connsiteY1019" fmla="*/ 2152650 h 2952750"/>
              <a:gd name="connsiteX1020" fmla="*/ 8877819 w 12027418"/>
              <a:gd name="connsiteY1020" fmla="*/ 2152650 h 2952750"/>
              <a:gd name="connsiteX1021" fmla="*/ 5124968 w 12027418"/>
              <a:gd name="connsiteY1021" fmla="*/ 2190750 h 2952750"/>
              <a:gd name="connsiteX1022" fmla="*/ 5112268 w 12027418"/>
              <a:gd name="connsiteY1022" fmla="*/ 2216150 h 2952750"/>
              <a:gd name="connsiteX1023" fmla="*/ 5074168 w 12027418"/>
              <a:gd name="connsiteY1023" fmla="*/ 2216150 h 2952750"/>
              <a:gd name="connsiteX1024" fmla="*/ 5074168 w 12027418"/>
              <a:gd name="connsiteY1024" fmla="*/ 2165350 h 2952750"/>
              <a:gd name="connsiteX1025" fmla="*/ 5112268 w 12027418"/>
              <a:gd name="connsiteY1025" fmla="*/ 2146300 h 2952750"/>
              <a:gd name="connsiteX1026" fmla="*/ 5124968 w 12027418"/>
              <a:gd name="connsiteY1026" fmla="*/ 2190750 h 2952750"/>
              <a:gd name="connsiteX1027" fmla="*/ 3353318 w 12027418"/>
              <a:gd name="connsiteY1027" fmla="*/ 2279650 h 2952750"/>
              <a:gd name="connsiteX1028" fmla="*/ 3372368 w 12027418"/>
              <a:gd name="connsiteY1028" fmla="*/ 2184400 h 2952750"/>
              <a:gd name="connsiteX1029" fmla="*/ 3410468 w 12027418"/>
              <a:gd name="connsiteY1029" fmla="*/ 2184400 h 2952750"/>
              <a:gd name="connsiteX1030" fmla="*/ 3493018 w 12027418"/>
              <a:gd name="connsiteY1030" fmla="*/ 2216150 h 2952750"/>
              <a:gd name="connsiteX1031" fmla="*/ 3518418 w 12027418"/>
              <a:gd name="connsiteY1031" fmla="*/ 2349500 h 2952750"/>
              <a:gd name="connsiteX1032" fmla="*/ 3499368 w 12027418"/>
              <a:gd name="connsiteY1032" fmla="*/ 2463800 h 2952750"/>
              <a:gd name="connsiteX1033" fmla="*/ 3372368 w 12027418"/>
              <a:gd name="connsiteY1033" fmla="*/ 2413000 h 2952750"/>
              <a:gd name="connsiteX1034" fmla="*/ 3175519 w 12027418"/>
              <a:gd name="connsiteY1034" fmla="*/ 2374900 h 2952750"/>
              <a:gd name="connsiteX1035" fmla="*/ 2915169 w 12027418"/>
              <a:gd name="connsiteY1035" fmla="*/ 2387600 h 2952750"/>
              <a:gd name="connsiteX1036" fmla="*/ 2915169 w 12027418"/>
              <a:gd name="connsiteY1036" fmla="*/ 2470150 h 2952750"/>
              <a:gd name="connsiteX1037" fmla="*/ 3213619 w 12027418"/>
              <a:gd name="connsiteY1037" fmla="*/ 2482850 h 2952750"/>
              <a:gd name="connsiteX1038" fmla="*/ 3289818 w 12027418"/>
              <a:gd name="connsiteY1038" fmla="*/ 2463800 h 2952750"/>
              <a:gd name="connsiteX1039" fmla="*/ 3461268 w 12027418"/>
              <a:gd name="connsiteY1039" fmla="*/ 2514600 h 2952750"/>
              <a:gd name="connsiteX1040" fmla="*/ 3537468 w 12027418"/>
              <a:gd name="connsiteY1040" fmla="*/ 2508250 h 2952750"/>
              <a:gd name="connsiteX1041" fmla="*/ 3524768 w 12027418"/>
              <a:gd name="connsiteY1041" fmla="*/ 2546350 h 2952750"/>
              <a:gd name="connsiteX1042" fmla="*/ 3626368 w 12027418"/>
              <a:gd name="connsiteY1042" fmla="*/ 2552700 h 2952750"/>
              <a:gd name="connsiteX1043" fmla="*/ 3645418 w 12027418"/>
              <a:gd name="connsiteY1043" fmla="*/ 2603500 h 2952750"/>
              <a:gd name="connsiteX1044" fmla="*/ 3620018 w 12027418"/>
              <a:gd name="connsiteY1044" fmla="*/ 2654300 h 2952750"/>
              <a:gd name="connsiteX1045" fmla="*/ 3632718 w 12027418"/>
              <a:gd name="connsiteY1045" fmla="*/ 2673350 h 2952750"/>
              <a:gd name="connsiteX1046" fmla="*/ 3645418 w 12027418"/>
              <a:gd name="connsiteY1046" fmla="*/ 2660650 h 2952750"/>
              <a:gd name="connsiteX1047" fmla="*/ 3658118 w 12027418"/>
              <a:gd name="connsiteY1047" fmla="*/ 2692400 h 2952750"/>
              <a:gd name="connsiteX1048" fmla="*/ 3613668 w 12027418"/>
              <a:gd name="connsiteY1048" fmla="*/ 2679700 h 2952750"/>
              <a:gd name="connsiteX1049" fmla="*/ 3607318 w 12027418"/>
              <a:gd name="connsiteY1049" fmla="*/ 2692400 h 2952750"/>
              <a:gd name="connsiteX1050" fmla="*/ 3639068 w 12027418"/>
              <a:gd name="connsiteY1050" fmla="*/ 2781300 h 2952750"/>
              <a:gd name="connsiteX1051" fmla="*/ 3562868 w 12027418"/>
              <a:gd name="connsiteY1051" fmla="*/ 2800350 h 2952750"/>
              <a:gd name="connsiteX1052" fmla="*/ 3512068 w 12027418"/>
              <a:gd name="connsiteY1052" fmla="*/ 2787650 h 2952750"/>
              <a:gd name="connsiteX1053" fmla="*/ 3467618 w 12027418"/>
              <a:gd name="connsiteY1053" fmla="*/ 2806700 h 2952750"/>
              <a:gd name="connsiteX1054" fmla="*/ 3467618 w 12027418"/>
              <a:gd name="connsiteY1054" fmla="*/ 2787650 h 2952750"/>
              <a:gd name="connsiteX1055" fmla="*/ 3518418 w 12027418"/>
              <a:gd name="connsiteY1055" fmla="*/ 2667000 h 2952750"/>
              <a:gd name="connsiteX1056" fmla="*/ 3512068 w 12027418"/>
              <a:gd name="connsiteY1056" fmla="*/ 2647950 h 2952750"/>
              <a:gd name="connsiteX1057" fmla="*/ 3467618 w 12027418"/>
              <a:gd name="connsiteY1057" fmla="*/ 2686050 h 2952750"/>
              <a:gd name="connsiteX1058" fmla="*/ 3467618 w 12027418"/>
              <a:gd name="connsiteY1058" fmla="*/ 2647950 h 2952750"/>
              <a:gd name="connsiteX1059" fmla="*/ 3512068 w 12027418"/>
              <a:gd name="connsiteY1059" fmla="*/ 2578100 h 2952750"/>
              <a:gd name="connsiteX1060" fmla="*/ 3505718 w 12027418"/>
              <a:gd name="connsiteY1060" fmla="*/ 2552700 h 2952750"/>
              <a:gd name="connsiteX1061" fmla="*/ 3429518 w 12027418"/>
              <a:gd name="connsiteY1061" fmla="*/ 2641600 h 2952750"/>
              <a:gd name="connsiteX1062" fmla="*/ 3448568 w 12027418"/>
              <a:gd name="connsiteY1062" fmla="*/ 2730500 h 2952750"/>
              <a:gd name="connsiteX1063" fmla="*/ 3397768 w 12027418"/>
              <a:gd name="connsiteY1063" fmla="*/ 2813050 h 2952750"/>
              <a:gd name="connsiteX1064" fmla="*/ 3359668 w 12027418"/>
              <a:gd name="connsiteY1064" fmla="*/ 2787650 h 2952750"/>
              <a:gd name="connsiteX1065" fmla="*/ 3283468 w 12027418"/>
              <a:gd name="connsiteY1065" fmla="*/ 2806700 h 2952750"/>
              <a:gd name="connsiteX1066" fmla="*/ 3048519 w 12027418"/>
              <a:gd name="connsiteY1066" fmla="*/ 2686050 h 2952750"/>
              <a:gd name="connsiteX1067" fmla="*/ 3137419 w 12027418"/>
              <a:gd name="connsiteY1067" fmla="*/ 2647950 h 2952750"/>
              <a:gd name="connsiteX1068" fmla="*/ 3143769 w 12027418"/>
              <a:gd name="connsiteY1068" fmla="*/ 2609850 h 2952750"/>
              <a:gd name="connsiteX1069" fmla="*/ 3118369 w 12027418"/>
              <a:gd name="connsiteY1069" fmla="*/ 2584450 h 2952750"/>
              <a:gd name="connsiteX1070" fmla="*/ 3073919 w 12027418"/>
              <a:gd name="connsiteY1070" fmla="*/ 2597150 h 2952750"/>
              <a:gd name="connsiteX1071" fmla="*/ 3048519 w 12027418"/>
              <a:gd name="connsiteY1071" fmla="*/ 2584450 h 2952750"/>
              <a:gd name="connsiteX1072" fmla="*/ 3023119 w 12027418"/>
              <a:gd name="connsiteY1072" fmla="*/ 2590800 h 2952750"/>
              <a:gd name="connsiteX1073" fmla="*/ 3035819 w 12027418"/>
              <a:gd name="connsiteY1073" fmla="*/ 2616200 h 2952750"/>
              <a:gd name="connsiteX1074" fmla="*/ 2915169 w 12027418"/>
              <a:gd name="connsiteY1074" fmla="*/ 2552700 h 2952750"/>
              <a:gd name="connsiteX1075" fmla="*/ 2902469 w 12027418"/>
              <a:gd name="connsiteY1075" fmla="*/ 2565400 h 2952750"/>
              <a:gd name="connsiteX1076" fmla="*/ 3004069 w 12027418"/>
              <a:gd name="connsiteY1076" fmla="*/ 2647950 h 2952750"/>
              <a:gd name="connsiteX1077" fmla="*/ 3029469 w 12027418"/>
              <a:gd name="connsiteY1077" fmla="*/ 2730500 h 2952750"/>
              <a:gd name="connsiteX1078" fmla="*/ 3105669 w 12027418"/>
              <a:gd name="connsiteY1078" fmla="*/ 2774950 h 2952750"/>
              <a:gd name="connsiteX1079" fmla="*/ 2978669 w 12027418"/>
              <a:gd name="connsiteY1079" fmla="*/ 2724150 h 2952750"/>
              <a:gd name="connsiteX1080" fmla="*/ 2972319 w 12027418"/>
              <a:gd name="connsiteY1080" fmla="*/ 2736850 h 2952750"/>
              <a:gd name="connsiteX1081" fmla="*/ 2991369 w 12027418"/>
              <a:gd name="connsiteY1081" fmla="*/ 2768600 h 2952750"/>
              <a:gd name="connsiteX1082" fmla="*/ 2902469 w 12027418"/>
              <a:gd name="connsiteY1082" fmla="*/ 2800350 h 2952750"/>
              <a:gd name="connsiteX1083" fmla="*/ 2731019 w 12027418"/>
              <a:gd name="connsiteY1083" fmla="*/ 2711450 h 2952750"/>
              <a:gd name="connsiteX1084" fmla="*/ 2711969 w 12027418"/>
              <a:gd name="connsiteY1084" fmla="*/ 2673350 h 2952750"/>
              <a:gd name="connsiteX1085" fmla="*/ 2724669 w 12027418"/>
              <a:gd name="connsiteY1085" fmla="*/ 2622550 h 2952750"/>
              <a:gd name="connsiteX1086" fmla="*/ 2781819 w 12027418"/>
              <a:gd name="connsiteY1086" fmla="*/ 2578100 h 2952750"/>
              <a:gd name="connsiteX1087" fmla="*/ 2807219 w 12027418"/>
              <a:gd name="connsiteY1087" fmla="*/ 2546350 h 2952750"/>
              <a:gd name="connsiteX1088" fmla="*/ 2877069 w 12027418"/>
              <a:gd name="connsiteY1088" fmla="*/ 2520950 h 2952750"/>
              <a:gd name="connsiteX1089" fmla="*/ 2959619 w 12027418"/>
              <a:gd name="connsiteY1089" fmla="*/ 2546350 h 2952750"/>
              <a:gd name="connsiteX1090" fmla="*/ 2972319 w 12027418"/>
              <a:gd name="connsiteY1090" fmla="*/ 2533650 h 2952750"/>
              <a:gd name="connsiteX1091" fmla="*/ 2908819 w 12027418"/>
              <a:gd name="connsiteY1091" fmla="*/ 2482850 h 2952750"/>
              <a:gd name="connsiteX1092" fmla="*/ 2908819 w 12027418"/>
              <a:gd name="connsiteY1092" fmla="*/ 2438400 h 2952750"/>
              <a:gd name="connsiteX1093" fmla="*/ 2934219 w 12027418"/>
              <a:gd name="connsiteY1093" fmla="*/ 2165350 h 2952750"/>
              <a:gd name="connsiteX1094" fmla="*/ 3099319 w 12027418"/>
              <a:gd name="connsiteY1094" fmla="*/ 2165350 h 2952750"/>
              <a:gd name="connsiteX1095" fmla="*/ 3219968 w 12027418"/>
              <a:gd name="connsiteY1095" fmla="*/ 2146300 h 2952750"/>
              <a:gd name="connsiteX1096" fmla="*/ 3353318 w 12027418"/>
              <a:gd name="connsiteY1096" fmla="*/ 2279650 h 2952750"/>
              <a:gd name="connsiteX1097" fmla="*/ 997468 w 12027418"/>
              <a:gd name="connsiteY1097" fmla="*/ 2146300 h 2952750"/>
              <a:gd name="connsiteX1098" fmla="*/ 1010168 w 12027418"/>
              <a:gd name="connsiteY1098" fmla="*/ 2139950 h 2952750"/>
              <a:gd name="connsiteX1099" fmla="*/ 997468 w 12027418"/>
              <a:gd name="connsiteY1099" fmla="*/ 2146300 h 2952750"/>
              <a:gd name="connsiteX1100" fmla="*/ 8363469 w 12027418"/>
              <a:gd name="connsiteY1100" fmla="*/ 2152650 h 2952750"/>
              <a:gd name="connsiteX1101" fmla="*/ 8363469 w 12027418"/>
              <a:gd name="connsiteY1101" fmla="*/ 2127250 h 2952750"/>
              <a:gd name="connsiteX1102" fmla="*/ 8363469 w 12027418"/>
              <a:gd name="connsiteY1102" fmla="*/ 2152650 h 2952750"/>
              <a:gd name="connsiteX1103" fmla="*/ 7912619 w 12027418"/>
              <a:gd name="connsiteY1103" fmla="*/ 2152650 h 2952750"/>
              <a:gd name="connsiteX1104" fmla="*/ 7772919 w 12027418"/>
              <a:gd name="connsiteY1104" fmla="*/ 2152650 h 2952750"/>
              <a:gd name="connsiteX1105" fmla="*/ 7842769 w 12027418"/>
              <a:gd name="connsiteY1105" fmla="*/ 2127250 h 2952750"/>
              <a:gd name="connsiteX1106" fmla="*/ 7912619 w 12027418"/>
              <a:gd name="connsiteY1106" fmla="*/ 2152650 h 2952750"/>
              <a:gd name="connsiteX1107" fmla="*/ 11938519 w 12027418"/>
              <a:gd name="connsiteY1107" fmla="*/ 2152650 h 2952750"/>
              <a:gd name="connsiteX1108" fmla="*/ 11881369 w 12027418"/>
              <a:gd name="connsiteY1108" fmla="*/ 2222500 h 2952750"/>
              <a:gd name="connsiteX1109" fmla="*/ 11862319 w 12027418"/>
              <a:gd name="connsiteY1109" fmla="*/ 2133600 h 2952750"/>
              <a:gd name="connsiteX1110" fmla="*/ 11913119 w 12027418"/>
              <a:gd name="connsiteY1110" fmla="*/ 2120900 h 2952750"/>
              <a:gd name="connsiteX1111" fmla="*/ 11938519 w 12027418"/>
              <a:gd name="connsiteY1111" fmla="*/ 2152650 h 2952750"/>
              <a:gd name="connsiteX1112" fmla="*/ 8274569 w 12027418"/>
              <a:gd name="connsiteY1112" fmla="*/ 2139950 h 2952750"/>
              <a:gd name="connsiteX1113" fmla="*/ 8268219 w 12027418"/>
              <a:gd name="connsiteY1113" fmla="*/ 2152650 h 2952750"/>
              <a:gd name="connsiteX1114" fmla="*/ 8230119 w 12027418"/>
              <a:gd name="connsiteY1114" fmla="*/ 2120900 h 2952750"/>
              <a:gd name="connsiteX1115" fmla="*/ 8274569 w 12027418"/>
              <a:gd name="connsiteY1115" fmla="*/ 2139950 h 2952750"/>
              <a:gd name="connsiteX1116" fmla="*/ 5918718 w 12027418"/>
              <a:gd name="connsiteY1116" fmla="*/ 2120900 h 2952750"/>
              <a:gd name="connsiteX1117" fmla="*/ 5925068 w 12027418"/>
              <a:gd name="connsiteY1117" fmla="*/ 2203450 h 2952750"/>
              <a:gd name="connsiteX1118" fmla="*/ 5988568 w 12027418"/>
              <a:gd name="connsiteY1118" fmla="*/ 2120900 h 2952750"/>
              <a:gd name="connsiteX1119" fmla="*/ 6020318 w 12027418"/>
              <a:gd name="connsiteY1119" fmla="*/ 2133600 h 2952750"/>
              <a:gd name="connsiteX1120" fmla="*/ 6147318 w 12027418"/>
              <a:gd name="connsiteY1120" fmla="*/ 2209800 h 2952750"/>
              <a:gd name="connsiteX1121" fmla="*/ 6020318 w 12027418"/>
              <a:gd name="connsiteY1121" fmla="*/ 2355850 h 2952750"/>
              <a:gd name="connsiteX1122" fmla="*/ 6007618 w 12027418"/>
              <a:gd name="connsiteY1122" fmla="*/ 2425700 h 2952750"/>
              <a:gd name="connsiteX1123" fmla="*/ 6153668 w 12027418"/>
              <a:gd name="connsiteY1123" fmla="*/ 2520950 h 2952750"/>
              <a:gd name="connsiteX1124" fmla="*/ 6179068 w 12027418"/>
              <a:gd name="connsiteY1124" fmla="*/ 2508250 h 2952750"/>
              <a:gd name="connsiteX1125" fmla="*/ 6153668 w 12027418"/>
              <a:gd name="connsiteY1125" fmla="*/ 2527300 h 2952750"/>
              <a:gd name="connsiteX1126" fmla="*/ 5937768 w 12027418"/>
              <a:gd name="connsiteY1126" fmla="*/ 2444750 h 2952750"/>
              <a:gd name="connsiteX1127" fmla="*/ 5906018 w 12027418"/>
              <a:gd name="connsiteY1127" fmla="*/ 2305050 h 2952750"/>
              <a:gd name="connsiteX1128" fmla="*/ 5893318 w 12027418"/>
              <a:gd name="connsiteY1128" fmla="*/ 2298700 h 2952750"/>
              <a:gd name="connsiteX1129" fmla="*/ 5886968 w 12027418"/>
              <a:gd name="connsiteY1129" fmla="*/ 2311400 h 2952750"/>
              <a:gd name="connsiteX1130" fmla="*/ 5918718 w 12027418"/>
              <a:gd name="connsiteY1130" fmla="*/ 2489200 h 2952750"/>
              <a:gd name="connsiteX1131" fmla="*/ 6033018 w 12027418"/>
              <a:gd name="connsiteY1131" fmla="*/ 2565400 h 2952750"/>
              <a:gd name="connsiteX1132" fmla="*/ 6033018 w 12027418"/>
              <a:gd name="connsiteY1132" fmla="*/ 2584450 h 2952750"/>
              <a:gd name="connsiteX1133" fmla="*/ 5937768 w 12027418"/>
              <a:gd name="connsiteY1133" fmla="*/ 2584450 h 2952750"/>
              <a:gd name="connsiteX1134" fmla="*/ 5836168 w 12027418"/>
              <a:gd name="connsiteY1134" fmla="*/ 2451100 h 2952750"/>
              <a:gd name="connsiteX1135" fmla="*/ 5817118 w 12027418"/>
              <a:gd name="connsiteY1135" fmla="*/ 2254250 h 2952750"/>
              <a:gd name="connsiteX1136" fmla="*/ 5906018 w 12027418"/>
              <a:gd name="connsiteY1136" fmla="*/ 2120900 h 2952750"/>
              <a:gd name="connsiteX1137" fmla="*/ 5918718 w 12027418"/>
              <a:gd name="connsiteY1137" fmla="*/ 2120900 h 2952750"/>
              <a:gd name="connsiteX1138" fmla="*/ 438668 w 12027418"/>
              <a:gd name="connsiteY1138" fmla="*/ 2133600 h 2952750"/>
              <a:gd name="connsiteX1139" fmla="*/ 400568 w 12027418"/>
              <a:gd name="connsiteY1139" fmla="*/ 2222500 h 2952750"/>
              <a:gd name="connsiteX1140" fmla="*/ 400568 w 12027418"/>
              <a:gd name="connsiteY1140" fmla="*/ 2178050 h 2952750"/>
              <a:gd name="connsiteX1141" fmla="*/ 432318 w 12027418"/>
              <a:gd name="connsiteY1141" fmla="*/ 2120900 h 2952750"/>
              <a:gd name="connsiteX1142" fmla="*/ 438668 w 12027418"/>
              <a:gd name="connsiteY1142" fmla="*/ 2133600 h 2952750"/>
              <a:gd name="connsiteX1143" fmla="*/ 2324619 w 12027418"/>
              <a:gd name="connsiteY1143" fmla="*/ 2120900 h 2952750"/>
              <a:gd name="connsiteX1144" fmla="*/ 2242069 w 12027418"/>
              <a:gd name="connsiteY1144" fmla="*/ 2241550 h 2952750"/>
              <a:gd name="connsiteX1145" fmla="*/ 2235719 w 12027418"/>
              <a:gd name="connsiteY1145" fmla="*/ 2222500 h 2952750"/>
              <a:gd name="connsiteX1146" fmla="*/ 2311919 w 12027418"/>
              <a:gd name="connsiteY1146" fmla="*/ 2114550 h 2952750"/>
              <a:gd name="connsiteX1147" fmla="*/ 2324619 w 12027418"/>
              <a:gd name="connsiteY1147" fmla="*/ 2120900 h 2952750"/>
              <a:gd name="connsiteX1148" fmla="*/ 2197619 w 12027418"/>
              <a:gd name="connsiteY1148" fmla="*/ 2133600 h 2952750"/>
              <a:gd name="connsiteX1149" fmla="*/ 2197619 w 12027418"/>
              <a:gd name="connsiteY1149" fmla="*/ 2152650 h 2952750"/>
              <a:gd name="connsiteX1150" fmla="*/ 2178569 w 12027418"/>
              <a:gd name="connsiteY1150" fmla="*/ 2159000 h 2952750"/>
              <a:gd name="connsiteX1151" fmla="*/ 2178569 w 12027418"/>
              <a:gd name="connsiteY1151" fmla="*/ 2114550 h 2952750"/>
              <a:gd name="connsiteX1152" fmla="*/ 2197619 w 12027418"/>
              <a:gd name="connsiteY1152" fmla="*/ 2133600 h 2952750"/>
              <a:gd name="connsiteX1153" fmla="*/ 368818 w 12027418"/>
              <a:gd name="connsiteY1153" fmla="*/ 2184400 h 2952750"/>
              <a:gd name="connsiteX1154" fmla="*/ 400568 w 12027418"/>
              <a:gd name="connsiteY1154" fmla="*/ 2120900 h 2952750"/>
              <a:gd name="connsiteX1155" fmla="*/ 368818 w 12027418"/>
              <a:gd name="connsiteY1155" fmla="*/ 2184400 h 2952750"/>
              <a:gd name="connsiteX1156" fmla="*/ 10147819 w 12027418"/>
              <a:gd name="connsiteY1156" fmla="*/ 2120900 h 2952750"/>
              <a:gd name="connsiteX1157" fmla="*/ 10128769 w 12027418"/>
              <a:gd name="connsiteY1157" fmla="*/ 2114550 h 2952750"/>
              <a:gd name="connsiteX1158" fmla="*/ 10141469 w 12027418"/>
              <a:gd name="connsiteY1158" fmla="*/ 2108200 h 2952750"/>
              <a:gd name="connsiteX1159" fmla="*/ 10147819 w 12027418"/>
              <a:gd name="connsiteY1159" fmla="*/ 2120900 h 2952750"/>
              <a:gd name="connsiteX1160" fmla="*/ 9074669 w 12027418"/>
              <a:gd name="connsiteY1160" fmla="*/ 2139950 h 2952750"/>
              <a:gd name="connsiteX1161" fmla="*/ 9017519 w 12027418"/>
              <a:gd name="connsiteY1161" fmla="*/ 2190750 h 2952750"/>
              <a:gd name="connsiteX1162" fmla="*/ 9017519 w 12027418"/>
              <a:gd name="connsiteY1162" fmla="*/ 2114550 h 2952750"/>
              <a:gd name="connsiteX1163" fmla="*/ 9068319 w 12027418"/>
              <a:gd name="connsiteY1163" fmla="*/ 2108200 h 2952750"/>
              <a:gd name="connsiteX1164" fmla="*/ 9074669 w 12027418"/>
              <a:gd name="connsiteY1164" fmla="*/ 2139950 h 2952750"/>
              <a:gd name="connsiteX1165" fmla="*/ 10192269 w 12027418"/>
              <a:gd name="connsiteY1165" fmla="*/ 2114550 h 2952750"/>
              <a:gd name="connsiteX1166" fmla="*/ 10198619 w 12027418"/>
              <a:gd name="connsiteY1166" fmla="*/ 2101850 h 2952750"/>
              <a:gd name="connsiteX1167" fmla="*/ 10192269 w 12027418"/>
              <a:gd name="connsiteY1167" fmla="*/ 2114550 h 2952750"/>
              <a:gd name="connsiteX1168" fmla="*/ 5836168 w 12027418"/>
              <a:gd name="connsiteY1168" fmla="*/ 2159000 h 2952750"/>
              <a:gd name="connsiteX1169" fmla="*/ 5836168 w 12027418"/>
              <a:gd name="connsiteY1169" fmla="*/ 2139950 h 2952750"/>
              <a:gd name="connsiteX1170" fmla="*/ 5880618 w 12027418"/>
              <a:gd name="connsiteY1170" fmla="*/ 2101850 h 2952750"/>
              <a:gd name="connsiteX1171" fmla="*/ 5836168 w 12027418"/>
              <a:gd name="connsiteY1171" fmla="*/ 2159000 h 2952750"/>
              <a:gd name="connsiteX1172" fmla="*/ 9366769 w 12027418"/>
              <a:gd name="connsiteY1172" fmla="*/ 2101850 h 2952750"/>
              <a:gd name="connsiteX1173" fmla="*/ 9417569 w 12027418"/>
              <a:gd name="connsiteY1173" fmla="*/ 2095500 h 2952750"/>
              <a:gd name="connsiteX1174" fmla="*/ 9366769 w 12027418"/>
              <a:gd name="connsiteY1174" fmla="*/ 2101850 h 2952750"/>
              <a:gd name="connsiteX1175" fmla="*/ 8776219 w 12027418"/>
              <a:gd name="connsiteY1175" fmla="*/ 2101850 h 2952750"/>
              <a:gd name="connsiteX1176" fmla="*/ 8776219 w 12027418"/>
              <a:gd name="connsiteY1176" fmla="*/ 2127250 h 2952750"/>
              <a:gd name="connsiteX1177" fmla="*/ 8763519 w 12027418"/>
              <a:gd name="connsiteY1177" fmla="*/ 2139950 h 2952750"/>
              <a:gd name="connsiteX1178" fmla="*/ 8706369 w 12027418"/>
              <a:gd name="connsiteY1178" fmla="*/ 2108200 h 2952750"/>
              <a:gd name="connsiteX1179" fmla="*/ 8738119 w 12027418"/>
              <a:gd name="connsiteY1179" fmla="*/ 2095500 h 2952750"/>
              <a:gd name="connsiteX1180" fmla="*/ 8776219 w 12027418"/>
              <a:gd name="connsiteY1180" fmla="*/ 2101850 h 2952750"/>
              <a:gd name="connsiteX1181" fmla="*/ 8204719 w 12027418"/>
              <a:gd name="connsiteY1181" fmla="*/ 2114550 h 2952750"/>
              <a:gd name="connsiteX1182" fmla="*/ 8172969 w 12027418"/>
              <a:gd name="connsiteY1182" fmla="*/ 2133600 h 2952750"/>
              <a:gd name="connsiteX1183" fmla="*/ 8179319 w 12027418"/>
              <a:gd name="connsiteY1183" fmla="*/ 2095500 h 2952750"/>
              <a:gd name="connsiteX1184" fmla="*/ 8204719 w 12027418"/>
              <a:gd name="connsiteY1184" fmla="*/ 2114550 h 2952750"/>
              <a:gd name="connsiteX1185" fmla="*/ 7931669 w 12027418"/>
              <a:gd name="connsiteY1185" fmla="*/ 2101850 h 2952750"/>
              <a:gd name="connsiteX1186" fmla="*/ 7906269 w 12027418"/>
              <a:gd name="connsiteY1186" fmla="*/ 2108200 h 2952750"/>
              <a:gd name="connsiteX1187" fmla="*/ 7906269 w 12027418"/>
              <a:gd name="connsiteY1187" fmla="*/ 2095500 h 2952750"/>
              <a:gd name="connsiteX1188" fmla="*/ 7931669 w 12027418"/>
              <a:gd name="connsiteY1188" fmla="*/ 2101850 h 2952750"/>
              <a:gd name="connsiteX1189" fmla="*/ 6248918 w 12027418"/>
              <a:gd name="connsiteY1189" fmla="*/ 2095500 h 2952750"/>
              <a:gd name="connsiteX1190" fmla="*/ 6274318 w 12027418"/>
              <a:gd name="connsiteY1190" fmla="*/ 2095500 h 2952750"/>
              <a:gd name="connsiteX1191" fmla="*/ 6248918 w 12027418"/>
              <a:gd name="connsiteY1191" fmla="*/ 2095500 h 2952750"/>
              <a:gd name="connsiteX1192" fmla="*/ 4445518 w 12027418"/>
              <a:gd name="connsiteY1192" fmla="*/ 2127250 h 2952750"/>
              <a:gd name="connsiteX1193" fmla="*/ 4426468 w 12027418"/>
              <a:gd name="connsiteY1193" fmla="*/ 2127250 h 2952750"/>
              <a:gd name="connsiteX1194" fmla="*/ 4426468 w 12027418"/>
              <a:gd name="connsiteY1194" fmla="*/ 2108200 h 2952750"/>
              <a:gd name="connsiteX1195" fmla="*/ 4489968 w 12027418"/>
              <a:gd name="connsiteY1195" fmla="*/ 2095500 h 2952750"/>
              <a:gd name="connsiteX1196" fmla="*/ 4445518 w 12027418"/>
              <a:gd name="connsiteY1196" fmla="*/ 2127250 h 2952750"/>
              <a:gd name="connsiteX1197" fmla="*/ 1918218 w 12027418"/>
              <a:gd name="connsiteY1197" fmla="*/ 2120900 h 2952750"/>
              <a:gd name="connsiteX1198" fmla="*/ 1899168 w 12027418"/>
              <a:gd name="connsiteY1198" fmla="*/ 2146300 h 2952750"/>
              <a:gd name="connsiteX1199" fmla="*/ 1905518 w 12027418"/>
              <a:gd name="connsiteY1199" fmla="*/ 2095500 h 2952750"/>
              <a:gd name="connsiteX1200" fmla="*/ 1918218 w 12027418"/>
              <a:gd name="connsiteY1200" fmla="*/ 2120900 h 2952750"/>
              <a:gd name="connsiteX1201" fmla="*/ 1067318 w 12027418"/>
              <a:gd name="connsiteY1201" fmla="*/ 2095500 h 2952750"/>
              <a:gd name="connsiteX1202" fmla="*/ 1105418 w 12027418"/>
              <a:gd name="connsiteY1202" fmla="*/ 2101850 h 2952750"/>
              <a:gd name="connsiteX1203" fmla="*/ 1130818 w 12027418"/>
              <a:gd name="connsiteY1203" fmla="*/ 2146300 h 2952750"/>
              <a:gd name="connsiteX1204" fmla="*/ 1118118 w 12027418"/>
              <a:gd name="connsiteY1204" fmla="*/ 2178050 h 2952750"/>
              <a:gd name="connsiteX1205" fmla="*/ 1118118 w 12027418"/>
              <a:gd name="connsiteY1205" fmla="*/ 2120900 h 2952750"/>
              <a:gd name="connsiteX1206" fmla="*/ 1048268 w 12027418"/>
              <a:gd name="connsiteY1206" fmla="*/ 2114550 h 2952750"/>
              <a:gd name="connsiteX1207" fmla="*/ 1048268 w 12027418"/>
              <a:gd name="connsiteY1207" fmla="*/ 2095500 h 2952750"/>
              <a:gd name="connsiteX1208" fmla="*/ 1067318 w 12027418"/>
              <a:gd name="connsiteY1208" fmla="*/ 2095500 h 2952750"/>
              <a:gd name="connsiteX1209" fmla="*/ 686318 w 12027418"/>
              <a:gd name="connsiteY1209" fmla="*/ 2095500 h 2952750"/>
              <a:gd name="connsiteX1210" fmla="*/ 686318 w 12027418"/>
              <a:gd name="connsiteY1210" fmla="*/ 2133600 h 2952750"/>
              <a:gd name="connsiteX1211" fmla="*/ 622818 w 12027418"/>
              <a:gd name="connsiteY1211" fmla="*/ 2133600 h 2952750"/>
              <a:gd name="connsiteX1212" fmla="*/ 616468 w 12027418"/>
              <a:gd name="connsiteY1212" fmla="*/ 2120900 h 2952750"/>
              <a:gd name="connsiteX1213" fmla="*/ 641868 w 12027418"/>
              <a:gd name="connsiteY1213" fmla="*/ 2095500 h 2952750"/>
              <a:gd name="connsiteX1214" fmla="*/ 686318 w 12027418"/>
              <a:gd name="connsiteY1214" fmla="*/ 2095500 h 2952750"/>
              <a:gd name="connsiteX1215" fmla="*/ 8211069 w 12027418"/>
              <a:gd name="connsiteY1215" fmla="*/ 2101850 h 2952750"/>
              <a:gd name="connsiteX1216" fmla="*/ 8230119 w 12027418"/>
              <a:gd name="connsiteY1216" fmla="*/ 2095500 h 2952750"/>
              <a:gd name="connsiteX1217" fmla="*/ 8211069 w 12027418"/>
              <a:gd name="connsiteY1217" fmla="*/ 2101850 h 2952750"/>
              <a:gd name="connsiteX1218" fmla="*/ 813318 w 12027418"/>
              <a:gd name="connsiteY1218" fmla="*/ 2108200 h 2952750"/>
              <a:gd name="connsiteX1219" fmla="*/ 813318 w 12027418"/>
              <a:gd name="connsiteY1219" fmla="*/ 2133600 h 2952750"/>
              <a:gd name="connsiteX1220" fmla="*/ 794268 w 12027418"/>
              <a:gd name="connsiteY1220" fmla="*/ 2082800 h 2952750"/>
              <a:gd name="connsiteX1221" fmla="*/ 813318 w 12027418"/>
              <a:gd name="connsiteY1221" fmla="*/ 2108200 h 2952750"/>
              <a:gd name="connsiteX1222" fmla="*/ 11005069 w 12027418"/>
              <a:gd name="connsiteY1222" fmla="*/ 2120900 h 2952750"/>
              <a:gd name="connsiteX1223" fmla="*/ 11036819 w 12027418"/>
              <a:gd name="connsiteY1223" fmla="*/ 2190750 h 2952750"/>
              <a:gd name="connsiteX1224" fmla="*/ 11170169 w 12027418"/>
              <a:gd name="connsiteY1224" fmla="*/ 2127250 h 2952750"/>
              <a:gd name="connsiteX1225" fmla="*/ 11176519 w 12027418"/>
              <a:gd name="connsiteY1225" fmla="*/ 2184400 h 2952750"/>
              <a:gd name="connsiteX1226" fmla="*/ 11081269 w 12027418"/>
              <a:gd name="connsiteY1226" fmla="*/ 2298700 h 2952750"/>
              <a:gd name="connsiteX1227" fmla="*/ 11144769 w 12027418"/>
              <a:gd name="connsiteY1227" fmla="*/ 2330450 h 2952750"/>
              <a:gd name="connsiteX1228" fmla="*/ 11201919 w 12027418"/>
              <a:gd name="connsiteY1228" fmla="*/ 2425700 h 2952750"/>
              <a:gd name="connsiteX1229" fmla="*/ 11182869 w 12027418"/>
              <a:gd name="connsiteY1229" fmla="*/ 2463800 h 2952750"/>
              <a:gd name="connsiteX1230" fmla="*/ 11132069 w 12027418"/>
              <a:gd name="connsiteY1230" fmla="*/ 2400300 h 2952750"/>
              <a:gd name="connsiteX1231" fmla="*/ 11043169 w 12027418"/>
              <a:gd name="connsiteY1231" fmla="*/ 2457450 h 2952750"/>
              <a:gd name="connsiteX1232" fmla="*/ 11081269 w 12027418"/>
              <a:gd name="connsiteY1232" fmla="*/ 2552700 h 2952750"/>
              <a:gd name="connsiteX1233" fmla="*/ 11068569 w 12027418"/>
              <a:gd name="connsiteY1233" fmla="*/ 2520950 h 2952750"/>
              <a:gd name="connsiteX1234" fmla="*/ 11043169 w 12027418"/>
              <a:gd name="connsiteY1234" fmla="*/ 2565400 h 2952750"/>
              <a:gd name="connsiteX1235" fmla="*/ 11068569 w 12027418"/>
              <a:gd name="connsiteY1235" fmla="*/ 2597150 h 2952750"/>
              <a:gd name="connsiteX1236" fmla="*/ 11087619 w 12027418"/>
              <a:gd name="connsiteY1236" fmla="*/ 2584450 h 2952750"/>
              <a:gd name="connsiteX1237" fmla="*/ 11113019 w 12027418"/>
              <a:gd name="connsiteY1237" fmla="*/ 2616200 h 2952750"/>
              <a:gd name="connsiteX1238" fmla="*/ 11151119 w 12027418"/>
              <a:gd name="connsiteY1238" fmla="*/ 2616200 h 2952750"/>
              <a:gd name="connsiteX1239" fmla="*/ 11163819 w 12027418"/>
              <a:gd name="connsiteY1239" fmla="*/ 2603500 h 2952750"/>
              <a:gd name="connsiteX1240" fmla="*/ 11106669 w 12027418"/>
              <a:gd name="connsiteY1240" fmla="*/ 2552700 h 2952750"/>
              <a:gd name="connsiteX1241" fmla="*/ 11125719 w 12027418"/>
              <a:gd name="connsiteY1241" fmla="*/ 2552700 h 2952750"/>
              <a:gd name="connsiteX1242" fmla="*/ 11220969 w 12027418"/>
              <a:gd name="connsiteY1242" fmla="*/ 2584450 h 2952750"/>
              <a:gd name="connsiteX1243" fmla="*/ 11233669 w 12027418"/>
              <a:gd name="connsiteY1243" fmla="*/ 2609850 h 2952750"/>
              <a:gd name="connsiteX1244" fmla="*/ 11360669 w 12027418"/>
              <a:gd name="connsiteY1244" fmla="*/ 2660650 h 2952750"/>
              <a:gd name="connsiteX1245" fmla="*/ 11443219 w 12027418"/>
              <a:gd name="connsiteY1245" fmla="*/ 2654300 h 2952750"/>
              <a:gd name="connsiteX1246" fmla="*/ 11443219 w 12027418"/>
              <a:gd name="connsiteY1246" fmla="*/ 2609850 h 2952750"/>
              <a:gd name="connsiteX1247" fmla="*/ 11417819 w 12027418"/>
              <a:gd name="connsiteY1247" fmla="*/ 2590800 h 2952750"/>
              <a:gd name="connsiteX1248" fmla="*/ 11398769 w 12027418"/>
              <a:gd name="connsiteY1248" fmla="*/ 2616200 h 2952750"/>
              <a:gd name="connsiteX1249" fmla="*/ 11309869 w 12027418"/>
              <a:gd name="connsiteY1249" fmla="*/ 2584450 h 2952750"/>
              <a:gd name="connsiteX1250" fmla="*/ 11354319 w 12027418"/>
              <a:gd name="connsiteY1250" fmla="*/ 2540000 h 2952750"/>
              <a:gd name="connsiteX1251" fmla="*/ 11328919 w 12027418"/>
              <a:gd name="connsiteY1251" fmla="*/ 2470150 h 2952750"/>
              <a:gd name="connsiteX1252" fmla="*/ 11386069 w 12027418"/>
              <a:gd name="connsiteY1252" fmla="*/ 2425700 h 2952750"/>
              <a:gd name="connsiteX1253" fmla="*/ 11367019 w 12027418"/>
              <a:gd name="connsiteY1253" fmla="*/ 2495550 h 2952750"/>
              <a:gd name="connsiteX1254" fmla="*/ 11424169 w 12027418"/>
              <a:gd name="connsiteY1254" fmla="*/ 2559050 h 2952750"/>
              <a:gd name="connsiteX1255" fmla="*/ 11468619 w 12027418"/>
              <a:gd name="connsiteY1255" fmla="*/ 2546350 h 2952750"/>
              <a:gd name="connsiteX1256" fmla="*/ 11455919 w 12027418"/>
              <a:gd name="connsiteY1256" fmla="*/ 2609850 h 2952750"/>
              <a:gd name="connsiteX1257" fmla="*/ 11455919 w 12027418"/>
              <a:gd name="connsiteY1257" fmla="*/ 2641600 h 2952750"/>
              <a:gd name="connsiteX1258" fmla="*/ 11544819 w 12027418"/>
              <a:gd name="connsiteY1258" fmla="*/ 2730500 h 2952750"/>
              <a:gd name="connsiteX1259" fmla="*/ 11551169 w 12027418"/>
              <a:gd name="connsiteY1259" fmla="*/ 2711450 h 2952750"/>
              <a:gd name="connsiteX1260" fmla="*/ 11538469 w 12027418"/>
              <a:gd name="connsiteY1260" fmla="*/ 2667000 h 2952750"/>
              <a:gd name="connsiteX1261" fmla="*/ 11614669 w 12027418"/>
              <a:gd name="connsiteY1261" fmla="*/ 2749550 h 2952750"/>
              <a:gd name="connsiteX1262" fmla="*/ 11633719 w 12027418"/>
              <a:gd name="connsiteY1262" fmla="*/ 2698750 h 2952750"/>
              <a:gd name="connsiteX1263" fmla="*/ 11646419 w 12027418"/>
              <a:gd name="connsiteY1263" fmla="*/ 2730500 h 2952750"/>
              <a:gd name="connsiteX1264" fmla="*/ 11703569 w 12027418"/>
              <a:gd name="connsiteY1264" fmla="*/ 2622550 h 2952750"/>
              <a:gd name="connsiteX1265" fmla="*/ 11703569 w 12027418"/>
              <a:gd name="connsiteY1265" fmla="*/ 2603500 h 2952750"/>
              <a:gd name="connsiteX1266" fmla="*/ 11684519 w 12027418"/>
              <a:gd name="connsiteY1266" fmla="*/ 2597150 h 2952750"/>
              <a:gd name="connsiteX1267" fmla="*/ 11589269 w 12027418"/>
              <a:gd name="connsiteY1267" fmla="*/ 2628900 h 2952750"/>
              <a:gd name="connsiteX1268" fmla="*/ 11665469 w 12027418"/>
              <a:gd name="connsiteY1268" fmla="*/ 2590800 h 2952750"/>
              <a:gd name="connsiteX1269" fmla="*/ 11678169 w 12027418"/>
              <a:gd name="connsiteY1269" fmla="*/ 2501900 h 2952750"/>
              <a:gd name="connsiteX1270" fmla="*/ 11722619 w 12027418"/>
              <a:gd name="connsiteY1270" fmla="*/ 2451100 h 2952750"/>
              <a:gd name="connsiteX1271" fmla="*/ 11665469 w 12027418"/>
              <a:gd name="connsiteY1271" fmla="*/ 2432050 h 2952750"/>
              <a:gd name="connsiteX1272" fmla="*/ 11544819 w 12027418"/>
              <a:gd name="connsiteY1272" fmla="*/ 2330450 h 2952750"/>
              <a:gd name="connsiteX1273" fmla="*/ 11532119 w 12027418"/>
              <a:gd name="connsiteY1273" fmla="*/ 2349500 h 2952750"/>
              <a:gd name="connsiteX1274" fmla="*/ 11544819 w 12027418"/>
              <a:gd name="connsiteY1274" fmla="*/ 2400300 h 2952750"/>
              <a:gd name="connsiteX1275" fmla="*/ 11519419 w 12027418"/>
              <a:gd name="connsiteY1275" fmla="*/ 2400300 h 2952750"/>
              <a:gd name="connsiteX1276" fmla="*/ 11513069 w 12027418"/>
              <a:gd name="connsiteY1276" fmla="*/ 2387600 h 2952750"/>
              <a:gd name="connsiteX1277" fmla="*/ 11525769 w 12027418"/>
              <a:gd name="connsiteY1277" fmla="*/ 2355850 h 2952750"/>
              <a:gd name="connsiteX1278" fmla="*/ 11430519 w 12027418"/>
              <a:gd name="connsiteY1278" fmla="*/ 2330450 h 2952750"/>
              <a:gd name="connsiteX1279" fmla="*/ 11424169 w 12027418"/>
              <a:gd name="connsiteY1279" fmla="*/ 2298700 h 2952750"/>
              <a:gd name="connsiteX1280" fmla="*/ 11443219 w 12027418"/>
              <a:gd name="connsiteY1280" fmla="*/ 2311400 h 2952750"/>
              <a:gd name="connsiteX1281" fmla="*/ 11455919 w 12027418"/>
              <a:gd name="connsiteY1281" fmla="*/ 2292350 h 2952750"/>
              <a:gd name="connsiteX1282" fmla="*/ 11474969 w 12027418"/>
              <a:gd name="connsiteY1282" fmla="*/ 2305050 h 2952750"/>
              <a:gd name="connsiteX1283" fmla="*/ 11513069 w 12027418"/>
              <a:gd name="connsiteY1283" fmla="*/ 2266950 h 2952750"/>
              <a:gd name="connsiteX1284" fmla="*/ 11697219 w 12027418"/>
              <a:gd name="connsiteY1284" fmla="*/ 2406650 h 2952750"/>
              <a:gd name="connsiteX1285" fmla="*/ 11728969 w 12027418"/>
              <a:gd name="connsiteY1285" fmla="*/ 2374900 h 2952750"/>
              <a:gd name="connsiteX1286" fmla="*/ 11728969 w 12027418"/>
              <a:gd name="connsiteY1286" fmla="*/ 2355850 h 2952750"/>
              <a:gd name="connsiteX1287" fmla="*/ 11697219 w 12027418"/>
              <a:gd name="connsiteY1287" fmla="*/ 2349500 h 2952750"/>
              <a:gd name="connsiteX1288" fmla="*/ 11646419 w 12027418"/>
              <a:gd name="connsiteY1288" fmla="*/ 2279650 h 2952750"/>
              <a:gd name="connsiteX1289" fmla="*/ 11671819 w 12027418"/>
              <a:gd name="connsiteY1289" fmla="*/ 2286000 h 2952750"/>
              <a:gd name="connsiteX1290" fmla="*/ 11665469 w 12027418"/>
              <a:gd name="connsiteY1290" fmla="*/ 2298700 h 2952750"/>
              <a:gd name="connsiteX1291" fmla="*/ 11767069 w 12027418"/>
              <a:gd name="connsiteY1291" fmla="*/ 2413000 h 2952750"/>
              <a:gd name="connsiteX1292" fmla="*/ 11697219 w 12027418"/>
              <a:gd name="connsiteY1292" fmla="*/ 2533650 h 2952750"/>
              <a:gd name="connsiteX1293" fmla="*/ 11830569 w 12027418"/>
              <a:gd name="connsiteY1293" fmla="*/ 2647950 h 2952750"/>
              <a:gd name="connsiteX1294" fmla="*/ 11919469 w 12027418"/>
              <a:gd name="connsiteY1294" fmla="*/ 2635250 h 2952750"/>
              <a:gd name="connsiteX1295" fmla="*/ 11925819 w 12027418"/>
              <a:gd name="connsiteY1295" fmla="*/ 2654300 h 2952750"/>
              <a:gd name="connsiteX1296" fmla="*/ 11805169 w 12027418"/>
              <a:gd name="connsiteY1296" fmla="*/ 2755900 h 2952750"/>
              <a:gd name="connsiteX1297" fmla="*/ 11881369 w 12027418"/>
              <a:gd name="connsiteY1297" fmla="*/ 2781300 h 2952750"/>
              <a:gd name="connsiteX1298" fmla="*/ 11760719 w 12027418"/>
              <a:gd name="connsiteY1298" fmla="*/ 2857500 h 2952750"/>
              <a:gd name="connsiteX1299" fmla="*/ 11798819 w 12027418"/>
              <a:gd name="connsiteY1299" fmla="*/ 2895600 h 2952750"/>
              <a:gd name="connsiteX1300" fmla="*/ 11843269 w 12027418"/>
              <a:gd name="connsiteY1300" fmla="*/ 2882900 h 2952750"/>
              <a:gd name="connsiteX1301" fmla="*/ 11906769 w 12027418"/>
              <a:gd name="connsiteY1301" fmla="*/ 2921000 h 2952750"/>
              <a:gd name="connsiteX1302" fmla="*/ 11925819 w 12027418"/>
              <a:gd name="connsiteY1302" fmla="*/ 2952750 h 2952750"/>
              <a:gd name="connsiteX1303" fmla="*/ 11951219 w 12027418"/>
              <a:gd name="connsiteY1303" fmla="*/ 2889250 h 2952750"/>
              <a:gd name="connsiteX1304" fmla="*/ 12027419 w 12027418"/>
              <a:gd name="connsiteY1304" fmla="*/ 2838450 h 2952750"/>
              <a:gd name="connsiteX1305" fmla="*/ 12027419 w 12027418"/>
              <a:gd name="connsiteY1305" fmla="*/ 2952750 h 2952750"/>
              <a:gd name="connsiteX1306" fmla="*/ 11551169 w 12027418"/>
              <a:gd name="connsiteY1306" fmla="*/ 2952750 h 2952750"/>
              <a:gd name="connsiteX1307" fmla="*/ 11354319 w 12027418"/>
              <a:gd name="connsiteY1307" fmla="*/ 2914650 h 2952750"/>
              <a:gd name="connsiteX1308" fmla="*/ 11290819 w 12027418"/>
              <a:gd name="connsiteY1308" fmla="*/ 2889250 h 2952750"/>
              <a:gd name="connsiteX1309" fmla="*/ 11252719 w 12027418"/>
              <a:gd name="connsiteY1309" fmla="*/ 2901950 h 2952750"/>
              <a:gd name="connsiteX1310" fmla="*/ 11170169 w 12027418"/>
              <a:gd name="connsiteY1310" fmla="*/ 2876550 h 2952750"/>
              <a:gd name="connsiteX1311" fmla="*/ 11138419 w 12027418"/>
              <a:gd name="connsiteY1311" fmla="*/ 2882900 h 2952750"/>
              <a:gd name="connsiteX1312" fmla="*/ 11151119 w 12027418"/>
              <a:gd name="connsiteY1312" fmla="*/ 2952750 h 2952750"/>
              <a:gd name="connsiteX1313" fmla="*/ 11068569 w 12027418"/>
              <a:gd name="connsiteY1313" fmla="*/ 2857500 h 2952750"/>
              <a:gd name="connsiteX1314" fmla="*/ 10973319 w 12027418"/>
              <a:gd name="connsiteY1314" fmla="*/ 2952750 h 2952750"/>
              <a:gd name="connsiteX1315" fmla="*/ 11081269 w 12027418"/>
              <a:gd name="connsiteY1315" fmla="*/ 2825750 h 2952750"/>
              <a:gd name="connsiteX1316" fmla="*/ 11093969 w 12027418"/>
              <a:gd name="connsiteY1316" fmla="*/ 2838450 h 2952750"/>
              <a:gd name="connsiteX1317" fmla="*/ 11157469 w 12027418"/>
              <a:gd name="connsiteY1317" fmla="*/ 2755900 h 2952750"/>
              <a:gd name="connsiteX1318" fmla="*/ 11132069 w 12027418"/>
              <a:gd name="connsiteY1318" fmla="*/ 2736850 h 2952750"/>
              <a:gd name="connsiteX1319" fmla="*/ 11055869 w 12027418"/>
              <a:gd name="connsiteY1319" fmla="*/ 2647950 h 2952750"/>
              <a:gd name="connsiteX1320" fmla="*/ 11005069 w 12027418"/>
              <a:gd name="connsiteY1320" fmla="*/ 2622550 h 2952750"/>
              <a:gd name="connsiteX1321" fmla="*/ 10973319 w 12027418"/>
              <a:gd name="connsiteY1321" fmla="*/ 2527300 h 2952750"/>
              <a:gd name="connsiteX1322" fmla="*/ 10935219 w 12027418"/>
              <a:gd name="connsiteY1322" fmla="*/ 2527300 h 2952750"/>
              <a:gd name="connsiteX1323" fmla="*/ 10890769 w 12027418"/>
              <a:gd name="connsiteY1323" fmla="*/ 2559050 h 2952750"/>
              <a:gd name="connsiteX1324" fmla="*/ 10922519 w 12027418"/>
              <a:gd name="connsiteY1324" fmla="*/ 2489200 h 2952750"/>
              <a:gd name="connsiteX1325" fmla="*/ 11005069 w 12027418"/>
              <a:gd name="connsiteY1325" fmla="*/ 2520950 h 2952750"/>
              <a:gd name="connsiteX1326" fmla="*/ 11043169 w 12027418"/>
              <a:gd name="connsiteY1326" fmla="*/ 2457450 h 2952750"/>
              <a:gd name="connsiteX1327" fmla="*/ 10998719 w 12027418"/>
              <a:gd name="connsiteY1327" fmla="*/ 2406650 h 2952750"/>
              <a:gd name="connsiteX1328" fmla="*/ 11043169 w 12027418"/>
              <a:gd name="connsiteY1328" fmla="*/ 2413000 h 2952750"/>
              <a:gd name="connsiteX1329" fmla="*/ 11030469 w 12027418"/>
              <a:gd name="connsiteY1329" fmla="*/ 2374900 h 2952750"/>
              <a:gd name="connsiteX1330" fmla="*/ 11074919 w 12027418"/>
              <a:gd name="connsiteY1330" fmla="*/ 2260600 h 2952750"/>
              <a:gd name="connsiteX1331" fmla="*/ 11043169 w 12027418"/>
              <a:gd name="connsiteY1331" fmla="*/ 2260600 h 2952750"/>
              <a:gd name="connsiteX1332" fmla="*/ 11106669 w 12027418"/>
              <a:gd name="connsiteY1332" fmla="*/ 2222500 h 2952750"/>
              <a:gd name="connsiteX1333" fmla="*/ 10998719 w 12027418"/>
              <a:gd name="connsiteY1333" fmla="*/ 2146300 h 2952750"/>
              <a:gd name="connsiteX1334" fmla="*/ 10935219 w 12027418"/>
              <a:gd name="connsiteY1334" fmla="*/ 2279650 h 2952750"/>
              <a:gd name="connsiteX1335" fmla="*/ 10916169 w 12027418"/>
              <a:gd name="connsiteY1335" fmla="*/ 2241550 h 2952750"/>
              <a:gd name="connsiteX1336" fmla="*/ 10859019 w 12027418"/>
              <a:gd name="connsiteY1336" fmla="*/ 2273300 h 2952750"/>
              <a:gd name="connsiteX1337" fmla="*/ 10852669 w 12027418"/>
              <a:gd name="connsiteY1337" fmla="*/ 2254250 h 2952750"/>
              <a:gd name="connsiteX1338" fmla="*/ 10966969 w 12027418"/>
              <a:gd name="connsiteY1338" fmla="*/ 2165350 h 2952750"/>
              <a:gd name="connsiteX1339" fmla="*/ 11024119 w 12027418"/>
              <a:gd name="connsiteY1339" fmla="*/ 2076450 h 2952750"/>
              <a:gd name="connsiteX1340" fmla="*/ 11005069 w 12027418"/>
              <a:gd name="connsiteY1340" fmla="*/ 2120900 h 2952750"/>
              <a:gd name="connsiteX1341" fmla="*/ 10770119 w 12027418"/>
              <a:gd name="connsiteY1341" fmla="*/ 2089150 h 2952750"/>
              <a:gd name="connsiteX1342" fmla="*/ 10744719 w 12027418"/>
              <a:gd name="connsiteY1342" fmla="*/ 2101850 h 2952750"/>
              <a:gd name="connsiteX1343" fmla="*/ 10732019 w 12027418"/>
              <a:gd name="connsiteY1343" fmla="*/ 2095500 h 2952750"/>
              <a:gd name="connsiteX1344" fmla="*/ 10732019 w 12027418"/>
              <a:gd name="connsiteY1344" fmla="*/ 2076450 h 2952750"/>
              <a:gd name="connsiteX1345" fmla="*/ 10770119 w 12027418"/>
              <a:gd name="connsiteY1345" fmla="*/ 2089150 h 2952750"/>
              <a:gd name="connsiteX1346" fmla="*/ 8979419 w 12027418"/>
              <a:gd name="connsiteY1346" fmla="*/ 2101850 h 2952750"/>
              <a:gd name="connsiteX1347" fmla="*/ 8947669 w 12027418"/>
              <a:gd name="connsiteY1347" fmla="*/ 2101850 h 2952750"/>
              <a:gd name="connsiteX1348" fmla="*/ 8979419 w 12027418"/>
              <a:gd name="connsiteY1348" fmla="*/ 2076450 h 2952750"/>
              <a:gd name="connsiteX1349" fmla="*/ 8979419 w 12027418"/>
              <a:gd name="connsiteY1349" fmla="*/ 2101850 h 2952750"/>
              <a:gd name="connsiteX1350" fmla="*/ 7379219 w 12027418"/>
              <a:gd name="connsiteY1350" fmla="*/ 2101850 h 2952750"/>
              <a:gd name="connsiteX1351" fmla="*/ 7315719 w 12027418"/>
              <a:gd name="connsiteY1351" fmla="*/ 2089150 h 2952750"/>
              <a:gd name="connsiteX1352" fmla="*/ 7264919 w 12027418"/>
              <a:gd name="connsiteY1352" fmla="*/ 2101850 h 2952750"/>
              <a:gd name="connsiteX1353" fmla="*/ 7315719 w 12027418"/>
              <a:gd name="connsiteY1353" fmla="*/ 2076450 h 2952750"/>
              <a:gd name="connsiteX1354" fmla="*/ 7379219 w 12027418"/>
              <a:gd name="connsiteY1354" fmla="*/ 2101850 h 2952750"/>
              <a:gd name="connsiteX1355" fmla="*/ 2229369 w 12027418"/>
              <a:gd name="connsiteY1355" fmla="*/ 2114550 h 2952750"/>
              <a:gd name="connsiteX1356" fmla="*/ 2229369 w 12027418"/>
              <a:gd name="connsiteY1356" fmla="*/ 2076450 h 2952750"/>
              <a:gd name="connsiteX1357" fmla="*/ 2229369 w 12027418"/>
              <a:gd name="connsiteY1357" fmla="*/ 2114550 h 2952750"/>
              <a:gd name="connsiteX1358" fmla="*/ 165618 w 12027418"/>
              <a:gd name="connsiteY1358" fmla="*/ 2127250 h 2952750"/>
              <a:gd name="connsiteX1359" fmla="*/ 210068 w 12027418"/>
              <a:gd name="connsiteY1359" fmla="*/ 2076450 h 2952750"/>
              <a:gd name="connsiteX1360" fmla="*/ 165618 w 12027418"/>
              <a:gd name="connsiteY1360" fmla="*/ 2127250 h 2952750"/>
              <a:gd name="connsiteX1361" fmla="*/ 4731268 w 12027418"/>
              <a:gd name="connsiteY1361" fmla="*/ 2216150 h 2952750"/>
              <a:gd name="connsiteX1362" fmla="*/ 4610618 w 12027418"/>
              <a:gd name="connsiteY1362" fmla="*/ 2076450 h 2952750"/>
              <a:gd name="connsiteX1363" fmla="*/ 4801118 w 12027418"/>
              <a:gd name="connsiteY1363" fmla="*/ 2254250 h 2952750"/>
              <a:gd name="connsiteX1364" fmla="*/ 4731268 w 12027418"/>
              <a:gd name="connsiteY1364" fmla="*/ 2216150 h 2952750"/>
              <a:gd name="connsiteX1365" fmla="*/ 9455669 w 12027418"/>
              <a:gd name="connsiteY1365" fmla="*/ 2089150 h 2952750"/>
              <a:gd name="connsiteX1366" fmla="*/ 9455669 w 12027418"/>
              <a:gd name="connsiteY1366" fmla="*/ 2063750 h 2952750"/>
              <a:gd name="connsiteX1367" fmla="*/ 9468369 w 12027418"/>
              <a:gd name="connsiteY1367" fmla="*/ 2070100 h 2952750"/>
              <a:gd name="connsiteX1368" fmla="*/ 9468369 w 12027418"/>
              <a:gd name="connsiteY1368" fmla="*/ 2101850 h 2952750"/>
              <a:gd name="connsiteX1369" fmla="*/ 9455669 w 12027418"/>
              <a:gd name="connsiteY1369" fmla="*/ 2089150 h 2952750"/>
              <a:gd name="connsiteX1370" fmla="*/ 6452118 w 12027418"/>
              <a:gd name="connsiteY1370" fmla="*/ 2063750 h 2952750"/>
              <a:gd name="connsiteX1371" fmla="*/ 6452118 w 12027418"/>
              <a:gd name="connsiteY1371" fmla="*/ 2082800 h 2952750"/>
              <a:gd name="connsiteX1372" fmla="*/ 6426718 w 12027418"/>
              <a:gd name="connsiteY1372" fmla="*/ 2089150 h 2952750"/>
              <a:gd name="connsiteX1373" fmla="*/ 6375918 w 12027418"/>
              <a:gd name="connsiteY1373" fmla="*/ 2063750 h 2952750"/>
              <a:gd name="connsiteX1374" fmla="*/ 6363218 w 12027418"/>
              <a:gd name="connsiteY1374" fmla="*/ 2076450 h 2952750"/>
              <a:gd name="connsiteX1375" fmla="*/ 6401318 w 12027418"/>
              <a:gd name="connsiteY1375" fmla="*/ 2095500 h 2952750"/>
              <a:gd name="connsiteX1376" fmla="*/ 6337818 w 12027418"/>
              <a:gd name="connsiteY1376" fmla="*/ 2095500 h 2952750"/>
              <a:gd name="connsiteX1377" fmla="*/ 6331468 w 12027418"/>
              <a:gd name="connsiteY1377" fmla="*/ 2076450 h 2952750"/>
              <a:gd name="connsiteX1378" fmla="*/ 6356868 w 12027418"/>
              <a:gd name="connsiteY1378" fmla="*/ 2063750 h 2952750"/>
              <a:gd name="connsiteX1379" fmla="*/ 6452118 w 12027418"/>
              <a:gd name="connsiteY1379" fmla="*/ 2063750 h 2952750"/>
              <a:gd name="connsiteX1380" fmla="*/ 4407418 w 12027418"/>
              <a:gd name="connsiteY1380" fmla="*/ 2101850 h 2952750"/>
              <a:gd name="connsiteX1381" fmla="*/ 4388368 w 12027418"/>
              <a:gd name="connsiteY1381" fmla="*/ 2101850 h 2952750"/>
              <a:gd name="connsiteX1382" fmla="*/ 4464568 w 12027418"/>
              <a:gd name="connsiteY1382" fmla="*/ 2070100 h 2952750"/>
              <a:gd name="connsiteX1383" fmla="*/ 4407418 w 12027418"/>
              <a:gd name="connsiteY1383" fmla="*/ 2101850 h 2952750"/>
              <a:gd name="connsiteX1384" fmla="*/ 1848368 w 12027418"/>
              <a:gd name="connsiteY1384" fmla="*/ 2095500 h 2952750"/>
              <a:gd name="connsiteX1385" fmla="*/ 1835668 w 12027418"/>
              <a:gd name="connsiteY1385" fmla="*/ 2089150 h 2952750"/>
              <a:gd name="connsiteX1386" fmla="*/ 1848368 w 12027418"/>
              <a:gd name="connsiteY1386" fmla="*/ 2063750 h 2952750"/>
              <a:gd name="connsiteX1387" fmla="*/ 1848368 w 12027418"/>
              <a:gd name="connsiteY1387" fmla="*/ 2095500 h 2952750"/>
              <a:gd name="connsiteX1388" fmla="*/ 6153668 w 12027418"/>
              <a:gd name="connsiteY1388" fmla="*/ 2057400 h 2952750"/>
              <a:gd name="connsiteX1389" fmla="*/ 6121918 w 12027418"/>
              <a:gd name="connsiteY1389" fmla="*/ 2057400 h 2952750"/>
              <a:gd name="connsiteX1390" fmla="*/ 6153668 w 12027418"/>
              <a:gd name="connsiteY1390" fmla="*/ 2057400 h 2952750"/>
              <a:gd name="connsiteX1391" fmla="*/ 5105918 w 12027418"/>
              <a:gd name="connsiteY1391" fmla="*/ 2057400 h 2952750"/>
              <a:gd name="connsiteX1392" fmla="*/ 5105918 w 12027418"/>
              <a:gd name="connsiteY1392" fmla="*/ 2101850 h 2952750"/>
              <a:gd name="connsiteX1393" fmla="*/ 5423418 w 12027418"/>
              <a:gd name="connsiteY1393" fmla="*/ 2101850 h 2952750"/>
              <a:gd name="connsiteX1394" fmla="*/ 5461518 w 12027418"/>
              <a:gd name="connsiteY1394" fmla="*/ 2286000 h 2952750"/>
              <a:gd name="connsiteX1395" fmla="*/ 5398018 w 12027418"/>
              <a:gd name="connsiteY1395" fmla="*/ 2266950 h 2952750"/>
              <a:gd name="connsiteX1396" fmla="*/ 5455168 w 12027418"/>
              <a:gd name="connsiteY1396" fmla="*/ 2330450 h 2952750"/>
              <a:gd name="connsiteX1397" fmla="*/ 5448818 w 12027418"/>
              <a:gd name="connsiteY1397" fmla="*/ 2463800 h 2952750"/>
              <a:gd name="connsiteX1398" fmla="*/ 5372618 w 12027418"/>
              <a:gd name="connsiteY1398" fmla="*/ 2432050 h 2952750"/>
              <a:gd name="connsiteX1399" fmla="*/ 5264668 w 12027418"/>
              <a:gd name="connsiteY1399" fmla="*/ 2501900 h 2952750"/>
              <a:gd name="connsiteX1400" fmla="*/ 5245618 w 12027418"/>
              <a:gd name="connsiteY1400" fmla="*/ 2489200 h 2952750"/>
              <a:gd name="connsiteX1401" fmla="*/ 5137668 w 12027418"/>
              <a:gd name="connsiteY1401" fmla="*/ 2520950 h 2952750"/>
              <a:gd name="connsiteX1402" fmla="*/ 5131318 w 12027418"/>
              <a:gd name="connsiteY1402" fmla="*/ 2533650 h 2952750"/>
              <a:gd name="connsiteX1403" fmla="*/ 5169418 w 12027418"/>
              <a:gd name="connsiteY1403" fmla="*/ 2616200 h 2952750"/>
              <a:gd name="connsiteX1404" fmla="*/ 5163068 w 12027418"/>
              <a:gd name="connsiteY1404" fmla="*/ 2635250 h 2952750"/>
              <a:gd name="connsiteX1405" fmla="*/ 5144018 w 12027418"/>
              <a:gd name="connsiteY1405" fmla="*/ 2622550 h 2952750"/>
              <a:gd name="connsiteX1406" fmla="*/ 5029718 w 12027418"/>
              <a:gd name="connsiteY1406" fmla="*/ 2667000 h 2952750"/>
              <a:gd name="connsiteX1407" fmla="*/ 4870968 w 12027418"/>
              <a:gd name="connsiteY1407" fmla="*/ 2616200 h 2952750"/>
              <a:gd name="connsiteX1408" fmla="*/ 4845568 w 12027418"/>
              <a:gd name="connsiteY1408" fmla="*/ 2489200 h 2952750"/>
              <a:gd name="connsiteX1409" fmla="*/ 4845568 w 12027418"/>
              <a:gd name="connsiteY1409" fmla="*/ 2463800 h 2952750"/>
              <a:gd name="connsiteX1410" fmla="*/ 4959868 w 12027418"/>
              <a:gd name="connsiteY1410" fmla="*/ 2381250 h 2952750"/>
              <a:gd name="connsiteX1411" fmla="*/ 5023368 w 12027418"/>
              <a:gd name="connsiteY1411" fmla="*/ 2400300 h 2952750"/>
              <a:gd name="connsiteX1412" fmla="*/ 5080518 w 12027418"/>
              <a:gd name="connsiteY1412" fmla="*/ 2387600 h 2952750"/>
              <a:gd name="connsiteX1413" fmla="*/ 5105918 w 12027418"/>
              <a:gd name="connsiteY1413" fmla="*/ 2508250 h 2952750"/>
              <a:gd name="connsiteX1414" fmla="*/ 5124968 w 12027418"/>
              <a:gd name="connsiteY1414" fmla="*/ 2520950 h 2952750"/>
              <a:gd name="connsiteX1415" fmla="*/ 5163068 w 12027418"/>
              <a:gd name="connsiteY1415" fmla="*/ 2457450 h 2952750"/>
              <a:gd name="connsiteX1416" fmla="*/ 5182118 w 12027418"/>
              <a:gd name="connsiteY1416" fmla="*/ 2387600 h 2952750"/>
              <a:gd name="connsiteX1417" fmla="*/ 5290068 w 12027418"/>
              <a:gd name="connsiteY1417" fmla="*/ 2305050 h 2952750"/>
              <a:gd name="connsiteX1418" fmla="*/ 5309118 w 12027418"/>
              <a:gd name="connsiteY1418" fmla="*/ 2317750 h 2952750"/>
              <a:gd name="connsiteX1419" fmla="*/ 5340868 w 12027418"/>
              <a:gd name="connsiteY1419" fmla="*/ 2298700 h 2952750"/>
              <a:gd name="connsiteX1420" fmla="*/ 5321818 w 12027418"/>
              <a:gd name="connsiteY1420" fmla="*/ 2273300 h 2952750"/>
              <a:gd name="connsiteX1421" fmla="*/ 5410718 w 12027418"/>
              <a:gd name="connsiteY1421" fmla="*/ 2228850 h 2952750"/>
              <a:gd name="connsiteX1422" fmla="*/ 5372618 w 12027418"/>
              <a:gd name="connsiteY1422" fmla="*/ 2216150 h 2952750"/>
              <a:gd name="connsiteX1423" fmla="*/ 5118618 w 12027418"/>
              <a:gd name="connsiteY1423" fmla="*/ 2343150 h 2952750"/>
              <a:gd name="connsiteX1424" fmla="*/ 5086868 w 12027418"/>
              <a:gd name="connsiteY1424" fmla="*/ 2362200 h 2952750"/>
              <a:gd name="connsiteX1425" fmla="*/ 5048768 w 12027418"/>
              <a:gd name="connsiteY1425" fmla="*/ 2362200 h 2952750"/>
              <a:gd name="connsiteX1426" fmla="*/ 5029718 w 12027418"/>
              <a:gd name="connsiteY1426" fmla="*/ 2260600 h 2952750"/>
              <a:gd name="connsiteX1427" fmla="*/ 4934468 w 12027418"/>
              <a:gd name="connsiteY1427" fmla="*/ 2311400 h 2952750"/>
              <a:gd name="connsiteX1428" fmla="*/ 4883668 w 12027418"/>
              <a:gd name="connsiteY1428" fmla="*/ 2260600 h 2952750"/>
              <a:gd name="connsiteX1429" fmla="*/ 4921768 w 12027418"/>
              <a:gd name="connsiteY1429" fmla="*/ 2298700 h 2952750"/>
              <a:gd name="connsiteX1430" fmla="*/ 5029718 w 12027418"/>
              <a:gd name="connsiteY1430" fmla="*/ 2184400 h 2952750"/>
              <a:gd name="connsiteX1431" fmla="*/ 5029718 w 12027418"/>
              <a:gd name="connsiteY1431" fmla="*/ 2159000 h 2952750"/>
              <a:gd name="connsiteX1432" fmla="*/ 4997968 w 12027418"/>
              <a:gd name="connsiteY1432" fmla="*/ 2057400 h 2952750"/>
              <a:gd name="connsiteX1433" fmla="*/ 5105918 w 12027418"/>
              <a:gd name="connsiteY1433" fmla="*/ 2057400 h 2952750"/>
              <a:gd name="connsiteX1434" fmla="*/ 4534418 w 12027418"/>
              <a:gd name="connsiteY1434" fmla="*/ 2063750 h 2952750"/>
              <a:gd name="connsiteX1435" fmla="*/ 4496318 w 12027418"/>
              <a:gd name="connsiteY1435" fmla="*/ 2063750 h 2952750"/>
              <a:gd name="connsiteX1436" fmla="*/ 4528068 w 12027418"/>
              <a:gd name="connsiteY1436" fmla="*/ 2051050 h 2952750"/>
              <a:gd name="connsiteX1437" fmla="*/ 4534418 w 12027418"/>
              <a:gd name="connsiteY1437" fmla="*/ 2063750 h 2952750"/>
              <a:gd name="connsiteX1438" fmla="*/ 10274819 w 12027418"/>
              <a:gd name="connsiteY1438" fmla="*/ 2082800 h 2952750"/>
              <a:gd name="connsiteX1439" fmla="*/ 10274819 w 12027418"/>
              <a:gd name="connsiteY1439" fmla="*/ 2057400 h 2952750"/>
              <a:gd name="connsiteX1440" fmla="*/ 10281169 w 12027418"/>
              <a:gd name="connsiteY1440" fmla="*/ 2070100 h 2952750"/>
              <a:gd name="connsiteX1441" fmla="*/ 10306569 w 12027418"/>
              <a:gd name="connsiteY1441" fmla="*/ 2044700 h 2952750"/>
              <a:gd name="connsiteX1442" fmla="*/ 10274819 w 12027418"/>
              <a:gd name="connsiteY1442" fmla="*/ 2082800 h 2952750"/>
              <a:gd name="connsiteX1443" fmla="*/ 8128519 w 12027418"/>
              <a:gd name="connsiteY1443" fmla="*/ 2082800 h 2952750"/>
              <a:gd name="connsiteX1444" fmla="*/ 8122169 w 12027418"/>
              <a:gd name="connsiteY1444" fmla="*/ 2063750 h 2952750"/>
              <a:gd name="connsiteX1445" fmla="*/ 8134869 w 12027418"/>
              <a:gd name="connsiteY1445" fmla="*/ 2044700 h 2952750"/>
              <a:gd name="connsiteX1446" fmla="*/ 8128519 w 12027418"/>
              <a:gd name="connsiteY1446" fmla="*/ 2082800 h 2952750"/>
              <a:gd name="connsiteX1447" fmla="*/ 3410468 w 12027418"/>
              <a:gd name="connsiteY1447" fmla="*/ 2051050 h 2952750"/>
              <a:gd name="connsiteX1448" fmla="*/ 3353318 w 12027418"/>
              <a:gd name="connsiteY1448" fmla="*/ 2114550 h 2952750"/>
              <a:gd name="connsiteX1449" fmla="*/ 3334268 w 12027418"/>
              <a:gd name="connsiteY1449" fmla="*/ 2114550 h 2952750"/>
              <a:gd name="connsiteX1450" fmla="*/ 3391418 w 12027418"/>
              <a:gd name="connsiteY1450" fmla="*/ 2044700 h 2952750"/>
              <a:gd name="connsiteX1451" fmla="*/ 3410468 w 12027418"/>
              <a:gd name="connsiteY1451" fmla="*/ 2051050 h 2952750"/>
              <a:gd name="connsiteX1452" fmla="*/ 11182869 w 12027418"/>
              <a:gd name="connsiteY1452" fmla="*/ 2095500 h 2952750"/>
              <a:gd name="connsiteX1453" fmla="*/ 11201919 w 12027418"/>
              <a:gd name="connsiteY1453" fmla="*/ 2038350 h 2952750"/>
              <a:gd name="connsiteX1454" fmla="*/ 11182869 w 12027418"/>
              <a:gd name="connsiteY1454" fmla="*/ 2095500 h 2952750"/>
              <a:gd name="connsiteX1455" fmla="*/ 7195069 w 12027418"/>
              <a:gd name="connsiteY1455" fmla="*/ 2070100 h 2952750"/>
              <a:gd name="connsiteX1456" fmla="*/ 7252219 w 12027418"/>
              <a:gd name="connsiteY1456" fmla="*/ 2133600 h 2952750"/>
              <a:gd name="connsiteX1457" fmla="*/ 7366519 w 12027418"/>
              <a:gd name="connsiteY1457" fmla="*/ 2152650 h 2952750"/>
              <a:gd name="connsiteX1458" fmla="*/ 7334769 w 12027418"/>
              <a:gd name="connsiteY1458" fmla="*/ 2197100 h 2952750"/>
              <a:gd name="connsiteX1459" fmla="*/ 7372869 w 12027418"/>
              <a:gd name="connsiteY1459" fmla="*/ 2228850 h 2952750"/>
              <a:gd name="connsiteX1460" fmla="*/ 7391919 w 12027418"/>
              <a:gd name="connsiteY1460" fmla="*/ 2292350 h 2952750"/>
              <a:gd name="connsiteX1461" fmla="*/ 7315719 w 12027418"/>
              <a:gd name="connsiteY1461" fmla="*/ 2381250 h 2952750"/>
              <a:gd name="connsiteX1462" fmla="*/ 7283969 w 12027418"/>
              <a:gd name="connsiteY1462" fmla="*/ 2355850 h 2952750"/>
              <a:gd name="connsiteX1463" fmla="*/ 7315719 w 12027418"/>
              <a:gd name="connsiteY1463" fmla="*/ 2273300 h 2952750"/>
              <a:gd name="connsiteX1464" fmla="*/ 7264919 w 12027418"/>
              <a:gd name="connsiteY1464" fmla="*/ 2152650 h 2952750"/>
              <a:gd name="connsiteX1465" fmla="*/ 7258569 w 12027418"/>
              <a:gd name="connsiteY1465" fmla="*/ 2273300 h 2952750"/>
              <a:gd name="connsiteX1466" fmla="*/ 7239519 w 12027418"/>
              <a:gd name="connsiteY1466" fmla="*/ 2343150 h 2952750"/>
              <a:gd name="connsiteX1467" fmla="*/ 7207769 w 12027418"/>
              <a:gd name="connsiteY1467" fmla="*/ 2349500 h 2952750"/>
              <a:gd name="connsiteX1468" fmla="*/ 7023619 w 12027418"/>
              <a:gd name="connsiteY1468" fmla="*/ 2089150 h 2952750"/>
              <a:gd name="connsiteX1469" fmla="*/ 7106169 w 12027418"/>
              <a:gd name="connsiteY1469" fmla="*/ 2038350 h 2952750"/>
              <a:gd name="connsiteX1470" fmla="*/ 7195069 w 12027418"/>
              <a:gd name="connsiteY1470" fmla="*/ 2070100 h 2952750"/>
              <a:gd name="connsiteX1471" fmla="*/ 4197868 w 12027418"/>
              <a:gd name="connsiteY1471" fmla="*/ 2044700 h 2952750"/>
              <a:gd name="connsiteX1472" fmla="*/ 4235968 w 12027418"/>
              <a:gd name="connsiteY1472" fmla="*/ 2070100 h 2952750"/>
              <a:gd name="connsiteX1473" fmla="*/ 4267718 w 12027418"/>
              <a:gd name="connsiteY1473" fmla="*/ 2057400 h 2952750"/>
              <a:gd name="connsiteX1474" fmla="*/ 4242318 w 12027418"/>
              <a:gd name="connsiteY1474" fmla="*/ 2095500 h 2952750"/>
              <a:gd name="connsiteX1475" fmla="*/ 4191518 w 12027418"/>
              <a:gd name="connsiteY1475" fmla="*/ 2044700 h 2952750"/>
              <a:gd name="connsiteX1476" fmla="*/ 4204218 w 12027418"/>
              <a:gd name="connsiteY1476" fmla="*/ 2038350 h 2952750"/>
              <a:gd name="connsiteX1477" fmla="*/ 4197868 w 12027418"/>
              <a:gd name="connsiteY1477" fmla="*/ 2044700 h 2952750"/>
              <a:gd name="connsiteX1478" fmla="*/ 749818 w 12027418"/>
              <a:gd name="connsiteY1478" fmla="*/ 2165350 h 2952750"/>
              <a:gd name="connsiteX1479" fmla="*/ 762518 w 12027418"/>
              <a:gd name="connsiteY1479" fmla="*/ 2171700 h 2952750"/>
              <a:gd name="connsiteX1480" fmla="*/ 781568 w 12027418"/>
              <a:gd name="connsiteY1480" fmla="*/ 2152650 h 2952750"/>
              <a:gd name="connsiteX1481" fmla="*/ 806968 w 12027418"/>
              <a:gd name="connsiteY1481" fmla="*/ 2152650 h 2952750"/>
              <a:gd name="connsiteX1482" fmla="*/ 813318 w 12027418"/>
              <a:gd name="connsiteY1482" fmla="*/ 2171700 h 2952750"/>
              <a:gd name="connsiteX1483" fmla="*/ 762518 w 12027418"/>
              <a:gd name="connsiteY1483" fmla="*/ 2266950 h 2952750"/>
              <a:gd name="connsiteX1484" fmla="*/ 781568 w 12027418"/>
              <a:gd name="connsiteY1484" fmla="*/ 2324100 h 2952750"/>
              <a:gd name="connsiteX1485" fmla="*/ 819668 w 12027418"/>
              <a:gd name="connsiteY1485" fmla="*/ 2324100 h 2952750"/>
              <a:gd name="connsiteX1486" fmla="*/ 819668 w 12027418"/>
              <a:gd name="connsiteY1486" fmla="*/ 2343150 h 2952750"/>
              <a:gd name="connsiteX1487" fmla="*/ 749818 w 12027418"/>
              <a:gd name="connsiteY1487" fmla="*/ 2381250 h 2952750"/>
              <a:gd name="connsiteX1488" fmla="*/ 775218 w 12027418"/>
              <a:gd name="connsiteY1488" fmla="*/ 2400300 h 2952750"/>
              <a:gd name="connsiteX1489" fmla="*/ 711718 w 12027418"/>
              <a:gd name="connsiteY1489" fmla="*/ 2482850 h 2952750"/>
              <a:gd name="connsiteX1490" fmla="*/ 724418 w 12027418"/>
              <a:gd name="connsiteY1490" fmla="*/ 2501900 h 2952750"/>
              <a:gd name="connsiteX1491" fmla="*/ 699018 w 12027418"/>
              <a:gd name="connsiteY1491" fmla="*/ 2533650 h 2952750"/>
              <a:gd name="connsiteX1492" fmla="*/ 705368 w 12027418"/>
              <a:gd name="connsiteY1492" fmla="*/ 2514600 h 2952750"/>
              <a:gd name="connsiteX1493" fmla="*/ 692668 w 12027418"/>
              <a:gd name="connsiteY1493" fmla="*/ 2508250 h 2952750"/>
              <a:gd name="connsiteX1494" fmla="*/ 654568 w 12027418"/>
              <a:gd name="connsiteY1494" fmla="*/ 2527300 h 2952750"/>
              <a:gd name="connsiteX1495" fmla="*/ 673618 w 12027418"/>
              <a:gd name="connsiteY1495" fmla="*/ 2489200 h 2952750"/>
              <a:gd name="connsiteX1496" fmla="*/ 610118 w 12027418"/>
              <a:gd name="connsiteY1496" fmla="*/ 2451100 h 2952750"/>
              <a:gd name="connsiteX1497" fmla="*/ 622818 w 12027418"/>
              <a:gd name="connsiteY1497" fmla="*/ 2413000 h 2952750"/>
              <a:gd name="connsiteX1498" fmla="*/ 597418 w 12027418"/>
              <a:gd name="connsiteY1498" fmla="*/ 2400300 h 2952750"/>
              <a:gd name="connsiteX1499" fmla="*/ 584718 w 12027418"/>
              <a:gd name="connsiteY1499" fmla="*/ 2374900 h 2952750"/>
              <a:gd name="connsiteX1500" fmla="*/ 464068 w 12027418"/>
              <a:gd name="connsiteY1500" fmla="*/ 2330450 h 2952750"/>
              <a:gd name="connsiteX1501" fmla="*/ 508518 w 12027418"/>
              <a:gd name="connsiteY1501" fmla="*/ 2400300 h 2952750"/>
              <a:gd name="connsiteX1502" fmla="*/ 470418 w 12027418"/>
              <a:gd name="connsiteY1502" fmla="*/ 2432050 h 2952750"/>
              <a:gd name="connsiteX1503" fmla="*/ 419618 w 12027418"/>
              <a:gd name="connsiteY1503" fmla="*/ 2533650 h 2952750"/>
              <a:gd name="connsiteX1504" fmla="*/ 438668 w 12027418"/>
              <a:gd name="connsiteY1504" fmla="*/ 2501900 h 2952750"/>
              <a:gd name="connsiteX1505" fmla="*/ 400568 w 12027418"/>
              <a:gd name="connsiteY1505" fmla="*/ 2476500 h 2952750"/>
              <a:gd name="connsiteX1506" fmla="*/ 419618 w 12027418"/>
              <a:gd name="connsiteY1506" fmla="*/ 2444750 h 2952750"/>
              <a:gd name="connsiteX1507" fmla="*/ 381518 w 12027418"/>
              <a:gd name="connsiteY1507" fmla="*/ 2368550 h 2952750"/>
              <a:gd name="connsiteX1508" fmla="*/ 368818 w 12027418"/>
              <a:gd name="connsiteY1508" fmla="*/ 2298700 h 2952750"/>
              <a:gd name="connsiteX1509" fmla="*/ 330718 w 12027418"/>
              <a:gd name="connsiteY1509" fmla="*/ 2349500 h 2952750"/>
              <a:gd name="connsiteX1510" fmla="*/ 298968 w 12027418"/>
              <a:gd name="connsiteY1510" fmla="*/ 2254250 h 2952750"/>
              <a:gd name="connsiteX1511" fmla="*/ 267218 w 12027418"/>
              <a:gd name="connsiteY1511" fmla="*/ 2203450 h 2952750"/>
              <a:gd name="connsiteX1512" fmla="*/ 292618 w 12027418"/>
              <a:gd name="connsiteY1512" fmla="*/ 2139950 h 2952750"/>
              <a:gd name="connsiteX1513" fmla="*/ 356118 w 12027418"/>
              <a:gd name="connsiteY1513" fmla="*/ 2216150 h 2952750"/>
              <a:gd name="connsiteX1514" fmla="*/ 362468 w 12027418"/>
              <a:gd name="connsiteY1514" fmla="*/ 2254250 h 2952750"/>
              <a:gd name="connsiteX1515" fmla="*/ 438668 w 12027418"/>
              <a:gd name="connsiteY1515" fmla="*/ 2330450 h 2952750"/>
              <a:gd name="connsiteX1516" fmla="*/ 476768 w 12027418"/>
              <a:gd name="connsiteY1516" fmla="*/ 2165350 h 2952750"/>
              <a:gd name="connsiteX1517" fmla="*/ 451368 w 12027418"/>
              <a:gd name="connsiteY1517" fmla="*/ 2139950 h 2952750"/>
              <a:gd name="connsiteX1518" fmla="*/ 470418 w 12027418"/>
              <a:gd name="connsiteY1518" fmla="*/ 2070100 h 2952750"/>
              <a:gd name="connsiteX1519" fmla="*/ 559318 w 12027418"/>
              <a:gd name="connsiteY1519" fmla="*/ 2171700 h 2952750"/>
              <a:gd name="connsiteX1520" fmla="*/ 597418 w 12027418"/>
              <a:gd name="connsiteY1520" fmla="*/ 2133600 h 2952750"/>
              <a:gd name="connsiteX1521" fmla="*/ 546618 w 12027418"/>
              <a:gd name="connsiteY1521" fmla="*/ 2101850 h 2952750"/>
              <a:gd name="connsiteX1522" fmla="*/ 641868 w 12027418"/>
              <a:gd name="connsiteY1522" fmla="*/ 2038350 h 2952750"/>
              <a:gd name="connsiteX1523" fmla="*/ 749818 w 12027418"/>
              <a:gd name="connsiteY1523" fmla="*/ 2165350 h 2952750"/>
              <a:gd name="connsiteX1524" fmla="*/ 3131069 w 12027418"/>
              <a:gd name="connsiteY1524" fmla="*/ 2063750 h 2952750"/>
              <a:gd name="connsiteX1525" fmla="*/ 3150119 w 12027418"/>
              <a:gd name="connsiteY1525" fmla="*/ 2032000 h 2952750"/>
              <a:gd name="connsiteX1526" fmla="*/ 3131069 w 12027418"/>
              <a:gd name="connsiteY1526" fmla="*/ 2063750 h 2952750"/>
              <a:gd name="connsiteX1527" fmla="*/ 108468 w 12027418"/>
              <a:gd name="connsiteY1527" fmla="*/ 2044700 h 2952750"/>
              <a:gd name="connsiteX1528" fmla="*/ 102118 w 12027418"/>
              <a:gd name="connsiteY1528" fmla="*/ 2070100 h 2952750"/>
              <a:gd name="connsiteX1529" fmla="*/ 89418 w 12027418"/>
              <a:gd name="connsiteY1529" fmla="*/ 2032000 h 2952750"/>
              <a:gd name="connsiteX1530" fmla="*/ 108468 w 12027418"/>
              <a:gd name="connsiteY1530" fmla="*/ 2044700 h 2952750"/>
              <a:gd name="connsiteX1531" fmla="*/ 8534919 w 12027418"/>
              <a:gd name="connsiteY1531" fmla="*/ 2101850 h 2952750"/>
              <a:gd name="connsiteX1532" fmla="*/ 8547619 w 12027418"/>
              <a:gd name="connsiteY1532" fmla="*/ 2108200 h 2952750"/>
              <a:gd name="connsiteX1533" fmla="*/ 8553969 w 12027418"/>
              <a:gd name="connsiteY1533" fmla="*/ 2178050 h 2952750"/>
              <a:gd name="connsiteX1534" fmla="*/ 8573019 w 12027418"/>
              <a:gd name="connsiteY1534" fmla="*/ 2216150 h 2952750"/>
              <a:gd name="connsiteX1535" fmla="*/ 8560319 w 12027418"/>
              <a:gd name="connsiteY1535" fmla="*/ 2254250 h 2952750"/>
              <a:gd name="connsiteX1536" fmla="*/ 8515869 w 12027418"/>
              <a:gd name="connsiteY1536" fmla="*/ 2190750 h 2952750"/>
              <a:gd name="connsiteX1537" fmla="*/ 8509519 w 12027418"/>
              <a:gd name="connsiteY1537" fmla="*/ 2330450 h 2952750"/>
              <a:gd name="connsiteX1538" fmla="*/ 8534919 w 12027418"/>
              <a:gd name="connsiteY1538" fmla="*/ 2355850 h 2952750"/>
              <a:gd name="connsiteX1539" fmla="*/ 8496819 w 12027418"/>
              <a:gd name="connsiteY1539" fmla="*/ 2355850 h 2952750"/>
              <a:gd name="connsiteX1540" fmla="*/ 8465069 w 12027418"/>
              <a:gd name="connsiteY1540" fmla="*/ 2343150 h 2952750"/>
              <a:gd name="connsiteX1541" fmla="*/ 8446019 w 12027418"/>
              <a:gd name="connsiteY1541" fmla="*/ 2381250 h 2952750"/>
              <a:gd name="connsiteX1542" fmla="*/ 8477769 w 12027418"/>
              <a:gd name="connsiteY1542" fmla="*/ 2393950 h 2952750"/>
              <a:gd name="connsiteX1543" fmla="*/ 8452369 w 12027418"/>
              <a:gd name="connsiteY1543" fmla="*/ 2444750 h 2952750"/>
              <a:gd name="connsiteX1544" fmla="*/ 8414269 w 12027418"/>
              <a:gd name="connsiteY1544" fmla="*/ 2419350 h 2952750"/>
              <a:gd name="connsiteX1545" fmla="*/ 8325369 w 12027418"/>
              <a:gd name="connsiteY1545" fmla="*/ 2362200 h 2952750"/>
              <a:gd name="connsiteX1546" fmla="*/ 8268219 w 12027418"/>
              <a:gd name="connsiteY1546" fmla="*/ 2368550 h 2952750"/>
              <a:gd name="connsiteX1547" fmla="*/ 8299969 w 12027418"/>
              <a:gd name="connsiteY1547" fmla="*/ 2400300 h 2952750"/>
              <a:gd name="connsiteX1548" fmla="*/ 8230119 w 12027418"/>
              <a:gd name="connsiteY1548" fmla="*/ 2482850 h 2952750"/>
              <a:gd name="connsiteX1549" fmla="*/ 8230119 w 12027418"/>
              <a:gd name="connsiteY1549" fmla="*/ 2501900 h 2952750"/>
              <a:gd name="connsiteX1550" fmla="*/ 8172969 w 12027418"/>
              <a:gd name="connsiteY1550" fmla="*/ 2451100 h 2952750"/>
              <a:gd name="connsiteX1551" fmla="*/ 8172969 w 12027418"/>
              <a:gd name="connsiteY1551" fmla="*/ 2514600 h 2952750"/>
              <a:gd name="connsiteX1552" fmla="*/ 8014219 w 12027418"/>
              <a:gd name="connsiteY1552" fmla="*/ 2463800 h 2952750"/>
              <a:gd name="connsiteX1553" fmla="*/ 8014219 w 12027418"/>
              <a:gd name="connsiteY1553" fmla="*/ 2387600 h 2952750"/>
              <a:gd name="connsiteX1554" fmla="*/ 8026919 w 12027418"/>
              <a:gd name="connsiteY1554" fmla="*/ 2349500 h 2952750"/>
              <a:gd name="connsiteX1555" fmla="*/ 8115819 w 12027418"/>
              <a:gd name="connsiteY1555" fmla="*/ 2368550 h 2952750"/>
              <a:gd name="connsiteX1556" fmla="*/ 8179319 w 12027418"/>
              <a:gd name="connsiteY1556" fmla="*/ 2343150 h 2952750"/>
              <a:gd name="connsiteX1557" fmla="*/ 8166619 w 12027418"/>
              <a:gd name="connsiteY1557" fmla="*/ 2292350 h 2952750"/>
              <a:gd name="connsiteX1558" fmla="*/ 8211069 w 12027418"/>
              <a:gd name="connsiteY1558" fmla="*/ 2305050 h 2952750"/>
              <a:gd name="connsiteX1559" fmla="*/ 8198369 w 12027418"/>
              <a:gd name="connsiteY1559" fmla="*/ 2336800 h 2952750"/>
              <a:gd name="connsiteX1560" fmla="*/ 8217419 w 12027418"/>
              <a:gd name="connsiteY1560" fmla="*/ 2362200 h 2952750"/>
              <a:gd name="connsiteX1561" fmla="*/ 8236469 w 12027418"/>
              <a:gd name="connsiteY1561" fmla="*/ 2330450 h 2952750"/>
              <a:gd name="connsiteX1562" fmla="*/ 8249169 w 12027418"/>
              <a:gd name="connsiteY1562" fmla="*/ 2368550 h 2952750"/>
              <a:gd name="connsiteX1563" fmla="*/ 8363469 w 12027418"/>
              <a:gd name="connsiteY1563" fmla="*/ 2273300 h 2952750"/>
              <a:gd name="connsiteX1564" fmla="*/ 8407919 w 12027418"/>
              <a:gd name="connsiteY1564" fmla="*/ 2381250 h 2952750"/>
              <a:gd name="connsiteX1565" fmla="*/ 8420619 w 12027418"/>
              <a:gd name="connsiteY1565" fmla="*/ 2349500 h 2952750"/>
              <a:gd name="connsiteX1566" fmla="*/ 8407919 w 12027418"/>
              <a:gd name="connsiteY1566" fmla="*/ 2254250 h 2952750"/>
              <a:gd name="connsiteX1567" fmla="*/ 8477769 w 12027418"/>
              <a:gd name="connsiteY1567" fmla="*/ 2146300 h 2952750"/>
              <a:gd name="connsiteX1568" fmla="*/ 8496819 w 12027418"/>
              <a:gd name="connsiteY1568" fmla="*/ 2159000 h 2952750"/>
              <a:gd name="connsiteX1569" fmla="*/ 8534919 w 12027418"/>
              <a:gd name="connsiteY1569" fmla="*/ 2133600 h 2952750"/>
              <a:gd name="connsiteX1570" fmla="*/ 8503169 w 12027418"/>
              <a:gd name="connsiteY1570" fmla="*/ 2063750 h 2952750"/>
              <a:gd name="connsiteX1571" fmla="*/ 8503169 w 12027418"/>
              <a:gd name="connsiteY1571" fmla="*/ 2025650 h 2952750"/>
              <a:gd name="connsiteX1572" fmla="*/ 8534919 w 12027418"/>
              <a:gd name="connsiteY1572" fmla="*/ 2101850 h 2952750"/>
              <a:gd name="connsiteX1573" fmla="*/ 4940818 w 12027418"/>
              <a:gd name="connsiteY1573" fmla="*/ 2070100 h 2952750"/>
              <a:gd name="connsiteX1574" fmla="*/ 4940818 w 12027418"/>
              <a:gd name="connsiteY1574" fmla="*/ 2089150 h 2952750"/>
              <a:gd name="connsiteX1575" fmla="*/ 4921768 w 12027418"/>
              <a:gd name="connsiteY1575" fmla="*/ 2095500 h 2952750"/>
              <a:gd name="connsiteX1576" fmla="*/ 4870968 w 12027418"/>
              <a:gd name="connsiteY1576" fmla="*/ 2057400 h 2952750"/>
              <a:gd name="connsiteX1577" fmla="*/ 4896368 w 12027418"/>
              <a:gd name="connsiteY1577" fmla="*/ 2025650 h 2952750"/>
              <a:gd name="connsiteX1578" fmla="*/ 4940818 w 12027418"/>
              <a:gd name="connsiteY1578" fmla="*/ 2070100 h 2952750"/>
              <a:gd name="connsiteX1579" fmla="*/ 718068 w 12027418"/>
              <a:gd name="connsiteY1579" fmla="*/ 2038350 h 2952750"/>
              <a:gd name="connsiteX1580" fmla="*/ 718068 w 12027418"/>
              <a:gd name="connsiteY1580" fmla="*/ 2057400 h 2952750"/>
              <a:gd name="connsiteX1581" fmla="*/ 686318 w 12027418"/>
              <a:gd name="connsiteY1581" fmla="*/ 2025650 h 2952750"/>
              <a:gd name="connsiteX1582" fmla="*/ 718068 w 12027418"/>
              <a:gd name="connsiteY1582" fmla="*/ 2038350 h 2952750"/>
              <a:gd name="connsiteX1583" fmla="*/ 6204468 w 12027418"/>
              <a:gd name="connsiteY1583" fmla="*/ 2038350 h 2952750"/>
              <a:gd name="connsiteX1584" fmla="*/ 6248918 w 12027418"/>
              <a:gd name="connsiteY1584" fmla="*/ 2139950 h 2952750"/>
              <a:gd name="connsiteX1585" fmla="*/ 6248918 w 12027418"/>
              <a:gd name="connsiteY1585" fmla="*/ 2159000 h 2952750"/>
              <a:gd name="connsiteX1586" fmla="*/ 6185418 w 12027418"/>
              <a:gd name="connsiteY1586" fmla="*/ 2057400 h 2952750"/>
              <a:gd name="connsiteX1587" fmla="*/ 6140968 w 12027418"/>
              <a:gd name="connsiteY1587" fmla="*/ 2082800 h 2952750"/>
              <a:gd name="connsiteX1588" fmla="*/ 6109218 w 12027418"/>
              <a:gd name="connsiteY1588" fmla="*/ 2063750 h 2952750"/>
              <a:gd name="connsiteX1589" fmla="*/ 6102868 w 12027418"/>
              <a:gd name="connsiteY1589" fmla="*/ 2095500 h 2952750"/>
              <a:gd name="connsiteX1590" fmla="*/ 6083818 w 12027418"/>
              <a:gd name="connsiteY1590" fmla="*/ 2095500 h 2952750"/>
              <a:gd name="connsiteX1591" fmla="*/ 6052068 w 12027418"/>
              <a:gd name="connsiteY1591" fmla="*/ 2076450 h 2952750"/>
              <a:gd name="connsiteX1592" fmla="*/ 6128268 w 12027418"/>
              <a:gd name="connsiteY1592" fmla="*/ 2019300 h 2952750"/>
              <a:gd name="connsiteX1593" fmla="*/ 6204468 w 12027418"/>
              <a:gd name="connsiteY1593" fmla="*/ 2038350 h 2952750"/>
              <a:gd name="connsiteX1594" fmla="*/ 5772668 w 12027418"/>
              <a:gd name="connsiteY1594" fmla="*/ 2057400 h 2952750"/>
              <a:gd name="connsiteX1595" fmla="*/ 5798068 w 12027418"/>
              <a:gd name="connsiteY1595" fmla="*/ 2165350 h 2952750"/>
              <a:gd name="connsiteX1596" fmla="*/ 5766318 w 12027418"/>
              <a:gd name="connsiteY1596" fmla="*/ 2235200 h 2952750"/>
              <a:gd name="connsiteX1597" fmla="*/ 5779018 w 12027418"/>
              <a:gd name="connsiteY1597" fmla="*/ 2266950 h 2952750"/>
              <a:gd name="connsiteX1598" fmla="*/ 5779018 w 12027418"/>
              <a:gd name="connsiteY1598" fmla="*/ 2324100 h 2952750"/>
              <a:gd name="connsiteX1599" fmla="*/ 5721868 w 12027418"/>
              <a:gd name="connsiteY1599" fmla="*/ 2305050 h 2952750"/>
              <a:gd name="connsiteX1600" fmla="*/ 5683768 w 12027418"/>
              <a:gd name="connsiteY1600" fmla="*/ 2330450 h 2952750"/>
              <a:gd name="connsiteX1601" fmla="*/ 5766318 w 12027418"/>
              <a:gd name="connsiteY1601" fmla="*/ 2260600 h 2952750"/>
              <a:gd name="connsiteX1602" fmla="*/ 5690118 w 12027418"/>
              <a:gd name="connsiteY1602" fmla="*/ 2222500 h 2952750"/>
              <a:gd name="connsiteX1603" fmla="*/ 5569468 w 12027418"/>
              <a:gd name="connsiteY1603" fmla="*/ 2311400 h 2952750"/>
              <a:gd name="connsiteX1604" fmla="*/ 5613918 w 12027418"/>
              <a:gd name="connsiteY1604" fmla="*/ 2330450 h 2952750"/>
              <a:gd name="connsiteX1605" fmla="*/ 5607568 w 12027418"/>
              <a:gd name="connsiteY1605" fmla="*/ 2393950 h 2952750"/>
              <a:gd name="connsiteX1606" fmla="*/ 5588518 w 12027418"/>
              <a:gd name="connsiteY1606" fmla="*/ 2381250 h 2952750"/>
              <a:gd name="connsiteX1607" fmla="*/ 5518668 w 12027418"/>
              <a:gd name="connsiteY1607" fmla="*/ 2508250 h 2952750"/>
              <a:gd name="connsiteX1608" fmla="*/ 5512318 w 12027418"/>
              <a:gd name="connsiteY1608" fmla="*/ 2495550 h 2952750"/>
              <a:gd name="connsiteX1609" fmla="*/ 5499618 w 12027418"/>
              <a:gd name="connsiteY1609" fmla="*/ 2508250 h 2952750"/>
              <a:gd name="connsiteX1610" fmla="*/ 5512318 w 12027418"/>
              <a:gd name="connsiteY1610" fmla="*/ 2520950 h 2952750"/>
              <a:gd name="connsiteX1611" fmla="*/ 5448818 w 12027418"/>
              <a:gd name="connsiteY1611" fmla="*/ 2597150 h 2952750"/>
              <a:gd name="connsiteX1612" fmla="*/ 5417068 w 12027418"/>
              <a:gd name="connsiteY1612" fmla="*/ 2597150 h 2952750"/>
              <a:gd name="connsiteX1613" fmla="*/ 5410718 w 12027418"/>
              <a:gd name="connsiteY1613" fmla="*/ 2647950 h 2952750"/>
              <a:gd name="connsiteX1614" fmla="*/ 5207518 w 12027418"/>
              <a:gd name="connsiteY1614" fmla="*/ 2647950 h 2952750"/>
              <a:gd name="connsiteX1615" fmla="*/ 5232918 w 12027418"/>
              <a:gd name="connsiteY1615" fmla="*/ 2571750 h 2952750"/>
              <a:gd name="connsiteX1616" fmla="*/ 5296418 w 12027418"/>
              <a:gd name="connsiteY1616" fmla="*/ 2559050 h 2952750"/>
              <a:gd name="connsiteX1617" fmla="*/ 5410718 w 12027418"/>
              <a:gd name="connsiteY1617" fmla="*/ 2489200 h 2952750"/>
              <a:gd name="connsiteX1618" fmla="*/ 5436118 w 12027418"/>
              <a:gd name="connsiteY1618" fmla="*/ 2527300 h 2952750"/>
              <a:gd name="connsiteX1619" fmla="*/ 5480568 w 12027418"/>
              <a:gd name="connsiteY1619" fmla="*/ 2387600 h 2952750"/>
              <a:gd name="connsiteX1620" fmla="*/ 5474218 w 12027418"/>
              <a:gd name="connsiteY1620" fmla="*/ 2324100 h 2952750"/>
              <a:gd name="connsiteX1621" fmla="*/ 5544068 w 12027418"/>
              <a:gd name="connsiteY1621" fmla="*/ 2254250 h 2952750"/>
              <a:gd name="connsiteX1622" fmla="*/ 5531368 w 12027418"/>
              <a:gd name="connsiteY1622" fmla="*/ 2235200 h 2952750"/>
              <a:gd name="connsiteX1623" fmla="*/ 5601218 w 12027418"/>
              <a:gd name="connsiteY1623" fmla="*/ 2203450 h 2952750"/>
              <a:gd name="connsiteX1624" fmla="*/ 5620268 w 12027418"/>
              <a:gd name="connsiteY1624" fmla="*/ 2171700 h 2952750"/>
              <a:gd name="connsiteX1625" fmla="*/ 5690118 w 12027418"/>
              <a:gd name="connsiteY1625" fmla="*/ 2114550 h 2952750"/>
              <a:gd name="connsiteX1626" fmla="*/ 5734568 w 12027418"/>
              <a:gd name="connsiteY1626" fmla="*/ 2019300 h 2952750"/>
              <a:gd name="connsiteX1627" fmla="*/ 5772668 w 12027418"/>
              <a:gd name="connsiteY1627" fmla="*/ 2057400 h 2952750"/>
              <a:gd name="connsiteX1628" fmla="*/ 10852669 w 12027418"/>
              <a:gd name="connsiteY1628" fmla="*/ 2019300 h 2952750"/>
              <a:gd name="connsiteX1629" fmla="*/ 10859019 w 12027418"/>
              <a:gd name="connsiteY1629" fmla="*/ 2057400 h 2952750"/>
              <a:gd name="connsiteX1630" fmla="*/ 10846319 w 12027418"/>
              <a:gd name="connsiteY1630" fmla="*/ 2120900 h 2952750"/>
              <a:gd name="connsiteX1631" fmla="*/ 10808219 w 12027418"/>
              <a:gd name="connsiteY1631" fmla="*/ 2114550 h 2952750"/>
              <a:gd name="connsiteX1632" fmla="*/ 10839969 w 12027418"/>
              <a:gd name="connsiteY1632" fmla="*/ 2082800 h 2952750"/>
              <a:gd name="connsiteX1633" fmla="*/ 10763769 w 12027418"/>
              <a:gd name="connsiteY1633" fmla="*/ 2032000 h 2952750"/>
              <a:gd name="connsiteX1634" fmla="*/ 10636769 w 12027418"/>
              <a:gd name="connsiteY1634" fmla="*/ 2178050 h 2952750"/>
              <a:gd name="connsiteX1635" fmla="*/ 10617719 w 12027418"/>
              <a:gd name="connsiteY1635" fmla="*/ 2114550 h 2952750"/>
              <a:gd name="connsiteX1636" fmla="*/ 10693919 w 12027418"/>
              <a:gd name="connsiteY1636" fmla="*/ 2025650 h 2952750"/>
              <a:gd name="connsiteX1637" fmla="*/ 10693919 w 12027418"/>
              <a:gd name="connsiteY1637" fmla="*/ 2044700 h 2952750"/>
              <a:gd name="connsiteX1638" fmla="*/ 10719319 w 12027418"/>
              <a:gd name="connsiteY1638" fmla="*/ 2012950 h 2952750"/>
              <a:gd name="connsiteX1639" fmla="*/ 10763769 w 12027418"/>
              <a:gd name="connsiteY1639" fmla="*/ 2012950 h 2952750"/>
              <a:gd name="connsiteX1640" fmla="*/ 10852669 w 12027418"/>
              <a:gd name="connsiteY1640" fmla="*/ 2019300 h 2952750"/>
              <a:gd name="connsiteX1641" fmla="*/ 1276868 w 12027418"/>
              <a:gd name="connsiteY1641" fmla="*/ 2012950 h 2952750"/>
              <a:gd name="connsiteX1642" fmla="*/ 1270518 w 12027418"/>
              <a:gd name="connsiteY1642" fmla="*/ 2070100 h 2952750"/>
              <a:gd name="connsiteX1643" fmla="*/ 1257818 w 12027418"/>
              <a:gd name="connsiteY1643" fmla="*/ 2051050 h 2952750"/>
              <a:gd name="connsiteX1644" fmla="*/ 1257818 w 12027418"/>
              <a:gd name="connsiteY1644" fmla="*/ 2012950 h 2952750"/>
              <a:gd name="connsiteX1645" fmla="*/ 1276868 w 12027418"/>
              <a:gd name="connsiteY1645" fmla="*/ 2012950 h 2952750"/>
              <a:gd name="connsiteX1646" fmla="*/ 781568 w 12027418"/>
              <a:gd name="connsiteY1646" fmla="*/ 2044700 h 2952750"/>
              <a:gd name="connsiteX1647" fmla="*/ 775218 w 12027418"/>
              <a:gd name="connsiteY1647" fmla="*/ 2070100 h 2952750"/>
              <a:gd name="connsiteX1648" fmla="*/ 743468 w 12027418"/>
              <a:gd name="connsiteY1648" fmla="*/ 2012950 h 2952750"/>
              <a:gd name="connsiteX1649" fmla="*/ 781568 w 12027418"/>
              <a:gd name="connsiteY1649" fmla="*/ 2044700 h 2952750"/>
              <a:gd name="connsiteX1650" fmla="*/ 6420368 w 12027418"/>
              <a:gd name="connsiteY1650" fmla="*/ 2006600 h 2952750"/>
              <a:gd name="connsiteX1651" fmla="*/ 6433068 w 12027418"/>
              <a:gd name="connsiteY1651" fmla="*/ 2025650 h 2952750"/>
              <a:gd name="connsiteX1652" fmla="*/ 6369568 w 12027418"/>
              <a:gd name="connsiteY1652" fmla="*/ 2038350 h 2952750"/>
              <a:gd name="connsiteX1653" fmla="*/ 6350518 w 12027418"/>
              <a:gd name="connsiteY1653" fmla="*/ 2025650 h 2952750"/>
              <a:gd name="connsiteX1654" fmla="*/ 6394968 w 12027418"/>
              <a:gd name="connsiteY1654" fmla="*/ 2006600 h 2952750"/>
              <a:gd name="connsiteX1655" fmla="*/ 6420368 w 12027418"/>
              <a:gd name="connsiteY1655" fmla="*/ 2006600 h 2952750"/>
              <a:gd name="connsiteX1656" fmla="*/ 5455168 w 12027418"/>
              <a:gd name="connsiteY1656" fmla="*/ 2012950 h 2952750"/>
              <a:gd name="connsiteX1657" fmla="*/ 5417068 w 12027418"/>
              <a:gd name="connsiteY1657" fmla="*/ 2025650 h 2952750"/>
              <a:gd name="connsiteX1658" fmla="*/ 5429768 w 12027418"/>
              <a:gd name="connsiteY1658" fmla="*/ 2006600 h 2952750"/>
              <a:gd name="connsiteX1659" fmla="*/ 5455168 w 12027418"/>
              <a:gd name="connsiteY1659" fmla="*/ 2012950 h 2952750"/>
              <a:gd name="connsiteX1660" fmla="*/ 11347969 w 12027418"/>
              <a:gd name="connsiteY1660" fmla="*/ 2057400 h 2952750"/>
              <a:gd name="connsiteX1661" fmla="*/ 11278119 w 12027418"/>
              <a:gd name="connsiteY1661" fmla="*/ 2070100 h 2952750"/>
              <a:gd name="connsiteX1662" fmla="*/ 11278119 w 12027418"/>
              <a:gd name="connsiteY1662" fmla="*/ 2025650 h 2952750"/>
              <a:gd name="connsiteX1663" fmla="*/ 11347969 w 12027418"/>
              <a:gd name="connsiteY1663" fmla="*/ 2000250 h 2952750"/>
              <a:gd name="connsiteX1664" fmla="*/ 11347969 w 12027418"/>
              <a:gd name="connsiteY1664" fmla="*/ 2057400 h 2952750"/>
              <a:gd name="connsiteX1665" fmla="*/ 8331719 w 12027418"/>
              <a:gd name="connsiteY1665" fmla="*/ 2025650 h 2952750"/>
              <a:gd name="connsiteX1666" fmla="*/ 8293619 w 12027418"/>
              <a:gd name="connsiteY1666" fmla="*/ 2044700 h 2952750"/>
              <a:gd name="connsiteX1667" fmla="*/ 8261869 w 12027418"/>
              <a:gd name="connsiteY1667" fmla="*/ 2038350 h 2952750"/>
              <a:gd name="connsiteX1668" fmla="*/ 8261869 w 12027418"/>
              <a:gd name="connsiteY1668" fmla="*/ 2006600 h 2952750"/>
              <a:gd name="connsiteX1669" fmla="*/ 8287269 w 12027418"/>
              <a:gd name="connsiteY1669" fmla="*/ 2000250 h 2952750"/>
              <a:gd name="connsiteX1670" fmla="*/ 8331719 w 12027418"/>
              <a:gd name="connsiteY1670" fmla="*/ 2025650 h 2952750"/>
              <a:gd name="connsiteX1671" fmla="*/ 9360419 w 12027418"/>
              <a:gd name="connsiteY1671" fmla="*/ 2051050 h 2952750"/>
              <a:gd name="connsiteX1672" fmla="*/ 9322319 w 12027418"/>
              <a:gd name="connsiteY1672" fmla="*/ 2019300 h 2952750"/>
              <a:gd name="connsiteX1673" fmla="*/ 9328669 w 12027418"/>
              <a:gd name="connsiteY1673" fmla="*/ 1993900 h 2952750"/>
              <a:gd name="connsiteX1674" fmla="*/ 9360419 w 12027418"/>
              <a:gd name="connsiteY1674" fmla="*/ 2051050 h 2952750"/>
              <a:gd name="connsiteX1675" fmla="*/ 9722369 w 12027418"/>
              <a:gd name="connsiteY1675" fmla="*/ 2051050 h 2952750"/>
              <a:gd name="connsiteX1676" fmla="*/ 9652519 w 12027418"/>
              <a:gd name="connsiteY1676" fmla="*/ 2133600 h 2952750"/>
              <a:gd name="connsiteX1677" fmla="*/ 9576319 w 12027418"/>
              <a:gd name="connsiteY1677" fmla="*/ 2038350 h 2952750"/>
              <a:gd name="connsiteX1678" fmla="*/ 9614419 w 12027418"/>
              <a:gd name="connsiteY1678" fmla="*/ 1987550 h 2952750"/>
              <a:gd name="connsiteX1679" fmla="*/ 9722369 w 12027418"/>
              <a:gd name="connsiteY1679" fmla="*/ 2051050 h 2952750"/>
              <a:gd name="connsiteX1680" fmla="*/ 9487419 w 12027418"/>
              <a:gd name="connsiteY1680" fmla="*/ 2006600 h 2952750"/>
              <a:gd name="connsiteX1681" fmla="*/ 9487419 w 12027418"/>
              <a:gd name="connsiteY1681" fmla="*/ 1981200 h 2952750"/>
              <a:gd name="connsiteX1682" fmla="*/ 9487419 w 12027418"/>
              <a:gd name="connsiteY1682" fmla="*/ 2006600 h 2952750"/>
              <a:gd name="connsiteX1683" fmla="*/ 1073668 w 12027418"/>
              <a:gd name="connsiteY1683" fmla="*/ 2012950 h 2952750"/>
              <a:gd name="connsiteX1684" fmla="*/ 1041918 w 12027418"/>
              <a:gd name="connsiteY1684" fmla="*/ 2032000 h 2952750"/>
              <a:gd name="connsiteX1685" fmla="*/ 991118 w 12027418"/>
              <a:gd name="connsiteY1685" fmla="*/ 2025650 h 2952750"/>
              <a:gd name="connsiteX1686" fmla="*/ 1010168 w 12027418"/>
              <a:gd name="connsiteY1686" fmla="*/ 1981200 h 2952750"/>
              <a:gd name="connsiteX1687" fmla="*/ 1073668 w 12027418"/>
              <a:gd name="connsiteY1687" fmla="*/ 2012950 h 2952750"/>
              <a:gd name="connsiteX1688" fmla="*/ 8604769 w 12027418"/>
              <a:gd name="connsiteY1688" fmla="*/ 2127250 h 2952750"/>
              <a:gd name="connsiteX1689" fmla="*/ 8528569 w 12027418"/>
              <a:gd name="connsiteY1689" fmla="*/ 1974850 h 2952750"/>
              <a:gd name="connsiteX1690" fmla="*/ 8630169 w 12027418"/>
              <a:gd name="connsiteY1690" fmla="*/ 2051050 h 2952750"/>
              <a:gd name="connsiteX1691" fmla="*/ 8604769 w 12027418"/>
              <a:gd name="connsiteY1691" fmla="*/ 2127250 h 2952750"/>
              <a:gd name="connsiteX1692" fmla="*/ 4089918 w 12027418"/>
              <a:gd name="connsiteY1692" fmla="*/ 1993900 h 2952750"/>
              <a:gd name="connsiteX1693" fmla="*/ 4102618 w 12027418"/>
              <a:gd name="connsiteY1693" fmla="*/ 1974850 h 2952750"/>
              <a:gd name="connsiteX1694" fmla="*/ 4089918 w 12027418"/>
              <a:gd name="connsiteY1694" fmla="*/ 1993900 h 2952750"/>
              <a:gd name="connsiteX1695" fmla="*/ 292618 w 12027418"/>
              <a:gd name="connsiteY1695" fmla="*/ 2089150 h 2952750"/>
              <a:gd name="connsiteX1696" fmla="*/ 279918 w 12027418"/>
              <a:gd name="connsiteY1696" fmla="*/ 2108200 h 2952750"/>
              <a:gd name="connsiteX1697" fmla="*/ 260868 w 12027418"/>
              <a:gd name="connsiteY1697" fmla="*/ 2019300 h 2952750"/>
              <a:gd name="connsiteX1698" fmla="*/ 248168 w 12027418"/>
              <a:gd name="connsiteY1698" fmla="*/ 1987550 h 2952750"/>
              <a:gd name="connsiteX1699" fmla="*/ 254518 w 12027418"/>
              <a:gd name="connsiteY1699" fmla="*/ 1974850 h 2952750"/>
              <a:gd name="connsiteX1700" fmla="*/ 292618 w 12027418"/>
              <a:gd name="connsiteY1700" fmla="*/ 2089150 h 2952750"/>
              <a:gd name="connsiteX1701" fmla="*/ 5010668 w 12027418"/>
              <a:gd name="connsiteY1701" fmla="*/ 2006600 h 2952750"/>
              <a:gd name="connsiteX1702" fmla="*/ 4972568 w 12027418"/>
              <a:gd name="connsiteY1702" fmla="*/ 2006600 h 2952750"/>
              <a:gd name="connsiteX1703" fmla="*/ 4953518 w 12027418"/>
              <a:gd name="connsiteY1703" fmla="*/ 1993900 h 2952750"/>
              <a:gd name="connsiteX1704" fmla="*/ 4972568 w 12027418"/>
              <a:gd name="connsiteY1704" fmla="*/ 1968500 h 2952750"/>
              <a:gd name="connsiteX1705" fmla="*/ 5010668 w 12027418"/>
              <a:gd name="connsiteY1705" fmla="*/ 2006600 h 2952750"/>
              <a:gd name="connsiteX1706" fmla="*/ 3473968 w 12027418"/>
              <a:gd name="connsiteY1706" fmla="*/ 1993900 h 2952750"/>
              <a:gd name="connsiteX1707" fmla="*/ 3448568 w 12027418"/>
              <a:gd name="connsiteY1707" fmla="*/ 1993900 h 2952750"/>
              <a:gd name="connsiteX1708" fmla="*/ 3493018 w 12027418"/>
              <a:gd name="connsiteY1708" fmla="*/ 1955800 h 2952750"/>
              <a:gd name="connsiteX1709" fmla="*/ 3473968 w 12027418"/>
              <a:gd name="connsiteY1709" fmla="*/ 1993900 h 2952750"/>
              <a:gd name="connsiteX1710" fmla="*/ 3112019 w 12027418"/>
              <a:gd name="connsiteY1710" fmla="*/ 2000250 h 2952750"/>
              <a:gd name="connsiteX1711" fmla="*/ 3137419 w 12027418"/>
              <a:gd name="connsiteY1711" fmla="*/ 1981200 h 2952750"/>
              <a:gd name="connsiteX1712" fmla="*/ 3124719 w 12027418"/>
              <a:gd name="connsiteY1712" fmla="*/ 2012950 h 2952750"/>
              <a:gd name="connsiteX1713" fmla="*/ 3073919 w 12027418"/>
              <a:gd name="connsiteY1713" fmla="*/ 1981200 h 2952750"/>
              <a:gd name="connsiteX1714" fmla="*/ 3073919 w 12027418"/>
              <a:gd name="connsiteY1714" fmla="*/ 1955800 h 2952750"/>
              <a:gd name="connsiteX1715" fmla="*/ 3112019 w 12027418"/>
              <a:gd name="connsiteY1715" fmla="*/ 2000250 h 2952750"/>
              <a:gd name="connsiteX1716" fmla="*/ 3696218 w 12027418"/>
              <a:gd name="connsiteY1716" fmla="*/ 2025650 h 2952750"/>
              <a:gd name="connsiteX1717" fmla="*/ 3747018 w 12027418"/>
              <a:gd name="connsiteY1717" fmla="*/ 1943100 h 2952750"/>
              <a:gd name="connsiteX1718" fmla="*/ 3696218 w 12027418"/>
              <a:gd name="connsiteY1718" fmla="*/ 2025650 h 2952750"/>
              <a:gd name="connsiteX1719" fmla="*/ 1702318 w 12027418"/>
              <a:gd name="connsiteY1719" fmla="*/ 1955800 h 2952750"/>
              <a:gd name="connsiteX1720" fmla="*/ 1721368 w 12027418"/>
              <a:gd name="connsiteY1720" fmla="*/ 1955800 h 2952750"/>
              <a:gd name="connsiteX1721" fmla="*/ 1702318 w 12027418"/>
              <a:gd name="connsiteY1721" fmla="*/ 1955800 h 2952750"/>
              <a:gd name="connsiteX1722" fmla="*/ 3264418 w 12027418"/>
              <a:gd name="connsiteY1722" fmla="*/ 2012950 h 2952750"/>
              <a:gd name="connsiteX1723" fmla="*/ 3239018 w 12027418"/>
              <a:gd name="connsiteY1723" fmla="*/ 2012950 h 2952750"/>
              <a:gd name="connsiteX1724" fmla="*/ 3239018 w 12027418"/>
              <a:gd name="connsiteY1724" fmla="*/ 1981200 h 2952750"/>
              <a:gd name="connsiteX1725" fmla="*/ 3258068 w 12027418"/>
              <a:gd name="connsiteY1725" fmla="*/ 2000250 h 2952750"/>
              <a:gd name="connsiteX1726" fmla="*/ 3334268 w 12027418"/>
              <a:gd name="connsiteY1726" fmla="*/ 1962150 h 2952750"/>
              <a:gd name="connsiteX1727" fmla="*/ 3346968 w 12027418"/>
              <a:gd name="connsiteY1727" fmla="*/ 1936750 h 2952750"/>
              <a:gd name="connsiteX1728" fmla="*/ 3264418 w 12027418"/>
              <a:gd name="connsiteY1728" fmla="*/ 2012950 h 2952750"/>
              <a:gd name="connsiteX1729" fmla="*/ 9919219 w 12027418"/>
              <a:gd name="connsiteY1729" fmla="*/ 1955800 h 2952750"/>
              <a:gd name="connsiteX1730" fmla="*/ 9843019 w 12027418"/>
              <a:gd name="connsiteY1730" fmla="*/ 2025650 h 2952750"/>
              <a:gd name="connsiteX1731" fmla="*/ 9855719 w 12027418"/>
              <a:gd name="connsiteY1731" fmla="*/ 2032000 h 2952750"/>
              <a:gd name="connsiteX1732" fmla="*/ 9887469 w 12027418"/>
              <a:gd name="connsiteY1732" fmla="*/ 2006600 h 2952750"/>
              <a:gd name="connsiteX1733" fmla="*/ 9900169 w 12027418"/>
              <a:gd name="connsiteY1733" fmla="*/ 2019300 h 2952750"/>
              <a:gd name="connsiteX1734" fmla="*/ 9900169 w 12027418"/>
              <a:gd name="connsiteY1734" fmla="*/ 2044700 h 2952750"/>
              <a:gd name="connsiteX1735" fmla="*/ 9874769 w 12027418"/>
              <a:gd name="connsiteY1735" fmla="*/ 2032000 h 2952750"/>
              <a:gd name="connsiteX1736" fmla="*/ 9849369 w 12027418"/>
              <a:gd name="connsiteY1736" fmla="*/ 2076450 h 2952750"/>
              <a:gd name="connsiteX1737" fmla="*/ 9862069 w 12027418"/>
              <a:gd name="connsiteY1737" fmla="*/ 2133600 h 2952750"/>
              <a:gd name="connsiteX1738" fmla="*/ 9855719 w 12027418"/>
              <a:gd name="connsiteY1738" fmla="*/ 2165350 h 2952750"/>
              <a:gd name="connsiteX1739" fmla="*/ 9760469 w 12027418"/>
              <a:gd name="connsiteY1739" fmla="*/ 2025650 h 2952750"/>
              <a:gd name="connsiteX1740" fmla="*/ 9912869 w 12027418"/>
              <a:gd name="connsiteY1740" fmla="*/ 1930400 h 2952750"/>
              <a:gd name="connsiteX1741" fmla="*/ 9919219 w 12027418"/>
              <a:gd name="connsiteY1741" fmla="*/ 1955800 h 2952750"/>
              <a:gd name="connsiteX1742" fmla="*/ 10268469 w 12027418"/>
              <a:gd name="connsiteY1742" fmla="*/ 1968500 h 2952750"/>
              <a:gd name="connsiteX1743" fmla="*/ 10293869 w 12027418"/>
              <a:gd name="connsiteY1743" fmla="*/ 2019300 h 2952750"/>
              <a:gd name="connsiteX1744" fmla="*/ 10287519 w 12027418"/>
              <a:gd name="connsiteY1744" fmla="*/ 2032000 h 2952750"/>
              <a:gd name="connsiteX1745" fmla="*/ 10268469 w 12027418"/>
              <a:gd name="connsiteY1745" fmla="*/ 1968500 h 2952750"/>
              <a:gd name="connsiteX1746" fmla="*/ 10287519 w 12027418"/>
              <a:gd name="connsiteY1746" fmla="*/ 1924050 h 2952750"/>
              <a:gd name="connsiteX1747" fmla="*/ 10268469 w 12027418"/>
              <a:gd name="connsiteY1747" fmla="*/ 1968500 h 2952750"/>
              <a:gd name="connsiteX1748" fmla="*/ 8801619 w 12027418"/>
              <a:gd name="connsiteY1748" fmla="*/ 1981200 h 2952750"/>
              <a:gd name="connsiteX1749" fmla="*/ 8795269 w 12027418"/>
              <a:gd name="connsiteY1749" fmla="*/ 2044700 h 2952750"/>
              <a:gd name="connsiteX1750" fmla="*/ 8693669 w 12027418"/>
              <a:gd name="connsiteY1750" fmla="*/ 2012950 h 2952750"/>
              <a:gd name="connsiteX1751" fmla="*/ 8680969 w 12027418"/>
              <a:gd name="connsiteY1751" fmla="*/ 1936750 h 2952750"/>
              <a:gd name="connsiteX1752" fmla="*/ 8763519 w 12027418"/>
              <a:gd name="connsiteY1752" fmla="*/ 1924050 h 2952750"/>
              <a:gd name="connsiteX1753" fmla="*/ 8801619 w 12027418"/>
              <a:gd name="connsiteY1753" fmla="*/ 1981200 h 2952750"/>
              <a:gd name="connsiteX1754" fmla="*/ 2699269 w 12027418"/>
              <a:gd name="connsiteY1754" fmla="*/ 1930400 h 2952750"/>
              <a:gd name="connsiteX1755" fmla="*/ 2692919 w 12027418"/>
              <a:gd name="connsiteY1755" fmla="*/ 1917700 h 2952750"/>
              <a:gd name="connsiteX1756" fmla="*/ 2699269 w 12027418"/>
              <a:gd name="connsiteY1756" fmla="*/ 1930400 h 2952750"/>
              <a:gd name="connsiteX1757" fmla="*/ 7664969 w 12027418"/>
              <a:gd name="connsiteY1757" fmla="*/ 1917700 h 2952750"/>
              <a:gd name="connsiteX1758" fmla="*/ 7607819 w 12027418"/>
              <a:gd name="connsiteY1758" fmla="*/ 2076450 h 2952750"/>
              <a:gd name="connsiteX1759" fmla="*/ 7582419 w 12027418"/>
              <a:gd name="connsiteY1759" fmla="*/ 2063750 h 2952750"/>
              <a:gd name="connsiteX1760" fmla="*/ 7658619 w 12027418"/>
              <a:gd name="connsiteY1760" fmla="*/ 1905000 h 2952750"/>
              <a:gd name="connsiteX1761" fmla="*/ 7664969 w 12027418"/>
              <a:gd name="connsiteY1761" fmla="*/ 1917700 h 2952750"/>
              <a:gd name="connsiteX1762" fmla="*/ 1556268 w 12027418"/>
              <a:gd name="connsiteY1762" fmla="*/ 1930400 h 2952750"/>
              <a:gd name="connsiteX1763" fmla="*/ 1524518 w 12027418"/>
              <a:gd name="connsiteY1763" fmla="*/ 1981200 h 2952750"/>
              <a:gd name="connsiteX1764" fmla="*/ 1556268 w 12027418"/>
              <a:gd name="connsiteY1764" fmla="*/ 2025650 h 2952750"/>
              <a:gd name="connsiteX1765" fmla="*/ 1486418 w 12027418"/>
              <a:gd name="connsiteY1765" fmla="*/ 1955800 h 2952750"/>
              <a:gd name="connsiteX1766" fmla="*/ 1543568 w 12027418"/>
              <a:gd name="connsiteY1766" fmla="*/ 1905000 h 2952750"/>
              <a:gd name="connsiteX1767" fmla="*/ 1556268 w 12027418"/>
              <a:gd name="connsiteY1767" fmla="*/ 1930400 h 2952750"/>
              <a:gd name="connsiteX1768" fmla="*/ 1454668 w 12027418"/>
              <a:gd name="connsiteY1768" fmla="*/ 1924050 h 2952750"/>
              <a:gd name="connsiteX1769" fmla="*/ 1448318 w 12027418"/>
              <a:gd name="connsiteY1769" fmla="*/ 1905000 h 2952750"/>
              <a:gd name="connsiteX1770" fmla="*/ 1454668 w 12027418"/>
              <a:gd name="connsiteY1770" fmla="*/ 1924050 h 2952750"/>
              <a:gd name="connsiteX1771" fmla="*/ 425968 w 12027418"/>
              <a:gd name="connsiteY1771" fmla="*/ 1936750 h 2952750"/>
              <a:gd name="connsiteX1772" fmla="*/ 406918 w 12027418"/>
              <a:gd name="connsiteY1772" fmla="*/ 1936750 h 2952750"/>
              <a:gd name="connsiteX1773" fmla="*/ 425968 w 12027418"/>
              <a:gd name="connsiteY1773" fmla="*/ 1905000 h 2952750"/>
              <a:gd name="connsiteX1774" fmla="*/ 425968 w 12027418"/>
              <a:gd name="connsiteY1774" fmla="*/ 1936750 h 2952750"/>
              <a:gd name="connsiteX1775" fmla="*/ 9436619 w 12027418"/>
              <a:gd name="connsiteY1775" fmla="*/ 1898650 h 2952750"/>
              <a:gd name="connsiteX1776" fmla="*/ 9462019 w 12027418"/>
              <a:gd name="connsiteY1776" fmla="*/ 1930400 h 2952750"/>
              <a:gd name="connsiteX1777" fmla="*/ 9392169 w 12027418"/>
              <a:gd name="connsiteY1777" fmla="*/ 1898650 h 2952750"/>
              <a:gd name="connsiteX1778" fmla="*/ 9436619 w 12027418"/>
              <a:gd name="connsiteY1778" fmla="*/ 1898650 h 2952750"/>
              <a:gd name="connsiteX1779" fmla="*/ 8319019 w 12027418"/>
              <a:gd name="connsiteY1779" fmla="*/ 1924050 h 2952750"/>
              <a:gd name="connsiteX1780" fmla="*/ 8236469 w 12027418"/>
              <a:gd name="connsiteY1780" fmla="*/ 1911350 h 2952750"/>
              <a:gd name="connsiteX1781" fmla="*/ 8242819 w 12027418"/>
              <a:gd name="connsiteY1781" fmla="*/ 1898650 h 2952750"/>
              <a:gd name="connsiteX1782" fmla="*/ 8319019 w 12027418"/>
              <a:gd name="connsiteY1782" fmla="*/ 1924050 h 2952750"/>
              <a:gd name="connsiteX1783" fmla="*/ 6477519 w 12027418"/>
              <a:gd name="connsiteY1783" fmla="*/ 1905000 h 2952750"/>
              <a:gd name="connsiteX1784" fmla="*/ 6458468 w 12027418"/>
              <a:gd name="connsiteY1784" fmla="*/ 1917700 h 2952750"/>
              <a:gd name="connsiteX1785" fmla="*/ 6483869 w 12027418"/>
              <a:gd name="connsiteY1785" fmla="*/ 1936750 h 2952750"/>
              <a:gd name="connsiteX1786" fmla="*/ 6433068 w 12027418"/>
              <a:gd name="connsiteY1786" fmla="*/ 1949450 h 2952750"/>
              <a:gd name="connsiteX1787" fmla="*/ 6401318 w 12027418"/>
              <a:gd name="connsiteY1787" fmla="*/ 1924050 h 2952750"/>
              <a:gd name="connsiteX1788" fmla="*/ 6445768 w 12027418"/>
              <a:gd name="connsiteY1788" fmla="*/ 1898650 h 2952750"/>
              <a:gd name="connsiteX1789" fmla="*/ 6477519 w 12027418"/>
              <a:gd name="connsiteY1789" fmla="*/ 1905000 h 2952750"/>
              <a:gd name="connsiteX1790" fmla="*/ 3200919 w 12027418"/>
              <a:gd name="connsiteY1790" fmla="*/ 1968500 h 2952750"/>
              <a:gd name="connsiteX1791" fmla="*/ 3219968 w 12027418"/>
              <a:gd name="connsiteY1791" fmla="*/ 1936750 h 2952750"/>
              <a:gd name="connsiteX1792" fmla="*/ 3200919 w 12027418"/>
              <a:gd name="connsiteY1792" fmla="*/ 1924050 h 2952750"/>
              <a:gd name="connsiteX1793" fmla="*/ 3175519 w 12027418"/>
              <a:gd name="connsiteY1793" fmla="*/ 1962150 h 2952750"/>
              <a:gd name="connsiteX1794" fmla="*/ 3188219 w 12027418"/>
              <a:gd name="connsiteY1794" fmla="*/ 2000250 h 2952750"/>
              <a:gd name="connsiteX1795" fmla="*/ 3143769 w 12027418"/>
              <a:gd name="connsiteY1795" fmla="*/ 1943100 h 2952750"/>
              <a:gd name="connsiteX1796" fmla="*/ 3308868 w 12027418"/>
              <a:gd name="connsiteY1796" fmla="*/ 1898650 h 2952750"/>
              <a:gd name="connsiteX1797" fmla="*/ 3200919 w 12027418"/>
              <a:gd name="connsiteY1797" fmla="*/ 1968500 h 2952750"/>
              <a:gd name="connsiteX1798" fmla="*/ 10490719 w 12027418"/>
              <a:gd name="connsiteY1798" fmla="*/ 2012950 h 2952750"/>
              <a:gd name="connsiteX1799" fmla="*/ 10484369 w 12027418"/>
              <a:gd name="connsiteY1799" fmla="*/ 2032000 h 2952750"/>
              <a:gd name="connsiteX1800" fmla="*/ 10471669 w 12027418"/>
              <a:gd name="connsiteY1800" fmla="*/ 1949450 h 2952750"/>
              <a:gd name="connsiteX1801" fmla="*/ 10484369 w 12027418"/>
              <a:gd name="connsiteY1801" fmla="*/ 1892300 h 2952750"/>
              <a:gd name="connsiteX1802" fmla="*/ 10490719 w 12027418"/>
              <a:gd name="connsiteY1802" fmla="*/ 2012950 h 2952750"/>
              <a:gd name="connsiteX1803" fmla="*/ 5201168 w 12027418"/>
              <a:gd name="connsiteY1803" fmla="*/ 1898650 h 2952750"/>
              <a:gd name="connsiteX1804" fmla="*/ 5201168 w 12027418"/>
              <a:gd name="connsiteY1804" fmla="*/ 1924050 h 2952750"/>
              <a:gd name="connsiteX1805" fmla="*/ 5163068 w 12027418"/>
              <a:gd name="connsiteY1805" fmla="*/ 1917700 h 2952750"/>
              <a:gd name="connsiteX1806" fmla="*/ 5182118 w 12027418"/>
              <a:gd name="connsiteY1806" fmla="*/ 1892300 h 2952750"/>
              <a:gd name="connsiteX1807" fmla="*/ 5201168 w 12027418"/>
              <a:gd name="connsiteY1807" fmla="*/ 1898650 h 2952750"/>
              <a:gd name="connsiteX1808" fmla="*/ 7684019 w 12027418"/>
              <a:gd name="connsiteY1808" fmla="*/ 1898650 h 2952750"/>
              <a:gd name="connsiteX1809" fmla="*/ 7677669 w 12027418"/>
              <a:gd name="connsiteY1809" fmla="*/ 1885950 h 2952750"/>
              <a:gd name="connsiteX1810" fmla="*/ 7684019 w 12027418"/>
              <a:gd name="connsiteY1810" fmla="*/ 1898650 h 2952750"/>
              <a:gd name="connsiteX1811" fmla="*/ 2699269 w 12027418"/>
              <a:gd name="connsiteY1811" fmla="*/ 1898650 h 2952750"/>
              <a:gd name="connsiteX1812" fmla="*/ 2686569 w 12027418"/>
              <a:gd name="connsiteY1812" fmla="*/ 1885950 h 2952750"/>
              <a:gd name="connsiteX1813" fmla="*/ 2699269 w 12027418"/>
              <a:gd name="connsiteY1813" fmla="*/ 1898650 h 2952750"/>
              <a:gd name="connsiteX1814" fmla="*/ 1638818 w 12027418"/>
              <a:gd name="connsiteY1814" fmla="*/ 1905000 h 2952750"/>
              <a:gd name="connsiteX1815" fmla="*/ 1626118 w 12027418"/>
              <a:gd name="connsiteY1815" fmla="*/ 1898650 h 2952750"/>
              <a:gd name="connsiteX1816" fmla="*/ 1657868 w 12027418"/>
              <a:gd name="connsiteY1816" fmla="*/ 1892300 h 2952750"/>
              <a:gd name="connsiteX1817" fmla="*/ 1638818 w 12027418"/>
              <a:gd name="connsiteY1817" fmla="*/ 1905000 h 2952750"/>
              <a:gd name="connsiteX1818" fmla="*/ 8947669 w 12027418"/>
              <a:gd name="connsiteY1818" fmla="*/ 1968500 h 2952750"/>
              <a:gd name="connsiteX1819" fmla="*/ 8903219 w 12027418"/>
              <a:gd name="connsiteY1819" fmla="*/ 2019300 h 2952750"/>
              <a:gd name="connsiteX1820" fmla="*/ 8941319 w 12027418"/>
              <a:gd name="connsiteY1820" fmla="*/ 2025650 h 2952750"/>
              <a:gd name="connsiteX1821" fmla="*/ 8884169 w 12027418"/>
              <a:gd name="connsiteY1821" fmla="*/ 2076450 h 2952750"/>
              <a:gd name="connsiteX1822" fmla="*/ 8884169 w 12027418"/>
              <a:gd name="connsiteY1822" fmla="*/ 2051050 h 2952750"/>
              <a:gd name="connsiteX1823" fmla="*/ 8839719 w 12027418"/>
              <a:gd name="connsiteY1823" fmla="*/ 1917700 h 2952750"/>
              <a:gd name="connsiteX1824" fmla="*/ 8884169 w 12027418"/>
              <a:gd name="connsiteY1824" fmla="*/ 1879600 h 2952750"/>
              <a:gd name="connsiteX1825" fmla="*/ 8947669 w 12027418"/>
              <a:gd name="connsiteY1825" fmla="*/ 1968500 h 2952750"/>
              <a:gd name="connsiteX1826" fmla="*/ 6160018 w 12027418"/>
              <a:gd name="connsiteY1826" fmla="*/ 1917700 h 2952750"/>
              <a:gd name="connsiteX1827" fmla="*/ 6172718 w 12027418"/>
              <a:gd name="connsiteY1827" fmla="*/ 1924050 h 2952750"/>
              <a:gd name="connsiteX1828" fmla="*/ 6128268 w 12027418"/>
              <a:gd name="connsiteY1828" fmla="*/ 1930400 h 2952750"/>
              <a:gd name="connsiteX1829" fmla="*/ 6121918 w 12027418"/>
              <a:gd name="connsiteY1829" fmla="*/ 1879600 h 2952750"/>
              <a:gd name="connsiteX1830" fmla="*/ 6160018 w 12027418"/>
              <a:gd name="connsiteY1830" fmla="*/ 1917700 h 2952750"/>
              <a:gd name="connsiteX1831" fmla="*/ 5378968 w 12027418"/>
              <a:gd name="connsiteY1831" fmla="*/ 1905000 h 2952750"/>
              <a:gd name="connsiteX1832" fmla="*/ 5442468 w 12027418"/>
              <a:gd name="connsiteY1832" fmla="*/ 1892300 h 2952750"/>
              <a:gd name="connsiteX1833" fmla="*/ 5512318 w 12027418"/>
              <a:gd name="connsiteY1833" fmla="*/ 1930400 h 2952750"/>
              <a:gd name="connsiteX1834" fmla="*/ 5512318 w 12027418"/>
              <a:gd name="connsiteY1834" fmla="*/ 1949450 h 2952750"/>
              <a:gd name="connsiteX1835" fmla="*/ 5404368 w 12027418"/>
              <a:gd name="connsiteY1835" fmla="*/ 1993900 h 2952750"/>
              <a:gd name="connsiteX1836" fmla="*/ 5347218 w 12027418"/>
              <a:gd name="connsiteY1836" fmla="*/ 1968500 h 2952750"/>
              <a:gd name="connsiteX1837" fmla="*/ 5353568 w 12027418"/>
              <a:gd name="connsiteY1837" fmla="*/ 1943100 h 2952750"/>
              <a:gd name="connsiteX1838" fmla="*/ 5398018 w 12027418"/>
              <a:gd name="connsiteY1838" fmla="*/ 1955800 h 2952750"/>
              <a:gd name="connsiteX1839" fmla="*/ 5417068 w 12027418"/>
              <a:gd name="connsiteY1839" fmla="*/ 1974850 h 2952750"/>
              <a:gd name="connsiteX1840" fmla="*/ 5480568 w 12027418"/>
              <a:gd name="connsiteY1840" fmla="*/ 1924050 h 2952750"/>
              <a:gd name="connsiteX1841" fmla="*/ 5442468 w 12027418"/>
              <a:gd name="connsiteY1841" fmla="*/ 1898650 h 2952750"/>
              <a:gd name="connsiteX1842" fmla="*/ 5404368 w 12027418"/>
              <a:gd name="connsiteY1842" fmla="*/ 1924050 h 2952750"/>
              <a:gd name="connsiteX1843" fmla="*/ 5372618 w 12027418"/>
              <a:gd name="connsiteY1843" fmla="*/ 1924050 h 2952750"/>
              <a:gd name="connsiteX1844" fmla="*/ 5372618 w 12027418"/>
              <a:gd name="connsiteY1844" fmla="*/ 1879600 h 2952750"/>
              <a:gd name="connsiteX1845" fmla="*/ 5378968 w 12027418"/>
              <a:gd name="connsiteY1845" fmla="*/ 1905000 h 2952750"/>
              <a:gd name="connsiteX1846" fmla="*/ 2413519 w 12027418"/>
              <a:gd name="connsiteY1846" fmla="*/ 1987550 h 2952750"/>
              <a:gd name="connsiteX1847" fmla="*/ 2400819 w 12027418"/>
              <a:gd name="connsiteY1847" fmla="*/ 2057400 h 2952750"/>
              <a:gd name="connsiteX1848" fmla="*/ 2350019 w 12027418"/>
              <a:gd name="connsiteY1848" fmla="*/ 2038350 h 2952750"/>
              <a:gd name="connsiteX1849" fmla="*/ 2267469 w 12027418"/>
              <a:gd name="connsiteY1849" fmla="*/ 1898650 h 2952750"/>
              <a:gd name="connsiteX1850" fmla="*/ 2267469 w 12027418"/>
              <a:gd name="connsiteY1850" fmla="*/ 1879600 h 2952750"/>
              <a:gd name="connsiteX1851" fmla="*/ 2413519 w 12027418"/>
              <a:gd name="connsiteY1851" fmla="*/ 1987550 h 2952750"/>
              <a:gd name="connsiteX1852" fmla="*/ 9906519 w 12027418"/>
              <a:gd name="connsiteY1852" fmla="*/ 1892300 h 2952750"/>
              <a:gd name="connsiteX1853" fmla="*/ 9881119 w 12027418"/>
              <a:gd name="connsiteY1853" fmla="*/ 1873250 h 2952750"/>
              <a:gd name="connsiteX1854" fmla="*/ 9906519 w 12027418"/>
              <a:gd name="connsiteY1854" fmla="*/ 1892300 h 2952750"/>
              <a:gd name="connsiteX1855" fmla="*/ 8357119 w 12027418"/>
              <a:gd name="connsiteY1855" fmla="*/ 1911350 h 2952750"/>
              <a:gd name="connsiteX1856" fmla="*/ 8382519 w 12027418"/>
              <a:gd name="connsiteY1856" fmla="*/ 1993900 h 2952750"/>
              <a:gd name="connsiteX1857" fmla="*/ 8382519 w 12027418"/>
              <a:gd name="connsiteY1857" fmla="*/ 2082800 h 2952750"/>
              <a:gd name="connsiteX1858" fmla="*/ 8331719 w 12027418"/>
              <a:gd name="connsiteY1858" fmla="*/ 1968500 h 2952750"/>
              <a:gd name="connsiteX1859" fmla="*/ 8357119 w 12027418"/>
              <a:gd name="connsiteY1859" fmla="*/ 1949450 h 2952750"/>
              <a:gd name="connsiteX1860" fmla="*/ 8350769 w 12027418"/>
              <a:gd name="connsiteY1860" fmla="*/ 1917700 h 2952750"/>
              <a:gd name="connsiteX1861" fmla="*/ 8319019 w 12027418"/>
              <a:gd name="connsiteY1861" fmla="*/ 1955800 h 2952750"/>
              <a:gd name="connsiteX1862" fmla="*/ 8274569 w 12027418"/>
              <a:gd name="connsiteY1862" fmla="*/ 1943100 h 2952750"/>
              <a:gd name="connsiteX1863" fmla="*/ 8192019 w 12027418"/>
              <a:gd name="connsiteY1863" fmla="*/ 1981200 h 2952750"/>
              <a:gd name="connsiteX1864" fmla="*/ 8223769 w 12027418"/>
              <a:gd name="connsiteY1864" fmla="*/ 2019300 h 2952750"/>
              <a:gd name="connsiteX1865" fmla="*/ 8141219 w 12027418"/>
              <a:gd name="connsiteY1865" fmla="*/ 2025650 h 2952750"/>
              <a:gd name="connsiteX1866" fmla="*/ 8141219 w 12027418"/>
              <a:gd name="connsiteY1866" fmla="*/ 1949450 h 2952750"/>
              <a:gd name="connsiteX1867" fmla="*/ 8242819 w 12027418"/>
              <a:gd name="connsiteY1867" fmla="*/ 1873250 h 2952750"/>
              <a:gd name="connsiteX1868" fmla="*/ 8357119 w 12027418"/>
              <a:gd name="connsiteY1868" fmla="*/ 1911350 h 2952750"/>
              <a:gd name="connsiteX1869" fmla="*/ 3073919 w 12027418"/>
              <a:gd name="connsiteY1869" fmla="*/ 1885950 h 2952750"/>
              <a:gd name="connsiteX1870" fmla="*/ 3080269 w 12027418"/>
              <a:gd name="connsiteY1870" fmla="*/ 1873250 h 2952750"/>
              <a:gd name="connsiteX1871" fmla="*/ 3073919 w 12027418"/>
              <a:gd name="connsiteY1871" fmla="*/ 1885950 h 2952750"/>
              <a:gd name="connsiteX1872" fmla="*/ 2083318 w 12027418"/>
              <a:gd name="connsiteY1872" fmla="*/ 1879600 h 2952750"/>
              <a:gd name="connsiteX1873" fmla="*/ 2070618 w 12027418"/>
              <a:gd name="connsiteY1873" fmla="*/ 1873250 h 2952750"/>
              <a:gd name="connsiteX1874" fmla="*/ 2083318 w 12027418"/>
              <a:gd name="connsiteY1874" fmla="*/ 1879600 h 2952750"/>
              <a:gd name="connsiteX1875" fmla="*/ 9639819 w 12027418"/>
              <a:gd name="connsiteY1875" fmla="*/ 1860550 h 2952750"/>
              <a:gd name="connsiteX1876" fmla="*/ 9633469 w 12027418"/>
              <a:gd name="connsiteY1876" fmla="*/ 1860550 h 2952750"/>
              <a:gd name="connsiteX1877" fmla="*/ 9639819 w 12027418"/>
              <a:gd name="connsiteY1877" fmla="*/ 1860550 h 2952750"/>
              <a:gd name="connsiteX1878" fmla="*/ 9862069 w 12027418"/>
              <a:gd name="connsiteY1878" fmla="*/ 1866900 h 2952750"/>
              <a:gd name="connsiteX1879" fmla="*/ 9843019 w 12027418"/>
              <a:gd name="connsiteY1879" fmla="*/ 1854200 h 2952750"/>
              <a:gd name="connsiteX1880" fmla="*/ 9862069 w 12027418"/>
              <a:gd name="connsiteY1880" fmla="*/ 1866900 h 2952750"/>
              <a:gd name="connsiteX1881" fmla="*/ 5163068 w 12027418"/>
              <a:gd name="connsiteY1881" fmla="*/ 1879600 h 2952750"/>
              <a:gd name="connsiteX1882" fmla="*/ 5137668 w 12027418"/>
              <a:gd name="connsiteY1882" fmla="*/ 1885950 h 2952750"/>
              <a:gd name="connsiteX1883" fmla="*/ 5137668 w 12027418"/>
              <a:gd name="connsiteY1883" fmla="*/ 1854200 h 2952750"/>
              <a:gd name="connsiteX1884" fmla="*/ 5163068 w 12027418"/>
              <a:gd name="connsiteY1884" fmla="*/ 1879600 h 2952750"/>
              <a:gd name="connsiteX1885" fmla="*/ 7836419 w 12027418"/>
              <a:gd name="connsiteY1885" fmla="*/ 1847850 h 2952750"/>
              <a:gd name="connsiteX1886" fmla="*/ 7836419 w 12027418"/>
              <a:gd name="connsiteY1886" fmla="*/ 1885950 h 2952750"/>
              <a:gd name="connsiteX1887" fmla="*/ 7772919 w 12027418"/>
              <a:gd name="connsiteY1887" fmla="*/ 1981200 h 2952750"/>
              <a:gd name="connsiteX1888" fmla="*/ 7734819 w 12027418"/>
              <a:gd name="connsiteY1888" fmla="*/ 1917700 h 2952750"/>
              <a:gd name="connsiteX1889" fmla="*/ 7779269 w 12027418"/>
              <a:gd name="connsiteY1889" fmla="*/ 1847850 h 2952750"/>
              <a:gd name="connsiteX1890" fmla="*/ 7836419 w 12027418"/>
              <a:gd name="connsiteY1890" fmla="*/ 1847850 h 2952750"/>
              <a:gd name="connsiteX1891" fmla="*/ 5201168 w 12027418"/>
              <a:gd name="connsiteY1891" fmla="*/ 1866900 h 2952750"/>
              <a:gd name="connsiteX1892" fmla="*/ 5194818 w 12027418"/>
              <a:gd name="connsiteY1892" fmla="*/ 1860550 h 2952750"/>
              <a:gd name="connsiteX1893" fmla="*/ 5207518 w 12027418"/>
              <a:gd name="connsiteY1893" fmla="*/ 1841500 h 2952750"/>
              <a:gd name="connsiteX1894" fmla="*/ 5201168 w 12027418"/>
              <a:gd name="connsiteY1894" fmla="*/ 1866900 h 2952750"/>
              <a:gd name="connsiteX1895" fmla="*/ 1473718 w 12027418"/>
              <a:gd name="connsiteY1895" fmla="*/ 1854200 h 2952750"/>
              <a:gd name="connsiteX1896" fmla="*/ 1467368 w 12027418"/>
              <a:gd name="connsiteY1896" fmla="*/ 1841500 h 2952750"/>
              <a:gd name="connsiteX1897" fmla="*/ 1473718 w 12027418"/>
              <a:gd name="connsiteY1897" fmla="*/ 1854200 h 2952750"/>
              <a:gd name="connsiteX1898" fmla="*/ 7709419 w 12027418"/>
              <a:gd name="connsiteY1898" fmla="*/ 1841500 h 2952750"/>
              <a:gd name="connsiteX1899" fmla="*/ 7734819 w 12027418"/>
              <a:gd name="connsiteY1899" fmla="*/ 1841500 h 2952750"/>
              <a:gd name="connsiteX1900" fmla="*/ 7709419 w 12027418"/>
              <a:gd name="connsiteY1900" fmla="*/ 1841500 h 2952750"/>
              <a:gd name="connsiteX1901" fmla="*/ 11303519 w 12027418"/>
              <a:gd name="connsiteY1901" fmla="*/ 1892300 h 2952750"/>
              <a:gd name="connsiteX1902" fmla="*/ 11328919 w 12027418"/>
              <a:gd name="connsiteY1902" fmla="*/ 1816100 h 2952750"/>
              <a:gd name="connsiteX1903" fmla="*/ 11303519 w 12027418"/>
              <a:gd name="connsiteY1903" fmla="*/ 1892300 h 2952750"/>
              <a:gd name="connsiteX1904" fmla="*/ 9258819 w 12027418"/>
              <a:gd name="connsiteY1904" fmla="*/ 1854200 h 2952750"/>
              <a:gd name="connsiteX1905" fmla="*/ 9296919 w 12027418"/>
              <a:gd name="connsiteY1905" fmla="*/ 1854200 h 2952750"/>
              <a:gd name="connsiteX1906" fmla="*/ 9322319 w 12027418"/>
              <a:gd name="connsiteY1906" fmla="*/ 1924050 h 2952750"/>
              <a:gd name="connsiteX1907" fmla="*/ 9290569 w 12027418"/>
              <a:gd name="connsiteY1907" fmla="*/ 1924050 h 2952750"/>
              <a:gd name="connsiteX1908" fmla="*/ 9252469 w 12027418"/>
              <a:gd name="connsiteY1908" fmla="*/ 1847850 h 2952750"/>
              <a:gd name="connsiteX1909" fmla="*/ 9252469 w 12027418"/>
              <a:gd name="connsiteY1909" fmla="*/ 1816100 h 2952750"/>
              <a:gd name="connsiteX1910" fmla="*/ 9258819 w 12027418"/>
              <a:gd name="connsiteY1910" fmla="*/ 1854200 h 2952750"/>
              <a:gd name="connsiteX1911" fmla="*/ 7391919 w 12027418"/>
              <a:gd name="connsiteY1911" fmla="*/ 1879600 h 2952750"/>
              <a:gd name="connsiteX1912" fmla="*/ 7410969 w 12027418"/>
              <a:gd name="connsiteY1912" fmla="*/ 1879600 h 2952750"/>
              <a:gd name="connsiteX1913" fmla="*/ 7410969 w 12027418"/>
              <a:gd name="connsiteY1913" fmla="*/ 1828800 h 2952750"/>
              <a:gd name="connsiteX1914" fmla="*/ 7430019 w 12027418"/>
              <a:gd name="connsiteY1914" fmla="*/ 1854200 h 2952750"/>
              <a:gd name="connsiteX1915" fmla="*/ 7430019 w 12027418"/>
              <a:gd name="connsiteY1915" fmla="*/ 1917700 h 2952750"/>
              <a:gd name="connsiteX1916" fmla="*/ 7391919 w 12027418"/>
              <a:gd name="connsiteY1916" fmla="*/ 1892300 h 2952750"/>
              <a:gd name="connsiteX1917" fmla="*/ 7303019 w 12027418"/>
              <a:gd name="connsiteY1917" fmla="*/ 1981200 h 2952750"/>
              <a:gd name="connsiteX1918" fmla="*/ 7290319 w 12027418"/>
              <a:gd name="connsiteY1918" fmla="*/ 1955800 h 2952750"/>
              <a:gd name="connsiteX1919" fmla="*/ 7290319 w 12027418"/>
              <a:gd name="connsiteY1919" fmla="*/ 1841500 h 2952750"/>
              <a:gd name="connsiteX1920" fmla="*/ 7360169 w 12027418"/>
              <a:gd name="connsiteY1920" fmla="*/ 1816100 h 2952750"/>
              <a:gd name="connsiteX1921" fmla="*/ 7391919 w 12027418"/>
              <a:gd name="connsiteY1921" fmla="*/ 1879600 h 2952750"/>
              <a:gd name="connsiteX1922" fmla="*/ 6769619 w 12027418"/>
              <a:gd name="connsiteY1922" fmla="*/ 1835150 h 2952750"/>
              <a:gd name="connsiteX1923" fmla="*/ 6782319 w 12027418"/>
              <a:gd name="connsiteY1923" fmla="*/ 1822450 h 2952750"/>
              <a:gd name="connsiteX1924" fmla="*/ 6801369 w 12027418"/>
              <a:gd name="connsiteY1924" fmla="*/ 1822450 h 2952750"/>
              <a:gd name="connsiteX1925" fmla="*/ 6775969 w 12027418"/>
              <a:gd name="connsiteY1925" fmla="*/ 1860550 h 2952750"/>
              <a:gd name="connsiteX1926" fmla="*/ 6750569 w 12027418"/>
              <a:gd name="connsiteY1926" fmla="*/ 1835150 h 2952750"/>
              <a:gd name="connsiteX1927" fmla="*/ 6750569 w 12027418"/>
              <a:gd name="connsiteY1927" fmla="*/ 1816100 h 2952750"/>
              <a:gd name="connsiteX1928" fmla="*/ 6769619 w 12027418"/>
              <a:gd name="connsiteY1928" fmla="*/ 1835150 h 2952750"/>
              <a:gd name="connsiteX1929" fmla="*/ 6083818 w 12027418"/>
              <a:gd name="connsiteY1929" fmla="*/ 1835150 h 2952750"/>
              <a:gd name="connsiteX1930" fmla="*/ 6064768 w 12027418"/>
              <a:gd name="connsiteY1930" fmla="*/ 1828800 h 2952750"/>
              <a:gd name="connsiteX1931" fmla="*/ 6090168 w 12027418"/>
              <a:gd name="connsiteY1931" fmla="*/ 1816100 h 2952750"/>
              <a:gd name="connsiteX1932" fmla="*/ 6083818 w 12027418"/>
              <a:gd name="connsiteY1932" fmla="*/ 1835150 h 2952750"/>
              <a:gd name="connsiteX1933" fmla="*/ 648218 w 12027418"/>
              <a:gd name="connsiteY1933" fmla="*/ 1879600 h 2952750"/>
              <a:gd name="connsiteX1934" fmla="*/ 648218 w 12027418"/>
              <a:gd name="connsiteY1934" fmla="*/ 1898650 h 2952750"/>
              <a:gd name="connsiteX1935" fmla="*/ 603768 w 12027418"/>
              <a:gd name="connsiteY1935" fmla="*/ 1930400 h 2952750"/>
              <a:gd name="connsiteX1936" fmla="*/ 527568 w 12027418"/>
              <a:gd name="connsiteY1936" fmla="*/ 1898650 h 2952750"/>
              <a:gd name="connsiteX1937" fmla="*/ 521218 w 12027418"/>
              <a:gd name="connsiteY1937" fmla="*/ 1841500 h 2952750"/>
              <a:gd name="connsiteX1938" fmla="*/ 610118 w 12027418"/>
              <a:gd name="connsiteY1938" fmla="*/ 1816100 h 2952750"/>
              <a:gd name="connsiteX1939" fmla="*/ 648218 w 12027418"/>
              <a:gd name="connsiteY1939" fmla="*/ 1879600 h 2952750"/>
              <a:gd name="connsiteX1940" fmla="*/ 9239769 w 12027418"/>
              <a:gd name="connsiteY1940" fmla="*/ 1949450 h 2952750"/>
              <a:gd name="connsiteX1941" fmla="*/ 9182619 w 12027418"/>
              <a:gd name="connsiteY1941" fmla="*/ 1841500 h 2952750"/>
              <a:gd name="connsiteX1942" fmla="*/ 9195319 w 12027418"/>
              <a:gd name="connsiteY1942" fmla="*/ 1803400 h 2952750"/>
              <a:gd name="connsiteX1943" fmla="*/ 9239769 w 12027418"/>
              <a:gd name="connsiteY1943" fmla="*/ 1949450 h 2952750"/>
              <a:gd name="connsiteX1944" fmla="*/ 5493268 w 12027418"/>
              <a:gd name="connsiteY1944" fmla="*/ 1822450 h 2952750"/>
              <a:gd name="connsiteX1945" fmla="*/ 5429768 w 12027418"/>
              <a:gd name="connsiteY1945" fmla="*/ 1828800 h 2952750"/>
              <a:gd name="connsiteX1946" fmla="*/ 5467868 w 12027418"/>
              <a:gd name="connsiteY1946" fmla="*/ 1803400 h 2952750"/>
              <a:gd name="connsiteX1947" fmla="*/ 5493268 w 12027418"/>
              <a:gd name="connsiteY1947" fmla="*/ 1822450 h 2952750"/>
              <a:gd name="connsiteX1948" fmla="*/ 10465319 w 12027418"/>
              <a:gd name="connsiteY1948" fmla="*/ 1866900 h 2952750"/>
              <a:gd name="connsiteX1949" fmla="*/ 10433569 w 12027418"/>
              <a:gd name="connsiteY1949" fmla="*/ 1905000 h 2952750"/>
              <a:gd name="connsiteX1950" fmla="*/ 10452619 w 12027418"/>
              <a:gd name="connsiteY1950" fmla="*/ 1949450 h 2952750"/>
              <a:gd name="connsiteX1951" fmla="*/ 10427219 w 12027418"/>
              <a:gd name="connsiteY1951" fmla="*/ 2019300 h 2952750"/>
              <a:gd name="connsiteX1952" fmla="*/ 10414519 w 12027418"/>
              <a:gd name="connsiteY1952" fmla="*/ 1981200 h 2952750"/>
              <a:gd name="connsiteX1953" fmla="*/ 10433569 w 12027418"/>
              <a:gd name="connsiteY1953" fmla="*/ 1936750 h 2952750"/>
              <a:gd name="connsiteX1954" fmla="*/ 10414519 w 12027418"/>
              <a:gd name="connsiteY1954" fmla="*/ 1854200 h 2952750"/>
              <a:gd name="connsiteX1955" fmla="*/ 10446269 w 12027418"/>
              <a:gd name="connsiteY1955" fmla="*/ 1784350 h 2952750"/>
              <a:gd name="connsiteX1956" fmla="*/ 10465319 w 12027418"/>
              <a:gd name="connsiteY1956" fmla="*/ 1866900 h 2952750"/>
              <a:gd name="connsiteX1957" fmla="*/ 11220969 w 12027418"/>
              <a:gd name="connsiteY1957" fmla="*/ 1797050 h 2952750"/>
              <a:gd name="connsiteX1958" fmla="*/ 11189219 w 12027418"/>
              <a:gd name="connsiteY1958" fmla="*/ 1866900 h 2952750"/>
              <a:gd name="connsiteX1959" fmla="*/ 11208269 w 12027418"/>
              <a:gd name="connsiteY1959" fmla="*/ 1879600 h 2952750"/>
              <a:gd name="connsiteX1960" fmla="*/ 11208269 w 12027418"/>
              <a:gd name="connsiteY1960" fmla="*/ 1898650 h 2952750"/>
              <a:gd name="connsiteX1961" fmla="*/ 11144769 w 12027418"/>
              <a:gd name="connsiteY1961" fmla="*/ 1962150 h 2952750"/>
              <a:gd name="connsiteX1962" fmla="*/ 11093969 w 12027418"/>
              <a:gd name="connsiteY1962" fmla="*/ 1987550 h 2952750"/>
              <a:gd name="connsiteX1963" fmla="*/ 11074919 w 12027418"/>
              <a:gd name="connsiteY1963" fmla="*/ 2012950 h 2952750"/>
              <a:gd name="connsiteX1964" fmla="*/ 11043169 w 12027418"/>
              <a:gd name="connsiteY1964" fmla="*/ 2044700 h 2952750"/>
              <a:gd name="connsiteX1965" fmla="*/ 11024119 w 12027418"/>
              <a:gd name="connsiteY1965" fmla="*/ 2057400 h 2952750"/>
              <a:gd name="connsiteX1966" fmla="*/ 11182869 w 12027418"/>
              <a:gd name="connsiteY1966" fmla="*/ 1879600 h 2952750"/>
              <a:gd name="connsiteX1967" fmla="*/ 11182869 w 12027418"/>
              <a:gd name="connsiteY1967" fmla="*/ 1841500 h 2952750"/>
              <a:gd name="connsiteX1968" fmla="*/ 11214619 w 12027418"/>
              <a:gd name="connsiteY1968" fmla="*/ 1778000 h 2952750"/>
              <a:gd name="connsiteX1969" fmla="*/ 11220969 w 12027418"/>
              <a:gd name="connsiteY1969" fmla="*/ 1797050 h 2952750"/>
              <a:gd name="connsiteX1970" fmla="*/ 2718319 w 12027418"/>
              <a:gd name="connsiteY1970" fmla="*/ 1803400 h 2952750"/>
              <a:gd name="connsiteX1971" fmla="*/ 2794519 w 12027418"/>
              <a:gd name="connsiteY1971" fmla="*/ 1879600 h 2952750"/>
              <a:gd name="connsiteX1972" fmla="*/ 2794519 w 12027418"/>
              <a:gd name="connsiteY1972" fmla="*/ 1911350 h 2952750"/>
              <a:gd name="connsiteX1973" fmla="*/ 2762769 w 12027418"/>
              <a:gd name="connsiteY1973" fmla="*/ 1885950 h 2952750"/>
              <a:gd name="connsiteX1974" fmla="*/ 2775469 w 12027418"/>
              <a:gd name="connsiteY1974" fmla="*/ 1866900 h 2952750"/>
              <a:gd name="connsiteX1975" fmla="*/ 2692919 w 12027418"/>
              <a:gd name="connsiteY1975" fmla="*/ 1816100 h 2952750"/>
              <a:gd name="connsiteX1976" fmla="*/ 2718319 w 12027418"/>
              <a:gd name="connsiteY1976" fmla="*/ 1778000 h 2952750"/>
              <a:gd name="connsiteX1977" fmla="*/ 2718319 w 12027418"/>
              <a:gd name="connsiteY1977" fmla="*/ 1803400 h 2952750"/>
              <a:gd name="connsiteX1978" fmla="*/ 1384818 w 12027418"/>
              <a:gd name="connsiteY1978" fmla="*/ 1778000 h 2952750"/>
              <a:gd name="connsiteX1979" fmla="*/ 1321318 w 12027418"/>
              <a:gd name="connsiteY1979" fmla="*/ 1835150 h 2952750"/>
              <a:gd name="connsiteX1980" fmla="*/ 1264168 w 12027418"/>
              <a:gd name="connsiteY1980" fmla="*/ 1974850 h 2952750"/>
              <a:gd name="connsiteX1981" fmla="*/ 1245118 w 12027418"/>
              <a:gd name="connsiteY1981" fmla="*/ 1936750 h 2952750"/>
              <a:gd name="connsiteX1982" fmla="*/ 1359418 w 12027418"/>
              <a:gd name="connsiteY1982" fmla="*/ 1778000 h 2952750"/>
              <a:gd name="connsiteX1983" fmla="*/ 1384818 w 12027418"/>
              <a:gd name="connsiteY1983" fmla="*/ 1778000 h 2952750"/>
              <a:gd name="connsiteX1984" fmla="*/ 5410718 w 12027418"/>
              <a:gd name="connsiteY1984" fmla="*/ 1803400 h 2952750"/>
              <a:gd name="connsiteX1985" fmla="*/ 5461518 w 12027418"/>
              <a:gd name="connsiteY1985" fmla="*/ 1771650 h 2952750"/>
              <a:gd name="connsiteX1986" fmla="*/ 5410718 w 12027418"/>
              <a:gd name="connsiteY1986" fmla="*/ 1803400 h 2952750"/>
              <a:gd name="connsiteX1987" fmla="*/ 3232668 w 12027418"/>
              <a:gd name="connsiteY1987" fmla="*/ 1771650 h 2952750"/>
              <a:gd name="connsiteX1988" fmla="*/ 3251718 w 12027418"/>
              <a:gd name="connsiteY1988" fmla="*/ 1790700 h 2952750"/>
              <a:gd name="connsiteX1989" fmla="*/ 3239018 w 12027418"/>
              <a:gd name="connsiteY1989" fmla="*/ 1797050 h 2952750"/>
              <a:gd name="connsiteX1990" fmla="*/ 3200919 w 12027418"/>
              <a:gd name="connsiteY1990" fmla="*/ 1771650 h 2952750"/>
              <a:gd name="connsiteX1991" fmla="*/ 3232668 w 12027418"/>
              <a:gd name="connsiteY1991" fmla="*/ 1771650 h 2952750"/>
              <a:gd name="connsiteX1992" fmla="*/ 10255769 w 12027418"/>
              <a:gd name="connsiteY1992" fmla="*/ 1778000 h 2952750"/>
              <a:gd name="connsiteX1993" fmla="*/ 10293869 w 12027418"/>
              <a:gd name="connsiteY1993" fmla="*/ 1898650 h 2952750"/>
              <a:gd name="connsiteX1994" fmla="*/ 10351019 w 12027418"/>
              <a:gd name="connsiteY1994" fmla="*/ 1987550 h 2952750"/>
              <a:gd name="connsiteX1995" fmla="*/ 10331969 w 12027418"/>
              <a:gd name="connsiteY1995" fmla="*/ 2057400 h 2952750"/>
              <a:gd name="connsiteX1996" fmla="*/ 10344669 w 12027418"/>
              <a:gd name="connsiteY1996" fmla="*/ 2095500 h 2952750"/>
              <a:gd name="connsiteX1997" fmla="*/ 10306569 w 12027418"/>
              <a:gd name="connsiteY1997" fmla="*/ 2152650 h 2952750"/>
              <a:gd name="connsiteX1998" fmla="*/ 10312919 w 12027418"/>
              <a:gd name="connsiteY1998" fmla="*/ 2165350 h 2952750"/>
              <a:gd name="connsiteX1999" fmla="*/ 10408169 w 12027418"/>
              <a:gd name="connsiteY1999" fmla="*/ 2025650 h 2952750"/>
              <a:gd name="connsiteX2000" fmla="*/ 10414519 w 12027418"/>
              <a:gd name="connsiteY2000" fmla="*/ 2051050 h 2952750"/>
              <a:gd name="connsiteX2001" fmla="*/ 10382769 w 12027418"/>
              <a:gd name="connsiteY2001" fmla="*/ 2184400 h 2952750"/>
              <a:gd name="connsiteX2002" fmla="*/ 10408169 w 12027418"/>
              <a:gd name="connsiteY2002" fmla="*/ 2190750 h 2952750"/>
              <a:gd name="connsiteX2003" fmla="*/ 10484369 w 12027418"/>
              <a:gd name="connsiteY2003" fmla="*/ 2114550 h 2952750"/>
              <a:gd name="connsiteX2004" fmla="*/ 10471669 w 12027418"/>
              <a:gd name="connsiteY2004" fmla="*/ 2063750 h 2952750"/>
              <a:gd name="connsiteX2005" fmla="*/ 10484369 w 12027418"/>
              <a:gd name="connsiteY2005" fmla="*/ 2051050 h 2952750"/>
              <a:gd name="connsiteX2006" fmla="*/ 10522469 w 12027418"/>
              <a:gd name="connsiteY2006" fmla="*/ 2101850 h 2952750"/>
              <a:gd name="connsiteX2007" fmla="*/ 10503419 w 12027418"/>
              <a:gd name="connsiteY2007" fmla="*/ 2133600 h 2952750"/>
              <a:gd name="connsiteX2008" fmla="*/ 10554219 w 12027418"/>
              <a:gd name="connsiteY2008" fmla="*/ 2203450 h 2952750"/>
              <a:gd name="connsiteX2009" fmla="*/ 10751069 w 12027418"/>
              <a:gd name="connsiteY2009" fmla="*/ 2286000 h 2952750"/>
              <a:gd name="connsiteX2010" fmla="*/ 10820919 w 12027418"/>
              <a:gd name="connsiteY2010" fmla="*/ 2273300 h 2952750"/>
              <a:gd name="connsiteX2011" fmla="*/ 10655819 w 12027418"/>
              <a:gd name="connsiteY2011" fmla="*/ 2374900 h 2952750"/>
              <a:gd name="connsiteX2012" fmla="*/ 10706619 w 12027418"/>
              <a:gd name="connsiteY2012" fmla="*/ 2393950 h 2952750"/>
              <a:gd name="connsiteX2013" fmla="*/ 10814569 w 12027418"/>
              <a:gd name="connsiteY2013" fmla="*/ 2298700 h 2952750"/>
              <a:gd name="connsiteX2014" fmla="*/ 10839969 w 12027418"/>
              <a:gd name="connsiteY2014" fmla="*/ 2298700 h 2952750"/>
              <a:gd name="connsiteX2015" fmla="*/ 10897119 w 12027418"/>
              <a:gd name="connsiteY2015" fmla="*/ 2330450 h 2952750"/>
              <a:gd name="connsiteX2016" fmla="*/ 10846319 w 12027418"/>
              <a:gd name="connsiteY2016" fmla="*/ 2324100 h 2952750"/>
              <a:gd name="connsiteX2017" fmla="*/ 10928869 w 12027418"/>
              <a:gd name="connsiteY2017" fmla="*/ 2432050 h 2952750"/>
              <a:gd name="connsiteX2018" fmla="*/ 10941569 w 12027418"/>
              <a:gd name="connsiteY2018" fmla="*/ 2457450 h 2952750"/>
              <a:gd name="connsiteX2019" fmla="*/ 10833619 w 12027418"/>
              <a:gd name="connsiteY2019" fmla="*/ 2343150 h 2952750"/>
              <a:gd name="connsiteX2020" fmla="*/ 10827269 w 12027418"/>
              <a:gd name="connsiteY2020" fmla="*/ 2355850 h 2952750"/>
              <a:gd name="connsiteX2021" fmla="*/ 10903469 w 12027418"/>
              <a:gd name="connsiteY2021" fmla="*/ 2482850 h 2952750"/>
              <a:gd name="connsiteX2022" fmla="*/ 10827269 w 12027418"/>
              <a:gd name="connsiteY2022" fmla="*/ 2438400 h 2952750"/>
              <a:gd name="connsiteX2023" fmla="*/ 10820919 w 12027418"/>
              <a:gd name="connsiteY2023" fmla="*/ 2457450 h 2952750"/>
              <a:gd name="connsiteX2024" fmla="*/ 10833619 w 12027418"/>
              <a:gd name="connsiteY2024" fmla="*/ 2495550 h 2952750"/>
              <a:gd name="connsiteX2025" fmla="*/ 10839969 w 12027418"/>
              <a:gd name="connsiteY2025" fmla="*/ 2565400 h 2952750"/>
              <a:gd name="connsiteX2026" fmla="*/ 10859019 w 12027418"/>
              <a:gd name="connsiteY2026" fmla="*/ 2571750 h 2952750"/>
              <a:gd name="connsiteX2027" fmla="*/ 10884419 w 12027418"/>
              <a:gd name="connsiteY2027" fmla="*/ 2628900 h 2952750"/>
              <a:gd name="connsiteX2028" fmla="*/ 10871719 w 12027418"/>
              <a:gd name="connsiteY2028" fmla="*/ 2724150 h 2952750"/>
              <a:gd name="connsiteX2029" fmla="*/ 10922519 w 12027418"/>
              <a:gd name="connsiteY2029" fmla="*/ 2889250 h 2952750"/>
              <a:gd name="connsiteX2030" fmla="*/ 10922519 w 12027418"/>
              <a:gd name="connsiteY2030" fmla="*/ 2952750 h 2952750"/>
              <a:gd name="connsiteX2031" fmla="*/ 10630419 w 12027418"/>
              <a:gd name="connsiteY2031" fmla="*/ 2952750 h 2952750"/>
              <a:gd name="connsiteX2032" fmla="*/ 10560569 w 12027418"/>
              <a:gd name="connsiteY2032" fmla="*/ 2901950 h 2952750"/>
              <a:gd name="connsiteX2033" fmla="*/ 10439919 w 12027418"/>
              <a:gd name="connsiteY2033" fmla="*/ 2825750 h 2952750"/>
              <a:gd name="connsiteX2034" fmla="*/ 10490719 w 12027418"/>
              <a:gd name="connsiteY2034" fmla="*/ 2762250 h 2952750"/>
              <a:gd name="connsiteX2035" fmla="*/ 10490719 w 12027418"/>
              <a:gd name="connsiteY2035" fmla="*/ 2730500 h 2952750"/>
              <a:gd name="connsiteX2036" fmla="*/ 10439919 w 12027418"/>
              <a:gd name="connsiteY2036" fmla="*/ 2724150 h 2952750"/>
              <a:gd name="connsiteX2037" fmla="*/ 10389119 w 12027418"/>
              <a:gd name="connsiteY2037" fmla="*/ 2578100 h 2952750"/>
              <a:gd name="connsiteX2038" fmla="*/ 10414519 w 12027418"/>
              <a:gd name="connsiteY2038" fmla="*/ 2495550 h 2952750"/>
              <a:gd name="connsiteX2039" fmla="*/ 10249419 w 12027418"/>
              <a:gd name="connsiteY2039" fmla="*/ 2438400 h 2952750"/>
              <a:gd name="connsiteX2040" fmla="*/ 10224019 w 12027418"/>
              <a:gd name="connsiteY2040" fmla="*/ 2419350 h 2952750"/>
              <a:gd name="connsiteX2041" fmla="*/ 10204969 w 12027418"/>
              <a:gd name="connsiteY2041" fmla="*/ 2419350 h 2952750"/>
              <a:gd name="connsiteX2042" fmla="*/ 10173219 w 12027418"/>
              <a:gd name="connsiteY2042" fmla="*/ 2533650 h 2952750"/>
              <a:gd name="connsiteX2043" fmla="*/ 10147819 w 12027418"/>
              <a:gd name="connsiteY2043" fmla="*/ 2559050 h 2952750"/>
              <a:gd name="connsiteX2044" fmla="*/ 10128769 w 12027418"/>
              <a:gd name="connsiteY2044" fmla="*/ 2660650 h 2952750"/>
              <a:gd name="connsiteX2045" fmla="*/ 10027169 w 12027418"/>
              <a:gd name="connsiteY2045" fmla="*/ 2952750 h 2952750"/>
              <a:gd name="connsiteX2046" fmla="*/ 10008119 w 12027418"/>
              <a:gd name="connsiteY2046" fmla="*/ 2952750 h 2952750"/>
              <a:gd name="connsiteX2047" fmla="*/ 10008119 w 12027418"/>
              <a:gd name="connsiteY2047" fmla="*/ 2921000 h 2952750"/>
              <a:gd name="connsiteX2048" fmla="*/ 10103369 w 12027418"/>
              <a:gd name="connsiteY2048" fmla="*/ 2654300 h 2952750"/>
              <a:gd name="connsiteX2049" fmla="*/ 10109719 w 12027418"/>
              <a:gd name="connsiteY2049" fmla="*/ 2603500 h 2952750"/>
              <a:gd name="connsiteX2050" fmla="*/ 10192269 w 12027418"/>
              <a:gd name="connsiteY2050" fmla="*/ 2374900 h 2952750"/>
              <a:gd name="connsiteX2051" fmla="*/ 10230369 w 12027418"/>
              <a:gd name="connsiteY2051" fmla="*/ 2292350 h 2952750"/>
              <a:gd name="connsiteX2052" fmla="*/ 10211319 w 12027418"/>
              <a:gd name="connsiteY2052" fmla="*/ 2228850 h 2952750"/>
              <a:gd name="connsiteX2053" fmla="*/ 10224019 w 12027418"/>
              <a:gd name="connsiteY2053" fmla="*/ 2159000 h 2952750"/>
              <a:gd name="connsiteX2054" fmla="*/ 10154169 w 12027418"/>
              <a:gd name="connsiteY2054" fmla="*/ 2146300 h 2952750"/>
              <a:gd name="connsiteX2055" fmla="*/ 10122419 w 12027418"/>
              <a:gd name="connsiteY2055" fmla="*/ 2146300 h 2952750"/>
              <a:gd name="connsiteX2056" fmla="*/ 10103369 w 12027418"/>
              <a:gd name="connsiteY2056" fmla="*/ 2184400 h 2952750"/>
              <a:gd name="connsiteX2057" fmla="*/ 10077969 w 12027418"/>
              <a:gd name="connsiteY2057" fmla="*/ 2203450 h 2952750"/>
              <a:gd name="connsiteX2058" fmla="*/ 9982719 w 12027418"/>
              <a:gd name="connsiteY2058" fmla="*/ 2444750 h 2952750"/>
              <a:gd name="connsiteX2059" fmla="*/ 10014469 w 12027418"/>
              <a:gd name="connsiteY2059" fmla="*/ 2641600 h 2952750"/>
              <a:gd name="connsiteX2060" fmla="*/ 9944619 w 12027418"/>
              <a:gd name="connsiteY2060" fmla="*/ 2520950 h 2952750"/>
              <a:gd name="connsiteX2061" fmla="*/ 9843019 w 12027418"/>
              <a:gd name="connsiteY2061" fmla="*/ 2647950 h 2952750"/>
              <a:gd name="connsiteX2062" fmla="*/ 9798569 w 12027418"/>
              <a:gd name="connsiteY2062" fmla="*/ 2647950 h 2952750"/>
              <a:gd name="connsiteX2063" fmla="*/ 9798569 w 12027418"/>
              <a:gd name="connsiteY2063" fmla="*/ 2686050 h 2952750"/>
              <a:gd name="connsiteX2064" fmla="*/ 9766819 w 12027418"/>
              <a:gd name="connsiteY2064" fmla="*/ 2667000 h 2952750"/>
              <a:gd name="connsiteX2065" fmla="*/ 9747769 w 12027418"/>
              <a:gd name="connsiteY2065" fmla="*/ 2698750 h 2952750"/>
              <a:gd name="connsiteX2066" fmla="*/ 9766819 w 12027418"/>
              <a:gd name="connsiteY2066" fmla="*/ 2749550 h 2952750"/>
              <a:gd name="connsiteX2067" fmla="*/ 9741419 w 12027418"/>
              <a:gd name="connsiteY2067" fmla="*/ 2749550 h 2952750"/>
              <a:gd name="connsiteX2068" fmla="*/ 9703319 w 12027418"/>
              <a:gd name="connsiteY2068" fmla="*/ 2711450 h 2952750"/>
              <a:gd name="connsiteX2069" fmla="*/ 9677919 w 12027418"/>
              <a:gd name="connsiteY2069" fmla="*/ 2711450 h 2952750"/>
              <a:gd name="connsiteX2070" fmla="*/ 9671569 w 12027418"/>
              <a:gd name="connsiteY2070" fmla="*/ 2724150 h 2952750"/>
              <a:gd name="connsiteX2071" fmla="*/ 9696969 w 12027418"/>
              <a:gd name="connsiteY2071" fmla="*/ 2781300 h 2952750"/>
              <a:gd name="connsiteX2072" fmla="*/ 9608069 w 12027418"/>
              <a:gd name="connsiteY2072" fmla="*/ 2952750 h 2952750"/>
              <a:gd name="connsiteX2073" fmla="*/ 9481069 w 12027418"/>
              <a:gd name="connsiteY2073" fmla="*/ 2952750 h 2952750"/>
              <a:gd name="connsiteX2074" fmla="*/ 9442969 w 12027418"/>
              <a:gd name="connsiteY2074" fmla="*/ 2838450 h 2952750"/>
              <a:gd name="connsiteX2075" fmla="*/ 9411219 w 12027418"/>
              <a:gd name="connsiteY2075" fmla="*/ 2838450 h 2952750"/>
              <a:gd name="connsiteX2076" fmla="*/ 9373119 w 12027418"/>
              <a:gd name="connsiteY2076" fmla="*/ 2952750 h 2952750"/>
              <a:gd name="connsiteX2077" fmla="*/ 9328669 w 12027418"/>
              <a:gd name="connsiteY2077" fmla="*/ 2952750 h 2952750"/>
              <a:gd name="connsiteX2078" fmla="*/ 9335019 w 12027418"/>
              <a:gd name="connsiteY2078" fmla="*/ 2882900 h 2952750"/>
              <a:gd name="connsiteX2079" fmla="*/ 9335019 w 12027418"/>
              <a:gd name="connsiteY2079" fmla="*/ 2863850 h 2952750"/>
              <a:gd name="connsiteX2080" fmla="*/ 9296919 w 12027418"/>
              <a:gd name="connsiteY2080" fmla="*/ 2660650 h 2952750"/>
              <a:gd name="connsiteX2081" fmla="*/ 9309619 w 12027418"/>
              <a:gd name="connsiteY2081" fmla="*/ 2622550 h 2952750"/>
              <a:gd name="connsiteX2082" fmla="*/ 9271519 w 12027418"/>
              <a:gd name="connsiteY2082" fmla="*/ 2584450 h 2952750"/>
              <a:gd name="connsiteX2083" fmla="*/ 9201669 w 12027418"/>
              <a:gd name="connsiteY2083" fmla="*/ 2489200 h 2952750"/>
              <a:gd name="connsiteX2084" fmla="*/ 9315969 w 12027418"/>
              <a:gd name="connsiteY2084" fmla="*/ 2457450 h 2952750"/>
              <a:gd name="connsiteX2085" fmla="*/ 9315969 w 12027418"/>
              <a:gd name="connsiteY2085" fmla="*/ 2362200 h 2952750"/>
              <a:gd name="connsiteX2086" fmla="*/ 9239769 w 12027418"/>
              <a:gd name="connsiteY2086" fmla="*/ 2311400 h 2952750"/>
              <a:gd name="connsiteX2087" fmla="*/ 9315969 w 12027418"/>
              <a:gd name="connsiteY2087" fmla="*/ 2260600 h 2952750"/>
              <a:gd name="connsiteX2088" fmla="*/ 9315969 w 12027418"/>
              <a:gd name="connsiteY2088" fmla="*/ 2190750 h 2952750"/>
              <a:gd name="connsiteX2089" fmla="*/ 9246119 w 12027418"/>
              <a:gd name="connsiteY2089" fmla="*/ 2190750 h 2952750"/>
              <a:gd name="connsiteX2090" fmla="*/ 9246119 w 12027418"/>
              <a:gd name="connsiteY2090" fmla="*/ 2101850 h 2952750"/>
              <a:gd name="connsiteX2091" fmla="*/ 9322319 w 12027418"/>
              <a:gd name="connsiteY2091" fmla="*/ 2101850 h 2952750"/>
              <a:gd name="connsiteX2092" fmla="*/ 9335019 w 12027418"/>
              <a:gd name="connsiteY2092" fmla="*/ 2133600 h 2952750"/>
              <a:gd name="connsiteX2093" fmla="*/ 9322319 w 12027418"/>
              <a:gd name="connsiteY2093" fmla="*/ 2279650 h 2952750"/>
              <a:gd name="connsiteX2094" fmla="*/ 9347719 w 12027418"/>
              <a:gd name="connsiteY2094" fmla="*/ 2457450 h 2952750"/>
              <a:gd name="connsiteX2095" fmla="*/ 9538219 w 12027418"/>
              <a:gd name="connsiteY2095" fmla="*/ 2590800 h 2952750"/>
              <a:gd name="connsiteX2096" fmla="*/ 9576319 w 12027418"/>
              <a:gd name="connsiteY2096" fmla="*/ 2698750 h 2952750"/>
              <a:gd name="connsiteX2097" fmla="*/ 9493769 w 12027418"/>
              <a:gd name="connsiteY2097" fmla="*/ 2838450 h 2952750"/>
              <a:gd name="connsiteX2098" fmla="*/ 9493769 w 12027418"/>
              <a:gd name="connsiteY2098" fmla="*/ 2876550 h 2952750"/>
              <a:gd name="connsiteX2099" fmla="*/ 9506469 w 12027418"/>
              <a:gd name="connsiteY2099" fmla="*/ 2882900 h 2952750"/>
              <a:gd name="connsiteX2100" fmla="*/ 9550919 w 12027418"/>
              <a:gd name="connsiteY2100" fmla="*/ 2844800 h 2952750"/>
              <a:gd name="connsiteX2101" fmla="*/ 9538219 w 12027418"/>
              <a:gd name="connsiteY2101" fmla="*/ 2825750 h 2952750"/>
              <a:gd name="connsiteX2102" fmla="*/ 9620769 w 12027418"/>
              <a:gd name="connsiteY2102" fmla="*/ 2863850 h 2952750"/>
              <a:gd name="connsiteX2103" fmla="*/ 9627119 w 12027418"/>
              <a:gd name="connsiteY2103" fmla="*/ 2851150 h 2952750"/>
              <a:gd name="connsiteX2104" fmla="*/ 9582669 w 12027418"/>
              <a:gd name="connsiteY2104" fmla="*/ 2800350 h 2952750"/>
              <a:gd name="connsiteX2105" fmla="*/ 9677919 w 12027418"/>
              <a:gd name="connsiteY2105" fmla="*/ 2698750 h 2952750"/>
              <a:gd name="connsiteX2106" fmla="*/ 9608069 w 12027418"/>
              <a:gd name="connsiteY2106" fmla="*/ 2635250 h 2952750"/>
              <a:gd name="connsiteX2107" fmla="*/ 9601719 w 12027418"/>
              <a:gd name="connsiteY2107" fmla="*/ 2584450 h 2952750"/>
              <a:gd name="connsiteX2108" fmla="*/ 9646169 w 12027418"/>
              <a:gd name="connsiteY2108" fmla="*/ 2597150 h 2952750"/>
              <a:gd name="connsiteX2109" fmla="*/ 9652519 w 12027418"/>
              <a:gd name="connsiteY2109" fmla="*/ 2571750 h 2952750"/>
              <a:gd name="connsiteX2110" fmla="*/ 9563619 w 12027418"/>
              <a:gd name="connsiteY2110" fmla="*/ 2444750 h 2952750"/>
              <a:gd name="connsiteX2111" fmla="*/ 9557269 w 12027418"/>
              <a:gd name="connsiteY2111" fmla="*/ 2419350 h 2952750"/>
              <a:gd name="connsiteX2112" fmla="*/ 9652519 w 12027418"/>
              <a:gd name="connsiteY2112" fmla="*/ 2336800 h 2952750"/>
              <a:gd name="connsiteX2113" fmla="*/ 9690619 w 12027418"/>
              <a:gd name="connsiteY2113" fmla="*/ 2349500 h 2952750"/>
              <a:gd name="connsiteX2114" fmla="*/ 9696969 w 12027418"/>
              <a:gd name="connsiteY2114" fmla="*/ 2374900 h 2952750"/>
              <a:gd name="connsiteX2115" fmla="*/ 9639819 w 12027418"/>
              <a:gd name="connsiteY2115" fmla="*/ 2387600 h 2952750"/>
              <a:gd name="connsiteX2116" fmla="*/ 9620769 w 12027418"/>
              <a:gd name="connsiteY2116" fmla="*/ 2476500 h 2952750"/>
              <a:gd name="connsiteX2117" fmla="*/ 9620769 w 12027418"/>
              <a:gd name="connsiteY2117" fmla="*/ 2508250 h 2952750"/>
              <a:gd name="connsiteX2118" fmla="*/ 9779519 w 12027418"/>
              <a:gd name="connsiteY2118" fmla="*/ 2552700 h 2952750"/>
              <a:gd name="connsiteX2119" fmla="*/ 9798569 w 12027418"/>
              <a:gd name="connsiteY2119" fmla="*/ 2571750 h 2952750"/>
              <a:gd name="connsiteX2120" fmla="*/ 9836669 w 12027418"/>
              <a:gd name="connsiteY2120" fmla="*/ 2501900 h 2952750"/>
              <a:gd name="connsiteX2121" fmla="*/ 9862069 w 12027418"/>
              <a:gd name="connsiteY2121" fmla="*/ 2457450 h 2952750"/>
              <a:gd name="connsiteX2122" fmla="*/ 9849369 w 12027418"/>
              <a:gd name="connsiteY2122" fmla="*/ 2501900 h 2952750"/>
              <a:gd name="connsiteX2123" fmla="*/ 9874769 w 12027418"/>
              <a:gd name="connsiteY2123" fmla="*/ 2508250 h 2952750"/>
              <a:gd name="connsiteX2124" fmla="*/ 9938269 w 12027418"/>
              <a:gd name="connsiteY2124" fmla="*/ 2413000 h 2952750"/>
              <a:gd name="connsiteX2125" fmla="*/ 9995419 w 12027418"/>
              <a:gd name="connsiteY2125" fmla="*/ 2343150 h 2952750"/>
              <a:gd name="connsiteX2126" fmla="*/ 9995419 w 12027418"/>
              <a:gd name="connsiteY2126" fmla="*/ 2324100 h 2952750"/>
              <a:gd name="connsiteX2127" fmla="*/ 9957319 w 12027418"/>
              <a:gd name="connsiteY2127" fmla="*/ 2311400 h 2952750"/>
              <a:gd name="connsiteX2128" fmla="*/ 10027169 w 12027418"/>
              <a:gd name="connsiteY2128" fmla="*/ 2203450 h 2952750"/>
              <a:gd name="connsiteX2129" fmla="*/ 9995419 w 12027418"/>
              <a:gd name="connsiteY2129" fmla="*/ 2222500 h 2952750"/>
              <a:gd name="connsiteX2130" fmla="*/ 9938269 w 12027418"/>
              <a:gd name="connsiteY2130" fmla="*/ 2203450 h 2952750"/>
              <a:gd name="connsiteX2131" fmla="*/ 9938269 w 12027418"/>
              <a:gd name="connsiteY2131" fmla="*/ 2159000 h 2952750"/>
              <a:gd name="connsiteX2132" fmla="*/ 9950969 w 12027418"/>
              <a:gd name="connsiteY2132" fmla="*/ 2165350 h 2952750"/>
              <a:gd name="connsiteX2133" fmla="*/ 9970019 w 12027418"/>
              <a:gd name="connsiteY2133" fmla="*/ 2127250 h 2952750"/>
              <a:gd name="connsiteX2134" fmla="*/ 9982719 w 12027418"/>
              <a:gd name="connsiteY2134" fmla="*/ 2146300 h 2952750"/>
              <a:gd name="connsiteX2135" fmla="*/ 9995419 w 12027418"/>
              <a:gd name="connsiteY2135" fmla="*/ 2120900 h 2952750"/>
              <a:gd name="connsiteX2136" fmla="*/ 9963669 w 12027418"/>
              <a:gd name="connsiteY2136" fmla="*/ 2108200 h 2952750"/>
              <a:gd name="connsiteX2137" fmla="*/ 9989069 w 12027418"/>
              <a:gd name="connsiteY2137" fmla="*/ 2095500 h 2952750"/>
              <a:gd name="connsiteX2138" fmla="*/ 10052569 w 12027418"/>
              <a:gd name="connsiteY2138" fmla="*/ 2108200 h 2952750"/>
              <a:gd name="connsiteX2139" fmla="*/ 10122419 w 12027418"/>
              <a:gd name="connsiteY2139" fmla="*/ 2006600 h 2952750"/>
              <a:gd name="connsiteX2140" fmla="*/ 10128769 w 12027418"/>
              <a:gd name="connsiteY2140" fmla="*/ 1949450 h 2952750"/>
              <a:gd name="connsiteX2141" fmla="*/ 10128769 w 12027418"/>
              <a:gd name="connsiteY2141" fmla="*/ 2025650 h 2952750"/>
              <a:gd name="connsiteX2142" fmla="*/ 10185919 w 12027418"/>
              <a:gd name="connsiteY2142" fmla="*/ 2025650 h 2952750"/>
              <a:gd name="connsiteX2143" fmla="*/ 10141469 w 12027418"/>
              <a:gd name="connsiteY2143" fmla="*/ 2051050 h 2952750"/>
              <a:gd name="connsiteX2144" fmla="*/ 10211319 w 12027418"/>
              <a:gd name="connsiteY2144" fmla="*/ 2082800 h 2952750"/>
              <a:gd name="connsiteX2145" fmla="*/ 10268469 w 12027418"/>
              <a:gd name="connsiteY2145" fmla="*/ 2019300 h 2952750"/>
              <a:gd name="connsiteX2146" fmla="*/ 10243069 w 12027418"/>
              <a:gd name="connsiteY2146" fmla="*/ 1993900 h 2952750"/>
              <a:gd name="connsiteX2147" fmla="*/ 10217669 w 12027418"/>
              <a:gd name="connsiteY2147" fmla="*/ 2025650 h 2952750"/>
              <a:gd name="connsiteX2148" fmla="*/ 10166869 w 12027418"/>
              <a:gd name="connsiteY2148" fmla="*/ 1981200 h 2952750"/>
              <a:gd name="connsiteX2149" fmla="*/ 10255769 w 12027418"/>
              <a:gd name="connsiteY2149" fmla="*/ 1917700 h 2952750"/>
              <a:gd name="connsiteX2150" fmla="*/ 10236719 w 12027418"/>
              <a:gd name="connsiteY2150" fmla="*/ 1911350 h 2952750"/>
              <a:gd name="connsiteX2151" fmla="*/ 10268469 w 12027418"/>
              <a:gd name="connsiteY2151" fmla="*/ 1847850 h 2952750"/>
              <a:gd name="connsiteX2152" fmla="*/ 10255769 w 12027418"/>
              <a:gd name="connsiteY2152" fmla="*/ 1797050 h 2952750"/>
              <a:gd name="connsiteX2153" fmla="*/ 10236719 w 12027418"/>
              <a:gd name="connsiteY2153" fmla="*/ 1797050 h 2952750"/>
              <a:gd name="connsiteX2154" fmla="*/ 10236719 w 12027418"/>
              <a:gd name="connsiteY2154" fmla="*/ 1854200 h 2952750"/>
              <a:gd name="connsiteX2155" fmla="*/ 10204969 w 12027418"/>
              <a:gd name="connsiteY2155" fmla="*/ 1809750 h 2952750"/>
              <a:gd name="connsiteX2156" fmla="*/ 10204969 w 12027418"/>
              <a:gd name="connsiteY2156" fmla="*/ 1841500 h 2952750"/>
              <a:gd name="connsiteX2157" fmla="*/ 10192269 w 12027418"/>
              <a:gd name="connsiteY2157" fmla="*/ 1854200 h 2952750"/>
              <a:gd name="connsiteX2158" fmla="*/ 10185919 w 12027418"/>
              <a:gd name="connsiteY2158" fmla="*/ 1822450 h 2952750"/>
              <a:gd name="connsiteX2159" fmla="*/ 10173219 w 12027418"/>
              <a:gd name="connsiteY2159" fmla="*/ 1809750 h 2952750"/>
              <a:gd name="connsiteX2160" fmla="*/ 10160519 w 12027418"/>
              <a:gd name="connsiteY2160" fmla="*/ 1879600 h 2952750"/>
              <a:gd name="connsiteX2161" fmla="*/ 10147819 w 12027418"/>
              <a:gd name="connsiteY2161" fmla="*/ 1885950 h 2952750"/>
              <a:gd name="connsiteX2162" fmla="*/ 10116069 w 12027418"/>
              <a:gd name="connsiteY2162" fmla="*/ 1860550 h 2952750"/>
              <a:gd name="connsiteX2163" fmla="*/ 10103369 w 12027418"/>
              <a:gd name="connsiteY2163" fmla="*/ 1873250 h 2952750"/>
              <a:gd name="connsiteX2164" fmla="*/ 10116069 w 12027418"/>
              <a:gd name="connsiteY2164" fmla="*/ 1930400 h 2952750"/>
              <a:gd name="connsiteX2165" fmla="*/ 10103369 w 12027418"/>
              <a:gd name="connsiteY2165" fmla="*/ 1879600 h 2952750"/>
              <a:gd name="connsiteX2166" fmla="*/ 10109719 w 12027418"/>
              <a:gd name="connsiteY2166" fmla="*/ 1835150 h 2952750"/>
              <a:gd name="connsiteX2167" fmla="*/ 10128769 w 12027418"/>
              <a:gd name="connsiteY2167" fmla="*/ 1854200 h 2952750"/>
              <a:gd name="connsiteX2168" fmla="*/ 10154169 w 12027418"/>
              <a:gd name="connsiteY2168" fmla="*/ 1854200 h 2952750"/>
              <a:gd name="connsiteX2169" fmla="*/ 10179569 w 12027418"/>
              <a:gd name="connsiteY2169" fmla="*/ 1771650 h 2952750"/>
              <a:gd name="connsiteX2170" fmla="*/ 10192269 w 12027418"/>
              <a:gd name="connsiteY2170" fmla="*/ 1784350 h 2952750"/>
              <a:gd name="connsiteX2171" fmla="*/ 10224019 w 12027418"/>
              <a:gd name="connsiteY2171" fmla="*/ 1765300 h 2952750"/>
              <a:gd name="connsiteX2172" fmla="*/ 10255769 w 12027418"/>
              <a:gd name="connsiteY2172" fmla="*/ 1778000 h 2952750"/>
              <a:gd name="connsiteX2173" fmla="*/ 6807719 w 12027418"/>
              <a:gd name="connsiteY2173" fmla="*/ 1790700 h 2952750"/>
              <a:gd name="connsiteX2174" fmla="*/ 6801369 w 12027418"/>
              <a:gd name="connsiteY2174" fmla="*/ 1778000 h 2952750"/>
              <a:gd name="connsiteX2175" fmla="*/ 6839469 w 12027418"/>
              <a:gd name="connsiteY2175" fmla="*/ 1765300 h 2952750"/>
              <a:gd name="connsiteX2176" fmla="*/ 6807719 w 12027418"/>
              <a:gd name="connsiteY2176" fmla="*/ 1790700 h 2952750"/>
              <a:gd name="connsiteX2177" fmla="*/ 5023368 w 12027418"/>
              <a:gd name="connsiteY2177" fmla="*/ 1765300 h 2952750"/>
              <a:gd name="connsiteX2178" fmla="*/ 5017018 w 12027418"/>
              <a:gd name="connsiteY2178" fmla="*/ 1784350 h 2952750"/>
              <a:gd name="connsiteX2179" fmla="*/ 4991618 w 12027418"/>
              <a:gd name="connsiteY2179" fmla="*/ 1784350 h 2952750"/>
              <a:gd name="connsiteX2180" fmla="*/ 5004318 w 12027418"/>
              <a:gd name="connsiteY2180" fmla="*/ 1765300 h 2952750"/>
              <a:gd name="connsiteX2181" fmla="*/ 5023368 w 12027418"/>
              <a:gd name="connsiteY2181" fmla="*/ 1765300 h 2952750"/>
              <a:gd name="connsiteX2182" fmla="*/ 3016769 w 12027418"/>
              <a:gd name="connsiteY2182" fmla="*/ 1765300 h 2952750"/>
              <a:gd name="connsiteX2183" fmla="*/ 3035819 w 12027418"/>
              <a:gd name="connsiteY2183" fmla="*/ 1822450 h 2952750"/>
              <a:gd name="connsiteX2184" fmla="*/ 2997719 w 12027418"/>
              <a:gd name="connsiteY2184" fmla="*/ 1765300 h 2952750"/>
              <a:gd name="connsiteX2185" fmla="*/ 3016769 w 12027418"/>
              <a:gd name="connsiteY2185" fmla="*/ 1765300 h 2952750"/>
              <a:gd name="connsiteX2186" fmla="*/ 1721368 w 12027418"/>
              <a:gd name="connsiteY2186" fmla="*/ 1765300 h 2952750"/>
              <a:gd name="connsiteX2187" fmla="*/ 1734068 w 12027418"/>
              <a:gd name="connsiteY2187" fmla="*/ 1803400 h 2952750"/>
              <a:gd name="connsiteX2188" fmla="*/ 1670568 w 12027418"/>
              <a:gd name="connsiteY2188" fmla="*/ 1803400 h 2952750"/>
              <a:gd name="connsiteX2189" fmla="*/ 1664218 w 12027418"/>
              <a:gd name="connsiteY2189" fmla="*/ 1790700 h 2952750"/>
              <a:gd name="connsiteX2190" fmla="*/ 1689618 w 12027418"/>
              <a:gd name="connsiteY2190" fmla="*/ 1765300 h 2952750"/>
              <a:gd name="connsiteX2191" fmla="*/ 1721368 w 12027418"/>
              <a:gd name="connsiteY2191" fmla="*/ 1765300 h 2952750"/>
              <a:gd name="connsiteX2192" fmla="*/ 7195069 w 12027418"/>
              <a:gd name="connsiteY2192" fmla="*/ 1778000 h 2952750"/>
              <a:gd name="connsiteX2193" fmla="*/ 7163319 w 12027418"/>
              <a:gd name="connsiteY2193" fmla="*/ 1797050 h 2952750"/>
              <a:gd name="connsiteX2194" fmla="*/ 7195069 w 12027418"/>
              <a:gd name="connsiteY2194" fmla="*/ 1758950 h 2952750"/>
              <a:gd name="connsiteX2195" fmla="*/ 7195069 w 12027418"/>
              <a:gd name="connsiteY2195" fmla="*/ 1778000 h 2952750"/>
              <a:gd name="connsiteX2196" fmla="*/ 9385819 w 12027418"/>
              <a:gd name="connsiteY2196" fmla="*/ 1790700 h 2952750"/>
              <a:gd name="connsiteX2197" fmla="*/ 9328669 w 12027418"/>
              <a:gd name="connsiteY2197" fmla="*/ 1797050 h 2952750"/>
              <a:gd name="connsiteX2198" fmla="*/ 9347719 w 12027418"/>
              <a:gd name="connsiteY2198" fmla="*/ 1752600 h 2952750"/>
              <a:gd name="connsiteX2199" fmla="*/ 9385819 w 12027418"/>
              <a:gd name="connsiteY2199" fmla="*/ 1790700 h 2952750"/>
              <a:gd name="connsiteX2200" fmla="*/ 9214369 w 12027418"/>
              <a:gd name="connsiteY2200" fmla="*/ 1771650 h 2952750"/>
              <a:gd name="connsiteX2201" fmla="*/ 9227069 w 12027418"/>
              <a:gd name="connsiteY2201" fmla="*/ 1752600 h 2952750"/>
              <a:gd name="connsiteX2202" fmla="*/ 9214369 w 12027418"/>
              <a:gd name="connsiteY2202" fmla="*/ 1771650 h 2952750"/>
              <a:gd name="connsiteX2203" fmla="*/ 7868169 w 12027418"/>
              <a:gd name="connsiteY2203" fmla="*/ 1758950 h 2952750"/>
              <a:gd name="connsiteX2204" fmla="*/ 7874519 w 12027418"/>
              <a:gd name="connsiteY2204" fmla="*/ 1746250 h 2952750"/>
              <a:gd name="connsiteX2205" fmla="*/ 7868169 w 12027418"/>
              <a:gd name="connsiteY2205" fmla="*/ 1758950 h 2952750"/>
              <a:gd name="connsiteX2206" fmla="*/ 6236218 w 12027418"/>
              <a:gd name="connsiteY2206" fmla="*/ 1765300 h 2952750"/>
              <a:gd name="connsiteX2207" fmla="*/ 6160018 w 12027418"/>
              <a:gd name="connsiteY2207" fmla="*/ 1866900 h 2952750"/>
              <a:gd name="connsiteX2208" fmla="*/ 6140968 w 12027418"/>
              <a:gd name="connsiteY2208" fmla="*/ 1822450 h 2952750"/>
              <a:gd name="connsiteX2209" fmla="*/ 6179068 w 12027418"/>
              <a:gd name="connsiteY2209" fmla="*/ 1733550 h 2952750"/>
              <a:gd name="connsiteX2210" fmla="*/ 6236218 w 12027418"/>
              <a:gd name="connsiteY2210" fmla="*/ 1765300 h 2952750"/>
              <a:gd name="connsiteX2211" fmla="*/ 3251718 w 12027418"/>
              <a:gd name="connsiteY2211" fmla="*/ 1739900 h 2952750"/>
              <a:gd name="connsiteX2212" fmla="*/ 3200919 w 12027418"/>
              <a:gd name="connsiteY2212" fmla="*/ 1727200 h 2952750"/>
              <a:gd name="connsiteX2213" fmla="*/ 3251718 w 12027418"/>
              <a:gd name="connsiteY2213" fmla="*/ 1739900 h 2952750"/>
              <a:gd name="connsiteX2214" fmla="*/ 2985019 w 12027418"/>
              <a:gd name="connsiteY2214" fmla="*/ 1752600 h 2952750"/>
              <a:gd name="connsiteX2215" fmla="*/ 2972319 w 12027418"/>
              <a:gd name="connsiteY2215" fmla="*/ 1727200 h 2952750"/>
              <a:gd name="connsiteX2216" fmla="*/ 2985019 w 12027418"/>
              <a:gd name="connsiteY2216" fmla="*/ 1752600 h 2952750"/>
              <a:gd name="connsiteX2217" fmla="*/ 2838969 w 12027418"/>
              <a:gd name="connsiteY2217" fmla="*/ 1739900 h 2952750"/>
              <a:gd name="connsiteX2218" fmla="*/ 2794519 w 12027418"/>
              <a:gd name="connsiteY2218" fmla="*/ 1733550 h 2952750"/>
              <a:gd name="connsiteX2219" fmla="*/ 2781819 w 12027418"/>
              <a:gd name="connsiteY2219" fmla="*/ 1746250 h 2952750"/>
              <a:gd name="connsiteX2220" fmla="*/ 2838969 w 12027418"/>
              <a:gd name="connsiteY2220" fmla="*/ 1784350 h 2952750"/>
              <a:gd name="connsiteX2221" fmla="*/ 2800869 w 12027418"/>
              <a:gd name="connsiteY2221" fmla="*/ 1784350 h 2952750"/>
              <a:gd name="connsiteX2222" fmla="*/ 2762769 w 12027418"/>
              <a:gd name="connsiteY2222" fmla="*/ 1733550 h 2952750"/>
              <a:gd name="connsiteX2223" fmla="*/ 2788169 w 12027418"/>
              <a:gd name="connsiteY2223" fmla="*/ 1727200 h 2952750"/>
              <a:gd name="connsiteX2224" fmla="*/ 2838969 w 12027418"/>
              <a:gd name="connsiteY2224" fmla="*/ 1739900 h 2952750"/>
              <a:gd name="connsiteX2225" fmla="*/ 11271769 w 12027418"/>
              <a:gd name="connsiteY2225" fmla="*/ 1758950 h 2952750"/>
              <a:gd name="connsiteX2226" fmla="*/ 11290819 w 12027418"/>
              <a:gd name="connsiteY2226" fmla="*/ 1720850 h 2952750"/>
              <a:gd name="connsiteX2227" fmla="*/ 11271769 w 12027418"/>
              <a:gd name="connsiteY2227" fmla="*/ 1758950 h 2952750"/>
              <a:gd name="connsiteX2228" fmla="*/ 10554219 w 12027418"/>
              <a:gd name="connsiteY2228" fmla="*/ 1765300 h 2952750"/>
              <a:gd name="connsiteX2229" fmla="*/ 10541519 w 12027418"/>
              <a:gd name="connsiteY2229" fmla="*/ 1797050 h 2952750"/>
              <a:gd name="connsiteX2230" fmla="*/ 10528819 w 12027418"/>
              <a:gd name="connsiteY2230" fmla="*/ 1720850 h 2952750"/>
              <a:gd name="connsiteX2231" fmla="*/ 10554219 w 12027418"/>
              <a:gd name="connsiteY2231" fmla="*/ 1765300 h 2952750"/>
              <a:gd name="connsiteX2232" fmla="*/ 6140968 w 12027418"/>
              <a:gd name="connsiteY2232" fmla="*/ 1746250 h 2952750"/>
              <a:gd name="connsiteX2233" fmla="*/ 6121918 w 12027418"/>
              <a:gd name="connsiteY2233" fmla="*/ 1746250 h 2952750"/>
              <a:gd name="connsiteX2234" fmla="*/ 6121918 w 12027418"/>
              <a:gd name="connsiteY2234" fmla="*/ 1720850 h 2952750"/>
              <a:gd name="connsiteX2235" fmla="*/ 6134618 w 12027418"/>
              <a:gd name="connsiteY2235" fmla="*/ 1720850 h 2952750"/>
              <a:gd name="connsiteX2236" fmla="*/ 6140968 w 12027418"/>
              <a:gd name="connsiteY2236" fmla="*/ 1746250 h 2952750"/>
              <a:gd name="connsiteX2237" fmla="*/ 5582168 w 12027418"/>
              <a:gd name="connsiteY2237" fmla="*/ 1911350 h 2952750"/>
              <a:gd name="connsiteX2238" fmla="*/ 5594868 w 12027418"/>
              <a:gd name="connsiteY2238" fmla="*/ 1924050 h 2952750"/>
              <a:gd name="connsiteX2239" fmla="*/ 5613918 w 12027418"/>
              <a:gd name="connsiteY2239" fmla="*/ 1924050 h 2952750"/>
              <a:gd name="connsiteX2240" fmla="*/ 5652018 w 12027418"/>
              <a:gd name="connsiteY2240" fmla="*/ 1879600 h 2952750"/>
              <a:gd name="connsiteX2241" fmla="*/ 5658368 w 12027418"/>
              <a:gd name="connsiteY2241" fmla="*/ 1892300 h 2952750"/>
              <a:gd name="connsiteX2242" fmla="*/ 5639318 w 12027418"/>
              <a:gd name="connsiteY2242" fmla="*/ 1943100 h 2952750"/>
              <a:gd name="connsiteX2243" fmla="*/ 5671068 w 12027418"/>
              <a:gd name="connsiteY2243" fmla="*/ 1962150 h 2952750"/>
              <a:gd name="connsiteX2244" fmla="*/ 5690118 w 12027418"/>
              <a:gd name="connsiteY2244" fmla="*/ 1962150 h 2952750"/>
              <a:gd name="connsiteX2245" fmla="*/ 5690118 w 12027418"/>
              <a:gd name="connsiteY2245" fmla="*/ 2038350 h 2952750"/>
              <a:gd name="connsiteX2246" fmla="*/ 5569468 w 12027418"/>
              <a:gd name="connsiteY2246" fmla="*/ 2152650 h 2952750"/>
              <a:gd name="connsiteX2247" fmla="*/ 5556768 w 12027418"/>
              <a:gd name="connsiteY2247" fmla="*/ 2146300 h 2952750"/>
              <a:gd name="connsiteX2248" fmla="*/ 5550418 w 12027418"/>
              <a:gd name="connsiteY2248" fmla="*/ 2127250 h 2952750"/>
              <a:gd name="connsiteX2249" fmla="*/ 5620268 w 12027418"/>
              <a:gd name="connsiteY2249" fmla="*/ 2006600 h 2952750"/>
              <a:gd name="connsiteX2250" fmla="*/ 5582168 w 12027418"/>
              <a:gd name="connsiteY2250" fmla="*/ 2006600 h 2952750"/>
              <a:gd name="connsiteX2251" fmla="*/ 5448818 w 12027418"/>
              <a:gd name="connsiteY2251" fmla="*/ 2070100 h 2952750"/>
              <a:gd name="connsiteX2252" fmla="*/ 5328168 w 12027418"/>
              <a:gd name="connsiteY2252" fmla="*/ 1955800 h 2952750"/>
              <a:gd name="connsiteX2253" fmla="*/ 5309118 w 12027418"/>
              <a:gd name="connsiteY2253" fmla="*/ 1917700 h 2952750"/>
              <a:gd name="connsiteX2254" fmla="*/ 5378968 w 12027418"/>
              <a:gd name="connsiteY2254" fmla="*/ 1835150 h 2952750"/>
              <a:gd name="connsiteX2255" fmla="*/ 5328168 w 12027418"/>
              <a:gd name="connsiteY2255" fmla="*/ 1797050 h 2952750"/>
              <a:gd name="connsiteX2256" fmla="*/ 5340868 w 12027418"/>
              <a:gd name="connsiteY2256" fmla="*/ 1739900 h 2952750"/>
              <a:gd name="connsiteX2257" fmla="*/ 5423418 w 12027418"/>
              <a:gd name="connsiteY2257" fmla="*/ 1752600 h 2952750"/>
              <a:gd name="connsiteX2258" fmla="*/ 5429768 w 12027418"/>
              <a:gd name="connsiteY2258" fmla="*/ 1714500 h 2952750"/>
              <a:gd name="connsiteX2259" fmla="*/ 5582168 w 12027418"/>
              <a:gd name="connsiteY2259" fmla="*/ 1911350 h 2952750"/>
              <a:gd name="connsiteX2260" fmla="*/ 2210319 w 12027418"/>
              <a:gd name="connsiteY2260" fmla="*/ 1778000 h 2952750"/>
              <a:gd name="connsiteX2261" fmla="*/ 2216669 w 12027418"/>
              <a:gd name="connsiteY2261" fmla="*/ 1714500 h 2952750"/>
              <a:gd name="connsiteX2262" fmla="*/ 2210319 w 12027418"/>
              <a:gd name="connsiteY2262" fmla="*/ 1778000 h 2952750"/>
              <a:gd name="connsiteX2263" fmla="*/ 1156218 w 12027418"/>
              <a:gd name="connsiteY2263" fmla="*/ 1733550 h 2952750"/>
              <a:gd name="connsiteX2264" fmla="*/ 1168918 w 12027418"/>
              <a:gd name="connsiteY2264" fmla="*/ 1714500 h 2952750"/>
              <a:gd name="connsiteX2265" fmla="*/ 1156218 w 12027418"/>
              <a:gd name="connsiteY2265" fmla="*/ 1733550 h 2952750"/>
              <a:gd name="connsiteX2266" fmla="*/ 3327918 w 12027418"/>
              <a:gd name="connsiteY2266" fmla="*/ 1739900 h 2952750"/>
              <a:gd name="connsiteX2267" fmla="*/ 3277118 w 12027418"/>
              <a:gd name="connsiteY2267" fmla="*/ 1739900 h 2952750"/>
              <a:gd name="connsiteX2268" fmla="*/ 3296168 w 12027418"/>
              <a:gd name="connsiteY2268" fmla="*/ 1708150 h 2952750"/>
              <a:gd name="connsiteX2269" fmla="*/ 3327918 w 12027418"/>
              <a:gd name="connsiteY2269" fmla="*/ 1739900 h 2952750"/>
              <a:gd name="connsiteX2270" fmla="*/ 9347719 w 12027418"/>
              <a:gd name="connsiteY2270" fmla="*/ 1708150 h 2952750"/>
              <a:gd name="connsiteX2271" fmla="*/ 9322319 w 12027418"/>
              <a:gd name="connsiteY2271" fmla="*/ 1714500 h 2952750"/>
              <a:gd name="connsiteX2272" fmla="*/ 9315969 w 12027418"/>
              <a:gd name="connsiteY2272" fmla="*/ 1701800 h 2952750"/>
              <a:gd name="connsiteX2273" fmla="*/ 9347719 w 12027418"/>
              <a:gd name="connsiteY2273" fmla="*/ 1708150 h 2952750"/>
              <a:gd name="connsiteX2274" fmla="*/ 6375918 w 12027418"/>
              <a:gd name="connsiteY2274" fmla="*/ 1708150 h 2952750"/>
              <a:gd name="connsiteX2275" fmla="*/ 6382268 w 12027418"/>
              <a:gd name="connsiteY2275" fmla="*/ 1689100 h 2952750"/>
              <a:gd name="connsiteX2276" fmla="*/ 6375918 w 12027418"/>
              <a:gd name="connsiteY2276" fmla="*/ 1708150 h 2952750"/>
              <a:gd name="connsiteX2277" fmla="*/ 6293368 w 12027418"/>
              <a:gd name="connsiteY2277" fmla="*/ 1701800 h 2952750"/>
              <a:gd name="connsiteX2278" fmla="*/ 6299718 w 12027418"/>
              <a:gd name="connsiteY2278" fmla="*/ 1689100 h 2952750"/>
              <a:gd name="connsiteX2279" fmla="*/ 6293368 w 12027418"/>
              <a:gd name="connsiteY2279" fmla="*/ 1701800 h 2952750"/>
              <a:gd name="connsiteX2280" fmla="*/ 3156469 w 12027418"/>
              <a:gd name="connsiteY2280" fmla="*/ 1714500 h 2952750"/>
              <a:gd name="connsiteX2281" fmla="*/ 3150119 w 12027418"/>
              <a:gd name="connsiteY2281" fmla="*/ 1701800 h 2952750"/>
              <a:gd name="connsiteX2282" fmla="*/ 3200919 w 12027418"/>
              <a:gd name="connsiteY2282" fmla="*/ 1695450 h 2952750"/>
              <a:gd name="connsiteX2283" fmla="*/ 3156469 w 12027418"/>
              <a:gd name="connsiteY2283" fmla="*/ 1714500 h 2952750"/>
              <a:gd name="connsiteX2284" fmla="*/ 8179319 w 12027418"/>
              <a:gd name="connsiteY2284" fmla="*/ 1778000 h 2952750"/>
              <a:gd name="connsiteX2285" fmla="*/ 8026919 w 12027418"/>
              <a:gd name="connsiteY2285" fmla="*/ 1968500 h 2952750"/>
              <a:gd name="connsiteX2286" fmla="*/ 8007869 w 12027418"/>
              <a:gd name="connsiteY2286" fmla="*/ 1968500 h 2952750"/>
              <a:gd name="connsiteX2287" fmla="*/ 7982469 w 12027418"/>
              <a:gd name="connsiteY2287" fmla="*/ 1974850 h 2952750"/>
              <a:gd name="connsiteX2288" fmla="*/ 8039619 w 12027418"/>
              <a:gd name="connsiteY2288" fmla="*/ 2012950 h 2952750"/>
              <a:gd name="connsiteX2289" fmla="*/ 8033269 w 12027418"/>
              <a:gd name="connsiteY2289" fmla="*/ 2057400 h 2952750"/>
              <a:gd name="connsiteX2290" fmla="*/ 7976119 w 12027418"/>
              <a:gd name="connsiteY2290" fmla="*/ 2006600 h 2952750"/>
              <a:gd name="connsiteX2291" fmla="*/ 7893569 w 12027418"/>
              <a:gd name="connsiteY2291" fmla="*/ 2006600 h 2952750"/>
              <a:gd name="connsiteX2292" fmla="*/ 7887219 w 12027418"/>
              <a:gd name="connsiteY2292" fmla="*/ 1981200 h 2952750"/>
              <a:gd name="connsiteX2293" fmla="*/ 7969769 w 12027418"/>
              <a:gd name="connsiteY2293" fmla="*/ 1841500 h 2952750"/>
              <a:gd name="connsiteX2294" fmla="*/ 7995169 w 12027418"/>
              <a:gd name="connsiteY2294" fmla="*/ 1828800 h 2952750"/>
              <a:gd name="connsiteX2295" fmla="*/ 8160269 w 12027418"/>
              <a:gd name="connsiteY2295" fmla="*/ 1682750 h 2952750"/>
              <a:gd name="connsiteX2296" fmla="*/ 8179319 w 12027418"/>
              <a:gd name="connsiteY2296" fmla="*/ 1778000 h 2952750"/>
              <a:gd name="connsiteX2297" fmla="*/ 5702818 w 12027418"/>
              <a:gd name="connsiteY2297" fmla="*/ 1765300 h 2952750"/>
              <a:gd name="connsiteX2298" fmla="*/ 5696468 w 12027418"/>
              <a:gd name="connsiteY2298" fmla="*/ 1809750 h 2952750"/>
              <a:gd name="connsiteX2299" fmla="*/ 5671068 w 12027418"/>
              <a:gd name="connsiteY2299" fmla="*/ 1720850 h 2952750"/>
              <a:gd name="connsiteX2300" fmla="*/ 5620268 w 12027418"/>
              <a:gd name="connsiteY2300" fmla="*/ 1689100 h 2952750"/>
              <a:gd name="connsiteX2301" fmla="*/ 5690118 w 12027418"/>
              <a:gd name="connsiteY2301" fmla="*/ 1689100 h 2952750"/>
              <a:gd name="connsiteX2302" fmla="*/ 5702818 w 12027418"/>
              <a:gd name="connsiteY2302" fmla="*/ 1765300 h 2952750"/>
              <a:gd name="connsiteX2303" fmla="*/ 4794768 w 12027418"/>
              <a:gd name="connsiteY2303" fmla="*/ 1765300 h 2952750"/>
              <a:gd name="connsiteX2304" fmla="*/ 4763018 w 12027418"/>
              <a:gd name="connsiteY2304" fmla="*/ 1797050 h 2952750"/>
              <a:gd name="connsiteX2305" fmla="*/ 4769368 w 12027418"/>
              <a:gd name="connsiteY2305" fmla="*/ 1758950 h 2952750"/>
              <a:gd name="connsiteX2306" fmla="*/ 4750318 w 12027418"/>
              <a:gd name="connsiteY2306" fmla="*/ 1752600 h 2952750"/>
              <a:gd name="connsiteX2307" fmla="*/ 4655068 w 12027418"/>
              <a:gd name="connsiteY2307" fmla="*/ 1841500 h 2952750"/>
              <a:gd name="connsiteX2308" fmla="*/ 4667768 w 12027418"/>
              <a:gd name="connsiteY2308" fmla="*/ 1860550 h 2952750"/>
              <a:gd name="connsiteX2309" fmla="*/ 4718568 w 12027418"/>
              <a:gd name="connsiteY2309" fmla="*/ 1847850 h 2952750"/>
              <a:gd name="connsiteX2310" fmla="*/ 4743968 w 12027418"/>
              <a:gd name="connsiteY2310" fmla="*/ 1822450 h 2952750"/>
              <a:gd name="connsiteX2311" fmla="*/ 4686818 w 12027418"/>
              <a:gd name="connsiteY2311" fmla="*/ 1898650 h 2952750"/>
              <a:gd name="connsiteX2312" fmla="*/ 4693168 w 12027418"/>
              <a:gd name="connsiteY2312" fmla="*/ 1917700 h 2952750"/>
              <a:gd name="connsiteX2313" fmla="*/ 4813818 w 12027418"/>
              <a:gd name="connsiteY2313" fmla="*/ 1803400 h 2952750"/>
              <a:gd name="connsiteX2314" fmla="*/ 4896368 w 12027418"/>
              <a:gd name="connsiteY2314" fmla="*/ 1879600 h 2952750"/>
              <a:gd name="connsiteX2315" fmla="*/ 4807468 w 12027418"/>
              <a:gd name="connsiteY2315" fmla="*/ 1943100 h 2952750"/>
              <a:gd name="connsiteX2316" fmla="*/ 4826518 w 12027418"/>
              <a:gd name="connsiteY2316" fmla="*/ 1949450 h 2952750"/>
              <a:gd name="connsiteX2317" fmla="*/ 4820168 w 12027418"/>
              <a:gd name="connsiteY2317" fmla="*/ 1974850 h 2952750"/>
              <a:gd name="connsiteX2318" fmla="*/ 4801118 w 12027418"/>
              <a:gd name="connsiteY2318" fmla="*/ 1987550 h 2952750"/>
              <a:gd name="connsiteX2319" fmla="*/ 4801118 w 12027418"/>
              <a:gd name="connsiteY2319" fmla="*/ 1949450 h 2952750"/>
              <a:gd name="connsiteX2320" fmla="*/ 4750318 w 12027418"/>
              <a:gd name="connsiteY2320" fmla="*/ 1981200 h 2952750"/>
              <a:gd name="connsiteX2321" fmla="*/ 4712218 w 12027418"/>
              <a:gd name="connsiteY2321" fmla="*/ 2082800 h 2952750"/>
              <a:gd name="connsiteX2322" fmla="*/ 4820168 w 12027418"/>
              <a:gd name="connsiteY2322" fmla="*/ 2203450 h 2952750"/>
              <a:gd name="connsiteX2323" fmla="*/ 4686818 w 12027418"/>
              <a:gd name="connsiteY2323" fmla="*/ 2101850 h 2952750"/>
              <a:gd name="connsiteX2324" fmla="*/ 4623318 w 12027418"/>
              <a:gd name="connsiteY2324" fmla="*/ 2038350 h 2952750"/>
              <a:gd name="connsiteX2325" fmla="*/ 4591568 w 12027418"/>
              <a:gd name="connsiteY2325" fmla="*/ 2038350 h 2952750"/>
              <a:gd name="connsiteX2326" fmla="*/ 4566168 w 12027418"/>
              <a:gd name="connsiteY2326" fmla="*/ 2006600 h 2952750"/>
              <a:gd name="connsiteX2327" fmla="*/ 4597918 w 12027418"/>
              <a:gd name="connsiteY2327" fmla="*/ 1879600 h 2952750"/>
              <a:gd name="connsiteX2328" fmla="*/ 4585218 w 12027418"/>
              <a:gd name="connsiteY2328" fmla="*/ 1847850 h 2952750"/>
              <a:gd name="connsiteX2329" fmla="*/ 4547118 w 12027418"/>
              <a:gd name="connsiteY2329" fmla="*/ 2012950 h 2952750"/>
              <a:gd name="connsiteX2330" fmla="*/ 4585218 w 12027418"/>
              <a:gd name="connsiteY2330" fmla="*/ 2070100 h 2952750"/>
              <a:gd name="connsiteX2331" fmla="*/ 4521718 w 12027418"/>
              <a:gd name="connsiteY2331" fmla="*/ 2101850 h 2952750"/>
              <a:gd name="connsiteX2332" fmla="*/ 4585218 w 12027418"/>
              <a:gd name="connsiteY2332" fmla="*/ 2146300 h 2952750"/>
              <a:gd name="connsiteX2333" fmla="*/ 4597918 w 12027418"/>
              <a:gd name="connsiteY2333" fmla="*/ 2190750 h 2952750"/>
              <a:gd name="connsiteX2334" fmla="*/ 4629668 w 12027418"/>
              <a:gd name="connsiteY2334" fmla="*/ 2190750 h 2952750"/>
              <a:gd name="connsiteX2335" fmla="*/ 4693168 w 12027418"/>
              <a:gd name="connsiteY2335" fmla="*/ 2305050 h 2952750"/>
              <a:gd name="connsiteX2336" fmla="*/ 4674118 w 12027418"/>
              <a:gd name="connsiteY2336" fmla="*/ 2317750 h 2952750"/>
              <a:gd name="connsiteX2337" fmla="*/ 4680468 w 12027418"/>
              <a:gd name="connsiteY2337" fmla="*/ 2349500 h 2952750"/>
              <a:gd name="connsiteX2338" fmla="*/ 4585218 w 12027418"/>
              <a:gd name="connsiteY2338" fmla="*/ 2298700 h 2952750"/>
              <a:gd name="connsiteX2339" fmla="*/ 4502668 w 12027418"/>
              <a:gd name="connsiteY2339" fmla="*/ 2228850 h 2952750"/>
              <a:gd name="connsiteX2340" fmla="*/ 4445518 w 12027418"/>
              <a:gd name="connsiteY2340" fmla="*/ 2241550 h 2952750"/>
              <a:gd name="connsiteX2341" fmla="*/ 4489968 w 12027418"/>
              <a:gd name="connsiteY2341" fmla="*/ 2260600 h 2952750"/>
              <a:gd name="connsiteX2342" fmla="*/ 4559818 w 12027418"/>
              <a:gd name="connsiteY2342" fmla="*/ 2324100 h 2952750"/>
              <a:gd name="connsiteX2343" fmla="*/ 4820168 w 12027418"/>
              <a:gd name="connsiteY2343" fmla="*/ 2406650 h 2952750"/>
              <a:gd name="connsiteX2344" fmla="*/ 4826518 w 12027418"/>
              <a:gd name="connsiteY2344" fmla="*/ 2419350 h 2952750"/>
              <a:gd name="connsiteX2345" fmla="*/ 4807468 w 12027418"/>
              <a:gd name="connsiteY2345" fmla="*/ 2495550 h 2952750"/>
              <a:gd name="connsiteX2346" fmla="*/ 4820168 w 12027418"/>
              <a:gd name="connsiteY2346" fmla="*/ 2571750 h 2952750"/>
              <a:gd name="connsiteX2347" fmla="*/ 4782068 w 12027418"/>
              <a:gd name="connsiteY2347" fmla="*/ 2571750 h 2952750"/>
              <a:gd name="connsiteX2348" fmla="*/ 4642368 w 12027418"/>
              <a:gd name="connsiteY2348" fmla="*/ 2482850 h 2952750"/>
              <a:gd name="connsiteX2349" fmla="*/ 4629668 w 12027418"/>
              <a:gd name="connsiteY2349" fmla="*/ 2501900 h 2952750"/>
              <a:gd name="connsiteX2350" fmla="*/ 4737618 w 12027418"/>
              <a:gd name="connsiteY2350" fmla="*/ 2584450 h 2952750"/>
              <a:gd name="connsiteX2351" fmla="*/ 4813818 w 12027418"/>
              <a:gd name="connsiteY2351" fmla="*/ 2590800 h 2952750"/>
              <a:gd name="connsiteX2352" fmla="*/ 4826518 w 12027418"/>
              <a:gd name="connsiteY2352" fmla="*/ 2597150 h 2952750"/>
              <a:gd name="connsiteX2353" fmla="*/ 4775718 w 12027418"/>
              <a:gd name="connsiteY2353" fmla="*/ 2628900 h 2952750"/>
              <a:gd name="connsiteX2354" fmla="*/ 4763018 w 12027418"/>
              <a:gd name="connsiteY2354" fmla="*/ 2686050 h 2952750"/>
              <a:gd name="connsiteX2355" fmla="*/ 4724918 w 12027418"/>
              <a:gd name="connsiteY2355" fmla="*/ 2654300 h 2952750"/>
              <a:gd name="connsiteX2356" fmla="*/ 4686818 w 12027418"/>
              <a:gd name="connsiteY2356" fmla="*/ 2673350 h 2952750"/>
              <a:gd name="connsiteX2357" fmla="*/ 4540768 w 12027418"/>
              <a:gd name="connsiteY2357" fmla="*/ 2540000 h 2952750"/>
              <a:gd name="connsiteX2358" fmla="*/ 4343918 w 12027418"/>
              <a:gd name="connsiteY2358" fmla="*/ 2076450 h 2952750"/>
              <a:gd name="connsiteX2359" fmla="*/ 4324868 w 12027418"/>
              <a:gd name="connsiteY2359" fmla="*/ 1955800 h 2952750"/>
              <a:gd name="connsiteX2360" fmla="*/ 4324868 w 12027418"/>
              <a:gd name="connsiteY2360" fmla="*/ 1930400 h 2952750"/>
              <a:gd name="connsiteX2361" fmla="*/ 4382018 w 12027418"/>
              <a:gd name="connsiteY2361" fmla="*/ 1860550 h 2952750"/>
              <a:gd name="connsiteX2362" fmla="*/ 4382018 w 12027418"/>
              <a:gd name="connsiteY2362" fmla="*/ 1847850 h 2952750"/>
              <a:gd name="connsiteX2363" fmla="*/ 4413768 w 12027418"/>
              <a:gd name="connsiteY2363" fmla="*/ 1803400 h 2952750"/>
              <a:gd name="connsiteX2364" fmla="*/ 4439168 w 12027418"/>
              <a:gd name="connsiteY2364" fmla="*/ 1803400 h 2952750"/>
              <a:gd name="connsiteX2365" fmla="*/ 4604268 w 12027418"/>
              <a:gd name="connsiteY2365" fmla="*/ 1682750 h 2952750"/>
              <a:gd name="connsiteX2366" fmla="*/ 4794768 w 12027418"/>
              <a:gd name="connsiteY2366" fmla="*/ 1765300 h 2952750"/>
              <a:gd name="connsiteX2367" fmla="*/ 8338069 w 12027418"/>
              <a:gd name="connsiteY2367" fmla="*/ 1676400 h 2952750"/>
              <a:gd name="connsiteX2368" fmla="*/ 8331719 w 12027418"/>
              <a:gd name="connsiteY2368" fmla="*/ 1701800 h 2952750"/>
              <a:gd name="connsiteX2369" fmla="*/ 8452369 w 12027418"/>
              <a:gd name="connsiteY2369" fmla="*/ 1797050 h 2952750"/>
              <a:gd name="connsiteX2370" fmla="*/ 8503169 w 12027418"/>
              <a:gd name="connsiteY2370" fmla="*/ 1778000 h 2952750"/>
              <a:gd name="connsiteX2371" fmla="*/ 8528569 w 12027418"/>
              <a:gd name="connsiteY2371" fmla="*/ 1790700 h 2952750"/>
              <a:gd name="connsiteX2372" fmla="*/ 8452369 w 12027418"/>
              <a:gd name="connsiteY2372" fmla="*/ 2095500 h 2952750"/>
              <a:gd name="connsiteX2373" fmla="*/ 8350769 w 12027418"/>
              <a:gd name="connsiteY2373" fmla="*/ 2228850 h 2952750"/>
              <a:gd name="connsiteX2374" fmla="*/ 8331719 w 12027418"/>
              <a:gd name="connsiteY2374" fmla="*/ 2228850 h 2952750"/>
              <a:gd name="connsiteX2375" fmla="*/ 8325369 w 12027418"/>
              <a:gd name="connsiteY2375" fmla="*/ 2190750 h 2952750"/>
              <a:gd name="connsiteX2376" fmla="*/ 8299969 w 12027418"/>
              <a:gd name="connsiteY2376" fmla="*/ 2209800 h 2952750"/>
              <a:gd name="connsiteX2377" fmla="*/ 8325369 w 12027418"/>
              <a:gd name="connsiteY2377" fmla="*/ 2241550 h 2952750"/>
              <a:gd name="connsiteX2378" fmla="*/ 8287269 w 12027418"/>
              <a:gd name="connsiteY2378" fmla="*/ 2292350 h 2952750"/>
              <a:gd name="connsiteX2379" fmla="*/ 8249169 w 12027418"/>
              <a:gd name="connsiteY2379" fmla="*/ 2286000 h 2952750"/>
              <a:gd name="connsiteX2380" fmla="*/ 8280919 w 12027418"/>
              <a:gd name="connsiteY2380" fmla="*/ 2235200 h 2952750"/>
              <a:gd name="connsiteX2381" fmla="*/ 8179319 w 12027418"/>
              <a:gd name="connsiteY2381" fmla="*/ 2190750 h 2952750"/>
              <a:gd name="connsiteX2382" fmla="*/ 8134869 w 12027418"/>
              <a:gd name="connsiteY2382" fmla="*/ 2127250 h 2952750"/>
              <a:gd name="connsiteX2383" fmla="*/ 8128519 w 12027418"/>
              <a:gd name="connsiteY2383" fmla="*/ 2139950 h 2952750"/>
              <a:gd name="connsiteX2384" fmla="*/ 8141219 w 12027418"/>
              <a:gd name="connsiteY2384" fmla="*/ 2190750 h 2952750"/>
              <a:gd name="connsiteX2385" fmla="*/ 8134869 w 12027418"/>
              <a:gd name="connsiteY2385" fmla="*/ 2203450 h 2952750"/>
              <a:gd name="connsiteX2386" fmla="*/ 8077719 w 12027418"/>
              <a:gd name="connsiteY2386" fmla="*/ 2159000 h 2952750"/>
              <a:gd name="connsiteX2387" fmla="*/ 8065019 w 12027418"/>
              <a:gd name="connsiteY2387" fmla="*/ 2019300 h 2952750"/>
              <a:gd name="connsiteX2388" fmla="*/ 8236469 w 12027418"/>
              <a:gd name="connsiteY2388" fmla="*/ 1784350 h 2952750"/>
              <a:gd name="connsiteX2389" fmla="*/ 8242819 w 12027418"/>
              <a:gd name="connsiteY2389" fmla="*/ 1765300 h 2952750"/>
              <a:gd name="connsiteX2390" fmla="*/ 8261869 w 12027418"/>
              <a:gd name="connsiteY2390" fmla="*/ 1758950 h 2952750"/>
              <a:gd name="connsiteX2391" fmla="*/ 8274569 w 12027418"/>
              <a:gd name="connsiteY2391" fmla="*/ 1714500 h 2952750"/>
              <a:gd name="connsiteX2392" fmla="*/ 8319019 w 12027418"/>
              <a:gd name="connsiteY2392" fmla="*/ 1676400 h 2952750"/>
              <a:gd name="connsiteX2393" fmla="*/ 8338069 w 12027418"/>
              <a:gd name="connsiteY2393" fmla="*/ 1676400 h 2952750"/>
              <a:gd name="connsiteX2394" fmla="*/ 7093469 w 12027418"/>
              <a:gd name="connsiteY2394" fmla="*/ 1733550 h 2952750"/>
              <a:gd name="connsiteX2395" fmla="*/ 7074419 w 12027418"/>
              <a:gd name="connsiteY2395" fmla="*/ 1739900 h 2952750"/>
              <a:gd name="connsiteX2396" fmla="*/ 7074419 w 12027418"/>
              <a:gd name="connsiteY2396" fmla="*/ 1714500 h 2952750"/>
              <a:gd name="connsiteX2397" fmla="*/ 7099819 w 12027418"/>
              <a:gd name="connsiteY2397" fmla="*/ 1670050 h 2952750"/>
              <a:gd name="connsiteX2398" fmla="*/ 7093469 w 12027418"/>
              <a:gd name="connsiteY2398" fmla="*/ 1733550 h 2952750"/>
              <a:gd name="connsiteX2399" fmla="*/ 508518 w 12027418"/>
              <a:gd name="connsiteY2399" fmla="*/ 1689100 h 2952750"/>
              <a:gd name="connsiteX2400" fmla="*/ 483118 w 12027418"/>
              <a:gd name="connsiteY2400" fmla="*/ 1752600 h 2952750"/>
              <a:gd name="connsiteX2401" fmla="*/ 476768 w 12027418"/>
              <a:gd name="connsiteY2401" fmla="*/ 1708150 h 2952750"/>
              <a:gd name="connsiteX2402" fmla="*/ 502168 w 12027418"/>
              <a:gd name="connsiteY2402" fmla="*/ 1670050 h 2952750"/>
              <a:gd name="connsiteX2403" fmla="*/ 508518 w 12027418"/>
              <a:gd name="connsiteY2403" fmla="*/ 1689100 h 2952750"/>
              <a:gd name="connsiteX2404" fmla="*/ 4528068 w 12027418"/>
              <a:gd name="connsiteY2404" fmla="*/ 1663700 h 2952750"/>
              <a:gd name="connsiteX2405" fmla="*/ 4470918 w 12027418"/>
              <a:gd name="connsiteY2405" fmla="*/ 1701800 h 2952750"/>
              <a:gd name="connsiteX2406" fmla="*/ 4451868 w 12027418"/>
              <a:gd name="connsiteY2406" fmla="*/ 1701800 h 2952750"/>
              <a:gd name="connsiteX2407" fmla="*/ 4477268 w 12027418"/>
              <a:gd name="connsiteY2407" fmla="*/ 1663700 h 2952750"/>
              <a:gd name="connsiteX2408" fmla="*/ 4528068 w 12027418"/>
              <a:gd name="connsiteY2408" fmla="*/ 1663700 h 2952750"/>
              <a:gd name="connsiteX2409" fmla="*/ 4261368 w 12027418"/>
              <a:gd name="connsiteY2409" fmla="*/ 1663700 h 2952750"/>
              <a:gd name="connsiteX2410" fmla="*/ 4274068 w 12027418"/>
              <a:gd name="connsiteY2410" fmla="*/ 1657350 h 2952750"/>
              <a:gd name="connsiteX2411" fmla="*/ 4261368 w 12027418"/>
              <a:gd name="connsiteY2411" fmla="*/ 1663700 h 2952750"/>
              <a:gd name="connsiteX2412" fmla="*/ 1353068 w 12027418"/>
              <a:gd name="connsiteY2412" fmla="*/ 1651000 h 2952750"/>
              <a:gd name="connsiteX2413" fmla="*/ 1416568 w 12027418"/>
              <a:gd name="connsiteY2413" fmla="*/ 1778000 h 2952750"/>
              <a:gd name="connsiteX2414" fmla="*/ 1353068 w 12027418"/>
              <a:gd name="connsiteY2414" fmla="*/ 1651000 h 2952750"/>
              <a:gd name="connsiteX2415" fmla="*/ 8007869 w 12027418"/>
              <a:gd name="connsiteY2415" fmla="*/ 1663700 h 2952750"/>
              <a:gd name="connsiteX2416" fmla="*/ 7893569 w 12027418"/>
              <a:gd name="connsiteY2416" fmla="*/ 1720850 h 2952750"/>
              <a:gd name="connsiteX2417" fmla="*/ 7874519 w 12027418"/>
              <a:gd name="connsiteY2417" fmla="*/ 1682750 h 2952750"/>
              <a:gd name="connsiteX2418" fmla="*/ 7842769 w 12027418"/>
              <a:gd name="connsiteY2418" fmla="*/ 1689100 h 2952750"/>
              <a:gd name="connsiteX2419" fmla="*/ 7861819 w 12027418"/>
              <a:gd name="connsiteY2419" fmla="*/ 1727200 h 2952750"/>
              <a:gd name="connsiteX2420" fmla="*/ 7817369 w 12027418"/>
              <a:gd name="connsiteY2420" fmla="*/ 1797050 h 2952750"/>
              <a:gd name="connsiteX2421" fmla="*/ 7798319 w 12027418"/>
              <a:gd name="connsiteY2421" fmla="*/ 1809750 h 2952750"/>
              <a:gd name="connsiteX2422" fmla="*/ 7747519 w 12027418"/>
              <a:gd name="connsiteY2422" fmla="*/ 1809750 h 2952750"/>
              <a:gd name="connsiteX2423" fmla="*/ 7842769 w 12027418"/>
              <a:gd name="connsiteY2423" fmla="*/ 1714500 h 2952750"/>
              <a:gd name="connsiteX2424" fmla="*/ 7830069 w 12027418"/>
              <a:gd name="connsiteY2424" fmla="*/ 1676400 h 2952750"/>
              <a:gd name="connsiteX2425" fmla="*/ 7969769 w 12027418"/>
              <a:gd name="connsiteY2425" fmla="*/ 1644650 h 2952750"/>
              <a:gd name="connsiteX2426" fmla="*/ 8007869 w 12027418"/>
              <a:gd name="connsiteY2426" fmla="*/ 1663700 h 2952750"/>
              <a:gd name="connsiteX2427" fmla="*/ 6655319 w 12027418"/>
              <a:gd name="connsiteY2427" fmla="*/ 1727200 h 2952750"/>
              <a:gd name="connsiteX2428" fmla="*/ 6642619 w 12027418"/>
              <a:gd name="connsiteY2428" fmla="*/ 1663700 h 2952750"/>
              <a:gd name="connsiteX2429" fmla="*/ 6655319 w 12027418"/>
              <a:gd name="connsiteY2429" fmla="*/ 1644650 h 2952750"/>
              <a:gd name="connsiteX2430" fmla="*/ 6655319 w 12027418"/>
              <a:gd name="connsiteY2430" fmla="*/ 1727200 h 2952750"/>
              <a:gd name="connsiteX2431" fmla="*/ 5474218 w 12027418"/>
              <a:gd name="connsiteY2431" fmla="*/ 1631950 h 2952750"/>
              <a:gd name="connsiteX2432" fmla="*/ 5556768 w 12027418"/>
              <a:gd name="connsiteY2432" fmla="*/ 1714500 h 2952750"/>
              <a:gd name="connsiteX2433" fmla="*/ 5461518 w 12027418"/>
              <a:gd name="connsiteY2433" fmla="*/ 1631950 h 2952750"/>
              <a:gd name="connsiteX2434" fmla="*/ 5474218 w 12027418"/>
              <a:gd name="connsiteY2434" fmla="*/ 1631950 h 2952750"/>
              <a:gd name="connsiteX2435" fmla="*/ 3258068 w 12027418"/>
              <a:gd name="connsiteY2435" fmla="*/ 1670050 h 2952750"/>
              <a:gd name="connsiteX2436" fmla="*/ 3207269 w 12027418"/>
              <a:gd name="connsiteY2436" fmla="*/ 1657350 h 2952750"/>
              <a:gd name="connsiteX2437" fmla="*/ 3207269 w 12027418"/>
              <a:gd name="connsiteY2437" fmla="*/ 1638300 h 2952750"/>
              <a:gd name="connsiteX2438" fmla="*/ 3283468 w 12027418"/>
              <a:gd name="connsiteY2438" fmla="*/ 1644650 h 2952750"/>
              <a:gd name="connsiteX2439" fmla="*/ 3258068 w 12027418"/>
              <a:gd name="connsiteY2439" fmla="*/ 1670050 h 2952750"/>
              <a:gd name="connsiteX2440" fmla="*/ 7144269 w 12027418"/>
              <a:gd name="connsiteY2440" fmla="*/ 1619250 h 2952750"/>
              <a:gd name="connsiteX2441" fmla="*/ 7137919 w 12027418"/>
              <a:gd name="connsiteY2441" fmla="*/ 1619250 h 2952750"/>
              <a:gd name="connsiteX2442" fmla="*/ 7144269 w 12027418"/>
              <a:gd name="connsiteY2442" fmla="*/ 1619250 h 2952750"/>
              <a:gd name="connsiteX2443" fmla="*/ 5944118 w 12027418"/>
              <a:gd name="connsiteY2443" fmla="*/ 1689100 h 2952750"/>
              <a:gd name="connsiteX2444" fmla="*/ 5912368 w 12027418"/>
              <a:gd name="connsiteY2444" fmla="*/ 1619250 h 2952750"/>
              <a:gd name="connsiteX2445" fmla="*/ 5944118 w 12027418"/>
              <a:gd name="connsiteY2445" fmla="*/ 1689100 h 2952750"/>
              <a:gd name="connsiteX2446" fmla="*/ 1715018 w 12027418"/>
              <a:gd name="connsiteY2446" fmla="*/ 1625600 h 2952750"/>
              <a:gd name="connsiteX2447" fmla="*/ 1651518 w 12027418"/>
              <a:gd name="connsiteY2447" fmla="*/ 1631950 h 2952750"/>
              <a:gd name="connsiteX2448" fmla="*/ 1670568 w 12027418"/>
              <a:gd name="connsiteY2448" fmla="*/ 1619250 h 2952750"/>
              <a:gd name="connsiteX2449" fmla="*/ 1715018 w 12027418"/>
              <a:gd name="connsiteY2449" fmla="*/ 1625600 h 2952750"/>
              <a:gd name="connsiteX2450" fmla="*/ 1537218 w 12027418"/>
              <a:gd name="connsiteY2450" fmla="*/ 1670050 h 2952750"/>
              <a:gd name="connsiteX2451" fmla="*/ 1588018 w 12027418"/>
              <a:gd name="connsiteY2451" fmla="*/ 1619250 h 2952750"/>
              <a:gd name="connsiteX2452" fmla="*/ 1537218 w 12027418"/>
              <a:gd name="connsiteY2452" fmla="*/ 1670050 h 2952750"/>
              <a:gd name="connsiteX2453" fmla="*/ 6617219 w 12027418"/>
              <a:gd name="connsiteY2453" fmla="*/ 1682750 h 2952750"/>
              <a:gd name="connsiteX2454" fmla="*/ 6617219 w 12027418"/>
              <a:gd name="connsiteY2454" fmla="*/ 1746250 h 2952750"/>
              <a:gd name="connsiteX2455" fmla="*/ 6591819 w 12027418"/>
              <a:gd name="connsiteY2455" fmla="*/ 1752600 h 2952750"/>
              <a:gd name="connsiteX2456" fmla="*/ 6502919 w 12027418"/>
              <a:gd name="connsiteY2456" fmla="*/ 1714500 h 2952750"/>
              <a:gd name="connsiteX2457" fmla="*/ 6496569 w 12027418"/>
              <a:gd name="connsiteY2457" fmla="*/ 1625600 h 2952750"/>
              <a:gd name="connsiteX2458" fmla="*/ 6585469 w 12027418"/>
              <a:gd name="connsiteY2458" fmla="*/ 1612900 h 2952750"/>
              <a:gd name="connsiteX2459" fmla="*/ 6617219 w 12027418"/>
              <a:gd name="connsiteY2459" fmla="*/ 1682750 h 2952750"/>
              <a:gd name="connsiteX2460" fmla="*/ 10605019 w 12027418"/>
              <a:gd name="connsiteY2460" fmla="*/ 1663700 h 2952750"/>
              <a:gd name="connsiteX2461" fmla="*/ 10579619 w 12027418"/>
              <a:gd name="connsiteY2461" fmla="*/ 1733550 h 2952750"/>
              <a:gd name="connsiteX2462" fmla="*/ 10503419 w 12027418"/>
              <a:gd name="connsiteY2462" fmla="*/ 1644650 h 2952750"/>
              <a:gd name="connsiteX2463" fmla="*/ 10528819 w 12027418"/>
              <a:gd name="connsiteY2463" fmla="*/ 1606550 h 2952750"/>
              <a:gd name="connsiteX2464" fmla="*/ 10605019 w 12027418"/>
              <a:gd name="connsiteY2464" fmla="*/ 1663700 h 2952750"/>
              <a:gd name="connsiteX2465" fmla="*/ 5118618 w 12027418"/>
              <a:gd name="connsiteY2465" fmla="*/ 1625600 h 2952750"/>
              <a:gd name="connsiteX2466" fmla="*/ 5093218 w 12027418"/>
              <a:gd name="connsiteY2466" fmla="*/ 1619250 h 2952750"/>
              <a:gd name="connsiteX2467" fmla="*/ 5118618 w 12027418"/>
              <a:gd name="connsiteY2467" fmla="*/ 1612900 h 2952750"/>
              <a:gd name="connsiteX2468" fmla="*/ 5124968 w 12027418"/>
              <a:gd name="connsiteY2468" fmla="*/ 1612900 h 2952750"/>
              <a:gd name="connsiteX2469" fmla="*/ 5118618 w 12027418"/>
              <a:gd name="connsiteY2469" fmla="*/ 1625600 h 2952750"/>
              <a:gd name="connsiteX2470" fmla="*/ 2826269 w 12027418"/>
              <a:gd name="connsiteY2470" fmla="*/ 1676400 h 2952750"/>
              <a:gd name="connsiteX2471" fmla="*/ 2826269 w 12027418"/>
              <a:gd name="connsiteY2471" fmla="*/ 1638300 h 2952750"/>
              <a:gd name="connsiteX2472" fmla="*/ 2889769 w 12027418"/>
              <a:gd name="connsiteY2472" fmla="*/ 1695450 h 2952750"/>
              <a:gd name="connsiteX2473" fmla="*/ 2902469 w 12027418"/>
              <a:gd name="connsiteY2473" fmla="*/ 1778000 h 2952750"/>
              <a:gd name="connsiteX2474" fmla="*/ 2934219 w 12027418"/>
              <a:gd name="connsiteY2474" fmla="*/ 1854200 h 2952750"/>
              <a:gd name="connsiteX2475" fmla="*/ 2743719 w 12027418"/>
              <a:gd name="connsiteY2475" fmla="*/ 1987550 h 2952750"/>
              <a:gd name="connsiteX2476" fmla="*/ 2635769 w 12027418"/>
              <a:gd name="connsiteY2476" fmla="*/ 1879600 h 2952750"/>
              <a:gd name="connsiteX2477" fmla="*/ 2680219 w 12027418"/>
              <a:gd name="connsiteY2477" fmla="*/ 1873250 h 2952750"/>
              <a:gd name="connsiteX2478" fmla="*/ 2686569 w 12027418"/>
              <a:gd name="connsiteY2478" fmla="*/ 1860550 h 2952750"/>
              <a:gd name="connsiteX2479" fmla="*/ 2642119 w 12027418"/>
              <a:gd name="connsiteY2479" fmla="*/ 1835150 h 2952750"/>
              <a:gd name="connsiteX2480" fmla="*/ 2642119 w 12027418"/>
              <a:gd name="connsiteY2480" fmla="*/ 1727200 h 2952750"/>
              <a:gd name="connsiteX2481" fmla="*/ 2731019 w 12027418"/>
              <a:gd name="connsiteY2481" fmla="*/ 1727200 h 2952750"/>
              <a:gd name="connsiteX2482" fmla="*/ 2661169 w 12027418"/>
              <a:gd name="connsiteY2482" fmla="*/ 1663700 h 2952750"/>
              <a:gd name="connsiteX2483" fmla="*/ 2604019 w 12027418"/>
              <a:gd name="connsiteY2483" fmla="*/ 1714500 h 2952750"/>
              <a:gd name="connsiteX2484" fmla="*/ 2711969 w 12027418"/>
              <a:gd name="connsiteY2484" fmla="*/ 1606550 h 2952750"/>
              <a:gd name="connsiteX2485" fmla="*/ 2826269 w 12027418"/>
              <a:gd name="connsiteY2485" fmla="*/ 1676400 h 2952750"/>
              <a:gd name="connsiteX2486" fmla="*/ 7245869 w 12027418"/>
              <a:gd name="connsiteY2486" fmla="*/ 1600200 h 2952750"/>
              <a:gd name="connsiteX2487" fmla="*/ 7252219 w 12027418"/>
              <a:gd name="connsiteY2487" fmla="*/ 1657350 h 2952750"/>
              <a:gd name="connsiteX2488" fmla="*/ 7214119 w 12027418"/>
              <a:gd name="connsiteY2488" fmla="*/ 1631950 h 2952750"/>
              <a:gd name="connsiteX2489" fmla="*/ 7226819 w 12027418"/>
              <a:gd name="connsiteY2489" fmla="*/ 1606550 h 2952750"/>
              <a:gd name="connsiteX2490" fmla="*/ 7214119 w 12027418"/>
              <a:gd name="connsiteY2490" fmla="*/ 1600200 h 2952750"/>
              <a:gd name="connsiteX2491" fmla="*/ 7245869 w 12027418"/>
              <a:gd name="connsiteY2491" fmla="*/ 1600200 h 2952750"/>
              <a:gd name="connsiteX2492" fmla="*/ 7163319 w 12027418"/>
              <a:gd name="connsiteY2492" fmla="*/ 1606550 h 2952750"/>
              <a:gd name="connsiteX2493" fmla="*/ 7188719 w 12027418"/>
              <a:gd name="connsiteY2493" fmla="*/ 1600200 h 2952750"/>
              <a:gd name="connsiteX2494" fmla="*/ 7163319 w 12027418"/>
              <a:gd name="connsiteY2494" fmla="*/ 1606550 h 2952750"/>
              <a:gd name="connsiteX2495" fmla="*/ 826018 w 12027418"/>
              <a:gd name="connsiteY2495" fmla="*/ 1638300 h 2952750"/>
              <a:gd name="connsiteX2496" fmla="*/ 813318 w 12027418"/>
              <a:gd name="connsiteY2496" fmla="*/ 1765300 h 2952750"/>
              <a:gd name="connsiteX2497" fmla="*/ 781568 w 12027418"/>
              <a:gd name="connsiteY2497" fmla="*/ 1714500 h 2952750"/>
              <a:gd name="connsiteX2498" fmla="*/ 724418 w 12027418"/>
              <a:gd name="connsiteY2498" fmla="*/ 1612900 h 2952750"/>
              <a:gd name="connsiteX2499" fmla="*/ 800618 w 12027418"/>
              <a:gd name="connsiteY2499" fmla="*/ 1600200 h 2952750"/>
              <a:gd name="connsiteX2500" fmla="*/ 826018 w 12027418"/>
              <a:gd name="connsiteY2500" fmla="*/ 1638300 h 2952750"/>
              <a:gd name="connsiteX2501" fmla="*/ 6280668 w 12027418"/>
              <a:gd name="connsiteY2501" fmla="*/ 1625600 h 2952750"/>
              <a:gd name="connsiteX2502" fmla="*/ 6280668 w 12027418"/>
              <a:gd name="connsiteY2502" fmla="*/ 1593850 h 2952750"/>
              <a:gd name="connsiteX2503" fmla="*/ 6280668 w 12027418"/>
              <a:gd name="connsiteY2503" fmla="*/ 1625600 h 2952750"/>
              <a:gd name="connsiteX2504" fmla="*/ 1594368 w 12027418"/>
              <a:gd name="connsiteY2504" fmla="*/ 1606550 h 2952750"/>
              <a:gd name="connsiteX2505" fmla="*/ 1607068 w 12027418"/>
              <a:gd name="connsiteY2505" fmla="*/ 1587500 h 2952750"/>
              <a:gd name="connsiteX2506" fmla="*/ 1594368 w 12027418"/>
              <a:gd name="connsiteY2506" fmla="*/ 1606550 h 2952750"/>
              <a:gd name="connsiteX2507" fmla="*/ 6020318 w 12027418"/>
              <a:gd name="connsiteY2507" fmla="*/ 1612900 h 2952750"/>
              <a:gd name="connsiteX2508" fmla="*/ 6058418 w 12027418"/>
              <a:gd name="connsiteY2508" fmla="*/ 1587500 h 2952750"/>
              <a:gd name="connsiteX2509" fmla="*/ 6020318 w 12027418"/>
              <a:gd name="connsiteY2509" fmla="*/ 1612900 h 2952750"/>
              <a:gd name="connsiteX2510" fmla="*/ 4566168 w 12027418"/>
              <a:gd name="connsiteY2510" fmla="*/ 1587500 h 2952750"/>
              <a:gd name="connsiteX2511" fmla="*/ 4547118 w 12027418"/>
              <a:gd name="connsiteY2511" fmla="*/ 1600200 h 2952750"/>
              <a:gd name="connsiteX2512" fmla="*/ 4509018 w 12027418"/>
              <a:gd name="connsiteY2512" fmla="*/ 1600200 h 2952750"/>
              <a:gd name="connsiteX2513" fmla="*/ 4515368 w 12027418"/>
              <a:gd name="connsiteY2513" fmla="*/ 1581150 h 2952750"/>
              <a:gd name="connsiteX2514" fmla="*/ 4566168 w 12027418"/>
              <a:gd name="connsiteY2514" fmla="*/ 1587500 h 2952750"/>
              <a:gd name="connsiteX2515" fmla="*/ 527568 w 12027418"/>
              <a:gd name="connsiteY2515" fmla="*/ 1593850 h 2952750"/>
              <a:gd name="connsiteX2516" fmla="*/ 508518 w 12027418"/>
              <a:gd name="connsiteY2516" fmla="*/ 1631950 h 2952750"/>
              <a:gd name="connsiteX2517" fmla="*/ 521218 w 12027418"/>
              <a:gd name="connsiteY2517" fmla="*/ 1581150 h 2952750"/>
              <a:gd name="connsiteX2518" fmla="*/ 527568 w 12027418"/>
              <a:gd name="connsiteY2518" fmla="*/ 1593850 h 2952750"/>
              <a:gd name="connsiteX2519" fmla="*/ 1518168 w 12027418"/>
              <a:gd name="connsiteY2519" fmla="*/ 1600200 h 2952750"/>
              <a:gd name="connsiteX2520" fmla="*/ 1461018 w 12027418"/>
              <a:gd name="connsiteY2520" fmla="*/ 1670050 h 2952750"/>
              <a:gd name="connsiteX2521" fmla="*/ 1486418 w 12027418"/>
              <a:gd name="connsiteY2521" fmla="*/ 1752600 h 2952750"/>
              <a:gd name="connsiteX2522" fmla="*/ 1397518 w 12027418"/>
              <a:gd name="connsiteY2522" fmla="*/ 1581150 h 2952750"/>
              <a:gd name="connsiteX2523" fmla="*/ 1505468 w 12027418"/>
              <a:gd name="connsiteY2523" fmla="*/ 1574800 h 2952750"/>
              <a:gd name="connsiteX2524" fmla="*/ 1518168 w 12027418"/>
              <a:gd name="connsiteY2524" fmla="*/ 1600200 h 2952750"/>
              <a:gd name="connsiteX2525" fmla="*/ 4959868 w 12027418"/>
              <a:gd name="connsiteY2525" fmla="*/ 1581150 h 2952750"/>
              <a:gd name="connsiteX2526" fmla="*/ 4959868 w 12027418"/>
              <a:gd name="connsiteY2526" fmla="*/ 1606550 h 2952750"/>
              <a:gd name="connsiteX2527" fmla="*/ 4940818 w 12027418"/>
              <a:gd name="connsiteY2527" fmla="*/ 1568450 h 2952750"/>
              <a:gd name="connsiteX2528" fmla="*/ 4959868 w 12027418"/>
              <a:gd name="connsiteY2528" fmla="*/ 1581150 h 2952750"/>
              <a:gd name="connsiteX2529" fmla="*/ 4883668 w 12027418"/>
              <a:gd name="connsiteY2529" fmla="*/ 1612900 h 2952750"/>
              <a:gd name="connsiteX2530" fmla="*/ 4883668 w 12027418"/>
              <a:gd name="connsiteY2530" fmla="*/ 1568450 h 2952750"/>
              <a:gd name="connsiteX2531" fmla="*/ 4902718 w 12027418"/>
              <a:gd name="connsiteY2531" fmla="*/ 1587500 h 2952750"/>
              <a:gd name="connsiteX2532" fmla="*/ 4883668 w 12027418"/>
              <a:gd name="connsiteY2532" fmla="*/ 1612900 h 2952750"/>
              <a:gd name="connsiteX2533" fmla="*/ 4985268 w 12027418"/>
              <a:gd name="connsiteY2533" fmla="*/ 1606550 h 2952750"/>
              <a:gd name="connsiteX2534" fmla="*/ 4991618 w 12027418"/>
              <a:gd name="connsiteY2534" fmla="*/ 1562100 h 2952750"/>
              <a:gd name="connsiteX2535" fmla="*/ 4985268 w 12027418"/>
              <a:gd name="connsiteY2535" fmla="*/ 1606550 h 2952750"/>
              <a:gd name="connsiteX2536" fmla="*/ 4763018 w 12027418"/>
              <a:gd name="connsiteY2536" fmla="*/ 1606550 h 2952750"/>
              <a:gd name="connsiteX2537" fmla="*/ 4756668 w 12027418"/>
              <a:gd name="connsiteY2537" fmla="*/ 1581150 h 2952750"/>
              <a:gd name="connsiteX2538" fmla="*/ 4775718 w 12027418"/>
              <a:gd name="connsiteY2538" fmla="*/ 1562100 h 2952750"/>
              <a:gd name="connsiteX2539" fmla="*/ 4763018 w 12027418"/>
              <a:gd name="connsiteY2539" fmla="*/ 1606550 h 2952750"/>
              <a:gd name="connsiteX2540" fmla="*/ 2045218 w 12027418"/>
              <a:gd name="connsiteY2540" fmla="*/ 1587500 h 2952750"/>
              <a:gd name="connsiteX2541" fmla="*/ 2038868 w 12027418"/>
              <a:gd name="connsiteY2541" fmla="*/ 1562100 h 2952750"/>
              <a:gd name="connsiteX2542" fmla="*/ 2045218 w 12027418"/>
              <a:gd name="connsiteY2542" fmla="*/ 1587500 h 2952750"/>
              <a:gd name="connsiteX2543" fmla="*/ 4839218 w 12027418"/>
              <a:gd name="connsiteY2543" fmla="*/ 1555750 h 2952750"/>
              <a:gd name="connsiteX2544" fmla="*/ 4851918 w 12027418"/>
              <a:gd name="connsiteY2544" fmla="*/ 1600200 h 2952750"/>
              <a:gd name="connsiteX2545" fmla="*/ 4813818 w 12027418"/>
              <a:gd name="connsiteY2545" fmla="*/ 1600200 h 2952750"/>
              <a:gd name="connsiteX2546" fmla="*/ 4820168 w 12027418"/>
              <a:gd name="connsiteY2546" fmla="*/ 1555750 h 2952750"/>
              <a:gd name="connsiteX2547" fmla="*/ 4839218 w 12027418"/>
              <a:gd name="connsiteY2547" fmla="*/ 1555750 h 2952750"/>
              <a:gd name="connsiteX2548" fmla="*/ 197368 w 12027418"/>
              <a:gd name="connsiteY2548" fmla="*/ 1543050 h 2952750"/>
              <a:gd name="connsiteX2549" fmla="*/ 222768 w 12027418"/>
              <a:gd name="connsiteY2549" fmla="*/ 1600200 h 2952750"/>
              <a:gd name="connsiteX2550" fmla="*/ 184668 w 12027418"/>
              <a:gd name="connsiteY2550" fmla="*/ 1568450 h 2952750"/>
              <a:gd name="connsiteX2551" fmla="*/ 171968 w 12027418"/>
              <a:gd name="connsiteY2551" fmla="*/ 1587500 h 2952750"/>
              <a:gd name="connsiteX2552" fmla="*/ 197368 w 12027418"/>
              <a:gd name="connsiteY2552" fmla="*/ 1631950 h 2952750"/>
              <a:gd name="connsiteX2553" fmla="*/ 184668 w 12027418"/>
              <a:gd name="connsiteY2553" fmla="*/ 1663700 h 2952750"/>
              <a:gd name="connsiteX2554" fmla="*/ 89418 w 12027418"/>
              <a:gd name="connsiteY2554" fmla="*/ 1758950 h 2952750"/>
              <a:gd name="connsiteX2555" fmla="*/ 64018 w 12027418"/>
              <a:gd name="connsiteY2555" fmla="*/ 1746250 h 2952750"/>
              <a:gd name="connsiteX2556" fmla="*/ 44968 w 12027418"/>
              <a:gd name="connsiteY2556" fmla="*/ 1771650 h 2952750"/>
              <a:gd name="connsiteX2557" fmla="*/ 38618 w 12027418"/>
              <a:gd name="connsiteY2557" fmla="*/ 1701800 h 2952750"/>
              <a:gd name="connsiteX2558" fmla="*/ 19568 w 12027418"/>
              <a:gd name="connsiteY2558" fmla="*/ 1631950 h 2952750"/>
              <a:gd name="connsiteX2559" fmla="*/ 102118 w 12027418"/>
              <a:gd name="connsiteY2559" fmla="*/ 1733550 h 2952750"/>
              <a:gd name="connsiteX2560" fmla="*/ 184668 w 12027418"/>
              <a:gd name="connsiteY2560" fmla="*/ 1625600 h 2952750"/>
              <a:gd name="connsiteX2561" fmla="*/ 171968 w 12027418"/>
              <a:gd name="connsiteY2561" fmla="*/ 1593850 h 2952750"/>
              <a:gd name="connsiteX2562" fmla="*/ 171968 w 12027418"/>
              <a:gd name="connsiteY2562" fmla="*/ 1543050 h 2952750"/>
              <a:gd name="connsiteX2563" fmla="*/ 197368 w 12027418"/>
              <a:gd name="connsiteY2563" fmla="*/ 1543050 h 2952750"/>
              <a:gd name="connsiteX2564" fmla="*/ 5220218 w 12027418"/>
              <a:gd name="connsiteY2564" fmla="*/ 1536700 h 2952750"/>
              <a:gd name="connsiteX2565" fmla="*/ 5321818 w 12027418"/>
              <a:gd name="connsiteY2565" fmla="*/ 1600200 h 2952750"/>
              <a:gd name="connsiteX2566" fmla="*/ 5220218 w 12027418"/>
              <a:gd name="connsiteY2566" fmla="*/ 1600200 h 2952750"/>
              <a:gd name="connsiteX2567" fmla="*/ 5207518 w 12027418"/>
              <a:gd name="connsiteY2567" fmla="*/ 1625600 h 2952750"/>
              <a:gd name="connsiteX2568" fmla="*/ 5220218 w 12027418"/>
              <a:gd name="connsiteY2568" fmla="*/ 1631950 h 2952750"/>
              <a:gd name="connsiteX2569" fmla="*/ 5251968 w 12027418"/>
              <a:gd name="connsiteY2569" fmla="*/ 1619250 h 2952750"/>
              <a:gd name="connsiteX2570" fmla="*/ 5226568 w 12027418"/>
              <a:gd name="connsiteY2570" fmla="*/ 1651000 h 2952750"/>
              <a:gd name="connsiteX2571" fmla="*/ 5277368 w 12027418"/>
              <a:gd name="connsiteY2571" fmla="*/ 1771650 h 2952750"/>
              <a:gd name="connsiteX2572" fmla="*/ 5264668 w 12027418"/>
              <a:gd name="connsiteY2572" fmla="*/ 1790700 h 2952750"/>
              <a:gd name="connsiteX2573" fmla="*/ 5201168 w 12027418"/>
              <a:gd name="connsiteY2573" fmla="*/ 1746250 h 2952750"/>
              <a:gd name="connsiteX2574" fmla="*/ 5188468 w 12027418"/>
              <a:gd name="connsiteY2574" fmla="*/ 1714500 h 2952750"/>
              <a:gd name="connsiteX2575" fmla="*/ 5061468 w 12027418"/>
              <a:gd name="connsiteY2575" fmla="*/ 1676400 h 2952750"/>
              <a:gd name="connsiteX2576" fmla="*/ 5048768 w 12027418"/>
              <a:gd name="connsiteY2576" fmla="*/ 1708150 h 2952750"/>
              <a:gd name="connsiteX2577" fmla="*/ 5061468 w 12027418"/>
              <a:gd name="connsiteY2577" fmla="*/ 1549400 h 2952750"/>
              <a:gd name="connsiteX2578" fmla="*/ 5112268 w 12027418"/>
              <a:gd name="connsiteY2578" fmla="*/ 1651000 h 2952750"/>
              <a:gd name="connsiteX2579" fmla="*/ 5163068 w 12027418"/>
              <a:gd name="connsiteY2579" fmla="*/ 1612900 h 2952750"/>
              <a:gd name="connsiteX2580" fmla="*/ 5074168 w 12027418"/>
              <a:gd name="connsiteY2580" fmla="*/ 1581150 h 2952750"/>
              <a:gd name="connsiteX2581" fmla="*/ 5194818 w 12027418"/>
              <a:gd name="connsiteY2581" fmla="*/ 1536700 h 2952750"/>
              <a:gd name="connsiteX2582" fmla="*/ 5220218 w 12027418"/>
              <a:gd name="connsiteY2582" fmla="*/ 1536700 h 2952750"/>
              <a:gd name="connsiteX2583" fmla="*/ 3842268 w 12027418"/>
              <a:gd name="connsiteY2583" fmla="*/ 1568450 h 2952750"/>
              <a:gd name="connsiteX2584" fmla="*/ 3950218 w 12027418"/>
              <a:gd name="connsiteY2584" fmla="*/ 1581150 h 2952750"/>
              <a:gd name="connsiteX2585" fmla="*/ 4089918 w 12027418"/>
              <a:gd name="connsiteY2585" fmla="*/ 1701800 h 2952750"/>
              <a:gd name="connsiteX2586" fmla="*/ 4032768 w 12027418"/>
              <a:gd name="connsiteY2586" fmla="*/ 1701800 h 2952750"/>
              <a:gd name="connsiteX2587" fmla="*/ 3835918 w 12027418"/>
              <a:gd name="connsiteY2587" fmla="*/ 1625600 h 2952750"/>
              <a:gd name="connsiteX2588" fmla="*/ 3816868 w 12027418"/>
              <a:gd name="connsiteY2588" fmla="*/ 1657350 h 2952750"/>
              <a:gd name="connsiteX2589" fmla="*/ 3785118 w 12027418"/>
              <a:gd name="connsiteY2589" fmla="*/ 1657350 h 2952750"/>
              <a:gd name="connsiteX2590" fmla="*/ 3785118 w 12027418"/>
              <a:gd name="connsiteY2590" fmla="*/ 1536700 h 2952750"/>
              <a:gd name="connsiteX2591" fmla="*/ 3842268 w 12027418"/>
              <a:gd name="connsiteY2591" fmla="*/ 1568450 h 2952750"/>
              <a:gd name="connsiteX2592" fmla="*/ 3340618 w 12027418"/>
              <a:gd name="connsiteY2592" fmla="*/ 1536700 h 2952750"/>
              <a:gd name="connsiteX2593" fmla="*/ 3315218 w 12027418"/>
              <a:gd name="connsiteY2593" fmla="*/ 1536700 h 2952750"/>
              <a:gd name="connsiteX2594" fmla="*/ 3340618 w 12027418"/>
              <a:gd name="connsiteY2594" fmla="*/ 1536700 h 2952750"/>
              <a:gd name="connsiteX2595" fmla="*/ 5055118 w 12027418"/>
              <a:gd name="connsiteY2595" fmla="*/ 1536700 h 2952750"/>
              <a:gd name="connsiteX2596" fmla="*/ 5042418 w 12027418"/>
              <a:gd name="connsiteY2596" fmla="*/ 1517650 h 2952750"/>
              <a:gd name="connsiteX2597" fmla="*/ 5055118 w 12027418"/>
              <a:gd name="connsiteY2597" fmla="*/ 1536700 h 2952750"/>
              <a:gd name="connsiteX2598" fmla="*/ 4515368 w 12027418"/>
              <a:gd name="connsiteY2598" fmla="*/ 1517650 h 2952750"/>
              <a:gd name="connsiteX2599" fmla="*/ 4547118 w 12027418"/>
              <a:gd name="connsiteY2599" fmla="*/ 1543050 h 2952750"/>
              <a:gd name="connsiteX2600" fmla="*/ 4566168 w 12027418"/>
              <a:gd name="connsiteY2600" fmla="*/ 1517650 h 2952750"/>
              <a:gd name="connsiteX2601" fmla="*/ 4604268 w 12027418"/>
              <a:gd name="connsiteY2601" fmla="*/ 1517650 h 2952750"/>
              <a:gd name="connsiteX2602" fmla="*/ 4610618 w 12027418"/>
              <a:gd name="connsiteY2602" fmla="*/ 1543050 h 2952750"/>
              <a:gd name="connsiteX2603" fmla="*/ 4540768 w 12027418"/>
              <a:gd name="connsiteY2603" fmla="*/ 1568450 h 2952750"/>
              <a:gd name="connsiteX2604" fmla="*/ 4451868 w 12027418"/>
              <a:gd name="connsiteY2604" fmla="*/ 1562100 h 2952750"/>
              <a:gd name="connsiteX2605" fmla="*/ 4451868 w 12027418"/>
              <a:gd name="connsiteY2605" fmla="*/ 1517650 h 2952750"/>
              <a:gd name="connsiteX2606" fmla="*/ 4515368 w 12027418"/>
              <a:gd name="connsiteY2606" fmla="*/ 1517650 h 2952750"/>
              <a:gd name="connsiteX2607" fmla="*/ 4312168 w 12027418"/>
              <a:gd name="connsiteY2607" fmla="*/ 1536700 h 2952750"/>
              <a:gd name="connsiteX2608" fmla="*/ 4134368 w 12027418"/>
              <a:gd name="connsiteY2608" fmla="*/ 1670050 h 2952750"/>
              <a:gd name="connsiteX2609" fmla="*/ 4280418 w 12027418"/>
              <a:gd name="connsiteY2609" fmla="*/ 1517650 h 2952750"/>
              <a:gd name="connsiteX2610" fmla="*/ 4312168 w 12027418"/>
              <a:gd name="connsiteY2610" fmla="*/ 1536700 h 2952750"/>
              <a:gd name="connsiteX2611" fmla="*/ 7303019 w 12027418"/>
              <a:gd name="connsiteY2611" fmla="*/ 1517650 h 2952750"/>
              <a:gd name="connsiteX2612" fmla="*/ 7322069 w 12027418"/>
              <a:gd name="connsiteY2612" fmla="*/ 1581150 h 2952750"/>
              <a:gd name="connsiteX2613" fmla="*/ 7290319 w 12027418"/>
              <a:gd name="connsiteY2613" fmla="*/ 1676400 h 2952750"/>
              <a:gd name="connsiteX2614" fmla="*/ 7283969 w 12027418"/>
              <a:gd name="connsiteY2614" fmla="*/ 1657350 h 2952750"/>
              <a:gd name="connsiteX2615" fmla="*/ 7296669 w 12027418"/>
              <a:gd name="connsiteY2615" fmla="*/ 1587500 h 2952750"/>
              <a:gd name="connsiteX2616" fmla="*/ 7271269 w 12027418"/>
              <a:gd name="connsiteY2616" fmla="*/ 1638300 h 2952750"/>
              <a:gd name="connsiteX2617" fmla="*/ 7252219 w 12027418"/>
              <a:gd name="connsiteY2617" fmla="*/ 1568450 h 2952750"/>
              <a:gd name="connsiteX2618" fmla="*/ 7207769 w 12027418"/>
              <a:gd name="connsiteY2618" fmla="*/ 1524000 h 2952750"/>
              <a:gd name="connsiteX2619" fmla="*/ 7245869 w 12027418"/>
              <a:gd name="connsiteY2619" fmla="*/ 1511300 h 2952750"/>
              <a:gd name="connsiteX2620" fmla="*/ 7303019 w 12027418"/>
              <a:gd name="connsiteY2620" fmla="*/ 1517650 h 2952750"/>
              <a:gd name="connsiteX2621" fmla="*/ 6102868 w 12027418"/>
              <a:gd name="connsiteY2621" fmla="*/ 1574800 h 2952750"/>
              <a:gd name="connsiteX2622" fmla="*/ 6071118 w 12027418"/>
              <a:gd name="connsiteY2622" fmla="*/ 1549400 h 2952750"/>
              <a:gd name="connsiteX2623" fmla="*/ 6007618 w 12027418"/>
              <a:gd name="connsiteY2623" fmla="*/ 1606550 h 2952750"/>
              <a:gd name="connsiteX2624" fmla="*/ 6020318 w 12027418"/>
              <a:gd name="connsiteY2624" fmla="*/ 1746250 h 2952750"/>
              <a:gd name="connsiteX2625" fmla="*/ 6013968 w 12027418"/>
              <a:gd name="connsiteY2625" fmla="*/ 1720850 h 2952750"/>
              <a:gd name="connsiteX2626" fmla="*/ 5925068 w 12027418"/>
              <a:gd name="connsiteY2626" fmla="*/ 1574800 h 2952750"/>
              <a:gd name="connsiteX2627" fmla="*/ 6058418 w 12027418"/>
              <a:gd name="connsiteY2627" fmla="*/ 1511300 h 2952750"/>
              <a:gd name="connsiteX2628" fmla="*/ 6102868 w 12027418"/>
              <a:gd name="connsiteY2628" fmla="*/ 1574800 h 2952750"/>
              <a:gd name="connsiteX2629" fmla="*/ 3766068 w 12027418"/>
              <a:gd name="connsiteY2629" fmla="*/ 1562100 h 2952750"/>
              <a:gd name="connsiteX2630" fmla="*/ 3740668 w 12027418"/>
              <a:gd name="connsiteY2630" fmla="*/ 1651000 h 2952750"/>
              <a:gd name="connsiteX2631" fmla="*/ 3645418 w 12027418"/>
              <a:gd name="connsiteY2631" fmla="*/ 1695450 h 2952750"/>
              <a:gd name="connsiteX2632" fmla="*/ 3645418 w 12027418"/>
              <a:gd name="connsiteY2632" fmla="*/ 1631950 h 2952750"/>
              <a:gd name="connsiteX2633" fmla="*/ 3708918 w 12027418"/>
              <a:gd name="connsiteY2633" fmla="*/ 1593850 h 2952750"/>
              <a:gd name="connsiteX2634" fmla="*/ 3689868 w 12027418"/>
              <a:gd name="connsiteY2634" fmla="*/ 1587500 h 2952750"/>
              <a:gd name="connsiteX2635" fmla="*/ 3651768 w 12027418"/>
              <a:gd name="connsiteY2635" fmla="*/ 1600200 h 2952750"/>
              <a:gd name="connsiteX2636" fmla="*/ 3645418 w 12027418"/>
              <a:gd name="connsiteY2636" fmla="*/ 1600200 h 2952750"/>
              <a:gd name="connsiteX2637" fmla="*/ 3683518 w 12027418"/>
              <a:gd name="connsiteY2637" fmla="*/ 1549400 h 2952750"/>
              <a:gd name="connsiteX2638" fmla="*/ 3702568 w 12027418"/>
              <a:gd name="connsiteY2638" fmla="*/ 1517650 h 2952750"/>
              <a:gd name="connsiteX2639" fmla="*/ 3721618 w 12027418"/>
              <a:gd name="connsiteY2639" fmla="*/ 1511300 h 2952750"/>
              <a:gd name="connsiteX2640" fmla="*/ 3766068 w 12027418"/>
              <a:gd name="connsiteY2640" fmla="*/ 1562100 h 2952750"/>
              <a:gd name="connsiteX2641" fmla="*/ 2845319 w 12027418"/>
              <a:gd name="connsiteY2641" fmla="*/ 1498600 h 2952750"/>
              <a:gd name="connsiteX2642" fmla="*/ 2813569 w 12027418"/>
              <a:gd name="connsiteY2642" fmla="*/ 1498600 h 2952750"/>
              <a:gd name="connsiteX2643" fmla="*/ 2845319 w 12027418"/>
              <a:gd name="connsiteY2643" fmla="*/ 1498600 h 2952750"/>
              <a:gd name="connsiteX2644" fmla="*/ 3150119 w 12027418"/>
              <a:gd name="connsiteY2644" fmla="*/ 1479550 h 2952750"/>
              <a:gd name="connsiteX2645" fmla="*/ 3232668 w 12027418"/>
              <a:gd name="connsiteY2645" fmla="*/ 1530350 h 2952750"/>
              <a:gd name="connsiteX2646" fmla="*/ 3181869 w 12027418"/>
              <a:gd name="connsiteY2646" fmla="*/ 1562100 h 2952750"/>
              <a:gd name="connsiteX2647" fmla="*/ 3124719 w 12027418"/>
              <a:gd name="connsiteY2647" fmla="*/ 1536700 h 2952750"/>
              <a:gd name="connsiteX2648" fmla="*/ 3181869 w 12027418"/>
              <a:gd name="connsiteY2648" fmla="*/ 1511300 h 2952750"/>
              <a:gd name="connsiteX2649" fmla="*/ 3118369 w 12027418"/>
              <a:gd name="connsiteY2649" fmla="*/ 1479550 h 2952750"/>
              <a:gd name="connsiteX2650" fmla="*/ 3150119 w 12027418"/>
              <a:gd name="connsiteY2650" fmla="*/ 1479550 h 2952750"/>
              <a:gd name="connsiteX2651" fmla="*/ 5867918 w 12027418"/>
              <a:gd name="connsiteY2651" fmla="*/ 1600200 h 2952750"/>
              <a:gd name="connsiteX2652" fmla="*/ 5836168 w 12027418"/>
              <a:gd name="connsiteY2652" fmla="*/ 1612900 h 2952750"/>
              <a:gd name="connsiteX2653" fmla="*/ 5785368 w 12027418"/>
              <a:gd name="connsiteY2653" fmla="*/ 1555750 h 2952750"/>
              <a:gd name="connsiteX2654" fmla="*/ 5740918 w 12027418"/>
              <a:gd name="connsiteY2654" fmla="*/ 1581150 h 2952750"/>
              <a:gd name="connsiteX2655" fmla="*/ 5715518 w 12027418"/>
              <a:gd name="connsiteY2655" fmla="*/ 1670050 h 2952750"/>
              <a:gd name="connsiteX2656" fmla="*/ 5671068 w 12027418"/>
              <a:gd name="connsiteY2656" fmla="*/ 1555750 h 2952750"/>
              <a:gd name="connsiteX2657" fmla="*/ 5829818 w 12027418"/>
              <a:gd name="connsiteY2657" fmla="*/ 1473200 h 2952750"/>
              <a:gd name="connsiteX2658" fmla="*/ 5867918 w 12027418"/>
              <a:gd name="connsiteY2658" fmla="*/ 1600200 h 2952750"/>
              <a:gd name="connsiteX2659" fmla="*/ 4559818 w 12027418"/>
              <a:gd name="connsiteY2659" fmla="*/ 1485900 h 2952750"/>
              <a:gd name="connsiteX2660" fmla="*/ 4489968 w 12027418"/>
              <a:gd name="connsiteY2660" fmla="*/ 1492250 h 2952750"/>
              <a:gd name="connsiteX2661" fmla="*/ 4483618 w 12027418"/>
              <a:gd name="connsiteY2661" fmla="*/ 1460500 h 2952750"/>
              <a:gd name="connsiteX2662" fmla="*/ 4559818 w 12027418"/>
              <a:gd name="connsiteY2662" fmla="*/ 1460500 h 2952750"/>
              <a:gd name="connsiteX2663" fmla="*/ 4559818 w 12027418"/>
              <a:gd name="connsiteY2663" fmla="*/ 1485900 h 2952750"/>
              <a:gd name="connsiteX2664" fmla="*/ 5296418 w 12027418"/>
              <a:gd name="connsiteY2664" fmla="*/ 1447800 h 2952750"/>
              <a:gd name="connsiteX2665" fmla="*/ 5283718 w 12027418"/>
              <a:gd name="connsiteY2665" fmla="*/ 1441450 h 2952750"/>
              <a:gd name="connsiteX2666" fmla="*/ 5296418 w 12027418"/>
              <a:gd name="connsiteY2666" fmla="*/ 1447800 h 2952750"/>
              <a:gd name="connsiteX2667" fmla="*/ 3327918 w 12027418"/>
              <a:gd name="connsiteY2667" fmla="*/ 1466850 h 2952750"/>
              <a:gd name="connsiteX2668" fmla="*/ 3327918 w 12027418"/>
              <a:gd name="connsiteY2668" fmla="*/ 1485900 h 2952750"/>
              <a:gd name="connsiteX2669" fmla="*/ 3270768 w 12027418"/>
              <a:gd name="connsiteY2669" fmla="*/ 1530350 h 2952750"/>
              <a:gd name="connsiteX2670" fmla="*/ 3289818 w 12027418"/>
              <a:gd name="connsiteY2670" fmla="*/ 1574800 h 2952750"/>
              <a:gd name="connsiteX2671" fmla="*/ 3366018 w 12027418"/>
              <a:gd name="connsiteY2671" fmla="*/ 1581150 h 2952750"/>
              <a:gd name="connsiteX2672" fmla="*/ 3499368 w 12027418"/>
              <a:gd name="connsiteY2672" fmla="*/ 1898650 h 2952750"/>
              <a:gd name="connsiteX2673" fmla="*/ 3493018 w 12027418"/>
              <a:gd name="connsiteY2673" fmla="*/ 1924050 h 2952750"/>
              <a:gd name="connsiteX2674" fmla="*/ 3429518 w 12027418"/>
              <a:gd name="connsiteY2674" fmla="*/ 1771650 h 2952750"/>
              <a:gd name="connsiteX2675" fmla="*/ 3404118 w 12027418"/>
              <a:gd name="connsiteY2675" fmla="*/ 1860550 h 2952750"/>
              <a:gd name="connsiteX2676" fmla="*/ 3340618 w 12027418"/>
              <a:gd name="connsiteY2676" fmla="*/ 1885950 h 2952750"/>
              <a:gd name="connsiteX2677" fmla="*/ 3410468 w 12027418"/>
              <a:gd name="connsiteY2677" fmla="*/ 1822450 h 2952750"/>
              <a:gd name="connsiteX2678" fmla="*/ 3410468 w 12027418"/>
              <a:gd name="connsiteY2678" fmla="*/ 1797050 h 2952750"/>
              <a:gd name="connsiteX2679" fmla="*/ 3289818 w 12027418"/>
              <a:gd name="connsiteY2679" fmla="*/ 1860550 h 2952750"/>
              <a:gd name="connsiteX2680" fmla="*/ 3175519 w 12027418"/>
              <a:gd name="connsiteY2680" fmla="*/ 1835150 h 2952750"/>
              <a:gd name="connsiteX2681" fmla="*/ 3112019 w 12027418"/>
              <a:gd name="connsiteY2681" fmla="*/ 1784350 h 2952750"/>
              <a:gd name="connsiteX2682" fmla="*/ 3023119 w 12027418"/>
              <a:gd name="connsiteY2682" fmla="*/ 1676400 h 2952750"/>
              <a:gd name="connsiteX2683" fmla="*/ 3016769 w 12027418"/>
              <a:gd name="connsiteY2683" fmla="*/ 1651000 h 2952750"/>
              <a:gd name="connsiteX2684" fmla="*/ 3048519 w 12027418"/>
              <a:gd name="connsiteY2684" fmla="*/ 1644650 h 2952750"/>
              <a:gd name="connsiteX2685" fmla="*/ 3048519 w 12027418"/>
              <a:gd name="connsiteY2685" fmla="*/ 1593850 h 2952750"/>
              <a:gd name="connsiteX2686" fmla="*/ 3035819 w 12027418"/>
              <a:gd name="connsiteY2686" fmla="*/ 1568450 h 2952750"/>
              <a:gd name="connsiteX2687" fmla="*/ 3194569 w 12027418"/>
              <a:gd name="connsiteY2687" fmla="*/ 1441450 h 2952750"/>
              <a:gd name="connsiteX2688" fmla="*/ 3327918 w 12027418"/>
              <a:gd name="connsiteY2688" fmla="*/ 1466850 h 2952750"/>
              <a:gd name="connsiteX2689" fmla="*/ 191018 w 12027418"/>
              <a:gd name="connsiteY2689" fmla="*/ 1435100 h 2952750"/>
              <a:gd name="connsiteX2690" fmla="*/ 222768 w 12027418"/>
              <a:gd name="connsiteY2690" fmla="*/ 1536700 h 2952750"/>
              <a:gd name="connsiteX2691" fmla="*/ 178318 w 12027418"/>
              <a:gd name="connsiteY2691" fmla="*/ 1524000 h 2952750"/>
              <a:gd name="connsiteX2692" fmla="*/ 140218 w 12027418"/>
              <a:gd name="connsiteY2692" fmla="*/ 1555750 h 2952750"/>
              <a:gd name="connsiteX2693" fmla="*/ 165618 w 12027418"/>
              <a:gd name="connsiteY2693" fmla="*/ 1625600 h 2952750"/>
              <a:gd name="connsiteX2694" fmla="*/ 89418 w 12027418"/>
              <a:gd name="connsiteY2694" fmla="*/ 1670050 h 2952750"/>
              <a:gd name="connsiteX2695" fmla="*/ 38618 w 12027418"/>
              <a:gd name="connsiteY2695" fmla="*/ 1606550 h 2952750"/>
              <a:gd name="connsiteX2696" fmla="*/ 25918 w 12027418"/>
              <a:gd name="connsiteY2696" fmla="*/ 1619250 h 2952750"/>
              <a:gd name="connsiteX2697" fmla="*/ 518 w 12027418"/>
              <a:gd name="connsiteY2697" fmla="*/ 1568450 h 2952750"/>
              <a:gd name="connsiteX2698" fmla="*/ 146568 w 12027418"/>
              <a:gd name="connsiteY2698" fmla="*/ 1435100 h 2952750"/>
              <a:gd name="connsiteX2699" fmla="*/ 191018 w 12027418"/>
              <a:gd name="connsiteY2699" fmla="*/ 1435100 h 2952750"/>
              <a:gd name="connsiteX2700" fmla="*/ 5156718 w 12027418"/>
              <a:gd name="connsiteY2700" fmla="*/ 1422400 h 2952750"/>
              <a:gd name="connsiteX2701" fmla="*/ 5169418 w 12027418"/>
              <a:gd name="connsiteY2701" fmla="*/ 1441450 h 2952750"/>
              <a:gd name="connsiteX2702" fmla="*/ 5061468 w 12027418"/>
              <a:gd name="connsiteY2702" fmla="*/ 1511300 h 2952750"/>
              <a:gd name="connsiteX2703" fmla="*/ 5055118 w 12027418"/>
              <a:gd name="connsiteY2703" fmla="*/ 1492250 h 2952750"/>
              <a:gd name="connsiteX2704" fmla="*/ 5118618 w 12027418"/>
              <a:gd name="connsiteY2704" fmla="*/ 1422400 h 2952750"/>
              <a:gd name="connsiteX2705" fmla="*/ 5156718 w 12027418"/>
              <a:gd name="connsiteY2705" fmla="*/ 1422400 h 2952750"/>
              <a:gd name="connsiteX2706" fmla="*/ 6452118 w 12027418"/>
              <a:gd name="connsiteY2706" fmla="*/ 1409700 h 2952750"/>
              <a:gd name="connsiteX2707" fmla="*/ 6458468 w 12027418"/>
              <a:gd name="connsiteY2707" fmla="*/ 1530350 h 2952750"/>
              <a:gd name="connsiteX2708" fmla="*/ 6445768 w 12027418"/>
              <a:gd name="connsiteY2708" fmla="*/ 1581150 h 2952750"/>
              <a:gd name="connsiteX2709" fmla="*/ 6433068 w 12027418"/>
              <a:gd name="connsiteY2709" fmla="*/ 1587500 h 2952750"/>
              <a:gd name="connsiteX2710" fmla="*/ 6420368 w 12027418"/>
              <a:gd name="connsiteY2710" fmla="*/ 1549400 h 2952750"/>
              <a:gd name="connsiteX2711" fmla="*/ 6414018 w 12027418"/>
              <a:gd name="connsiteY2711" fmla="*/ 1625600 h 2952750"/>
              <a:gd name="connsiteX2712" fmla="*/ 6369568 w 12027418"/>
              <a:gd name="connsiteY2712" fmla="*/ 1574800 h 2952750"/>
              <a:gd name="connsiteX2713" fmla="*/ 6401318 w 12027418"/>
              <a:gd name="connsiteY2713" fmla="*/ 1549400 h 2952750"/>
              <a:gd name="connsiteX2714" fmla="*/ 6394968 w 12027418"/>
              <a:gd name="connsiteY2714" fmla="*/ 1536700 h 2952750"/>
              <a:gd name="connsiteX2715" fmla="*/ 6356868 w 12027418"/>
              <a:gd name="connsiteY2715" fmla="*/ 1549400 h 2952750"/>
              <a:gd name="connsiteX2716" fmla="*/ 6375918 w 12027418"/>
              <a:gd name="connsiteY2716" fmla="*/ 1530350 h 2952750"/>
              <a:gd name="connsiteX2717" fmla="*/ 6356868 w 12027418"/>
              <a:gd name="connsiteY2717" fmla="*/ 1517650 h 2952750"/>
              <a:gd name="connsiteX2718" fmla="*/ 6363218 w 12027418"/>
              <a:gd name="connsiteY2718" fmla="*/ 1504950 h 2952750"/>
              <a:gd name="connsiteX2719" fmla="*/ 6414018 w 12027418"/>
              <a:gd name="connsiteY2719" fmla="*/ 1555750 h 2952750"/>
              <a:gd name="connsiteX2720" fmla="*/ 6420368 w 12027418"/>
              <a:gd name="connsiteY2720" fmla="*/ 1530350 h 2952750"/>
              <a:gd name="connsiteX2721" fmla="*/ 6312418 w 12027418"/>
              <a:gd name="connsiteY2721" fmla="*/ 1447800 h 2952750"/>
              <a:gd name="connsiteX2722" fmla="*/ 6375918 w 12027418"/>
              <a:gd name="connsiteY2722" fmla="*/ 1409700 h 2952750"/>
              <a:gd name="connsiteX2723" fmla="*/ 6452118 w 12027418"/>
              <a:gd name="connsiteY2723" fmla="*/ 1409700 h 2952750"/>
              <a:gd name="connsiteX2724" fmla="*/ 1149868 w 12027418"/>
              <a:gd name="connsiteY2724" fmla="*/ 1492250 h 2952750"/>
              <a:gd name="connsiteX2725" fmla="*/ 1162568 w 12027418"/>
              <a:gd name="connsiteY2725" fmla="*/ 1498600 h 2952750"/>
              <a:gd name="connsiteX2726" fmla="*/ 1219718 w 12027418"/>
              <a:gd name="connsiteY2726" fmla="*/ 1485900 h 2952750"/>
              <a:gd name="connsiteX2727" fmla="*/ 1143518 w 12027418"/>
              <a:gd name="connsiteY2727" fmla="*/ 1530350 h 2952750"/>
              <a:gd name="connsiteX2728" fmla="*/ 1137168 w 12027418"/>
              <a:gd name="connsiteY2728" fmla="*/ 1409700 h 2952750"/>
              <a:gd name="connsiteX2729" fmla="*/ 1149868 w 12027418"/>
              <a:gd name="connsiteY2729" fmla="*/ 1492250 h 2952750"/>
              <a:gd name="connsiteX2730" fmla="*/ 4953518 w 12027418"/>
              <a:gd name="connsiteY2730" fmla="*/ 1517650 h 2952750"/>
              <a:gd name="connsiteX2731" fmla="*/ 4928118 w 12027418"/>
              <a:gd name="connsiteY2731" fmla="*/ 1524000 h 2952750"/>
              <a:gd name="connsiteX2732" fmla="*/ 4890018 w 12027418"/>
              <a:gd name="connsiteY2732" fmla="*/ 1498600 h 2952750"/>
              <a:gd name="connsiteX2733" fmla="*/ 4813818 w 12027418"/>
              <a:gd name="connsiteY2733" fmla="*/ 1498600 h 2952750"/>
              <a:gd name="connsiteX2734" fmla="*/ 4877318 w 12027418"/>
              <a:gd name="connsiteY2734" fmla="*/ 1479550 h 2952750"/>
              <a:gd name="connsiteX2735" fmla="*/ 4864618 w 12027418"/>
              <a:gd name="connsiteY2735" fmla="*/ 1447800 h 2952750"/>
              <a:gd name="connsiteX2736" fmla="*/ 4883668 w 12027418"/>
              <a:gd name="connsiteY2736" fmla="*/ 1403350 h 2952750"/>
              <a:gd name="connsiteX2737" fmla="*/ 4953518 w 12027418"/>
              <a:gd name="connsiteY2737" fmla="*/ 1517650 h 2952750"/>
              <a:gd name="connsiteX2738" fmla="*/ 4115318 w 12027418"/>
              <a:gd name="connsiteY2738" fmla="*/ 1422400 h 2952750"/>
              <a:gd name="connsiteX2739" fmla="*/ 4064518 w 12027418"/>
              <a:gd name="connsiteY2739" fmla="*/ 1447800 h 2952750"/>
              <a:gd name="connsiteX2740" fmla="*/ 4077218 w 12027418"/>
              <a:gd name="connsiteY2740" fmla="*/ 1460500 h 2952750"/>
              <a:gd name="connsiteX2741" fmla="*/ 4007368 w 12027418"/>
              <a:gd name="connsiteY2741" fmla="*/ 1492250 h 2952750"/>
              <a:gd name="connsiteX2742" fmla="*/ 4045468 w 12027418"/>
              <a:gd name="connsiteY2742" fmla="*/ 1454150 h 2952750"/>
              <a:gd name="connsiteX2743" fmla="*/ 4032768 w 12027418"/>
              <a:gd name="connsiteY2743" fmla="*/ 1441450 h 2952750"/>
              <a:gd name="connsiteX2744" fmla="*/ 3988318 w 12027418"/>
              <a:gd name="connsiteY2744" fmla="*/ 1460500 h 2952750"/>
              <a:gd name="connsiteX2745" fmla="*/ 3981968 w 12027418"/>
              <a:gd name="connsiteY2745" fmla="*/ 1447800 h 2952750"/>
              <a:gd name="connsiteX2746" fmla="*/ 4077218 w 12027418"/>
              <a:gd name="connsiteY2746" fmla="*/ 1403350 h 2952750"/>
              <a:gd name="connsiteX2747" fmla="*/ 4115318 w 12027418"/>
              <a:gd name="connsiteY2747" fmla="*/ 1422400 h 2952750"/>
              <a:gd name="connsiteX2748" fmla="*/ 4185168 w 12027418"/>
              <a:gd name="connsiteY2748" fmla="*/ 1409700 h 2952750"/>
              <a:gd name="connsiteX2749" fmla="*/ 4178818 w 12027418"/>
              <a:gd name="connsiteY2749" fmla="*/ 1397000 h 2952750"/>
              <a:gd name="connsiteX2750" fmla="*/ 4185168 w 12027418"/>
              <a:gd name="connsiteY2750" fmla="*/ 1409700 h 2952750"/>
              <a:gd name="connsiteX2751" fmla="*/ 2057918 w 12027418"/>
              <a:gd name="connsiteY2751" fmla="*/ 1371600 h 2952750"/>
              <a:gd name="connsiteX2752" fmla="*/ 2051568 w 12027418"/>
              <a:gd name="connsiteY2752" fmla="*/ 1371600 h 2952750"/>
              <a:gd name="connsiteX2753" fmla="*/ 2057918 w 12027418"/>
              <a:gd name="connsiteY2753" fmla="*/ 1371600 h 2952750"/>
              <a:gd name="connsiteX2754" fmla="*/ 464068 w 12027418"/>
              <a:gd name="connsiteY2754" fmla="*/ 1384300 h 2952750"/>
              <a:gd name="connsiteX2755" fmla="*/ 464068 w 12027418"/>
              <a:gd name="connsiteY2755" fmla="*/ 1466850 h 2952750"/>
              <a:gd name="connsiteX2756" fmla="*/ 413268 w 12027418"/>
              <a:gd name="connsiteY2756" fmla="*/ 1454150 h 2952750"/>
              <a:gd name="connsiteX2757" fmla="*/ 413268 w 12027418"/>
              <a:gd name="connsiteY2757" fmla="*/ 1492250 h 2952750"/>
              <a:gd name="connsiteX2758" fmla="*/ 445018 w 12027418"/>
              <a:gd name="connsiteY2758" fmla="*/ 1517650 h 2952750"/>
              <a:gd name="connsiteX2759" fmla="*/ 445018 w 12027418"/>
              <a:gd name="connsiteY2759" fmla="*/ 1562100 h 2952750"/>
              <a:gd name="connsiteX2760" fmla="*/ 419618 w 12027418"/>
              <a:gd name="connsiteY2760" fmla="*/ 1568450 h 2952750"/>
              <a:gd name="connsiteX2761" fmla="*/ 425968 w 12027418"/>
              <a:gd name="connsiteY2761" fmla="*/ 1524000 h 2952750"/>
              <a:gd name="connsiteX2762" fmla="*/ 362468 w 12027418"/>
              <a:gd name="connsiteY2762" fmla="*/ 1555750 h 2952750"/>
              <a:gd name="connsiteX2763" fmla="*/ 305318 w 12027418"/>
              <a:gd name="connsiteY2763" fmla="*/ 1555750 h 2952750"/>
              <a:gd name="connsiteX2764" fmla="*/ 305318 w 12027418"/>
              <a:gd name="connsiteY2764" fmla="*/ 1435100 h 2952750"/>
              <a:gd name="connsiteX2765" fmla="*/ 368818 w 12027418"/>
              <a:gd name="connsiteY2765" fmla="*/ 1371600 h 2952750"/>
              <a:gd name="connsiteX2766" fmla="*/ 464068 w 12027418"/>
              <a:gd name="connsiteY2766" fmla="*/ 1384300 h 2952750"/>
              <a:gd name="connsiteX2767" fmla="*/ 1302268 w 12027418"/>
              <a:gd name="connsiteY2767" fmla="*/ 1485900 h 2952750"/>
              <a:gd name="connsiteX2768" fmla="*/ 1283218 w 12027418"/>
              <a:gd name="connsiteY2768" fmla="*/ 1492250 h 2952750"/>
              <a:gd name="connsiteX2769" fmla="*/ 1264168 w 12027418"/>
              <a:gd name="connsiteY2769" fmla="*/ 1352550 h 2952750"/>
              <a:gd name="connsiteX2770" fmla="*/ 1302268 w 12027418"/>
              <a:gd name="connsiteY2770" fmla="*/ 1485900 h 2952750"/>
              <a:gd name="connsiteX2771" fmla="*/ 7518919 w 12027418"/>
              <a:gd name="connsiteY2771" fmla="*/ 1346200 h 2952750"/>
              <a:gd name="connsiteX2772" fmla="*/ 7607819 w 12027418"/>
              <a:gd name="connsiteY2772" fmla="*/ 1416050 h 2952750"/>
              <a:gd name="connsiteX2773" fmla="*/ 7525269 w 12027418"/>
              <a:gd name="connsiteY2773" fmla="*/ 1593850 h 2952750"/>
              <a:gd name="connsiteX2774" fmla="*/ 7537969 w 12027418"/>
              <a:gd name="connsiteY2774" fmla="*/ 1631950 h 2952750"/>
              <a:gd name="connsiteX2775" fmla="*/ 7690369 w 12027418"/>
              <a:gd name="connsiteY2775" fmla="*/ 1670050 h 2952750"/>
              <a:gd name="connsiteX2776" fmla="*/ 7696719 w 12027418"/>
              <a:gd name="connsiteY2776" fmla="*/ 1701800 h 2952750"/>
              <a:gd name="connsiteX2777" fmla="*/ 7722119 w 12027418"/>
              <a:gd name="connsiteY2777" fmla="*/ 1676400 h 2952750"/>
              <a:gd name="connsiteX2778" fmla="*/ 7760219 w 12027418"/>
              <a:gd name="connsiteY2778" fmla="*/ 1733550 h 2952750"/>
              <a:gd name="connsiteX2779" fmla="*/ 7614169 w 12027418"/>
              <a:gd name="connsiteY2779" fmla="*/ 1816100 h 2952750"/>
              <a:gd name="connsiteX2780" fmla="*/ 7537969 w 12027418"/>
              <a:gd name="connsiteY2780" fmla="*/ 1835150 h 2952750"/>
              <a:gd name="connsiteX2781" fmla="*/ 7436369 w 12027418"/>
              <a:gd name="connsiteY2781" fmla="*/ 1955800 h 2952750"/>
              <a:gd name="connsiteX2782" fmla="*/ 7430019 w 12027418"/>
              <a:gd name="connsiteY2782" fmla="*/ 1936750 h 2952750"/>
              <a:gd name="connsiteX2783" fmla="*/ 7493519 w 12027418"/>
              <a:gd name="connsiteY2783" fmla="*/ 1847850 h 2952750"/>
              <a:gd name="connsiteX2784" fmla="*/ 7537969 w 12027418"/>
              <a:gd name="connsiteY2784" fmla="*/ 1828800 h 2952750"/>
              <a:gd name="connsiteX2785" fmla="*/ 7684019 w 12027418"/>
              <a:gd name="connsiteY2785" fmla="*/ 1695450 h 2952750"/>
              <a:gd name="connsiteX2786" fmla="*/ 7633219 w 12027418"/>
              <a:gd name="connsiteY2786" fmla="*/ 1720850 h 2952750"/>
              <a:gd name="connsiteX2787" fmla="*/ 7588769 w 12027418"/>
              <a:gd name="connsiteY2787" fmla="*/ 1695450 h 2952750"/>
              <a:gd name="connsiteX2788" fmla="*/ 7480819 w 12027418"/>
              <a:gd name="connsiteY2788" fmla="*/ 1600200 h 2952750"/>
              <a:gd name="connsiteX2789" fmla="*/ 7531619 w 12027418"/>
              <a:gd name="connsiteY2789" fmla="*/ 1447800 h 2952750"/>
              <a:gd name="connsiteX2790" fmla="*/ 7499869 w 12027418"/>
              <a:gd name="connsiteY2790" fmla="*/ 1416050 h 2952750"/>
              <a:gd name="connsiteX2791" fmla="*/ 7506219 w 12027418"/>
              <a:gd name="connsiteY2791" fmla="*/ 1346200 h 2952750"/>
              <a:gd name="connsiteX2792" fmla="*/ 7518919 w 12027418"/>
              <a:gd name="connsiteY2792" fmla="*/ 1346200 h 2952750"/>
              <a:gd name="connsiteX2793" fmla="*/ 4623318 w 12027418"/>
              <a:gd name="connsiteY2793" fmla="*/ 1346200 h 2952750"/>
              <a:gd name="connsiteX2794" fmla="*/ 4629668 w 12027418"/>
              <a:gd name="connsiteY2794" fmla="*/ 1397000 h 2952750"/>
              <a:gd name="connsiteX2795" fmla="*/ 4553468 w 12027418"/>
              <a:gd name="connsiteY2795" fmla="*/ 1403350 h 2952750"/>
              <a:gd name="connsiteX2796" fmla="*/ 4540768 w 12027418"/>
              <a:gd name="connsiteY2796" fmla="*/ 1377950 h 2952750"/>
              <a:gd name="connsiteX2797" fmla="*/ 4578868 w 12027418"/>
              <a:gd name="connsiteY2797" fmla="*/ 1346200 h 2952750"/>
              <a:gd name="connsiteX2798" fmla="*/ 4623318 w 12027418"/>
              <a:gd name="connsiteY2798" fmla="*/ 1346200 h 2952750"/>
              <a:gd name="connsiteX2799" fmla="*/ 2489719 w 12027418"/>
              <a:gd name="connsiteY2799" fmla="*/ 1447800 h 2952750"/>
              <a:gd name="connsiteX2800" fmla="*/ 2597669 w 12027418"/>
              <a:gd name="connsiteY2800" fmla="*/ 1346200 h 2952750"/>
              <a:gd name="connsiteX2801" fmla="*/ 2489719 w 12027418"/>
              <a:gd name="connsiteY2801" fmla="*/ 1447800 h 2952750"/>
              <a:gd name="connsiteX2802" fmla="*/ 5182118 w 12027418"/>
              <a:gd name="connsiteY2802" fmla="*/ 1384300 h 2952750"/>
              <a:gd name="connsiteX2803" fmla="*/ 5182118 w 12027418"/>
              <a:gd name="connsiteY2803" fmla="*/ 1333500 h 2952750"/>
              <a:gd name="connsiteX2804" fmla="*/ 5182118 w 12027418"/>
              <a:gd name="connsiteY2804" fmla="*/ 1384300 h 2952750"/>
              <a:gd name="connsiteX2805" fmla="*/ 3232668 w 12027418"/>
              <a:gd name="connsiteY2805" fmla="*/ 1358900 h 2952750"/>
              <a:gd name="connsiteX2806" fmla="*/ 3289818 w 12027418"/>
              <a:gd name="connsiteY2806" fmla="*/ 1377950 h 2952750"/>
              <a:gd name="connsiteX2807" fmla="*/ 3207269 w 12027418"/>
              <a:gd name="connsiteY2807" fmla="*/ 1377950 h 2952750"/>
              <a:gd name="connsiteX2808" fmla="*/ 3213619 w 12027418"/>
              <a:gd name="connsiteY2808" fmla="*/ 1358900 h 2952750"/>
              <a:gd name="connsiteX2809" fmla="*/ 3200919 w 12027418"/>
              <a:gd name="connsiteY2809" fmla="*/ 1327150 h 2952750"/>
              <a:gd name="connsiteX2810" fmla="*/ 3232668 w 12027418"/>
              <a:gd name="connsiteY2810" fmla="*/ 1358900 h 2952750"/>
              <a:gd name="connsiteX2811" fmla="*/ 2883419 w 12027418"/>
              <a:gd name="connsiteY2811" fmla="*/ 1339850 h 2952750"/>
              <a:gd name="connsiteX2812" fmla="*/ 2813569 w 12027418"/>
              <a:gd name="connsiteY2812" fmla="*/ 1339850 h 2952750"/>
              <a:gd name="connsiteX2813" fmla="*/ 2826269 w 12027418"/>
              <a:gd name="connsiteY2813" fmla="*/ 1320800 h 2952750"/>
              <a:gd name="connsiteX2814" fmla="*/ 2883419 w 12027418"/>
              <a:gd name="connsiteY2814" fmla="*/ 1339850 h 2952750"/>
              <a:gd name="connsiteX2815" fmla="*/ 5074168 w 12027418"/>
              <a:gd name="connsiteY2815" fmla="*/ 1365250 h 2952750"/>
              <a:gd name="connsiteX2816" fmla="*/ 5061468 w 12027418"/>
              <a:gd name="connsiteY2816" fmla="*/ 1377950 h 2952750"/>
              <a:gd name="connsiteX2817" fmla="*/ 5042418 w 12027418"/>
              <a:gd name="connsiteY2817" fmla="*/ 1377950 h 2952750"/>
              <a:gd name="connsiteX2818" fmla="*/ 5074168 w 12027418"/>
              <a:gd name="connsiteY2818" fmla="*/ 1308100 h 2952750"/>
              <a:gd name="connsiteX2819" fmla="*/ 5074168 w 12027418"/>
              <a:gd name="connsiteY2819" fmla="*/ 1365250 h 2952750"/>
              <a:gd name="connsiteX2820" fmla="*/ 3727968 w 12027418"/>
              <a:gd name="connsiteY2820" fmla="*/ 1352550 h 2952750"/>
              <a:gd name="connsiteX2821" fmla="*/ 3702568 w 12027418"/>
              <a:gd name="connsiteY2821" fmla="*/ 1441450 h 2952750"/>
              <a:gd name="connsiteX2822" fmla="*/ 3658118 w 12027418"/>
              <a:gd name="connsiteY2822" fmla="*/ 1498600 h 2952750"/>
              <a:gd name="connsiteX2823" fmla="*/ 3600968 w 12027418"/>
              <a:gd name="connsiteY2823" fmla="*/ 1524000 h 2952750"/>
              <a:gd name="connsiteX2824" fmla="*/ 3550168 w 12027418"/>
              <a:gd name="connsiteY2824" fmla="*/ 1511300 h 2952750"/>
              <a:gd name="connsiteX2825" fmla="*/ 3550168 w 12027418"/>
              <a:gd name="connsiteY2825" fmla="*/ 1492250 h 2952750"/>
              <a:gd name="connsiteX2826" fmla="*/ 3562868 w 12027418"/>
              <a:gd name="connsiteY2826" fmla="*/ 1485900 h 2952750"/>
              <a:gd name="connsiteX2827" fmla="*/ 3613668 w 12027418"/>
              <a:gd name="connsiteY2827" fmla="*/ 1511300 h 2952750"/>
              <a:gd name="connsiteX2828" fmla="*/ 3639068 w 12027418"/>
              <a:gd name="connsiteY2828" fmla="*/ 1504950 h 2952750"/>
              <a:gd name="connsiteX2829" fmla="*/ 3607318 w 12027418"/>
              <a:gd name="connsiteY2829" fmla="*/ 1390650 h 2952750"/>
              <a:gd name="connsiteX2830" fmla="*/ 3683518 w 12027418"/>
              <a:gd name="connsiteY2830" fmla="*/ 1308100 h 2952750"/>
              <a:gd name="connsiteX2831" fmla="*/ 3727968 w 12027418"/>
              <a:gd name="connsiteY2831" fmla="*/ 1352550 h 2952750"/>
              <a:gd name="connsiteX2832" fmla="*/ 4680468 w 12027418"/>
              <a:gd name="connsiteY2832" fmla="*/ 1498600 h 2952750"/>
              <a:gd name="connsiteX2833" fmla="*/ 4591568 w 12027418"/>
              <a:gd name="connsiteY2833" fmla="*/ 1644650 h 2952750"/>
              <a:gd name="connsiteX2834" fmla="*/ 4401068 w 12027418"/>
              <a:gd name="connsiteY2834" fmla="*/ 1524000 h 2952750"/>
              <a:gd name="connsiteX2835" fmla="*/ 4394718 w 12027418"/>
              <a:gd name="connsiteY2835" fmla="*/ 1536700 h 2952750"/>
              <a:gd name="connsiteX2836" fmla="*/ 4413768 w 12027418"/>
              <a:gd name="connsiteY2836" fmla="*/ 1612900 h 2952750"/>
              <a:gd name="connsiteX2837" fmla="*/ 4318518 w 12027418"/>
              <a:gd name="connsiteY2837" fmla="*/ 1733550 h 2952750"/>
              <a:gd name="connsiteX2838" fmla="*/ 4235968 w 12027418"/>
              <a:gd name="connsiteY2838" fmla="*/ 1866900 h 2952750"/>
              <a:gd name="connsiteX2839" fmla="*/ 4178818 w 12027418"/>
              <a:gd name="connsiteY2839" fmla="*/ 1905000 h 2952750"/>
              <a:gd name="connsiteX2840" fmla="*/ 4134368 w 12027418"/>
              <a:gd name="connsiteY2840" fmla="*/ 1968500 h 2952750"/>
              <a:gd name="connsiteX2841" fmla="*/ 4166118 w 12027418"/>
              <a:gd name="connsiteY2841" fmla="*/ 1905000 h 2952750"/>
              <a:gd name="connsiteX2842" fmla="*/ 4083568 w 12027418"/>
              <a:gd name="connsiteY2842" fmla="*/ 1892300 h 2952750"/>
              <a:gd name="connsiteX2843" fmla="*/ 4255018 w 12027418"/>
              <a:gd name="connsiteY2843" fmla="*/ 1797050 h 2952750"/>
              <a:gd name="connsiteX2844" fmla="*/ 4248668 w 12027418"/>
              <a:gd name="connsiteY2844" fmla="*/ 1758950 h 2952750"/>
              <a:gd name="connsiteX2845" fmla="*/ 4204218 w 12027418"/>
              <a:gd name="connsiteY2845" fmla="*/ 1790700 h 2952750"/>
              <a:gd name="connsiteX2846" fmla="*/ 4159768 w 12027418"/>
              <a:gd name="connsiteY2846" fmla="*/ 1797050 h 2952750"/>
              <a:gd name="connsiteX2847" fmla="*/ 4102618 w 12027418"/>
              <a:gd name="connsiteY2847" fmla="*/ 1828800 h 2952750"/>
              <a:gd name="connsiteX2848" fmla="*/ 4051818 w 12027418"/>
              <a:gd name="connsiteY2848" fmla="*/ 1828800 h 2952750"/>
              <a:gd name="connsiteX2849" fmla="*/ 4007368 w 12027418"/>
              <a:gd name="connsiteY2849" fmla="*/ 1873250 h 2952750"/>
              <a:gd name="connsiteX2850" fmla="*/ 4007368 w 12027418"/>
              <a:gd name="connsiteY2850" fmla="*/ 1892300 h 2952750"/>
              <a:gd name="connsiteX2851" fmla="*/ 4064518 w 12027418"/>
              <a:gd name="connsiteY2851" fmla="*/ 1892300 h 2952750"/>
              <a:gd name="connsiteX2852" fmla="*/ 4064518 w 12027418"/>
              <a:gd name="connsiteY2852" fmla="*/ 1917700 h 2952750"/>
              <a:gd name="connsiteX2853" fmla="*/ 3874018 w 12027418"/>
              <a:gd name="connsiteY2853" fmla="*/ 2038350 h 2952750"/>
              <a:gd name="connsiteX2854" fmla="*/ 3816868 w 12027418"/>
              <a:gd name="connsiteY2854" fmla="*/ 2082800 h 2952750"/>
              <a:gd name="connsiteX2855" fmla="*/ 3823218 w 12027418"/>
              <a:gd name="connsiteY2855" fmla="*/ 2006600 h 2952750"/>
              <a:gd name="connsiteX2856" fmla="*/ 3854968 w 12027418"/>
              <a:gd name="connsiteY2856" fmla="*/ 1993900 h 2952750"/>
              <a:gd name="connsiteX2857" fmla="*/ 3874018 w 12027418"/>
              <a:gd name="connsiteY2857" fmla="*/ 1962150 h 2952750"/>
              <a:gd name="connsiteX2858" fmla="*/ 3950218 w 12027418"/>
              <a:gd name="connsiteY2858" fmla="*/ 1905000 h 2952750"/>
              <a:gd name="connsiteX2859" fmla="*/ 3924818 w 12027418"/>
              <a:gd name="connsiteY2859" fmla="*/ 1898650 h 2952750"/>
              <a:gd name="connsiteX2860" fmla="*/ 3829568 w 12027418"/>
              <a:gd name="connsiteY2860" fmla="*/ 1974850 h 2952750"/>
              <a:gd name="connsiteX2861" fmla="*/ 3835918 w 12027418"/>
              <a:gd name="connsiteY2861" fmla="*/ 1943100 h 2952750"/>
              <a:gd name="connsiteX2862" fmla="*/ 3785118 w 12027418"/>
              <a:gd name="connsiteY2862" fmla="*/ 2000250 h 2952750"/>
              <a:gd name="connsiteX2863" fmla="*/ 3785118 w 12027418"/>
              <a:gd name="connsiteY2863" fmla="*/ 2082800 h 2952750"/>
              <a:gd name="connsiteX2864" fmla="*/ 3708918 w 12027418"/>
              <a:gd name="connsiteY2864" fmla="*/ 2254250 h 2952750"/>
              <a:gd name="connsiteX2865" fmla="*/ 3734318 w 12027418"/>
              <a:gd name="connsiteY2865" fmla="*/ 2343150 h 2952750"/>
              <a:gd name="connsiteX2866" fmla="*/ 3689868 w 12027418"/>
              <a:gd name="connsiteY2866" fmla="*/ 2425700 h 2952750"/>
              <a:gd name="connsiteX2867" fmla="*/ 3721618 w 12027418"/>
              <a:gd name="connsiteY2867" fmla="*/ 2362200 h 2952750"/>
              <a:gd name="connsiteX2868" fmla="*/ 3677168 w 12027418"/>
              <a:gd name="connsiteY2868" fmla="*/ 2298700 h 2952750"/>
              <a:gd name="connsiteX2869" fmla="*/ 3677168 w 12027418"/>
              <a:gd name="connsiteY2869" fmla="*/ 2260600 h 2952750"/>
              <a:gd name="connsiteX2870" fmla="*/ 3683518 w 12027418"/>
              <a:gd name="connsiteY2870" fmla="*/ 2178050 h 2952750"/>
              <a:gd name="connsiteX2871" fmla="*/ 3759718 w 12027418"/>
              <a:gd name="connsiteY2871" fmla="*/ 1981200 h 2952750"/>
              <a:gd name="connsiteX2872" fmla="*/ 3835918 w 12027418"/>
              <a:gd name="connsiteY2872" fmla="*/ 1854200 h 2952750"/>
              <a:gd name="connsiteX2873" fmla="*/ 3772418 w 12027418"/>
              <a:gd name="connsiteY2873" fmla="*/ 1924050 h 2952750"/>
              <a:gd name="connsiteX2874" fmla="*/ 4001018 w 12027418"/>
              <a:gd name="connsiteY2874" fmla="*/ 1739900 h 2952750"/>
              <a:gd name="connsiteX2875" fmla="*/ 4147068 w 12027418"/>
              <a:gd name="connsiteY2875" fmla="*/ 1714500 h 2952750"/>
              <a:gd name="connsiteX2876" fmla="*/ 4153418 w 12027418"/>
              <a:gd name="connsiteY2876" fmla="*/ 1689100 h 2952750"/>
              <a:gd name="connsiteX2877" fmla="*/ 4293118 w 12027418"/>
              <a:gd name="connsiteY2877" fmla="*/ 1600200 h 2952750"/>
              <a:gd name="connsiteX2878" fmla="*/ 4280418 w 12027418"/>
              <a:gd name="connsiteY2878" fmla="*/ 1644650 h 2952750"/>
              <a:gd name="connsiteX2879" fmla="*/ 4369318 w 12027418"/>
              <a:gd name="connsiteY2879" fmla="*/ 1555750 h 2952750"/>
              <a:gd name="connsiteX2880" fmla="*/ 4356618 w 12027418"/>
              <a:gd name="connsiteY2880" fmla="*/ 1511300 h 2952750"/>
              <a:gd name="connsiteX2881" fmla="*/ 4401068 w 12027418"/>
              <a:gd name="connsiteY2881" fmla="*/ 1517650 h 2952750"/>
              <a:gd name="connsiteX2882" fmla="*/ 4407418 w 12027418"/>
              <a:gd name="connsiteY2882" fmla="*/ 1504950 h 2952750"/>
              <a:gd name="connsiteX2883" fmla="*/ 4362968 w 12027418"/>
              <a:gd name="connsiteY2883" fmla="*/ 1466850 h 2952750"/>
              <a:gd name="connsiteX2884" fmla="*/ 4401068 w 12027418"/>
              <a:gd name="connsiteY2884" fmla="*/ 1371600 h 2952750"/>
              <a:gd name="connsiteX2885" fmla="*/ 4420118 w 12027418"/>
              <a:gd name="connsiteY2885" fmla="*/ 1377950 h 2952750"/>
              <a:gd name="connsiteX2886" fmla="*/ 4407418 w 12027418"/>
              <a:gd name="connsiteY2886" fmla="*/ 1403350 h 2952750"/>
              <a:gd name="connsiteX2887" fmla="*/ 4464568 w 12027418"/>
              <a:gd name="connsiteY2887" fmla="*/ 1403350 h 2952750"/>
              <a:gd name="connsiteX2888" fmla="*/ 4502668 w 12027418"/>
              <a:gd name="connsiteY2888" fmla="*/ 1390650 h 2952750"/>
              <a:gd name="connsiteX2889" fmla="*/ 4502668 w 12027418"/>
              <a:gd name="connsiteY2889" fmla="*/ 1365250 h 2952750"/>
              <a:gd name="connsiteX2890" fmla="*/ 4420118 w 12027418"/>
              <a:gd name="connsiteY2890" fmla="*/ 1333500 h 2952750"/>
              <a:gd name="connsiteX2891" fmla="*/ 4502668 w 12027418"/>
              <a:gd name="connsiteY2891" fmla="*/ 1301750 h 2952750"/>
              <a:gd name="connsiteX2892" fmla="*/ 4680468 w 12027418"/>
              <a:gd name="connsiteY2892" fmla="*/ 1498600 h 2952750"/>
              <a:gd name="connsiteX2893" fmla="*/ 8458719 w 12027418"/>
              <a:gd name="connsiteY2893" fmla="*/ 1301750 h 2952750"/>
              <a:gd name="connsiteX2894" fmla="*/ 8426969 w 12027418"/>
              <a:gd name="connsiteY2894" fmla="*/ 1346200 h 2952750"/>
              <a:gd name="connsiteX2895" fmla="*/ 8376169 w 12027418"/>
              <a:gd name="connsiteY2895" fmla="*/ 1479550 h 2952750"/>
              <a:gd name="connsiteX2896" fmla="*/ 8452369 w 12027418"/>
              <a:gd name="connsiteY2896" fmla="*/ 1485900 h 2952750"/>
              <a:gd name="connsiteX2897" fmla="*/ 8465069 w 12027418"/>
              <a:gd name="connsiteY2897" fmla="*/ 1498600 h 2952750"/>
              <a:gd name="connsiteX2898" fmla="*/ 8369819 w 12027418"/>
              <a:gd name="connsiteY2898" fmla="*/ 1682750 h 2952750"/>
              <a:gd name="connsiteX2899" fmla="*/ 8433319 w 12027418"/>
              <a:gd name="connsiteY2899" fmla="*/ 1765300 h 2952750"/>
              <a:gd name="connsiteX2900" fmla="*/ 8509519 w 12027418"/>
              <a:gd name="connsiteY2900" fmla="*/ 1708150 h 2952750"/>
              <a:gd name="connsiteX2901" fmla="*/ 8547619 w 12027418"/>
              <a:gd name="connsiteY2901" fmla="*/ 1720850 h 2952750"/>
              <a:gd name="connsiteX2902" fmla="*/ 8541269 w 12027418"/>
              <a:gd name="connsiteY2902" fmla="*/ 1657350 h 2952750"/>
              <a:gd name="connsiteX2903" fmla="*/ 8598419 w 12027418"/>
              <a:gd name="connsiteY2903" fmla="*/ 1543050 h 2952750"/>
              <a:gd name="connsiteX2904" fmla="*/ 8585719 w 12027418"/>
              <a:gd name="connsiteY2904" fmla="*/ 1581150 h 2952750"/>
              <a:gd name="connsiteX2905" fmla="*/ 8611119 w 12027418"/>
              <a:gd name="connsiteY2905" fmla="*/ 1625600 h 2952750"/>
              <a:gd name="connsiteX2906" fmla="*/ 8598419 w 12027418"/>
              <a:gd name="connsiteY2906" fmla="*/ 1727200 h 2952750"/>
              <a:gd name="connsiteX2907" fmla="*/ 8560319 w 12027418"/>
              <a:gd name="connsiteY2907" fmla="*/ 1720850 h 2952750"/>
              <a:gd name="connsiteX2908" fmla="*/ 8547619 w 12027418"/>
              <a:gd name="connsiteY2908" fmla="*/ 1765300 h 2952750"/>
              <a:gd name="connsiteX2909" fmla="*/ 8585719 w 12027418"/>
              <a:gd name="connsiteY2909" fmla="*/ 1784350 h 2952750"/>
              <a:gd name="connsiteX2910" fmla="*/ 8528569 w 12027418"/>
              <a:gd name="connsiteY2910" fmla="*/ 1924050 h 2952750"/>
              <a:gd name="connsiteX2911" fmla="*/ 8630169 w 12027418"/>
              <a:gd name="connsiteY2911" fmla="*/ 1981200 h 2952750"/>
              <a:gd name="connsiteX2912" fmla="*/ 8636519 w 12027418"/>
              <a:gd name="connsiteY2912" fmla="*/ 1962150 h 2952750"/>
              <a:gd name="connsiteX2913" fmla="*/ 8566669 w 12027418"/>
              <a:gd name="connsiteY2913" fmla="*/ 1892300 h 2952750"/>
              <a:gd name="connsiteX2914" fmla="*/ 8585719 w 12027418"/>
              <a:gd name="connsiteY2914" fmla="*/ 1885950 h 2952750"/>
              <a:gd name="connsiteX2915" fmla="*/ 8617469 w 12027418"/>
              <a:gd name="connsiteY2915" fmla="*/ 1911350 h 2952750"/>
              <a:gd name="connsiteX2916" fmla="*/ 8636519 w 12027418"/>
              <a:gd name="connsiteY2916" fmla="*/ 1911350 h 2952750"/>
              <a:gd name="connsiteX2917" fmla="*/ 8636519 w 12027418"/>
              <a:gd name="connsiteY2917" fmla="*/ 1765300 h 2952750"/>
              <a:gd name="connsiteX2918" fmla="*/ 8668269 w 12027418"/>
              <a:gd name="connsiteY2918" fmla="*/ 1739900 h 2952750"/>
              <a:gd name="connsiteX2919" fmla="*/ 8642869 w 12027418"/>
              <a:gd name="connsiteY2919" fmla="*/ 1841500 h 2952750"/>
              <a:gd name="connsiteX2920" fmla="*/ 8700019 w 12027418"/>
              <a:gd name="connsiteY2920" fmla="*/ 2044700 h 2952750"/>
              <a:gd name="connsiteX2921" fmla="*/ 8814319 w 12027418"/>
              <a:gd name="connsiteY2921" fmla="*/ 2114550 h 2952750"/>
              <a:gd name="connsiteX2922" fmla="*/ 8776219 w 12027418"/>
              <a:gd name="connsiteY2922" fmla="*/ 2082800 h 2952750"/>
              <a:gd name="connsiteX2923" fmla="*/ 8687319 w 12027418"/>
              <a:gd name="connsiteY2923" fmla="*/ 2057400 h 2952750"/>
              <a:gd name="connsiteX2924" fmla="*/ 8655569 w 12027418"/>
              <a:gd name="connsiteY2924" fmla="*/ 2076450 h 2952750"/>
              <a:gd name="connsiteX2925" fmla="*/ 8661919 w 12027418"/>
              <a:gd name="connsiteY2925" fmla="*/ 2108200 h 2952750"/>
              <a:gd name="connsiteX2926" fmla="*/ 8693669 w 12027418"/>
              <a:gd name="connsiteY2926" fmla="*/ 2089150 h 2952750"/>
              <a:gd name="connsiteX2927" fmla="*/ 8661919 w 12027418"/>
              <a:gd name="connsiteY2927" fmla="*/ 2139950 h 2952750"/>
              <a:gd name="connsiteX2928" fmla="*/ 8700019 w 12027418"/>
              <a:gd name="connsiteY2928" fmla="*/ 2266950 h 2952750"/>
              <a:gd name="connsiteX2929" fmla="*/ 8750819 w 12027418"/>
              <a:gd name="connsiteY2929" fmla="*/ 2241550 h 2952750"/>
              <a:gd name="connsiteX2930" fmla="*/ 8757169 w 12027418"/>
              <a:gd name="connsiteY2930" fmla="*/ 2209800 h 2952750"/>
              <a:gd name="connsiteX2931" fmla="*/ 8763519 w 12027418"/>
              <a:gd name="connsiteY2931" fmla="*/ 2254250 h 2952750"/>
              <a:gd name="connsiteX2932" fmla="*/ 8865119 w 12027418"/>
              <a:gd name="connsiteY2932" fmla="*/ 2311400 h 2952750"/>
              <a:gd name="connsiteX2933" fmla="*/ 8896869 w 12027418"/>
              <a:gd name="connsiteY2933" fmla="*/ 2292350 h 2952750"/>
              <a:gd name="connsiteX2934" fmla="*/ 8934969 w 12027418"/>
              <a:gd name="connsiteY2934" fmla="*/ 2292350 h 2952750"/>
              <a:gd name="connsiteX2935" fmla="*/ 8998469 w 12027418"/>
              <a:gd name="connsiteY2935" fmla="*/ 2298700 h 2952750"/>
              <a:gd name="connsiteX2936" fmla="*/ 9055619 w 12027418"/>
              <a:gd name="connsiteY2936" fmla="*/ 2393950 h 2952750"/>
              <a:gd name="connsiteX2937" fmla="*/ 9042919 w 12027418"/>
              <a:gd name="connsiteY2937" fmla="*/ 2476500 h 2952750"/>
              <a:gd name="connsiteX2938" fmla="*/ 9087369 w 12027418"/>
              <a:gd name="connsiteY2938" fmla="*/ 2603500 h 2952750"/>
              <a:gd name="connsiteX2939" fmla="*/ 9030219 w 12027418"/>
              <a:gd name="connsiteY2939" fmla="*/ 2609850 h 2952750"/>
              <a:gd name="connsiteX2940" fmla="*/ 9017519 w 12027418"/>
              <a:gd name="connsiteY2940" fmla="*/ 2622550 h 2952750"/>
              <a:gd name="connsiteX2941" fmla="*/ 9074669 w 12027418"/>
              <a:gd name="connsiteY2941" fmla="*/ 2660650 h 2952750"/>
              <a:gd name="connsiteX2942" fmla="*/ 9017519 w 12027418"/>
              <a:gd name="connsiteY2942" fmla="*/ 2946400 h 2952750"/>
              <a:gd name="connsiteX2943" fmla="*/ 7537969 w 12027418"/>
              <a:gd name="connsiteY2943" fmla="*/ 2946400 h 2952750"/>
              <a:gd name="connsiteX2944" fmla="*/ 7537969 w 12027418"/>
              <a:gd name="connsiteY2944" fmla="*/ 2927350 h 2952750"/>
              <a:gd name="connsiteX2945" fmla="*/ 7772919 w 12027418"/>
              <a:gd name="connsiteY2945" fmla="*/ 2838450 h 2952750"/>
              <a:gd name="connsiteX2946" fmla="*/ 8026919 w 12027418"/>
              <a:gd name="connsiteY2946" fmla="*/ 2813050 h 2952750"/>
              <a:gd name="connsiteX2947" fmla="*/ 8147569 w 12027418"/>
              <a:gd name="connsiteY2947" fmla="*/ 2825750 h 2952750"/>
              <a:gd name="connsiteX2948" fmla="*/ 8172969 w 12027418"/>
              <a:gd name="connsiteY2948" fmla="*/ 2844800 h 2952750"/>
              <a:gd name="connsiteX2949" fmla="*/ 8312669 w 12027418"/>
              <a:gd name="connsiteY2949" fmla="*/ 2882900 h 2952750"/>
              <a:gd name="connsiteX2950" fmla="*/ 8325369 w 12027418"/>
              <a:gd name="connsiteY2950" fmla="*/ 2876550 h 2952750"/>
              <a:gd name="connsiteX2951" fmla="*/ 8249169 w 12027418"/>
              <a:gd name="connsiteY2951" fmla="*/ 2800350 h 2952750"/>
              <a:gd name="connsiteX2952" fmla="*/ 8147569 w 12027418"/>
              <a:gd name="connsiteY2952" fmla="*/ 2768600 h 2952750"/>
              <a:gd name="connsiteX2953" fmla="*/ 8090419 w 12027418"/>
              <a:gd name="connsiteY2953" fmla="*/ 2743200 h 2952750"/>
              <a:gd name="connsiteX2954" fmla="*/ 7995169 w 12027418"/>
              <a:gd name="connsiteY2954" fmla="*/ 2730500 h 2952750"/>
              <a:gd name="connsiteX2955" fmla="*/ 7512569 w 12027418"/>
              <a:gd name="connsiteY2955" fmla="*/ 2946400 h 2952750"/>
              <a:gd name="connsiteX2956" fmla="*/ 7506219 w 12027418"/>
              <a:gd name="connsiteY2956" fmla="*/ 2952750 h 2952750"/>
              <a:gd name="connsiteX2957" fmla="*/ 7379219 w 12027418"/>
              <a:gd name="connsiteY2957" fmla="*/ 2736850 h 2952750"/>
              <a:gd name="connsiteX2958" fmla="*/ 7156969 w 12027418"/>
              <a:gd name="connsiteY2958" fmla="*/ 2508250 h 2952750"/>
              <a:gd name="connsiteX2959" fmla="*/ 7169669 w 12027418"/>
              <a:gd name="connsiteY2959" fmla="*/ 2470150 h 2952750"/>
              <a:gd name="connsiteX2960" fmla="*/ 7156969 w 12027418"/>
              <a:gd name="connsiteY2960" fmla="*/ 2457450 h 2952750"/>
              <a:gd name="connsiteX2961" fmla="*/ 7137919 w 12027418"/>
              <a:gd name="connsiteY2961" fmla="*/ 2463800 h 2952750"/>
              <a:gd name="connsiteX2962" fmla="*/ 7131569 w 12027418"/>
              <a:gd name="connsiteY2962" fmla="*/ 2444750 h 2952750"/>
              <a:gd name="connsiteX2963" fmla="*/ 7176019 w 12027418"/>
              <a:gd name="connsiteY2963" fmla="*/ 2330450 h 2952750"/>
              <a:gd name="connsiteX2964" fmla="*/ 7156969 w 12027418"/>
              <a:gd name="connsiteY2964" fmla="*/ 2197100 h 2952750"/>
              <a:gd name="connsiteX2965" fmla="*/ 7093469 w 12027418"/>
              <a:gd name="connsiteY2965" fmla="*/ 2127250 h 2952750"/>
              <a:gd name="connsiteX2966" fmla="*/ 7074419 w 12027418"/>
              <a:gd name="connsiteY2966" fmla="*/ 2120900 h 2952750"/>
              <a:gd name="connsiteX2967" fmla="*/ 7010919 w 12027418"/>
              <a:gd name="connsiteY2967" fmla="*/ 2114550 h 2952750"/>
              <a:gd name="connsiteX2968" fmla="*/ 6998219 w 12027418"/>
              <a:gd name="connsiteY2968" fmla="*/ 2082800 h 2952750"/>
              <a:gd name="connsiteX2969" fmla="*/ 7080769 w 12027418"/>
              <a:gd name="connsiteY2969" fmla="*/ 2006600 h 2952750"/>
              <a:gd name="connsiteX2970" fmla="*/ 7125219 w 12027418"/>
              <a:gd name="connsiteY2970" fmla="*/ 2000250 h 2952750"/>
              <a:gd name="connsiteX2971" fmla="*/ 7131569 w 12027418"/>
              <a:gd name="connsiteY2971" fmla="*/ 1968500 h 2952750"/>
              <a:gd name="connsiteX2972" fmla="*/ 7137919 w 12027418"/>
              <a:gd name="connsiteY2972" fmla="*/ 1905000 h 2952750"/>
              <a:gd name="connsiteX2973" fmla="*/ 7156969 w 12027418"/>
              <a:gd name="connsiteY2973" fmla="*/ 1809750 h 2952750"/>
              <a:gd name="connsiteX2974" fmla="*/ 7156969 w 12027418"/>
              <a:gd name="connsiteY2974" fmla="*/ 1866900 h 2952750"/>
              <a:gd name="connsiteX2975" fmla="*/ 7258569 w 12027418"/>
              <a:gd name="connsiteY2975" fmla="*/ 1873250 h 2952750"/>
              <a:gd name="connsiteX2976" fmla="*/ 7201419 w 12027418"/>
              <a:gd name="connsiteY2976" fmla="*/ 2000250 h 2952750"/>
              <a:gd name="connsiteX2977" fmla="*/ 7176019 w 12027418"/>
              <a:gd name="connsiteY2977" fmla="*/ 2000250 h 2952750"/>
              <a:gd name="connsiteX2978" fmla="*/ 7156969 w 12027418"/>
              <a:gd name="connsiteY2978" fmla="*/ 1879600 h 2952750"/>
              <a:gd name="connsiteX2979" fmla="*/ 7150619 w 12027418"/>
              <a:gd name="connsiteY2979" fmla="*/ 1911350 h 2952750"/>
              <a:gd name="connsiteX2980" fmla="*/ 7226819 w 12027418"/>
              <a:gd name="connsiteY2980" fmla="*/ 2063750 h 2952750"/>
              <a:gd name="connsiteX2981" fmla="*/ 7290319 w 12027418"/>
              <a:gd name="connsiteY2981" fmla="*/ 2044700 h 2952750"/>
              <a:gd name="connsiteX2982" fmla="*/ 7430019 w 12027418"/>
              <a:gd name="connsiteY2982" fmla="*/ 2063750 h 2952750"/>
              <a:gd name="connsiteX2983" fmla="*/ 7442719 w 12027418"/>
              <a:gd name="connsiteY2983" fmla="*/ 2006600 h 2952750"/>
              <a:gd name="connsiteX2984" fmla="*/ 7442719 w 12027418"/>
              <a:gd name="connsiteY2984" fmla="*/ 2101850 h 2952750"/>
              <a:gd name="connsiteX2985" fmla="*/ 7493519 w 12027418"/>
              <a:gd name="connsiteY2985" fmla="*/ 2101850 h 2952750"/>
              <a:gd name="connsiteX2986" fmla="*/ 7506219 w 12027418"/>
              <a:gd name="connsiteY2986" fmla="*/ 2057400 h 2952750"/>
              <a:gd name="connsiteX2987" fmla="*/ 7544319 w 12027418"/>
              <a:gd name="connsiteY2987" fmla="*/ 2057400 h 2952750"/>
              <a:gd name="connsiteX2988" fmla="*/ 7569719 w 12027418"/>
              <a:gd name="connsiteY2988" fmla="*/ 2076450 h 2952750"/>
              <a:gd name="connsiteX2989" fmla="*/ 7468119 w 12027418"/>
              <a:gd name="connsiteY2989" fmla="*/ 2139950 h 2952750"/>
              <a:gd name="connsiteX2990" fmla="*/ 7531619 w 12027418"/>
              <a:gd name="connsiteY2990" fmla="*/ 2139950 h 2952750"/>
              <a:gd name="connsiteX2991" fmla="*/ 7588769 w 12027418"/>
              <a:gd name="connsiteY2991" fmla="*/ 2120900 h 2952750"/>
              <a:gd name="connsiteX2992" fmla="*/ 7563369 w 12027418"/>
              <a:gd name="connsiteY2992" fmla="*/ 2171700 h 2952750"/>
              <a:gd name="connsiteX2993" fmla="*/ 7569719 w 12027418"/>
              <a:gd name="connsiteY2993" fmla="*/ 2197100 h 2952750"/>
              <a:gd name="connsiteX2994" fmla="*/ 7595119 w 12027418"/>
              <a:gd name="connsiteY2994" fmla="*/ 2178050 h 2952750"/>
              <a:gd name="connsiteX2995" fmla="*/ 7595119 w 12027418"/>
              <a:gd name="connsiteY2995" fmla="*/ 2209800 h 2952750"/>
              <a:gd name="connsiteX2996" fmla="*/ 7563369 w 12027418"/>
              <a:gd name="connsiteY2996" fmla="*/ 2254250 h 2952750"/>
              <a:gd name="connsiteX2997" fmla="*/ 7576069 w 12027418"/>
              <a:gd name="connsiteY2997" fmla="*/ 2260600 h 2952750"/>
              <a:gd name="connsiteX2998" fmla="*/ 7614169 w 12027418"/>
              <a:gd name="connsiteY2998" fmla="*/ 2222500 h 2952750"/>
              <a:gd name="connsiteX2999" fmla="*/ 7633219 w 12027418"/>
              <a:gd name="connsiteY2999" fmla="*/ 2254250 h 2952750"/>
              <a:gd name="connsiteX3000" fmla="*/ 7601469 w 12027418"/>
              <a:gd name="connsiteY3000" fmla="*/ 2317750 h 2952750"/>
              <a:gd name="connsiteX3001" fmla="*/ 7633219 w 12027418"/>
              <a:gd name="connsiteY3001" fmla="*/ 2349500 h 2952750"/>
              <a:gd name="connsiteX3002" fmla="*/ 7664969 w 12027418"/>
              <a:gd name="connsiteY3002" fmla="*/ 2463800 h 2952750"/>
              <a:gd name="connsiteX3003" fmla="*/ 7715769 w 12027418"/>
              <a:gd name="connsiteY3003" fmla="*/ 2406650 h 2952750"/>
              <a:gd name="connsiteX3004" fmla="*/ 7722119 w 12027418"/>
              <a:gd name="connsiteY3004" fmla="*/ 2425700 h 2952750"/>
              <a:gd name="connsiteX3005" fmla="*/ 7690369 w 12027418"/>
              <a:gd name="connsiteY3005" fmla="*/ 2482850 h 2952750"/>
              <a:gd name="connsiteX3006" fmla="*/ 7671319 w 12027418"/>
              <a:gd name="connsiteY3006" fmla="*/ 2578100 h 2952750"/>
              <a:gd name="connsiteX3007" fmla="*/ 7671319 w 12027418"/>
              <a:gd name="connsiteY3007" fmla="*/ 2622550 h 2952750"/>
              <a:gd name="connsiteX3008" fmla="*/ 7715769 w 12027418"/>
              <a:gd name="connsiteY3008" fmla="*/ 2622550 h 2952750"/>
              <a:gd name="connsiteX3009" fmla="*/ 7811019 w 12027418"/>
              <a:gd name="connsiteY3009" fmla="*/ 2597150 h 2952750"/>
              <a:gd name="connsiteX3010" fmla="*/ 7817369 w 12027418"/>
              <a:gd name="connsiteY3010" fmla="*/ 2622550 h 2952750"/>
              <a:gd name="connsiteX3011" fmla="*/ 7734819 w 12027418"/>
              <a:gd name="connsiteY3011" fmla="*/ 2660650 h 2952750"/>
              <a:gd name="connsiteX3012" fmla="*/ 7728469 w 12027418"/>
              <a:gd name="connsiteY3012" fmla="*/ 2673350 h 2952750"/>
              <a:gd name="connsiteX3013" fmla="*/ 7785619 w 12027418"/>
              <a:gd name="connsiteY3013" fmla="*/ 2743200 h 2952750"/>
              <a:gd name="connsiteX3014" fmla="*/ 7887219 w 12027418"/>
              <a:gd name="connsiteY3014" fmla="*/ 2698750 h 2952750"/>
              <a:gd name="connsiteX3015" fmla="*/ 7887219 w 12027418"/>
              <a:gd name="connsiteY3015" fmla="*/ 2673350 h 2952750"/>
              <a:gd name="connsiteX3016" fmla="*/ 7893569 w 12027418"/>
              <a:gd name="connsiteY3016" fmla="*/ 2628900 h 2952750"/>
              <a:gd name="connsiteX3017" fmla="*/ 7938019 w 12027418"/>
              <a:gd name="connsiteY3017" fmla="*/ 2724150 h 2952750"/>
              <a:gd name="connsiteX3018" fmla="*/ 7957069 w 12027418"/>
              <a:gd name="connsiteY3018" fmla="*/ 2698750 h 2952750"/>
              <a:gd name="connsiteX3019" fmla="*/ 8109469 w 12027418"/>
              <a:gd name="connsiteY3019" fmla="*/ 2711450 h 2952750"/>
              <a:gd name="connsiteX3020" fmla="*/ 8065019 w 12027418"/>
              <a:gd name="connsiteY3020" fmla="*/ 2654300 h 2952750"/>
              <a:gd name="connsiteX3021" fmla="*/ 8109469 w 12027418"/>
              <a:gd name="connsiteY3021" fmla="*/ 2584450 h 2952750"/>
              <a:gd name="connsiteX3022" fmla="*/ 8058669 w 12027418"/>
              <a:gd name="connsiteY3022" fmla="*/ 2527300 h 2952750"/>
              <a:gd name="connsiteX3023" fmla="*/ 8077719 w 12027418"/>
              <a:gd name="connsiteY3023" fmla="*/ 2489200 h 2952750"/>
              <a:gd name="connsiteX3024" fmla="*/ 8058669 w 12027418"/>
              <a:gd name="connsiteY3024" fmla="*/ 2482850 h 2952750"/>
              <a:gd name="connsiteX3025" fmla="*/ 8001519 w 12027418"/>
              <a:gd name="connsiteY3025" fmla="*/ 2520950 h 2952750"/>
              <a:gd name="connsiteX3026" fmla="*/ 7988819 w 12027418"/>
              <a:gd name="connsiteY3026" fmla="*/ 2559050 h 2952750"/>
              <a:gd name="connsiteX3027" fmla="*/ 8007869 w 12027418"/>
              <a:gd name="connsiteY3027" fmla="*/ 2597150 h 2952750"/>
              <a:gd name="connsiteX3028" fmla="*/ 7995169 w 12027418"/>
              <a:gd name="connsiteY3028" fmla="*/ 2609850 h 2952750"/>
              <a:gd name="connsiteX3029" fmla="*/ 8020569 w 12027418"/>
              <a:gd name="connsiteY3029" fmla="*/ 2609850 h 2952750"/>
              <a:gd name="connsiteX3030" fmla="*/ 8033269 w 12027418"/>
              <a:gd name="connsiteY3030" fmla="*/ 2622550 h 2952750"/>
              <a:gd name="connsiteX3031" fmla="*/ 8033269 w 12027418"/>
              <a:gd name="connsiteY3031" fmla="*/ 2641600 h 2952750"/>
              <a:gd name="connsiteX3032" fmla="*/ 7988819 w 12027418"/>
              <a:gd name="connsiteY3032" fmla="*/ 2635250 h 2952750"/>
              <a:gd name="connsiteX3033" fmla="*/ 7957069 w 12027418"/>
              <a:gd name="connsiteY3033" fmla="*/ 2482850 h 2952750"/>
              <a:gd name="connsiteX3034" fmla="*/ 7912619 w 12027418"/>
              <a:gd name="connsiteY3034" fmla="*/ 2508250 h 2952750"/>
              <a:gd name="connsiteX3035" fmla="*/ 7893569 w 12027418"/>
              <a:gd name="connsiteY3035" fmla="*/ 2501900 h 2952750"/>
              <a:gd name="connsiteX3036" fmla="*/ 7887219 w 12027418"/>
              <a:gd name="connsiteY3036" fmla="*/ 2476500 h 2952750"/>
              <a:gd name="connsiteX3037" fmla="*/ 7925319 w 12027418"/>
              <a:gd name="connsiteY3037" fmla="*/ 2438400 h 2952750"/>
              <a:gd name="connsiteX3038" fmla="*/ 7912619 w 12027418"/>
              <a:gd name="connsiteY3038" fmla="*/ 2419350 h 2952750"/>
              <a:gd name="connsiteX3039" fmla="*/ 7766569 w 12027418"/>
              <a:gd name="connsiteY3039" fmla="*/ 2374900 h 2952750"/>
              <a:gd name="connsiteX3040" fmla="*/ 7709419 w 12027418"/>
              <a:gd name="connsiteY3040" fmla="*/ 2349500 h 2952750"/>
              <a:gd name="connsiteX3041" fmla="*/ 7664969 w 12027418"/>
              <a:gd name="connsiteY3041" fmla="*/ 2286000 h 2952750"/>
              <a:gd name="connsiteX3042" fmla="*/ 7772919 w 12027418"/>
              <a:gd name="connsiteY3042" fmla="*/ 2305050 h 2952750"/>
              <a:gd name="connsiteX3043" fmla="*/ 7887219 w 12027418"/>
              <a:gd name="connsiteY3043" fmla="*/ 2413000 h 2952750"/>
              <a:gd name="connsiteX3044" fmla="*/ 7995169 w 12027418"/>
              <a:gd name="connsiteY3044" fmla="*/ 2349500 h 2952750"/>
              <a:gd name="connsiteX3045" fmla="*/ 8020569 w 12027418"/>
              <a:gd name="connsiteY3045" fmla="*/ 2298700 h 2952750"/>
              <a:gd name="connsiteX3046" fmla="*/ 8077719 w 12027418"/>
              <a:gd name="connsiteY3046" fmla="*/ 2235200 h 2952750"/>
              <a:gd name="connsiteX3047" fmla="*/ 8033269 w 12027418"/>
              <a:gd name="connsiteY3047" fmla="*/ 2228850 h 2952750"/>
              <a:gd name="connsiteX3048" fmla="*/ 8045969 w 12027418"/>
              <a:gd name="connsiteY3048" fmla="*/ 2197100 h 2952750"/>
              <a:gd name="connsiteX3049" fmla="*/ 8001519 w 12027418"/>
              <a:gd name="connsiteY3049" fmla="*/ 2190750 h 2952750"/>
              <a:gd name="connsiteX3050" fmla="*/ 7938019 w 12027418"/>
              <a:gd name="connsiteY3050" fmla="*/ 2171700 h 2952750"/>
              <a:gd name="connsiteX3051" fmla="*/ 7811019 w 12027418"/>
              <a:gd name="connsiteY3051" fmla="*/ 2203450 h 2952750"/>
              <a:gd name="connsiteX3052" fmla="*/ 7804669 w 12027418"/>
              <a:gd name="connsiteY3052" fmla="*/ 2222500 h 2952750"/>
              <a:gd name="connsiteX3053" fmla="*/ 7836419 w 12027418"/>
              <a:gd name="connsiteY3053" fmla="*/ 2254250 h 2952750"/>
              <a:gd name="connsiteX3054" fmla="*/ 7779269 w 12027418"/>
              <a:gd name="connsiteY3054" fmla="*/ 2260600 h 2952750"/>
              <a:gd name="connsiteX3055" fmla="*/ 7709419 w 12027418"/>
              <a:gd name="connsiteY3055" fmla="*/ 2171700 h 2952750"/>
              <a:gd name="connsiteX3056" fmla="*/ 7855469 w 12027418"/>
              <a:gd name="connsiteY3056" fmla="*/ 2089150 h 2952750"/>
              <a:gd name="connsiteX3057" fmla="*/ 7836419 w 12027418"/>
              <a:gd name="connsiteY3057" fmla="*/ 2082800 h 2952750"/>
              <a:gd name="connsiteX3058" fmla="*/ 7791969 w 12027418"/>
              <a:gd name="connsiteY3058" fmla="*/ 2095500 h 2952750"/>
              <a:gd name="connsiteX3059" fmla="*/ 7798319 w 12027418"/>
              <a:gd name="connsiteY3059" fmla="*/ 2044700 h 2952750"/>
              <a:gd name="connsiteX3060" fmla="*/ 7855469 w 12027418"/>
              <a:gd name="connsiteY3060" fmla="*/ 1987550 h 2952750"/>
              <a:gd name="connsiteX3061" fmla="*/ 8147569 w 12027418"/>
              <a:gd name="connsiteY3061" fmla="*/ 1644650 h 2952750"/>
              <a:gd name="connsiteX3062" fmla="*/ 8198369 w 12027418"/>
              <a:gd name="connsiteY3062" fmla="*/ 1644650 h 2952750"/>
              <a:gd name="connsiteX3063" fmla="*/ 8198369 w 12027418"/>
              <a:gd name="connsiteY3063" fmla="*/ 1720850 h 2952750"/>
              <a:gd name="connsiteX3064" fmla="*/ 8217419 w 12027418"/>
              <a:gd name="connsiteY3064" fmla="*/ 1733550 h 2952750"/>
              <a:gd name="connsiteX3065" fmla="*/ 8439669 w 12027418"/>
              <a:gd name="connsiteY3065" fmla="*/ 1524000 h 2952750"/>
              <a:gd name="connsiteX3066" fmla="*/ 8439669 w 12027418"/>
              <a:gd name="connsiteY3066" fmla="*/ 1504950 h 2952750"/>
              <a:gd name="connsiteX3067" fmla="*/ 8426969 w 12027418"/>
              <a:gd name="connsiteY3067" fmla="*/ 1498600 h 2952750"/>
              <a:gd name="connsiteX3068" fmla="*/ 8338069 w 12027418"/>
              <a:gd name="connsiteY3068" fmla="*/ 1517650 h 2952750"/>
              <a:gd name="connsiteX3069" fmla="*/ 8376169 w 12027418"/>
              <a:gd name="connsiteY3069" fmla="*/ 1428750 h 2952750"/>
              <a:gd name="connsiteX3070" fmla="*/ 8452369 w 12027418"/>
              <a:gd name="connsiteY3070" fmla="*/ 1289050 h 2952750"/>
              <a:gd name="connsiteX3071" fmla="*/ 8458719 w 12027418"/>
              <a:gd name="connsiteY3071" fmla="*/ 1301750 h 2952750"/>
              <a:gd name="connsiteX3072" fmla="*/ 1086368 w 12027418"/>
              <a:gd name="connsiteY3072" fmla="*/ 1301750 h 2952750"/>
              <a:gd name="connsiteX3073" fmla="*/ 1086368 w 12027418"/>
              <a:gd name="connsiteY3073" fmla="*/ 1276350 h 2952750"/>
              <a:gd name="connsiteX3074" fmla="*/ 1086368 w 12027418"/>
              <a:gd name="connsiteY3074" fmla="*/ 1301750 h 2952750"/>
              <a:gd name="connsiteX3075" fmla="*/ 8630169 w 12027418"/>
              <a:gd name="connsiteY3075" fmla="*/ 1384300 h 2952750"/>
              <a:gd name="connsiteX3076" fmla="*/ 8611119 w 12027418"/>
              <a:gd name="connsiteY3076" fmla="*/ 1492250 h 2952750"/>
              <a:gd name="connsiteX3077" fmla="*/ 8585719 w 12027418"/>
              <a:gd name="connsiteY3077" fmla="*/ 1270000 h 2952750"/>
              <a:gd name="connsiteX3078" fmla="*/ 8630169 w 12027418"/>
              <a:gd name="connsiteY3078" fmla="*/ 1384300 h 2952750"/>
              <a:gd name="connsiteX3079" fmla="*/ 5017018 w 12027418"/>
              <a:gd name="connsiteY3079" fmla="*/ 1327150 h 2952750"/>
              <a:gd name="connsiteX3080" fmla="*/ 5061468 w 12027418"/>
              <a:gd name="connsiteY3080" fmla="*/ 1263650 h 2952750"/>
              <a:gd name="connsiteX3081" fmla="*/ 5017018 w 12027418"/>
              <a:gd name="connsiteY3081" fmla="*/ 1327150 h 2952750"/>
              <a:gd name="connsiteX3082" fmla="*/ 8566669 w 12027418"/>
              <a:gd name="connsiteY3082" fmla="*/ 1238250 h 2952750"/>
              <a:gd name="connsiteX3083" fmla="*/ 8560319 w 12027418"/>
              <a:gd name="connsiteY3083" fmla="*/ 1250950 h 2952750"/>
              <a:gd name="connsiteX3084" fmla="*/ 8547619 w 12027418"/>
              <a:gd name="connsiteY3084" fmla="*/ 1238250 h 2952750"/>
              <a:gd name="connsiteX3085" fmla="*/ 8566669 w 12027418"/>
              <a:gd name="connsiteY3085" fmla="*/ 1238250 h 2952750"/>
              <a:gd name="connsiteX3086" fmla="*/ 4928118 w 12027418"/>
              <a:gd name="connsiteY3086" fmla="*/ 1250950 h 2952750"/>
              <a:gd name="connsiteX3087" fmla="*/ 4953518 w 12027418"/>
              <a:gd name="connsiteY3087" fmla="*/ 1333500 h 2952750"/>
              <a:gd name="connsiteX3088" fmla="*/ 4985268 w 12027418"/>
              <a:gd name="connsiteY3088" fmla="*/ 1384300 h 2952750"/>
              <a:gd name="connsiteX3089" fmla="*/ 4985268 w 12027418"/>
              <a:gd name="connsiteY3089" fmla="*/ 1416050 h 2952750"/>
              <a:gd name="connsiteX3090" fmla="*/ 4896368 w 12027418"/>
              <a:gd name="connsiteY3090" fmla="*/ 1244600 h 2952750"/>
              <a:gd name="connsiteX3091" fmla="*/ 4909068 w 12027418"/>
              <a:gd name="connsiteY3091" fmla="*/ 1238250 h 2952750"/>
              <a:gd name="connsiteX3092" fmla="*/ 4928118 w 12027418"/>
              <a:gd name="connsiteY3092" fmla="*/ 1250950 h 2952750"/>
              <a:gd name="connsiteX3093" fmla="*/ 5017018 w 12027418"/>
              <a:gd name="connsiteY3093" fmla="*/ 1263650 h 2952750"/>
              <a:gd name="connsiteX3094" fmla="*/ 4985268 w 12027418"/>
              <a:gd name="connsiteY3094" fmla="*/ 1231900 h 2952750"/>
              <a:gd name="connsiteX3095" fmla="*/ 5017018 w 12027418"/>
              <a:gd name="connsiteY3095" fmla="*/ 1263650 h 2952750"/>
              <a:gd name="connsiteX3096" fmla="*/ 4140718 w 12027418"/>
              <a:gd name="connsiteY3096" fmla="*/ 1219200 h 2952750"/>
              <a:gd name="connsiteX3097" fmla="*/ 4077218 w 12027418"/>
              <a:gd name="connsiteY3097" fmla="*/ 1250950 h 2952750"/>
              <a:gd name="connsiteX3098" fmla="*/ 4153418 w 12027418"/>
              <a:gd name="connsiteY3098" fmla="*/ 1250950 h 2952750"/>
              <a:gd name="connsiteX3099" fmla="*/ 4096268 w 12027418"/>
              <a:gd name="connsiteY3099" fmla="*/ 1295400 h 2952750"/>
              <a:gd name="connsiteX3100" fmla="*/ 4032768 w 12027418"/>
              <a:gd name="connsiteY3100" fmla="*/ 1250950 h 2952750"/>
              <a:gd name="connsiteX3101" fmla="*/ 4089918 w 12027418"/>
              <a:gd name="connsiteY3101" fmla="*/ 1212850 h 2952750"/>
              <a:gd name="connsiteX3102" fmla="*/ 4140718 w 12027418"/>
              <a:gd name="connsiteY3102" fmla="*/ 1219200 h 2952750"/>
              <a:gd name="connsiteX3103" fmla="*/ 2045218 w 12027418"/>
              <a:gd name="connsiteY3103" fmla="*/ 1270000 h 2952750"/>
              <a:gd name="connsiteX3104" fmla="*/ 2026168 w 12027418"/>
              <a:gd name="connsiteY3104" fmla="*/ 1238250 h 2952750"/>
              <a:gd name="connsiteX3105" fmla="*/ 2038868 w 12027418"/>
              <a:gd name="connsiteY3105" fmla="*/ 1193800 h 2952750"/>
              <a:gd name="connsiteX3106" fmla="*/ 2045218 w 12027418"/>
              <a:gd name="connsiteY3106" fmla="*/ 1270000 h 2952750"/>
              <a:gd name="connsiteX3107" fmla="*/ 6890269 w 12027418"/>
              <a:gd name="connsiteY3107" fmla="*/ 1327150 h 2952750"/>
              <a:gd name="connsiteX3108" fmla="*/ 6877569 w 12027418"/>
              <a:gd name="connsiteY3108" fmla="*/ 1289050 h 2952750"/>
              <a:gd name="connsiteX3109" fmla="*/ 6941069 w 12027418"/>
              <a:gd name="connsiteY3109" fmla="*/ 1187450 h 2952750"/>
              <a:gd name="connsiteX3110" fmla="*/ 6890269 w 12027418"/>
              <a:gd name="connsiteY3110" fmla="*/ 1327150 h 2952750"/>
              <a:gd name="connsiteX3111" fmla="*/ 4959868 w 12027418"/>
              <a:gd name="connsiteY3111" fmla="*/ 1206500 h 2952750"/>
              <a:gd name="connsiteX3112" fmla="*/ 4934468 w 12027418"/>
              <a:gd name="connsiteY3112" fmla="*/ 1187450 h 2952750"/>
              <a:gd name="connsiteX3113" fmla="*/ 4959868 w 12027418"/>
              <a:gd name="connsiteY3113" fmla="*/ 1206500 h 2952750"/>
              <a:gd name="connsiteX3114" fmla="*/ 5201168 w 12027418"/>
              <a:gd name="connsiteY3114" fmla="*/ 1187450 h 2952750"/>
              <a:gd name="connsiteX3115" fmla="*/ 5226568 w 12027418"/>
              <a:gd name="connsiteY3115" fmla="*/ 1181100 h 2952750"/>
              <a:gd name="connsiteX3116" fmla="*/ 5201168 w 12027418"/>
              <a:gd name="connsiteY3116" fmla="*/ 1187450 h 2952750"/>
              <a:gd name="connsiteX3117" fmla="*/ 4216918 w 12027418"/>
              <a:gd name="connsiteY3117" fmla="*/ 1276350 h 2952750"/>
              <a:gd name="connsiteX3118" fmla="*/ 4235968 w 12027418"/>
              <a:gd name="connsiteY3118" fmla="*/ 1320800 h 2952750"/>
              <a:gd name="connsiteX3119" fmla="*/ 4337568 w 12027418"/>
              <a:gd name="connsiteY3119" fmla="*/ 1346200 h 2952750"/>
              <a:gd name="connsiteX3120" fmla="*/ 4286768 w 12027418"/>
              <a:gd name="connsiteY3120" fmla="*/ 1377950 h 2952750"/>
              <a:gd name="connsiteX3121" fmla="*/ 4312168 w 12027418"/>
              <a:gd name="connsiteY3121" fmla="*/ 1422400 h 2952750"/>
              <a:gd name="connsiteX3122" fmla="*/ 4337568 w 12027418"/>
              <a:gd name="connsiteY3122" fmla="*/ 1390650 h 2952750"/>
              <a:gd name="connsiteX3123" fmla="*/ 4350268 w 12027418"/>
              <a:gd name="connsiteY3123" fmla="*/ 1403350 h 2952750"/>
              <a:gd name="connsiteX3124" fmla="*/ 4280418 w 12027418"/>
              <a:gd name="connsiteY3124" fmla="*/ 1466850 h 2952750"/>
              <a:gd name="connsiteX3125" fmla="*/ 4274068 w 12027418"/>
              <a:gd name="connsiteY3125" fmla="*/ 1498600 h 2952750"/>
              <a:gd name="connsiteX3126" fmla="*/ 4089918 w 12027418"/>
              <a:gd name="connsiteY3126" fmla="*/ 1593850 h 2952750"/>
              <a:gd name="connsiteX3127" fmla="*/ 3943868 w 12027418"/>
              <a:gd name="connsiteY3127" fmla="*/ 1498600 h 2952750"/>
              <a:gd name="connsiteX3128" fmla="*/ 3943868 w 12027418"/>
              <a:gd name="connsiteY3128" fmla="*/ 1466850 h 2952750"/>
              <a:gd name="connsiteX3129" fmla="*/ 4051818 w 12027418"/>
              <a:gd name="connsiteY3129" fmla="*/ 1562100 h 2952750"/>
              <a:gd name="connsiteX3130" fmla="*/ 4089918 w 12027418"/>
              <a:gd name="connsiteY3130" fmla="*/ 1536700 h 2952750"/>
              <a:gd name="connsiteX3131" fmla="*/ 4039118 w 12027418"/>
              <a:gd name="connsiteY3131" fmla="*/ 1524000 h 2952750"/>
              <a:gd name="connsiteX3132" fmla="*/ 4159768 w 12027418"/>
              <a:gd name="connsiteY3132" fmla="*/ 1428750 h 2952750"/>
              <a:gd name="connsiteX3133" fmla="*/ 4077218 w 12027418"/>
              <a:gd name="connsiteY3133" fmla="*/ 1339850 h 2952750"/>
              <a:gd name="connsiteX3134" fmla="*/ 4026418 w 12027418"/>
              <a:gd name="connsiteY3134" fmla="*/ 1371600 h 2952750"/>
              <a:gd name="connsiteX3135" fmla="*/ 3981968 w 12027418"/>
              <a:gd name="connsiteY3135" fmla="*/ 1352550 h 2952750"/>
              <a:gd name="connsiteX3136" fmla="*/ 3962918 w 12027418"/>
              <a:gd name="connsiteY3136" fmla="*/ 1409700 h 2952750"/>
              <a:gd name="connsiteX3137" fmla="*/ 3931168 w 12027418"/>
              <a:gd name="connsiteY3137" fmla="*/ 1390650 h 2952750"/>
              <a:gd name="connsiteX3138" fmla="*/ 3950218 w 12027418"/>
              <a:gd name="connsiteY3138" fmla="*/ 1339850 h 2952750"/>
              <a:gd name="connsiteX3139" fmla="*/ 3988318 w 12027418"/>
              <a:gd name="connsiteY3139" fmla="*/ 1327150 h 2952750"/>
              <a:gd name="connsiteX3140" fmla="*/ 4020068 w 12027418"/>
              <a:gd name="connsiteY3140" fmla="*/ 1289050 h 2952750"/>
              <a:gd name="connsiteX3141" fmla="*/ 3950218 w 12027418"/>
              <a:gd name="connsiteY3141" fmla="*/ 1257300 h 2952750"/>
              <a:gd name="connsiteX3142" fmla="*/ 3950218 w 12027418"/>
              <a:gd name="connsiteY3142" fmla="*/ 1238250 h 2952750"/>
              <a:gd name="connsiteX3143" fmla="*/ 4051818 w 12027418"/>
              <a:gd name="connsiteY3143" fmla="*/ 1168400 h 2952750"/>
              <a:gd name="connsiteX3144" fmla="*/ 4216918 w 12027418"/>
              <a:gd name="connsiteY3144" fmla="*/ 1276350 h 2952750"/>
              <a:gd name="connsiteX3145" fmla="*/ 3715268 w 12027418"/>
              <a:gd name="connsiteY3145" fmla="*/ 1270000 h 2952750"/>
              <a:gd name="connsiteX3146" fmla="*/ 3613668 w 12027418"/>
              <a:gd name="connsiteY3146" fmla="*/ 1270000 h 2952750"/>
              <a:gd name="connsiteX3147" fmla="*/ 3683518 w 12027418"/>
              <a:gd name="connsiteY3147" fmla="*/ 1162050 h 2952750"/>
              <a:gd name="connsiteX3148" fmla="*/ 3715268 w 12027418"/>
              <a:gd name="connsiteY3148" fmla="*/ 1270000 h 2952750"/>
              <a:gd name="connsiteX3149" fmla="*/ 6782319 w 12027418"/>
              <a:gd name="connsiteY3149" fmla="*/ 1168400 h 2952750"/>
              <a:gd name="connsiteX3150" fmla="*/ 6795019 w 12027418"/>
              <a:gd name="connsiteY3150" fmla="*/ 1155700 h 2952750"/>
              <a:gd name="connsiteX3151" fmla="*/ 6782319 w 12027418"/>
              <a:gd name="connsiteY3151" fmla="*/ 1168400 h 2952750"/>
              <a:gd name="connsiteX3152" fmla="*/ 6953769 w 12027418"/>
              <a:gd name="connsiteY3152" fmla="*/ 1162050 h 2952750"/>
              <a:gd name="connsiteX3153" fmla="*/ 6960119 w 12027418"/>
              <a:gd name="connsiteY3153" fmla="*/ 1130300 h 2952750"/>
              <a:gd name="connsiteX3154" fmla="*/ 6953769 w 12027418"/>
              <a:gd name="connsiteY3154" fmla="*/ 1162050 h 2952750"/>
              <a:gd name="connsiteX3155" fmla="*/ 5258318 w 12027418"/>
              <a:gd name="connsiteY3155" fmla="*/ 1168400 h 2952750"/>
              <a:gd name="connsiteX3156" fmla="*/ 5258318 w 12027418"/>
              <a:gd name="connsiteY3156" fmla="*/ 1130300 h 2952750"/>
              <a:gd name="connsiteX3157" fmla="*/ 5258318 w 12027418"/>
              <a:gd name="connsiteY3157" fmla="*/ 1168400 h 2952750"/>
              <a:gd name="connsiteX3158" fmla="*/ 3264418 w 12027418"/>
              <a:gd name="connsiteY3158" fmla="*/ 1162050 h 2952750"/>
              <a:gd name="connsiteX3159" fmla="*/ 3232668 w 12027418"/>
              <a:gd name="connsiteY3159" fmla="*/ 1123950 h 2952750"/>
              <a:gd name="connsiteX3160" fmla="*/ 3264418 w 12027418"/>
              <a:gd name="connsiteY3160" fmla="*/ 1162050 h 2952750"/>
              <a:gd name="connsiteX3161" fmla="*/ 1200668 w 12027418"/>
              <a:gd name="connsiteY3161" fmla="*/ 1143000 h 2952750"/>
              <a:gd name="connsiteX3162" fmla="*/ 1200668 w 12027418"/>
              <a:gd name="connsiteY3162" fmla="*/ 1123950 h 2952750"/>
              <a:gd name="connsiteX3163" fmla="*/ 1200668 w 12027418"/>
              <a:gd name="connsiteY3163" fmla="*/ 1143000 h 2952750"/>
              <a:gd name="connsiteX3164" fmla="*/ 4553468 w 12027418"/>
              <a:gd name="connsiteY3164" fmla="*/ 1123950 h 2952750"/>
              <a:gd name="connsiteX3165" fmla="*/ 4496318 w 12027418"/>
              <a:gd name="connsiteY3165" fmla="*/ 1174750 h 2952750"/>
              <a:gd name="connsiteX3166" fmla="*/ 4521718 w 12027418"/>
              <a:gd name="connsiteY3166" fmla="*/ 1117600 h 2952750"/>
              <a:gd name="connsiteX3167" fmla="*/ 4553468 w 12027418"/>
              <a:gd name="connsiteY3167" fmla="*/ 1123950 h 2952750"/>
              <a:gd name="connsiteX3168" fmla="*/ 2375419 w 12027418"/>
              <a:gd name="connsiteY3168" fmla="*/ 1346200 h 2952750"/>
              <a:gd name="connsiteX3169" fmla="*/ 2223019 w 12027418"/>
              <a:gd name="connsiteY3169" fmla="*/ 1517650 h 2952750"/>
              <a:gd name="connsiteX3170" fmla="*/ 2210319 w 12027418"/>
              <a:gd name="connsiteY3170" fmla="*/ 1511300 h 2952750"/>
              <a:gd name="connsiteX3171" fmla="*/ 2242069 w 12027418"/>
              <a:gd name="connsiteY3171" fmla="*/ 1422400 h 2952750"/>
              <a:gd name="connsiteX3172" fmla="*/ 2153169 w 12027418"/>
              <a:gd name="connsiteY3172" fmla="*/ 1377950 h 2952750"/>
              <a:gd name="connsiteX3173" fmla="*/ 2108719 w 12027418"/>
              <a:gd name="connsiteY3173" fmla="*/ 1339850 h 2952750"/>
              <a:gd name="connsiteX3174" fmla="*/ 2083318 w 12027418"/>
              <a:gd name="connsiteY3174" fmla="*/ 1339850 h 2952750"/>
              <a:gd name="connsiteX3175" fmla="*/ 2076968 w 12027418"/>
              <a:gd name="connsiteY3175" fmla="*/ 1358900 h 2952750"/>
              <a:gd name="connsiteX3176" fmla="*/ 2096018 w 12027418"/>
              <a:gd name="connsiteY3176" fmla="*/ 1384300 h 2952750"/>
              <a:gd name="connsiteX3177" fmla="*/ 2019818 w 12027418"/>
              <a:gd name="connsiteY3177" fmla="*/ 1403350 h 2952750"/>
              <a:gd name="connsiteX3178" fmla="*/ 2000768 w 12027418"/>
              <a:gd name="connsiteY3178" fmla="*/ 1371600 h 2952750"/>
              <a:gd name="connsiteX3179" fmla="*/ 2102369 w 12027418"/>
              <a:gd name="connsiteY3179" fmla="*/ 1327150 h 2952750"/>
              <a:gd name="connsiteX3180" fmla="*/ 2165869 w 12027418"/>
              <a:gd name="connsiteY3180" fmla="*/ 1339850 h 2952750"/>
              <a:gd name="connsiteX3181" fmla="*/ 2216669 w 12027418"/>
              <a:gd name="connsiteY3181" fmla="*/ 1212850 h 2952750"/>
              <a:gd name="connsiteX3182" fmla="*/ 2191269 w 12027418"/>
              <a:gd name="connsiteY3182" fmla="*/ 1301750 h 2952750"/>
              <a:gd name="connsiteX3183" fmla="*/ 2191269 w 12027418"/>
              <a:gd name="connsiteY3183" fmla="*/ 1339850 h 2952750"/>
              <a:gd name="connsiteX3184" fmla="*/ 2261119 w 12027418"/>
              <a:gd name="connsiteY3184" fmla="*/ 1409700 h 2952750"/>
              <a:gd name="connsiteX3185" fmla="*/ 2394469 w 12027418"/>
              <a:gd name="connsiteY3185" fmla="*/ 1282700 h 2952750"/>
              <a:gd name="connsiteX3186" fmla="*/ 2419869 w 12027418"/>
              <a:gd name="connsiteY3186" fmla="*/ 1270000 h 2952750"/>
              <a:gd name="connsiteX3187" fmla="*/ 2597669 w 12027418"/>
              <a:gd name="connsiteY3187" fmla="*/ 1117600 h 2952750"/>
              <a:gd name="connsiteX3188" fmla="*/ 2375419 w 12027418"/>
              <a:gd name="connsiteY3188" fmla="*/ 1346200 h 2952750"/>
              <a:gd name="connsiteX3189" fmla="*/ 3213619 w 12027418"/>
              <a:gd name="connsiteY3189" fmla="*/ 1111250 h 2952750"/>
              <a:gd name="connsiteX3190" fmla="*/ 3175519 w 12027418"/>
              <a:gd name="connsiteY3190" fmla="*/ 1085850 h 2952750"/>
              <a:gd name="connsiteX3191" fmla="*/ 3213619 w 12027418"/>
              <a:gd name="connsiteY3191" fmla="*/ 1111250 h 2952750"/>
              <a:gd name="connsiteX3192" fmla="*/ 3080269 w 12027418"/>
              <a:gd name="connsiteY3192" fmla="*/ 1111250 h 2952750"/>
              <a:gd name="connsiteX3193" fmla="*/ 3169169 w 12027418"/>
              <a:gd name="connsiteY3193" fmla="*/ 1130300 h 2952750"/>
              <a:gd name="connsiteX3194" fmla="*/ 3073919 w 12027418"/>
              <a:gd name="connsiteY3194" fmla="*/ 1130300 h 2952750"/>
              <a:gd name="connsiteX3195" fmla="*/ 3023119 w 12027418"/>
              <a:gd name="connsiteY3195" fmla="*/ 1117600 h 2952750"/>
              <a:gd name="connsiteX3196" fmla="*/ 2864369 w 12027418"/>
              <a:gd name="connsiteY3196" fmla="*/ 1168400 h 2952750"/>
              <a:gd name="connsiteX3197" fmla="*/ 3042169 w 12027418"/>
              <a:gd name="connsiteY3197" fmla="*/ 1085850 h 2952750"/>
              <a:gd name="connsiteX3198" fmla="*/ 3080269 w 12027418"/>
              <a:gd name="connsiteY3198" fmla="*/ 1111250 h 2952750"/>
              <a:gd name="connsiteX3199" fmla="*/ 2311919 w 12027418"/>
              <a:gd name="connsiteY3199" fmla="*/ 1098550 h 2952750"/>
              <a:gd name="connsiteX3200" fmla="*/ 2299219 w 12027418"/>
              <a:gd name="connsiteY3200" fmla="*/ 1085850 h 2952750"/>
              <a:gd name="connsiteX3201" fmla="*/ 2311919 w 12027418"/>
              <a:gd name="connsiteY3201" fmla="*/ 1098550 h 2952750"/>
              <a:gd name="connsiteX3202" fmla="*/ 2083318 w 12027418"/>
              <a:gd name="connsiteY3202" fmla="*/ 1111250 h 2952750"/>
              <a:gd name="connsiteX3203" fmla="*/ 2057918 w 12027418"/>
              <a:gd name="connsiteY3203" fmla="*/ 1149350 h 2952750"/>
              <a:gd name="connsiteX3204" fmla="*/ 2076968 w 12027418"/>
              <a:gd name="connsiteY3204" fmla="*/ 1085850 h 2952750"/>
              <a:gd name="connsiteX3205" fmla="*/ 2083318 w 12027418"/>
              <a:gd name="connsiteY3205" fmla="*/ 1111250 h 2952750"/>
              <a:gd name="connsiteX3206" fmla="*/ 5188468 w 12027418"/>
              <a:gd name="connsiteY3206" fmla="*/ 1206500 h 2952750"/>
              <a:gd name="connsiteX3207" fmla="*/ 5080518 w 12027418"/>
              <a:gd name="connsiteY3207" fmla="*/ 1104900 h 2952750"/>
              <a:gd name="connsiteX3208" fmla="*/ 5105918 w 12027418"/>
              <a:gd name="connsiteY3208" fmla="*/ 1079500 h 2952750"/>
              <a:gd name="connsiteX3209" fmla="*/ 5188468 w 12027418"/>
              <a:gd name="connsiteY3209" fmla="*/ 1206500 h 2952750"/>
              <a:gd name="connsiteX3210" fmla="*/ 3156469 w 12027418"/>
              <a:gd name="connsiteY3210" fmla="*/ 1079500 h 2952750"/>
              <a:gd name="connsiteX3211" fmla="*/ 3131069 w 12027418"/>
              <a:gd name="connsiteY3211" fmla="*/ 1079500 h 2952750"/>
              <a:gd name="connsiteX3212" fmla="*/ 3156469 w 12027418"/>
              <a:gd name="connsiteY3212" fmla="*/ 1079500 h 2952750"/>
              <a:gd name="connsiteX3213" fmla="*/ 2934219 w 12027418"/>
              <a:gd name="connsiteY3213" fmla="*/ 1092200 h 2952750"/>
              <a:gd name="connsiteX3214" fmla="*/ 2940569 w 12027418"/>
              <a:gd name="connsiteY3214" fmla="*/ 1079500 h 2952750"/>
              <a:gd name="connsiteX3215" fmla="*/ 2934219 w 12027418"/>
              <a:gd name="connsiteY3215" fmla="*/ 1092200 h 2952750"/>
              <a:gd name="connsiteX3216" fmla="*/ 1143518 w 12027418"/>
              <a:gd name="connsiteY3216" fmla="*/ 1104900 h 2952750"/>
              <a:gd name="connsiteX3217" fmla="*/ 1118118 w 12027418"/>
              <a:gd name="connsiteY3217" fmla="*/ 1168400 h 2952750"/>
              <a:gd name="connsiteX3218" fmla="*/ 1130818 w 12027418"/>
              <a:gd name="connsiteY3218" fmla="*/ 1079500 h 2952750"/>
              <a:gd name="connsiteX3219" fmla="*/ 1143518 w 12027418"/>
              <a:gd name="connsiteY3219" fmla="*/ 1104900 h 2952750"/>
              <a:gd name="connsiteX3220" fmla="*/ 4191518 w 12027418"/>
              <a:gd name="connsiteY3220" fmla="*/ 1155700 h 2952750"/>
              <a:gd name="connsiteX3221" fmla="*/ 4083568 w 12027418"/>
              <a:gd name="connsiteY3221" fmla="*/ 1073150 h 2952750"/>
              <a:gd name="connsiteX3222" fmla="*/ 4191518 w 12027418"/>
              <a:gd name="connsiteY3222" fmla="*/ 1155700 h 2952750"/>
              <a:gd name="connsiteX3223" fmla="*/ 5461518 w 12027418"/>
              <a:gd name="connsiteY3223" fmla="*/ 1174750 h 2952750"/>
              <a:gd name="connsiteX3224" fmla="*/ 5455168 w 12027418"/>
              <a:gd name="connsiteY3224" fmla="*/ 1238250 h 2952750"/>
              <a:gd name="connsiteX3225" fmla="*/ 5436118 w 12027418"/>
              <a:gd name="connsiteY3225" fmla="*/ 1238250 h 2952750"/>
              <a:gd name="connsiteX3226" fmla="*/ 5378968 w 12027418"/>
              <a:gd name="connsiteY3226" fmla="*/ 1066800 h 2952750"/>
              <a:gd name="connsiteX3227" fmla="*/ 5461518 w 12027418"/>
              <a:gd name="connsiteY3227" fmla="*/ 1174750 h 2952750"/>
              <a:gd name="connsiteX3228" fmla="*/ 1245118 w 12027418"/>
              <a:gd name="connsiteY3228" fmla="*/ 1111250 h 2952750"/>
              <a:gd name="connsiteX3229" fmla="*/ 1219718 w 12027418"/>
              <a:gd name="connsiteY3229" fmla="*/ 1117600 h 2952750"/>
              <a:gd name="connsiteX3230" fmla="*/ 1219718 w 12027418"/>
              <a:gd name="connsiteY3230" fmla="*/ 1098550 h 2952750"/>
              <a:gd name="connsiteX3231" fmla="*/ 1251468 w 12027418"/>
              <a:gd name="connsiteY3231" fmla="*/ 1073150 h 2952750"/>
              <a:gd name="connsiteX3232" fmla="*/ 1245118 w 12027418"/>
              <a:gd name="connsiteY3232" fmla="*/ 1111250 h 2952750"/>
              <a:gd name="connsiteX3233" fmla="*/ 3315218 w 12027418"/>
              <a:gd name="connsiteY3233" fmla="*/ 1060450 h 2952750"/>
              <a:gd name="connsiteX3234" fmla="*/ 3296168 w 12027418"/>
              <a:gd name="connsiteY3234" fmla="*/ 1085850 h 2952750"/>
              <a:gd name="connsiteX3235" fmla="*/ 3302518 w 12027418"/>
              <a:gd name="connsiteY3235" fmla="*/ 1054100 h 2952750"/>
              <a:gd name="connsiteX3236" fmla="*/ 3315218 w 12027418"/>
              <a:gd name="connsiteY3236" fmla="*/ 1060450 h 2952750"/>
              <a:gd name="connsiteX3237" fmla="*/ 2159519 w 12027418"/>
              <a:gd name="connsiteY3237" fmla="*/ 1079500 h 2952750"/>
              <a:gd name="connsiteX3238" fmla="*/ 2165869 w 12027418"/>
              <a:gd name="connsiteY3238" fmla="*/ 1054100 h 2952750"/>
              <a:gd name="connsiteX3239" fmla="*/ 2159519 w 12027418"/>
              <a:gd name="connsiteY3239" fmla="*/ 1079500 h 2952750"/>
              <a:gd name="connsiteX3240" fmla="*/ 1187968 w 12027418"/>
              <a:gd name="connsiteY3240" fmla="*/ 1104900 h 2952750"/>
              <a:gd name="connsiteX3241" fmla="*/ 1156218 w 12027418"/>
              <a:gd name="connsiteY3241" fmla="*/ 1047750 h 2952750"/>
              <a:gd name="connsiteX3242" fmla="*/ 1187968 w 12027418"/>
              <a:gd name="connsiteY3242" fmla="*/ 1104900 h 2952750"/>
              <a:gd name="connsiteX3243" fmla="*/ 2121419 w 12027418"/>
              <a:gd name="connsiteY3243" fmla="*/ 1079500 h 2952750"/>
              <a:gd name="connsiteX3244" fmla="*/ 2121419 w 12027418"/>
              <a:gd name="connsiteY3244" fmla="*/ 1035050 h 2952750"/>
              <a:gd name="connsiteX3245" fmla="*/ 2121419 w 12027418"/>
              <a:gd name="connsiteY3245" fmla="*/ 1079500 h 2952750"/>
              <a:gd name="connsiteX3246" fmla="*/ 5251968 w 12027418"/>
              <a:gd name="connsiteY3246" fmla="*/ 1111250 h 2952750"/>
              <a:gd name="connsiteX3247" fmla="*/ 5220218 w 12027418"/>
              <a:gd name="connsiteY3247" fmla="*/ 1028700 h 2952750"/>
              <a:gd name="connsiteX3248" fmla="*/ 5251968 w 12027418"/>
              <a:gd name="connsiteY3248" fmla="*/ 1111250 h 2952750"/>
              <a:gd name="connsiteX3249" fmla="*/ 5372618 w 12027418"/>
              <a:gd name="connsiteY3249" fmla="*/ 1054100 h 2952750"/>
              <a:gd name="connsiteX3250" fmla="*/ 5372618 w 12027418"/>
              <a:gd name="connsiteY3250" fmla="*/ 1009650 h 2952750"/>
              <a:gd name="connsiteX3251" fmla="*/ 5372618 w 12027418"/>
              <a:gd name="connsiteY3251" fmla="*/ 1054100 h 2952750"/>
              <a:gd name="connsiteX3252" fmla="*/ 3239018 w 12027418"/>
              <a:gd name="connsiteY3252" fmla="*/ 1028700 h 2952750"/>
              <a:gd name="connsiteX3253" fmla="*/ 3207269 w 12027418"/>
              <a:gd name="connsiteY3253" fmla="*/ 1028700 h 2952750"/>
              <a:gd name="connsiteX3254" fmla="*/ 3207269 w 12027418"/>
              <a:gd name="connsiteY3254" fmla="*/ 1009650 h 2952750"/>
              <a:gd name="connsiteX3255" fmla="*/ 3239018 w 12027418"/>
              <a:gd name="connsiteY3255" fmla="*/ 1028700 h 2952750"/>
              <a:gd name="connsiteX3256" fmla="*/ 3454918 w 12027418"/>
              <a:gd name="connsiteY3256" fmla="*/ 1085850 h 2952750"/>
              <a:gd name="connsiteX3257" fmla="*/ 3435868 w 12027418"/>
              <a:gd name="connsiteY3257" fmla="*/ 1079500 h 2952750"/>
              <a:gd name="connsiteX3258" fmla="*/ 3505718 w 12027418"/>
              <a:gd name="connsiteY3258" fmla="*/ 996950 h 2952750"/>
              <a:gd name="connsiteX3259" fmla="*/ 3518418 w 12027418"/>
              <a:gd name="connsiteY3259" fmla="*/ 996950 h 2952750"/>
              <a:gd name="connsiteX3260" fmla="*/ 3454918 w 12027418"/>
              <a:gd name="connsiteY3260" fmla="*/ 1085850 h 2952750"/>
              <a:gd name="connsiteX3261" fmla="*/ 3556518 w 12027418"/>
              <a:gd name="connsiteY3261" fmla="*/ 977900 h 2952750"/>
              <a:gd name="connsiteX3262" fmla="*/ 3531118 w 12027418"/>
              <a:gd name="connsiteY3262" fmla="*/ 984250 h 2952750"/>
              <a:gd name="connsiteX3263" fmla="*/ 3537468 w 12027418"/>
              <a:gd name="connsiteY3263" fmla="*/ 971550 h 2952750"/>
              <a:gd name="connsiteX3264" fmla="*/ 3556518 w 12027418"/>
              <a:gd name="connsiteY3264" fmla="*/ 977900 h 2952750"/>
              <a:gd name="connsiteX3265" fmla="*/ 3550168 w 12027418"/>
              <a:gd name="connsiteY3265" fmla="*/ 933450 h 2952750"/>
              <a:gd name="connsiteX3266" fmla="*/ 3562868 w 12027418"/>
              <a:gd name="connsiteY3266" fmla="*/ 927100 h 2952750"/>
              <a:gd name="connsiteX3267" fmla="*/ 3550168 w 12027418"/>
              <a:gd name="connsiteY3267" fmla="*/ 933450 h 2952750"/>
              <a:gd name="connsiteX3268" fmla="*/ 1181618 w 12027418"/>
              <a:gd name="connsiteY3268" fmla="*/ 920750 h 2952750"/>
              <a:gd name="connsiteX3269" fmla="*/ 1162568 w 12027418"/>
              <a:gd name="connsiteY3269" fmla="*/ 920750 h 2952750"/>
              <a:gd name="connsiteX3270" fmla="*/ 1156218 w 12027418"/>
              <a:gd name="connsiteY3270" fmla="*/ 933450 h 2952750"/>
              <a:gd name="connsiteX3271" fmla="*/ 1207018 w 12027418"/>
              <a:gd name="connsiteY3271" fmla="*/ 1041400 h 2952750"/>
              <a:gd name="connsiteX3272" fmla="*/ 1137168 w 12027418"/>
              <a:gd name="connsiteY3272" fmla="*/ 1009650 h 2952750"/>
              <a:gd name="connsiteX3273" fmla="*/ 1029218 w 12027418"/>
              <a:gd name="connsiteY3273" fmla="*/ 1257300 h 2952750"/>
              <a:gd name="connsiteX3274" fmla="*/ 997468 w 12027418"/>
              <a:gd name="connsiteY3274" fmla="*/ 1193800 h 2952750"/>
              <a:gd name="connsiteX3275" fmla="*/ 1130818 w 12027418"/>
              <a:gd name="connsiteY3275" fmla="*/ 920750 h 2952750"/>
              <a:gd name="connsiteX3276" fmla="*/ 1156218 w 12027418"/>
              <a:gd name="connsiteY3276" fmla="*/ 914400 h 2952750"/>
              <a:gd name="connsiteX3277" fmla="*/ 1181618 w 12027418"/>
              <a:gd name="connsiteY3277" fmla="*/ 920750 h 2952750"/>
              <a:gd name="connsiteX3278" fmla="*/ 6922019 w 12027418"/>
              <a:gd name="connsiteY3278" fmla="*/ 996950 h 2952750"/>
              <a:gd name="connsiteX3279" fmla="*/ 6922019 w 12027418"/>
              <a:gd name="connsiteY3279" fmla="*/ 1016000 h 2952750"/>
              <a:gd name="connsiteX3280" fmla="*/ 6883919 w 12027418"/>
              <a:gd name="connsiteY3280" fmla="*/ 1003300 h 2952750"/>
              <a:gd name="connsiteX3281" fmla="*/ 6807719 w 12027418"/>
              <a:gd name="connsiteY3281" fmla="*/ 1066800 h 2952750"/>
              <a:gd name="connsiteX3282" fmla="*/ 6883919 w 12027418"/>
              <a:gd name="connsiteY3282" fmla="*/ 1022350 h 2952750"/>
              <a:gd name="connsiteX3283" fmla="*/ 6953769 w 12027418"/>
              <a:gd name="connsiteY3283" fmla="*/ 1092200 h 2952750"/>
              <a:gd name="connsiteX3284" fmla="*/ 6934719 w 12027418"/>
              <a:gd name="connsiteY3284" fmla="*/ 1130300 h 2952750"/>
              <a:gd name="connsiteX3285" fmla="*/ 6858519 w 12027418"/>
              <a:gd name="connsiteY3285" fmla="*/ 1047750 h 2952750"/>
              <a:gd name="connsiteX3286" fmla="*/ 6820419 w 12027418"/>
              <a:gd name="connsiteY3286" fmla="*/ 1092200 h 2952750"/>
              <a:gd name="connsiteX3287" fmla="*/ 6839469 w 12027418"/>
              <a:gd name="connsiteY3287" fmla="*/ 1130300 h 2952750"/>
              <a:gd name="connsiteX3288" fmla="*/ 6820419 w 12027418"/>
              <a:gd name="connsiteY3288" fmla="*/ 1143000 h 2952750"/>
              <a:gd name="connsiteX3289" fmla="*/ 6807719 w 12027418"/>
              <a:gd name="connsiteY3289" fmla="*/ 1117600 h 2952750"/>
              <a:gd name="connsiteX3290" fmla="*/ 6795019 w 12027418"/>
              <a:gd name="connsiteY3290" fmla="*/ 1143000 h 2952750"/>
              <a:gd name="connsiteX3291" fmla="*/ 6807719 w 12027418"/>
              <a:gd name="connsiteY3291" fmla="*/ 1162050 h 2952750"/>
              <a:gd name="connsiteX3292" fmla="*/ 6775969 w 12027418"/>
              <a:gd name="connsiteY3292" fmla="*/ 1212850 h 2952750"/>
              <a:gd name="connsiteX3293" fmla="*/ 6775969 w 12027418"/>
              <a:gd name="connsiteY3293" fmla="*/ 1174750 h 2952750"/>
              <a:gd name="connsiteX3294" fmla="*/ 6699769 w 12027418"/>
              <a:gd name="connsiteY3294" fmla="*/ 1098550 h 2952750"/>
              <a:gd name="connsiteX3295" fmla="*/ 6661669 w 12027418"/>
              <a:gd name="connsiteY3295" fmla="*/ 1009650 h 2952750"/>
              <a:gd name="connsiteX3296" fmla="*/ 6655319 w 12027418"/>
              <a:gd name="connsiteY3296" fmla="*/ 1035050 h 2952750"/>
              <a:gd name="connsiteX3297" fmla="*/ 6706119 w 12027418"/>
              <a:gd name="connsiteY3297" fmla="*/ 1174750 h 2952750"/>
              <a:gd name="connsiteX3298" fmla="*/ 6642619 w 12027418"/>
              <a:gd name="connsiteY3298" fmla="*/ 1009650 h 2952750"/>
              <a:gd name="connsiteX3299" fmla="*/ 6693419 w 12027418"/>
              <a:gd name="connsiteY3299" fmla="*/ 958850 h 2952750"/>
              <a:gd name="connsiteX3300" fmla="*/ 6839469 w 12027418"/>
              <a:gd name="connsiteY3300" fmla="*/ 895350 h 2952750"/>
              <a:gd name="connsiteX3301" fmla="*/ 6922019 w 12027418"/>
              <a:gd name="connsiteY3301" fmla="*/ 996950 h 2952750"/>
              <a:gd name="connsiteX3302" fmla="*/ 5531368 w 12027418"/>
              <a:gd name="connsiteY3302" fmla="*/ 1041400 h 2952750"/>
              <a:gd name="connsiteX3303" fmla="*/ 5563118 w 12027418"/>
              <a:gd name="connsiteY3303" fmla="*/ 1009650 h 2952750"/>
              <a:gd name="connsiteX3304" fmla="*/ 5556768 w 12027418"/>
              <a:gd name="connsiteY3304" fmla="*/ 1022350 h 2952750"/>
              <a:gd name="connsiteX3305" fmla="*/ 5582168 w 12027418"/>
              <a:gd name="connsiteY3305" fmla="*/ 1060450 h 2952750"/>
              <a:gd name="connsiteX3306" fmla="*/ 5525018 w 12027418"/>
              <a:gd name="connsiteY3306" fmla="*/ 1073150 h 2952750"/>
              <a:gd name="connsiteX3307" fmla="*/ 5474218 w 12027418"/>
              <a:gd name="connsiteY3307" fmla="*/ 1009650 h 2952750"/>
              <a:gd name="connsiteX3308" fmla="*/ 5410718 w 12027418"/>
              <a:gd name="connsiteY3308" fmla="*/ 984250 h 2952750"/>
              <a:gd name="connsiteX3309" fmla="*/ 5359918 w 12027418"/>
              <a:gd name="connsiteY3309" fmla="*/ 920750 h 2952750"/>
              <a:gd name="connsiteX3310" fmla="*/ 5385318 w 12027418"/>
              <a:gd name="connsiteY3310" fmla="*/ 889000 h 2952750"/>
              <a:gd name="connsiteX3311" fmla="*/ 5531368 w 12027418"/>
              <a:gd name="connsiteY3311" fmla="*/ 1041400 h 2952750"/>
              <a:gd name="connsiteX3312" fmla="*/ 5518668 w 12027418"/>
              <a:gd name="connsiteY3312" fmla="*/ 787400 h 2952750"/>
              <a:gd name="connsiteX3313" fmla="*/ 5455168 w 12027418"/>
              <a:gd name="connsiteY3313" fmla="*/ 742950 h 2952750"/>
              <a:gd name="connsiteX3314" fmla="*/ 5518668 w 12027418"/>
              <a:gd name="connsiteY3314" fmla="*/ 787400 h 2952750"/>
              <a:gd name="connsiteX3315" fmla="*/ 5556768 w 12027418"/>
              <a:gd name="connsiteY3315" fmla="*/ 882650 h 2952750"/>
              <a:gd name="connsiteX3316" fmla="*/ 5582168 w 12027418"/>
              <a:gd name="connsiteY3316" fmla="*/ 844550 h 2952750"/>
              <a:gd name="connsiteX3317" fmla="*/ 5582168 w 12027418"/>
              <a:gd name="connsiteY3317" fmla="*/ 876300 h 2952750"/>
              <a:gd name="connsiteX3318" fmla="*/ 5563118 w 12027418"/>
              <a:gd name="connsiteY3318" fmla="*/ 939800 h 2952750"/>
              <a:gd name="connsiteX3319" fmla="*/ 5594868 w 12027418"/>
              <a:gd name="connsiteY3319" fmla="*/ 977900 h 2952750"/>
              <a:gd name="connsiteX3320" fmla="*/ 5569468 w 12027418"/>
              <a:gd name="connsiteY3320" fmla="*/ 984250 h 2952750"/>
              <a:gd name="connsiteX3321" fmla="*/ 5563118 w 12027418"/>
              <a:gd name="connsiteY3321" fmla="*/ 952500 h 2952750"/>
              <a:gd name="connsiteX3322" fmla="*/ 5544068 w 12027418"/>
              <a:gd name="connsiteY3322" fmla="*/ 996950 h 2952750"/>
              <a:gd name="connsiteX3323" fmla="*/ 5531368 w 12027418"/>
              <a:gd name="connsiteY3323" fmla="*/ 914400 h 2952750"/>
              <a:gd name="connsiteX3324" fmla="*/ 5486918 w 12027418"/>
              <a:gd name="connsiteY3324" fmla="*/ 977900 h 2952750"/>
              <a:gd name="connsiteX3325" fmla="*/ 5404368 w 12027418"/>
              <a:gd name="connsiteY3325" fmla="*/ 863600 h 2952750"/>
              <a:gd name="connsiteX3326" fmla="*/ 5315468 w 12027418"/>
              <a:gd name="connsiteY3326" fmla="*/ 920750 h 2952750"/>
              <a:gd name="connsiteX3327" fmla="*/ 5296418 w 12027418"/>
              <a:gd name="connsiteY3327" fmla="*/ 895350 h 2952750"/>
              <a:gd name="connsiteX3328" fmla="*/ 5359918 w 12027418"/>
              <a:gd name="connsiteY3328" fmla="*/ 736600 h 2952750"/>
              <a:gd name="connsiteX3329" fmla="*/ 5556768 w 12027418"/>
              <a:gd name="connsiteY3329" fmla="*/ 882650 h 2952750"/>
              <a:gd name="connsiteX3330" fmla="*/ 3702568 w 12027418"/>
              <a:gd name="connsiteY3330" fmla="*/ 838200 h 2952750"/>
              <a:gd name="connsiteX3331" fmla="*/ 3670818 w 12027418"/>
              <a:gd name="connsiteY3331" fmla="*/ 1041400 h 2952750"/>
              <a:gd name="connsiteX3332" fmla="*/ 3689868 w 12027418"/>
              <a:gd name="connsiteY3332" fmla="*/ 1104900 h 2952750"/>
              <a:gd name="connsiteX3333" fmla="*/ 3518418 w 12027418"/>
              <a:gd name="connsiteY3333" fmla="*/ 1257300 h 2952750"/>
              <a:gd name="connsiteX3334" fmla="*/ 3550168 w 12027418"/>
              <a:gd name="connsiteY3334" fmla="*/ 1295400 h 2952750"/>
              <a:gd name="connsiteX3335" fmla="*/ 3581918 w 12027418"/>
              <a:gd name="connsiteY3335" fmla="*/ 1282700 h 2952750"/>
              <a:gd name="connsiteX3336" fmla="*/ 3493018 w 12027418"/>
              <a:gd name="connsiteY3336" fmla="*/ 1416050 h 2952750"/>
              <a:gd name="connsiteX3337" fmla="*/ 3435868 w 12027418"/>
              <a:gd name="connsiteY3337" fmla="*/ 1574800 h 2952750"/>
              <a:gd name="connsiteX3338" fmla="*/ 3410468 w 12027418"/>
              <a:gd name="connsiteY3338" fmla="*/ 1549400 h 2952750"/>
              <a:gd name="connsiteX3339" fmla="*/ 3378718 w 12027418"/>
              <a:gd name="connsiteY3339" fmla="*/ 1422400 h 2952750"/>
              <a:gd name="connsiteX3340" fmla="*/ 3334268 w 12027418"/>
              <a:gd name="connsiteY3340" fmla="*/ 1295400 h 2952750"/>
              <a:gd name="connsiteX3341" fmla="*/ 3410468 w 12027418"/>
              <a:gd name="connsiteY3341" fmla="*/ 1066800 h 2952750"/>
              <a:gd name="connsiteX3342" fmla="*/ 3391418 w 12027418"/>
              <a:gd name="connsiteY3342" fmla="*/ 1041400 h 2952750"/>
              <a:gd name="connsiteX3343" fmla="*/ 3391418 w 12027418"/>
              <a:gd name="connsiteY3343" fmla="*/ 882650 h 2952750"/>
              <a:gd name="connsiteX3344" fmla="*/ 3537468 w 12027418"/>
              <a:gd name="connsiteY3344" fmla="*/ 730250 h 2952750"/>
              <a:gd name="connsiteX3345" fmla="*/ 3702568 w 12027418"/>
              <a:gd name="connsiteY3345" fmla="*/ 838200 h 2952750"/>
              <a:gd name="connsiteX3346" fmla="*/ 3581918 w 12027418"/>
              <a:gd name="connsiteY3346" fmla="*/ 590550 h 2952750"/>
              <a:gd name="connsiteX3347" fmla="*/ 3658118 w 12027418"/>
              <a:gd name="connsiteY3347" fmla="*/ 628650 h 2952750"/>
              <a:gd name="connsiteX3348" fmla="*/ 3626368 w 12027418"/>
              <a:gd name="connsiteY3348" fmla="*/ 679450 h 2952750"/>
              <a:gd name="connsiteX3349" fmla="*/ 3556518 w 12027418"/>
              <a:gd name="connsiteY3349" fmla="*/ 660400 h 2952750"/>
              <a:gd name="connsiteX3350" fmla="*/ 3581918 w 12027418"/>
              <a:gd name="connsiteY3350" fmla="*/ 615950 h 2952750"/>
              <a:gd name="connsiteX3351" fmla="*/ 3543818 w 12027418"/>
              <a:gd name="connsiteY3351" fmla="*/ 609600 h 2952750"/>
              <a:gd name="connsiteX3352" fmla="*/ 3543818 w 12027418"/>
              <a:gd name="connsiteY3352" fmla="*/ 590550 h 2952750"/>
              <a:gd name="connsiteX3353" fmla="*/ 3581918 w 12027418"/>
              <a:gd name="connsiteY3353" fmla="*/ 590550 h 2952750"/>
              <a:gd name="connsiteX3354" fmla="*/ 3835918 w 12027418"/>
              <a:gd name="connsiteY3354" fmla="*/ 279400 h 2952750"/>
              <a:gd name="connsiteX3355" fmla="*/ 3823218 w 12027418"/>
              <a:gd name="connsiteY3355" fmla="*/ 317500 h 2952750"/>
              <a:gd name="connsiteX3356" fmla="*/ 3804168 w 12027418"/>
              <a:gd name="connsiteY3356" fmla="*/ 406400 h 2952750"/>
              <a:gd name="connsiteX3357" fmla="*/ 3702568 w 12027418"/>
              <a:gd name="connsiteY3357" fmla="*/ 533400 h 2952750"/>
              <a:gd name="connsiteX3358" fmla="*/ 3689868 w 12027418"/>
              <a:gd name="connsiteY3358" fmla="*/ 698500 h 2952750"/>
              <a:gd name="connsiteX3359" fmla="*/ 3734318 w 12027418"/>
              <a:gd name="connsiteY3359" fmla="*/ 844550 h 2952750"/>
              <a:gd name="connsiteX3360" fmla="*/ 3696218 w 12027418"/>
              <a:gd name="connsiteY3360" fmla="*/ 1085850 h 2952750"/>
              <a:gd name="connsiteX3361" fmla="*/ 3766068 w 12027418"/>
              <a:gd name="connsiteY3361" fmla="*/ 1263650 h 2952750"/>
              <a:gd name="connsiteX3362" fmla="*/ 3753368 w 12027418"/>
              <a:gd name="connsiteY3362" fmla="*/ 1314450 h 2952750"/>
              <a:gd name="connsiteX3363" fmla="*/ 3943868 w 12027418"/>
              <a:gd name="connsiteY3363" fmla="*/ 1536700 h 2952750"/>
              <a:gd name="connsiteX3364" fmla="*/ 3899418 w 12027418"/>
              <a:gd name="connsiteY3364" fmla="*/ 1416050 h 2952750"/>
              <a:gd name="connsiteX3365" fmla="*/ 3899418 w 12027418"/>
              <a:gd name="connsiteY3365" fmla="*/ 1238250 h 2952750"/>
              <a:gd name="connsiteX3366" fmla="*/ 3823218 w 12027418"/>
              <a:gd name="connsiteY3366" fmla="*/ 1136650 h 2952750"/>
              <a:gd name="connsiteX3367" fmla="*/ 3988318 w 12027418"/>
              <a:gd name="connsiteY3367" fmla="*/ 1022350 h 2952750"/>
              <a:gd name="connsiteX3368" fmla="*/ 4064518 w 12027418"/>
              <a:gd name="connsiteY3368" fmla="*/ 1060450 h 2952750"/>
              <a:gd name="connsiteX3369" fmla="*/ 4172468 w 12027418"/>
              <a:gd name="connsiteY3369" fmla="*/ 1028700 h 2952750"/>
              <a:gd name="connsiteX3370" fmla="*/ 4175262 w 12027418"/>
              <a:gd name="connsiteY3370" fmla="*/ 1032256 h 2952750"/>
              <a:gd name="connsiteX3371" fmla="*/ 4172468 w 12027418"/>
              <a:gd name="connsiteY3371" fmla="*/ 1047750 h 2952750"/>
              <a:gd name="connsiteX3372" fmla="*/ 4223268 w 12027418"/>
              <a:gd name="connsiteY3372" fmla="*/ 1085850 h 2952750"/>
              <a:gd name="connsiteX3373" fmla="*/ 4255018 w 12027418"/>
              <a:gd name="connsiteY3373" fmla="*/ 1079500 h 2952750"/>
              <a:gd name="connsiteX3374" fmla="*/ 4210568 w 12027418"/>
              <a:gd name="connsiteY3374" fmla="*/ 1041400 h 2952750"/>
              <a:gd name="connsiteX3375" fmla="*/ 4337568 w 12027418"/>
              <a:gd name="connsiteY3375" fmla="*/ 1143000 h 2952750"/>
              <a:gd name="connsiteX3376" fmla="*/ 4248668 w 12027418"/>
              <a:gd name="connsiteY3376" fmla="*/ 1098550 h 2952750"/>
              <a:gd name="connsiteX3377" fmla="*/ 4223268 w 12027418"/>
              <a:gd name="connsiteY3377" fmla="*/ 1104900 h 2952750"/>
              <a:gd name="connsiteX3378" fmla="*/ 4299468 w 12027418"/>
              <a:gd name="connsiteY3378" fmla="*/ 1136650 h 2952750"/>
              <a:gd name="connsiteX3379" fmla="*/ 4343918 w 12027418"/>
              <a:gd name="connsiteY3379" fmla="*/ 1200150 h 2952750"/>
              <a:gd name="connsiteX3380" fmla="*/ 4362968 w 12027418"/>
              <a:gd name="connsiteY3380" fmla="*/ 1187450 h 2952750"/>
              <a:gd name="connsiteX3381" fmla="*/ 4350268 w 12027418"/>
              <a:gd name="connsiteY3381" fmla="*/ 1149350 h 2952750"/>
              <a:gd name="connsiteX3382" fmla="*/ 4407418 w 12027418"/>
              <a:gd name="connsiteY3382" fmla="*/ 1187450 h 2952750"/>
              <a:gd name="connsiteX3383" fmla="*/ 4477268 w 12027418"/>
              <a:gd name="connsiteY3383" fmla="*/ 1143000 h 2952750"/>
              <a:gd name="connsiteX3384" fmla="*/ 4470918 w 12027418"/>
              <a:gd name="connsiteY3384" fmla="*/ 1193800 h 2952750"/>
              <a:gd name="connsiteX3385" fmla="*/ 4591568 w 12027418"/>
              <a:gd name="connsiteY3385" fmla="*/ 1212850 h 2952750"/>
              <a:gd name="connsiteX3386" fmla="*/ 4686818 w 12027418"/>
              <a:gd name="connsiteY3386" fmla="*/ 1282700 h 2952750"/>
              <a:gd name="connsiteX3387" fmla="*/ 4693168 w 12027418"/>
              <a:gd name="connsiteY3387" fmla="*/ 1270000 h 2952750"/>
              <a:gd name="connsiteX3388" fmla="*/ 4585218 w 12027418"/>
              <a:gd name="connsiteY3388" fmla="*/ 1174750 h 2952750"/>
              <a:gd name="connsiteX3389" fmla="*/ 4585218 w 12027418"/>
              <a:gd name="connsiteY3389" fmla="*/ 1149350 h 2952750"/>
              <a:gd name="connsiteX3390" fmla="*/ 4623318 w 12027418"/>
              <a:gd name="connsiteY3390" fmla="*/ 1174750 h 2952750"/>
              <a:gd name="connsiteX3391" fmla="*/ 4699518 w 12027418"/>
              <a:gd name="connsiteY3391" fmla="*/ 1238250 h 2952750"/>
              <a:gd name="connsiteX3392" fmla="*/ 4788418 w 12027418"/>
              <a:gd name="connsiteY3392" fmla="*/ 1479550 h 2952750"/>
              <a:gd name="connsiteX3393" fmla="*/ 4699518 w 12027418"/>
              <a:gd name="connsiteY3393" fmla="*/ 1644650 h 2952750"/>
              <a:gd name="connsiteX3394" fmla="*/ 4775718 w 12027418"/>
              <a:gd name="connsiteY3394" fmla="*/ 1701800 h 2952750"/>
              <a:gd name="connsiteX3395" fmla="*/ 4845568 w 12027418"/>
              <a:gd name="connsiteY3395" fmla="*/ 1708150 h 2952750"/>
              <a:gd name="connsiteX3396" fmla="*/ 4864618 w 12027418"/>
              <a:gd name="connsiteY3396" fmla="*/ 1778000 h 2952750"/>
              <a:gd name="connsiteX3397" fmla="*/ 4883668 w 12027418"/>
              <a:gd name="connsiteY3397" fmla="*/ 1765300 h 2952750"/>
              <a:gd name="connsiteX3398" fmla="*/ 4909068 w 12027418"/>
              <a:gd name="connsiteY3398" fmla="*/ 1803400 h 2952750"/>
              <a:gd name="connsiteX3399" fmla="*/ 5099568 w 12027418"/>
              <a:gd name="connsiteY3399" fmla="*/ 1860550 h 2952750"/>
              <a:gd name="connsiteX3400" fmla="*/ 5131318 w 12027418"/>
              <a:gd name="connsiteY3400" fmla="*/ 1847850 h 2952750"/>
              <a:gd name="connsiteX3401" fmla="*/ 5048768 w 12027418"/>
              <a:gd name="connsiteY3401" fmla="*/ 1784350 h 2952750"/>
              <a:gd name="connsiteX3402" fmla="*/ 5074168 w 12027418"/>
              <a:gd name="connsiteY3402" fmla="*/ 1778000 h 2952750"/>
              <a:gd name="connsiteX3403" fmla="*/ 5175768 w 12027418"/>
              <a:gd name="connsiteY3403" fmla="*/ 1803400 h 2952750"/>
              <a:gd name="connsiteX3404" fmla="*/ 5207518 w 12027418"/>
              <a:gd name="connsiteY3404" fmla="*/ 1797050 h 2952750"/>
              <a:gd name="connsiteX3405" fmla="*/ 5055118 w 12027418"/>
              <a:gd name="connsiteY3405" fmla="*/ 1752600 h 2952750"/>
              <a:gd name="connsiteX3406" fmla="*/ 5036068 w 12027418"/>
              <a:gd name="connsiteY3406" fmla="*/ 1720850 h 2952750"/>
              <a:gd name="connsiteX3407" fmla="*/ 5036068 w 12027418"/>
              <a:gd name="connsiteY3407" fmla="*/ 1593850 h 2952750"/>
              <a:gd name="connsiteX3408" fmla="*/ 5023368 w 12027418"/>
              <a:gd name="connsiteY3408" fmla="*/ 1536700 h 2952750"/>
              <a:gd name="connsiteX3409" fmla="*/ 5004318 w 12027418"/>
              <a:gd name="connsiteY3409" fmla="*/ 1524000 h 2952750"/>
              <a:gd name="connsiteX3410" fmla="*/ 4991618 w 12027418"/>
              <a:gd name="connsiteY3410" fmla="*/ 1498600 h 2952750"/>
              <a:gd name="connsiteX3411" fmla="*/ 4966218 w 12027418"/>
              <a:gd name="connsiteY3411" fmla="*/ 1492250 h 2952750"/>
              <a:gd name="connsiteX3412" fmla="*/ 5061468 w 12027418"/>
              <a:gd name="connsiteY3412" fmla="*/ 1409700 h 2952750"/>
              <a:gd name="connsiteX3413" fmla="*/ 5029718 w 12027418"/>
              <a:gd name="connsiteY3413" fmla="*/ 1435100 h 2952750"/>
              <a:gd name="connsiteX3414" fmla="*/ 4978918 w 12027418"/>
              <a:gd name="connsiteY3414" fmla="*/ 1454150 h 2952750"/>
              <a:gd name="connsiteX3415" fmla="*/ 4921768 w 12027418"/>
              <a:gd name="connsiteY3415" fmla="*/ 1339850 h 2952750"/>
              <a:gd name="connsiteX3416" fmla="*/ 4909068 w 12027418"/>
              <a:gd name="connsiteY3416" fmla="*/ 1327150 h 2952750"/>
              <a:gd name="connsiteX3417" fmla="*/ 4902718 w 12027418"/>
              <a:gd name="connsiteY3417" fmla="*/ 1289050 h 2952750"/>
              <a:gd name="connsiteX3418" fmla="*/ 4858268 w 12027418"/>
              <a:gd name="connsiteY3418" fmla="*/ 1358900 h 2952750"/>
              <a:gd name="connsiteX3419" fmla="*/ 4883668 w 12027418"/>
              <a:gd name="connsiteY3419" fmla="*/ 1250950 h 2952750"/>
              <a:gd name="connsiteX3420" fmla="*/ 4826518 w 12027418"/>
              <a:gd name="connsiteY3420" fmla="*/ 1333500 h 2952750"/>
              <a:gd name="connsiteX3421" fmla="*/ 4756668 w 12027418"/>
              <a:gd name="connsiteY3421" fmla="*/ 1257300 h 2952750"/>
              <a:gd name="connsiteX3422" fmla="*/ 4775718 w 12027418"/>
              <a:gd name="connsiteY3422" fmla="*/ 1200150 h 2952750"/>
              <a:gd name="connsiteX3423" fmla="*/ 4750318 w 12027418"/>
              <a:gd name="connsiteY3423" fmla="*/ 1174750 h 2952750"/>
              <a:gd name="connsiteX3424" fmla="*/ 4724918 w 12027418"/>
              <a:gd name="connsiteY3424" fmla="*/ 1231900 h 2952750"/>
              <a:gd name="connsiteX3425" fmla="*/ 4642368 w 12027418"/>
              <a:gd name="connsiteY3425" fmla="*/ 1117600 h 2952750"/>
              <a:gd name="connsiteX3426" fmla="*/ 4699518 w 12027418"/>
              <a:gd name="connsiteY3426" fmla="*/ 1104900 h 2952750"/>
              <a:gd name="connsiteX3427" fmla="*/ 4775718 w 12027418"/>
              <a:gd name="connsiteY3427" fmla="*/ 1123950 h 2952750"/>
              <a:gd name="connsiteX3428" fmla="*/ 4782068 w 12027418"/>
              <a:gd name="connsiteY3428" fmla="*/ 1174750 h 2952750"/>
              <a:gd name="connsiteX3429" fmla="*/ 4794768 w 12027418"/>
              <a:gd name="connsiteY3429" fmla="*/ 1187450 h 2952750"/>
              <a:gd name="connsiteX3430" fmla="*/ 4896368 w 12027418"/>
              <a:gd name="connsiteY3430" fmla="*/ 1123950 h 2952750"/>
              <a:gd name="connsiteX3431" fmla="*/ 5074168 w 12027418"/>
              <a:gd name="connsiteY3431" fmla="*/ 1238250 h 2952750"/>
              <a:gd name="connsiteX3432" fmla="*/ 5048768 w 12027418"/>
              <a:gd name="connsiteY3432" fmla="*/ 1149350 h 2952750"/>
              <a:gd name="connsiteX3433" fmla="*/ 5048768 w 12027418"/>
              <a:gd name="connsiteY3433" fmla="*/ 1111250 h 2952750"/>
              <a:gd name="connsiteX3434" fmla="*/ 5169418 w 12027418"/>
              <a:gd name="connsiteY3434" fmla="*/ 958850 h 2952750"/>
              <a:gd name="connsiteX3435" fmla="*/ 5201168 w 12027418"/>
              <a:gd name="connsiteY3435" fmla="*/ 984250 h 2952750"/>
              <a:gd name="connsiteX3436" fmla="*/ 5213868 w 12027418"/>
              <a:gd name="connsiteY3436" fmla="*/ 971550 h 2952750"/>
              <a:gd name="connsiteX3437" fmla="*/ 5296418 w 12027418"/>
              <a:gd name="connsiteY3437" fmla="*/ 1168400 h 2952750"/>
              <a:gd name="connsiteX3438" fmla="*/ 5194818 w 12027418"/>
              <a:gd name="connsiteY3438" fmla="*/ 1212850 h 2952750"/>
              <a:gd name="connsiteX3439" fmla="*/ 5188468 w 12027418"/>
              <a:gd name="connsiteY3439" fmla="*/ 1225550 h 2952750"/>
              <a:gd name="connsiteX3440" fmla="*/ 5201168 w 12027418"/>
              <a:gd name="connsiteY3440" fmla="*/ 1295400 h 2952750"/>
              <a:gd name="connsiteX3441" fmla="*/ 5182118 w 12027418"/>
              <a:gd name="connsiteY3441" fmla="*/ 1270000 h 2952750"/>
              <a:gd name="connsiteX3442" fmla="*/ 5156718 w 12027418"/>
              <a:gd name="connsiteY3442" fmla="*/ 1282700 h 2952750"/>
              <a:gd name="connsiteX3443" fmla="*/ 5144018 w 12027418"/>
              <a:gd name="connsiteY3443" fmla="*/ 1143000 h 2952750"/>
              <a:gd name="connsiteX3444" fmla="*/ 5093218 w 12027418"/>
              <a:gd name="connsiteY3444" fmla="*/ 1136650 h 2952750"/>
              <a:gd name="connsiteX3445" fmla="*/ 5086868 w 12027418"/>
              <a:gd name="connsiteY3445" fmla="*/ 1174750 h 2952750"/>
              <a:gd name="connsiteX3446" fmla="*/ 5105918 w 12027418"/>
              <a:gd name="connsiteY3446" fmla="*/ 1276350 h 2952750"/>
              <a:gd name="connsiteX3447" fmla="*/ 5080518 w 12027418"/>
              <a:gd name="connsiteY3447" fmla="*/ 1409700 h 2952750"/>
              <a:gd name="connsiteX3448" fmla="*/ 5086868 w 12027418"/>
              <a:gd name="connsiteY3448" fmla="*/ 1428750 h 2952750"/>
              <a:gd name="connsiteX3449" fmla="*/ 5156718 w 12027418"/>
              <a:gd name="connsiteY3449" fmla="*/ 1409700 h 2952750"/>
              <a:gd name="connsiteX3450" fmla="*/ 5245618 w 12027418"/>
              <a:gd name="connsiteY3450" fmla="*/ 1428750 h 2952750"/>
              <a:gd name="connsiteX3451" fmla="*/ 5213868 w 12027418"/>
              <a:gd name="connsiteY3451" fmla="*/ 1428750 h 2952750"/>
              <a:gd name="connsiteX3452" fmla="*/ 5207518 w 12027418"/>
              <a:gd name="connsiteY3452" fmla="*/ 1441450 h 2952750"/>
              <a:gd name="connsiteX3453" fmla="*/ 5334518 w 12027418"/>
              <a:gd name="connsiteY3453" fmla="*/ 1549400 h 2952750"/>
              <a:gd name="connsiteX3454" fmla="*/ 5353568 w 12027418"/>
              <a:gd name="connsiteY3454" fmla="*/ 1530350 h 2952750"/>
              <a:gd name="connsiteX3455" fmla="*/ 5398018 w 12027418"/>
              <a:gd name="connsiteY3455" fmla="*/ 1562100 h 2952750"/>
              <a:gd name="connsiteX3456" fmla="*/ 5378968 w 12027418"/>
              <a:gd name="connsiteY3456" fmla="*/ 1581150 h 2952750"/>
              <a:gd name="connsiteX3457" fmla="*/ 5417068 w 12027418"/>
              <a:gd name="connsiteY3457" fmla="*/ 1612900 h 2952750"/>
              <a:gd name="connsiteX3458" fmla="*/ 5505968 w 12027418"/>
              <a:gd name="connsiteY3458" fmla="*/ 1581150 h 2952750"/>
              <a:gd name="connsiteX3459" fmla="*/ 5569468 w 12027418"/>
              <a:gd name="connsiteY3459" fmla="*/ 1606550 h 2952750"/>
              <a:gd name="connsiteX3460" fmla="*/ 5531368 w 12027418"/>
              <a:gd name="connsiteY3460" fmla="*/ 1600200 h 2952750"/>
              <a:gd name="connsiteX3461" fmla="*/ 5525018 w 12027418"/>
              <a:gd name="connsiteY3461" fmla="*/ 1625600 h 2952750"/>
              <a:gd name="connsiteX3462" fmla="*/ 5645668 w 12027418"/>
              <a:gd name="connsiteY3462" fmla="*/ 1676400 h 2952750"/>
              <a:gd name="connsiteX3463" fmla="*/ 5652018 w 12027418"/>
              <a:gd name="connsiteY3463" fmla="*/ 1663700 h 2952750"/>
              <a:gd name="connsiteX3464" fmla="*/ 5632968 w 12027418"/>
              <a:gd name="connsiteY3464" fmla="*/ 1638300 h 2952750"/>
              <a:gd name="connsiteX3465" fmla="*/ 5652018 w 12027418"/>
              <a:gd name="connsiteY3465" fmla="*/ 1612900 h 2952750"/>
              <a:gd name="connsiteX3466" fmla="*/ 5620268 w 12027418"/>
              <a:gd name="connsiteY3466" fmla="*/ 1555750 h 2952750"/>
              <a:gd name="connsiteX3467" fmla="*/ 5601218 w 12027418"/>
              <a:gd name="connsiteY3467" fmla="*/ 1555750 h 2952750"/>
              <a:gd name="connsiteX3468" fmla="*/ 5588518 w 12027418"/>
              <a:gd name="connsiteY3468" fmla="*/ 1587500 h 2952750"/>
              <a:gd name="connsiteX3469" fmla="*/ 5588518 w 12027418"/>
              <a:gd name="connsiteY3469" fmla="*/ 1454150 h 2952750"/>
              <a:gd name="connsiteX3470" fmla="*/ 5512318 w 12027418"/>
              <a:gd name="connsiteY3470" fmla="*/ 1276350 h 2952750"/>
              <a:gd name="connsiteX3471" fmla="*/ 5436118 w 12027418"/>
              <a:gd name="connsiteY3471" fmla="*/ 1352550 h 2952750"/>
              <a:gd name="connsiteX3472" fmla="*/ 5398018 w 12027418"/>
              <a:gd name="connsiteY3472" fmla="*/ 1377950 h 2952750"/>
              <a:gd name="connsiteX3473" fmla="*/ 5398018 w 12027418"/>
              <a:gd name="connsiteY3473" fmla="*/ 1409700 h 2952750"/>
              <a:gd name="connsiteX3474" fmla="*/ 5429768 w 12027418"/>
              <a:gd name="connsiteY3474" fmla="*/ 1587500 h 2952750"/>
              <a:gd name="connsiteX3475" fmla="*/ 5404368 w 12027418"/>
              <a:gd name="connsiteY3475" fmla="*/ 1485900 h 2952750"/>
              <a:gd name="connsiteX3476" fmla="*/ 5359918 w 12027418"/>
              <a:gd name="connsiteY3476" fmla="*/ 1365250 h 2952750"/>
              <a:gd name="connsiteX3477" fmla="*/ 5429768 w 12027418"/>
              <a:gd name="connsiteY3477" fmla="*/ 1270000 h 2952750"/>
              <a:gd name="connsiteX3478" fmla="*/ 5455168 w 12027418"/>
              <a:gd name="connsiteY3478" fmla="*/ 1282700 h 2952750"/>
              <a:gd name="connsiteX3479" fmla="*/ 5575818 w 12027418"/>
              <a:gd name="connsiteY3479" fmla="*/ 1212850 h 2952750"/>
              <a:gd name="connsiteX3480" fmla="*/ 5575818 w 12027418"/>
              <a:gd name="connsiteY3480" fmla="*/ 1187450 h 2952750"/>
              <a:gd name="connsiteX3481" fmla="*/ 5607568 w 12027418"/>
              <a:gd name="connsiteY3481" fmla="*/ 1117600 h 2952750"/>
              <a:gd name="connsiteX3482" fmla="*/ 5575818 w 12027418"/>
              <a:gd name="connsiteY3482" fmla="*/ 1257300 h 2952750"/>
              <a:gd name="connsiteX3483" fmla="*/ 5607568 w 12027418"/>
              <a:gd name="connsiteY3483" fmla="*/ 1320800 h 2952750"/>
              <a:gd name="connsiteX3484" fmla="*/ 5607568 w 12027418"/>
              <a:gd name="connsiteY3484" fmla="*/ 1441450 h 2952750"/>
              <a:gd name="connsiteX3485" fmla="*/ 5632968 w 12027418"/>
              <a:gd name="connsiteY3485" fmla="*/ 1536700 h 2952750"/>
              <a:gd name="connsiteX3486" fmla="*/ 5709168 w 12027418"/>
              <a:gd name="connsiteY3486" fmla="*/ 1720850 h 2952750"/>
              <a:gd name="connsiteX3487" fmla="*/ 5740918 w 12027418"/>
              <a:gd name="connsiteY3487" fmla="*/ 1828800 h 2952750"/>
              <a:gd name="connsiteX3488" fmla="*/ 5836168 w 12027418"/>
              <a:gd name="connsiteY3488" fmla="*/ 1860550 h 2952750"/>
              <a:gd name="connsiteX3489" fmla="*/ 5893318 w 12027418"/>
              <a:gd name="connsiteY3489" fmla="*/ 1797050 h 2952750"/>
              <a:gd name="connsiteX3490" fmla="*/ 5944118 w 12027418"/>
              <a:gd name="connsiteY3490" fmla="*/ 1771650 h 2952750"/>
              <a:gd name="connsiteX3491" fmla="*/ 5969518 w 12027418"/>
              <a:gd name="connsiteY3491" fmla="*/ 1784350 h 2952750"/>
              <a:gd name="connsiteX3492" fmla="*/ 5988568 w 12027418"/>
              <a:gd name="connsiteY3492" fmla="*/ 1828800 h 2952750"/>
              <a:gd name="connsiteX3493" fmla="*/ 5956818 w 12027418"/>
              <a:gd name="connsiteY3493" fmla="*/ 1873250 h 2952750"/>
              <a:gd name="connsiteX3494" fmla="*/ 5855218 w 12027418"/>
              <a:gd name="connsiteY3494" fmla="*/ 1898650 h 2952750"/>
              <a:gd name="connsiteX3495" fmla="*/ 5766318 w 12027418"/>
              <a:gd name="connsiteY3495" fmla="*/ 1898650 h 2952750"/>
              <a:gd name="connsiteX3496" fmla="*/ 5734568 w 12027418"/>
              <a:gd name="connsiteY3496" fmla="*/ 1943100 h 2952750"/>
              <a:gd name="connsiteX3497" fmla="*/ 5734568 w 12027418"/>
              <a:gd name="connsiteY3497" fmla="*/ 1968500 h 2952750"/>
              <a:gd name="connsiteX3498" fmla="*/ 5937768 w 12027418"/>
              <a:gd name="connsiteY3498" fmla="*/ 1968500 h 2952750"/>
              <a:gd name="connsiteX3499" fmla="*/ 5880618 w 12027418"/>
              <a:gd name="connsiteY3499" fmla="*/ 2070100 h 2952750"/>
              <a:gd name="connsiteX3500" fmla="*/ 5963168 w 12027418"/>
              <a:gd name="connsiteY3500" fmla="*/ 1968500 h 2952750"/>
              <a:gd name="connsiteX3501" fmla="*/ 6121918 w 12027418"/>
              <a:gd name="connsiteY3501" fmla="*/ 1974850 h 2952750"/>
              <a:gd name="connsiteX3502" fmla="*/ 6185418 w 12027418"/>
              <a:gd name="connsiteY3502" fmla="*/ 1993900 h 2952750"/>
              <a:gd name="connsiteX3503" fmla="*/ 6248918 w 12027418"/>
              <a:gd name="connsiteY3503" fmla="*/ 2063750 h 2952750"/>
              <a:gd name="connsiteX3504" fmla="*/ 6255268 w 12027418"/>
              <a:gd name="connsiteY3504" fmla="*/ 2051050 h 2952750"/>
              <a:gd name="connsiteX3505" fmla="*/ 6236218 w 12027418"/>
              <a:gd name="connsiteY3505" fmla="*/ 1968500 h 2952750"/>
              <a:gd name="connsiteX3506" fmla="*/ 6242568 w 12027418"/>
              <a:gd name="connsiteY3506" fmla="*/ 1898650 h 2952750"/>
              <a:gd name="connsiteX3507" fmla="*/ 6242568 w 12027418"/>
              <a:gd name="connsiteY3507" fmla="*/ 1866900 h 2952750"/>
              <a:gd name="connsiteX3508" fmla="*/ 6312418 w 12027418"/>
              <a:gd name="connsiteY3508" fmla="*/ 1784350 h 2952750"/>
              <a:gd name="connsiteX3509" fmla="*/ 6337818 w 12027418"/>
              <a:gd name="connsiteY3509" fmla="*/ 1784350 h 2952750"/>
              <a:gd name="connsiteX3510" fmla="*/ 6388618 w 12027418"/>
              <a:gd name="connsiteY3510" fmla="*/ 1733550 h 2952750"/>
              <a:gd name="connsiteX3511" fmla="*/ 6509269 w 12027418"/>
              <a:gd name="connsiteY3511" fmla="*/ 1733550 h 2952750"/>
              <a:gd name="connsiteX3512" fmla="*/ 6623569 w 12027418"/>
              <a:gd name="connsiteY3512" fmla="*/ 1803400 h 2952750"/>
              <a:gd name="connsiteX3513" fmla="*/ 6591819 w 12027418"/>
              <a:gd name="connsiteY3513" fmla="*/ 1803400 h 2952750"/>
              <a:gd name="connsiteX3514" fmla="*/ 6394968 w 12027418"/>
              <a:gd name="connsiteY3514" fmla="*/ 1746250 h 2952750"/>
              <a:gd name="connsiteX3515" fmla="*/ 6255268 w 12027418"/>
              <a:gd name="connsiteY3515" fmla="*/ 1892300 h 2952750"/>
              <a:gd name="connsiteX3516" fmla="*/ 6248918 w 12027418"/>
              <a:gd name="connsiteY3516" fmla="*/ 1930400 h 2952750"/>
              <a:gd name="connsiteX3517" fmla="*/ 6261618 w 12027418"/>
              <a:gd name="connsiteY3517" fmla="*/ 1955800 h 2952750"/>
              <a:gd name="connsiteX3518" fmla="*/ 6287018 w 12027418"/>
              <a:gd name="connsiteY3518" fmla="*/ 1879600 h 2952750"/>
              <a:gd name="connsiteX3519" fmla="*/ 6414018 w 12027418"/>
              <a:gd name="connsiteY3519" fmla="*/ 1828800 h 2952750"/>
              <a:gd name="connsiteX3520" fmla="*/ 6642619 w 12027418"/>
              <a:gd name="connsiteY3520" fmla="*/ 1943100 h 2952750"/>
              <a:gd name="connsiteX3521" fmla="*/ 6680719 w 12027418"/>
              <a:gd name="connsiteY3521" fmla="*/ 1924050 h 2952750"/>
              <a:gd name="connsiteX3522" fmla="*/ 6553719 w 12027418"/>
              <a:gd name="connsiteY3522" fmla="*/ 1828800 h 2952750"/>
              <a:gd name="connsiteX3523" fmla="*/ 6693419 w 12027418"/>
              <a:gd name="connsiteY3523" fmla="*/ 1873250 h 2952750"/>
              <a:gd name="connsiteX3524" fmla="*/ 6737869 w 12027418"/>
              <a:gd name="connsiteY3524" fmla="*/ 1530350 h 2952750"/>
              <a:gd name="connsiteX3525" fmla="*/ 6928369 w 12027418"/>
              <a:gd name="connsiteY3525" fmla="*/ 1409700 h 2952750"/>
              <a:gd name="connsiteX3526" fmla="*/ 6979169 w 12027418"/>
              <a:gd name="connsiteY3526" fmla="*/ 1454150 h 2952750"/>
              <a:gd name="connsiteX3527" fmla="*/ 6953769 w 12027418"/>
              <a:gd name="connsiteY3527" fmla="*/ 1549400 h 2952750"/>
              <a:gd name="connsiteX3528" fmla="*/ 6972819 w 12027418"/>
              <a:gd name="connsiteY3528" fmla="*/ 1689100 h 2952750"/>
              <a:gd name="connsiteX3529" fmla="*/ 6966469 w 12027418"/>
              <a:gd name="connsiteY3529" fmla="*/ 1758950 h 2952750"/>
              <a:gd name="connsiteX3530" fmla="*/ 6960119 w 12027418"/>
              <a:gd name="connsiteY3530" fmla="*/ 1670050 h 2952750"/>
              <a:gd name="connsiteX3531" fmla="*/ 6947419 w 12027418"/>
              <a:gd name="connsiteY3531" fmla="*/ 1625600 h 2952750"/>
              <a:gd name="connsiteX3532" fmla="*/ 6947419 w 12027418"/>
              <a:gd name="connsiteY3532" fmla="*/ 1511300 h 2952750"/>
              <a:gd name="connsiteX3533" fmla="*/ 6960119 w 12027418"/>
              <a:gd name="connsiteY3533" fmla="*/ 1447800 h 2952750"/>
              <a:gd name="connsiteX3534" fmla="*/ 6928369 w 12027418"/>
              <a:gd name="connsiteY3534" fmla="*/ 1422400 h 2952750"/>
              <a:gd name="connsiteX3535" fmla="*/ 6909319 w 12027418"/>
              <a:gd name="connsiteY3535" fmla="*/ 1441450 h 2952750"/>
              <a:gd name="connsiteX3536" fmla="*/ 6928369 w 12027418"/>
              <a:gd name="connsiteY3536" fmla="*/ 1460500 h 2952750"/>
              <a:gd name="connsiteX3537" fmla="*/ 6744219 w 12027418"/>
              <a:gd name="connsiteY3537" fmla="*/ 1587500 h 2952750"/>
              <a:gd name="connsiteX3538" fmla="*/ 6744219 w 12027418"/>
              <a:gd name="connsiteY3538" fmla="*/ 1631950 h 2952750"/>
              <a:gd name="connsiteX3539" fmla="*/ 6756919 w 12027418"/>
              <a:gd name="connsiteY3539" fmla="*/ 1638300 h 2952750"/>
              <a:gd name="connsiteX3540" fmla="*/ 6782319 w 12027418"/>
              <a:gd name="connsiteY3540" fmla="*/ 1625600 h 2952750"/>
              <a:gd name="connsiteX3541" fmla="*/ 6788669 w 12027418"/>
              <a:gd name="connsiteY3541" fmla="*/ 1638300 h 2952750"/>
              <a:gd name="connsiteX3542" fmla="*/ 6763269 w 12027418"/>
              <a:gd name="connsiteY3542" fmla="*/ 1708150 h 2952750"/>
              <a:gd name="connsiteX3543" fmla="*/ 6712469 w 12027418"/>
              <a:gd name="connsiteY3543" fmla="*/ 1765300 h 2952750"/>
              <a:gd name="connsiteX3544" fmla="*/ 6712469 w 12027418"/>
              <a:gd name="connsiteY3544" fmla="*/ 1841500 h 2952750"/>
              <a:gd name="connsiteX3545" fmla="*/ 6712469 w 12027418"/>
              <a:gd name="connsiteY3545" fmla="*/ 1962150 h 2952750"/>
              <a:gd name="connsiteX3546" fmla="*/ 6610869 w 12027418"/>
              <a:gd name="connsiteY3546" fmla="*/ 2089150 h 2952750"/>
              <a:gd name="connsiteX3547" fmla="*/ 6579119 w 12027418"/>
              <a:gd name="connsiteY3547" fmla="*/ 2019300 h 2952750"/>
              <a:gd name="connsiteX3548" fmla="*/ 6388618 w 12027418"/>
              <a:gd name="connsiteY3548" fmla="*/ 1860550 h 2952750"/>
              <a:gd name="connsiteX3549" fmla="*/ 6299718 w 12027418"/>
              <a:gd name="connsiteY3549" fmla="*/ 1892300 h 2952750"/>
              <a:gd name="connsiteX3550" fmla="*/ 6299718 w 12027418"/>
              <a:gd name="connsiteY3550" fmla="*/ 1911350 h 2952750"/>
              <a:gd name="connsiteX3551" fmla="*/ 6356868 w 12027418"/>
              <a:gd name="connsiteY3551" fmla="*/ 1917700 h 2952750"/>
              <a:gd name="connsiteX3552" fmla="*/ 6363218 w 12027418"/>
              <a:gd name="connsiteY3552" fmla="*/ 1943100 h 2952750"/>
              <a:gd name="connsiteX3553" fmla="*/ 6280668 w 12027418"/>
              <a:gd name="connsiteY3553" fmla="*/ 2019300 h 2952750"/>
              <a:gd name="connsiteX3554" fmla="*/ 6401318 w 12027418"/>
              <a:gd name="connsiteY3554" fmla="*/ 2184400 h 2952750"/>
              <a:gd name="connsiteX3555" fmla="*/ 6541019 w 12027418"/>
              <a:gd name="connsiteY3555" fmla="*/ 2152650 h 2952750"/>
              <a:gd name="connsiteX3556" fmla="*/ 6541019 w 12027418"/>
              <a:gd name="connsiteY3556" fmla="*/ 2184400 h 2952750"/>
              <a:gd name="connsiteX3557" fmla="*/ 6572769 w 12027418"/>
              <a:gd name="connsiteY3557" fmla="*/ 2165350 h 2952750"/>
              <a:gd name="connsiteX3558" fmla="*/ 6515619 w 12027418"/>
              <a:gd name="connsiteY3558" fmla="*/ 2228850 h 2952750"/>
              <a:gd name="connsiteX3559" fmla="*/ 6534669 w 12027418"/>
              <a:gd name="connsiteY3559" fmla="*/ 2197100 h 2952750"/>
              <a:gd name="connsiteX3560" fmla="*/ 6521969 w 12027418"/>
              <a:gd name="connsiteY3560" fmla="*/ 2190750 h 2952750"/>
              <a:gd name="connsiteX3561" fmla="*/ 6471169 w 12027418"/>
              <a:gd name="connsiteY3561" fmla="*/ 2222500 h 2952750"/>
              <a:gd name="connsiteX3562" fmla="*/ 6572769 w 12027418"/>
              <a:gd name="connsiteY3562" fmla="*/ 2349500 h 2952750"/>
              <a:gd name="connsiteX3563" fmla="*/ 6648969 w 12027418"/>
              <a:gd name="connsiteY3563" fmla="*/ 2209800 h 2952750"/>
              <a:gd name="connsiteX3564" fmla="*/ 6693419 w 12027418"/>
              <a:gd name="connsiteY3564" fmla="*/ 2159000 h 2952750"/>
              <a:gd name="connsiteX3565" fmla="*/ 6795019 w 12027418"/>
              <a:gd name="connsiteY3565" fmla="*/ 2063750 h 2952750"/>
              <a:gd name="connsiteX3566" fmla="*/ 6750569 w 12027418"/>
              <a:gd name="connsiteY3566" fmla="*/ 2000250 h 2952750"/>
              <a:gd name="connsiteX3567" fmla="*/ 6788669 w 12027418"/>
              <a:gd name="connsiteY3567" fmla="*/ 2012950 h 2952750"/>
              <a:gd name="connsiteX3568" fmla="*/ 6801369 w 12027418"/>
              <a:gd name="connsiteY3568" fmla="*/ 1993900 h 2952750"/>
              <a:gd name="connsiteX3569" fmla="*/ 6750569 w 12027418"/>
              <a:gd name="connsiteY3569" fmla="*/ 1936750 h 2952750"/>
              <a:gd name="connsiteX3570" fmla="*/ 6756919 w 12027418"/>
              <a:gd name="connsiteY3570" fmla="*/ 1911350 h 2952750"/>
              <a:gd name="connsiteX3571" fmla="*/ 6775969 w 12027418"/>
              <a:gd name="connsiteY3571" fmla="*/ 1911350 h 2952750"/>
              <a:gd name="connsiteX3572" fmla="*/ 6896619 w 12027418"/>
              <a:gd name="connsiteY3572" fmla="*/ 1949450 h 2952750"/>
              <a:gd name="connsiteX3573" fmla="*/ 6953769 w 12027418"/>
              <a:gd name="connsiteY3573" fmla="*/ 1803400 h 2952750"/>
              <a:gd name="connsiteX3574" fmla="*/ 6972819 w 12027418"/>
              <a:gd name="connsiteY3574" fmla="*/ 1797050 h 2952750"/>
              <a:gd name="connsiteX3575" fmla="*/ 6972819 w 12027418"/>
              <a:gd name="connsiteY3575" fmla="*/ 1828800 h 2952750"/>
              <a:gd name="connsiteX3576" fmla="*/ 6922019 w 12027418"/>
              <a:gd name="connsiteY3576" fmla="*/ 2006600 h 2952750"/>
              <a:gd name="connsiteX3577" fmla="*/ 6941069 w 12027418"/>
              <a:gd name="connsiteY3577" fmla="*/ 2019300 h 2952750"/>
              <a:gd name="connsiteX3578" fmla="*/ 6985519 w 12027418"/>
              <a:gd name="connsiteY3578" fmla="*/ 1943100 h 2952750"/>
              <a:gd name="connsiteX3579" fmla="*/ 7004569 w 12027418"/>
              <a:gd name="connsiteY3579" fmla="*/ 2000250 h 2952750"/>
              <a:gd name="connsiteX3580" fmla="*/ 6877569 w 12027418"/>
              <a:gd name="connsiteY3580" fmla="*/ 2133600 h 2952750"/>
              <a:gd name="connsiteX3581" fmla="*/ 6915669 w 12027418"/>
              <a:gd name="connsiteY3581" fmla="*/ 2216150 h 2952750"/>
              <a:gd name="connsiteX3582" fmla="*/ 6972819 w 12027418"/>
              <a:gd name="connsiteY3582" fmla="*/ 2120900 h 2952750"/>
              <a:gd name="connsiteX3583" fmla="*/ 6947419 w 12027418"/>
              <a:gd name="connsiteY3583" fmla="*/ 2159000 h 2952750"/>
              <a:gd name="connsiteX3584" fmla="*/ 7010919 w 12027418"/>
              <a:gd name="connsiteY3584" fmla="*/ 2190750 h 2952750"/>
              <a:gd name="connsiteX3585" fmla="*/ 6947419 w 12027418"/>
              <a:gd name="connsiteY3585" fmla="*/ 2209800 h 2952750"/>
              <a:gd name="connsiteX3586" fmla="*/ 6972819 w 12027418"/>
              <a:gd name="connsiteY3586" fmla="*/ 2178050 h 2952750"/>
              <a:gd name="connsiteX3587" fmla="*/ 6928369 w 12027418"/>
              <a:gd name="connsiteY3587" fmla="*/ 2178050 h 2952750"/>
              <a:gd name="connsiteX3588" fmla="*/ 6909319 w 12027418"/>
              <a:gd name="connsiteY3588" fmla="*/ 2324100 h 2952750"/>
              <a:gd name="connsiteX3589" fmla="*/ 7099819 w 12027418"/>
              <a:gd name="connsiteY3589" fmla="*/ 2419350 h 2952750"/>
              <a:gd name="connsiteX3590" fmla="*/ 7061719 w 12027418"/>
              <a:gd name="connsiteY3590" fmla="*/ 2432050 h 2952750"/>
              <a:gd name="connsiteX3591" fmla="*/ 6979169 w 12027418"/>
              <a:gd name="connsiteY3591" fmla="*/ 2489200 h 2952750"/>
              <a:gd name="connsiteX3592" fmla="*/ 7042669 w 12027418"/>
              <a:gd name="connsiteY3592" fmla="*/ 2508250 h 2952750"/>
              <a:gd name="connsiteX3593" fmla="*/ 7010919 w 12027418"/>
              <a:gd name="connsiteY3593" fmla="*/ 2584450 h 2952750"/>
              <a:gd name="connsiteX3594" fmla="*/ 6966469 w 12027418"/>
              <a:gd name="connsiteY3594" fmla="*/ 2508250 h 2952750"/>
              <a:gd name="connsiteX3595" fmla="*/ 6915669 w 12027418"/>
              <a:gd name="connsiteY3595" fmla="*/ 2540000 h 2952750"/>
              <a:gd name="connsiteX3596" fmla="*/ 6966469 w 12027418"/>
              <a:gd name="connsiteY3596" fmla="*/ 2603500 h 2952750"/>
              <a:gd name="connsiteX3597" fmla="*/ 6845819 w 12027418"/>
              <a:gd name="connsiteY3597" fmla="*/ 2495550 h 2952750"/>
              <a:gd name="connsiteX3598" fmla="*/ 6769619 w 12027418"/>
              <a:gd name="connsiteY3598" fmla="*/ 2508250 h 2952750"/>
              <a:gd name="connsiteX3599" fmla="*/ 6699769 w 12027418"/>
              <a:gd name="connsiteY3599" fmla="*/ 2470150 h 2952750"/>
              <a:gd name="connsiteX3600" fmla="*/ 6623569 w 12027418"/>
              <a:gd name="connsiteY3600" fmla="*/ 2540000 h 2952750"/>
              <a:gd name="connsiteX3601" fmla="*/ 6604519 w 12027418"/>
              <a:gd name="connsiteY3601" fmla="*/ 2622550 h 2952750"/>
              <a:gd name="connsiteX3602" fmla="*/ 6648969 w 12027418"/>
              <a:gd name="connsiteY3602" fmla="*/ 2660650 h 2952750"/>
              <a:gd name="connsiteX3603" fmla="*/ 6744219 w 12027418"/>
              <a:gd name="connsiteY3603" fmla="*/ 2520950 h 2952750"/>
              <a:gd name="connsiteX3604" fmla="*/ 6744219 w 12027418"/>
              <a:gd name="connsiteY3604" fmla="*/ 2559050 h 2952750"/>
              <a:gd name="connsiteX3605" fmla="*/ 6680719 w 12027418"/>
              <a:gd name="connsiteY3605" fmla="*/ 2730500 h 2952750"/>
              <a:gd name="connsiteX3606" fmla="*/ 6693419 w 12027418"/>
              <a:gd name="connsiteY3606" fmla="*/ 2743200 h 2952750"/>
              <a:gd name="connsiteX3607" fmla="*/ 6744219 w 12027418"/>
              <a:gd name="connsiteY3607" fmla="*/ 2667000 h 2952750"/>
              <a:gd name="connsiteX3608" fmla="*/ 6744219 w 12027418"/>
              <a:gd name="connsiteY3608" fmla="*/ 2679700 h 2952750"/>
              <a:gd name="connsiteX3609" fmla="*/ 6731519 w 12027418"/>
              <a:gd name="connsiteY3609" fmla="*/ 2717800 h 2952750"/>
              <a:gd name="connsiteX3610" fmla="*/ 6642619 w 12027418"/>
              <a:gd name="connsiteY3610" fmla="*/ 2819400 h 2952750"/>
              <a:gd name="connsiteX3611" fmla="*/ 6655319 w 12027418"/>
              <a:gd name="connsiteY3611" fmla="*/ 2832100 h 2952750"/>
              <a:gd name="connsiteX3612" fmla="*/ 6864869 w 12027418"/>
              <a:gd name="connsiteY3612" fmla="*/ 2692400 h 2952750"/>
              <a:gd name="connsiteX3613" fmla="*/ 7004569 w 12027418"/>
              <a:gd name="connsiteY3613" fmla="*/ 2673350 h 2952750"/>
              <a:gd name="connsiteX3614" fmla="*/ 7163319 w 12027418"/>
              <a:gd name="connsiteY3614" fmla="*/ 2609850 h 2952750"/>
              <a:gd name="connsiteX3615" fmla="*/ 7188719 w 12027418"/>
              <a:gd name="connsiteY3615" fmla="*/ 2609850 h 2952750"/>
              <a:gd name="connsiteX3616" fmla="*/ 7106169 w 12027418"/>
              <a:gd name="connsiteY3616" fmla="*/ 2679700 h 2952750"/>
              <a:gd name="connsiteX3617" fmla="*/ 7010919 w 12027418"/>
              <a:gd name="connsiteY3617" fmla="*/ 2686050 h 2952750"/>
              <a:gd name="connsiteX3618" fmla="*/ 6801369 w 12027418"/>
              <a:gd name="connsiteY3618" fmla="*/ 2774950 h 2952750"/>
              <a:gd name="connsiteX3619" fmla="*/ 6642619 w 12027418"/>
              <a:gd name="connsiteY3619" fmla="*/ 2952750 h 2952750"/>
              <a:gd name="connsiteX3620" fmla="*/ 6039368 w 12027418"/>
              <a:gd name="connsiteY3620" fmla="*/ 2952750 h 2952750"/>
              <a:gd name="connsiteX3621" fmla="*/ 6033018 w 12027418"/>
              <a:gd name="connsiteY3621" fmla="*/ 2933700 h 2952750"/>
              <a:gd name="connsiteX3622" fmla="*/ 6052068 w 12027418"/>
              <a:gd name="connsiteY3622" fmla="*/ 2901950 h 2952750"/>
              <a:gd name="connsiteX3623" fmla="*/ 6052068 w 12027418"/>
              <a:gd name="connsiteY3623" fmla="*/ 2882900 h 2952750"/>
              <a:gd name="connsiteX3624" fmla="*/ 5912368 w 12027418"/>
              <a:gd name="connsiteY3624" fmla="*/ 2851150 h 2952750"/>
              <a:gd name="connsiteX3625" fmla="*/ 5779018 w 12027418"/>
              <a:gd name="connsiteY3625" fmla="*/ 2927350 h 2952750"/>
              <a:gd name="connsiteX3626" fmla="*/ 5766318 w 12027418"/>
              <a:gd name="connsiteY3626" fmla="*/ 2952750 h 2952750"/>
              <a:gd name="connsiteX3627" fmla="*/ 5709168 w 12027418"/>
              <a:gd name="connsiteY3627" fmla="*/ 2927350 h 2952750"/>
              <a:gd name="connsiteX3628" fmla="*/ 5645668 w 12027418"/>
              <a:gd name="connsiteY3628" fmla="*/ 2952750 h 2952750"/>
              <a:gd name="connsiteX3629" fmla="*/ 5607568 w 12027418"/>
              <a:gd name="connsiteY3629" fmla="*/ 2927350 h 2952750"/>
              <a:gd name="connsiteX3630" fmla="*/ 5556768 w 12027418"/>
              <a:gd name="connsiteY3630" fmla="*/ 2952750 h 2952750"/>
              <a:gd name="connsiteX3631" fmla="*/ 5328168 w 12027418"/>
              <a:gd name="connsiteY3631" fmla="*/ 2952750 h 2952750"/>
              <a:gd name="connsiteX3632" fmla="*/ 5150368 w 12027418"/>
              <a:gd name="connsiteY3632" fmla="*/ 2870200 h 2952750"/>
              <a:gd name="connsiteX3633" fmla="*/ 5042418 w 12027418"/>
              <a:gd name="connsiteY3633" fmla="*/ 2952750 h 2952750"/>
              <a:gd name="connsiteX3634" fmla="*/ 4826518 w 12027418"/>
              <a:gd name="connsiteY3634" fmla="*/ 2952750 h 2952750"/>
              <a:gd name="connsiteX3635" fmla="*/ 4712218 w 12027418"/>
              <a:gd name="connsiteY3635" fmla="*/ 2901950 h 2952750"/>
              <a:gd name="connsiteX3636" fmla="*/ 4674118 w 12027418"/>
              <a:gd name="connsiteY3636" fmla="*/ 2927350 h 2952750"/>
              <a:gd name="connsiteX3637" fmla="*/ 4661418 w 12027418"/>
              <a:gd name="connsiteY3637" fmla="*/ 2908300 h 2952750"/>
              <a:gd name="connsiteX3638" fmla="*/ 4623318 w 12027418"/>
              <a:gd name="connsiteY3638" fmla="*/ 2908300 h 2952750"/>
              <a:gd name="connsiteX3639" fmla="*/ 4623318 w 12027418"/>
              <a:gd name="connsiteY3639" fmla="*/ 2940050 h 2952750"/>
              <a:gd name="connsiteX3640" fmla="*/ 4591568 w 12027418"/>
              <a:gd name="connsiteY3640" fmla="*/ 2914650 h 2952750"/>
              <a:gd name="connsiteX3641" fmla="*/ 4547118 w 12027418"/>
              <a:gd name="connsiteY3641" fmla="*/ 2952750 h 2952750"/>
              <a:gd name="connsiteX3642" fmla="*/ 4362968 w 12027418"/>
              <a:gd name="connsiteY3642" fmla="*/ 2952750 h 2952750"/>
              <a:gd name="connsiteX3643" fmla="*/ 4343918 w 12027418"/>
              <a:gd name="connsiteY3643" fmla="*/ 2940050 h 2952750"/>
              <a:gd name="connsiteX3644" fmla="*/ 4312168 w 12027418"/>
              <a:gd name="connsiteY3644" fmla="*/ 2952750 h 2952750"/>
              <a:gd name="connsiteX3645" fmla="*/ 3569218 w 12027418"/>
              <a:gd name="connsiteY3645" fmla="*/ 2952750 h 2952750"/>
              <a:gd name="connsiteX3646" fmla="*/ 3556518 w 12027418"/>
              <a:gd name="connsiteY3646" fmla="*/ 2940050 h 2952750"/>
              <a:gd name="connsiteX3647" fmla="*/ 3543818 w 12027418"/>
              <a:gd name="connsiteY3647" fmla="*/ 2952750 h 2952750"/>
              <a:gd name="connsiteX3648" fmla="*/ 3245368 w 12027418"/>
              <a:gd name="connsiteY3648" fmla="*/ 2952750 h 2952750"/>
              <a:gd name="connsiteX3649" fmla="*/ 3289818 w 12027418"/>
              <a:gd name="connsiteY3649" fmla="*/ 2863850 h 2952750"/>
              <a:gd name="connsiteX3650" fmla="*/ 3277118 w 12027418"/>
              <a:gd name="connsiteY3650" fmla="*/ 2857500 h 2952750"/>
              <a:gd name="connsiteX3651" fmla="*/ 3219968 w 12027418"/>
              <a:gd name="connsiteY3651" fmla="*/ 2952750 h 2952750"/>
              <a:gd name="connsiteX3652" fmla="*/ 3073919 w 12027418"/>
              <a:gd name="connsiteY3652" fmla="*/ 2952750 h 2952750"/>
              <a:gd name="connsiteX3653" fmla="*/ 3042169 w 12027418"/>
              <a:gd name="connsiteY3653" fmla="*/ 2940050 h 2952750"/>
              <a:gd name="connsiteX3654" fmla="*/ 3029469 w 12027418"/>
              <a:gd name="connsiteY3654" fmla="*/ 2952750 h 2952750"/>
              <a:gd name="connsiteX3655" fmla="*/ 2807219 w 12027418"/>
              <a:gd name="connsiteY3655" fmla="*/ 2952750 h 2952750"/>
              <a:gd name="connsiteX3656" fmla="*/ 2756419 w 12027418"/>
              <a:gd name="connsiteY3656" fmla="*/ 2876550 h 2952750"/>
              <a:gd name="connsiteX3657" fmla="*/ 2731019 w 12027418"/>
              <a:gd name="connsiteY3657" fmla="*/ 2908300 h 2952750"/>
              <a:gd name="connsiteX3658" fmla="*/ 2692919 w 12027418"/>
              <a:gd name="connsiteY3658" fmla="*/ 2901950 h 2952750"/>
              <a:gd name="connsiteX3659" fmla="*/ 2743719 w 12027418"/>
              <a:gd name="connsiteY3659" fmla="*/ 2952750 h 2952750"/>
              <a:gd name="connsiteX3660" fmla="*/ 375168 w 12027418"/>
              <a:gd name="connsiteY3660" fmla="*/ 2952750 h 2952750"/>
              <a:gd name="connsiteX3661" fmla="*/ 292618 w 12027418"/>
              <a:gd name="connsiteY3661" fmla="*/ 2641600 h 2952750"/>
              <a:gd name="connsiteX3662" fmla="*/ 318018 w 12027418"/>
              <a:gd name="connsiteY3662" fmla="*/ 2654300 h 2952750"/>
              <a:gd name="connsiteX3663" fmla="*/ 311668 w 12027418"/>
              <a:gd name="connsiteY3663" fmla="*/ 2584450 h 2952750"/>
              <a:gd name="connsiteX3664" fmla="*/ 279918 w 12027418"/>
              <a:gd name="connsiteY3664" fmla="*/ 2584450 h 2952750"/>
              <a:gd name="connsiteX3665" fmla="*/ 286268 w 12027418"/>
              <a:gd name="connsiteY3665" fmla="*/ 2552700 h 2952750"/>
              <a:gd name="connsiteX3666" fmla="*/ 203718 w 12027418"/>
              <a:gd name="connsiteY3666" fmla="*/ 2482850 h 2952750"/>
              <a:gd name="connsiteX3667" fmla="*/ 165618 w 12027418"/>
              <a:gd name="connsiteY3667" fmla="*/ 2381250 h 2952750"/>
              <a:gd name="connsiteX3668" fmla="*/ 114818 w 12027418"/>
              <a:gd name="connsiteY3668" fmla="*/ 2184400 h 2952750"/>
              <a:gd name="connsiteX3669" fmla="*/ 51318 w 12027418"/>
              <a:gd name="connsiteY3669" fmla="*/ 2032000 h 2952750"/>
              <a:gd name="connsiteX3670" fmla="*/ 76718 w 12027418"/>
              <a:gd name="connsiteY3670" fmla="*/ 1974850 h 2952750"/>
              <a:gd name="connsiteX3671" fmla="*/ 44968 w 12027418"/>
              <a:gd name="connsiteY3671" fmla="*/ 1962150 h 2952750"/>
              <a:gd name="connsiteX3672" fmla="*/ 108468 w 12027418"/>
              <a:gd name="connsiteY3672" fmla="*/ 1847850 h 2952750"/>
              <a:gd name="connsiteX3673" fmla="*/ 64018 w 12027418"/>
              <a:gd name="connsiteY3673" fmla="*/ 1784350 h 2952750"/>
              <a:gd name="connsiteX3674" fmla="*/ 133868 w 12027418"/>
              <a:gd name="connsiteY3674" fmla="*/ 1892300 h 2952750"/>
              <a:gd name="connsiteX3675" fmla="*/ 102118 w 12027418"/>
              <a:gd name="connsiteY3675" fmla="*/ 1955800 h 2952750"/>
              <a:gd name="connsiteX3676" fmla="*/ 114818 w 12027418"/>
              <a:gd name="connsiteY3676" fmla="*/ 1968500 h 2952750"/>
              <a:gd name="connsiteX3677" fmla="*/ 146568 w 12027418"/>
              <a:gd name="connsiteY3677" fmla="*/ 1955800 h 2952750"/>
              <a:gd name="connsiteX3678" fmla="*/ 229118 w 12027418"/>
              <a:gd name="connsiteY3678" fmla="*/ 1866900 h 2952750"/>
              <a:gd name="connsiteX3679" fmla="*/ 216418 w 12027418"/>
              <a:gd name="connsiteY3679" fmla="*/ 1790700 h 2952750"/>
              <a:gd name="connsiteX3680" fmla="*/ 241818 w 12027418"/>
              <a:gd name="connsiteY3680" fmla="*/ 1746250 h 2952750"/>
              <a:gd name="connsiteX3681" fmla="*/ 229118 w 12027418"/>
              <a:gd name="connsiteY3681" fmla="*/ 1841500 h 2952750"/>
              <a:gd name="connsiteX3682" fmla="*/ 260868 w 12027418"/>
              <a:gd name="connsiteY3682" fmla="*/ 1898650 h 2952750"/>
              <a:gd name="connsiteX3683" fmla="*/ 337068 w 12027418"/>
              <a:gd name="connsiteY3683" fmla="*/ 2165350 h 2952750"/>
              <a:gd name="connsiteX3684" fmla="*/ 394218 w 12027418"/>
              <a:gd name="connsiteY3684" fmla="*/ 2012950 h 2952750"/>
              <a:gd name="connsiteX3685" fmla="*/ 387868 w 12027418"/>
              <a:gd name="connsiteY3685" fmla="*/ 1993900 h 2952750"/>
              <a:gd name="connsiteX3686" fmla="*/ 349768 w 12027418"/>
              <a:gd name="connsiteY3686" fmla="*/ 2025650 h 2952750"/>
              <a:gd name="connsiteX3687" fmla="*/ 362468 w 12027418"/>
              <a:gd name="connsiteY3687" fmla="*/ 1974850 h 2952750"/>
              <a:gd name="connsiteX3688" fmla="*/ 330718 w 12027418"/>
              <a:gd name="connsiteY3688" fmla="*/ 1962150 h 2952750"/>
              <a:gd name="connsiteX3689" fmla="*/ 387868 w 12027418"/>
              <a:gd name="connsiteY3689" fmla="*/ 1898650 h 2952750"/>
              <a:gd name="connsiteX3690" fmla="*/ 381518 w 12027418"/>
              <a:gd name="connsiteY3690" fmla="*/ 1873250 h 2952750"/>
              <a:gd name="connsiteX3691" fmla="*/ 349768 w 12027418"/>
              <a:gd name="connsiteY3691" fmla="*/ 1892300 h 2952750"/>
              <a:gd name="connsiteX3692" fmla="*/ 324368 w 12027418"/>
              <a:gd name="connsiteY3692" fmla="*/ 1892300 h 2952750"/>
              <a:gd name="connsiteX3693" fmla="*/ 305318 w 12027418"/>
              <a:gd name="connsiteY3693" fmla="*/ 1930400 h 2952750"/>
              <a:gd name="connsiteX3694" fmla="*/ 305318 w 12027418"/>
              <a:gd name="connsiteY3694" fmla="*/ 1898650 h 2952750"/>
              <a:gd name="connsiteX3695" fmla="*/ 324368 w 12027418"/>
              <a:gd name="connsiteY3695" fmla="*/ 1835150 h 2952750"/>
              <a:gd name="connsiteX3696" fmla="*/ 375168 w 12027418"/>
              <a:gd name="connsiteY3696" fmla="*/ 1778000 h 2952750"/>
              <a:gd name="connsiteX3697" fmla="*/ 381518 w 12027418"/>
              <a:gd name="connsiteY3697" fmla="*/ 1746250 h 2952750"/>
              <a:gd name="connsiteX3698" fmla="*/ 387868 w 12027418"/>
              <a:gd name="connsiteY3698" fmla="*/ 1695450 h 2952750"/>
              <a:gd name="connsiteX3699" fmla="*/ 375168 w 12027418"/>
              <a:gd name="connsiteY3699" fmla="*/ 1619250 h 2952750"/>
              <a:gd name="connsiteX3700" fmla="*/ 330718 w 12027418"/>
              <a:gd name="connsiteY3700" fmla="*/ 1600200 h 2952750"/>
              <a:gd name="connsiteX3701" fmla="*/ 406918 w 12027418"/>
              <a:gd name="connsiteY3701" fmla="*/ 1574800 h 2952750"/>
              <a:gd name="connsiteX3702" fmla="*/ 387868 w 12027418"/>
              <a:gd name="connsiteY3702" fmla="*/ 1600200 h 2952750"/>
              <a:gd name="connsiteX3703" fmla="*/ 413268 w 12027418"/>
              <a:gd name="connsiteY3703" fmla="*/ 1670050 h 2952750"/>
              <a:gd name="connsiteX3704" fmla="*/ 387868 w 12027418"/>
              <a:gd name="connsiteY3704" fmla="*/ 1771650 h 2952750"/>
              <a:gd name="connsiteX3705" fmla="*/ 432318 w 12027418"/>
              <a:gd name="connsiteY3705" fmla="*/ 1841500 h 2952750"/>
              <a:gd name="connsiteX3706" fmla="*/ 489468 w 12027418"/>
              <a:gd name="connsiteY3706" fmla="*/ 1784350 h 2952750"/>
              <a:gd name="connsiteX3707" fmla="*/ 457718 w 12027418"/>
              <a:gd name="connsiteY3707" fmla="*/ 2012950 h 2952750"/>
              <a:gd name="connsiteX3708" fmla="*/ 432318 w 12027418"/>
              <a:gd name="connsiteY3708" fmla="*/ 2000250 h 2952750"/>
              <a:gd name="connsiteX3709" fmla="*/ 400568 w 12027418"/>
              <a:gd name="connsiteY3709" fmla="*/ 2095500 h 2952750"/>
              <a:gd name="connsiteX3710" fmla="*/ 438668 w 12027418"/>
              <a:gd name="connsiteY3710" fmla="*/ 2032000 h 2952750"/>
              <a:gd name="connsiteX3711" fmla="*/ 470418 w 12027418"/>
              <a:gd name="connsiteY3711" fmla="*/ 2044700 h 2952750"/>
              <a:gd name="connsiteX3712" fmla="*/ 514868 w 12027418"/>
              <a:gd name="connsiteY3712" fmla="*/ 2000250 h 2952750"/>
              <a:gd name="connsiteX3713" fmla="*/ 597418 w 12027418"/>
              <a:gd name="connsiteY3713" fmla="*/ 1974850 h 2952750"/>
              <a:gd name="connsiteX3714" fmla="*/ 686318 w 12027418"/>
              <a:gd name="connsiteY3714" fmla="*/ 2006600 h 2952750"/>
              <a:gd name="connsiteX3715" fmla="*/ 673618 w 12027418"/>
              <a:gd name="connsiteY3715" fmla="*/ 1993900 h 2952750"/>
              <a:gd name="connsiteX3716" fmla="*/ 692668 w 12027418"/>
              <a:gd name="connsiteY3716" fmla="*/ 1987550 h 2952750"/>
              <a:gd name="connsiteX3717" fmla="*/ 756168 w 12027418"/>
              <a:gd name="connsiteY3717" fmla="*/ 1993900 h 2952750"/>
              <a:gd name="connsiteX3718" fmla="*/ 838718 w 12027418"/>
              <a:gd name="connsiteY3718" fmla="*/ 2127250 h 2952750"/>
              <a:gd name="connsiteX3719" fmla="*/ 819668 w 12027418"/>
              <a:gd name="connsiteY3719" fmla="*/ 2260600 h 2952750"/>
              <a:gd name="connsiteX3720" fmla="*/ 889518 w 12027418"/>
              <a:gd name="connsiteY3720" fmla="*/ 2298700 h 2952750"/>
              <a:gd name="connsiteX3721" fmla="*/ 959368 w 12027418"/>
              <a:gd name="connsiteY3721" fmla="*/ 2197100 h 2952750"/>
              <a:gd name="connsiteX3722" fmla="*/ 1073668 w 12027418"/>
              <a:gd name="connsiteY3722" fmla="*/ 2254250 h 2952750"/>
              <a:gd name="connsiteX3723" fmla="*/ 1168918 w 12027418"/>
              <a:gd name="connsiteY3723" fmla="*/ 2216150 h 2952750"/>
              <a:gd name="connsiteX3724" fmla="*/ 1365768 w 12027418"/>
              <a:gd name="connsiteY3724" fmla="*/ 2355850 h 2952750"/>
              <a:gd name="connsiteX3725" fmla="*/ 1378468 w 12027418"/>
              <a:gd name="connsiteY3725" fmla="*/ 2343150 h 2952750"/>
              <a:gd name="connsiteX3726" fmla="*/ 1334018 w 12027418"/>
              <a:gd name="connsiteY3726" fmla="*/ 2286000 h 2952750"/>
              <a:gd name="connsiteX3727" fmla="*/ 1232418 w 12027418"/>
              <a:gd name="connsiteY3727" fmla="*/ 2152650 h 2952750"/>
              <a:gd name="connsiteX3728" fmla="*/ 1187968 w 12027418"/>
              <a:gd name="connsiteY3728" fmla="*/ 2197100 h 2952750"/>
              <a:gd name="connsiteX3729" fmla="*/ 1187968 w 12027418"/>
              <a:gd name="connsiteY3729" fmla="*/ 2159000 h 2952750"/>
              <a:gd name="connsiteX3730" fmla="*/ 1207018 w 12027418"/>
              <a:gd name="connsiteY3730" fmla="*/ 2089150 h 2952750"/>
              <a:gd name="connsiteX3731" fmla="*/ 1118118 w 12027418"/>
              <a:gd name="connsiteY3731" fmla="*/ 2025650 h 2952750"/>
              <a:gd name="connsiteX3732" fmla="*/ 1156218 w 12027418"/>
              <a:gd name="connsiteY3732" fmla="*/ 1974850 h 2952750"/>
              <a:gd name="connsiteX3733" fmla="*/ 1048268 w 12027418"/>
              <a:gd name="connsiteY3733" fmla="*/ 1936750 h 2952750"/>
              <a:gd name="connsiteX3734" fmla="*/ 940318 w 12027418"/>
              <a:gd name="connsiteY3734" fmla="*/ 2146300 h 2952750"/>
              <a:gd name="connsiteX3735" fmla="*/ 889518 w 12027418"/>
              <a:gd name="connsiteY3735" fmla="*/ 1936750 h 2952750"/>
              <a:gd name="connsiteX3736" fmla="*/ 997468 w 12027418"/>
              <a:gd name="connsiteY3736" fmla="*/ 1797050 h 2952750"/>
              <a:gd name="connsiteX3737" fmla="*/ 946668 w 12027418"/>
              <a:gd name="connsiteY3737" fmla="*/ 1898650 h 2952750"/>
              <a:gd name="connsiteX3738" fmla="*/ 991118 w 12027418"/>
              <a:gd name="connsiteY3738" fmla="*/ 1835150 h 2952750"/>
              <a:gd name="connsiteX3739" fmla="*/ 1105418 w 12027418"/>
              <a:gd name="connsiteY3739" fmla="*/ 1809750 h 2952750"/>
              <a:gd name="connsiteX3740" fmla="*/ 1111768 w 12027418"/>
              <a:gd name="connsiteY3740" fmla="*/ 1797050 h 2952750"/>
              <a:gd name="connsiteX3741" fmla="*/ 1060968 w 12027418"/>
              <a:gd name="connsiteY3741" fmla="*/ 1625600 h 2952750"/>
              <a:gd name="connsiteX3742" fmla="*/ 1086368 w 12027418"/>
              <a:gd name="connsiteY3742" fmla="*/ 1600200 h 2952750"/>
              <a:gd name="connsiteX3743" fmla="*/ 1105418 w 12027418"/>
              <a:gd name="connsiteY3743" fmla="*/ 1619250 h 2952750"/>
              <a:gd name="connsiteX3744" fmla="*/ 1200668 w 12027418"/>
              <a:gd name="connsiteY3744" fmla="*/ 1536700 h 2952750"/>
              <a:gd name="connsiteX3745" fmla="*/ 1232418 w 12027418"/>
              <a:gd name="connsiteY3745" fmla="*/ 1536700 h 2952750"/>
              <a:gd name="connsiteX3746" fmla="*/ 1314968 w 12027418"/>
              <a:gd name="connsiteY3746" fmla="*/ 1543050 h 2952750"/>
              <a:gd name="connsiteX3747" fmla="*/ 1346718 w 12027418"/>
              <a:gd name="connsiteY3747" fmla="*/ 1606550 h 2952750"/>
              <a:gd name="connsiteX3748" fmla="*/ 1346718 w 12027418"/>
              <a:gd name="connsiteY3748" fmla="*/ 1625600 h 2952750"/>
              <a:gd name="connsiteX3749" fmla="*/ 1327668 w 12027418"/>
              <a:gd name="connsiteY3749" fmla="*/ 1555750 h 2952750"/>
              <a:gd name="connsiteX3750" fmla="*/ 1207018 w 12027418"/>
              <a:gd name="connsiteY3750" fmla="*/ 1555750 h 2952750"/>
              <a:gd name="connsiteX3751" fmla="*/ 1111768 w 12027418"/>
              <a:gd name="connsiteY3751" fmla="*/ 1657350 h 2952750"/>
              <a:gd name="connsiteX3752" fmla="*/ 1111768 w 12027418"/>
              <a:gd name="connsiteY3752" fmla="*/ 1676400 h 2952750"/>
              <a:gd name="connsiteX3753" fmla="*/ 1124468 w 12027418"/>
              <a:gd name="connsiteY3753" fmla="*/ 1682750 h 2952750"/>
              <a:gd name="connsiteX3754" fmla="*/ 1276868 w 12027418"/>
              <a:gd name="connsiteY3754" fmla="*/ 1619250 h 2952750"/>
              <a:gd name="connsiteX3755" fmla="*/ 1308618 w 12027418"/>
              <a:gd name="connsiteY3755" fmla="*/ 1663700 h 2952750"/>
              <a:gd name="connsiteX3756" fmla="*/ 1168918 w 12027418"/>
              <a:gd name="connsiteY3756" fmla="*/ 1822450 h 2952750"/>
              <a:gd name="connsiteX3757" fmla="*/ 1187968 w 12027418"/>
              <a:gd name="connsiteY3757" fmla="*/ 1930400 h 2952750"/>
              <a:gd name="connsiteX3758" fmla="*/ 1187968 w 12027418"/>
              <a:gd name="connsiteY3758" fmla="*/ 2051050 h 2952750"/>
              <a:gd name="connsiteX3759" fmla="*/ 1454668 w 12027418"/>
              <a:gd name="connsiteY3759" fmla="*/ 2317750 h 2952750"/>
              <a:gd name="connsiteX3760" fmla="*/ 1480068 w 12027418"/>
              <a:gd name="connsiteY3760" fmla="*/ 2305050 h 2952750"/>
              <a:gd name="connsiteX3761" fmla="*/ 1486418 w 12027418"/>
              <a:gd name="connsiteY3761" fmla="*/ 2317750 h 2952750"/>
              <a:gd name="connsiteX3762" fmla="*/ 1473718 w 12027418"/>
              <a:gd name="connsiteY3762" fmla="*/ 2349500 h 2952750"/>
              <a:gd name="connsiteX3763" fmla="*/ 1581668 w 12027418"/>
              <a:gd name="connsiteY3763" fmla="*/ 2413000 h 2952750"/>
              <a:gd name="connsiteX3764" fmla="*/ 1645168 w 12027418"/>
              <a:gd name="connsiteY3764" fmla="*/ 2355850 h 2952750"/>
              <a:gd name="connsiteX3765" fmla="*/ 1689618 w 12027418"/>
              <a:gd name="connsiteY3765" fmla="*/ 2228850 h 2952750"/>
              <a:gd name="connsiteX3766" fmla="*/ 1753118 w 12027418"/>
              <a:gd name="connsiteY3766" fmla="*/ 2146300 h 2952750"/>
              <a:gd name="connsiteX3767" fmla="*/ 1568968 w 12027418"/>
              <a:gd name="connsiteY3767" fmla="*/ 2032000 h 2952750"/>
              <a:gd name="connsiteX3768" fmla="*/ 1689618 w 12027418"/>
              <a:gd name="connsiteY3768" fmla="*/ 2070100 h 2952750"/>
              <a:gd name="connsiteX3769" fmla="*/ 1842018 w 12027418"/>
              <a:gd name="connsiteY3769" fmla="*/ 1847850 h 2952750"/>
              <a:gd name="connsiteX3770" fmla="*/ 1657868 w 12027418"/>
              <a:gd name="connsiteY3770" fmla="*/ 1714500 h 2952750"/>
              <a:gd name="connsiteX3771" fmla="*/ 1562618 w 12027418"/>
              <a:gd name="connsiteY3771" fmla="*/ 1758950 h 2952750"/>
              <a:gd name="connsiteX3772" fmla="*/ 1619768 w 12027418"/>
              <a:gd name="connsiteY3772" fmla="*/ 1816100 h 2952750"/>
              <a:gd name="connsiteX3773" fmla="*/ 1581668 w 12027418"/>
              <a:gd name="connsiteY3773" fmla="*/ 1822450 h 2952750"/>
              <a:gd name="connsiteX3774" fmla="*/ 1549918 w 12027418"/>
              <a:gd name="connsiteY3774" fmla="*/ 1778000 h 2952750"/>
              <a:gd name="connsiteX3775" fmla="*/ 1518168 w 12027418"/>
              <a:gd name="connsiteY3775" fmla="*/ 1695450 h 2952750"/>
              <a:gd name="connsiteX3776" fmla="*/ 1537218 w 12027418"/>
              <a:gd name="connsiteY3776" fmla="*/ 1695450 h 2952750"/>
              <a:gd name="connsiteX3777" fmla="*/ 1562618 w 12027418"/>
              <a:gd name="connsiteY3777" fmla="*/ 1733550 h 2952750"/>
              <a:gd name="connsiteX3778" fmla="*/ 1683268 w 12027418"/>
              <a:gd name="connsiteY3778" fmla="*/ 1663700 h 2952750"/>
              <a:gd name="connsiteX3779" fmla="*/ 1854718 w 12027418"/>
              <a:gd name="connsiteY3779" fmla="*/ 1771650 h 2952750"/>
              <a:gd name="connsiteX3780" fmla="*/ 1854718 w 12027418"/>
              <a:gd name="connsiteY3780" fmla="*/ 1727200 h 2952750"/>
              <a:gd name="connsiteX3781" fmla="*/ 1727718 w 12027418"/>
              <a:gd name="connsiteY3781" fmla="*/ 1631950 h 2952750"/>
              <a:gd name="connsiteX3782" fmla="*/ 1759468 w 12027418"/>
              <a:gd name="connsiteY3782" fmla="*/ 1612900 h 2952750"/>
              <a:gd name="connsiteX3783" fmla="*/ 1899168 w 12027418"/>
              <a:gd name="connsiteY3783" fmla="*/ 1720850 h 2952750"/>
              <a:gd name="connsiteX3784" fmla="*/ 1905518 w 12027418"/>
              <a:gd name="connsiteY3784" fmla="*/ 1701800 h 2952750"/>
              <a:gd name="connsiteX3785" fmla="*/ 1702318 w 12027418"/>
              <a:gd name="connsiteY3785" fmla="*/ 1574800 h 2952750"/>
              <a:gd name="connsiteX3786" fmla="*/ 1911868 w 12027418"/>
              <a:gd name="connsiteY3786" fmla="*/ 1638300 h 2952750"/>
              <a:gd name="connsiteX3787" fmla="*/ 1969018 w 12027418"/>
              <a:gd name="connsiteY3787" fmla="*/ 1485900 h 2952750"/>
              <a:gd name="connsiteX3788" fmla="*/ 2102369 w 12027418"/>
              <a:gd name="connsiteY3788" fmla="*/ 1447800 h 2952750"/>
              <a:gd name="connsiteX3789" fmla="*/ 2165869 w 12027418"/>
              <a:gd name="connsiteY3789" fmla="*/ 1454150 h 2952750"/>
              <a:gd name="connsiteX3790" fmla="*/ 2191269 w 12027418"/>
              <a:gd name="connsiteY3790" fmla="*/ 1492250 h 2952750"/>
              <a:gd name="connsiteX3791" fmla="*/ 2172219 w 12027418"/>
              <a:gd name="connsiteY3791" fmla="*/ 1485900 h 2952750"/>
              <a:gd name="connsiteX3792" fmla="*/ 2146819 w 12027418"/>
              <a:gd name="connsiteY3792" fmla="*/ 1511300 h 2952750"/>
              <a:gd name="connsiteX3793" fmla="*/ 2172219 w 12027418"/>
              <a:gd name="connsiteY3793" fmla="*/ 1517650 h 2952750"/>
              <a:gd name="connsiteX3794" fmla="*/ 2153169 w 12027418"/>
              <a:gd name="connsiteY3794" fmla="*/ 1524000 h 2952750"/>
              <a:gd name="connsiteX3795" fmla="*/ 2140469 w 12027418"/>
              <a:gd name="connsiteY3795" fmla="*/ 1511300 h 2952750"/>
              <a:gd name="connsiteX3796" fmla="*/ 2057918 w 12027418"/>
              <a:gd name="connsiteY3796" fmla="*/ 1549400 h 2952750"/>
              <a:gd name="connsiteX3797" fmla="*/ 2000768 w 12027418"/>
              <a:gd name="connsiteY3797" fmla="*/ 1517650 h 2952750"/>
              <a:gd name="connsiteX3798" fmla="*/ 1949968 w 12027418"/>
              <a:gd name="connsiteY3798" fmla="*/ 1587500 h 2952750"/>
              <a:gd name="connsiteX3799" fmla="*/ 2007118 w 12027418"/>
              <a:gd name="connsiteY3799" fmla="*/ 1714500 h 2952750"/>
              <a:gd name="connsiteX3800" fmla="*/ 2102369 w 12027418"/>
              <a:gd name="connsiteY3800" fmla="*/ 1625600 h 2952750"/>
              <a:gd name="connsiteX3801" fmla="*/ 2165869 w 12027418"/>
              <a:gd name="connsiteY3801" fmla="*/ 1593850 h 2952750"/>
              <a:gd name="connsiteX3802" fmla="*/ 2165869 w 12027418"/>
              <a:gd name="connsiteY3802" fmla="*/ 1543050 h 2952750"/>
              <a:gd name="connsiteX3803" fmla="*/ 2210319 w 12027418"/>
              <a:gd name="connsiteY3803" fmla="*/ 1619250 h 2952750"/>
              <a:gd name="connsiteX3804" fmla="*/ 2191269 w 12027418"/>
              <a:gd name="connsiteY3804" fmla="*/ 1657350 h 2952750"/>
              <a:gd name="connsiteX3805" fmla="*/ 2178569 w 12027418"/>
              <a:gd name="connsiteY3805" fmla="*/ 1644650 h 2952750"/>
              <a:gd name="connsiteX3806" fmla="*/ 2159519 w 12027418"/>
              <a:gd name="connsiteY3806" fmla="*/ 1644650 h 2952750"/>
              <a:gd name="connsiteX3807" fmla="*/ 2108719 w 12027418"/>
              <a:gd name="connsiteY3807" fmla="*/ 1778000 h 2952750"/>
              <a:gd name="connsiteX3808" fmla="*/ 2032518 w 12027418"/>
              <a:gd name="connsiteY3808" fmla="*/ 1727200 h 2952750"/>
              <a:gd name="connsiteX3809" fmla="*/ 2019818 w 12027418"/>
              <a:gd name="connsiteY3809" fmla="*/ 1739900 h 2952750"/>
              <a:gd name="connsiteX3810" fmla="*/ 2038868 w 12027418"/>
              <a:gd name="connsiteY3810" fmla="*/ 1784350 h 2952750"/>
              <a:gd name="connsiteX3811" fmla="*/ 1994418 w 12027418"/>
              <a:gd name="connsiteY3811" fmla="*/ 1733550 h 2952750"/>
              <a:gd name="connsiteX3812" fmla="*/ 1969018 w 12027418"/>
              <a:gd name="connsiteY3812" fmla="*/ 1733550 h 2952750"/>
              <a:gd name="connsiteX3813" fmla="*/ 1949968 w 12027418"/>
              <a:gd name="connsiteY3813" fmla="*/ 1733550 h 2952750"/>
              <a:gd name="connsiteX3814" fmla="*/ 1880118 w 12027418"/>
              <a:gd name="connsiteY3814" fmla="*/ 1822450 h 2952750"/>
              <a:gd name="connsiteX3815" fmla="*/ 1854718 w 12027418"/>
              <a:gd name="connsiteY3815" fmla="*/ 1962150 h 2952750"/>
              <a:gd name="connsiteX3816" fmla="*/ 1778518 w 12027418"/>
              <a:gd name="connsiteY3816" fmla="*/ 2178050 h 2952750"/>
              <a:gd name="connsiteX3817" fmla="*/ 1746768 w 12027418"/>
              <a:gd name="connsiteY3817" fmla="*/ 2298700 h 2952750"/>
              <a:gd name="connsiteX3818" fmla="*/ 1721368 w 12027418"/>
              <a:gd name="connsiteY3818" fmla="*/ 2336800 h 2952750"/>
              <a:gd name="connsiteX3819" fmla="*/ 1734068 w 12027418"/>
              <a:gd name="connsiteY3819" fmla="*/ 2368550 h 2952750"/>
              <a:gd name="connsiteX3820" fmla="*/ 1708668 w 12027418"/>
              <a:gd name="connsiteY3820" fmla="*/ 2381250 h 2952750"/>
              <a:gd name="connsiteX3821" fmla="*/ 1734068 w 12027418"/>
              <a:gd name="connsiteY3821" fmla="*/ 2400300 h 2952750"/>
              <a:gd name="connsiteX3822" fmla="*/ 1708668 w 12027418"/>
              <a:gd name="connsiteY3822" fmla="*/ 2482850 h 2952750"/>
              <a:gd name="connsiteX3823" fmla="*/ 1721368 w 12027418"/>
              <a:gd name="connsiteY3823" fmla="*/ 2508250 h 2952750"/>
              <a:gd name="connsiteX3824" fmla="*/ 1708668 w 12027418"/>
              <a:gd name="connsiteY3824" fmla="*/ 2540000 h 2952750"/>
              <a:gd name="connsiteX3825" fmla="*/ 1765818 w 12027418"/>
              <a:gd name="connsiteY3825" fmla="*/ 2578100 h 2952750"/>
              <a:gd name="connsiteX3826" fmla="*/ 1816618 w 12027418"/>
              <a:gd name="connsiteY3826" fmla="*/ 2584450 h 2952750"/>
              <a:gd name="connsiteX3827" fmla="*/ 1861068 w 12027418"/>
              <a:gd name="connsiteY3827" fmla="*/ 2622550 h 2952750"/>
              <a:gd name="connsiteX3828" fmla="*/ 2045218 w 12027418"/>
              <a:gd name="connsiteY3828" fmla="*/ 2647950 h 2952750"/>
              <a:gd name="connsiteX3829" fmla="*/ 2038868 w 12027418"/>
              <a:gd name="connsiteY3829" fmla="*/ 2660650 h 2952750"/>
              <a:gd name="connsiteX3830" fmla="*/ 2064268 w 12027418"/>
              <a:gd name="connsiteY3830" fmla="*/ 2686050 h 2952750"/>
              <a:gd name="connsiteX3831" fmla="*/ 2102369 w 12027418"/>
              <a:gd name="connsiteY3831" fmla="*/ 2641600 h 2952750"/>
              <a:gd name="connsiteX3832" fmla="*/ 2159519 w 12027418"/>
              <a:gd name="connsiteY3832" fmla="*/ 2686050 h 2952750"/>
              <a:gd name="connsiteX3833" fmla="*/ 2203969 w 12027418"/>
              <a:gd name="connsiteY3833" fmla="*/ 2660650 h 2952750"/>
              <a:gd name="connsiteX3834" fmla="*/ 2223019 w 12027418"/>
              <a:gd name="connsiteY3834" fmla="*/ 2673350 h 2952750"/>
              <a:gd name="connsiteX3835" fmla="*/ 2184919 w 12027418"/>
              <a:gd name="connsiteY3835" fmla="*/ 2705100 h 2952750"/>
              <a:gd name="connsiteX3836" fmla="*/ 2210319 w 12027418"/>
              <a:gd name="connsiteY3836" fmla="*/ 2736850 h 2952750"/>
              <a:gd name="connsiteX3837" fmla="*/ 2242069 w 12027418"/>
              <a:gd name="connsiteY3837" fmla="*/ 2686050 h 2952750"/>
              <a:gd name="connsiteX3838" fmla="*/ 2299219 w 12027418"/>
              <a:gd name="connsiteY3838" fmla="*/ 2501900 h 2952750"/>
              <a:gd name="connsiteX3839" fmla="*/ 2096018 w 12027418"/>
              <a:gd name="connsiteY3839" fmla="*/ 2343150 h 2952750"/>
              <a:gd name="connsiteX3840" fmla="*/ 2045218 w 12027418"/>
              <a:gd name="connsiteY3840" fmla="*/ 2247900 h 2952750"/>
              <a:gd name="connsiteX3841" fmla="*/ 2045218 w 12027418"/>
              <a:gd name="connsiteY3841" fmla="*/ 2120900 h 2952750"/>
              <a:gd name="connsiteX3842" fmla="*/ 2076968 w 12027418"/>
              <a:gd name="connsiteY3842" fmla="*/ 2222500 h 2952750"/>
              <a:gd name="connsiteX3843" fmla="*/ 2089668 w 12027418"/>
              <a:gd name="connsiteY3843" fmla="*/ 2292350 h 2952750"/>
              <a:gd name="connsiteX3844" fmla="*/ 2172219 w 12027418"/>
              <a:gd name="connsiteY3844" fmla="*/ 2355850 h 2952750"/>
              <a:gd name="connsiteX3845" fmla="*/ 2248419 w 12027418"/>
              <a:gd name="connsiteY3845" fmla="*/ 2368550 h 2952750"/>
              <a:gd name="connsiteX3846" fmla="*/ 2527819 w 12027418"/>
              <a:gd name="connsiteY3846" fmla="*/ 2432050 h 2952750"/>
              <a:gd name="connsiteX3847" fmla="*/ 2610369 w 12027418"/>
              <a:gd name="connsiteY3847" fmla="*/ 2266950 h 2952750"/>
              <a:gd name="connsiteX3848" fmla="*/ 2591319 w 12027418"/>
              <a:gd name="connsiteY3848" fmla="*/ 2228850 h 2952750"/>
              <a:gd name="connsiteX3849" fmla="*/ 2616719 w 12027418"/>
              <a:gd name="connsiteY3849" fmla="*/ 2241550 h 2952750"/>
              <a:gd name="connsiteX3850" fmla="*/ 2680219 w 12027418"/>
              <a:gd name="connsiteY3850" fmla="*/ 2114550 h 2952750"/>
              <a:gd name="connsiteX3851" fmla="*/ 2743719 w 12027418"/>
              <a:gd name="connsiteY3851" fmla="*/ 2063750 h 2952750"/>
              <a:gd name="connsiteX3852" fmla="*/ 2667519 w 12027418"/>
              <a:gd name="connsiteY3852" fmla="*/ 2032000 h 2952750"/>
              <a:gd name="connsiteX3853" fmla="*/ 2648469 w 12027418"/>
              <a:gd name="connsiteY3853" fmla="*/ 2044700 h 2952750"/>
              <a:gd name="connsiteX3854" fmla="*/ 2648469 w 12027418"/>
              <a:gd name="connsiteY3854" fmla="*/ 2063750 h 2952750"/>
              <a:gd name="connsiteX3855" fmla="*/ 2680219 w 12027418"/>
              <a:gd name="connsiteY3855" fmla="*/ 2082800 h 2952750"/>
              <a:gd name="connsiteX3856" fmla="*/ 2496069 w 12027418"/>
              <a:gd name="connsiteY3856" fmla="*/ 2114550 h 2952750"/>
              <a:gd name="connsiteX3857" fmla="*/ 2311919 w 12027418"/>
              <a:gd name="connsiteY3857" fmla="*/ 2070100 h 2952750"/>
              <a:gd name="connsiteX3858" fmla="*/ 2286519 w 12027418"/>
              <a:gd name="connsiteY3858" fmla="*/ 2051050 h 2952750"/>
              <a:gd name="connsiteX3859" fmla="*/ 2248419 w 12027418"/>
              <a:gd name="connsiteY3859" fmla="*/ 2057400 h 2952750"/>
              <a:gd name="connsiteX3860" fmla="*/ 2273819 w 12027418"/>
              <a:gd name="connsiteY3860" fmla="*/ 2038350 h 2952750"/>
              <a:gd name="connsiteX3861" fmla="*/ 2203969 w 12027418"/>
              <a:gd name="connsiteY3861" fmla="*/ 1860550 h 2952750"/>
              <a:gd name="connsiteX3862" fmla="*/ 2051568 w 12027418"/>
              <a:gd name="connsiteY3862" fmla="*/ 2057400 h 2952750"/>
              <a:gd name="connsiteX3863" fmla="*/ 2051568 w 12027418"/>
              <a:gd name="connsiteY3863" fmla="*/ 2095500 h 2952750"/>
              <a:gd name="connsiteX3864" fmla="*/ 2019818 w 12027418"/>
              <a:gd name="connsiteY3864" fmla="*/ 2044700 h 2952750"/>
              <a:gd name="connsiteX3865" fmla="*/ 1994418 w 12027418"/>
              <a:gd name="connsiteY3865" fmla="*/ 2038350 h 2952750"/>
              <a:gd name="connsiteX3866" fmla="*/ 1969018 w 12027418"/>
              <a:gd name="connsiteY3866" fmla="*/ 1962150 h 2952750"/>
              <a:gd name="connsiteX3867" fmla="*/ 2000768 w 12027418"/>
              <a:gd name="connsiteY3867" fmla="*/ 1936750 h 2952750"/>
              <a:gd name="connsiteX3868" fmla="*/ 2032518 w 12027418"/>
              <a:gd name="connsiteY3868" fmla="*/ 1993900 h 2952750"/>
              <a:gd name="connsiteX3869" fmla="*/ 2038868 w 12027418"/>
              <a:gd name="connsiteY3869" fmla="*/ 1936750 h 2952750"/>
              <a:gd name="connsiteX3870" fmla="*/ 2026168 w 12027418"/>
              <a:gd name="connsiteY3870" fmla="*/ 1905000 h 2952750"/>
              <a:gd name="connsiteX3871" fmla="*/ 2070618 w 12027418"/>
              <a:gd name="connsiteY3871" fmla="*/ 1803400 h 2952750"/>
              <a:gd name="connsiteX3872" fmla="*/ 2197619 w 12027418"/>
              <a:gd name="connsiteY3872" fmla="*/ 1803400 h 2952750"/>
              <a:gd name="connsiteX3873" fmla="*/ 2210319 w 12027418"/>
              <a:gd name="connsiteY3873" fmla="*/ 1841500 h 2952750"/>
              <a:gd name="connsiteX3874" fmla="*/ 2242069 w 12027418"/>
              <a:gd name="connsiteY3874" fmla="*/ 1866900 h 2952750"/>
              <a:gd name="connsiteX3875" fmla="*/ 2464319 w 12027418"/>
              <a:gd name="connsiteY3875" fmla="*/ 2101850 h 2952750"/>
              <a:gd name="connsiteX3876" fmla="*/ 2553219 w 12027418"/>
              <a:gd name="connsiteY3876" fmla="*/ 2070100 h 2952750"/>
              <a:gd name="connsiteX3877" fmla="*/ 2534169 w 12027418"/>
              <a:gd name="connsiteY3877" fmla="*/ 2051050 h 2952750"/>
              <a:gd name="connsiteX3878" fmla="*/ 2578619 w 12027418"/>
              <a:gd name="connsiteY3878" fmla="*/ 2032000 h 2952750"/>
              <a:gd name="connsiteX3879" fmla="*/ 2610369 w 12027418"/>
              <a:gd name="connsiteY3879" fmla="*/ 2044700 h 2952750"/>
              <a:gd name="connsiteX3880" fmla="*/ 2629419 w 12027418"/>
              <a:gd name="connsiteY3880" fmla="*/ 2032000 h 2952750"/>
              <a:gd name="connsiteX3881" fmla="*/ 2546869 w 12027418"/>
              <a:gd name="connsiteY3881" fmla="*/ 1981200 h 2952750"/>
              <a:gd name="connsiteX3882" fmla="*/ 2464319 w 12027418"/>
              <a:gd name="connsiteY3882" fmla="*/ 2057400 h 2952750"/>
              <a:gd name="connsiteX3883" fmla="*/ 2597669 w 12027418"/>
              <a:gd name="connsiteY3883" fmla="*/ 1885950 h 2952750"/>
              <a:gd name="connsiteX3884" fmla="*/ 2578619 w 12027418"/>
              <a:gd name="connsiteY3884" fmla="*/ 1695450 h 2952750"/>
              <a:gd name="connsiteX3885" fmla="*/ 2648469 w 12027418"/>
              <a:gd name="connsiteY3885" fmla="*/ 1600200 h 2952750"/>
              <a:gd name="connsiteX3886" fmla="*/ 2648469 w 12027418"/>
              <a:gd name="connsiteY3886" fmla="*/ 1574800 h 2952750"/>
              <a:gd name="connsiteX3887" fmla="*/ 2762769 w 12027418"/>
              <a:gd name="connsiteY3887" fmla="*/ 1498600 h 2952750"/>
              <a:gd name="connsiteX3888" fmla="*/ 2654819 w 12027418"/>
              <a:gd name="connsiteY3888" fmla="*/ 1593850 h 2952750"/>
              <a:gd name="connsiteX3889" fmla="*/ 2667519 w 12027418"/>
              <a:gd name="connsiteY3889" fmla="*/ 1600200 h 2952750"/>
              <a:gd name="connsiteX3890" fmla="*/ 2756419 w 12027418"/>
              <a:gd name="connsiteY3890" fmla="*/ 1568450 h 2952750"/>
              <a:gd name="connsiteX3891" fmla="*/ 2832619 w 12027418"/>
              <a:gd name="connsiteY3891" fmla="*/ 1574800 h 2952750"/>
              <a:gd name="connsiteX3892" fmla="*/ 2902469 w 12027418"/>
              <a:gd name="connsiteY3892" fmla="*/ 1631950 h 2952750"/>
              <a:gd name="connsiteX3893" fmla="*/ 3004069 w 12027418"/>
              <a:gd name="connsiteY3893" fmla="*/ 1873250 h 2952750"/>
              <a:gd name="connsiteX3894" fmla="*/ 2953269 w 12027418"/>
              <a:gd name="connsiteY3894" fmla="*/ 1949450 h 2952750"/>
              <a:gd name="connsiteX3895" fmla="*/ 2915169 w 12027418"/>
              <a:gd name="connsiteY3895" fmla="*/ 1955800 h 2952750"/>
              <a:gd name="connsiteX3896" fmla="*/ 2838969 w 12027418"/>
              <a:gd name="connsiteY3896" fmla="*/ 2006600 h 2952750"/>
              <a:gd name="connsiteX3897" fmla="*/ 2819919 w 12027418"/>
              <a:gd name="connsiteY3897" fmla="*/ 2000250 h 2952750"/>
              <a:gd name="connsiteX3898" fmla="*/ 2794519 w 12027418"/>
              <a:gd name="connsiteY3898" fmla="*/ 2012950 h 2952750"/>
              <a:gd name="connsiteX3899" fmla="*/ 2692919 w 12027418"/>
              <a:gd name="connsiteY3899" fmla="*/ 2025650 h 2952750"/>
              <a:gd name="connsiteX3900" fmla="*/ 2775469 w 12027418"/>
              <a:gd name="connsiteY3900" fmla="*/ 2051050 h 2952750"/>
              <a:gd name="connsiteX3901" fmla="*/ 3016769 w 12027418"/>
              <a:gd name="connsiteY3901" fmla="*/ 1974850 h 2952750"/>
              <a:gd name="connsiteX3902" fmla="*/ 3010419 w 12027418"/>
              <a:gd name="connsiteY3902" fmla="*/ 1917700 h 2952750"/>
              <a:gd name="connsiteX3903" fmla="*/ 3023119 w 12027418"/>
              <a:gd name="connsiteY3903" fmla="*/ 1911350 h 2952750"/>
              <a:gd name="connsiteX3904" fmla="*/ 3086619 w 12027418"/>
              <a:gd name="connsiteY3904" fmla="*/ 1835150 h 2952750"/>
              <a:gd name="connsiteX3905" fmla="*/ 3035819 w 12027418"/>
              <a:gd name="connsiteY3905" fmla="*/ 1727200 h 2952750"/>
              <a:gd name="connsiteX3906" fmla="*/ 3004069 w 12027418"/>
              <a:gd name="connsiteY3906" fmla="*/ 1701800 h 2952750"/>
              <a:gd name="connsiteX3907" fmla="*/ 2997719 w 12027418"/>
              <a:gd name="connsiteY3907" fmla="*/ 1625600 h 2952750"/>
              <a:gd name="connsiteX3908" fmla="*/ 2934219 w 12027418"/>
              <a:gd name="connsiteY3908" fmla="*/ 1498600 h 2952750"/>
              <a:gd name="connsiteX3909" fmla="*/ 2807219 w 12027418"/>
              <a:gd name="connsiteY3909" fmla="*/ 1473200 h 2952750"/>
              <a:gd name="connsiteX3910" fmla="*/ 2940569 w 12027418"/>
              <a:gd name="connsiteY3910" fmla="*/ 1416050 h 2952750"/>
              <a:gd name="connsiteX3911" fmla="*/ 3035819 w 12027418"/>
              <a:gd name="connsiteY3911" fmla="*/ 1231900 h 2952750"/>
              <a:gd name="connsiteX3912" fmla="*/ 3023119 w 12027418"/>
              <a:gd name="connsiteY3912" fmla="*/ 1219200 h 2952750"/>
              <a:gd name="connsiteX3913" fmla="*/ 2915169 w 12027418"/>
              <a:gd name="connsiteY3913" fmla="*/ 1263650 h 2952750"/>
              <a:gd name="connsiteX3914" fmla="*/ 2908819 w 12027418"/>
              <a:gd name="connsiteY3914" fmla="*/ 1295400 h 2952750"/>
              <a:gd name="connsiteX3915" fmla="*/ 2826269 w 12027418"/>
              <a:gd name="connsiteY3915" fmla="*/ 1282700 h 2952750"/>
              <a:gd name="connsiteX3916" fmla="*/ 2965969 w 12027418"/>
              <a:gd name="connsiteY3916" fmla="*/ 1238250 h 2952750"/>
              <a:gd name="connsiteX3917" fmla="*/ 2896119 w 12027418"/>
              <a:gd name="connsiteY3917" fmla="*/ 1231900 h 2952750"/>
              <a:gd name="connsiteX3918" fmla="*/ 2883419 w 12027418"/>
              <a:gd name="connsiteY3918" fmla="*/ 1212850 h 2952750"/>
              <a:gd name="connsiteX3919" fmla="*/ 3016769 w 12027418"/>
              <a:gd name="connsiteY3919" fmla="*/ 1181100 h 2952750"/>
              <a:gd name="connsiteX3920" fmla="*/ 3073919 w 12027418"/>
              <a:gd name="connsiteY3920" fmla="*/ 1187450 h 2952750"/>
              <a:gd name="connsiteX3921" fmla="*/ 2985019 w 12027418"/>
              <a:gd name="connsiteY3921" fmla="*/ 1200150 h 2952750"/>
              <a:gd name="connsiteX3922" fmla="*/ 2972319 w 12027418"/>
              <a:gd name="connsiteY3922" fmla="*/ 1212850 h 2952750"/>
              <a:gd name="connsiteX3923" fmla="*/ 3067569 w 12027418"/>
              <a:gd name="connsiteY3923" fmla="*/ 1219200 h 2952750"/>
              <a:gd name="connsiteX3924" fmla="*/ 3080269 w 12027418"/>
              <a:gd name="connsiteY3924" fmla="*/ 1231900 h 2952750"/>
              <a:gd name="connsiteX3925" fmla="*/ 3010419 w 12027418"/>
              <a:gd name="connsiteY3925" fmla="*/ 1308100 h 2952750"/>
              <a:gd name="connsiteX3926" fmla="*/ 3010419 w 12027418"/>
              <a:gd name="connsiteY3926" fmla="*/ 1352550 h 2952750"/>
              <a:gd name="connsiteX3927" fmla="*/ 3023119 w 12027418"/>
              <a:gd name="connsiteY3927" fmla="*/ 1365250 h 2952750"/>
              <a:gd name="connsiteX3928" fmla="*/ 3194569 w 12027418"/>
              <a:gd name="connsiteY3928" fmla="*/ 1212850 h 2952750"/>
              <a:gd name="connsiteX3929" fmla="*/ 3308868 w 12027418"/>
              <a:gd name="connsiteY3929" fmla="*/ 1200150 h 2952750"/>
              <a:gd name="connsiteX3930" fmla="*/ 3346968 w 12027418"/>
              <a:gd name="connsiteY3930" fmla="*/ 1155700 h 2952750"/>
              <a:gd name="connsiteX3931" fmla="*/ 3213619 w 12027418"/>
              <a:gd name="connsiteY3931" fmla="*/ 1079500 h 2952750"/>
              <a:gd name="connsiteX3932" fmla="*/ 3213619 w 12027418"/>
              <a:gd name="connsiteY3932" fmla="*/ 1047750 h 2952750"/>
              <a:gd name="connsiteX3933" fmla="*/ 3169169 w 12027418"/>
              <a:gd name="connsiteY3933" fmla="*/ 1047750 h 2952750"/>
              <a:gd name="connsiteX3934" fmla="*/ 2985019 w 12027418"/>
              <a:gd name="connsiteY3934" fmla="*/ 1047750 h 2952750"/>
              <a:gd name="connsiteX3935" fmla="*/ 3118369 w 12027418"/>
              <a:gd name="connsiteY3935" fmla="*/ 1022350 h 2952750"/>
              <a:gd name="connsiteX3936" fmla="*/ 3124719 w 12027418"/>
              <a:gd name="connsiteY3936" fmla="*/ 1009650 h 2952750"/>
              <a:gd name="connsiteX3937" fmla="*/ 3099319 w 12027418"/>
              <a:gd name="connsiteY3937" fmla="*/ 965200 h 2952750"/>
              <a:gd name="connsiteX3938" fmla="*/ 3073919 w 12027418"/>
              <a:gd name="connsiteY3938" fmla="*/ 1003300 h 2952750"/>
              <a:gd name="connsiteX3939" fmla="*/ 2985019 w 12027418"/>
              <a:gd name="connsiteY3939" fmla="*/ 984250 h 2952750"/>
              <a:gd name="connsiteX3940" fmla="*/ 2908819 w 12027418"/>
              <a:gd name="connsiteY3940" fmla="*/ 996950 h 2952750"/>
              <a:gd name="connsiteX3941" fmla="*/ 2870719 w 12027418"/>
              <a:gd name="connsiteY3941" fmla="*/ 977900 h 2952750"/>
              <a:gd name="connsiteX3942" fmla="*/ 2616719 w 12027418"/>
              <a:gd name="connsiteY3942" fmla="*/ 1098550 h 2952750"/>
              <a:gd name="connsiteX3943" fmla="*/ 2686569 w 12027418"/>
              <a:gd name="connsiteY3943" fmla="*/ 1041400 h 2952750"/>
              <a:gd name="connsiteX3944" fmla="*/ 3042169 w 12027418"/>
              <a:gd name="connsiteY3944" fmla="*/ 908050 h 2952750"/>
              <a:gd name="connsiteX3945" fmla="*/ 3099319 w 12027418"/>
              <a:gd name="connsiteY3945" fmla="*/ 939800 h 2952750"/>
              <a:gd name="connsiteX3946" fmla="*/ 3264418 w 12027418"/>
              <a:gd name="connsiteY3946" fmla="*/ 965200 h 2952750"/>
              <a:gd name="connsiteX3947" fmla="*/ 3346968 w 12027418"/>
              <a:gd name="connsiteY3947" fmla="*/ 1047750 h 2952750"/>
              <a:gd name="connsiteX3948" fmla="*/ 3359668 w 12027418"/>
              <a:gd name="connsiteY3948" fmla="*/ 990600 h 2952750"/>
              <a:gd name="connsiteX3949" fmla="*/ 3372368 w 12027418"/>
              <a:gd name="connsiteY3949" fmla="*/ 914400 h 2952750"/>
              <a:gd name="connsiteX3950" fmla="*/ 3372368 w 12027418"/>
              <a:gd name="connsiteY3950" fmla="*/ 844550 h 2952750"/>
              <a:gd name="connsiteX3951" fmla="*/ 3372368 w 12027418"/>
              <a:gd name="connsiteY3951" fmla="*/ 819150 h 2952750"/>
              <a:gd name="connsiteX3952" fmla="*/ 3423168 w 12027418"/>
              <a:gd name="connsiteY3952" fmla="*/ 755650 h 2952750"/>
              <a:gd name="connsiteX3953" fmla="*/ 3442218 w 12027418"/>
              <a:gd name="connsiteY3953" fmla="*/ 692150 h 2952750"/>
              <a:gd name="connsiteX3954" fmla="*/ 3429518 w 12027418"/>
              <a:gd name="connsiteY3954" fmla="*/ 628650 h 2952750"/>
              <a:gd name="connsiteX3955" fmla="*/ 3442218 w 12027418"/>
              <a:gd name="connsiteY3955" fmla="*/ 641350 h 2952750"/>
              <a:gd name="connsiteX3956" fmla="*/ 3467618 w 12027418"/>
              <a:gd name="connsiteY3956" fmla="*/ 635000 h 2952750"/>
              <a:gd name="connsiteX3957" fmla="*/ 3448568 w 12027418"/>
              <a:gd name="connsiteY3957" fmla="*/ 622300 h 2952750"/>
              <a:gd name="connsiteX3958" fmla="*/ 3486668 w 12027418"/>
              <a:gd name="connsiteY3958" fmla="*/ 552450 h 2952750"/>
              <a:gd name="connsiteX3959" fmla="*/ 3454918 w 12027418"/>
              <a:gd name="connsiteY3959" fmla="*/ 323850 h 2952750"/>
              <a:gd name="connsiteX3960" fmla="*/ 3531118 w 12027418"/>
              <a:gd name="connsiteY3960" fmla="*/ 355600 h 2952750"/>
              <a:gd name="connsiteX3961" fmla="*/ 3537468 w 12027418"/>
              <a:gd name="connsiteY3961" fmla="*/ 342900 h 2952750"/>
              <a:gd name="connsiteX3962" fmla="*/ 3473968 w 12027418"/>
              <a:gd name="connsiteY3962" fmla="*/ 273050 h 2952750"/>
              <a:gd name="connsiteX3963" fmla="*/ 3499368 w 12027418"/>
              <a:gd name="connsiteY3963" fmla="*/ 266700 h 2952750"/>
              <a:gd name="connsiteX3964" fmla="*/ 3620018 w 12027418"/>
              <a:gd name="connsiteY3964" fmla="*/ 355600 h 2952750"/>
              <a:gd name="connsiteX3965" fmla="*/ 3702568 w 12027418"/>
              <a:gd name="connsiteY3965" fmla="*/ 342900 h 2952750"/>
              <a:gd name="connsiteX3966" fmla="*/ 3626368 w 12027418"/>
              <a:gd name="connsiteY3966" fmla="*/ 374650 h 2952750"/>
              <a:gd name="connsiteX3967" fmla="*/ 3575568 w 12027418"/>
              <a:gd name="connsiteY3967" fmla="*/ 444500 h 2952750"/>
              <a:gd name="connsiteX3968" fmla="*/ 3518418 w 12027418"/>
              <a:gd name="connsiteY3968" fmla="*/ 457200 h 2952750"/>
              <a:gd name="connsiteX3969" fmla="*/ 3512068 w 12027418"/>
              <a:gd name="connsiteY3969" fmla="*/ 488950 h 2952750"/>
              <a:gd name="connsiteX3970" fmla="*/ 3543818 w 12027418"/>
              <a:gd name="connsiteY3970" fmla="*/ 552450 h 2952750"/>
              <a:gd name="connsiteX3971" fmla="*/ 3658118 w 12027418"/>
              <a:gd name="connsiteY3971" fmla="*/ 584200 h 2952750"/>
              <a:gd name="connsiteX3972" fmla="*/ 3689868 w 12027418"/>
              <a:gd name="connsiteY3972" fmla="*/ 501650 h 2952750"/>
              <a:gd name="connsiteX3973" fmla="*/ 3816868 w 12027418"/>
              <a:gd name="connsiteY3973" fmla="*/ 355600 h 2952750"/>
              <a:gd name="connsiteX3974" fmla="*/ 3791468 w 12027418"/>
              <a:gd name="connsiteY3974" fmla="*/ 330200 h 2952750"/>
              <a:gd name="connsiteX3975" fmla="*/ 3734318 w 12027418"/>
              <a:gd name="connsiteY3975" fmla="*/ 222250 h 2952750"/>
              <a:gd name="connsiteX3976" fmla="*/ 3708918 w 12027418"/>
              <a:gd name="connsiteY3976" fmla="*/ 222250 h 2952750"/>
              <a:gd name="connsiteX3977" fmla="*/ 3702568 w 12027418"/>
              <a:gd name="connsiteY3977" fmla="*/ 234950 h 2952750"/>
              <a:gd name="connsiteX3978" fmla="*/ 3740668 w 12027418"/>
              <a:gd name="connsiteY3978" fmla="*/ 279400 h 2952750"/>
              <a:gd name="connsiteX3979" fmla="*/ 3715268 w 12027418"/>
              <a:gd name="connsiteY3979" fmla="*/ 298450 h 2952750"/>
              <a:gd name="connsiteX3980" fmla="*/ 3696218 w 12027418"/>
              <a:gd name="connsiteY3980" fmla="*/ 222250 h 2952750"/>
              <a:gd name="connsiteX3981" fmla="*/ 3727968 w 12027418"/>
              <a:gd name="connsiteY3981" fmla="*/ 196850 h 2952750"/>
              <a:gd name="connsiteX3982" fmla="*/ 3835918 w 12027418"/>
              <a:gd name="connsiteY3982" fmla="*/ 279400 h 2952750"/>
              <a:gd name="connsiteX3983" fmla="*/ 3740668 w 12027418"/>
              <a:gd name="connsiteY3983" fmla="*/ 120650 h 2952750"/>
              <a:gd name="connsiteX3984" fmla="*/ 3734318 w 12027418"/>
              <a:gd name="connsiteY3984" fmla="*/ 133350 h 2952750"/>
              <a:gd name="connsiteX3985" fmla="*/ 3715268 w 12027418"/>
              <a:gd name="connsiteY3985" fmla="*/ 133350 h 2952750"/>
              <a:gd name="connsiteX3986" fmla="*/ 3721618 w 12027418"/>
              <a:gd name="connsiteY3986" fmla="*/ 120650 h 2952750"/>
              <a:gd name="connsiteX3987" fmla="*/ 3740668 w 12027418"/>
              <a:gd name="connsiteY3987" fmla="*/ 120650 h 2952750"/>
              <a:gd name="connsiteX3988" fmla="*/ 3702568 w 12027418"/>
              <a:gd name="connsiteY3988" fmla="*/ 76200 h 2952750"/>
              <a:gd name="connsiteX3989" fmla="*/ 3702568 w 12027418"/>
              <a:gd name="connsiteY3989" fmla="*/ 95250 h 2952750"/>
              <a:gd name="connsiteX3990" fmla="*/ 3702568 w 12027418"/>
              <a:gd name="connsiteY3990" fmla="*/ 76200 h 2952750"/>
              <a:gd name="connsiteX3991" fmla="*/ 3715268 w 12027418"/>
              <a:gd name="connsiteY3991" fmla="*/ 31750 h 2952750"/>
              <a:gd name="connsiteX3992" fmla="*/ 3708918 w 12027418"/>
              <a:gd name="connsiteY3992" fmla="*/ 50800 h 2952750"/>
              <a:gd name="connsiteX3993" fmla="*/ 3689868 w 12027418"/>
              <a:gd name="connsiteY3993" fmla="*/ 57150 h 2952750"/>
              <a:gd name="connsiteX3994" fmla="*/ 3689868 w 12027418"/>
              <a:gd name="connsiteY3994" fmla="*/ 31750 h 2952750"/>
              <a:gd name="connsiteX3995" fmla="*/ 3715268 w 12027418"/>
              <a:gd name="connsiteY3995" fmla="*/ 31750 h 2952750"/>
              <a:gd name="connsiteX3996" fmla="*/ 3797818 w 12027418"/>
              <a:gd name="connsiteY3996" fmla="*/ 0 h 2952750"/>
              <a:gd name="connsiteX3997" fmla="*/ 3848618 w 12027418"/>
              <a:gd name="connsiteY3997" fmla="*/ 184150 h 2952750"/>
              <a:gd name="connsiteX3998" fmla="*/ 3848618 w 12027418"/>
              <a:gd name="connsiteY3998" fmla="*/ 215900 h 2952750"/>
              <a:gd name="connsiteX3999" fmla="*/ 3753368 w 12027418"/>
              <a:gd name="connsiteY3999" fmla="*/ 165100 h 2952750"/>
              <a:gd name="connsiteX4000" fmla="*/ 3740668 w 12027418"/>
              <a:gd name="connsiteY4000" fmla="*/ 146050 h 2952750"/>
              <a:gd name="connsiteX4001" fmla="*/ 3664468 w 12027418"/>
              <a:gd name="connsiteY4001" fmla="*/ 190500 h 2952750"/>
              <a:gd name="connsiteX4002" fmla="*/ 3651768 w 12027418"/>
              <a:gd name="connsiteY4002" fmla="*/ 234950 h 2952750"/>
              <a:gd name="connsiteX4003" fmla="*/ 3664468 w 12027418"/>
              <a:gd name="connsiteY4003" fmla="*/ 292100 h 2952750"/>
              <a:gd name="connsiteX4004" fmla="*/ 3626368 w 12027418"/>
              <a:gd name="connsiteY4004" fmla="*/ 311150 h 2952750"/>
              <a:gd name="connsiteX4005" fmla="*/ 3569218 w 12027418"/>
              <a:gd name="connsiteY4005" fmla="*/ 311150 h 2952750"/>
              <a:gd name="connsiteX4006" fmla="*/ 3480318 w 12027418"/>
              <a:gd name="connsiteY4006" fmla="*/ 101600 h 2952750"/>
              <a:gd name="connsiteX4007" fmla="*/ 3473968 w 12027418"/>
              <a:gd name="connsiteY4007" fmla="*/ 120650 h 2952750"/>
              <a:gd name="connsiteX4008" fmla="*/ 3518418 w 12027418"/>
              <a:gd name="connsiteY4008" fmla="*/ 215900 h 2952750"/>
              <a:gd name="connsiteX4009" fmla="*/ 3518418 w 12027418"/>
              <a:gd name="connsiteY4009" fmla="*/ 247650 h 2952750"/>
              <a:gd name="connsiteX4010" fmla="*/ 3461268 w 12027418"/>
              <a:gd name="connsiteY4010" fmla="*/ 101600 h 2952750"/>
              <a:gd name="connsiteX4011" fmla="*/ 3613668 w 12027418"/>
              <a:gd name="connsiteY4011" fmla="*/ 0 h 2952750"/>
              <a:gd name="connsiteX4012" fmla="*/ 3797818 w 12027418"/>
              <a:gd name="connsiteY4012" fmla="*/ 0 h 29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</a:cxnLst>
            <a:rect l="l" t="t" r="r" b="b"/>
            <a:pathLst>
              <a:path w="12027418" h="2952750">
                <a:moveTo>
                  <a:pt x="10579619" y="2952750"/>
                </a:moveTo>
                <a:cubicBezTo>
                  <a:pt x="10535169" y="2952750"/>
                  <a:pt x="10484369" y="2952750"/>
                  <a:pt x="10439919" y="2946400"/>
                </a:cubicBezTo>
                <a:cubicBezTo>
                  <a:pt x="10484369" y="2946400"/>
                  <a:pt x="10535169" y="2952750"/>
                  <a:pt x="10579619" y="2952750"/>
                </a:cubicBezTo>
                <a:close/>
                <a:moveTo>
                  <a:pt x="4636018" y="2952750"/>
                </a:moveTo>
                <a:cubicBezTo>
                  <a:pt x="4642368" y="2946400"/>
                  <a:pt x="4648718" y="2940050"/>
                  <a:pt x="4655068" y="2952750"/>
                </a:cubicBezTo>
                <a:lnTo>
                  <a:pt x="4636018" y="2952750"/>
                </a:lnTo>
                <a:close/>
                <a:moveTo>
                  <a:pt x="11081269" y="2952750"/>
                </a:moveTo>
                <a:lnTo>
                  <a:pt x="11062219" y="2952750"/>
                </a:lnTo>
                <a:cubicBezTo>
                  <a:pt x="11068569" y="2940050"/>
                  <a:pt x="11087619" y="2927350"/>
                  <a:pt x="11106669" y="2921000"/>
                </a:cubicBezTo>
                <a:cubicBezTo>
                  <a:pt x="11106669" y="2933700"/>
                  <a:pt x="11093969" y="2940050"/>
                  <a:pt x="11081269" y="2952750"/>
                </a:cubicBezTo>
                <a:close/>
                <a:moveTo>
                  <a:pt x="4489968" y="2946400"/>
                </a:moveTo>
                <a:cubicBezTo>
                  <a:pt x="4502668" y="2933700"/>
                  <a:pt x="4515368" y="2927350"/>
                  <a:pt x="4528068" y="2927350"/>
                </a:cubicBezTo>
                <a:cubicBezTo>
                  <a:pt x="4515368" y="2933700"/>
                  <a:pt x="4502668" y="2946400"/>
                  <a:pt x="4489968" y="2946400"/>
                </a:cubicBezTo>
                <a:close/>
                <a:moveTo>
                  <a:pt x="3124719" y="2921000"/>
                </a:moveTo>
                <a:cubicBezTo>
                  <a:pt x="3124719" y="2921000"/>
                  <a:pt x="3118369" y="2927350"/>
                  <a:pt x="3118369" y="2921000"/>
                </a:cubicBezTo>
                <a:lnTo>
                  <a:pt x="3124719" y="2921000"/>
                </a:lnTo>
                <a:close/>
                <a:moveTo>
                  <a:pt x="9855719" y="2927350"/>
                </a:moveTo>
                <a:cubicBezTo>
                  <a:pt x="9855719" y="2921000"/>
                  <a:pt x="9868419" y="2908300"/>
                  <a:pt x="9881119" y="2914650"/>
                </a:cubicBezTo>
                <a:cubicBezTo>
                  <a:pt x="9874769" y="2921000"/>
                  <a:pt x="9862069" y="2927350"/>
                  <a:pt x="9855719" y="2927350"/>
                </a:cubicBezTo>
                <a:close/>
                <a:moveTo>
                  <a:pt x="3512068" y="2927350"/>
                </a:moveTo>
                <a:cubicBezTo>
                  <a:pt x="3512068" y="2921000"/>
                  <a:pt x="3512068" y="2908300"/>
                  <a:pt x="3518418" y="2908300"/>
                </a:cubicBezTo>
                <a:cubicBezTo>
                  <a:pt x="3518418" y="2914650"/>
                  <a:pt x="3518418" y="2921000"/>
                  <a:pt x="3512068" y="2927350"/>
                </a:cubicBezTo>
                <a:close/>
                <a:moveTo>
                  <a:pt x="3194569" y="2940050"/>
                </a:moveTo>
                <a:cubicBezTo>
                  <a:pt x="3194569" y="2921000"/>
                  <a:pt x="3200919" y="2914650"/>
                  <a:pt x="3200919" y="2908300"/>
                </a:cubicBezTo>
                <a:cubicBezTo>
                  <a:pt x="3200919" y="2914650"/>
                  <a:pt x="3207269" y="2921000"/>
                  <a:pt x="3194569" y="2940050"/>
                </a:cubicBezTo>
                <a:close/>
                <a:moveTo>
                  <a:pt x="5906018" y="2901950"/>
                </a:moveTo>
                <a:lnTo>
                  <a:pt x="5906018" y="2882900"/>
                </a:lnTo>
                <a:cubicBezTo>
                  <a:pt x="5912368" y="2889250"/>
                  <a:pt x="5912368" y="2895600"/>
                  <a:pt x="5906018" y="2901950"/>
                </a:cubicBezTo>
                <a:close/>
                <a:moveTo>
                  <a:pt x="8553969" y="2901950"/>
                </a:moveTo>
                <a:lnTo>
                  <a:pt x="8439669" y="2940050"/>
                </a:lnTo>
                <a:cubicBezTo>
                  <a:pt x="8439669" y="2889250"/>
                  <a:pt x="8458719" y="2876550"/>
                  <a:pt x="8484119" y="2876550"/>
                </a:cubicBezTo>
                <a:cubicBezTo>
                  <a:pt x="8496819" y="2876550"/>
                  <a:pt x="8528569" y="2889250"/>
                  <a:pt x="8553969" y="2901950"/>
                </a:cubicBezTo>
                <a:close/>
                <a:moveTo>
                  <a:pt x="3569218" y="2876550"/>
                </a:moveTo>
                <a:cubicBezTo>
                  <a:pt x="3569218" y="2889250"/>
                  <a:pt x="3562868" y="2908300"/>
                  <a:pt x="3550168" y="2914650"/>
                </a:cubicBezTo>
                <a:lnTo>
                  <a:pt x="3550168" y="2876550"/>
                </a:lnTo>
                <a:lnTo>
                  <a:pt x="3569218" y="2876550"/>
                </a:lnTo>
                <a:close/>
                <a:moveTo>
                  <a:pt x="10249419" y="2870200"/>
                </a:moveTo>
                <a:cubicBezTo>
                  <a:pt x="10255769" y="2895600"/>
                  <a:pt x="10249419" y="2927350"/>
                  <a:pt x="10249419" y="2952750"/>
                </a:cubicBezTo>
                <a:cubicBezTo>
                  <a:pt x="10249419" y="2952750"/>
                  <a:pt x="10243069" y="2952750"/>
                  <a:pt x="10236719" y="2946400"/>
                </a:cubicBezTo>
                <a:cubicBezTo>
                  <a:pt x="10236719" y="2946400"/>
                  <a:pt x="10236719" y="2933700"/>
                  <a:pt x="10224019" y="2921000"/>
                </a:cubicBezTo>
                <a:cubicBezTo>
                  <a:pt x="10211319" y="2914650"/>
                  <a:pt x="10185919" y="2914650"/>
                  <a:pt x="10173219" y="2914650"/>
                </a:cubicBezTo>
                <a:cubicBezTo>
                  <a:pt x="10160519" y="2914650"/>
                  <a:pt x="10090669" y="2908300"/>
                  <a:pt x="10109719" y="2952750"/>
                </a:cubicBezTo>
                <a:lnTo>
                  <a:pt x="10071619" y="2952750"/>
                </a:lnTo>
                <a:cubicBezTo>
                  <a:pt x="10109719" y="2895600"/>
                  <a:pt x="10185919" y="2876550"/>
                  <a:pt x="10230369" y="2870200"/>
                </a:cubicBezTo>
                <a:lnTo>
                  <a:pt x="10249419" y="2870200"/>
                </a:lnTo>
                <a:close/>
                <a:moveTo>
                  <a:pt x="11436869" y="2857500"/>
                </a:moveTo>
                <a:lnTo>
                  <a:pt x="11424169" y="2870200"/>
                </a:lnTo>
                <a:cubicBezTo>
                  <a:pt x="11424169" y="2870200"/>
                  <a:pt x="11417819" y="2863850"/>
                  <a:pt x="11417819" y="2857500"/>
                </a:cubicBezTo>
                <a:lnTo>
                  <a:pt x="11436869" y="2857500"/>
                </a:lnTo>
                <a:close/>
                <a:moveTo>
                  <a:pt x="10338319" y="2851150"/>
                </a:moveTo>
                <a:cubicBezTo>
                  <a:pt x="10351019" y="2857500"/>
                  <a:pt x="10363719" y="2857500"/>
                  <a:pt x="10370069" y="2863850"/>
                </a:cubicBezTo>
                <a:cubicBezTo>
                  <a:pt x="10351019" y="2870200"/>
                  <a:pt x="10325619" y="2889250"/>
                  <a:pt x="10306569" y="2889250"/>
                </a:cubicBezTo>
                <a:cubicBezTo>
                  <a:pt x="10293869" y="2889250"/>
                  <a:pt x="10281169" y="2863850"/>
                  <a:pt x="10287519" y="2851150"/>
                </a:cubicBezTo>
                <a:lnTo>
                  <a:pt x="10338319" y="2851150"/>
                </a:lnTo>
                <a:close/>
                <a:moveTo>
                  <a:pt x="3632718" y="2863850"/>
                </a:moveTo>
                <a:cubicBezTo>
                  <a:pt x="3632718" y="2863850"/>
                  <a:pt x="3632718" y="2870200"/>
                  <a:pt x="3626368" y="2876550"/>
                </a:cubicBezTo>
                <a:cubicBezTo>
                  <a:pt x="3613668" y="2870200"/>
                  <a:pt x="3594618" y="2863850"/>
                  <a:pt x="3588268" y="2851150"/>
                </a:cubicBezTo>
                <a:cubicBezTo>
                  <a:pt x="3607318" y="2851150"/>
                  <a:pt x="3620018" y="2857500"/>
                  <a:pt x="3632718" y="2863850"/>
                </a:cubicBezTo>
                <a:close/>
                <a:moveTo>
                  <a:pt x="8534919" y="2851150"/>
                </a:moveTo>
                <a:lnTo>
                  <a:pt x="8484119" y="2851150"/>
                </a:lnTo>
                <a:cubicBezTo>
                  <a:pt x="8490469" y="2844800"/>
                  <a:pt x="8490469" y="2838450"/>
                  <a:pt x="8490469" y="2832100"/>
                </a:cubicBezTo>
                <a:cubicBezTo>
                  <a:pt x="8503169" y="2832100"/>
                  <a:pt x="8522219" y="2844800"/>
                  <a:pt x="8534919" y="2851150"/>
                </a:cubicBezTo>
                <a:close/>
                <a:moveTo>
                  <a:pt x="11322569" y="2876550"/>
                </a:moveTo>
                <a:cubicBezTo>
                  <a:pt x="11322569" y="2876550"/>
                  <a:pt x="11316219" y="2870200"/>
                  <a:pt x="11309869" y="2870200"/>
                </a:cubicBezTo>
                <a:cubicBezTo>
                  <a:pt x="11309869" y="2870200"/>
                  <a:pt x="11309869" y="2819400"/>
                  <a:pt x="11316219" y="2819400"/>
                </a:cubicBezTo>
                <a:lnTo>
                  <a:pt x="11322569" y="2876550"/>
                </a:lnTo>
                <a:close/>
                <a:moveTo>
                  <a:pt x="9144519" y="2889250"/>
                </a:moveTo>
                <a:cubicBezTo>
                  <a:pt x="9138169" y="2876550"/>
                  <a:pt x="9138169" y="2851150"/>
                  <a:pt x="9131819" y="2825750"/>
                </a:cubicBezTo>
                <a:lnTo>
                  <a:pt x="9138169" y="2813050"/>
                </a:lnTo>
                <a:lnTo>
                  <a:pt x="9144519" y="2889250"/>
                </a:lnTo>
                <a:close/>
                <a:moveTo>
                  <a:pt x="9652519" y="2781300"/>
                </a:moveTo>
                <a:cubicBezTo>
                  <a:pt x="9652519" y="2787650"/>
                  <a:pt x="9658869" y="2781300"/>
                  <a:pt x="9658869" y="2800350"/>
                </a:cubicBezTo>
                <a:cubicBezTo>
                  <a:pt x="9658869" y="2813050"/>
                  <a:pt x="9652519" y="2819400"/>
                  <a:pt x="9646169" y="2825750"/>
                </a:cubicBezTo>
                <a:cubicBezTo>
                  <a:pt x="9639819" y="2825750"/>
                  <a:pt x="9620769" y="2819400"/>
                  <a:pt x="9620769" y="2806700"/>
                </a:cubicBezTo>
                <a:cubicBezTo>
                  <a:pt x="9620769" y="2787650"/>
                  <a:pt x="9627119" y="2787650"/>
                  <a:pt x="9627119" y="2781300"/>
                </a:cubicBezTo>
                <a:lnTo>
                  <a:pt x="9652519" y="2781300"/>
                </a:lnTo>
                <a:close/>
                <a:moveTo>
                  <a:pt x="3004069" y="2794000"/>
                </a:moveTo>
                <a:cubicBezTo>
                  <a:pt x="3004069" y="2787650"/>
                  <a:pt x="3004069" y="2781300"/>
                  <a:pt x="3010419" y="2781300"/>
                </a:cubicBezTo>
                <a:cubicBezTo>
                  <a:pt x="3010419" y="2781300"/>
                  <a:pt x="3016769" y="2787650"/>
                  <a:pt x="3004069" y="2794000"/>
                </a:cubicBezTo>
                <a:close/>
                <a:moveTo>
                  <a:pt x="1314968" y="2774950"/>
                </a:moveTo>
                <a:cubicBezTo>
                  <a:pt x="1321318" y="2781300"/>
                  <a:pt x="1321318" y="2774950"/>
                  <a:pt x="1321318" y="2794000"/>
                </a:cubicBezTo>
                <a:cubicBezTo>
                  <a:pt x="1321318" y="2806700"/>
                  <a:pt x="1308618" y="2832100"/>
                  <a:pt x="1295918" y="2851150"/>
                </a:cubicBezTo>
                <a:cubicBezTo>
                  <a:pt x="1289568" y="2838450"/>
                  <a:pt x="1276868" y="2838450"/>
                  <a:pt x="1276868" y="2819400"/>
                </a:cubicBezTo>
                <a:cubicBezTo>
                  <a:pt x="1276868" y="2806700"/>
                  <a:pt x="1283218" y="2787650"/>
                  <a:pt x="1289568" y="2774950"/>
                </a:cubicBezTo>
                <a:lnTo>
                  <a:pt x="1314968" y="2774950"/>
                </a:lnTo>
                <a:close/>
                <a:moveTo>
                  <a:pt x="7112519" y="2787650"/>
                </a:moveTo>
                <a:lnTo>
                  <a:pt x="7093469" y="2787650"/>
                </a:lnTo>
                <a:cubicBezTo>
                  <a:pt x="7087119" y="2781300"/>
                  <a:pt x="7087119" y="2774950"/>
                  <a:pt x="7093469" y="2768600"/>
                </a:cubicBezTo>
                <a:cubicBezTo>
                  <a:pt x="7099819" y="2774950"/>
                  <a:pt x="7112519" y="2781300"/>
                  <a:pt x="7112519" y="2787650"/>
                </a:cubicBezTo>
                <a:close/>
                <a:moveTo>
                  <a:pt x="7074419" y="2800350"/>
                </a:moveTo>
                <a:cubicBezTo>
                  <a:pt x="7068069" y="2806700"/>
                  <a:pt x="7055369" y="2800350"/>
                  <a:pt x="7049019" y="2800350"/>
                </a:cubicBezTo>
                <a:lnTo>
                  <a:pt x="7049019" y="2762250"/>
                </a:lnTo>
                <a:cubicBezTo>
                  <a:pt x="7055369" y="2768600"/>
                  <a:pt x="7068069" y="2787650"/>
                  <a:pt x="7074419" y="2800350"/>
                </a:cubicBezTo>
                <a:close/>
                <a:moveTo>
                  <a:pt x="9957319" y="2844800"/>
                </a:moveTo>
                <a:cubicBezTo>
                  <a:pt x="9982719" y="2825750"/>
                  <a:pt x="9982719" y="2813050"/>
                  <a:pt x="9989069" y="2806700"/>
                </a:cubicBezTo>
                <a:cubicBezTo>
                  <a:pt x="9982719" y="2876550"/>
                  <a:pt x="9982719" y="2914650"/>
                  <a:pt x="9982719" y="2952750"/>
                </a:cubicBezTo>
                <a:cubicBezTo>
                  <a:pt x="9938269" y="2901950"/>
                  <a:pt x="9912869" y="2800350"/>
                  <a:pt x="9906519" y="2743200"/>
                </a:cubicBezTo>
                <a:cubicBezTo>
                  <a:pt x="9925569" y="2768600"/>
                  <a:pt x="9938269" y="2806700"/>
                  <a:pt x="9957319" y="2844800"/>
                </a:cubicBezTo>
                <a:close/>
                <a:moveTo>
                  <a:pt x="7252219" y="2952750"/>
                </a:moveTo>
                <a:lnTo>
                  <a:pt x="7182369" y="2952750"/>
                </a:lnTo>
                <a:cubicBezTo>
                  <a:pt x="7201419" y="2914650"/>
                  <a:pt x="7226819" y="2844800"/>
                  <a:pt x="7220469" y="2813050"/>
                </a:cubicBezTo>
                <a:cubicBezTo>
                  <a:pt x="7220469" y="2794000"/>
                  <a:pt x="7214119" y="2743200"/>
                  <a:pt x="7252219" y="2736850"/>
                </a:cubicBezTo>
                <a:lnTo>
                  <a:pt x="7252219" y="2952750"/>
                </a:lnTo>
                <a:close/>
                <a:moveTo>
                  <a:pt x="9849369" y="2749550"/>
                </a:moveTo>
                <a:lnTo>
                  <a:pt x="9830319" y="2749550"/>
                </a:lnTo>
                <a:cubicBezTo>
                  <a:pt x="9830319" y="2743200"/>
                  <a:pt x="9823969" y="2736850"/>
                  <a:pt x="9830319" y="2724150"/>
                </a:cubicBezTo>
                <a:cubicBezTo>
                  <a:pt x="9830319" y="2724150"/>
                  <a:pt x="9843019" y="2724150"/>
                  <a:pt x="9855719" y="2736850"/>
                </a:cubicBezTo>
                <a:cubicBezTo>
                  <a:pt x="9855719" y="2736850"/>
                  <a:pt x="9849369" y="2743200"/>
                  <a:pt x="9849369" y="2749550"/>
                </a:cubicBezTo>
                <a:close/>
                <a:moveTo>
                  <a:pt x="7125219" y="2794000"/>
                </a:moveTo>
                <a:cubicBezTo>
                  <a:pt x="7125219" y="2819400"/>
                  <a:pt x="7093469" y="2838450"/>
                  <a:pt x="7068069" y="2838450"/>
                </a:cubicBezTo>
                <a:cubicBezTo>
                  <a:pt x="7036319" y="2838450"/>
                  <a:pt x="7029969" y="2755900"/>
                  <a:pt x="7029969" y="2755900"/>
                </a:cubicBezTo>
                <a:cubicBezTo>
                  <a:pt x="7029969" y="2724150"/>
                  <a:pt x="7061719" y="2724150"/>
                  <a:pt x="7074419" y="2724150"/>
                </a:cubicBezTo>
                <a:cubicBezTo>
                  <a:pt x="7099819" y="2724150"/>
                  <a:pt x="7125219" y="2768600"/>
                  <a:pt x="7125219" y="2794000"/>
                </a:cubicBezTo>
                <a:close/>
                <a:moveTo>
                  <a:pt x="1111768" y="2743200"/>
                </a:moveTo>
                <a:cubicBezTo>
                  <a:pt x="1111768" y="2736850"/>
                  <a:pt x="1105418" y="2724150"/>
                  <a:pt x="1111768" y="2724150"/>
                </a:cubicBezTo>
                <a:lnTo>
                  <a:pt x="1111768" y="2743200"/>
                </a:lnTo>
                <a:close/>
                <a:moveTo>
                  <a:pt x="629168" y="2736850"/>
                </a:moveTo>
                <a:cubicBezTo>
                  <a:pt x="616468" y="2736850"/>
                  <a:pt x="597418" y="2743200"/>
                  <a:pt x="584718" y="2743200"/>
                </a:cubicBezTo>
                <a:cubicBezTo>
                  <a:pt x="597418" y="2736850"/>
                  <a:pt x="610118" y="2724150"/>
                  <a:pt x="622818" y="2724150"/>
                </a:cubicBezTo>
                <a:cubicBezTo>
                  <a:pt x="622818" y="2724150"/>
                  <a:pt x="629168" y="2724150"/>
                  <a:pt x="629168" y="2736850"/>
                </a:cubicBezTo>
                <a:close/>
                <a:moveTo>
                  <a:pt x="387868" y="2736850"/>
                </a:moveTo>
                <a:cubicBezTo>
                  <a:pt x="400568" y="2781300"/>
                  <a:pt x="406918" y="2851150"/>
                  <a:pt x="406918" y="2863850"/>
                </a:cubicBezTo>
                <a:cubicBezTo>
                  <a:pt x="406918" y="2882900"/>
                  <a:pt x="406918" y="2901950"/>
                  <a:pt x="400568" y="2914650"/>
                </a:cubicBezTo>
                <a:cubicBezTo>
                  <a:pt x="394218" y="2882900"/>
                  <a:pt x="381518" y="2832100"/>
                  <a:pt x="381518" y="2819400"/>
                </a:cubicBezTo>
                <a:lnTo>
                  <a:pt x="381518" y="2724150"/>
                </a:lnTo>
                <a:cubicBezTo>
                  <a:pt x="381518" y="2724150"/>
                  <a:pt x="387868" y="2730500"/>
                  <a:pt x="387868" y="2736850"/>
                </a:cubicBezTo>
                <a:close/>
                <a:moveTo>
                  <a:pt x="5455168" y="2717800"/>
                </a:moveTo>
                <a:lnTo>
                  <a:pt x="5436118" y="2717800"/>
                </a:lnTo>
                <a:cubicBezTo>
                  <a:pt x="5436118" y="2717800"/>
                  <a:pt x="5436118" y="2711450"/>
                  <a:pt x="5442468" y="2705100"/>
                </a:cubicBezTo>
                <a:cubicBezTo>
                  <a:pt x="5448818" y="2711450"/>
                  <a:pt x="5455168" y="2711450"/>
                  <a:pt x="5455168" y="2717800"/>
                </a:cubicBezTo>
                <a:close/>
                <a:moveTo>
                  <a:pt x="5309118" y="2781300"/>
                </a:moveTo>
                <a:cubicBezTo>
                  <a:pt x="5309118" y="2794000"/>
                  <a:pt x="5302768" y="2813050"/>
                  <a:pt x="5296418" y="2825750"/>
                </a:cubicBezTo>
                <a:lnTo>
                  <a:pt x="5277368" y="2825750"/>
                </a:lnTo>
                <a:cubicBezTo>
                  <a:pt x="5251968" y="2813050"/>
                  <a:pt x="5213868" y="2774950"/>
                  <a:pt x="5201168" y="2774950"/>
                </a:cubicBezTo>
                <a:cubicBezTo>
                  <a:pt x="5182118" y="2774950"/>
                  <a:pt x="5131318" y="2800350"/>
                  <a:pt x="5093218" y="2825750"/>
                </a:cubicBezTo>
                <a:cubicBezTo>
                  <a:pt x="5099568" y="2813050"/>
                  <a:pt x="5099568" y="2800350"/>
                  <a:pt x="5099568" y="2787650"/>
                </a:cubicBezTo>
                <a:cubicBezTo>
                  <a:pt x="5105918" y="2774950"/>
                  <a:pt x="5112268" y="2749550"/>
                  <a:pt x="5131318" y="2743200"/>
                </a:cubicBezTo>
                <a:cubicBezTo>
                  <a:pt x="5156718" y="2724150"/>
                  <a:pt x="5213868" y="2705100"/>
                  <a:pt x="5226568" y="2705100"/>
                </a:cubicBezTo>
                <a:cubicBezTo>
                  <a:pt x="5245618" y="2705100"/>
                  <a:pt x="5309118" y="2762250"/>
                  <a:pt x="5309118" y="2781300"/>
                </a:cubicBezTo>
                <a:close/>
                <a:moveTo>
                  <a:pt x="9881119" y="2762250"/>
                </a:moveTo>
                <a:cubicBezTo>
                  <a:pt x="9881119" y="2781300"/>
                  <a:pt x="9849369" y="2806700"/>
                  <a:pt x="9830319" y="2806700"/>
                </a:cubicBezTo>
                <a:cubicBezTo>
                  <a:pt x="9798569" y="2806700"/>
                  <a:pt x="9785869" y="2743200"/>
                  <a:pt x="9785869" y="2736850"/>
                </a:cubicBezTo>
                <a:cubicBezTo>
                  <a:pt x="9785869" y="2717800"/>
                  <a:pt x="9804919" y="2698750"/>
                  <a:pt x="9817619" y="2698750"/>
                </a:cubicBezTo>
                <a:cubicBezTo>
                  <a:pt x="9862069" y="2698750"/>
                  <a:pt x="9881119" y="2724150"/>
                  <a:pt x="9881119" y="2762250"/>
                </a:cubicBezTo>
                <a:close/>
                <a:moveTo>
                  <a:pt x="6560069" y="2749550"/>
                </a:moveTo>
                <a:cubicBezTo>
                  <a:pt x="6541019" y="2724150"/>
                  <a:pt x="6490219" y="2717800"/>
                  <a:pt x="6502919" y="2698750"/>
                </a:cubicBezTo>
                <a:cubicBezTo>
                  <a:pt x="6509269" y="2698750"/>
                  <a:pt x="6547369" y="2736850"/>
                  <a:pt x="6560069" y="2749550"/>
                </a:cubicBezTo>
                <a:close/>
                <a:moveTo>
                  <a:pt x="5480568" y="2711450"/>
                </a:moveTo>
                <a:cubicBezTo>
                  <a:pt x="5480568" y="2705100"/>
                  <a:pt x="5486918" y="2698750"/>
                  <a:pt x="5486918" y="2692400"/>
                </a:cubicBezTo>
                <a:cubicBezTo>
                  <a:pt x="5486918" y="2698750"/>
                  <a:pt x="5486918" y="2705100"/>
                  <a:pt x="5480568" y="2711450"/>
                </a:cubicBezTo>
                <a:close/>
                <a:moveTo>
                  <a:pt x="3658118" y="2895600"/>
                </a:moveTo>
                <a:cubicBezTo>
                  <a:pt x="3664468" y="2901950"/>
                  <a:pt x="3670818" y="2908300"/>
                  <a:pt x="3683518" y="2908300"/>
                </a:cubicBezTo>
                <a:cubicBezTo>
                  <a:pt x="3702568" y="2908300"/>
                  <a:pt x="3734318" y="2901950"/>
                  <a:pt x="3753368" y="2895600"/>
                </a:cubicBezTo>
                <a:cubicBezTo>
                  <a:pt x="3747018" y="2946400"/>
                  <a:pt x="3734318" y="2940050"/>
                  <a:pt x="3708918" y="2940050"/>
                </a:cubicBezTo>
                <a:cubicBezTo>
                  <a:pt x="3696218" y="2940050"/>
                  <a:pt x="3677168" y="2933700"/>
                  <a:pt x="3658118" y="2933700"/>
                </a:cubicBezTo>
                <a:cubicBezTo>
                  <a:pt x="3651768" y="2927350"/>
                  <a:pt x="3658118" y="2914650"/>
                  <a:pt x="3658118" y="2755900"/>
                </a:cubicBezTo>
                <a:cubicBezTo>
                  <a:pt x="3664468" y="2736850"/>
                  <a:pt x="3670818" y="2711450"/>
                  <a:pt x="3677168" y="2692400"/>
                </a:cubicBezTo>
                <a:cubicBezTo>
                  <a:pt x="3670818" y="2755900"/>
                  <a:pt x="3664468" y="2825750"/>
                  <a:pt x="3658118" y="2895600"/>
                </a:cubicBezTo>
                <a:close/>
                <a:moveTo>
                  <a:pt x="10522469" y="2717800"/>
                </a:moveTo>
                <a:cubicBezTo>
                  <a:pt x="10503419" y="2698750"/>
                  <a:pt x="10516119" y="2679700"/>
                  <a:pt x="10522469" y="2686050"/>
                </a:cubicBezTo>
                <a:lnTo>
                  <a:pt x="10522469" y="2717800"/>
                </a:lnTo>
                <a:close/>
                <a:moveTo>
                  <a:pt x="8134869" y="2692400"/>
                </a:moveTo>
                <a:cubicBezTo>
                  <a:pt x="8128519" y="2698750"/>
                  <a:pt x="8122169" y="2692400"/>
                  <a:pt x="8122169" y="2686050"/>
                </a:cubicBezTo>
                <a:cubicBezTo>
                  <a:pt x="8122169" y="2686050"/>
                  <a:pt x="8128519" y="2692400"/>
                  <a:pt x="8134869" y="2692400"/>
                </a:cubicBezTo>
                <a:close/>
                <a:moveTo>
                  <a:pt x="11824219" y="2679700"/>
                </a:moveTo>
                <a:lnTo>
                  <a:pt x="11824219" y="2698750"/>
                </a:lnTo>
                <a:cubicBezTo>
                  <a:pt x="11817869" y="2705100"/>
                  <a:pt x="11811519" y="2711450"/>
                  <a:pt x="11798819" y="2711450"/>
                </a:cubicBezTo>
                <a:lnTo>
                  <a:pt x="11798819" y="2679700"/>
                </a:lnTo>
                <a:lnTo>
                  <a:pt x="11824219" y="2679700"/>
                </a:lnTo>
                <a:close/>
                <a:moveTo>
                  <a:pt x="11589269" y="2679700"/>
                </a:moveTo>
                <a:lnTo>
                  <a:pt x="11582919" y="2679700"/>
                </a:lnTo>
                <a:lnTo>
                  <a:pt x="11589269" y="2679700"/>
                </a:lnTo>
                <a:close/>
                <a:moveTo>
                  <a:pt x="10370069" y="2692400"/>
                </a:moveTo>
                <a:cubicBezTo>
                  <a:pt x="10370069" y="2698750"/>
                  <a:pt x="10370069" y="2705100"/>
                  <a:pt x="10363719" y="2711450"/>
                </a:cubicBezTo>
                <a:lnTo>
                  <a:pt x="10344669" y="2711450"/>
                </a:lnTo>
                <a:cubicBezTo>
                  <a:pt x="10344669" y="2705100"/>
                  <a:pt x="10338319" y="2698750"/>
                  <a:pt x="10338319" y="2679700"/>
                </a:cubicBezTo>
                <a:cubicBezTo>
                  <a:pt x="10344669" y="2679700"/>
                  <a:pt x="10357369" y="2686050"/>
                  <a:pt x="10370069" y="2692400"/>
                </a:cubicBezTo>
                <a:close/>
                <a:moveTo>
                  <a:pt x="6350518" y="2667000"/>
                </a:moveTo>
                <a:cubicBezTo>
                  <a:pt x="6350518" y="2673350"/>
                  <a:pt x="6344168" y="2673350"/>
                  <a:pt x="6344168" y="2667000"/>
                </a:cubicBezTo>
                <a:lnTo>
                  <a:pt x="6350518" y="2667000"/>
                </a:lnTo>
                <a:close/>
                <a:moveTo>
                  <a:pt x="756168" y="2711450"/>
                </a:moveTo>
                <a:cubicBezTo>
                  <a:pt x="749818" y="2705100"/>
                  <a:pt x="743468" y="2705100"/>
                  <a:pt x="737118" y="2705100"/>
                </a:cubicBezTo>
                <a:cubicBezTo>
                  <a:pt x="743468" y="2692400"/>
                  <a:pt x="762518" y="2673350"/>
                  <a:pt x="781568" y="2660650"/>
                </a:cubicBezTo>
                <a:cubicBezTo>
                  <a:pt x="775218" y="2673350"/>
                  <a:pt x="762518" y="2692400"/>
                  <a:pt x="756168" y="2711450"/>
                </a:cubicBezTo>
                <a:close/>
                <a:moveTo>
                  <a:pt x="4832868" y="2654300"/>
                </a:moveTo>
                <a:cubicBezTo>
                  <a:pt x="4832868" y="2660650"/>
                  <a:pt x="4820168" y="2673350"/>
                  <a:pt x="4820168" y="2679700"/>
                </a:cubicBezTo>
                <a:lnTo>
                  <a:pt x="4801118" y="2679700"/>
                </a:lnTo>
                <a:lnTo>
                  <a:pt x="4807468" y="2654300"/>
                </a:lnTo>
                <a:lnTo>
                  <a:pt x="4832868" y="2654300"/>
                </a:lnTo>
                <a:close/>
                <a:moveTo>
                  <a:pt x="1016518" y="2679700"/>
                </a:moveTo>
                <a:lnTo>
                  <a:pt x="991118" y="2679700"/>
                </a:lnTo>
                <a:cubicBezTo>
                  <a:pt x="991118" y="2673350"/>
                  <a:pt x="991118" y="2660650"/>
                  <a:pt x="1010168" y="2654300"/>
                </a:cubicBezTo>
                <a:cubicBezTo>
                  <a:pt x="1010168" y="2660650"/>
                  <a:pt x="1016518" y="2673350"/>
                  <a:pt x="1016518" y="2679700"/>
                </a:cubicBezTo>
                <a:close/>
                <a:moveTo>
                  <a:pt x="11773419" y="2667000"/>
                </a:moveTo>
                <a:lnTo>
                  <a:pt x="11716269" y="2673350"/>
                </a:lnTo>
                <a:lnTo>
                  <a:pt x="11716269" y="2647950"/>
                </a:lnTo>
                <a:cubicBezTo>
                  <a:pt x="11735319" y="2654300"/>
                  <a:pt x="11760719" y="2660650"/>
                  <a:pt x="11773419" y="2667000"/>
                </a:cubicBezTo>
                <a:close/>
                <a:moveTo>
                  <a:pt x="10274819" y="2686050"/>
                </a:moveTo>
                <a:lnTo>
                  <a:pt x="10243069" y="2686050"/>
                </a:lnTo>
                <a:cubicBezTo>
                  <a:pt x="10249419" y="2673350"/>
                  <a:pt x="10255769" y="2660650"/>
                  <a:pt x="10249419" y="2647950"/>
                </a:cubicBezTo>
                <a:cubicBezTo>
                  <a:pt x="10255769" y="2647950"/>
                  <a:pt x="10268469" y="2660650"/>
                  <a:pt x="10274819" y="2686050"/>
                </a:cubicBezTo>
                <a:close/>
                <a:moveTo>
                  <a:pt x="3562868" y="2673350"/>
                </a:moveTo>
                <a:cubicBezTo>
                  <a:pt x="3556518" y="2673350"/>
                  <a:pt x="3550168" y="2679700"/>
                  <a:pt x="3543818" y="2686050"/>
                </a:cubicBezTo>
                <a:lnTo>
                  <a:pt x="3531118" y="2673350"/>
                </a:lnTo>
                <a:cubicBezTo>
                  <a:pt x="3543818" y="2660650"/>
                  <a:pt x="3556518" y="2641600"/>
                  <a:pt x="3562868" y="2635250"/>
                </a:cubicBezTo>
                <a:lnTo>
                  <a:pt x="3562868" y="2673350"/>
                </a:lnTo>
                <a:close/>
                <a:moveTo>
                  <a:pt x="8338069" y="2647950"/>
                </a:moveTo>
                <a:cubicBezTo>
                  <a:pt x="8325369" y="2654300"/>
                  <a:pt x="8306319" y="2654300"/>
                  <a:pt x="8287269" y="2654300"/>
                </a:cubicBezTo>
                <a:cubicBezTo>
                  <a:pt x="8280919" y="2660650"/>
                  <a:pt x="8280919" y="2667000"/>
                  <a:pt x="8274569" y="2673350"/>
                </a:cubicBezTo>
                <a:cubicBezTo>
                  <a:pt x="8287269" y="2686050"/>
                  <a:pt x="8306319" y="2692400"/>
                  <a:pt x="8319019" y="2698750"/>
                </a:cubicBezTo>
                <a:cubicBezTo>
                  <a:pt x="8312669" y="2705100"/>
                  <a:pt x="8249169" y="2724150"/>
                  <a:pt x="8236469" y="2724150"/>
                </a:cubicBezTo>
                <a:cubicBezTo>
                  <a:pt x="8217419" y="2724150"/>
                  <a:pt x="8192019" y="2717800"/>
                  <a:pt x="8166619" y="2717800"/>
                </a:cubicBezTo>
                <a:lnTo>
                  <a:pt x="8166619" y="2698750"/>
                </a:lnTo>
                <a:cubicBezTo>
                  <a:pt x="8230119" y="2698750"/>
                  <a:pt x="8268219" y="2628900"/>
                  <a:pt x="8287269" y="2628900"/>
                </a:cubicBezTo>
                <a:cubicBezTo>
                  <a:pt x="8306319" y="2628900"/>
                  <a:pt x="8325369" y="2641600"/>
                  <a:pt x="8338069" y="2647950"/>
                </a:cubicBezTo>
                <a:close/>
                <a:moveTo>
                  <a:pt x="3759718" y="2851150"/>
                </a:moveTo>
                <a:lnTo>
                  <a:pt x="3759718" y="2628900"/>
                </a:lnTo>
                <a:cubicBezTo>
                  <a:pt x="3766068" y="2698750"/>
                  <a:pt x="3766068" y="2774950"/>
                  <a:pt x="3759718" y="2851150"/>
                </a:cubicBezTo>
                <a:close/>
                <a:moveTo>
                  <a:pt x="800618" y="2647950"/>
                </a:moveTo>
                <a:cubicBezTo>
                  <a:pt x="800618" y="2641600"/>
                  <a:pt x="806968" y="2628900"/>
                  <a:pt x="813318" y="2628900"/>
                </a:cubicBezTo>
                <a:cubicBezTo>
                  <a:pt x="813318" y="2635250"/>
                  <a:pt x="806968" y="2647950"/>
                  <a:pt x="800618" y="2647950"/>
                </a:cubicBezTo>
                <a:close/>
                <a:moveTo>
                  <a:pt x="8731769" y="2635250"/>
                </a:moveTo>
                <a:cubicBezTo>
                  <a:pt x="8725419" y="2628900"/>
                  <a:pt x="8719069" y="2628900"/>
                  <a:pt x="8719069" y="2622550"/>
                </a:cubicBezTo>
                <a:cubicBezTo>
                  <a:pt x="8725419" y="2622550"/>
                  <a:pt x="8731769" y="2622550"/>
                  <a:pt x="8731769" y="2635250"/>
                </a:cubicBezTo>
                <a:close/>
                <a:moveTo>
                  <a:pt x="6096518" y="2622550"/>
                </a:moveTo>
                <a:cubicBezTo>
                  <a:pt x="6134618" y="2635250"/>
                  <a:pt x="6185418" y="2673350"/>
                  <a:pt x="6185418" y="2717800"/>
                </a:cubicBezTo>
                <a:cubicBezTo>
                  <a:pt x="6185418" y="2755900"/>
                  <a:pt x="6102868" y="2819400"/>
                  <a:pt x="6077468" y="2819400"/>
                </a:cubicBezTo>
                <a:cubicBezTo>
                  <a:pt x="6058418" y="2819400"/>
                  <a:pt x="6001268" y="2794000"/>
                  <a:pt x="5963168" y="2781300"/>
                </a:cubicBezTo>
                <a:cubicBezTo>
                  <a:pt x="5956818" y="2768600"/>
                  <a:pt x="5950468" y="2743200"/>
                  <a:pt x="5950468" y="2730500"/>
                </a:cubicBezTo>
                <a:cubicBezTo>
                  <a:pt x="5950468" y="2711450"/>
                  <a:pt x="5950468" y="2711450"/>
                  <a:pt x="5956818" y="2698750"/>
                </a:cubicBezTo>
                <a:cubicBezTo>
                  <a:pt x="5963168" y="2705100"/>
                  <a:pt x="5975868" y="2705100"/>
                  <a:pt x="5988568" y="2711450"/>
                </a:cubicBezTo>
                <a:cubicBezTo>
                  <a:pt x="5994918" y="2705100"/>
                  <a:pt x="5994918" y="2711450"/>
                  <a:pt x="5994918" y="2692400"/>
                </a:cubicBezTo>
                <a:cubicBezTo>
                  <a:pt x="5994918" y="2679700"/>
                  <a:pt x="5982218" y="2673350"/>
                  <a:pt x="5969518" y="2673350"/>
                </a:cubicBezTo>
                <a:lnTo>
                  <a:pt x="5969518" y="2647950"/>
                </a:lnTo>
                <a:cubicBezTo>
                  <a:pt x="5969518" y="2628900"/>
                  <a:pt x="5988568" y="2635250"/>
                  <a:pt x="5994918" y="2622550"/>
                </a:cubicBezTo>
                <a:lnTo>
                  <a:pt x="6045718" y="2622550"/>
                </a:lnTo>
                <a:cubicBezTo>
                  <a:pt x="6058418" y="2622550"/>
                  <a:pt x="6077468" y="2616200"/>
                  <a:pt x="6096518" y="2622550"/>
                </a:cubicBezTo>
                <a:close/>
                <a:moveTo>
                  <a:pt x="5442468" y="2679700"/>
                </a:moveTo>
                <a:lnTo>
                  <a:pt x="5442468" y="2647950"/>
                </a:lnTo>
                <a:lnTo>
                  <a:pt x="5442468" y="2641600"/>
                </a:lnTo>
                <a:cubicBezTo>
                  <a:pt x="5442468" y="2635250"/>
                  <a:pt x="5442468" y="2622550"/>
                  <a:pt x="5461518" y="2628900"/>
                </a:cubicBezTo>
                <a:cubicBezTo>
                  <a:pt x="5455168" y="2641600"/>
                  <a:pt x="5448818" y="2660650"/>
                  <a:pt x="5442468" y="2679700"/>
                </a:cubicBezTo>
                <a:close/>
                <a:moveTo>
                  <a:pt x="8782569" y="2635250"/>
                </a:moveTo>
                <a:cubicBezTo>
                  <a:pt x="8776219" y="2628900"/>
                  <a:pt x="8776219" y="2622550"/>
                  <a:pt x="8776219" y="2616200"/>
                </a:cubicBezTo>
                <a:cubicBezTo>
                  <a:pt x="8782569" y="2622550"/>
                  <a:pt x="8782569" y="2628900"/>
                  <a:pt x="8782569" y="2635250"/>
                </a:cubicBezTo>
                <a:close/>
                <a:moveTo>
                  <a:pt x="7512569" y="2647950"/>
                </a:moveTo>
                <a:lnTo>
                  <a:pt x="7474469" y="2641600"/>
                </a:lnTo>
                <a:cubicBezTo>
                  <a:pt x="7493519" y="2622550"/>
                  <a:pt x="7506219" y="2616200"/>
                  <a:pt x="7537969" y="2622550"/>
                </a:cubicBezTo>
                <a:lnTo>
                  <a:pt x="7512569" y="2647950"/>
                </a:lnTo>
                <a:close/>
                <a:moveTo>
                  <a:pt x="3670818" y="2667000"/>
                </a:moveTo>
                <a:lnTo>
                  <a:pt x="3689868" y="2609850"/>
                </a:lnTo>
                <a:cubicBezTo>
                  <a:pt x="3683518" y="2616200"/>
                  <a:pt x="3683518" y="2647950"/>
                  <a:pt x="3670818" y="2667000"/>
                </a:cubicBezTo>
                <a:close/>
                <a:moveTo>
                  <a:pt x="743468" y="2628900"/>
                </a:moveTo>
                <a:lnTo>
                  <a:pt x="743468" y="2609850"/>
                </a:lnTo>
                <a:cubicBezTo>
                  <a:pt x="743468" y="2609850"/>
                  <a:pt x="762518" y="2616200"/>
                  <a:pt x="762518" y="2622550"/>
                </a:cubicBezTo>
                <a:cubicBezTo>
                  <a:pt x="756168" y="2628900"/>
                  <a:pt x="749818" y="2628900"/>
                  <a:pt x="743468" y="2628900"/>
                </a:cubicBezTo>
                <a:close/>
                <a:moveTo>
                  <a:pt x="8642869" y="2603500"/>
                </a:moveTo>
                <a:cubicBezTo>
                  <a:pt x="8649219" y="2616200"/>
                  <a:pt x="8655569" y="2628900"/>
                  <a:pt x="8655569" y="2641600"/>
                </a:cubicBezTo>
                <a:cubicBezTo>
                  <a:pt x="8642869" y="2628900"/>
                  <a:pt x="8623819" y="2616200"/>
                  <a:pt x="8617469" y="2603500"/>
                </a:cubicBezTo>
                <a:lnTo>
                  <a:pt x="8642869" y="2603500"/>
                </a:lnTo>
                <a:close/>
                <a:moveTo>
                  <a:pt x="9830319" y="2603500"/>
                </a:moveTo>
                <a:cubicBezTo>
                  <a:pt x="9817619" y="2622550"/>
                  <a:pt x="9728719" y="2679700"/>
                  <a:pt x="9703319" y="2679700"/>
                </a:cubicBezTo>
                <a:cubicBezTo>
                  <a:pt x="9671569" y="2679700"/>
                  <a:pt x="9646169" y="2660650"/>
                  <a:pt x="9646169" y="2641600"/>
                </a:cubicBezTo>
                <a:cubicBezTo>
                  <a:pt x="9646169" y="2628900"/>
                  <a:pt x="9646169" y="2628900"/>
                  <a:pt x="9652519" y="2622550"/>
                </a:cubicBezTo>
                <a:cubicBezTo>
                  <a:pt x="9665219" y="2622550"/>
                  <a:pt x="9677919" y="2647950"/>
                  <a:pt x="9696969" y="2647950"/>
                </a:cubicBezTo>
                <a:cubicBezTo>
                  <a:pt x="9709669" y="2647950"/>
                  <a:pt x="9792219" y="2590800"/>
                  <a:pt x="9804919" y="2590800"/>
                </a:cubicBezTo>
                <a:cubicBezTo>
                  <a:pt x="9823969" y="2590800"/>
                  <a:pt x="9823969" y="2603500"/>
                  <a:pt x="9830319" y="2603500"/>
                </a:cubicBezTo>
                <a:close/>
                <a:moveTo>
                  <a:pt x="8820669" y="2590800"/>
                </a:moveTo>
                <a:lnTo>
                  <a:pt x="8820669" y="2609850"/>
                </a:lnTo>
                <a:cubicBezTo>
                  <a:pt x="8814319" y="2603500"/>
                  <a:pt x="8807969" y="2603500"/>
                  <a:pt x="8820669" y="2590800"/>
                </a:cubicBezTo>
                <a:close/>
                <a:moveTo>
                  <a:pt x="9506469" y="2584450"/>
                </a:moveTo>
                <a:lnTo>
                  <a:pt x="9481069" y="2590800"/>
                </a:lnTo>
                <a:lnTo>
                  <a:pt x="9481069" y="2578100"/>
                </a:lnTo>
                <a:lnTo>
                  <a:pt x="9506469" y="2584450"/>
                </a:lnTo>
                <a:close/>
                <a:moveTo>
                  <a:pt x="6744219" y="2635250"/>
                </a:moveTo>
                <a:cubicBezTo>
                  <a:pt x="6744219" y="2616200"/>
                  <a:pt x="6750569" y="2597150"/>
                  <a:pt x="6756919" y="2578100"/>
                </a:cubicBezTo>
                <a:cubicBezTo>
                  <a:pt x="6750569" y="2597150"/>
                  <a:pt x="6763269" y="2616200"/>
                  <a:pt x="6744219" y="2635250"/>
                </a:cubicBezTo>
                <a:close/>
                <a:moveTo>
                  <a:pt x="3651768" y="2641600"/>
                </a:moveTo>
                <a:cubicBezTo>
                  <a:pt x="3658118" y="2616200"/>
                  <a:pt x="3664468" y="2584450"/>
                  <a:pt x="3689868" y="2571750"/>
                </a:cubicBezTo>
                <a:cubicBezTo>
                  <a:pt x="3677168" y="2590800"/>
                  <a:pt x="3664468" y="2616200"/>
                  <a:pt x="3651768" y="2641600"/>
                </a:cubicBezTo>
                <a:close/>
                <a:moveTo>
                  <a:pt x="11811519" y="2565400"/>
                </a:moveTo>
                <a:cubicBezTo>
                  <a:pt x="11811519" y="2565400"/>
                  <a:pt x="11817869" y="2571750"/>
                  <a:pt x="11817869" y="2584450"/>
                </a:cubicBezTo>
                <a:lnTo>
                  <a:pt x="11798819" y="2584450"/>
                </a:lnTo>
                <a:cubicBezTo>
                  <a:pt x="11798819" y="2578100"/>
                  <a:pt x="11792469" y="2571750"/>
                  <a:pt x="11792469" y="2565400"/>
                </a:cubicBezTo>
                <a:lnTo>
                  <a:pt x="11811519" y="2565400"/>
                </a:lnTo>
                <a:close/>
                <a:moveTo>
                  <a:pt x="8795269" y="2578100"/>
                </a:moveTo>
                <a:cubicBezTo>
                  <a:pt x="8788919" y="2578100"/>
                  <a:pt x="8782569" y="2584450"/>
                  <a:pt x="8744469" y="2571750"/>
                </a:cubicBezTo>
                <a:cubicBezTo>
                  <a:pt x="8744469" y="2571750"/>
                  <a:pt x="8738119" y="2578100"/>
                  <a:pt x="8757169" y="2578100"/>
                </a:cubicBezTo>
                <a:cubicBezTo>
                  <a:pt x="8769869" y="2578100"/>
                  <a:pt x="8776219" y="2571750"/>
                  <a:pt x="8788919" y="2565400"/>
                </a:cubicBezTo>
                <a:cubicBezTo>
                  <a:pt x="8788919" y="2565400"/>
                  <a:pt x="8795269" y="2571750"/>
                  <a:pt x="8795269" y="2578100"/>
                </a:cubicBezTo>
                <a:close/>
                <a:moveTo>
                  <a:pt x="1905518" y="2559050"/>
                </a:moveTo>
                <a:cubicBezTo>
                  <a:pt x="1905518" y="2565400"/>
                  <a:pt x="1899168" y="2565400"/>
                  <a:pt x="1899168" y="2559050"/>
                </a:cubicBezTo>
                <a:lnTo>
                  <a:pt x="1905518" y="2559050"/>
                </a:lnTo>
                <a:close/>
                <a:moveTo>
                  <a:pt x="7303019" y="2597150"/>
                </a:moveTo>
                <a:cubicBezTo>
                  <a:pt x="7322069" y="2590800"/>
                  <a:pt x="7353819" y="2578100"/>
                  <a:pt x="7366519" y="2578100"/>
                </a:cubicBezTo>
                <a:cubicBezTo>
                  <a:pt x="7391919" y="2578100"/>
                  <a:pt x="7430019" y="2609850"/>
                  <a:pt x="7461769" y="2590800"/>
                </a:cubicBezTo>
                <a:cubicBezTo>
                  <a:pt x="7461769" y="2597150"/>
                  <a:pt x="7455419" y="2609850"/>
                  <a:pt x="7455419" y="2616200"/>
                </a:cubicBezTo>
                <a:cubicBezTo>
                  <a:pt x="7449069" y="2616200"/>
                  <a:pt x="7404619" y="2603500"/>
                  <a:pt x="7404619" y="2616200"/>
                </a:cubicBezTo>
                <a:cubicBezTo>
                  <a:pt x="7404619" y="2635250"/>
                  <a:pt x="7442719" y="2692400"/>
                  <a:pt x="7461769" y="2730500"/>
                </a:cubicBezTo>
                <a:cubicBezTo>
                  <a:pt x="7455419" y="2736850"/>
                  <a:pt x="7455419" y="2736850"/>
                  <a:pt x="7442719" y="2736850"/>
                </a:cubicBezTo>
                <a:cubicBezTo>
                  <a:pt x="7417319" y="2736850"/>
                  <a:pt x="7334769" y="2673350"/>
                  <a:pt x="7334769" y="2654300"/>
                </a:cubicBezTo>
                <a:cubicBezTo>
                  <a:pt x="7334769" y="2641600"/>
                  <a:pt x="7347469" y="2635250"/>
                  <a:pt x="7360169" y="2622550"/>
                </a:cubicBezTo>
                <a:cubicBezTo>
                  <a:pt x="7353819" y="2609850"/>
                  <a:pt x="7353819" y="2597150"/>
                  <a:pt x="7334769" y="2597150"/>
                </a:cubicBezTo>
                <a:cubicBezTo>
                  <a:pt x="7322069" y="2597150"/>
                  <a:pt x="7315719" y="2609850"/>
                  <a:pt x="7296669" y="2609850"/>
                </a:cubicBezTo>
                <a:cubicBezTo>
                  <a:pt x="7290319" y="2597150"/>
                  <a:pt x="7290319" y="2578100"/>
                  <a:pt x="7283969" y="2546350"/>
                </a:cubicBezTo>
                <a:cubicBezTo>
                  <a:pt x="7290319" y="2559050"/>
                  <a:pt x="7296669" y="2578100"/>
                  <a:pt x="7303019" y="2597150"/>
                </a:cubicBezTo>
                <a:close/>
                <a:moveTo>
                  <a:pt x="5017018" y="2552700"/>
                </a:moveTo>
                <a:cubicBezTo>
                  <a:pt x="5017018" y="2552700"/>
                  <a:pt x="5017018" y="2559050"/>
                  <a:pt x="5023368" y="2565400"/>
                </a:cubicBezTo>
                <a:cubicBezTo>
                  <a:pt x="5004318" y="2584450"/>
                  <a:pt x="4985268" y="2597150"/>
                  <a:pt x="4966218" y="2603500"/>
                </a:cubicBezTo>
                <a:cubicBezTo>
                  <a:pt x="4972568" y="2584450"/>
                  <a:pt x="4985268" y="2565400"/>
                  <a:pt x="4991618" y="2546350"/>
                </a:cubicBezTo>
                <a:cubicBezTo>
                  <a:pt x="4997968" y="2546350"/>
                  <a:pt x="5010668" y="2552700"/>
                  <a:pt x="5017018" y="2552700"/>
                </a:cubicBezTo>
                <a:close/>
                <a:moveTo>
                  <a:pt x="711718" y="2647950"/>
                </a:moveTo>
                <a:cubicBezTo>
                  <a:pt x="711718" y="2698750"/>
                  <a:pt x="667268" y="2673350"/>
                  <a:pt x="622818" y="2698750"/>
                </a:cubicBezTo>
                <a:cubicBezTo>
                  <a:pt x="635518" y="2711450"/>
                  <a:pt x="641868" y="2730500"/>
                  <a:pt x="660918" y="2730500"/>
                </a:cubicBezTo>
                <a:cubicBezTo>
                  <a:pt x="673618" y="2730500"/>
                  <a:pt x="692668" y="2711450"/>
                  <a:pt x="705368" y="2711450"/>
                </a:cubicBezTo>
                <a:cubicBezTo>
                  <a:pt x="705368" y="2711450"/>
                  <a:pt x="711718" y="2717800"/>
                  <a:pt x="711718" y="2724150"/>
                </a:cubicBezTo>
                <a:cubicBezTo>
                  <a:pt x="711718" y="2774950"/>
                  <a:pt x="692668" y="2844800"/>
                  <a:pt x="762518" y="2908300"/>
                </a:cubicBezTo>
                <a:cubicBezTo>
                  <a:pt x="724418" y="2921000"/>
                  <a:pt x="660918" y="2933700"/>
                  <a:pt x="641868" y="2933700"/>
                </a:cubicBezTo>
                <a:cubicBezTo>
                  <a:pt x="603768" y="2933700"/>
                  <a:pt x="540268" y="2921000"/>
                  <a:pt x="521218" y="2876550"/>
                </a:cubicBezTo>
                <a:cubicBezTo>
                  <a:pt x="508518" y="2838450"/>
                  <a:pt x="508518" y="2781300"/>
                  <a:pt x="508518" y="2762250"/>
                </a:cubicBezTo>
                <a:lnTo>
                  <a:pt x="508518" y="2743200"/>
                </a:lnTo>
                <a:cubicBezTo>
                  <a:pt x="527568" y="2698750"/>
                  <a:pt x="552968" y="2692400"/>
                  <a:pt x="559318" y="2654300"/>
                </a:cubicBezTo>
                <a:cubicBezTo>
                  <a:pt x="565668" y="2647950"/>
                  <a:pt x="565668" y="2641600"/>
                  <a:pt x="572018" y="2635250"/>
                </a:cubicBezTo>
                <a:cubicBezTo>
                  <a:pt x="578368" y="2635250"/>
                  <a:pt x="591068" y="2641600"/>
                  <a:pt x="597418" y="2647950"/>
                </a:cubicBezTo>
                <a:cubicBezTo>
                  <a:pt x="610118" y="2628900"/>
                  <a:pt x="635518" y="2597150"/>
                  <a:pt x="635518" y="2578100"/>
                </a:cubicBezTo>
                <a:cubicBezTo>
                  <a:pt x="635518" y="2565400"/>
                  <a:pt x="622818" y="2584450"/>
                  <a:pt x="622818" y="2565400"/>
                </a:cubicBezTo>
                <a:cubicBezTo>
                  <a:pt x="622818" y="2552700"/>
                  <a:pt x="635518" y="2552700"/>
                  <a:pt x="641868" y="2546350"/>
                </a:cubicBezTo>
                <a:cubicBezTo>
                  <a:pt x="654568" y="2552700"/>
                  <a:pt x="711718" y="2635250"/>
                  <a:pt x="711718" y="2647950"/>
                </a:cubicBezTo>
                <a:close/>
                <a:moveTo>
                  <a:pt x="11773419" y="2597150"/>
                </a:moveTo>
                <a:cubicBezTo>
                  <a:pt x="11767069" y="2597150"/>
                  <a:pt x="11767069" y="2584450"/>
                  <a:pt x="11760719" y="2578100"/>
                </a:cubicBezTo>
                <a:lnTo>
                  <a:pt x="11767069" y="2540000"/>
                </a:lnTo>
                <a:cubicBezTo>
                  <a:pt x="11767069" y="2546350"/>
                  <a:pt x="11773419" y="2552700"/>
                  <a:pt x="11773419" y="2597150"/>
                </a:cubicBezTo>
                <a:close/>
                <a:moveTo>
                  <a:pt x="9449319" y="2603500"/>
                </a:moveTo>
                <a:cubicBezTo>
                  <a:pt x="9430269" y="2590800"/>
                  <a:pt x="9404869" y="2571750"/>
                  <a:pt x="9385819" y="2552700"/>
                </a:cubicBezTo>
                <a:cubicBezTo>
                  <a:pt x="9392169" y="2546350"/>
                  <a:pt x="9398519" y="2540000"/>
                  <a:pt x="9411219" y="2540000"/>
                </a:cubicBezTo>
                <a:cubicBezTo>
                  <a:pt x="9449319" y="2540000"/>
                  <a:pt x="9436619" y="2584450"/>
                  <a:pt x="9449319" y="2603500"/>
                </a:cubicBezTo>
                <a:close/>
                <a:moveTo>
                  <a:pt x="749818" y="2578100"/>
                </a:moveTo>
                <a:lnTo>
                  <a:pt x="730768" y="2597150"/>
                </a:lnTo>
                <a:lnTo>
                  <a:pt x="711718" y="2597150"/>
                </a:lnTo>
                <a:lnTo>
                  <a:pt x="711718" y="2571750"/>
                </a:lnTo>
                <a:cubicBezTo>
                  <a:pt x="718068" y="2559050"/>
                  <a:pt x="724418" y="2546350"/>
                  <a:pt x="749818" y="2533650"/>
                </a:cubicBezTo>
                <a:lnTo>
                  <a:pt x="749818" y="2578100"/>
                </a:lnTo>
                <a:close/>
                <a:moveTo>
                  <a:pt x="8960369" y="2527300"/>
                </a:moveTo>
                <a:cubicBezTo>
                  <a:pt x="8960369" y="2527300"/>
                  <a:pt x="8954019" y="2533650"/>
                  <a:pt x="8954019" y="2527300"/>
                </a:cubicBezTo>
                <a:lnTo>
                  <a:pt x="8960369" y="2527300"/>
                </a:lnTo>
                <a:close/>
                <a:moveTo>
                  <a:pt x="2235719" y="2559050"/>
                </a:moveTo>
                <a:cubicBezTo>
                  <a:pt x="2248419" y="2552700"/>
                  <a:pt x="2261119" y="2533650"/>
                  <a:pt x="2273819" y="2527300"/>
                </a:cubicBezTo>
                <a:cubicBezTo>
                  <a:pt x="2267469" y="2533650"/>
                  <a:pt x="2254769" y="2559050"/>
                  <a:pt x="2235719" y="2559050"/>
                </a:cubicBezTo>
                <a:close/>
                <a:moveTo>
                  <a:pt x="10528819" y="2647950"/>
                </a:moveTo>
                <a:lnTo>
                  <a:pt x="10528819" y="2667000"/>
                </a:lnTo>
                <a:cubicBezTo>
                  <a:pt x="10516119" y="2635250"/>
                  <a:pt x="10509769" y="2597150"/>
                  <a:pt x="10490719" y="2571750"/>
                </a:cubicBezTo>
                <a:cubicBezTo>
                  <a:pt x="10478019" y="2546350"/>
                  <a:pt x="10452619" y="2533650"/>
                  <a:pt x="10439919" y="2520950"/>
                </a:cubicBezTo>
                <a:cubicBezTo>
                  <a:pt x="10509769" y="2559050"/>
                  <a:pt x="10528819" y="2584450"/>
                  <a:pt x="10528819" y="2647950"/>
                </a:cubicBezTo>
                <a:close/>
                <a:moveTo>
                  <a:pt x="10363719" y="2584450"/>
                </a:moveTo>
                <a:cubicBezTo>
                  <a:pt x="10344669" y="2584450"/>
                  <a:pt x="10325619" y="2571750"/>
                  <a:pt x="10306569" y="2578100"/>
                </a:cubicBezTo>
                <a:cubicBezTo>
                  <a:pt x="10287519" y="2578100"/>
                  <a:pt x="10274819" y="2590800"/>
                  <a:pt x="10262119" y="2590800"/>
                </a:cubicBezTo>
                <a:cubicBezTo>
                  <a:pt x="10287519" y="2559050"/>
                  <a:pt x="10306569" y="2527300"/>
                  <a:pt x="10325619" y="2501900"/>
                </a:cubicBezTo>
                <a:cubicBezTo>
                  <a:pt x="10351019" y="2508250"/>
                  <a:pt x="10351019" y="2559050"/>
                  <a:pt x="10363719" y="2584450"/>
                </a:cubicBezTo>
                <a:close/>
                <a:moveTo>
                  <a:pt x="8731769" y="2508250"/>
                </a:moveTo>
                <a:lnTo>
                  <a:pt x="8731769" y="2540000"/>
                </a:lnTo>
                <a:cubicBezTo>
                  <a:pt x="8719069" y="2540000"/>
                  <a:pt x="8706369" y="2546350"/>
                  <a:pt x="8687319" y="2546350"/>
                </a:cubicBezTo>
                <a:cubicBezTo>
                  <a:pt x="8674619" y="2546350"/>
                  <a:pt x="8655569" y="2533650"/>
                  <a:pt x="8636519" y="2514600"/>
                </a:cubicBezTo>
                <a:cubicBezTo>
                  <a:pt x="8642869" y="2508250"/>
                  <a:pt x="8655569" y="2508250"/>
                  <a:pt x="8661919" y="2501900"/>
                </a:cubicBezTo>
                <a:lnTo>
                  <a:pt x="8731769" y="2508250"/>
                </a:lnTo>
                <a:close/>
                <a:moveTo>
                  <a:pt x="5036068" y="2501900"/>
                </a:moveTo>
                <a:cubicBezTo>
                  <a:pt x="5036068" y="2508250"/>
                  <a:pt x="5029718" y="2508250"/>
                  <a:pt x="5029718" y="2501900"/>
                </a:cubicBezTo>
                <a:lnTo>
                  <a:pt x="5036068" y="2501900"/>
                </a:lnTo>
                <a:close/>
                <a:moveTo>
                  <a:pt x="12008369" y="2495550"/>
                </a:moveTo>
                <a:cubicBezTo>
                  <a:pt x="12002019" y="2495550"/>
                  <a:pt x="11995669" y="2495550"/>
                  <a:pt x="11995669" y="2489200"/>
                </a:cubicBezTo>
                <a:lnTo>
                  <a:pt x="12008369" y="2495550"/>
                </a:lnTo>
                <a:close/>
                <a:moveTo>
                  <a:pt x="11570219" y="2514600"/>
                </a:moveTo>
                <a:cubicBezTo>
                  <a:pt x="11557519" y="2514600"/>
                  <a:pt x="11544819" y="2520950"/>
                  <a:pt x="11532119" y="2527300"/>
                </a:cubicBezTo>
                <a:cubicBezTo>
                  <a:pt x="11525769" y="2520950"/>
                  <a:pt x="11519419" y="2501900"/>
                  <a:pt x="11513069" y="2489200"/>
                </a:cubicBezTo>
                <a:cubicBezTo>
                  <a:pt x="11532119" y="2495550"/>
                  <a:pt x="11551169" y="2501900"/>
                  <a:pt x="11570219" y="2514600"/>
                </a:cubicBezTo>
                <a:close/>
                <a:moveTo>
                  <a:pt x="10249419" y="2501900"/>
                </a:moveTo>
                <a:cubicBezTo>
                  <a:pt x="10249419" y="2508250"/>
                  <a:pt x="10236719" y="2520950"/>
                  <a:pt x="10230369" y="2520950"/>
                </a:cubicBezTo>
                <a:cubicBezTo>
                  <a:pt x="10230369" y="2514600"/>
                  <a:pt x="10224019" y="2508250"/>
                  <a:pt x="10224019" y="2489200"/>
                </a:cubicBezTo>
                <a:cubicBezTo>
                  <a:pt x="10230369" y="2489200"/>
                  <a:pt x="10243069" y="2495550"/>
                  <a:pt x="10249419" y="2501900"/>
                </a:cubicBezTo>
                <a:close/>
                <a:moveTo>
                  <a:pt x="8414269" y="2495550"/>
                </a:moveTo>
                <a:cubicBezTo>
                  <a:pt x="8407919" y="2520950"/>
                  <a:pt x="8401569" y="2533650"/>
                  <a:pt x="8401569" y="2546350"/>
                </a:cubicBezTo>
                <a:cubicBezTo>
                  <a:pt x="8407919" y="2552700"/>
                  <a:pt x="8420619" y="2552700"/>
                  <a:pt x="8484119" y="2546350"/>
                </a:cubicBezTo>
                <a:cubicBezTo>
                  <a:pt x="8471419" y="2571750"/>
                  <a:pt x="8420619" y="2565400"/>
                  <a:pt x="8433319" y="2616200"/>
                </a:cubicBezTo>
                <a:cubicBezTo>
                  <a:pt x="8414269" y="2609850"/>
                  <a:pt x="8388869" y="2609850"/>
                  <a:pt x="8369819" y="2597150"/>
                </a:cubicBezTo>
                <a:cubicBezTo>
                  <a:pt x="8363469" y="2597150"/>
                  <a:pt x="8363469" y="2584450"/>
                  <a:pt x="8357119" y="2578100"/>
                </a:cubicBezTo>
                <a:cubicBezTo>
                  <a:pt x="8344419" y="2578100"/>
                  <a:pt x="8338069" y="2571750"/>
                  <a:pt x="8319019" y="2571750"/>
                </a:cubicBezTo>
                <a:cubicBezTo>
                  <a:pt x="8306319" y="2571750"/>
                  <a:pt x="8230119" y="2616200"/>
                  <a:pt x="8185669" y="2641600"/>
                </a:cubicBezTo>
                <a:cubicBezTo>
                  <a:pt x="8192019" y="2622550"/>
                  <a:pt x="8192019" y="2603500"/>
                  <a:pt x="8204719" y="2584450"/>
                </a:cubicBezTo>
                <a:cubicBezTo>
                  <a:pt x="8192019" y="2571750"/>
                  <a:pt x="8172969" y="2571750"/>
                  <a:pt x="8160269" y="2571750"/>
                </a:cubicBezTo>
                <a:lnTo>
                  <a:pt x="8160269" y="2546350"/>
                </a:lnTo>
                <a:cubicBezTo>
                  <a:pt x="8198369" y="2540000"/>
                  <a:pt x="8242819" y="2527300"/>
                  <a:pt x="8287269" y="2514600"/>
                </a:cubicBezTo>
                <a:cubicBezTo>
                  <a:pt x="8293619" y="2514600"/>
                  <a:pt x="8312669" y="2495550"/>
                  <a:pt x="8325369" y="2489200"/>
                </a:cubicBezTo>
                <a:lnTo>
                  <a:pt x="8363469" y="2489200"/>
                </a:lnTo>
                <a:cubicBezTo>
                  <a:pt x="8376169" y="2489200"/>
                  <a:pt x="8395219" y="2489200"/>
                  <a:pt x="8414269" y="2495550"/>
                </a:cubicBezTo>
                <a:close/>
                <a:moveTo>
                  <a:pt x="1778518" y="2489200"/>
                </a:moveTo>
                <a:cubicBezTo>
                  <a:pt x="1772168" y="2495550"/>
                  <a:pt x="1772168" y="2501900"/>
                  <a:pt x="1765818" y="2508250"/>
                </a:cubicBezTo>
                <a:lnTo>
                  <a:pt x="1746768" y="2508250"/>
                </a:lnTo>
                <a:cubicBezTo>
                  <a:pt x="1740418" y="2501900"/>
                  <a:pt x="1740418" y="2495550"/>
                  <a:pt x="1746768" y="2489200"/>
                </a:cubicBezTo>
                <a:lnTo>
                  <a:pt x="1778518" y="2489200"/>
                </a:lnTo>
                <a:close/>
                <a:moveTo>
                  <a:pt x="1473718" y="2508250"/>
                </a:moveTo>
                <a:cubicBezTo>
                  <a:pt x="1467368" y="2508250"/>
                  <a:pt x="1467368" y="2489200"/>
                  <a:pt x="1473718" y="2489200"/>
                </a:cubicBezTo>
                <a:cubicBezTo>
                  <a:pt x="1480068" y="2489200"/>
                  <a:pt x="1473718" y="2501900"/>
                  <a:pt x="1473718" y="2508250"/>
                </a:cubicBezTo>
                <a:close/>
                <a:moveTo>
                  <a:pt x="1118118" y="2514600"/>
                </a:moveTo>
                <a:cubicBezTo>
                  <a:pt x="1118118" y="2508250"/>
                  <a:pt x="1118118" y="2495550"/>
                  <a:pt x="1124468" y="2489200"/>
                </a:cubicBezTo>
                <a:cubicBezTo>
                  <a:pt x="1124468" y="2495550"/>
                  <a:pt x="1124468" y="2508250"/>
                  <a:pt x="1118118" y="2514600"/>
                </a:cubicBezTo>
                <a:close/>
                <a:moveTo>
                  <a:pt x="9754119" y="2489200"/>
                </a:moveTo>
                <a:cubicBezTo>
                  <a:pt x="9747769" y="2489200"/>
                  <a:pt x="9735069" y="2489200"/>
                  <a:pt x="9735069" y="2482850"/>
                </a:cubicBezTo>
                <a:cubicBezTo>
                  <a:pt x="9741419" y="2482850"/>
                  <a:pt x="9747769" y="2482850"/>
                  <a:pt x="9754119" y="2489200"/>
                </a:cubicBezTo>
                <a:close/>
                <a:moveTo>
                  <a:pt x="1099068" y="2508250"/>
                </a:moveTo>
                <a:cubicBezTo>
                  <a:pt x="1092718" y="2514600"/>
                  <a:pt x="1086368" y="2514600"/>
                  <a:pt x="1080018" y="2514600"/>
                </a:cubicBezTo>
                <a:lnTo>
                  <a:pt x="1080018" y="2482850"/>
                </a:lnTo>
                <a:lnTo>
                  <a:pt x="1092718" y="2482850"/>
                </a:lnTo>
                <a:lnTo>
                  <a:pt x="1099068" y="2508250"/>
                </a:lnTo>
                <a:close/>
                <a:moveTo>
                  <a:pt x="1041918" y="2482850"/>
                </a:moveTo>
                <a:cubicBezTo>
                  <a:pt x="1041918" y="2489200"/>
                  <a:pt x="1048268" y="2501900"/>
                  <a:pt x="1048268" y="2508250"/>
                </a:cubicBezTo>
                <a:cubicBezTo>
                  <a:pt x="1041918" y="2508250"/>
                  <a:pt x="1029218" y="2514600"/>
                  <a:pt x="1022868" y="2514600"/>
                </a:cubicBezTo>
                <a:cubicBezTo>
                  <a:pt x="1022868" y="2508250"/>
                  <a:pt x="1016518" y="2495550"/>
                  <a:pt x="1022868" y="2482850"/>
                </a:cubicBezTo>
                <a:lnTo>
                  <a:pt x="1041918" y="2482850"/>
                </a:lnTo>
                <a:close/>
                <a:moveTo>
                  <a:pt x="9341369" y="2508250"/>
                </a:moveTo>
                <a:cubicBezTo>
                  <a:pt x="9341369" y="2527300"/>
                  <a:pt x="9335019" y="2540000"/>
                  <a:pt x="9328669" y="2552700"/>
                </a:cubicBezTo>
                <a:cubicBezTo>
                  <a:pt x="9328669" y="2546350"/>
                  <a:pt x="9322319" y="2540000"/>
                  <a:pt x="9315969" y="2533650"/>
                </a:cubicBezTo>
                <a:cubicBezTo>
                  <a:pt x="9309619" y="2546350"/>
                  <a:pt x="9309619" y="2565400"/>
                  <a:pt x="9315969" y="2571750"/>
                </a:cubicBezTo>
                <a:cubicBezTo>
                  <a:pt x="9277869" y="2552700"/>
                  <a:pt x="9277869" y="2520950"/>
                  <a:pt x="9246119" y="2508250"/>
                </a:cubicBezTo>
                <a:cubicBezTo>
                  <a:pt x="9246119" y="2501900"/>
                  <a:pt x="9258819" y="2495550"/>
                  <a:pt x="9265169" y="2489200"/>
                </a:cubicBezTo>
                <a:cubicBezTo>
                  <a:pt x="9271519" y="2495550"/>
                  <a:pt x="9277869" y="2501900"/>
                  <a:pt x="9271519" y="2514600"/>
                </a:cubicBezTo>
                <a:cubicBezTo>
                  <a:pt x="9277869" y="2514600"/>
                  <a:pt x="9277869" y="2508250"/>
                  <a:pt x="9290569" y="2508250"/>
                </a:cubicBezTo>
                <a:cubicBezTo>
                  <a:pt x="9309619" y="2508250"/>
                  <a:pt x="9296919" y="2514600"/>
                  <a:pt x="9303269" y="2520950"/>
                </a:cubicBezTo>
                <a:cubicBezTo>
                  <a:pt x="9315969" y="2508250"/>
                  <a:pt x="9315969" y="2489200"/>
                  <a:pt x="9315969" y="2476500"/>
                </a:cubicBezTo>
                <a:cubicBezTo>
                  <a:pt x="9328669" y="2489200"/>
                  <a:pt x="9341369" y="2495550"/>
                  <a:pt x="9341369" y="2508250"/>
                </a:cubicBezTo>
                <a:close/>
                <a:moveTo>
                  <a:pt x="984768" y="2501900"/>
                </a:moveTo>
                <a:cubicBezTo>
                  <a:pt x="984768" y="2501900"/>
                  <a:pt x="984768" y="2508250"/>
                  <a:pt x="965718" y="2514600"/>
                </a:cubicBezTo>
                <a:lnTo>
                  <a:pt x="965718" y="2476500"/>
                </a:lnTo>
                <a:cubicBezTo>
                  <a:pt x="984768" y="2482850"/>
                  <a:pt x="984768" y="2495550"/>
                  <a:pt x="984768" y="2501900"/>
                </a:cubicBezTo>
                <a:close/>
                <a:moveTo>
                  <a:pt x="933968" y="2508250"/>
                </a:moveTo>
                <a:cubicBezTo>
                  <a:pt x="927618" y="2514600"/>
                  <a:pt x="921268" y="2514600"/>
                  <a:pt x="914918" y="2514600"/>
                </a:cubicBezTo>
                <a:cubicBezTo>
                  <a:pt x="914918" y="2501900"/>
                  <a:pt x="927618" y="2482850"/>
                  <a:pt x="933968" y="2470150"/>
                </a:cubicBezTo>
                <a:cubicBezTo>
                  <a:pt x="940318" y="2476500"/>
                  <a:pt x="933968" y="2495550"/>
                  <a:pt x="933968" y="2508250"/>
                </a:cubicBezTo>
                <a:close/>
                <a:moveTo>
                  <a:pt x="11544819" y="2476500"/>
                </a:moveTo>
                <a:cubicBezTo>
                  <a:pt x="11538469" y="2476500"/>
                  <a:pt x="11532119" y="2463800"/>
                  <a:pt x="11538469" y="2463800"/>
                </a:cubicBezTo>
                <a:cubicBezTo>
                  <a:pt x="11538469" y="2463800"/>
                  <a:pt x="11544819" y="2470150"/>
                  <a:pt x="11544819" y="2476500"/>
                </a:cubicBezTo>
                <a:close/>
                <a:moveTo>
                  <a:pt x="9703319" y="2501900"/>
                </a:moveTo>
                <a:cubicBezTo>
                  <a:pt x="9696969" y="2501900"/>
                  <a:pt x="9690619" y="2508250"/>
                  <a:pt x="9684269" y="2514600"/>
                </a:cubicBezTo>
                <a:cubicBezTo>
                  <a:pt x="9671569" y="2501900"/>
                  <a:pt x="9652519" y="2482850"/>
                  <a:pt x="9646169" y="2463800"/>
                </a:cubicBezTo>
                <a:cubicBezTo>
                  <a:pt x="9665219" y="2470150"/>
                  <a:pt x="9690619" y="2482850"/>
                  <a:pt x="9703319" y="2501900"/>
                </a:cubicBezTo>
                <a:close/>
                <a:moveTo>
                  <a:pt x="7576069" y="2476500"/>
                </a:moveTo>
                <a:cubicBezTo>
                  <a:pt x="7576069" y="2476500"/>
                  <a:pt x="7569719" y="2476500"/>
                  <a:pt x="7563369" y="2470150"/>
                </a:cubicBezTo>
                <a:cubicBezTo>
                  <a:pt x="7569719" y="2463800"/>
                  <a:pt x="7576069" y="2451100"/>
                  <a:pt x="7582419" y="2451100"/>
                </a:cubicBezTo>
                <a:lnTo>
                  <a:pt x="7576069" y="2476500"/>
                </a:lnTo>
                <a:close/>
                <a:moveTo>
                  <a:pt x="11894069" y="2482850"/>
                </a:moveTo>
                <a:lnTo>
                  <a:pt x="11855969" y="2482850"/>
                </a:lnTo>
                <a:cubicBezTo>
                  <a:pt x="11855969" y="2476500"/>
                  <a:pt x="11849619" y="2463800"/>
                  <a:pt x="11855969" y="2444750"/>
                </a:cubicBezTo>
                <a:lnTo>
                  <a:pt x="11894069" y="2444750"/>
                </a:lnTo>
                <a:lnTo>
                  <a:pt x="11894069" y="2482850"/>
                </a:lnTo>
                <a:close/>
                <a:moveTo>
                  <a:pt x="11544819" y="2565400"/>
                </a:moveTo>
                <a:cubicBezTo>
                  <a:pt x="11563869" y="2571750"/>
                  <a:pt x="11601969" y="2571750"/>
                  <a:pt x="11640069" y="2565400"/>
                </a:cubicBezTo>
                <a:cubicBezTo>
                  <a:pt x="11621019" y="2578100"/>
                  <a:pt x="11601969" y="2584450"/>
                  <a:pt x="11576569" y="2584450"/>
                </a:cubicBezTo>
                <a:lnTo>
                  <a:pt x="11576569" y="2616200"/>
                </a:lnTo>
                <a:cubicBezTo>
                  <a:pt x="11557519" y="2616200"/>
                  <a:pt x="11532119" y="2616200"/>
                  <a:pt x="11506719" y="2622550"/>
                </a:cubicBezTo>
                <a:cubicBezTo>
                  <a:pt x="11506719" y="2616200"/>
                  <a:pt x="11519419" y="2609850"/>
                  <a:pt x="11525769" y="2603500"/>
                </a:cubicBezTo>
                <a:cubicBezTo>
                  <a:pt x="11506719" y="2578100"/>
                  <a:pt x="11474969" y="2546350"/>
                  <a:pt x="11474969" y="2527300"/>
                </a:cubicBezTo>
                <a:cubicBezTo>
                  <a:pt x="11474969" y="2514600"/>
                  <a:pt x="11487669" y="2470150"/>
                  <a:pt x="11494019" y="2444750"/>
                </a:cubicBezTo>
                <a:cubicBezTo>
                  <a:pt x="11494019" y="2482850"/>
                  <a:pt x="11474969" y="2546350"/>
                  <a:pt x="11544819" y="2565400"/>
                </a:cubicBezTo>
                <a:close/>
                <a:moveTo>
                  <a:pt x="3791468" y="2451100"/>
                </a:moveTo>
                <a:cubicBezTo>
                  <a:pt x="3791468" y="2451100"/>
                  <a:pt x="3797818" y="2444750"/>
                  <a:pt x="3797818" y="2438400"/>
                </a:cubicBezTo>
                <a:cubicBezTo>
                  <a:pt x="3797818" y="2444750"/>
                  <a:pt x="3797818" y="2451100"/>
                  <a:pt x="3791468" y="2451100"/>
                </a:cubicBezTo>
                <a:close/>
                <a:moveTo>
                  <a:pt x="11443219" y="2451100"/>
                </a:moveTo>
                <a:cubicBezTo>
                  <a:pt x="11436869" y="2451100"/>
                  <a:pt x="11430519" y="2457450"/>
                  <a:pt x="11411469" y="2457450"/>
                </a:cubicBezTo>
                <a:cubicBezTo>
                  <a:pt x="11405119" y="2451100"/>
                  <a:pt x="11405119" y="2432050"/>
                  <a:pt x="11405119" y="2432050"/>
                </a:cubicBezTo>
                <a:cubicBezTo>
                  <a:pt x="11417819" y="2438400"/>
                  <a:pt x="11430519" y="2438400"/>
                  <a:pt x="11443219" y="2451100"/>
                </a:cubicBezTo>
                <a:close/>
                <a:moveTo>
                  <a:pt x="11132069" y="2451100"/>
                </a:moveTo>
                <a:cubicBezTo>
                  <a:pt x="11132069" y="2444750"/>
                  <a:pt x="11125719" y="2432050"/>
                  <a:pt x="11132069" y="2432050"/>
                </a:cubicBezTo>
                <a:cubicBezTo>
                  <a:pt x="11138419" y="2432050"/>
                  <a:pt x="11138419" y="2444750"/>
                  <a:pt x="11132069" y="2451100"/>
                </a:cubicBezTo>
                <a:close/>
                <a:moveTo>
                  <a:pt x="8833369" y="2444750"/>
                </a:moveTo>
                <a:cubicBezTo>
                  <a:pt x="8833369" y="2457450"/>
                  <a:pt x="8795269" y="2476500"/>
                  <a:pt x="8769869" y="2495550"/>
                </a:cubicBezTo>
                <a:cubicBezTo>
                  <a:pt x="8776219" y="2508250"/>
                  <a:pt x="8776219" y="2520950"/>
                  <a:pt x="8795269" y="2520950"/>
                </a:cubicBezTo>
                <a:cubicBezTo>
                  <a:pt x="8807969" y="2520950"/>
                  <a:pt x="8827019" y="2501900"/>
                  <a:pt x="8827019" y="2489200"/>
                </a:cubicBezTo>
                <a:cubicBezTo>
                  <a:pt x="8852419" y="2501900"/>
                  <a:pt x="8852419" y="2533650"/>
                  <a:pt x="8852419" y="2559050"/>
                </a:cubicBezTo>
                <a:cubicBezTo>
                  <a:pt x="8852419" y="2584450"/>
                  <a:pt x="8833369" y="2679700"/>
                  <a:pt x="8776219" y="2679700"/>
                </a:cubicBezTo>
                <a:cubicBezTo>
                  <a:pt x="8763519" y="2679700"/>
                  <a:pt x="8706369" y="2660650"/>
                  <a:pt x="8668269" y="2641600"/>
                </a:cubicBezTo>
                <a:cubicBezTo>
                  <a:pt x="8655569" y="2654300"/>
                  <a:pt x="8649219" y="2673350"/>
                  <a:pt x="8649219" y="2698750"/>
                </a:cubicBezTo>
                <a:cubicBezTo>
                  <a:pt x="8598419" y="2679700"/>
                  <a:pt x="8534919" y="2736850"/>
                  <a:pt x="8484119" y="2800350"/>
                </a:cubicBezTo>
                <a:lnTo>
                  <a:pt x="8465069" y="2800350"/>
                </a:lnTo>
                <a:cubicBezTo>
                  <a:pt x="8471419" y="2717800"/>
                  <a:pt x="8566669" y="2679700"/>
                  <a:pt x="8566669" y="2667000"/>
                </a:cubicBezTo>
                <a:cubicBezTo>
                  <a:pt x="8566669" y="2647950"/>
                  <a:pt x="8553969" y="2590800"/>
                  <a:pt x="8541269" y="2546350"/>
                </a:cubicBezTo>
                <a:cubicBezTo>
                  <a:pt x="8547619" y="2546350"/>
                  <a:pt x="8553969" y="2540000"/>
                  <a:pt x="8573019" y="2540000"/>
                </a:cubicBezTo>
                <a:cubicBezTo>
                  <a:pt x="8585719" y="2540000"/>
                  <a:pt x="8598419" y="2565400"/>
                  <a:pt x="8611119" y="2584450"/>
                </a:cubicBezTo>
                <a:cubicBezTo>
                  <a:pt x="8630169" y="2565400"/>
                  <a:pt x="8617469" y="2546350"/>
                  <a:pt x="8623819" y="2527300"/>
                </a:cubicBezTo>
                <a:cubicBezTo>
                  <a:pt x="8611119" y="2470150"/>
                  <a:pt x="8700019" y="2482850"/>
                  <a:pt x="8744469" y="2463800"/>
                </a:cubicBezTo>
                <a:cubicBezTo>
                  <a:pt x="8763519" y="2451100"/>
                  <a:pt x="8801619" y="2438400"/>
                  <a:pt x="8827019" y="2432050"/>
                </a:cubicBezTo>
                <a:cubicBezTo>
                  <a:pt x="8827019" y="2432050"/>
                  <a:pt x="8833369" y="2425700"/>
                  <a:pt x="8833369" y="2444750"/>
                </a:cubicBezTo>
                <a:close/>
                <a:moveTo>
                  <a:pt x="9716019" y="2444750"/>
                </a:moveTo>
                <a:cubicBezTo>
                  <a:pt x="9709669" y="2444750"/>
                  <a:pt x="9696969" y="2438400"/>
                  <a:pt x="9677919" y="2425700"/>
                </a:cubicBezTo>
                <a:lnTo>
                  <a:pt x="9716019" y="2425700"/>
                </a:lnTo>
                <a:lnTo>
                  <a:pt x="9716019" y="2444750"/>
                </a:lnTo>
                <a:close/>
                <a:moveTo>
                  <a:pt x="6820419" y="2444750"/>
                </a:moveTo>
                <a:cubicBezTo>
                  <a:pt x="6814069" y="2444750"/>
                  <a:pt x="6807719" y="2444750"/>
                  <a:pt x="6801369" y="2438400"/>
                </a:cubicBezTo>
                <a:lnTo>
                  <a:pt x="6814069" y="2425700"/>
                </a:lnTo>
                <a:cubicBezTo>
                  <a:pt x="6820419" y="2432050"/>
                  <a:pt x="6820419" y="2438400"/>
                  <a:pt x="6820419" y="2444750"/>
                </a:cubicBezTo>
                <a:close/>
                <a:moveTo>
                  <a:pt x="711718" y="2432050"/>
                </a:moveTo>
                <a:cubicBezTo>
                  <a:pt x="705368" y="2432050"/>
                  <a:pt x="705368" y="2419350"/>
                  <a:pt x="711718" y="2413000"/>
                </a:cubicBezTo>
                <a:cubicBezTo>
                  <a:pt x="718068" y="2419350"/>
                  <a:pt x="718068" y="2419350"/>
                  <a:pt x="711718" y="2432050"/>
                </a:cubicBezTo>
                <a:close/>
                <a:moveTo>
                  <a:pt x="10630419" y="2413000"/>
                </a:moveTo>
                <a:cubicBezTo>
                  <a:pt x="10624069" y="2419350"/>
                  <a:pt x="10617719" y="2419350"/>
                  <a:pt x="10598669" y="2419350"/>
                </a:cubicBezTo>
                <a:cubicBezTo>
                  <a:pt x="10598669" y="2419350"/>
                  <a:pt x="10560569" y="2419350"/>
                  <a:pt x="10585969" y="2406650"/>
                </a:cubicBezTo>
                <a:lnTo>
                  <a:pt x="10630419" y="2413000"/>
                </a:lnTo>
                <a:close/>
                <a:moveTo>
                  <a:pt x="4896368" y="2495550"/>
                </a:moveTo>
                <a:lnTo>
                  <a:pt x="4896368" y="2476500"/>
                </a:lnTo>
                <a:cubicBezTo>
                  <a:pt x="4915418" y="2463800"/>
                  <a:pt x="4947168" y="2444750"/>
                  <a:pt x="4947168" y="2425700"/>
                </a:cubicBezTo>
                <a:cubicBezTo>
                  <a:pt x="4947168" y="2413000"/>
                  <a:pt x="4940818" y="2419350"/>
                  <a:pt x="4934468" y="2413000"/>
                </a:cubicBezTo>
                <a:cubicBezTo>
                  <a:pt x="4940818" y="2413000"/>
                  <a:pt x="4959868" y="2419350"/>
                  <a:pt x="4972568" y="2432050"/>
                </a:cubicBezTo>
                <a:cubicBezTo>
                  <a:pt x="4966218" y="2451100"/>
                  <a:pt x="4909068" y="2489200"/>
                  <a:pt x="4896368" y="2495550"/>
                </a:cubicBezTo>
                <a:close/>
                <a:moveTo>
                  <a:pt x="4623318" y="2470150"/>
                </a:moveTo>
                <a:cubicBezTo>
                  <a:pt x="4616968" y="2470150"/>
                  <a:pt x="4616968" y="2476500"/>
                  <a:pt x="4597918" y="2476500"/>
                </a:cubicBezTo>
                <a:cubicBezTo>
                  <a:pt x="4585218" y="2476500"/>
                  <a:pt x="4553468" y="2438400"/>
                  <a:pt x="4553468" y="2419350"/>
                </a:cubicBezTo>
                <a:cubicBezTo>
                  <a:pt x="4597918" y="2406650"/>
                  <a:pt x="4578868" y="2438400"/>
                  <a:pt x="4623318" y="2438400"/>
                </a:cubicBezTo>
                <a:lnTo>
                  <a:pt x="4623318" y="2470150"/>
                </a:lnTo>
                <a:close/>
                <a:moveTo>
                  <a:pt x="1657868" y="2432050"/>
                </a:moveTo>
                <a:cubicBezTo>
                  <a:pt x="1657868" y="2432050"/>
                  <a:pt x="1651518" y="2432050"/>
                  <a:pt x="1645168" y="2425700"/>
                </a:cubicBezTo>
                <a:lnTo>
                  <a:pt x="1664218" y="2406650"/>
                </a:lnTo>
                <a:cubicBezTo>
                  <a:pt x="1664218" y="2413000"/>
                  <a:pt x="1664218" y="2425700"/>
                  <a:pt x="1657868" y="2432050"/>
                </a:cubicBezTo>
                <a:close/>
                <a:moveTo>
                  <a:pt x="11284469" y="2425700"/>
                </a:moveTo>
                <a:cubicBezTo>
                  <a:pt x="11284469" y="2419350"/>
                  <a:pt x="11290819" y="2406650"/>
                  <a:pt x="11290819" y="2400300"/>
                </a:cubicBezTo>
                <a:cubicBezTo>
                  <a:pt x="11290819" y="2406650"/>
                  <a:pt x="11290819" y="2419350"/>
                  <a:pt x="11284469" y="2425700"/>
                </a:cubicBezTo>
                <a:close/>
                <a:moveTo>
                  <a:pt x="1118118" y="2406650"/>
                </a:moveTo>
                <a:cubicBezTo>
                  <a:pt x="1143518" y="2406650"/>
                  <a:pt x="1175268" y="2419350"/>
                  <a:pt x="1194318" y="2432050"/>
                </a:cubicBezTo>
                <a:cubicBezTo>
                  <a:pt x="1200668" y="2501900"/>
                  <a:pt x="1207018" y="2578100"/>
                  <a:pt x="1200668" y="2641600"/>
                </a:cubicBezTo>
                <a:cubicBezTo>
                  <a:pt x="1219718" y="2667000"/>
                  <a:pt x="1257818" y="2667000"/>
                  <a:pt x="1257818" y="2698750"/>
                </a:cubicBezTo>
                <a:cubicBezTo>
                  <a:pt x="1257818" y="2711450"/>
                  <a:pt x="1232418" y="2730500"/>
                  <a:pt x="1226068" y="2755900"/>
                </a:cubicBezTo>
                <a:cubicBezTo>
                  <a:pt x="1219718" y="2768600"/>
                  <a:pt x="1226068" y="2794000"/>
                  <a:pt x="1219718" y="2813050"/>
                </a:cubicBezTo>
                <a:cubicBezTo>
                  <a:pt x="1219718" y="2819400"/>
                  <a:pt x="1213368" y="2825750"/>
                  <a:pt x="1200668" y="2825750"/>
                </a:cubicBezTo>
                <a:cubicBezTo>
                  <a:pt x="1181618" y="2825750"/>
                  <a:pt x="1130818" y="2800350"/>
                  <a:pt x="1124468" y="2781300"/>
                </a:cubicBezTo>
                <a:cubicBezTo>
                  <a:pt x="1111768" y="2787650"/>
                  <a:pt x="1099068" y="2806700"/>
                  <a:pt x="1105418" y="2825750"/>
                </a:cubicBezTo>
                <a:cubicBezTo>
                  <a:pt x="978418" y="2819400"/>
                  <a:pt x="959368" y="2819400"/>
                  <a:pt x="940318" y="2819400"/>
                </a:cubicBezTo>
                <a:lnTo>
                  <a:pt x="940318" y="2774950"/>
                </a:lnTo>
                <a:cubicBezTo>
                  <a:pt x="946668" y="2755900"/>
                  <a:pt x="953018" y="2730500"/>
                  <a:pt x="959368" y="2711450"/>
                </a:cubicBezTo>
                <a:cubicBezTo>
                  <a:pt x="953018" y="2705100"/>
                  <a:pt x="953018" y="2705100"/>
                  <a:pt x="940318" y="2705100"/>
                </a:cubicBezTo>
                <a:cubicBezTo>
                  <a:pt x="921268" y="2705100"/>
                  <a:pt x="908568" y="2705100"/>
                  <a:pt x="908568" y="2724150"/>
                </a:cubicBezTo>
                <a:cubicBezTo>
                  <a:pt x="908568" y="2736850"/>
                  <a:pt x="921268" y="2768600"/>
                  <a:pt x="921268" y="2781300"/>
                </a:cubicBezTo>
                <a:cubicBezTo>
                  <a:pt x="921268" y="2819400"/>
                  <a:pt x="870468" y="2825750"/>
                  <a:pt x="857768" y="2825750"/>
                </a:cubicBezTo>
                <a:cubicBezTo>
                  <a:pt x="845068" y="2825750"/>
                  <a:pt x="832368" y="2819400"/>
                  <a:pt x="826018" y="2813050"/>
                </a:cubicBezTo>
                <a:cubicBezTo>
                  <a:pt x="813318" y="2781300"/>
                  <a:pt x="794268" y="2730500"/>
                  <a:pt x="794268" y="2717800"/>
                </a:cubicBezTo>
                <a:cubicBezTo>
                  <a:pt x="794268" y="2692400"/>
                  <a:pt x="800618" y="2660650"/>
                  <a:pt x="826018" y="2660650"/>
                </a:cubicBezTo>
                <a:cubicBezTo>
                  <a:pt x="845068" y="2660650"/>
                  <a:pt x="870468" y="2686050"/>
                  <a:pt x="927618" y="2679700"/>
                </a:cubicBezTo>
                <a:cubicBezTo>
                  <a:pt x="921268" y="2660650"/>
                  <a:pt x="889518" y="2641600"/>
                  <a:pt x="857768" y="2647950"/>
                </a:cubicBezTo>
                <a:lnTo>
                  <a:pt x="857768" y="2463800"/>
                </a:lnTo>
                <a:cubicBezTo>
                  <a:pt x="851418" y="2393950"/>
                  <a:pt x="953018" y="2400300"/>
                  <a:pt x="991118" y="2400300"/>
                </a:cubicBezTo>
                <a:cubicBezTo>
                  <a:pt x="1003818" y="2400300"/>
                  <a:pt x="1073668" y="2406650"/>
                  <a:pt x="1118118" y="2406650"/>
                </a:cubicBezTo>
                <a:close/>
                <a:moveTo>
                  <a:pt x="743468" y="2413000"/>
                </a:moveTo>
                <a:cubicBezTo>
                  <a:pt x="743468" y="2406650"/>
                  <a:pt x="749818" y="2400300"/>
                  <a:pt x="756168" y="2406650"/>
                </a:cubicBezTo>
                <a:cubicBezTo>
                  <a:pt x="756168" y="2406650"/>
                  <a:pt x="749818" y="2413000"/>
                  <a:pt x="743468" y="2413000"/>
                </a:cubicBezTo>
                <a:close/>
                <a:moveTo>
                  <a:pt x="11938519" y="2393950"/>
                </a:moveTo>
                <a:cubicBezTo>
                  <a:pt x="11938519" y="2393950"/>
                  <a:pt x="11963919" y="2406650"/>
                  <a:pt x="11989319" y="2463800"/>
                </a:cubicBezTo>
                <a:cubicBezTo>
                  <a:pt x="11963919" y="2451100"/>
                  <a:pt x="11938519" y="2413000"/>
                  <a:pt x="11938519" y="2393950"/>
                </a:cubicBezTo>
                <a:close/>
                <a:moveTo>
                  <a:pt x="11633719" y="2387600"/>
                </a:moveTo>
                <a:cubicBezTo>
                  <a:pt x="11633719" y="2393950"/>
                  <a:pt x="11627369" y="2406650"/>
                  <a:pt x="11621019" y="2419350"/>
                </a:cubicBezTo>
                <a:cubicBezTo>
                  <a:pt x="11601969" y="2406650"/>
                  <a:pt x="11576569" y="2413000"/>
                  <a:pt x="11576569" y="2387600"/>
                </a:cubicBezTo>
                <a:lnTo>
                  <a:pt x="11633719" y="2387600"/>
                </a:lnTo>
                <a:close/>
                <a:moveTo>
                  <a:pt x="9004819" y="2393950"/>
                </a:moveTo>
                <a:cubicBezTo>
                  <a:pt x="8998469" y="2400300"/>
                  <a:pt x="8998469" y="2406650"/>
                  <a:pt x="8979419" y="2413000"/>
                </a:cubicBezTo>
                <a:cubicBezTo>
                  <a:pt x="8979419" y="2406650"/>
                  <a:pt x="8973069" y="2393950"/>
                  <a:pt x="8979419" y="2387600"/>
                </a:cubicBezTo>
                <a:lnTo>
                  <a:pt x="9004819" y="2393950"/>
                </a:lnTo>
                <a:close/>
                <a:moveTo>
                  <a:pt x="6845819" y="2387600"/>
                </a:moveTo>
                <a:cubicBezTo>
                  <a:pt x="6839469" y="2393950"/>
                  <a:pt x="6833119" y="2406650"/>
                  <a:pt x="6826769" y="2413000"/>
                </a:cubicBezTo>
                <a:lnTo>
                  <a:pt x="6826769" y="2387600"/>
                </a:lnTo>
                <a:lnTo>
                  <a:pt x="6845819" y="2387600"/>
                </a:lnTo>
                <a:close/>
                <a:moveTo>
                  <a:pt x="11474969" y="2393950"/>
                </a:moveTo>
                <a:cubicBezTo>
                  <a:pt x="11455919" y="2400300"/>
                  <a:pt x="11430519" y="2406650"/>
                  <a:pt x="11405119" y="2413000"/>
                </a:cubicBezTo>
                <a:cubicBezTo>
                  <a:pt x="11411469" y="2400300"/>
                  <a:pt x="11417819" y="2381250"/>
                  <a:pt x="11436869" y="2381250"/>
                </a:cubicBezTo>
                <a:cubicBezTo>
                  <a:pt x="11449569" y="2381250"/>
                  <a:pt x="11462269" y="2387600"/>
                  <a:pt x="11474969" y="2393950"/>
                </a:cubicBezTo>
                <a:close/>
                <a:moveTo>
                  <a:pt x="6280668" y="2432050"/>
                </a:moveTo>
                <a:cubicBezTo>
                  <a:pt x="6267968" y="2438400"/>
                  <a:pt x="6255268" y="2438400"/>
                  <a:pt x="6242568" y="2444750"/>
                </a:cubicBezTo>
                <a:cubicBezTo>
                  <a:pt x="6248918" y="2425700"/>
                  <a:pt x="6299718" y="2381250"/>
                  <a:pt x="6318768" y="2381250"/>
                </a:cubicBezTo>
                <a:cubicBezTo>
                  <a:pt x="6306068" y="2400300"/>
                  <a:pt x="6293368" y="2419350"/>
                  <a:pt x="6280668" y="2432050"/>
                </a:cubicBezTo>
                <a:close/>
                <a:moveTo>
                  <a:pt x="2686569" y="2387600"/>
                </a:moveTo>
                <a:cubicBezTo>
                  <a:pt x="2654819" y="2413000"/>
                  <a:pt x="2604019" y="2400300"/>
                  <a:pt x="2591319" y="2470150"/>
                </a:cubicBezTo>
                <a:lnTo>
                  <a:pt x="2623069" y="2470150"/>
                </a:lnTo>
                <a:cubicBezTo>
                  <a:pt x="2635769" y="2463800"/>
                  <a:pt x="2642119" y="2457450"/>
                  <a:pt x="2654819" y="2457450"/>
                </a:cubicBezTo>
                <a:cubicBezTo>
                  <a:pt x="2673869" y="2457450"/>
                  <a:pt x="2686569" y="2476500"/>
                  <a:pt x="2692919" y="2489200"/>
                </a:cubicBezTo>
                <a:cubicBezTo>
                  <a:pt x="2642119" y="2470150"/>
                  <a:pt x="2578619" y="2501900"/>
                  <a:pt x="2527819" y="2559050"/>
                </a:cubicBezTo>
                <a:cubicBezTo>
                  <a:pt x="2534169" y="2565400"/>
                  <a:pt x="2546869" y="2571750"/>
                  <a:pt x="2559569" y="2571750"/>
                </a:cubicBezTo>
                <a:cubicBezTo>
                  <a:pt x="2534169" y="2616200"/>
                  <a:pt x="2502419" y="2667000"/>
                  <a:pt x="2464319" y="2711450"/>
                </a:cubicBezTo>
                <a:cubicBezTo>
                  <a:pt x="2464319" y="2717800"/>
                  <a:pt x="2457969" y="2730500"/>
                  <a:pt x="2470669" y="2730500"/>
                </a:cubicBezTo>
                <a:cubicBezTo>
                  <a:pt x="2534169" y="2730500"/>
                  <a:pt x="2578619" y="2590800"/>
                  <a:pt x="2654819" y="2590800"/>
                </a:cubicBezTo>
                <a:cubicBezTo>
                  <a:pt x="2667519" y="2590800"/>
                  <a:pt x="2680219" y="2597150"/>
                  <a:pt x="2680219" y="2609850"/>
                </a:cubicBezTo>
                <a:cubicBezTo>
                  <a:pt x="2680219" y="2609850"/>
                  <a:pt x="2629419" y="2736850"/>
                  <a:pt x="2629419" y="2794000"/>
                </a:cubicBezTo>
                <a:cubicBezTo>
                  <a:pt x="2629419" y="2832100"/>
                  <a:pt x="2648469" y="2876550"/>
                  <a:pt x="2673869" y="2927350"/>
                </a:cubicBezTo>
                <a:cubicBezTo>
                  <a:pt x="2642119" y="2933700"/>
                  <a:pt x="2584969" y="2940050"/>
                  <a:pt x="2565919" y="2940050"/>
                </a:cubicBezTo>
                <a:cubicBezTo>
                  <a:pt x="2553219" y="2940050"/>
                  <a:pt x="2540519" y="2940050"/>
                  <a:pt x="2534169" y="2933700"/>
                </a:cubicBezTo>
                <a:cubicBezTo>
                  <a:pt x="2508769" y="2927350"/>
                  <a:pt x="2464319" y="2908300"/>
                  <a:pt x="2445269" y="2876550"/>
                </a:cubicBezTo>
                <a:cubicBezTo>
                  <a:pt x="2426219" y="2844800"/>
                  <a:pt x="2419869" y="2787650"/>
                  <a:pt x="2419869" y="2774950"/>
                </a:cubicBezTo>
                <a:cubicBezTo>
                  <a:pt x="2419869" y="2755900"/>
                  <a:pt x="2426219" y="2724150"/>
                  <a:pt x="2426219" y="2698750"/>
                </a:cubicBezTo>
                <a:cubicBezTo>
                  <a:pt x="2445269" y="2654300"/>
                  <a:pt x="2432569" y="2647950"/>
                  <a:pt x="2457969" y="2616200"/>
                </a:cubicBezTo>
                <a:cubicBezTo>
                  <a:pt x="2457969" y="2603500"/>
                  <a:pt x="2451619" y="2578100"/>
                  <a:pt x="2464319" y="2571750"/>
                </a:cubicBezTo>
                <a:cubicBezTo>
                  <a:pt x="2483369" y="2540000"/>
                  <a:pt x="2521469" y="2514600"/>
                  <a:pt x="2534169" y="2489200"/>
                </a:cubicBezTo>
                <a:cubicBezTo>
                  <a:pt x="2553219" y="2457450"/>
                  <a:pt x="2559569" y="2419350"/>
                  <a:pt x="2591319" y="2393950"/>
                </a:cubicBezTo>
                <a:cubicBezTo>
                  <a:pt x="2604019" y="2381250"/>
                  <a:pt x="2635769" y="2387600"/>
                  <a:pt x="2654819" y="2381250"/>
                </a:cubicBezTo>
                <a:cubicBezTo>
                  <a:pt x="2673869" y="2381250"/>
                  <a:pt x="2680219" y="2387600"/>
                  <a:pt x="2686569" y="2387600"/>
                </a:cubicBezTo>
                <a:close/>
                <a:moveTo>
                  <a:pt x="5709168" y="2432050"/>
                </a:moveTo>
                <a:cubicBezTo>
                  <a:pt x="5721868" y="2432050"/>
                  <a:pt x="5715518" y="2413000"/>
                  <a:pt x="5734568" y="2413000"/>
                </a:cubicBezTo>
                <a:cubicBezTo>
                  <a:pt x="5747268" y="2413000"/>
                  <a:pt x="5766318" y="2419350"/>
                  <a:pt x="5772668" y="2438400"/>
                </a:cubicBezTo>
                <a:cubicBezTo>
                  <a:pt x="5804418" y="2501900"/>
                  <a:pt x="5817118" y="2559050"/>
                  <a:pt x="5886968" y="2635250"/>
                </a:cubicBezTo>
                <a:cubicBezTo>
                  <a:pt x="5880618" y="2647950"/>
                  <a:pt x="5861568" y="2667000"/>
                  <a:pt x="5861568" y="2686050"/>
                </a:cubicBezTo>
                <a:cubicBezTo>
                  <a:pt x="5861568" y="2698750"/>
                  <a:pt x="5880618" y="2730500"/>
                  <a:pt x="5880618" y="2749550"/>
                </a:cubicBezTo>
                <a:lnTo>
                  <a:pt x="5880618" y="2787650"/>
                </a:lnTo>
                <a:cubicBezTo>
                  <a:pt x="5848868" y="2800350"/>
                  <a:pt x="5861568" y="2794000"/>
                  <a:pt x="5798068" y="2787650"/>
                </a:cubicBezTo>
                <a:cubicBezTo>
                  <a:pt x="5798068" y="2819400"/>
                  <a:pt x="5804418" y="2857500"/>
                  <a:pt x="5798068" y="2889250"/>
                </a:cubicBezTo>
                <a:cubicBezTo>
                  <a:pt x="5791718" y="2889250"/>
                  <a:pt x="5785368" y="2882900"/>
                  <a:pt x="5766318" y="2882900"/>
                </a:cubicBezTo>
                <a:cubicBezTo>
                  <a:pt x="5753618" y="2882900"/>
                  <a:pt x="5753618" y="2895600"/>
                  <a:pt x="5740918" y="2895600"/>
                </a:cubicBezTo>
                <a:cubicBezTo>
                  <a:pt x="5721868" y="2895600"/>
                  <a:pt x="5721868" y="2876550"/>
                  <a:pt x="5702818" y="2870200"/>
                </a:cubicBezTo>
                <a:lnTo>
                  <a:pt x="5702818" y="2851150"/>
                </a:lnTo>
                <a:cubicBezTo>
                  <a:pt x="5702818" y="2838450"/>
                  <a:pt x="5721868" y="2794000"/>
                  <a:pt x="5721868" y="2781300"/>
                </a:cubicBezTo>
                <a:cubicBezTo>
                  <a:pt x="5721868" y="2762250"/>
                  <a:pt x="5658368" y="2717800"/>
                  <a:pt x="5626618" y="2679700"/>
                </a:cubicBezTo>
                <a:lnTo>
                  <a:pt x="5601218" y="2679700"/>
                </a:lnTo>
                <a:cubicBezTo>
                  <a:pt x="5601218" y="2679700"/>
                  <a:pt x="5594868" y="2673350"/>
                  <a:pt x="5594868" y="2692400"/>
                </a:cubicBezTo>
                <a:cubicBezTo>
                  <a:pt x="5594868" y="2705100"/>
                  <a:pt x="5607568" y="2717800"/>
                  <a:pt x="5607568" y="2736850"/>
                </a:cubicBezTo>
                <a:cubicBezTo>
                  <a:pt x="5607568" y="2774950"/>
                  <a:pt x="5563118" y="2787650"/>
                  <a:pt x="5550418" y="2800350"/>
                </a:cubicBezTo>
                <a:cubicBezTo>
                  <a:pt x="5550418" y="2825750"/>
                  <a:pt x="5550418" y="2857500"/>
                  <a:pt x="5544068" y="2889250"/>
                </a:cubicBezTo>
                <a:cubicBezTo>
                  <a:pt x="5512318" y="2851150"/>
                  <a:pt x="5480568" y="2781300"/>
                  <a:pt x="5480568" y="2749550"/>
                </a:cubicBezTo>
                <a:cubicBezTo>
                  <a:pt x="5480568" y="2736850"/>
                  <a:pt x="5493268" y="2749550"/>
                  <a:pt x="5493268" y="2743200"/>
                </a:cubicBezTo>
                <a:cubicBezTo>
                  <a:pt x="5499618" y="2730500"/>
                  <a:pt x="5505968" y="2711450"/>
                  <a:pt x="5505968" y="2698750"/>
                </a:cubicBezTo>
                <a:cubicBezTo>
                  <a:pt x="5505968" y="2679700"/>
                  <a:pt x="5499618" y="2647950"/>
                  <a:pt x="5493268" y="2622550"/>
                </a:cubicBezTo>
                <a:cubicBezTo>
                  <a:pt x="5499618" y="2622550"/>
                  <a:pt x="5505968" y="2635250"/>
                  <a:pt x="5512318" y="2641600"/>
                </a:cubicBezTo>
                <a:cubicBezTo>
                  <a:pt x="5518668" y="2622550"/>
                  <a:pt x="5531368" y="2597150"/>
                  <a:pt x="5531368" y="2584450"/>
                </a:cubicBezTo>
                <a:cubicBezTo>
                  <a:pt x="5531368" y="2565400"/>
                  <a:pt x="5512318" y="2565400"/>
                  <a:pt x="5499618" y="2565400"/>
                </a:cubicBezTo>
                <a:cubicBezTo>
                  <a:pt x="5505968" y="2559050"/>
                  <a:pt x="5505968" y="2552700"/>
                  <a:pt x="5512318" y="2546350"/>
                </a:cubicBezTo>
                <a:cubicBezTo>
                  <a:pt x="5518668" y="2546350"/>
                  <a:pt x="5505968" y="2565400"/>
                  <a:pt x="5518668" y="2565400"/>
                </a:cubicBezTo>
                <a:cubicBezTo>
                  <a:pt x="5531368" y="2565400"/>
                  <a:pt x="5544068" y="2520950"/>
                  <a:pt x="5550418" y="2520950"/>
                </a:cubicBezTo>
                <a:cubicBezTo>
                  <a:pt x="5594868" y="2463800"/>
                  <a:pt x="5626618" y="2387600"/>
                  <a:pt x="5671068" y="2368550"/>
                </a:cubicBezTo>
                <a:cubicBezTo>
                  <a:pt x="5671068" y="2381250"/>
                  <a:pt x="5677418" y="2432050"/>
                  <a:pt x="5709168" y="2432050"/>
                </a:cubicBezTo>
                <a:close/>
                <a:moveTo>
                  <a:pt x="5417068" y="2413000"/>
                </a:moveTo>
                <a:cubicBezTo>
                  <a:pt x="5398018" y="2406650"/>
                  <a:pt x="5372618" y="2393950"/>
                  <a:pt x="5353568" y="2374900"/>
                </a:cubicBezTo>
                <a:lnTo>
                  <a:pt x="5378968" y="2368550"/>
                </a:lnTo>
                <a:cubicBezTo>
                  <a:pt x="5391668" y="2381250"/>
                  <a:pt x="5410718" y="2400300"/>
                  <a:pt x="5417068" y="2413000"/>
                </a:cubicBezTo>
                <a:close/>
                <a:moveTo>
                  <a:pt x="4502668" y="2374900"/>
                </a:moveTo>
                <a:cubicBezTo>
                  <a:pt x="4509018" y="2381250"/>
                  <a:pt x="4509018" y="2387600"/>
                  <a:pt x="4509018" y="2393950"/>
                </a:cubicBezTo>
                <a:cubicBezTo>
                  <a:pt x="4496318" y="2387600"/>
                  <a:pt x="4483618" y="2381250"/>
                  <a:pt x="4477268" y="2368550"/>
                </a:cubicBezTo>
                <a:cubicBezTo>
                  <a:pt x="4483618" y="2374900"/>
                  <a:pt x="4502668" y="2374900"/>
                  <a:pt x="4502668" y="2374900"/>
                </a:cubicBezTo>
                <a:close/>
                <a:moveTo>
                  <a:pt x="10966969" y="2368550"/>
                </a:moveTo>
                <a:cubicBezTo>
                  <a:pt x="10960619" y="2374900"/>
                  <a:pt x="10947919" y="2381250"/>
                  <a:pt x="10941569" y="2381250"/>
                </a:cubicBezTo>
                <a:lnTo>
                  <a:pt x="10941569" y="2362200"/>
                </a:lnTo>
                <a:cubicBezTo>
                  <a:pt x="10947919" y="2362200"/>
                  <a:pt x="10960619" y="2368550"/>
                  <a:pt x="10966969" y="2368550"/>
                </a:cubicBezTo>
                <a:close/>
                <a:moveTo>
                  <a:pt x="10706619" y="2362200"/>
                </a:moveTo>
                <a:lnTo>
                  <a:pt x="10719319" y="2374900"/>
                </a:lnTo>
                <a:cubicBezTo>
                  <a:pt x="10712969" y="2381250"/>
                  <a:pt x="10700269" y="2374900"/>
                  <a:pt x="10687569" y="2362200"/>
                </a:cubicBezTo>
                <a:lnTo>
                  <a:pt x="10706619" y="2362200"/>
                </a:lnTo>
                <a:close/>
                <a:moveTo>
                  <a:pt x="7588769" y="2425700"/>
                </a:moveTo>
                <a:lnTo>
                  <a:pt x="7569719" y="2425700"/>
                </a:lnTo>
                <a:cubicBezTo>
                  <a:pt x="7582419" y="2406650"/>
                  <a:pt x="7595119" y="2381250"/>
                  <a:pt x="7614169" y="2362200"/>
                </a:cubicBezTo>
                <a:cubicBezTo>
                  <a:pt x="7607819" y="2381250"/>
                  <a:pt x="7595119" y="2406650"/>
                  <a:pt x="7588769" y="2425700"/>
                </a:cubicBezTo>
                <a:close/>
                <a:moveTo>
                  <a:pt x="7385569" y="2362200"/>
                </a:moveTo>
                <a:cubicBezTo>
                  <a:pt x="7385569" y="2362200"/>
                  <a:pt x="7398269" y="2355850"/>
                  <a:pt x="7385569" y="2387600"/>
                </a:cubicBezTo>
                <a:lnTo>
                  <a:pt x="7385569" y="2393950"/>
                </a:lnTo>
                <a:lnTo>
                  <a:pt x="7385569" y="2362200"/>
                </a:lnTo>
                <a:close/>
                <a:moveTo>
                  <a:pt x="6915669" y="2393950"/>
                </a:moveTo>
                <a:cubicBezTo>
                  <a:pt x="6909319" y="2400300"/>
                  <a:pt x="6902969" y="2413000"/>
                  <a:pt x="6896619" y="2425700"/>
                </a:cubicBezTo>
                <a:lnTo>
                  <a:pt x="6858519" y="2425700"/>
                </a:lnTo>
                <a:cubicBezTo>
                  <a:pt x="6864869" y="2406650"/>
                  <a:pt x="6871219" y="2381250"/>
                  <a:pt x="6877569" y="2362200"/>
                </a:cubicBezTo>
                <a:cubicBezTo>
                  <a:pt x="6890269" y="2368550"/>
                  <a:pt x="6902969" y="2381250"/>
                  <a:pt x="6915669" y="2393950"/>
                </a:cubicBezTo>
                <a:close/>
                <a:moveTo>
                  <a:pt x="3677168" y="2362200"/>
                </a:moveTo>
                <a:cubicBezTo>
                  <a:pt x="3677168" y="2362200"/>
                  <a:pt x="3683518" y="2355850"/>
                  <a:pt x="3683518" y="2381250"/>
                </a:cubicBezTo>
                <a:cubicBezTo>
                  <a:pt x="3683518" y="2387600"/>
                  <a:pt x="3677168" y="2374900"/>
                  <a:pt x="3677168" y="2362200"/>
                </a:cubicBezTo>
                <a:close/>
                <a:moveTo>
                  <a:pt x="1334018" y="2362200"/>
                </a:moveTo>
                <a:cubicBezTo>
                  <a:pt x="1334018" y="2362200"/>
                  <a:pt x="1327668" y="2368550"/>
                  <a:pt x="1327668" y="2362200"/>
                </a:cubicBezTo>
                <a:lnTo>
                  <a:pt x="1334018" y="2362200"/>
                </a:lnTo>
                <a:close/>
                <a:moveTo>
                  <a:pt x="10363719" y="2419350"/>
                </a:moveTo>
                <a:lnTo>
                  <a:pt x="10484369" y="2419350"/>
                </a:lnTo>
                <a:cubicBezTo>
                  <a:pt x="10522469" y="2425700"/>
                  <a:pt x="10554219" y="2432050"/>
                  <a:pt x="10585969" y="2438400"/>
                </a:cubicBezTo>
                <a:cubicBezTo>
                  <a:pt x="10611369" y="2444750"/>
                  <a:pt x="10674869" y="2451100"/>
                  <a:pt x="10706619" y="2470150"/>
                </a:cubicBezTo>
                <a:cubicBezTo>
                  <a:pt x="10725669" y="2482850"/>
                  <a:pt x="10738369" y="2508250"/>
                  <a:pt x="10751069" y="2520950"/>
                </a:cubicBezTo>
                <a:cubicBezTo>
                  <a:pt x="10763769" y="2527300"/>
                  <a:pt x="10782819" y="2527300"/>
                  <a:pt x="10795519" y="2527300"/>
                </a:cubicBezTo>
                <a:cubicBezTo>
                  <a:pt x="10782819" y="2533650"/>
                  <a:pt x="10770119" y="2546350"/>
                  <a:pt x="10757419" y="2546350"/>
                </a:cubicBezTo>
                <a:cubicBezTo>
                  <a:pt x="10738369" y="2546350"/>
                  <a:pt x="10712969" y="2476500"/>
                  <a:pt x="10674869" y="2463800"/>
                </a:cubicBezTo>
                <a:cubicBezTo>
                  <a:pt x="10573269" y="2432050"/>
                  <a:pt x="10458969" y="2432050"/>
                  <a:pt x="10357369" y="2413000"/>
                </a:cubicBezTo>
                <a:cubicBezTo>
                  <a:pt x="10325619" y="2406650"/>
                  <a:pt x="10306569" y="2374900"/>
                  <a:pt x="10293869" y="2355850"/>
                </a:cubicBezTo>
                <a:cubicBezTo>
                  <a:pt x="10306569" y="2368550"/>
                  <a:pt x="10338319" y="2393950"/>
                  <a:pt x="10363719" y="2419350"/>
                </a:cubicBezTo>
                <a:close/>
                <a:moveTo>
                  <a:pt x="9785869" y="2387600"/>
                </a:moveTo>
                <a:lnTo>
                  <a:pt x="9741419" y="2387600"/>
                </a:lnTo>
                <a:cubicBezTo>
                  <a:pt x="9741419" y="2381250"/>
                  <a:pt x="9741419" y="2374900"/>
                  <a:pt x="9735069" y="2368550"/>
                </a:cubicBezTo>
                <a:cubicBezTo>
                  <a:pt x="9741419" y="2362200"/>
                  <a:pt x="9754119" y="2362200"/>
                  <a:pt x="9785869" y="2355850"/>
                </a:cubicBezTo>
                <a:lnTo>
                  <a:pt x="9785869" y="2387600"/>
                </a:lnTo>
                <a:close/>
                <a:moveTo>
                  <a:pt x="7004569" y="2362200"/>
                </a:moveTo>
                <a:cubicBezTo>
                  <a:pt x="6998219" y="2362200"/>
                  <a:pt x="6985519" y="2362200"/>
                  <a:pt x="6985519" y="2355850"/>
                </a:cubicBezTo>
                <a:cubicBezTo>
                  <a:pt x="6991869" y="2355850"/>
                  <a:pt x="6998219" y="2362200"/>
                  <a:pt x="7004569" y="2362200"/>
                </a:cubicBezTo>
                <a:close/>
                <a:moveTo>
                  <a:pt x="235468" y="2362200"/>
                </a:moveTo>
                <a:cubicBezTo>
                  <a:pt x="229118" y="2355850"/>
                  <a:pt x="235468" y="2349500"/>
                  <a:pt x="241818" y="2349500"/>
                </a:cubicBezTo>
                <a:cubicBezTo>
                  <a:pt x="241818" y="2349500"/>
                  <a:pt x="235468" y="2355850"/>
                  <a:pt x="235468" y="2362200"/>
                </a:cubicBezTo>
                <a:close/>
                <a:moveTo>
                  <a:pt x="11925819" y="2387600"/>
                </a:moveTo>
                <a:cubicBezTo>
                  <a:pt x="11932169" y="2381250"/>
                  <a:pt x="11938519" y="2368550"/>
                  <a:pt x="11938519" y="2355850"/>
                </a:cubicBezTo>
                <a:cubicBezTo>
                  <a:pt x="11963919" y="2368550"/>
                  <a:pt x="11995669" y="2387600"/>
                  <a:pt x="12027419" y="2413000"/>
                </a:cubicBezTo>
                <a:lnTo>
                  <a:pt x="12027419" y="2597150"/>
                </a:lnTo>
                <a:cubicBezTo>
                  <a:pt x="12021069" y="2609850"/>
                  <a:pt x="12014719" y="2616200"/>
                  <a:pt x="12014719" y="2635250"/>
                </a:cubicBezTo>
                <a:cubicBezTo>
                  <a:pt x="12014719" y="2647950"/>
                  <a:pt x="12021069" y="2660650"/>
                  <a:pt x="12027419" y="2698750"/>
                </a:cubicBezTo>
                <a:lnTo>
                  <a:pt x="12008369" y="2698750"/>
                </a:lnTo>
                <a:cubicBezTo>
                  <a:pt x="12027419" y="2660650"/>
                  <a:pt x="11976619" y="2641600"/>
                  <a:pt x="11951219" y="2641600"/>
                </a:cubicBezTo>
                <a:lnTo>
                  <a:pt x="11970269" y="2641600"/>
                </a:lnTo>
                <a:cubicBezTo>
                  <a:pt x="11970269" y="2635250"/>
                  <a:pt x="11963919" y="2635250"/>
                  <a:pt x="11963919" y="2622550"/>
                </a:cubicBezTo>
                <a:cubicBezTo>
                  <a:pt x="11963919" y="2603500"/>
                  <a:pt x="12002019" y="2578100"/>
                  <a:pt x="12021069" y="2552700"/>
                </a:cubicBezTo>
                <a:lnTo>
                  <a:pt x="12002019" y="2533650"/>
                </a:lnTo>
                <a:cubicBezTo>
                  <a:pt x="11995669" y="2533650"/>
                  <a:pt x="11989319" y="2546350"/>
                  <a:pt x="11982969" y="2559050"/>
                </a:cubicBezTo>
                <a:cubicBezTo>
                  <a:pt x="11970269" y="2495550"/>
                  <a:pt x="11938519" y="2406650"/>
                  <a:pt x="11862319" y="2406650"/>
                </a:cubicBezTo>
                <a:cubicBezTo>
                  <a:pt x="11830569" y="2406650"/>
                  <a:pt x="11805169" y="2425700"/>
                  <a:pt x="11805169" y="2451100"/>
                </a:cubicBezTo>
                <a:cubicBezTo>
                  <a:pt x="11805169" y="2463800"/>
                  <a:pt x="11817869" y="2457450"/>
                  <a:pt x="11817869" y="2470150"/>
                </a:cubicBezTo>
                <a:cubicBezTo>
                  <a:pt x="11817869" y="2489200"/>
                  <a:pt x="11805169" y="2489200"/>
                  <a:pt x="11805169" y="2501900"/>
                </a:cubicBezTo>
                <a:cubicBezTo>
                  <a:pt x="11805169" y="2520950"/>
                  <a:pt x="11830569" y="2533650"/>
                  <a:pt x="11836919" y="2533650"/>
                </a:cubicBezTo>
                <a:cubicBezTo>
                  <a:pt x="11843269" y="2546350"/>
                  <a:pt x="11849619" y="2565400"/>
                  <a:pt x="11862319" y="2578100"/>
                </a:cubicBezTo>
                <a:cubicBezTo>
                  <a:pt x="11836919" y="2578100"/>
                  <a:pt x="11779769" y="2527300"/>
                  <a:pt x="11779769" y="2508250"/>
                </a:cubicBezTo>
                <a:cubicBezTo>
                  <a:pt x="11779769" y="2489200"/>
                  <a:pt x="11792469" y="2438400"/>
                  <a:pt x="11792469" y="2406650"/>
                </a:cubicBezTo>
                <a:lnTo>
                  <a:pt x="11792469" y="2393950"/>
                </a:lnTo>
                <a:cubicBezTo>
                  <a:pt x="11798819" y="2362200"/>
                  <a:pt x="11836919" y="2336800"/>
                  <a:pt x="11849619" y="2336800"/>
                </a:cubicBezTo>
                <a:cubicBezTo>
                  <a:pt x="11862319" y="2336800"/>
                  <a:pt x="11900419" y="2374900"/>
                  <a:pt x="11925819" y="2387600"/>
                </a:cubicBezTo>
                <a:close/>
                <a:moveTo>
                  <a:pt x="9036569" y="2432050"/>
                </a:moveTo>
                <a:cubicBezTo>
                  <a:pt x="9036569" y="2451100"/>
                  <a:pt x="9011169" y="2533650"/>
                  <a:pt x="9011169" y="2552700"/>
                </a:cubicBezTo>
                <a:cubicBezTo>
                  <a:pt x="9011169" y="2565400"/>
                  <a:pt x="9017519" y="2584450"/>
                  <a:pt x="9023869" y="2603500"/>
                </a:cubicBezTo>
                <a:lnTo>
                  <a:pt x="8985769" y="2603500"/>
                </a:lnTo>
                <a:cubicBezTo>
                  <a:pt x="8979419" y="2597150"/>
                  <a:pt x="8979419" y="2597150"/>
                  <a:pt x="8979419" y="2584450"/>
                </a:cubicBezTo>
                <a:cubicBezTo>
                  <a:pt x="8979419" y="2571750"/>
                  <a:pt x="8858769" y="2597150"/>
                  <a:pt x="8858769" y="2463800"/>
                </a:cubicBezTo>
                <a:lnTo>
                  <a:pt x="8858769" y="2444750"/>
                </a:lnTo>
                <a:cubicBezTo>
                  <a:pt x="8871469" y="2425700"/>
                  <a:pt x="8890519" y="2451100"/>
                  <a:pt x="8915919" y="2381250"/>
                </a:cubicBezTo>
                <a:lnTo>
                  <a:pt x="8884169" y="2381250"/>
                </a:lnTo>
                <a:lnTo>
                  <a:pt x="8884169" y="2355850"/>
                </a:lnTo>
                <a:cubicBezTo>
                  <a:pt x="8903219" y="2343150"/>
                  <a:pt x="8922269" y="2336800"/>
                  <a:pt x="8934969" y="2336800"/>
                </a:cubicBezTo>
                <a:cubicBezTo>
                  <a:pt x="8998469" y="2336800"/>
                  <a:pt x="9036569" y="2406650"/>
                  <a:pt x="9036569" y="2432050"/>
                </a:cubicBezTo>
                <a:close/>
                <a:moveTo>
                  <a:pt x="6204468" y="2362200"/>
                </a:moveTo>
                <a:cubicBezTo>
                  <a:pt x="6204468" y="2368550"/>
                  <a:pt x="6210818" y="2381250"/>
                  <a:pt x="6191768" y="2381250"/>
                </a:cubicBezTo>
                <a:cubicBezTo>
                  <a:pt x="6179068" y="2381250"/>
                  <a:pt x="6160018" y="2368550"/>
                  <a:pt x="6147318" y="2355850"/>
                </a:cubicBezTo>
                <a:cubicBezTo>
                  <a:pt x="6147318" y="2349500"/>
                  <a:pt x="6153668" y="2343150"/>
                  <a:pt x="6160018" y="2336800"/>
                </a:cubicBezTo>
                <a:cubicBezTo>
                  <a:pt x="6172718" y="2343150"/>
                  <a:pt x="6191768" y="2355850"/>
                  <a:pt x="6204468" y="2362200"/>
                </a:cubicBezTo>
                <a:close/>
                <a:moveTo>
                  <a:pt x="5632968" y="2368550"/>
                </a:moveTo>
                <a:cubicBezTo>
                  <a:pt x="5632968" y="2368550"/>
                  <a:pt x="5632968" y="2362200"/>
                  <a:pt x="5626618" y="2355850"/>
                </a:cubicBezTo>
                <a:cubicBezTo>
                  <a:pt x="5632968" y="2355850"/>
                  <a:pt x="5645668" y="2343150"/>
                  <a:pt x="5658368" y="2336800"/>
                </a:cubicBezTo>
                <a:cubicBezTo>
                  <a:pt x="5658368" y="2343150"/>
                  <a:pt x="5645668" y="2355850"/>
                  <a:pt x="5632968" y="2368550"/>
                </a:cubicBezTo>
                <a:close/>
                <a:moveTo>
                  <a:pt x="10236719" y="2349500"/>
                </a:moveTo>
                <a:cubicBezTo>
                  <a:pt x="10236719" y="2349500"/>
                  <a:pt x="10224019" y="2374900"/>
                  <a:pt x="10204969" y="2387600"/>
                </a:cubicBezTo>
                <a:cubicBezTo>
                  <a:pt x="10211319" y="2368550"/>
                  <a:pt x="10224019" y="2343150"/>
                  <a:pt x="10230369" y="2330450"/>
                </a:cubicBezTo>
                <a:cubicBezTo>
                  <a:pt x="10236719" y="2336800"/>
                  <a:pt x="10236719" y="2330450"/>
                  <a:pt x="10236719" y="2349500"/>
                </a:cubicBezTo>
                <a:close/>
                <a:moveTo>
                  <a:pt x="4921768" y="2336800"/>
                </a:moveTo>
                <a:lnTo>
                  <a:pt x="4921768" y="2355850"/>
                </a:lnTo>
                <a:cubicBezTo>
                  <a:pt x="4915418" y="2349500"/>
                  <a:pt x="4909068" y="2336800"/>
                  <a:pt x="4909068" y="2330450"/>
                </a:cubicBezTo>
                <a:cubicBezTo>
                  <a:pt x="4909068" y="2330450"/>
                  <a:pt x="4921768" y="2324100"/>
                  <a:pt x="4921768" y="2336800"/>
                </a:cubicBezTo>
                <a:close/>
                <a:moveTo>
                  <a:pt x="9512819" y="2451100"/>
                </a:moveTo>
                <a:cubicBezTo>
                  <a:pt x="9525519" y="2476500"/>
                  <a:pt x="9550919" y="2501900"/>
                  <a:pt x="9563619" y="2527300"/>
                </a:cubicBezTo>
                <a:cubicBezTo>
                  <a:pt x="9481069" y="2463800"/>
                  <a:pt x="9506469" y="2387600"/>
                  <a:pt x="9481069" y="2324100"/>
                </a:cubicBezTo>
                <a:cubicBezTo>
                  <a:pt x="9506469" y="2355850"/>
                  <a:pt x="9493769" y="2406650"/>
                  <a:pt x="9512819" y="2451100"/>
                </a:cubicBezTo>
                <a:close/>
                <a:moveTo>
                  <a:pt x="9550919" y="2400300"/>
                </a:moveTo>
                <a:cubicBezTo>
                  <a:pt x="9550919" y="2374900"/>
                  <a:pt x="9569969" y="2330450"/>
                  <a:pt x="9576319" y="2317750"/>
                </a:cubicBezTo>
                <a:cubicBezTo>
                  <a:pt x="9576319" y="2336800"/>
                  <a:pt x="9563619" y="2368550"/>
                  <a:pt x="9550919" y="2400300"/>
                </a:cubicBezTo>
                <a:close/>
                <a:moveTo>
                  <a:pt x="1994418" y="2381250"/>
                </a:moveTo>
                <a:cubicBezTo>
                  <a:pt x="2007118" y="2362200"/>
                  <a:pt x="2026168" y="2336800"/>
                  <a:pt x="2038868" y="2317750"/>
                </a:cubicBezTo>
                <a:cubicBezTo>
                  <a:pt x="2038868" y="2324100"/>
                  <a:pt x="2032518" y="2368550"/>
                  <a:pt x="1994418" y="2381250"/>
                </a:cubicBezTo>
                <a:close/>
                <a:moveTo>
                  <a:pt x="6858519" y="2311400"/>
                </a:moveTo>
                <a:cubicBezTo>
                  <a:pt x="6858519" y="2317750"/>
                  <a:pt x="6852169" y="2317750"/>
                  <a:pt x="6852169" y="2311400"/>
                </a:cubicBezTo>
                <a:lnTo>
                  <a:pt x="6858519" y="2311400"/>
                </a:lnTo>
                <a:close/>
                <a:moveTo>
                  <a:pt x="6458468" y="2311400"/>
                </a:moveTo>
                <a:cubicBezTo>
                  <a:pt x="6502919" y="2343150"/>
                  <a:pt x="6490219" y="2400300"/>
                  <a:pt x="6528319" y="2419350"/>
                </a:cubicBezTo>
                <a:cubicBezTo>
                  <a:pt x="6547369" y="2432050"/>
                  <a:pt x="6585469" y="2432050"/>
                  <a:pt x="6617219" y="2432050"/>
                </a:cubicBezTo>
                <a:cubicBezTo>
                  <a:pt x="6610869" y="2451100"/>
                  <a:pt x="6585469" y="2482850"/>
                  <a:pt x="6560069" y="2489200"/>
                </a:cubicBezTo>
                <a:cubicBezTo>
                  <a:pt x="6547369" y="2495550"/>
                  <a:pt x="6528319" y="2495550"/>
                  <a:pt x="6515619" y="2495550"/>
                </a:cubicBezTo>
                <a:cubicBezTo>
                  <a:pt x="6483869" y="2565400"/>
                  <a:pt x="6458468" y="2673350"/>
                  <a:pt x="6388618" y="2743200"/>
                </a:cubicBezTo>
                <a:cubicBezTo>
                  <a:pt x="6382268" y="2749550"/>
                  <a:pt x="6363218" y="2749550"/>
                  <a:pt x="6350518" y="2749550"/>
                </a:cubicBezTo>
                <a:cubicBezTo>
                  <a:pt x="6344168" y="2755900"/>
                  <a:pt x="6344168" y="2768600"/>
                  <a:pt x="6337818" y="2768600"/>
                </a:cubicBezTo>
                <a:cubicBezTo>
                  <a:pt x="6331468" y="2774950"/>
                  <a:pt x="6312418" y="2787650"/>
                  <a:pt x="6293368" y="2787650"/>
                </a:cubicBezTo>
                <a:cubicBezTo>
                  <a:pt x="6274318" y="2787650"/>
                  <a:pt x="6236218" y="2768600"/>
                  <a:pt x="6255268" y="2743200"/>
                </a:cubicBezTo>
                <a:cubicBezTo>
                  <a:pt x="6261618" y="2730500"/>
                  <a:pt x="6261618" y="2705100"/>
                  <a:pt x="6255268" y="2698750"/>
                </a:cubicBezTo>
                <a:cubicBezTo>
                  <a:pt x="6255268" y="2692400"/>
                  <a:pt x="6242568" y="2679700"/>
                  <a:pt x="6229868" y="2673350"/>
                </a:cubicBezTo>
                <a:cubicBezTo>
                  <a:pt x="6229868" y="2667000"/>
                  <a:pt x="6229868" y="2654300"/>
                  <a:pt x="6223518" y="2647950"/>
                </a:cubicBezTo>
                <a:cubicBezTo>
                  <a:pt x="6223518" y="2622550"/>
                  <a:pt x="6191768" y="2616200"/>
                  <a:pt x="6179068" y="2609850"/>
                </a:cubicBezTo>
                <a:lnTo>
                  <a:pt x="6179068" y="2590800"/>
                </a:lnTo>
                <a:cubicBezTo>
                  <a:pt x="6191768" y="2552700"/>
                  <a:pt x="6242568" y="2533650"/>
                  <a:pt x="6280668" y="2514600"/>
                </a:cubicBezTo>
                <a:cubicBezTo>
                  <a:pt x="6274318" y="2508250"/>
                  <a:pt x="6261618" y="2501900"/>
                  <a:pt x="6255268" y="2495550"/>
                </a:cubicBezTo>
                <a:cubicBezTo>
                  <a:pt x="6261618" y="2489200"/>
                  <a:pt x="6261618" y="2482850"/>
                  <a:pt x="6261618" y="2470150"/>
                </a:cubicBezTo>
                <a:lnTo>
                  <a:pt x="6299718" y="2470150"/>
                </a:lnTo>
                <a:cubicBezTo>
                  <a:pt x="6331468" y="2476500"/>
                  <a:pt x="6369568" y="2495550"/>
                  <a:pt x="6388618" y="2495550"/>
                </a:cubicBezTo>
                <a:lnTo>
                  <a:pt x="6426718" y="2495550"/>
                </a:lnTo>
                <a:lnTo>
                  <a:pt x="6426718" y="2425700"/>
                </a:lnTo>
                <a:cubicBezTo>
                  <a:pt x="6394968" y="2425700"/>
                  <a:pt x="6356868" y="2432050"/>
                  <a:pt x="6318768" y="2425700"/>
                </a:cubicBezTo>
                <a:cubicBezTo>
                  <a:pt x="6337818" y="2400300"/>
                  <a:pt x="6382268" y="2413000"/>
                  <a:pt x="6388618" y="2374900"/>
                </a:cubicBezTo>
                <a:cubicBezTo>
                  <a:pt x="6414018" y="2387600"/>
                  <a:pt x="6452118" y="2432050"/>
                  <a:pt x="6464818" y="2432050"/>
                </a:cubicBezTo>
                <a:cubicBezTo>
                  <a:pt x="6483869" y="2432050"/>
                  <a:pt x="6477519" y="2432050"/>
                  <a:pt x="6483869" y="2425700"/>
                </a:cubicBezTo>
                <a:cubicBezTo>
                  <a:pt x="6464818" y="2400300"/>
                  <a:pt x="6426718" y="2368550"/>
                  <a:pt x="6426718" y="2349500"/>
                </a:cubicBezTo>
                <a:cubicBezTo>
                  <a:pt x="6426718" y="2336800"/>
                  <a:pt x="6433068" y="2324100"/>
                  <a:pt x="6439418" y="2311400"/>
                </a:cubicBezTo>
                <a:lnTo>
                  <a:pt x="6458468" y="2311400"/>
                </a:lnTo>
                <a:close/>
                <a:moveTo>
                  <a:pt x="5423418" y="2355850"/>
                </a:moveTo>
                <a:cubicBezTo>
                  <a:pt x="5398018" y="2343150"/>
                  <a:pt x="5372618" y="2330450"/>
                  <a:pt x="5353568" y="2311400"/>
                </a:cubicBezTo>
                <a:cubicBezTo>
                  <a:pt x="5372618" y="2324100"/>
                  <a:pt x="5404368" y="2317750"/>
                  <a:pt x="5423418" y="2355850"/>
                </a:cubicBezTo>
                <a:close/>
                <a:moveTo>
                  <a:pt x="7061719" y="2305050"/>
                </a:moveTo>
                <a:cubicBezTo>
                  <a:pt x="7068069" y="2311400"/>
                  <a:pt x="7074419" y="2317750"/>
                  <a:pt x="7074419" y="2324100"/>
                </a:cubicBezTo>
                <a:cubicBezTo>
                  <a:pt x="7068069" y="2324100"/>
                  <a:pt x="7061719" y="2324100"/>
                  <a:pt x="7055369" y="2330450"/>
                </a:cubicBezTo>
                <a:cubicBezTo>
                  <a:pt x="7049019" y="2324100"/>
                  <a:pt x="7042669" y="2311400"/>
                  <a:pt x="7042669" y="2305050"/>
                </a:cubicBezTo>
                <a:lnTo>
                  <a:pt x="7061719" y="2305050"/>
                </a:lnTo>
                <a:close/>
                <a:moveTo>
                  <a:pt x="730768" y="2324100"/>
                </a:moveTo>
                <a:cubicBezTo>
                  <a:pt x="699018" y="2343150"/>
                  <a:pt x="654568" y="2362200"/>
                  <a:pt x="622818" y="2381250"/>
                </a:cubicBezTo>
                <a:lnTo>
                  <a:pt x="603768" y="2381250"/>
                </a:lnTo>
                <a:cubicBezTo>
                  <a:pt x="597418" y="2355850"/>
                  <a:pt x="591068" y="2324100"/>
                  <a:pt x="559318" y="2311400"/>
                </a:cubicBezTo>
                <a:lnTo>
                  <a:pt x="565668" y="2305050"/>
                </a:lnTo>
                <a:cubicBezTo>
                  <a:pt x="584718" y="2324100"/>
                  <a:pt x="616468" y="2343150"/>
                  <a:pt x="629168" y="2343150"/>
                </a:cubicBezTo>
                <a:cubicBezTo>
                  <a:pt x="648218" y="2343150"/>
                  <a:pt x="686318" y="2330450"/>
                  <a:pt x="730768" y="2324100"/>
                </a:cubicBezTo>
                <a:close/>
                <a:moveTo>
                  <a:pt x="10281169" y="2343150"/>
                </a:moveTo>
                <a:cubicBezTo>
                  <a:pt x="10274819" y="2330450"/>
                  <a:pt x="10255769" y="2311400"/>
                  <a:pt x="10255769" y="2298700"/>
                </a:cubicBezTo>
                <a:cubicBezTo>
                  <a:pt x="10262119" y="2311400"/>
                  <a:pt x="10281169" y="2330450"/>
                  <a:pt x="10281169" y="2343150"/>
                </a:cubicBezTo>
                <a:close/>
                <a:moveTo>
                  <a:pt x="7004569" y="2298700"/>
                </a:moveTo>
                <a:cubicBezTo>
                  <a:pt x="7004569" y="2305050"/>
                  <a:pt x="7004569" y="2317750"/>
                  <a:pt x="7010919" y="2330450"/>
                </a:cubicBezTo>
                <a:cubicBezTo>
                  <a:pt x="6979169" y="2324100"/>
                  <a:pt x="6972819" y="2336800"/>
                  <a:pt x="6953769" y="2317750"/>
                </a:cubicBezTo>
                <a:lnTo>
                  <a:pt x="6953769" y="2298700"/>
                </a:lnTo>
                <a:lnTo>
                  <a:pt x="7004569" y="2298700"/>
                </a:lnTo>
                <a:close/>
                <a:moveTo>
                  <a:pt x="9862069" y="2425700"/>
                </a:moveTo>
                <a:cubicBezTo>
                  <a:pt x="9836669" y="2393950"/>
                  <a:pt x="9804919" y="2343150"/>
                  <a:pt x="9760469" y="2311400"/>
                </a:cubicBezTo>
                <a:cubicBezTo>
                  <a:pt x="9747769" y="2305050"/>
                  <a:pt x="9741419" y="2311400"/>
                  <a:pt x="9722369" y="2311400"/>
                </a:cubicBezTo>
                <a:cubicBezTo>
                  <a:pt x="9709669" y="2311400"/>
                  <a:pt x="9677919" y="2317750"/>
                  <a:pt x="9658869" y="2324100"/>
                </a:cubicBezTo>
                <a:cubicBezTo>
                  <a:pt x="9684269" y="2292350"/>
                  <a:pt x="9709669" y="2292350"/>
                  <a:pt x="9735069" y="2292350"/>
                </a:cubicBezTo>
                <a:cubicBezTo>
                  <a:pt x="9811269" y="2292350"/>
                  <a:pt x="9804919" y="2343150"/>
                  <a:pt x="9862069" y="2425700"/>
                </a:cubicBezTo>
                <a:close/>
                <a:moveTo>
                  <a:pt x="946668" y="2317750"/>
                </a:moveTo>
                <a:cubicBezTo>
                  <a:pt x="946668" y="2311400"/>
                  <a:pt x="946668" y="2298700"/>
                  <a:pt x="959368" y="2286000"/>
                </a:cubicBezTo>
                <a:lnTo>
                  <a:pt x="959368" y="2305050"/>
                </a:lnTo>
                <a:cubicBezTo>
                  <a:pt x="953018" y="2305050"/>
                  <a:pt x="953018" y="2311400"/>
                  <a:pt x="946668" y="2317750"/>
                </a:cubicBezTo>
                <a:close/>
                <a:moveTo>
                  <a:pt x="10693919" y="2298700"/>
                </a:moveTo>
                <a:cubicBezTo>
                  <a:pt x="10687569" y="2305050"/>
                  <a:pt x="10624069" y="2362200"/>
                  <a:pt x="10598669" y="2362200"/>
                </a:cubicBezTo>
                <a:cubicBezTo>
                  <a:pt x="10573269" y="2362200"/>
                  <a:pt x="10579619" y="2349500"/>
                  <a:pt x="10573269" y="2336800"/>
                </a:cubicBezTo>
                <a:cubicBezTo>
                  <a:pt x="10566919" y="2336800"/>
                  <a:pt x="10554219" y="2349500"/>
                  <a:pt x="10541519" y="2355850"/>
                </a:cubicBezTo>
                <a:cubicBezTo>
                  <a:pt x="10560569" y="2330450"/>
                  <a:pt x="10579619" y="2292350"/>
                  <a:pt x="10592319" y="2292350"/>
                </a:cubicBezTo>
                <a:cubicBezTo>
                  <a:pt x="10611369" y="2292350"/>
                  <a:pt x="10624069" y="2317750"/>
                  <a:pt x="10636769" y="2336800"/>
                </a:cubicBezTo>
                <a:cubicBezTo>
                  <a:pt x="10655819" y="2317750"/>
                  <a:pt x="10655819" y="2298700"/>
                  <a:pt x="10662169" y="2279650"/>
                </a:cubicBezTo>
                <a:cubicBezTo>
                  <a:pt x="10668519" y="2279650"/>
                  <a:pt x="10681219" y="2292350"/>
                  <a:pt x="10693919" y="2298700"/>
                </a:cubicBezTo>
                <a:close/>
                <a:moveTo>
                  <a:pt x="10331969" y="2336800"/>
                </a:moveTo>
                <a:cubicBezTo>
                  <a:pt x="10319269" y="2324100"/>
                  <a:pt x="10300219" y="2298700"/>
                  <a:pt x="10287519" y="2273300"/>
                </a:cubicBezTo>
                <a:cubicBezTo>
                  <a:pt x="10300219" y="2273300"/>
                  <a:pt x="10331969" y="2311400"/>
                  <a:pt x="10331969" y="2336800"/>
                </a:cubicBezTo>
                <a:close/>
                <a:moveTo>
                  <a:pt x="6255268" y="2298700"/>
                </a:moveTo>
                <a:lnTo>
                  <a:pt x="6255268" y="2317750"/>
                </a:lnTo>
                <a:cubicBezTo>
                  <a:pt x="6248918" y="2324100"/>
                  <a:pt x="6248918" y="2324100"/>
                  <a:pt x="6236218" y="2324100"/>
                </a:cubicBezTo>
                <a:cubicBezTo>
                  <a:pt x="6217168" y="2324100"/>
                  <a:pt x="6204468" y="2317750"/>
                  <a:pt x="6204468" y="2298700"/>
                </a:cubicBezTo>
                <a:cubicBezTo>
                  <a:pt x="6204468" y="2286000"/>
                  <a:pt x="6217168" y="2279650"/>
                  <a:pt x="6217168" y="2273300"/>
                </a:cubicBezTo>
                <a:cubicBezTo>
                  <a:pt x="6229868" y="2279650"/>
                  <a:pt x="6242568" y="2286000"/>
                  <a:pt x="6255268" y="2298700"/>
                </a:cubicBezTo>
                <a:close/>
                <a:moveTo>
                  <a:pt x="1988068" y="2324100"/>
                </a:moveTo>
                <a:cubicBezTo>
                  <a:pt x="1981718" y="2324100"/>
                  <a:pt x="1975368" y="2330450"/>
                  <a:pt x="1969018" y="2330450"/>
                </a:cubicBezTo>
                <a:lnTo>
                  <a:pt x="1969018" y="2305050"/>
                </a:lnTo>
                <a:cubicBezTo>
                  <a:pt x="1975368" y="2292350"/>
                  <a:pt x="1988068" y="2279650"/>
                  <a:pt x="1994418" y="2273300"/>
                </a:cubicBezTo>
                <a:cubicBezTo>
                  <a:pt x="1994418" y="2292350"/>
                  <a:pt x="1988068" y="2305050"/>
                  <a:pt x="1988068" y="2324100"/>
                </a:cubicBezTo>
                <a:close/>
                <a:moveTo>
                  <a:pt x="3791468" y="2501900"/>
                </a:moveTo>
                <a:cubicBezTo>
                  <a:pt x="3791468" y="2489200"/>
                  <a:pt x="3791468" y="2476500"/>
                  <a:pt x="3785118" y="2463800"/>
                </a:cubicBezTo>
                <a:cubicBezTo>
                  <a:pt x="3772418" y="2482850"/>
                  <a:pt x="3766068" y="2508250"/>
                  <a:pt x="3753368" y="2520950"/>
                </a:cubicBezTo>
                <a:cubicBezTo>
                  <a:pt x="3766068" y="2482850"/>
                  <a:pt x="3785118" y="2438400"/>
                  <a:pt x="3804168" y="2400300"/>
                </a:cubicBezTo>
                <a:cubicBezTo>
                  <a:pt x="3810518" y="2393950"/>
                  <a:pt x="3823218" y="2400300"/>
                  <a:pt x="3829568" y="2393950"/>
                </a:cubicBezTo>
                <a:cubicBezTo>
                  <a:pt x="3861318" y="2355850"/>
                  <a:pt x="3899418" y="2311400"/>
                  <a:pt x="3931168" y="2266950"/>
                </a:cubicBezTo>
                <a:cubicBezTo>
                  <a:pt x="3893068" y="2330450"/>
                  <a:pt x="3874018" y="2432050"/>
                  <a:pt x="3791468" y="2501900"/>
                </a:cubicBezTo>
                <a:close/>
                <a:moveTo>
                  <a:pt x="6172718" y="2260600"/>
                </a:moveTo>
                <a:cubicBezTo>
                  <a:pt x="6172718" y="2266950"/>
                  <a:pt x="6166368" y="2266950"/>
                  <a:pt x="6166368" y="2260600"/>
                </a:cubicBezTo>
                <a:lnTo>
                  <a:pt x="6172718" y="2260600"/>
                </a:lnTo>
                <a:close/>
                <a:moveTo>
                  <a:pt x="9938269" y="2298700"/>
                </a:moveTo>
                <a:cubicBezTo>
                  <a:pt x="9925569" y="2298700"/>
                  <a:pt x="9906519" y="2305050"/>
                  <a:pt x="9887469" y="2311400"/>
                </a:cubicBezTo>
                <a:cubicBezTo>
                  <a:pt x="9881119" y="2305050"/>
                  <a:pt x="9881119" y="2311400"/>
                  <a:pt x="9881119" y="2292350"/>
                </a:cubicBezTo>
                <a:cubicBezTo>
                  <a:pt x="9881119" y="2279650"/>
                  <a:pt x="9893819" y="2266950"/>
                  <a:pt x="9906519" y="2254250"/>
                </a:cubicBezTo>
                <a:cubicBezTo>
                  <a:pt x="9919219" y="2266950"/>
                  <a:pt x="9931919" y="2286000"/>
                  <a:pt x="9938269" y="2298700"/>
                </a:cubicBezTo>
                <a:close/>
                <a:moveTo>
                  <a:pt x="8109469" y="2292350"/>
                </a:moveTo>
                <a:lnTo>
                  <a:pt x="8103119" y="2266950"/>
                </a:lnTo>
                <a:cubicBezTo>
                  <a:pt x="8109469" y="2260600"/>
                  <a:pt x="8109469" y="2254250"/>
                  <a:pt x="8115819" y="2254250"/>
                </a:cubicBezTo>
                <a:lnTo>
                  <a:pt x="8109469" y="2292350"/>
                </a:lnTo>
                <a:close/>
                <a:moveTo>
                  <a:pt x="7023619" y="2260600"/>
                </a:moveTo>
                <a:lnTo>
                  <a:pt x="6998219" y="2266950"/>
                </a:lnTo>
                <a:lnTo>
                  <a:pt x="6998219" y="2254250"/>
                </a:lnTo>
                <a:lnTo>
                  <a:pt x="7023619" y="2260600"/>
                </a:lnTo>
                <a:close/>
                <a:moveTo>
                  <a:pt x="3823218" y="2368550"/>
                </a:moveTo>
                <a:cubicBezTo>
                  <a:pt x="3842268" y="2330450"/>
                  <a:pt x="3867668" y="2292350"/>
                  <a:pt x="3899418" y="2254250"/>
                </a:cubicBezTo>
                <a:lnTo>
                  <a:pt x="3823218" y="2368550"/>
                </a:lnTo>
                <a:close/>
                <a:moveTo>
                  <a:pt x="1156218" y="2266950"/>
                </a:moveTo>
                <a:cubicBezTo>
                  <a:pt x="1156218" y="2279650"/>
                  <a:pt x="1067318" y="2311400"/>
                  <a:pt x="1067318" y="2311400"/>
                </a:cubicBezTo>
                <a:cubicBezTo>
                  <a:pt x="1054618" y="2311400"/>
                  <a:pt x="1029218" y="2305050"/>
                  <a:pt x="1010168" y="2298700"/>
                </a:cubicBezTo>
                <a:cubicBezTo>
                  <a:pt x="1029218" y="2266950"/>
                  <a:pt x="1067318" y="2273300"/>
                  <a:pt x="1099068" y="2266950"/>
                </a:cubicBezTo>
                <a:cubicBezTo>
                  <a:pt x="1105418" y="2266950"/>
                  <a:pt x="1130818" y="2260600"/>
                  <a:pt x="1149868" y="2254250"/>
                </a:cubicBezTo>
                <a:cubicBezTo>
                  <a:pt x="1149868" y="2254250"/>
                  <a:pt x="1156218" y="2247900"/>
                  <a:pt x="1156218" y="2266950"/>
                </a:cubicBezTo>
                <a:close/>
                <a:moveTo>
                  <a:pt x="7245869" y="2266950"/>
                </a:moveTo>
                <a:cubicBezTo>
                  <a:pt x="7245869" y="2260600"/>
                  <a:pt x="7245869" y="2247900"/>
                  <a:pt x="7252219" y="2247900"/>
                </a:cubicBezTo>
                <a:cubicBezTo>
                  <a:pt x="7252219" y="2254250"/>
                  <a:pt x="7252219" y="2266950"/>
                  <a:pt x="7245869" y="2266950"/>
                </a:cubicBezTo>
                <a:close/>
                <a:moveTo>
                  <a:pt x="10833619" y="2254250"/>
                </a:moveTo>
                <a:cubicBezTo>
                  <a:pt x="10833619" y="2247900"/>
                  <a:pt x="10833619" y="2241550"/>
                  <a:pt x="10839969" y="2241550"/>
                </a:cubicBezTo>
                <a:cubicBezTo>
                  <a:pt x="10839969" y="2241550"/>
                  <a:pt x="10839969" y="2247900"/>
                  <a:pt x="10833619" y="2254250"/>
                </a:cubicBezTo>
                <a:close/>
                <a:moveTo>
                  <a:pt x="6064768" y="2241550"/>
                </a:moveTo>
                <a:cubicBezTo>
                  <a:pt x="6064768" y="2241550"/>
                  <a:pt x="6071118" y="2235200"/>
                  <a:pt x="6077468" y="2235200"/>
                </a:cubicBezTo>
                <a:cubicBezTo>
                  <a:pt x="6077468" y="2235200"/>
                  <a:pt x="6071118" y="2247900"/>
                  <a:pt x="6064768" y="2241550"/>
                </a:cubicBezTo>
                <a:close/>
                <a:moveTo>
                  <a:pt x="7944369" y="2228850"/>
                </a:moveTo>
                <a:lnTo>
                  <a:pt x="7944369" y="2247900"/>
                </a:lnTo>
                <a:cubicBezTo>
                  <a:pt x="7931669" y="2247900"/>
                  <a:pt x="7918969" y="2247900"/>
                  <a:pt x="7880869" y="2254250"/>
                </a:cubicBezTo>
                <a:cubicBezTo>
                  <a:pt x="7880869" y="2241550"/>
                  <a:pt x="7893569" y="2235200"/>
                  <a:pt x="7906269" y="2228850"/>
                </a:cubicBezTo>
                <a:lnTo>
                  <a:pt x="7944369" y="2228850"/>
                </a:lnTo>
                <a:close/>
                <a:moveTo>
                  <a:pt x="3537468" y="2247900"/>
                </a:moveTo>
                <a:lnTo>
                  <a:pt x="3537468" y="2228850"/>
                </a:lnTo>
                <a:lnTo>
                  <a:pt x="3537468" y="2247900"/>
                </a:lnTo>
                <a:close/>
                <a:moveTo>
                  <a:pt x="3226318" y="2260600"/>
                </a:moveTo>
                <a:cubicBezTo>
                  <a:pt x="3219968" y="2266950"/>
                  <a:pt x="3213619" y="2273300"/>
                  <a:pt x="3200919" y="2273300"/>
                </a:cubicBezTo>
                <a:lnTo>
                  <a:pt x="3207269" y="2228850"/>
                </a:lnTo>
                <a:cubicBezTo>
                  <a:pt x="3219968" y="2235200"/>
                  <a:pt x="3219968" y="2247900"/>
                  <a:pt x="3226318" y="2260600"/>
                </a:cubicBezTo>
                <a:close/>
                <a:moveTo>
                  <a:pt x="3099319" y="2273300"/>
                </a:moveTo>
                <a:cubicBezTo>
                  <a:pt x="3086619" y="2266950"/>
                  <a:pt x="3080269" y="2260600"/>
                  <a:pt x="3080269" y="2228850"/>
                </a:cubicBezTo>
                <a:lnTo>
                  <a:pt x="3105669" y="2228850"/>
                </a:lnTo>
                <a:lnTo>
                  <a:pt x="3099319" y="2273300"/>
                </a:lnTo>
                <a:close/>
                <a:moveTo>
                  <a:pt x="3048519" y="2254250"/>
                </a:moveTo>
                <a:cubicBezTo>
                  <a:pt x="3042169" y="2266950"/>
                  <a:pt x="3042169" y="2279650"/>
                  <a:pt x="3035819" y="2286000"/>
                </a:cubicBezTo>
                <a:cubicBezTo>
                  <a:pt x="3029469" y="2273300"/>
                  <a:pt x="3023119" y="2260600"/>
                  <a:pt x="3023119" y="2247900"/>
                </a:cubicBezTo>
                <a:cubicBezTo>
                  <a:pt x="3023119" y="2228850"/>
                  <a:pt x="3029469" y="2235200"/>
                  <a:pt x="3048519" y="2228850"/>
                </a:cubicBezTo>
                <a:lnTo>
                  <a:pt x="3048519" y="2254250"/>
                </a:lnTo>
                <a:close/>
                <a:moveTo>
                  <a:pt x="2997719" y="2228850"/>
                </a:moveTo>
                <a:cubicBezTo>
                  <a:pt x="2991369" y="2247900"/>
                  <a:pt x="2985019" y="2266950"/>
                  <a:pt x="2978669" y="2279650"/>
                </a:cubicBezTo>
                <a:cubicBezTo>
                  <a:pt x="2972319" y="2266950"/>
                  <a:pt x="2972319" y="2247900"/>
                  <a:pt x="2978669" y="2228850"/>
                </a:cubicBezTo>
                <a:lnTo>
                  <a:pt x="2997719" y="2228850"/>
                </a:lnTo>
                <a:close/>
                <a:moveTo>
                  <a:pt x="3169169" y="2235200"/>
                </a:moveTo>
                <a:cubicBezTo>
                  <a:pt x="3169169" y="2254250"/>
                  <a:pt x="3156469" y="2266950"/>
                  <a:pt x="3150119" y="2279650"/>
                </a:cubicBezTo>
                <a:cubicBezTo>
                  <a:pt x="3150119" y="2273300"/>
                  <a:pt x="3143769" y="2266950"/>
                  <a:pt x="3143769" y="2247900"/>
                </a:cubicBezTo>
                <a:cubicBezTo>
                  <a:pt x="3143769" y="2235200"/>
                  <a:pt x="3150119" y="2228850"/>
                  <a:pt x="3156469" y="2222500"/>
                </a:cubicBezTo>
                <a:cubicBezTo>
                  <a:pt x="3162819" y="2228850"/>
                  <a:pt x="3169169" y="2222500"/>
                  <a:pt x="3169169" y="2235200"/>
                </a:cubicBezTo>
                <a:close/>
                <a:moveTo>
                  <a:pt x="1930918" y="2235200"/>
                </a:moveTo>
                <a:cubicBezTo>
                  <a:pt x="1930918" y="2228850"/>
                  <a:pt x="1930918" y="2222500"/>
                  <a:pt x="1937268" y="2222500"/>
                </a:cubicBezTo>
                <a:cubicBezTo>
                  <a:pt x="1937268" y="2228850"/>
                  <a:pt x="1937268" y="2235200"/>
                  <a:pt x="1930918" y="2235200"/>
                </a:cubicBezTo>
                <a:close/>
                <a:moveTo>
                  <a:pt x="10262119" y="2266950"/>
                </a:moveTo>
                <a:lnTo>
                  <a:pt x="10262119" y="2216150"/>
                </a:lnTo>
                <a:cubicBezTo>
                  <a:pt x="10268469" y="2228850"/>
                  <a:pt x="10268469" y="2247900"/>
                  <a:pt x="10262119" y="2266950"/>
                </a:cubicBezTo>
                <a:close/>
                <a:moveTo>
                  <a:pt x="4851918" y="2228850"/>
                </a:moveTo>
                <a:cubicBezTo>
                  <a:pt x="4845568" y="2228850"/>
                  <a:pt x="4839218" y="2222500"/>
                  <a:pt x="4832868" y="2216150"/>
                </a:cubicBezTo>
                <a:cubicBezTo>
                  <a:pt x="4839218" y="2216150"/>
                  <a:pt x="4845568" y="2222500"/>
                  <a:pt x="4851918" y="2228850"/>
                </a:cubicBezTo>
                <a:close/>
                <a:moveTo>
                  <a:pt x="6045718" y="2279650"/>
                </a:moveTo>
                <a:cubicBezTo>
                  <a:pt x="6045718" y="2298700"/>
                  <a:pt x="6020318" y="2311400"/>
                  <a:pt x="6007618" y="2317750"/>
                </a:cubicBezTo>
                <a:cubicBezTo>
                  <a:pt x="5994918" y="2305050"/>
                  <a:pt x="5975868" y="2298700"/>
                  <a:pt x="5975868" y="2279650"/>
                </a:cubicBezTo>
                <a:cubicBezTo>
                  <a:pt x="5975868" y="2260600"/>
                  <a:pt x="6033018" y="2203450"/>
                  <a:pt x="6039368" y="2203450"/>
                </a:cubicBezTo>
                <a:cubicBezTo>
                  <a:pt x="6039368" y="2228850"/>
                  <a:pt x="6045718" y="2266950"/>
                  <a:pt x="6045718" y="2279650"/>
                </a:cubicBezTo>
                <a:close/>
                <a:moveTo>
                  <a:pt x="616468" y="2216150"/>
                </a:moveTo>
                <a:cubicBezTo>
                  <a:pt x="610118" y="2216150"/>
                  <a:pt x="572018" y="2203450"/>
                  <a:pt x="572018" y="2241550"/>
                </a:cubicBezTo>
                <a:cubicBezTo>
                  <a:pt x="578368" y="2247900"/>
                  <a:pt x="572018" y="2247900"/>
                  <a:pt x="584718" y="2247900"/>
                </a:cubicBezTo>
                <a:cubicBezTo>
                  <a:pt x="603768" y="2247900"/>
                  <a:pt x="629168" y="2235200"/>
                  <a:pt x="648218" y="2228850"/>
                </a:cubicBezTo>
                <a:cubicBezTo>
                  <a:pt x="660918" y="2222500"/>
                  <a:pt x="660918" y="2209800"/>
                  <a:pt x="673618" y="2203450"/>
                </a:cubicBezTo>
                <a:cubicBezTo>
                  <a:pt x="679968" y="2209800"/>
                  <a:pt x="692668" y="2216150"/>
                  <a:pt x="699018" y="2228850"/>
                </a:cubicBezTo>
                <a:cubicBezTo>
                  <a:pt x="673618" y="2241550"/>
                  <a:pt x="635518" y="2286000"/>
                  <a:pt x="610118" y="2286000"/>
                </a:cubicBezTo>
                <a:cubicBezTo>
                  <a:pt x="559318" y="2286000"/>
                  <a:pt x="559318" y="2254250"/>
                  <a:pt x="559318" y="2222500"/>
                </a:cubicBezTo>
                <a:cubicBezTo>
                  <a:pt x="559318" y="2203450"/>
                  <a:pt x="584718" y="2203450"/>
                  <a:pt x="597418" y="2197100"/>
                </a:cubicBezTo>
                <a:cubicBezTo>
                  <a:pt x="603768" y="2197100"/>
                  <a:pt x="616468" y="2209800"/>
                  <a:pt x="616468" y="2216150"/>
                </a:cubicBezTo>
                <a:close/>
                <a:moveTo>
                  <a:pt x="9004819" y="2241550"/>
                </a:moveTo>
                <a:cubicBezTo>
                  <a:pt x="8998469" y="2228850"/>
                  <a:pt x="8992119" y="2209800"/>
                  <a:pt x="8985769" y="2190750"/>
                </a:cubicBezTo>
                <a:cubicBezTo>
                  <a:pt x="8992119" y="2197100"/>
                  <a:pt x="9004819" y="2216150"/>
                  <a:pt x="9004819" y="2241550"/>
                </a:cubicBezTo>
                <a:close/>
                <a:moveTo>
                  <a:pt x="7518919" y="2222500"/>
                </a:moveTo>
                <a:cubicBezTo>
                  <a:pt x="7518919" y="2235200"/>
                  <a:pt x="7550669" y="2298700"/>
                  <a:pt x="7550669" y="2317750"/>
                </a:cubicBezTo>
                <a:cubicBezTo>
                  <a:pt x="7550669" y="2330450"/>
                  <a:pt x="7512569" y="2368550"/>
                  <a:pt x="7493519" y="2387600"/>
                </a:cubicBezTo>
                <a:cubicBezTo>
                  <a:pt x="7499869" y="2368550"/>
                  <a:pt x="7518919" y="2330450"/>
                  <a:pt x="7518919" y="2317750"/>
                </a:cubicBezTo>
                <a:cubicBezTo>
                  <a:pt x="7518919" y="2298700"/>
                  <a:pt x="7512569" y="2292350"/>
                  <a:pt x="7512569" y="2273300"/>
                </a:cubicBezTo>
                <a:cubicBezTo>
                  <a:pt x="7506219" y="2273300"/>
                  <a:pt x="7506219" y="2266950"/>
                  <a:pt x="7493519" y="2266950"/>
                </a:cubicBezTo>
                <a:cubicBezTo>
                  <a:pt x="7480819" y="2266950"/>
                  <a:pt x="7455419" y="2273300"/>
                  <a:pt x="7468119" y="2305050"/>
                </a:cubicBezTo>
                <a:cubicBezTo>
                  <a:pt x="7449069" y="2286000"/>
                  <a:pt x="7449069" y="2292350"/>
                  <a:pt x="7449069" y="2279650"/>
                </a:cubicBezTo>
                <a:cubicBezTo>
                  <a:pt x="7449069" y="2247900"/>
                  <a:pt x="7468119" y="2203450"/>
                  <a:pt x="7525269" y="2190750"/>
                </a:cubicBezTo>
                <a:lnTo>
                  <a:pt x="7531619" y="2197100"/>
                </a:lnTo>
                <a:cubicBezTo>
                  <a:pt x="7525269" y="2203450"/>
                  <a:pt x="7518919" y="2203450"/>
                  <a:pt x="7518919" y="2222500"/>
                </a:cubicBezTo>
                <a:close/>
                <a:moveTo>
                  <a:pt x="7449069" y="2203450"/>
                </a:moveTo>
                <a:cubicBezTo>
                  <a:pt x="7449069" y="2197100"/>
                  <a:pt x="7449069" y="2190750"/>
                  <a:pt x="7455419" y="2190750"/>
                </a:cubicBezTo>
                <a:cubicBezTo>
                  <a:pt x="7461769" y="2190750"/>
                  <a:pt x="7455419" y="2203450"/>
                  <a:pt x="7449069" y="2203450"/>
                </a:cubicBezTo>
                <a:close/>
                <a:moveTo>
                  <a:pt x="7239519" y="2228850"/>
                </a:moveTo>
                <a:cubicBezTo>
                  <a:pt x="7239519" y="2216150"/>
                  <a:pt x="7239519" y="2203450"/>
                  <a:pt x="7233169" y="2190750"/>
                </a:cubicBezTo>
                <a:cubicBezTo>
                  <a:pt x="7239519" y="2197100"/>
                  <a:pt x="7258569" y="2209800"/>
                  <a:pt x="7239519" y="2228850"/>
                </a:cubicBezTo>
                <a:close/>
                <a:moveTo>
                  <a:pt x="6795019" y="2216150"/>
                </a:moveTo>
                <a:cubicBezTo>
                  <a:pt x="6763269" y="2203450"/>
                  <a:pt x="6737869" y="2222500"/>
                  <a:pt x="6725169" y="2190750"/>
                </a:cubicBezTo>
                <a:cubicBezTo>
                  <a:pt x="6750569" y="2197100"/>
                  <a:pt x="6775969" y="2203450"/>
                  <a:pt x="6795019" y="2216150"/>
                </a:cubicBezTo>
                <a:close/>
                <a:moveTo>
                  <a:pt x="10370069" y="2260600"/>
                </a:moveTo>
                <a:cubicBezTo>
                  <a:pt x="10363719" y="2247900"/>
                  <a:pt x="10351019" y="2222500"/>
                  <a:pt x="10344669" y="2197100"/>
                </a:cubicBezTo>
                <a:lnTo>
                  <a:pt x="10351019" y="2184400"/>
                </a:lnTo>
                <a:cubicBezTo>
                  <a:pt x="10363719" y="2209800"/>
                  <a:pt x="10370069" y="2235200"/>
                  <a:pt x="10370069" y="2260600"/>
                </a:cubicBezTo>
                <a:close/>
                <a:moveTo>
                  <a:pt x="2172219" y="2209800"/>
                </a:moveTo>
                <a:lnTo>
                  <a:pt x="2165869" y="2184400"/>
                </a:lnTo>
                <a:cubicBezTo>
                  <a:pt x="2165869" y="2184400"/>
                  <a:pt x="2178569" y="2197100"/>
                  <a:pt x="2184919" y="2197100"/>
                </a:cubicBezTo>
                <a:lnTo>
                  <a:pt x="2172219" y="2209800"/>
                </a:lnTo>
                <a:close/>
                <a:moveTo>
                  <a:pt x="10255769" y="2197100"/>
                </a:moveTo>
                <a:lnTo>
                  <a:pt x="10255769" y="2178050"/>
                </a:lnTo>
                <a:lnTo>
                  <a:pt x="10255769" y="2197100"/>
                </a:lnTo>
                <a:close/>
                <a:moveTo>
                  <a:pt x="7118869" y="2190750"/>
                </a:moveTo>
                <a:cubicBezTo>
                  <a:pt x="7112519" y="2190750"/>
                  <a:pt x="7106169" y="2190750"/>
                  <a:pt x="7099819" y="2197100"/>
                </a:cubicBezTo>
                <a:cubicBezTo>
                  <a:pt x="7099819" y="2203450"/>
                  <a:pt x="7112519" y="2209800"/>
                  <a:pt x="7118869" y="2222500"/>
                </a:cubicBezTo>
                <a:lnTo>
                  <a:pt x="7080769" y="2222500"/>
                </a:lnTo>
                <a:cubicBezTo>
                  <a:pt x="7074419" y="2216150"/>
                  <a:pt x="7068069" y="2203450"/>
                  <a:pt x="7061719" y="2190750"/>
                </a:cubicBezTo>
                <a:cubicBezTo>
                  <a:pt x="7068069" y="2184400"/>
                  <a:pt x="7061719" y="2178050"/>
                  <a:pt x="7080769" y="2178050"/>
                </a:cubicBezTo>
                <a:cubicBezTo>
                  <a:pt x="7093469" y="2178050"/>
                  <a:pt x="7106169" y="2184400"/>
                  <a:pt x="7118869" y="2190750"/>
                </a:cubicBezTo>
                <a:close/>
                <a:moveTo>
                  <a:pt x="9474719" y="2222500"/>
                </a:moveTo>
                <a:cubicBezTo>
                  <a:pt x="9474719" y="2241550"/>
                  <a:pt x="9468369" y="2260600"/>
                  <a:pt x="9462019" y="2279650"/>
                </a:cubicBezTo>
                <a:lnTo>
                  <a:pt x="9462019" y="2171700"/>
                </a:lnTo>
                <a:cubicBezTo>
                  <a:pt x="9468369" y="2190750"/>
                  <a:pt x="9474719" y="2209800"/>
                  <a:pt x="9474719" y="2222500"/>
                </a:cubicBezTo>
                <a:close/>
                <a:moveTo>
                  <a:pt x="2565919" y="2197100"/>
                </a:moveTo>
                <a:cubicBezTo>
                  <a:pt x="2565919" y="2190750"/>
                  <a:pt x="2559569" y="2178050"/>
                  <a:pt x="2559569" y="2171700"/>
                </a:cubicBezTo>
                <a:cubicBezTo>
                  <a:pt x="2565919" y="2178050"/>
                  <a:pt x="2572269" y="2184400"/>
                  <a:pt x="2565919" y="2197100"/>
                </a:cubicBezTo>
                <a:close/>
                <a:moveTo>
                  <a:pt x="8217419" y="2178050"/>
                </a:moveTo>
                <a:cubicBezTo>
                  <a:pt x="8211069" y="2184400"/>
                  <a:pt x="8204719" y="2171700"/>
                  <a:pt x="8204719" y="2165350"/>
                </a:cubicBezTo>
                <a:lnTo>
                  <a:pt x="8217419" y="2178050"/>
                </a:lnTo>
                <a:close/>
                <a:moveTo>
                  <a:pt x="8680969" y="2279650"/>
                </a:moveTo>
                <a:cubicBezTo>
                  <a:pt x="8712719" y="2292350"/>
                  <a:pt x="8750819" y="2292350"/>
                  <a:pt x="8782569" y="2311400"/>
                </a:cubicBezTo>
                <a:cubicBezTo>
                  <a:pt x="8712719" y="2330450"/>
                  <a:pt x="8636519" y="2286000"/>
                  <a:pt x="8579369" y="2381250"/>
                </a:cubicBezTo>
                <a:lnTo>
                  <a:pt x="8579369" y="2355850"/>
                </a:lnTo>
                <a:cubicBezTo>
                  <a:pt x="8585719" y="2343150"/>
                  <a:pt x="8598419" y="2298700"/>
                  <a:pt x="8630169" y="2292350"/>
                </a:cubicBezTo>
                <a:cubicBezTo>
                  <a:pt x="8630169" y="2279650"/>
                  <a:pt x="8611119" y="2279650"/>
                  <a:pt x="8611119" y="2260600"/>
                </a:cubicBezTo>
                <a:cubicBezTo>
                  <a:pt x="8611119" y="2241550"/>
                  <a:pt x="8636519" y="2165350"/>
                  <a:pt x="8642869" y="2159000"/>
                </a:cubicBezTo>
                <a:lnTo>
                  <a:pt x="8655569" y="2159000"/>
                </a:lnTo>
                <a:cubicBezTo>
                  <a:pt x="8661919" y="2197100"/>
                  <a:pt x="8674619" y="2241550"/>
                  <a:pt x="8680969" y="2279650"/>
                </a:cubicBezTo>
                <a:close/>
                <a:moveTo>
                  <a:pt x="5404368" y="2178050"/>
                </a:moveTo>
                <a:lnTo>
                  <a:pt x="5404368" y="2197100"/>
                </a:lnTo>
                <a:cubicBezTo>
                  <a:pt x="5385318" y="2197100"/>
                  <a:pt x="5372618" y="2190750"/>
                  <a:pt x="5366268" y="2190750"/>
                </a:cubicBezTo>
                <a:lnTo>
                  <a:pt x="5372618" y="2159000"/>
                </a:lnTo>
                <a:cubicBezTo>
                  <a:pt x="5378968" y="2159000"/>
                  <a:pt x="5391668" y="2165350"/>
                  <a:pt x="5404368" y="2178050"/>
                </a:cubicBezTo>
                <a:close/>
                <a:moveTo>
                  <a:pt x="5334518" y="2159000"/>
                </a:moveTo>
                <a:lnTo>
                  <a:pt x="5334518" y="2178050"/>
                </a:lnTo>
                <a:cubicBezTo>
                  <a:pt x="5328168" y="2197100"/>
                  <a:pt x="5315468" y="2209800"/>
                  <a:pt x="5302768" y="2216150"/>
                </a:cubicBezTo>
                <a:cubicBezTo>
                  <a:pt x="5302768" y="2197100"/>
                  <a:pt x="5302768" y="2178050"/>
                  <a:pt x="5309118" y="2159000"/>
                </a:cubicBezTo>
                <a:lnTo>
                  <a:pt x="5334518" y="2159000"/>
                </a:lnTo>
                <a:close/>
                <a:moveTo>
                  <a:pt x="5277368" y="2159000"/>
                </a:moveTo>
                <a:lnTo>
                  <a:pt x="5277368" y="2197100"/>
                </a:lnTo>
                <a:lnTo>
                  <a:pt x="5258318" y="2216150"/>
                </a:lnTo>
                <a:lnTo>
                  <a:pt x="5226568" y="2209800"/>
                </a:lnTo>
                <a:lnTo>
                  <a:pt x="5232918" y="2159000"/>
                </a:lnTo>
                <a:lnTo>
                  <a:pt x="5277368" y="2159000"/>
                </a:lnTo>
                <a:close/>
                <a:moveTo>
                  <a:pt x="5194818" y="2178050"/>
                </a:moveTo>
                <a:cubicBezTo>
                  <a:pt x="5169418" y="2209800"/>
                  <a:pt x="5169418" y="2203450"/>
                  <a:pt x="5156718" y="2216150"/>
                </a:cubicBezTo>
                <a:cubicBezTo>
                  <a:pt x="5150368" y="2203450"/>
                  <a:pt x="5150368" y="2184400"/>
                  <a:pt x="5144018" y="2165350"/>
                </a:cubicBezTo>
                <a:cubicBezTo>
                  <a:pt x="5150368" y="2165350"/>
                  <a:pt x="5156718" y="2159000"/>
                  <a:pt x="5194818" y="2159000"/>
                </a:cubicBezTo>
                <a:lnTo>
                  <a:pt x="5194818" y="2178050"/>
                </a:lnTo>
                <a:close/>
                <a:moveTo>
                  <a:pt x="1073668" y="2171700"/>
                </a:moveTo>
                <a:cubicBezTo>
                  <a:pt x="1073668" y="2171700"/>
                  <a:pt x="1073668" y="2178050"/>
                  <a:pt x="1060968" y="2178050"/>
                </a:cubicBezTo>
                <a:cubicBezTo>
                  <a:pt x="1041918" y="2178050"/>
                  <a:pt x="1041918" y="2165350"/>
                  <a:pt x="1041918" y="2159000"/>
                </a:cubicBezTo>
                <a:cubicBezTo>
                  <a:pt x="1054618" y="2159000"/>
                  <a:pt x="1067318" y="2165350"/>
                  <a:pt x="1073668" y="2171700"/>
                </a:cubicBezTo>
                <a:close/>
                <a:moveTo>
                  <a:pt x="8877819" y="2152650"/>
                </a:moveTo>
                <a:cubicBezTo>
                  <a:pt x="8877819" y="2171700"/>
                  <a:pt x="8877819" y="2190750"/>
                  <a:pt x="8884169" y="2254250"/>
                </a:cubicBezTo>
                <a:cubicBezTo>
                  <a:pt x="8877819" y="2247900"/>
                  <a:pt x="8877819" y="2235200"/>
                  <a:pt x="8871469" y="2222500"/>
                </a:cubicBezTo>
                <a:cubicBezTo>
                  <a:pt x="8839719" y="2216150"/>
                  <a:pt x="8814319" y="2209800"/>
                  <a:pt x="8814319" y="2178050"/>
                </a:cubicBezTo>
                <a:cubicBezTo>
                  <a:pt x="8814319" y="2159000"/>
                  <a:pt x="8833369" y="2165350"/>
                  <a:pt x="8858769" y="2152650"/>
                </a:cubicBezTo>
                <a:lnTo>
                  <a:pt x="8877819" y="2152650"/>
                </a:lnTo>
                <a:close/>
                <a:moveTo>
                  <a:pt x="5124968" y="2190750"/>
                </a:moveTo>
                <a:cubicBezTo>
                  <a:pt x="5124968" y="2203450"/>
                  <a:pt x="5118618" y="2209800"/>
                  <a:pt x="5112268" y="2216150"/>
                </a:cubicBezTo>
                <a:lnTo>
                  <a:pt x="5074168" y="2216150"/>
                </a:lnTo>
                <a:lnTo>
                  <a:pt x="5074168" y="2165350"/>
                </a:lnTo>
                <a:cubicBezTo>
                  <a:pt x="5086868" y="2152650"/>
                  <a:pt x="5099568" y="2152650"/>
                  <a:pt x="5112268" y="2146300"/>
                </a:cubicBezTo>
                <a:cubicBezTo>
                  <a:pt x="5118618" y="2159000"/>
                  <a:pt x="5124968" y="2171700"/>
                  <a:pt x="5124968" y="2190750"/>
                </a:cubicBezTo>
                <a:close/>
                <a:moveTo>
                  <a:pt x="3353318" y="2279650"/>
                </a:moveTo>
                <a:cubicBezTo>
                  <a:pt x="3366018" y="2247900"/>
                  <a:pt x="3372368" y="2216150"/>
                  <a:pt x="3372368" y="2184400"/>
                </a:cubicBezTo>
                <a:lnTo>
                  <a:pt x="3410468" y="2184400"/>
                </a:lnTo>
                <a:cubicBezTo>
                  <a:pt x="3442218" y="2197100"/>
                  <a:pt x="3473968" y="2197100"/>
                  <a:pt x="3493018" y="2216150"/>
                </a:cubicBezTo>
                <a:cubicBezTo>
                  <a:pt x="3518418" y="2247900"/>
                  <a:pt x="3518418" y="2336800"/>
                  <a:pt x="3518418" y="2349500"/>
                </a:cubicBezTo>
                <a:cubicBezTo>
                  <a:pt x="3518418" y="2368550"/>
                  <a:pt x="3505718" y="2425700"/>
                  <a:pt x="3499368" y="2463800"/>
                </a:cubicBezTo>
                <a:cubicBezTo>
                  <a:pt x="3448568" y="2451100"/>
                  <a:pt x="3410468" y="2425700"/>
                  <a:pt x="3372368" y="2413000"/>
                </a:cubicBezTo>
                <a:cubicBezTo>
                  <a:pt x="3315218" y="2393950"/>
                  <a:pt x="3239018" y="2374900"/>
                  <a:pt x="3175519" y="2374900"/>
                </a:cubicBezTo>
                <a:lnTo>
                  <a:pt x="2915169" y="2387600"/>
                </a:lnTo>
                <a:lnTo>
                  <a:pt x="2915169" y="2470150"/>
                </a:lnTo>
                <a:cubicBezTo>
                  <a:pt x="2978669" y="2470150"/>
                  <a:pt x="3200919" y="2482850"/>
                  <a:pt x="3213619" y="2482850"/>
                </a:cubicBezTo>
                <a:cubicBezTo>
                  <a:pt x="3232668" y="2482850"/>
                  <a:pt x="3270768" y="2463800"/>
                  <a:pt x="3289818" y="2463800"/>
                </a:cubicBezTo>
                <a:cubicBezTo>
                  <a:pt x="3302518" y="2463800"/>
                  <a:pt x="3442218" y="2514600"/>
                  <a:pt x="3461268" y="2514600"/>
                </a:cubicBezTo>
                <a:cubicBezTo>
                  <a:pt x="3493018" y="2514600"/>
                  <a:pt x="3518418" y="2489200"/>
                  <a:pt x="3537468" y="2508250"/>
                </a:cubicBezTo>
                <a:cubicBezTo>
                  <a:pt x="3537468" y="2527300"/>
                  <a:pt x="3531118" y="2540000"/>
                  <a:pt x="3524768" y="2546350"/>
                </a:cubicBezTo>
                <a:cubicBezTo>
                  <a:pt x="3543818" y="2559050"/>
                  <a:pt x="3600968" y="2552700"/>
                  <a:pt x="3626368" y="2552700"/>
                </a:cubicBezTo>
                <a:cubicBezTo>
                  <a:pt x="3626368" y="2590800"/>
                  <a:pt x="3645418" y="2584450"/>
                  <a:pt x="3645418" y="2603500"/>
                </a:cubicBezTo>
                <a:cubicBezTo>
                  <a:pt x="3645418" y="2616200"/>
                  <a:pt x="3632718" y="2635250"/>
                  <a:pt x="3620018" y="2654300"/>
                </a:cubicBezTo>
                <a:cubicBezTo>
                  <a:pt x="3620018" y="2660650"/>
                  <a:pt x="3626368" y="2667000"/>
                  <a:pt x="3632718" y="2673350"/>
                </a:cubicBezTo>
                <a:lnTo>
                  <a:pt x="3645418" y="2660650"/>
                </a:lnTo>
                <a:cubicBezTo>
                  <a:pt x="3645418" y="2673350"/>
                  <a:pt x="3651768" y="2686050"/>
                  <a:pt x="3658118" y="2692400"/>
                </a:cubicBezTo>
                <a:cubicBezTo>
                  <a:pt x="3645418" y="2692400"/>
                  <a:pt x="3626368" y="2679700"/>
                  <a:pt x="3613668" y="2679700"/>
                </a:cubicBezTo>
                <a:cubicBezTo>
                  <a:pt x="3613668" y="2679700"/>
                  <a:pt x="3607318" y="2673350"/>
                  <a:pt x="3607318" y="2692400"/>
                </a:cubicBezTo>
                <a:cubicBezTo>
                  <a:pt x="3607318" y="2705100"/>
                  <a:pt x="3626368" y="2749550"/>
                  <a:pt x="3639068" y="2781300"/>
                </a:cubicBezTo>
                <a:cubicBezTo>
                  <a:pt x="3613668" y="2787650"/>
                  <a:pt x="3581918" y="2800350"/>
                  <a:pt x="3562868" y="2800350"/>
                </a:cubicBezTo>
                <a:cubicBezTo>
                  <a:pt x="3550168" y="2800350"/>
                  <a:pt x="3531118" y="2787650"/>
                  <a:pt x="3512068" y="2787650"/>
                </a:cubicBezTo>
                <a:cubicBezTo>
                  <a:pt x="3499368" y="2787650"/>
                  <a:pt x="3480318" y="2800350"/>
                  <a:pt x="3467618" y="2806700"/>
                </a:cubicBezTo>
                <a:lnTo>
                  <a:pt x="3467618" y="2787650"/>
                </a:lnTo>
                <a:cubicBezTo>
                  <a:pt x="3480318" y="2749550"/>
                  <a:pt x="3493018" y="2705100"/>
                  <a:pt x="3518418" y="2667000"/>
                </a:cubicBezTo>
                <a:cubicBezTo>
                  <a:pt x="3518418" y="2660650"/>
                  <a:pt x="3518418" y="2654300"/>
                  <a:pt x="3512068" y="2647950"/>
                </a:cubicBezTo>
                <a:cubicBezTo>
                  <a:pt x="3499368" y="2654300"/>
                  <a:pt x="3480318" y="2673350"/>
                  <a:pt x="3467618" y="2686050"/>
                </a:cubicBezTo>
                <a:lnTo>
                  <a:pt x="3467618" y="2647950"/>
                </a:lnTo>
                <a:cubicBezTo>
                  <a:pt x="3473968" y="2628900"/>
                  <a:pt x="3493018" y="2603500"/>
                  <a:pt x="3512068" y="2578100"/>
                </a:cubicBezTo>
                <a:cubicBezTo>
                  <a:pt x="3518418" y="2571750"/>
                  <a:pt x="3518418" y="2565400"/>
                  <a:pt x="3505718" y="2552700"/>
                </a:cubicBezTo>
                <a:cubicBezTo>
                  <a:pt x="3480318" y="2552700"/>
                  <a:pt x="3429518" y="2616200"/>
                  <a:pt x="3429518" y="2641600"/>
                </a:cubicBezTo>
                <a:cubicBezTo>
                  <a:pt x="3429518" y="2660650"/>
                  <a:pt x="3448568" y="2717800"/>
                  <a:pt x="3448568" y="2730500"/>
                </a:cubicBezTo>
                <a:cubicBezTo>
                  <a:pt x="3448568" y="2768600"/>
                  <a:pt x="3435868" y="2813050"/>
                  <a:pt x="3397768" y="2813050"/>
                </a:cubicBezTo>
                <a:cubicBezTo>
                  <a:pt x="3378718" y="2813050"/>
                  <a:pt x="3378718" y="2787650"/>
                  <a:pt x="3359668" y="2787650"/>
                </a:cubicBezTo>
                <a:cubicBezTo>
                  <a:pt x="3346968" y="2787650"/>
                  <a:pt x="3296168" y="2806700"/>
                  <a:pt x="3283468" y="2806700"/>
                </a:cubicBezTo>
                <a:cubicBezTo>
                  <a:pt x="3213619" y="2806700"/>
                  <a:pt x="3112019" y="2755900"/>
                  <a:pt x="3048519" y="2686050"/>
                </a:cubicBezTo>
                <a:cubicBezTo>
                  <a:pt x="3054869" y="2654300"/>
                  <a:pt x="3092969" y="2641600"/>
                  <a:pt x="3137419" y="2647950"/>
                </a:cubicBezTo>
                <a:cubicBezTo>
                  <a:pt x="3137419" y="2635250"/>
                  <a:pt x="3143769" y="2622550"/>
                  <a:pt x="3143769" y="2609850"/>
                </a:cubicBezTo>
                <a:cubicBezTo>
                  <a:pt x="3143769" y="2590800"/>
                  <a:pt x="3131069" y="2584450"/>
                  <a:pt x="3118369" y="2584450"/>
                </a:cubicBezTo>
                <a:cubicBezTo>
                  <a:pt x="3099319" y="2584450"/>
                  <a:pt x="3086619" y="2597150"/>
                  <a:pt x="3073919" y="2597150"/>
                </a:cubicBezTo>
                <a:cubicBezTo>
                  <a:pt x="3054869" y="2597150"/>
                  <a:pt x="3054869" y="2590800"/>
                  <a:pt x="3048519" y="2584450"/>
                </a:cubicBezTo>
                <a:cubicBezTo>
                  <a:pt x="3048519" y="2584450"/>
                  <a:pt x="3029469" y="2584450"/>
                  <a:pt x="3023119" y="2590800"/>
                </a:cubicBezTo>
                <a:cubicBezTo>
                  <a:pt x="3029469" y="2597150"/>
                  <a:pt x="3035819" y="2609850"/>
                  <a:pt x="3035819" y="2616200"/>
                </a:cubicBezTo>
                <a:cubicBezTo>
                  <a:pt x="3004069" y="2616200"/>
                  <a:pt x="2940569" y="2565400"/>
                  <a:pt x="2915169" y="2552700"/>
                </a:cubicBezTo>
                <a:lnTo>
                  <a:pt x="2902469" y="2565400"/>
                </a:lnTo>
                <a:cubicBezTo>
                  <a:pt x="2934219" y="2590800"/>
                  <a:pt x="2978669" y="2609850"/>
                  <a:pt x="3004069" y="2647950"/>
                </a:cubicBezTo>
                <a:cubicBezTo>
                  <a:pt x="3023119" y="2667000"/>
                  <a:pt x="3016769" y="2705100"/>
                  <a:pt x="3029469" y="2730500"/>
                </a:cubicBezTo>
                <a:cubicBezTo>
                  <a:pt x="3035819" y="2749550"/>
                  <a:pt x="3099319" y="2730500"/>
                  <a:pt x="3105669" y="2774950"/>
                </a:cubicBezTo>
                <a:cubicBezTo>
                  <a:pt x="3067569" y="2762250"/>
                  <a:pt x="3023119" y="2743200"/>
                  <a:pt x="2978669" y="2724150"/>
                </a:cubicBezTo>
                <a:cubicBezTo>
                  <a:pt x="2978669" y="2724150"/>
                  <a:pt x="2972319" y="2717800"/>
                  <a:pt x="2972319" y="2736850"/>
                </a:cubicBezTo>
                <a:cubicBezTo>
                  <a:pt x="2972319" y="2749550"/>
                  <a:pt x="2985019" y="2755900"/>
                  <a:pt x="2991369" y="2768600"/>
                </a:cubicBezTo>
                <a:cubicBezTo>
                  <a:pt x="2934219" y="2755900"/>
                  <a:pt x="2915169" y="2800350"/>
                  <a:pt x="2902469" y="2800350"/>
                </a:cubicBezTo>
                <a:cubicBezTo>
                  <a:pt x="2832619" y="2800350"/>
                  <a:pt x="2743719" y="2781300"/>
                  <a:pt x="2731019" y="2711450"/>
                </a:cubicBezTo>
                <a:cubicBezTo>
                  <a:pt x="2731019" y="2698750"/>
                  <a:pt x="2711969" y="2692400"/>
                  <a:pt x="2711969" y="2673350"/>
                </a:cubicBezTo>
                <a:cubicBezTo>
                  <a:pt x="2711969" y="2660650"/>
                  <a:pt x="2718319" y="2635250"/>
                  <a:pt x="2724669" y="2622550"/>
                </a:cubicBezTo>
                <a:cubicBezTo>
                  <a:pt x="2737369" y="2597150"/>
                  <a:pt x="2769119" y="2590800"/>
                  <a:pt x="2781819" y="2578100"/>
                </a:cubicBezTo>
                <a:cubicBezTo>
                  <a:pt x="2788169" y="2571750"/>
                  <a:pt x="2788169" y="2552700"/>
                  <a:pt x="2807219" y="2546350"/>
                </a:cubicBezTo>
                <a:cubicBezTo>
                  <a:pt x="2826269" y="2527300"/>
                  <a:pt x="2864369" y="2520950"/>
                  <a:pt x="2877069" y="2520950"/>
                </a:cubicBezTo>
                <a:cubicBezTo>
                  <a:pt x="2896119" y="2520950"/>
                  <a:pt x="2934219" y="2540000"/>
                  <a:pt x="2959619" y="2546350"/>
                </a:cubicBezTo>
                <a:lnTo>
                  <a:pt x="2972319" y="2533650"/>
                </a:lnTo>
                <a:cubicBezTo>
                  <a:pt x="2959619" y="2514600"/>
                  <a:pt x="2934219" y="2501900"/>
                  <a:pt x="2908819" y="2482850"/>
                </a:cubicBezTo>
                <a:lnTo>
                  <a:pt x="2908819" y="2438400"/>
                </a:lnTo>
                <a:lnTo>
                  <a:pt x="2934219" y="2165350"/>
                </a:lnTo>
                <a:lnTo>
                  <a:pt x="3099319" y="2165350"/>
                </a:lnTo>
                <a:cubicBezTo>
                  <a:pt x="3143769" y="2152650"/>
                  <a:pt x="3200919" y="2146300"/>
                  <a:pt x="3219968" y="2146300"/>
                </a:cubicBezTo>
                <a:cubicBezTo>
                  <a:pt x="3321568" y="2146300"/>
                  <a:pt x="3366018" y="2152650"/>
                  <a:pt x="3353318" y="2279650"/>
                </a:cubicBezTo>
                <a:close/>
                <a:moveTo>
                  <a:pt x="997468" y="2146300"/>
                </a:moveTo>
                <a:cubicBezTo>
                  <a:pt x="997468" y="2146300"/>
                  <a:pt x="1003818" y="2139950"/>
                  <a:pt x="1010168" y="2139950"/>
                </a:cubicBezTo>
                <a:cubicBezTo>
                  <a:pt x="1010168" y="2139950"/>
                  <a:pt x="1003818" y="2152650"/>
                  <a:pt x="997468" y="2146300"/>
                </a:cubicBezTo>
                <a:close/>
                <a:moveTo>
                  <a:pt x="8363469" y="2152650"/>
                </a:moveTo>
                <a:cubicBezTo>
                  <a:pt x="8350769" y="2146300"/>
                  <a:pt x="8363469" y="2133600"/>
                  <a:pt x="8363469" y="2127250"/>
                </a:cubicBezTo>
                <a:cubicBezTo>
                  <a:pt x="8369819" y="2133600"/>
                  <a:pt x="8369819" y="2146300"/>
                  <a:pt x="8363469" y="2152650"/>
                </a:cubicBezTo>
                <a:close/>
                <a:moveTo>
                  <a:pt x="7912619" y="2152650"/>
                </a:moveTo>
                <a:cubicBezTo>
                  <a:pt x="7868169" y="2159000"/>
                  <a:pt x="7817369" y="2152650"/>
                  <a:pt x="7772919" y="2152650"/>
                </a:cubicBezTo>
                <a:cubicBezTo>
                  <a:pt x="7785619" y="2127250"/>
                  <a:pt x="7817369" y="2127250"/>
                  <a:pt x="7842769" y="2127250"/>
                </a:cubicBezTo>
                <a:cubicBezTo>
                  <a:pt x="7855469" y="2127250"/>
                  <a:pt x="7893569" y="2139950"/>
                  <a:pt x="7912619" y="2152650"/>
                </a:cubicBezTo>
                <a:close/>
                <a:moveTo>
                  <a:pt x="11938519" y="2152650"/>
                </a:moveTo>
                <a:cubicBezTo>
                  <a:pt x="11938519" y="2165350"/>
                  <a:pt x="11900419" y="2197100"/>
                  <a:pt x="11881369" y="2222500"/>
                </a:cubicBezTo>
                <a:cubicBezTo>
                  <a:pt x="11868669" y="2197100"/>
                  <a:pt x="11868669" y="2165350"/>
                  <a:pt x="11862319" y="2133600"/>
                </a:cubicBezTo>
                <a:cubicBezTo>
                  <a:pt x="11875019" y="2127250"/>
                  <a:pt x="11894069" y="2120900"/>
                  <a:pt x="11913119" y="2120900"/>
                </a:cubicBezTo>
                <a:cubicBezTo>
                  <a:pt x="11925819" y="2120900"/>
                  <a:pt x="11938519" y="2133600"/>
                  <a:pt x="11938519" y="2152650"/>
                </a:cubicBezTo>
                <a:close/>
                <a:moveTo>
                  <a:pt x="8274569" y="2139950"/>
                </a:moveTo>
                <a:lnTo>
                  <a:pt x="8268219" y="2152650"/>
                </a:lnTo>
                <a:cubicBezTo>
                  <a:pt x="8255519" y="2146300"/>
                  <a:pt x="8242819" y="2133600"/>
                  <a:pt x="8230119" y="2120900"/>
                </a:cubicBezTo>
                <a:cubicBezTo>
                  <a:pt x="8242819" y="2127250"/>
                  <a:pt x="8261869" y="2133600"/>
                  <a:pt x="8274569" y="2139950"/>
                </a:cubicBezTo>
                <a:close/>
                <a:moveTo>
                  <a:pt x="5918718" y="2120900"/>
                </a:moveTo>
                <a:cubicBezTo>
                  <a:pt x="5925068" y="2133600"/>
                  <a:pt x="5918718" y="2146300"/>
                  <a:pt x="5925068" y="2203450"/>
                </a:cubicBezTo>
                <a:cubicBezTo>
                  <a:pt x="5937768" y="2184400"/>
                  <a:pt x="5963168" y="2120900"/>
                  <a:pt x="5988568" y="2120900"/>
                </a:cubicBezTo>
                <a:cubicBezTo>
                  <a:pt x="6001268" y="2120900"/>
                  <a:pt x="6013968" y="2120900"/>
                  <a:pt x="6020318" y="2133600"/>
                </a:cubicBezTo>
                <a:cubicBezTo>
                  <a:pt x="6090168" y="2209800"/>
                  <a:pt x="6045718" y="2159000"/>
                  <a:pt x="6147318" y="2209800"/>
                </a:cubicBezTo>
                <a:cubicBezTo>
                  <a:pt x="6109218" y="2254250"/>
                  <a:pt x="6045718" y="2298700"/>
                  <a:pt x="6020318" y="2355850"/>
                </a:cubicBezTo>
                <a:cubicBezTo>
                  <a:pt x="6007618" y="2368550"/>
                  <a:pt x="6007618" y="2406650"/>
                  <a:pt x="6007618" y="2425700"/>
                </a:cubicBezTo>
                <a:cubicBezTo>
                  <a:pt x="6007618" y="2470150"/>
                  <a:pt x="6140968" y="2520950"/>
                  <a:pt x="6153668" y="2520950"/>
                </a:cubicBezTo>
                <a:cubicBezTo>
                  <a:pt x="6166368" y="2520950"/>
                  <a:pt x="6172718" y="2508250"/>
                  <a:pt x="6179068" y="2508250"/>
                </a:cubicBezTo>
                <a:cubicBezTo>
                  <a:pt x="6172718" y="2514600"/>
                  <a:pt x="6166368" y="2527300"/>
                  <a:pt x="6153668" y="2527300"/>
                </a:cubicBezTo>
                <a:cubicBezTo>
                  <a:pt x="6134618" y="2527300"/>
                  <a:pt x="5950468" y="2476500"/>
                  <a:pt x="5937768" y="2444750"/>
                </a:cubicBezTo>
                <a:cubicBezTo>
                  <a:pt x="5918718" y="2400300"/>
                  <a:pt x="5918718" y="2349500"/>
                  <a:pt x="5906018" y="2305050"/>
                </a:cubicBezTo>
                <a:lnTo>
                  <a:pt x="5893318" y="2298700"/>
                </a:lnTo>
                <a:cubicBezTo>
                  <a:pt x="5893318" y="2298700"/>
                  <a:pt x="5886968" y="2292350"/>
                  <a:pt x="5886968" y="2311400"/>
                </a:cubicBezTo>
                <a:cubicBezTo>
                  <a:pt x="5886968" y="2324100"/>
                  <a:pt x="5912368" y="2432050"/>
                  <a:pt x="5918718" y="2489200"/>
                </a:cubicBezTo>
                <a:lnTo>
                  <a:pt x="6033018" y="2565400"/>
                </a:lnTo>
                <a:lnTo>
                  <a:pt x="6033018" y="2584450"/>
                </a:lnTo>
                <a:lnTo>
                  <a:pt x="5937768" y="2584450"/>
                </a:lnTo>
                <a:cubicBezTo>
                  <a:pt x="5906018" y="2540000"/>
                  <a:pt x="5848868" y="2495550"/>
                  <a:pt x="5836168" y="2451100"/>
                </a:cubicBezTo>
                <a:cubicBezTo>
                  <a:pt x="5810768" y="2387600"/>
                  <a:pt x="5817118" y="2273300"/>
                  <a:pt x="5817118" y="2254250"/>
                </a:cubicBezTo>
                <a:cubicBezTo>
                  <a:pt x="5817118" y="2203450"/>
                  <a:pt x="5855218" y="2165350"/>
                  <a:pt x="5906018" y="2120900"/>
                </a:cubicBezTo>
                <a:lnTo>
                  <a:pt x="5918718" y="2120900"/>
                </a:lnTo>
                <a:close/>
                <a:moveTo>
                  <a:pt x="438668" y="2133600"/>
                </a:moveTo>
                <a:cubicBezTo>
                  <a:pt x="438668" y="2146300"/>
                  <a:pt x="413268" y="2197100"/>
                  <a:pt x="400568" y="2222500"/>
                </a:cubicBezTo>
                <a:lnTo>
                  <a:pt x="400568" y="2178050"/>
                </a:lnTo>
                <a:cubicBezTo>
                  <a:pt x="413268" y="2159000"/>
                  <a:pt x="425968" y="2139950"/>
                  <a:pt x="432318" y="2120900"/>
                </a:cubicBezTo>
                <a:cubicBezTo>
                  <a:pt x="432318" y="2120900"/>
                  <a:pt x="438668" y="2114550"/>
                  <a:pt x="438668" y="2133600"/>
                </a:cubicBezTo>
                <a:close/>
                <a:moveTo>
                  <a:pt x="2324619" y="2120900"/>
                </a:moveTo>
                <a:cubicBezTo>
                  <a:pt x="2299219" y="2159000"/>
                  <a:pt x="2267469" y="2203450"/>
                  <a:pt x="2242069" y="2241550"/>
                </a:cubicBezTo>
                <a:cubicBezTo>
                  <a:pt x="2235719" y="2235200"/>
                  <a:pt x="2235719" y="2241550"/>
                  <a:pt x="2235719" y="2222500"/>
                </a:cubicBezTo>
                <a:cubicBezTo>
                  <a:pt x="2235719" y="2209800"/>
                  <a:pt x="2286519" y="2146300"/>
                  <a:pt x="2311919" y="2114550"/>
                </a:cubicBezTo>
                <a:cubicBezTo>
                  <a:pt x="2311919" y="2114550"/>
                  <a:pt x="2318269" y="2114550"/>
                  <a:pt x="2324619" y="2120900"/>
                </a:cubicBezTo>
                <a:close/>
                <a:moveTo>
                  <a:pt x="2197619" y="2133600"/>
                </a:moveTo>
                <a:lnTo>
                  <a:pt x="2197619" y="2152650"/>
                </a:lnTo>
                <a:cubicBezTo>
                  <a:pt x="2191269" y="2152650"/>
                  <a:pt x="2184919" y="2159000"/>
                  <a:pt x="2178569" y="2159000"/>
                </a:cubicBezTo>
                <a:lnTo>
                  <a:pt x="2178569" y="2114550"/>
                </a:lnTo>
                <a:cubicBezTo>
                  <a:pt x="2184919" y="2114550"/>
                  <a:pt x="2191269" y="2127250"/>
                  <a:pt x="2197619" y="2133600"/>
                </a:cubicBezTo>
                <a:close/>
                <a:moveTo>
                  <a:pt x="368818" y="2184400"/>
                </a:moveTo>
                <a:cubicBezTo>
                  <a:pt x="381518" y="2152650"/>
                  <a:pt x="356118" y="2120900"/>
                  <a:pt x="400568" y="2120900"/>
                </a:cubicBezTo>
                <a:cubicBezTo>
                  <a:pt x="394218" y="2139950"/>
                  <a:pt x="381518" y="2165350"/>
                  <a:pt x="368818" y="2184400"/>
                </a:cubicBezTo>
                <a:close/>
                <a:moveTo>
                  <a:pt x="10147819" y="2120900"/>
                </a:moveTo>
                <a:cubicBezTo>
                  <a:pt x="10147819" y="2120900"/>
                  <a:pt x="10128769" y="2133600"/>
                  <a:pt x="10128769" y="2114550"/>
                </a:cubicBezTo>
                <a:cubicBezTo>
                  <a:pt x="10128769" y="2101850"/>
                  <a:pt x="10135119" y="2108200"/>
                  <a:pt x="10141469" y="2108200"/>
                </a:cubicBezTo>
                <a:cubicBezTo>
                  <a:pt x="10141469" y="2108200"/>
                  <a:pt x="10147819" y="2114550"/>
                  <a:pt x="10147819" y="2120900"/>
                </a:cubicBezTo>
                <a:close/>
                <a:moveTo>
                  <a:pt x="9074669" y="2139950"/>
                </a:moveTo>
                <a:cubicBezTo>
                  <a:pt x="9074669" y="2178050"/>
                  <a:pt x="9068319" y="2184400"/>
                  <a:pt x="9017519" y="2190750"/>
                </a:cubicBezTo>
                <a:lnTo>
                  <a:pt x="9017519" y="2114550"/>
                </a:lnTo>
                <a:cubicBezTo>
                  <a:pt x="9030219" y="2114550"/>
                  <a:pt x="9049269" y="2114550"/>
                  <a:pt x="9068319" y="2108200"/>
                </a:cubicBezTo>
                <a:cubicBezTo>
                  <a:pt x="9074669" y="2120900"/>
                  <a:pt x="9074669" y="2127250"/>
                  <a:pt x="9074669" y="2139950"/>
                </a:cubicBezTo>
                <a:close/>
                <a:moveTo>
                  <a:pt x="10192269" y="2114550"/>
                </a:moveTo>
                <a:cubicBezTo>
                  <a:pt x="10192269" y="2108200"/>
                  <a:pt x="10192269" y="2101850"/>
                  <a:pt x="10198619" y="2101850"/>
                </a:cubicBezTo>
                <a:cubicBezTo>
                  <a:pt x="10198619" y="2108200"/>
                  <a:pt x="10198619" y="2114550"/>
                  <a:pt x="10192269" y="2114550"/>
                </a:cubicBezTo>
                <a:close/>
                <a:moveTo>
                  <a:pt x="5836168" y="2159000"/>
                </a:moveTo>
                <a:lnTo>
                  <a:pt x="5836168" y="2139950"/>
                </a:lnTo>
                <a:cubicBezTo>
                  <a:pt x="5842518" y="2127250"/>
                  <a:pt x="5861568" y="2108200"/>
                  <a:pt x="5880618" y="2101850"/>
                </a:cubicBezTo>
                <a:cubicBezTo>
                  <a:pt x="5874268" y="2114550"/>
                  <a:pt x="5855218" y="2146300"/>
                  <a:pt x="5836168" y="2159000"/>
                </a:cubicBezTo>
                <a:close/>
                <a:moveTo>
                  <a:pt x="9366769" y="2101850"/>
                </a:moveTo>
                <a:cubicBezTo>
                  <a:pt x="9379469" y="2101850"/>
                  <a:pt x="9398519" y="2095500"/>
                  <a:pt x="9417569" y="2095500"/>
                </a:cubicBezTo>
                <a:cubicBezTo>
                  <a:pt x="9404869" y="2095500"/>
                  <a:pt x="9385819" y="2101850"/>
                  <a:pt x="9366769" y="2101850"/>
                </a:cubicBezTo>
                <a:close/>
                <a:moveTo>
                  <a:pt x="8776219" y="2101850"/>
                </a:moveTo>
                <a:lnTo>
                  <a:pt x="8776219" y="2127250"/>
                </a:lnTo>
                <a:cubicBezTo>
                  <a:pt x="8769869" y="2127250"/>
                  <a:pt x="8769869" y="2133600"/>
                  <a:pt x="8763519" y="2139950"/>
                </a:cubicBezTo>
                <a:cubicBezTo>
                  <a:pt x="8744469" y="2120900"/>
                  <a:pt x="8725419" y="2120900"/>
                  <a:pt x="8706369" y="2108200"/>
                </a:cubicBezTo>
                <a:cubicBezTo>
                  <a:pt x="8712719" y="2108200"/>
                  <a:pt x="8725419" y="2108200"/>
                  <a:pt x="8738119" y="2095500"/>
                </a:cubicBezTo>
                <a:lnTo>
                  <a:pt x="8776219" y="2101850"/>
                </a:lnTo>
                <a:close/>
                <a:moveTo>
                  <a:pt x="8204719" y="2114550"/>
                </a:moveTo>
                <a:cubicBezTo>
                  <a:pt x="8204719" y="2120900"/>
                  <a:pt x="8192019" y="2127250"/>
                  <a:pt x="8172969" y="2133600"/>
                </a:cubicBezTo>
                <a:lnTo>
                  <a:pt x="8179319" y="2095500"/>
                </a:lnTo>
                <a:cubicBezTo>
                  <a:pt x="8185669" y="2095500"/>
                  <a:pt x="8198369" y="2108200"/>
                  <a:pt x="8204719" y="2114550"/>
                </a:cubicBezTo>
                <a:close/>
                <a:moveTo>
                  <a:pt x="7931669" y="2101850"/>
                </a:moveTo>
                <a:lnTo>
                  <a:pt x="7906269" y="2108200"/>
                </a:lnTo>
                <a:lnTo>
                  <a:pt x="7906269" y="2095500"/>
                </a:lnTo>
                <a:lnTo>
                  <a:pt x="7931669" y="2101850"/>
                </a:lnTo>
                <a:close/>
                <a:moveTo>
                  <a:pt x="6248918" y="2095500"/>
                </a:moveTo>
                <a:lnTo>
                  <a:pt x="6274318" y="2095500"/>
                </a:lnTo>
                <a:cubicBezTo>
                  <a:pt x="6267968" y="2101850"/>
                  <a:pt x="6261618" y="2108200"/>
                  <a:pt x="6248918" y="2095500"/>
                </a:cubicBezTo>
                <a:close/>
                <a:moveTo>
                  <a:pt x="4445518" y="2127250"/>
                </a:moveTo>
                <a:lnTo>
                  <a:pt x="4426468" y="2127250"/>
                </a:lnTo>
                <a:lnTo>
                  <a:pt x="4426468" y="2108200"/>
                </a:lnTo>
                <a:cubicBezTo>
                  <a:pt x="4445518" y="2108200"/>
                  <a:pt x="4470918" y="2101850"/>
                  <a:pt x="4489968" y="2095500"/>
                </a:cubicBezTo>
                <a:cubicBezTo>
                  <a:pt x="4477268" y="2114550"/>
                  <a:pt x="4445518" y="2120900"/>
                  <a:pt x="4445518" y="2127250"/>
                </a:cubicBezTo>
                <a:close/>
                <a:moveTo>
                  <a:pt x="1918218" y="2120900"/>
                </a:moveTo>
                <a:cubicBezTo>
                  <a:pt x="1918218" y="2133600"/>
                  <a:pt x="1905518" y="2139950"/>
                  <a:pt x="1899168" y="2146300"/>
                </a:cubicBezTo>
                <a:cubicBezTo>
                  <a:pt x="1899168" y="2108200"/>
                  <a:pt x="1905518" y="2101850"/>
                  <a:pt x="1905518" y="2095500"/>
                </a:cubicBezTo>
                <a:cubicBezTo>
                  <a:pt x="1911868" y="2101850"/>
                  <a:pt x="1918218" y="2101850"/>
                  <a:pt x="1918218" y="2120900"/>
                </a:cubicBezTo>
                <a:close/>
                <a:moveTo>
                  <a:pt x="1067318" y="2095500"/>
                </a:moveTo>
                <a:cubicBezTo>
                  <a:pt x="1086368" y="2095500"/>
                  <a:pt x="1092718" y="2101850"/>
                  <a:pt x="1105418" y="2101850"/>
                </a:cubicBezTo>
                <a:cubicBezTo>
                  <a:pt x="1111768" y="2114550"/>
                  <a:pt x="1130818" y="2127250"/>
                  <a:pt x="1130818" y="2146300"/>
                </a:cubicBezTo>
                <a:cubicBezTo>
                  <a:pt x="1130818" y="2159000"/>
                  <a:pt x="1124468" y="2165350"/>
                  <a:pt x="1118118" y="2178050"/>
                </a:cubicBezTo>
                <a:lnTo>
                  <a:pt x="1118118" y="2120900"/>
                </a:lnTo>
                <a:cubicBezTo>
                  <a:pt x="1099068" y="2120900"/>
                  <a:pt x="1073668" y="2114550"/>
                  <a:pt x="1048268" y="2114550"/>
                </a:cubicBezTo>
                <a:lnTo>
                  <a:pt x="1048268" y="2095500"/>
                </a:lnTo>
                <a:lnTo>
                  <a:pt x="1067318" y="2095500"/>
                </a:lnTo>
                <a:close/>
                <a:moveTo>
                  <a:pt x="686318" y="2095500"/>
                </a:moveTo>
                <a:lnTo>
                  <a:pt x="686318" y="2133600"/>
                </a:lnTo>
                <a:lnTo>
                  <a:pt x="622818" y="2133600"/>
                </a:lnTo>
                <a:cubicBezTo>
                  <a:pt x="622818" y="2133600"/>
                  <a:pt x="616468" y="2133600"/>
                  <a:pt x="616468" y="2120900"/>
                </a:cubicBezTo>
                <a:cubicBezTo>
                  <a:pt x="616468" y="2101850"/>
                  <a:pt x="629168" y="2101850"/>
                  <a:pt x="641868" y="2095500"/>
                </a:cubicBezTo>
                <a:lnTo>
                  <a:pt x="686318" y="2095500"/>
                </a:lnTo>
                <a:close/>
                <a:moveTo>
                  <a:pt x="8211069" y="2101850"/>
                </a:moveTo>
                <a:cubicBezTo>
                  <a:pt x="8217419" y="2095500"/>
                  <a:pt x="8223769" y="2089150"/>
                  <a:pt x="8230119" y="2095500"/>
                </a:cubicBezTo>
                <a:cubicBezTo>
                  <a:pt x="8223769" y="2101850"/>
                  <a:pt x="8217419" y="2101850"/>
                  <a:pt x="8211069" y="2101850"/>
                </a:cubicBezTo>
                <a:close/>
                <a:moveTo>
                  <a:pt x="813318" y="2108200"/>
                </a:moveTo>
                <a:lnTo>
                  <a:pt x="813318" y="2133600"/>
                </a:lnTo>
                <a:cubicBezTo>
                  <a:pt x="806968" y="2120900"/>
                  <a:pt x="800618" y="2101850"/>
                  <a:pt x="794268" y="2082800"/>
                </a:cubicBezTo>
                <a:cubicBezTo>
                  <a:pt x="800618" y="2089150"/>
                  <a:pt x="806968" y="2101850"/>
                  <a:pt x="813318" y="2108200"/>
                </a:cubicBezTo>
                <a:close/>
                <a:moveTo>
                  <a:pt x="11005069" y="2120900"/>
                </a:moveTo>
                <a:cubicBezTo>
                  <a:pt x="11005069" y="2146300"/>
                  <a:pt x="11017769" y="2190750"/>
                  <a:pt x="11036819" y="2190750"/>
                </a:cubicBezTo>
                <a:cubicBezTo>
                  <a:pt x="11074919" y="2190750"/>
                  <a:pt x="11125719" y="2159000"/>
                  <a:pt x="11170169" y="2127250"/>
                </a:cubicBezTo>
                <a:cubicBezTo>
                  <a:pt x="11170169" y="2146300"/>
                  <a:pt x="11176519" y="2171700"/>
                  <a:pt x="11176519" y="2184400"/>
                </a:cubicBezTo>
                <a:cubicBezTo>
                  <a:pt x="11176519" y="2241550"/>
                  <a:pt x="11106669" y="2235200"/>
                  <a:pt x="11081269" y="2298700"/>
                </a:cubicBezTo>
                <a:cubicBezTo>
                  <a:pt x="11100319" y="2317750"/>
                  <a:pt x="11113019" y="2311400"/>
                  <a:pt x="11144769" y="2330450"/>
                </a:cubicBezTo>
                <a:cubicBezTo>
                  <a:pt x="11157469" y="2336800"/>
                  <a:pt x="11201919" y="2419350"/>
                  <a:pt x="11201919" y="2425700"/>
                </a:cubicBezTo>
                <a:cubicBezTo>
                  <a:pt x="11201919" y="2444750"/>
                  <a:pt x="11189219" y="2457450"/>
                  <a:pt x="11182869" y="2463800"/>
                </a:cubicBezTo>
                <a:cubicBezTo>
                  <a:pt x="11182869" y="2413000"/>
                  <a:pt x="11157469" y="2400300"/>
                  <a:pt x="11132069" y="2400300"/>
                </a:cubicBezTo>
                <a:cubicBezTo>
                  <a:pt x="11081269" y="2400300"/>
                  <a:pt x="11043169" y="2413000"/>
                  <a:pt x="11043169" y="2457450"/>
                </a:cubicBezTo>
                <a:cubicBezTo>
                  <a:pt x="11043169" y="2476500"/>
                  <a:pt x="11081269" y="2514600"/>
                  <a:pt x="11081269" y="2552700"/>
                </a:cubicBezTo>
                <a:cubicBezTo>
                  <a:pt x="11081269" y="2546350"/>
                  <a:pt x="11074919" y="2533650"/>
                  <a:pt x="11068569" y="2520950"/>
                </a:cubicBezTo>
                <a:cubicBezTo>
                  <a:pt x="11055869" y="2527300"/>
                  <a:pt x="11043169" y="2546350"/>
                  <a:pt x="11043169" y="2565400"/>
                </a:cubicBezTo>
                <a:cubicBezTo>
                  <a:pt x="11043169" y="2578100"/>
                  <a:pt x="11049519" y="2597150"/>
                  <a:pt x="11068569" y="2597150"/>
                </a:cubicBezTo>
                <a:cubicBezTo>
                  <a:pt x="11081269" y="2597150"/>
                  <a:pt x="11081269" y="2590800"/>
                  <a:pt x="11087619" y="2584450"/>
                </a:cubicBezTo>
                <a:cubicBezTo>
                  <a:pt x="11093969" y="2590800"/>
                  <a:pt x="11100319" y="2603500"/>
                  <a:pt x="11113019" y="2616200"/>
                </a:cubicBezTo>
                <a:lnTo>
                  <a:pt x="11151119" y="2616200"/>
                </a:lnTo>
                <a:lnTo>
                  <a:pt x="11163819" y="2603500"/>
                </a:lnTo>
                <a:cubicBezTo>
                  <a:pt x="11138419" y="2578100"/>
                  <a:pt x="11125719" y="2603500"/>
                  <a:pt x="11106669" y="2552700"/>
                </a:cubicBezTo>
                <a:lnTo>
                  <a:pt x="11125719" y="2552700"/>
                </a:lnTo>
                <a:cubicBezTo>
                  <a:pt x="11157469" y="2559050"/>
                  <a:pt x="11189219" y="2571750"/>
                  <a:pt x="11220969" y="2584450"/>
                </a:cubicBezTo>
                <a:cubicBezTo>
                  <a:pt x="11227319" y="2590800"/>
                  <a:pt x="11220969" y="2603500"/>
                  <a:pt x="11233669" y="2609850"/>
                </a:cubicBezTo>
                <a:cubicBezTo>
                  <a:pt x="11265419" y="2622550"/>
                  <a:pt x="11341619" y="2597150"/>
                  <a:pt x="11360669" y="2660650"/>
                </a:cubicBezTo>
                <a:cubicBezTo>
                  <a:pt x="11386069" y="2654300"/>
                  <a:pt x="11411469" y="2654300"/>
                  <a:pt x="11443219" y="2654300"/>
                </a:cubicBezTo>
                <a:lnTo>
                  <a:pt x="11443219" y="2609850"/>
                </a:lnTo>
                <a:cubicBezTo>
                  <a:pt x="11436869" y="2603500"/>
                  <a:pt x="11424169" y="2597150"/>
                  <a:pt x="11417819" y="2590800"/>
                </a:cubicBezTo>
                <a:cubicBezTo>
                  <a:pt x="11405119" y="2597150"/>
                  <a:pt x="11417819" y="2616200"/>
                  <a:pt x="11398769" y="2616200"/>
                </a:cubicBezTo>
                <a:cubicBezTo>
                  <a:pt x="11386069" y="2616200"/>
                  <a:pt x="11341619" y="2590800"/>
                  <a:pt x="11309869" y="2584450"/>
                </a:cubicBezTo>
                <a:cubicBezTo>
                  <a:pt x="11328919" y="2571750"/>
                  <a:pt x="11354319" y="2559050"/>
                  <a:pt x="11354319" y="2540000"/>
                </a:cubicBezTo>
                <a:cubicBezTo>
                  <a:pt x="11354319" y="2527300"/>
                  <a:pt x="11335269" y="2501900"/>
                  <a:pt x="11328919" y="2470150"/>
                </a:cubicBezTo>
                <a:cubicBezTo>
                  <a:pt x="11360669" y="2476500"/>
                  <a:pt x="11347969" y="2432050"/>
                  <a:pt x="11386069" y="2425700"/>
                </a:cubicBezTo>
                <a:cubicBezTo>
                  <a:pt x="11373369" y="2451100"/>
                  <a:pt x="11367019" y="2482850"/>
                  <a:pt x="11367019" y="2495550"/>
                </a:cubicBezTo>
                <a:cubicBezTo>
                  <a:pt x="11367019" y="2533650"/>
                  <a:pt x="11379719" y="2559050"/>
                  <a:pt x="11424169" y="2559050"/>
                </a:cubicBezTo>
                <a:cubicBezTo>
                  <a:pt x="11436869" y="2559050"/>
                  <a:pt x="11455919" y="2552700"/>
                  <a:pt x="11468619" y="2546350"/>
                </a:cubicBezTo>
                <a:cubicBezTo>
                  <a:pt x="11462269" y="2565400"/>
                  <a:pt x="11455919" y="2590800"/>
                  <a:pt x="11455919" y="2609850"/>
                </a:cubicBezTo>
                <a:cubicBezTo>
                  <a:pt x="11455919" y="2622550"/>
                  <a:pt x="11449569" y="2628900"/>
                  <a:pt x="11455919" y="2641600"/>
                </a:cubicBezTo>
                <a:cubicBezTo>
                  <a:pt x="11481319" y="2667000"/>
                  <a:pt x="11519419" y="2698750"/>
                  <a:pt x="11544819" y="2730500"/>
                </a:cubicBezTo>
                <a:cubicBezTo>
                  <a:pt x="11551169" y="2724150"/>
                  <a:pt x="11551169" y="2730500"/>
                  <a:pt x="11551169" y="2711450"/>
                </a:cubicBezTo>
                <a:cubicBezTo>
                  <a:pt x="11551169" y="2698750"/>
                  <a:pt x="11544819" y="2692400"/>
                  <a:pt x="11538469" y="2667000"/>
                </a:cubicBezTo>
                <a:cubicBezTo>
                  <a:pt x="11557519" y="2679700"/>
                  <a:pt x="11557519" y="2749550"/>
                  <a:pt x="11614669" y="2749550"/>
                </a:cubicBezTo>
                <a:cubicBezTo>
                  <a:pt x="11627369" y="2730500"/>
                  <a:pt x="11614669" y="2717800"/>
                  <a:pt x="11633719" y="2698750"/>
                </a:cubicBezTo>
                <a:cubicBezTo>
                  <a:pt x="11633719" y="2705100"/>
                  <a:pt x="11633719" y="2717800"/>
                  <a:pt x="11646419" y="2730500"/>
                </a:cubicBezTo>
                <a:cubicBezTo>
                  <a:pt x="11659119" y="2698750"/>
                  <a:pt x="11678169" y="2660650"/>
                  <a:pt x="11703569" y="2622550"/>
                </a:cubicBezTo>
                <a:lnTo>
                  <a:pt x="11703569" y="2603500"/>
                </a:lnTo>
                <a:cubicBezTo>
                  <a:pt x="11697219" y="2597150"/>
                  <a:pt x="11703569" y="2597150"/>
                  <a:pt x="11684519" y="2597150"/>
                </a:cubicBezTo>
                <a:cubicBezTo>
                  <a:pt x="11671819" y="2597150"/>
                  <a:pt x="11621019" y="2622550"/>
                  <a:pt x="11589269" y="2628900"/>
                </a:cubicBezTo>
                <a:cubicBezTo>
                  <a:pt x="11608319" y="2616200"/>
                  <a:pt x="11640069" y="2609850"/>
                  <a:pt x="11665469" y="2590800"/>
                </a:cubicBezTo>
                <a:cubicBezTo>
                  <a:pt x="11684519" y="2571750"/>
                  <a:pt x="11671819" y="2527300"/>
                  <a:pt x="11678169" y="2501900"/>
                </a:cubicBezTo>
                <a:cubicBezTo>
                  <a:pt x="11703569" y="2489200"/>
                  <a:pt x="11722619" y="2463800"/>
                  <a:pt x="11722619" y="2451100"/>
                </a:cubicBezTo>
                <a:cubicBezTo>
                  <a:pt x="11722619" y="2419350"/>
                  <a:pt x="11671819" y="2432050"/>
                  <a:pt x="11665469" y="2432050"/>
                </a:cubicBezTo>
                <a:cubicBezTo>
                  <a:pt x="11690869" y="2374900"/>
                  <a:pt x="11582919" y="2324100"/>
                  <a:pt x="11544819" y="2330450"/>
                </a:cubicBezTo>
                <a:cubicBezTo>
                  <a:pt x="11538469" y="2336800"/>
                  <a:pt x="11532119" y="2330450"/>
                  <a:pt x="11532119" y="2349500"/>
                </a:cubicBezTo>
                <a:cubicBezTo>
                  <a:pt x="11532119" y="2362200"/>
                  <a:pt x="11538469" y="2374900"/>
                  <a:pt x="11544819" y="2400300"/>
                </a:cubicBezTo>
                <a:lnTo>
                  <a:pt x="11519419" y="2400300"/>
                </a:lnTo>
                <a:cubicBezTo>
                  <a:pt x="11519419" y="2400300"/>
                  <a:pt x="11513069" y="2400300"/>
                  <a:pt x="11513069" y="2387600"/>
                </a:cubicBezTo>
                <a:cubicBezTo>
                  <a:pt x="11513069" y="2368550"/>
                  <a:pt x="11525769" y="2374900"/>
                  <a:pt x="11525769" y="2355850"/>
                </a:cubicBezTo>
                <a:cubicBezTo>
                  <a:pt x="11525769" y="2324100"/>
                  <a:pt x="11430519" y="2330450"/>
                  <a:pt x="11430519" y="2330450"/>
                </a:cubicBezTo>
                <a:cubicBezTo>
                  <a:pt x="11430519" y="2324100"/>
                  <a:pt x="11430519" y="2305050"/>
                  <a:pt x="11424169" y="2298700"/>
                </a:cubicBezTo>
                <a:cubicBezTo>
                  <a:pt x="11430519" y="2298700"/>
                  <a:pt x="11424169" y="2311400"/>
                  <a:pt x="11443219" y="2311400"/>
                </a:cubicBezTo>
                <a:cubicBezTo>
                  <a:pt x="11455919" y="2311400"/>
                  <a:pt x="11436869" y="2292350"/>
                  <a:pt x="11455919" y="2292350"/>
                </a:cubicBezTo>
                <a:cubicBezTo>
                  <a:pt x="11468619" y="2292350"/>
                  <a:pt x="11468619" y="2305050"/>
                  <a:pt x="11474969" y="2305050"/>
                </a:cubicBezTo>
                <a:cubicBezTo>
                  <a:pt x="11494019" y="2266950"/>
                  <a:pt x="11487669" y="2266950"/>
                  <a:pt x="11513069" y="2266950"/>
                </a:cubicBezTo>
                <a:cubicBezTo>
                  <a:pt x="11551169" y="2266950"/>
                  <a:pt x="11678169" y="2374900"/>
                  <a:pt x="11697219" y="2406650"/>
                </a:cubicBezTo>
                <a:cubicBezTo>
                  <a:pt x="11703569" y="2393950"/>
                  <a:pt x="11716269" y="2387600"/>
                  <a:pt x="11728969" y="2374900"/>
                </a:cubicBezTo>
                <a:lnTo>
                  <a:pt x="11728969" y="2355850"/>
                </a:lnTo>
                <a:cubicBezTo>
                  <a:pt x="11728969" y="2336800"/>
                  <a:pt x="11709919" y="2349500"/>
                  <a:pt x="11697219" y="2349500"/>
                </a:cubicBezTo>
                <a:cubicBezTo>
                  <a:pt x="11678169" y="2330450"/>
                  <a:pt x="11659119" y="2298700"/>
                  <a:pt x="11646419" y="2279650"/>
                </a:cubicBezTo>
                <a:cubicBezTo>
                  <a:pt x="11652769" y="2286000"/>
                  <a:pt x="11671819" y="2286000"/>
                  <a:pt x="11671819" y="2286000"/>
                </a:cubicBezTo>
                <a:cubicBezTo>
                  <a:pt x="11671819" y="2286000"/>
                  <a:pt x="11665469" y="2279650"/>
                  <a:pt x="11665469" y="2298700"/>
                </a:cubicBezTo>
                <a:cubicBezTo>
                  <a:pt x="11665469" y="2324100"/>
                  <a:pt x="11767069" y="2336800"/>
                  <a:pt x="11767069" y="2413000"/>
                </a:cubicBezTo>
                <a:cubicBezTo>
                  <a:pt x="11767069" y="2470150"/>
                  <a:pt x="11697219" y="2495550"/>
                  <a:pt x="11697219" y="2533650"/>
                </a:cubicBezTo>
                <a:cubicBezTo>
                  <a:pt x="11697219" y="2622550"/>
                  <a:pt x="11754369" y="2647950"/>
                  <a:pt x="11830569" y="2647950"/>
                </a:cubicBezTo>
                <a:cubicBezTo>
                  <a:pt x="11843269" y="2647950"/>
                  <a:pt x="11887719" y="2641600"/>
                  <a:pt x="11919469" y="2635250"/>
                </a:cubicBezTo>
                <a:cubicBezTo>
                  <a:pt x="11919469" y="2641600"/>
                  <a:pt x="11919469" y="2647950"/>
                  <a:pt x="11925819" y="2654300"/>
                </a:cubicBezTo>
                <a:cubicBezTo>
                  <a:pt x="11894069" y="2673350"/>
                  <a:pt x="11849619" y="2711450"/>
                  <a:pt x="11805169" y="2755900"/>
                </a:cubicBezTo>
                <a:cubicBezTo>
                  <a:pt x="11830569" y="2768600"/>
                  <a:pt x="11855969" y="2774950"/>
                  <a:pt x="11881369" y="2781300"/>
                </a:cubicBezTo>
                <a:cubicBezTo>
                  <a:pt x="11786119" y="2755900"/>
                  <a:pt x="11760719" y="2781300"/>
                  <a:pt x="11760719" y="2857500"/>
                </a:cubicBezTo>
                <a:cubicBezTo>
                  <a:pt x="11760719" y="2889250"/>
                  <a:pt x="11779769" y="2895600"/>
                  <a:pt x="11798819" y="2895600"/>
                </a:cubicBezTo>
                <a:cubicBezTo>
                  <a:pt x="11811519" y="2895600"/>
                  <a:pt x="11824219" y="2882900"/>
                  <a:pt x="11843269" y="2882900"/>
                </a:cubicBezTo>
                <a:cubicBezTo>
                  <a:pt x="11843269" y="2882900"/>
                  <a:pt x="11862319" y="2901950"/>
                  <a:pt x="11906769" y="2921000"/>
                </a:cubicBezTo>
                <a:cubicBezTo>
                  <a:pt x="11913119" y="2927350"/>
                  <a:pt x="11913119" y="2940050"/>
                  <a:pt x="11925819" y="2952750"/>
                </a:cubicBezTo>
                <a:cubicBezTo>
                  <a:pt x="11932169" y="2933700"/>
                  <a:pt x="11938519" y="2901950"/>
                  <a:pt x="11951219" y="2889250"/>
                </a:cubicBezTo>
                <a:cubicBezTo>
                  <a:pt x="11970269" y="2870200"/>
                  <a:pt x="12002019" y="2863850"/>
                  <a:pt x="12027419" y="2838450"/>
                </a:cubicBezTo>
                <a:lnTo>
                  <a:pt x="12027419" y="2952750"/>
                </a:lnTo>
                <a:lnTo>
                  <a:pt x="11551169" y="2952750"/>
                </a:lnTo>
                <a:cubicBezTo>
                  <a:pt x="11487669" y="2940050"/>
                  <a:pt x="11411469" y="2927350"/>
                  <a:pt x="11354319" y="2914650"/>
                </a:cubicBezTo>
                <a:cubicBezTo>
                  <a:pt x="11328919" y="2908300"/>
                  <a:pt x="11309869" y="2889250"/>
                  <a:pt x="11290819" y="2889250"/>
                </a:cubicBezTo>
                <a:cubicBezTo>
                  <a:pt x="11278119" y="2889250"/>
                  <a:pt x="11271769" y="2901950"/>
                  <a:pt x="11252719" y="2901950"/>
                </a:cubicBezTo>
                <a:cubicBezTo>
                  <a:pt x="11240019" y="2901950"/>
                  <a:pt x="11195569" y="2882900"/>
                  <a:pt x="11170169" y="2876550"/>
                </a:cubicBezTo>
                <a:cubicBezTo>
                  <a:pt x="11170169" y="2876550"/>
                  <a:pt x="11144769" y="2876550"/>
                  <a:pt x="11138419" y="2882900"/>
                </a:cubicBezTo>
                <a:cubicBezTo>
                  <a:pt x="11144769" y="2908300"/>
                  <a:pt x="11151119" y="2933700"/>
                  <a:pt x="11151119" y="2952750"/>
                </a:cubicBezTo>
                <a:cubicBezTo>
                  <a:pt x="11119369" y="2895600"/>
                  <a:pt x="11132069" y="2857500"/>
                  <a:pt x="11068569" y="2857500"/>
                </a:cubicBezTo>
                <a:cubicBezTo>
                  <a:pt x="11011419" y="2857500"/>
                  <a:pt x="11011419" y="2927350"/>
                  <a:pt x="10973319" y="2952750"/>
                </a:cubicBezTo>
                <a:cubicBezTo>
                  <a:pt x="10979669" y="2921000"/>
                  <a:pt x="11055869" y="2825750"/>
                  <a:pt x="11081269" y="2825750"/>
                </a:cubicBezTo>
                <a:cubicBezTo>
                  <a:pt x="11093969" y="2825750"/>
                  <a:pt x="11081269" y="2838450"/>
                  <a:pt x="11093969" y="2838450"/>
                </a:cubicBezTo>
                <a:cubicBezTo>
                  <a:pt x="11132069" y="2838450"/>
                  <a:pt x="11157469" y="2755900"/>
                  <a:pt x="11157469" y="2755900"/>
                </a:cubicBezTo>
                <a:cubicBezTo>
                  <a:pt x="11157469" y="2743200"/>
                  <a:pt x="11138419" y="2743200"/>
                  <a:pt x="11132069" y="2736850"/>
                </a:cubicBezTo>
                <a:cubicBezTo>
                  <a:pt x="11113019" y="2711450"/>
                  <a:pt x="11087619" y="2673350"/>
                  <a:pt x="11055869" y="2647950"/>
                </a:cubicBezTo>
                <a:cubicBezTo>
                  <a:pt x="11043169" y="2635250"/>
                  <a:pt x="11017769" y="2635250"/>
                  <a:pt x="11005069" y="2622550"/>
                </a:cubicBezTo>
                <a:cubicBezTo>
                  <a:pt x="10973319" y="2590800"/>
                  <a:pt x="10966969" y="2559050"/>
                  <a:pt x="10973319" y="2527300"/>
                </a:cubicBezTo>
                <a:lnTo>
                  <a:pt x="10935219" y="2527300"/>
                </a:lnTo>
                <a:cubicBezTo>
                  <a:pt x="10922519" y="2540000"/>
                  <a:pt x="10903469" y="2552700"/>
                  <a:pt x="10890769" y="2559050"/>
                </a:cubicBezTo>
                <a:cubicBezTo>
                  <a:pt x="10903469" y="2540000"/>
                  <a:pt x="10916169" y="2514600"/>
                  <a:pt x="10922519" y="2489200"/>
                </a:cubicBezTo>
                <a:cubicBezTo>
                  <a:pt x="10947919" y="2508250"/>
                  <a:pt x="10986019" y="2520950"/>
                  <a:pt x="11005069" y="2520950"/>
                </a:cubicBezTo>
                <a:cubicBezTo>
                  <a:pt x="11017769" y="2520950"/>
                  <a:pt x="11043169" y="2476500"/>
                  <a:pt x="11043169" y="2457450"/>
                </a:cubicBezTo>
                <a:cubicBezTo>
                  <a:pt x="11043169" y="2444750"/>
                  <a:pt x="11011419" y="2425700"/>
                  <a:pt x="10998719" y="2406650"/>
                </a:cubicBezTo>
                <a:cubicBezTo>
                  <a:pt x="11030469" y="2438400"/>
                  <a:pt x="11043169" y="2432050"/>
                  <a:pt x="11043169" y="2413000"/>
                </a:cubicBezTo>
                <a:cubicBezTo>
                  <a:pt x="11043169" y="2400300"/>
                  <a:pt x="11030469" y="2393950"/>
                  <a:pt x="11030469" y="2374900"/>
                </a:cubicBezTo>
                <a:cubicBezTo>
                  <a:pt x="11030469" y="2362200"/>
                  <a:pt x="11055869" y="2305050"/>
                  <a:pt x="11074919" y="2260600"/>
                </a:cubicBezTo>
                <a:lnTo>
                  <a:pt x="11043169" y="2260600"/>
                </a:lnTo>
                <a:cubicBezTo>
                  <a:pt x="11062219" y="2254250"/>
                  <a:pt x="11087619" y="2241550"/>
                  <a:pt x="11106669" y="2222500"/>
                </a:cubicBezTo>
                <a:cubicBezTo>
                  <a:pt x="11081269" y="2203450"/>
                  <a:pt x="11005069" y="2197100"/>
                  <a:pt x="10998719" y="2146300"/>
                </a:cubicBezTo>
                <a:cubicBezTo>
                  <a:pt x="10954269" y="2190750"/>
                  <a:pt x="10947919" y="2235200"/>
                  <a:pt x="10935219" y="2279650"/>
                </a:cubicBezTo>
                <a:cubicBezTo>
                  <a:pt x="10928869" y="2266950"/>
                  <a:pt x="10935219" y="2241550"/>
                  <a:pt x="10916169" y="2241550"/>
                </a:cubicBezTo>
                <a:cubicBezTo>
                  <a:pt x="10903469" y="2241550"/>
                  <a:pt x="10878069" y="2266950"/>
                  <a:pt x="10859019" y="2273300"/>
                </a:cubicBezTo>
                <a:cubicBezTo>
                  <a:pt x="10859019" y="2266950"/>
                  <a:pt x="10859019" y="2260600"/>
                  <a:pt x="10852669" y="2254250"/>
                </a:cubicBezTo>
                <a:cubicBezTo>
                  <a:pt x="10878069" y="2247900"/>
                  <a:pt x="10954269" y="2190750"/>
                  <a:pt x="10966969" y="2165350"/>
                </a:cubicBezTo>
                <a:cubicBezTo>
                  <a:pt x="10986019" y="2127250"/>
                  <a:pt x="10986019" y="2095500"/>
                  <a:pt x="11024119" y="2076450"/>
                </a:cubicBezTo>
                <a:cubicBezTo>
                  <a:pt x="11017769" y="2089150"/>
                  <a:pt x="11005069" y="2101850"/>
                  <a:pt x="11005069" y="2120900"/>
                </a:cubicBezTo>
                <a:close/>
                <a:moveTo>
                  <a:pt x="10770119" y="2089150"/>
                </a:moveTo>
                <a:cubicBezTo>
                  <a:pt x="10763769" y="2095500"/>
                  <a:pt x="10751069" y="2101850"/>
                  <a:pt x="10744719" y="2101850"/>
                </a:cubicBezTo>
                <a:cubicBezTo>
                  <a:pt x="10744719" y="2101850"/>
                  <a:pt x="10738369" y="2095500"/>
                  <a:pt x="10732019" y="2095500"/>
                </a:cubicBezTo>
                <a:lnTo>
                  <a:pt x="10732019" y="2076450"/>
                </a:lnTo>
                <a:cubicBezTo>
                  <a:pt x="10744719" y="2082800"/>
                  <a:pt x="10757419" y="2089150"/>
                  <a:pt x="10770119" y="2089150"/>
                </a:cubicBezTo>
                <a:close/>
                <a:moveTo>
                  <a:pt x="8979419" y="2101850"/>
                </a:moveTo>
                <a:lnTo>
                  <a:pt x="8947669" y="2101850"/>
                </a:lnTo>
                <a:cubicBezTo>
                  <a:pt x="8954019" y="2089150"/>
                  <a:pt x="8966719" y="2076450"/>
                  <a:pt x="8979419" y="2076450"/>
                </a:cubicBezTo>
                <a:lnTo>
                  <a:pt x="8979419" y="2101850"/>
                </a:lnTo>
                <a:close/>
                <a:moveTo>
                  <a:pt x="7379219" y="2101850"/>
                </a:moveTo>
                <a:cubicBezTo>
                  <a:pt x="7360169" y="2095500"/>
                  <a:pt x="7334769" y="2089150"/>
                  <a:pt x="7315719" y="2089150"/>
                </a:cubicBezTo>
                <a:cubicBezTo>
                  <a:pt x="7303019" y="2089150"/>
                  <a:pt x="7290319" y="2095500"/>
                  <a:pt x="7264919" y="2101850"/>
                </a:cubicBezTo>
                <a:cubicBezTo>
                  <a:pt x="7271269" y="2070100"/>
                  <a:pt x="7296669" y="2076450"/>
                  <a:pt x="7315719" y="2076450"/>
                </a:cubicBezTo>
                <a:cubicBezTo>
                  <a:pt x="7328419" y="2076450"/>
                  <a:pt x="7360169" y="2089150"/>
                  <a:pt x="7379219" y="2101850"/>
                </a:cubicBezTo>
                <a:close/>
                <a:moveTo>
                  <a:pt x="2229369" y="2114550"/>
                </a:moveTo>
                <a:cubicBezTo>
                  <a:pt x="2223019" y="2108200"/>
                  <a:pt x="2216669" y="2095500"/>
                  <a:pt x="2229369" y="2076450"/>
                </a:cubicBezTo>
                <a:lnTo>
                  <a:pt x="2229369" y="2114550"/>
                </a:lnTo>
                <a:close/>
                <a:moveTo>
                  <a:pt x="165618" y="2127250"/>
                </a:moveTo>
                <a:cubicBezTo>
                  <a:pt x="165618" y="2108200"/>
                  <a:pt x="191018" y="2082800"/>
                  <a:pt x="210068" y="2076450"/>
                </a:cubicBezTo>
                <a:cubicBezTo>
                  <a:pt x="203718" y="2095500"/>
                  <a:pt x="178318" y="2120900"/>
                  <a:pt x="165618" y="2127250"/>
                </a:cubicBezTo>
                <a:close/>
                <a:moveTo>
                  <a:pt x="4731268" y="2216150"/>
                </a:moveTo>
                <a:cubicBezTo>
                  <a:pt x="4686818" y="2178050"/>
                  <a:pt x="4661418" y="2127250"/>
                  <a:pt x="4610618" y="2076450"/>
                </a:cubicBezTo>
                <a:cubicBezTo>
                  <a:pt x="4680468" y="2095500"/>
                  <a:pt x="4743968" y="2203450"/>
                  <a:pt x="4801118" y="2254250"/>
                </a:cubicBezTo>
                <a:cubicBezTo>
                  <a:pt x="4782068" y="2241550"/>
                  <a:pt x="4750318" y="2235200"/>
                  <a:pt x="4731268" y="2216150"/>
                </a:cubicBezTo>
                <a:close/>
                <a:moveTo>
                  <a:pt x="9455669" y="2089150"/>
                </a:moveTo>
                <a:lnTo>
                  <a:pt x="9455669" y="2063750"/>
                </a:lnTo>
                <a:lnTo>
                  <a:pt x="9468369" y="2070100"/>
                </a:lnTo>
                <a:cubicBezTo>
                  <a:pt x="9474719" y="2076450"/>
                  <a:pt x="9468369" y="2089150"/>
                  <a:pt x="9468369" y="2101850"/>
                </a:cubicBezTo>
                <a:cubicBezTo>
                  <a:pt x="9462019" y="2101850"/>
                  <a:pt x="9455669" y="2108200"/>
                  <a:pt x="9455669" y="2089150"/>
                </a:cubicBezTo>
                <a:close/>
                <a:moveTo>
                  <a:pt x="6452118" y="2063750"/>
                </a:moveTo>
                <a:lnTo>
                  <a:pt x="6452118" y="2082800"/>
                </a:lnTo>
                <a:cubicBezTo>
                  <a:pt x="6445768" y="2082800"/>
                  <a:pt x="6445768" y="2089150"/>
                  <a:pt x="6426718" y="2089150"/>
                </a:cubicBezTo>
                <a:cubicBezTo>
                  <a:pt x="6414018" y="2089150"/>
                  <a:pt x="6394968" y="2070100"/>
                  <a:pt x="6375918" y="2063750"/>
                </a:cubicBezTo>
                <a:lnTo>
                  <a:pt x="6363218" y="2076450"/>
                </a:lnTo>
                <a:cubicBezTo>
                  <a:pt x="6369568" y="2089150"/>
                  <a:pt x="6388618" y="2089150"/>
                  <a:pt x="6401318" y="2095500"/>
                </a:cubicBezTo>
                <a:cubicBezTo>
                  <a:pt x="6382268" y="2101850"/>
                  <a:pt x="6356868" y="2101850"/>
                  <a:pt x="6337818" y="2095500"/>
                </a:cubicBezTo>
                <a:cubicBezTo>
                  <a:pt x="6337818" y="2089150"/>
                  <a:pt x="6337818" y="2082800"/>
                  <a:pt x="6331468" y="2076450"/>
                </a:cubicBezTo>
                <a:cubicBezTo>
                  <a:pt x="6337818" y="2070100"/>
                  <a:pt x="6350518" y="2070100"/>
                  <a:pt x="6356868" y="2063750"/>
                </a:cubicBezTo>
                <a:lnTo>
                  <a:pt x="6452118" y="2063750"/>
                </a:lnTo>
                <a:close/>
                <a:moveTo>
                  <a:pt x="4407418" y="2101850"/>
                </a:moveTo>
                <a:lnTo>
                  <a:pt x="4388368" y="2101850"/>
                </a:lnTo>
                <a:cubicBezTo>
                  <a:pt x="4401068" y="2089150"/>
                  <a:pt x="4426468" y="2063750"/>
                  <a:pt x="4464568" y="2070100"/>
                </a:cubicBezTo>
                <a:cubicBezTo>
                  <a:pt x="4451868" y="2076450"/>
                  <a:pt x="4426468" y="2095500"/>
                  <a:pt x="4407418" y="2101850"/>
                </a:cubicBezTo>
                <a:close/>
                <a:moveTo>
                  <a:pt x="1848368" y="2095500"/>
                </a:moveTo>
                <a:lnTo>
                  <a:pt x="1835668" y="2089150"/>
                </a:lnTo>
                <a:cubicBezTo>
                  <a:pt x="1835668" y="2082800"/>
                  <a:pt x="1842018" y="2070100"/>
                  <a:pt x="1848368" y="2063750"/>
                </a:cubicBezTo>
                <a:lnTo>
                  <a:pt x="1848368" y="2095500"/>
                </a:lnTo>
                <a:close/>
                <a:moveTo>
                  <a:pt x="6153668" y="2057400"/>
                </a:moveTo>
                <a:cubicBezTo>
                  <a:pt x="6147318" y="2057400"/>
                  <a:pt x="6134618" y="2063750"/>
                  <a:pt x="6121918" y="2057400"/>
                </a:cubicBezTo>
                <a:lnTo>
                  <a:pt x="6153668" y="2057400"/>
                </a:lnTo>
                <a:close/>
                <a:moveTo>
                  <a:pt x="5105918" y="2057400"/>
                </a:moveTo>
                <a:lnTo>
                  <a:pt x="5105918" y="2101850"/>
                </a:lnTo>
                <a:lnTo>
                  <a:pt x="5423418" y="2101850"/>
                </a:lnTo>
                <a:cubicBezTo>
                  <a:pt x="5436118" y="2159000"/>
                  <a:pt x="5417068" y="2235200"/>
                  <a:pt x="5461518" y="2286000"/>
                </a:cubicBezTo>
                <a:cubicBezTo>
                  <a:pt x="5436118" y="2273300"/>
                  <a:pt x="5423418" y="2260600"/>
                  <a:pt x="5398018" y="2266950"/>
                </a:cubicBezTo>
                <a:cubicBezTo>
                  <a:pt x="5410718" y="2286000"/>
                  <a:pt x="5455168" y="2311400"/>
                  <a:pt x="5455168" y="2330450"/>
                </a:cubicBezTo>
                <a:cubicBezTo>
                  <a:pt x="5455168" y="2343150"/>
                  <a:pt x="5448818" y="2349500"/>
                  <a:pt x="5448818" y="2463800"/>
                </a:cubicBezTo>
                <a:cubicBezTo>
                  <a:pt x="5423418" y="2457450"/>
                  <a:pt x="5385318" y="2432050"/>
                  <a:pt x="5372618" y="2432050"/>
                </a:cubicBezTo>
                <a:cubicBezTo>
                  <a:pt x="5353568" y="2432050"/>
                  <a:pt x="5283718" y="2501900"/>
                  <a:pt x="5264668" y="2501900"/>
                </a:cubicBezTo>
                <a:cubicBezTo>
                  <a:pt x="5251968" y="2501900"/>
                  <a:pt x="5258318" y="2489200"/>
                  <a:pt x="5245618" y="2489200"/>
                </a:cubicBezTo>
                <a:cubicBezTo>
                  <a:pt x="5213868" y="2489200"/>
                  <a:pt x="5169418" y="2527300"/>
                  <a:pt x="5137668" y="2520950"/>
                </a:cubicBezTo>
                <a:cubicBezTo>
                  <a:pt x="5137668" y="2527300"/>
                  <a:pt x="5131318" y="2520950"/>
                  <a:pt x="5131318" y="2533650"/>
                </a:cubicBezTo>
                <a:cubicBezTo>
                  <a:pt x="5131318" y="2552700"/>
                  <a:pt x="5156718" y="2590800"/>
                  <a:pt x="5169418" y="2616200"/>
                </a:cubicBezTo>
                <a:cubicBezTo>
                  <a:pt x="5169418" y="2616200"/>
                  <a:pt x="5175768" y="2622550"/>
                  <a:pt x="5163068" y="2635250"/>
                </a:cubicBezTo>
                <a:cubicBezTo>
                  <a:pt x="5156718" y="2628900"/>
                  <a:pt x="5156718" y="2622550"/>
                  <a:pt x="5144018" y="2622550"/>
                </a:cubicBezTo>
                <a:cubicBezTo>
                  <a:pt x="5124968" y="2622550"/>
                  <a:pt x="5042418" y="2667000"/>
                  <a:pt x="5029718" y="2667000"/>
                </a:cubicBezTo>
                <a:cubicBezTo>
                  <a:pt x="5010668" y="2667000"/>
                  <a:pt x="4921768" y="2635250"/>
                  <a:pt x="4870968" y="2616200"/>
                </a:cubicBezTo>
                <a:cubicBezTo>
                  <a:pt x="4858268" y="2578100"/>
                  <a:pt x="4845568" y="2508250"/>
                  <a:pt x="4845568" y="2489200"/>
                </a:cubicBezTo>
                <a:lnTo>
                  <a:pt x="4845568" y="2463800"/>
                </a:lnTo>
                <a:cubicBezTo>
                  <a:pt x="4851918" y="2413000"/>
                  <a:pt x="4947168" y="2381250"/>
                  <a:pt x="4959868" y="2381250"/>
                </a:cubicBezTo>
                <a:cubicBezTo>
                  <a:pt x="4972568" y="2381250"/>
                  <a:pt x="5010668" y="2400300"/>
                  <a:pt x="5023368" y="2400300"/>
                </a:cubicBezTo>
                <a:cubicBezTo>
                  <a:pt x="5042418" y="2400300"/>
                  <a:pt x="5061468" y="2387600"/>
                  <a:pt x="5080518" y="2387600"/>
                </a:cubicBezTo>
                <a:cubicBezTo>
                  <a:pt x="5118618" y="2387600"/>
                  <a:pt x="5099568" y="2476500"/>
                  <a:pt x="5105918" y="2508250"/>
                </a:cubicBezTo>
                <a:cubicBezTo>
                  <a:pt x="5112268" y="2508250"/>
                  <a:pt x="5118618" y="2514600"/>
                  <a:pt x="5124968" y="2520950"/>
                </a:cubicBezTo>
                <a:cubicBezTo>
                  <a:pt x="5163068" y="2476500"/>
                  <a:pt x="5156718" y="2520950"/>
                  <a:pt x="5163068" y="2457450"/>
                </a:cubicBezTo>
                <a:cubicBezTo>
                  <a:pt x="5163068" y="2438400"/>
                  <a:pt x="5163068" y="2406650"/>
                  <a:pt x="5182118" y="2387600"/>
                </a:cubicBezTo>
                <a:cubicBezTo>
                  <a:pt x="5201168" y="2355850"/>
                  <a:pt x="5271018" y="2305050"/>
                  <a:pt x="5290068" y="2305050"/>
                </a:cubicBezTo>
                <a:cubicBezTo>
                  <a:pt x="5302768" y="2305050"/>
                  <a:pt x="5290068" y="2317750"/>
                  <a:pt x="5309118" y="2317750"/>
                </a:cubicBezTo>
                <a:cubicBezTo>
                  <a:pt x="5321818" y="2317750"/>
                  <a:pt x="5328168" y="2305050"/>
                  <a:pt x="5340868" y="2298700"/>
                </a:cubicBezTo>
                <a:cubicBezTo>
                  <a:pt x="5340868" y="2292350"/>
                  <a:pt x="5321818" y="2286000"/>
                  <a:pt x="5321818" y="2273300"/>
                </a:cubicBezTo>
                <a:cubicBezTo>
                  <a:pt x="5321818" y="2222500"/>
                  <a:pt x="5385318" y="2235200"/>
                  <a:pt x="5410718" y="2228850"/>
                </a:cubicBezTo>
                <a:cubicBezTo>
                  <a:pt x="5398018" y="2216150"/>
                  <a:pt x="5391668" y="2216150"/>
                  <a:pt x="5372618" y="2216150"/>
                </a:cubicBezTo>
                <a:cubicBezTo>
                  <a:pt x="5226568" y="2216150"/>
                  <a:pt x="5296418" y="2336800"/>
                  <a:pt x="5118618" y="2343150"/>
                </a:cubicBezTo>
                <a:cubicBezTo>
                  <a:pt x="5112268" y="2349500"/>
                  <a:pt x="5105918" y="2362200"/>
                  <a:pt x="5086868" y="2362200"/>
                </a:cubicBezTo>
                <a:lnTo>
                  <a:pt x="5048768" y="2362200"/>
                </a:lnTo>
                <a:cubicBezTo>
                  <a:pt x="5048768" y="2330450"/>
                  <a:pt x="5042418" y="2292350"/>
                  <a:pt x="5029718" y="2260600"/>
                </a:cubicBezTo>
                <a:cubicBezTo>
                  <a:pt x="4997968" y="2279650"/>
                  <a:pt x="4947168" y="2311400"/>
                  <a:pt x="4934468" y="2311400"/>
                </a:cubicBezTo>
                <a:cubicBezTo>
                  <a:pt x="4915418" y="2311400"/>
                  <a:pt x="4890018" y="2279650"/>
                  <a:pt x="4883668" y="2260600"/>
                </a:cubicBezTo>
                <a:cubicBezTo>
                  <a:pt x="4896368" y="2273300"/>
                  <a:pt x="4909068" y="2298700"/>
                  <a:pt x="4921768" y="2298700"/>
                </a:cubicBezTo>
                <a:cubicBezTo>
                  <a:pt x="4940818" y="2298700"/>
                  <a:pt x="5004318" y="2222500"/>
                  <a:pt x="5029718" y="2184400"/>
                </a:cubicBezTo>
                <a:lnTo>
                  <a:pt x="5029718" y="2159000"/>
                </a:lnTo>
                <a:cubicBezTo>
                  <a:pt x="5029718" y="2114550"/>
                  <a:pt x="5023368" y="2089150"/>
                  <a:pt x="4997968" y="2057400"/>
                </a:cubicBezTo>
                <a:cubicBezTo>
                  <a:pt x="5023368" y="2057400"/>
                  <a:pt x="5067818" y="2082800"/>
                  <a:pt x="5105918" y="2057400"/>
                </a:cubicBezTo>
                <a:close/>
                <a:moveTo>
                  <a:pt x="4534418" y="2063750"/>
                </a:moveTo>
                <a:lnTo>
                  <a:pt x="4496318" y="2063750"/>
                </a:lnTo>
                <a:cubicBezTo>
                  <a:pt x="4502668" y="2057400"/>
                  <a:pt x="4515368" y="2051050"/>
                  <a:pt x="4528068" y="2051050"/>
                </a:cubicBezTo>
                <a:cubicBezTo>
                  <a:pt x="4528068" y="2051050"/>
                  <a:pt x="4534418" y="2057400"/>
                  <a:pt x="4534418" y="2063750"/>
                </a:cubicBezTo>
                <a:close/>
                <a:moveTo>
                  <a:pt x="10274819" y="2082800"/>
                </a:moveTo>
                <a:cubicBezTo>
                  <a:pt x="10268469" y="2076450"/>
                  <a:pt x="10274819" y="2063750"/>
                  <a:pt x="10274819" y="2057400"/>
                </a:cubicBezTo>
                <a:cubicBezTo>
                  <a:pt x="10274819" y="2057400"/>
                  <a:pt x="10274819" y="2063750"/>
                  <a:pt x="10281169" y="2070100"/>
                </a:cubicBezTo>
                <a:cubicBezTo>
                  <a:pt x="10287519" y="2070100"/>
                  <a:pt x="10293869" y="2057400"/>
                  <a:pt x="10306569" y="2044700"/>
                </a:cubicBezTo>
                <a:cubicBezTo>
                  <a:pt x="10300219" y="2057400"/>
                  <a:pt x="10287519" y="2076450"/>
                  <a:pt x="10274819" y="2082800"/>
                </a:cubicBezTo>
                <a:close/>
                <a:moveTo>
                  <a:pt x="8128519" y="2082800"/>
                </a:moveTo>
                <a:cubicBezTo>
                  <a:pt x="8122169" y="2076450"/>
                  <a:pt x="8122169" y="2076450"/>
                  <a:pt x="8122169" y="2063750"/>
                </a:cubicBezTo>
                <a:cubicBezTo>
                  <a:pt x="8122169" y="2044700"/>
                  <a:pt x="8128519" y="2044700"/>
                  <a:pt x="8134869" y="2044700"/>
                </a:cubicBezTo>
                <a:lnTo>
                  <a:pt x="8128519" y="2082800"/>
                </a:lnTo>
                <a:close/>
                <a:moveTo>
                  <a:pt x="3410468" y="2051050"/>
                </a:moveTo>
                <a:cubicBezTo>
                  <a:pt x="3397768" y="2070100"/>
                  <a:pt x="3378718" y="2095500"/>
                  <a:pt x="3353318" y="2114550"/>
                </a:cubicBezTo>
                <a:lnTo>
                  <a:pt x="3334268" y="2114550"/>
                </a:lnTo>
                <a:cubicBezTo>
                  <a:pt x="3353318" y="2095500"/>
                  <a:pt x="3372368" y="2070100"/>
                  <a:pt x="3391418" y="2044700"/>
                </a:cubicBezTo>
                <a:cubicBezTo>
                  <a:pt x="3397768" y="2044700"/>
                  <a:pt x="3404118" y="2044700"/>
                  <a:pt x="3410468" y="2051050"/>
                </a:cubicBezTo>
                <a:close/>
                <a:moveTo>
                  <a:pt x="11182869" y="2095500"/>
                </a:moveTo>
                <a:cubicBezTo>
                  <a:pt x="11189219" y="2070100"/>
                  <a:pt x="11195569" y="2051050"/>
                  <a:pt x="11201919" y="2038350"/>
                </a:cubicBezTo>
                <a:cubicBezTo>
                  <a:pt x="11201919" y="2057400"/>
                  <a:pt x="11189219" y="2082800"/>
                  <a:pt x="11182869" y="2095500"/>
                </a:cubicBezTo>
                <a:close/>
                <a:moveTo>
                  <a:pt x="7195069" y="2070100"/>
                </a:moveTo>
                <a:cubicBezTo>
                  <a:pt x="7214119" y="2082800"/>
                  <a:pt x="7233169" y="2114550"/>
                  <a:pt x="7252219" y="2133600"/>
                </a:cubicBezTo>
                <a:cubicBezTo>
                  <a:pt x="7290319" y="2139950"/>
                  <a:pt x="7328419" y="2127250"/>
                  <a:pt x="7366519" y="2152650"/>
                </a:cubicBezTo>
                <a:cubicBezTo>
                  <a:pt x="7360169" y="2171700"/>
                  <a:pt x="7334769" y="2184400"/>
                  <a:pt x="7334769" y="2197100"/>
                </a:cubicBezTo>
                <a:cubicBezTo>
                  <a:pt x="7334769" y="2222500"/>
                  <a:pt x="7360169" y="2216150"/>
                  <a:pt x="7372869" y="2228850"/>
                </a:cubicBezTo>
                <a:cubicBezTo>
                  <a:pt x="7385569" y="2247900"/>
                  <a:pt x="7391919" y="2273300"/>
                  <a:pt x="7391919" y="2292350"/>
                </a:cubicBezTo>
                <a:cubicBezTo>
                  <a:pt x="7391919" y="2324100"/>
                  <a:pt x="7366519" y="2381250"/>
                  <a:pt x="7315719" y="2381250"/>
                </a:cubicBezTo>
                <a:cubicBezTo>
                  <a:pt x="7290319" y="2381250"/>
                  <a:pt x="7283969" y="2374900"/>
                  <a:pt x="7283969" y="2355850"/>
                </a:cubicBezTo>
                <a:cubicBezTo>
                  <a:pt x="7283969" y="2343150"/>
                  <a:pt x="7303019" y="2286000"/>
                  <a:pt x="7315719" y="2273300"/>
                </a:cubicBezTo>
                <a:cubicBezTo>
                  <a:pt x="7245869" y="2260600"/>
                  <a:pt x="7315719" y="2184400"/>
                  <a:pt x="7264919" y="2152650"/>
                </a:cubicBezTo>
                <a:cubicBezTo>
                  <a:pt x="7264919" y="2190750"/>
                  <a:pt x="7277619" y="2235200"/>
                  <a:pt x="7258569" y="2273300"/>
                </a:cubicBezTo>
                <a:cubicBezTo>
                  <a:pt x="7207769" y="2362200"/>
                  <a:pt x="7239519" y="2317750"/>
                  <a:pt x="7239519" y="2343150"/>
                </a:cubicBezTo>
                <a:cubicBezTo>
                  <a:pt x="7233169" y="2343150"/>
                  <a:pt x="7220469" y="2343150"/>
                  <a:pt x="7207769" y="2349500"/>
                </a:cubicBezTo>
                <a:cubicBezTo>
                  <a:pt x="7226819" y="2254250"/>
                  <a:pt x="7137919" y="2070100"/>
                  <a:pt x="7023619" y="2089150"/>
                </a:cubicBezTo>
                <a:cubicBezTo>
                  <a:pt x="7036319" y="2063750"/>
                  <a:pt x="7093469" y="2038350"/>
                  <a:pt x="7106169" y="2038350"/>
                </a:cubicBezTo>
                <a:cubicBezTo>
                  <a:pt x="7125219" y="2038350"/>
                  <a:pt x="7169669" y="2051050"/>
                  <a:pt x="7195069" y="2070100"/>
                </a:cubicBezTo>
                <a:close/>
                <a:moveTo>
                  <a:pt x="4197868" y="2044700"/>
                </a:moveTo>
                <a:cubicBezTo>
                  <a:pt x="4210568" y="2063750"/>
                  <a:pt x="4216918" y="2070100"/>
                  <a:pt x="4235968" y="2070100"/>
                </a:cubicBezTo>
                <a:cubicBezTo>
                  <a:pt x="4248668" y="2070100"/>
                  <a:pt x="4255018" y="2063750"/>
                  <a:pt x="4267718" y="2057400"/>
                </a:cubicBezTo>
                <a:cubicBezTo>
                  <a:pt x="4267718" y="2070100"/>
                  <a:pt x="4255018" y="2095500"/>
                  <a:pt x="4242318" y="2095500"/>
                </a:cubicBezTo>
                <a:cubicBezTo>
                  <a:pt x="4229618" y="2095500"/>
                  <a:pt x="4197868" y="2063750"/>
                  <a:pt x="4191518" y="2044700"/>
                </a:cubicBezTo>
                <a:cubicBezTo>
                  <a:pt x="4191518" y="2044700"/>
                  <a:pt x="4197868" y="2038350"/>
                  <a:pt x="4204218" y="2038350"/>
                </a:cubicBezTo>
                <a:lnTo>
                  <a:pt x="4197868" y="2044700"/>
                </a:lnTo>
                <a:close/>
                <a:moveTo>
                  <a:pt x="749818" y="2165350"/>
                </a:moveTo>
                <a:cubicBezTo>
                  <a:pt x="756168" y="2165350"/>
                  <a:pt x="749818" y="2171700"/>
                  <a:pt x="762518" y="2171700"/>
                </a:cubicBezTo>
                <a:cubicBezTo>
                  <a:pt x="781568" y="2171700"/>
                  <a:pt x="781568" y="2159000"/>
                  <a:pt x="781568" y="2152650"/>
                </a:cubicBezTo>
                <a:lnTo>
                  <a:pt x="806968" y="2152650"/>
                </a:lnTo>
                <a:cubicBezTo>
                  <a:pt x="813318" y="2159000"/>
                  <a:pt x="813318" y="2152650"/>
                  <a:pt x="813318" y="2171700"/>
                </a:cubicBezTo>
                <a:cubicBezTo>
                  <a:pt x="813318" y="2209800"/>
                  <a:pt x="762518" y="2241550"/>
                  <a:pt x="762518" y="2266950"/>
                </a:cubicBezTo>
                <a:cubicBezTo>
                  <a:pt x="762518" y="2286000"/>
                  <a:pt x="787918" y="2273300"/>
                  <a:pt x="781568" y="2324100"/>
                </a:cubicBezTo>
                <a:cubicBezTo>
                  <a:pt x="787918" y="2330450"/>
                  <a:pt x="800618" y="2324100"/>
                  <a:pt x="819668" y="2324100"/>
                </a:cubicBezTo>
                <a:lnTo>
                  <a:pt x="819668" y="2343150"/>
                </a:lnTo>
                <a:cubicBezTo>
                  <a:pt x="800618" y="2336800"/>
                  <a:pt x="768868" y="2343150"/>
                  <a:pt x="749818" y="2381250"/>
                </a:cubicBezTo>
                <a:cubicBezTo>
                  <a:pt x="749818" y="2387600"/>
                  <a:pt x="762518" y="2393950"/>
                  <a:pt x="775218" y="2400300"/>
                </a:cubicBezTo>
                <a:cubicBezTo>
                  <a:pt x="775218" y="2463800"/>
                  <a:pt x="743468" y="2451100"/>
                  <a:pt x="711718" y="2482850"/>
                </a:cubicBezTo>
                <a:cubicBezTo>
                  <a:pt x="718068" y="2489200"/>
                  <a:pt x="724418" y="2489200"/>
                  <a:pt x="724418" y="2501900"/>
                </a:cubicBezTo>
                <a:cubicBezTo>
                  <a:pt x="724418" y="2520950"/>
                  <a:pt x="711718" y="2527300"/>
                  <a:pt x="699018" y="2533650"/>
                </a:cubicBezTo>
                <a:cubicBezTo>
                  <a:pt x="699018" y="2527300"/>
                  <a:pt x="699018" y="2514600"/>
                  <a:pt x="705368" y="2514600"/>
                </a:cubicBezTo>
                <a:cubicBezTo>
                  <a:pt x="705368" y="2514600"/>
                  <a:pt x="705368" y="2508250"/>
                  <a:pt x="692668" y="2508250"/>
                </a:cubicBezTo>
                <a:cubicBezTo>
                  <a:pt x="673618" y="2508250"/>
                  <a:pt x="667268" y="2527300"/>
                  <a:pt x="654568" y="2527300"/>
                </a:cubicBezTo>
                <a:cubicBezTo>
                  <a:pt x="660918" y="2514600"/>
                  <a:pt x="673618" y="2501900"/>
                  <a:pt x="673618" y="2489200"/>
                </a:cubicBezTo>
                <a:cubicBezTo>
                  <a:pt x="673618" y="2457450"/>
                  <a:pt x="616468" y="2451100"/>
                  <a:pt x="610118" y="2451100"/>
                </a:cubicBezTo>
                <a:cubicBezTo>
                  <a:pt x="616468" y="2438400"/>
                  <a:pt x="622818" y="2425700"/>
                  <a:pt x="622818" y="2413000"/>
                </a:cubicBezTo>
                <a:cubicBezTo>
                  <a:pt x="616468" y="2406650"/>
                  <a:pt x="603768" y="2406650"/>
                  <a:pt x="597418" y="2400300"/>
                </a:cubicBezTo>
                <a:cubicBezTo>
                  <a:pt x="591068" y="2400300"/>
                  <a:pt x="591068" y="2387600"/>
                  <a:pt x="584718" y="2374900"/>
                </a:cubicBezTo>
                <a:cubicBezTo>
                  <a:pt x="540268" y="2330450"/>
                  <a:pt x="464068" y="2317750"/>
                  <a:pt x="464068" y="2330450"/>
                </a:cubicBezTo>
                <a:cubicBezTo>
                  <a:pt x="464068" y="2349500"/>
                  <a:pt x="489468" y="2381250"/>
                  <a:pt x="508518" y="2400300"/>
                </a:cubicBezTo>
                <a:cubicBezTo>
                  <a:pt x="489468" y="2419350"/>
                  <a:pt x="476768" y="2413000"/>
                  <a:pt x="470418" y="2432050"/>
                </a:cubicBezTo>
                <a:cubicBezTo>
                  <a:pt x="451368" y="2457450"/>
                  <a:pt x="445018" y="2501900"/>
                  <a:pt x="419618" y="2533650"/>
                </a:cubicBezTo>
                <a:cubicBezTo>
                  <a:pt x="425968" y="2527300"/>
                  <a:pt x="425968" y="2514600"/>
                  <a:pt x="438668" y="2501900"/>
                </a:cubicBezTo>
                <a:cubicBezTo>
                  <a:pt x="425968" y="2489200"/>
                  <a:pt x="413268" y="2482850"/>
                  <a:pt x="400568" y="2476500"/>
                </a:cubicBezTo>
                <a:cubicBezTo>
                  <a:pt x="400568" y="2470150"/>
                  <a:pt x="419618" y="2463800"/>
                  <a:pt x="419618" y="2444750"/>
                </a:cubicBezTo>
                <a:cubicBezTo>
                  <a:pt x="419618" y="2432050"/>
                  <a:pt x="387868" y="2387600"/>
                  <a:pt x="381518" y="2368550"/>
                </a:cubicBezTo>
                <a:cubicBezTo>
                  <a:pt x="375168" y="2349500"/>
                  <a:pt x="375168" y="2324100"/>
                  <a:pt x="368818" y="2298700"/>
                </a:cubicBezTo>
                <a:cubicBezTo>
                  <a:pt x="356118" y="2311400"/>
                  <a:pt x="349768" y="2330450"/>
                  <a:pt x="330718" y="2349500"/>
                </a:cubicBezTo>
                <a:cubicBezTo>
                  <a:pt x="318018" y="2317750"/>
                  <a:pt x="311668" y="2279650"/>
                  <a:pt x="298968" y="2254250"/>
                </a:cubicBezTo>
                <a:cubicBezTo>
                  <a:pt x="298968" y="2241550"/>
                  <a:pt x="267218" y="2222500"/>
                  <a:pt x="267218" y="2203450"/>
                </a:cubicBezTo>
                <a:cubicBezTo>
                  <a:pt x="267218" y="2190750"/>
                  <a:pt x="286268" y="2159000"/>
                  <a:pt x="292618" y="2139950"/>
                </a:cubicBezTo>
                <a:cubicBezTo>
                  <a:pt x="305318" y="2159000"/>
                  <a:pt x="330718" y="2190750"/>
                  <a:pt x="356118" y="2216150"/>
                </a:cubicBezTo>
                <a:cubicBezTo>
                  <a:pt x="362468" y="2228850"/>
                  <a:pt x="362468" y="2241550"/>
                  <a:pt x="362468" y="2254250"/>
                </a:cubicBezTo>
                <a:cubicBezTo>
                  <a:pt x="387868" y="2266950"/>
                  <a:pt x="413268" y="2298700"/>
                  <a:pt x="438668" y="2330450"/>
                </a:cubicBezTo>
                <a:cubicBezTo>
                  <a:pt x="451368" y="2279650"/>
                  <a:pt x="476768" y="2184400"/>
                  <a:pt x="476768" y="2165350"/>
                </a:cubicBezTo>
                <a:cubicBezTo>
                  <a:pt x="476768" y="2152650"/>
                  <a:pt x="451368" y="2152650"/>
                  <a:pt x="451368" y="2139950"/>
                </a:cubicBezTo>
                <a:cubicBezTo>
                  <a:pt x="451368" y="2120900"/>
                  <a:pt x="457718" y="2095500"/>
                  <a:pt x="470418" y="2070100"/>
                </a:cubicBezTo>
                <a:cubicBezTo>
                  <a:pt x="502168" y="2108200"/>
                  <a:pt x="546618" y="2171700"/>
                  <a:pt x="559318" y="2171700"/>
                </a:cubicBezTo>
                <a:cubicBezTo>
                  <a:pt x="578368" y="2171700"/>
                  <a:pt x="597418" y="2146300"/>
                  <a:pt x="597418" y="2133600"/>
                </a:cubicBezTo>
                <a:cubicBezTo>
                  <a:pt x="578368" y="2120900"/>
                  <a:pt x="546618" y="2120900"/>
                  <a:pt x="546618" y="2101850"/>
                </a:cubicBezTo>
                <a:cubicBezTo>
                  <a:pt x="546618" y="2057400"/>
                  <a:pt x="616468" y="2038350"/>
                  <a:pt x="641868" y="2038350"/>
                </a:cubicBezTo>
                <a:cubicBezTo>
                  <a:pt x="686318" y="2038350"/>
                  <a:pt x="756168" y="2108200"/>
                  <a:pt x="749818" y="2165350"/>
                </a:cubicBezTo>
                <a:close/>
                <a:moveTo>
                  <a:pt x="3131069" y="2063750"/>
                </a:moveTo>
                <a:cubicBezTo>
                  <a:pt x="3137419" y="2051050"/>
                  <a:pt x="3143769" y="2038350"/>
                  <a:pt x="3150119" y="2032000"/>
                </a:cubicBezTo>
                <a:cubicBezTo>
                  <a:pt x="3150119" y="2044700"/>
                  <a:pt x="3143769" y="2057400"/>
                  <a:pt x="3131069" y="2063750"/>
                </a:cubicBezTo>
                <a:close/>
                <a:moveTo>
                  <a:pt x="108468" y="2044700"/>
                </a:moveTo>
                <a:cubicBezTo>
                  <a:pt x="108468" y="2051050"/>
                  <a:pt x="102118" y="2063750"/>
                  <a:pt x="102118" y="2070100"/>
                </a:cubicBezTo>
                <a:cubicBezTo>
                  <a:pt x="95768" y="2057400"/>
                  <a:pt x="89418" y="2044700"/>
                  <a:pt x="89418" y="2032000"/>
                </a:cubicBezTo>
                <a:cubicBezTo>
                  <a:pt x="95768" y="2038350"/>
                  <a:pt x="102118" y="2038350"/>
                  <a:pt x="108468" y="2044700"/>
                </a:cubicBezTo>
                <a:close/>
                <a:moveTo>
                  <a:pt x="8534919" y="2101850"/>
                </a:moveTo>
                <a:cubicBezTo>
                  <a:pt x="8541269" y="2108200"/>
                  <a:pt x="8547619" y="2108200"/>
                  <a:pt x="8547619" y="2108200"/>
                </a:cubicBezTo>
                <a:cubicBezTo>
                  <a:pt x="8553969" y="2127250"/>
                  <a:pt x="8547619" y="2152650"/>
                  <a:pt x="8553969" y="2178050"/>
                </a:cubicBezTo>
                <a:cubicBezTo>
                  <a:pt x="8553969" y="2190750"/>
                  <a:pt x="8573019" y="2197100"/>
                  <a:pt x="8573019" y="2216150"/>
                </a:cubicBezTo>
                <a:cubicBezTo>
                  <a:pt x="8573019" y="2228850"/>
                  <a:pt x="8566669" y="2241550"/>
                  <a:pt x="8560319" y="2254250"/>
                </a:cubicBezTo>
                <a:cubicBezTo>
                  <a:pt x="8522219" y="2247900"/>
                  <a:pt x="8547619" y="2209800"/>
                  <a:pt x="8515869" y="2190750"/>
                </a:cubicBezTo>
                <a:cubicBezTo>
                  <a:pt x="8515869" y="2305050"/>
                  <a:pt x="8509519" y="2311400"/>
                  <a:pt x="8509519" y="2330450"/>
                </a:cubicBezTo>
                <a:cubicBezTo>
                  <a:pt x="8509519" y="2343150"/>
                  <a:pt x="8528569" y="2343150"/>
                  <a:pt x="8534919" y="2355850"/>
                </a:cubicBezTo>
                <a:lnTo>
                  <a:pt x="8496819" y="2355850"/>
                </a:lnTo>
                <a:cubicBezTo>
                  <a:pt x="8490469" y="2349500"/>
                  <a:pt x="8477769" y="2343150"/>
                  <a:pt x="8465069" y="2343150"/>
                </a:cubicBezTo>
                <a:lnTo>
                  <a:pt x="8446019" y="2381250"/>
                </a:lnTo>
                <a:cubicBezTo>
                  <a:pt x="8452369" y="2387600"/>
                  <a:pt x="8465069" y="2393950"/>
                  <a:pt x="8477769" y="2393950"/>
                </a:cubicBezTo>
                <a:cubicBezTo>
                  <a:pt x="8471419" y="2406650"/>
                  <a:pt x="8458719" y="2425700"/>
                  <a:pt x="8452369" y="2444750"/>
                </a:cubicBezTo>
                <a:cubicBezTo>
                  <a:pt x="8439669" y="2444750"/>
                  <a:pt x="8426969" y="2419350"/>
                  <a:pt x="8414269" y="2419350"/>
                </a:cubicBezTo>
                <a:cubicBezTo>
                  <a:pt x="8388869" y="2413000"/>
                  <a:pt x="8325369" y="2400300"/>
                  <a:pt x="8325369" y="2362200"/>
                </a:cubicBezTo>
                <a:lnTo>
                  <a:pt x="8268219" y="2368550"/>
                </a:lnTo>
                <a:lnTo>
                  <a:pt x="8299969" y="2400300"/>
                </a:lnTo>
                <a:cubicBezTo>
                  <a:pt x="8280919" y="2406650"/>
                  <a:pt x="8192019" y="2438400"/>
                  <a:pt x="8230119" y="2482850"/>
                </a:cubicBezTo>
                <a:lnTo>
                  <a:pt x="8230119" y="2501900"/>
                </a:lnTo>
                <a:cubicBezTo>
                  <a:pt x="8217419" y="2489200"/>
                  <a:pt x="8198369" y="2463800"/>
                  <a:pt x="8172969" y="2451100"/>
                </a:cubicBezTo>
                <a:lnTo>
                  <a:pt x="8172969" y="2514600"/>
                </a:lnTo>
                <a:cubicBezTo>
                  <a:pt x="8128519" y="2495550"/>
                  <a:pt x="8052319" y="2451100"/>
                  <a:pt x="8014219" y="2463800"/>
                </a:cubicBezTo>
                <a:lnTo>
                  <a:pt x="8014219" y="2387600"/>
                </a:lnTo>
                <a:cubicBezTo>
                  <a:pt x="8020569" y="2374900"/>
                  <a:pt x="8026919" y="2362200"/>
                  <a:pt x="8026919" y="2349500"/>
                </a:cubicBezTo>
                <a:cubicBezTo>
                  <a:pt x="8065019" y="2355850"/>
                  <a:pt x="8096769" y="2368550"/>
                  <a:pt x="8115819" y="2368550"/>
                </a:cubicBezTo>
                <a:cubicBezTo>
                  <a:pt x="8128519" y="2368550"/>
                  <a:pt x="8179319" y="2362200"/>
                  <a:pt x="8179319" y="2343150"/>
                </a:cubicBezTo>
                <a:cubicBezTo>
                  <a:pt x="8179319" y="2330450"/>
                  <a:pt x="8172969" y="2324100"/>
                  <a:pt x="8166619" y="2292350"/>
                </a:cubicBezTo>
                <a:cubicBezTo>
                  <a:pt x="8179319" y="2292350"/>
                  <a:pt x="8198369" y="2298700"/>
                  <a:pt x="8211069" y="2305050"/>
                </a:cubicBezTo>
                <a:cubicBezTo>
                  <a:pt x="8211069" y="2311400"/>
                  <a:pt x="8198369" y="2317750"/>
                  <a:pt x="8198369" y="2336800"/>
                </a:cubicBezTo>
                <a:cubicBezTo>
                  <a:pt x="8198369" y="2349500"/>
                  <a:pt x="8211069" y="2355850"/>
                  <a:pt x="8217419" y="2362200"/>
                </a:cubicBezTo>
                <a:cubicBezTo>
                  <a:pt x="8230119" y="2336800"/>
                  <a:pt x="8223769" y="2343150"/>
                  <a:pt x="8236469" y="2330450"/>
                </a:cubicBezTo>
                <a:cubicBezTo>
                  <a:pt x="8242819" y="2336800"/>
                  <a:pt x="8236469" y="2368550"/>
                  <a:pt x="8249169" y="2368550"/>
                </a:cubicBezTo>
                <a:cubicBezTo>
                  <a:pt x="8274569" y="2368550"/>
                  <a:pt x="8350769" y="2279650"/>
                  <a:pt x="8363469" y="2273300"/>
                </a:cubicBezTo>
                <a:cubicBezTo>
                  <a:pt x="8388869" y="2298700"/>
                  <a:pt x="8376169" y="2343150"/>
                  <a:pt x="8407919" y="2381250"/>
                </a:cubicBezTo>
                <a:cubicBezTo>
                  <a:pt x="8414269" y="2374900"/>
                  <a:pt x="8420619" y="2362200"/>
                  <a:pt x="8420619" y="2349500"/>
                </a:cubicBezTo>
                <a:cubicBezTo>
                  <a:pt x="8420619" y="2330450"/>
                  <a:pt x="8407919" y="2266950"/>
                  <a:pt x="8407919" y="2254250"/>
                </a:cubicBezTo>
                <a:cubicBezTo>
                  <a:pt x="8407919" y="2228850"/>
                  <a:pt x="8465069" y="2146300"/>
                  <a:pt x="8477769" y="2146300"/>
                </a:cubicBezTo>
                <a:cubicBezTo>
                  <a:pt x="8496819" y="2146300"/>
                  <a:pt x="8484119" y="2159000"/>
                  <a:pt x="8496819" y="2159000"/>
                </a:cubicBezTo>
                <a:cubicBezTo>
                  <a:pt x="8515869" y="2159000"/>
                  <a:pt x="8534919" y="2146300"/>
                  <a:pt x="8534919" y="2133600"/>
                </a:cubicBezTo>
                <a:cubicBezTo>
                  <a:pt x="8534919" y="2114550"/>
                  <a:pt x="8503169" y="2076450"/>
                  <a:pt x="8503169" y="2063750"/>
                </a:cubicBezTo>
                <a:lnTo>
                  <a:pt x="8503169" y="2025650"/>
                </a:lnTo>
                <a:cubicBezTo>
                  <a:pt x="8522219" y="2032000"/>
                  <a:pt x="8528569" y="2082800"/>
                  <a:pt x="8534919" y="2101850"/>
                </a:cubicBezTo>
                <a:close/>
                <a:moveTo>
                  <a:pt x="4940818" y="2070100"/>
                </a:moveTo>
                <a:lnTo>
                  <a:pt x="4940818" y="2089150"/>
                </a:lnTo>
                <a:cubicBezTo>
                  <a:pt x="4934468" y="2095500"/>
                  <a:pt x="4940818" y="2095500"/>
                  <a:pt x="4921768" y="2095500"/>
                </a:cubicBezTo>
                <a:cubicBezTo>
                  <a:pt x="4909068" y="2095500"/>
                  <a:pt x="4890018" y="2076450"/>
                  <a:pt x="4870968" y="2057400"/>
                </a:cubicBezTo>
                <a:cubicBezTo>
                  <a:pt x="4877318" y="2044700"/>
                  <a:pt x="4877318" y="2025650"/>
                  <a:pt x="4896368" y="2025650"/>
                </a:cubicBezTo>
                <a:cubicBezTo>
                  <a:pt x="4909068" y="2025650"/>
                  <a:pt x="4928118" y="2051050"/>
                  <a:pt x="4940818" y="2070100"/>
                </a:cubicBezTo>
                <a:close/>
                <a:moveTo>
                  <a:pt x="718068" y="2038350"/>
                </a:moveTo>
                <a:lnTo>
                  <a:pt x="718068" y="2057400"/>
                </a:lnTo>
                <a:cubicBezTo>
                  <a:pt x="705368" y="2051050"/>
                  <a:pt x="692668" y="2038350"/>
                  <a:pt x="686318" y="2025650"/>
                </a:cubicBezTo>
                <a:cubicBezTo>
                  <a:pt x="692668" y="2025650"/>
                  <a:pt x="705368" y="2032000"/>
                  <a:pt x="718068" y="2038350"/>
                </a:cubicBezTo>
                <a:close/>
                <a:moveTo>
                  <a:pt x="6204468" y="2038350"/>
                </a:moveTo>
                <a:cubicBezTo>
                  <a:pt x="6204468" y="2057400"/>
                  <a:pt x="6217168" y="2114550"/>
                  <a:pt x="6248918" y="2139950"/>
                </a:cubicBezTo>
                <a:lnTo>
                  <a:pt x="6248918" y="2159000"/>
                </a:lnTo>
                <a:cubicBezTo>
                  <a:pt x="6229868" y="2127250"/>
                  <a:pt x="6204468" y="2089150"/>
                  <a:pt x="6185418" y="2057400"/>
                </a:cubicBezTo>
                <a:cubicBezTo>
                  <a:pt x="6166368" y="2063750"/>
                  <a:pt x="6160018" y="2082800"/>
                  <a:pt x="6140968" y="2082800"/>
                </a:cubicBezTo>
                <a:cubicBezTo>
                  <a:pt x="6128268" y="2082800"/>
                  <a:pt x="6121918" y="2076450"/>
                  <a:pt x="6109218" y="2063750"/>
                </a:cubicBezTo>
                <a:cubicBezTo>
                  <a:pt x="6102868" y="2070100"/>
                  <a:pt x="6102868" y="2082800"/>
                  <a:pt x="6102868" y="2095500"/>
                </a:cubicBezTo>
                <a:lnTo>
                  <a:pt x="6083818" y="2095500"/>
                </a:lnTo>
                <a:cubicBezTo>
                  <a:pt x="6077468" y="2089150"/>
                  <a:pt x="6064768" y="2082800"/>
                  <a:pt x="6052068" y="2076450"/>
                </a:cubicBezTo>
                <a:cubicBezTo>
                  <a:pt x="6077468" y="2038350"/>
                  <a:pt x="6102868" y="2019300"/>
                  <a:pt x="6128268" y="2019300"/>
                </a:cubicBezTo>
                <a:cubicBezTo>
                  <a:pt x="6140968" y="2019300"/>
                  <a:pt x="6179068" y="2038350"/>
                  <a:pt x="6204468" y="2038350"/>
                </a:cubicBezTo>
                <a:close/>
                <a:moveTo>
                  <a:pt x="5772668" y="2057400"/>
                </a:moveTo>
                <a:cubicBezTo>
                  <a:pt x="5785368" y="2089150"/>
                  <a:pt x="5798068" y="2152650"/>
                  <a:pt x="5798068" y="2165350"/>
                </a:cubicBezTo>
                <a:cubicBezTo>
                  <a:pt x="5798068" y="2184400"/>
                  <a:pt x="5766318" y="2216150"/>
                  <a:pt x="5766318" y="2235200"/>
                </a:cubicBezTo>
                <a:cubicBezTo>
                  <a:pt x="5766318" y="2247900"/>
                  <a:pt x="5779018" y="2247900"/>
                  <a:pt x="5779018" y="2266950"/>
                </a:cubicBezTo>
                <a:lnTo>
                  <a:pt x="5779018" y="2324100"/>
                </a:lnTo>
                <a:cubicBezTo>
                  <a:pt x="5759968" y="2311400"/>
                  <a:pt x="5740918" y="2305050"/>
                  <a:pt x="5721868" y="2305050"/>
                </a:cubicBezTo>
                <a:cubicBezTo>
                  <a:pt x="5709168" y="2305050"/>
                  <a:pt x="5696468" y="2317750"/>
                  <a:pt x="5683768" y="2330450"/>
                </a:cubicBezTo>
                <a:cubicBezTo>
                  <a:pt x="5690118" y="2279650"/>
                  <a:pt x="5734568" y="2279650"/>
                  <a:pt x="5766318" y="2260600"/>
                </a:cubicBezTo>
                <a:cubicBezTo>
                  <a:pt x="5753618" y="2241550"/>
                  <a:pt x="5696468" y="2222500"/>
                  <a:pt x="5690118" y="2222500"/>
                </a:cubicBezTo>
                <a:cubicBezTo>
                  <a:pt x="5639318" y="2222500"/>
                  <a:pt x="5645668" y="2254250"/>
                  <a:pt x="5569468" y="2311400"/>
                </a:cubicBezTo>
                <a:cubicBezTo>
                  <a:pt x="5575818" y="2317750"/>
                  <a:pt x="5607568" y="2330450"/>
                  <a:pt x="5613918" y="2330450"/>
                </a:cubicBezTo>
                <a:cubicBezTo>
                  <a:pt x="5588518" y="2336800"/>
                  <a:pt x="5594868" y="2381250"/>
                  <a:pt x="5607568" y="2393950"/>
                </a:cubicBezTo>
                <a:cubicBezTo>
                  <a:pt x="5601218" y="2393950"/>
                  <a:pt x="5594868" y="2387600"/>
                  <a:pt x="5588518" y="2381250"/>
                </a:cubicBezTo>
                <a:cubicBezTo>
                  <a:pt x="5569468" y="2419350"/>
                  <a:pt x="5531368" y="2508250"/>
                  <a:pt x="5518668" y="2508250"/>
                </a:cubicBezTo>
                <a:cubicBezTo>
                  <a:pt x="5499618" y="2508250"/>
                  <a:pt x="5518668" y="2501900"/>
                  <a:pt x="5512318" y="2495550"/>
                </a:cubicBezTo>
                <a:cubicBezTo>
                  <a:pt x="5505968" y="2501900"/>
                  <a:pt x="5499618" y="2495550"/>
                  <a:pt x="5499618" y="2508250"/>
                </a:cubicBezTo>
                <a:cubicBezTo>
                  <a:pt x="5499618" y="2527300"/>
                  <a:pt x="5505968" y="2520950"/>
                  <a:pt x="5512318" y="2520950"/>
                </a:cubicBezTo>
                <a:cubicBezTo>
                  <a:pt x="5486918" y="2540000"/>
                  <a:pt x="5467868" y="2571750"/>
                  <a:pt x="5448818" y="2597150"/>
                </a:cubicBezTo>
                <a:lnTo>
                  <a:pt x="5417068" y="2597150"/>
                </a:lnTo>
                <a:cubicBezTo>
                  <a:pt x="5410718" y="2609850"/>
                  <a:pt x="5417068" y="2628900"/>
                  <a:pt x="5410718" y="2647950"/>
                </a:cubicBezTo>
                <a:lnTo>
                  <a:pt x="5207518" y="2647950"/>
                </a:lnTo>
                <a:cubicBezTo>
                  <a:pt x="5220218" y="2622550"/>
                  <a:pt x="5226568" y="2597150"/>
                  <a:pt x="5232918" y="2571750"/>
                </a:cubicBezTo>
                <a:cubicBezTo>
                  <a:pt x="5251968" y="2565400"/>
                  <a:pt x="5277368" y="2565400"/>
                  <a:pt x="5296418" y="2559050"/>
                </a:cubicBezTo>
                <a:cubicBezTo>
                  <a:pt x="5334518" y="2540000"/>
                  <a:pt x="5372618" y="2514600"/>
                  <a:pt x="5410718" y="2489200"/>
                </a:cubicBezTo>
                <a:cubicBezTo>
                  <a:pt x="5417068" y="2495550"/>
                  <a:pt x="5423418" y="2514600"/>
                  <a:pt x="5436118" y="2527300"/>
                </a:cubicBezTo>
                <a:cubicBezTo>
                  <a:pt x="5467868" y="2489200"/>
                  <a:pt x="5474218" y="2419350"/>
                  <a:pt x="5480568" y="2387600"/>
                </a:cubicBezTo>
                <a:cubicBezTo>
                  <a:pt x="5480568" y="2368550"/>
                  <a:pt x="5467868" y="2336800"/>
                  <a:pt x="5474218" y="2324100"/>
                </a:cubicBezTo>
                <a:cubicBezTo>
                  <a:pt x="5480568" y="2286000"/>
                  <a:pt x="5544068" y="2266950"/>
                  <a:pt x="5544068" y="2254250"/>
                </a:cubicBezTo>
                <a:cubicBezTo>
                  <a:pt x="5544068" y="2235200"/>
                  <a:pt x="5531368" y="2241550"/>
                  <a:pt x="5531368" y="2235200"/>
                </a:cubicBezTo>
                <a:cubicBezTo>
                  <a:pt x="5550418" y="2222500"/>
                  <a:pt x="5575818" y="2222500"/>
                  <a:pt x="5601218" y="2203450"/>
                </a:cubicBezTo>
                <a:cubicBezTo>
                  <a:pt x="5613918" y="2197100"/>
                  <a:pt x="5607568" y="2178050"/>
                  <a:pt x="5620268" y="2171700"/>
                </a:cubicBezTo>
                <a:cubicBezTo>
                  <a:pt x="5639318" y="2146300"/>
                  <a:pt x="5671068" y="2133600"/>
                  <a:pt x="5690118" y="2114550"/>
                </a:cubicBezTo>
                <a:cubicBezTo>
                  <a:pt x="5709168" y="2082800"/>
                  <a:pt x="5715518" y="2051050"/>
                  <a:pt x="5734568" y="2019300"/>
                </a:cubicBezTo>
                <a:cubicBezTo>
                  <a:pt x="5747268" y="2025650"/>
                  <a:pt x="5766318" y="2038350"/>
                  <a:pt x="5772668" y="2057400"/>
                </a:cubicBezTo>
                <a:close/>
                <a:moveTo>
                  <a:pt x="10852669" y="2019300"/>
                </a:moveTo>
                <a:cubicBezTo>
                  <a:pt x="10852669" y="2032000"/>
                  <a:pt x="10859019" y="2044700"/>
                  <a:pt x="10859019" y="2057400"/>
                </a:cubicBezTo>
                <a:cubicBezTo>
                  <a:pt x="10859019" y="2076450"/>
                  <a:pt x="10846319" y="2101850"/>
                  <a:pt x="10846319" y="2120900"/>
                </a:cubicBezTo>
                <a:cubicBezTo>
                  <a:pt x="10833619" y="2114550"/>
                  <a:pt x="10820919" y="2114550"/>
                  <a:pt x="10808219" y="2114550"/>
                </a:cubicBezTo>
                <a:cubicBezTo>
                  <a:pt x="10814569" y="2108200"/>
                  <a:pt x="10839969" y="2101850"/>
                  <a:pt x="10839969" y="2082800"/>
                </a:cubicBezTo>
                <a:cubicBezTo>
                  <a:pt x="10839969" y="2051050"/>
                  <a:pt x="10763769" y="2032000"/>
                  <a:pt x="10763769" y="2032000"/>
                </a:cubicBezTo>
                <a:cubicBezTo>
                  <a:pt x="10687569" y="2032000"/>
                  <a:pt x="10643119" y="2159000"/>
                  <a:pt x="10636769" y="2178050"/>
                </a:cubicBezTo>
                <a:cubicBezTo>
                  <a:pt x="10624069" y="2165350"/>
                  <a:pt x="10617719" y="2133600"/>
                  <a:pt x="10617719" y="2114550"/>
                </a:cubicBezTo>
                <a:cubicBezTo>
                  <a:pt x="10617719" y="2089150"/>
                  <a:pt x="10662169" y="2025650"/>
                  <a:pt x="10693919" y="2025650"/>
                </a:cubicBezTo>
                <a:cubicBezTo>
                  <a:pt x="10687569" y="2032000"/>
                  <a:pt x="10687569" y="2038350"/>
                  <a:pt x="10693919" y="2044700"/>
                </a:cubicBezTo>
                <a:cubicBezTo>
                  <a:pt x="10706619" y="2038350"/>
                  <a:pt x="10712969" y="2025650"/>
                  <a:pt x="10719319" y="2012950"/>
                </a:cubicBezTo>
                <a:lnTo>
                  <a:pt x="10763769" y="2012950"/>
                </a:lnTo>
                <a:cubicBezTo>
                  <a:pt x="10776469" y="2012950"/>
                  <a:pt x="10820919" y="2019300"/>
                  <a:pt x="10852669" y="2019300"/>
                </a:cubicBezTo>
                <a:close/>
                <a:moveTo>
                  <a:pt x="1276868" y="2012950"/>
                </a:moveTo>
                <a:cubicBezTo>
                  <a:pt x="1276868" y="2051050"/>
                  <a:pt x="1270518" y="2063750"/>
                  <a:pt x="1270518" y="2070100"/>
                </a:cubicBezTo>
                <a:cubicBezTo>
                  <a:pt x="1264168" y="2070100"/>
                  <a:pt x="1257818" y="2063750"/>
                  <a:pt x="1257818" y="2051050"/>
                </a:cubicBezTo>
                <a:lnTo>
                  <a:pt x="1257818" y="2012950"/>
                </a:lnTo>
                <a:lnTo>
                  <a:pt x="1276868" y="2012950"/>
                </a:lnTo>
                <a:close/>
                <a:moveTo>
                  <a:pt x="781568" y="2044700"/>
                </a:moveTo>
                <a:cubicBezTo>
                  <a:pt x="781568" y="2063750"/>
                  <a:pt x="775218" y="2063750"/>
                  <a:pt x="775218" y="2070100"/>
                </a:cubicBezTo>
                <a:cubicBezTo>
                  <a:pt x="762518" y="2051050"/>
                  <a:pt x="749818" y="2032000"/>
                  <a:pt x="743468" y="2012950"/>
                </a:cubicBezTo>
                <a:cubicBezTo>
                  <a:pt x="756168" y="2019300"/>
                  <a:pt x="781568" y="2032000"/>
                  <a:pt x="781568" y="2044700"/>
                </a:cubicBezTo>
                <a:close/>
                <a:moveTo>
                  <a:pt x="6420368" y="2006600"/>
                </a:moveTo>
                <a:cubicBezTo>
                  <a:pt x="6420368" y="2012950"/>
                  <a:pt x="6426718" y="2019300"/>
                  <a:pt x="6433068" y="2025650"/>
                </a:cubicBezTo>
                <a:cubicBezTo>
                  <a:pt x="6414018" y="2032000"/>
                  <a:pt x="6382268" y="2038350"/>
                  <a:pt x="6369568" y="2038350"/>
                </a:cubicBezTo>
                <a:cubicBezTo>
                  <a:pt x="6350518" y="2038350"/>
                  <a:pt x="6356868" y="2032000"/>
                  <a:pt x="6350518" y="2025650"/>
                </a:cubicBezTo>
                <a:cubicBezTo>
                  <a:pt x="6363218" y="2025650"/>
                  <a:pt x="6382268" y="2019300"/>
                  <a:pt x="6394968" y="2006600"/>
                </a:cubicBezTo>
                <a:lnTo>
                  <a:pt x="6420368" y="2006600"/>
                </a:lnTo>
                <a:close/>
                <a:moveTo>
                  <a:pt x="5455168" y="2012950"/>
                </a:moveTo>
                <a:cubicBezTo>
                  <a:pt x="5448818" y="2019300"/>
                  <a:pt x="5436118" y="2025650"/>
                  <a:pt x="5417068" y="2025650"/>
                </a:cubicBezTo>
                <a:cubicBezTo>
                  <a:pt x="5417068" y="2019300"/>
                  <a:pt x="5423418" y="2012950"/>
                  <a:pt x="5429768" y="2006600"/>
                </a:cubicBezTo>
                <a:lnTo>
                  <a:pt x="5455168" y="2012950"/>
                </a:lnTo>
                <a:close/>
                <a:moveTo>
                  <a:pt x="11347969" y="2057400"/>
                </a:moveTo>
                <a:cubicBezTo>
                  <a:pt x="11335269" y="2057400"/>
                  <a:pt x="11316219" y="2063750"/>
                  <a:pt x="11278119" y="2070100"/>
                </a:cubicBezTo>
                <a:lnTo>
                  <a:pt x="11278119" y="2025650"/>
                </a:lnTo>
                <a:cubicBezTo>
                  <a:pt x="11297169" y="2012950"/>
                  <a:pt x="11322569" y="2012950"/>
                  <a:pt x="11347969" y="2000250"/>
                </a:cubicBezTo>
                <a:lnTo>
                  <a:pt x="11347969" y="2057400"/>
                </a:lnTo>
                <a:close/>
                <a:moveTo>
                  <a:pt x="8331719" y="2025650"/>
                </a:moveTo>
                <a:cubicBezTo>
                  <a:pt x="8312669" y="2038350"/>
                  <a:pt x="8306319" y="2044700"/>
                  <a:pt x="8293619" y="2044700"/>
                </a:cubicBezTo>
                <a:cubicBezTo>
                  <a:pt x="8280919" y="2044700"/>
                  <a:pt x="8274569" y="2044700"/>
                  <a:pt x="8261869" y="2038350"/>
                </a:cubicBezTo>
                <a:lnTo>
                  <a:pt x="8261869" y="2006600"/>
                </a:lnTo>
                <a:cubicBezTo>
                  <a:pt x="8268219" y="2006600"/>
                  <a:pt x="8274569" y="2000250"/>
                  <a:pt x="8287269" y="2000250"/>
                </a:cubicBezTo>
                <a:cubicBezTo>
                  <a:pt x="8306319" y="2000250"/>
                  <a:pt x="8319019" y="2012950"/>
                  <a:pt x="8331719" y="2025650"/>
                </a:cubicBezTo>
                <a:close/>
                <a:moveTo>
                  <a:pt x="9360419" y="2051050"/>
                </a:moveTo>
                <a:cubicBezTo>
                  <a:pt x="9354069" y="2038350"/>
                  <a:pt x="9335019" y="2019300"/>
                  <a:pt x="9322319" y="2019300"/>
                </a:cubicBezTo>
                <a:cubicBezTo>
                  <a:pt x="9322319" y="2012950"/>
                  <a:pt x="9328669" y="2000250"/>
                  <a:pt x="9328669" y="1993900"/>
                </a:cubicBezTo>
                <a:cubicBezTo>
                  <a:pt x="9341369" y="2000250"/>
                  <a:pt x="9360419" y="2032000"/>
                  <a:pt x="9360419" y="2051050"/>
                </a:cubicBezTo>
                <a:close/>
                <a:moveTo>
                  <a:pt x="9722369" y="2051050"/>
                </a:moveTo>
                <a:cubicBezTo>
                  <a:pt x="9703319" y="2076450"/>
                  <a:pt x="9665219" y="2133600"/>
                  <a:pt x="9652519" y="2133600"/>
                </a:cubicBezTo>
                <a:cubicBezTo>
                  <a:pt x="9614419" y="2133600"/>
                  <a:pt x="9576319" y="2044700"/>
                  <a:pt x="9576319" y="2038350"/>
                </a:cubicBezTo>
                <a:cubicBezTo>
                  <a:pt x="9576319" y="2019300"/>
                  <a:pt x="9595369" y="1987550"/>
                  <a:pt x="9614419" y="1987550"/>
                </a:cubicBezTo>
                <a:cubicBezTo>
                  <a:pt x="9646169" y="1987550"/>
                  <a:pt x="9684269" y="2032000"/>
                  <a:pt x="9722369" y="2051050"/>
                </a:cubicBezTo>
                <a:close/>
                <a:moveTo>
                  <a:pt x="9487419" y="2006600"/>
                </a:moveTo>
                <a:cubicBezTo>
                  <a:pt x="9487419" y="2000250"/>
                  <a:pt x="9481069" y="1987550"/>
                  <a:pt x="9487419" y="1981200"/>
                </a:cubicBezTo>
                <a:cubicBezTo>
                  <a:pt x="9493769" y="1981200"/>
                  <a:pt x="9487419" y="1993900"/>
                  <a:pt x="9487419" y="2006600"/>
                </a:cubicBezTo>
                <a:close/>
                <a:moveTo>
                  <a:pt x="1073668" y="2012950"/>
                </a:moveTo>
                <a:cubicBezTo>
                  <a:pt x="1067318" y="2025650"/>
                  <a:pt x="1060968" y="2032000"/>
                  <a:pt x="1041918" y="2032000"/>
                </a:cubicBezTo>
                <a:cubicBezTo>
                  <a:pt x="1029218" y="2032000"/>
                  <a:pt x="1010168" y="2025650"/>
                  <a:pt x="991118" y="2025650"/>
                </a:cubicBezTo>
                <a:cubicBezTo>
                  <a:pt x="997468" y="2012950"/>
                  <a:pt x="1003818" y="1993900"/>
                  <a:pt x="1010168" y="1981200"/>
                </a:cubicBezTo>
                <a:cubicBezTo>
                  <a:pt x="1022868" y="1987550"/>
                  <a:pt x="1041918" y="1981200"/>
                  <a:pt x="1073668" y="2012950"/>
                </a:cubicBezTo>
                <a:close/>
                <a:moveTo>
                  <a:pt x="8604769" y="2127250"/>
                </a:moveTo>
                <a:cubicBezTo>
                  <a:pt x="8579369" y="2082800"/>
                  <a:pt x="8522219" y="2032000"/>
                  <a:pt x="8528569" y="1974850"/>
                </a:cubicBezTo>
                <a:cubicBezTo>
                  <a:pt x="8585719" y="2006600"/>
                  <a:pt x="8630169" y="1981200"/>
                  <a:pt x="8630169" y="2051050"/>
                </a:cubicBezTo>
                <a:cubicBezTo>
                  <a:pt x="8630169" y="2076450"/>
                  <a:pt x="8630169" y="2101850"/>
                  <a:pt x="8604769" y="2127250"/>
                </a:cubicBezTo>
                <a:close/>
                <a:moveTo>
                  <a:pt x="4089918" y="1993900"/>
                </a:moveTo>
                <a:cubicBezTo>
                  <a:pt x="4089918" y="1987550"/>
                  <a:pt x="4096268" y="1981200"/>
                  <a:pt x="4102618" y="1974850"/>
                </a:cubicBezTo>
                <a:cubicBezTo>
                  <a:pt x="4102618" y="1981200"/>
                  <a:pt x="4096268" y="1987550"/>
                  <a:pt x="4089918" y="1993900"/>
                </a:cubicBezTo>
                <a:close/>
                <a:moveTo>
                  <a:pt x="292618" y="2089150"/>
                </a:moveTo>
                <a:cubicBezTo>
                  <a:pt x="292618" y="2101850"/>
                  <a:pt x="286268" y="2101850"/>
                  <a:pt x="279918" y="2108200"/>
                </a:cubicBezTo>
                <a:cubicBezTo>
                  <a:pt x="254518" y="2082800"/>
                  <a:pt x="267218" y="2044700"/>
                  <a:pt x="260868" y="2019300"/>
                </a:cubicBezTo>
                <a:cubicBezTo>
                  <a:pt x="260868" y="2012950"/>
                  <a:pt x="248168" y="2000250"/>
                  <a:pt x="248168" y="1987550"/>
                </a:cubicBezTo>
                <a:cubicBezTo>
                  <a:pt x="248168" y="1968500"/>
                  <a:pt x="248168" y="1981200"/>
                  <a:pt x="254518" y="1974850"/>
                </a:cubicBezTo>
                <a:cubicBezTo>
                  <a:pt x="267218" y="2012950"/>
                  <a:pt x="292618" y="2070100"/>
                  <a:pt x="292618" y="2089150"/>
                </a:cubicBezTo>
                <a:close/>
                <a:moveTo>
                  <a:pt x="5010668" y="2006600"/>
                </a:moveTo>
                <a:lnTo>
                  <a:pt x="4972568" y="2006600"/>
                </a:lnTo>
                <a:cubicBezTo>
                  <a:pt x="4966218" y="2000250"/>
                  <a:pt x="4959868" y="2000250"/>
                  <a:pt x="4953518" y="1993900"/>
                </a:cubicBezTo>
                <a:cubicBezTo>
                  <a:pt x="4953518" y="1987550"/>
                  <a:pt x="4959868" y="1974850"/>
                  <a:pt x="4972568" y="1968500"/>
                </a:cubicBezTo>
                <a:cubicBezTo>
                  <a:pt x="4985268" y="1981200"/>
                  <a:pt x="4997968" y="1987550"/>
                  <a:pt x="5010668" y="2006600"/>
                </a:cubicBezTo>
                <a:close/>
                <a:moveTo>
                  <a:pt x="3473968" y="1993900"/>
                </a:moveTo>
                <a:lnTo>
                  <a:pt x="3448568" y="1993900"/>
                </a:lnTo>
                <a:cubicBezTo>
                  <a:pt x="3461268" y="1981200"/>
                  <a:pt x="3480318" y="1962150"/>
                  <a:pt x="3493018" y="1955800"/>
                </a:cubicBezTo>
                <a:cubicBezTo>
                  <a:pt x="3493018" y="1962150"/>
                  <a:pt x="3486668" y="1981200"/>
                  <a:pt x="3473968" y="1993900"/>
                </a:cubicBezTo>
                <a:close/>
                <a:moveTo>
                  <a:pt x="3112019" y="2000250"/>
                </a:moveTo>
                <a:cubicBezTo>
                  <a:pt x="3118369" y="2000250"/>
                  <a:pt x="3131069" y="1987550"/>
                  <a:pt x="3137419" y="1981200"/>
                </a:cubicBezTo>
                <a:cubicBezTo>
                  <a:pt x="3137419" y="1987550"/>
                  <a:pt x="3131069" y="2000250"/>
                  <a:pt x="3124719" y="2012950"/>
                </a:cubicBezTo>
                <a:cubicBezTo>
                  <a:pt x="3112019" y="2012950"/>
                  <a:pt x="3092969" y="2000250"/>
                  <a:pt x="3073919" y="1981200"/>
                </a:cubicBezTo>
                <a:lnTo>
                  <a:pt x="3073919" y="1955800"/>
                </a:lnTo>
                <a:cubicBezTo>
                  <a:pt x="3080269" y="1962150"/>
                  <a:pt x="3092969" y="1981200"/>
                  <a:pt x="3112019" y="2000250"/>
                </a:cubicBezTo>
                <a:close/>
                <a:moveTo>
                  <a:pt x="3696218" y="2025650"/>
                </a:moveTo>
                <a:cubicBezTo>
                  <a:pt x="3689868" y="2012950"/>
                  <a:pt x="3696218" y="1936750"/>
                  <a:pt x="3747018" y="1943100"/>
                </a:cubicBezTo>
                <a:cubicBezTo>
                  <a:pt x="3740668" y="1962150"/>
                  <a:pt x="3708918" y="2012950"/>
                  <a:pt x="3696218" y="2025650"/>
                </a:cubicBezTo>
                <a:close/>
                <a:moveTo>
                  <a:pt x="1702318" y="1955800"/>
                </a:moveTo>
                <a:cubicBezTo>
                  <a:pt x="1708668" y="1949450"/>
                  <a:pt x="1721368" y="1949450"/>
                  <a:pt x="1721368" y="1955800"/>
                </a:cubicBezTo>
                <a:lnTo>
                  <a:pt x="1702318" y="1955800"/>
                </a:lnTo>
                <a:close/>
                <a:moveTo>
                  <a:pt x="3264418" y="2012950"/>
                </a:moveTo>
                <a:lnTo>
                  <a:pt x="3239018" y="2012950"/>
                </a:lnTo>
                <a:cubicBezTo>
                  <a:pt x="3232668" y="2006600"/>
                  <a:pt x="3232668" y="1993900"/>
                  <a:pt x="3239018" y="1981200"/>
                </a:cubicBezTo>
                <a:cubicBezTo>
                  <a:pt x="3239018" y="1993900"/>
                  <a:pt x="3239018" y="2000250"/>
                  <a:pt x="3258068" y="2000250"/>
                </a:cubicBezTo>
                <a:cubicBezTo>
                  <a:pt x="3270768" y="2000250"/>
                  <a:pt x="3308868" y="1981200"/>
                  <a:pt x="3334268" y="1962150"/>
                </a:cubicBezTo>
                <a:lnTo>
                  <a:pt x="3346968" y="1936750"/>
                </a:lnTo>
                <a:cubicBezTo>
                  <a:pt x="3340618" y="1974850"/>
                  <a:pt x="3302518" y="1981200"/>
                  <a:pt x="3264418" y="2012950"/>
                </a:cubicBezTo>
                <a:close/>
                <a:moveTo>
                  <a:pt x="9919219" y="1955800"/>
                </a:moveTo>
                <a:cubicBezTo>
                  <a:pt x="9893819" y="1968500"/>
                  <a:pt x="9874769" y="2000250"/>
                  <a:pt x="9843019" y="2025650"/>
                </a:cubicBezTo>
                <a:cubicBezTo>
                  <a:pt x="9843019" y="2025650"/>
                  <a:pt x="9836669" y="2032000"/>
                  <a:pt x="9855719" y="2032000"/>
                </a:cubicBezTo>
                <a:cubicBezTo>
                  <a:pt x="9868419" y="2032000"/>
                  <a:pt x="9874769" y="2019300"/>
                  <a:pt x="9887469" y="2006600"/>
                </a:cubicBezTo>
                <a:lnTo>
                  <a:pt x="9900169" y="2019300"/>
                </a:lnTo>
                <a:lnTo>
                  <a:pt x="9900169" y="2044700"/>
                </a:lnTo>
                <a:cubicBezTo>
                  <a:pt x="9893819" y="2038350"/>
                  <a:pt x="9893819" y="2032000"/>
                  <a:pt x="9874769" y="2032000"/>
                </a:cubicBezTo>
                <a:cubicBezTo>
                  <a:pt x="9849369" y="2032000"/>
                  <a:pt x="9849369" y="2063750"/>
                  <a:pt x="9849369" y="2076450"/>
                </a:cubicBezTo>
                <a:cubicBezTo>
                  <a:pt x="9849369" y="2089150"/>
                  <a:pt x="9862069" y="2114550"/>
                  <a:pt x="9862069" y="2133600"/>
                </a:cubicBezTo>
                <a:cubicBezTo>
                  <a:pt x="9862069" y="2146300"/>
                  <a:pt x="9862069" y="2152650"/>
                  <a:pt x="9855719" y="2165350"/>
                </a:cubicBezTo>
                <a:cubicBezTo>
                  <a:pt x="9862069" y="2114550"/>
                  <a:pt x="9760469" y="2076450"/>
                  <a:pt x="9760469" y="2025650"/>
                </a:cubicBezTo>
                <a:cubicBezTo>
                  <a:pt x="9760469" y="1987550"/>
                  <a:pt x="9862069" y="1949450"/>
                  <a:pt x="9912869" y="1930400"/>
                </a:cubicBezTo>
                <a:cubicBezTo>
                  <a:pt x="9912869" y="1936750"/>
                  <a:pt x="9912869" y="1949450"/>
                  <a:pt x="9919219" y="1955800"/>
                </a:cubicBezTo>
                <a:close/>
                <a:moveTo>
                  <a:pt x="10268469" y="1968500"/>
                </a:moveTo>
                <a:cubicBezTo>
                  <a:pt x="10268469" y="1987550"/>
                  <a:pt x="10287519" y="2006600"/>
                  <a:pt x="10293869" y="2019300"/>
                </a:cubicBezTo>
                <a:cubicBezTo>
                  <a:pt x="10293869" y="2019300"/>
                  <a:pt x="10287519" y="2025650"/>
                  <a:pt x="10287519" y="2032000"/>
                </a:cubicBezTo>
                <a:cubicBezTo>
                  <a:pt x="10287519" y="2012950"/>
                  <a:pt x="10268469" y="1981200"/>
                  <a:pt x="10268469" y="1968500"/>
                </a:cubicBezTo>
                <a:cubicBezTo>
                  <a:pt x="10268469" y="1949450"/>
                  <a:pt x="10274819" y="1936750"/>
                  <a:pt x="10287519" y="1924050"/>
                </a:cubicBezTo>
                <a:cubicBezTo>
                  <a:pt x="10281169" y="1936750"/>
                  <a:pt x="10268469" y="1955800"/>
                  <a:pt x="10268469" y="1968500"/>
                </a:cubicBezTo>
                <a:close/>
                <a:moveTo>
                  <a:pt x="8801619" y="1981200"/>
                </a:moveTo>
                <a:lnTo>
                  <a:pt x="8795269" y="2044700"/>
                </a:lnTo>
                <a:cubicBezTo>
                  <a:pt x="8769869" y="2032000"/>
                  <a:pt x="8712719" y="2038350"/>
                  <a:pt x="8693669" y="2012950"/>
                </a:cubicBezTo>
                <a:cubicBezTo>
                  <a:pt x="8693669" y="1987550"/>
                  <a:pt x="8687319" y="1962150"/>
                  <a:pt x="8680969" y="1936750"/>
                </a:cubicBezTo>
                <a:cubicBezTo>
                  <a:pt x="8700019" y="1936750"/>
                  <a:pt x="8725419" y="1930400"/>
                  <a:pt x="8763519" y="1924050"/>
                </a:cubicBezTo>
                <a:cubicBezTo>
                  <a:pt x="8757169" y="1943100"/>
                  <a:pt x="8763519" y="1987550"/>
                  <a:pt x="8801619" y="1981200"/>
                </a:cubicBezTo>
                <a:close/>
                <a:moveTo>
                  <a:pt x="2699269" y="1930400"/>
                </a:moveTo>
                <a:cubicBezTo>
                  <a:pt x="2692919" y="1930400"/>
                  <a:pt x="2686569" y="1917700"/>
                  <a:pt x="2692919" y="1917700"/>
                </a:cubicBezTo>
                <a:cubicBezTo>
                  <a:pt x="2692919" y="1917700"/>
                  <a:pt x="2699269" y="1924050"/>
                  <a:pt x="2699269" y="1930400"/>
                </a:cubicBezTo>
                <a:close/>
                <a:moveTo>
                  <a:pt x="7664969" y="1917700"/>
                </a:moveTo>
                <a:cubicBezTo>
                  <a:pt x="7664969" y="1936750"/>
                  <a:pt x="7626869" y="2025650"/>
                  <a:pt x="7607819" y="2076450"/>
                </a:cubicBezTo>
                <a:cubicBezTo>
                  <a:pt x="7601469" y="2076450"/>
                  <a:pt x="7588769" y="2063750"/>
                  <a:pt x="7582419" y="2063750"/>
                </a:cubicBezTo>
                <a:cubicBezTo>
                  <a:pt x="7620519" y="2019300"/>
                  <a:pt x="7639569" y="1943100"/>
                  <a:pt x="7658619" y="1905000"/>
                </a:cubicBezTo>
                <a:cubicBezTo>
                  <a:pt x="7664969" y="1911350"/>
                  <a:pt x="7664969" y="1905000"/>
                  <a:pt x="7664969" y="1917700"/>
                </a:cubicBezTo>
                <a:close/>
                <a:moveTo>
                  <a:pt x="1556268" y="1930400"/>
                </a:moveTo>
                <a:cubicBezTo>
                  <a:pt x="1556268" y="1949450"/>
                  <a:pt x="1524518" y="1968500"/>
                  <a:pt x="1524518" y="1981200"/>
                </a:cubicBezTo>
                <a:cubicBezTo>
                  <a:pt x="1524518" y="2000250"/>
                  <a:pt x="1549918" y="2012950"/>
                  <a:pt x="1556268" y="2025650"/>
                </a:cubicBezTo>
                <a:cubicBezTo>
                  <a:pt x="1530868" y="2019300"/>
                  <a:pt x="1499118" y="1981200"/>
                  <a:pt x="1486418" y="1955800"/>
                </a:cubicBezTo>
                <a:cubicBezTo>
                  <a:pt x="1511818" y="1936750"/>
                  <a:pt x="1518168" y="1930400"/>
                  <a:pt x="1543568" y="1905000"/>
                </a:cubicBezTo>
                <a:cubicBezTo>
                  <a:pt x="1543568" y="1911350"/>
                  <a:pt x="1556268" y="1917700"/>
                  <a:pt x="1556268" y="1930400"/>
                </a:cubicBezTo>
                <a:close/>
                <a:moveTo>
                  <a:pt x="1454668" y="1924050"/>
                </a:moveTo>
                <a:cubicBezTo>
                  <a:pt x="1454668" y="1917700"/>
                  <a:pt x="1448318" y="1911350"/>
                  <a:pt x="1448318" y="1905000"/>
                </a:cubicBezTo>
                <a:cubicBezTo>
                  <a:pt x="1454668" y="1911350"/>
                  <a:pt x="1454668" y="1917700"/>
                  <a:pt x="1454668" y="1924050"/>
                </a:cubicBezTo>
                <a:close/>
                <a:moveTo>
                  <a:pt x="425968" y="1936750"/>
                </a:moveTo>
                <a:lnTo>
                  <a:pt x="406918" y="1936750"/>
                </a:lnTo>
                <a:cubicBezTo>
                  <a:pt x="413268" y="1924050"/>
                  <a:pt x="419618" y="1911350"/>
                  <a:pt x="425968" y="1905000"/>
                </a:cubicBezTo>
                <a:cubicBezTo>
                  <a:pt x="432318" y="1911350"/>
                  <a:pt x="425968" y="1924050"/>
                  <a:pt x="425968" y="1936750"/>
                </a:cubicBezTo>
                <a:close/>
                <a:moveTo>
                  <a:pt x="9436619" y="1898650"/>
                </a:moveTo>
                <a:cubicBezTo>
                  <a:pt x="9442969" y="1905000"/>
                  <a:pt x="9455669" y="1917700"/>
                  <a:pt x="9462019" y="1930400"/>
                </a:cubicBezTo>
                <a:cubicBezTo>
                  <a:pt x="9442969" y="1924050"/>
                  <a:pt x="9417569" y="1911350"/>
                  <a:pt x="9392169" y="1898650"/>
                </a:cubicBezTo>
                <a:lnTo>
                  <a:pt x="9436619" y="1898650"/>
                </a:lnTo>
                <a:close/>
                <a:moveTo>
                  <a:pt x="8319019" y="1924050"/>
                </a:moveTo>
                <a:cubicBezTo>
                  <a:pt x="8293619" y="1924050"/>
                  <a:pt x="8261869" y="1917700"/>
                  <a:pt x="8236469" y="1911350"/>
                </a:cubicBezTo>
                <a:cubicBezTo>
                  <a:pt x="8236469" y="1911350"/>
                  <a:pt x="8242819" y="1905000"/>
                  <a:pt x="8242819" y="1898650"/>
                </a:cubicBezTo>
                <a:cubicBezTo>
                  <a:pt x="8268219" y="1905000"/>
                  <a:pt x="8293619" y="1911350"/>
                  <a:pt x="8319019" y="1924050"/>
                </a:cubicBezTo>
                <a:close/>
                <a:moveTo>
                  <a:pt x="6477519" y="1905000"/>
                </a:moveTo>
                <a:cubicBezTo>
                  <a:pt x="6471169" y="1911350"/>
                  <a:pt x="6464818" y="1911350"/>
                  <a:pt x="6458468" y="1917700"/>
                </a:cubicBezTo>
                <a:cubicBezTo>
                  <a:pt x="6458468" y="1924050"/>
                  <a:pt x="6471169" y="1930400"/>
                  <a:pt x="6483869" y="1936750"/>
                </a:cubicBezTo>
                <a:cubicBezTo>
                  <a:pt x="6471169" y="1936750"/>
                  <a:pt x="6445768" y="1949450"/>
                  <a:pt x="6433068" y="1949450"/>
                </a:cubicBezTo>
                <a:cubicBezTo>
                  <a:pt x="6414018" y="1949450"/>
                  <a:pt x="6414018" y="1936750"/>
                  <a:pt x="6401318" y="1924050"/>
                </a:cubicBezTo>
                <a:cubicBezTo>
                  <a:pt x="6414018" y="1911350"/>
                  <a:pt x="6433068" y="1898650"/>
                  <a:pt x="6445768" y="1898650"/>
                </a:cubicBezTo>
                <a:cubicBezTo>
                  <a:pt x="6464818" y="1898650"/>
                  <a:pt x="6471169" y="1905000"/>
                  <a:pt x="6477519" y="1905000"/>
                </a:cubicBezTo>
                <a:close/>
                <a:moveTo>
                  <a:pt x="3200919" y="1968500"/>
                </a:moveTo>
                <a:cubicBezTo>
                  <a:pt x="3200919" y="1962150"/>
                  <a:pt x="3207269" y="1949450"/>
                  <a:pt x="3219968" y="1936750"/>
                </a:cubicBezTo>
                <a:cubicBezTo>
                  <a:pt x="3213619" y="1930400"/>
                  <a:pt x="3213619" y="1924050"/>
                  <a:pt x="3200919" y="1924050"/>
                </a:cubicBezTo>
                <a:cubicBezTo>
                  <a:pt x="3181869" y="1924050"/>
                  <a:pt x="3175519" y="1949450"/>
                  <a:pt x="3175519" y="1962150"/>
                </a:cubicBezTo>
                <a:cubicBezTo>
                  <a:pt x="3175519" y="1981200"/>
                  <a:pt x="3181869" y="1987550"/>
                  <a:pt x="3188219" y="2000250"/>
                </a:cubicBezTo>
                <a:cubicBezTo>
                  <a:pt x="3175519" y="1987550"/>
                  <a:pt x="3162819" y="1962150"/>
                  <a:pt x="3143769" y="1943100"/>
                </a:cubicBezTo>
                <a:cubicBezTo>
                  <a:pt x="3188219" y="1898650"/>
                  <a:pt x="3245368" y="1905000"/>
                  <a:pt x="3308868" y="1898650"/>
                </a:cubicBezTo>
                <a:cubicBezTo>
                  <a:pt x="3296168" y="1905000"/>
                  <a:pt x="3226318" y="1917700"/>
                  <a:pt x="3200919" y="1968500"/>
                </a:cubicBezTo>
                <a:close/>
                <a:moveTo>
                  <a:pt x="10490719" y="2012950"/>
                </a:moveTo>
                <a:lnTo>
                  <a:pt x="10484369" y="2032000"/>
                </a:lnTo>
                <a:cubicBezTo>
                  <a:pt x="10478019" y="2006600"/>
                  <a:pt x="10471669" y="1962150"/>
                  <a:pt x="10471669" y="1949450"/>
                </a:cubicBezTo>
                <a:cubicBezTo>
                  <a:pt x="10471669" y="1930400"/>
                  <a:pt x="10478019" y="1911350"/>
                  <a:pt x="10484369" y="1892300"/>
                </a:cubicBezTo>
                <a:cubicBezTo>
                  <a:pt x="10490719" y="1930400"/>
                  <a:pt x="10490719" y="1974850"/>
                  <a:pt x="10490719" y="2012950"/>
                </a:cubicBezTo>
                <a:close/>
                <a:moveTo>
                  <a:pt x="5201168" y="1898650"/>
                </a:moveTo>
                <a:lnTo>
                  <a:pt x="5201168" y="1924050"/>
                </a:lnTo>
                <a:lnTo>
                  <a:pt x="5163068" y="1917700"/>
                </a:lnTo>
                <a:cubicBezTo>
                  <a:pt x="5163068" y="1911350"/>
                  <a:pt x="5175768" y="1898650"/>
                  <a:pt x="5182118" y="1892300"/>
                </a:cubicBezTo>
                <a:cubicBezTo>
                  <a:pt x="5188468" y="1892300"/>
                  <a:pt x="5194818" y="1892300"/>
                  <a:pt x="5201168" y="1898650"/>
                </a:cubicBezTo>
                <a:close/>
                <a:moveTo>
                  <a:pt x="7684019" y="1898650"/>
                </a:moveTo>
                <a:cubicBezTo>
                  <a:pt x="7684019" y="1898650"/>
                  <a:pt x="7677669" y="1892300"/>
                  <a:pt x="7677669" y="1885950"/>
                </a:cubicBezTo>
                <a:cubicBezTo>
                  <a:pt x="7677669" y="1885950"/>
                  <a:pt x="7677669" y="1892300"/>
                  <a:pt x="7684019" y="1898650"/>
                </a:cubicBezTo>
                <a:close/>
                <a:moveTo>
                  <a:pt x="2699269" y="1898650"/>
                </a:moveTo>
                <a:cubicBezTo>
                  <a:pt x="2692919" y="1898650"/>
                  <a:pt x="2686569" y="1892300"/>
                  <a:pt x="2686569" y="1885950"/>
                </a:cubicBezTo>
                <a:lnTo>
                  <a:pt x="2699269" y="1898650"/>
                </a:lnTo>
                <a:close/>
                <a:moveTo>
                  <a:pt x="1638818" y="1905000"/>
                </a:moveTo>
                <a:cubicBezTo>
                  <a:pt x="1638818" y="1905000"/>
                  <a:pt x="1632468" y="1905000"/>
                  <a:pt x="1626118" y="1898650"/>
                </a:cubicBezTo>
                <a:cubicBezTo>
                  <a:pt x="1632468" y="1898650"/>
                  <a:pt x="1645168" y="1892300"/>
                  <a:pt x="1657868" y="1892300"/>
                </a:cubicBezTo>
                <a:cubicBezTo>
                  <a:pt x="1651518" y="1898650"/>
                  <a:pt x="1645168" y="1905000"/>
                  <a:pt x="1638818" y="1905000"/>
                </a:cubicBezTo>
                <a:close/>
                <a:moveTo>
                  <a:pt x="8947669" y="1968500"/>
                </a:moveTo>
                <a:cubicBezTo>
                  <a:pt x="8947669" y="2012950"/>
                  <a:pt x="8941319" y="1981200"/>
                  <a:pt x="8903219" y="2019300"/>
                </a:cubicBezTo>
                <a:cubicBezTo>
                  <a:pt x="8915919" y="2025650"/>
                  <a:pt x="8928619" y="2025650"/>
                  <a:pt x="8941319" y="2025650"/>
                </a:cubicBezTo>
                <a:cubicBezTo>
                  <a:pt x="8922269" y="2038350"/>
                  <a:pt x="8903219" y="2057400"/>
                  <a:pt x="8884169" y="2076450"/>
                </a:cubicBezTo>
                <a:cubicBezTo>
                  <a:pt x="8877819" y="2070100"/>
                  <a:pt x="8884169" y="2063750"/>
                  <a:pt x="8884169" y="2051050"/>
                </a:cubicBezTo>
                <a:cubicBezTo>
                  <a:pt x="8884169" y="2032000"/>
                  <a:pt x="8839719" y="1936750"/>
                  <a:pt x="8839719" y="1917700"/>
                </a:cubicBezTo>
                <a:cubicBezTo>
                  <a:pt x="8839719" y="1905000"/>
                  <a:pt x="8865119" y="1879600"/>
                  <a:pt x="8884169" y="1879600"/>
                </a:cubicBezTo>
                <a:cubicBezTo>
                  <a:pt x="8934969" y="1879600"/>
                  <a:pt x="8947669" y="1949450"/>
                  <a:pt x="8947669" y="1968500"/>
                </a:cubicBezTo>
                <a:close/>
                <a:moveTo>
                  <a:pt x="6160018" y="1917700"/>
                </a:moveTo>
                <a:cubicBezTo>
                  <a:pt x="6160018" y="1917700"/>
                  <a:pt x="6166368" y="1917700"/>
                  <a:pt x="6172718" y="1924050"/>
                </a:cubicBezTo>
                <a:cubicBezTo>
                  <a:pt x="6160018" y="1924050"/>
                  <a:pt x="6140968" y="1924050"/>
                  <a:pt x="6128268" y="1930400"/>
                </a:cubicBezTo>
                <a:cubicBezTo>
                  <a:pt x="6128268" y="1917700"/>
                  <a:pt x="6128268" y="1898650"/>
                  <a:pt x="6121918" y="1879600"/>
                </a:cubicBezTo>
                <a:cubicBezTo>
                  <a:pt x="6128268" y="1892300"/>
                  <a:pt x="6140968" y="1911350"/>
                  <a:pt x="6160018" y="1917700"/>
                </a:cubicBezTo>
                <a:close/>
                <a:moveTo>
                  <a:pt x="5378968" y="1905000"/>
                </a:moveTo>
                <a:cubicBezTo>
                  <a:pt x="5410718" y="1898650"/>
                  <a:pt x="5429768" y="1892300"/>
                  <a:pt x="5442468" y="1892300"/>
                </a:cubicBezTo>
                <a:cubicBezTo>
                  <a:pt x="5461518" y="1892300"/>
                  <a:pt x="5493268" y="1911350"/>
                  <a:pt x="5512318" y="1930400"/>
                </a:cubicBezTo>
                <a:lnTo>
                  <a:pt x="5512318" y="1949450"/>
                </a:lnTo>
                <a:cubicBezTo>
                  <a:pt x="5480568" y="1962150"/>
                  <a:pt x="5417068" y="1993900"/>
                  <a:pt x="5404368" y="1993900"/>
                </a:cubicBezTo>
                <a:cubicBezTo>
                  <a:pt x="5385318" y="1993900"/>
                  <a:pt x="5366268" y="1974850"/>
                  <a:pt x="5347218" y="1968500"/>
                </a:cubicBezTo>
                <a:lnTo>
                  <a:pt x="5353568" y="1943100"/>
                </a:lnTo>
                <a:cubicBezTo>
                  <a:pt x="5366268" y="1949450"/>
                  <a:pt x="5385318" y="1955800"/>
                  <a:pt x="5398018" y="1955800"/>
                </a:cubicBezTo>
                <a:cubicBezTo>
                  <a:pt x="5404368" y="1962150"/>
                  <a:pt x="5398018" y="1974850"/>
                  <a:pt x="5417068" y="1974850"/>
                </a:cubicBezTo>
                <a:cubicBezTo>
                  <a:pt x="5429768" y="1974850"/>
                  <a:pt x="5480568" y="1936750"/>
                  <a:pt x="5480568" y="1924050"/>
                </a:cubicBezTo>
                <a:cubicBezTo>
                  <a:pt x="5480568" y="1911350"/>
                  <a:pt x="5461518" y="1898650"/>
                  <a:pt x="5442468" y="1898650"/>
                </a:cubicBezTo>
                <a:cubicBezTo>
                  <a:pt x="5429768" y="1898650"/>
                  <a:pt x="5423418" y="1924050"/>
                  <a:pt x="5404368" y="1924050"/>
                </a:cubicBezTo>
                <a:lnTo>
                  <a:pt x="5372618" y="1924050"/>
                </a:lnTo>
                <a:cubicBezTo>
                  <a:pt x="5366268" y="1911350"/>
                  <a:pt x="5372618" y="1892300"/>
                  <a:pt x="5372618" y="1879600"/>
                </a:cubicBezTo>
                <a:cubicBezTo>
                  <a:pt x="5378968" y="1879600"/>
                  <a:pt x="5378968" y="1892300"/>
                  <a:pt x="5378968" y="1905000"/>
                </a:cubicBezTo>
                <a:close/>
                <a:moveTo>
                  <a:pt x="2413519" y="1987550"/>
                </a:moveTo>
                <a:cubicBezTo>
                  <a:pt x="2413519" y="2000250"/>
                  <a:pt x="2400819" y="2032000"/>
                  <a:pt x="2400819" y="2057400"/>
                </a:cubicBezTo>
                <a:cubicBezTo>
                  <a:pt x="2388119" y="2057400"/>
                  <a:pt x="2362719" y="2051050"/>
                  <a:pt x="2350019" y="2038350"/>
                </a:cubicBezTo>
                <a:cubicBezTo>
                  <a:pt x="2330969" y="2032000"/>
                  <a:pt x="2267469" y="1936750"/>
                  <a:pt x="2267469" y="1898650"/>
                </a:cubicBezTo>
                <a:lnTo>
                  <a:pt x="2267469" y="1879600"/>
                </a:lnTo>
                <a:cubicBezTo>
                  <a:pt x="2318269" y="1917700"/>
                  <a:pt x="2413519" y="1968500"/>
                  <a:pt x="2413519" y="1987550"/>
                </a:cubicBezTo>
                <a:close/>
                <a:moveTo>
                  <a:pt x="9906519" y="1892300"/>
                </a:moveTo>
                <a:cubicBezTo>
                  <a:pt x="9900169" y="1892300"/>
                  <a:pt x="9887469" y="1879600"/>
                  <a:pt x="9881119" y="1873250"/>
                </a:cubicBezTo>
                <a:cubicBezTo>
                  <a:pt x="9881119" y="1873250"/>
                  <a:pt x="9893819" y="1873250"/>
                  <a:pt x="9906519" y="1892300"/>
                </a:cubicBezTo>
                <a:close/>
                <a:moveTo>
                  <a:pt x="8357119" y="1911350"/>
                </a:moveTo>
                <a:cubicBezTo>
                  <a:pt x="8369819" y="1936750"/>
                  <a:pt x="8382519" y="1974850"/>
                  <a:pt x="8382519" y="1993900"/>
                </a:cubicBezTo>
                <a:lnTo>
                  <a:pt x="8382519" y="2082800"/>
                </a:lnTo>
                <a:cubicBezTo>
                  <a:pt x="8331719" y="2070100"/>
                  <a:pt x="8357119" y="2012950"/>
                  <a:pt x="8331719" y="1968500"/>
                </a:cubicBezTo>
                <a:cubicBezTo>
                  <a:pt x="8331719" y="1962150"/>
                  <a:pt x="8344419" y="1962150"/>
                  <a:pt x="8357119" y="1949450"/>
                </a:cubicBezTo>
                <a:lnTo>
                  <a:pt x="8350769" y="1917700"/>
                </a:lnTo>
                <a:cubicBezTo>
                  <a:pt x="8338069" y="1924050"/>
                  <a:pt x="8325369" y="1943100"/>
                  <a:pt x="8319019" y="1955800"/>
                </a:cubicBezTo>
                <a:cubicBezTo>
                  <a:pt x="8306319" y="1949450"/>
                  <a:pt x="8287269" y="1943100"/>
                  <a:pt x="8274569" y="1943100"/>
                </a:cubicBezTo>
                <a:cubicBezTo>
                  <a:pt x="8236469" y="1943100"/>
                  <a:pt x="8198369" y="1968500"/>
                  <a:pt x="8192019" y="1981200"/>
                </a:cubicBezTo>
                <a:cubicBezTo>
                  <a:pt x="8198369" y="1987550"/>
                  <a:pt x="8211069" y="2000250"/>
                  <a:pt x="8223769" y="2019300"/>
                </a:cubicBezTo>
                <a:cubicBezTo>
                  <a:pt x="8217419" y="2019300"/>
                  <a:pt x="8211069" y="2025650"/>
                  <a:pt x="8141219" y="2025650"/>
                </a:cubicBezTo>
                <a:cubicBezTo>
                  <a:pt x="8160269" y="2000250"/>
                  <a:pt x="8141219" y="1974850"/>
                  <a:pt x="8141219" y="1949450"/>
                </a:cubicBezTo>
                <a:cubicBezTo>
                  <a:pt x="8172969" y="1930400"/>
                  <a:pt x="8223769" y="1873250"/>
                  <a:pt x="8242819" y="1873250"/>
                </a:cubicBezTo>
                <a:cubicBezTo>
                  <a:pt x="8255519" y="1873250"/>
                  <a:pt x="8325369" y="1898650"/>
                  <a:pt x="8357119" y="1911350"/>
                </a:cubicBezTo>
                <a:close/>
                <a:moveTo>
                  <a:pt x="3073919" y="1885950"/>
                </a:moveTo>
                <a:cubicBezTo>
                  <a:pt x="3073919" y="1879600"/>
                  <a:pt x="3073919" y="1873250"/>
                  <a:pt x="3080269" y="1873250"/>
                </a:cubicBezTo>
                <a:cubicBezTo>
                  <a:pt x="3080269" y="1879600"/>
                  <a:pt x="3080269" y="1885950"/>
                  <a:pt x="3073919" y="1885950"/>
                </a:cubicBezTo>
                <a:close/>
                <a:moveTo>
                  <a:pt x="2083318" y="1879600"/>
                </a:moveTo>
                <a:cubicBezTo>
                  <a:pt x="2076968" y="1885950"/>
                  <a:pt x="2070618" y="1879600"/>
                  <a:pt x="2070618" y="1873250"/>
                </a:cubicBezTo>
                <a:cubicBezTo>
                  <a:pt x="2070618" y="1873250"/>
                  <a:pt x="2076968" y="1873250"/>
                  <a:pt x="2083318" y="1879600"/>
                </a:cubicBezTo>
                <a:close/>
                <a:moveTo>
                  <a:pt x="9639819" y="1860550"/>
                </a:moveTo>
                <a:cubicBezTo>
                  <a:pt x="9639819" y="1866900"/>
                  <a:pt x="9633469" y="1866900"/>
                  <a:pt x="9633469" y="1860550"/>
                </a:cubicBezTo>
                <a:lnTo>
                  <a:pt x="9639819" y="1860550"/>
                </a:lnTo>
                <a:close/>
                <a:moveTo>
                  <a:pt x="9862069" y="1866900"/>
                </a:moveTo>
                <a:cubicBezTo>
                  <a:pt x="9855719" y="1866900"/>
                  <a:pt x="9843019" y="1860550"/>
                  <a:pt x="9843019" y="1854200"/>
                </a:cubicBezTo>
                <a:cubicBezTo>
                  <a:pt x="9849369" y="1860550"/>
                  <a:pt x="9855719" y="1866900"/>
                  <a:pt x="9862069" y="1866900"/>
                </a:cubicBezTo>
                <a:close/>
                <a:moveTo>
                  <a:pt x="5163068" y="1879600"/>
                </a:moveTo>
                <a:lnTo>
                  <a:pt x="5137668" y="1885950"/>
                </a:lnTo>
                <a:cubicBezTo>
                  <a:pt x="5131318" y="1879600"/>
                  <a:pt x="5137668" y="1866900"/>
                  <a:pt x="5137668" y="1854200"/>
                </a:cubicBezTo>
                <a:cubicBezTo>
                  <a:pt x="5144018" y="1854200"/>
                  <a:pt x="5156718" y="1866900"/>
                  <a:pt x="5163068" y="1879600"/>
                </a:cubicBezTo>
                <a:close/>
                <a:moveTo>
                  <a:pt x="7836419" y="1847850"/>
                </a:moveTo>
                <a:lnTo>
                  <a:pt x="7836419" y="1885950"/>
                </a:lnTo>
                <a:cubicBezTo>
                  <a:pt x="7811019" y="1936750"/>
                  <a:pt x="7830069" y="1981200"/>
                  <a:pt x="7772919" y="1981200"/>
                </a:cubicBezTo>
                <a:cubicBezTo>
                  <a:pt x="7728469" y="1981200"/>
                  <a:pt x="7734819" y="1917700"/>
                  <a:pt x="7734819" y="1917700"/>
                </a:cubicBezTo>
                <a:cubicBezTo>
                  <a:pt x="7734819" y="1885950"/>
                  <a:pt x="7741169" y="1860550"/>
                  <a:pt x="7779269" y="1847850"/>
                </a:cubicBezTo>
                <a:lnTo>
                  <a:pt x="7836419" y="1847850"/>
                </a:lnTo>
                <a:close/>
                <a:moveTo>
                  <a:pt x="5201168" y="1866900"/>
                </a:moveTo>
                <a:lnTo>
                  <a:pt x="5194818" y="1860550"/>
                </a:lnTo>
                <a:cubicBezTo>
                  <a:pt x="5194818" y="1854200"/>
                  <a:pt x="5201168" y="1841500"/>
                  <a:pt x="5207518" y="1841500"/>
                </a:cubicBezTo>
                <a:lnTo>
                  <a:pt x="5201168" y="1866900"/>
                </a:lnTo>
                <a:close/>
                <a:moveTo>
                  <a:pt x="1473718" y="1854200"/>
                </a:moveTo>
                <a:cubicBezTo>
                  <a:pt x="1467368" y="1847850"/>
                  <a:pt x="1461018" y="1841500"/>
                  <a:pt x="1467368" y="1841500"/>
                </a:cubicBezTo>
                <a:cubicBezTo>
                  <a:pt x="1467368" y="1841500"/>
                  <a:pt x="1473718" y="1847850"/>
                  <a:pt x="1473718" y="1854200"/>
                </a:cubicBezTo>
                <a:close/>
                <a:moveTo>
                  <a:pt x="7709419" y="1841500"/>
                </a:moveTo>
                <a:cubicBezTo>
                  <a:pt x="7715769" y="1835150"/>
                  <a:pt x="7728469" y="1828800"/>
                  <a:pt x="7734819" y="1841500"/>
                </a:cubicBezTo>
                <a:lnTo>
                  <a:pt x="7709419" y="1841500"/>
                </a:lnTo>
                <a:close/>
                <a:moveTo>
                  <a:pt x="11303519" y="1892300"/>
                </a:moveTo>
                <a:cubicBezTo>
                  <a:pt x="11316219" y="1860550"/>
                  <a:pt x="11322569" y="1835150"/>
                  <a:pt x="11328919" y="1816100"/>
                </a:cubicBezTo>
                <a:cubicBezTo>
                  <a:pt x="11328919" y="1828800"/>
                  <a:pt x="11322569" y="1885950"/>
                  <a:pt x="11303519" y="1892300"/>
                </a:cubicBezTo>
                <a:close/>
                <a:moveTo>
                  <a:pt x="9258819" y="1854200"/>
                </a:moveTo>
                <a:cubicBezTo>
                  <a:pt x="9271519" y="1860550"/>
                  <a:pt x="9284219" y="1854200"/>
                  <a:pt x="9296919" y="1854200"/>
                </a:cubicBezTo>
                <a:cubicBezTo>
                  <a:pt x="9296919" y="1873250"/>
                  <a:pt x="9309619" y="1898650"/>
                  <a:pt x="9322319" y="1924050"/>
                </a:cubicBezTo>
                <a:lnTo>
                  <a:pt x="9290569" y="1924050"/>
                </a:lnTo>
                <a:cubicBezTo>
                  <a:pt x="9271519" y="1898650"/>
                  <a:pt x="9252469" y="1860550"/>
                  <a:pt x="9252469" y="1847850"/>
                </a:cubicBezTo>
                <a:lnTo>
                  <a:pt x="9252469" y="1816100"/>
                </a:lnTo>
                <a:cubicBezTo>
                  <a:pt x="9252469" y="1822450"/>
                  <a:pt x="9258819" y="1835150"/>
                  <a:pt x="9258819" y="1854200"/>
                </a:cubicBezTo>
                <a:close/>
                <a:moveTo>
                  <a:pt x="7391919" y="1879600"/>
                </a:moveTo>
                <a:lnTo>
                  <a:pt x="7410969" y="1879600"/>
                </a:lnTo>
                <a:lnTo>
                  <a:pt x="7410969" y="1828800"/>
                </a:lnTo>
                <a:cubicBezTo>
                  <a:pt x="7417319" y="1828800"/>
                  <a:pt x="7430019" y="1835150"/>
                  <a:pt x="7430019" y="1854200"/>
                </a:cubicBezTo>
                <a:lnTo>
                  <a:pt x="7430019" y="1917700"/>
                </a:lnTo>
                <a:cubicBezTo>
                  <a:pt x="7417319" y="1911350"/>
                  <a:pt x="7410969" y="1898650"/>
                  <a:pt x="7391919" y="1892300"/>
                </a:cubicBezTo>
                <a:cubicBezTo>
                  <a:pt x="7410969" y="1949450"/>
                  <a:pt x="7334769" y="1974850"/>
                  <a:pt x="7303019" y="1981200"/>
                </a:cubicBezTo>
                <a:cubicBezTo>
                  <a:pt x="7296669" y="1974850"/>
                  <a:pt x="7290319" y="1968500"/>
                  <a:pt x="7290319" y="1955800"/>
                </a:cubicBezTo>
                <a:lnTo>
                  <a:pt x="7290319" y="1841500"/>
                </a:lnTo>
                <a:cubicBezTo>
                  <a:pt x="7309369" y="1835150"/>
                  <a:pt x="7341119" y="1816100"/>
                  <a:pt x="7360169" y="1816100"/>
                </a:cubicBezTo>
                <a:cubicBezTo>
                  <a:pt x="7391919" y="1816100"/>
                  <a:pt x="7372869" y="1860550"/>
                  <a:pt x="7391919" y="1879600"/>
                </a:cubicBezTo>
                <a:close/>
                <a:moveTo>
                  <a:pt x="6769619" y="1835150"/>
                </a:moveTo>
                <a:lnTo>
                  <a:pt x="6782319" y="1822450"/>
                </a:lnTo>
                <a:lnTo>
                  <a:pt x="6801369" y="1822450"/>
                </a:lnTo>
                <a:cubicBezTo>
                  <a:pt x="6788669" y="1835150"/>
                  <a:pt x="6782319" y="1847850"/>
                  <a:pt x="6775969" y="1860550"/>
                </a:cubicBezTo>
                <a:cubicBezTo>
                  <a:pt x="6769619" y="1860550"/>
                  <a:pt x="6750569" y="1847850"/>
                  <a:pt x="6750569" y="1835150"/>
                </a:cubicBezTo>
                <a:lnTo>
                  <a:pt x="6750569" y="1816100"/>
                </a:lnTo>
                <a:cubicBezTo>
                  <a:pt x="6756919" y="1816100"/>
                  <a:pt x="6763269" y="1828800"/>
                  <a:pt x="6769619" y="1835150"/>
                </a:cubicBezTo>
                <a:close/>
                <a:moveTo>
                  <a:pt x="6083818" y="1835150"/>
                </a:moveTo>
                <a:cubicBezTo>
                  <a:pt x="6077468" y="1835150"/>
                  <a:pt x="6071118" y="1835150"/>
                  <a:pt x="6064768" y="1828800"/>
                </a:cubicBezTo>
                <a:cubicBezTo>
                  <a:pt x="6071118" y="1822450"/>
                  <a:pt x="6083818" y="1816100"/>
                  <a:pt x="6090168" y="1816100"/>
                </a:cubicBezTo>
                <a:cubicBezTo>
                  <a:pt x="6090168" y="1822450"/>
                  <a:pt x="6090168" y="1828800"/>
                  <a:pt x="6083818" y="1835150"/>
                </a:cubicBezTo>
                <a:close/>
                <a:moveTo>
                  <a:pt x="648218" y="1879600"/>
                </a:moveTo>
                <a:lnTo>
                  <a:pt x="648218" y="1898650"/>
                </a:lnTo>
                <a:cubicBezTo>
                  <a:pt x="635518" y="1898650"/>
                  <a:pt x="603768" y="1898650"/>
                  <a:pt x="603768" y="1930400"/>
                </a:cubicBezTo>
                <a:cubicBezTo>
                  <a:pt x="578368" y="1917700"/>
                  <a:pt x="552968" y="1911350"/>
                  <a:pt x="527568" y="1898650"/>
                </a:cubicBezTo>
                <a:cubicBezTo>
                  <a:pt x="527568" y="1885950"/>
                  <a:pt x="527568" y="1860550"/>
                  <a:pt x="521218" y="1841500"/>
                </a:cubicBezTo>
                <a:cubicBezTo>
                  <a:pt x="546618" y="1828800"/>
                  <a:pt x="591068" y="1816100"/>
                  <a:pt x="610118" y="1816100"/>
                </a:cubicBezTo>
                <a:cubicBezTo>
                  <a:pt x="635518" y="1816100"/>
                  <a:pt x="635518" y="1866900"/>
                  <a:pt x="648218" y="1879600"/>
                </a:cubicBezTo>
                <a:close/>
                <a:moveTo>
                  <a:pt x="9239769" y="1949450"/>
                </a:moveTo>
                <a:cubicBezTo>
                  <a:pt x="9208019" y="1943100"/>
                  <a:pt x="9182619" y="1860550"/>
                  <a:pt x="9182619" y="1841500"/>
                </a:cubicBezTo>
                <a:cubicBezTo>
                  <a:pt x="9182619" y="1828800"/>
                  <a:pt x="9188969" y="1816100"/>
                  <a:pt x="9195319" y="1803400"/>
                </a:cubicBezTo>
                <a:cubicBezTo>
                  <a:pt x="9195319" y="1841500"/>
                  <a:pt x="9176269" y="1898650"/>
                  <a:pt x="9239769" y="1949450"/>
                </a:cubicBezTo>
                <a:close/>
                <a:moveTo>
                  <a:pt x="5493268" y="1822450"/>
                </a:moveTo>
                <a:cubicBezTo>
                  <a:pt x="5480568" y="1822450"/>
                  <a:pt x="5461518" y="1822450"/>
                  <a:pt x="5429768" y="1828800"/>
                </a:cubicBezTo>
                <a:cubicBezTo>
                  <a:pt x="5442468" y="1816100"/>
                  <a:pt x="5448818" y="1803400"/>
                  <a:pt x="5467868" y="1803400"/>
                </a:cubicBezTo>
                <a:cubicBezTo>
                  <a:pt x="5480568" y="1803400"/>
                  <a:pt x="5486918" y="1809750"/>
                  <a:pt x="5493268" y="1822450"/>
                </a:cubicBezTo>
                <a:close/>
                <a:moveTo>
                  <a:pt x="10465319" y="1866900"/>
                </a:moveTo>
                <a:cubicBezTo>
                  <a:pt x="10433569" y="1866900"/>
                  <a:pt x="10433569" y="1879600"/>
                  <a:pt x="10433569" y="1905000"/>
                </a:cubicBezTo>
                <a:cubicBezTo>
                  <a:pt x="10433569" y="1917700"/>
                  <a:pt x="10452619" y="1936750"/>
                  <a:pt x="10452619" y="1949450"/>
                </a:cubicBezTo>
                <a:cubicBezTo>
                  <a:pt x="10452619" y="1968500"/>
                  <a:pt x="10433569" y="2000250"/>
                  <a:pt x="10427219" y="2019300"/>
                </a:cubicBezTo>
                <a:cubicBezTo>
                  <a:pt x="10420869" y="2006600"/>
                  <a:pt x="10414519" y="2000250"/>
                  <a:pt x="10414519" y="1981200"/>
                </a:cubicBezTo>
                <a:cubicBezTo>
                  <a:pt x="10414519" y="1968500"/>
                  <a:pt x="10433569" y="1955800"/>
                  <a:pt x="10433569" y="1936750"/>
                </a:cubicBezTo>
                <a:cubicBezTo>
                  <a:pt x="10433569" y="1924050"/>
                  <a:pt x="10414519" y="1866900"/>
                  <a:pt x="10414519" y="1854200"/>
                </a:cubicBezTo>
                <a:cubicBezTo>
                  <a:pt x="10414519" y="1835150"/>
                  <a:pt x="10414519" y="1803400"/>
                  <a:pt x="10446269" y="1784350"/>
                </a:cubicBezTo>
                <a:cubicBezTo>
                  <a:pt x="10452619" y="1809750"/>
                  <a:pt x="10458969" y="1841500"/>
                  <a:pt x="10465319" y="1866900"/>
                </a:cubicBezTo>
                <a:close/>
                <a:moveTo>
                  <a:pt x="11220969" y="1797050"/>
                </a:moveTo>
                <a:cubicBezTo>
                  <a:pt x="11220969" y="1816100"/>
                  <a:pt x="11201919" y="1847850"/>
                  <a:pt x="11189219" y="1866900"/>
                </a:cubicBezTo>
                <a:cubicBezTo>
                  <a:pt x="11189219" y="1873250"/>
                  <a:pt x="11201919" y="1879600"/>
                  <a:pt x="11208269" y="1879600"/>
                </a:cubicBezTo>
                <a:lnTo>
                  <a:pt x="11208269" y="1898650"/>
                </a:lnTo>
                <a:lnTo>
                  <a:pt x="11144769" y="1962150"/>
                </a:lnTo>
                <a:cubicBezTo>
                  <a:pt x="11132069" y="1974850"/>
                  <a:pt x="11106669" y="1974850"/>
                  <a:pt x="11093969" y="1987550"/>
                </a:cubicBezTo>
                <a:cubicBezTo>
                  <a:pt x="11081269" y="1987550"/>
                  <a:pt x="11081269" y="2006600"/>
                  <a:pt x="11074919" y="2012950"/>
                </a:cubicBezTo>
                <a:lnTo>
                  <a:pt x="11043169" y="2044700"/>
                </a:lnTo>
                <a:cubicBezTo>
                  <a:pt x="11043169" y="2051050"/>
                  <a:pt x="11036819" y="2057400"/>
                  <a:pt x="11024119" y="2057400"/>
                </a:cubicBezTo>
                <a:cubicBezTo>
                  <a:pt x="11062219" y="2006600"/>
                  <a:pt x="11157469" y="1936750"/>
                  <a:pt x="11182869" y="1879600"/>
                </a:cubicBezTo>
                <a:lnTo>
                  <a:pt x="11182869" y="1841500"/>
                </a:lnTo>
                <a:cubicBezTo>
                  <a:pt x="11182869" y="1803400"/>
                  <a:pt x="11195569" y="1790700"/>
                  <a:pt x="11214619" y="1778000"/>
                </a:cubicBezTo>
                <a:cubicBezTo>
                  <a:pt x="11214619" y="1784350"/>
                  <a:pt x="11220969" y="1784350"/>
                  <a:pt x="11220969" y="1797050"/>
                </a:cubicBezTo>
                <a:close/>
                <a:moveTo>
                  <a:pt x="2718319" y="1803400"/>
                </a:moveTo>
                <a:cubicBezTo>
                  <a:pt x="2718319" y="1816100"/>
                  <a:pt x="2794519" y="1860550"/>
                  <a:pt x="2794519" y="1879600"/>
                </a:cubicBezTo>
                <a:lnTo>
                  <a:pt x="2794519" y="1911350"/>
                </a:lnTo>
                <a:cubicBezTo>
                  <a:pt x="2781819" y="1905000"/>
                  <a:pt x="2762769" y="1905000"/>
                  <a:pt x="2762769" y="1885950"/>
                </a:cubicBezTo>
                <a:cubicBezTo>
                  <a:pt x="2762769" y="1873250"/>
                  <a:pt x="2775469" y="1873250"/>
                  <a:pt x="2775469" y="1866900"/>
                </a:cubicBezTo>
                <a:cubicBezTo>
                  <a:pt x="2762769" y="1847850"/>
                  <a:pt x="2692919" y="1847850"/>
                  <a:pt x="2692919" y="1816100"/>
                </a:cubicBezTo>
                <a:cubicBezTo>
                  <a:pt x="2692919" y="1803400"/>
                  <a:pt x="2705619" y="1784350"/>
                  <a:pt x="2718319" y="1778000"/>
                </a:cubicBezTo>
                <a:cubicBezTo>
                  <a:pt x="2724669" y="1784350"/>
                  <a:pt x="2718319" y="1784350"/>
                  <a:pt x="2718319" y="1803400"/>
                </a:cubicBezTo>
                <a:close/>
                <a:moveTo>
                  <a:pt x="1384818" y="1778000"/>
                </a:moveTo>
                <a:cubicBezTo>
                  <a:pt x="1372118" y="1797050"/>
                  <a:pt x="1334018" y="1809750"/>
                  <a:pt x="1321318" y="1835150"/>
                </a:cubicBezTo>
                <a:cubicBezTo>
                  <a:pt x="1289568" y="1873250"/>
                  <a:pt x="1283218" y="1930400"/>
                  <a:pt x="1264168" y="1974850"/>
                </a:cubicBezTo>
                <a:cubicBezTo>
                  <a:pt x="1264168" y="1968500"/>
                  <a:pt x="1264168" y="1943100"/>
                  <a:pt x="1245118" y="1936750"/>
                </a:cubicBezTo>
                <a:cubicBezTo>
                  <a:pt x="1283218" y="1885950"/>
                  <a:pt x="1321318" y="1835150"/>
                  <a:pt x="1359418" y="1778000"/>
                </a:cubicBezTo>
                <a:lnTo>
                  <a:pt x="1384818" y="1778000"/>
                </a:lnTo>
                <a:close/>
                <a:moveTo>
                  <a:pt x="5410718" y="1803400"/>
                </a:moveTo>
                <a:cubicBezTo>
                  <a:pt x="5423418" y="1790700"/>
                  <a:pt x="5442468" y="1784350"/>
                  <a:pt x="5461518" y="1771650"/>
                </a:cubicBezTo>
                <a:cubicBezTo>
                  <a:pt x="5448818" y="1797050"/>
                  <a:pt x="5423418" y="1790700"/>
                  <a:pt x="5410718" y="1803400"/>
                </a:cubicBezTo>
                <a:close/>
                <a:moveTo>
                  <a:pt x="3232668" y="1771650"/>
                </a:moveTo>
                <a:cubicBezTo>
                  <a:pt x="3239018" y="1778000"/>
                  <a:pt x="3251718" y="1784350"/>
                  <a:pt x="3251718" y="1790700"/>
                </a:cubicBezTo>
                <a:cubicBezTo>
                  <a:pt x="3251718" y="1790700"/>
                  <a:pt x="3251718" y="1797050"/>
                  <a:pt x="3239018" y="1797050"/>
                </a:cubicBezTo>
                <a:cubicBezTo>
                  <a:pt x="3219968" y="1797050"/>
                  <a:pt x="3207269" y="1784350"/>
                  <a:pt x="3200919" y="1771650"/>
                </a:cubicBezTo>
                <a:lnTo>
                  <a:pt x="3232668" y="1771650"/>
                </a:lnTo>
                <a:close/>
                <a:moveTo>
                  <a:pt x="10255769" y="1778000"/>
                </a:moveTo>
                <a:cubicBezTo>
                  <a:pt x="10274819" y="1809750"/>
                  <a:pt x="10287519" y="1860550"/>
                  <a:pt x="10293869" y="1898650"/>
                </a:cubicBezTo>
                <a:cubicBezTo>
                  <a:pt x="10293869" y="1898650"/>
                  <a:pt x="10351019" y="1955800"/>
                  <a:pt x="10351019" y="1987550"/>
                </a:cubicBezTo>
                <a:cubicBezTo>
                  <a:pt x="10351019" y="2000250"/>
                  <a:pt x="10331969" y="2044700"/>
                  <a:pt x="10331969" y="2057400"/>
                </a:cubicBezTo>
                <a:cubicBezTo>
                  <a:pt x="10331969" y="2076450"/>
                  <a:pt x="10344669" y="2076450"/>
                  <a:pt x="10344669" y="2095500"/>
                </a:cubicBezTo>
                <a:cubicBezTo>
                  <a:pt x="10344669" y="2108200"/>
                  <a:pt x="10325619" y="2133600"/>
                  <a:pt x="10306569" y="2152650"/>
                </a:cubicBezTo>
                <a:lnTo>
                  <a:pt x="10312919" y="2165350"/>
                </a:lnTo>
                <a:cubicBezTo>
                  <a:pt x="10351019" y="2120900"/>
                  <a:pt x="10382769" y="2070100"/>
                  <a:pt x="10408169" y="2025650"/>
                </a:cubicBezTo>
                <a:cubicBezTo>
                  <a:pt x="10408169" y="2032000"/>
                  <a:pt x="10414519" y="2032000"/>
                  <a:pt x="10414519" y="2051050"/>
                </a:cubicBezTo>
                <a:cubicBezTo>
                  <a:pt x="10414519" y="2063750"/>
                  <a:pt x="10395469" y="2127250"/>
                  <a:pt x="10382769" y="2184400"/>
                </a:cubicBezTo>
                <a:cubicBezTo>
                  <a:pt x="10389119" y="2184400"/>
                  <a:pt x="10389119" y="2190750"/>
                  <a:pt x="10408169" y="2190750"/>
                </a:cubicBezTo>
                <a:cubicBezTo>
                  <a:pt x="10439919" y="2190750"/>
                  <a:pt x="10484369" y="2127250"/>
                  <a:pt x="10484369" y="2114550"/>
                </a:cubicBezTo>
                <a:cubicBezTo>
                  <a:pt x="10484369" y="2095500"/>
                  <a:pt x="10478019" y="2082800"/>
                  <a:pt x="10471669" y="2063750"/>
                </a:cubicBezTo>
                <a:lnTo>
                  <a:pt x="10484369" y="2051050"/>
                </a:lnTo>
                <a:cubicBezTo>
                  <a:pt x="10497069" y="2057400"/>
                  <a:pt x="10522469" y="2095500"/>
                  <a:pt x="10522469" y="2101850"/>
                </a:cubicBezTo>
                <a:cubicBezTo>
                  <a:pt x="10522469" y="2114550"/>
                  <a:pt x="10503419" y="2114550"/>
                  <a:pt x="10503419" y="2133600"/>
                </a:cubicBezTo>
                <a:cubicBezTo>
                  <a:pt x="10503419" y="2146300"/>
                  <a:pt x="10522469" y="2190750"/>
                  <a:pt x="10554219" y="2203450"/>
                </a:cubicBezTo>
                <a:cubicBezTo>
                  <a:pt x="10624069" y="2241550"/>
                  <a:pt x="10681219" y="2286000"/>
                  <a:pt x="10751069" y="2286000"/>
                </a:cubicBezTo>
                <a:cubicBezTo>
                  <a:pt x="10770119" y="2286000"/>
                  <a:pt x="10808219" y="2279650"/>
                  <a:pt x="10820919" y="2273300"/>
                </a:cubicBezTo>
                <a:cubicBezTo>
                  <a:pt x="10770119" y="2305050"/>
                  <a:pt x="10712969" y="2330450"/>
                  <a:pt x="10655819" y="2374900"/>
                </a:cubicBezTo>
                <a:cubicBezTo>
                  <a:pt x="10668519" y="2381250"/>
                  <a:pt x="10687569" y="2393950"/>
                  <a:pt x="10706619" y="2393950"/>
                </a:cubicBezTo>
                <a:cubicBezTo>
                  <a:pt x="10738369" y="2393950"/>
                  <a:pt x="10814569" y="2355850"/>
                  <a:pt x="10814569" y="2298700"/>
                </a:cubicBezTo>
                <a:lnTo>
                  <a:pt x="10839969" y="2298700"/>
                </a:lnTo>
                <a:cubicBezTo>
                  <a:pt x="10859019" y="2305050"/>
                  <a:pt x="10878069" y="2317750"/>
                  <a:pt x="10897119" y="2330450"/>
                </a:cubicBezTo>
                <a:cubicBezTo>
                  <a:pt x="10884419" y="2330450"/>
                  <a:pt x="10865369" y="2324100"/>
                  <a:pt x="10846319" y="2324100"/>
                </a:cubicBezTo>
                <a:cubicBezTo>
                  <a:pt x="10859019" y="2355850"/>
                  <a:pt x="10916169" y="2393950"/>
                  <a:pt x="10928869" y="2432050"/>
                </a:cubicBezTo>
                <a:cubicBezTo>
                  <a:pt x="10935219" y="2438400"/>
                  <a:pt x="10941569" y="2451100"/>
                  <a:pt x="10941569" y="2457450"/>
                </a:cubicBezTo>
                <a:cubicBezTo>
                  <a:pt x="10916169" y="2425700"/>
                  <a:pt x="10878069" y="2362200"/>
                  <a:pt x="10833619" y="2343150"/>
                </a:cubicBezTo>
                <a:cubicBezTo>
                  <a:pt x="10833619" y="2343150"/>
                  <a:pt x="10827269" y="2336800"/>
                  <a:pt x="10827269" y="2355850"/>
                </a:cubicBezTo>
                <a:cubicBezTo>
                  <a:pt x="10827269" y="2393950"/>
                  <a:pt x="10839969" y="2444750"/>
                  <a:pt x="10903469" y="2482850"/>
                </a:cubicBezTo>
                <a:cubicBezTo>
                  <a:pt x="10884419" y="2476500"/>
                  <a:pt x="10859019" y="2451100"/>
                  <a:pt x="10827269" y="2438400"/>
                </a:cubicBezTo>
                <a:cubicBezTo>
                  <a:pt x="10827269" y="2444750"/>
                  <a:pt x="10820919" y="2444750"/>
                  <a:pt x="10820919" y="2457450"/>
                </a:cubicBezTo>
                <a:cubicBezTo>
                  <a:pt x="10820919" y="2476500"/>
                  <a:pt x="10833619" y="2482850"/>
                  <a:pt x="10833619" y="2495550"/>
                </a:cubicBezTo>
                <a:cubicBezTo>
                  <a:pt x="10839969" y="2514600"/>
                  <a:pt x="10839969" y="2546350"/>
                  <a:pt x="10839969" y="2565400"/>
                </a:cubicBezTo>
                <a:cubicBezTo>
                  <a:pt x="10839969" y="2571750"/>
                  <a:pt x="10846319" y="2571750"/>
                  <a:pt x="10859019" y="2571750"/>
                </a:cubicBezTo>
                <a:cubicBezTo>
                  <a:pt x="10871719" y="2571750"/>
                  <a:pt x="10884419" y="2616200"/>
                  <a:pt x="10884419" y="2628900"/>
                </a:cubicBezTo>
                <a:cubicBezTo>
                  <a:pt x="10884419" y="2647950"/>
                  <a:pt x="10871719" y="2705100"/>
                  <a:pt x="10871719" y="2724150"/>
                </a:cubicBezTo>
                <a:cubicBezTo>
                  <a:pt x="10871719" y="2736850"/>
                  <a:pt x="10922519" y="2870200"/>
                  <a:pt x="10922519" y="2889250"/>
                </a:cubicBezTo>
                <a:lnTo>
                  <a:pt x="10922519" y="2952750"/>
                </a:lnTo>
                <a:lnTo>
                  <a:pt x="10630419" y="2952750"/>
                </a:lnTo>
                <a:cubicBezTo>
                  <a:pt x="10617719" y="2908300"/>
                  <a:pt x="10579619" y="2921000"/>
                  <a:pt x="10560569" y="2901950"/>
                </a:cubicBezTo>
                <a:cubicBezTo>
                  <a:pt x="10516119" y="2876550"/>
                  <a:pt x="10478019" y="2844800"/>
                  <a:pt x="10439919" y="2825750"/>
                </a:cubicBezTo>
                <a:cubicBezTo>
                  <a:pt x="10446269" y="2806700"/>
                  <a:pt x="10471669" y="2781300"/>
                  <a:pt x="10490719" y="2762250"/>
                </a:cubicBezTo>
                <a:lnTo>
                  <a:pt x="10490719" y="2730500"/>
                </a:lnTo>
                <a:cubicBezTo>
                  <a:pt x="10465319" y="2717800"/>
                  <a:pt x="10452619" y="2724150"/>
                  <a:pt x="10439919" y="2724150"/>
                </a:cubicBezTo>
                <a:cubicBezTo>
                  <a:pt x="10439919" y="2673350"/>
                  <a:pt x="10389119" y="2609850"/>
                  <a:pt x="10389119" y="2578100"/>
                </a:cubicBezTo>
                <a:cubicBezTo>
                  <a:pt x="10389119" y="2565400"/>
                  <a:pt x="10414519" y="2514600"/>
                  <a:pt x="10414519" y="2495550"/>
                </a:cubicBezTo>
                <a:cubicBezTo>
                  <a:pt x="10414519" y="2419350"/>
                  <a:pt x="10268469" y="2451100"/>
                  <a:pt x="10249419" y="2438400"/>
                </a:cubicBezTo>
                <a:cubicBezTo>
                  <a:pt x="10243069" y="2438400"/>
                  <a:pt x="10236719" y="2419350"/>
                  <a:pt x="10224019" y="2419350"/>
                </a:cubicBezTo>
                <a:lnTo>
                  <a:pt x="10204969" y="2419350"/>
                </a:lnTo>
                <a:cubicBezTo>
                  <a:pt x="10198619" y="2457450"/>
                  <a:pt x="10185919" y="2495550"/>
                  <a:pt x="10173219" y="2533650"/>
                </a:cubicBezTo>
                <a:cubicBezTo>
                  <a:pt x="10173219" y="2540000"/>
                  <a:pt x="10154169" y="2540000"/>
                  <a:pt x="10147819" y="2559050"/>
                </a:cubicBezTo>
                <a:cubicBezTo>
                  <a:pt x="10135119" y="2584450"/>
                  <a:pt x="10141469" y="2628900"/>
                  <a:pt x="10128769" y="2660650"/>
                </a:cubicBezTo>
                <a:cubicBezTo>
                  <a:pt x="10090669" y="2749550"/>
                  <a:pt x="10027169" y="2863850"/>
                  <a:pt x="10027169" y="2952750"/>
                </a:cubicBezTo>
                <a:lnTo>
                  <a:pt x="10008119" y="2952750"/>
                </a:lnTo>
                <a:lnTo>
                  <a:pt x="10008119" y="2921000"/>
                </a:lnTo>
                <a:cubicBezTo>
                  <a:pt x="10033519" y="2832100"/>
                  <a:pt x="10103369" y="2743200"/>
                  <a:pt x="10103369" y="2654300"/>
                </a:cubicBezTo>
                <a:cubicBezTo>
                  <a:pt x="10103369" y="2641600"/>
                  <a:pt x="10109719" y="2622550"/>
                  <a:pt x="10109719" y="2603500"/>
                </a:cubicBezTo>
                <a:cubicBezTo>
                  <a:pt x="10116069" y="2527300"/>
                  <a:pt x="10160519" y="2451100"/>
                  <a:pt x="10192269" y="2374900"/>
                </a:cubicBezTo>
                <a:cubicBezTo>
                  <a:pt x="10192269" y="2330450"/>
                  <a:pt x="10230369" y="2305050"/>
                  <a:pt x="10230369" y="2292350"/>
                </a:cubicBezTo>
                <a:cubicBezTo>
                  <a:pt x="10230369" y="2273300"/>
                  <a:pt x="10211319" y="2247900"/>
                  <a:pt x="10211319" y="2228850"/>
                </a:cubicBezTo>
                <a:cubicBezTo>
                  <a:pt x="10211319" y="2216150"/>
                  <a:pt x="10217669" y="2184400"/>
                  <a:pt x="10224019" y="2159000"/>
                </a:cubicBezTo>
                <a:cubicBezTo>
                  <a:pt x="10204969" y="2152650"/>
                  <a:pt x="10166869" y="2146300"/>
                  <a:pt x="10154169" y="2146300"/>
                </a:cubicBezTo>
                <a:lnTo>
                  <a:pt x="10122419" y="2146300"/>
                </a:lnTo>
                <a:lnTo>
                  <a:pt x="10103369" y="2184400"/>
                </a:lnTo>
                <a:cubicBezTo>
                  <a:pt x="10103369" y="2190750"/>
                  <a:pt x="10084319" y="2184400"/>
                  <a:pt x="10077969" y="2203450"/>
                </a:cubicBezTo>
                <a:cubicBezTo>
                  <a:pt x="10033519" y="2286000"/>
                  <a:pt x="9982719" y="2349500"/>
                  <a:pt x="9982719" y="2444750"/>
                </a:cubicBezTo>
                <a:cubicBezTo>
                  <a:pt x="9982719" y="2457450"/>
                  <a:pt x="10001769" y="2578100"/>
                  <a:pt x="10014469" y="2641600"/>
                </a:cubicBezTo>
                <a:cubicBezTo>
                  <a:pt x="9982719" y="2609850"/>
                  <a:pt x="9995419" y="2520950"/>
                  <a:pt x="9944619" y="2520950"/>
                </a:cubicBezTo>
                <a:cubicBezTo>
                  <a:pt x="9912869" y="2520950"/>
                  <a:pt x="9919219" y="2609850"/>
                  <a:pt x="9843019" y="2647950"/>
                </a:cubicBezTo>
                <a:cubicBezTo>
                  <a:pt x="9830319" y="2654300"/>
                  <a:pt x="9811269" y="2647950"/>
                  <a:pt x="9798569" y="2647950"/>
                </a:cubicBezTo>
                <a:cubicBezTo>
                  <a:pt x="9792219" y="2660650"/>
                  <a:pt x="9798569" y="2673350"/>
                  <a:pt x="9798569" y="2686050"/>
                </a:cubicBezTo>
                <a:cubicBezTo>
                  <a:pt x="9792219" y="2686050"/>
                  <a:pt x="9779519" y="2673350"/>
                  <a:pt x="9766819" y="2667000"/>
                </a:cubicBezTo>
                <a:cubicBezTo>
                  <a:pt x="9747769" y="2679700"/>
                  <a:pt x="9747769" y="2686050"/>
                  <a:pt x="9747769" y="2698750"/>
                </a:cubicBezTo>
                <a:cubicBezTo>
                  <a:pt x="9747769" y="2711450"/>
                  <a:pt x="9760469" y="2730500"/>
                  <a:pt x="9766819" y="2749550"/>
                </a:cubicBezTo>
                <a:lnTo>
                  <a:pt x="9741419" y="2749550"/>
                </a:lnTo>
                <a:cubicBezTo>
                  <a:pt x="9741419" y="2736850"/>
                  <a:pt x="9722369" y="2711450"/>
                  <a:pt x="9703319" y="2711450"/>
                </a:cubicBezTo>
                <a:lnTo>
                  <a:pt x="9677919" y="2711450"/>
                </a:lnTo>
                <a:cubicBezTo>
                  <a:pt x="9671569" y="2717800"/>
                  <a:pt x="9671569" y="2711450"/>
                  <a:pt x="9671569" y="2724150"/>
                </a:cubicBezTo>
                <a:cubicBezTo>
                  <a:pt x="9671569" y="2743200"/>
                  <a:pt x="9696969" y="2768600"/>
                  <a:pt x="9696969" y="2781300"/>
                </a:cubicBezTo>
                <a:cubicBezTo>
                  <a:pt x="9696969" y="2800350"/>
                  <a:pt x="9633469" y="2895600"/>
                  <a:pt x="9608069" y="2952750"/>
                </a:cubicBezTo>
                <a:lnTo>
                  <a:pt x="9481069" y="2952750"/>
                </a:lnTo>
                <a:cubicBezTo>
                  <a:pt x="9474719" y="2921000"/>
                  <a:pt x="9455669" y="2882900"/>
                  <a:pt x="9442969" y="2838450"/>
                </a:cubicBezTo>
                <a:lnTo>
                  <a:pt x="9411219" y="2838450"/>
                </a:lnTo>
                <a:cubicBezTo>
                  <a:pt x="9360419" y="2844800"/>
                  <a:pt x="9385819" y="2914650"/>
                  <a:pt x="9373119" y="2952750"/>
                </a:cubicBezTo>
                <a:lnTo>
                  <a:pt x="9328669" y="2952750"/>
                </a:lnTo>
                <a:cubicBezTo>
                  <a:pt x="9309619" y="2921000"/>
                  <a:pt x="9335019" y="2908300"/>
                  <a:pt x="9335019" y="2882900"/>
                </a:cubicBezTo>
                <a:lnTo>
                  <a:pt x="9335019" y="2863850"/>
                </a:lnTo>
                <a:cubicBezTo>
                  <a:pt x="9335019" y="2851150"/>
                  <a:pt x="9296919" y="2679700"/>
                  <a:pt x="9296919" y="2660650"/>
                </a:cubicBezTo>
                <a:cubicBezTo>
                  <a:pt x="9296919" y="2647950"/>
                  <a:pt x="9309619" y="2641600"/>
                  <a:pt x="9309619" y="2622550"/>
                </a:cubicBezTo>
                <a:cubicBezTo>
                  <a:pt x="9309619" y="2609850"/>
                  <a:pt x="9277869" y="2590800"/>
                  <a:pt x="9271519" y="2584450"/>
                </a:cubicBezTo>
                <a:cubicBezTo>
                  <a:pt x="9252469" y="2565400"/>
                  <a:pt x="9246119" y="2501900"/>
                  <a:pt x="9201669" y="2489200"/>
                </a:cubicBezTo>
                <a:cubicBezTo>
                  <a:pt x="9227069" y="2476500"/>
                  <a:pt x="9265169" y="2444750"/>
                  <a:pt x="9315969" y="2457450"/>
                </a:cubicBezTo>
                <a:lnTo>
                  <a:pt x="9315969" y="2362200"/>
                </a:lnTo>
                <a:cubicBezTo>
                  <a:pt x="9290569" y="2343150"/>
                  <a:pt x="9265169" y="2330450"/>
                  <a:pt x="9239769" y="2311400"/>
                </a:cubicBezTo>
                <a:cubicBezTo>
                  <a:pt x="9265169" y="2286000"/>
                  <a:pt x="9290569" y="2273300"/>
                  <a:pt x="9315969" y="2260600"/>
                </a:cubicBezTo>
                <a:lnTo>
                  <a:pt x="9315969" y="2190750"/>
                </a:lnTo>
                <a:lnTo>
                  <a:pt x="9246119" y="2190750"/>
                </a:lnTo>
                <a:cubicBezTo>
                  <a:pt x="9252469" y="2133600"/>
                  <a:pt x="9252469" y="2114550"/>
                  <a:pt x="9246119" y="2101850"/>
                </a:cubicBezTo>
                <a:lnTo>
                  <a:pt x="9322319" y="2101850"/>
                </a:lnTo>
                <a:cubicBezTo>
                  <a:pt x="9322319" y="2108200"/>
                  <a:pt x="9335019" y="2114550"/>
                  <a:pt x="9335019" y="2133600"/>
                </a:cubicBezTo>
                <a:cubicBezTo>
                  <a:pt x="9335019" y="2146300"/>
                  <a:pt x="9322319" y="2260600"/>
                  <a:pt x="9322319" y="2279650"/>
                </a:cubicBezTo>
                <a:cubicBezTo>
                  <a:pt x="9322319" y="2343150"/>
                  <a:pt x="9303269" y="2374900"/>
                  <a:pt x="9347719" y="2457450"/>
                </a:cubicBezTo>
                <a:cubicBezTo>
                  <a:pt x="9379469" y="2514600"/>
                  <a:pt x="9493769" y="2546350"/>
                  <a:pt x="9538219" y="2590800"/>
                </a:cubicBezTo>
                <a:cubicBezTo>
                  <a:pt x="9589019" y="2641600"/>
                  <a:pt x="9576319" y="2641600"/>
                  <a:pt x="9576319" y="2698750"/>
                </a:cubicBezTo>
                <a:cubicBezTo>
                  <a:pt x="9576319" y="2800350"/>
                  <a:pt x="9493769" y="2749550"/>
                  <a:pt x="9493769" y="2838450"/>
                </a:cubicBezTo>
                <a:lnTo>
                  <a:pt x="9493769" y="2876550"/>
                </a:lnTo>
                <a:cubicBezTo>
                  <a:pt x="9493769" y="2876550"/>
                  <a:pt x="9487419" y="2882900"/>
                  <a:pt x="9506469" y="2882900"/>
                </a:cubicBezTo>
                <a:cubicBezTo>
                  <a:pt x="9531869" y="2882900"/>
                  <a:pt x="9550919" y="2857500"/>
                  <a:pt x="9550919" y="2844800"/>
                </a:cubicBezTo>
                <a:cubicBezTo>
                  <a:pt x="9550919" y="2825750"/>
                  <a:pt x="9538219" y="2832100"/>
                  <a:pt x="9538219" y="2825750"/>
                </a:cubicBezTo>
                <a:cubicBezTo>
                  <a:pt x="9563619" y="2838450"/>
                  <a:pt x="9595369" y="2857500"/>
                  <a:pt x="9620769" y="2863850"/>
                </a:cubicBezTo>
                <a:cubicBezTo>
                  <a:pt x="9620769" y="2863850"/>
                  <a:pt x="9627119" y="2863850"/>
                  <a:pt x="9627119" y="2851150"/>
                </a:cubicBezTo>
                <a:cubicBezTo>
                  <a:pt x="9627119" y="2832100"/>
                  <a:pt x="9582669" y="2813050"/>
                  <a:pt x="9582669" y="2800350"/>
                </a:cubicBezTo>
                <a:cubicBezTo>
                  <a:pt x="9582669" y="2781300"/>
                  <a:pt x="9646169" y="2730500"/>
                  <a:pt x="9677919" y="2698750"/>
                </a:cubicBezTo>
                <a:cubicBezTo>
                  <a:pt x="9658869" y="2679700"/>
                  <a:pt x="9627119" y="2660650"/>
                  <a:pt x="9608069" y="2635250"/>
                </a:cubicBezTo>
                <a:cubicBezTo>
                  <a:pt x="9601719" y="2622550"/>
                  <a:pt x="9608069" y="2603500"/>
                  <a:pt x="9601719" y="2584450"/>
                </a:cubicBezTo>
                <a:cubicBezTo>
                  <a:pt x="9608069" y="2584450"/>
                  <a:pt x="9620769" y="2590800"/>
                  <a:pt x="9646169" y="2597150"/>
                </a:cubicBezTo>
                <a:cubicBezTo>
                  <a:pt x="9652519" y="2590800"/>
                  <a:pt x="9652519" y="2590800"/>
                  <a:pt x="9652519" y="2571750"/>
                </a:cubicBezTo>
                <a:cubicBezTo>
                  <a:pt x="9652519" y="2559050"/>
                  <a:pt x="9589019" y="2489200"/>
                  <a:pt x="9563619" y="2444750"/>
                </a:cubicBezTo>
                <a:cubicBezTo>
                  <a:pt x="9563619" y="2438400"/>
                  <a:pt x="9557269" y="2425700"/>
                  <a:pt x="9557269" y="2419350"/>
                </a:cubicBezTo>
                <a:cubicBezTo>
                  <a:pt x="9601719" y="2432050"/>
                  <a:pt x="9633469" y="2374900"/>
                  <a:pt x="9652519" y="2336800"/>
                </a:cubicBezTo>
                <a:cubicBezTo>
                  <a:pt x="9665219" y="2349500"/>
                  <a:pt x="9677919" y="2349500"/>
                  <a:pt x="9690619" y="2349500"/>
                </a:cubicBezTo>
                <a:cubicBezTo>
                  <a:pt x="9690619" y="2355850"/>
                  <a:pt x="9696969" y="2368550"/>
                  <a:pt x="9696969" y="2374900"/>
                </a:cubicBezTo>
                <a:cubicBezTo>
                  <a:pt x="9677919" y="2381250"/>
                  <a:pt x="9652519" y="2374900"/>
                  <a:pt x="9639819" y="2387600"/>
                </a:cubicBezTo>
                <a:cubicBezTo>
                  <a:pt x="9620769" y="2406650"/>
                  <a:pt x="9620769" y="2457450"/>
                  <a:pt x="9620769" y="2476500"/>
                </a:cubicBezTo>
                <a:lnTo>
                  <a:pt x="9620769" y="2508250"/>
                </a:lnTo>
                <a:cubicBezTo>
                  <a:pt x="9658869" y="2540000"/>
                  <a:pt x="9728719" y="2559050"/>
                  <a:pt x="9779519" y="2552700"/>
                </a:cubicBezTo>
                <a:cubicBezTo>
                  <a:pt x="9785869" y="2559050"/>
                  <a:pt x="9785869" y="2571750"/>
                  <a:pt x="9798569" y="2571750"/>
                </a:cubicBezTo>
                <a:cubicBezTo>
                  <a:pt x="9817619" y="2571750"/>
                  <a:pt x="9836669" y="2520950"/>
                  <a:pt x="9836669" y="2501900"/>
                </a:cubicBezTo>
                <a:cubicBezTo>
                  <a:pt x="9836669" y="2482850"/>
                  <a:pt x="9849369" y="2470150"/>
                  <a:pt x="9862069" y="2457450"/>
                </a:cubicBezTo>
                <a:cubicBezTo>
                  <a:pt x="9862069" y="2463800"/>
                  <a:pt x="9855719" y="2476500"/>
                  <a:pt x="9849369" y="2501900"/>
                </a:cubicBezTo>
                <a:cubicBezTo>
                  <a:pt x="9855719" y="2508250"/>
                  <a:pt x="9862069" y="2508250"/>
                  <a:pt x="9874769" y="2508250"/>
                </a:cubicBezTo>
                <a:cubicBezTo>
                  <a:pt x="9931919" y="2508250"/>
                  <a:pt x="9919219" y="2438400"/>
                  <a:pt x="9938269" y="2413000"/>
                </a:cubicBezTo>
                <a:cubicBezTo>
                  <a:pt x="9957319" y="2400300"/>
                  <a:pt x="9989069" y="2362200"/>
                  <a:pt x="9995419" y="2343150"/>
                </a:cubicBezTo>
                <a:lnTo>
                  <a:pt x="9995419" y="2324100"/>
                </a:lnTo>
                <a:cubicBezTo>
                  <a:pt x="9982719" y="2317750"/>
                  <a:pt x="9970019" y="2317750"/>
                  <a:pt x="9957319" y="2311400"/>
                </a:cubicBezTo>
                <a:cubicBezTo>
                  <a:pt x="9976369" y="2279650"/>
                  <a:pt x="10027169" y="2247900"/>
                  <a:pt x="10027169" y="2203450"/>
                </a:cubicBezTo>
                <a:cubicBezTo>
                  <a:pt x="10020819" y="2209800"/>
                  <a:pt x="10008119" y="2222500"/>
                  <a:pt x="9995419" y="2222500"/>
                </a:cubicBezTo>
                <a:cubicBezTo>
                  <a:pt x="9976369" y="2222500"/>
                  <a:pt x="9970019" y="2197100"/>
                  <a:pt x="9938269" y="2203450"/>
                </a:cubicBezTo>
                <a:lnTo>
                  <a:pt x="9938269" y="2159000"/>
                </a:lnTo>
                <a:cubicBezTo>
                  <a:pt x="9938269" y="2159000"/>
                  <a:pt x="9944619" y="2159000"/>
                  <a:pt x="9950969" y="2165350"/>
                </a:cubicBezTo>
                <a:lnTo>
                  <a:pt x="9970019" y="2127250"/>
                </a:lnTo>
                <a:cubicBezTo>
                  <a:pt x="9976369" y="2133600"/>
                  <a:pt x="9976369" y="2139950"/>
                  <a:pt x="9982719" y="2146300"/>
                </a:cubicBezTo>
                <a:cubicBezTo>
                  <a:pt x="9989069" y="2139950"/>
                  <a:pt x="9995419" y="2127250"/>
                  <a:pt x="9995419" y="2120900"/>
                </a:cubicBezTo>
                <a:cubicBezTo>
                  <a:pt x="9989069" y="2108200"/>
                  <a:pt x="9976369" y="2108200"/>
                  <a:pt x="9963669" y="2108200"/>
                </a:cubicBezTo>
                <a:cubicBezTo>
                  <a:pt x="9970019" y="2101850"/>
                  <a:pt x="9976369" y="2095500"/>
                  <a:pt x="9989069" y="2095500"/>
                </a:cubicBezTo>
                <a:cubicBezTo>
                  <a:pt x="10008119" y="2095500"/>
                  <a:pt x="10033519" y="2108200"/>
                  <a:pt x="10052569" y="2108200"/>
                </a:cubicBezTo>
                <a:cubicBezTo>
                  <a:pt x="10065269" y="2108200"/>
                  <a:pt x="10103369" y="2044700"/>
                  <a:pt x="10122419" y="2006600"/>
                </a:cubicBezTo>
                <a:cubicBezTo>
                  <a:pt x="10135119" y="1987550"/>
                  <a:pt x="10122419" y="1968500"/>
                  <a:pt x="10128769" y="1949450"/>
                </a:cubicBezTo>
                <a:cubicBezTo>
                  <a:pt x="10135119" y="1974850"/>
                  <a:pt x="10135119" y="2000250"/>
                  <a:pt x="10128769" y="2025650"/>
                </a:cubicBezTo>
                <a:cubicBezTo>
                  <a:pt x="10147819" y="2032000"/>
                  <a:pt x="10166869" y="2025650"/>
                  <a:pt x="10185919" y="2025650"/>
                </a:cubicBezTo>
                <a:cubicBezTo>
                  <a:pt x="10173219" y="2032000"/>
                  <a:pt x="10154169" y="2038350"/>
                  <a:pt x="10141469" y="2051050"/>
                </a:cubicBezTo>
                <a:cubicBezTo>
                  <a:pt x="10160519" y="2057400"/>
                  <a:pt x="10192269" y="2082800"/>
                  <a:pt x="10211319" y="2082800"/>
                </a:cubicBezTo>
                <a:cubicBezTo>
                  <a:pt x="10224019" y="2082800"/>
                  <a:pt x="10243069" y="2044700"/>
                  <a:pt x="10268469" y="2019300"/>
                </a:cubicBezTo>
                <a:lnTo>
                  <a:pt x="10243069" y="1993900"/>
                </a:lnTo>
                <a:cubicBezTo>
                  <a:pt x="10236719" y="2000250"/>
                  <a:pt x="10230369" y="2012950"/>
                  <a:pt x="10217669" y="2025650"/>
                </a:cubicBezTo>
                <a:cubicBezTo>
                  <a:pt x="10211319" y="2012950"/>
                  <a:pt x="10185919" y="1993900"/>
                  <a:pt x="10166869" y="1981200"/>
                </a:cubicBezTo>
                <a:cubicBezTo>
                  <a:pt x="10192269" y="1968500"/>
                  <a:pt x="10224019" y="1949450"/>
                  <a:pt x="10255769" y="1917700"/>
                </a:cubicBezTo>
                <a:cubicBezTo>
                  <a:pt x="10255769" y="1911350"/>
                  <a:pt x="10243069" y="1911350"/>
                  <a:pt x="10236719" y="1911350"/>
                </a:cubicBezTo>
                <a:cubicBezTo>
                  <a:pt x="10243069" y="1892300"/>
                  <a:pt x="10268469" y="1860550"/>
                  <a:pt x="10268469" y="1847850"/>
                </a:cubicBezTo>
                <a:cubicBezTo>
                  <a:pt x="10268469" y="1828800"/>
                  <a:pt x="10262119" y="1816100"/>
                  <a:pt x="10255769" y="1797050"/>
                </a:cubicBezTo>
                <a:lnTo>
                  <a:pt x="10236719" y="1797050"/>
                </a:lnTo>
                <a:lnTo>
                  <a:pt x="10236719" y="1854200"/>
                </a:lnTo>
                <a:cubicBezTo>
                  <a:pt x="10230369" y="1841500"/>
                  <a:pt x="10224019" y="1822450"/>
                  <a:pt x="10204969" y="1809750"/>
                </a:cubicBezTo>
                <a:cubicBezTo>
                  <a:pt x="10198619" y="1816100"/>
                  <a:pt x="10204969" y="1822450"/>
                  <a:pt x="10204969" y="1841500"/>
                </a:cubicBezTo>
                <a:cubicBezTo>
                  <a:pt x="10198619" y="1841500"/>
                  <a:pt x="10192269" y="1847850"/>
                  <a:pt x="10192269" y="1854200"/>
                </a:cubicBezTo>
                <a:cubicBezTo>
                  <a:pt x="10185919" y="1847850"/>
                  <a:pt x="10185919" y="1835150"/>
                  <a:pt x="10185919" y="1822450"/>
                </a:cubicBezTo>
                <a:cubicBezTo>
                  <a:pt x="10179569" y="1822450"/>
                  <a:pt x="10179569" y="1816100"/>
                  <a:pt x="10173219" y="1809750"/>
                </a:cubicBezTo>
                <a:cubicBezTo>
                  <a:pt x="10166869" y="1828800"/>
                  <a:pt x="10160519" y="1854200"/>
                  <a:pt x="10160519" y="1879600"/>
                </a:cubicBezTo>
                <a:cubicBezTo>
                  <a:pt x="10160519" y="1879600"/>
                  <a:pt x="10160519" y="1885950"/>
                  <a:pt x="10147819" y="1885950"/>
                </a:cubicBezTo>
                <a:cubicBezTo>
                  <a:pt x="10128769" y="1885950"/>
                  <a:pt x="10128769" y="1866900"/>
                  <a:pt x="10116069" y="1860550"/>
                </a:cubicBezTo>
                <a:lnTo>
                  <a:pt x="10103369" y="1873250"/>
                </a:lnTo>
                <a:cubicBezTo>
                  <a:pt x="10109719" y="1885950"/>
                  <a:pt x="10109719" y="1898650"/>
                  <a:pt x="10116069" y="1930400"/>
                </a:cubicBezTo>
                <a:cubicBezTo>
                  <a:pt x="10109719" y="1917700"/>
                  <a:pt x="10103369" y="1898650"/>
                  <a:pt x="10103369" y="1879600"/>
                </a:cubicBezTo>
                <a:cubicBezTo>
                  <a:pt x="10103369" y="1866900"/>
                  <a:pt x="10109719" y="1847850"/>
                  <a:pt x="10109719" y="1835150"/>
                </a:cubicBezTo>
                <a:lnTo>
                  <a:pt x="10128769" y="1854200"/>
                </a:lnTo>
                <a:lnTo>
                  <a:pt x="10154169" y="1854200"/>
                </a:lnTo>
                <a:cubicBezTo>
                  <a:pt x="10154169" y="1835150"/>
                  <a:pt x="10147819" y="1771650"/>
                  <a:pt x="10179569" y="1771650"/>
                </a:cubicBezTo>
                <a:cubicBezTo>
                  <a:pt x="10192269" y="1771650"/>
                  <a:pt x="10179569" y="1784350"/>
                  <a:pt x="10192269" y="1784350"/>
                </a:cubicBezTo>
                <a:cubicBezTo>
                  <a:pt x="10211319" y="1784350"/>
                  <a:pt x="10211319" y="1765300"/>
                  <a:pt x="10224019" y="1765300"/>
                </a:cubicBezTo>
                <a:cubicBezTo>
                  <a:pt x="10243069" y="1765300"/>
                  <a:pt x="10249419" y="1765300"/>
                  <a:pt x="10255769" y="1778000"/>
                </a:cubicBezTo>
                <a:close/>
                <a:moveTo>
                  <a:pt x="6807719" y="1790700"/>
                </a:moveTo>
                <a:cubicBezTo>
                  <a:pt x="6807719" y="1790700"/>
                  <a:pt x="6801369" y="1790700"/>
                  <a:pt x="6801369" y="1778000"/>
                </a:cubicBezTo>
                <a:cubicBezTo>
                  <a:pt x="6801369" y="1758950"/>
                  <a:pt x="6814069" y="1771650"/>
                  <a:pt x="6839469" y="1765300"/>
                </a:cubicBezTo>
                <a:cubicBezTo>
                  <a:pt x="6833119" y="1771650"/>
                  <a:pt x="6820419" y="1778000"/>
                  <a:pt x="6807719" y="1790700"/>
                </a:cubicBezTo>
                <a:close/>
                <a:moveTo>
                  <a:pt x="5023368" y="1765300"/>
                </a:moveTo>
                <a:cubicBezTo>
                  <a:pt x="5023368" y="1771650"/>
                  <a:pt x="5023368" y="1778000"/>
                  <a:pt x="5017018" y="1784350"/>
                </a:cubicBezTo>
                <a:lnTo>
                  <a:pt x="4991618" y="1784350"/>
                </a:lnTo>
                <a:cubicBezTo>
                  <a:pt x="4991618" y="1778000"/>
                  <a:pt x="4997968" y="1771650"/>
                  <a:pt x="5004318" y="1765300"/>
                </a:cubicBezTo>
                <a:lnTo>
                  <a:pt x="5023368" y="1765300"/>
                </a:lnTo>
                <a:close/>
                <a:moveTo>
                  <a:pt x="3016769" y="1765300"/>
                </a:moveTo>
                <a:lnTo>
                  <a:pt x="3035819" y="1822450"/>
                </a:lnTo>
                <a:cubicBezTo>
                  <a:pt x="3023119" y="1816100"/>
                  <a:pt x="2991369" y="1784350"/>
                  <a:pt x="2997719" y="1765300"/>
                </a:cubicBezTo>
                <a:lnTo>
                  <a:pt x="3016769" y="1765300"/>
                </a:lnTo>
                <a:close/>
                <a:moveTo>
                  <a:pt x="1721368" y="1765300"/>
                </a:moveTo>
                <a:cubicBezTo>
                  <a:pt x="1721368" y="1778000"/>
                  <a:pt x="1721368" y="1790700"/>
                  <a:pt x="1734068" y="1803400"/>
                </a:cubicBezTo>
                <a:cubicBezTo>
                  <a:pt x="1715018" y="1809750"/>
                  <a:pt x="1689618" y="1803400"/>
                  <a:pt x="1670568" y="1803400"/>
                </a:cubicBezTo>
                <a:cubicBezTo>
                  <a:pt x="1670568" y="1803400"/>
                  <a:pt x="1670568" y="1797050"/>
                  <a:pt x="1664218" y="1790700"/>
                </a:cubicBezTo>
                <a:lnTo>
                  <a:pt x="1689618" y="1765300"/>
                </a:lnTo>
                <a:lnTo>
                  <a:pt x="1721368" y="1765300"/>
                </a:lnTo>
                <a:close/>
                <a:moveTo>
                  <a:pt x="7195069" y="1778000"/>
                </a:moveTo>
                <a:cubicBezTo>
                  <a:pt x="7188719" y="1778000"/>
                  <a:pt x="7176019" y="1784350"/>
                  <a:pt x="7163319" y="1797050"/>
                </a:cubicBezTo>
                <a:cubicBezTo>
                  <a:pt x="7169669" y="1784350"/>
                  <a:pt x="7182369" y="1765300"/>
                  <a:pt x="7195069" y="1758950"/>
                </a:cubicBezTo>
                <a:lnTo>
                  <a:pt x="7195069" y="1778000"/>
                </a:lnTo>
                <a:close/>
                <a:moveTo>
                  <a:pt x="9385819" y="1790700"/>
                </a:moveTo>
                <a:cubicBezTo>
                  <a:pt x="9379469" y="1790700"/>
                  <a:pt x="9366769" y="1797050"/>
                  <a:pt x="9328669" y="1797050"/>
                </a:cubicBezTo>
                <a:cubicBezTo>
                  <a:pt x="9341369" y="1790700"/>
                  <a:pt x="9354069" y="1765300"/>
                  <a:pt x="9347719" y="1752600"/>
                </a:cubicBezTo>
                <a:cubicBezTo>
                  <a:pt x="9360419" y="1765300"/>
                  <a:pt x="9379469" y="1778000"/>
                  <a:pt x="9385819" y="1790700"/>
                </a:cubicBezTo>
                <a:close/>
                <a:moveTo>
                  <a:pt x="9214369" y="1771650"/>
                </a:moveTo>
                <a:cubicBezTo>
                  <a:pt x="9214369" y="1765300"/>
                  <a:pt x="9220719" y="1758950"/>
                  <a:pt x="9227069" y="1752600"/>
                </a:cubicBezTo>
                <a:cubicBezTo>
                  <a:pt x="9227069" y="1758950"/>
                  <a:pt x="9220719" y="1765300"/>
                  <a:pt x="9214369" y="1771650"/>
                </a:cubicBezTo>
                <a:close/>
                <a:moveTo>
                  <a:pt x="7868169" y="1758950"/>
                </a:moveTo>
                <a:cubicBezTo>
                  <a:pt x="7868169" y="1758950"/>
                  <a:pt x="7868169" y="1752600"/>
                  <a:pt x="7874519" y="1746250"/>
                </a:cubicBezTo>
                <a:cubicBezTo>
                  <a:pt x="7874519" y="1752600"/>
                  <a:pt x="7874519" y="1758950"/>
                  <a:pt x="7868169" y="1758950"/>
                </a:cubicBezTo>
                <a:close/>
                <a:moveTo>
                  <a:pt x="6236218" y="1765300"/>
                </a:moveTo>
                <a:cubicBezTo>
                  <a:pt x="6236218" y="1797050"/>
                  <a:pt x="6179068" y="1866900"/>
                  <a:pt x="6160018" y="1866900"/>
                </a:cubicBezTo>
                <a:cubicBezTo>
                  <a:pt x="6128268" y="1866900"/>
                  <a:pt x="6140968" y="1828800"/>
                  <a:pt x="6140968" y="1822450"/>
                </a:cubicBezTo>
                <a:cubicBezTo>
                  <a:pt x="6140968" y="1803400"/>
                  <a:pt x="6140968" y="1733550"/>
                  <a:pt x="6179068" y="1733550"/>
                </a:cubicBezTo>
                <a:cubicBezTo>
                  <a:pt x="6217168" y="1733550"/>
                  <a:pt x="6236218" y="1752600"/>
                  <a:pt x="6236218" y="1765300"/>
                </a:cubicBezTo>
                <a:close/>
                <a:moveTo>
                  <a:pt x="3251718" y="1739900"/>
                </a:moveTo>
                <a:cubicBezTo>
                  <a:pt x="3239018" y="1739900"/>
                  <a:pt x="3219968" y="1739900"/>
                  <a:pt x="3200919" y="1727200"/>
                </a:cubicBezTo>
                <a:cubicBezTo>
                  <a:pt x="3213619" y="1727200"/>
                  <a:pt x="3232668" y="1733550"/>
                  <a:pt x="3251718" y="1739900"/>
                </a:cubicBezTo>
                <a:close/>
                <a:moveTo>
                  <a:pt x="2985019" y="1752600"/>
                </a:moveTo>
                <a:cubicBezTo>
                  <a:pt x="2978669" y="1746250"/>
                  <a:pt x="2972319" y="1733550"/>
                  <a:pt x="2972319" y="1727200"/>
                </a:cubicBezTo>
                <a:cubicBezTo>
                  <a:pt x="2978669" y="1733550"/>
                  <a:pt x="2985019" y="1746250"/>
                  <a:pt x="2985019" y="1752600"/>
                </a:cubicBezTo>
                <a:close/>
                <a:moveTo>
                  <a:pt x="2838969" y="1739900"/>
                </a:moveTo>
                <a:cubicBezTo>
                  <a:pt x="2826269" y="1739900"/>
                  <a:pt x="2807219" y="1739900"/>
                  <a:pt x="2794519" y="1733550"/>
                </a:cubicBezTo>
                <a:lnTo>
                  <a:pt x="2781819" y="1746250"/>
                </a:lnTo>
                <a:cubicBezTo>
                  <a:pt x="2794519" y="1758950"/>
                  <a:pt x="2819919" y="1771650"/>
                  <a:pt x="2838969" y="1784350"/>
                </a:cubicBezTo>
                <a:lnTo>
                  <a:pt x="2800869" y="1784350"/>
                </a:lnTo>
                <a:cubicBezTo>
                  <a:pt x="2781819" y="1771650"/>
                  <a:pt x="2769119" y="1752600"/>
                  <a:pt x="2762769" y="1733550"/>
                </a:cubicBezTo>
                <a:cubicBezTo>
                  <a:pt x="2769119" y="1727200"/>
                  <a:pt x="2775469" y="1727200"/>
                  <a:pt x="2788169" y="1727200"/>
                </a:cubicBezTo>
                <a:cubicBezTo>
                  <a:pt x="2807219" y="1727200"/>
                  <a:pt x="2826269" y="1733550"/>
                  <a:pt x="2838969" y="1739900"/>
                </a:cubicBezTo>
                <a:close/>
                <a:moveTo>
                  <a:pt x="11271769" y="1758950"/>
                </a:moveTo>
                <a:cubicBezTo>
                  <a:pt x="11271769" y="1746250"/>
                  <a:pt x="11284469" y="1733550"/>
                  <a:pt x="11290819" y="1720850"/>
                </a:cubicBezTo>
                <a:cubicBezTo>
                  <a:pt x="11290819" y="1733550"/>
                  <a:pt x="11278119" y="1746250"/>
                  <a:pt x="11271769" y="1758950"/>
                </a:cubicBezTo>
                <a:close/>
                <a:moveTo>
                  <a:pt x="10554219" y="1765300"/>
                </a:moveTo>
                <a:cubicBezTo>
                  <a:pt x="10554219" y="1778000"/>
                  <a:pt x="10547869" y="1784350"/>
                  <a:pt x="10541519" y="1797050"/>
                </a:cubicBezTo>
                <a:cubicBezTo>
                  <a:pt x="10535169" y="1778000"/>
                  <a:pt x="10535169" y="1752600"/>
                  <a:pt x="10528819" y="1720850"/>
                </a:cubicBezTo>
                <a:cubicBezTo>
                  <a:pt x="10541519" y="1727200"/>
                  <a:pt x="10554219" y="1746250"/>
                  <a:pt x="10554219" y="1765300"/>
                </a:cubicBezTo>
                <a:close/>
                <a:moveTo>
                  <a:pt x="6140968" y="1746250"/>
                </a:moveTo>
                <a:cubicBezTo>
                  <a:pt x="6134618" y="1752600"/>
                  <a:pt x="6128268" y="1752600"/>
                  <a:pt x="6121918" y="1746250"/>
                </a:cubicBezTo>
                <a:lnTo>
                  <a:pt x="6121918" y="1720850"/>
                </a:lnTo>
                <a:lnTo>
                  <a:pt x="6134618" y="1720850"/>
                </a:lnTo>
                <a:lnTo>
                  <a:pt x="6140968" y="1746250"/>
                </a:lnTo>
                <a:close/>
                <a:moveTo>
                  <a:pt x="5582168" y="1911350"/>
                </a:moveTo>
                <a:lnTo>
                  <a:pt x="5594868" y="1924050"/>
                </a:lnTo>
                <a:lnTo>
                  <a:pt x="5613918" y="1924050"/>
                </a:lnTo>
                <a:cubicBezTo>
                  <a:pt x="5620268" y="1905000"/>
                  <a:pt x="5613918" y="1879600"/>
                  <a:pt x="5652018" y="1879600"/>
                </a:cubicBezTo>
                <a:cubicBezTo>
                  <a:pt x="5652018" y="1879600"/>
                  <a:pt x="5658368" y="1873250"/>
                  <a:pt x="5658368" y="1892300"/>
                </a:cubicBezTo>
                <a:cubicBezTo>
                  <a:pt x="5658368" y="1905000"/>
                  <a:pt x="5639318" y="1924050"/>
                  <a:pt x="5639318" y="1943100"/>
                </a:cubicBezTo>
                <a:cubicBezTo>
                  <a:pt x="5639318" y="1955800"/>
                  <a:pt x="5652018" y="1962150"/>
                  <a:pt x="5671068" y="1962150"/>
                </a:cubicBezTo>
                <a:lnTo>
                  <a:pt x="5690118" y="1962150"/>
                </a:lnTo>
                <a:lnTo>
                  <a:pt x="5690118" y="2038350"/>
                </a:lnTo>
                <a:cubicBezTo>
                  <a:pt x="5658368" y="2139950"/>
                  <a:pt x="5626618" y="2152650"/>
                  <a:pt x="5569468" y="2152650"/>
                </a:cubicBezTo>
                <a:lnTo>
                  <a:pt x="5556768" y="2146300"/>
                </a:lnTo>
                <a:cubicBezTo>
                  <a:pt x="5556768" y="2139950"/>
                  <a:pt x="5550418" y="2146300"/>
                  <a:pt x="5550418" y="2127250"/>
                </a:cubicBezTo>
                <a:cubicBezTo>
                  <a:pt x="5550418" y="2114550"/>
                  <a:pt x="5601218" y="2051050"/>
                  <a:pt x="5620268" y="2006600"/>
                </a:cubicBezTo>
                <a:lnTo>
                  <a:pt x="5582168" y="2006600"/>
                </a:lnTo>
                <a:cubicBezTo>
                  <a:pt x="5518668" y="2038350"/>
                  <a:pt x="5499618" y="2070100"/>
                  <a:pt x="5448818" y="2070100"/>
                </a:cubicBezTo>
                <a:cubicBezTo>
                  <a:pt x="5398018" y="2070100"/>
                  <a:pt x="5366268" y="2019300"/>
                  <a:pt x="5328168" y="1955800"/>
                </a:cubicBezTo>
                <a:cubicBezTo>
                  <a:pt x="5321818" y="1936750"/>
                  <a:pt x="5309118" y="1936750"/>
                  <a:pt x="5309118" y="1917700"/>
                </a:cubicBezTo>
                <a:cubicBezTo>
                  <a:pt x="5309118" y="1841500"/>
                  <a:pt x="5378968" y="1879600"/>
                  <a:pt x="5378968" y="1835150"/>
                </a:cubicBezTo>
                <a:cubicBezTo>
                  <a:pt x="5378968" y="1809750"/>
                  <a:pt x="5353568" y="1797050"/>
                  <a:pt x="5328168" y="1797050"/>
                </a:cubicBezTo>
                <a:cubicBezTo>
                  <a:pt x="5334518" y="1765300"/>
                  <a:pt x="5334518" y="1752600"/>
                  <a:pt x="5340868" y="1739900"/>
                </a:cubicBezTo>
                <a:cubicBezTo>
                  <a:pt x="5359918" y="1746250"/>
                  <a:pt x="5378968" y="1746250"/>
                  <a:pt x="5423418" y="1752600"/>
                </a:cubicBezTo>
                <a:cubicBezTo>
                  <a:pt x="5429768" y="1739900"/>
                  <a:pt x="5423418" y="1727200"/>
                  <a:pt x="5429768" y="1714500"/>
                </a:cubicBezTo>
                <a:cubicBezTo>
                  <a:pt x="5512318" y="1695450"/>
                  <a:pt x="5601218" y="1835150"/>
                  <a:pt x="5582168" y="1911350"/>
                </a:cubicBezTo>
                <a:close/>
                <a:moveTo>
                  <a:pt x="2210319" y="1778000"/>
                </a:moveTo>
                <a:cubicBezTo>
                  <a:pt x="2210319" y="1746250"/>
                  <a:pt x="2191269" y="1727200"/>
                  <a:pt x="2216669" y="1714500"/>
                </a:cubicBezTo>
                <a:lnTo>
                  <a:pt x="2210319" y="1778000"/>
                </a:lnTo>
                <a:close/>
                <a:moveTo>
                  <a:pt x="1156218" y="1733550"/>
                </a:moveTo>
                <a:cubicBezTo>
                  <a:pt x="1162568" y="1727200"/>
                  <a:pt x="1162568" y="1720850"/>
                  <a:pt x="1168918" y="1714500"/>
                </a:cubicBezTo>
                <a:cubicBezTo>
                  <a:pt x="1168918" y="1720850"/>
                  <a:pt x="1162568" y="1733550"/>
                  <a:pt x="1156218" y="1733550"/>
                </a:cubicBezTo>
                <a:close/>
                <a:moveTo>
                  <a:pt x="3327918" y="1739900"/>
                </a:moveTo>
                <a:lnTo>
                  <a:pt x="3277118" y="1739900"/>
                </a:lnTo>
                <a:cubicBezTo>
                  <a:pt x="3277118" y="1733550"/>
                  <a:pt x="3283468" y="1720850"/>
                  <a:pt x="3296168" y="1708150"/>
                </a:cubicBezTo>
                <a:cubicBezTo>
                  <a:pt x="3302518" y="1714500"/>
                  <a:pt x="3315218" y="1720850"/>
                  <a:pt x="3327918" y="1739900"/>
                </a:cubicBezTo>
                <a:close/>
                <a:moveTo>
                  <a:pt x="9347719" y="1708150"/>
                </a:moveTo>
                <a:cubicBezTo>
                  <a:pt x="9341369" y="1708150"/>
                  <a:pt x="9328669" y="1714500"/>
                  <a:pt x="9322319" y="1714500"/>
                </a:cubicBezTo>
                <a:cubicBezTo>
                  <a:pt x="9322319" y="1714500"/>
                  <a:pt x="9315969" y="1708150"/>
                  <a:pt x="9315969" y="1701800"/>
                </a:cubicBezTo>
                <a:lnTo>
                  <a:pt x="9347719" y="1708150"/>
                </a:lnTo>
                <a:close/>
                <a:moveTo>
                  <a:pt x="6375918" y="1708150"/>
                </a:moveTo>
                <a:cubicBezTo>
                  <a:pt x="6375918" y="1701800"/>
                  <a:pt x="6375918" y="1689100"/>
                  <a:pt x="6382268" y="1689100"/>
                </a:cubicBezTo>
                <a:cubicBezTo>
                  <a:pt x="6382268" y="1695450"/>
                  <a:pt x="6382268" y="1701800"/>
                  <a:pt x="6375918" y="1708150"/>
                </a:cubicBezTo>
                <a:close/>
                <a:moveTo>
                  <a:pt x="6293368" y="1701800"/>
                </a:moveTo>
                <a:cubicBezTo>
                  <a:pt x="6293368" y="1695450"/>
                  <a:pt x="6293368" y="1689100"/>
                  <a:pt x="6299718" y="1689100"/>
                </a:cubicBezTo>
                <a:cubicBezTo>
                  <a:pt x="6299718" y="1689100"/>
                  <a:pt x="6299718" y="1695450"/>
                  <a:pt x="6293368" y="1701800"/>
                </a:cubicBezTo>
                <a:close/>
                <a:moveTo>
                  <a:pt x="3156469" y="1714500"/>
                </a:moveTo>
                <a:cubicBezTo>
                  <a:pt x="3156469" y="1714500"/>
                  <a:pt x="3156469" y="1708150"/>
                  <a:pt x="3150119" y="1701800"/>
                </a:cubicBezTo>
                <a:cubicBezTo>
                  <a:pt x="3162819" y="1695450"/>
                  <a:pt x="3181869" y="1695450"/>
                  <a:pt x="3200919" y="1695450"/>
                </a:cubicBezTo>
                <a:cubicBezTo>
                  <a:pt x="3188219" y="1701800"/>
                  <a:pt x="3169169" y="1714500"/>
                  <a:pt x="3156469" y="1714500"/>
                </a:cubicBezTo>
                <a:close/>
                <a:moveTo>
                  <a:pt x="8179319" y="1778000"/>
                </a:moveTo>
                <a:cubicBezTo>
                  <a:pt x="8179319" y="1841500"/>
                  <a:pt x="8084069" y="1898650"/>
                  <a:pt x="8026919" y="1968500"/>
                </a:cubicBezTo>
                <a:cubicBezTo>
                  <a:pt x="8020569" y="1974850"/>
                  <a:pt x="8014219" y="1974850"/>
                  <a:pt x="8007869" y="1968500"/>
                </a:cubicBezTo>
                <a:lnTo>
                  <a:pt x="7982469" y="1974850"/>
                </a:lnTo>
                <a:cubicBezTo>
                  <a:pt x="7995169" y="1993900"/>
                  <a:pt x="8020569" y="2006600"/>
                  <a:pt x="8039619" y="2012950"/>
                </a:cubicBezTo>
                <a:cubicBezTo>
                  <a:pt x="8039619" y="2038350"/>
                  <a:pt x="8033269" y="2051050"/>
                  <a:pt x="8033269" y="2057400"/>
                </a:cubicBezTo>
                <a:cubicBezTo>
                  <a:pt x="8014219" y="2051050"/>
                  <a:pt x="7995169" y="2019300"/>
                  <a:pt x="7976119" y="2006600"/>
                </a:cubicBezTo>
                <a:cubicBezTo>
                  <a:pt x="7950719" y="1993900"/>
                  <a:pt x="7925319" y="2006600"/>
                  <a:pt x="7893569" y="2006600"/>
                </a:cubicBezTo>
                <a:cubicBezTo>
                  <a:pt x="7893569" y="2000250"/>
                  <a:pt x="7887219" y="2000250"/>
                  <a:pt x="7887219" y="1981200"/>
                </a:cubicBezTo>
                <a:cubicBezTo>
                  <a:pt x="7887219" y="1968500"/>
                  <a:pt x="7950719" y="1885950"/>
                  <a:pt x="7969769" y="1841500"/>
                </a:cubicBezTo>
                <a:cubicBezTo>
                  <a:pt x="7976119" y="1835150"/>
                  <a:pt x="7988819" y="1835150"/>
                  <a:pt x="7995169" y="1828800"/>
                </a:cubicBezTo>
                <a:cubicBezTo>
                  <a:pt x="8007869" y="1797050"/>
                  <a:pt x="8103119" y="1720850"/>
                  <a:pt x="8160269" y="1682750"/>
                </a:cubicBezTo>
                <a:cubicBezTo>
                  <a:pt x="8166619" y="1714500"/>
                  <a:pt x="8179319" y="1758950"/>
                  <a:pt x="8179319" y="1778000"/>
                </a:cubicBezTo>
                <a:close/>
                <a:moveTo>
                  <a:pt x="5702818" y="1765300"/>
                </a:moveTo>
                <a:cubicBezTo>
                  <a:pt x="5702818" y="1778000"/>
                  <a:pt x="5696468" y="1797050"/>
                  <a:pt x="5696468" y="1809750"/>
                </a:cubicBezTo>
                <a:cubicBezTo>
                  <a:pt x="5658368" y="1784350"/>
                  <a:pt x="5677418" y="1746250"/>
                  <a:pt x="5671068" y="1720850"/>
                </a:cubicBezTo>
                <a:cubicBezTo>
                  <a:pt x="5658368" y="1708150"/>
                  <a:pt x="5639318" y="1701800"/>
                  <a:pt x="5620268" y="1689100"/>
                </a:cubicBezTo>
                <a:lnTo>
                  <a:pt x="5690118" y="1689100"/>
                </a:lnTo>
                <a:cubicBezTo>
                  <a:pt x="5690118" y="1714500"/>
                  <a:pt x="5702818" y="1746250"/>
                  <a:pt x="5702818" y="1765300"/>
                </a:cubicBezTo>
                <a:close/>
                <a:moveTo>
                  <a:pt x="4794768" y="1765300"/>
                </a:moveTo>
                <a:cubicBezTo>
                  <a:pt x="4794768" y="1778000"/>
                  <a:pt x="4775718" y="1797050"/>
                  <a:pt x="4763018" y="1797050"/>
                </a:cubicBezTo>
                <a:cubicBezTo>
                  <a:pt x="4763018" y="1784350"/>
                  <a:pt x="4769368" y="1771650"/>
                  <a:pt x="4769368" y="1758950"/>
                </a:cubicBezTo>
                <a:cubicBezTo>
                  <a:pt x="4763018" y="1752600"/>
                  <a:pt x="4769368" y="1752600"/>
                  <a:pt x="4750318" y="1752600"/>
                </a:cubicBezTo>
                <a:cubicBezTo>
                  <a:pt x="4724918" y="1752600"/>
                  <a:pt x="4667768" y="1822450"/>
                  <a:pt x="4655068" y="1841500"/>
                </a:cubicBezTo>
                <a:cubicBezTo>
                  <a:pt x="4661418" y="1847850"/>
                  <a:pt x="4655068" y="1860550"/>
                  <a:pt x="4667768" y="1860550"/>
                </a:cubicBezTo>
                <a:cubicBezTo>
                  <a:pt x="4686818" y="1860550"/>
                  <a:pt x="4705868" y="1854200"/>
                  <a:pt x="4718568" y="1847850"/>
                </a:cubicBezTo>
                <a:cubicBezTo>
                  <a:pt x="4731268" y="1841500"/>
                  <a:pt x="4737618" y="1828800"/>
                  <a:pt x="4743968" y="1822450"/>
                </a:cubicBezTo>
                <a:cubicBezTo>
                  <a:pt x="4731268" y="1847850"/>
                  <a:pt x="4686818" y="1885950"/>
                  <a:pt x="4686818" y="1898650"/>
                </a:cubicBezTo>
                <a:cubicBezTo>
                  <a:pt x="4686818" y="1917700"/>
                  <a:pt x="4686818" y="1911350"/>
                  <a:pt x="4693168" y="1917700"/>
                </a:cubicBezTo>
                <a:cubicBezTo>
                  <a:pt x="4731268" y="1892300"/>
                  <a:pt x="4775718" y="1847850"/>
                  <a:pt x="4813818" y="1803400"/>
                </a:cubicBezTo>
                <a:cubicBezTo>
                  <a:pt x="4839218" y="1822450"/>
                  <a:pt x="4864618" y="1854200"/>
                  <a:pt x="4896368" y="1879600"/>
                </a:cubicBezTo>
                <a:cubicBezTo>
                  <a:pt x="4870968" y="1892300"/>
                  <a:pt x="4839218" y="1911350"/>
                  <a:pt x="4807468" y="1943100"/>
                </a:cubicBezTo>
                <a:cubicBezTo>
                  <a:pt x="4813818" y="1949450"/>
                  <a:pt x="4820168" y="1949450"/>
                  <a:pt x="4826518" y="1949450"/>
                </a:cubicBezTo>
                <a:cubicBezTo>
                  <a:pt x="4820168" y="1955800"/>
                  <a:pt x="4820168" y="1962150"/>
                  <a:pt x="4820168" y="1974850"/>
                </a:cubicBezTo>
                <a:cubicBezTo>
                  <a:pt x="4813818" y="1974850"/>
                  <a:pt x="4807468" y="1981200"/>
                  <a:pt x="4801118" y="1987550"/>
                </a:cubicBezTo>
                <a:cubicBezTo>
                  <a:pt x="4801118" y="1981200"/>
                  <a:pt x="4807468" y="1955800"/>
                  <a:pt x="4801118" y="1949450"/>
                </a:cubicBezTo>
                <a:cubicBezTo>
                  <a:pt x="4788418" y="1955800"/>
                  <a:pt x="4769368" y="1968500"/>
                  <a:pt x="4750318" y="1981200"/>
                </a:cubicBezTo>
                <a:cubicBezTo>
                  <a:pt x="4737618" y="2076450"/>
                  <a:pt x="4712218" y="2044700"/>
                  <a:pt x="4712218" y="2082800"/>
                </a:cubicBezTo>
                <a:cubicBezTo>
                  <a:pt x="4712218" y="2114550"/>
                  <a:pt x="4782068" y="2171700"/>
                  <a:pt x="4820168" y="2203450"/>
                </a:cubicBezTo>
                <a:cubicBezTo>
                  <a:pt x="4775718" y="2171700"/>
                  <a:pt x="4724918" y="2139950"/>
                  <a:pt x="4686818" y="2101850"/>
                </a:cubicBezTo>
                <a:cubicBezTo>
                  <a:pt x="4667768" y="2089150"/>
                  <a:pt x="4648718" y="2063750"/>
                  <a:pt x="4623318" y="2038350"/>
                </a:cubicBezTo>
                <a:cubicBezTo>
                  <a:pt x="4616968" y="2044700"/>
                  <a:pt x="4604268" y="2044700"/>
                  <a:pt x="4591568" y="2038350"/>
                </a:cubicBezTo>
                <a:cubicBezTo>
                  <a:pt x="4585218" y="2032000"/>
                  <a:pt x="4566168" y="2025650"/>
                  <a:pt x="4566168" y="2006600"/>
                </a:cubicBezTo>
                <a:cubicBezTo>
                  <a:pt x="4566168" y="1993900"/>
                  <a:pt x="4597918" y="1898650"/>
                  <a:pt x="4597918" y="1879600"/>
                </a:cubicBezTo>
                <a:cubicBezTo>
                  <a:pt x="4597918" y="1866900"/>
                  <a:pt x="4591568" y="1860550"/>
                  <a:pt x="4585218" y="1847850"/>
                </a:cubicBezTo>
                <a:cubicBezTo>
                  <a:pt x="4540768" y="1873250"/>
                  <a:pt x="4547118" y="2000250"/>
                  <a:pt x="4547118" y="2012950"/>
                </a:cubicBezTo>
                <a:cubicBezTo>
                  <a:pt x="4547118" y="2025650"/>
                  <a:pt x="4585218" y="2051050"/>
                  <a:pt x="4585218" y="2070100"/>
                </a:cubicBezTo>
                <a:cubicBezTo>
                  <a:pt x="4585218" y="2101850"/>
                  <a:pt x="4534418" y="2089150"/>
                  <a:pt x="4521718" y="2101850"/>
                </a:cubicBezTo>
                <a:cubicBezTo>
                  <a:pt x="4540768" y="2114550"/>
                  <a:pt x="4566168" y="2120900"/>
                  <a:pt x="4585218" y="2146300"/>
                </a:cubicBezTo>
                <a:cubicBezTo>
                  <a:pt x="4597918" y="2152650"/>
                  <a:pt x="4597918" y="2178050"/>
                  <a:pt x="4597918" y="2190750"/>
                </a:cubicBezTo>
                <a:cubicBezTo>
                  <a:pt x="4604268" y="2197100"/>
                  <a:pt x="4616968" y="2197100"/>
                  <a:pt x="4629668" y="2190750"/>
                </a:cubicBezTo>
                <a:cubicBezTo>
                  <a:pt x="4655068" y="2228850"/>
                  <a:pt x="4693168" y="2286000"/>
                  <a:pt x="4693168" y="2305050"/>
                </a:cubicBezTo>
                <a:cubicBezTo>
                  <a:pt x="4693168" y="2317750"/>
                  <a:pt x="4674118" y="2305050"/>
                  <a:pt x="4674118" y="2317750"/>
                </a:cubicBezTo>
                <a:cubicBezTo>
                  <a:pt x="4674118" y="2336800"/>
                  <a:pt x="4686818" y="2336800"/>
                  <a:pt x="4680468" y="2349500"/>
                </a:cubicBezTo>
                <a:cubicBezTo>
                  <a:pt x="4648718" y="2336800"/>
                  <a:pt x="4610618" y="2317750"/>
                  <a:pt x="4585218" y="2298700"/>
                </a:cubicBezTo>
                <a:cubicBezTo>
                  <a:pt x="4553468" y="2286000"/>
                  <a:pt x="4521718" y="2228850"/>
                  <a:pt x="4502668" y="2228850"/>
                </a:cubicBezTo>
                <a:cubicBezTo>
                  <a:pt x="4489968" y="2228850"/>
                  <a:pt x="4464568" y="2235200"/>
                  <a:pt x="4445518" y="2241550"/>
                </a:cubicBezTo>
                <a:cubicBezTo>
                  <a:pt x="4458218" y="2254250"/>
                  <a:pt x="4477268" y="2254250"/>
                  <a:pt x="4489968" y="2260600"/>
                </a:cubicBezTo>
                <a:cubicBezTo>
                  <a:pt x="4515368" y="2279650"/>
                  <a:pt x="4534418" y="2311400"/>
                  <a:pt x="4559818" y="2324100"/>
                </a:cubicBezTo>
                <a:cubicBezTo>
                  <a:pt x="4636018" y="2374900"/>
                  <a:pt x="4731268" y="2393950"/>
                  <a:pt x="4820168" y="2406650"/>
                </a:cubicBezTo>
                <a:cubicBezTo>
                  <a:pt x="4820168" y="2406650"/>
                  <a:pt x="4826518" y="2400300"/>
                  <a:pt x="4826518" y="2419350"/>
                </a:cubicBezTo>
                <a:cubicBezTo>
                  <a:pt x="4826518" y="2432050"/>
                  <a:pt x="4807468" y="2482850"/>
                  <a:pt x="4807468" y="2495550"/>
                </a:cubicBezTo>
                <a:cubicBezTo>
                  <a:pt x="4807468" y="2514600"/>
                  <a:pt x="4813818" y="2533650"/>
                  <a:pt x="4820168" y="2571750"/>
                </a:cubicBezTo>
                <a:lnTo>
                  <a:pt x="4782068" y="2571750"/>
                </a:lnTo>
                <a:cubicBezTo>
                  <a:pt x="4743968" y="2552700"/>
                  <a:pt x="4674118" y="2501900"/>
                  <a:pt x="4642368" y="2482850"/>
                </a:cubicBezTo>
                <a:cubicBezTo>
                  <a:pt x="4642368" y="2489200"/>
                  <a:pt x="4636018" y="2495550"/>
                  <a:pt x="4629668" y="2501900"/>
                </a:cubicBezTo>
                <a:cubicBezTo>
                  <a:pt x="4661418" y="2527300"/>
                  <a:pt x="4693168" y="2565400"/>
                  <a:pt x="4737618" y="2584450"/>
                </a:cubicBezTo>
                <a:cubicBezTo>
                  <a:pt x="4756668" y="2597150"/>
                  <a:pt x="4788418" y="2590800"/>
                  <a:pt x="4813818" y="2590800"/>
                </a:cubicBezTo>
                <a:cubicBezTo>
                  <a:pt x="4820168" y="2590800"/>
                  <a:pt x="4826518" y="2584450"/>
                  <a:pt x="4826518" y="2597150"/>
                </a:cubicBezTo>
                <a:cubicBezTo>
                  <a:pt x="4826518" y="2616200"/>
                  <a:pt x="4794768" y="2628900"/>
                  <a:pt x="4775718" y="2628900"/>
                </a:cubicBezTo>
                <a:cubicBezTo>
                  <a:pt x="4750318" y="2647950"/>
                  <a:pt x="4775718" y="2660650"/>
                  <a:pt x="4763018" y="2686050"/>
                </a:cubicBezTo>
                <a:cubicBezTo>
                  <a:pt x="4750318" y="2673350"/>
                  <a:pt x="4743968" y="2654300"/>
                  <a:pt x="4724918" y="2654300"/>
                </a:cubicBezTo>
                <a:cubicBezTo>
                  <a:pt x="4712218" y="2654300"/>
                  <a:pt x="4705868" y="2673350"/>
                  <a:pt x="4686818" y="2673350"/>
                </a:cubicBezTo>
                <a:cubicBezTo>
                  <a:pt x="4674118" y="2673350"/>
                  <a:pt x="4585218" y="2590800"/>
                  <a:pt x="4540768" y="2540000"/>
                </a:cubicBezTo>
                <a:cubicBezTo>
                  <a:pt x="4305818" y="2286000"/>
                  <a:pt x="4343918" y="2286000"/>
                  <a:pt x="4343918" y="2076450"/>
                </a:cubicBezTo>
                <a:cubicBezTo>
                  <a:pt x="4343918" y="2057400"/>
                  <a:pt x="4324868" y="1968500"/>
                  <a:pt x="4324868" y="1955800"/>
                </a:cubicBezTo>
                <a:lnTo>
                  <a:pt x="4324868" y="1930400"/>
                </a:lnTo>
                <a:cubicBezTo>
                  <a:pt x="4343918" y="1911350"/>
                  <a:pt x="4356618" y="1879600"/>
                  <a:pt x="4382018" y="1860550"/>
                </a:cubicBezTo>
                <a:lnTo>
                  <a:pt x="4382018" y="1847850"/>
                </a:lnTo>
                <a:cubicBezTo>
                  <a:pt x="4382018" y="1828800"/>
                  <a:pt x="4407418" y="1822450"/>
                  <a:pt x="4413768" y="1803400"/>
                </a:cubicBezTo>
                <a:cubicBezTo>
                  <a:pt x="4420118" y="1803400"/>
                  <a:pt x="4432818" y="1809750"/>
                  <a:pt x="4439168" y="1803400"/>
                </a:cubicBezTo>
                <a:cubicBezTo>
                  <a:pt x="4445518" y="1778000"/>
                  <a:pt x="4572518" y="1682750"/>
                  <a:pt x="4604268" y="1682750"/>
                </a:cubicBezTo>
                <a:cubicBezTo>
                  <a:pt x="4648718" y="1682750"/>
                  <a:pt x="4794768" y="1708150"/>
                  <a:pt x="4794768" y="1765300"/>
                </a:cubicBezTo>
                <a:close/>
                <a:moveTo>
                  <a:pt x="8338069" y="1676400"/>
                </a:moveTo>
                <a:cubicBezTo>
                  <a:pt x="8338069" y="1682750"/>
                  <a:pt x="8331719" y="1689100"/>
                  <a:pt x="8331719" y="1701800"/>
                </a:cubicBezTo>
                <a:cubicBezTo>
                  <a:pt x="8331719" y="1765300"/>
                  <a:pt x="8426969" y="1797050"/>
                  <a:pt x="8452369" y="1797050"/>
                </a:cubicBezTo>
                <a:cubicBezTo>
                  <a:pt x="8465069" y="1797050"/>
                  <a:pt x="8484119" y="1778000"/>
                  <a:pt x="8503169" y="1778000"/>
                </a:cubicBezTo>
                <a:cubicBezTo>
                  <a:pt x="8515869" y="1778000"/>
                  <a:pt x="8522219" y="1784350"/>
                  <a:pt x="8528569" y="1790700"/>
                </a:cubicBezTo>
                <a:cubicBezTo>
                  <a:pt x="8503169" y="1892300"/>
                  <a:pt x="8484119" y="1993900"/>
                  <a:pt x="8452369" y="2095500"/>
                </a:cubicBezTo>
                <a:cubicBezTo>
                  <a:pt x="8433319" y="2139950"/>
                  <a:pt x="8382519" y="2184400"/>
                  <a:pt x="8350769" y="2228850"/>
                </a:cubicBezTo>
                <a:lnTo>
                  <a:pt x="8331719" y="2228850"/>
                </a:lnTo>
                <a:cubicBezTo>
                  <a:pt x="8331719" y="2216150"/>
                  <a:pt x="8331719" y="2203450"/>
                  <a:pt x="8325369" y="2190750"/>
                </a:cubicBezTo>
                <a:cubicBezTo>
                  <a:pt x="8312669" y="2197100"/>
                  <a:pt x="8299969" y="2197100"/>
                  <a:pt x="8299969" y="2209800"/>
                </a:cubicBezTo>
                <a:cubicBezTo>
                  <a:pt x="8299969" y="2228850"/>
                  <a:pt x="8312669" y="2235200"/>
                  <a:pt x="8325369" y="2241550"/>
                </a:cubicBezTo>
                <a:cubicBezTo>
                  <a:pt x="8325369" y="2254250"/>
                  <a:pt x="8306319" y="2273300"/>
                  <a:pt x="8287269" y="2292350"/>
                </a:cubicBezTo>
                <a:cubicBezTo>
                  <a:pt x="8255519" y="2292350"/>
                  <a:pt x="8255519" y="2286000"/>
                  <a:pt x="8249169" y="2286000"/>
                </a:cubicBezTo>
                <a:cubicBezTo>
                  <a:pt x="8249169" y="2273300"/>
                  <a:pt x="8261869" y="2254250"/>
                  <a:pt x="8280919" y="2235200"/>
                </a:cubicBezTo>
                <a:cubicBezTo>
                  <a:pt x="8261869" y="2203450"/>
                  <a:pt x="8198369" y="2216150"/>
                  <a:pt x="8179319" y="2190750"/>
                </a:cubicBezTo>
                <a:cubicBezTo>
                  <a:pt x="8160269" y="2171700"/>
                  <a:pt x="8153919" y="2146300"/>
                  <a:pt x="8134869" y="2127250"/>
                </a:cubicBezTo>
                <a:cubicBezTo>
                  <a:pt x="8134869" y="2127250"/>
                  <a:pt x="8128519" y="2120900"/>
                  <a:pt x="8128519" y="2139950"/>
                </a:cubicBezTo>
                <a:cubicBezTo>
                  <a:pt x="8128519" y="2152650"/>
                  <a:pt x="8134869" y="2159000"/>
                  <a:pt x="8141219" y="2190750"/>
                </a:cubicBezTo>
                <a:cubicBezTo>
                  <a:pt x="8141219" y="2190750"/>
                  <a:pt x="8134869" y="2197100"/>
                  <a:pt x="8134869" y="2203450"/>
                </a:cubicBezTo>
                <a:cubicBezTo>
                  <a:pt x="8115819" y="2190750"/>
                  <a:pt x="8096769" y="2171700"/>
                  <a:pt x="8077719" y="2159000"/>
                </a:cubicBezTo>
                <a:cubicBezTo>
                  <a:pt x="8077719" y="2114550"/>
                  <a:pt x="8065019" y="2038350"/>
                  <a:pt x="8065019" y="2019300"/>
                </a:cubicBezTo>
                <a:cubicBezTo>
                  <a:pt x="8065019" y="1962150"/>
                  <a:pt x="8217419" y="1809750"/>
                  <a:pt x="8236469" y="1784350"/>
                </a:cubicBezTo>
                <a:cubicBezTo>
                  <a:pt x="8242819" y="1778000"/>
                  <a:pt x="8242819" y="1771650"/>
                  <a:pt x="8242819" y="1765300"/>
                </a:cubicBezTo>
                <a:cubicBezTo>
                  <a:pt x="8249169" y="1765300"/>
                  <a:pt x="8255519" y="1765300"/>
                  <a:pt x="8261869" y="1758950"/>
                </a:cubicBezTo>
                <a:cubicBezTo>
                  <a:pt x="8268219" y="1752600"/>
                  <a:pt x="8268219" y="1727200"/>
                  <a:pt x="8274569" y="1714500"/>
                </a:cubicBezTo>
                <a:cubicBezTo>
                  <a:pt x="8280919" y="1695450"/>
                  <a:pt x="8306319" y="1689100"/>
                  <a:pt x="8319019" y="1676400"/>
                </a:cubicBezTo>
                <a:lnTo>
                  <a:pt x="8338069" y="1676400"/>
                </a:lnTo>
                <a:close/>
                <a:moveTo>
                  <a:pt x="7093469" y="1733550"/>
                </a:moveTo>
                <a:cubicBezTo>
                  <a:pt x="7087119" y="1733550"/>
                  <a:pt x="7080769" y="1739900"/>
                  <a:pt x="7074419" y="1739900"/>
                </a:cubicBezTo>
                <a:lnTo>
                  <a:pt x="7074419" y="1714500"/>
                </a:lnTo>
                <a:cubicBezTo>
                  <a:pt x="7080769" y="1701800"/>
                  <a:pt x="7087119" y="1682750"/>
                  <a:pt x="7099819" y="1670050"/>
                </a:cubicBezTo>
                <a:cubicBezTo>
                  <a:pt x="7099819" y="1720850"/>
                  <a:pt x="7093469" y="1727200"/>
                  <a:pt x="7093469" y="1733550"/>
                </a:cubicBezTo>
                <a:close/>
                <a:moveTo>
                  <a:pt x="508518" y="1689100"/>
                </a:moveTo>
                <a:cubicBezTo>
                  <a:pt x="508518" y="1701800"/>
                  <a:pt x="489468" y="1733550"/>
                  <a:pt x="483118" y="1752600"/>
                </a:cubicBezTo>
                <a:cubicBezTo>
                  <a:pt x="483118" y="1739900"/>
                  <a:pt x="476768" y="1727200"/>
                  <a:pt x="476768" y="1708150"/>
                </a:cubicBezTo>
                <a:cubicBezTo>
                  <a:pt x="476768" y="1695450"/>
                  <a:pt x="495818" y="1682750"/>
                  <a:pt x="502168" y="1670050"/>
                </a:cubicBezTo>
                <a:cubicBezTo>
                  <a:pt x="502168" y="1676400"/>
                  <a:pt x="508518" y="1670050"/>
                  <a:pt x="508518" y="1689100"/>
                </a:cubicBezTo>
                <a:close/>
                <a:moveTo>
                  <a:pt x="4528068" y="1663700"/>
                </a:moveTo>
                <a:lnTo>
                  <a:pt x="4470918" y="1701800"/>
                </a:lnTo>
                <a:lnTo>
                  <a:pt x="4451868" y="1701800"/>
                </a:lnTo>
                <a:cubicBezTo>
                  <a:pt x="4458218" y="1689100"/>
                  <a:pt x="4470918" y="1676400"/>
                  <a:pt x="4477268" y="1663700"/>
                </a:cubicBezTo>
                <a:lnTo>
                  <a:pt x="4528068" y="1663700"/>
                </a:lnTo>
                <a:close/>
                <a:moveTo>
                  <a:pt x="4261368" y="1663700"/>
                </a:moveTo>
                <a:cubicBezTo>
                  <a:pt x="4261368" y="1657350"/>
                  <a:pt x="4267718" y="1651000"/>
                  <a:pt x="4274068" y="1657350"/>
                </a:cubicBezTo>
                <a:cubicBezTo>
                  <a:pt x="4274068" y="1657350"/>
                  <a:pt x="4267718" y="1663700"/>
                  <a:pt x="4261368" y="1663700"/>
                </a:cubicBezTo>
                <a:close/>
                <a:moveTo>
                  <a:pt x="1353068" y="1651000"/>
                </a:moveTo>
                <a:cubicBezTo>
                  <a:pt x="1378468" y="1689100"/>
                  <a:pt x="1403868" y="1733550"/>
                  <a:pt x="1416568" y="1778000"/>
                </a:cubicBezTo>
                <a:cubicBezTo>
                  <a:pt x="1359418" y="1752600"/>
                  <a:pt x="1359418" y="1701800"/>
                  <a:pt x="1353068" y="1651000"/>
                </a:cubicBezTo>
                <a:close/>
                <a:moveTo>
                  <a:pt x="8007869" y="1663700"/>
                </a:moveTo>
                <a:cubicBezTo>
                  <a:pt x="8007869" y="1682750"/>
                  <a:pt x="7906269" y="1708150"/>
                  <a:pt x="7893569" y="1720850"/>
                </a:cubicBezTo>
                <a:cubicBezTo>
                  <a:pt x="7887219" y="1708150"/>
                  <a:pt x="7887219" y="1695450"/>
                  <a:pt x="7874519" y="1682750"/>
                </a:cubicBezTo>
                <a:lnTo>
                  <a:pt x="7842769" y="1689100"/>
                </a:lnTo>
                <a:cubicBezTo>
                  <a:pt x="7849119" y="1701800"/>
                  <a:pt x="7861819" y="1714500"/>
                  <a:pt x="7861819" y="1727200"/>
                </a:cubicBezTo>
                <a:cubicBezTo>
                  <a:pt x="7861819" y="1727200"/>
                  <a:pt x="7830069" y="1758950"/>
                  <a:pt x="7817369" y="1797050"/>
                </a:cubicBezTo>
                <a:cubicBezTo>
                  <a:pt x="7817369" y="1803400"/>
                  <a:pt x="7817369" y="1809750"/>
                  <a:pt x="7798319" y="1809750"/>
                </a:cubicBezTo>
                <a:lnTo>
                  <a:pt x="7747519" y="1809750"/>
                </a:lnTo>
                <a:cubicBezTo>
                  <a:pt x="7798319" y="1720850"/>
                  <a:pt x="7842769" y="1790700"/>
                  <a:pt x="7842769" y="1714500"/>
                </a:cubicBezTo>
                <a:cubicBezTo>
                  <a:pt x="7842769" y="1701800"/>
                  <a:pt x="7836419" y="1689100"/>
                  <a:pt x="7830069" y="1676400"/>
                </a:cubicBezTo>
                <a:cubicBezTo>
                  <a:pt x="7874519" y="1670050"/>
                  <a:pt x="7950719" y="1644650"/>
                  <a:pt x="7969769" y="1644650"/>
                </a:cubicBezTo>
                <a:cubicBezTo>
                  <a:pt x="7969769" y="1644650"/>
                  <a:pt x="8007869" y="1651000"/>
                  <a:pt x="8007869" y="1663700"/>
                </a:cubicBezTo>
                <a:close/>
                <a:moveTo>
                  <a:pt x="6655319" y="1727200"/>
                </a:moveTo>
                <a:cubicBezTo>
                  <a:pt x="6648969" y="1708150"/>
                  <a:pt x="6648969" y="1682750"/>
                  <a:pt x="6642619" y="1663700"/>
                </a:cubicBezTo>
                <a:cubicBezTo>
                  <a:pt x="6642619" y="1663700"/>
                  <a:pt x="6642619" y="1644650"/>
                  <a:pt x="6655319" y="1644650"/>
                </a:cubicBezTo>
                <a:lnTo>
                  <a:pt x="6655319" y="1727200"/>
                </a:lnTo>
                <a:close/>
                <a:moveTo>
                  <a:pt x="5474218" y="1631950"/>
                </a:moveTo>
                <a:cubicBezTo>
                  <a:pt x="5505968" y="1651000"/>
                  <a:pt x="5531368" y="1682750"/>
                  <a:pt x="5556768" y="1714500"/>
                </a:cubicBezTo>
                <a:cubicBezTo>
                  <a:pt x="5531368" y="1714500"/>
                  <a:pt x="5474218" y="1663700"/>
                  <a:pt x="5461518" y="1631950"/>
                </a:cubicBezTo>
                <a:lnTo>
                  <a:pt x="5474218" y="1631950"/>
                </a:lnTo>
                <a:close/>
                <a:moveTo>
                  <a:pt x="3258068" y="1670050"/>
                </a:moveTo>
                <a:cubicBezTo>
                  <a:pt x="3239018" y="1670050"/>
                  <a:pt x="3226318" y="1657350"/>
                  <a:pt x="3207269" y="1657350"/>
                </a:cubicBezTo>
                <a:lnTo>
                  <a:pt x="3207269" y="1638300"/>
                </a:lnTo>
                <a:cubicBezTo>
                  <a:pt x="3232668" y="1612900"/>
                  <a:pt x="3258068" y="1638300"/>
                  <a:pt x="3283468" y="1644650"/>
                </a:cubicBezTo>
                <a:cubicBezTo>
                  <a:pt x="3283468" y="1651000"/>
                  <a:pt x="3270768" y="1670050"/>
                  <a:pt x="3258068" y="1670050"/>
                </a:cubicBezTo>
                <a:close/>
                <a:moveTo>
                  <a:pt x="7144269" y="1619250"/>
                </a:moveTo>
                <a:cubicBezTo>
                  <a:pt x="7144269" y="1625600"/>
                  <a:pt x="7137919" y="1625600"/>
                  <a:pt x="7137919" y="1619250"/>
                </a:cubicBezTo>
                <a:lnTo>
                  <a:pt x="7144269" y="1619250"/>
                </a:lnTo>
                <a:close/>
                <a:moveTo>
                  <a:pt x="5944118" y="1689100"/>
                </a:moveTo>
                <a:cubicBezTo>
                  <a:pt x="5937768" y="1670050"/>
                  <a:pt x="5918718" y="1644650"/>
                  <a:pt x="5912368" y="1619250"/>
                </a:cubicBezTo>
                <a:cubicBezTo>
                  <a:pt x="5925068" y="1631950"/>
                  <a:pt x="5950468" y="1663700"/>
                  <a:pt x="5944118" y="1689100"/>
                </a:cubicBezTo>
                <a:close/>
                <a:moveTo>
                  <a:pt x="1715018" y="1625600"/>
                </a:moveTo>
                <a:cubicBezTo>
                  <a:pt x="1708668" y="1625600"/>
                  <a:pt x="1695968" y="1631950"/>
                  <a:pt x="1651518" y="1631950"/>
                </a:cubicBezTo>
                <a:cubicBezTo>
                  <a:pt x="1651518" y="1625600"/>
                  <a:pt x="1664218" y="1625600"/>
                  <a:pt x="1670568" y="1619250"/>
                </a:cubicBezTo>
                <a:lnTo>
                  <a:pt x="1715018" y="1625600"/>
                </a:lnTo>
                <a:close/>
                <a:moveTo>
                  <a:pt x="1537218" y="1670050"/>
                </a:moveTo>
                <a:cubicBezTo>
                  <a:pt x="1549918" y="1657350"/>
                  <a:pt x="1575318" y="1638300"/>
                  <a:pt x="1588018" y="1619250"/>
                </a:cubicBezTo>
                <a:cubicBezTo>
                  <a:pt x="1588018" y="1644650"/>
                  <a:pt x="1562618" y="1663700"/>
                  <a:pt x="1537218" y="1670050"/>
                </a:cubicBezTo>
                <a:close/>
                <a:moveTo>
                  <a:pt x="6617219" y="1682750"/>
                </a:moveTo>
                <a:lnTo>
                  <a:pt x="6617219" y="1746250"/>
                </a:lnTo>
                <a:cubicBezTo>
                  <a:pt x="6610869" y="1746250"/>
                  <a:pt x="6604519" y="1752600"/>
                  <a:pt x="6591819" y="1752600"/>
                </a:cubicBezTo>
                <a:cubicBezTo>
                  <a:pt x="6579119" y="1752600"/>
                  <a:pt x="6534669" y="1714500"/>
                  <a:pt x="6502919" y="1714500"/>
                </a:cubicBezTo>
                <a:cubicBezTo>
                  <a:pt x="6502919" y="1689100"/>
                  <a:pt x="6502919" y="1657350"/>
                  <a:pt x="6496569" y="1625600"/>
                </a:cubicBezTo>
                <a:cubicBezTo>
                  <a:pt x="6528319" y="1619250"/>
                  <a:pt x="6572769" y="1612900"/>
                  <a:pt x="6585469" y="1612900"/>
                </a:cubicBezTo>
                <a:cubicBezTo>
                  <a:pt x="6604519" y="1612900"/>
                  <a:pt x="6617219" y="1670050"/>
                  <a:pt x="6617219" y="1682750"/>
                </a:cubicBezTo>
                <a:close/>
                <a:moveTo>
                  <a:pt x="10605019" y="1663700"/>
                </a:moveTo>
                <a:cubicBezTo>
                  <a:pt x="10605019" y="1682750"/>
                  <a:pt x="10585969" y="1714500"/>
                  <a:pt x="10579619" y="1733550"/>
                </a:cubicBezTo>
                <a:cubicBezTo>
                  <a:pt x="10566919" y="1727200"/>
                  <a:pt x="10503419" y="1663700"/>
                  <a:pt x="10503419" y="1644650"/>
                </a:cubicBezTo>
                <a:cubicBezTo>
                  <a:pt x="10503419" y="1625600"/>
                  <a:pt x="10516119" y="1606550"/>
                  <a:pt x="10528819" y="1606550"/>
                </a:cubicBezTo>
                <a:cubicBezTo>
                  <a:pt x="10560569" y="1606550"/>
                  <a:pt x="10605019" y="1625600"/>
                  <a:pt x="10605019" y="1663700"/>
                </a:cubicBezTo>
                <a:close/>
                <a:moveTo>
                  <a:pt x="5118618" y="1625600"/>
                </a:moveTo>
                <a:cubicBezTo>
                  <a:pt x="5112268" y="1619250"/>
                  <a:pt x="5093218" y="1619250"/>
                  <a:pt x="5093218" y="1619250"/>
                </a:cubicBezTo>
                <a:cubicBezTo>
                  <a:pt x="5099568" y="1606550"/>
                  <a:pt x="5112268" y="1612900"/>
                  <a:pt x="5118618" y="1612900"/>
                </a:cubicBezTo>
                <a:lnTo>
                  <a:pt x="5124968" y="1612900"/>
                </a:lnTo>
                <a:cubicBezTo>
                  <a:pt x="5124968" y="1612900"/>
                  <a:pt x="5124968" y="1619250"/>
                  <a:pt x="5118618" y="1625600"/>
                </a:cubicBezTo>
                <a:close/>
                <a:moveTo>
                  <a:pt x="2826269" y="1676400"/>
                </a:moveTo>
                <a:lnTo>
                  <a:pt x="2826269" y="1638300"/>
                </a:lnTo>
                <a:cubicBezTo>
                  <a:pt x="2845319" y="1651000"/>
                  <a:pt x="2877069" y="1663700"/>
                  <a:pt x="2889769" y="1695450"/>
                </a:cubicBezTo>
                <a:cubicBezTo>
                  <a:pt x="2902469" y="1714500"/>
                  <a:pt x="2896119" y="1752600"/>
                  <a:pt x="2902469" y="1778000"/>
                </a:cubicBezTo>
                <a:cubicBezTo>
                  <a:pt x="2902469" y="1803400"/>
                  <a:pt x="2934219" y="1841500"/>
                  <a:pt x="2934219" y="1854200"/>
                </a:cubicBezTo>
                <a:cubicBezTo>
                  <a:pt x="2934219" y="1924050"/>
                  <a:pt x="2756419" y="1987550"/>
                  <a:pt x="2743719" y="1987550"/>
                </a:cubicBezTo>
                <a:cubicBezTo>
                  <a:pt x="2686569" y="1987550"/>
                  <a:pt x="2642119" y="1905000"/>
                  <a:pt x="2635769" y="1879600"/>
                </a:cubicBezTo>
                <a:cubicBezTo>
                  <a:pt x="2654819" y="1860550"/>
                  <a:pt x="2661169" y="1873250"/>
                  <a:pt x="2680219" y="1873250"/>
                </a:cubicBezTo>
                <a:cubicBezTo>
                  <a:pt x="2680219" y="1873250"/>
                  <a:pt x="2686569" y="1873250"/>
                  <a:pt x="2686569" y="1860550"/>
                </a:cubicBezTo>
                <a:cubicBezTo>
                  <a:pt x="2686569" y="1841500"/>
                  <a:pt x="2661169" y="1828800"/>
                  <a:pt x="2642119" y="1835150"/>
                </a:cubicBezTo>
                <a:cubicBezTo>
                  <a:pt x="2635769" y="1803400"/>
                  <a:pt x="2642119" y="1765300"/>
                  <a:pt x="2642119" y="1727200"/>
                </a:cubicBezTo>
                <a:cubicBezTo>
                  <a:pt x="2661169" y="1733550"/>
                  <a:pt x="2731019" y="1733550"/>
                  <a:pt x="2731019" y="1727200"/>
                </a:cubicBezTo>
                <a:cubicBezTo>
                  <a:pt x="2731019" y="1689100"/>
                  <a:pt x="2680219" y="1663700"/>
                  <a:pt x="2661169" y="1663700"/>
                </a:cubicBezTo>
                <a:cubicBezTo>
                  <a:pt x="2648469" y="1663700"/>
                  <a:pt x="2623069" y="1701800"/>
                  <a:pt x="2604019" y="1714500"/>
                </a:cubicBezTo>
                <a:cubicBezTo>
                  <a:pt x="2616719" y="1682750"/>
                  <a:pt x="2699269" y="1606550"/>
                  <a:pt x="2711969" y="1606550"/>
                </a:cubicBezTo>
                <a:cubicBezTo>
                  <a:pt x="2731019" y="1606550"/>
                  <a:pt x="2788169" y="1651000"/>
                  <a:pt x="2826269" y="1676400"/>
                </a:cubicBezTo>
                <a:close/>
                <a:moveTo>
                  <a:pt x="7245869" y="1600200"/>
                </a:moveTo>
                <a:cubicBezTo>
                  <a:pt x="7245869" y="1606550"/>
                  <a:pt x="7245869" y="1619250"/>
                  <a:pt x="7252219" y="1657350"/>
                </a:cubicBezTo>
                <a:cubicBezTo>
                  <a:pt x="7239519" y="1651000"/>
                  <a:pt x="7226819" y="1638300"/>
                  <a:pt x="7214119" y="1631950"/>
                </a:cubicBezTo>
                <a:cubicBezTo>
                  <a:pt x="7214119" y="1625600"/>
                  <a:pt x="7226819" y="1619250"/>
                  <a:pt x="7226819" y="1606550"/>
                </a:cubicBezTo>
                <a:cubicBezTo>
                  <a:pt x="7226819" y="1606550"/>
                  <a:pt x="7220469" y="1600200"/>
                  <a:pt x="7214119" y="1600200"/>
                </a:cubicBezTo>
                <a:lnTo>
                  <a:pt x="7245869" y="1600200"/>
                </a:lnTo>
                <a:close/>
                <a:moveTo>
                  <a:pt x="7163319" y="1606550"/>
                </a:moveTo>
                <a:cubicBezTo>
                  <a:pt x="7169669" y="1600200"/>
                  <a:pt x="7182369" y="1600200"/>
                  <a:pt x="7188719" y="1600200"/>
                </a:cubicBezTo>
                <a:cubicBezTo>
                  <a:pt x="7182369" y="1600200"/>
                  <a:pt x="7169669" y="1606550"/>
                  <a:pt x="7163319" y="1606550"/>
                </a:cubicBezTo>
                <a:close/>
                <a:moveTo>
                  <a:pt x="826018" y="1638300"/>
                </a:moveTo>
                <a:cubicBezTo>
                  <a:pt x="826018" y="1651000"/>
                  <a:pt x="819668" y="1720850"/>
                  <a:pt x="813318" y="1765300"/>
                </a:cubicBezTo>
                <a:cubicBezTo>
                  <a:pt x="800618" y="1752600"/>
                  <a:pt x="794268" y="1727200"/>
                  <a:pt x="781568" y="1714500"/>
                </a:cubicBezTo>
                <a:cubicBezTo>
                  <a:pt x="762518" y="1682750"/>
                  <a:pt x="711718" y="1631950"/>
                  <a:pt x="724418" y="1612900"/>
                </a:cubicBezTo>
                <a:cubicBezTo>
                  <a:pt x="749818" y="1612900"/>
                  <a:pt x="787918" y="1600200"/>
                  <a:pt x="800618" y="1600200"/>
                </a:cubicBezTo>
                <a:cubicBezTo>
                  <a:pt x="832368" y="1600200"/>
                  <a:pt x="826018" y="1638300"/>
                  <a:pt x="826018" y="1638300"/>
                </a:cubicBezTo>
                <a:close/>
                <a:moveTo>
                  <a:pt x="6280668" y="1625600"/>
                </a:moveTo>
                <a:cubicBezTo>
                  <a:pt x="6280668" y="1612900"/>
                  <a:pt x="6274318" y="1600200"/>
                  <a:pt x="6280668" y="1593850"/>
                </a:cubicBezTo>
                <a:lnTo>
                  <a:pt x="6280668" y="1625600"/>
                </a:lnTo>
                <a:close/>
                <a:moveTo>
                  <a:pt x="1594368" y="1606550"/>
                </a:moveTo>
                <a:cubicBezTo>
                  <a:pt x="1600718" y="1600200"/>
                  <a:pt x="1600718" y="1593850"/>
                  <a:pt x="1607068" y="1587500"/>
                </a:cubicBezTo>
                <a:cubicBezTo>
                  <a:pt x="1607068" y="1593850"/>
                  <a:pt x="1600718" y="1606550"/>
                  <a:pt x="1594368" y="1606550"/>
                </a:cubicBezTo>
                <a:close/>
                <a:moveTo>
                  <a:pt x="6020318" y="1612900"/>
                </a:moveTo>
                <a:cubicBezTo>
                  <a:pt x="6020318" y="1593850"/>
                  <a:pt x="6039368" y="1587500"/>
                  <a:pt x="6058418" y="1587500"/>
                </a:cubicBezTo>
                <a:cubicBezTo>
                  <a:pt x="6045718" y="1600200"/>
                  <a:pt x="6033018" y="1606550"/>
                  <a:pt x="6020318" y="1612900"/>
                </a:cubicBezTo>
                <a:close/>
                <a:moveTo>
                  <a:pt x="4566168" y="1587500"/>
                </a:moveTo>
                <a:cubicBezTo>
                  <a:pt x="4566168" y="1593850"/>
                  <a:pt x="4566168" y="1600200"/>
                  <a:pt x="4547118" y="1600200"/>
                </a:cubicBezTo>
                <a:lnTo>
                  <a:pt x="4509018" y="1600200"/>
                </a:lnTo>
                <a:lnTo>
                  <a:pt x="4515368" y="1581150"/>
                </a:lnTo>
                <a:cubicBezTo>
                  <a:pt x="4540768" y="1581150"/>
                  <a:pt x="4553468" y="1587500"/>
                  <a:pt x="4566168" y="1587500"/>
                </a:cubicBezTo>
                <a:close/>
                <a:moveTo>
                  <a:pt x="527568" y="1593850"/>
                </a:moveTo>
                <a:cubicBezTo>
                  <a:pt x="527568" y="1612900"/>
                  <a:pt x="521218" y="1625600"/>
                  <a:pt x="508518" y="1631950"/>
                </a:cubicBezTo>
                <a:cubicBezTo>
                  <a:pt x="508518" y="1606550"/>
                  <a:pt x="514868" y="1593850"/>
                  <a:pt x="521218" y="1581150"/>
                </a:cubicBezTo>
                <a:cubicBezTo>
                  <a:pt x="521218" y="1587500"/>
                  <a:pt x="527568" y="1581150"/>
                  <a:pt x="527568" y="1593850"/>
                </a:cubicBezTo>
                <a:close/>
                <a:moveTo>
                  <a:pt x="1518168" y="1600200"/>
                </a:moveTo>
                <a:cubicBezTo>
                  <a:pt x="1499118" y="1612900"/>
                  <a:pt x="1461018" y="1644650"/>
                  <a:pt x="1461018" y="1670050"/>
                </a:cubicBezTo>
                <a:cubicBezTo>
                  <a:pt x="1461018" y="1682750"/>
                  <a:pt x="1480068" y="1714500"/>
                  <a:pt x="1486418" y="1752600"/>
                </a:cubicBezTo>
                <a:cubicBezTo>
                  <a:pt x="1448318" y="1714500"/>
                  <a:pt x="1410218" y="1625600"/>
                  <a:pt x="1397518" y="1581150"/>
                </a:cubicBezTo>
                <a:cubicBezTo>
                  <a:pt x="1410218" y="1581150"/>
                  <a:pt x="1429268" y="1581150"/>
                  <a:pt x="1505468" y="1574800"/>
                </a:cubicBezTo>
                <a:cubicBezTo>
                  <a:pt x="1505468" y="1581150"/>
                  <a:pt x="1511818" y="1593850"/>
                  <a:pt x="1518168" y="1600200"/>
                </a:cubicBezTo>
                <a:close/>
                <a:moveTo>
                  <a:pt x="4959868" y="1581150"/>
                </a:moveTo>
                <a:lnTo>
                  <a:pt x="4959868" y="1606550"/>
                </a:lnTo>
                <a:cubicBezTo>
                  <a:pt x="4947168" y="1600200"/>
                  <a:pt x="4940818" y="1587500"/>
                  <a:pt x="4940818" y="1568450"/>
                </a:cubicBezTo>
                <a:cubicBezTo>
                  <a:pt x="4947168" y="1568450"/>
                  <a:pt x="4953518" y="1574800"/>
                  <a:pt x="4959868" y="1581150"/>
                </a:cubicBezTo>
                <a:close/>
                <a:moveTo>
                  <a:pt x="4883668" y="1612900"/>
                </a:moveTo>
                <a:cubicBezTo>
                  <a:pt x="4883668" y="1600200"/>
                  <a:pt x="4877318" y="1587500"/>
                  <a:pt x="4883668" y="1568450"/>
                </a:cubicBezTo>
                <a:cubicBezTo>
                  <a:pt x="4902718" y="1574800"/>
                  <a:pt x="4902718" y="1587500"/>
                  <a:pt x="4902718" y="1587500"/>
                </a:cubicBezTo>
                <a:cubicBezTo>
                  <a:pt x="4902718" y="1606550"/>
                  <a:pt x="4902718" y="1606550"/>
                  <a:pt x="4883668" y="1612900"/>
                </a:cubicBezTo>
                <a:close/>
                <a:moveTo>
                  <a:pt x="4985268" y="1606550"/>
                </a:moveTo>
                <a:cubicBezTo>
                  <a:pt x="4985268" y="1606550"/>
                  <a:pt x="4985268" y="1562100"/>
                  <a:pt x="4991618" y="1562100"/>
                </a:cubicBezTo>
                <a:cubicBezTo>
                  <a:pt x="4991618" y="1568450"/>
                  <a:pt x="4997968" y="1574800"/>
                  <a:pt x="4985268" y="1606550"/>
                </a:cubicBezTo>
                <a:close/>
                <a:moveTo>
                  <a:pt x="4763018" y="1606550"/>
                </a:moveTo>
                <a:cubicBezTo>
                  <a:pt x="4763018" y="1600200"/>
                  <a:pt x="4756668" y="1593850"/>
                  <a:pt x="4756668" y="1581150"/>
                </a:cubicBezTo>
                <a:cubicBezTo>
                  <a:pt x="4756668" y="1562100"/>
                  <a:pt x="4763018" y="1562100"/>
                  <a:pt x="4775718" y="1562100"/>
                </a:cubicBezTo>
                <a:cubicBezTo>
                  <a:pt x="4775718" y="1581150"/>
                  <a:pt x="4801118" y="1581150"/>
                  <a:pt x="4763018" y="1606550"/>
                </a:cubicBezTo>
                <a:close/>
                <a:moveTo>
                  <a:pt x="2045218" y="1587500"/>
                </a:moveTo>
                <a:cubicBezTo>
                  <a:pt x="2038868" y="1581150"/>
                  <a:pt x="2007118" y="1555750"/>
                  <a:pt x="2038868" y="1562100"/>
                </a:cubicBezTo>
                <a:cubicBezTo>
                  <a:pt x="2038868" y="1574800"/>
                  <a:pt x="2045218" y="1581150"/>
                  <a:pt x="2045218" y="1587500"/>
                </a:cubicBezTo>
                <a:close/>
                <a:moveTo>
                  <a:pt x="4839218" y="1555750"/>
                </a:moveTo>
                <a:cubicBezTo>
                  <a:pt x="4845568" y="1568450"/>
                  <a:pt x="4851918" y="1587500"/>
                  <a:pt x="4851918" y="1600200"/>
                </a:cubicBezTo>
                <a:lnTo>
                  <a:pt x="4813818" y="1600200"/>
                </a:lnTo>
                <a:lnTo>
                  <a:pt x="4820168" y="1555750"/>
                </a:lnTo>
                <a:lnTo>
                  <a:pt x="4839218" y="1555750"/>
                </a:lnTo>
                <a:close/>
                <a:moveTo>
                  <a:pt x="197368" y="1543050"/>
                </a:moveTo>
                <a:cubicBezTo>
                  <a:pt x="210068" y="1562100"/>
                  <a:pt x="216418" y="1581150"/>
                  <a:pt x="222768" y="1600200"/>
                </a:cubicBezTo>
                <a:cubicBezTo>
                  <a:pt x="210068" y="1593850"/>
                  <a:pt x="197368" y="1581150"/>
                  <a:pt x="184668" y="1568450"/>
                </a:cubicBezTo>
                <a:cubicBezTo>
                  <a:pt x="178318" y="1574800"/>
                  <a:pt x="171968" y="1568450"/>
                  <a:pt x="171968" y="1587500"/>
                </a:cubicBezTo>
                <a:cubicBezTo>
                  <a:pt x="171968" y="1600200"/>
                  <a:pt x="197368" y="1612900"/>
                  <a:pt x="197368" y="1631950"/>
                </a:cubicBezTo>
                <a:cubicBezTo>
                  <a:pt x="197368" y="1644650"/>
                  <a:pt x="191018" y="1651000"/>
                  <a:pt x="184668" y="1663700"/>
                </a:cubicBezTo>
                <a:cubicBezTo>
                  <a:pt x="165618" y="1695450"/>
                  <a:pt x="102118" y="1758950"/>
                  <a:pt x="89418" y="1758950"/>
                </a:cubicBezTo>
                <a:cubicBezTo>
                  <a:pt x="70368" y="1758950"/>
                  <a:pt x="83068" y="1746250"/>
                  <a:pt x="64018" y="1746250"/>
                </a:cubicBezTo>
                <a:cubicBezTo>
                  <a:pt x="51318" y="1746250"/>
                  <a:pt x="51318" y="1765300"/>
                  <a:pt x="44968" y="1771650"/>
                </a:cubicBezTo>
                <a:cubicBezTo>
                  <a:pt x="44968" y="1752600"/>
                  <a:pt x="38618" y="1727200"/>
                  <a:pt x="38618" y="1701800"/>
                </a:cubicBezTo>
                <a:cubicBezTo>
                  <a:pt x="32268" y="1682750"/>
                  <a:pt x="6868" y="1682750"/>
                  <a:pt x="19568" y="1631950"/>
                </a:cubicBezTo>
                <a:cubicBezTo>
                  <a:pt x="51318" y="1663700"/>
                  <a:pt x="44968" y="1708150"/>
                  <a:pt x="102118" y="1733550"/>
                </a:cubicBezTo>
                <a:cubicBezTo>
                  <a:pt x="146568" y="1689100"/>
                  <a:pt x="184668" y="1663700"/>
                  <a:pt x="184668" y="1625600"/>
                </a:cubicBezTo>
                <a:cubicBezTo>
                  <a:pt x="184668" y="1612900"/>
                  <a:pt x="171968" y="1606550"/>
                  <a:pt x="171968" y="1593850"/>
                </a:cubicBezTo>
                <a:lnTo>
                  <a:pt x="171968" y="1543050"/>
                </a:lnTo>
                <a:lnTo>
                  <a:pt x="197368" y="1543050"/>
                </a:lnTo>
                <a:close/>
                <a:moveTo>
                  <a:pt x="5220218" y="1536700"/>
                </a:moveTo>
                <a:cubicBezTo>
                  <a:pt x="5239268" y="1562100"/>
                  <a:pt x="5296418" y="1593850"/>
                  <a:pt x="5321818" y="1600200"/>
                </a:cubicBezTo>
                <a:lnTo>
                  <a:pt x="5220218" y="1600200"/>
                </a:lnTo>
                <a:cubicBezTo>
                  <a:pt x="5213868" y="1606550"/>
                  <a:pt x="5207518" y="1612900"/>
                  <a:pt x="5207518" y="1625600"/>
                </a:cubicBezTo>
                <a:cubicBezTo>
                  <a:pt x="5213868" y="1625600"/>
                  <a:pt x="5207518" y="1631950"/>
                  <a:pt x="5220218" y="1631950"/>
                </a:cubicBezTo>
                <a:cubicBezTo>
                  <a:pt x="5239268" y="1631950"/>
                  <a:pt x="5245618" y="1619250"/>
                  <a:pt x="5251968" y="1619250"/>
                </a:cubicBezTo>
                <a:cubicBezTo>
                  <a:pt x="5245618" y="1631950"/>
                  <a:pt x="5226568" y="1631950"/>
                  <a:pt x="5226568" y="1651000"/>
                </a:cubicBezTo>
                <a:cubicBezTo>
                  <a:pt x="5226568" y="1663700"/>
                  <a:pt x="5258318" y="1733550"/>
                  <a:pt x="5277368" y="1771650"/>
                </a:cubicBezTo>
                <a:cubicBezTo>
                  <a:pt x="5271018" y="1778000"/>
                  <a:pt x="5271018" y="1784350"/>
                  <a:pt x="5264668" y="1790700"/>
                </a:cubicBezTo>
                <a:cubicBezTo>
                  <a:pt x="5245618" y="1778000"/>
                  <a:pt x="5220218" y="1758950"/>
                  <a:pt x="5201168" y="1746250"/>
                </a:cubicBezTo>
                <a:cubicBezTo>
                  <a:pt x="5201168" y="1739900"/>
                  <a:pt x="5201168" y="1727200"/>
                  <a:pt x="5188468" y="1714500"/>
                </a:cubicBezTo>
                <a:cubicBezTo>
                  <a:pt x="5150368" y="1708150"/>
                  <a:pt x="5105918" y="1689100"/>
                  <a:pt x="5061468" y="1676400"/>
                </a:cubicBezTo>
                <a:cubicBezTo>
                  <a:pt x="5055118" y="1682750"/>
                  <a:pt x="5055118" y="1695450"/>
                  <a:pt x="5048768" y="1708150"/>
                </a:cubicBezTo>
                <a:cubicBezTo>
                  <a:pt x="5048768" y="1657350"/>
                  <a:pt x="5048768" y="1600200"/>
                  <a:pt x="5061468" y="1549400"/>
                </a:cubicBezTo>
                <a:cubicBezTo>
                  <a:pt x="5055118" y="1612900"/>
                  <a:pt x="5055118" y="1651000"/>
                  <a:pt x="5112268" y="1651000"/>
                </a:cubicBezTo>
                <a:cubicBezTo>
                  <a:pt x="5131318" y="1651000"/>
                  <a:pt x="5150368" y="1631950"/>
                  <a:pt x="5163068" y="1612900"/>
                </a:cubicBezTo>
                <a:cubicBezTo>
                  <a:pt x="5137668" y="1600200"/>
                  <a:pt x="5105918" y="1587500"/>
                  <a:pt x="5074168" y="1581150"/>
                </a:cubicBezTo>
                <a:cubicBezTo>
                  <a:pt x="5105918" y="1555750"/>
                  <a:pt x="5156718" y="1536700"/>
                  <a:pt x="5194818" y="1536700"/>
                </a:cubicBezTo>
                <a:lnTo>
                  <a:pt x="5220218" y="1536700"/>
                </a:lnTo>
                <a:close/>
                <a:moveTo>
                  <a:pt x="3842268" y="1568450"/>
                </a:moveTo>
                <a:cubicBezTo>
                  <a:pt x="3867668" y="1574800"/>
                  <a:pt x="3912118" y="1562100"/>
                  <a:pt x="3950218" y="1581150"/>
                </a:cubicBezTo>
                <a:cubicBezTo>
                  <a:pt x="4007368" y="1612900"/>
                  <a:pt x="4045468" y="1676400"/>
                  <a:pt x="4089918" y="1701800"/>
                </a:cubicBezTo>
                <a:lnTo>
                  <a:pt x="4032768" y="1701800"/>
                </a:lnTo>
                <a:cubicBezTo>
                  <a:pt x="3975618" y="1682750"/>
                  <a:pt x="3886718" y="1689100"/>
                  <a:pt x="3835918" y="1625600"/>
                </a:cubicBezTo>
                <a:cubicBezTo>
                  <a:pt x="3829568" y="1631950"/>
                  <a:pt x="3823218" y="1644650"/>
                  <a:pt x="3816868" y="1657350"/>
                </a:cubicBezTo>
                <a:lnTo>
                  <a:pt x="3785118" y="1657350"/>
                </a:lnTo>
                <a:cubicBezTo>
                  <a:pt x="3810518" y="1625600"/>
                  <a:pt x="3785118" y="1562100"/>
                  <a:pt x="3785118" y="1536700"/>
                </a:cubicBezTo>
                <a:cubicBezTo>
                  <a:pt x="3804168" y="1543050"/>
                  <a:pt x="3816868" y="1562100"/>
                  <a:pt x="3842268" y="1568450"/>
                </a:cubicBezTo>
                <a:close/>
                <a:moveTo>
                  <a:pt x="3340618" y="1536700"/>
                </a:moveTo>
                <a:cubicBezTo>
                  <a:pt x="3334268" y="1543050"/>
                  <a:pt x="3315218" y="1543050"/>
                  <a:pt x="3315218" y="1536700"/>
                </a:cubicBezTo>
                <a:lnTo>
                  <a:pt x="3340618" y="1536700"/>
                </a:lnTo>
                <a:close/>
                <a:moveTo>
                  <a:pt x="5055118" y="1536700"/>
                </a:moveTo>
                <a:cubicBezTo>
                  <a:pt x="5055118" y="1530350"/>
                  <a:pt x="5042418" y="1524000"/>
                  <a:pt x="5042418" y="1517650"/>
                </a:cubicBezTo>
                <a:cubicBezTo>
                  <a:pt x="5048768" y="1517650"/>
                  <a:pt x="5055118" y="1530350"/>
                  <a:pt x="5055118" y="1536700"/>
                </a:cubicBezTo>
                <a:close/>
                <a:moveTo>
                  <a:pt x="4515368" y="1517650"/>
                </a:moveTo>
                <a:cubicBezTo>
                  <a:pt x="4528068" y="1536700"/>
                  <a:pt x="4540768" y="1543050"/>
                  <a:pt x="4547118" y="1543050"/>
                </a:cubicBezTo>
                <a:cubicBezTo>
                  <a:pt x="4559818" y="1543050"/>
                  <a:pt x="4566168" y="1536700"/>
                  <a:pt x="4566168" y="1517650"/>
                </a:cubicBezTo>
                <a:lnTo>
                  <a:pt x="4604268" y="1517650"/>
                </a:lnTo>
                <a:cubicBezTo>
                  <a:pt x="4604268" y="1524000"/>
                  <a:pt x="4604268" y="1536700"/>
                  <a:pt x="4610618" y="1543050"/>
                </a:cubicBezTo>
                <a:cubicBezTo>
                  <a:pt x="4591568" y="1549400"/>
                  <a:pt x="4553468" y="1568450"/>
                  <a:pt x="4540768" y="1568450"/>
                </a:cubicBezTo>
                <a:cubicBezTo>
                  <a:pt x="4528068" y="1568450"/>
                  <a:pt x="4470918" y="1549400"/>
                  <a:pt x="4451868" y="1562100"/>
                </a:cubicBezTo>
                <a:lnTo>
                  <a:pt x="4451868" y="1517650"/>
                </a:lnTo>
                <a:lnTo>
                  <a:pt x="4515368" y="1517650"/>
                </a:lnTo>
                <a:close/>
                <a:moveTo>
                  <a:pt x="4312168" y="1536700"/>
                </a:moveTo>
                <a:cubicBezTo>
                  <a:pt x="4267718" y="1581150"/>
                  <a:pt x="4191518" y="1651000"/>
                  <a:pt x="4134368" y="1670050"/>
                </a:cubicBezTo>
                <a:cubicBezTo>
                  <a:pt x="4159768" y="1619250"/>
                  <a:pt x="4255018" y="1581150"/>
                  <a:pt x="4280418" y="1517650"/>
                </a:cubicBezTo>
                <a:cubicBezTo>
                  <a:pt x="4286768" y="1517650"/>
                  <a:pt x="4299468" y="1530350"/>
                  <a:pt x="4312168" y="1536700"/>
                </a:cubicBezTo>
                <a:close/>
                <a:moveTo>
                  <a:pt x="7303019" y="1517650"/>
                </a:moveTo>
                <a:cubicBezTo>
                  <a:pt x="7303019" y="1536700"/>
                  <a:pt x="7322069" y="1568450"/>
                  <a:pt x="7322069" y="1581150"/>
                </a:cubicBezTo>
                <a:cubicBezTo>
                  <a:pt x="7322069" y="1600200"/>
                  <a:pt x="7309369" y="1644650"/>
                  <a:pt x="7290319" y="1676400"/>
                </a:cubicBezTo>
                <a:cubicBezTo>
                  <a:pt x="7283969" y="1670050"/>
                  <a:pt x="7283969" y="1676400"/>
                  <a:pt x="7283969" y="1657350"/>
                </a:cubicBezTo>
                <a:cubicBezTo>
                  <a:pt x="7283969" y="1644650"/>
                  <a:pt x="7296669" y="1612900"/>
                  <a:pt x="7296669" y="1587500"/>
                </a:cubicBezTo>
                <a:cubicBezTo>
                  <a:pt x="7283969" y="1606550"/>
                  <a:pt x="7277619" y="1625600"/>
                  <a:pt x="7271269" y="1638300"/>
                </a:cubicBezTo>
                <a:cubicBezTo>
                  <a:pt x="7271269" y="1619250"/>
                  <a:pt x="7264919" y="1587500"/>
                  <a:pt x="7252219" y="1568450"/>
                </a:cubicBezTo>
                <a:cubicBezTo>
                  <a:pt x="7239519" y="1543050"/>
                  <a:pt x="7220469" y="1536700"/>
                  <a:pt x="7207769" y="1524000"/>
                </a:cubicBezTo>
                <a:cubicBezTo>
                  <a:pt x="7220469" y="1511300"/>
                  <a:pt x="7226819" y="1511300"/>
                  <a:pt x="7245869" y="1511300"/>
                </a:cubicBezTo>
                <a:cubicBezTo>
                  <a:pt x="7258569" y="1511300"/>
                  <a:pt x="7283969" y="1517650"/>
                  <a:pt x="7303019" y="1517650"/>
                </a:cubicBezTo>
                <a:close/>
                <a:moveTo>
                  <a:pt x="6102868" y="1574800"/>
                </a:moveTo>
                <a:cubicBezTo>
                  <a:pt x="6090168" y="1568450"/>
                  <a:pt x="6083818" y="1549400"/>
                  <a:pt x="6071118" y="1549400"/>
                </a:cubicBezTo>
                <a:cubicBezTo>
                  <a:pt x="6033018" y="1549400"/>
                  <a:pt x="6007618" y="1606550"/>
                  <a:pt x="6007618" y="1606550"/>
                </a:cubicBezTo>
                <a:cubicBezTo>
                  <a:pt x="6007618" y="1657350"/>
                  <a:pt x="6052068" y="1695450"/>
                  <a:pt x="6020318" y="1746250"/>
                </a:cubicBezTo>
                <a:cubicBezTo>
                  <a:pt x="6020318" y="1739900"/>
                  <a:pt x="6020318" y="1727200"/>
                  <a:pt x="6013968" y="1720850"/>
                </a:cubicBezTo>
                <a:cubicBezTo>
                  <a:pt x="5988568" y="1695450"/>
                  <a:pt x="5931418" y="1606550"/>
                  <a:pt x="5925068" y="1574800"/>
                </a:cubicBezTo>
                <a:cubicBezTo>
                  <a:pt x="5969518" y="1549400"/>
                  <a:pt x="6039368" y="1511300"/>
                  <a:pt x="6058418" y="1511300"/>
                </a:cubicBezTo>
                <a:cubicBezTo>
                  <a:pt x="6090168" y="1511300"/>
                  <a:pt x="6096518" y="1555750"/>
                  <a:pt x="6102868" y="1574800"/>
                </a:cubicBezTo>
                <a:close/>
                <a:moveTo>
                  <a:pt x="3766068" y="1562100"/>
                </a:moveTo>
                <a:cubicBezTo>
                  <a:pt x="3766068" y="1574800"/>
                  <a:pt x="3753368" y="1625600"/>
                  <a:pt x="3740668" y="1651000"/>
                </a:cubicBezTo>
                <a:cubicBezTo>
                  <a:pt x="3721618" y="1663700"/>
                  <a:pt x="3689868" y="1676400"/>
                  <a:pt x="3645418" y="1695450"/>
                </a:cubicBezTo>
                <a:lnTo>
                  <a:pt x="3645418" y="1631950"/>
                </a:lnTo>
                <a:cubicBezTo>
                  <a:pt x="3664468" y="1619250"/>
                  <a:pt x="3689868" y="1606550"/>
                  <a:pt x="3708918" y="1593850"/>
                </a:cubicBezTo>
                <a:cubicBezTo>
                  <a:pt x="3702568" y="1587500"/>
                  <a:pt x="3702568" y="1587500"/>
                  <a:pt x="3689868" y="1587500"/>
                </a:cubicBezTo>
                <a:cubicBezTo>
                  <a:pt x="3670818" y="1587500"/>
                  <a:pt x="3670818" y="1593850"/>
                  <a:pt x="3651768" y="1600200"/>
                </a:cubicBezTo>
                <a:lnTo>
                  <a:pt x="3645418" y="1600200"/>
                </a:lnTo>
                <a:cubicBezTo>
                  <a:pt x="3651768" y="1587500"/>
                  <a:pt x="3677168" y="1568450"/>
                  <a:pt x="3683518" y="1549400"/>
                </a:cubicBezTo>
                <a:cubicBezTo>
                  <a:pt x="3689868" y="1543050"/>
                  <a:pt x="3696218" y="1530350"/>
                  <a:pt x="3702568" y="1517650"/>
                </a:cubicBezTo>
                <a:cubicBezTo>
                  <a:pt x="3708918" y="1511300"/>
                  <a:pt x="3702568" y="1511300"/>
                  <a:pt x="3721618" y="1511300"/>
                </a:cubicBezTo>
                <a:cubicBezTo>
                  <a:pt x="3747018" y="1511300"/>
                  <a:pt x="3766068" y="1543050"/>
                  <a:pt x="3766068" y="1562100"/>
                </a:cubicBezTo>
                <a:close/>
                <a:moveTo>
                  <a:pt x="2845319" y="1498600"/>
                </a:moveTo>
                <a:cubicBezTo>
                  <a:pt x="2832619" y="1498600"/>
                  <a:pt x="2819919" y="1504950"/>
                  <a:pt x="2813569" y="1498600"/>
                </a:cubicBezTo>
                <a:lnTo>
                  <a:pt x="2845319" y="1498600"/>
                </a:lnTo>
                <a:close/>
                <a:moveTo>
                  <a:pt x="3150119" y="1479550"/>
                </a:moveTo>
                <a:cubicBezTo>
                  <a:pt x="3169169" y="1485900"/>
                  <a:pt x="3219968" y="1492250"/>
                  <a:pt x="3232668" y="1530350"/>
                </a:cubicBezTo>
                <a:cubicBezTo>
                  <a:pt x="3219968" y="1543050"/>
                  <a:pt x="3200919" y="1562100"/>
                  <a:pt x="3181869" y="1562100"/>
                </a:cubicBezTo>
                <a:cubicBezTo>
                  <a:pt x="3169169" y="1562100"/>
                  <a:pt x="3143769" y="1543050"/>
                  <a:pt x="3124719" y="1536700"/>
                </a:cubicBezTo>
                <a:cubicBezTo>
                  <a:pt x="3143769" y="1530350"/>
                  <a:pt x="3162819" y="1524000"/>
                  <a:pt x="3181869" y="1511300"/>
                </a:cubicBezTo>
                <a:cubicBezTo>
                  <a:pt x="3162819" y="1504950"/>
                  <a:pt x="3137419" y="1498600"/>
                  <a:pt x="3118369" y="1479550"/>
                </a:cubicBezTo>
                <a:lnTo>
                  <a:pt x="3150119" y="1479550"/>
                </a:lnTo>
                <a:close/>
                <a:moveTo>
                  <a:pt x="5867918" y="1600200"/>
                </a:moveTo>
                <a:cubicBezTo>
                  <a:pt x="5861568" y="1606550"/>
                  <a:pt x="5848868" y="1612900"/>
                  <a:pt x="5836168" y="1612900"/>
                </a:cubicBezTo>
                <a:cubicBezTo>
                  <a:pt x="5836168" y="1587500"/>
                  <a:pt x="5798068" y="1555750"/>
                  <a:pt x="5785368" y="1555750"/>
                </a:cubicBezTo>
                <a:cubicBezTo>
                  <a:pt x="5772668" y="1555750"/>
                  <a:pt x="5753618" y="1574800"/>
                  <a:pt x="5740918" y="1581150"/>
                </a:cubicBezTo>
                <a:cubicBezTo>
                  <a:pt x="5734568" y="1600200"/>
                  <a:pt x="5753618" y="1638300"/>
                  <a:pt x="5715518" y="1670050"/>
                </a:cubicBezTo>
                <a:cubicBezTo>
                  <a:pt x="5702818" y="1631950"/>
                  <a:pt x="5671068" y="1568450"/>
                  <a:pt x="5671068" y="1555750"/>
                </a:cubicBezTo>
                <a:cubicBezTo>
                  <a:pt x="5671068" y="1530350"/>
                  <a:pt x="5798068" y="1473200"/>
                  <a:pt x="5829818" y="1473200"/>
                </a:cubicBezTo>
                <a:cubicBezTo>
                  <a:pt x="5836168" y="1511300"/>
                  <a:pt x="5855218" y="1555750"/>
                  <a:pt x="5867918" y="1600200"/>
                </a:cubicBezTo>
                <a:close/>
                <a:moveTo>
                  <a:pt x="4559818" y="1485900"/>
                </a:moveTo>
                <a:cubicBezTo>
                  <a:pt x="4547118" y="1485900"/>
                  <a:pt x="4528068" y="1485900"/>
                  <a:pt x="4489968" y="1492250"/>
                </a:cubicBezTo>
                <a:lnTo>
                  <a:pt x="4483618" y="1460500"/>
                </a:lnTo>
                <a:cubicBezTo>
                  <a:pt x="4509018" y="1466850"/>
                  <a:pt x="4534418" y="1466850"/>
                  <a:pt x="4559818" y="1460500"/>
                </a:cubicBezTo>
                <a:lnTo>
                  <a:pt x="4559818" y="1485900"/>
                </a:lnTo>
                <a:close/>
                <a:moveTo>
                  <a:pt x="5296418" y="1447800"/>
                </a:moveTo>
                <a:cubicBezTo>
                  <a:pt x="5290068" y="1447800"/>
                  <a:pt x="5283718" y="1447800"/>
                  <a:pt x="5283718" y="1441450"/>
                </a:cubicBezTo>
                <a:lnTo>
                  <a:pt x="5296418" y="1447800"/>
                </a:lnTo>
                <a:close/>
                <a:moveTo>
                  <a:pt x="3327918" y="1466850"/>
                </a:moveTo>
                <a:lnTo>
                  <a:pt x="3327918" y="1485900"/>
                </a:lnTo>
                <a:cubicBezTo>
                  <a:pt x="3308868" y="1498600"/>
                  <a:pt x="3270768" y="1511300"/>
                  <a:pt x="3270768" y="1530350"/>
                </a:cubicBezTo>
                <a:cubicBezTo>
                  <a:pt x="3270768" y="1543050"/>
                  <a:pt x="3283468" y="1562100"/>
                  <a:pt x="3289818" y="1574800"/>
                </a:cubicBezTo>
                <a:cubicBezTo>
                  <a:pt x="3315218" y="1574800"/>
                  <a:pt x="3340618" y="1555750"/>
                  <a:pt x="3366018" y="1581150"/>
                </a:cubicBezTo>
                <a:cubicBezTo>
                  <a:pt x="3442218" y="1670050"/>
                  <a:pt x="3435868" y="1790700"/>
                  <a:pt x="3499368" y="1898650"/>
                </a:cubicBezTo>
                <a:lnTo>
                  <a:pt x="3493018" y="1924050"/>
                </a:lnTo>
                <a:cubicBezTo>
                  <a:pt x="3435868" y="1892300"/>
                  <a:pt x="3442218" y="1809750"/>
                  <a:pt x="3429518" y="1771650"/>
                </a:cubicBezTo>
                <a:cubicBezTo>
                  <a:pt x="3391418" y="1790700"/>
                  <a:pt x="3410468" y="1828800"/>
                  <a:pt x="3404118" y="1860550"/>
                </a:cubicBezTo>
                <a:cubicBezTo>
                  <a:pt x="3391418" y="1866900"/>
                  <a:pt x="3366018" y="1879600"/>
                  <a:pt x="3340618" y="1885950"/>
                </a:cubicBezTo>
                <a:cubicBezTo>
                  <a:pt x="3366018" y="1866900"/>
                  <a:pt x="3391418" y="1847850"/>
                  <a:pt x="3410468" y="1822450"/>
                </a:cubicBezTo>
                <a:lnTo>
                  <a:pt x="3410468" y="1797050"/>
                </a:lnTo>
                <a:cubicBezTo>
                  <a:pt x="3366018" y="1822450"/>
                  <a:pt x="3302518" y="1860550"/>
                  <a:pt x="3289818" y="1860550"/>
                </a:cubicBezTo>
                <a:cubicBezTo>
                  <a:pt x="3270768" y="1860550"/>
                  <a:pt x="3207269" y="1847850"/>
                  <a:pt x="3175519" y="1835150"/>
                </a:cubicBezTo>
                <a:cubicBezTo>
                  <a:pt x="3150119" y="1828800"/>
                  <a:pt x="3131069" y="1803400"/>
                  <a:pt x="3112019" y="1784350"/>
                </a:cubicBezTo>
                <a:cubicBezTo>
                  <a:pt x="3086619" y="1746250"/>
                  <a:pt x="3073919" y="1670050"/>
                  <a:pt x="3023119" y="1676400"/>
                </a:cubicBezTo>
                <a:cubicBezTo>
                  <a:pt x="3023119" y="1670050"/>
                  <a:pt x="3023119" y="1657350"/>
                  <a:pt x="3016769" y="1651000"/>
                </a:cubicBezTo>
                <a:cubicBezTo>
                  <a:pt x="3023119" y="1644650"/>
                  <a:pt x="3035819" y="1644650"/>
                  <a:pt x="3048519" y="1644650"/>
                </a:cubicBezTo>
                <a:lnTo>
                  <a:pt x="3048519" y="1593850"/>
                </a:lnTo>
                <a:cubicBezTo>
                  <a:pt x="3042169" y="1593850"/>
                  <a:pt x="3035819" y="1581150"/>
                  <a:pt x="3035819" y="1568450"/>
                </a:cubicBezTo>
                <a:cubicBezTo>
                  <a:pt x="3035819" y="1498600"/>
                  <a:pt x="3150119" y="1441450"/>
                  <a:pt x="3194569" y="1441450"/>
                </a:cubicBezTo>
                <a:cubicBezTo>
                  <a:pt x="3207269" y="1441450"/>
                  <a:pt x="3283468" y="1460500"/>
                  <a:pt x="3327918" y="1466850"/>
                </a:cubicBezTo>
                <a:close/>
                <a:moveTo>
                  <a:pt x="191018" y="1435100"/>
                </a:moveTo>
                <a:cubicBezTo>
                  <a:pt x="197368" y="1466850"/>
                  <a:pt x="216418" y="1504950"/>
                  <a:pt x="222768" y="1536700"/>
                </a:cubicBezTo>
                <a:cubicBezTo>
                  <a:pt x="210068" y="1530350"/>
                  <a:pt x="197368" y="1524000"/>
                  <a:pt x="178318" y="1524000"/>
                </a:cubicBezTo>
                <a:cubicBezTo>
                  <a:pt x="140218" y="1524000"/>
                  <a:pt x="140218" y="1530350"/>
                  <a:pt x="140218" y="1555750"/>
                </a:cubicBezTo>
                <a:cubicBezTo>
                  <a:pt x="140218" y="1574800"/>
                  <a:pt x="165618" y="1612900"/>
                  <a:pt x="165618" y="1625600"/>
                </a:cubicBezTo>
                <a:cubicBezTo>
                  <a:pt x="165618" y="1651000"/>
                  <a:pt x="89418" y="1670050"/>
                  <a:pt x="89418" y="1670050"/>
                </a:cubicBezTo>
                <a:cubicBezTo>
                  <a:pt x="44968" y="1670050"/>
                  <a:pt x="70368" y="1651000"/>
                  <a:pt x="38618" y="1606550"/>
                </a:cubicBezTo>
                <a:lnTo>
                  <a:pt x="25918" y="1619250"/>
                </a:lnTo>
                <a:cubicBezTo>
                  <a:pt x="-5832" y="1606550"/>
                  <a:pt x="518" y="1581150"/>
                  <a:pt x="518" y="1568450"/>
                </a:cubicBezTo>
                <a:cubicBezTo>
                  <a:pt x="518" y="1473200"/>
                  <a:pt x="38618" y="1485900"/>
                  <a:pt x="146568" y="1435100"/>
                </a:cubicBezTo>
                <a:lnTo>
                  <a:pt x="191018" y="1435100"/>
                </a:lnTo>
                <a:close/>
                <a:moveTo>
                  <a:pt x="5156718" y="1422400"/>
                </a:moveTo>
                <a:cubicBezTo>
                  <a:pt x="5163068" y="1428750"/>
                  <a:pt x="5169418" y="1422400"/>
                  <a:pt x="5169418" y="1441450"/>
                </a:cubicBezTo>
                <a:cubicBezTo>
                  <a:pt x="5169418" y="1466850"/>
                  <a:pt x="5080518" y="1504950"/>
                  <a:pt x="5061468" y="1511300"/>
                </a:cubicBezTo>
                <a:cubicBezTo>
                  <a:pt x="5055118" y="1504950"/>
                  <a:pt x="5055118" y="1511300"/>
                  <a:pt x="5055118" y="1492250"/>
                </a:cubicBezTo>
                <a:cubicBezTo>
                  <a:pt x="5055118" y="1473200"/>
                  <a:pt x="5093218" y="1435100"/>
                  <a:pt x="5118618" y="1422400"/>
                </a:cubicBezTo>
                <a:lnTo>
                  <a:pt x="5156718" y="1422400"/>
                </a:lnTo>
                <a:close/>
                <a:moveTo>
                  <a:pt x="6452118" y="1409700"/>
                </a:moveTo>
                <a:cubicBezTo>
                  <a:pt x="6426718" y="1435100"/>
                  <a:pt x="6458468" y="1498600"/>
                  <a:pt x="6458468" y="1530350"/>
                </a:cubicBezTo>
                <a:cubicBezTo>
                  <a:pt x="6458468" y="1543050"/>
                  <a:pt x="6452118" y="1562100"/>
                  <a:pt x="6445768" y="1581150"/>
                </a:cubicBezTo>
                <a:cubicBezTo>
                  <a:pt x="6445768" y="1581150"/>
                  <a:pt x="6439418" y="1581150"/>
                  <a:pt x="6433068" y="1587500"/>
                </a:cubicBezTo>
                <a:cubicBezTo>
                  <a:pt x="6426718" y="1574800"/>
                  <a:pt x="6426718" y="1562100"/>
                  <a:pt x="6420368" y="1549400"/>
                </a:cubicBezTo>
                <a:cubicBezTo>
                  <a:pt x="6414018" y="1562100"/>
                  <a:pt x="6394968" y="1562100"/>
                  <a:pt x="6414018" y="1625600"/>
                </a:cubicBezTo>
                <a:cubicBezTo>
                  <a:pt x="6401318" y="1606550"/>
                  <a:pt x="6382268" y="1593850"/>
                  <a:pt x="6369568" y="1574800"/>
                </a:cubicBezTo>
                <a:cubicBezTo>
                  <a:pt x="6375918" y="1568450"/>
                  <a:pt x="6388618" y="1555750"/>
                  <a:pt x="6401318" y="1549400"/>
                </a:cubicBezTo>
                <a:cubicBezTo>
                  <a:pt x="6401318" y="1549400"/>
                  <a:pt x="6401318" y="1543050"/>
                  <a:pt x="6394968" y="1536700"/>
                </a:cubicBezTo>
                <a:cubicBezTo>
                  <a:pt x="6388618" y="1543050"/>
                  <a:pt x="6375918" y="1549400"/>
                  <a:pt x="6356868" y="1549400"/>
                </a:cubicBezTo>
                <a:cubicBezTo>
                  <a:pt x="6356868" y="1543050"/>
                  <a:pt x="6375918" y="1549400"/>
                  <a:pt x="6375918" y="1530350"/>
                </a:cubicBezTo>
                <a:cubicBezTo>
                  <a:pt x="6375918" y="1517650"/>
                  <a:pt x="6363218" y="1524000"/>
                  <a:pt x="6356868" y="1517650"/>
                </a:cubicBezTo>
                <a:cubicBezTo>
                  <a:pt x="6356868" y="1517650"/>
                  <a:pt x="6363218" y="1511300"/>
                  <a:pt x="6363218" y="1504950"/>
                </a:cubicBezTo>
                <a:cubicBezTo>
                  <a:pt x="6388618" y="1498600"/>
                  <a:pt x="6394968" y="1530350"/>
                  <a:pt x="6414018" y="1555750"/>
                </a:cubicBezTo>
                <a:cubicBezTo>
                  <a:pt x="6420368" y="1549400"/>
                  <a:pt x="6420368" y="1549400"/>
                  <a:pt x="6420368" y="1530350"/>
                </a:cubicBezTo>
                <a:cubicBezTo>
                  <a:pt x="6420368" y="1460500"/>
                  <a:pt x="6350518" y="1504950"/>
                  <a:pt x="6312418" y="1447800"/>
                </a:cubicBezTo>
                <a:cubicBezTo>
                  <a:pt x="6350518" y="1416050"/>
                  <a:pt x="6350518" y="1435100"/>
                  <a:pt x="6375918" y="1409700"/>
                </a:cubicBezTo>
                <a:lnTo>
                  <a:pt x="6452118" y="1409700"/>
                </a:lnTo>
                <a:close/>
                <a:moveTo>
                  <a:pt x="1149868" y="1492250"/>
                </a:moveTo>
                <a:cubicBezTo>
                  <a:pt x="1149868" y="1492250"/>
                  <a:pt x="1143518" y="1498600"/>
                  <a:pt x="1162568" y="1498600"/>
                </a:cubicBezTo>
                <a:cubicBezTo>
                  <a:pt x="1175268" y="1498600"/>
                  <a:pt x="1200668" y="1492250"/>
                  <a:pt x="1219718" y="1485900"/>
                </a:cubicBezTo>
                <a:cubicBezTo>
                  <a:pt x="1200668" y="1504950"/>
                  <a:pt x="1168918" y="1517650"/>
                  <a:pt x="1143518" y="1530350"/>
                </a:cubicBezTo>
                <a:cubicBezTo>
                  <a:pt x="1143518" y="1492250"/>
                  <a:pt x="1137168" y="1447800"/>
                  <a:pt x="1137168" y="1409700"/>
                </a:cubicBezTo>
                <a:cubicBezTo>
                  <a:pt x="1143518" y="1435100"/>
                  <a:pt x="1149868" y="1460500"/>
                  <a:pt x="1149868" y="1492250"/>
                </a:cubicBezTo>
                <a:close/>
                <a:moveTo>
                  <a:pt x="4953518" y="1517650"/>
                </a:moveTo>
                <a:cubicBezTo>
                  <a:pt x="4947168" y="1524000"/>
                  <a:pt x="4940818" y="1524000"/>
                  <a:pt x="4928118" y="1524000"/>
                </a:cubicBezTo>
                <a:cubicBezTo>
                  <a:pt x="4915418" y="1524000"/>
                  <a:pt x="4915418" y="1504950"/>
                  <a:pt x="4890018" y="1498600"/>
                </a:cubicBezTo>
                <a:cubicBezTo>
                  <a:pt x="4864618" y="1485900"/>
                  <a:pt x="4839218" y="1498600"/>
                  <a:pt x="4813818" y="1498600"/>
                </a:cubicBezTo>
                <a:cubicBezTo>
                  <a:pt x="4832868" y="1498600"/>
                  <a:pt x="4877318" y="1498600"/>
                  <a:pt x="4877318" y="1479550"/>
                </a:cubicBezTo>
                <a:cubicBezTo>
                  <a:pt x="4877318" y="1466850"/>
                  <a:pt x="4864618" y="1460500"/>
                  <a:pt x="4864618" y="1447800"/>
                </a:cubicBezTo>
                <a:cubicBezTo>
                  <a:pt x="4864618" y="1441450"/>
                  <a:pt x="4864618" y="1416050"/>
                  <a:pt x="4883668" y="1403350"/>
                </a:cubicBezTo>
                <a:cubicBezTo>
                  <a:pt x="4864618" y="1428750"/>
                  <a:pt x="4896368" y="1524000"/>
                  <a:pt x="4953518" y="1517650"/>
                </a:cubicBezTo>
                <a:close/>
                <a:moveTo>
                  <a:pt x="4115318" y="1422400"/>
                </a:moveTo>
                <a:cubicBezTo>
                  <a:pt x="4083568" y="1447800"/>
                  <a:pt x="4064518" y="1422400"/>
                  <a:pt x="4064518" y="1447800"/>
                </a:cubicBezTo>
                <a:cubicBezTo>
                  <a:pt x="4064518" y="1466850"/>
                  <a:pt x="4070868" y="1460500"/>
                  <a:pt x="4077218" y="1460500"/>
                </a:cubicBezTo>
                <a:cubicBezTo>
                  <a:pt x="4058168" y="1473200"/>
                  <a:pt x="4032768" y="1485900"/>
                  <a:pt x="4007368" y="1492250"/>
                </a:cubicBezTo>
                <a:cubicBezTo>
                  <a:pt x="4007368" y="1479550"/>
                  <a:pt x="4026418" y="1466850"/>
                  <a:pt x="4045468" y="1454150"/>
                </a:cubicBezTo>
                <a:lnTo>
                  <a:pt x="4032768" y="1441450"/>
                </a:lnTo>
                <a:cubicBezTo>
                  <a:pt x="4020068" y="1447800"/>
                  <a:pt x="4001018" y="1454150"/>
                  <a:pt x="3988318" y="1460500"/>
                </a:cubicBezTo>
                <a:cubicBezTo>
                  <a:pt x="3988318" y="1460500"/>
                  <a:pt x="3981968" y="1460500"/>
                  <a:pt x="3981968" y="1447800"/>
                </a:cubicBezTo>
                <a:cubicBezTo>
                  <a:pt x="3981968" y="1422400"/>
                  <a:pt x="4064518" y="1403350"/>
                  <a:pt x="4077218" y="1403350"/>
                </a:cubicBezTo>
                <a:cubicBezTo>
                  <a:pt x="4102618" y="1403350"/>
                  <a:pt x="4089918" y="1397000"/>
                  <a:pt x="4115318" y="1422400"/>
                </a:cubicBezTo>
                <a:close/>
                <a:moveTo>
                  <a:pt x="4185168" y="1409700"/>
                </a:moveTo>
                <a:cubicBezTo>
                  <a:pt x="4178818" y="1409700"/>
                  <a:pt x="4172468" y="1397000"/>
                  <a:pt x="4178818" y="1397000"/>
                </a:cubicBezTo>
                <a:cubicBezTo>
                  <a:pt x="4178818" y="1397000"/>
                  <a:pt x="4185168" y="1403350"/>
                  <a:pt x="4185168" y="1409700"/>
                </a:cubicBezTo>
                <a:close/>
                <a:moveTo>
                  <a:pt x="2057918" y="1371600"/>
                </a:moveTo>
                <a:cubicBezTo>
                  <a:pt x="2057918" y="1377950"/>
                  <a:pt x="2051568" y="1377950"/>
                  <a:pt x="2051568" y="1371600"/>
                </a:cubicBezTo>
                <a:lnTo>
                  <a:pt x="2057918" y="1371600"/>
                </a:lnTo>
                <a:close/>
                <a:moveTo>
                  <a:pt x="464068" y="1384300"/>
                </a:moveTo>
                <a:cubicBezTo>
                  <a:pt x="470418" y="1409700"/>
                  <a:pt x="464068" y="1441450"/>
                  <a:pt x="464068" y="1466850"/>
                </a:cubicBezTo>
                <a:cubicBezTo>
                  <a:pt x="451368" y="1466850"/>
                  <a:pt x="438668" y="1460500"/>
                  <a:pt x="413268" y="1454150"/>
                </a:cubicBezTo>
                <a:lnTo>
                  <a:pt x="413268" y="1492250"/>
                </a:lnTo>
                <a:cubicBezTo>
                  <a:pt x="419618" y="1498600"/>
                  <a:pt x="445018" y="1498600"/>
                  <a:pt x="445018" y="1517650"/>
                </a:cubicBezTo>
                <a:lnTo>
                  <a:pt x="445018" y="1562100"/>
                </a:lnTo>
                <a:cubicBezTo>
                  <a:pt x="438668" y="1562100"/>
                  <a:pt x="425968" y="1568450"/>
                  <a:pt x="419618" y="1568450"/>
                </a:cubicBezTo>
                <a:cubicBezTo>
                  <a:pt x="419618" y="1562100"/>
                  <a:pt x="432318" y="1549400"/>
                  <a:pt x="425968" y="1524000"/>
                </a:cubicBezTo>
                <a:cubicBezTo>
                  <a:pt x="406918" y="1536700"/>
                  <a:pt x="381518" y="1555750"/>
                  <a:pt x="362468" y="1555750"/>
                </a:cubicBezTo>
                <a:lnTo>
                  <a:pt x="305318" y="1555750"/>
                </a:lnTo>
                <a:lnTo>
                  <a:pt x="305318" y="1435100"/>
                </a:lnTo>
                <a:cubicBezTo>
                  <a:pt x="311668" y="1358900"/>
                  <a:pt x="324368" y="1371600"/>
                  <a:pt x="368818" y="1371600"/>
                </a:cubicBezTo>
                <a:cubicBezTo>
                  <a:pt x="381518" y="1371600"/>
                  <a:pt x="432318" y="1377950"/>
                  <a:pt x="464068" y="1384300"/>
                </a:cubicBezTo>
                <a:close/>
                <a:moveTo>
                  <a:pt x="1302268" y="1485900"/>
                </a:moveTo>
                <a:cubicBezTo>
                  <a:pt x="1295918" y="1492250"/>
                  <a:pt x="1289568" y="1492250"/>
                  <a:pt x="1283218" y="1492250"/>
                </a:cubicBezTo>
                <a:cubicBezTo>
                  <a:pt x="1276868" y="1447800"/>
                  <a:pt x="1270518" y="1397000"/>
                  <a:pt x="1264168" y="1352550"/>
                </a:cubicBezTo>
                <a:cubicBezTo>
                  <a:pt x="1289568" y="1397000"/>
                  <a:pt x="1283218" y="1441450"/>
                  <a:pt x="1302268" y="1485900"/>
                </a:cubicBezTo>
                <a:close/>
                <a:moveTo>
                  <a:pt x="7518919" y="1346200"/>
                </a:moveTo>
                <a:cubicBezTo>
                  <a:pt x="7563369" y="1346200"/>
                  <a:pt x="7607819" y="1377950"/>
                  <a:pt x="7607819" y="1416050"/>
                </a:cubicBezTo>
                <a:cubicBezTo>
                  <a:pt x="7607819" y="1416050"/>
                  <a:pt x="7525269" y="1549400"/>
                  <a:pt x="7525269" y="1593850"/>
                </a:cubicBezTo>
                <a:cubicBezTo>
                  <a:pt x="7525269" y="1606550"/>
                  <a:pt x="7525269" y="1619250"/>
                  <a:pt x="7537969" y="1631950"/>
                </a:cubicBezTo>
                <a:cubicBezTo>
                  <a:pt x="7569719" y="1670050"/>
                  <a:pt x="7639569" y="1682750"/>
                  <a:pt x="7690369" y="1670050"/>
                </a:cubicBezTo>
                <a:cubicBezTo>
                  <a:pt x="7690369" y="1676400"/>
                  <a:pt x="7690369" y="1689100"/>
                  <a:pt x="7696719" y="1701800"/>
                </a:cubicBezTo>
                <a:lnTo>
                  <a:pt x="7722119" y="1676400"/>
                </a:lnTo>
                <a:cubicBezTo>
                  <a:pt x="7734819" y="1689100"/>
                  <a:pt x="7753869" y="1720850"/>
                  <a:pt x="7760219" y="1733550"/>
                </a:cubicBezTo>
                <a:cubicBezTo>
                  <a:pt x="7677669" y="1714500"/>
                  <a:pt x="7658619" y="1784350"/>
                  <a:pt x="7614169" y="1816100"/>
                </a:cubicBezTo>
                <a:cubicBezTo>
                  <a:pt x="7588769" y="1828800"/>
                  <a:pt x="7557019" y="1816100"/>
                  <a:pt x="7537969" y="1835150"/>
                </a:cubicBezTo>
                <a:cubicBezTo>
                  <a:pt x="7499869" y="1860550"/>
                  <a:pt x="7474469" y="1917700"/>
                  <a:pt x="7436369" y="1955800"/>
                </a:cubicBezTo>
                <a:cubicBezTo>
                  <a:pt x="7436369" y="1949450"/>
                  <a:pt x="7430019" y="1955800"/>
                  <a:pt x="7430019" y="1936750"/>
                </a:cubicBezTo>
                <a:cubicBezTo>
                  <a:pt x="7430019" y="1924050"/>
                  <a:pt x="7461769" y="1873250"/>
                  <a:pt x="7493519" y="1847850"/>
                </a:cubicBezTo>
                <a:cubicBezTo>
                  <a:pt x="7499869" y="1841500"/>
                  <a:pt x="7525269" y="1841500"/>
                  <a:pt x="7537969" y="1828800"/>
                </a:cubicBezTo>
                <a:cubicBezTo>
                  <a:pt x="7582419" y="1790700"/>
                  <a:pt x="7658619" y="1746250"/>
                  <a:pt x="7684019" y="1695450"/>
                </a:cubicBezTo>
                <a:cubicBezTo>
                  <a:pt x="7671319" y="1708150"/>
                  <a:pt x="7645919" y="1720850"/>
                  <a:pt x="7633219" y="1720850"/>
                </a:cubicBezTo>
                <a:cubicBezTo>
                  <a:pt x="7614169" y="1720850"/>
                  <a:pt x="7595119" y="1701800"/>
                  <a:pt x="7588769" y="1695450"/>
                </a:cubicBezTo>
                <a:cubicBezTo>
                  <a:pt x="7525269" y="1670050"/>
                  <a:pt x="7480819" y="1657350"/>
                  <a:pt x="7480819" y="1600200"/>
                </a:cubicBezTo>
                <a:cubicBezTo>
                  <a:pt x="7480819" y="1587500"/>
                  <a:pt x="7512569" y="1498600"/>
                  <a:pt x="7531619" y="1447800"/>
                </a:cubicBezTo>
                <a:cubicBezTo>
                  <a:pt x="7518919" y="1441450"/>
                  <a:pt x="7499869" y="1428750"/>
                  <a:pt x="7499869" y="1416050"/>
                </a:cubicBezTo>
                <a:cubicBezTo>
                  <a:pt x="7499869" y="1397000"/>
                  <a:pt x="7506219" y="1371600"/>
                  <a:pt x="7506219" y="1346200"/>
                </a:cubicBezTo>
                <a:lnTo>
                  <a:pt x="7518919" y="1346200"/>
                </a:lnTo>
                <a:close/>
                <a:moveTo>
                  <a:pt x="4623318" y="1346200"/>
                </a:moveTo>
                <a:cubicBezTo>
                  <a:pt x="4623318" y="1358900"/>
                  <a:pt x="4623318" y="1377950"/>
                  <a:pt x="4629668" y="1397000"/>
                </a:cubicBezTo>
                <a:cubicBezTo>
                  <a:pt x="4610618" y="1397000"/>
                  <a:pt x="4591568" y="1397000"/>
                  <a:pt x="4553468" y="1403350"/>
                </a:cubicBezTo>
                <a:cubicBezTo>
                  <a:pt x="4547118" y="1397000"/>
                  <a:pt x="4540768" y="1390650"/>
                  <a:pt x="4540768" y="1377950"/>
                </a:cubicBezTo>
                <a:cubicBezTo>
                  <a:pt x="4540768" y="1358900"/>
                  <a:pt x="4566168" y="1352550"/>
                  <a:pt x="4578868" y="1346200"/>
                </a:cubicBezTo>
                <a:lnTo>
                  <a:pt x="4623318" y="1346200"/>
                </a:lnTo>
                <a:close/>
                <a:moveTo>
                  <a:pt x="2489719" y="1447800"/>
                </a:moveTo>
                <a:cubicBezTo>
                  <a:pt x="2527819" y="1409700"/>
                  <a:pt x="2565919" y="1377950"/>
                  <a:pt x="2597669" y="1346200"/>
                </a:cubicBezTo>
                <a:cubicBezTo>
                  <a:pt x="2584969" y="1377950"/>
                  <a:pt x="2515119" y="1428750"/>
                  <a:pt x="2489719" y="1447800"/>
                </a:cubicBezTo>
                <a:close/>
                <a:moveTo>
                  <a:pt x="5182118" y="1384300"/>
                </a:moveTo>
                <a:lnTo>
                  <a:pt x="5182118" y="1333500"/>
                </a:lnTo>
                <a:cubicBezTo>
                  <a:pt x="5188468" y="1352550"/>
                  <a:pt x="5188468" y="1371600"/>
                  <a:pt x="5182118" y="1384300"/>
                </a:cubicBezTo>
                <a:close/>
                <a:moveTo>
                  <a:pt x="3232668" y="1358900"/>
                </a:moveTo>
                <a:cubicBezTo>
                  <a:pt x="3245368" y="1358900"/>
                  <a:pt x="3270768" y="1346200"/>
                  <a:pt x="3289818" y="1377950"/>
                </a:cubicBezTo>
                <a:lnTo>
                  <a:pt x="3207269" y="1377950"/>
                </a:lnTo>
                <a:cubicBezTo>
                  <a:pt x="3213619" y="1371600"/>
                  <a:pt x="3213619" y="1371600"/>
                  <a:pt x="3213619" y="1358900"/>
                </a:cubicBezTo>
                <a:cubicBezTo>
                  <a:pt x="3213619" y="1339850"/>
                  <a:pt x="3207269" y="1339850"/>
                  <a:pt x="3200919" y="1327150"/>
                </a:cubicBezTo>
                <a:cubicBezTo>
                  <a:pt x="3213619" y="1327150"/>
                  <a:pt x="3219968" y="1346200"/>
                  <a:pt x="3232668" y="1358900"/>
                </a:cubicBezTo>
                <a:close/>
                <a:moveTo>
                  <a:pt x="2883419" y="1339850"/>
                </a:moveTo>
                <a:cubicBezTo>
                  <a:pt x="2864369" y="1346200"/>
                  <a:pt x="2838969" y="1346200"/>
                  <a:pt x="2813569" y="1339850"/>
                </a:cubicBezTo>
                <a:cubicBezTo>
                  <a:pt x="2813569" y="1333500"/>
                  <a:pt x="2813569" y="1320800"/>
                  <a:pt x="2826269" y="1320800"/>
                </a:cubicBezTo>
                <a:cubicBezTo>
                  <a:pt x="2845319" y="1320800"/>
                  <a:pt x="2864369" y="1333500"/>
                  <a:pt x="2883419" y="1339850"/>
                </a:cubicBezTo>
                <a:close/>
                <a:moveTo>
                  <a:pt x="5074168" y="1365250"/>
                </a:moveTo>
                <a:lnTo>
                  <a:pt x="5061468" y="1377950"/>
                </a:lnTo>
                <a:lnTo>
                  <a:pt x="5042418" y="1377950"/>
                </a:lnTo>
                <a:cubicBezTo>
                  <a:pt x="5048768" y="1352550"/>
                  <a:pt x="5061468" y="1327150"/>
                  <a:pt x="5074168" y="1308100"/>
                </a:cubicBezTo>
                <a:lnTo>
                  <a:pt x="5074168" y="1365250"/>
                </a:lnTo>
                <a:close/>
                <a:moveTo>
                  <a:pt x="3727968" y="1352550"/>
                </a:moveTo>
                <a:cubicBezTo>
                  <a:pt x="3727968" y="1365250"/>
                  <a:pt x="3702568" y="1409700"/>
                  <a:pt x="3702568" y="1441450"/>
                </a:cubicBezTo>
                <a:cubicBezTo>
                  <a:pt x="3658118" y="1441450"/>
                  <a:pt x="3670818" y="1460500"/>
                  <a:pt x="3658118" y="1498600"/>
                </a:cubicBezTo>
                <a:cubicBezTo>
                  <a:pt x="3645418" y="1517650"/>
                  <a:pt x="3620018" y="1524000"/>
                  <a:pt x="3600968" y="1524000"/>
                </a:cubicBezTo>
                <a:cubicBezTo>
                  <a:pt x="3588268" y="1524000"/>
                  <a:pt x="3569218" y="1517650"/>
                  <a:pt x="3550168" y="1511300"/>
                </a:cubicBezTo>
                <a:lnTo>
                  <a:pt x="3550168" y="1492250"/>
                </a:lnTo>
                <a:cubicBezTo>
                  <a:pt x="3550168" y="1492250"/>
                  <a:pt x="3543818" y="1485900"/>
                  <a:pt x="3562868" y="1485900"/>
                </a:cubicBezTo>
                <a:cubicBezTo>
                  <a:pt x="3575568" y="1485900"/>
                  <a:pt x="3594618" y="1492250"/>
                  <a:pt x="3613668" y="1511300"/>
                </a:cubicBezTo>
                <a:cubicBezTo>
                  <a:pt x="3613668" y="1511300"/>
                  <a:pt x="3632718" y="1511300"/>
                  <a:pt x="3639068" y="1504950"/>
                </a:cubicBezTo>
                <a:cubicBezTo>
                  <a:pt x="3632718" y="1466850"/>
                  <a:pt x="3620018" y="1428750"/>
                  <a:pt x="3607318" y="1390650"/>
                </a:cubicBezTo>
                <a:cubicBezTo>
                  <a:pt x="3639068" y="1377950"/>
                  <a:pt x="3632718" y="1308100"/>
                  <a:pt x="3683518" y="1308100"/>
                </a:cubicBezTo>
                <a:cubicBezTo>
                  <a:pt x="3702568" y="1308100"/>
                  <a:pt x="3727968" y="1333500"/>
                  <a:pt x="3727968" y="1352550"/>
                </a:cubicBezTo>
                <a:close/>
                <a:moveTo>
                  <a:pt x="4680468" y="1498600"/>
                </a:moveTo>
                <a:cubicBezTo>
                  <a:pt x="4680468" y="1536700"/>
                  <a:pt x="4674118" y="1644650"/>
                  <a:pt x="4591568" y="1644650"/>
                </a:cubicBezTo>
                <a:cubicBezTo>
                  <a:pt x="4540768" y="1644650"/>
                  <a:pt x="4432818" y="1543050"/>
                  <a:pt x="4401068" y="1524000"/>
                </a:cubicBezTo>
                <a:cubicBezTo>
                  <a:pt x="4401068" y="1524000"/>
                  <a:pt x="4394718" y="1517650"/>
                  <a:pt x="4394718" y="1536700"/>
                </a:cubicBezTo>
                <a:cubicBezTo>
                  <a:pt x="4394718" y="1549400"/>
                  <a:pt x="4413768" y="1593850"/>
                  <a:pt x="4413768" y="1612900"/>
                </a:cubicBezTo>
                <a:cubicBezTo>
                  <a:pt x="4413768" y="1638300"/>
                  <a:pt x="4350268" y="1676400"/>
                  <a:pt x="4318518" y="1733550"/>
                </a:cubicBezTo>
                <a:cubicBezTo>
                  <a:pt x="4293118" y="1765300"/>
                  <a:pt x="4280418" y="1835150"/>
                  <a:pt x="4235968" y="1866900"/>
                </a:cubicBezTo>
                <a:lnTo>
                  <a:pt x="4178818" y="1905000"/>
                </a:lnTo>
                <a:cubicBezTo>
                  <a:pt x="4166118" y="1943100"/>
                  <a:pt x="4197868" y="1917700"/>
                  <a:pt x="4134368" y="1968500"/>
                </a:cubicBezTo>
                <a:cubicBezTo>
                  <a:pt x="4134368" y="1949450"/>
                  <a:pt x="4153418" y="1930400"/>
                  <a:pt x="4166118" y="1905000"/>
                </a:cubicBezTo>
                <a:cubicBezTo>
                  <a:pt x="4140718" y="1905000"/>
                  <a:pt x="4108968" y="1905000"/>
                  <a:pt x="4083568" y="1892300"/>
                </a:cubicBezTo>
                <a:cubicBezTo>
                  <a:pt x="4140718" y="1841500"/>
                  <a:pt x="4197868" y="1822450"/>
                  <a:pt x="4255018" y="1797050"/>
                </a:cubicBezTo>
                <a:lnTo>
                  <a:pt x="4248668" y="1758950"/>
                </a:lnTo>
                <a:cubicBezTo>
                  <a:pt x="4235968" y="1765300"/>
                  <a:pt x="4216918" y="1784350"/>
                  <a:pt x="4204218" y="1790700"/>
                </a:cubicBezTo>
                <a:cubicBezTo>
                  <a:pt x="4191518" y="1797050"/>
                  <a:pt x="4166118" y="1790700"/>
                  <a:pt x="4159768" y="1797050"/>
                </a:cubicBezTo>
                <a:cubicBezTo>
                  <a:pt x="4140718" y="1809750"/>
                  <a:pt x="4121668" y="1816100"/>
                  <a:pt x="4102618" y="1828800"/>
                </a:cubicBezTo>
                <a:cubicBezTo>
                  <a:pt x="4089918" y="1835150"/>
                  <a:pt x="4064518" y="1822450"/>
                  <a:pt x="4051818" y="1828800"/>
                </a:cubicBezTo>
                <a:cubicBezTo>
                  <a:pt x="4032768" y="1835150"/>
                  <a:pt x="4020068" y="1860550"/>
                  <a:pt x="4007368" y="1873250"/>
                </a:cubicBezTo>
                <a:lnTo>
                  <a:pt x="4007368" y="1892300"/>
                </a:lnTo>
                <a:lnTo>
                  <a:pt x="4064518" y="1892300"/>
                </a:lnTo>
                <a:lnTo>
                  <a:pt x="4064518" y="1917700"/>
                </a:lnTo>
                <a:cubicBezTo>
                  <a:pt x="4007368" y="1898650"/>
                  <a:pt x="3893068" y="1981200"/>
                  <a:pt x="3874018" y="2038350"/>
                </a:cubicBezTo>
                <a:cubicBezTo>
                  <a:pt x="3861318" y="2044700"/>
                  <a:pt x="3835918" y="2063750"/>
                  <a:pt x="3816868" y="2082800"/>
                </a:cubicBezTo>
                <a:cubicBezTo>
                  <a:pt x="3823218" y="2044700"/>
                  <a:pt x="3829568" y="2025650"/>
                  <a:pt x="3823218" y="2006600"/>
                </a:cubicBezTo>
                <a:cubicBezTo>
                  <a:pt x="3829568" y="2000250"/>
                  <a:pt x="3842268" y="2000250"/>
                  <a:pt x="3854968" y="1993900"/>
                </a:cubicBezTo>
                <a:cubicBezTo>
                  <a:pt x="3867668" y="1987550"/>
                  <a:pt x="3874018" y="1974850"/>
                  <a:pt x="3874018" y="1962150"/>
                </a:cubicBezTo>
                <a:cubicBezTo>
                  <a:pt x="3893068" y="1943100"/>
                  <a:pt x="3924818" y="1930400"/>
                  <a:pt x="3950218" y="1905000"/>
                </a:cubicBezTo>
                <a:cubicBezTo>
                  <a:pt x="3943868" y="1905000"/>
                  <a:pt x="3943868" y="1898650"/>
                  <a:pt x="3924818" y="1898650"/>
                </a:cubicBezTo>
                <a:cubicBezTo>
                  <a:pt x="3912118" y="1898650"/>
                  <a:pt x="3861318" y="1949450"/>
                  <a:pt x="3829568" y="1974850"/>
                </a:cubicBezTo>
                <a:cubicBezTo>
                  <a:pt x="3835918" y="1968500"/>
                  <a:pt x="3842268" y="1955800"/>
                  <a:pt x="3835918" y="1943100"/>
                </a:cubicBezTo>
                <a:cubicBezTo>
                  <a:pt x="3816868" y="1955800"/>
                  <a:pt x="3785118" y="1974850"/>
                  <a:pt x="3785118" y="2000250"/>
                </a:cubicBezTo>
                <a:cubicBezTo>
                  <a:pt x="3778768" y="2025650"/>
                  <a:pt x="3791468" y="2057400"/>
                  <a:pt x="3785118" y="2082800"/>
                </a:cubicBezTo>
                <a:cubicBezTo>
                  <a:pt x="3759718" y="2152650"/>
                  <a:pt x="3708918" y="2184400"/>
                  <a:pt x="3708918" y="2254250"/>
                </a:cubicBezTo>
                <a:cubicBezTo>
                  <a:pt x="3708918" y="2266950"/>
                  <a:pt x="3734318" y="2330450"/>
                  <a:pt x="3734318" y="2343150"/>
                </a:cubicBezTo>
                <a:cubicBezTo>
                  <a:pt x="3734318" y="2374900"/>
                  <a:pt x="3715268" y="2400300"/>
                  <a:pt x="3689868" y="2425700"/>
                </a:cubicBezTo>
                <a:cubicBezTo>
                  <a:pt x="3696218" y="2406650"/>
                  <a:pt x="3721618" y="2381250"/>
                  <a:pt x="3721618" y="2362200"/>
                </a:cubicBezTo>
                <a:cubicBezTo>
                  <a:pt x="3721618" y="2349500"/>
                  <a:pt x="3696218" y="2317750"/>
                  <a:pt x="3677168" y="2298700"/>
                </a:cubicBezTo>
                <a:lnTo>
                  <a:pt x="3677168" y="2260600"/>
                </a:lnTo>
                <a:cubicBezTo>
                  <a:pt x="3677168" y="2241550"/>
                  <a:pt x="3683518" y="2203450"/>
                  <a:pt x="3683518" y="2178050"/>
                </a:cubicBezTo>
                <a:cubicBezTo>
                  <a:pt x="3696218" y="2120900"/>
                  <a:pt x="3721618" y="2032000"/>
                  <a:pt x="3759718" y="1981200"/>
                </a:cubicBezTo>
                <a:cubicBezTo>
                  <a:pt x="3778768" y="1943100"/>
                  <a:pt x="3854968" y="1885950"/>
                  <a:pt x="3835918" y="1854200"/>
                </a:cubicBezTo>
                <a:cubicBezTo>
                  <a:pt x="3810518" y="1873250"/>
                  <a:pt x="3791468" y="1905000"/>
                  <a:pt x="3772418" y="1924050"/>
                </a:cubicBezTo>
                <a:cubicBezTo>
                  <a:pt x="3791468" y="1835150"/>
                  <a:pt x="3924818" y="1752600"/>
                  <a:pt x="4001018" y="1739900"/>
                </a:cubicBezTo>
                <a:cubicBezTo>
                  <a:pt x="4039118" y="1733550"/>
                  <a:pt x="4096268" y="1733550"/>
                  <a:pt x="4147068" y="1714500"/>
                </a:cubicBezTo>
                <a:cubicBezTo>
                  <a:pt x="4153418" y="1714500"/>
                  <a:pt x="4153418" y="1701800"/>
                  <a:pt x="4153418" y="1689100"/>
                </a:cubicBezTo>
                <a:cubicBezTo>
                  <a:pt x="4197868" y="1670050"/>
                  <a:pt x="4248668" y="1631950"/>
                  <a:pt x="4293118" y="1600200"/>
                </a:cubicBezTo>
                <a:cubicBezTo>
                  <a:pt x="4280418" y="1612900"/>
                  <a:pt x="4261368" y="1619250"/>
                  <a:pt x="4280418" y="1644650"/>
                </a:cubicBezTo>
                <a:cubicBezTo>
                  <a:pt x="4318518" y="1619250"/>
                  <a:pt x="4369318" y="1568450"/>
                  <a:pt x="4369318" y="1555750"/>
                </a:cubicBezTo>
                <a:cubicBezTo>
                  <a:pt x="4369318" y="1536700"/>
                  <a:pt x="4356618" y="1524000"/>
                  <a:pt x="4356618" y="1511300"/>
                </a:cubicBezTo>
                <a:cubicBezTo>
                  <a:pt x="4369318" y="1517650"/>
                  <a:pt x="4388368" y="1517650"/>
                  <a:pt x="4401068" y="1517650"/>
                </a:cubicBezTo>
                <a:cubicBezTo>
                  <a:pt x="4401068" y="1517650"/>
                  <a:pt x="4407418" y="1517650"/>
                  <a:pt x="4407418" y="1504950"/>
                </a:cubicBezTo>
                <a:cubicBezTo>
                  <a:pt x="4407418" y="1492250"/>
                  <a:pt x="4382018" y="1466850"/>
                  <a:pt x="4362968" y="1466850"/>
                </a:cubicBezTo>
                <a:cubicBezTo>
                  <a:pt x="4369318" y="1435100"/>
                  <a:pt x="4382018" y="1403350"/>
                  <a:pt x="4401068" y="1371600"/>
                </a:cubicBezTo>
                <a:cubicBezTo>
                  <a:pt x="4407418" y="1371600"/>
                  <a:pt x="4413768" y="1371600"/>
                  <a:pt x="4420118" y="1377950"/>
                </a:cubicBezTo>
                <a:cubicBezTo>
                  <a:pt x="4413768" y="1384300"/>
                  <a:pt x="4407418" y="1390650"/>
                  <a:pt x="4407418" y="1403350"/>
                </a:cubicBezTo>
                <a:lnTo>
                  <a:pt x="4464568" y="1403350"/>
                </a:lnTo>
                <a:cubicBezTo>
                  <a:pt x="4477268" y="1397000"/>
                  <a:pt x="4489968" y="1397000"/>
                  <a:pt x="4502668" y="1390650"/>
                </a:cubicBezTo>
                <a:lnTo>
                  <a:pt x="4502668" y="1365250"/>
                </a:lnTo>
                <a:cubicBezTo>
                  <a:pt x="4489968" y="1339850"/>
                  <a:pt x="4445518" y="1320800"/>
                  <a:pt x="4420118" y="1333500"/>
                </a:cubicBezTo>
                <a:cubicBezTo>
                  <a:pt x="4432818" y="1314450"/>
                  <a:pt x="4489968" y="1301750"/>
                  <a:pt x="4502668" y="1301750"/>
                </a:cubicBezTo>
                <a:cubicBezTo>
                  <a:pt x="4648718" y="1301750"/>
                  <a:pt x="4680468" y="1384300"/>
                  <a:pt x="4680468" y="1498600"/>
                </a:cubicBezTo>
                <a:close/>
                <a:moveTo>
                  <a:pt x="8458719" y="1301750"/>
                </a:moveTo>
                <a:cubicBezTo>
                  <a:pt x="8458719" y="1320800"/>
                  <a:pt x="8433319" y="1327150"/>
                  <a:pt x="8426969" y="1346200"/>
                </a:cubicBezTo>
                <a:cubicBezTo>
                  <a:pt x="8401569" y="1384300"/>
                  <a:pt x="8388869" y="1435100"/>
                  <a:pt x="8376169" y="1479550"/>
                </a:cubicBezTo>
                <a:cubicBezTo>
                  <a:pt x="8401569" y="1485900"/>
                  <a:pt x="8426969" y="1485900"/>
                  <a:pt x="8452369" y="1485900"/>
                </a:cubicBezTo>
                <a:lnTo>
                  <a:pt x="8465069" y="1498600"/>
                </a:lnTo>
                <a:cubicBezTo>
                  <a:pt x="8446019" y="1517650"/>
                  <a:pt x="8369819" y="1644650"/>
                  <a:pt x="8369819" y="1682750"/>
                </a:cubicBezTo>
                <a:cubicBezTo>
                  <a:pt x="8369819" y="1739900"/>
                  <a:pt x="8382519" y="1765300"/>
                  <a:pt x="8433319" y="1765300"/>
                </a:cubicBezTo>
                <a:cubicBezTo>
                  <a:pt x="8458719" y="1765300"/>
                  <a:pt x="8509519" y="1708150"/>
                  <a:pt x="8509519" y="1708150"/>
                </a:cubicBezTo>
                <a:cubicBezTo>
                  <a:pt x="8528569" y="1708150"/>
                  <a:pt x="8534919" y="1720850"/>
                  <a:pt x="8547619" y="1720850"/>
                </a:cubicBezTo>
                <a:cubicBezTo>
                  <a:pt x="8547619" y="1701800"/>
                  <a:pt x="8541269" y="1670050"/>
                  <a:pt x="8541269" y="1657350"/>
                </a:cubicBezTo>
                <a:cubicBezTo>
                  <a:pt x="8541269" y="1638300"/>
                  <a:pt x="8573019" y="1581150"/>
                  <a:pt x="8598419" y="1543050"/>
                </a:cubicBezTo>
                <a:cubicBezTo>
                  <a:pt x="8592069" y="1555750"/>
                  <a:pt x="8585719" y="1562100"/>
                  <a:pt x="8585719" y="1581150"/>
                </a:cubicBezTo>
                <a:cubicBezTo>
                  <a:pt x="8585719" y="1593850"/>
                  <a:pt x="8611119" y="1606550"/>
                  <a:pt x="8611119" y="1625600"/>
                </a:cubicBezTo>
                <a:cubicBezTo>
                  <a:pt x="8611119" y="1638300"/>
                  <a:pt x="8598419" y="1695450"/>
                  <a:pt x="8598419" y="1727200"/>
                </a:cubicBezTo>
                <a:cubicBezTo>
                  <a:pt x="8585719" y="1720850"/>
                  <a:pt x="8573019" y="1720850"/>
                  <a:pt x="8560319" y="1720850"/>
                </a:cubicBezTo>
                <a:cubicBezTo>
                  <a:pt x="8553969" y="1733550"/>
                  <a:pt x="8547619" y="1746250"/>
                  <a:pt x="8547619" y="1765300"/>
                </a:cubicBezTo>
                <a:cubicBezTo>
                  <a:pt x="8547619" y="1778000"/>
                  <a:pt x="8573019" y="1778000"/>
                  <a:pt x="8585719" y="1784350"/>
                </a:cubicBezTo>
                <a:cubicBezTo>
                  <a:pt x="8534919" y="1816100"/>
                  <a:pt x="8528569" y="1924050"/>
                  <a:pt x="8528569" y="1924050"/>
                </a:cubicBezTo>
                <a:cubicBezTo>
                  <a:pt x="8528569" y="1930400"/>
                  <a:pt x="8611119" y="1974850"/>
                  <a:pt x="8630169" y="1981200"/>
                </a:cubicBezTo>
                <a:cubicBezTo>
                  <a:pt x="8636519" y="1974850"/>
                  <a:pt x="8636519" y="1974850"/>
                  <a:pt x="8636519" y="1962150"/>
                </a:cubicBezTo>
                <a:cubicBezTo>
                  <a:pt x="8636519" y="1943100"/>
                  <a:pt x="8592069" y="1924050"/>
                  <a:pt x="8566669" y="1892300"/>
                </a:cubicBezTo>
                <a:cubicBezTo>
                  <a:pt x="8573019" y="1892300"/>
                  <a:pt x="8566669" y="1885950"/>
                  <a:pt x="8585719" y="1885950"/>
                </a:cubicBezTo>
                <a:cubicBezTo>
                  <a:pt x="8598419" y="1885950"/>
                  <a:pt x="8604769" y="1905000"/>
                  <a:pt x="8617469" y="1911350"/>
                </a:cubicBezTo>
                <a:lnTo>
                  <a:pt x="8636519" y="1911350"/>
                </a:lnTo>
                <a:lnTo>
                  <a:pt x="8636519" y="1765300"/>
                </a:lnTo>
                <a:cubicBezTo>
                  <a:pt x="8642869" y="1752600"/>
                  <a:pt x="8655569" y="1746250"/>
                  <a:pt x="8668269" y="1739900"/>
                </a:cubicBezTo>
                <a:cubicBezTo>
                  <a:pt x="8655569" y="1771650"/>
                  <a:pt x="8642869" y="1822450"/>
                  <a:pt x="8642869" y="1841500"/>
                </a:cubicBezTo>
                <a:cubicBezTo>
                  <a:pt x="8642869" y="1905000"/>
                  <a:pt x="8661919" y="2025650"/>
                  <a:pt x="8700019" y="2044700"/>
                </a:cubicBezTo>
                <a:cubicBezTo>
                  <a:pt x="8744469" y="2070100"/>
                  <a:pt x="8807969" y="2038350"/>
                  <a:pt x="8814319" y="2114550"/>
                </a:cubicBezTo>
                <a:cubicBezTo>
                  <a:pt x="8801619" y="2108200"/>
                  <a:pt x="8788919" y="2089150"/>
                  <a:pt x="8776219" y="2082800"/>
                </a:cubicBezTo>
                <a:cubicBezTo>
                  <a:pt x="8750819" y="2063750"/>
                  <a:pt x="8706369" y="2057400"/>
                  <a:pt x="8687319" y="2057400"/>
                </a:cubicBezTo>
                <a:cubicBezTo>
                  <a:pt x="8674619" y="2057400"/>
                  <a:pt x="8668269" y="2063750"/>
                  <a:pt x="8655569" y="2076450"/>
                </a:cubicBezTo>
                <a:lnTo>
                  <a:pt x="8661919" y="2108200"/>
                </a:lnTo>
                <a:cubicBezTo>
                  <a:pt x="8668269" y="2108200"/>
                  <a:pt x="8680969" y="2095500"/>
                  <a:pt x="8693669" y="2089150"/>
                </a:cubicBezTo>
                <a:cubicBezTo>
                  <a:pt x="8680969" y="2108200"/>
                  <a:pt x="8661919" y="2127250"/>
                  <a:pt x="8661919" y="2139950"/>
                </a:cubicBezTo>
                <a:cubicBezTo>
                  <a:pt x="8661919" y="2159000"/>
                  <a:pt x="8687319" y="2266950"/>
                  <a:pt x="8700019" y="2266950"/>
                </a:cubicBezTo>
                <a:cubicBezTo>
                  <a:pt x="8719069" y="2266950"/>
                  <a:pt x="8738119" y="2254250"/>
                  <a:pt x="8750819" y="2241550"/>
                </a:cubicBezTo>
                <a:cubicBezTo>
                  <a:pt x="8757169" y="2235200"/>
                  <a:pt x="8750819" y="2222500"/>
                  <a:pt x="8757169" y="2209800"/>
                </a:cubicBezTo>
                <a:cubicBezTo>
                  <a:pt x="8757169" y="2222500"/>
                  <a:pt x="8750819" y="2241550"/>
                  <a:pt x="8763519" y="2254250"/>
                </a:cubicBezTo>
                <a:cubicBezTo>
                  <a:pt x="8788919" y="2273300"/>
                  <a:pt x="8852419" y="2311400"/>
                  <a:pt x="8865119" y="2311400"/>
                </a:cubicBezTo>
                <a:cubicBezTo>
                  <a:pt x="8884169" y="2311400"/>
                  <a:pt x="8890519" y="2298700"/>
                  <a:pt x="8896869" y="2292350"/>
                </a:cubicBezTo>
                <a:lnTo>
                  <a:pt x="8934969" y="2292350"/>
                </a:lnTo>
                <a:cubicBezTo>
                  <a:pt x="8947669" y="2292350"/>
                  <a:pt x="8979419" y="2292350"/>
                  <a:pt x="8998469" y="2298700"/>
                </a:cubicBezTo>
                <a:cubicBezTo>
                  <a:pt x="9030219" y="2311400"/>
                  <a:pt x="9055619" y="2355850"/>
                  <a:pt x="9055619" y="2393950"/>
                </a:cubicBezTo>
                <a:cubicBezTo>
                  <a:pt x="9055619" y="2413000"/>
                  <a:pt x="9042919" y="2457450"/>
                  <a:pt x="9042919" y="2476500"/>
                </a:cubicBezTo>
                <a:cubicBezTo>
                  <a:pt x="9042919" y="2489200"/>
                  <a:pt x="9068319" y="2552700"/>
                  <a:pt x="9087369" y="2603500"/>
                </a:cubicBezTo>
                <a:cubicBezTo>
                  <a:pt x="9068319" y="2603500"/>
                  <a:pt x="9049269" y="2603500"/>
                  <a:pt x="9030219" y="2609850"/>
                </a:cubicBezTo>
                <a:lnTo>
                  <a:pt x="9017519" y="2622550"/>
                </a:lnTo>
                <a:lnTo>
                  <a:pt x="9074669" y="2660650"/>
                </a:lnTo>
                <a:cubicBezTo>
                  <a:pt x="9004819" y="2743200"/>
                  <a:pt x="8998469" y="2838450"/>
                  <a:pt x="9017519" y="2946400"/>
                </a:cubicBezTo>
                <a:lnTo>
                  <a:pt x="7537969" y="2946400"/>
                </a:lnTo>
                <a:lnTo>
                  <a:pt x="7537969" y="2927350"/>
                </a:lnTo>
                <a:cubicBezTo>
                  <a:pt x="7601469" y="2914650"/>
                  <a:pt x="7696719" y="2851150"/>
                  <a:pt x="7772919" y="2838450"/>
                </a:cubicBezTo>
                <a:cubicBezTo>
                  <a:pt x="7849119" y="2819400"/>
                  <a:pt x="8007869" y="2813050"/>
                  <a:pt x="8026919" y="2813050"/>
                </a:cubicBezTo>
                <a:cubicBezTo>
                  <a:pt x="8039619" y="2813050"/>
                  <a:pt x="8109469" y="2825750"/>
                  <a:pt x="8147569" y="2825750"/>
                </a:cubicBezTo>
                <a:cubicBezTo>
                  <a:pt x="8153919" y="2832100"/>
                  <a:pt x="8166619" y="2844800"/>
                  <a:pt x="8172969" y="2844800"/>
                </a:cubicBezTo>
                <a:cubicBezTo>
                  <a:pt x="8204719" y="2851150"/>
                  <a:pt x="8268219" y="2857500"/>
                  <a:pt x="8312669" y="2882900"/>
                </a:cubicBezTo>
                <a:lnTo>
                  <a:pt x="8325369" y="2876550"/>
                </a:lnTo>
                <a:cubicBezTo>
                  <a:pt x="8306319" y="2851150"/>
                  <a:pt x="8274569" y="2813050"/>
                  <a:pt x="8249169" y="2800350"/>
                </a:cubicBezTo>
                <a:cubicBezTo>
                  <a:pt x="8217419" y="2781300"/>
                  <a:pt x="8172969" y="2774950"/>
                  <a:pt x="8147569" y="2768600"/>
                </a:cubicBezTo>
                <a:cubicBezTo>
                  <a:pt x="8122169" y="2762250"/>
                  <a:pt x="8109469" y="2749550"/>
                  <a:pt x="8090419" y="2743200"/>
                </a:cubicBezTo>
                <a:cubicBezTo>
                  <a:pt x="8058669" y="2730500"/>
                  <a:pt x="8007869" y="2730500"/>
                  <a:pt x="7995169" y="2730500"/>
                </a:cubicBezTo>
                <a:cubicBezTo>
                  <a:pt x="7861819" y="2730500"/>
                  <a:pt x="7588769" y="2794000"/>
                  <a:pt x="7512569" y="2946400"/>
                </a:cubicBezTo>
                <a:cubicBezTo>
                  <a:pt x="7512569" y="2946400"/>
                  <a:pt x="7518919" y="2952750"/>
                  <a:pt x="7506219" y="2952750"/>
                </a:cubicBezTo>
                <a:cubicBezTo>
                  <a:pt x="7474469" y="2952750"/>
                  <a:pt x="7391919" y="2762250"/>
                  <a:pt x="7379219" y="2736850"/>
                </a:cubicBezTo>
                <a:cubicBezTo>
                  <a:pt x="7347469" y="2660650"/>
                  <a:pt x="7156969" y="2578100"/>
                  <a:pt x="7156969" y="2508250"/>
                </a:cubicBezTo>
                <a:cubicBezTo>
                  <a:pt x="7156969" y="2495550"/>
                  <a:pt x="7169669" y="2482850"/>
                  <a:pt x="7169669" y="2470150"/>
                </a:cubicBezTo>
                <a:lnTo>
                  <a:pt x="7156969" y="2457450"/>
                </a:lnTo>
                <a:cubicBezTo>
                  <a:pt x="7150619" y="2457450"/>
                  <a:pt x="7137919" y="2463800"/>
                  <a:pt x="7137919" y="2463800"/>
                </a:cubicBezTo>
                <a:cubicBezTo>
                  <a:pt x="7131569" y="2457450"/>
                  <a:pt x="7131569" y="2463800"/>
                  <a:pt x="7131569" y="2444750"/>
                </a:cubicBezTo>
                <a:cubicBezTo>
                  <a:pt x="7131569" y="2444750"/>
                  <a:pt x="7176019" y="2355850"/>
                  <a:pt x="7176019" y="2330450"/>
                </a:cubicBezTo>
                <a:cubicBezTo>
                  <a:pt x="7176019" y="2311400"/>
                  <a:pt x="7176019" y="2235200"/>
                  <a:pt x="7156969" y="2197100"/>
                </a:cubicBezTo>
                <a:cubicBezTo>
                  <a:pt x="7144269" y="2165350"/>
                  <a:pt x="7118869" y="2146300"/>
                  <a:pt x="7093469" y="2127250"/>
                </a:cubicBezTo>
                <a:cubicBezTo>
                  <a:pt x="7087119" y="2127250"/>
                  <a:pt x="7080769" y="2127250"/>
                  <a:pt x="7074419" y="2120900"/>
                </a:cubicBezTo>
                <a:cubicBezTo>
                  <a:pt x="7055369" y="2120900"/>
                  <a:pt x="7023619" y="2120900"/>
                  <a:pt x="7010919" y="2114550"/>
                </a:cubicBezTo>
                <a:cubicBezTo>
                  <a:pt x="6998219" y="2108200"/>
                  <a:pt x="6998219" y="2101850"/>
                  <a:pt x="6998219" y="2082800"/>
                </a:cubicBezTo>
                <a:cubicBezTo>
                  <a:pt x="6998219" y="2063750"/>
                  <a:pt x="7068069" y="2012950"/>
                  <a:pt x="7080769" y="2006600"/>
                </a:cubicBezTo>
                <a:cubicBezTo>
                  <a:pt x="7087119" y="2006600"/>
                  <a:pt x="7106169" y="2019300"/>
                  <a:pt x="7125219" y="2000250"/>
                </a:cubicBezTo>
                <a:cubicBezTo>
                  <a:pt x="7131569" y="1993900"/>
                  <a:pt x="7131569" y="1981200"/>
                  <a:pt x="7131569" y="1968500"/>
                </a:cubicBezTo>
                <a:cubicBezTo>
                  <a:pt x="7137919" y="1949450"/>
                  <a:pt x="7137919" y="1924050"/>
                  <a:pt x="7137919" y="1905000"/>
                </a:cubicBezTo>
                <a:cubicBezTo>
                  <a:pt x="7137919" y="1873250"/>
                  <a:pt x="7144269" y="1841500"/>
                  <a:pt x="7156969" y="1809750"/>
                </a:cubicBezTo>
                <a:lnTo>
                  <a:pt x="7156969" y="1866900"/>
                </a:lnTo>
                <a:cubicBezTo>
                  <a:pt x="7188719" y="1866900"/>
                  <a:pt x="7226819" y="1866900"/>
                  <a:pt x="7258569" y="1873250"/>
                </a:cubicBezTo>
                <a:cubicBezTo>
                  <a:pt x="7252219" y="1873250"/>
                  <a:pt x="7233169" y="2000250"/>
                  <a:pt x="7201419" y="2000250"/>
                </a:cubicBezTo>
                <a:lnTo>
                  <a:pt x="7176019" y="2000250"/>
                </a:lnTo>
                <a:cubicBezTo>
                  <a:pt x="7169669" y="1962150"/>
                  <a:pt x="7163319" y="1917700"/>
                  <a:pt x="7156969" y="1879600"/>
                </a:cubicBezTo>
                <a:cubicBezTo>
                  <a:pt x="7150619" y="1885950"/>
                  <a:pt x="7150619" y="1892300"/>
                  <a:pt x="7150619" y="1911350"/>
                </a:cubicBezTo>
                <a:cubicBezTo>
                  <a:pt x="7150619" y="1962150"/>
                  <a:pt x="7156969" y="2063750"/>
                  <a:pt x="7226819" y="2063750"/>
                </a:cubicBezTo>
                <a:cubicBezTo>
                  <a:pt x="7239519" y="2063750"/>
                  <a:pt x="7277619" y="2044700"/>
                  <a:pt x="7290319" y="2044700"/>
                </a:cubicBezTo>
                <a:cubicBezTo>
                  <a:pt x="7309369" y="2044700"/>
                  <a:pt x="7372869" y="2057400"/>
                  <a:pt x="7430019" y="2063750"/>
                </a:cubicBezTo>
                <a:cubicBezTo>
                  <a:pt x="7430019" y="2038350"/>
                  <a:pt x="7410969" y="2025650"/>
                  <a:pt x="7442719" y="2006600"/>
                </a:cubicBezTo>
                <a:cubicBezTo>
                  <a:pt x="7442719" y="2032000"/>
                  <a:pt x="7474469" y="2057400"/>
                  <a:pt x="7442719" y="2101850"/>
                </a:cubicBezTo>
                <a:lnTo>
                  <a:pt x="7493519" y="2101850"/>
                </a:lnTo>
                <a:cubicBezTo>
                  <a:pt x="7506219" y="2089150"/>
                  <a:pt x="7506219" y="2070100"/>
                  <a:pt x="7506219" y="2057400"/>
                </a:cubicBezTo>
                <a:lnTo>
                  <a:pt x="7544319" y="2057400"/>
                </a:lnTo>
                <a:cubicBezTo>
                  <a:pt x="7550669" y="2063750"/>
                  <a:pt x="7563369" y="2070100"/>
                  <a:pt x="7569719" y="2076450"/>
                </a:cubicBezTo>
                <a:cubicBezTo>
                  <a:pt x="7537969" y="2089150"/>
                  <a:pt x="7487169" y="2095500"/>
                  <a:pt x="7468119" y="2139950"/>
                </a:cubicBezTo>
                <a:lnTo>
                  <a:pt x="7531619" y="2139950"/>
                </a:lnTo>
                <a:lnTo>
                  <a:pt x="7588769" y="2120900"/>
                </a:lnTo>
                <a:cubicBezTo>
                  <a:pt x="7582419" y="2133600"/>
                  <a:pt x="7563369" y="2152650"/>
                  <a:pt x="7563369" y="2171700"/>
                </a:cubicBezTo>
                <a:cubicBezTo>
                  <a:pt x="7563369" y="2184400"/>
                  <a:pt x="7563369" y="2190750"/>
                  <a:pt x="7569719" y="2197100"/>
                </a:cubicBezTo>
                <a:cubicBezTo>
                  <a:pt x="7576069" y="2197100"/>
                  <a:pt x="7582419" y="2184400"/>
                  <a:pt x="7595119" y="2178050"/>
                </a:cubicBezTo>
                <a:lnTo>
                  <a:pt x="7595119" y="2209800"/>
                </a:lnTo>
                <a:cubicBezTo>
                  <a:pt x="7582419" y="2216150"/>
                  <a:pt x="7563369" y="2235200"/>
                  <a:pt x="7563369" y="2254250"/>
                </a:cubicBezTo>
                <a:cubicBezTo>
                  <a:pt x="7569719" y="2260600"/>
                  <a:pt x="7563369" y="2260600"/>
                  <a:pt x="7576069" y="2260600"/>
                </a:cubicBezTo>
                <a:cubicBezTo>
                  <a:pt x="7595119" y="2260600"/>
                  <a:pt x="7601469" y="2235200"/>
                  <a:pt x="7614169" y="2222500"/>
                </a:cubicBezTo>
                <a:cubicBezTo>
                  <a:pt x="7620519" y="2235200"/>
                  <a:pt x="7633219" y="2235200"/>
                  <a:pt x="7633219" y="2254250"/>
                </a:cubicBezTo>
                <a:cubicBezTo>
                  <a:pt x="7633219" y="2266950"/>
                  <a:pt x="7601469" y="2305050"/>
                  <a:pt x="7601469" y="2317750"/>
                </a:cubicBezTo>
                <a:cubicBezTo>
                  <a:pt x="7601469" y="2336800"/>
                  <a:pt x="7626869" y="2336800"/>
                  <a:pt x="7633219" y="2349500"/>
                </a:cubicBezTo>
                <a:cubicBezTo>
                  <a:pt x="7652269" y="2381250"/>
                  <a:pt x="7652269" y="2425700"/>
                  <a:pt x="7664969" y="2463800"/>
                </a:cubicBezTo>
                <a:cubicBezTo>
                  <a:pt x="7696719" y="2463800"/>
                  <a:pt x="7677669" y="2413000"/>
                  <a:pt x="7715769" y="2406650"/>
                </a:cubicBezTo>
                <a:cubicBezTo>
                  <a:pt x="7715769" y="2413000"/>
                  <a:pt x="7722119" y="2413000"/>
                  <a:pt x="7722119" y="2425700"/>
                </a:cubicBezTo>
                <a:cubicBezTo>
                  <a:pt x="7722119" y="2444750"/>
                  <a:pt x="7696719" y="2457450"/>
                  <a:pt x="7690369" y="2482850"/>
                </a:cubicBezTo>
                <a:cubicBezTo>
                  <a:pt x="7677669" y="2508250"/>
                  <a:pt x="7671319" y="2559050"/>
                  <a:pt x="7671319" y="2578100"/>
                </a:cubicBezTo>
                <a:lnTo>
                  <a:pt x="7671319" y="2622550"/>
                </a:lnTo>
                <a:lnTo>
                  <a:pt x="7715769" y="2622550"/>
                </a:lnTo>
                <a:cubicBezTo>
                  <a:pt x="7747519" y="2616200"/>
                  <a:pt x="7779269" y="2603500"/>
                  <a:pt x="7811019" y="2597150"/>
                </a:cubicBezTo>
                <a:cubicBezTo>
                  <a:pt x="7817369" y="2603500"/>
                  <a:pt x="7817369" y="2609850"/>
                  <a:pt x="7817369" y="2622550"/>
                </a:cubicBezTo>
                <a:cubicBezTo>
                  <a:pt x="7817369" y="2673350"/>
                  <a:pt x="7772919" y="2654300"/>
                  <a:pt x="7734819" y="2660650"/>
                </a:cubicBezTo>
                <a:cubicBezTo>
                  <a:pt x="7728469" y="2667000"/>
                  <a:pt x="7728469" y="2660650"/>
                  <a:pt x="7728469" y="2673350"/>
                </a:cubicBezTo>
                <a:cubicBezTo>
                  <a:pt x="7728469" y="2692400"/>
                  <a:pt x="7772919" y="2743200"/>
                  <a:pt x="7785619" y="2743200"/>
                </a:cubicBezTo>
                <a:cubicBezTo>
                  <a:pt x="7804669" y="2743200"/>
                  <a:pt x="7861819" y="2717800"/>
                  <a:pt x="7887219" y="2698750"/>
                </a:cubicBezTo>
                <a:lnTo>
                  <a:pt x="7887219" y="2673350"/>
                </a:lnTo>
                <a:cubicBezTo>
                  <a:pt x="7887219" y="2660650"/>
                  <a:pt x="7893569" y="2641600"/>
                  <a:pt x="7893569" y="2628900"/>
                </a:cubicBezTo>
                <a:cubicBezTo>
                  <a:pt x="7893569" y="2660650"/>
                  <a:pt x="7906269" y="2692400"/>
                  <a:pt x="7938019" y="2724150"/>
                </a:cubicBezTo>
                <a:cubicBezTo>
                  <a:pt x="7944369" y="2724150"/>
                  <a:pt x="7950719" y="2711450"/>
                  <a:pt x="7957069" y="2698750"/>
                </a:cubicBezTo>
                <a:cubicBezTo>
                  <a:pt x="8001519" y="2705100"/>
                  <a:pt x="8052319" y="2711450"/>
                  <a:pt x="8109469" y="2711450"/>
                </a:cubicBezTo>
                <a:cubicBezTo>
                  <a:pt x="8096769" y="2692400"/>
                  <a:pt x="8084069" y="2673350"/>
                  <a:pt x="8065019" y="2654300"/>
                </a:cubicBezTo>
                <a:cubicBezTo>
                  <a:pt x="8115819" y="2641600"/>
                  <a:pt x="8109469" y="2603500"/>
                  <a:pt x="8109469" y="2584450"/>
                </a:cubicBezTo>
                <a:cubicBezTo>
                  <a:pt x="8109469" y="2552700"/>
                  <a:pt x="8115819" y="2533650"/>
                  <a:pt x="8058669" y="2527300"/>
                </a:cubicBezTo>
                <a:cubicBezTo>
                  <a:pt x="8065019" y="2520950"/>
                  <a:pt x="8071369" y="2508250"/>
                  <a:pt x="8077719" y="2489200"/>
                </a:cubicBezTo>
                <a:cubicBezTo>
                  <a:pt x="8071369" y="2489200"/>
                  <a:pt x="8077719" y="2482850"/>
                  <a:pt x="8058669" y="2482850"/>
                </a:cubicBezTo>
                <a:cubicBezTo>
                  <a:pt x="8045969" y="2482850"/>
                  <a:pt x="8014219" y="2501900"/>
                  <a:pt x="8001519" y="2520950"/>
                </a:cubicBezTo>
                <a:cubicBezTo>
                  <a:pt x="7988819" y="2527300"/>
                  <a:pt x="7988819" y="2546350"/>
                  <a:pt x="7988819" y="2559050"/>
                </a:cubicBezTo>
                <a:cubicBezTo>
                  <a:pt x="7988819" y="2578100"/>
                  <a:pt x="8007869" y="2584450"/>
                  <a:pt x="8007869" y="2597150"/>
                </a:cubicBezTo>
                <a:cubicBezTo>
                  <a:pt x="8007869" y="2616200"/>
                  <a:pt x="8001519" y="2603500"/>
                  <a:pt x="7995169" y="2609850"/>
                </a:cubicBezTo>
                <a:cubicBezTo>
                  <a:pt x="8001519" y="2616200"/>
                  <a:pt x="8014219" y="2616200"/>
                  <a:pt x="8020569" y="2609850"/>
                </a:cubicBezTo>
                <a:lnTo>
                  <a:pt x="8033269" y="2622550"/>
                </a:lnTo>
                <a:lnTo>
                  <a:pt x="8033269" y="2641600"/>
                </a:lnTo>
                <a:cubicBezTo>
                  <a:pt x="8020569" y="2635250"/>
                  <a:pt x="8007869" y="2635250"/>
                  <a:pt x="7988819" y="2635250"/>
                </a:cubicBezTo>
                <a:cubicBezTo>
                  <a:pt x="7988819" y="2552700"/>
                  <a:pt x="7976119" y="2482850"/>
                  <a:pt x="7957069" y="2482850"/>
                </a:cubicBezTo>
                <a:cubicBezTo>
                  <a:pt x="7944369" y="2482850"/>
                  <a:pt x="7925319" y="2508250"/>
                  <a:pt x="7912619" y="2508250"/>
                </a:cubicBezTo>
                <a:cubicBezTo>
                  <a:pt x="7893569" y="2508250"/>
                  <a:pt x="7893569" y="2501900"/>
                  <a:pt x="7893569" y="2501900"/>
                </a:cubicBezTo>
                <a:cubicBezTo>
                  <a:pt x="7893569" y="2495550"/>
                  <a:pt x="7887219" y="2489200"/>
                  <a:pt x="7887219" y="2476500"/>
                </a:cubicBezTo>
                <a:cubicBezTo>
                  <a:pt x="7887219" y="2457450"/>
                  <a:pt x="7912619" y="2451100"/>
                  <a:pt x="7925319" y="2438400"/>
                </a:cubicBezTo>
                <a:cubicBezTo>
                  <a:pt x="7925319" y="2432050"/>
                  <a:pt x="7918969" y="2425700"/>
                  <a:pt x="7912619" y="2419350"/>
                </a:cubicBezTo>
                <a:cubicBezTo>
                  <a:pt x="7868169" y="2419350"/>
                  <a:pt x="7811019" y="2393950"/>
                  <a:pt x="7766569" y="2374900"/>
                </a:cubicBezTo>
                <a:cubicBezTo>
                  <a:pt x="7747519" y="2368550"/>
                  <a:pt x="7722119" y="2362200"/>
                  <a:pt x="7709419" y="2349500"/>
                </a:cubicBezTo>
                <a:cubicBezTo>
                  <a:pt x="7690369" y="2336800"/>
                  <a:pt x="7684019" y="2311400"/>
                  <a:pt x="7664969" y="2286000"/>
                </a:cubicBezTo>
                <a:cubicBezTo>
                  <a:pt x="7696719" y="2292350"/>
                  <a:pt x="7734819" y="2298700"/>
                  <a:pt x="7772919" y="2305050"/>
                </a:cubicBezTo>
                <a:cubicBezTo>
                  <a:pt x="7791969" y="2343150"/>
                  <a:pt x="7830069" y="2413000"/>
                  <a:pt x="7887219" y="2413000"/>
                </a:cubicBezTo>
                <a:cubicBezTo>
                  <a:pt x="7912619" y="2413000"/>
                  <a:pt x="7982469" y="2381250"/>
                  <a:pt x="7995169" y="2349500"/>
                </a:cubicBezTo>
                <a:cubicBezTo>
                  <a:pt x="8001519" y="2330450"/>
                  <a:pt x="8020569" y="2317750"/>
                  <a:pt x="8020569" y="2298700"/>
                </a:cubicBezTo>
                <a:cubicBezTo>
                  <a:pt x="8033269" y="2279650"/>
                  <a:pt x="8077719" y="2254250"/>
                  <a:pt x="8077719" y="2235200"/>
                </a:cubicBezTo>
                <a:cubicBezTo>
                  <a:pt x="8052319" y="2235200"/>
                  <a:pt x="8052319" y="2216150"/>
                  <a:pt x="8033269" y="2228850"/>
                </a:cubicBezTo>
                <a:cubicBezTo>
                  <a:pt x="8033269" y="2222500"/>
                  <a:pt x="8039619" y="2209800"/>
                  <a:pt x="8045969" y="2197100"/>
                </a:cubicBezTo>
                <a:cubicBezTo>
                  <a:pt x="8033269" y="2190750"/>
                  <a:pt x="8007869" y="2197100"/>
                  <a:pt x="8001519" y="2190750"/>
                </a:cubicBezTo>
                <a:cubicBezTo>
                  <a:pt x="7976119" y="2184400"/>
                  <a:pt x="7950719" y="2171700"/>
                  <a:pt x="7938019" y="2171700"/>
                </a:cubicBezTo>
                <a:cubicBezTo>
                  <a:pt x="7918969" y="2171700"/>
                  <a:pt x="7855469" y="2197100"/>
                  <a:pt x="7811019" y="2203450"/>
                </a:cubicBezTo>
                <a:cubicBezTo>
                  <a:pt x="7811019" y="2209800"/>
                  <a:pt x="7804669" y="2203450"/>
                  <a:pt x="7804669" y="2222500"/>
                </a:cubicBezTo>
                <a:cubicBezTo>
                  <a:pt x="7804669" y="2235200"/>
                  <a:pt x="7830069" y="2241550"/>
                  <a:pt x="7836419" y="2254250"/>
                </a:cubicBezTo>
                <a:cubicBezTo>
                  <a:pt x="7830069" y="2254250"/>
                  <a:pt x="7817369" y="2260600"/>
                  <a:pt x="7779269" y="2260600"/>
                </a:cubicBezTo>
                <a:cubicBezTo>
                  <a:pt x="7772919" y="2216150"/>
                  <a:pt x="7766569" y="2152650"/>
                  <a:pt x="7709419" y="2171700"/>
                </a:cubicBezTo>
                <a:cubicBezTo>
                  <a:pt x="7753869" y="2146300"/>
                  <a:pt x="7804669" y="2120900"/>
                  <a:pt x="7855469" y="2089150"/>
                </a:cubicBezTo>
                <a:cubicBezTo>
                  <a:pt x="7849119" y="2082800"/>
                  <a:pt x="7849119" y="2082800"/>
                  <a:pt x="7836419" y="2082800"/>
                </a:cubicBezTo>
                <a:cubicBezTo>
                  <a:pt x="7817369" y="2082800"/>
                  <a:pt x="7804669" y="2089150"/>
                  <a:pt x="7791969" y="2095500"/>
                </a:cubicBezTo>
                <a:cubicBezTo>
                  <a:pt x="7791969" y="2076450"/>
                  <a:pt x="7791969" y="2063750"/>
                  <a:pt x="7798319" y="2044700"/>
                </a:cubicBezTo>
                <a:cubicBezTo>
                  <a:pt x="7830069" y="2051050"/>
                  <a:pt x="7861819" y="2019300"/>
                  <a:pt x="7855469" y="1987550"/>
                </a:cubicBezTo>
                <a:cubicBezTo>
                  <a:pt x="7855469" y="1866900"/>
                  <a:pt x="8065019" y="1739900"/>
                  <a:pt x="8147569" y="1644650"/>
                </a:cubicBezTo>
                <a:lnTo>
                  <a:pt x="8198369" y="1644650"/>
                </a:lnTo>
                <a:cubicBezTo>
                  <a:pt x="8204719" y="1651000"/>
                  <a:pt x="8204719" y="1663700"/>
                  <a:pt x="8198369" y="1720850"/>
                </a:cubicBezTo>
                <a:cubicBezTo>
                  <a:pt x="8204719" y="1720850"/>
                  <a:pt x="8211069" y="1727200"/>
                  <a:pt x="8217419" y="1733550"/>
                </a:cubicBezTo>
                <a:lnTo>
                  <a:pt x="8439669" y="1524000"/>
                </a:lnTo>
                <a:lnTo>
                  <a:pt x="8439669" y="1504950"/>
                </a:lnTo>
                <a:cubicBezTo>
                  <a:pt x="8439669" y="1504950"/>
                  <a:pt x="8439669" y="1498600"/>
                  <a:pt x="8426969" y="1498600"/>
                </a:cubicBezTo>
                <a:cubicBezTo>
                  <a:pt x="8407919" y="1498600"/>
                  <a:pt x="8369819" y="1517650"/>
                  <a:pt x="8338069" y="1517650"/>
                </a:cubicBezTo>
                <a:cubicBezTo>
                  <a:pt x="8350769" y="1504950"/>
                  <a:pt x="8376169" y="1454150"/>
                  <a:pt x="8376169" y="1428750"/>
                </a:cubicBezTo>
                <a:cubicBezTo>
                  <a:pt x="8369819" y="1390650"/>
                  <a:pt x="8426969" y="1320800"/>
                  <a:pt x="8452369" y="1289050"/>
                </a:cubicBezTo>
                <a:cubicBezTo>
                  <a:pt x="8458719" y="1295400"/>
                  <a:pt x="8458719" y="1289050"/>
                  <a:pt x="8458719" y="1301750"/>
                </a:cubicBezTo>
                <a:close/>
                <a:moveTo>
                  <a:pt x="1086368" y="1301750"/>
                </a:moveTo>
                <a:lnTo>
                  <a:pt x="1086368" y="1276350"/>
                </a:lnTo>
                <a:lnTo>
                  <a:pt x="1086368" y="1301750"/>
                </a:lnTo>
                <a:close/>
                <a:moveTo>
                  <a:pt x="8630169" y="1384300"/>
                </a:moveTo>
                <a:cubicBezTo>
                  <a:pt x="8630169" y="1397000"/>
                  <a:pt x="8617469" y="1454150"/>
                  <a:pt x="8611119" y="1492250"/>
                </a:cubicBezTo>
                <a:cubicBezTo>
                  <a:pt x="8611119" y="1422400"/>
                  <a:pt x="8604769" y="1339850"/>
                  <a:pt x="8585719" y="1270000"/>
                </a:cubicBezTo>
                <a:cubicBezTo>
                  <a:pt x="8604769" y="1289050"/>
                  <a:pt x="8630169" y="1352550"/>
                  <a:pt x="8630169" y="1384300"/>
                </a:cubicBezTo>
                <a:close/>
                <a:moveTo>
                  <a:pt x="5017018" y="1327150"/>
                </a:moveTo>
                <a:cubicBezTo>
                  <a:pt x="5023368" y="1314450"/>
                  <a:pt x="5036068" y="1282700"/>
                  <a:pt x="5061468" y="1263650"/>
                </a:cubicBezTo>
                <a:cubicBezTo>
                  <a:pt x="5055118" y="1282700"/>
                  <a:pt x="5029718" y="1308100"/>
                  <a:pt x="5017018" y="1327150"/>
                </a:cubicBezTo>
                <a:close/>
                <a:moveTo>
                  <a:pt x="8566669" y="1238250"/>
                </a:moveTo>
                <a:cubicBezTo>
                  <a:pt x="8566669" y="1238250"/>
                  <a:pt x="8566669" y="1244600"/>
                  <a:pt x="8560319" y="1250950"/>
                </a:cubicBezTo>
                <a:lnTo>
                  <a:pt x="8547619" y="1238250"/>
                </a:lnTo>
                <a:lnTo>
                  <a:pt x="8566669" y="1238250"/>
                </a:lnTo>
                <a:close/>
                <a:moveTo>
                  <a:pt x="4928118" y="1250950"/>
                </a:moveTo>
                <a:cubicBezTo>
                  <a:pt x="4940818" y="1276350"/>
                  <a:pt x="4947168" y="1308100"/>
                  <a:pt x="4953518" y="1333500"/>
                </a:cubicBezTo>
                <a:cubicBezTo>
                  <a:pt x="4953518" y="1346200"/>
                  <a:pt x="4985268" y="1365250"/>
                  <a:pt x="4985268" y="1384300"/>
                </a:cubicBezTo>
                <a:lnTo>
                  <a:pt x="4985268" y="1416050"/>
                </a:lnTo>
                <a:cubicBezTo>
                  <a:pt x="4902718" y="1377950"/>
                  <a:pt x="4978918" y="1289050"/>
                  <a:pt x="4896368" y="1244600"/>
                </a:cubicBezTo>
                <a:cubicBezTo>
                  <a:pt x="4896368" y="1244600"/>
                  <a:pt x="4909068" y="1244600"/>
                  <a:pt x="4909068" y="1238250"/>
                </a:cubicBezTo>
                <a:cubicBezTo>
                  <a:pt x="4915418" y="1244600"/>
                  <a:pt x="4928118" y="1250950"/>
                  <a:pt x="4928118" y="1250950"/>
                </a:cubicBezTo>
                <a:close/>
                <a:moveTo>
                  <a:pt x="5017018" y="1263650"/>
                </a:moveTo>
                <a:cubicBezTo>
                  <a:pt x="5004318" y="1257300"/>
                  <a:pt x="4991618" y="1244600"/>
                  <a:pt x="4985268" y="1231900"/>
                </a:cubicBezTo>
                <a:cubicBezTo>
                  <a:pt x="4997968" y="1238250"/>
                  <a:pt x="5010668" y="1250950"/>
                  <a:pt x="5017018" y="1263650"/>
                </a:cubicBezTo>
                <a:close/>
                <a:moveTo>
                  <a:pt x="4140718" y="1219200"/>
                </a:moveTo>
                <a:cubicBezTo>
                  <a:pt x="4121668" y="1231900"/>
                  <a:pt x="4096268" y="1238250"/>
                  <a:pt x="4077218" y="1250950"/>
                </a:cubicBezTo>
                <a:cubicBezTo>
                  <a:pt x="4102618" y="1257300"/>
                  <a:pt x="4128018" y="1250950"/>
                  <a:pt x="4153418" y="1250950"/>
                </a:cubicBezTo>
                <a:cubicBezTo>
                  <a:pt x="4140718" y="1289050"/>
                  <a:pt x="4121668" y="1295400"/>
                  <a:pt x="4096268" y="1295400"/>
                </a:cubicBezTo>
                <a:cubicBezTo>
                  <a:pt x="4058168" y="1295400"/>
                  <a:pt x="4032768" y="1282700"/>
                  <a:pt x="4032768" y="1250950"/>
                </a:cubicBezTo>
                <a:cubicBezTo>
                  <a:pt x="4032768" y="1200150"/>
                  <a:pt x="4077218" y="1212850"/>
                  <a:pt x="4089918" y="1212850"/>
                </a:cubicBezTo>
                <a:cubicBezTo>
                  <a:pt x="4108968" y="1212850"/>
                  <a:pt x="4128018" y="1212850"/>
                  <a:pt x="4140718" y="1219200"/>
                </a:cubicBezTo>
                <a:close/>
                <a:moveTo>
                  <a:pt x="2045218" y="1270000"/>
                </a:moveTo>
                <a:cubicBezTo>
                  <a:pt x="2038868" y="1263650"/>
                  <a:pt x="2032518" y="1250950"/>
                  <a:pt x="2026168" y="1238250"/>
                </a:cubicBezTo>
                <a:lnTo>
                  <a:pt x="2038868" y="1193800"/>
                </a:lnTo>
                <a:cubicBezTo>
                  <a:pt x="2019818" y="1225550"/>
                  <a:pt x="2038868" y="1225550"/>
                  <a:pt x="2045218" y="1270000"/>
                </a:cubicBezTo>
                <a:close/>
                <a:moveTo>
                  <a:pt x="6890269" y="1327150"/>
                </a:moveTo>
                <a:cubicBezTo>
                  <a:pt x="6883919" y="1320800"/>
                  <a:pt x="6877569" y="1308100"/>
                  <a:pt x="6877569" y="1289050"/>
                </a:cubicBezTo>
                <a:cubicBezTo>
                  <a:pt x="6877569" y="1238250"/>
                  <a:pt x="6890269" y="1250950"/>
                  <a:pt x="6941069" y="1187450"/>
                </a:cubicBezTo>
                <a:cubicBezTo>
                  <a:pt x="6934719" y="1225550"/>
                  <a:pt x="6915669" y="1276350"/>
                  <a:pt x="6890269" y="1327150"/>
                </a:cubicBezTo>
                <a:close/>
                <a:moveTo>
                  <a:pt x="4959868" y="1206500"/>
                </a:moveTo>
                <a:cubicBezTo>
                  <a:pt x="4953518" y="1206500"/>
                  <a:pt x="4940818" y="1193800"/>
                  <a:pt x="4934468" y="1187450"/>
                </a:cubicBezTo>
                <a:cubicBezTo>
                  <a:pt x="4940818" y="1187450"/>
                  <a:pt x="4953518" y="1200150"/>
                  <a:pt x="4959868" y="1206500"/>
                </a:cubicBezTo>
                <a:close/>
                <a:moveTo>
                  <a:pt x="5201168" y="1187450"/>
                </a:moveTo>
                <a:lnTo>
                  <a:pt x="5226568" y="1181100"/>
                </a:lnTo>
                <a:cubicBezTo>
                  <a:pt x="5220218" y="1187450"/>
                  <a:pt x="5207518" y="1193800"/>
                  <a:pt x="5201168" y="1187450"/>
                </a:cubicBezTo>
                <a:close/>
                <a:moveTo>
                  <a:pt x="4216918" y="1276350"/>
                </a:moveTo>
                <a:cubicBezTo>
                  <a:pt x="4223268" y="1282700"/>
                  <a:pt x="4216918" y="1314450"/>
                  <a:pt x="4235968" y="1320800"/>
                </a:cubicBezTo>
                <a:cubicBezTo>
                  <a:pt x="4261368" y="1339850"/>
                  <a:pt x="4305818" y="1339850"/>
                  <a:pt x="4337568" y="1346200"/>
                </a:cubicBezTo>
                <a:cubicBezTo>
                  <a:pt x="4318518" y="1352550"/>
                  <a:pt x="4286768" y="1358900"/>
                  <a:pt x="4286768" y="1377950"/>
                </a:cubicBezTo>
                <a:cubicBezTo>
                  <a:pt x="4286768" y="1390650"/>
                  <a:pt x="4299468" y="1409700"/>
                  <a:pt x="4312168" y="1422400"/>
                </a:cubicBezTo>
                <a:cubicBezTo>
                  <a:pt x="4324868" y="1416050"/>
                  <a:pt x="4331218" y="1403350"/>
                  <a:pt x="4337568" y="1390650"/>
                </a:cubicBezTo>
                <a:lnTo>
                  <a:pt x="4350268" y="1403350"/>
                </a:lnTo>
                <a:cubicBezTo>
                  <a:pt x="4343918" y="1409700"/>
                  <a:pt x="4318518" y="1479550"/>
                  <a:pt x="4280418" y="1466850"/>
                </a:cubicBezTo>
                <a:cubicBezTo>
                  <a:pt x="4280418" y="1479550"/>
                  <a:pt x="4280418" y="1492250"/>
                  <a:pt x="4274068" y="1498600"/>
                </a:cubicBezTo>
                <a:cubicBezTo>
                  <a:pt x="4216918" y="1530350"/>
                  <a:pt x="4108968" y="1593850"/>
                  <a:pt x="4089918" y="1593850"/>
                </a:cubicBezTo>
                <a:cubicBezTo>
                  <a:pt x="4026418" y="1593850"/>
                  <a:pt x="4001018" y="1568450"/>
                  <a:pt x="3943868" y="1498600"/>
                </a:cubicBezTo>
                <a:lnTo>
                  <a:pt x="3943868" y="1466850"/>
                </a:lnTo>
                <a:cubicBezTo>
                  <a:pt x="3975618" y="1492250"/>
                  <a:pt x="4032768" y="1562100"/>
                  <a:pt x="4051818" y="1562100"/>
                </a:cubicBezTo>
                <a:cubicBezTo>
                  <a:pt x="4064518" y="1562100"/>
                  <a:pt x="4077218" y="1549400"/>
                  <a:pt x="4089918" y="1536700"/>
                </a:cubicBezTo>
                <a:cubicBezTo>
                  <a:pt x="4077218" y="1504950"/>
                  <a:pt x="4051818" y="1511300"/>
                  <a:pt x="4039118" y="1524000"/>
                </a:cubicBezTo>
                <a:cubicBezTo>
                  <a:pt x="4070868" y="1498600"/>
                  <a:pt x="4159768" y="1485900"/>
                  <a:pt x="4159768" y="1428750"/>
                </a:cubicBezTo>
                <a:cubicBezTo>
                  <a:pt x="4159768" y="1403350"/>
                  <a:pt x="4102618" y="1352550"/>
                  <a:pt x="4077218" y="1339850"/>
                </a:cubicBezTo>
                <a:cubicBezTo>
                  <a:pt x="4045468" y="1365250"/>
                  <a:pt x="4039118" y="1371600"/>
                  <a:pt x="4026418" y="1371600"/>
                </a:cubicBezTo>
                <a:cubicBezTo>
                  <a:pt x="4020068" y="1371600"/>
                  <a:pt x="3994668" y="1365250"/>
                  <a:pt x="3981968" y="1352550"/>
                </a:cubicBezTo>
                <a:cubicBezTo>
                  <a:pt x="3962918" y="1365250"/>
                  <a:pt x="3962918" y="1397000"/>
                  <a:pt x="3962918" y="1409700"/>
                </a:cubicBezTo>
                <a:cubicBezTo>
                  <a:pt x="3956568" y="1409700"/>
                  <a:pt x="3943868" y="1397000"/>
                  <a:pt x="3931168" y="1390650"/>
                </a:cubicBezTo>
                <a:cubicBezTo>
                  <a:pt x="3937518" y="1377950"/>
                  <a:pt x="3943868" y="1358900"/>
                  <a:pt x="3950218" y="1339850"/>
                </a:cubicBezTo>
                <a:cubicBezTo>
                  <a:pt x="3962918" y="1333500"/>
                  <a:pt x="3975618" y="1333500"/>
                  <a:pt x="3988318" y="1327150"/>
                </a:cubicBezTo>
                <a:cubicBezTo>
                  <a:pt x="4001018" y="1320800"/>
                  <a:pt x="4013718" y="1301750"/>
                  <a:pt x="4020068" y="1289050"/>
                </a:cubicBezTo>
                <a:cubicBezTo>
                  <a:pt x="4001018" y="1270000"/>
                  <a:pt x="3975618" y="1263650"/>
                  <a:pt x="3950218" y="1257300"/>
                </a:cubicBezTo>
                <a:lnTo>
                  <a:pt x="3950218" y="1238250"/>
                </a:lnTo>
                <a:cubicBezTo>
                  <a:pt x="3962918" y="1174750"/>
                  <a:pt x="4013718" y="1168400"/>
                  <a:pt x="4051818" y="1168400"/>
                </a:cubicBezTo>
                <a:cubicBezTo>
                  <a:pt x="4121668" y="1168400"/>
                  <a:pt x="4185168" y="1181100"/>
                  <a:pt x="4216918" y="1276350"/>
                </a:cubicBezTo>
                <a:close/>
                <a:moveTo>
                  <a:pt x="3715268" y="1270000"/>
                </a:moveTo>
                <a:cubicBezTo>
                  <a:pt x="3683518" y="1270000"/>
                  <a:pt x="3645418" y="1263650"/>
                  <a:pt x="3613668" y="1270000"/>
                </a:cubicBezTo>
                <a:cubicBezTo>
                  <a:pt x="3607318" y="1212850"/>
                  <a:pt x="3664468" y="1193800"/>
                  <a:pt x="3683518" y="1162050"/>
                </a:cubicBezTo>
                <a:cubicBezTo>
                  <a:pt x="3696218" y="1193800"/>
                  <a:pt x="3708918" y="1231900"/>
                  <a:pt x="3715268" y="1270000"/>
                </a:cubicBezTo>
                <a:close/>
                <a:moveTo>
                  <a:pt x="6782319" y="1168400"/>
                </a:moveTo>
                <a:lnTo>
                  <a:pt x="6795019" y="1155700"/>
                </a:lnTo>
                <a:cubicBezTo>
                  <a:pt x="6795019" y="1162050"/>
                  <a:pt x="6788669" y="1168400"/>
                  <a:pt x="6782319" y="1168400"/>
                </a:cubicBezTo>
                <a:close/>
                <a:moveTo>
                  <a:pt x="6953769" y="1162050"/>
                </a:moveTo>
                <a:cubicBezTo>
                  <a:pt x="6953769" y="1155700"/>
                  <a:pt x="6953769" y="1143000"/>
                  <a:pt x="6960119" y="1130300"/>
                </a:cubicBezTo>
                <a:cubicBezTo>
                  <a:pt x="6960119" y="1136650"/>
                  <a:pt x="6960119" y="1149350"/>
                  <a:pt x="6953769" y="1162050"/>
                </a:cubicBezTo>
                <a:close/>
                <a:moveTo>
                  <a:pt x="5258318" y="1168400"/>
                </a:moveTo>
                <a:cubicBezTo>
                  <a:pt x="5251968" y="1162050"/>
                  <a:pt x="5251968" y="1130300"/>
                  <a:pt x="5258318" y="1130300"/>
                </a:cubicBezTo>
                <a:cubicBezTo>
                  <a:pt x="5264668" y="1143000"/>
                  <a:pt x="5258318" y="1155700"/>
                  <a:pt x="5258318" y="1168400"/>
                </a:cubicBezTo>
                <a:close/>
                <a:moveTo>
                  <a:pt x="3264418" y="1162050"/>
                </a:moveTo>
                <a:cubicBezTo>
                  <a:pt x="3251718" y="1149350"/>
                  <a:pt x="3239018" y="1136650"/>
                  <a:pt x="3232668" y="1123950"/>
                </a:cubicBezTo>
                <a:cubicBezTo>
                  <a:pt x="3232668" y="1130300"/>
                  <a:pt x="3264418" y="1136650"/>
                  <a:pt x="3264418" y="1162050"/>
                </a:cubicBezTo>
                <a:close/>
                <a:moveTo>
                  <a:pt x="1200668" y="1143000"/>
                </a:moveTo>
                <a:cubicBezTo>
                  <a:pt x="1200668" y="1136650"/>
                  <a:pt x="1194318" y="1123950"/>
                  <a:pt x="1200668" y="1123950"/>
                </a:cubicBezTo>
                <a:cubicBezTo>
                  <a:pt x="1200668" y="1130300"/>
                  <a:pt x="1207018" y="1143000"/>
                  <a:pt x="1200668" y="1143000"/>
                </a:cubicBezTo>
                <a:close/>
                <a:moveTo>
                  <a:pt x="4553468" y="1123950"/>
                </a:moveTo>
                <a:cubicBezTo>
                  <a:pt x="4540768" y="1130300"/>
                  <a:pt x="4515368" y="1155700"/>
                  <a:pt x="4496318" y="1174750"/>
                </a:cubicBezTo>
                <a:cubicBezTo>
                  <a:pt x="4502668" y="1155700"/>
                  <a:pt x="4515368" y="1136650"/>
                  <a:pt x="4521718" y="1117600"/>
                </a:cubicBezTo>
                <a:cubicBezTo>
                  <a:pt x="4528068" y="1117600"/>
                  <a:pt x="4540768" y="1123950"/>
                  <a:pt x="4553468" y="1123950"/>
                </a:cubicBezTo>
                <a:close/>
                <a:moveTo>
                  <a:pt x="2375419" y="1346200"/>
                </a:moveTo>
                <a:cubicBezTo>
                  <a:pt x="2324619" y="1377950"/>
                  <a:pt x="2242069" y="1466850"/>
                  <a:pt x="2223019" y="1517650"/>
                </a:cubicBezTo>
                <a:cubicBezTo>
                  <a:pt x="2223019" y="1517650"/>
                  <a:pt x="2216669" y="1517650"/>
                  <a:pt x="2210319" y="1511300"/>
                </a:cubicBezTo>
                <a:cubicBezTo>
                  <a:pt x="2223019" y="1485900"/>
                  <a:pt x="2242069" y="1441450"/>
                  <a:pt x="2242069" y="1422400"/>
                </a:cubicBezTo>
                <a:cubicBezTo>
                  <a:pt x="2242069" y="1397000"/>
                  <a:pt x="2165869" y="1384300"/>
                  <a:pt x="2153169" y="1377950"/>
                </a:cubicBezTo>
                <a:cubicBezTo>
                  <a:pt x="2146819" y="1365250"/>
                  <a:pt x="2127769" y="1339850"/>
                  <a:pt x="2108719" y="1339850"/>
                </a:cubicBezTo>
                <a:lnTo>
                  <a:pt x="2083318" y="1339850"/>
                </a:lnTo>
                <a:cubicBezTo>
                  <a:pt x="2083318" y="1346200"/>
                  <a:pt x="2076968" y="1346200"/>
                  <a:pt x="2076968" y="1358900"/>
                </a:cubicBezTo>
                <a:cubicBezTo>
                  <a:pt x="2076968" y="1377950"/>
                  <a:pt x="2089668" y="1377950"/>
                  <a:pt x="2096018" y="1384300"/>
                </a:cubicBezTo>
                <a:cubicBezTo>
                  <a:pt x="2070618" y="1384300"/>
                  <a:pt x="2045218" y="1390650"/>
                  <a:pt x="2019818" y="1403350"/>
                </a:cubicBezTo>
                <a:cubicBezTo>
                  <a:pt x="2019818" y="1397000"/>
                  <a:pt x="2013468" y="1384300"/>
                  <a:pt x="2000768" y="1371600"/>
                </a:cubicBezTo>
                <a:cubicBezTo>
                  <a:pt x="2013468" y="1352550"/>
                  <a:pt x="2083318" y="1327150"/>
                  <a:pt x="2102369" y="1327150"/>
                </a:cubicBezTo>
                <a:cubicBezTo>
                  <a:pt x="2115069" y="1327150"/>
                  <a:pt x="2146819" y="1333500"/>
                  <a:pt x="2165869" y="1339850"/>
                </a:cubicBezTo>
                <a:cubicBezTo>
                  <a:pt x="2184919" y="1295400"/>
                  <a:pt x="2172219" y="1244600"/>
                  <a:pt x="2216669" y="1212850"/>
                </a:cubicBezTo>
                <a:cubicBezTo>
                  <a:pt x="2197619" y="1257300"/>
                  <a:pt x="2191269" y="1257300"/>
                  <a:pt x="2191269" y="1301750"/>
                </a:cubicBezTo>
                <a:cubicBezTo>
                  <a:pt x="2191269" y="1314450"/>
                  <a:pt x="2184919" y="1327150"/>
                  <a:pt x="2191269" y="1339850"/>
                </a:cubicBezTo>
                <a:cubicBezTo>
                  <a:pt x="2203969" y="1365250"/>
                  <a:pt x="2223019" y="1409700"/>
                  <a:pt x="2261119" y="1409700"/>
                </a:cubicBezTo>
                <a:cubicBezTo>
                  <a:pt x="2280169" y="1409700"/>
                  <a:pt x="2362719" y="1327150"/>
                  <a:pt x="2394469" y="1282700"/>
                </a:cubicBezTo>
                <a:cubicBezTo>
                  <a:pt x="2400819" y="1276350"/>
                  <a:pt x="2413519" y="1276350"/>
                  <a:pt x="2419869" y="1270000"/>
                </a:cubicBezTo>
                <a:cubicBezTo>
                  <a:pt x="2457969" y="1219200"/>
                  <a:pt x="2534169" y="1162050"/>
                  <a:pt x="2597669" y="1117600"/>
                </a:cubicBezTo>
                <a:cubicBezTo>
                  <a:pt x="2559569" y="1193800"/>
                  <a:pt x="2457969" y="1289050"/>
                  <a:pt x="2375419" y="1346200"/>
                </a:cubicBezTo>
                <a:close/>
                <a:moveTo>
                  <a:pt x="3213619" y="1111250"/>
                </a:moveTo>
                <a:cubicBezTo>
                  <a:pt x="3200919" y="1111250"/>
                  <a:pt x="3188219" y="1098550"/>
                  <a:pt x="3175519" y="1085850"/>
                </a:cubicBezTo>
                <a:cubicBezTo>
                  <a:pt x="3175519" y="1085850"/>
                  <a:pt x="3200919" y="1085850"/>
                  <a:pt x="3213619" y="1111250"/>
                </a:cubicBezTo>
                <a:close/>
                <a:moveTo>
                  <a:pt x="3080269" y="1111250"/>
                </a:moveTo>
                <a:cubicBezTo>
                  <a:pt x="3105669" y="1123950"/>
                  <a:pt x="3143769" y="1123950"/>
                  <a:pt x="3169169" y="1130300"/>
                </a:cubicBezTo>
                <a:lnTo>
                  <a:pt x="3073919" y="1130300"/>
                </a:lnTo>
                <a:cubicBezTo>
                  <a:pt x="3061219" y="1123950"/>
                  <a:pt x="3042169" y="1117600"/>
                  <a:pt x="3023119" y="1117600"/>
                </a:cubicBezTo>
                <a:cubicBezTo>
                  <a:pt x="3010419" y="1117600"/>
                  <a:pt x="2915169" y="1149350"/>
                  <a:pt x="2864369" y="1168400"/>
                </a:cubicBezTo>
                <a:cubicBezTo>
                  <a:pt x="2889769" y="1136650"/>
                  <a:pt x="3042169" y="1085850"/>
                  <a:pt x="3042169" y="1085850"/>
                </a:cubicBezTo>
                <a:cubicBezTo>
                  <a:pt x="3061219" y="1085850"/>
                  <a:pt x="3061219" y="1111250"/>
                  <a:pt x="3080269" y="1111250"/>
                </a:cubicBezTo>
                <a:close/>
                <a:moveTo>
                  <a:pt x="2311919" y="1098550"/>
                </a:moveTo>
                <a:cubicBezTo>
                  <a:pt x="2305569" y="1098550"/>
                  <a:pt x="2305569" y="1092200"/>
                  <a:pt x="2299219" y="1085850"/>
                </a:cubicBezTo>
                <a:cubicBezTo>
                  <a:pt x="2305569" y="1092200"/>
                  <a:pt x="2311919" y="1092200"/>
                  <a:pt x="2311919" y="1098550"/>
                </a:cubicBezTo>
                <a:close/>
                <a:moveTo>
                  <a:pt x="2083318" y="1111250"/>
                </a:moveTo>
                <a:cubicBezTo>
                  <a:pt x="2083318" y="1123950"/>
                  <a:pt x="2076968" y="1123950"/>
                  <a:pt x="2057918" y="1149350"/>
                </a:cubicBezTo>
                <a:cubicBezTo>
                  <a:pt x="2057918" y="1130300"/>
                  <a:pt x="2070618" y="1104900"/>
                  <a:pt x="2076968" y="1085850"/>
                </a:cubicBezTo>
                <a:cubicBezTo>
                  <a:pt x="2083318" y="1092200"/>
                  <a:pt x="2083318" y="1092200"/>
                  <a:pt x="2083318" y="1111250"/>
                </a:cubicBezTo>
                <a:close/>
                <a:moveTo>
                  <a:pt x="5188468" y="1206500"/>
                </a:moveTo>
                <a:cubicBezTo>
                  <a:pt x="5169418" y="1155700"/>
                  <a:pt x="5137668" y="1085850"/>
                  <a:pt x="5080518" y="1104900"/>
                </a:cubicBezTo>
                <a:cubicBezTo>
                  <a:pt x="5086868" y="1098550"/>
                  <a:pt x="5086868" y="1079500"/>
                  <a:pt x="5105918" y="1079500"/>
                </a:cubicBezTo>
                <a:cubicBezTo>
                  <a:pt x="5156718" y="1079500"/>
                  <a:pt x="5175768" y="1168400"/>
                  <a:pt x="5188468" y="1206500"/>
                </a:cubicBezTo>
                <a:close/>
                <a:moveTo>
                  <a:pt x="3156469" y="1079500"/>
                </a:moveTo>
                <a:cubicBezTo>
                  <a:pt x="3150119" y="1079500"/>
                  <a:pt x="3137419" y="1085850"/>
                  <a:pt x="3131069" y="1079500"/>
                </a:cubicBezTo>
                <a:lnTo>
                  <a:pt x="3156469" y="1079500"/>
                </a:lnTo>
                <a:close/>
                <a:moveTo>
                  <a:pt x="2934219" y="1092200"/>
                </a:moveTo>
                <a:cubicBezTo>
                  <a:pt x="2934219" y="1085850"/>
                  <a:pt x="2934219" y="1079500"/>
                  <a:pt x="2940569" y="1079500"/>
                </a:cubicBezTo>
                <a:cubicBezTo>
                  <a:pt x="2940569" y="1079500"/>
                  <a:pt x="2940569" y="1085850"/>
                  <a:pt x="2934219" y="1092200"/>
                </a:cubicBezTo>
                <a:close/>
                <a:moveTo>
                  <a:pt x="1143518" y="1104900"/>
                </a:moveTo>
                <a:cubicBezTo>
                  <a:pt x="1143518" y="1123950"/>
                  <a:pt x="1130818" y="1155700"/>
                  <a:pt x="1118118" y="1168400"/>
                </a:cubicBezTo>
                <a:cubicBezTo>
                  <a:pt x="1124468" y="1130300"/>
                  <a:pt x="1130818" y="1104900"/>
                  <a:pt x="1130818" y="1079500"/>
                </a:cubicBezTo>
                <a:cubicBezTo>
                  <a:pt x="1137168" y="1085850"/>
                  <a:pt x="1143518" y="1092200"/>
                  <a:pt x="1143518" y="1104900"/>
                </a:cubicBezTo>
                <a:close/>
                <a:moveTo>
                  <a:pt x="4191518" y="1155700"/>
                </a:moveTo>
                <a:cubicBezTo>
                  <a:pt x="4153418" y="1143000"/>
                  <a:pt x="4108968" y="1104900"/>
                  <a:pt x="4083568" y="1073150"/>
                </a:cubicBezTo>
                <a:cubicBezTo>
                  <a:pt x="4128018" y="1073150"/>
                  <a:pt x="4140718" y="1111250"/>
                  <a:pt x="4191518" y="1155700"/>
                </a:cubicBezTo>
                <a:close/>
                <a:moveTo>
                  <a:pt x="5461518" y="1174750"/>
                </a:moveTo>
                <a:cubicBezTo>
                  <a:pt x="5461518" y="1193800"/>
                  <a:pt x="5455168" y="1219200"/>
                  <a:pt x="5455168" y="1238250"/>
                </a:cubicBezTo>
                <a:lnTo>
                  <a:pt x="5436118" y="1238250"/>
                </a:lnTo>
                <a:cubicBezTo>
                  <a:pt x="5442468" y="1181100"/>
                  <a:pt x="5398018" y="1123950"/>
                  <a:pt x="5378968" y="1066800"/>
                </a:cubicBezTo>
                <a:cubicBezTo>
                  <a:pt x="5417068" y="1098550"/>
                  <a:pt x="5461518" y="1143000"/>
                  <a:pt x="5461518" y="1174750"/>
                </a:cubicBezTo>
                <a:close/>
                <a:moveTo>
                  <a:pt x="1245118" y="1111250"/>
                </a:moveTo>
                <a:cubicBezTo>
                  <a:pt x="1238768" y="1111250"/>
                  <a:pt x="1226068" y="1117600"/>
                  <a:pt x="1219718" y="1117600"/>
                </a:cubicBezTo>
                <a:lnTo>
                  <a:pt x="1219718" y="1098550"/>
                </a:lnTo>
                <a:cubicBezTo>
                  <a:pt x="1232418" y="1092200"/>
                  <a:pt x="1245118" y="1073150"/>
                  <a:pt x="1251468" y="1073150"/>
                </a:cubicBezTo>
                <a:cubicBezTo>
                  <a:pt x="1245118" y="1079500"/>
                  <a:pt x="1245118" y="1092200"/>
                  <a:pt x="1245118" y="1111250"/>
                </a:cubicBezTo>
                <a:close/>
                <a:moveTo>
                  <a:pt x="3315218" y="1060450"/>
                </a:moveTo>
                <a:cubicBezTo>
                  <a:pt x="3315218" y="1066800"/>
                  <a:pt x="3302518" y="1079500"/>
                  <a:pt x="3296168" y="1085850"/>
                </a:cubicBezTo>
                <a:cubicBezTo>
                  <a:pt x="3302518" y="1079500"/>
                  <a:pt x="3302518" y="1066800"/>
                  <a:pt x="3302518" y="1054100"/>
                </a:cubicBezTo>
                <a:cubicBezTo>
                  <a:pt x="3302518" y="1054100"/>
                  <a:pt x="3308868" y="1060450"/>
                  <a:pt x="3315218" y="1060450"/>
                </a:cubicBezTo>
                <a:close/>
                <a:moveTo>
                  <a:pt x="2159519" y="1079500"/>
                </a:moveTo>
                <a:cubicBezTo>
                  <a:pt x="2159519" y="1073150"/>
                  <a:pt x="2165869" y="1060450"/>
                  <a:pt x="2165869" y="1054100"/>
                </a:cubicBezTo>
                <a:cubicBezTo>
                  <a:pt x="2165869" y="1060450"/>
                  <a:pt x="2165869" y="1073150"/>
                  <a:pt x="2159519" y="1079500"/>
                </a:cubicBezTo>
                <a:close/>
                <a:moveTo>
                  <a:pt x="1187968" y="1104900"/>
                </a:moveTo>
                <a:cubicBezTo>
                  <a:pt x="1181618" y="1085850"/>
                  <a:pt x="1168918" y="1066800"/>
                  <a:pt x="1156218" y="1047750"/>
                </a:cubicBezTo>
                <a:cubicBezTo>
                  <a:pt x="1175268" y="1054100"/>
                  <a:pt x="1187968" y="1085850"/>
                  <a:pt x="1187968" y="1104900"/>
                </a:cubicBezTo>
                <a:close/>
                <a:moveTo>
                  <a:pt x="2121419" y="1079500"/>
                </a:moveTo>
                <a:lnTo>
                  <a:pt x="2121419" y="1035050"/>
                </a:lnTo>
                <a:cubicBezTo>
                  <a:pt x="2121419" y="1047750"/>
                  <a:pt x="2127769" y="1060450"/>
                  <a:pt x="2121419" y="1079500"/>
                </a:cubicBezTo>
                <a:close/>
                <a:moveTo>
                  <a:pt x="5251968" y="1111250"/>
                </a:moveTo>
                <a:cubicBezTo>
                  <a:pt x="5239268" y="1092200"/>
                  <a:pt x="5226568" y="1060450"/>
                  <a:pt x="5220218" y="1028700"/>
                </a:cubicBezTo>
                <a:cubicBezTo>
                  <a:pt x="5232918" y="1054100"/>
                  <a:pt x="5245618" y="1085850"/>
                  <a:pt x="5251968" y="1111250"/>
                </a:cubicBezTo>
                <a:close/>
                <a:moveTo>
                  <a:pt x="5372618" y="1054100"/>
                </a:moveTo>
                <a:lnTo>
                  <a:pt x="5372618" y="1009650"/>
                </a:lnTo>
                <a:cubicBezTo>
                  <a:pt x="5378968" y="1022350"/>
                  <a:pt x="5378968" y="1041400"/>
                  <a:pt x="5372618" y="1054100"/>
                </a:cubicBezTo>
                <a:close/>
                <a:moveTo>
                  <a:pt x="3239018" y="1028700"/>
                </a:moveTo>
                <a:lnTo>
                  <a:pt x="3207269" y="1028700"/>
                </a:lnTo>
                <a:lnTo>
                  <a:pt x="3207269" y="1009650"/>
                </a:lnTo>
                <a:cubicBezTo>
                  <a:pt x="3219968" y="1016000"/>
                  <a:pt x="3232668" y="1022350"/>
                  <a:pt x="3239018" y="1028700"/>
                </a:cubicBezTo>
                <a:close/>
                <a:moveTo>
                  <a:pt x="3454918" y="1085850"/>
                </a:moveTo>
                <a:cubicBezTo>
                  <a:pt x="3448568" y="1085850"/>
                  <a:pt x="3442218" y="1085850"/>
                  <a:pt x="3435868" y="1079500"/>
                </a:cubicBezTo>
                <a:cubicBezTo>
                  <a:pt x="3454918" y="1054100"/>
                  <a:pt x="3486668" y="1028700"/>
                  <a:pt x="3505718" y="996950"/>
                </a:cubicBezTo>
                <a:lnTo>
                  <a:pt x="3518418" y="996950"/>
                </a:lnTo>
                <a:cubicBezTo>
                  <a:pt x="3518418" y="1016000"/>
                  <a:pt x="3473968" y="1060450"/>
                  <a:pt x="3454918" y="1085850"/>
                </a:cubicBezTo>
                <a:close/>
                <a:moveTo>
                  <a:pt x="3556518" y="977900"/>
                </a:moveTo>
                <a:cubicBezTo>
                  <a:pt x="3550168" y="977900"/>
                  <a:pt x="3537468" y="984250"/>
                  <a:pt x="3531118" y="984250"/>
                </a:cubicBezTo>
                <a:cubicBezTo>
                  <a:pt x="3531118" y="984250"/>
                  <a:pt x="3537468" y="977900"/>
                  <a:pt x="3537468" y="971550"/>
                </a:cubicBezTo>
                <a:lnTo>
                  <a:pt x="3556518" y="977900"/>
                </a:lnTo>
                <a:close/>
                <a:moveTo>
                  <a:pt x="3550168" y="933450"/>
                </a:moveTo>
                <a:cubicBezTo>
                  <a:pt x="3550168" y="927100"/>
                  <a:pt x="3556518" y="920750"/>
                  <a:pt x="3562868" y="927100"/>
                </a:cubicBezTo>
                <a:cubicBezTo>
                  <a:pt x="3562868" y="927100"/>
                  <a:pt x="3556518" y="933450"/>
                  <a:pt x="3550168" y="933450"/>
                </a:cubicBezTo>
                <a:close/>
                <a:moveTo>
                  <a:pt x="1181618" y="920750"/>
                </a:moveTo>
                <a:lnTo>
                  <a:pt x="1162568" y="920750"/>
                </a:lnTo>
                <a:cubicBezTo>
                  <a:pt x="1162568" y="920750"/>
                  <a:pt x="1156218" y="914400"/>
                  <a:pt x="1156218" y="933450"/>
                </a:cubicBezTo>
                <a:cubicBezTo>
                  <a:pt x="1156218" y="965200"/>
                  <a:pt x="1207018" y="984250"/>
                  <a:pt x="1207018" y="1041400"/>
                </a:cubicBezTo>
                <a:cubicBezTo>
                  <a:pt x="1187968" y="1028700"/>
                  <a:pt x="1149868" y="1009650"/>
                  <a:pt x="1137168" y="1009650"/>
                </a:cubicBezTo>
                <a:cubicBezTo>
                  <a:pt x="1092718" y="1009650"/>
                  <a:pt x="1041918" y="1200150"/>
                  <a:pt x="1029218" y="1257300"/>
                </a:cubicBezTo>
                <a:cubicBezTo>
                  <a:pt x="997468" y="1231900"/>
                  <a:pt x="997468" y="1219200"/>
                  <a:pt x="997468" y="1193800"/>
                </a:cubicBezTo>
                <a:cubicBezTo>
                  <a:pt x="997468" y="1117600"/>
                  <a:pt x="1092718" y="977900"/>
                  <a:pt x="1130818" y="920750"/>
                </a:cubicBezTo>
                <a:cubicBezTo>
                  <a:pt x="1137168" y="920750"/>
                  <a:pt x="1149868" y="920750"/>
                  <a:pt x="1156218" y="914400"/>
                </a:cubicBezTo>
                <a:lnTo>
                  <a:pt x="1181618" y="920750"/>
                </a:lnTo>
                <a:close/>
                <a:moveTo>
                  <a:pt x="6922019" y="996950"/>
                </a:moveTo>
                <a:lnTo>
                  <a:pt x="6922019" y="1016000"/>
                </a:lnTo>
                <a:cubicBezTo>
                  <a:pt x="6909319" y="1009650"/>
                  <a:pt x="6896619" y="1003300"/>
                  <a:pt x="6883919" y="1003300"/>
                </a:cubicBezTo>
                <a:cubicBezTo>
                  <a:pt x="6858519" y="1003300"/>
                  <a:pt x="6801369" y="1028700"/>
                  <a:pt x="6807719" y="1066800"/>
                </a:cubicBezTo>
                <a:cubicBezTo>
                  <a:pt x="6839469" y="1047750"/>
                  <a:pt x="6871219" y="1022350"/>
                  <a:pt x="6883919" y="1022350"/>
                </a:cubicBezTo>
                <a:cubicBezTo>
                  <a:pt x="6902969" y="1022350"/>
                  <a:pt x="6953769" y="1079500"/>
                  <a:pt x="6953769" y="1092200"/>
                </a:cubicBezTo>
                <a:cubicBezTo>
                  <a:pt x="6953769" y="1111250"/>
                  <a:pt x="6941069" y="1117600"/>
                  <a:pt x="6934719" y="1130300"/>
                </a:cubicBezTo>
                <a:cubicBezTo>
                  <a:pt x="6928369" y="1117600"/>
                  <a:pt x="6877569" y="1047750"/>
                  <a:pt x="6858519" y="1047750"/>
                </a:cubicBezTo>
                <a:cubicBezTo>
                  <a:pt x="6845819" y="1047750"/>
                  <a:pt x="6820419" y="1073150"/>
                  <a:pt x="6820419" y="1092200"/>
                </a:cubicBezTo>
                <a:cubicBezTo>
                  <a:pt x="6820419" y="1104900"/>
                  <a:pt x="6833119" y="1117600"/>
                  <a:pt x="6839469" y="1130300"/>
                </a:cubicBezTo>
                <a:cubicBezTo>
                  <a:pt x="6833119" y="1136650"/>
                  <a:pt x="6826769" y="1136650"/>
                  <a:pt x="6820419" y="1143000"/>
                </a:cubicBezTo>
                <a:cubicBezTo>
                  <a:pt x="6814069" y="1136650"/>
                  <a:pt x="6814069" y="1123950"/>
                  <a:pt x="6807719" y="1117600"/>
                </a:cubicBezTo>
                <a:cubicBezTo>
                  <a:pt x="6801369" y="1123950"/>
                  <a:pt x="6795019" y="1123950"/>
                  <a:pt x="6795019" y="1143000"/>
                </a:cubicBezTo>
                <a:cubicBezTo>
                  <a:pt x="6795019" y="1155700"/>
                  <a:pt x="6807719" y="1143000"/>
                  <a:pt x="6807719" y="1162050"/>
                </a:cubicBezTo>
                <a:cubicBezTo>
                  <a:pt x="6807719" y="1174750"/>
                  <a:pt x="6788669" y="1200150"/>
                  <a:pt x="6775969" y="1212850"/>
                </a:cubicBezTo>
                <a:cubicBezTo>
                  <a:pt x="6782319" y="1200150"/>
                  <a:pt x="6782319" y="1181100"/>
                  <a:pt x="6775969" y="1174750"/>
                </a:cubicBezTo>
                <a:cubicBezTo>
                  <a:pt x="6750569" y="1149350"/>
                  <a:pt x="6718819" y="1130300"/>
                  <a:pt x="6699769" y="1098550"/>
                </a:cubicBezTo>
                <a:cubicBezTo>
                  <a:pt x="6674369" y="1060450"/>
                  <a:pt x="6693419" y="1028700"/>
                  <a:pt x="6661669" y="1009650"/>
                </a:cubicBezTo>
                <a:cubicBezTo>
                  <a:pt x="6661669" y="1016000"/>
                  <a:pt x="6655319" y="1016000"/>
                  <a:pt x="6655319" y="1035050"/>
                </a:cubicBezTo>
                <a:cubicBezTo>
                  <a:pt x="6655319" y="1047750"/>
                  <a:pt x="6693419" y="1130300"/>
                  <a:pt x="6706119" y="1174750"/>
                </a:cubicBezTo>
                <a:cubicBezTo>
                  <a:pt x="6680719" y="1149350"/>
                  <a:pt x="6642619" y="1022350"/>
                  <a:pt x="6642619" y="1009650"/>
                </a:cubicBezTo>
                <a:cubicBezTo>
                  <a:pt x="6642619" y="990600"/>
                  <a:pt x="6668019" y="971550"/>
                  <a:pt x="6693419" y="958850"/>
                </a:cubicBezTo>
                <a:cubicBezTo>
                  <a:pt x="6737869" y="933450"/>
                  <a:pt x="6826769" y="895350"/>
                  <a:pt x="6839469" y="895350"/>
                </a:cubicBezTo>
                <a:cubicBezTo>
                  <a:pt x="6883919" y="895350"/>
                  <a:pt x="6902969" y="965200"/>
                  <a:pt x="6922019" y="996950"/>
                </a:cubicBezTo>
                <a:close/>
                <a:moveTo>
                  <a:pt x="5531368" y="1041400"/>
                </a:moveTo>
                <a:cubicBezTo>
                  <a:pt x="5544068" y="1028700"/>
                  <a:pt x="5550418" y="1016000"/>
                  <a:pt x="5563118" y="1009650"/>
                </a:cubicBezTo>
                <a:cubicBezTo>
                  <a:pt x="5563118" y="1016000"/>
                  <a:pt x="5556768" y="1009650"/>
                  <a:pt x="5556768" y="1022350"/>
                </a:cubicBezTo>
                <a:cubicBezTo>
                  <a:pt x="5556768" y="1041400"/>
                  <a:pt x="5575818" y="1047750"/>
                  <a:pt x="5582168" y="1060450"/>
                </a:cubicBezTo>
                <a:cubicBezTo>
                  <a:pt x="5563118" y="1066800"/>
                  <a:pt x="5537718" y="1073150"/>
                  <a:pt x="5525018" y="1073150"/>
                </a:cubicBezTo>
                <a:cubicBezTo>
                  <a:pt x="5486918" y="1073150"/>
                  <a:pt x="5493268" y="1035050"/>
                  <a:pt x="5474218" y="1009650"/>
                </a:cubicBezTo>
                <a:cubicBezTo>
                  <a:pt x="5455168" y="990600"/>
                  <a:pt x="5429768" y="990600"/>
                  <a:pt x="5410718" y="984250"/>
                </a:cubicBezTo>
                <a:cubicBezTo>
                  <a:pt x="5391668" y="952500"/>
                  <a:pt x="5385318" y="908050"/>
                  <a:pt x="5359918" y="920750"/>
                </a:cubicBezTo>
                <a:cubicBezTo>
                  <a:pt x="5378968" y="889000"/>
                  <a:pt x="5372618" y="889000"/>
                  <a:pt x="5385318" y="889000"/>
                </a:cubicBezTo>
                <a:cubicBezTo>
                  <a:pt x="5410718" y="889000"/>
                  <a:pt x="5429768" y="996950"/>
                  <a:pt x="5531368" y="1041400"/>
                </a:cubicBezTo>
                <a:close/>
                <a:moveTo>
                  <a:pt x="5518668" y="787400"/>
                </a:moveTo>
                <a:cubicBezTo>
                  <a:pt x="5499618" y="781050"/>
                  <a:pt x="5474218" y="762000"/>
                  <a:pt x="5455168" y="742950"/>
                </a:cubicBezTo>
                <a:cubicBezTo>
                  <a:pt x="5474218" y="749300"/>
                  <a:pt x="5499618" y="768350"/>
                  <a:pt x="5518668" y="787400"/>
                </a:cubicBezTo>
                <a:close/>
                <a:moveTo>
                  <a:pt x="5556768" y="882650"/>
                </a:moveTo>
                <a:cubicBezTo>
                  <a:pt x="5569468" y="876300"/>
                  <a:pt x="5575818" y="857250"/>
                  <a:pt x="5582168" y="844550"/>
                </a:cubicBezTo>
                <a:lnTo>
                  <a:pt x="5582168" y="876300"/>
                </a:lnTo>
                <a:cubicBezTo>
                  <a:pt x="5575818" y="901700"/>
                  <a:pt x="5563118" y="920750"/>
                  <a:pt x="5563118" y="939800"/>
                </a:cubicBezTo>
                <a:cubicBezTo>
                  <a:pt x="5563118" y="952500"/>
                  <a:pt x="5588518" y="965200"/>
                  <a:pt x="5594868" y="977900"/>
                </a:cubicBezTo>
                <a:cubicBezTo>
                  <a:pt x="5588518" y="977900"/>
                  <a:pt x="5575818" y="984250"/>
                  <a:pt x="5569468" y="984250"/>
                </a:cubicBezTo>
                <a:cubicBezTo>
                  <a:pt x="5569468" y="977900"/>
                  <a:pt x="5569468" y="965200"/>
                  <a:pt x="5563118" y="952500"/>
                </a:cubicBezTo>
                <a:cubicBezTo>
                  <a:pt x="5556768" y="965200"/>
                  <a:pt x="5550418" y="984250"/>
                  <a:pt x="5544068" y="996950"/>
                </a:cubicBezTo>
                <a:cubicBezTo>
                  <a:pt x="5512318" y="977900"/>
                  <a:pt x="5537718" y="927100"/>
                  <a:pt x="5531368" y="914400"/>
                </a:cubicBezTo>
                <a:cubicBezTo>
                  <a:pt x="5518668" y="933450"/>
                  <a:pt x="5499618" y="958850"/>
                  <a:pt x="5486918" y="977900"/>
                </a:cubicBezTo>
                <a:cubicBezTo>
                  <a:pt x="5417068" y="958850"/>
                  <a:pt x="5461518" y="863600"/>
                  <a:pt x="5404368" y="863600"/>
                </a:cubicBezTo>
                <a:cubicBezTo>
                  <a:pt x="5378968" y="863600"/>
                  <a:pt x="5340868" y="889000"/>
                  <a:pt x="5315468" y="920750"/>
                </a:cubicBezTo>
                <a:cubicBezTo>
                  <a:pt x="5309118" y="920750"/>
                  <a:pt x="5296418" y="914400"/>
                  <a:pt x="5296418" y="895350"/>
                </a:cubicBezTo>
                <a:cubicBezTo>
                  <a:pt x="5296418" y="882650"/>
                  <a:pt x="5340868" y="787400"/>
                  <a:pt x="5359918" y="736600"/>
                </a:cubicBezTo>
                <a:cubicBezTo>
                  <a:pt x="5410718" y="742950"/>
                  <a:pt x="5505968" y="850900"/>
                  <a:pt x="5556768" y="882650"/>
                </a:cubicBezTo>
                <a:close/>
                <a:moveTo>
                  <a:pt x="3702568" y="838200"/>
                </a:moveTo>
                <a:cubicBezTo>
                  <a:pt x="3702568" y="850900"/>
                  <a:pt x="3670818" y="1028700"/>
                  <a:pt x="3670818" y="1041400"/>
                </a:cubicBezTo>
                <a:cubicBezTo>
                  <a:pt x="3670818" y="1060450"/>
                  <a:pt x="3689868" y="1092200"/>
                  <a:pt x="3689868" y="1104900"/>
                </a:cubicBezTo>
                <a:cubicBezTo>
                  <a:pt x="3689868" y="1123950"/>
                  <a:pt x="3556518" y="1225550"/>
                  <a:pt x="3518418" y="1257300"/>
                </a:cubicBezTo>
                <a:cubicBezTo>
                  <a:pt x="3524768" y="1270000"/>
                  <a:pt x="3537468" y="1295400"/>
                  <a:pt x="3550168" y="1295400"/>
                </a:cubicBezTo>
                <a:cubicBezTo>
                  <a:pt x="3569218" y="1295400"/>
                  <a:pt x="3575568" y="1282700"/>
                  <a:pt x="3581918" y="1282700"/>
                </a:cubicBezTo>
                <a:cubicBezTo>
                  <a:pt x="3562868" y="1327150"/>
                  <a:pt x="3518418" y="1365250"/>
                  <a:pt x="3493018" y="1416050"/>
                </a:cubicBezTo>
                <a:cubicBezTo>
                  <a:pt x="3467618" y="1460500"/>
                  <a:pt x="3461268" y="1524000"/>
                  <a:pt x="3435868" y="1574800"/>
                </a:cubicBezTo>
                <a:lnTo>
                  <a:pt x="3410468" y="1549400"/>
                </a:lnTo>
                <a:cubicBezTo>
                  <a:pt x="3397768" y="1511300"/>
                  <a:pt x="3391418" y="1460500"/>
                  <a:pt x="3378718" y="1422400"/>
                </a:cubicBezTo>
                <a:cubicBezTo>
                  <a:pt x="3372368" y="1384300"/>
                  <a:pt x="3334268" y="1308100"/>
                  <a:pt x="3334268" y="1295400"/>
                </a:cubicBezTo>
                <a:cubicBezTo>
                  <a:pt x="3334268" y="1238250"/>
                  <a:pt x="3410468" y="1073150"/>
                  <a:pt x="3410468" y="1066800"/>
                </a:cubicBezTo>
                <a:cubicBezTo>
                  <a:pt x="3410468" y="1047750"/>
                  <a:pt x="3391418" y="1054100"/>
                  <a:pt x="3391418" y="1041400"/>
                </a:cubicBezTo>
                <a:lnTo>
                  <a:pt x="3391418" y="882650"/>
                </a:lnTo>
                <a:cubicBezTo>
                  <a:pt x="3442218" y="831850"/>
                  <a:pt x="3518418" y="730250"/>
                  <a:pt x="3537468" y="730250"/>
                </a:cubicBezTo>
                <a:cubicBezTo>
                  <a:pt x="3620018" y="730250"/>
                  <a:pt x="3702568" y="730250"/>
                  <a:pt x="3702568" y="838200"/>
                </a:cubicBezTo>
                <a:close/>
                <a:moveTo>
                  <a:pt x="3581918" y="590550"/>
                </a:moveTo>
                <a:cubicBezTo>
                  <a:pt x="3620018" y="609600"/>
                  <a:pt x="3658118" y="577850"/>
                  <a:pt x="3658118" y="628650"/>
                </a:cubicBezTo>
                <a:cubicBezTo>
                  <a:pt x="3658118" y="641350"/>
                  <a:pt x="3639068" y="679450"/>
                  <a:pt x="3626368" y="679450"/>
                </a:cubicBezTo>
                <a:cubicBezTo>
                  <a:pt x="3613668" y="679450"/>
                  <a:pt x="3581918" y="666750"/>
                  <a:pt x="3556518" y="660400"/>
                </a:cubicBezTo>
                <a:cubicBezTo>
                  <a:pt x="3562868" y="647700"/>
                  <a:pt x="3569218" y="628650"/>
                  <a:pt x="3581918" y="615950"/>
                </a:cubicBezTo>
                <a:cubicBezTo>
                  <a:pt x="3569218" y="609600"/>
                  <a:pt x="3556518" y="609600"/>
                  <a:pt x="3543818" y="609600"/>
                </a:cubicBezTo>
                <a:lnTo>
                  <a:pt x="3543818" y="590550"/>
                </a:lnTo>
                <a:lnTo>
                  <a:pt x="3581918" y="590550"/>
                </a:lnTo>
                <a:close/>
                <a:moveTo>
                  <a:pt x="3835918" y="279400"/>
                </a:moveTo>
                <a:cubicBezTo>
                  <a:pt x="3835918" y="298450"/>
                  <a:pt x="3823218" y="298450"/>
                  <a:pt x="3823218" y="317500"/>
                </a:cubicBezTo>
                <a:cubicBezTo>
                  <a:pt x="3816868" y="342900"/>
                  <a:pt x="3823218" y="374650"/>
                  <a:pt x="3804168" y="406400"/>
                </a:cubicBezTo>
                <a:cubicBezTo>
                  <a:pt x="3778768" y="450850"/>
                  <a:pt x="3721618" y="482600"/>
                  <a:pt x="3702568" y="533400"/>
                </a:cubicBezTo>
                <a:cubicBezTo>
                  <a:pt x="3683518" y="584200"/>
                  <a:pt x="3689868" y="685800"/>
                  <a:pt x="3689868" y="698500"/>
                </a:cubicBezTo>
                <a:cubicBezTo>
                  <a:pt x="3689868" y="717550"/>
                  <a:pt x="3734318" y="831850"/>
                  <a:pt x="3734318" y="844550"/>
                </a:cubicBezTo>
                <a:cubicBezTo>
                  <a:pt x="3734318" y="863600"/>
                  <a:pt x="3696218" y="1073150"/>
                  <a:pt x="3696218" y="1085850"/>
                </a:cubicBezTo>
                <a:cubicBezTo>
                  <a:pt x="3696218" y="1200150"/>
                  <a:pt x="3766068" y="1219200"/>
                  <a:pt x="3766068" y="1263650"/>
                </a:cubicBezTo>
                <a:cubicBezTo>
                  <a:pt x="3766068" y="1282700"/>
                  <a:pt x="3753368" y="1295400"/>
                  <a:pt x="3753368" y="1314450"/>
                </a:cubicBezTo>
                <a:cubicBezTo>
                  <a:pt x="3753368" y="1435100"/>
                  <a:pt x="3943868" y="1574800"/>
                  <a:pt x="3943868" y="1536700"/>
                </a:cubicBezTo>
                <a:cubicBezTo>
                  <a:pt x="3943868" y="1524000"/>
                  <a:pt x="3899418" y="1428750"/>
                  <a:pt x="3899418" y="1416050"/>
                </a:cubicBezTo>
                <a:lnTo>
                  <a:pt x="3899418" y="1238250"/>
                </a:lnTo>
                <a:cubicBezTo>
                  <a:pt x="3854968" y="1200150"/>
                  <a:pt x="3823218" y="1174750"/>
                  <a:pt x="3823218" y="1136650"/>
                </a:cubicBezTo>
                <a:cubicBezTo>
                  <a:pt x="3823218" y="1022350"/>
                  <a:pt x="3931168" y="1022350"/>
                  <a:pt x="3988318" y="1022350"/>
                </a:cubicBezTo>
                <a:cubicBezTo>
                  <a:pt x="4007368" y="1022350"/>
                  <a:pt x="4045468" y="1060450"/>
                  <a:pt x="4064518" y="1060450"/>
                </a:cubicBezTo>
                <a:cubicBezTo>
                  <a:pt x="4077218" y="1060450"/>
                  <a:pt x="4134368" y="1041400"/>
                  <a:pt x="4172468" y="1028700"/>
                </a:cubicBezTo>
                <a:cubicBezTo>
                  <a:pt x="4174564" y="1030795"/>
                  <a:pt x="4175262" y="1031494"/>
                  <a:pt x="4175262" y="1032256"/>
                </a:cubicBezTo>
                <a:cubicBezTo>
                  <a:pt x="4175262" y="1033653"/>
                  <a:pt x="4172468" y="1035050"/>
                  <a:pt x="4172468" y="1047750"/>
                </a:cubicBezTo>
                <a:cubicBezTo>
                  <a:pt x="4172468" y="1060450"/>
                  <a:pt x="4204218" y="1073150"/>
                  <a:pt x="4223268" y="1085850"/>
                </a:cubicBezTo>
                <a:lnTo>
                  <a:pt x="4255018" y="1079500"/>
                </a:lnTo>
                <a:cubicBezTo>
                  <a:pt x="4248668" y="1066800"/>
                  <a:pt x="4229618" y="1054100"/>
                  <a:pt x="4210568" y="1041400"/>
                </a:cubicBezTo>
                <a:cubicBezTo>
                  <a:pt x="4242318" y="1028700"/>
                  <a:pt x="4312168" y="1104900"/>
                  <a:pt x="4337568" y="1143000"/>
                </a:cubicBezTo>
                <a:cubicBezTo>
                  <a:pt x="4312168" y="1123950"/>
                  <a:pt x="4280418" y="1111250"/>
                  <a:pt x="4248668" y="1098550"/>
                </a:cubicBezTo>
                <a:lnTo>
                  <a:pt x="4223268" y="1104900"/>
                </a:lnTo>
                <a:cubicBezTo>
                  <a:pt x="4235968" y="1117600"/>
                  <a:pt x="4280418" y="1123950"/>
                  <a:pt x="4299468" y="1136650"/>
                </a:cubicBezTo>
                <a:cubicBezTo>
                  <a:pt x="4318518" y="1149350"/>
                  <a:pt x="4324868" y="1181100"/>
                  <a:pt x="4343918" y="1200150"/>
                </a:cubicBezTo>
                <a:cubicBezTo>
                  <a:pt x="4350268" y="1200150"/>
                  <a:pt x="4362968" y="1206500"/>
                  <a:pt x="4362968" y="1187450"/>
                </a:cubicBezTo>
                <a:cubicBezTo>
                  <a:pt x="4362968" y="1174750"/>
                  <a:pt x="4350268" y="1162050"/>
                  <a:pt x="4350268" y="1149350"/>
                </a:cubicBezTo>
                <a:cubicBezTo>
                  <a:pt x="4369318" y="1168400"/>
                  <a:pt x="4394718" y="1187450"/>
                  <a:pt x="4407418" y="1187450"/>
                </a:cubicBezTo>
                <a:cubicBezTo>
                  <a:pt x="4426468" y="1187450"/>
                  <a:pt x="4458218" y="1155700"/>
                  <a:pt x="4477268" y="1143000"/>
                </a:cubicBezTo>
                <a:cubicBezTo>
                  <a:pt x="4470918" y="1155700"/>
                  <a:pt x="4470918" y="1174750"/>
                  <a:pt x="4470918" y="1193800"/>
                </a:cubicBezTo>
                <a:cubicBezTo>
                  <a:pt x="4496318" y="1219200"/>
                  <a:pt x="4559818" y="1212850"/>
                  <a:pt x="4591568" y="1212850"/>
                </a:cubicBezTo>
                <a:cubicBezTo>
                  <a:pt x="4604268" y="1238250"/>
                  <a:pt x="4661418" y="1263650"/>
                  <a:pt x="4686818" y="1282700"/>
                </a:cubicBezTo>
                <a:cubicBezTo>
                  <a:pt x="4686818" y="1282700"/>
                  <a:pt x="4693168" y="1282700"/>
                  <a:pt x="4693168" y="1270000"/>
                </a:cubicBezTo>
                <a:cubicBezTo>
                  <a:pt x="4693168" y="1206500"/>
                  <a:pt x="4623318" y="1206500"/>
                  <a:pt x="4585218" y="1174750"/>
                </a:cubicBezTo>
                <a:lnTo>
                  <a:pt x="4585218" y="1149350"/>
                </a:lnTo>
                <a:cubicBezTo>
                  <a:pt x="4597918" y="1155700"/>
                  <a:pt x="4610618" y="1168400"/>
                  <a:pt x="4623318" y="1174750"/>
                </a:cubicBezTo>
                <a:cubicBezTo>
                  <a:pt x="4642368" y="1193800"/>
                  <a:pt x="4674118" y="1212850"/>
                  <a:pt x="4699518" y="1238250"/>
                </a:cubicBezTo>
                <a:cubicBezTo>
                  <a:pt x="4731268" y="1263650"/>
                  <a:pt x="4788418" y="1428750"/>
                  <a:pt x="4788418" y="1479550"/>
                </a:cubicBezTo>
                <a:cubicBezTo>
                  <a:pt x="4788418" y="1530350"/>
                  <a:pt x="4699518" y="1568450"/>
                  <a:pt x="4699518" y="1644650"/>
                </a:cubicBezTo>
                <a:cubicBezTo>
                  <a:pt x="4699518" y="1663700"/>
                  <a:pt x="4743968" y="1689100"/>
                  <a:pt x="4775718" y="1701800"/>
                </a:cubicBezTo>
                <a:cubicBezTo>
                  <a:pt x="4788418" y="1708150"/>
                  <a:pt x="4820168" y="1708150"/>
                  <a:pt x="4845568" y="1708150"/>
                </a:cubicBezTo>
                <a:cubicBezTo>
                  <a:pt x="4845568" y="1739900"/>
                  <a:pt x="4839218" y="1778000"/>
                  <a:pt x="4864618" y="1778000"/>
                </a:cubicBezTo>
                <a:cubicBezTo>
                  <a:pt x="4877318" y="1778000"/>
                  <a:pt x="4864618" y="1765300"/>
                  <a:pt x="4883668" y="1765300"/>
                </a:cubicBezTo>
                <a:cubicBezTo>
                  <a:pt x="4902718" y="1765300"/>
                  <a:pt x="4896368" y="1790700"/>
                  <a:pt x="4909068" y="1803400"/>
                </a:cubicBezTo>
                <a:cubicBezTo>
                  <a:pt x="4972568" y="1822450"/>
                  <a:pt x="5086868" y="1860550"/>
                  <a:pt x="5099568" y="1860550"/>
                </a:cubicBezTo>
                <a:cubicBezTo>
                  <a:pt x="5118618" y="1860550"/>
                  <a:pt x="5124968" y="1854200"/>
                  <a:pt x="5131318" y="1847850"/>
                </a:cubicBezTo>
                <a:cubicBezTo>
                  <a:pt x="5105918" y="1828800"/>
                  <a:pt x="5061468" y="1822450"/>
                  <a:pt x="5048768" y="1784350"/>
                </a:cubicBezTo>
                <a:cubicBezTo>
                  <a:pt x="5055118" y="1784350"/>
                  <a:pt x="5055118" y="1778000"/>
                  <a:pt x="5074168" y="1778000"/>
                </a:cubicBezTo>
                <a:cubicBezTo>
                  <a:pt x="5086868" y="1778000"/>
                  <a:pt x="5156718" y="1803400"/>
                  <a:pt x="5175768" y="1803400"/>
                </a:cubicBezTo>
                <a:cubicBezTo>
                  <a:pt x="5188468" y="1803400"/>
                  <a:pt x="5194818" y="1803400"/>
                  <a:pt x="5207518" y="1797050"/>
                </a:cubicBezTo>
                <a:cubicBezTo>
                  <a:pt x="5182118" y="1758950"/>
                  <a:pt x="5105918" y="1727200"/>
                  <a:pt x="5055118" y="1752600"/>
                </a:cubicBezTo>
                <a:cubicBezTo>
                  <a:pt x="5042418" y="1733550"/>
                  <a:pt x="5061468" y="1720850"/>
                  <a:pt x="5036068" y="1720850"/>
                </a:cubicBezTo>
                <a:lnTo>
                  <a:pt x="5036068" y="1593850"/>
                </a:lnTo>
                <a:cubicBezTo>
                  <a:pt x="5029718" y="1581150"/>
                  <a:pt x="5029718" y="1555750"/>
                  <a:pt x="5023368" y="1536700"/>
                </a:cubicBezTo>
                <a:cubicBezTo>
                  <a:pt x="5023368" y="1530350"/>
                  <a:pt x="5010668" y="1530350"/>
                  <a:pt x="5004318" y="1524000"/>
                </a:cubicBezTo>
                <a:lnTo>
                  <a:pt x="4991618" y="1498600"/>
                </a:lnTo>
                <a:cubicBezTo>
                  <a:pt x="4985268" y="1498600"/>
                  <a:pt x="4972568" y="1498600"/>
                  <a:pt x="4966218" y="1492250"/>
                </a:cubicBezTo>
                <a:cubicBezTo>
                  <a:pt x="5004318" y="1498600"/>
                  <a:pt x="5061468" y="1460500"/>
                  <a:pt x="5061468" y="1409700"/>
                </a:cubicBezTo>
                <a:cubicBezTo>
                  <a:pt x="5048768" y="1416050"/>
                  <a:pt x="5036068" y="1428750"/>
                  <a:pt x="5029718" y="1435100"/>
                </a:cubicBezTo>
                <a:cubicBezTo>
                  <a:pt x="5017018" y="1447800"/>
                  <a:pt x="4991618" y="1454150"/>
                  <a:pt x="4978918" y="1454150"/>
                </a:cubicBezTo>
                <a:cubicBezTo>
                  <a:pt x="4947168" y="1454150"/>
                  <a:pt x="4928118" y="1358900"/>
                  <a:pt x="4921768" y="1339850"/>
                </a:cubicBezTo>
                <a:cubicBezTo>
                  <a:pt x="4921768" y="1333500"/>
                  <a:pt x="4915418" y="1333500"/>
                  <a:pt x="4909068" y="1327150"/>
                </a:cubicBezTo>
                <a:cubicBezTo>
                  <a:pt x="4909068" y="1320800"/>
                  <a:pt x="4909068" y="1301750"/>
                  <a:pt x="4902718" y="1289050"/>
                </a:cubicBezTo>
                <a:cubicBezTo>
                  <a:pt x="4870968" y="1301750"/>
                  <a:pt x="4864618" y="1333500"/>
                  <a:pt x="4858268" y="1358900"/>
                </a:cubicBezTo>
                <a:cubicBezTo>
                  <a:pt x="4845568" y="1320800"/>
                  <a:pt x="4883668" y="1295400"/>
                  <a:pt x="4883668" y="1250950"/>
                </a:cubicBezTo>
                <a:cubicBezTo>
                  <a:pt x="4858268" y="1276350"/>
                  <a:pt x="4845568" y="1308100"/>
                  <a:pt x="4826518" y="1333500"/>
                </a:cubicBezTo>
                <a:cubicBezTo>
                  <a:pt x="4788418" y="1314450"/>
                  <a:pt x="4756668" y="1289050"/>
                  <a:pt x="4756668" y="1257300"/>
                </a:cubicBezTo>
                <a:cubicBezTo>
                  <a:pt x="4756668" y="1238250"/>
                  <a:pt x="4775718" y="1219200"/>
                  <a:pt x="4775718" y="1200150"/>
                </a:cubicBezTo>
                <a:cubicBezTo>
                  <a:pt x="4775718" y="1187450"/>
                  <a:pt x="4763018" y="1181100"/>
                  <a:pt x="4750318" y="1174750"/>
                </a:cubicBezTo>
                <a:cubicBezTo>
                  <a:pt x="4737618" y="1193800"/>
                  <a:pt x="4737618" y="1212850"/>
                  <a:pt x="4724918" y="1231900"/>
                </a:cubicBezTo>
                <a:cubicBezTo>
                  <a:pt x="4699518" y="1212850"/>
                  <a:pt x="4655068" y="1143000"/>
                  <a:pt x="4642368" y="1117600"/>
                </a:cubicBezTo>
                <a:cubicBezTo>
                  <a:pt x="4661418" y="1111250"/>
                  <a:pt x="4686818" y="1104900"/>
                  <a:pt x="4699518" y="1104900"/>
                </a:cubicBezTo>
                <a:cubicBezTo>
                  <a:pt x="4737618" y="1104900"/>
                  <a:pt x="4724918" y="1136650"/>
                  <a:pt x="4775718" y="1123950"/>
                </a:cubicBezTo>
                <a:cubicBezTo>
                  <a:pt x="4782068" y="1136650"/>
                  <a:pt x="4782068" y="1155700"/>
                  <a:pt x="4782068" y="1174750"/>
                </a:cubicBezTo>
                <a:lnTo>
                  <a:pt x="4794768" y="1187450"/>
                </a:lnTo>
                <a:cubicBezTo>
                  <a:pt x="4813818" y="1155700"/>
                  <a:pt x="4870968" y="1123950"/>
                  <a:pt x="4896368" y="1123950"/>
                </a:cubicBezTo>
                <a:cubicBezTo>
                  <a:pt x="4909068" y="1123950"/>
                  <a:pt x="5074168" y="1270000"/>
                  <a:pt x="5074168" y="1238250"/>
                </a:cubicBezTo>
                <a:cubicBezTo>
                  <a:pt x="5074168" y="1231900"/>
                  <a:pt x="5048768" y="1168400"/>
                  <a:pt x="5048768" y="1149350"/>
                </a:cubicBezTo>
                <a:lnTo>
                  <a:pt x="5048768" y="1111250"/>
                </a:lnTo>
                <a:cubicBezTo>
                  <a:pt x="5067818" y="1054100"/>
                  <a:pt x="5067818" y="958850"/>
                  <a:pt x="5169418" y="958850"/>
                </a:cubicBezTo>
                <a:cubicBezTo>
                  <a:pt x="5188468" y="958850"/>
                  <a:pt x="5175768" y="984250"/>
                  <a:pt x="5201168" y="984250"/>
                </a:cubicBezTo>
                <a:cubicBezTo>
                  <a:pt x="5220218" y="984250"/>
                  <a:pt x="5213868" y="977900"/>
                  <a:pt x="5213868" y="971550"/>
                </a:cubicBezTo>
                <a:cubicBezTo>
                  <a:pt x="5264668" y="1022350"/>
                  <a:pt x="5271018" y="1111250"/>
                  <a:pt x="5296418" y="1168400"/>
                </a:cubicBezTo>
                <a:cubicBezTo>
                  <a:pt x="5277368" y="1174750"/>
                  <a:pt x="5220218" y="1225550"/>
                  <a:pt x="5194818" y="1212850"/>
                </a:cubicBezTo>
                <a:cubicBezTo>
                  <a:pt x="5194818" y="1212850"/>
                  <a:pt x="5188468" y="1206500"/>
                  <a:pt x="5188468" y="1225550"/>
                </a:cubicBezTo>
                <a:cubicBezTo>
                  <a:pt x="5188468" y="1238250"/>
                  <a:pt x="5201168" y="1270000"/>
                  <a:pt x="5201168" y="1295400"/>
                </a:cubicBezTo>
                <a:cubicBezTo>
                  <a:pt x="5201168" y="1295400"/>
                  <a:pt x="5201168" y="1270000"/>
                  <a:pt x="5182118" y="1270000"/>
                </a:cubicBezTo>
                <a:cubicBezTo>
                  <a:pt x="5169418" y="1270000"/>
                  <a:pt x="5163068" y="1276350"/>
                  <a:pt x="5156718" y="1282700"/>
                </a:cubicBezTo>
                <a:cubicBezTo>
                  <a:pt x="5150368" y="1238250"/>
                  <a:pt x="5144018" y="1193800"/>
                  <a:pt x="5144018" y="1143000"/>
                </a:cubicBezTo>
                <a:cubicBezTo>
                  <a:pt x="5131318" y="1143000"/>
                  <a:pt x="5112268" y="1143000"/>
                  <a:pt x="5093218" y="1136650"/>
                </a:cubicBezTo>
                <a:cubicBezTo>
                  <a:pt x="5086868" y="1149350"/>
                  <a:pt x="5086868" y="1155700"/>
                  <a:pt x="5086868" y="1174750"/>
                </a:cubicBezTo>
                <a:cubicBezTo>
                  <a:pt x="5086868" y="1187450"/>
                  <a:pt x="5105918" y="1263650"/>
                  <a:pt x="5105918" y="1276350"/>
                </a:cubicBezTo>
                <a:cubicBezTo>
                  <a:pt x="5105918" y="1295400"/>
                  <a:pt x="5080518" y="1397000"/>
                  <a:pt x="5080518" y="1409700"/>
                </a:cubicBezTo>
                <a:cubicBezTo>
                  <a:pt x="5080518" y="1428750"/>
                  <a:pt x="5080518" y="1422400"/>
                  <a:pt x="5086868" y="1428750"/>
                </a:cubicBezTo>
                <a:cubicBezTo>
                  <a:pt x="5112268" y="1416050"/>
                  <a:pt x="5144018" y="1409700"/>
                  <a:pt x="5156718" y="1409700"/>
                </a:cubicBezTo>
                <a:cubicBezTo>
                  <a:pt x="5175768" y="1409700"/>
                  <a:pt x="5220218" y="1416050"/>
                  <a:pt x="5245618" y="1428750"/>
                </a:cubicBezTo>
                <a:lnTo>
                  <a:pt x="5213868" y="1428750"/>
                </a:lnTo>
                <a:cubicBezTo>
                  <a:pt x="5207518" y="1435100"/>
                  <a:pt x="5207518" y="1428750"/>
                  <a:pt x="5207518" y="1441450"/>
                </a:cubicBezTo>
                <a:cubicBezTo>
                  <a:pt x="5207518" y="1460500"/>
                  <a:pt x="5315468" y="1549400"/>
                  <a:pt x="5334518" y="1549400"/>
                </a:cubicBezTo>
                <a:cubicBezTo>
                  <a:pt x="5347218" y="1549400"/>
                  <a:pt x="5353568" y="1536700"/>
                  <a:pt x="5353568" y="1530350"/>
                </a:cubicBezTo>
                <a:cubicBezTo>
                  <a:pt x="5366268" y="1536700"/>
                  <a:pt x="5385318" y="1555750"/>
                  <a:pt x="5398018" y="1562100"/>
                </a:cubicBezTo>
                <a:lnTo>
                  <a:pt x="5378968" y="1581150"/>
                </a:lnTo>
                <a:cubicBezTo>
                  <a:pt x="5385318" y="1593850"/>
                  <a:pt x="5404368" y="1612900"/>
                  <a:pt x="5417068" y="1612900"/>
                </a:cubicBezTo>
                <a:cubicBezTo>
                  <a:pt x="5436118" y="1612900"/>
                  <a:pt x="5493268" y="1581150"/>
                  <a:pt x="5505968" y="1581150"/>
                </a:cubicBezTo>
                <a:cubicBezTo>
                  <a:pt x="5525018" y="1581150"/>
                  <a:pt x="5556768" y="1593850"/>
                  <a:pt x="5569468" y="1606550"/>
                </a:cubicBezTo>
                <a:cubicBezTo>
                  <a:pt x="5556768" y="1606550"/>
                  <a:pt x="5544068" y="1600200"/>
                  <a:pt x="5531368" y="1600200"/>
                </a:cubicBezTo>
                <a:cubicBezTo>
                  <a:pt x="5525018" y="1606550"/>
                  <a:pt x="5525018" y="1606550"/>
                  <a:pt x="5525018" y="1625600"/>
                </a:cubicBezTo>
                <a:cubicBezTo>
                  <a:pt x="5525018" y="1670050"/>
                  <a:pt x="5613918" y="1651000"/>
                  <a:pt x="5645668" y="1676400"/>
                </a:cubicBezTo>
                <a:cubicBezTo>
                  <a:pt x="5645668" y="1676400"/>
                  <a:pt x="5652018" y="1676400"/>
                  <a:pt x="5652018" y="1663700"/>
                </a:cubicBezTo>
                <a:cubicBezTo>
                  <a:pt x="5652018" y="1644650"/>
                  <a:pt x="5639318" y="1644650"/>
                  <a:pt x="5632968" y="1638300"/>
                </a:cubicBezTo>
                <a:cubicBezTo>
                  <a:pt x="5639318" y="1631950"/>
                  <a:pt x="5652018" y="1631950"/>
                  <a:pt x="5652018" y="1612900"/>
                </a:cubicBezTo>
                <a:cubicBezTo>
                  <a:pt x="5652018" y="1600200"/>
                  <a:pt x="5632968" y="1574800"/>
                  <a:pt x="5620268" y="1555750"/>
                </a:cubicBezTo>
                <a:lnTo>
                  <a:pt x="5601218" y="1555750"/>
                </a:lnTo>
                <a:cubicBezTo>
                  <a:pt x="5594868" y="1562100"/>
                  <a:pt x="5594868" y="1574800"/>
                  <a:pt x="5588518" y="1587500"/>
                </a:cubicBezTo>
                <a:cubicBezTo>
                  <a:pt x="5582168" y="1581150"/>
                  <a:pt x="5588518" y="1574800"/>
                  <a:pt x="5588518" y="1454150"/>
                </a:cubicBezTo>
                <a:cubicBezTo>
                  <a:pt x="5569468" y="1416050"/>
                  <a:pt x="5601218" y="1276350"/>
                  <a:pt x="5512318" y="1276350"/>
                </a:cubicBezTo>
                <a:cubicBezTo>
                  <a:pt x="5474218" y="1276350"/>
                  <a:pt x="5455168" y="1333500"/>
                  <a:pt x="5436118" y="1352550"/>
                </a:cubicBezTo>
                <a:cubicBezTo>
                  <a:pt x="5429768" y="1358900"/>
                  <a:pt x="5410718" y="1365250"/>
                  <a:pt x="5398018" y="1377950"/>
                </a:cubicBezTo>
                <a:lnTo>
                  <a:pt x="5398018" y="1409700"/>
                </a:lnTo>
                <a:cubicBezTo>
                  <a:pt x="5398018" y="1422400"/>
                  <a:pt x="5417068" y="1517650"/>
                  <a:pt x="5429768" y="1587500"/>
                </a:cubicBezTo>
                <a:cubicBezTo>
                  <a:pt x="5404368" y="1562100"/>
                  <a:pt x="5410718" y="1511300"/>
                  <a:pt x="5404368" y="1485900"/>
                </a:cubicBezTo>
                <a:cubicBezTo>
                  <a:pt x="5398018" y="1447800"/>
                  <a:pt x="5359918" y="1377950"/>
                  <a:pt x="5359918" y="1365250"/>
                </a:cubicBezTo>
                <a:cubicBezTo>
                  <a:pt x="5359918" y="1346200"/>
                  <a:pt x="5410718" y="1301750"/>
                  <a:pt x="5429768" y="1270000"/>
                </a:cubicBezTo>
                <a:cubicBezTo>
                  <a:pt x="5436118" y="1276350"/>
                  <a:pt x="5442468" y="1282700"/>
                  <a:pt x="5455168" y="1282700"/>
                </a:cubicBezTo>
                <a:cubicBezTo>
                  <a:pt x="5474218" y="1282700"/>
                  <a:pt x="5563118" y="1231900"/>
                  <a:pt x="5575818" y="1212850"/>
                </a:cubicBezTo>
                <a:lnTo>
                  <a:pt x="5575818" y="1187450"/>
                </a:lnTo>
                <a:cubicBezTo>
                  <a:pt x="5582168" y="1162050"/>
                  <a:pt x="5588518" y="1136650"/>
                  <a:pt x="5607568" y="1117600"/>
                </a:cubicBezTo>
                <a:cubicBezTo>
                  <a:pt x="5594868" y="1174750"/>
                  <a:pt x="5575818" y="1244600"/>
                  <a:pt x="5575818" y="1257300"/>
                </a:cubicBezTo>
                <a:cubicBezTo>
                  <a:pt x="5575818" y="1282700"/>
                  <a:pt x="5569468" y="1295400"/>
                  <a:pt x="5607568" y="1320800"/>
                </a:cubicBezTo>
                <a:lnTo>
                  <a:pt x="5607568" y="1441450"/>
                </a:lnTo>
                <a:cubicBezTo>
                  <a:pt x="5613918" y="1473200"/>
                  <a:pt x="5620268" y="1504950"/>
                  <a:pt x="5632968" y="1536700"/>
                </a:cubicBezTo>
                <a:cubicBezTo>
                  <a:pt x="5652018" y="1593850"/>
                  <a:pt x="5690118" y="1657350"/>
                  <a:pt x="5709168" y="1720850"/>
                </a:cubicBezTo>
                <a:cubicBezTo>
                  <a:pt x="5721868" y="1746250"/>
                  <a:pt x="5715518" y="1797050"/>
                  <a:pt x="5740918" y="1828800"/>
                </a:cubicBezTo>
                <a:cubicBezTo>
                  <a:pt x="5759968" y="1854200"/>
                  <a:pt x="5823468" y="1860550"/>
                  <a:pt x="5836168" y="1860550"/>
                </a:cubicBezTo>
                <a:cubicBezTo>
                  <a:pt x="5855218" y="1860550"/>
                  <a:pt x="5893318" y="1809750"/>
                  <a:pt x="5893318" y="1797050"/>
                </a:cubicBezTo>
                <a:cubicBezTo>
                  <a:pt x="5893318" y="1778000"/>
                  <a:pt x="5925068" y="1771650"/>
                  <a:pt x="5944118" y="1771650"/>
                </a:cubicBezTo>
                <a:cubicBezTo>
                  <a:pt x="5956818" y="1771650"/>
                  <a:pt x="5963168" y="1778000"/>
                  <a:pt x="5969518" y="1784350"/>
                </a:cubicBezTo>
                <a:cubicBezTo>
                  <a:pt x="5963168" y="1822450"/>
                  <a:pt x="5988568" y="1822450"/>
                  <a:pt x="5988568" y="1828800"/>
                </a:cubicBezTo>
                <a:cubicBezTo>
                  <a:pt x="5988568" y="1841500"/>
                  <a:pt x="5969518" y="1860550"/>
                  <a:pt x="5956818" y="1873250"/>
                </a:cubicBezTo>
                <a:lnTo>
                  <a:pt x="5855218" y="1898650"/>
                </a:lnTo>
                <a:cubicBezTo>
                  <a:pt x="5829818" y="1905000"/>
                  <a:pt x="5798068" y="1905000"/>
                  <a:pt x="5766318" y="1898650"/>
                </a:cubicBezTo>
                <a:cubicBezTo>
                  <a:pt x="5753618" y="1911350"/>
                  <a:pt x="5734568" y="1924050"/>
                  <a:pt x="5734568" y="1943100"/>
                </a:cubicBezTo>
                <a:lnTo>
                  <a:pt x="5734568" y="1968500"/>
                </a:lnTo>
                <a:cubicBezTo>
                  <a:pt x="5747268" y="1974850"/>
                  <a:pt x="5906018" y="1974850"/>
                  <a:pt x="5937768" y="1968500"/>
                </a:cubicBezTo>
                <a:cubicBezTo>
                  <a:pt x="5912368" y="2000250"/>
                  <a:pt x="5893318" y="2038350"/>
                  <a:pt x="5880618" y="2070100"/>
                </a:cubicBezTo>
                <a:cubicBezTo>
                  <a:pt x="5912368" y="2076450"/>
                  <a:pt x="5944118" y="2000250"/>
                  <a:pt x="5963168" y="1968500"/>
                </a:cubicBezTo>
                <a:cubicBezTo>
                  <a:pt x="6013968" y="1968500"/>
                  <a:pt x="6071118" y="1974850"/>
                  <a:pt x="6121918" y="1974850"/>
                </a:cubicBezTo>
                <a:cubicBezTo>
                  <a:pt x="6140968" y="1974850"/>
                  <a:pt x="6166368" y="1987550"/>
                  <a:pt x="6185418" y="1993900"/>
                </a:cubicBezTo>
                <a:cubicBezTo>
                  <a:pt x="6191768" y="2006600"/>
                  <a:pt x="6229868" y="2051050"/>
                  <a:pt x="6248918" y="2063750"/>
                </a:cubicBezTo>
                <a:cubicBezTo>
                  <a:pt x="6248918" y="2063750"/>
                  <a:pt x="6255268" y="2063750"/>
                  <a:pt x="6255268" y="2051050"/>
                </a:cubicBezTo>
                <a:cubicBezTo>
                  <a:pt x="6255268" y="2032000"/>
                  <a:pt x="6236218" y="1981200"/>
                  <a:pt x="6236218" y="1968500"/>
                </a:cubicBezTo>
                <a:cubicBezTo>
                  <a:pt x="6236218" y="1949450"/>
                  <a:pt x="6242568" y="1924050"/>
                  <a:pt x="6242568" y="1898650"/>
                </a:cubicBezTo>
                <a:lnTo>
                  <a:pt x="6242568" y="1866900"/>
                </a:lnTo>
                <a:cubicBezTo>
                  <a:pt x="6267968" y="1841500"/>
                  <a:pt x="6287018" y="1809750"/>
                  <a:pt x="6312418" y="1784350"/>
                </a:cubicBezTo>
                <a:cubicBezTo>
                  <a:pt x="6318768" y="1784350"/>
                  <a:pt x="6331468" y="1790700"/>
                  <a:pt x="6337818" y="1784350"/>
                </a:cubicBezTo>
                <a:cubicBezTo>
                  <a:pt x="6356868" y="1771650"/>
                  <a:pt x="6375918" y="1752600"/>
                  <a:pt x="6388618" y="1733550"/>
                </a:cubicBezTo>
                <a:lnTo>
                  <a:pt x="6509269" y="1733550"/>
                </a:lnTo>
                <a:cubicBezTo>
                  <a:pt x="6553719" y="1752600"/>
                  <a:pt x="6591819" y="1778000"/>
                  <a:pt x="6623569" y="1803400"/>
                </a:cubicBezTo>
                <a:lnTo>
                  <a:pt x="6591819" y="1803400"/>
                </a:lnTo>
                <a:cubicBezTo>
                  <a:pt x="6553719" y="1765300"/>
                  <a:pt x="6439418" y="1746250"/>
                  <a:pt x="6394968" y="1746250"/>
                </a:cubicBezTo>
                <a:cubicBezTo>
                  <a:pt x="6388618" y="1746250"/>
                  <a:pt x="6267968" y="1847850"/>
                  <a:pt x="6255268" y="1892300"/>
                </a:cubicBezTo>
                <a:cubicBezTo>
                  <a:pt x="6248918" y="1898650"/>
                  <a:pt x="6248918" y="1917700"/>
                  <a:pt x="6248918" y="1930400"/>
                </a:cubicBezTo>
                <a:cubicBezTo>
                  <a:pt x="6248918" y="1949450"/>
                  <a:pt x="6255268" y="1949450"/>
                  <a:pt x="6261618" y="1955800"/>
                </a:cubicBezTo>
                <a:cubicBezTo>
                  <a:pt x="6274318" y="1930400"/>
                  <a:pt x="6280668" y="1905000"/>
                  <a:pt x="6287018" y="1879600"/>
                </a:cubicBezTo>
                <a:cubicBezTo>
                  <a:pt x="6331468" y="1854200"/>
                  <a:pt x="6363218" y="1828800"/>
                  <a:pt x="6414018" y="1828800"/>
                </a:cubicBezTo>
                <a:cubicBezTo>
                  <a:pt x="6528319" y="1828800"/>
                  <a:pt x="6572769" y="1943100"/>
                  <a:pt x="6642619" y="1943100"/>
                </a:cubicBezTo>
                <a:cubicBezTo>
                  <a:pt x="6661669" y="1943100"/>
                  <a:pt x="6680719" y="1943100"/>
                  <a:pt x="6680719" y="1924050"/>
                </a:cubicBezTo>
                <a:cubicBezTo>
                  <a:pt x="6680719" y="1841500"/>
                  <a:pt x="6585469" y="1866900"/>
                  <a:pt x="6553719" y="1828800"/>
                </a:cubicBezTo>
                <a:cubicBezTo>
                  <a:pt x="6598169" y="1841500"/>
                  <a:pt x="6642619" y="1854200"/>
                  <a:pt x="6693419" y="1873250"/>
                </a:cubicBezTo>
                <a:cubicBezTo>
                  <a:pt x="6699769" y="1758950"/>
                  <a:pt x="6725169" y="1644650"/>
                  <a:pt x="6737869" y="1530350"/>
                </a:cubicBezTo>
                <a:cubicBezTo>
                  <a:pt x="6731519" y="1447800"/>
                  <a:pt x="6864869" y="1409700"/>
                  <a:pt x="6928369" y="1409700"/>
                </a:cubicBezTo>
                <a:cubicBezTo>
                  <a:pt x="6953769" y="1409700"/>
                  <a:pt x="6979169" y="1422400"/>
                  <a:pt x="6979169" y="1454150"/>
                </a:cubicBezTo>
                <a:cubicBezTo>
                  <a:pt x="6979169" y="1473200"/>
                  <a:pt x="6953769" y="1536700"/>
                  <a:pt x="6953769" y="1549400"/>
                </a:cubicBezTo>
                <a:cubicBezTo>
                  <a:pt x="6953769" y="1568450"/>
                  <a:pt x="6966469" y="1644650"/>
                  <a:pt x="6972819" y="1689100"/>
                </a:cubicBezTo>
                <a:lnTo>
                  <a:pt x="6966469" y="1758950"/>
                </a:lnTo>
                <a:cubicBezTo>
                  <a:pt x="6966469" y="1733550"/>
                  <a:pt x="6966469" y="1701800"/>
                  <a:pt x="6960119" y="1670050"/>
                </a:cubicBezTo>
                <a:cubicBezTo>
                  <a:pt x="6960119" y="1657350"/>
                  <a:pt x="6947419" y="1638300"/>
                  <a:pt x="6947419" y="1625600"/>
                </a:cubicBezTo>
                <a:lnTo>
                  <a:pt x="6947419" y="1511300"/>
                </a:lnTo>
                <a:cubicBezTo>
                  <a:pt x="6953769" y="1492250"/>
                  <a:pt x="6960119" y="1466850"/>
                  <a:pt x="6960119" y="1447800"/>
                </a:cubicBezTo>
                <a:cubicBezTo>
                  <a:pt x="6960119" y="1435100"/>
                  <a:pt x="6941069" y="1422400"/>
                  <a:pt x="6928369" y="1422400"/>
                </a:cubicBezTo>
                <a:cubicBezTo>
                  <a:pt x="6909319" y="1422400"/>
                  <a:pt x="6909319" y="1428750"/>
                  <a:pt x="6909319" y="1441450"/>
                </a:cubicBezTo>
                <a:cubicBezTo>
                  <a:pt x="6909319" y="1460500"/>
                  <a:pt x="6922019" y="1460500"/>
                  <a:pt x="6928369" y="1460500"/>
                </a:cubicBezTo>
                <a:cubicBezTo>
                  <a:pt x="6852169" y="1517650"/>
                  <a:pt x="6744219" y="1485900"/>
                  <a:pt x="6744219" y="1587500"/>
                </a:cubicBezTo>
                <a:lnTo>
                  <a:pt x="6744219" y="1631950"/>
                </a:lnTo>
                <a:cubicBezTo>
                  <a:pt x="6744219" y="1631950"/>
                  <a:pt x="6737869" y="1638300"/>
                  <a:pt x="6756919" y="1638300"/>
                </a:cubicBezTo>
                <a:cubicBezTo>
                  <a:pt x="6769619" y="1638300"/>
                  <a:pt x="6775969" y="1625600"/>
                  <a:pt x="6782319" y="1625600"/>
                </a:cubicBezTo>
                <a:cubicBezTo>
                  <a:pt x="6782319" y="1625600"/>
                  <a:pt x="6788669" y="1619250"/>
                  <a:pt x="6788669" y="1638300"/>
                </a:cubicBezTo>
                <a:cubicBezTo>
                  <a:pt x="6788669" y="1651000"/>
                  <a:pt x="6782319" y="1682750"/>
                  <a:pt x="6763269" y="1708150"/>
                </a:cubicBezTo>
                <a:cubicBezTo>
                  <a:pt x="6750569" y="1727200"/>
                  <a:pt x="6718819" y="1739900"/>
                  <a:pt x="6712469" y="1765300"/>
                </a:cubicBezTo>
                <a:cubicBezTo>
                  <a:pt x="6706119" y="1784350"/>
                  <a:pt x="6712469" y="1822450"/>
                  <a:pt x="6712469" y="1841500"/>
                </a:cubicBezTo>
                <a:lnTo>
                  <a:pt x="6712469" y="1962150"/>
                </a:lnTo>
                <a:cubicBezTo>
                  <a:pt x="6674369" y="1993900"/>
                  <a:pt x="6591819" y="2044700"/>
                  <a:pt x="6610869" y="2089150"/>
                </a:cubicBezTo>
                <a:cubicBezTo>
                  <a:pt x="6579119" y="2070100"/>
                  <a:pt x="6585469" y="2032000"/>
                  <a:pt x="6579119" y="2019300"/>
                </a:cubicBezTo>
                <a:cubicBezTo>
                  <a:pt x="6534669" y="1905000"/>
                  <a:pt x="6477519" y="1860550"/>
                  <a:pt x="6388618" y="1860550"/>
                </a:cubicBezTo>
                <a:cubicBezTo>
                  <a:pt x="6356868" y="1860550"/>
                  <a:pt x="6318768" y="1860550"/>
                  <a:pt x="6299718" y="1892300"/>
                </a:cubicBezTo>
                <a:lnTo>
                  <a:pt x="6299718" y="1911350"/>
                </a:lnTo>
                <a:cubicBezTo>
                  <a:pt x="6312418" y="1917700"/>
                  <a:pt x="6331468" y="1917700"/>
                  <a:pt x="6356868" y="1917700"/>
                </a:cubicBezTo>
                <a:cubicBezTo>
                  <a:pt x="6356868" y="1924050"/>
                  <a:pt x="6363218" y="1924050"/>
                  <a:pt x="6363218" y="1943100"/>
                </a:cubicBezTo>
                <a:cubicBezTo>
                  <a:pt x="6363218" y="1987550"/>
                  <a:pt x="6280668" y="1924050"/>
                  <a:pt x="6280668" y="2019300"/>
                </a:cubicBezTo>
                <a:cubicBezTo>
                  <a:pt x="6280668" y="2070100"/>
                  <a:pt x="6312418" y="2184400"/>
                  <a:pt x="6401318" y="2184400"/>
                </a:cubicBezTo>
                <a:cubicBezTo>
                  <a:pt x="6414018" y="2184400"/>
                  <a:pt x="6483869" y="2165350"/>
                  <a:pt x="6541019" y="2152650"/>
                </a:cubicBezTo>
                <a:lnTo>
                  <a:pt x="6541019" y="2184400"/>
                </a:lnTo>
                <a:cubicBezTo>
                  <a:pt x="6560069" y="2178050"/>
                  <a:pt x="6566419" y="2171700"/>
                  <a:pt x="6572769" y="2165350"/>
                </a:cubicBezTo>
                <a:cubicBezTo>
                  <a:pt x="6553719" y="2235200"/>
                  <a:pt x="6534669" y="2222500"/>
                  <a:pt x="6515619" y="2228850"/>
                </a:cubicBezTo>
                <a:cubicBezTo>
                  <a:pt x="6521969" y="2222500"/>
                  <a:pt x="6528319" y="2209800"/>
                  <a:pt x="6534669" y="2197100"/>
                </a:cubicBezTo>
                <a:cubicBezTo>
                  <a:pt x="6534669" y="2197100"/>
                  <a:pt x="6534669" y="2190750"/>
                  <a:pt x="6521969" y="2190750"/>
                </a:cubicBezTo>
                <a:cubicBezTo>
                  <a:pt x="6502919" y="2190750"/>
                  <a:pt x="6490219" y="2209800"/>
                  <a:pt x="6471169" y="2222500"/>
                </a:cubicBezTo>
                <a:cubicBezTo>
                  <a:pt x="6496569" y="2260600"/>
                  <a:pt x="6534669" y="2305050"/>
                  <a:pt x="6572769" y="2349500"/>
                </a:cubicBezTo>
                <a:cubicBezTo>
                  <a:pt x="6617219" y="2317750"/>
                  <a:pt x="6661669" y="2254250"/>
                  <a:pt x="6648969" y="2209800"/>
                </a:cubicBezTo>
                <a:cubicBezTo>
                  <a:pt x="6661669" y="2209800"/>
                  <a:pt x="6718819" y="2184400"/>
                  <a:pt x="6693419" y="2159000"/>
                </a:cubicBezTo>
                <a:cubicBezTo>
                  <a:pt x="6750569" y="2146300"/>
                  <a:pt x="6795019" y="2114550"/>
                  <a:pt x="6795019" y="2063750"/>
                </a:cubicBezTo>
                <a:cubicBezTo>
                  <a:pt x="6795019" y="2038350"/>
                  <a:pt x="6788669" y="2025650"/>
                  <a:pt x="6750569" y="2000250"/>
                </a:cubicBezTo>
                <a:cubicBezTo>
                  <a:pt x="6763269" y="2000250"/>
                  <a:pt x="6775969" y="2012950"/>
                  <a:pt x="6788669" y="2012950"/>
                </a:cubicBezTo>
                <a:cubicBezTo>
                  <a:pt x="6795019" y="2006600"/>
                  <a:pt x="6795019" y="2000250"/>
                  <a:pt x="6801369" y="1993900"/>
                </a:cubicBezTo>
                <a:cubicBezTo>
                  <a:pt x="6769619" y="1962150"/>
                  <a:pt x="6750569" y="1974850"/>
                  <a:pt x="6750569" y="1936750"/>
                </a:cubicBezTo>
                <a:cubicBezTo>
                  <a:pt x="6750569" y="1917700"/>
                  <a:pt x="6756919" y="1917700"/>
                  <a:pt x="6756919" y="1911350"/>
                </a:cubicBezTo>
                <a:lnTo>
                  <a:pt x="6775969" y="1911350"/>
                </a:lnTo>
                <a:cubicBezTo>
                  <a:pt x="6820419" y="1930400"/>
                  <a:pt x="6883919" y="1949450"/>
                  <a:pt x="6896619" y="1949450"/>
                </a:cubicBezTo>
                <a:cubicBezTo>
                  <a:pt x="6947419" y="1949450"/>
                  <a:pt x="6941069" y="1828800"/>
                  <a:pt x="6953769" y="1803400"/>
                </a:cubicBezTo>
                <a:cubicBezTo>
                  <a:pt x="6953769" y="1803400"/>
                  <a:pt x="6960119" y="1803400"/>
                  <a:pt x="6972819" y="1797050"/>
                </a:cubicBezTo>
                <a:lnTo>
                  <a:pt x="6972819" y="1828800"/>
                </a:lnTo>
                <a:cubicBezTo>
                  <a:pt x="6947419" y="1892300"/>
                  <a:pt x="6934719" y="1949450"/>
                  <a:pt x="6922019" y="2006600"/>
                </a:cubicBezTo>
                <a:cubicBezTo>
                  <a:pt x="6928369" y="2012950"/>
                  <a:pt x="6928369" y="2019300"/>
                  <a:pt x="6941069" y="2019300"/>
                </a:cubicBezTo>
                <a:cubicBezTo>
                  <a:pt x="6979169" y="2019300"/>
                  <a:pt x="6966469" y="1968500"/>
                  <a:pt x="6985519" y="1943100"/>
                </a:cubicBezTo>
                <a:cubicBezTo>
                  <a:pt x="6985519" y="1949450"/>
                  <a:pt x="6966469" y="2000250"/>
                  <a:pt x="7004569" y="2000250"/>
                </a:cubicBezTo>
                <a:cubicBezTo>
                  <a:pt x="6947419" y="2044700"/>
                  <a:pt x="6877569" y="2057400"/>
                  <a:pt x="6877569" y="2133600"/>
                </a:cubicBezTo>
                <a:cubicBezTo>
                  <a:pt x="6877569" y="2146300"/>
                  <a:pt x="6877569" y="2197100"/>
                  <a:pt x="6915669" y="2216150"/>
                </a:cubicBezTo>
                <a:cubicBezTo>
                  <a:pt x="6902969" y="2184400"/>
                  <a:pt x="6922019" y="2120900"/>
                  <a:pt x="6972819" y="2120900"/>
                </a:cubicBezTo>
                <a:cubicBezTo>
                  <a:pt x="6966469" y="2133600"/>
                  <a:pt x="6960119" y="2146300"/>
                  <a:pt x="6947419" y="2159000"/>
                </a:cubicBezTo>
                <a:cubicBezTo>
                  <a:pt x="6966469" y="2165350"/>
                  <a:pt x="6991869" y="2178050"/>
                  <a:pt x="7010919" y="2190750"/>
                </a:cubicBezTo>
                <a:cubicBezTo>
                  <a:pt x="6985519" y="2190750"/>
                  <a:pt x="6972819" y="2216150"/>
                  <a:pt x="6947419" y="2209800"/>
                </a:cubicBezTo>
                <a:cubicBezTo>
                  <a:pt x="6947419" y="2203450"/>
                  <a:pt x="6960119" y="2197100"/>
                  <a:pt x="6972819" y="2178050"/>
                </a:cubicBezTo>
                <a:lnTo>
                  <a:pt x="6928369" y="2178050"/>
                </a:lnTo>
                <a:cubicBezTo>
                  <a:pt x="6922019" y="2222500"/>
                  <a:pt x="6909319" y="2305050"/>
                  <a:pt x="6909319" y="2324100"/>
                </a:cubicBezTo>
                <a:cubicBezTo>
                  <a:pt x="6909319" y="2432050"/>
                  <a:pt x="7049019" y="2432050"/>
                  <a:pt x="7099819" y="2419350"/>
                </a:cubicBezTo>
                <a:cubicBezTo>
                  <a:pt x="7087119" y="2419350"/>
                  <a:pt x="7068069" y="2432050"/>
                  <a:pt x="7061719" y="2432050"/>
                </a:cubicBezTo>
                <a:cubicBezTo>
                  <a:pt x="7042669" y="2438400"/>
                  <a:pt x="6979169" y="2451100"/>
                  <a:pt x="6979169" y="2489200"/>
                </a:cubicBezTo>
                <a:cubicBezTo>
                  <a:pt x="6979169" y="2520950"/>
                  <a:pt x="7023619" y="2514600"/>
                  <a:pt x="7042669" y="2508250"/>
                </a:cubicBezTo>
                <a:cubicBezTo>
                  <a:pt x="7029969" y="2527300"/>
                  <a:pt x="7036319" y="2578100"/>
                  <a:pt x="7010919" y="2584450"/>
                </a:cubicBezTo>
                <a:cubicBezTo>
                  <a:pt x="6998219" y="2565400"/>
                  <a:pt x="6985519" y="2508250"/>
                  <a:pt x="6966469" y="2508250"/>
                </a:cubicBezTo>
                <a:cubicBezTo>
                  <a:pt x="6953769" y="2508250"/>
                  <a:pt x="6934719" y="2520950"/>
                  <a:pt x="6915669" y="2540000"/>
                </a:cubicBezTo>
                <a:cubicBezTo>
                  <a:pt x="6922019" y="2546350"/>
                  <a:pt x="6966469" y="2578100"/>
                  <a:pt x="6966469" y="2603500"/>
                </a:cubicBezTo>
                <a:cubicBezTo>
                  <a:pt x="6934719" y="2571750"/>
                  <a:pt x="6858519" y="2495550"/>
                  <a:pt x="6845819" y="2495550"/>
                </a:cubicBezTo>
                <a:cubicBezTo>
                  <a:pt x="6826769" y="2495550"/>
                  <a:pt x="6788669" y="2508250"/>
                  <a:pt x="6769619" y="2508250"/>
                </a:cubicBezTo>
                <a:cubicBezTo>
                  <a:pt x="6756919" y="2508250"/>
                  <a:pt x="6718819" y="2470150"/>
                  <a:pt x="6699769" y="2470150"/>
                </a:cubicBezTo>
                <a:cubicBezTo>
                  <a:pt x="6687069" y="2470150"/>
                  <a:pt x="6642619" y="2508250"/>
                  <a:pt x="6623569" y="2540000"/>
                </a:cubicBezTo>
                <a:cubicBezTo>
                  <a:pt x="6604519" y="2559050"/>
                  <a:pt x="6604519" y="2609850"/>
                  <a:pt x="6604519" y="2622550"/>
                </a:cubicBezTo>
                <a:cubicBezTo>
                  <a:pt x="6604519" y="2641600"/>
                  <a:pt x="6629919" y="2647950"/>
                  <a:pt x="6648969" y="2660650"/>
                </a:cubicBezTo>
                <a:cubicBezTo>
                  <a:pt x="6680719" y="2616200"/>
                  <a:pt x="6712469" y="2565400"/>
                  <a:pt x="6744219" y="2520950"/>
                </a:cubicBezTo>
                <a:lnTo>
                  <a:pt x="6744219" y="2559050"/>
                </a:lnTo>
                <a:cubicBezTo>
                  <a:pt x="6706119" y="2609850"/>
                  <a:pt x="6687069" y="2673350"/>
                  <a:pt x="6680719" y="2730500"/>
                </a:cubicBezTo>
                <a:lnTo>
                  <a:pt x="6693419" y="2743200"/>
                </a:lnTo>
                <a:cubicBezTo>
                  <a:pt x="6718819" y="2717800"/>
                  <a:pt x="6731519" y="2686050"/>
                  <a:pt x="6744219" y="2667000"/>
                </a:cubicBezTo>
                <a:lnTo>
                  <a:pt x="6744219" y="2679700"/>
                </a:lnTo>
                <a:cubicBezTo>
                  <a:pt x="6744219" y="2698750"/>
                  <a:pt x="6737869" y="2705100"/>
                  <a:pt x="6731519" y="2717800"/>
                </a:cubicBezTo>
                <a:cubicBezTo>
                  <a:pt x="6706119" y="2743200"/>
                  <a:pt x="6668019" y="2781300"/>
                  <a:pt x="6642619" y="2819400"/>
                </a:cubicBezTo>
                <a:lnTo>
                  <a:pt x="6655319" y="2832100"/>
                </a:lnTo>
                <a:cubicBezTo>
                  <a:pt x="6725169" y="2781300"/>
                  <a:pt x="6795019" y="2692400"/>
                  <a:pt x="6864869" y="2692400"/>
                </a:cubicBezTo>
                <a:cubicBezTo>
                  <a:pt x="6909319" y="2692400"/>
                  <a:pt x="6960119" y="2686050"/>
                  <a:pt x="7004569" y="2673350"/>
                </a:cubicBezTo>
                <a:cubicBezTo>
                  <a:pt x="7055369" y="2654300"/>
                  <a:pt x="7144269" y="2609850"/>
                  <a:pt x="7163319" y="2609850"/>
                </a:cubicBezTo>
                <a:lnTo>
                  <a:pt x="7188719" y="2609850"/>
                </a:lnTo>
                <a:cubicBezTo>
                  <a:pt x="7169669" y="2635250"/>
                  <a:pt x="7137919" y="2667000"/>
                  <a:pt x="7106169" y="2679700"/>
                </a:cubicBezTo>
                <a:cubicBezTo>
                  <a:pt x="7074419" y="2692400"/>
                  <a:pt x="7036319" y="2679700"/>
                  <a:pt x="7010919" y="2686050"/>
                </a:cubicBezTo>
                <a:cubicBezTo>
                  <a:pt x="6934719" y="2705100"/>
                  <a:pt x="6864869" y="2743200"/>
                  <a:pt x="6801369" y="2774950"/>
                </a:cubicBezTo>
                <a:cubicBezTo>
                  <a:pt x="6756919" y="2800350"/>
                  <a:pt x="6623569" y="2882900"/>
                  <a:pt x="6642619" y="2952750"/>
                </a:cubicBezTo>
                <a:lnTo>
                  <a:pt x="6039368" y="2952750"/>
                </a:lnTo>
                <a:cubicBezTo>
                  <a:pt x="6039368" y="2946400"/>
                  <a:pt x="6033018" y="2946400"/>
                  <a:pt x="6033018" y="2933700"/>
                </a:cubicBezTo>
                <a:cubicBezTo>
                  <a:pt x="6033018" y="2914650"/>
                  <a:pt x="6045718" y="2914650"/>
                  <a:pt x="6052068" y="2901950"/>
                </a:cubicBezTo>
                <a:lnTo>
                  <a:pt x="6052068" y="2882900"/>
                </a:lnTo>
                <a:cubicBezTo>
                  <a:pt x="5994918" y="2882900"/>
                  <a:pt x="5944118" y="2851150"/>
                  <a:pt x="5912368" y="2851150"/>
                </a:cubicBezTo>
                <a:cubicBezTo>
                  <a:pt x="5899668" y="2851150"/>
                  <a:pt x="5823468" y="2908300"/>
                  <a:pt x="5779018" y="2927350"/>
                </a:cubicBezTo>
                <a:cubicBezTo>
                  <a:pt x="5772668" y="2927350"/>
                  <a:pt x="5740918" y="2933700"/>
                  <a:pt x="5766318" y="2952750"/>
                </a:cubicBezTo>
                <a:cubicBezTo>
                  <a:pt x="5747268" y="2952750"/>
                  <a:pt x="5728218" y="2927350"/>
                  <a:pt x="5709168" y="2927350"/>
                </a:cubicBezTo>
                <a:cubicBezTo>
                  <a:pt x="5696468" y="2927350"/>
                  <a:pt x="5658368" y="2952750"/>
                  <a:pt x="5645668" y="2952750"/>
                </a:cubicBezTo>
                <a:cubicBezTo>
                  <a:pt x="5626618" y="2952750"/>
                  <a:pt x="5620268" y="2927350"/>
                  <a:pt x="5607568" y="2927350"/>
                </a:cubicBezTo>
                <a:cubicBezTo>
                  <a:pt x="5588518" y="2927350"/>
                  <a:pt x="5569468" y="2940050"/>
                  <a:pt x="5556768" y="2952750"/>
                </a:cubicBezTo>
                <a:lnTo>
                  <a:pt x="5328168" y="2952750"/>
                </a:lnTo>
                <a:cubicBezTo>
                  <a:pt x="5258318" y="2889250"/>
                  <a:pt x="5207518" y="2870200"/>
                  <a:pt x="5150368" y="2870200"/>
                </a:cubicBezTo>
                <a:cubicBezTo>
                  <a:pt x="5099568" y="2870200"/>
                  <a:pt x="5086868" y="2889250"/>
                  <a:pt x="5042418" y="2952750"/>
                </a:cubicBezTo>
                <a:lnTo>
                  <a:pt x="4826518" y="2952750"/>
                </a:lnTo>
                <a:cubicBezTo>
                  <a:pt x="4788418" y="2927350"/>
                  <a:pt x="4724918" y="2901950"/>
                  <a:pt x="4712218" y="2901950"/>
                </a:cubicBezTo>
                <a:cubicBezTo>
                  <a:pt x="4693168" y="2901950"/>
                  <a:pt x="4686818" y="2914650"/>
                  <a:pt x="4674118" y="2927350"/>
                </a:cubicBezTo>
                <a:cubicBezTo>
                  <a:pt x="4667768" y="2927350"/>
                  <a:pt x="4667768" y="2914650"/>
                  <a:pt x="4661418" y="2908300"/>
                </a:cubicBezTo>
                <a:lnTo>
                  <a:pt x="4623318" y="2908300"/>
                </a:lnTo>
                <a:cubicBezTo>
                  <a:pt x="4616968" y="2914650"/>
                  <a:pt x="4616968" y="2927350"/>
                  <a:pt x="4623318" y="2940050"/>
                </a:cubicBezTo>
                <a:cubicBezTo>
                  <a:pt x="4610618" y="2933700"/>
                  <a:pt x="4604268" y="2914650"/>
                  <a:pt x="4591568" y="2914650"/>
                </a:cubicBezTo>
                <a:cubicBezTo>
                  <a:pt x="4572518" y="2914650"/>
                  <a:pt x="4566168" y="2933700"/>
                  <a:pt x="4547118" y="2952750"/>
                </a:cubicBezTo>
                <a:lnTo>
                  <a:pt x="4362968" y="2952750"/>
                </a:lnTo>
                <a:cubicBezTo>
                  <a:pt x="4362968" y="2946400"/>
                  <a:pt x="4356618" y="2940050"/>
                  <a:pt x="4343918" y="2940050"/>
                </a:cubicBezTo>
                <a:cubicBezTo>
                  <a:pt x="4324868" y="2940050"/>
                  <a:pt x="4331218" y="2952750"/>
                  <a:pt x="4312168" y="2952750"/>
                </a:cubicBezTo>
                <a:lnTo>
                  <a:pt x="3569218" y="2952750"/>
                </a:lnTo>
                <a:cubicBezTo>
                  <a:pt x="3569218" y="2946400"/>
                  <a:pt x="3575568" y="2940050"/>
                  <a:pt x="3556518" y="2940050"/>
                </a:cubicBezTo>
                <a:cubicBezTo>
                  <a:pt x="3543818" y="2940050"/>
                  <a:pt x="3562868" y="2952750"/>
                  <a:pt x="3543818" y="2952750"/>
                </a:cubicBezTo>
                <a:lnTo>
                  <a:pt x="3245368" y="2952750"/>
                </a:lnTo>
                <a:cubicBezTo>
                  <a:pt x="3251718" y="2857500"/>
                  <a:pt x="3251718" y="2940050"/>
                  <a:pt x="3289818" y="2863850"/>
                </a:cubicBezTo>
                <a:cubicBezTo>
                  <a:pt x="3289818" y="2863850"/>
                  <a:pt x="3289818" y="2857500"/>
                  <a:pt x="3277118" y="2857500"/>
                </a:cubicBezTo>
                <a:cubicBezTo>
                  <a:pt x="3239018" y="2857500"/>
                  <a:pt x="3219968" y="2901950"/>
                  <a:pt x="3219968" y="2952750"/>
                </a:cubicBezTo>
                <a:lnTo>
                  <a:pt x="3073919" y="2952750"/>
                </a:lnTo>
                <a:cubicBezTo>
                  <a:pt x="3067569" y="2946400"/>
                  <a:pt x="3061219" y="2940050"/>
                  <a:pt x="3042169" y="2940050"/>
                </a:cubicBezTo>
                <a:cubicBezTo>
                  <a:pt x="3029469" y="2940050"/>
                  <a:pt x="3035819" y="2946400"/>
                  <a:pt x="3029469" y="2952750"/>
                </a:cubicBezTo>
                <a:lnTo>
                  <a:pt x="2807219" y="2952750"/>
                </a:lnTo>
                <a:cubicBezTo>
                  <a:pt x="2800869" y="2933700"/>
                  <a:pt x="2794519" y="2882900"/>
                  <a:pt x="2756419" y="2876550"/>
                </a:cubicBezTo>
                <a:cubicBezTo>
                  <a:pt x="2750069" y="2882900"/>
                  <a:pt x="2743719" y="2895600"/>
                  <a:pt x="2731019" y="2908300"/>
                </a:cubicBezTo>
                <a:cubicBezTo>
                  <a:pt x="2724669" y="2901950"/>
                  <a:pt x="2711969" y="2895600"/>
                  <a:pt x="2692919" y="2901950"/>
                </a:cubicBezTo>
                <a:cubicBezTo>
                  <a:pt x="2705619" y="2921000"/>
                  <a:pt x="2724669" y="2933700"/>
                  <a:pt x="2743719" y="2952750"/>
                </a:cubicBezTo>
                <a:lnTo>
                  <a:pt x="375168" y="2952750"/>
                </a:lnTo>
                <a:cubicBezTo>
                  <a:pt x="400568" y="2857500"/>
                  <a:pt x="324368" y="2730500"/>
                  <a:pt x="292618" y="2641600"/>
                </a:cubicBezTo>
                <a:cubicBezTo>
                  <a:pt x="298968" y="2635250"/>
                  <a:pt x="298968" y="2647950"/>
                  <a:pt x="318018" y="2654300"/>
                </a:cubicBezTo>
                <a:cubicBezTo>
                  <a:pt x="318018" y="2616200"/>
                  <a:pt x="311668" y="2603500"/>
                  <a:pt x="311668" y="2584450"/>
                </a:cubicBezTo>
                <a:lnTo>
                  <a:pt x="279918" y="2584450"/>
                </a:lnTo>
                <a:cubicBezTo>
                  <a:pt x="279918" y="2578100"/>
                  <a:pt x="286268" y="2571750"/>
                  <a:pt x="286268" y="2552700"/>
                </a:cubicBezTo>
                <a:cubicBezTo>
                  <a:pt x="286268" y="2508250"/>
                  <a:pt x="216418" y="2501900"/>
                  <a:pt x="203718" y="2482850"/>
                </a:cubicBezTo>
                <a:cubicBezTo>
                  <a:pt x="184668" y="2451100"/>
                  <a:pt x="171968" y="2413000"/>
                  <a:pt x="165618" y="2381250"/>
                </a:cubicBezTo>
                <a:cubicBezTo>
                  <a:pt x="146568" y="2317750"/>
                  <a:pt x="140218" y="2241550"/>
                  <a:pt x="114818" y="2184400"/>
                </a:cubicBezTo>
                <a:cubicBezTo>
                  <a:pt x="102118" y="2152650"/>
                  <a:pt x="51318" y="2070100"/>
                  <a:pt x="51318" y="2032000"/>
                </a:cubicBezTo>
                <a:cubicBezTo>
                  <a:pt x="51318" y="2012950"/>
                  <a:pt x="64018" y="1993900"/>
                  <a:pt x="76718" y="1974850"/>
                </a:cubicBezTo>
                <a:cubicBezTo>
                  <a:pt x="70368" y="1962150"/>
                  <a:pt x="57668" y="1962150"/>
                  <a:pt x="44968" y="1962150"/>
                </a:cubicBezTo>
                <a:cubicBezTo>
                  <a:pt x="57668" y="1930400"/>
                  <a:pt x="108468" y="1873250"/>
                  <a:pt x="108468" y="1847850"/>
                </a:cubicBezTo>
                <a:cubicBezTo>
                  <a:pt x="108468" y="1835150"/>
                  <a:pt x="70368" y="1803400"/>
                  <a:pt x="64018" y="1784350"/>
                </a:cubicBezTo>
                <a:cubicBezTo>
                  <a:pt x="114818" y="1797050"/>
                  <a:pt x="133868" y="1873250"/>
                  <a:pt x="133868" y="1892300"/>
                </a:cubicBezTo>
                <a:cubicBezTo>
                  <a:pt x="133868" y="1917700"/>
                  <a:pt x="114818" y="1924050"/>
                  <a:pt x="102118" y="1955800"/>
                </a:cubicBezTo>
                <a:cubicBezTo>
                  <a:pt x="108468" y="1962150"/>
                  <a:pt x="102118" y="1968500"/>
                  <a:pt x="114818" y="1968500"/>
                </a:cubicBezTo>
                <a:cubicBezTo>
                  <a:pt x="133868" y="1968500"/>
                  <a:pt x="140218" y="1962150"/>
                  <a:pt x="146568" y="1955800"/>
                </a:cubicBezTo>
                <a:cubicBezTo>
                  <a:pt x="171968" y="1930400"/>
                  <a:pt x="229118" y="1879600"/>
                  <a:pt x="229118" y="1866900"/>
                </a:cubicBezTo>
                <a:cubicBezTo>
                  <a:pt x="229118" y="1847850"/>
                  <a:pt x="216418" y="1803400"/>
                  <a:pt x="216418" y="1790700"/>
                </a:cubicBezTo>
                <a:cubicBezTo>
                  <a:pt x="216418" y="1771650"/>
                  <a:pt x="235468" y="1758950"/>
                  <a:pt x="241818" y="1746250"/>
                </a:cubicBezTo>
                <a:cubicBezTo>
                  <a:pt x="241818" y="1778000"/>
                  <a:pt x="229118" y="1822450"/>
                  <a:pt x="229118" y="1841500"/>
                </a:cubicBezTo>
                <a:cubicBezTo>
                  <a:pt x="229118" y="1860550"/>
                  <a:pt x="248168" y="1860550"/>
                  <a:pt x="260868" y="1898650"/>
                </a:cubicBezTo>
                <a:cubicBezTo>
                  <a:pt x="298968" y="1981200"/>
                  <a:pt x="311668" y="2076450"/>
                  <a:pt x="337068" y="2165350"/>
                </a:cubicBezTo>
                <a:cubicBezTo>
                  <a:pt x="368818" y="2127250"/>
                  <a:pt x="394218" y="2012950"/>
                  <a:pt x="394218" y="2012950"/>
                </a:cubicBezTo>
                <a:cubicBezTo>
                  <a:pt x="394218" y="2000250"/>
                  <a:pt x="394218" y="2000250"/>
                  <a:pt x="387868" y="1993900"/>
                </a:cubicBezTo>
                <a:cubicBezTo>
                  <a:pt x="375168" y="2000250"/>
                  <a:pt x="362468" y="2019300"/>
                  <a:pt x="349768" y="2025650"/>
                </a:cubicBezTo>
                <a:cubicBezTo>
                  <a:pt x="349768" y="2012950"/>
                  <a:pt x="356118" y="1993900"/>
                  <a:pt x="362468" y="1974850"/>
                </a:cubicBezTo>
                <a:cubicBezTo>
                  <a:pt x="356118" y="1968500"/>
                  <a:pt x="343418" y="1962150"/>
                  <a:pt x="330718" y="1962150"/>
                </a:cubicBezTo>
                <a:cubicBezTo>
                  <a:pt x="349768" y="1949450"/>
                  <a:pt x="375168" y="1924050"/>
                  <a:pt x="387868" y="1898650"/>
                </a:cubicBezTo>
                <a:lnTo>
                  <a:pt x="381518" y="1873250"/>
                </a:lnTo>
                <a:cubicBezTo>
                  <a:pt x="368818" y="1879600"/>
                  <a:pt x="362468" y="1892300"/>
                  <a:pt x="349768" y="1892300"/>
                </a:cubicBezTo>
                <a:lnTo>
                  <a:pt x="324368" y="1892300"/>
                </a:lnTo>
                <a:lnTo>
                  <a:pt x="305318" y="1930400"/>
                </a:lnTo>
                <a:lnTo>
                  <a:pt x="305318" y="1898650"/>
                </a:lnTo>
                <a:cubicBezTo>
                  <a:pt x="311668" y="1879600"/>
                  <a:pt x="311668" y="1847850"/>
                  <a:pt x="324368" y="1835150"/>
                </a:cubicBezTo>
                <a:cubicBezTo>
                  <a:pt x="337068" y="1809750"/>
                  <a:pt x="356118" y="1809750"/>
                  <a:pt x="375168" y="1778000"/>
                </a:cubicBezTo>
                <a:cubicBezTo>
                  <a:pt x="381518" y="1771650"/>
                  <a:pt x="381518" y="1758950"/>
                  <a:pt x="381518" y="1746250"/>
                </a:cubicBezTo>
                <a:cubicBezTo>
                  <a:pt x="387868" y="1733550"/>
                  <a:pt x="387868" y="1714500"/>
                  <a:pt x="387868" y="1695450"/>
                </a:cubicBezTo>
                <a:cubicBezTo>
                  <a:pt x="387868" y="1682750"/>
                  <a:pt x="381518" y="1644650"/>
                  <a:pt x="375168" y="1619250"/>
                </a:cubicBezTo>
                <a:cubicBezTo>
                  <a:pt x="368818" y="1612900"/>
                  <a:pt x="349768" y="1606550"/>
                  <a:pt x="330718" y="1600200"/>
                </a:cubicBezTo>
                <a:cubicBezTo>
                  <a:pt x="349768" y="1587500"/>
                  <a:pt x="381518" y="1581150"/>
                  <a:pt x="406918" y="1574800"/>
                </a:cubicBezTo>
                <a:cubicBezTo>
                  <a:pt x="406918" y="1587500"/>
                  <a:pt x="387868" y="1581150"/>
                  <a:pt x="387868" y="1600200"/>
                </a:cubicBezTo>
                <a:cubicBezTo>
                  <a:pt x="387868" y="1612900"/>
                  <a:pt x="413268" y="1657350"/>
                  <a:pt x="413268" y="1670050"/>
                </a:cubicBezTo>
                <a:cubicBezTo>
                  <a:pt x="413268" y="1689100"/>
                  <a:pt x="387868" y="1758950"/>
                  <a:pt x="387868" y="1771650"/>
                </a:cubicBezTo>
                <a:cubicBezTo>
                  <a:pt x="387868" y="1790700"/>
                  <a:pt x="419618" y="1822450"/>
                  <a:pt x="432318" y="1841500"/>
                </a:cubicBezTo>
                <a:cubicBezTo>
                  <a:pt x="457718" y="1828800"/>
                  <a:pt x="476768" y="1797050"/>
                  <a:pt x="489468" y="1784350"/>
                </a:cubicBezTo>
                <a:cubicBezTo>
                  <a:pt x="483118" y="1860550"/>
                  <a:pt x="470418" y="1936750"/>
                  <a:pt x="457718" y="2012950"/>
                </a:cubicBezTo>
                <a:cubicBezTo>
                  <a:pt x="451368" y="2012950"/>
                  <a:pt x="438668" y="2006600"/>
                  <a:pt x="432318" y="2000250"/>
                </a:cubicBezTo>
                <a:cubicBezTo>
                  <a:pt x="419618" y="2019300"/>
                  <a:pt x="387868" y="2051050"/>
                  <a:pt x="400568" y="2095500"/>
                </a:cubicBezTo>
                <a:cubicBezTo>
                  <a:pt x="413268" y="2089150"/>
                  <a:pt x="425968" y="2051050"/>
                  <a:pt x="438668" y="2032000"/>
                </a:cubicBezTo>
                <a:cubicBezTo>
                  <a:pt x="445018" y="2032000"/>
                  <a:pt x="451368" y="2044700"/>
                  <a:pt x="470418" y="2044700"/>
                </a:cubicBezTo>
                <a:cubicBezTo>
                  <a:pt x="483118" y="2044700"/>
                  <a:pt x="489468" y="2012950"/>
                  <a:pt x="514868" y="2000250"/>
                </a:cubicBezTo>
                <a:cubicBezTo>
                  <a:pt x="533918" y="1981200"/>
                  <a:pt x="578368" y="1974850"/>
                  <a:pt x="597418" y="1974850"/>
                </a:cubicBezTo>
                <a:cubicBezTo>
                  <a:pt x="616468" y="1974850"/>
                  <a:pt x="654568" y="2025650"/>
                  <a:pt x="686318" y="2006600"/>
                </a:cubicBezTo>
                <a:lnTo>
                  <a:pt x="673618" y="1993900"/>
                </a:lnTo>
                <a:cubicBezTo>
                  <a:pt x="679968" y="1987550"/>
                  <a:pt x="673618" y="1987550"/>
                  <a:pt x="692668" y="1987550"/>
                </a:cubicBezTo>
                <a:cubicBezTo>
                  <a:pt x="705368" y="1987550"/>
                  <a:pt x="737118" y="1987550"/>
                  <a:pt x="756168" y="1993900"/>
                </a:cubicBezTo>
                <a:cubicBezTo>
                  <a:pt x="787918" y="2000250"/>
                  <a:pt x="838718" y="2101850"/>
                  <a:pt x="838718" y="2127250"/>
                </a:cubicBezTo>
                <a:cubicBezTo>
                  <a:pt x="838718" y="2139950"/>
                  <a:pt x="819668" y="2241550"/>
                  <a:pt x="819668" y="2260600"/>
                </a:cubicBezTo>
                <a:cubicBezTo>
                  <a:pt x="819668" y="2286000"/>
                  <a:pt x="876818" y="2298700"/>
                  <a:pt x="889518" y="2298700"/>
                </a:cubicBezTo>
                <a:cubicBezTo>
                  <a:pt x="927618" y="2298700"/>
                  <a:pt x="959368" y="2228850"/>
                  <a:pt x="959368" y="2197100"/>
                </a:cubicBezTo>
                <a:cubicBezTo>
                  <a:pt x="965718" y="2197100"/>
                  <a:pt x="1048268" y="2254250"/>
                  <a:pt x="1073668" y="2254250"/>
                </a:cubicBezTo>
                <a:cubicBezTo>
                  <a:pt x="1092718" y="2254250"/>
                  <a:pt x="1137168" y="2235200"/>
                  <a:pt x="1168918" y="2216150"/>
                </a:cubicBezTo>
                <a:cubicBezTo>
                  <a:pt x="1194318" y="2273300"/>
                  <a:pt x="1308618" y="2349500"/>
                  <a:pt x="1365768" y="2355850"/>
                </a:cubicBezTo>
                <a:lnTo>
                  <a:pt x="1378468" y="2343150"/>
                </a:lnTo>
                <a:cubicBezTo>
                  <a:pt x="1365768" y="2324100"/>
                  <a:pt x="1346718" y="2298700"/>
                  <a:pt x="1334018" y="2286000"/>
                </a:cubicBezTo>
                <a:cubicBezTo>
                  <a:pt x="1308618" y="2247900"/>
                  <a:pt x="1283218" y="2178050"/>
                  <a:pt x="1232418" y="2152650"/>
                </a:cubicBezTo>
                <a:cubicBezTo>
                  <a:pt x="1219718" y="2165350"/>
                  <a:pt x="1207018" y="2184400"/>
                  <a:pt x="1187968" y="2197100"/>
                </a:cubicBezTo>
                <a:lnTo>
                  <a:pt x="1187968" y="2159000"/>
                </a:lnTo>
                <a:cubicBezTo>
                  <a:pt x="1200668" y="2139950"/>
                  <a:pt x="1207018" y="2108200"/>
                  <a:pt x="1207018" y="2089150"/>
                </a:cubicBezTo>
                <a:cubicBezTo>
                  <a:pt x="1207018" y="2076450"/>
                  <a:pt x="1149868" y="2038350"/>
                  <a:pt x="1118118" y="2025650"/>
                </a:cubicBezTo>
                <a:cubicBezTo>
                  <a:pt x="1137168" y="2012950"/>
                  <a:pt x="1156218" y="1993900"/>
                  <a:pt x="1156218" y="1974850"/>
                </a:cubicBezTo>
                <a:cubicBezTo>
                  <a:pt x="1156218" y="1936750"/>
                  <a:pt x="1054618" y="1936750"/>
                  <a:pt x="1048268" y="1936750"/>
                </a:cubicBezTo>
                <a:cubicBezTo>
                  <a:pt x="933968" y="1936750"/>
                  <a:pt x="914918" y="2101850"/>
                  <a:pt x="940318" y="2146300"/>
                </a:cubicBezTo>
                <a:cubicBezTo>
                  <a:pt x="914918" y="2076450"/>
                  <a:pt x="889518" y="2000250"/>
                  <a:pt x="889518" y="1936750"/>
                </a:cubicBezTo>
                <a:cubicBezTo>
                  <a:pt x="889518" y="1885950"/>
                  <a:pt x="914918" y="1822450"/>
                  <a:pt x="997468" y="1797050"/>
                </a:cubicBezTo>
                <a:cubicBezTo>
                  <a:pt x="978418" y="1835150"/>
                  <a:pt x="933968" y="1854200"/>
                  <a:pt x="946668" y="1898650"/>
                </a:cubicBezTo>
                <a:cubicBezTo>
                  <a:pt x="965718" y="1885950"/>
                  <a:pt x="965718" y="1854200"/>
                  <a:pt x="991118" y="1835150"/>
                </a:cubicBezTo>
                <a:cubicBezTo>
                  <a:pt x="1022868" y="1809750"/>
                  <a:pt x="1067318" y="1797050"/>
                  <a:pt x="1105418" y="1809750"/>
                </a:cubicBezTo>
                <a:cubicBezTo>
                  <a:pt x="1105418" y="1809750"/>
                  <a:pt x="1111768" y="1809750"/>
                  <a:pt x="1111768" y="1797050"/>
                </a:cubicBezTo>
                <a:cubicBezTo>
                  <a:pt x="1111768" y="1778000"/>
                  <a:pt x="1060968" y="1644650"/>
                  <a:pt x="1060968" y="1625600"/>
                </a:cubicBezTo>
                <a:cubicBezTo>
                  <a:pt x="1060968" y="1612900"/>
                  <a:pt x="1073668" y="1612900"/>
                  <a:pt x="1086368" y="1600200"/>
                </a:cubicBezTo>
                <a:cubicBezTo>
                  <a:pt x="1092718" y="1600200"/>
                  <a:pt x="1099068" y="1612900"/>
                  <a:pt x="1105418" y="1619250"/>
                </a:cubicBezTo>
                <a:cubicBezTo>
                  <a:pt x="1130818" y="1593850"/>
                  <a:pt x="1162568" y="1555750"/>
                  <a:pt x="1200668" y="1536700"/>
                </a:cubicBezTo>
                <a:cubicBezTo>
                  <a:pt x="1207018" y="1530350"/>
                  <a:pt x="1219718" y="1536700"/>
                  <a:pt x="1232418" y="1536700"/>
                </a:cubicBezTo>
                <a:cubicBezTo>
                  <a:pt x="1251468" y="1536700"/>
                  <a:pt x="1295918" y="1543050"/>
                  <a:pt x="1314968" y="1543050"/>
                </a:cubicBezTo>
                <a:cubicBezTo>
                  <a:pt x="1327668" y="1562100"/>
                  <a:pt x="1340368" y="1587500"/>
                  <a:pt x="1346718" y="1606550"/>
                </a:cubicBezTo>
                <a:lnTo>
                  <a:pt x="1346718" y="1625600"/>
                </a:lnTo>
                <a:cubicBezTo>
                  <a:pt x="1340368" y="1606550"/>
                  <a:pt x="1327668" y="1581150"/>
                  <a:pt x="1327668" y="1555750"/>
                </a:cubicBezTo>
                <a:lnTo>
                  <a:pt x="1207018" y="1555750"/>
                </a:lnTo>
                <a:cubicBezTo>
                  <a:pt x="1168918" y="1568450"/>
                  <a:pt x="1111768" y="1619250"/>
                  <a:pt x="1111768" y="1657350"/>
                </a:cubicBezTo>
                <a:lnTo>
                  <a:pt x="1111768" y="1676400"/>
                </a:lnTo>
                <a:cubicBezTo>
                  <a:pt x="1111768" y="1676400"/>
                  <a:pt x="1105418" y="1682750"/>
                  <a:pt x="1124468" y="1682750"/>
                </a:cubicBezTo>
                <a:cubicBezTo>
                  <a:pt x="1137168" y="1682750"/>
                  <a:pt x="1257818" y="1619250"/>
                  <a:pt x="1276868" y="1619250"/>
                </a:cubicBezTo>
                <a:cubicBezTo>
                  <a:pt x="1295918" y="1619250"/>
                  <a:pt x="1302268" y="1638300"/>
                  <a:pt x="1308618" y="1663700"/>
                </a:cubicBezTo>
                <a:cubicBezTo>
                  <a:pt x="1181618" y="1695450"/>
                  <a:pt x="1168918" y="1733550"/>
                  <a:pt x="1168918" y="1822450"/>
                </a:cubicBezTo>
                <a:cubicBezTo>
                  <a:pt x="1168918" y="1841500"/>
                  <a:pt x="1187968" y="1917700"/>
                  <a:pt x="1187968" y="1930400"/>
                </a:cubicBezTo>
                <a:lnTo>
                  <a:pt x="1187968" y="2051050"/>
                </a:lnTo>
                <a:cubicBezTo>
                  <a:pt x="1283218" y="2139950"/>
                  <a:pt x="1327668" y="2317750"/>
                  <a:pt x="1454668" y="2317750"/>
                </a:cubicBezTo>
                <a:cubicBezTo>
                  <a:pt x="1467368" y="2317750"/>
                  <a:pt x="1473718" y="2305050"/>
                  <a:pt x="1480068" y="2305050"/>
                </a:cubicBezTo>
                <a:cubicBezTo>
                  <a:pt x="1480068" y="2311400"/>
                  <a:pt x="1486418" y="2305050"/>
                  <a:pt x="1486418" y="2317750"/>
                </a:cubicBezTo>
                <a:cubicBezTo>
                  <a:pt x="1486418" y="2336800"/>
                  <a:pt x="1473718" y="2336800"/>
                  <a:pt x="1473718" y="2349500"/>
                </a:cubicBezTo>
                <a:cubicBezTo>
                  <a:pt x="1473718" y="2413000"/>
                  <a:pt x="1556268" y="2413000"/>
                  <a:pt x="1581668" y="2413000"/>
                </a:cubicBezTo>
                <a:cubicBezTo>
                  <a:pt x="1607068" y="2413000"/>
                  <a:pt x="1651518" y="2419350"/>
                  <a:pt x="1645168" y="2355850"/>
                </a:cubicBezTo>
                <a:cubicBezTo>
                  <a:pt x="1657868" y="2317750"/>
                  <a:pt x="1676918" y="2273300"/>
                  <a:pt x="1689618" y="2228850"/>
                </a:cubicBezTo>
                <a:cubicBezTo>
                  <a:pt x="1721368" y="2228850"/>
                  <a:pt x="1753118" y="2178050"/>
                  <a:pt x="1753118" y="2146300"/>
                </a:cubicBezTo>
                <a:cubicBezTo>
                  <a:pt x="1753118" y="2101850"/>
                  <a:pt x="1594368" y="2044700"/>
                  <a:pt x="1568968" y="2032000"/>
                </a:cubicBezTo>
                <a:cubicBezTo>
                  <a:pt x="1607068" y="2044700"/>
                  <a:pt x="1670568" y="2070100"/>
                  <a:pt x="1689618" y="2070100"/>
                </a:cubicBezTo>
                <a:cubicBezTo>
                  <a:pt x="1791218" y="2070100"/>
                  <a:pt x="1842018" y="1905000"/>
                  <a:pt x="1842018" y="1847850"/>
                </a:cubicBezTo>
                <a:cubicBezTo>
                  <a:pt x="1842018" y="1720850"/>
                  <a:pt x="1715018" y="1714500"/>
                  <a:pt x="1657868" y="1714500"/>
                </a:cubicBezTo>
                <a:cubicBezTo>
                  <a:pt x="1632468" y="1714500"/>
                  <a:pt x="1562618" y="1714500"/>
                  <a:pt x="1562618" y="1758950"/>
                </a:cubicBezTo>
                <a:cubicBezTo>
                  <a:pt x="1562618" y="1797050"/>
                  <a:pt x="1607068" y="1752600"/>
                  <a:pt x="1619768" y="1816100"/>
                </a:cubicBezTo>
                <a:cubicBezTo>
                  <a:pt x="1607068" y="1816100"/>
                  <a:pt x="1594368" y="1822450"/>
                  <a:pt x="1581668" y="1822450"/>
                </a:cubicBezTo>
                <a:cubicBezTo>
                  <a:pt x="1537218" y="1822450"/>
                  <a:pt x="1549918" y="1790700"/>
                  <a:pt x="1549918" y="1778000"/>
                </a:cubicBezTo>
                <a:cubicBezTo>
                  <a:pt x="1549918" y="1758950"/>
                  <a:pt x="1524518" y="1720850"/>
                  <a:pt x="1518168" y="1695450"/>
                </a:cubicBezTo>
                <a:lnTo>
                  <a:pt x="1537218" y="1695450"/>
                </a:lnTo>
                <a:cubicBezTo>
                  <a:pt x="1537218" y="1701800"/>
                  <a:pt x="1556268" y="1727200"/>
                  <a:pt x="1562618" y="1733550"/>
                </a:cubicBezTo>
                <a:cubicBezTo>
                  <a:pt x="1594368" y="1695450"/>
                  <a:pt x="1645168" y="1663700"/>
                  <a:pt x="1683268" y="1663700"/>
                </a:cubicBezTo>
                <a:cubicBezTo>
                  <a:pt x="1746768" y="1663700"/>
                  <a:pt x="1778518" y="1733550"/>
                  <a:pt x="1854718" y="1771650"/>
                </a:cubicBezTo>
                <a:lnTo>
                  <a:pt x="1854718" y="1727200"/>
                </a:lnTo>
                <a:cubicBezTo>
                  <a:pt x="1816618" y="1701800"/>
                  <a:pt x="1772168" y="1670050"/>
                  <a:pt x="1727718" y="1631950"/>
                </a:cubicBezTo>
                <a:cubicBezTo>
                  <a:pt x="1734068" y="1625600"/>
                  <a:pt x="1746768" y="1619250"/>
                  <a:pt x="1759468" y="1612900"/>
                </a:cubicBezTo>
                <a:cubicBezTo>
                  <a:pt x="1784868" y="1657350"/>
                  <a:pt x="1848368" y="1701800"/>
                  <a:pt x="1899168" y="1720850"/>
                </a:cubicBezTo>
                <a:cubicBezTo>
                  <a:pt x="1905518" y="1714500"/>
                  <a:pt x="1905518" y="1714500"/>
                  <a:pt x="1905518" y="1701800"/>
                </a:cubicBezTo>
                <a:cubicBezTo>
                  <a:pt x="1905518" y="1587500"/>
                  <a:pt x="1734068" y="1593850"/>
                  <a:pt x="1702318" y="1574800"/>
                </a:cubicBezTo>
                <a:cubicBezTo>
                  <a:pt x="1772168" y="1555750"/>
                  <a:pt x="1842018" y="1619250"/>
                  <a:pt x="1911868" y="1638300"/>
                </a:cubicBezTo>
                <a:cubicBezTo>
                  <a:pt x="1937268" y="1587500"/>
                  <a:pt x="1956318" y="1536700"/>
                  <a:pt x="1969018" y="1485900"/>
                </a:cubicBezTo>
                <a:cubicBezTo>
                  <a:pt x="2007118" y="1466850"/>
                  <a:pt x="2057918" y="1447800"/>
                  <a:pt x="2102369" y="1447800"/>
                </a:cubicBezTo>
                <a:cubicBezTo>
                  <a:pt x="2115069" y="1447800"/>
                  <a:pt x="2146819" y="1454150"/>
                  <a:pt x="2165869" y="1454150"/>
                </a:cubicBezTo>
                <a:cubicBezTo>
                  <a:pt x="2172219" y="1466850"/>
                  <a:pt x="2178569" y="1485900"/>
                  <a:pt x="2191269" y="1492250"/>
                </a:cubicBezTo>
                <a:cubicBezTo>
                  <a:pt x="2184919" y="1498600"/>
                  <a:pt x="2178569" y="1492250"/>
                  <a:pt x="2172219" y="1485900"/>
                </a:cubicBezTo>
                <a:lnTo>
                  <a:pt x="2146819" y="1511300"/>
                </a:lnTo>
                <a:cubicBezTo>
                  <a:pt x="2146819" y="1511300"/>
                  <a:pt x="2165869" y="1511300"/>
                  <a:pt x="2172219" y="1517650"/>
                </a:cubicBezTo>
                <a:cubicBezTo>
                  <a:pt x="2165869" y="1517650"/>
                  <a:pt x="2165869" y="1524000"/>
                  <a:pt x="2153169" y="1524000"/>
                </a:cubicBezTo>
                <a:cubicBezTo>
                  <a:pt x="2134119" y="1524000"/>
                  <a:pt x="2159519" y="1511300"/>
                  <a:pt x="2140469" y="1511300"/>
                </a:cubicBezTo>
                <a:cubicBezTo>
                  <a:pt x="2127769" y="1511300"/>
                  <a:pt x="2076968" y="1549400"/>
                  <a:pt x="2057918" y="1549400"/>
                </a:cubicBezTo>
                <a:cubicBezTo>
                  <a:pt x="2045218" y="1549400"/>
                  <a:pt x="2013468" y="1517650"/>
                  <a:pt x="2000768" y="1517650"/>
                </a:cubicBezTo>
                <a:cubicBezTo>
                  <a:pt x="1962668" y="1517650"/>
                  <a:pt x="1949968" y="1587500"/>
                  <a:pt x="1949968" y="1587500"/>
                </a:cubicBezTo>
                <a:cubicBezTo>
                  <a:pt x="1949968" y="1606550"/>
                  <a:pt x="1988068" y="1676400"/>
                  <a:pt x="2007118" y="1714500"/>
                </a:cubicBezTo>
                <a:cubicBezTo>
                  <a:pt x="2038868" y="1689100"/>
                  <a:pt x="2064268" y="1651000"/>
                  <a:pt x="2102369" y="1625600"/>
                </a:cubicBezTo>
                <a:cubicBezTo>
                  <a:pt x="2115069" y="1612900"/>
                  <a:pt x="2146819" y="1606550"/>
                  <a:pt x="2165869" y="1593850"/>
                </a:cubicBezTo>
                <a:cubicBezTo>
                  <a:pt x="2172219" y="1581150"/>
                  <a:pt x="2165869" y="1562100"/>
                  <a:pt x="2165869" y="1543050"/>
                </a:cubicBezTo>
                <a:cubicBezTo>
                  <a:pt x="2184919" y="1536700"/>
                  <a:pt x="2210319" y="1593850"/>
                  <a:pt x="2210319" y="1619250"/>
                </a:cubicBezTo>
                <a:cubicBezTo>
                  <a:pt x="2210319" y="1631950"/>
                  <a:pt x="2210319" y="1657350"/>
                  <a:pt x="2191269" y="1657350"/>
                </a:cubicBezTo>
                <a:cubicBezTo>
                  <a:pt x="2178569" y="1657350"/>
                  <a:pt x="2184919" y="1651000"/>
                  <a:pt x="2178569" y="1644650"/>
                </a:cubicBezTo>
                <a:lnTo>
                  <a:pt x="2159519" y="1644650"/>
                </a:lnTo>
                <a:cubicBezTo>
                  <a:pt x="2184919" y="1701800"/>
                  <a:pt x="2121419" y="1727200"/>
                  <a:pt x="2108719" y="1778000"/>
                </a:cubicBezTo>
                <a:cubicBezTo>
                  <a:pt x="2083318" y="1758950"/>
                  <a:pt x="2057918" y="1733550"/>
                  <a:pt x="2032518" y="1727200"/>
                </a:cubicBezTo>
                <a:lnTo>
                  <a:pt x="2019818" y="1739900"/>
                </a:lnTo>
                <a:cubicBezTo>
                  <a:pt x="2026168" y="1752600"/>
                  <a:pt x="2038868" y="1765300"/>
                  <a:pt x="2038868" y="1784350"/>
                </a:cubicBezTo>
                <a:cubicBezTo>
                  <a:pt x="2026168" y="1771650"/>
                  <a:pt x="2007118" y="1752600"/>
                  <a:pt x="1994418" y="1733550"/>
                </a:cubicBezTo>
                <a:lnTo>
                  <a:pt x="1969018" y="1733550"/>
                </a:lnTo>
                <a:lnTo>
                  <a:pt x="1949968" y="1733550"/>
                </a:lnTo>
                <a:cubicBezTo>
                  <a:pt x="1930918" y="1765300"/>
                  <a:pt x="1899168" y="1784350"/>
                  <a:pt x="1880118" y="1822450"/>
                </a:cubicBezTo>
                <a:cubicBezTo>
                  <a:pt x="1861068" y="1860550"/>
                  <a:pt x="1867418" y="1917700"/>
                  <a:pt x="1854718" y="1962150"/>
                </a:cubicBezTo>
                <a:cubicBezTo>
                  <a:pt x="1842018" y="2025650"/>
                  <a:pt x="1772168" y="2108200"/>
                  <a:pt x="1778518" y="2178050"/>
                </a:cubicBezTo>
                <a:cubicBezTo>
                  <a:pt x="1746768" y="2190750"/>
                  <a:pt x="1765818" y="2260600"/>
                  <a:pt x="1746768" y="2298700"/>
                </a:cubicBezTo>
                <a:cubicBezTo>
                  <a:pt x="1740418" y="2311400"/>
                  <a:pt x="1721368" y="2324100"/>
                  <a:pt x="1721368" y="2336800"/>
                </a:cubicBezTo>
                <a:cubicBezTo>
                  <a:pt x="1721368" y="2355850"/>
                  <a:pt x="1734068" y="2362200"/>
                  <a:pt x="1734068" y="2368550"/>
                </a:cubicBezTo>
                <a:cubicBezTo>
                  <a:pt x="1734068" y="2374900"/>
                  <a:pt x="1721368" y="2374900"/>
                  <a:pt x="1708668" y="2381250"/>
                </a:cubicBezTo>
                <a:cubicBezTo>
                  <a:pt x="1708668" y="2387600"/>
                  <a:pt x="1721368" y="2400300"/>
                  <a:pt x="1734068" y="2400300"/>
                </a:cubicBezTo>
                <a:cubicBezTo>
                  <a:pt x="1727718" y="2432050"/>
                  <a:pt x="1708668" y="2463800"/>
                  <a:pt x="1708668" y="2482850"/>
                </a:cubicBezTo>
                <a:cubicBezTo>
                  <a:pt x="1708668" y="2495550"/>
                  <a:pt x="1721368" y="2495550"/>
                  <a:pt x="1721368" y="2508250"/>
                </a:cubicBezTo>
                <a:cubicBezTo>
                  <a:pt x="1721368" y="2527300"/>
                  <a:pt x="1708668" y="2520950"/>
                  <a:pt x="1708668" y="2540000"/>
                </a:cubicBezTo>
                <a:cubicBezTo>
                  <a:pt x="1708668" y="2552700"/>
                  <a:pt x="1740418" y="2571750"/>
                  <a:pt x="1765818" y="2578100"/>
                </a:cubicBezTo>
                <a:cubicBezTo>
                  <a:pt x="1772168" y="2584450"/>
                  <a:pt x="1797568" y="2578100"/>
                  <a:pt x="1816618" y="2584450"/>
                </a:cubicBezTo>
                <a:cubicBezTo>
                  <a:pt x="1835668" y="2590800"/>
                  <a:pt x="1835668" y="2609850"/>
                  <a:pt x="1861068" y="2622550"/>
                </a:cubicBezTo>
                <a:cubicBezTo>
                  <a:pt x="1905518" y="2654300"/>
                  <a:pt x="1981718" y="2647950"/>
                  <a:pt x="2045218" y="2647950"/>
                </a:cubicBezTo>
                <a:cubicBezTo>
                  <a:pt x="2045218" y="2647950"/>
                  <a:pt x="2045218" y="2654300"/>
                  <a:pt x="2038868" y="2660650"/>
                </a:cubicBezTo>
                <a:lnTo>
                  <a:pt x="2064268" y="2686050"/>
                </a:lnTo>
                <a:cubicBezTo>
                  <a:pt x="2076968" y="2679700"/>
                  <a:pt x="2089668" y="2660650"/>
                  <a:pt x="2102369" y="2641600"/>
                </a:cubicBezTo>
                <a:cubicBezTo>
                  <a:pt x="2121419" y="2647950"/>
                  <a:pt x="2146819" y="2686050"/>
                  <a:pt x="2159519" y="2686050"/>
                </a:cubicBezTo>
                <a:cubicBezTo>
                  <a:pt x="2178569" y="2686050"/>
                  <a:pt x="2191269" y="2667000"/>
                  <a:pt x="2203969" y="2660650"/>
                </a:cubicBezTo>
                <a:cubicBezTo>
                  <a:pt x="2210319" y="2660650"/>
                  <a:pt x="2216669" y="2667000"/>
                  <a:pt x="2223019" y="2673350"/>
                </a:cubicBezTo>
                <a:cubicBezTo>
                  <a:pt x="2216669" y="2679700"/>
                  <a:pt x="2197619" y="2692400"/>
                  <a:pt x="2184919" y="2705100"/>
                </a:cubicBezTo>
                <a:cubicBezTo>
                  <a:pt x="2184919" y="2717800"/>
                  <a:pt x="2197619" y="2730500"/>
                  <a:pt x="2210319" y="2736850"/>
                </a:cubicBezTo>
                <a:cubicBezTo>
                  <a:pt x="2223019" y="2724150"/>
                  <a:pt x="2235719" y="2705100"/>
                  <a:pt x="2242069" y="2686050"/>
                </a:cubicBezTo>
                <a:cubicBezTo>
                  <a:pt x="2267469" y="2628900"/>
                  <a:pt x="2299219" y="2520950"/>
                  <a:pt x="2299219" y="2501900"/>
                </a:cubicBezTo>
                <a:cubicBezTo>
                  <a:pt x="2299219" y="2482850"/>
                  <a:pt x="2159519" y="2374900"/>
                  <a:pt x="2096018" y="2343150"/>
                </a:cubicBezTo>
                <a:cubicBezTo>
                  <a:pt x="2083318" y="2317750"/>
                  <a:pt x="2045218" y="2260600"/>
                  <a:pt x="2045218" y="2247900"/>
                </a:cubicBezTo>
                <a:lnTo>
                  <a:pt x="2045218" y="2120900"/>
                </a:lnTo>
                <a:cubicBezTo>
                  <a:pt x="2064268" y="2133600"/>
                  <a:pt x="2070618" y="2184400"/>
                  <a:pt x="2076968" y="2222500"/>
                </a:cubicBezTo>
                <a:cubicBezTo>
                  <a:pt x="2083318" y="2235200"/>
                  <a:pt x="2070618" y="2266950"/>
                  <a:pt x="2089668" y="2292350"/>
                </a:cubicBezTo>
                <a:cubicBezTo>
                  <a:pt x="2108719" y="2311400"/>
                  <a:pt x="2140469" y="2343150"/>
                  <a:pt x="2172219" y="2355850"/>
                </a:cubicBezTo>
                <a:cubicBezTo>
                  <a:pt x="2191269" y="2368550"/>
                  <a:pt x="2223019" y="2362200"/>
                  <a:pt x="2248419" y="2368550"/>
                </a:cubicBezTo>
                <a:cubicBezTo>
                  <a:pt x="2330969" y="2393950"/>
                  <a:pt x="2432569" y="2432050"/>
                  <a:pt x="2527819" y="2432050"/>
                </a:cubicBezTo>
                <a:cubicBezTo>
                  <a:pt x="2559569" y="2381250"/>
                  <a:pt x="2610369" y="2279650"/>
                  <a:pt x="2610369" y="2266950"/>
                </a:cubicBezTo>
                <a:cubicBezTo>
                  <a:pt x="2610369" y="2247900"/>
                  <a:pt x="2597669" y="2241550"/>
                  <a:pt x="2591319" y="2228850"/>
                </a:cubicBezTo>
                <a:cubicBezTo>
                  <a:pt x="2597669" y="2228850"/>
                  <a:pt x="2604019" y="2241550"/>
                  <a:pt x="2616719" y="2241550"/>
                </a:cubicBezTo>
                <a:cubicBezTo>
                  <a:pt x="2654819" y="2241550"/>
                  <a:pt x="2680219" y="2139950"/>
                  <a:pt x="2680219" y="2114550"/>
                </a:cubicBezTo>
                <a:cubicBezTo>
                  <a:pt x="2699269" y="2101850"/>
                  <a:pt x="2724669" y="2082800"/>
                  <a:pt x="2743719" y="2063750"/>
                </a:cubicBezTo>
                <a:cubicBezTo>
                  <a:pt x="2718319" y="2038350"/>
                  <a:pt x="2692919" y="2076450"/>
                  <a:pt x="2667519" y="2032000"/>
                </a:cubicBezTo>
                <a:cubicBezTo>
                  <a:pt x="2661169" y="2038350"/>
                  <a:pt x="2654819" y="2038350"/>
                  <a:pt x="2648469" y="2044700"/>
                </a:cubicBezTo>
                <a:lnTo>
                  <a:pt x="2648469" y="2063750"/>
                </a:lnTo>
                <a:cubicBezTo>
                  <a:pt x="2661169" y="2070100"/>
                  <a:pt x="2673869" y="2076450"/>
                  <a:pt x="2680219" y="2082800"/>
                </a:cubicBezTo>
                <a:cubicBezTo>
                  <a:pt x="2623069" y="2095500"/>
                  <a:pt x="2515119" y="2114550"/>
                  <a:pt x="2496069" y="2114550"/>
                </a:cubicBezTo>
                <a:cubicBezTo>
                  <a:pt x="2438919" y="2114550"/>
                  <a:pt x="2369069" y="2089150"/>
                  <a:pt x="2311919" y="2070100"/>
                </a:cubicBezTo>
                <a:cubicBezTo>
                  <a:pt x="2305569" y="2070100"/>
                  <a:pt x="2305569" y="2051050"/>
                  <a:pt x="2286519" y="2051050"/>
                </a:cubicBezTo>
                <a:cubicBezTo>
                  <a:pt x="2273819" y="2051050"/>
                  <a:pt x="2267469" y="2063750"/>
                  <a:pt x="2248419" y="2057400"/>
                </a:cubicBezTo>
                <a:cubicBezTo>
                  <a:pt x="2254769" y="2051050"/>
                  <a:pt x="2273819" y="2057400"/>
                  <a:pt x="2273819" y="2038350"/>
                </a:cubicBezTo>
                <a:cubicBezTo>
                  <a:pt x="2273819" y="2025650"/>
                  <a:pt x="2223019" y="1917700"/>
                  <a:pt x="2203969" y="1860550"/>
                </a:cubicBezTo>
                <a:cubicBezTo>
                  <a:pt x="2051568" y="1847850"/>
                  <a:pt x="2051568" y="1962150"/>
                  <a:pt x="2051568" y="2057400"/>
                </a:cubicBezTo>
                <a:lnTo>
                  <a:pt x="2051568" y="2095500"/>
                </a:lnTo>
                <a:cubicBezTo>
                  <a:pt x="2026168" y="2076450"/>
                  <a:pt x="2026168" y="2063750"/>
                  <a:pt x="2019818" y="2044700"/>
                </a:cubicBezTo>
                <a:cubicBezTo>
                  <a:pt x="2019818" y="2044700"/>
                  <a:pt x="2007118" y="2044700"/>
                  <a:pt x="1994418" y="2038350"/>
                </a:cubicBezTo>
                <a:cubicBezTo>
                  <a:pt x="1988068" y="2019300"/>
                  <a:pt x="1969018" y="1974850"/>
                  <a:pt x="1969018" y="1962150"/>
                </a:cubicBezTo>
                <a:cubicBezTo>
                  <a:pt x="1969018" y="1943100"/>
                  <a:pt x="1988068" y="1949450"/>
                  <a:pt x="2000768" y="1936750"/>
                </a:cubicBezTo>
                <a:cubicBezTo>
                  <a:pt x="2013468" y="1955800"/>
                  <a:pt x="1981718" y="1974850"/>
                  <a:pt x="2032518" y="1993900"/>
                </a:cubicBezTo>
                <a:cubicBezTo>
                  <a:pt x="2032518" y="1974850"/>
                  <a:pt x="2038868" y="1955800"/>
                  <a:pt x="2038868" y="1936750"/>
                </a:cubicBezTo>
                <a:cubicBezTo>
                  <a:pt x="2038868" y="1924050"/>
                  <a:pt x="2026168" y="1924050"/>
                  <a:pt x="2026168" y="1905000"/>
                </a:cubicBezTo>
                <a:cubicBezTo>
                  <a:pt x="2026168" y="1885950"/>
                  <a:pt x="2089668" y="1885950"/>
                  <a:pt x="2070618" y="1803400"/>
                </a:cubicBezTo>
                <a:lnTo>
                  <a:pt x="2197619" y="1803400"/>
                </a:lnTo>
                <a:cubicBezTo>
                  <a:pt x="2203969" y="1816100"/>
                  <a:pt x="2203969" y="1828800"/>
                  <a:pt x="2210319" y="1841500"/>
                </a:cubicBezTo>
                <a:cubicBezTo>
                  <a:pt x="2216669" y="1854200"/>
                  <a:pt x="2235719" y="1866900"/>
                  <a:pt x="2242069" y="1866900"/>
                </a:cubicBezTo>
                <a:cubicBezTo>
                  <a:pt x="2242069" y="1993900"/>
                  <a:pt x="2362719" y="2101850"/>
                  <a:pt x="2464319" y="2101850"/>
                </a:cubicBezTo>
                <a:cubicBezTo>
                  <a:pt x="2489719" y="2101850"/>
                  <a:pt x="2502419" y="2101850"/>
                  <a:pt x="2553219" y="2070100"/>
                </a:cubicBezTo>
                <a:lnTo>
                  <a:pt x="2534169" y="2051050"/>
                </a:lnTo>
                <a:cubicBezTo>
                  <a:pt x="2540519" y="2044700"/>
                  <a:pt x="2559569" y="2032000"/>
                  <a:pt x="2578619" y="2032000"/>
                </a:cubicBezTo>
                <a:cubicBezTo>
                  <a:pt x="2591319" y="2032000"/>
                  <a:pt x="2597669" y="2038350"/>
                  <a:pt x="2610369" y="2044700"/>
                </a:cubicBezTo>
                <a:cubicBezTo>
                  <a:pt x="2616719" y="2038350"/>
                  <a:pt x="2623069" y="2038350"/>
                  <a:pt x="2629419" y="2032000"/>
                </a:cubicBezTo>
                <a:cubicBezTo>
                  <a:pt x="2604019" y="2012950"/>
                  <a:pt x="2559569" y="1981200"/>
                  <a:pt x="2546869" y="1981200"/>
                </a:cubicBezTo>
                <a:cubicBezTo>
                  <a:pt x="2527819" y="1981200"/>
                  <a:pt x="2496069" y="2025650"/>
                  <a:pt x="2464319" y="2057400"/>
                </a:cubicBezTo>
                <a:cubicBezTo>
                  <a:pt x="2483369" y="1936750"/>
                  <a:pt x="2597669" y="1981200"/>
                  <a:pt x="2597669" y="1885950"/>
                </a:cubicBezTo>
                <a:cubicBezTo>
                  <a:pt x="2597669" y="1866900"/>
                  <a:pt x="2578619" y="1714500"/>
                  <a:pt x="2578619" y="1695450"/>
                </a:cubicBezTo>
                <a:cubicBezTo>
                  <a:pt x="2578619" y="1638300"/>
                  <a:pt x="2623069" y="1682750"/>
                  <a:pt x="2648469" y="1600200"/>
                </a:cubicBezTo>
                <a:lnTo>
                  <a:pt x="2648469" y="1574800"/>
                </a:lnTo>
                <a:cubicBezTo>
                  <a:pt x="2654819" y="1511300"/>
                  <a:pt x="2724669" y="1511300"/>
                  <a:pt x="2762769" y="1498600"/>
                </a:cubicBezTo>
                <a:cubicBezTo>
                  <a:pt x="2731019" y="1511300"/>
                  <a:pt x="2661169" y="1555750"/>
                  <a:pt x="2654819" y="1593850"/>
                </a:cubicBezTo>
                <a:cubicBezTo>
                  <a:pt x="2654819" y="1593850"/>
                  <a:pt x="2648469" y="1600200"/>
                  <a:pt x="2667519" y="1600200"/>
                </a:cubicBezTo>
                <a:cubicBezTo>
                  <a:pt x="2680219" y="1600200"/>
                  <a:pt x="2743719" y="1568450"/>
                  <a:pt x="2756419" y="1568450"/>
                </a:cubicBezTo>
                <a:cubicBezTo>
                  <a:pt x="2775469" y="1568450"/>
                  <a:pt x="2807219" y="1562100"/>
                  <a:pt x="2832619" y="1574800"/>
                </a:cubicBezTo>
                <a:cubicBezTo>
                  <a:pt x="2858019" y="1581150"/>
                  <a:pt x="2889769" y="1606550"/>
                  <a:pt x="2902469" y="1631950"/>
                </a:cubicBezTo>
                <a:cubicBezTo>
                  <a:pt x="2953269" y="1708150"/>
                  <a:pt x="3004069" y="1860550"/>
                  <a:pt x="3004069" y="1873250"/>
                </a:cubicBezTo>
                <a:cubicBezTo>
                  <a:pt x="3004069" y="1892300"/>
                  <a:pt x="2972319" y="1930400"/>
                  <a:pt x="2953269" y="1949450"/>
                </a:cubicBezTo>
                <a:cubicBezTo>
                  <a:pt x="2940569" y="1955800"/>
                  <a:pt x="2921519" y="1949450"/>
                  <a:pt x="2915169" y="1955800"/>
                </a:cubicBezTo>
                <a:cubicBezTo>
                  <a:pt x="2883419" y="1968500"/>
                  <a:pt x="2864369" y="2012950"/>
                  <a:pt x="2838969" y="2006600"/>
                </a:cubicBezTo>
                <a:cubicBezTo>
                  <a:pt x="2832619" y="2000250"/>
                  <a:pt x="2838969" y="2000250"/>
                  <a:pt x="2819919" y="2000250"/>
                </a:cubicBezTo>
                <a:cubicBezTo>
                  <a:pt x="2807219" y="2000250"/>
                  <a:pt x="2800869" y="2012950"/>
                  <a:pt x="2794519" y="2012950"/>
                </a:cubicBezTo>
                <a:cubicBezTo>
                  <a:pt x="2769119" y="2019300"/>
                  <a:pt x="2711969" y="2012950"/>
                  <a:pt x="2692919" y="2025650"/>
                </a:cubicBezTo>
                <a:cubicBezTo>
                  <a:pt x="2718319" y="2051050"/>
                  <a:pt x="2737369" y="2051050"/>
                  <a:pt x="2775469" y="2051050"/>
                </a:cubicBezTo>
                <a:cubicBezTo>
                  <a:pt x="2864369" y="2051050"/>
                  <a:pt x="2896119" y="1974850"/>
                  <a:pt x="3016769" y="1974850"/>
                </a:cubicBezTo>
                <a:cubicBezTo>
                  <a:pt x="3016769" y="1955800"/>
                  <a:pt x="3016769" y="1936750"/>
                  <a:pt x="3010419" y="1917700"/>
                </a:cubicBezTo>
                <a:cubicBezTo>
                  <a:pt x="3010419" y="1911350"/>
                  <a:pt x="3023119" y="1917700"/>
                  <a:pt x="3023119" y="1911350"/>
                </a:cubicBezTo>
                <a:cubicBezTo>
                  <a:pt x="3048519" y="1892300"/>
                  <a:pt x="3086619" y="1847850"/>
                  <a:pt x="3086619" y="1835150"/>
                </a:cubicBezTo>
                <a:cubicBezTo>
                  <a:pt x="3086619" y="1816100"/>
                  <a:pt x="3061219" y="1758950"/>
                  <a:pt x="3035819" y="1727200"/>
                </a:cubicBezTo>
                <a:cubicBezTo>
                  <a:pt x="3029469" y="1714500"/>
                  <a:pt x="3016769" y="1714500"/>
                  <a:pt x="3004069" y="1701800"/>
                </a:cubicBezTo>
                <a:cubicBezTo>
                  <a:pt x="3004069" y="1676400"/>
                  <a:pt x="3010419" y="1644650"/>
                  <a:pt x="2997719" y="1625600"/>
                </a:cubicBezTo>
                <a:cubicBezTo>
                  <a:pt x="2978669" y="1581150"/>
                  <a:pt x="2908819" y="1555750"/>
                  <a:pt x="2934219" y="1498600"/>
                </a:cubicBezTo>
                <a:cubicBezTo>
                  <a:pt x="2896119" y="1492250"/>
                  <a:pt x="2851669" y="1479550"/>
                  <a:pt x="2807219" y="1473200"/>
                </a:cubicBezTo>
                <a:cubicBezTo>
                  <a:pt x="2851669" y="1447800"/>
                  <a:pt x="2940569" y="1498600"/>
                  <a:pt x="2940569" y="1416050"/>
                </a:cubicBezTo>
                <a:cubicBezTo>
                  <a:pt x="2953269" y="1358900"/>
                  <a:pt x="3010419" y="1289050"/>
                  <a:pt x="3035819" y="1231900"/>
                </a:cubicBezTo>
                <a:lnTo>
                  <a:pt x="3023119" y="1219200"/>
                </a:lnTo>
                <a:cubicBezTo>
                  <a:pt x="2991369" y="1238250"/>
                  <a:pt x="2946919" y="1244600"/>
                  <a:pt x="2915169" y="1263650"/>
                </a:cubicBezTo>
                <a:cubicBezTo>
                  <a:pt x="2908819" y="1263650"/>
                  <a:pt x="2902469" y="1276350"/>
                  <a:pt x="2908819" y="1295400"/>
                </a:cubicBezTo>
                <a:cubicBezTo>
                  <a:pt x="2883419" y="1289050"/>
                  <a:pt x="2851669" y="1282700"/>
                  <a:pt x="2826269" y="1282700"/>
                </a:cubicBezTo>
                <a:cubicBezTo>
                  <a:pt x="2870719" y="1270000"/>
                  <a:pt x="2921519" y="1257300"/>
                  <a:pt x="2965969" y="1238250"/>
                </a:cubicBezTo>
                <a:cubicBezTo>
                  <a:pt x="2946919" y="1231900"/>
                  <a:pt x="2921519" y="1231900"/>
                  <a:pt x="2896119" y="1231900"/>
                </a:cubicBezTo>
                <a:cubicBezTo>
                  <a:pt x="2896119" y="1225550"/>
                  <a:pt x="2889769" y="1219200"/>
                  <a:pt x="2883419" y="1212850"/>
                </a:cubicBezTo>
                <a:cubicBezTo>
                  <a:pt x="2927869" y="1200150"/>
                  <a:pt x="2965969" y="1181100"/>
                  <a:pt x="3016769" y="1181100"/>
                </a:cubicBezTo>
                <a:cubicBezTo>
                  <a:pt x="3035819" y="1181100"/>
                  <a:pt x="3054869" y="1181100"/>
                  <a:pt x="3073919" y="1187450"/>
                </a:cubicBezTo>
                <a:cubicBezTo>
                  <a:pt x="3048519" y="1193800"/>
                  <a:pt x="3016769" y="1200150"/>
                  <a:pt x="2985019" y="1200150"/>
                </a:cubicBezTo>
                <a:cubicBezTo>
                  <a:pt x="2985019" y="1206500"/>
                  <a:pt x="2978669" y="1206500"/>
                  <a:pt x="2972319" y="1212850"/>
                </a:cubicBezTo>
                <a:cubicBezTo>
                  <a:pt x="2997719" y="1219200"/>
                  <a:pt x="3029469" y="1219200"/>
                  <a:pt x="3067569" y="1219200"/>
                </a:cubicBezTo>
                <a:cubicBezTo>
                  <a:pt x="3067569" y="1225550"/>
                  <a:pt x="3073919" y="1225550"/>
                  <a:pt x="3080269" y="1231900"/>
                </a:cubicBezTo>
                <a:cubicBezTo>
                  <a:pt x="3054869" y="1250950"/>
                  <a:pt x="3010419" y="1289050"/>
                  <a:pt x="3010419" y="1308100"/>
                </a:cubicBezTo>
                <a:lnTo>
                  <a:pt x="3010419" y="1352550"/>
                </a:lnTo>
                <a:lnTo>
                  <a:pt x="3023119" y="1365250"/>
                </a:lnTo>
                <a:cubicBezTo>
                  <a:pt x="3042169" y="1295400"/>
                  <a:pt x="3131069" y="1219200"/>
                  <a:pt x="3194569" y="1212850"/>
                </a:cubicBezTo>
                <a:cubicBezTo>
                  <a:pt x="3232668" y="1206500"/>
                  <a:pt x="3270768" y="1206500"/>
                  <a:pt x="3308868" y="1200150"/>
                </a:cubicBezTo>
                <a:cubicBezTo>
                  <a:pt x="3315218" y="1193800"/>
                  <a:pt x="3327918" y="1174750"/>
                  <a:pt x="3346968" y="1155700"/>
                </a:cubicBezTo>
                <a:lnTo>
                  <a:pt x="3213619" y="1079500"/>
                </a:lnTo>
                <a:cubicBezTo>
                  <a:pt x="3213619" y="1073150"/>
                  <a:pt x="3219968" y="1060450"/>
                  <a:pt x="3213619" y="1047750"/>
                </a:cubicBezTo>
                <a:cubicBezTo>
                  <a:pt x="3200919" y="1041400"/>
                  <a:pt x="3188219" y="1047750"/>
                  <a:pt x="3169169" y="1047750"/>
                </a:cubicBezTo>
                <a:lnTo>
                  <a:pt x="2985019" y="1047750"/>
                </a:lnTo>
                <a:cubicBezTo>
                  <a:pt x="3010419" y="1003300"/>
                  <a:pt x="3080269" y="1016000"/>
                  <a:pt x="3118369" y="1022350"/>
                </a:cubicBezTo>
                <a:cubicBezTo>
                  <a:pt x="3118369" y="1022350"/>
                  <a:pt x="3124719" y="1022350"/>
                  <a:pt x="3124719" y="1009650"/>
                </a:cubicBezTo>
                <a:cubicBezTo>
                  <a:pt x="3124719" y="990600"/>
                  <a:pt x="3112019" y="977900"/>
                  <a:pt x="3099319" y="965200"/>
                </a:cubicBezTo>
                <a:cubicBezTo>
                  <a:pt x="3086619" y="977900"/>
                  <a:pt x="3080269" y="990600"/>
                  <a:pt x="3073919" y="1003300"/>
                </a:cubicBezTo>
                <a:cubicBezTo>
                  <a:pt x="3048519" y="990600"/>
                  <a:pt x="2997719" y="984250"/>
                  <a:pt x="2985019" y="984250"/>
                </a:cubicBezTo>
                <a:cubicBezTo>
                  <a:pt x="2965969" y="984250"/>
                  <a:pt x="2921519" y="996950"/>
                  <a:pt x="2908819" y="996950"/>
                </a:cubicBezTo>
                <a:cubicBezTo>
                  <a:pt x="2889769" y="996950"/>
                  <a:pt x="2889769" y="977900"/>
                  <a:pt x="2870719" y="977900"/>
                </a:cubicBezTo>
                <a:cubicBezTo>
                  <a:pt x="2858019" y="977900"/>
                  <a:pt x="2705619" y="1054100"/>
                  <a:pt x="2616719" y="1098550"/>
                </a:cubicBezTo>
                <a:cubicBezTo>
                  <a:pt x="2635769" y="1085850"/>
                  <a:pt x="2654819" y="1054100"/>
                  <a:pt x="2686569" y="1041400"/>
                </a:cubicBezTo>
                <a:cubicBezTo>
                  <a:pt x="2705619" y="1028700"/>
                  <a:pt x="2972319" y="908050"/>
                  <a:pt x="3042169" y="908050"/>
                </a:cubicBezTo>
                <a:cubicBezTo>
                  <a:pt x="3067569" y="908050"/>
                  <a:pt x="3080269" y="933450"/>
                  <a:pt x="3099319" y="939800"/>
                </a:cubicBezTo>
                <a:cubicBezTo>
                  <a:pt x="3137419" y="965200"/>
                  <a:pt x="3207269" y="965200"/>
                  <a:pt x="3264418" y="965200"/>
                </a:cubicBezTo>
                <a:cubicBezTo>
                  <a:pt x="3213619" y="1022350"/>
                  <a:pt x="3315218" y="1028700"/>
                  <a:pt x="3346968" y="1047750"/>
                </a:cubicBezTo>
                <a:cubicBezTo>
                  <a:pt x="3353318" y="1028700"/>
                  <a:pt x="3359668" y="1009650"/>
                  <a:pt x="3359668" y="990600"/>
                </a:cubicBezTo>
                <a:cubicBezTo>
                  <a:pt x="3366018" y="965200"/>
                  <a:pt x="3372368" y="939800"/>
                  <a:pt x="3372368" y="914400"/>
                </a:cubicBezTo>
                <a:cubicBezTo>
                  <a:pt x="3378718" y="895350"/>
                  <a:pt x="3372368" y="869950"/>
                  <a:pt x="3372368" y="844550"/>
                </a:cubicBezTo>
                <a:lnTo>
                  <a:pt x="3372368" y="819150"/>
                </a:lnTo>
                <a:cubicBezTo>
                  <a:pt x="3385068" y="800100"/>
                  <a:pt x="3404118" y="781050"/>
                  <a:pt x="3423168" y="755650"/>
                </a:cubicBezTo>
                <a:cubicBezTo>
                  <a:pt x="3435868" y="736600"/>
                  <a:pt x="3442218" y="704850"/>
                  <a:pt x="3442218" y="692150"/>
                </a:cubicBezTo>
                <a:cubicBezTo>
                  <a:pt x="3442218" y="666750"/>
                  <a:pt x="3410468" y="654050"/>
                  <a:pt x="3429518" y="628650"/>
                </a:cubicBezTo>
                <a:lnTo>
                  <a:pt x="3442218" y="641350"/>
                </a:lnTo>
                <a:lnTo>
                  <a:pt x="3467618" y="635000"/>
                </a:lnTo>
                <a:cubicBezTo>
                  <a:pt x="3461268" y="628650"/>
                  <a:pt x="3454918" y="622300"/>
                  <a:pt x="3448568" y="622300"/>
                </a:cubicBezTo>
                <a:cubicBezTo>
                  <a:pt x="3480318" y="609600"/>
                  <a:pt x="3493018" y="571500"/>
                  <a:pt x="3486668" y="552450"/>
                </a:cubicBezTo>
                <a:lnTo>
                  <a:pt x="3454918" y="323850"/>
                </a:lnTo>
                <a:cubicBezTo>
                  <a:pt x="3480318" y="342900"/>
                  <a:pt x="3505718" y="349250"/>
                  <a:pt x="3531118" y="355600"/>
                </a:cubicBezTo>
                <a:cubicBezTo>
                  <a:pt x="3531118" y="355600"/>
                  <a:pt x="3537468" y="355600"/>
                  <a:pt x="3537468" y="342900"/>
                </a:cubicBezTo>
                <a:cubicBezTo>
                  <a:pt x="3537468" y="323850"/>
                  <a:pt x="3493018" y="285750"/>
                  <a:pt x="3473968" y="273050"/>
                </a:cubicBezTo>
                <a:cubicBezTo>
                  <a:pt x="3480318" y="273050"/>
                  <a:pt x="3486668" y="266700"/>
                  <a:pt x="3499368" y="266700"/>
                </a:cubicBezTo>
                <a:cubicBezTo>
                  <a:pt x="3499368" y="266700"/>
                  <a:pt x="3588268" y="355600"/>
                  <a:pt x="3620018" y="355600"/>
                </a:cubicBezTo>
                <a:cubicBezTo>
                  <a:pt x="3632718" y="355600"/>
                  <a:pt x="3670818" y="342900"/>
                  <a:pt x="3702568" y="342900"/>
                </a:cubicBezTo>
                <a:cubicBezTo>
                  <a:pt x="3677168" y="361950"/>
                  <a:pt x="3645418" y="361950"/>
                  <a:pt x="3626368" y="374650"/>
                </a:cubicBezTo>
                <a:cubicBezTo>
                  <a:pt x="3588268" y="393700"/>
                  <a:pt x="3588268" y="425450"/>
                  <a:pt x="3575568" y="444500"/>
                </a:cubicBezTo>
                <a:cubicBezTo>
                  <a:pt x="3562868" y="450850"/>
                  <a:pt x="3543818" y="457200"/>
                  <a:pt x="3518418" y="457200"/>
                </a:cubicBezTo>
                <a:cubicBezTo>
                  <a:pt x="3518418" y="463550"/>
                  <a:pt x="3512068" y="469900"/>
                  <a:pt x="3512068" y="488950"/>
                </a:cubicBezTo>
                <a:cubicBezTo>
                  <a:pt x="3512068" y="501650"/>
                  <a:pt x="3531118" y="533400"/>
                  <a:pt x="3543818" y="552450"/>
                </a:cubicBezTo>
                <a:cubicBezTo>
                  <a:pt x="3581918" y="565150"/>
                  <a:pt x="3620018" y="577850"/>
                  <a:pt x="3658118" y="584200"/>
                </a:cubicBezTo>
                <a:cubicBezTo>
                  <a:pt x="3670818" y="558800"/>
                  <a:pt x="3670818" y="520700"/>
                  <a:pt x="3689868" y="501650"/>
                </a:cubicBezTo>
                <a:cubicBezTo>
                  <a:pt x="3727968" y="450850"/>
                  <a:pt x="3816868" y="400050"/>
                  <a:pt x="3816868" y="355600"/>
                </a:cubicBezTo>
                <a:cubicBezTo>
                  <a:pt x="3816868" y="342900"/>
                  <a:pt x="3797818" y="336550"/>
                  <a:pt x="3791468" y="330200"/>
                </a:cubicBezTo>
                <a:cubicBezTo>
                  <a:pt x="3785118" y="317500"/>
                  <a:pt x="3804168" y="222250"/>
                  <a:pt x="3734318" y="222250"/>
                </a:cubicBezTo>
                <a:lnTo>
                  <a:pt x="3708918" y="222250"/>
                </a:lnTo>
                <a:cubicBezTo>
                  <a:pt x="3708918" y="222250"/>
                  <a:pt x="3702568" y="215900"/>
                  <a:pt x="3702568" y="234950"/>
                </a:cubicBezTo>
                <a:cubicBezTo>
                  <a:pt x="3702568" y="247650"/>
                  <a:pt x="3727968" y="260350"/>
                  <a:pt x="3740668" y="279400"/>
                </a:cubicBezTo>
                <a:cubicBezTo>
                  <a:pt x="3734318" y="285750"/>
                  <a:pt x="3721618" y="292100"/>
                  <a:pt x="3715268" y="298450"/>
                </a:cubicBezTo>
                <a:cubicBezTo>
                  <a:pt x="3708918" y="273050"/>
                  <a:pt x="3696218" y="241300"/>
                  <a:pt x="3696218" y="222250"/>
                </a:cubicBezTo>
                <a:cubicBezTo>
                  <a:pt x="3696218" y="203200"/>
                  <a:pt x="3715268" y="196850"/>
                  <a:pt x="3727968" y="196850"/>
                </a:cubicBezTo>
                <a:cubicBezTo>
                  <a:pt x="3785118" y="196850"/>
                  <a:pt x="3835918" y="215900"/>
                  <a:pt x="3835918" y="279400"/>
                </a:cubicBezTo>
                <a:close/>
                <a:moveTo>
                  <a:pt x="3740668" y="120650"/>
                </a:moveTo>
                <a:cubicBezTo>
                  <a:pt x="3740668" y="120650"/>
                  <a:pt x="3734318" y="127000"/>
                  <a:pt x="3734318" y="133350"/>
                </a:cubicBezTo>
                <a:lnTo>
                  <a:pt x="3715268" y="133350"/>
                </a:lnTo>
                <a:lnTo>
                  <a:pt x="3721618" y="120650"/>
                </a:lnTo>
                <a:lnTo>
                  <a:pt x="3740668" y="120650"/>
                </a:lnTo>
                <a:close/>
                <a:moveTo>
                  <a:pt x="3702568" y="76200"/>
                </a:moveTo>
                <a:cubicBezTo>
                  <a:pt x="3721618" y="76200"/>
                  <a:pt x="3721618" y="88900"/>
                  <a:pt x="3702568" y="95250"/>
                </a:cubicBezTo>
                <a:lnTo>
                  <a:pt x="3702568" y="76200"/>
                </a:lnTo>
                <a:close/>
                <a:moveTo>
                  <a:pt x="3715268" y="31750"/>
                </a:moveTo>
                <a:cubicBezTo>
                  <a:pt x="3715268" y="38100"/>
                  <a:pt x="3708918" y="44450"/>
                  <a:pt x="3708918" y="50800"/>
                </a:cubicBezTo>
                <a:cubicBezTo>
                  <a:pt x="3702568" y="50800"/>
                  <a:pt x="3696218" y="57150"/>
                  <a:pt x="3689868" y="57150"/>
                </a:cubicBezTo>
                <a:lnTo>
                  <a:pt x="3689868" y="31750"/>
                </a:lnTo>
                <a:lnTo>
                  <a:pt x="3715268" y="31750"/>
                </a:lnTo>
                <a:close/>
                <a:moveTo>
                  <a:pt x="3797818" y="0"/>
                </a:moveTo>
                <a:cubicBezTo>
                  <a:pt x="3810518" y="57150"/>
                  <a:pt x="3848618" y="165100"/>
                  <a:pt x="3848618" y="184150"/>
                </a:cubicBezTo>
                <a:lnTo>
                  <a:pt x="3848618" y="215900"/>
                </a:lnTo>
                <a:cubicBezTo>
                  <a:pt x="3816868" y="196850"/>
                  <a:pt x="3785118" y="184150"/>
                  <a:pt x="3753368" y="165100"/>
                </a:cubicBezTo>
                <a:cubicBezTo>
                  <a:pt x="3747018" y="158750"/>
                  <a:pt x="3759718" y="146050"/>
                  <a:pt x="3740668" y="146050"/>
                </a:cubicBezTo>
                <a:cubicBezTo>
                  <a:pt x="3727968" y="146050"/>
                  <a:pt x="3683518" y="171450"/>
                  <a:pt x="3664468" y="190500"/>
                </a:cubicBezTo>
                <a:cubicBezTo>
                  <a:pt x="3651768" y="196850"/>
                  <a:pt x="3651768" y="222250"/>
                  <a:pt x="3651768" y="234950"/>
                </a:cubicBezTo>
                <a:cubicBezTo>
                  <a:pt x="3651768" y="254000"/>
                  <a:pt x="3658118" y="273050"/>
                  <a:pt x="3664468" y="292100"/>
                </a:cubicBezTo>
                <a:lnTo>
                  <a:pt x="3626368" y="311150"/>
                </a:lnTo>
                <a:lnTo>
                  <a:pt x="3569218" y="311150"/>
                </a:lnTo>
                <a:cubicBezTo>
                  <a:pt x="3537468" y="241300"/>
                  <a:pt x="3524768" y="139700"/>
                  <a:pt x="3480318" y="101600"/>
                </a:cubicBezTo>
                <a:cubicBezTo>
                  <a:pt x="3480318" y="107950"/>
                  <a:pt x="3473968" y="101600"/>
                  <a:pt x="3473968" y="120650"/>
                </a:cubicBezTo>
                <a:cubicBezTo>
                  <a:pt x="3473968" y="133350"/>
                  <a:pt x="3518418" y="196850"/>
                  <a:pt x="3518418" y="215900"/>
                </a:cubicBezTo>
                <a:lnTo>
                  <a:pt x="3518418" y="247650"/>
                </a:lnTo>
                <a:cubicBezTo>
                  <a:pt x="3505718" y="241300"/>
                  <a:pt x="3461268" y="127000"/>
                  <a:pt x="3461268" y="101600"/>
                </a:cubicBezTo>
                <a:cubicBezTo>
                  <a:pt x="3461268" y="57150"/>
                  <a:pt x="3607318" y="0"/>
                  <a:pt x="3613668" y="0"/>
                </a:cubicBezTo>
                <a:lnTo>
                  <a:pt x="3797818" y="0"/>
                </a:lnTo>
                <a:close/>
              </a:path>
            </a:pathLst>
          </a:custGeom>
          <a:gradFill>
            <a:gsLst>
              <a:gs pos="0">
                <a:srgbClr val="DE1B1B"/>
              </a:gs>
              <a:gs pos="100000">
                <a:srgbClr val="A80205"/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5BC9851E-ED57-4A52-9932-9226221B7400}"/>
              </a:ext>
            </a:extLst>
          </p:cNvPr>
          <p:cNvSpPr/>
          <p:nvPr/>
        </p:nvSpPr>
        <p:spPr>
          <a:xfrm>
            <a:off x="0" y="6293122"/>
            <a:ext cx="12192000" cy="564878"/>
          </a:xfrm>
          <a:prstGeom prst="rect">
            <a:avLst/>
          </a:prstGeom>
          <a:gradFill>
            <a:gsLst>
              <a:gs pos="0">
                <a:srgbClr val="DE1B1B">
                  <a:alpha val="0"/>
                </a:srgbClr>
              </a:gs>
              <a:gs pos="91000">
                <a:srgbClr val="A80205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Normal" panose="020B0400000000000000" pitchFamily="34" charset="-128"/>
              <a:ea typeface="Source Han Sans CN Normal" panose="020B0400000000000000" pitchFamily="34" charset="-128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8CA0341-0FA1-4AFF-AA7F-5AD33C2837EA}"/>
              </a:ext>
            </a:extLst>
          </p:cNvPr>
          <p:cNvSpPr txBox="1"/>
          <p:nvPr/>
        </p:nvSpPr>
        <p:spPr>
          <a:xfrm>
            <a:off x="9994778" y="271711"/>
            <a:ext cx="17556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spc="6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C686C32-A276-42BA-9EA4-64301E4BBBDA}"/>
              </a:ext>
            </a:extLst>
          </p:cNvPr>
          <p:cNvSpPr txBox="1"/>
          <p:nvPr/>
        </p:nvSpPr>
        <p:spPr>
          <a:xfrm>
            <a:off x="5072227" y="3294198"/>
            <a:ext cx="3389602" cy="9144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dist"/>
            <a:endParaRPr kumimoji="1" lang="zh-CN" altLang="en-US" dirty="0">
              <a:latin typeface="+mn-ea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981BE569-C79C-431B-8A8C-2542A08223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989774"/>
            <a:ext cx="12192000" cy="869950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9514E9C1-B32E-4E1E-AFCB-87A702485A51}"/>
              </a:ext>
            </a:extLst>
          </p:cNvPr>
          <p:cNvSpPr txBox="1"/>
          <p:nvPr/>
        </p:nvSpPr>
        <p:spPr>
          <a:xfrm>
            <a:off x="9680288" y="991501"/>
            <a:ext cx="21815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CONTENTS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8FA1955-39A2-495F-A0E8-32CD1EC445C7}"/>
              </a:ext>
            </a:extLst>
          </p:cNvPr>
          <p:cNvSpPr/>
          <p:nvPr/>
        </p:nvSpPr>
        <p:spPr>
          <a:xfrm rot="2700000">
            <a:off x="1881086" y="1875286"/>
            <a:ext cx="1425925" cy="14259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Normal" panose="020B0400000000000000" pitchFamily="34" charset="-128"/>
              <a:ea typeface="Source Han Sans CN Normal" panose="020B0400000000000000" pitchFamily="34" charset="-128"/>
            </a:endParaRPr>
          </a:p>
        </p:txBody>
      </p:sp>
      <p:sp>
        <p:nvSpPr>
          <p:cNvPr id="25" name="图形 7">
            <a:extLst>
              <a:ext uri="{FF2B5EF4-FFF2-40B4-BE49-F238E27FC236}">
                <a16:creationId xmlns:a16="http://schemas.microsoft.com/office/drawing/2014/main" id="{6EA2FDF5-1980-445B-B11C-C4CD046EA086}"/>
              </a:ext>
            </a:extLst>
          </p:cNvPr>
          <p:cNvSpPr/>
          <p:nvPr/>
        </p:nvSpPr>
        <p:spPr>
          <a:xfrm>
            <a:off x="2251029" y="1868511"/>
            <a:ext cx="737241" cy="1293522"/>
          </a:xfrm>
          <a:custGeom>
            <a:avLst/>
            <a:gdLst>
              <a:gd name="connsiteX0" fmla="*/ 603250 w 698500"/>
              <a:gd name="connsiteY0" fmla="*/ 361950 h 1225550"/>
              <a:gd name="connsiteX1" fmla="*/ 552450 w 698500"/>
              <a:gd name="connsiteY1" fmla="*/ 463550 h 1225550"/>
              <a:gd name="connsiteX2" fmla="*/ 501650 w 698500"/>
              <a:gd name="connsiteY2" fmla="*/ 520700 h 1225550"/>
              <a:gd name="connsiteX3" fmla="*/ 457200 w 698500"/>
              <a:gd name="connsiteY3" fmla="*/ 520700 h 1225550"/>
              <a:gd name="connsiteX4" fmla="*/ 482600 w 698500"/>
              <a:gd name="connsiteY4" fmla="*/ 463550 h 1225550"/>
              <a:gd name="connsiteX5" fmla="*/ 406400 w 698500"/>
              <a:gd name="connsiteY5" fmla="*/ 400050 h 1225550"/>
              <a:gd name="connsiteX6" fmla="*/ 406400 w 698500"/>
              <a:gd name="connsiteY6" fmla="*/ 368300 h 1225550"/>
              <a:gd name="connsiteX7" fmla="*/ 482600 w 698500"/>
              <a:gd name="connsiteY7" fmla="*/ 266700 h 1225550"/>
              <a:gd name="connsiteX8" fmla="*/ 501650 w 698500"/>
              <a:gd name="connsiteY8" fmla="*/ 254000 h 1225550"/>
              <a:gd name="connsiteX9" fmla="*/ 520700 w 698500"/>
              <a:gd name="connsiteY9" fmla="*/ 215900 h 1225550"/>
              <a:gd name="connsiteX10" fmla="*/ 527050 w 698500"/>
              <a:gd name="connsiteY10" fmla="*/ 203200 h 1225550"/>
              <a:gd name="connsiteX11" fmla="*/ 603250 w 698500"/>
              <a:gd name="connsiteY11" fmla="*/ 361950 h 1225550"/>
              <a:gd name="connsiteX12" fmla="*/ 393700 w 698500"/>
              <a:gd name="connsiteY12" fmla="*/ 0 h 1225550"/>
              <a:gd name="connsiteX13" fmla="*/ 400050 w 698500"/>
              <a:gd name="connsiteY13" fmla="*/ 19050 h 1225550"/>
              <a:gd name="connsiteX14" fmla="*/ 387350 w 698500"/>
              <a:gd name="connsiteY14" fmla="*/ 44450 h 1225550"/>
              <a:gd name="connsiteX15" fmla="*/ 527050 w 698500"/>
              <a:gd name="connsiteY15" fmla="*/ 146050 h 1225550"/>
              <a:gd name="connsiteX16" fmla="*/ 635000 w 698500"/>
              <a:gd name="connsiteY16" fmla="*/ 381000 h 1225550"/>
              <a:gd name="connsiteX17" fmla="*/ 641350 w 698500"/>
              <a:gd name="connsiteY17" fmla="*/ 438150 h 1225550"/>
              <a:gd name="connsiteX18" fmla="*/ 698500 w 698500"/>
              <a:gd name="connsiteY18" fmla="*/ 609600 h 1225550"/>
              <a:gd name="connsiteX19" fmla="*/ 692150 w 698500"/>
              <a:gd name="connsiteY19" fmla="*/ 615950 h 1225550"/>
              <a:gd name="connsiteX20" fmla="*/ 628650 w 698500"/>
              <a:gd name="connsiteY20" fmla="*/ 431800 h 1225550"/>
              <a:gd name="connsiteX21" fmla="*/ 539750 w 698500"/>
              <a:gd name="connsiteY21" fmla="*/ 539750 h 1225550"/>
              <a:gd name="connsiteX22" fmla="*/ 463550 w 698500"/>
              <a:gd name="connsiteY22" fmla="*/ 558800 h 1225550"/>
              <a:gd name="connsiteX23" fmla="*/ 387350 w 698500"/>
              <a:gd name="connsiteY23" fmla="*/ 571500 h 1225550"/>
              <a:gd name="connsiteX24" fmla="*/ 342900 w 698500"/>
              <a:gd name="connsiteY24" fmla="*/ 825500 h 1225550"/>
              <a:gd name="connsiteX25" fmla="*/ 298450 w 698500"/>
              <a:gd name="connsiteY25" fmla="*/ 901700 h 1225550"/>
              <a:gd name="connsiteX26" fmla="*/ 292100 w 698500"/>
              <a:gd name="connsiteY26" fmla="*/ 965200 h 1225550"/>
              <a:gd name="connsiteX27" fmla="*/ 254000 w 698500"/>
              <a:gd name="connsiteY27" fmla="*/ 1092200 h 1225550"/>
              <a:gd name="connsiteX28" fmla="*/ 342900 w 698500"/>
              <a:gd name="connsiteY28" fmla="*/ 1206500 h 1225550"/>
              <a:gd name="connsiteX29" fmla="*/ 342900 w 698500"/>
              <a:gd name="connsiteY29" fmla="*/ 1219200 h 1225550"/>
              <a:gd name="connsiteX30" fmla="*/ 146050 w 698500"/>
              <a:gd name="connsiteY30" fmla="*/ 1130300 h 1225550"/>
              <a:gd name="connsiteX31" fmla="*/ 152400 w 698500"/>
              <a:gd name="connsiteY31" fmla="*/ 1111250 h 1225550"/>
              <a:gd name="connsiteX32" fmla="*/ 203200 w 698500"/>
              <a:gd name="connsiteY32" fmla="*/ 1054100 h 1225550"/>
              <a:gd name="connsiteX33" fmla="*/ 196850 w 698500"/>
              <a:gd name="connsiteY33" fmla="*/ 996950 h 1225550"/>
              <a:gd name="connsiteX34" fmla="*/ 95250 w 698500"/>
              <a:gd name="connsiteY34" fmla="*/ 1136650 h 1225550"/>
              <a:gd name="connsiteX35" fmla="*/ 184150 w 698500"/>
              <a:gd name="connsiteY35" fmla="*/ 1206500 h 1225550"/>
              <a:gd name="connsiteX36" fmla="*/ 31750 w 698500"/>
              <a:gd name="connsiteY36" fmla="*/ 1225550 h 1225550"/>
              <a:gd name="connsiteX37" fmla="*/ 0 w 698500"/>
              <a:gd name="connsiteY37" fmla="*/ 1193800 h 1225550"/>
              <a:gd name="connsiteX38" fmla="*/ 50800 w 698500"/>
              <a:gd name="connsiteY38" fmla="*/ 1111250 h 1225550"/>
              <a:gd name="connsiteX39" fmla="*/ 107950 w 698500"/>
              <a:gd name="connsiteY39" fmla="*/ 996950 h 1225550"/>
              <a:gd name="connsiteX40" fmla="*/ 158750 w 698500"/>
              <a:gd name="connsiteY40" fmla="*/ 933450 h 1225550"/>
              <a:gd name="connsiteX41" fmla="*/ 171450 w 698500"/>
              <a:gd name="connsiteY41" fmla="*/ 876300 h 1225550"/>
              <a:gd name="connsiteX42" fmla="*/ 158750 w 698500"/>
              <a:gd name="connsiteY42" fmla="*/ 857250 h 1225550"/>
              <a:gd name="connsiteX43" fmla="*/ 158750 w 698500"/>
              <a:gd name="connsiteY43" fmla="*/ 723900 h 1225550"/>
              <a:gd name="connsiteX44" fmla="*/ 203200 w 698500"/>
              <a:gd name="connsiteY44" fmla="*/ 584200 h 1225550"/>
              <a:gd name="connsiteX45" fmla="*/ 190500 w 698500"/>
              <a:gd name="connsiteY45" fmla="*/ 584200 h 1225550"/>
              <a:gd name="connsiteX46" fmla="*/ 241300 w 698500"/>
              <a:gd name="connsiteY46" fmla="*/ 533400 h 1225550"/>
              <a:gd name="connsiteX47" fmla="*/ 247650 w 698500"/>
              <a:gd name="connsiteY47" fmla="*/ 501650 h 1225550"/>
              <a:gd name="connsiteX48" fmla="*/ 285750 w 698500"/>
              <a:gd name="connsiteY48" fmla="*/ 412750 h 1225550"/>
              <a:gd name="connsiteX49" fmla="*/ 342900 w 698500"/>
              <a:gd name="connsiteY49" fmla="*/ 336550 h 1225550"/>
              <a:gd name="connsiteX50" fmla="*/ 374650 w 698500"/>
              <a:gd name="connsiteY50" fmla="*/ 317500 h 1225550"/>
              <a:gd name="connsiteX51" fmla="*/ 495300 w 698500"/>
              <a:gd name="connsiteY51" fmla="*/ 184150 h 1225550"/>
              <a:gd name="connsiteX52" fmla="*/ 476250 w 698500"/>
              <a:gd name="connsiteY52" fmla="*/ 139700 h 1225550"/>
              <a:gd name="connsiteX53" fmla="*/ 374650 w 698500"/>
              <a:gd name="connsiteY53" fmla="*/ 63500 h 1225550"/>
              <a:gd name="connsiteX54" fmla="*/ 342900 w 698500"/>
              <a:gd name="connsiteY54" fmla="*/ 95250 h 1225550"/>
              <a:gd name="connsiteX55" fmla="*/ 317500 w 698500"/>
              <a:gd name="connsiteY55" fmla="*/ 69850 h 1225550"/>
              <a:gd name="connsiteX56" fmla="*/ 368300 w 698500"/>
              <a:gd name="connsiteY56" fmla="*/ 0 h 1225550"/>
              <a:gd name="connsiteX57" fmla="*/ 393700 w 698500"/>
              <a:gd name="connsiteY57" fmla="*/ 0 h 122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98500" h="1225550">
                <a:moveTo>
                  <a:pt x="603250" y="361950"/>
                </a:moveTo>
                <a:cubicBezTo>
                  <a:pt x="603250" y="381000"/>
                  <a:pt x="577850" y="438150"/>
                  <a:pt x="552450" y="463550"/>
                </a:cubicBezTo>
                <a:cubicBezTo>
                  <a:pt x="546100" y="469900"/>
                  <a:pt x="501650" y="488950"/>
                  <a:pt x="501650" y="520700"/>
                </a:cubicBezTo>
                <a:lnTo>
                  <a:pt x="457200" y="520700"/>
                </a:lnTo>
                <a:cubicBezTo>
                  <a:pt x="469900" y="508000"/>
                  <a:pt x="482600" y="482600"/>
                  <a:pt x="482600" y="463550"/>
                </a:cubicBezTo>
                <a:cubicBezTo>
                  <a:pt x="482600" y="425450"/>
                  <a:pt x="450850" y="393700"/>
                  <a:pt x="406400" y="400050"/>
                </a:cubicBezTo>
                <a:lnTo>
                  <a:pt x="406400" y="368300"/>
                </a:lnTo>
                <a:cubicBezTo>
                  <a:pt x="431800" y="336550"/>
                  <a:pt x="463550" y="298450"/>
                  <a:pt x="482600" y="266700"/>
                </a:cubicBezTo>
                <a:cubicBezTo>
                  <a:pt x="488950" y="260350"/>
                  <a:pt x="495300" y="260350"/>
                  <a:pt x="501650" y="254000"/>
                </a:cubicBezTo>
                <a:cubicBezTo>
                  <a:pt x="514350" y="247650"/>
                  <a:pt x="520700" y="228600"/>
                  <a:pt x="520700" y="215900"/>
                </a:cubicBezTo>
                <a:cubicBezTo>
                  <a:pt x="520700" y="215900"/>
                  <a:pt x="527050" y="209550"/>
                  <a:pt x="527050" y="203200"/>
                </a:cubicBezTo>
                <a:cubicBezTo>
                  <a:pt x="533400" y="209550"/>
                  <a:pt x="603250" y="330200"/>
                  <a:pt x="603250" y="361950"/>
                </a:cubicBezTo>
                <a:close/>
                <a:moveTo>
                  <a:pt x="393700" y="0"/>
                </a:moveTo>
                <a:cubicBezTo>
                  <a:pt x="393700" y="6350"/>
                  <a:pt x="400050" y="6350"/>
                  <a:pt x="400050" y="19050"/>
                </a:cubicBezTo>
                <a:cubicBezTo>
                  <a:pt x="400050" y="38100"/>
                  <a:pt x="387350" y="31750"/>
                  <a:pt x="387350" y="44450"/>
                </a:cubicBezTo>
                <a:cubicBezTo>
                  <a:pt x="387350" y="76200"/>
                  <a:pt x="501650" y="127000"/>
                  <a:pt x="527050" y="146050"/>
                </a:cubicBezTo>
                <a:cubicBezTo>
                  <a:pt x="546100" y="209550"/>
                  <a:pt x="609600" y="304800"/>
                  <a:pt x="635000" y="381000"/>
                </a:cubicBezTo>
                <a:cubicBezTo>
                  <a:pt x="641350" y="393700"/>
                  <a:pt x="635000" y="419100"/>
                  <a:pt x="641350" y="438150"/>
                </a:cubicBezTo>
                <a:cubicBezTo>
                  <a:pt x="654050" y="495300"/>
                  <a:pt x="685800" y="552450"/>
                  <a:pt x="698500" y="609600"/>
                </a:cubicBezTo>
                <a:lnTo>
                  <a:pt x="692150" y="615950"/>
                </a:lnTo>
                <a:cubicBezTo>
                  <a:pt x="673100" y="558800"/>
                  <a:pt x="654050" y="495300"/>
                  <a:pt x="628650" y="431800"/>
                </a:cubicBezTo>
                <a:cubicBezTo>
                  <a:pt x="596900" y="463550"/>
                  <a:pt x="571500" y="508000"/>
                  <a:pt x="539750" y="539750"/>
                </a:cubicBezTo>
                <a:cubicBezTo>
                  <a:pt x="514350" y="558800"/>
                  <a:pt x="482600" y="552450"/>
                  <a:pt x="463550" y="558800"/>
                </a:cubicBezTo>
                <a:cubicBezTo>
                  <a:pt x="431800" y="565150"/>
                  <a:pt x="412750" y="571500"/>
                  <a:pt x="387350" y="571500"/>
                </a:cubicBezTo>
                <a:cubicBezTo>
                  <a:pt x="317500" y="641350"/>
                  <a:pt x="368300" y="749300"/>
                  <a:pt x="342900" y="825500"/>
                </a:cubicBezTo>
                <a:cubicBezTo>
                  <a:pt x="336550" y="850900"/>
                  <a:pt x="311150" y="869950"/>
                  <a:pt x="298450" y="901700"/>
                </a:cubicBezTo>
                <a:cubicBezTo>
                  <a:pt x="285750" y="914400"/>
                  <a:pt x="298450" y="946150"/>
                  <a:pt x="292100" y="965200"/>
                </a:cubicBezTo>
                <a:cubicBezTo>
                  <a:pt x="279400" y="1009650"/>
                  <a:pt x="254000" y="1054100"/>
                  <a:pt x="254000" y="1092200"/>
                </a:cubicBezTo>
                <a:cubicBezTo>
                  <a:pt x="254000" y="1136650"/>
                  <a:pt x="323850" y="1174750"/>
                  <a:pt x="342900" y="1206500"/>
                </a:cubicBezTo>
                <a:lnTo>
                  <a:pt x="342900" y="1219200"/>
                </a:lnTo>
                <a:cubicBezTo>
                  <a:pt x="311150" y="1206500"/>
                  <a:pt x="146050" y="1155700"/>
                  <a:pt x="146050" y="1130300"/>
                </a:cubicBezTo>
                <a:cubicBezTo>
                  <a:pt x="146050" y="1111250"/>
                  <a:pt x="146050" y="1117600"/>
                  <a:pt x="152400" y="1111250"/>
                </a:cubicBezTo>
                <a:cubicBezTo>
                  <a:pt x="177800" y="1098550"/>
                  <a:pt x="190500" y="1066800"/>
                  <a:pt x="203200" y="1054100"/>
                </a:cubicBezTo>
                <a:lnTo>
                  <a:pt x="196850" y="996950"/>
                </a:lnTo>
                <a:cubicBezTo>
                  <a:pt x="158750" y="1047750"/>
                  <a:pt x="95250" y="1085850"/>
                  <a:pt x="95250" y="1136650"/>
                </a:cubicBezTo>
                <a:cubicBezTo>
                  <a:pt x="95250" y="1174750"/>
                  <a:pt x="165100" y="1193800"/>
                  <a:pt x="184150" y="1206500"/>
                </a:cubicBezTo>
                <a:cubicBezTo>
                  <a:pt x="133350" y="1212850"/>
                  <a:pt x="50800" y="1225550"/>
                  <a:pt x="31750" y="1225550"/>
                </a:cubicBezTo>
                <a:cubicBezTo>
                  <a:pt x="6350" y="1225550"/>
                  <a:pt x="0" y="1219200"/>
                  <a:pt x="0" y="1193800"/>
                </a:cubicBezTo>
                <a:cubicBezTo>
                  <a:pt x="0" y="1174750"/>
                  <a:pt x="31750" y="1143000"/>
                  <a:pt x="50800" y="1111250"/>
                </a:cubicBezTo>
                <a:cubicBezTo>
                  <a:pt x="76200" y="1073150"/>
                  <a:pt x="88900" y="1028700"/>
                  <a:pt x="107950" y="996950"/>
                </a:cubicBezTo>
                <a:cubicBezTo>
                  <a:pt x="114300" y="977900"/>
                  <a:pt x="139700" y="952500"/>
                  <a:pt x="158750" y="933450"/>
                </a:cubicBezTo>
                <a:cubicBezTo>
                  <a:pt x="152400" y="889000"/>
                  <a:pt x="171450" y="889000"/>
                  <a:pt x="171450" y="876300"/>
                </a:cubicBezTo>
                <a:cubicBezTo>
                  <a:pt x="171450" y="863600"/>
                  <a:pt x="158750" y="869950"/>
                  <a:pt x="158750" y="857250"/>
                </a:cubicBezTo>
                <a:lnTo>
                  <a:pt x="158750" y="723900"/>
                </a:lnTo>
                <a:cubicBezTo>
                  <a:pt x="165100" y="679450"/>
                  <a:pt x="203200" y="603250"/>
                  <a:pt x="203200" y="584200"/>
                </a:cubicBezTo>
                <a:cubicBezTo>
                  <a:pt x="203200" y="571500"/>
                  <a:pt x="196850" y="577850"/>
                  <a:pt x="190500" y="584200"/>
                </a:cubicBezTo>
                <a:cubicBezTo>
                  <a:pt x="203200" y="552450"/>
                  <a:pt x="215900" y="552450"/>
                  <a:pt x="241300" y="533400"/>
                </a:cubicBezTo>
                <a:cubicBezTo>
                  <a:pt x="247650" y="527050"/>
                  <a:pt x="247650" y="514350"/>
                  <a:pt x="247650" y="501650"/>
                </a:cubicBezTo>
                <a:cubicBezTo>
                  <a:pt x="266700" y="476250"/>
                  <a:pt x="266700" y="438150"/>
                  <a:pt x="285750" y="412750"/>
                </a:cubicBezTo>
                <a:cubicBezTo>
                  <a:pt x="298450" y="381000"/>
                  <a:pt x="317500" y="355600"/>
                  <a:pt x="342900" y="336550"/>
                </a:cubicBezTo>
                <a:cubicBezTo>
                  <a:pt x="342900" y="330200"/>
                  <a:pt x="361950" y="323850"/>
                  <a:pt x="374650" y="317500"/>
                </a:cubicBezTo>
                <a:cubicBezTo>
                  <a:pt x="419100" y="279400"/>
                  <a:pt x="495300" y="196850"/>
                  <a:pt x="495300" y="184150"/>
                </a:cubicBezTo>
                <a:cubicBezTo>
                  <a:pt x="495300" y="165100"/>
                  <a:pt x="482600" y="146050"/>
                  <a:pt x="476250" y="139700"/>
                </a:cubicBezTo>
                <a:cubicBezTo>
                  <a:pt x="450850" y="107950"/>
                  <a:pt x="412750" y="88900"/>
                  <a:pt x="374650" y="63500"/>
                </a:cubicBezTo>
                <a:cubicBezTo>
                  <a:pt x="361950" y="76200"/>
                  <a:pt x="355600" y="95250"/>
                  <a:pt x="342900" y="95250"/>
                </a:cubicBezTo>
                <a:cubicBezTo>
                  <a:pt x="323850" y="95250"/>
                  <a:pt x="317500" y="88900"/>
                  <a:pt x="317500" y="69850"/>
                </a:cubicBezTo>
                <a:cubicBezTo>
                  <a:pt x="317500" y="57150"/>
                  <a:pt x="342900" y="25400"/>
                  <a:pt x="368300" y="0"/>
                </a:cubicBezTo>
                <a:lnTo>
                  <a:pt x="393700" y="0"/>
                </a:ln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4EF91046-B032-4547-AB06-4F7C778AB6B8}"/>
              </a:ext>
            </a:extLst>
          </p:cNvPr>
          <p:cNvSpPr/>
          <p:nvPr/>
        </p:nvSpPr>
        <p:spPr>
          <a:xfrm rot="2700000">
            <a:off x="4215719" y="1875286"/>
            <a:ext cx="1425925" cy="14259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Normal" panose="020B0400000000000000" pitchFamily="34" charset="-128"/>
              <a:ea typeface="Source Han Sans CN Normal" panose="020B0400000000000000" pitchFamily="34" charset="-128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24A55684-45A8-4664-911C-2AE924FD414F}"/>
              </a:ext>
            </a:extLst>
          </p:cNvPr>
          <p:cNvSpPr/>
          <p:nvPr/>
        </p:nvSpPr>
        <p:spPr>
          <a:xfrm rot="2700000">
            <a:off x="6550352" y="1875286"/>
            <a:ext cx="1425925" cy="14259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Normal" panose="020B0400000000000000" pitchFamily="34" charset="-128"/>
              <a:ea typeface="Source Han Sans CN Normal" panose="020B0400000000000000" pitchFamily="34" charset="-128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61EE83B9-1DE2-4C8A-A709-597470A523EB}"/>
              </a:ext>
            </a:extLst>
          </p:cNvPr>
          <p:cNvSpPr/>
          <p:nvPr/>
        </p:nvSpPr>
        <p:spPr>
          <a:xfrm rot="2700000">
            <a:off x="8884984" y="1875286"/>
            <a:ext cx="1425925" cy="14259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Normal" panose="020B0400000000000000" pitchFamily="34" charset="-128"/>
              <a:ea typeface="Source Han Sans CN Normal" panose="020B0400000000000000" pitchFamily="34" charset="-128"/>
            </a:endParaRPr>
          </a:p>
        </p:txBody>
      </p:sp>
      <p:sp>
        <p:nvSpPr>
          <p:cNvPr id="42" name="图形 4">
            <a:extLst>
              <a:ext uri="{FF2B5EF4-FFF2-40B4-BE49-F238E27FC236}">
                <a16:creationId xmlns:a16="http://schemas.microsoft.com/office/drawing/2014/main" id="{2495E726-DCCF-4C7A-903B-F4656988CBAE}"/>
              </a:ext>
            </a:extLst>
          </p:cNvPr>
          <p:cNvSpPr/>
          <p:nvPr/>
        </p:nvSpPr>
        <p:spPr>
          <a:xfrm>
            <a:off x="4208449" y="2092585"/>
            <a:ext cx="1327162" cy="991325"/>
          </a:xfrm>
          <a:custGeom>
            <a:avLst/>
            <a:gdLst>
              <a:gd name="connsiteX0" fmla="*/ 673100 w 2082800"/>
              <a:gd name="connsiteY0" fmla="*/ 590550 h 1555750"/>
              <a:gd name="connsiteX1" fmla="*/ 685800 w 2082800"/>
              <a:gd name="connsiteY1" fmla="*/ 577850 h 1555750"/>
              <a:gd name="connsiteX2" fmla="*/ 673100 w 2082800"/>
              <a:gd name="connsiteY2" fmla="*/ 590550 h 1555750"/>
              <a:gd name="connsiteX3" fmla="*/ 1473200 w 2082800"/>
              <a:gd name="connsiteY3" fmla="*/ 635000 h 1555750"/>
              <a:gd name="connsiteX4" fmla="*/ 1295400 w 2082800"/>
              <a:gd name="connsiteY4" fmla="*/ 742950 h 1555750"/>
              <a:gd name="connsiteX5" fmla="*/ 1111250 w 2082800"/>
              <a:gd name="connsiteY5" fmla="*/ 723900 h 1555750"/>
              <a:gd name="connsiteX6" fmla="*/ 1327150 w 2082800"/>
              <a:gd name="connsiteY6" fmla="*/ 495300 h 1555750"/>
              <a:gd name="connsiteX7" fmla="*/ 1473200 w 2082800"/>
              <a:gd name="connsiteY7" fmla="*/ 635000 h 1555750"/>
              <a:gd name="connsiteX8" fmla="*/ 723900 w 2082800"/>
              <a:gd name="connsiteY8" fmla="*/ 107950 h 1555750"/>
              <a:gd name="connsiteX9" fmla="*/ 768350 w 2082800"/>
              <a:gd name="connsiteY9" fmla="*/ 146050 h 1555750"/>
              <a:gd name="connsiteX10" fmla="*/ 806450 w 2082800"/>
              <a:gd name="connsiteY10" fmla="*/ 209550 h 1555750"/>
              <a:gd name="connsiteX11" fmla="*/ 863600 w 2082800"/>
              <a:gd name="connsiteY11" fmla="*/ 400050 h 1555750"/>
              <a:gd name="connsiteX12" fmla="*/ 831850 w 2082800"/>
              <a:gd name="connsiteY12" fmla="*/ 685800 h 1555750"/>
              <a:gd name="connsiteX13" fmla="*/ 869950 w 2082800"/>
              <a:gd name="connsiteY13" fmla="*/ 679450 h 1555750"/>
              <a:gd name="connsiteX14" fmla="*/ 939800 w 2082800"/>
              <a:gd name="connsiteY14" fmla="*/ 692150 h 1555750"/>
              <a:gd name="connsiteX15" fmla="*/ 1187450 w 2082800"/>
              <a:gd name="connsiteY15" fmla="*/ 463550 h 1555750"/>
              <a:gd name="connsiteX16" fmla="*/ 1206500 w 2082800"/>
              <a:gd name="connsiteY16" fmla="*/ 381000 h 1555750"/>
              <a:gd name="connsiteX17" fmla="*/ 1231900 w 2082800"/>
              <a:gd name="connsiteY17" fmla="*/ 247650 h 1555750"/>
              <a:gd name="connsiteX18" fmla="*/ 1162050 w 2082800"/>
              <a:gd name="connsiteY18" fmla="*/ 101600 h 1555750"/>
              <a:gd name="connsiteX19" fmla="*/ 1270000 w 2082800"/>
              <a:gd name="connsiteY19" fmla="*/ 0 h 1555750"/>
              <a:gd name="connsiteX20" fmla="*/ 1371600 w 2082800"/>
              <a:gd name="connsiteY20" fmla="*/ 57150 h 1555750"/>
              <a:gd name="connsiteX21" fmla="*/ 1416050 w 2082800"/>
              <a:gd name="connsiteY21" fmla="*/ 127000 h 1555750"/>
              <a:gd name="connsiteX22" fmla="*/ 1460500 w 2082800"/>
              <a:gd name="connsiteY22" fmla="*/ 146050 h 1555750"/>
              <a:gd name="connsiteX23" fmla="*/ 1587500 w 2082800"/>
              <a:gd name="connsiteY23" fmla="*/ 171450 h 1555750"/>
              <a:gd name="connsiteX24" fmla="*/ 1765300 w 2082800"/>
              <a:gd name="connsiteY24" fmla="*/ 330200 h 1555750"/>
              <a:gd name="connsiteX25" fmla="*/ 1771650 w 2082800"/>
              <a:gd name="connsiteY25" fmla="*/ 355600 h 1555750"/>
              <a:gd name="connsiteX26" fmla="*/ 1828800 w 2082800"/>
              <a:gd name="connsiteY26" fmla="*/ 444500 h 1555750"/>
              <a:gd name="connsiteX27" fmla="*/ 1866900 w 2082800"/>
              <a:gd name="connsiteY27" fmla="*/ 476250 h 1555750"/>
              <a:gd name="connsiteX28" fmla="*/ 1898650 w 2082800"/>
              <a:gd name="connsiteY28" fmla="*/ 635000 h 1555750"/>
              <a:gd name="connsiteX29" fmla="*/ 1752600 w 2082800"/>
              <a:gd name="connsiteY29" fmla="*/ 1073150 h 1555750"/>
              <a:gd name="connsiteX30" fmla="*/ 1930400 w 2082800"/>
              <a:gd name="connsiteY30" fmla="*/ 1289050 h 1555750"/>
              <a:gd name="connsiteX31" fmla="*/ 1981200 w 2082800"/>
              <a:gd name="connsiteY31" fmla="*/ 1308100 h 1555750"/>
              <a:gd name="connsiteX32" fmla="*/ 2032000 w 2082800"/>
              <a:gd name="connsiteY32" fmla="*/ 1358900 h 1555750"/>
              <a:gd name="connsiteX33" fmla="*/ 2070100 w 2082800"/>
              <a:gd name="connsiteY33" fmla="*/ 1346200 h 1555750"/>
              <a:gd name="connsiteX34" fmla="*/ 2082800 w 2082800"/>
              <a:gd name="connsiteY34" fmla="*/ 1384300 h 1555750"/>
              <a:gd name="connsiteX35" fmla="*/ 1917700 w 2082800"/>
              <a:gd name="connsiteY35" fmla="*/ 1536700 h 1555750"/>
              <a:gd name="connsiteX36" fmla="*/ 1892300 w 2082800"/>
              <a:gd name="connsiteY36" fmla="*/ 1485900 h 1555750"/>
              <a:gd name="connsiteX37" fmla="*/ 1892300 w 2082800"/>
              <a:gd name="connsiteY37" fmla="*/ 1441450 h 1555750"/>
              <a:gd name="connsiteX38" fmla="*/ 1701800 w 2082800"/>
              <a:gd name="connsiteY38" fmla="*/ 1295400 h 1555750"/>
              <a:gd name="connsiteX39" fmla="*/ 1657350 w 2082800"/>
              <a:gd name="connsiteY39" fmla="*/ 1409700 h 1555750"/>
              <a:gd name="connsiteX40" fmla="*/ 1638300 w 2082800"/>
              <a:gd name="connsiteY40" fmla="*/ 1435100 h 1555750"/>
              <a:gd name="connsiteX41" fmla="*/ 1651000 w 2082800"/>
              <a:gd name="connsiteY41" fmla="*/ 1454150 h 1555750"/>
              <a:gd name="connsiteX42" fmla="*/ 1644650 w 2082800"/>
              <a:gd name="connsiteY42" fmla="*/ 1485900 h 1555750"/>
              <a:gd name="connsiteX43" fmla="*/ 1619250 w 2082800"/>
              <a:gd name="connsiteY43" fmla="*/ 1543050 h 1555750"/>
              <a:gd name="connsiteX44" fmla="*/ 1581150 w 2082800"/>
              <a:gd name="connsiteY44" fmla="*/ 1555750 h 1555750"/>
              <a:gd name="connsiteX45" fmla="*/ 1390650 w 2082800"/>
              <a:gd name="connsiteY45" fmla="*/ 1504950 h 1555750"/>
              <a:gd name="connsiteX46" fmla="*/ 1479550 w 2082800"/>
              <a:gd name="connsiteY46" fmla="*/ 1428750 h 1555750"/>
              <a:gd name="connsiteX47" fmla="*/ 1485900 w 2082800"/>
              <a:gd name="connsiteY47" fmla="*/ 1397000 h 1555750"/>
              <a:gd name="connsiteX48" fmla="*/ 1543050 w 2082800"/>
              <a:gd name="connsiteY48" fmla="*/ 1308100 h 1555750"/>
              <a:gd name="connsiteX49" fmla="*/ 1555750 w 2082800"/>
              <a:gd name="connsiteY49" fmla="*/ 1231900 h 1555750"/>
              <a:gd name="connsiteX50" fmla="*/ 1568450 w 2082800"/>
              <a:gd name="connsiteY50" fmla="*/ 1149350 h 1555750"/>
              <a:gd name="connsiteX51" fmla="*/ 1549400 w 2082800"/>
              <a:gd name="connsiteY51" fmla="*/ 990600 h 1555750"/>
              <a:gd name="connsiteX52" fmla="*/ 1549400 w 2082800"/>
              <a:gd name="connsiteY52" fmla="*/ 711200 h 1555750"/>
              <a:gd name="connsiteX53" fmla="*/ 1530350 w 2082800"/>
              <a:gd name="connsiteY53" fmla="*/ 704850 h 1555750"/>
              <a:gd name="connsiteX54" fmla="*/ 1416050 w 2082800"/>
              <a:gd name="connsiteY54" fmla="*/ 819150 h 1555750"/>
              <a:gd name="connsiteX55" fmla="*/ 1365250 w 2082800"/>
              <a:gd name="connsiteY55" fmla="*/ 831850 h 1555750"/>
              <a:gd name="connsiteX56" fmla="*/ 1320800 w 2082800"/>
              <a:gd name="connsiteY56" fmla="*/ 812800 h 1555750"/>
              <a:gd name="connsiteX57" fmla="*/ 1295400 w 2082800"/>
              <a:gd name="connsiteY57" fmla="*/ 819150 h 1555750"/>
              <a:gd name="connsiteX58" fmla="*/ 1295400 w 2082800"/>
              <a:gd name="connsiteY58" fmla="*/ 787400 h 1555750"/>
              <a:gd name="connsiteX59" fmla="*/ 1085850 w 2082800"/>
              <a:gd name="connsiteY59" fmla="*/ 755650 h 1555750"/>
              <a:gd name="connsiteX60" fmla="*/ 1022350 w 2082800"/>
              <a:gd name="connsiteY60" fmla="*/ 774700 h 1555750"/>
              <a:gd name="connsiteX61" fmla="*/ 939800 w 2082800"/>
              <a:gd name="connsiteY61" fmla="*/ 749300 h 1555750"/>
              <a:gd name="connsiteX62" fmla="*/ 927100 w 2082800"/>
              <a:gd name="connsiteY62" fmla="*/ 730250 h 1555750"/>
              <a:gd name="connsiteX63" fmla="*/ 863600 w 2082800"/>
              <a:gd name="connsiteY63" fmla="*/ 717550 h 1555750"/>
              <a:gd name="connsiteX64" fmla="*/ 825500 w 2082800"/>
              <a:gd name="connsiteY64" fmla="*/ 717550 h 1555750"/>
              <a:gd name="connsiteX65" fmla="*/ 819150 w 2082800"/>
              <a:gd name="connsiteY65" fmla="*/ 927100 h 1555750"/>
              <a:gd name="connsiteX66" fmla="*/ 793750 w 2082800"/>
              <a:gd name="connsiteY66" fmla="*/ 1016000 h 1555750"/>
              <a:gd name="connsiteX67" fmla="*/ 825500 w 2082800"/>
              <a:gd name="connsiteY67" fmla="*/ 1079500 h 1555750"/>
              <a:gd name="connsiteX68" fmla="*/ 901700 w 2082800"/>
              <a:gd name="connsiteY68" fmla="*/ 1054100 h 1555750"/>
              <a:gd name="connsiteX69" fmla="*/ 952500 w 2082800"/>
              <a:gd name="connsiteY69" fmla="*/ 1219200 h 1555750"/>
              <a:gd name="connsiteX70" fmla="*/ 901700 w 2082800"/>
              <a:gd name="connsiteY70" fmla="*/ 1314450 h 1555750"/>
              <a:gd name="connsiteX71" fmla="*/ 762000 w 2082800"/>
              <a:gd name="connsiteY71" fmla="*/ 1289050 h 1555750"/>
              <a:gd name="connsiteX72" fmla="*/ 692150 w 2082800"/>
              <a:gd name="connsiteY72" fmla="*/ 1123950 h 1555750"/>
              <a:gd name="connsiteX73" fmla="*/ 711200 w 2082800"/>
              <a:gd name="connsiteY73" fmla="*/ 1085850 h 1555750"/>
              <a:gd name="connsiteX74" fmla="*/ 711200 w 2082800"/>
              <a:gd name="connsiteY74" fmla="*/ 857250 h 1555750"/>
              <a:gd name="connsiteX75" fmla="*/ 673100 w 2082800"/>
              <a:gd name="connsiteY75" fmla="*/ 787400 h 1555750"/>
              <a:gd name="connsiteX76" fmla="*/ 635000 w 2082800"/>
              <a:gd name="connsiteY76" fmla="*/ 908050 h 1555750"/>
              <a:gd name="connsiteX77" fmla="*/ 603250 w 2082800"/>
              <a:gd name="connsiteY77" fmla="*/ 958850 h 1555750"/>
              <a:gd name="connsiteX78" fmla="*/ 590550 w 2082800"/>
              <a:gd name="connsiteY78" fmla="*/ 1022350 h 1555750"/>
              <a:gd name="connsiteX79" fmla="*/ 603250 w 2082800"/>
              <a:gd name="connsiteY79" fmla="*/ 1066800 h 1555750"/>
              <a:gd name="connsiteX80" fmla="*/ 501650 w 2082800"/>
              <a:gd name="connsiteY80" fmla="*/ 1098550 h 1555750"/>
              <a:gd name="connsiteX81" fmla="*/ 406400 w 2082800"/>
              <a:gd name="connsiteY81" fmla="*/ 1098550 h 1555750"/>
              <a:gd name="connsiteX82" fmla="*/ 457200 w 2082800"/>
              <a:gd name="connsiteY82" fmla="*/ 1066800 h 1555750"/>
              <a:gd name="connsiteX83" fmla="*/ 520700 w 2082800"/>
              <a:gd name="connsiteY83" fmla="*/ 977900 h 1555750"/>
              <a:gd name="connsiteX84" fmla="*/ 501650 w 2082800"/>
              <a:gd name="connsiteY84" fmla="*/ 914400 h 1555750"/>
              <a:gd name="connsiteX85" fmla="*/ 546100 w 2082800"/>
              <a:gd name="connsiteY85" fmla="*/ 704850 h 1555750"/>
              <a:gd name="connsiteX86" fmla="*/ 527050 w 2082800"/>
              <a:gd name="connsiteY86" fmla="*/ 666750 h 1555750"/>
              <a:gd name="connsiteX87" fmla="*/ 342900 w 2082800"/>
              <a:gd name="connsiteY87" fmla="*/ 641350 h 1555750"/>
              <a:gd name="connsiteX88" fmla="*/ 241300 w 2082800"/>
              <a:gd name="connsiteY88" fmla="*/ 615950 h 1555750"/>
              <a:gd name="connsiteX89" fmla="*/ 177800 w 2082800"/>
              <a:gd name="connsiteY89" fmla="*/ 666750 h 1555750"/>
              <a:gd name="connsiteX90" fmla="*/ 0 w 2082800"/>
              <a:gd name="connsiteY90" fmla="*/ 533400 h 1555750"/>
              <a:gd name="connsiteX91" fmla="*/ 95250 w 2082800"/>
              <a:gd name="connsiteY91" fmla="*/ 476250 h 1555750"/>
              <a:gd name="connsiteX92" fmla="*/ 273050 w 2082800"/>
              <a:gd name="connsiteY92" fmla="*/ 546100 h 1555750"/>
              <a:gd name="connsiteX93" fmla="*/ 254000 w 2082800"/>
              <a:gd name="connsiteY93" fmla="*/ 596900 h 1555750"/>
              <a:gd name="connsiteX94" fmla="*/ 533400 w 2082800"/>
              <a:gd name="connsiteY94" fmla="*/ 641350 h 1555750"/>
              <a:gd name="connsiteX95" fmla="*/ 584200 w 2082800"/>
              <a:gd name="connsiteY95" fmla="*/ 539750 h 1555750"/>
              <a:gd name="connsiteX96" fmla="*/ 514350 w 2082800"/>
              <a:gd name="connsiteY96" fmla="*/ 374650 h 1555750"/>
              <a:gd name="connsiteX97" fmla="*/ 514350 w 2082800"/>
              <a:gd name="connsiteY97" fmla="*/ 247650 h 1555750"/>
              <a:gd name="connsiteX98" fmla="*/ 488950 w 2082800"/>
              <a:gd name="connsiteY98" fmla="*/ 171450 h 1555750"/>
              <a:gd name="connsiteX99" fmla="*/ 527050 w 2082800"/>
              <a:gd name="connsiteY99" fmla="*/ 95250 h 1555750"/>
              <a:gd name="connsiteX100" fmla="*/ 558800 w 2082800"/>
              <a:gd name="connsiteY100" fmla="*/ 76200 h 1555750"/>
              <a:gd name="connsiteX101" fmla="*/ 577850 w 2082800"/>
              <a:gd name="connsiteY101" fmla="*/ 31750 h 1555750"/>
              <a:gd name="connsiteX102" fmla="*/ 647700 w 2082800"/>
              <a:gd name="connsiteY102" fmla="*/ 0 h 1555750"/>
              <a:gd name="connsiteX103" fmla="*/ 723900 w 2082800"/>
              <a:gd name="connsiteY103" fmla="*/ 107950 h 155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082800" h="1555750">
                <a:moveTo>
                  <a:pt x="673100" y="590550"/>
                </a:moveTo>
                <a:cubicBezTo>
                  <a:pt x="673100" y="584200"/>
                  <a:pt x="679450" y="584200"/>
                  <a:pt x="685800" y="577850"/>
                </a:cubicBezTo>
                <a:cubicBezTo>
                  <a:pt x="685800" y="584200"/>
                  <a:pt x="679450" y="590550"/>
                  <a:pt x="673100" y="590550"/>
                </a:cubicBezTo>
                <a:close/>
                <a:moveTo>
                  <a:pt x="1473200" y="635000"/>
                </a:moveTo>
                <a:cubicBezTo>
                  <a:pt x="1435100" y="654050"/>
                  <a:pt x="1320800" y="742950"/>
                  <a:pt x="1295400" y="742950"/>
                </a:cubicBezTo>
                <a:lnTo>
                  <a:pt x="1111250" y="723900"/>
                </a:lnTo>
                <a:cubicBezTo>
                  <a:pt x="1193800" y="692150"/>
                  <a:pt x="1295400" y="571500"/>
                  <a:pt x="1327150" y="495300"/>
                </a:cubicBezTo>
                <a:cubicBezTo>
                  <a:pt x="1346200" y="539750"/>
                  <a:pt x="1428750" y="603250"/>
                  <a:pt x="1473200" y="635000"/>
                </a:cubicBezTo>
                <a:close/>
                <a:moveTo>
                  <a:pt x="723900" y="107950"/>
                </a:moveTo>
                <a:cubicBezTo>
                  <a:pt x="736600" y="114300"/>
                  <a:pt x="755650" y="127000"/>
                  <a:pt x="768350" y="146050"/>
                </a:cubicBezTo>
                <a:cubicBezTo>
                  <a:pt x="787400" y="158750"/>
                  <a:pt x="800100" y="184150"/>
                  <a:pt x="806450" y="209550"/>
                </a:cubicBezTo>
                <a:cubicBezTo>
                  <a:pt x="825500" y="266700"/>
                  <a:pt x="863600" y="381000"/>
                  <a:pt x="863600" y="400050"/>
                </a:cubicBezTo>
                <a:cubicBezTo>
                  <a:pt x="863600" y="412750"/>
                  <a:pt x="850900" y="565150"/>
                  <a:pt x="831850" y="685800"/>
                </a:cubicBezTo>
                <a:cubicBezTo>
                  <a:pt x="844550" y="666750"/>
                  <a:pt x="857250" y="679450"/>
                  <a:pt x="869950" y="679450"/>
                </a:cubicBezTo>
                <a:cubicBezTo>
                  <a:pt x="889000" y="685800"/>
                  <a:pt x="920750" y="692150"/>
                  <a:pt x="939800" y="692150"/>
                </a:cubicBezTo>
                <a:cubicBezTo>
                  <a:pt x="1047750" y="692150"/>
                  <a:pt x="1130300" y="584200"/>
                  <a:pt x="1187450" y="463550"/>
                </a:cubicBezTo>
                <a:cubicBezTo>
                  <a:pt x="1187450" y="438150"/>
                  <a:pt x="1206500" y="412750"/>
                  <a:pt x="1206500" y="381000"/>
                </a:cubicBezTo>
                <a:cubicBezTo>
                  <a:pt x="1212850" y="336550"/>
                  <a:pt x="1231900" y="266700"/>
                  <a:pt x="1231900" y="247650"/>
                </a:cubicBezTo>
                <a:cubicBezTo>
                  <a:pt x="1231900" y="234950"/>
                  <a:pt x="1162050" y="114300"/>
                  <a:pt x="1162050" y="101600"/>
                </a:cubicBezTo>
                <a:cubicBezTo>
                  <a:pt x="1162050" y="31750"/>
                  <a:pt x="1238250" y="0"/>
                  <a:pt x="1270000" y="0"/>
                </a:cubicBezTo>
                <a:cubicBezTo>
                  <a:pt x="1301750" y="0"/>
                  <a:pt x="1352550" y="19050"/>
                  <a:pt x="1371600" y="57150"/>
                </a:cubicBezTo>
                <a:cubicBezTo>
                  <a:pt x="1384300" y="82550"/>
                  <a:pt x="1403350" y="107950"/>
                  <a:pt x="1416050" y="127000"/>
                </a:cubicBezTo>
                <a:cubicBezTo>
                  <a:pt x="1428750" y="133350"/>
                  <a:pt x="1441450" y="139700"/>
                  <a:pt x="1460500" y="146050"/>
                </a:cubicBezTo>
                <a:cubicBezTo>
                  <a:pt x="1485900" y="158750"/>
                  <a:pt x="1543050" y="152400"/>
                  <a:pt x="1587500" y="171450"/>
                </a:cubicBezTo>
                <a:cubicBezTo>
                  <a:pt x="1644650" y="196850"/>
                  <a:pt x="1720850" y="279400"/>
                  <a:pt x="1765300" y="330200"/>
                </a:cubicBezTo>
                <a:cubicBezTo>
                  <a:pt x="1771650" y="336550"/>
                  <a:pt x="1771650" y="349250"/>
                  <a:pt x="1771650" y="355600"/>
                </a:cubicBezTo>
                <a:cubicBezTo>
                  <a:pt x="1790700" y="374650"/>
                  <a:pt x="1835150" y="412750"/>
                  <a:pt x="1828800" y="444500"/>
                </a:cubicBezTo>
                <a:cubicBezTo>
                  <a:pt x="1841500" y="450850"/>
                  <a:pt x="1860550" y="457200"/>
                  <a:pt x="1866900" y="476250"/>
                </a:cubicBezTo>
                <a:cubicBezTo>
                  <a:pt x="1892300" y="514350"/>
                  <a:pt x="1898650" y="615950"/>
                  <a:pt x="1898650" y="635000"/>
                </a:cubicBezTo>
                <a:cubicBezTo>
                  <a:pt x="1898650" y="723900"/>
                  <a:pt x="1752600" y="1035050"/>
                  <a:pt x="1752600" y="1073150"/>
                </a:cubicBezTo>
                <a:cubicBezTo>
                  <a:pt x="1752600" y="1098550"/>
                  <a:pt x="1905000" y="1238250"/>
                  <a:pt x="1930400" y="1289050"/>
                </a:cubicBezTo>
                <a:cubicBezTo>
                  <a:pt x="1943100" y="1314450"/>
                  <a:pt x="1968500" y="1301750"/>
                  <a:pt x="1981200" y="1308100"/>
                </a:cubicBezTo>
                <a:cubicBezTo>
                  <a:pt x="1987550" y="1314450"/>
                  <a:pt x="1993900" y="1358900"/>
                  <a:pt x="2032000" y="1358900"/>
                </a:cubicBezTo>
                <a:cubicBezTo>
                  <a:pt x="2044700" y="1358900"/>
                  <a:pt x="2051050" y="1346200"/>
                  <a:pt x="2070100" y="1346200"/>
                </a:cubicBezTo>
                <a:cubicBezTo>
                  <a:pt x="2076450" y="1358900"/>
                  <a:pt x="2082800" y="1371600"/>
                  <a:pt x="2082800" y="1384300"/>
                </a:cubicBezTo>
                <a:cubicBezTo>
                  <a:pt x="2082800" y="1441450"/>
                  <a:pt x="1962150" y="1549400"/>
                  <a:pt x="1917700" y="1536700"/>
                </a:cubicBezTo>
                <a:cubicBezTo>
                  <a:pt x="1905000" y="1524000"/>
                  <a:pt x="1892300" y="1504950"/>
                  <a:pt x="1892300" y="1485900"/>
                </a:cubicBezTo>
                <a:cubicBezTo>
                  <a:pt x="1898650" y="1473200"/>
                  <a:pt x="1898650" y="1454150"/>
                  <a:pt x="1892300" y="1441450"/>
                </a:cubicBezTo>
                <a:cubicBezTo>
                  <a:pt x="1835150" y="1397000"/>
                  <a:pt x="1765300" y="1339850"/>
                  <a:pt x="1701800" y="1295400"/>
                </a:cubicBezTo>
                <a:cubicBezTo>
                  <a:pt x="1682750" y="1333500"/>
                  <a:pt x="1676400" y="1371600"/>
                  <a:pt x="1657350" y="1409700"/>
                </a:cubicBezTo>
                <a:cubicBezTo>
                  <a:pt x="1657350" y="1416050"/>
                  <a:pt x="1638300" y="1422400"/>
                  <a:pt x="1638300" y="1435100"/>
                </a:cubicBezTo>
                <a:cubicBezTo>
                  <a:pt x="1638300" y="1454150"/>
                  <a:pt x="1651000" y="1435100"/>
                  <a:pt x="1651000" y="1454150"/>
                </a:cubicBezTo>
                <a:cubicBezTo>
                  <a:pt x="1651000" y="1466850"/>
                  <a:pt x="1644650" y="1473200"/>
                  <a:pt x="1644650" y="1485900"/>
                </a:cubicBezTo>
                <a:cubicBezTo>
                  <a:pt x="1644650" y="1504950"/>
                  <a:pt x="1625600" y="1524000"/>
                  <a:pt x="1619250" y="1543050"/>
                </a:cubicBezTo>
                <a:cubicBezTo>
                  <a:pt x="1612900" y="1549400"/>
                  <a:pt x="1593850" y="1555750"/>
                  <a:pt x="1581150" y="1555750"/>
                </a:cubicBezTo>
                <a:cubicBezTo>
                  <a:pt x="1562100" y="1555750"/>
                  <a:pt x="1454150" y="1524000"/>
                  <a:pt x="1390650" y="1504950"/>
                </a:cubicBezTo>
                <a:cubicBezTo>
                  <a:pt x="1403350" y="1460500"/>
                  <a:pt x="1485900" y="1498600"/>
                  <a:pt x="1479550" y="1428750"/>
                </a:cubicBezTo>
                <a:cubicBezTo>
                  <a:pt x="1479550" y="1422400"/>
                  <a:pt x="1485900" y="1409700"/>
                  <a:pt x="1485900" y="1397000"/>
                </a:cubicBezTo>
                <a:cubicBezTo>
                  <a:pt x="1543050" y="1384300"/>
                  <a:pt x="1536700" y="1346200"/>
                  <a:pt x="1543050" y="1308100"/>
                </a:cubicBezTo>
                <a:cubicBezTo>
                  <a:pt x="1549400" y="1282700"/>
                  <a:pt x="1555750" y="1257300"/>
                  <a:pt x="1555750" y="1231900"/>
                </a:cubicBezTo>
                <a:cubicBezTo>
                  <a:pt x="1562100" y="1206500"/>
                  <a:pt x="1568450" y="1162050"/>
                  <a:pt x="1568450" y="1149350"/>
                </a:cubicBezTo>
                <a:cubicBezTo>
                  <a:pt x="1568450" y="1130300"/>
                  <a:pt x="1549400" y="1041400"/>
                  <a:pt x="1549400" y="990600"/>
                </a:cubicBezTo>
                <a:cubicBezTo>
                  <a:pt x="1536700" y="838200"/>
                  <a:pt x="1543050" y="787400"/>
                  <a:pt x="1549400" y="711200"/>
                </a:cubicBezTo>
                <a:cubicBezTo>
                  <a:pt x="1543050" y="704850"/>
                  <a:pt x="1543050" y="704850"/>
                  <a:pt x="1530350" y="704850"/>
                </a:cubicBezTo>
                <a:cubicBezTo>
                  <a:pt x="1473200" y="704850"/>
                  <a:pt x="1435100" y="793750"/>
                  <a:pt x="1416050" y="819150"/>
                </a:cubicBezTo>
                <a:cubicBezTo>
                  <a:pt x="1403350" y="825500"/>
                  <a:pt x="1377950" y="831850"/>
                  <a:pt x="1365250" y="831850"/>
                </a:cubicBezTo>
                <a:cubicBezTo>
                  <a:pt x="1346200" y="831850"/>
                  <a:pt x="1327150" y="819150"/>
                  <a:pt x="1320800" y="812800"/>
                </a:cubicBezTo>
                <a:cubicBezTo>
                  <a:pt x="1314450" y="812800"/>
                  <a:pt x="1295400" y="819150"/>
                  <a:pt x="1295400" y="819150"/>
                </a:cubicBezTo>
                <a:cubicBezTo>
                  <a:pt x="1295400" y="812800"/>
                  <a:pt x="1289050" y="800100"/>
                  <a:pt x="1295400" y="787400"/>
                </a:cubicBezTo>
                <a:cubicBezTo>
                  <a:pt x="1225550" y="774700"/>
                  <a:pt x="1098550" y="755650"/>
                  <a:pt x="1085850" y="755650"/>
                </a:cubicBezTo>
                <a:cubicBezTo>
                  <a:pt x="1066800" y="755650"/>
                  <a:pt x="1035050" y="774700"/>
                  <a:pt x="1022350" y="774700"/>
                </a:cubicBezTo>
                <a:cubicBezTo>
                  <a:pt x="1003300" y="774700"/>
                  <a:pt x="971550" y="762000"/>
                  <a:pt x="939800" y="749300"/>
                </a:cubicBezTo>
                <a:cubicBezTo>
                  <a:pt x="933450" y="749300"/>
                  <a:pt x="933450" y="736600"/>
                  <a:pt x="927100" y="730250"/>
                </a:cubicBezTo>
                <a:cubicBezTo>
                  <a:pt x="908050" y="723900"/>
                  <a:pt x="882650" y="717550"/>
                  <a:pt x="863600" y="717550"/>
                </a:cubicBezTo>
                <a:lnTo>
                  <a:pt x="825500" y="717550"/>
                </a:lnTo>
                <a:cubicBezTo>
                  <a:pt x="825500" y="787400"/>
                  <a:pt x="825500" y="857250"/>
                  <a:pt x="819150" y="927100"/>
                </a:cubicBezTo>
                <a:cubicBezTo>
                  <a:pt x="819150" y="952500"/>
                  <a:pt x="793750" y="996950"/>
                  <a:pt x="793750" y="1016000"/>
                </a:cubicBezTo>
                <a:cubicBezTo>
                  <a:pt x="793750" y="1028700"/>
                  <a:pt x="806450" y="1079500"/>
                  <a:pt x="825500" y="1079500"/>
                </a:cubicBezTo>
                <a:cubicBezTo>
                  <a:pt x="838200" y="1079500"/>
                  <a:pt x="876300" y="1066800"/>
                  <a:pt x="901700" y="1054100"/>
                </a:cubicBezTo>
                <a:cubicBezTo>
                  <a:pt x="908050" y="1079500"/>
                  <a:pt x="952500" y="1168400"/>
                  <a:pt x="952500" y="1219200"/>
                </a:cubicBezTo>
                <a:cubicBezTo>
                  <a:pt x="952500" y="1257300"/>
                  <a:pt x="927100" y="1263650"/>
                  <a:pt x="901700" y="1314450"/>
                </a:cubicBezTo>
                <a:cubicBezTo>
                  <a:pt x="863600" y="1314450"/>
                  <a:pt x="793750" y="1308100"/>
                  <a:pt x="762000" y="1289050"/>
                </a:cubicBezTo>
                <a:cubicBezTo>
                  <a:pt x="755650" y="1238250"/>
                  <a:pt x="692150" y="1136650"/>
                  <a:pt x="692150" y="1123950"/>
                </a:cubicBezTo>
                <a:cubicBezTo>
                  <a:pt x="692150" y="1111250"/>
                  <a:pt x="704850" y="1098550"/>
                  <a:pt x="711200" y="1085850"/>
                </a:cubicBezTo>
                <a:lnTo>
                  <a:pt x="711200" y="857250"/>
                </a:lnTo>
                <a:cubicBezTo>
                  <a:pt x="698500" y="838200"/>
                  <a:pt x="685800" y="812800"/>
                  <a:pt x="673100" y="787400"/>
                </a:cubicBezTo>
                <a:cubicBezTo>
                  <a:pt x="660400" y="825500"/>
                  <a:pt x="654050" y="869950"/>
                  <a:pt x="635000" y="908050"/>
                </a:cubicBezTo>
                <a:cubicBezTo>
                  <a:pt x="628650" y="920750"/>
                  <a:pt x="609600" y="933450"/>
                  <a:pt x="603250" y="958850"/>
                </a:cubicBezTo>
                <a:cubicBezTo>
                  <a:pt x="596900" y="971550"/>
                  <a:pt x="590550" y="1009650"/>
                  <a:pt x="590550" y="1022350"/>
                </a:cubicBezTo>
                <a:cubicBezTo>
                  <a:pt x="590550" y="1041400"/>
                  <a:pt x="603250" y="1047750"/>
                  <a:pt x="603250" y="1066800"/>
                </a:cubicBezTo>
                <a:cubicBezTo>
                  <a:pt x="603250" y="1085850"/>
                  <a:pt x="514350" y="1098550"/>
                  <a:pt x="501650" y="1098550"/>
                </a:cubicBezTo>
                <a:lnTo>
                  <a:pt x="406400" y="1098550"/>
                </a:lnTo>
                <a:cubicBezTo>
                  <a:pt x="419100" y="1085850"/>
                  <a:pt x="438150" y="1079500"/>
                  <a:pt x="457200" y="1066800"/>
                </a:cubicBezTo>
                <a:cubicBezTo>
                  <a:pt x="488950" y="1041400"/>
                  <a:pt x="520700" y="996950"/>
                  <a:pt x="520700" y="977900"/>
                </a:cubicBezTo>
                <a:cubicBezTo>
                  <a:pt x="520700" y="965200"/>
                  <a:pt x="501650" y="933450"/>
                  <a:pt x="501650" y="914400"/>
                </a:cubicBezTo>
                <a:cubicBezTo>
                  <a:pt x="501650" y="901700"/>
                  <a:pt x="546100" y="717550"/>
                  <a:pt x="546100" y="704850"/>
                </a:cubicBezTo>
                <a:cubicBezTo>
                  <a:pt x="546100" y="698500"/>
                  <a:pt x="546100" y="666750"/>
                  <a:pt x="527050" y="666750"/>
                </a:cubicBezTo>
                <a:cubicBezTo>
                  <a:pt x="469900" y="654050"/>
                  <a:pt x="400050" y="654050"/>
                  <a:pt x="342900" y="641350"/>
                </a:cubicBezTo>
                <a:cubicBezTo>
                  <a:pt x="304800" y="635000"/>
                  <a:pt x="254000" y="615950"/>
                  <a:pt x="241300" y="615950"/>
                </a:cubicBezTo>
                <a:cubicBezTo>
                  <a:pt x="222250" y="615950"/>
                  <a:pt x="190500" y="666750"/>
                  <a:pt x="177800" y="666750"/>
                </a:cubicBezTo>
                <a:cubicBezTo>
                  <a:pt x="139700" y="666750"/>
                  <a:pt x="0" y="577850"/>
                  <a:pt x="0" y="533400"/>
                </a:cubicBezTo>
                <a:cubicBezTo>
                  <a:pt x="0" y="482600"/>
                  <a:pt x="82550" y="476250"/>
                  <a:pt x="95250" y="476250"/>
                </a:cubicBezTo>
                <a:cubicBezTo>
                  <a:pt x="152400" y="476250"/>
                  <a:pt x="228600" y="527050"/>
                  <a:pt x="273050" y="546100"/>
                </a:cubicBezTo>
                <a:cubicBezTo>
                  <a:pt x="266700" y="558800"/>
                  <a:pt x="260350" y="577850"/>
                  <a:pt x="254000" y="596900"/>
                </a:cubicBezTo>
                <a:cubicBezTo>
                  <a:pt x="349250" y="609600"/>
                  <a:pt x="520700" y="641350"/>
                  <a:pt x="533400" y="641350"/>
                </a:cubicBezTo>
                <a:cubicBezTo>
                  <a:pt x="552450" y="641350"/>
                  <a:pt x="584200" y="558800"/>
                  <a:pt x="584200" y="539750"/>
                </a:cubicBezTo>
                <a:cubicBezTo>
                  <a:pt x="584200" y="527050"/>
                  <a:pt x="514350" y="387350"/>
                  <a:pt x="514350" y="374650"/>
                </a:cubicBezTo>
                <a:lnTo>
                  <a:pt x="514350" y="247650"/>
                </a:lnTo>
                <a:cubicBezTo>
                  <a:pt x="508000" y="228600"/>
                  <a:pt x="488950" y="190500"/>
                  <a:pt x="488950" y="171450"/>
                </a:cubicBezTo>
                <a:cubicBezTo>
                  <a:pt x="488950" y="158750"/>
                  <a:pt x="508000" y="114300"/>
                  <a:pt x="527050" y="95250"/>
                </a:cubicBezTo>
                <a:cubicBezTo>
                  <a:pt x="533400" y="82550"/>
                  <a:pt x="552450" y="82550"/>
                  <a:pt x="558800" y="76200"/>
                </a:cubicBezTo>
                <a:cubicBezTo>
                  <a:pt x="565150" y="63500"/>
                  <a:pt x="571500" y="38100"/>
                  <a:pt x="577850" y="31750"/>
                </a:cubicBezTo>
                <a:cubicBezTo>
                  <a:pt x="584200" y="12700"/>
                  <a:pt x="622300" y="0"/>
                  <a:pt x="647700" y="0"/>
                </a:cubicBezTo>
                <a:cubicBezTo>
                  <a:pt x="711200" y="0"/>
                  <a:pt x="711200" y="57150"/>
                  <a:pt x="723900" y="107950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图形 10">
            <a:extLst>
              <a:ext uri="{FF2B5EF4-FFF2-40B4-BE49-F238E27FC236}">
                <a16:creationId xmlns:a16="http://schemas.microsoft.com/office/drawing/2014/main" id="{95EF93B2-C072-405E-A2ED-BF1279B073BD}"/>
              </a:ext>
            </a:extLst>
          </p:cNvPr>
          <p:cNvSpPr/>
          <p:nvPr/>
        </p:nvSpPr>
        <p:spPr>
          <a:xfrm>
            <a:off x="6533842" y="2156100"/>
            <a:ext cx="1293346" cy="858562"/>
          </a:xfrm>
          <a:custGeom>
            <a:avLst/>
            <a:gdLst>
              <a:gd name="connsiteX0" fmla="*/ 1022350 w 2984500"/>
              <a:gd name="connsiteY0" fmla="*/ 1784350 h 1981200"/>
              <a:gd name="connsiteX1" fmla="*/ 971550 w 2984500"/>
              <a:gd name="connsiteY1" fmla="*/ 1784350 h 1981200"/>
              <a:gd name="connsiteX2" fmla="*/ 971550 w 2984500"/>
              <a:gd name="connsiteY2" fmla="*/ 1657350 h 1981200"/>
              <a:gd name="connsiteX3" fmla="*/ 1022350 w 2984500"/>
              <a:gd name="connsiteY3" fmla="*/ 1784350 h 1981200"/>
              <a:gd name="connsiteX4" fmla="*/ 1384300 w 2984500"/>
              <a:gd name="connsiteY4" fmla="*/ 1638300 h 1981200"/>
              <a:gd name="connsiteX5" fmla="*/ 1384300 w 2984500"/>
              <a:gd name="connsiteY5" fmla="*/ 1758950 h 1981200"/>
              <a:gd name="connsiteX6" fmla="*/ 1371600 w 2984500"/>
              <a:gd name="connsiteY6" fmla="*/ 1765300 h 1981200"/>
              <a:gd name="connsiteX7" fmla="*/ 1282700 w 2984500"/>
              <a:gd name="connsiteY7" fmla="*/ 1543050 h 1981200"/>
              <a:gd name="connsiteX8" fmla="*/ 1365250 w 2984500"/>
              <a:gd name="connsiteY8" fmla="*/ 1517650 h 1981200"/>
              <a:gd name="connsiteX9" fmla="*/ 1384300 w 2984500"/>
              <a:gd name="connsiteY9" fmla="*/ 1638300 h 1981200"/>
              <a:gd name="connsiteX10" fmla="*/ 1162050 w 2984500"/>
              <a:gd name="connsiteY10" fmla="*/ 1619250 h 1981200"/>
              <a:gd name="connsiteX11" fmla="*/ 1079500 w 2984500"/>
              <a:gd name="connsiteY11" fmla="*/ 1758950 h 1981200"/>
              <a:gd name="connsiteX12" fmla="*/ 958850 w 2984500"/>
              <a:gd name="connsiteY12" fmla="*/ 1504950 h 1981200"/>
              <a:gd name="connsiteX13" fmla="*/ 1162050 w 2984500"/>
              <a:gd name="connsiteY13" fmla="*/ 1619250 h 1981200"/>
              <a:gd name="connsiteX14" fmla="*/ 844550 w 2984500"/>
              <a:gd name="connsiteY14" fmla="*/ 1714500 h 1981200"/>
              <a:gd name="connsiteX15" fmla="*/ 749300 w 2984500"/>
              <a:gd name="connsiteY15" fmla="*/ 1562100 h 1981200"/>
              <a:gd name="connsiteX16" fmla="*/ 863600 w 2984500"/>
              <a:gd name="connsiteY16" fmla="*/ 1504950 h 1981200"/>
              <a:gd name="connsiteX17" fmla="*/ 844550 w 2984500"/>
              <a:gd name="connsiteY17" fmla="*/ 1714500 h 1981200"/>
              <a:gd name="connsiteX18" fmla="*/ 1174750 w 2984500"/>
              <a:gd name="connsiteY18" fmla="*/ 1498600 h 1981200"/>
              <a:gd name="connsiteX19" fmla="*/ 1168400 w 2984500"/>
              <a:gd name="connsiteY19" fmla="*/ 1543050 h 1981200"/>
              <a:gd name="connsiteX20" fmla="*/ 1016000 w 2984500"/>
              <a:gd name="connsiteY20" fmla="*/ 1479550 h 1981200"/>
              <a:gd name="connsiteX21" fmla="*/ 1174750 w 2984500"/>
              <a:gd name="connsiteY21" fmla="*/ 1498600 h 1981200"/>
              <a:gd name="connsiteX22" fmla="*/ 1473200 w 2984500"/>
              <a:gd name="connsiteY22" fmla="*/ 1600200 h 1981200"/>
              <a:gd name="connsiteX23" fmla="*/ 1422400 w 2984500"/>
              <a:gd name="connsiteY23" fmla="*/ 1593850 h 1981200"/>
              <a:gd name="connsiteX24" fmla="*/ 1460500 w 2984500"/>
              <a:gd name="connsiteY24" fmla="*/ 1466850 h 1981200"/>
              <a:gd name="connsiteX25" fmla="*/ 1473200 w 2984500"/>
              <a:gd name="connsiteY25" fmla="*/ 1600200 h 1981200"/>
              <a:gd name="connsiteX26" fmla="*/ 838200 w 2984500"/>
              <a:gd name="connsiteY26" fmla="*/ 1460500 h 1981200"/>
              <a:gd name="connsiteX27" fmla="*/ 730250 w 2984500"/>
              <a:gd name="connsiteY27" fmla="*/ 1517650 h 1981200"/>
              <a:gd name="connsiteX28" fmla="*/ 704850 w 2984500"/>
              <a:gd name="connsiteY28" fmla="*/ 1454150 h 1981200"/>
              <a:gd name="connsiteX29" fmla="*/ 838200 w 2984500"/>
              <a:gd name="connsiteY29" fmla="*/ 1460500 h 1981200"/>
              <a:gd name="connsiteX30" fmla="*/ 1574800 w 2984500"/>
              <a:gd name="connsiteY30" fmla="*/ 1524000 h 1981200"/>
              <a:gd name="connsiteX31" fmla="*/ 1511300 w 2984500"/>
              <a:gd name="connsiteY31" fmla="*/ 1631950 h 1981200"/>
              <a:gd name="connsiteX32" fmla="*/ 1511300 w 2984500"/>
              <a:gd name="connsiteY32" fmla="*/ 1416050 h 1981200"/>
              <a:gd name="connsiteX33" fmla="*/ 1574800 w 2984500"/>
              <a:gd name="connsiteY33" fmla="*/ 1524000 h 1981200"/>
              <a:gd name="connsiteX34" fmla="*/ 1638300 w 2984500"/>
              <a:gd name="connsiteY34" fmla="*/ 1441450 h 1981200"/>
              <a:gd name="connsiteX35" fmla="*/ 1638300 w 2984500"/>
              <a:gd name="connsiteY35" fmla="*/ 1460500 h 1981200"/>
              <a:gd name="connsiteX36" fmla="*/ 1625600 w 2984500"/>
              <a:gd name="connsiteY36" fmla="*/ 1473200 h 1981200"/>
              <a:gd name="connsiteX37" fmla="*/ 1568450 w 2984500"/>
              <a:gd name="connsiteY37" fmla="*/ 1397000 h 1981200"/>
              <a:gd name="connsiteX38" fmla="*/ 1638300 w 2984500"/>
              <a:gd name="connsiteY38" fmla="*/ 1441450 h 1981200"/>
              <a:gd name="connsiteX39" fmla="*/ 1314450 w 2984500"/>
              <a:gd name="connsiteY39" fmla="*/ 1466850 h 1981200"/>
              <a:gd name="connsiteX40" fmla="*/ 1289050 w 2984500"/>
              <a:gd name="connsiteY40" fmla="*/ 1416050 h 1981200"/>
              <a:gd name="connsiteX41" fmla="*/ 1365250 w 2984500"/>
              <a:gd name="connsiteY41" fmla="*/ 1397000 h 1981200"/>
              <a:gd name="connsiteX42" fmla="*/ 1314450 w 2984500"/>
              <a:gd name="connsiteY42" fmla="*/ 1466850 h 1981200"/>
              <a:gd name="connsiteX43" fmla="*/ 711200 w 2984500"/>
              <a:gd name="connsiteY43" fmla="*/ 1397000 h 1981200"/>
              <a:gd name="connsiteX44" fmla="*/ 711200 w 2984500"/>
              <a:gd name="connsiteY44" fmla="*/ 1333500 h 1981200"/>
              <a:gd name="connsiteX45" fmla="*/ 838200 w 2984500"/>
              <a:gd name="connsiteY45" fmla="*/ 1403350 h 1981200"/>
              <a:gd name="connsiteX46" fmla="*/ 711200 w 2984500"/>
              <a:gd name="connsiteY46" fmla="*/ 1397000 h 1981200"/>
              <a:gd name="connsiteX47" fmla="*/ 171450 w 2984500"/>
              <a:gd name="connsiteY47" fmla="*/ 1352550 h 1981200"/>
              <a:gd name="connsiteX48" fmla="*/ 127000 w 2984500"/>
              <a:gd name="connsiteY48" fmla="*/ 1257300 h 1981200"/>
              <a:gd name="connsiteX49" fmla="*/ 203200 w 2984500"/>
              <a:gd name="connsiteY49" fmla="*/ 1162050 h 1981200"/>
              <a:gd name="connsiteX50" fmla="*/ 171450 w 2984500"/>
              <a:gd name="connsiteY50" fmla="*/ 1352550 h 1981200"/>
              <a:gd name="connsiteX51" fmla="*/ 895350 w 2984500"/>
              <a:gd name="connsiteY51" fmla="*/ 1365250 h 1981200"/>
              <a:gd name="connsiteX52" fmla="*/ 717550 w 2984500"/>
              <a:gd name="connsiteY52" fmla="*/ 1282700 h 1981200"/>
              <a:gd name="connsiteX53" fmla="*/ 762000 w 2984500"/>
              <a:gd name="connsiteY53" fmla="*/ 1155700 h 1981200"/>
              <a:gd name="connsiteX54" fmla="*/ 895350 w 2984500"/>
              <a:gd name="connsiteY54" fmla="*/ 1365250 h 1981200"/>
              <a:gd name="connsiteX55" fmla="*/ 920750 w 2984500"/>
              <a:gd name="connsiteY55" fmla="*/ 971550 h 1981200"/>
              <a:gd name="connsiteX56" fmla="*/ 711200 w 2984500"/>
              <a:gd name="connsiteY56" fmla="*/ 1003300 h 1981200"/>
              <a:gd name="connsiteX57" fmla="*/ 622300 w 2984500"/>
              <a:gd name="connsiteY57" fmla="*/ 914400 h 1981200"/>
              <a:gd name="connsiteX58" fmla="*/ 755650 w 2984500"/>
              <a:gd name="connsiteY58" fmla="*/ 787400 h 1981200"/>
              <a:gd name="connsiteX59" fmla="*/ 920750 w 2984500"/>
              <a:gd name="connsiteY59" fmla="*/ 971550 h 1981200"/>
              <a:gd name="connsiteX60" fmla="*/ 2882900 w 2984500"/>
              <a:gd name="connsiteY60" fmla="*/ 69850 h 1981200"/>
              <a:gd name="connsiteX61" fmla="*/ 2921000 w 2984500"/>
              <a:gd name="connsiteY61" fmla="*/ 146050 h 1981200"/>
              <a:gd name="connsiteX62" fmla="*/ 2984500 w 2984500"/>
              <a:gd name="connsiteY62" fmla="*/ 196850 h 1981200"/>
              <a:gd name="connsiteX63" fmla="*/ 2876550 w 2984500"/>
              <a:gd name="connsiteY63" fmla="*/ 304800 h 1981200"/>
              <a:gd name="connsiteX64" fmla="*/ 2889250 w 2984500"/>
              <a:gd name="connsiteY64" fmla="*/ 361950 h 1981200"/>
              <a:gd name="connsiteX65" fmla="*/ 2838450 w 2984500"/>
              <a:gd name="connsiteY65" fmla="*/ 469900 h 1981200"/>
              <a:gd name="connsiteX66" fmla="*/ 2705100 w 2984500"/>
              <a:gd name="connsiteY66" fmla="*/ 476250 h 1981200"/>
              <a:gd name="connsiteX67" fmla="*/ 2660650 w 2984500"/>
              <a:gd name="connsiteY67" fmla="*/ 514350 h 1981200"/>
              <a:gd name="connsiteX68" fmla="*/ 2673350 w 2984500"/>
              <a:gd name="connsiteY68" fmla="*/ 539750 h 1981200"/>
              <a:gd name="connsiteX69" fmla="*/ 2609850 w 2984500"/>
              <a:gd name="connsiteY69" fmla="*/ 666750 h 1981200"/>
              <a:gd name="connsiteX70" fmla="*/ 2597150 w 2984500"/>
              <a:gd name="connsiteY70" fmla="*/ 793750 h 1981200"/>
              <a:gd name="connsiteX71" fmla="*/ 2559050 w 2984500"/>
              <a:gd name="connsiteY71" fmla="*/ 939800 h 1981200"/>
              <a:gd name="connsiteX72" fmla="*/ 2451100 w 2984500"/>
              <a:gd name="connsiteY72" fmla="*/ 1206500 h 1981200"/>
              <a:gd name="connsiteX73" fmla="*/ 2495550 w 2984500"/>
              <a:gd name="connsiteY73" fmla="*/ 1377950 h 1981200"/>
              <a:gd name="connsiteX74" fmla="*/ 2406650 w 2984500"/>
              <a:gd name="connsiteY74" fmla="*/ 1885950 h 1981200"/>
              <a:gd name="connsiteX75" fmla="*/ 2501900 w 2984500"/>
              <a:gd name="connsiteY75" fmla="*/ 1962150 h 1981200"/>
              <a:gd name="connsiteX76" fmla="*/ 2425700 w 2984500"/>
              <a:gd name="connsiteY76" fmla="*/ 1981200 h 1981200"/>
              <a:gd name="connsiteX77" fmla="*/ 2343150 w 2984500"/>
              <a:gd name="connsiteY77" fmla="*/ 1968500 h 1981200"/>
              <a:gd name="connsiteX78" fmla="*/ 2273300 w 2984500"/>
              <a:gd name="connsiteY78" fmla="*/ 1949450 h 1981200"/>
              <a:gd name="connsiteX79" fmla="*/ 2216150 w 2984500"/>
              <a:gd name="connsiteY79" fmla="*/ 1968500 h 1981200"/>
              <a:gd name="connsiteX80" fmla="*/ 2139950 w 2984500"/>
              <a:gd name="connsiteY80" fmla="*/ 1917700 h 1981200"/>
              <a:gd name="connsiteX81" fmla="*/ 2222500 w 2984500"/>
              <a:gd name="connsiteY81" fmla="*/ 1714500 h 1981200"/>
              <a:gd name="connsiteX82" fmla="*/ 2203450 w 2984500"/>
              <a:gd name="connsiteY82" fmla="*/ 1670050 h 1981200"/>
              <a:gd name="connsiteX83" fmla="*/ 2254250 w 2984500"/>
              <a:gd name="connsiteY83" fmla="*/ 1536700 h 1981200"/>
              <a:gd name="connsiteX84" fmla="*/ 2184400 w 2984500"/>
              <a:gd name="connsiteY84" fmla="*/ 1403350 h 1981200"/>
              <a:gd name="connsiteX85" fmla="*/ 2044700 w 2984500"/>
              <a:gd name="connsiteY85" fmla="*/ 1295400 h 1981200"/>
              <a:gd name="connsiteX86" fmla="*/ 1612900 w 2984500"/>
              <a:gd name="connsiteY86" fmla="*/ 1847850 h 1981200"/>
              <a:gd name="connsiteX87" fmla="*/ 1663700 w 2984500"/>
              <a:gd name="connsiteY87" fmla="*/ 1905000 h 1981200"/>
              <a:gd name="connsiteX88" fmla="*/ 1663700 w 2984500"/>
              <a:gd name="connsiteY88" fmla="*/ 1924050 h 1981200"/>
              <a:gd name="connsiteX89" fmla="*/ 1549400 w 2984500"/>
              <a:gd name="connsiteY89" fmla="*/ 1949450 h 1981200"/>
              <a:gd name="connsiteX90" fmla="*/ 1422400 w 2984500"/>
              <a:gd name="connsiteY90" fmla="*/ 1797050 h 1981200"/>
              <a:gd name="connsiteX91" fmla="*/ 1485900 w 2984500"/>
              <a:gd name="connsiteY91" fmla="*/ 1682750 h 1981200"/>
              <a:gd name="connsiteX92" fmla="*/ 1422400 w 2984500"/>
              <a:gd name="connsiteY92" fmla="*/ 1670050 h 1981200"/>
              <a:gd name="connsiteX93" fmla="*/ 1390650 w 2984500"/>
              <a:gd name="connsiteY93" fmla="*/ 1790700 h 1981200"/>
              <a:gd name="connsiteX94" fmla="*/ 1346200 w 2984500"/>
              <a:gd name="connsiteY94" fmla="*/ 1790700 h 1981200"/>
              <a:gd name="connsiteX95" fmla="*/ 1238250 w 2984500"/>
              <a:gd name="connsiteY95" fmla="*/ 1562100 h 1981200"/>
              <a:gd name="connsiteX96" fmla="*/ 1016000 w 2984500"/>
              <a:gd name="connsiteY96" fmla="*/ 1841500 h 1981200"/>
              <a:gd name="connsiteX97" fmla="*/ 647700 w 2984500"/>
              <a:gd name="connsiteY97" fmla="*/ 1397000 h 1981200"/>
              <a:gd name="connsiteX98" fmla="*/ 654050 w 2984500"/>
              <a:gd name="connsiteY98" fmla="*/ 1314450 h 1981200"/>
              <a:gd name="connsiteX99" fmla="*/ 685800 w 2984500"/>
              <a:gd name="connsiteY99" fmla="*/ 1193800 h 1981200"/>
              <a:gd name="connsiteX100" fmla="*/ 742950 w 2984500"/>
              <a:gd name="connsiteY100" fmla="*/ 1104900 h 1981200"/>
              <a:gd name="connsiteX101" fmla="*/ 723900 w 2984500"/>
              <a:gd name="connsiteY101" fmla="*/ 1079500 h 1981200"/>
              <a:gd name="connsiteX102" fmla="*/ 660400 w 2984500"/>
              <a:gd name="connsiteY102" fmla="*/ 1104900 h 1981200"/>
              <a:gd name="connsiteX103" fmla="*/ 565150 w 2984500"/>
              <a:gd name="connsiteY103" fmla="*/ 1022350 h 1981200"/>
              <a:gd name="connsiteX104" fmla="*/ 546100 w 2984500"/>
              <a:gd name="connsiteY104" fmla="*/ 1079500 h 1981200"/>
              <a:gd name="connsiteX105" fmla="*/ 482600 w 2984500"/>
              <a:gd name="connsiteY105" fmla="*/ 990600 h 1981200"/>
              <a:gd name="connsiteX106" fmla="*/ 387350 w 2984500"/>
              <a:gd name="connsiteY106" fmla="*/ 1085850 h 1981200"/>
              <a:gd name="connsiteX107" fmla="*/ 368300 w 2984500"/>
              <a:gd name="connsiteY107" fmla="*/ 1193800 h 1981200"/>
              <a:gd name="connsiteX108" fmla="*/ 304800 w 2984500"/>
              <a:gd name="connsiteY108" fmla="*/ 1517650 h 1981200"/>
              <a:gd name="connsiteX109" fmla="*/ 336550 w 2984500"/>
              <a:gd name="connsiteY109" fmla="*/ 1555750 h 1981200"/>
              <a:gd name="connsiteX110" fmla="*/ 241300 w 2984500"/>
              <a:gd name="connsiteY110" fmla="*/ 1587500 h 1981200"/>
              <a:gd name="connsiteX111" fmla="*/ 158750 w 2984500"/>
              <a:gd name="connsiteY111" fmla="*/ 1511300 h 1981200"/>
              <a:gd name="connsiteX112" fmla="*/ 171450 w 2984500"/>
              <a:gd name="connsiteY112" fmla="*/ 1403350 h 1981200"/>
              <a:gd name="connsiteX113" fmla="*/ 0 w 2984500"/>
              <a:gd name="connsiteY113" fmla="*/ 1295400 h 1981200"/>
              <a:gd name="connsiteX114" fmla="*/ 38100 w 2984500"/>
              <a:gd name="connsiteY114" fmla="*/ 1193800 h 1981200"/>
              <a:gd name="connsiteX115" fmla="*/ 76200 w 2984500"/>
              <a:gd name="connsiteY115" fmla="*/ 1060450 h 1981200"/>
              <a:gd name="connsiteX116" fmla="*/ 184150 w 2984500"/>
              <a:gd name="connsiteY116" fmla="*/ 939800 h 1981200"/>
              <a:gd name="connsiteX117" fmla="*/ 120650 w 2984500"/>
              <a:gd name="connsiteY117" fmla="*/ 711200 h 1981200"/>
              <a:gd name="connsiteX118" fmla="*/ 387350 w 2984500"/>
              <a:gd name="connsiteY118" fmla="*/ 457200 h 1981200"/>
              <a:gd name="connsiteX119" fmla="*/ 685800 w 2984500"/>
              <a:gd name="connsiteY119" fmla="*/ 381000 h 1981200"/>
              <a:gd name="connsiteX120" fmla="*/ 749300 w 2984500"/>
              <a:gd name="connsiteY120" fmla="*/ 317500 h 1981200"/>
              <a:gd name="connsiteX121" fmla="*/ 793750 w 2984500"/>
              <a:gd name="connsiteY121" fmla="*/ 311150 h 1981200"/>
              <a:gd name="connsiteX122" fmla="*/ 952500 w 2984500"/>
              <a:gd name="connsiteY122" fmla="*/ 457200 h 1981200"/>
              <a:gd name="connsiteX123" fmla="*/ 939800 w 2984500"/>
              <a:gd name="connsiteY123" fmla="*/ 609600 h 1981200"/>
              <a:gd name="connsiteX124" fmla="*/ 819150 w 2984500"/>
              <a:gd name="connsiteY124" fmla="*/ 673100 h 1981200"/>
              <a:gd name="connsiteX125" fmla="*/ 1041400 w 2984500"/>
              <a:gd name="connsiteY125" fmla="*/ 965200 h 1981200"/>
              <a:gd name="connsiteX126" fmla="*/ 1066800 w 2984500"/>
              <a:gd name="connsiteY126" fmla="*/ 971550 h 1981200"/>
              <a:gd name="connsiteX127" fmla="*/ 1651000 w 2984500"/>
              <a:gd name="connsiteY127" fmla="*/ 927100 h 1981200"/>
              <a:gd name="connsiteX128" fmla="*/ 1765300 w 2984500"/>
              <a:gd name="connsiteY128" fmla="*/ 927100 h 1981200"/>
              <a:gd name="connsiteX129" fmla="*/ 1816100 w 2984500"/>
              <a:gd name="connsiteY129" fmla="*/ 793750 h 1981200"/>
              <a:gd name="connsiteX130" fmla="*/ 1816100 w 2984500"/>
              <a:gd name="connsiteY130" fmla="*/ 647700 h 1981200"/>
              <a:gd name="connsiteX131" fmla="*/ 2025650 w 2984500"/>
              <a:gd name="connsiteY131" fmla="*/ 457200 h 1981200"/>
              <a:gd name="connsiteX132" fmla="*/ 2146300 w 2984500"/>
              <a:gd name="connsiteY132" fmla="*/ 431800 h 1981200"/>
              <a:gd name="connsiteX133" fmla="*/ 2273300 w 2984500"/>
              <a:gd name="connsiteY133" fmla="*/ 342900 h 1981200"/>
              <a:gd name="connsiteX134" fmla="*/ 2540000 w 2984500"/>
              <a:gd name="connsiteY134" fmla="*/ 273050 h 1981200"/>
              <a:gd name="connsiteX135" fmla="*/ 2730500 w 2984500"/>
              <a:gd name="connsiteY135" fmla="*/ 0 h 1981200"/>
              <a:gd name="connsiteX136" fmla="*/ 2882900 w 2984500"/>
              <a:gd name="connsiteY136" fmla="*/ 6985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2984500" h="1981200">
                <a:moveTo>
                  <a:pt x="1022350" y="1784350"/>
                </a:moveTo>
                <a:lnTo>
                  <a:pt x="971550" y="1784350"/>
                </a:lnTo>
                <a:lnTo>
                  <a:pt x="971550" y="1657350"/>
                </a:lnTo>
                <a:cubicBezTo>
                  <a:pt x="990600" y="1695450"/>
                  <a:pt x="1009650" y="1739900"/>
                  <a:pt x="1022350" y="1784350"/>
                </a:cubicBezTo>
                <a:close/>
                <a:moveTo>
                  <a:pt x="1384300" y="1638300"/>
                </a:moveTo>
                <a:lnTo>
                  <a:pt x="1384300" y="1758950"/>
                </a:lnTo>
                <a:cubicBezTo>
                  <a:pt x="1384300" y="1758950"/>
                  <a:pt x="1384300" y="1765300"/>
                  <a:pt x="1371600" y="1765300"/>
                </a:cubicBezTo>
                <a:cubicBezTo>
                  <a:pt x="1320800" y="1765300"/>
                  <a:pt x="1295400" y="1593850"/>
                  <a:pt x="1282700" y="1543050"/>
                </a:cubicBezTo>
                <a:cubicBezTo>
                  <a:pt x="1301750" y="1530350"/>
                  <a:pt x="1333500" y="1524000"/>
                  <a:pt x="1365250" y="1517650"/>
                </a:cubicBezTo>
                <a:cubicBezTo>
                  <a:pt x="1371600" y="1555750"/>
                  <a:pt x="1384300" y="1619250"/>
                  <a:pt x="1384300" y="1638300"/>
                </a:cubicBezTo>
                <a:close/>
                <a:moveTo>
                  <a:pt x="1162050" y="1619250"/>
                </a:moveTo>
                <a:cubicBezTo>
                  <a:pt x="1162050" y="1657350"/>
                  <a:pt x="1104900" y="1733550"/>
                  <a:pt x="1079500" y="1758950"/>
                </a:cubicBezTo>
                <a:lnTo>
                  <a:pt x="958850" y="1504950"/>
                </a:lnTo>
                <a:cubicBezTo>
                  <a:pt x="971550" y="1511300"/>
                  <a:pt x="1162050" y="1587500"/>
                  <a:pt x="1162050" y="1619250"/>
                </a:cubicBezTo>
                <a:close/>
                <a:moveTo>
                  <a:pt x="844550" y="1714500"/>
                </a:moveTo>
                <a:cubicBezTo>
                  <a:pt x="787400" y="1663700"/>
                  <a:pt x="762000" y="1612900"/>
                  <a:pt x="749300" y="1562100"/>
                </a:cubicBezTo>
                <a:lnTo>
                  <a:pt x="863600" y="1504950"/>
                </a:lnTo>
                <a:cubicBezTo>
                  <a:pt x="863600" y="1568450"/>
                  <a:pt x="857250" y="1644650"/>
                  <a:pt x="844550" y="1714500"/>
                </a:cubicBezTo>
                <a:close/>
                <a:moveTo>
                  <a:pt x="1174750" y="1498600"/>
                </a:moveTo>
                <a:cubicBezTo>
                  <a:pt x="1174750" y="1517650"/>
                  <a:pt x="1168400" y="1530350"/>
                  <a:pt x="1168400" y="1543050"/>
                </a:cubicBezTo>
                <a:cubicBezTo>
                  <a:pt x="1117600" y="1517650"/>
                  <a:pt x="1066800" y="1498600"/>
                  <a:pt x="1016000" y="1479550"/>
                </a:cubicBezTo>
                <a:cubicBezTo>
                  <a:pt x="1085850" y="1485900"/>
                  <a:pt x="1130300" y="1492250"/>
                  <a:pt x="1174750" y="1498600"/>
                </a:cubicBezTo>
                <a:close/>
                <a:moveTo>
                  <a:pt x="1473200" y="1600200"/>
                </a:moveTo>
                <a:cubicBezTo>
                  <a:pt x="1454150" y="1600200"/>
                  <a:pt x="1441450" y="1593850"/>
                  <a:pt x="1422400" y="1593850"/>
                </a:cubicBezTo>
                <a:cubicBezTo>
                  <a:pt x="1428750" y="1555750"/>
                  <a:pt x="1447800" y="1511300"/>
                  <a:pt x="1460500" y="1466850"/>
                </a:cubicBezTo>
                <a:cubicBezTo>
                  <a:pt x="1460500" y="1511300"/>
                  <a:pt x="1466850" y="1555750"/>
                  <a:pt x="1473200" y="1600200"/>
                </a:cubicBezTo>
                <a:close/>
                <a:moveTo>
                  <a:pt x="838200" y="1460500"/>
                </a:moveTo>
                <a:cubicBezTo>
                  <a:pt x="806450" y="1479550"/>
                  <a:pt x="768350" y="1498600"/>
                  <a:pt x="730250" y="1517650"/>
                </a:cubicBezTo>
                <a:cubicBezTo>
                  <a:pt x="711200" y="1498600"/>
                  <a:pt x="704850" y="1473200"/>
                  <a:pt x="704850" y="1454150"/>
                </a:cubicBezTo>
                <a:cubicBezTo>
                  <a:pt x="768350" y="1454150"/>
                  <a:pt x="806450" y="1454150"/>
                  <a:pt x="838200" y="1460500"/>
                </a:cubicBezTo>
                <a:close/>
                <a:moveTo>
                  <a:pt x="1574800" y="1524000"/>
                </a:moveTo>
                <a:cubicBezTo>
                  <a:pt x="1555750" y="1562100"/>
                  <a:pt x="1536700" y="1600200"/>
                  <a:pt x="1511300" y="1631950"/>
                </a:cubicBezTo>
                <a:lnTo>
                  <a:pt x="1511300" y="1416050"/>
                </a:lnTo>
                <a:lnTo>
                  <a:pt x="1574800" y="1524000"/>
                </a:lnTo>
                <a:close/>
                <a:moveTo>
                  <a:pt x="1638300" y="1441450"/>
                </a:moveTo>
                <a:lnTo>
                  <a:pt x="1638300" y="1460500"/>
                </a:lnTo>
                <a:cubicBezTo>
                  <a:pt x="1631950" y="1460500"/>
                  <a:pt x="1631950" y="1466850"/>
                  <a:pt x="1625600" y="1473200"/>
                </a:cubicBezTo>
                <a:lnTo>
                  <a:pt x="1568450" y="1397000"/>
                </a:lnTo>
                <a:cubicBezTo>
                  <a:pt x="1587500" y="1409700"/>
                  <a:pt x="1612900" y="1428750"/>
                  <a:pt x="1638300" y="1441450"/>
                </a:cubicBezTo>
                <a:close/>
                <a:moveTo>
                  <a:pt x="1314450" y="1466850"/>
                </a:moveTo>
                <a:cubicBezTo>
                  <a:pt x="1308100" y="1454150"/>
                  <a:pt x="1295400" y="1435100"/>
                  <a:pt x="1289050" y="1416050"/>
                </a:cubicBezTo>
                <a:cubicBezTo>
                  <a:pt x="1301750" y="1409700"/>
                  <a:pt x="1327150" y="1403350"/>
                  <a:pt x="1365250" y="1397000"/>
                </a:cubicBezTo>
                <a:cubicBezTo>
                  <a:pt x="1358900" y="1416050"/>
                  <a:pt x="1333500" y="1441450"/>
                  <a:pt x="1314450" y="1466850"/>
                </a:cubicBezTo>
                <a:close/>
                <a:moveTo>
                  <a:pt x="711200" y="1397000"/>
                </a:moveTo>
                <a:cubicBezTo>
                  <a:pt x="704850" y="1377950"/>
                  <a:pt x="711200" y="1358900"/>
                  <a:pt x="711200" y="1333500"/>
                </a:cubicBezTo>
                <a:cubicBezTo>
                  <a:pt x="749300" y="1352550"/>
                  <a:pt x="793750" y="1377950"/>
                  <a:pt x="838200" y="1403350"/>
                </a:cubicBezTo>
                <a:cubicBezTo>
                  <a:pt x="800100" y="1403350"/>
                  <a:pt x="755650" y="1397000"/>
                  <a:pt x="711200" y="1397000"/>
                </a:cubicBezTo>
                <a:close/>
                <a:moveTo>
                  <a:pt x="171450" y="1352550"/>
                </a:moveTo>
                <a:cubicBezTo>
                  <a:pt x="158750" y="1320800"/>
                  <a:pt x="127000" y="1270000"/>
                  <a:pt x="127000" y="1257300"/>
                </a:cubicBezTo>
                <a:cubicBezTo>
                  <a:pt x="127000" y="1238250"/>
                  <a:pt x="177800" y="1193800"/>
                  <a:pt x="203200" y="1162050"/>
                </a:cubicBezTo>
                <a:cubicBezTo>
                  <a:pt x="190500" y="1225550"/>
                  <a:pt x="184150" y="1289050"/>
                  <a:pt x="171450" y="1352550"/>
                </a:cubicBezTo>
                <a:close/>
                <a:moveTo>
                  <a:pt x="895350" y="1365250"/>
                </a:moveTo>
                <a:cubicBezTo>
                  <a:pt x="838200" y="1333500"/>
                  <a:pt x="774700" y="1308100"/>
                  <a:pt x="717550" y="1282700"/>
                </a:cubicBezTo>
                <a:cubicBezTo>
                  <a:pt x="730250" y="1231900"/>
                  <a:pt x="742950" y="1193800"/>
                  <a:pt x="762000" y="1155700"/>
                </a:cubicBezTo>
                <a:cubicBezTo>
                  <a:pt x="838200" y="1206500"/>
                  <a:pt x="869950" y="1301750"/>
                  <a:pt x="895350" y="1365250"/>
                </a:cubicBezTo>
                <a:close/>
                <a:moveTo>
                  <a:pt x="920750" y="971550"/>
                </a:moveTo>
                <a:lnTo>
                  <a:pt x="711200" y="1003300"/>
                </a:lnTo>
                <a:cubicBezTo>
                  <a:pt x="609600" y="958850"/>
                  <a:pt x="622300" y="977900"/>
                  <a:pt x="622300" y="914400"/>
                </a:cubicBezTo>
                <a:cubicBezTo>
                  <a:pt x="622300" y="825500"/>
                  <a:pt x="654050" y="869950"/>
                  <a:pt x="755650" y="787400"/>
                </a:cubicBezTo>
                <a:cubicBezTo>
                  <a:pt x="800100" y="844550"/>
                  <a:pt x="857250" y="908050"/>
                  <a:pt x="920750" y="971550"/>
                </a:cubicBezTo>
                <a:close/>
                <a:moveTo>
                  <a:pt x="2882900" y="69850"/>
                </a:moveTo>
                <a:cubicBezTo>
                  <a:pt x="2901950" y="88900"/>
                  <a:pt x="2908300" y="120650"/>
                  <a:pt x="2921000" y="146050"/>
                </a:cubicBezTo>
                <a:cubicBezTo>
                  <a:pt x="2927350" y="158750"/>
                  <a:pt x="2984500" y="165100"/>
                  <a:pt x="2984500" y="196850"/>
                </a:cubicBezTo>
                <a:cubicBezTo>
                  <a:pt x="2984500" y="209550"/>
                  <a:pt x="2876550" y="254000"/>
                  <a:pt x="2876550" y="304800"/>
                </a:cubicBezTo>
                <a:cubicBezTo>
                  <a:pt x="2876550" y="317500"/>
                  <a:pt x="2889250" y="349250"/>
                  <a:pt x="2889250" y="361950"/>
                </a:cubicBezTo>
                <a:cubicBezTo>
                  <a:pt x="2889250" y="393700"/>
                  <a:pt x="2863850" y="438150"/>
                  <a:pt x="2838450" y="469900"/>
                </a:cubicBezTo>
                <a:cubicBezTo>
                  <a:pt x="2800350" y="482600"/>
                  <a:pt x="2749550" y="482600"/>
                  <a:pt x="2705100" y="476250"/>
                </a:cubicBezTo>
                <a:cubicBezTo>
                  <a:pt x="2692400" y="488950"/>
                  <a:pt x="2673350" y="501650"/>
                  <a:pt x="2660650" y="514350"/>
                </a:cubicBezTo>
                <a:cubicBezTo>
                  <a:pt x="2667000" y="520700"/>
                  <a:pt x="2673350" y="520700"/>
                  <a:pt x="2673350" y="539750"/>
                </a:cubicBezTo>
                <a:cubicBezTo>
                  <a:pt x="2673350" y="552450"/>
                  <a:pt x="2622550" y="615950"/>
                  <a:pt x="2609850" y="666750"/>
                </a:cubicBezTo>
                <a:cubicBezTo>
                  <a:pt x="2597150" y="698500"/>
                  <a:pt x="2603500" y="749300"/>
                  <a:pt x="2597150" y="793750"/>
                </a:cubicBezTo>
                <a:cubicBezTo>
                  <a:pt x="2590800" y="838200"/>
                  <a:pt x="2578100" y="889000"/>
                  <a:pt x="2559050" y="939800"/>
                </a:cubicBezTo>
                <a:cubicBezTo>
                  <a:pt x="2527300" y="1028700"/>
                  <a:pt x="2451100" y="1193800"/>
                  <a:pt x="2451100" y="1206500"/>
                </a:cubicBezTo>
                <a:cubicBezTo>
                  <a:pt x="2451100" y="1250950"/>
                  <a:pt x="2495550" y="1276350"/>
                  <a:pt x="2495550" y="1377950"/>
                </a:cubicBezTo>
                <a:cubicBezTo>
                  <a:pt x="2495550" y="1511300"/>
                  <a:pt x="2451100" y="1784350"/>
                  <a:pt x="2406650" y="1885950"/>
                </a:cubicBezTo>
                <a:cubicBezTo>
                  <a:pt x="2438400" y="1905000"/>
                  <a:pt x="2476500" y="1936750"/>
                  <a:pt x="2501900" y="1962150"/>
                </a:cubicBezTo>
                <a:cubicBezTo>
                  <a:pt x="2482850" y="1974850"/>
                  <a:pt x="2438400" y="1981200"/>
                  <a:pt x="2425700" y="1981200"/>
                </a:cubicBezTo>
                <a:cubicBezTo>
                  <a:pt x="2413000" y="1981200"/>
                  <a:pt x="2368550" y="1974850"/>
                  <a:pt x="2343150" y="1968500"/>
                </a:cubicBezTo>
                <a:cubicBezTo>
                  <a:pt x="2324100" y="1968500"/>
                  <a:pt x="2292350" y="1949450"/>
                  <a:pt x="2273300" y="1949450"/>
                </a:cubicBezTo>
                <a:cubicBezTo>
                  <a:pt x="2260600" y="1949450"/>
                  <a:pt x="2228850" y="1968500"/>
                  <a:pt x="2216150" y="1968500"/>
                </a:cubicBezTo>
                <a:cubicBezTo>
                  <a:pt x="2178050" y="1968500"/>
                  <a:pt x="2139950" y="1955800"/>
                  <a:pt x="2139950" y="1917700"/>
                </a:cubicBezTo>
                <a:cubicBezTo>
                  <a:pt x="2139950" y="1847850"/>
                  <a:pt x="2222500" y="1714500"/>
                  <a:pt x="2222500" y="1714500"/>
                </a:cubicBezTo>
                <a:cubicBezTo>
                  <a:pt x="2222500" y="1695450"/>
                  <a:pt x="2203450" y="1689100"/>
                  <a:pt x="2203450" y="1670050"/>
                </a:cubicBezTo>
                <a:cubicBezTo>
                  <a:pt x="2203450" y="1651000"/>
                  <a:pt x="2254250" y="1574800"/>
                  <a:pt x="2254250" y="1536700"/>
                </a:cubicBezTo>
                <a:cubicBezTo>
                  <a:pt x="2254250" y="1504950"/>
                  <a:pt x="2190750" y="1403350"/>
                  <a:pt x="2184400" y="1403350"/>
                </a:cubicBezTo>
                <a:cubicBezTo>
                  <a:pt x="2146300" y="1365250"/>
                  <a:pt x="2095500" y="1333500"/>
                  <a:pt x="2044700" y="1295400"/>
                </a:cubicBezTo>
                <a:cubicBezTo>
                  <a:pt x="1949450" y="1485900"/>
                  <a:pt x="1797050" y="1670050"/>
                  <a:pt x="1612900" y="1847850"/>
                </a:cubicBezTo>
                <a:cubicBezTo>
                  <a:pt x="1631950" y="1866900"/>
                  <a:pt x="1651000" y="1885950"/>
                  <a:pt x="1663700" y="1905000"/>
                </a:cubicBezTo>
                <a:lnTo>
                  <a:pt x="1663700" y="1924050"/>
                </a:lnTo>
                <a:cubicBezTo>
                  <a:pt x="1625600" y="1936750"/>
                  <a:pt x="1568450" y="1949450"/>
                  <a:pt x="1549400" y="1949450"/>
                </a:cubicBezTo>
                <a:cubicBezTo>
                  <a:pt x="1473200" y="1949450"/>
                  <a:pt x="1422400" y="1847850"/>
                  <a:pt x="1422400" y="1797050"/>
                </a:cubicBezTo>
                <a:cubicBezTo>
                  <a:pt x="1422400" y="1758950"/>
                  <a:pt x="1447800" y="1746250"/>
                  <a:pt x="1485900" y="1682750"/>
                </a:cubicBezTo>
                <a:cubicBezTo>
                  <a:pt x="1466850" y="1682750"/>
                  <a:pt x="1441450" y="1676400"/>
                  <a:pt x="1422400" y="1670050"/>
                </a:cubicBezTo>
                <a:cubicBezTo>
                  <a:pt x="1403350" y="1695450"/>
                  <a:pt x="1428750" y="1758950"/>
                  <a:pt x="1390650" y="1790700"/>
                </a:cubicBezTo>
                <a:lnTo>
                  <a:pt x="1346200" y="1790700"/>
                </a:lnTo>
                <a:cubicBezTo>
                  <a:pt x="1308100" y="1714500"/>
                  <a:pt x="1270000" y="1638300"/>
                  <a:pt x="1238250" y="1562100"/>
                </a:cubicBezTo>
                <a:cubicBezTo>
                  <a:pt x="1200150" y="1714500"/>
                  <a:pt x="1174750" y="1841500"/>
                  <a:pt x="1016000" y="1841500"/>
                </a:cubicBezTo>
                <a:cubicBezTo>
                  <a:pt x="723900" y="1841500"/>
                  <a:pt x="647700" y="1593850"/>
                  <a:pt x="647700" y="1397000"/>
                </a:cubicBezTo>
                <a:cubicBezTo>
                  <a:pt x="647700" y="1384300"/>
                  <a:pt x="654050" y="1339850"/>
                  <a:pt x="654050" y="1314450"/>
                </a:cubicBezTo>
                <a:cubicBezTo>
                  <a:pt x="660400" y="1276350"/>
                  <a:pt x="673100" y="1225550"/>
                  <a:pt x="685800" y="1193800"/>
                </a:cubicBezTo>
                <a:cubicBezTo>
                  <a:pt x="692150" y="1168400"/>
                  <a:pt x="742950" y="1117600"/>
                  <a:pt x="742950" y="1104900"/>
                </a:cubicBezTo>
                <a:cubicBezTo>
                  <a:pt x="742950" y="1085850"/>
                  <a:pt x="742950" y="1079500"/>
                  <a:pt x="723900" y="1079500"/>
                </a:cubicBezTo>
                <a:cubicBezTo>
                  <a:pt x="711200" y="1079500"/>
                  <a:pt x="679450" y="1104900"/>
                  <a:pt x="660400" y="1104900"/>
                </a:cubicBezTo>
                <a:cubicBezTo>
                  <a:pt x="647700" y="1104900"/>
                  <a:pt x="596900" y="1047750"/>
                  <a:pt x="565150" y="1022350"/>
                </a:cubicBezTo>
                <a:cubicBezTo>
                  <a:pt x="552450" y="1041400"/>
                  <a:pt x="552450" y="1060450"/>
                  <a:pt x="546100" y="1079500"/>
                </a:cubicBezTo>
                <a:cubicBezTo>
                  <a:pt x="501650" y="1054100"/>
                  <a:pt x="495300" y="1016000"/>
                  <a:pt x="482600" y="990600"/>
                </a:cubicBezTo>
                <a:cubicBezTo>
                  <a:pt x="457200" y="1016000"/>
                  <a:pt x="406400" y="1047750"/>
                  <a:pt x="387350" y="1085850"/>
                </a:cubicBezTo>
                <a:cubicBezTo>
                  <a:pt x="368300" y="1111250"/>
                  <a:pt x="374650" y="1155700"/>
                  <a:pt x="368300" y="1193800"/>
                </a:cubicBezTo>
                <a:cubicBezTo>
                  <a:pt x="349250" y="1301750"/>
                  <a:pt x="355600" y="1403350"/>
                  <a:pt x="304800" y="1517650"/>
                </a:cubicBezTo>
                <a:cubicBezTo>
                  <a:pt x="317500" y="1530350"/>
                  <a:pt x="330200" y="1543050"/>
                  <a:pt x="336550" y="1555750"/>
                </a:cubicBezTo>
                <a:cubicBezTo>
                  <a:pt x="317500" y="1574800"/>
                  <a:pt x="241300" y="1587500"/>
                  <a:pt x="241300" y="1587500"/>
                </a:cubicBezTo>
                <a:cubicBezTo>
                  <a:pt x="177800" y="1587500"/>
                  <a:pt x="158750" y="1562100"/>
                  <a:pt x="158750" y="1511300"/>
                </a:cubicBezTo>
                <a:cubicBezTo>
                  <a:pt x="158750" y="1492250"/>
                  <a:pt x="165100" y="1454150"/>
                  <a:pt x="171450" y="1403350"/>
                </a:cubicBezTo>
                <a:cubicBezTo>
                  <a:pt x="114300" y="1422400"/>
                  <a:pt x="0" y="1346200"/>
                  <a:pt x="0" y="1295400"/>
                </a:cubicBezTo>
                <a:cubicBezTo>
                  <a:pt x="0" y="1282700"/>
                  <a:pt x="25400" y="1225550"/>
                  <a:pt x="38100" y="1193800"/>
                </a:cubicBezTo>
                <a:cubicBezTo>
                  <a:pt x="50800" y="1149350"/>
                  <a:pt x="57150" y="1098550"/>
                  <a:pt x="76200" y="1060450"/>
                </a:cubicBezTo>
                <a:cubicBezTo>
                  <a:pt x="82550" y="1041400"/>
                  <a:pt x="184150" y="971550"/>
                  <a:pt x="184150" y="939800"/>
                </a:cubicBezTo>
                <a:cubicBezTo>
                  <a:pt x="184150" y="889000"/>
                  <a:pt x="120650" y="838200"/>
                  <a:pt x="120650" y="711200"/>
                </a:cubicBezTo>
                <a:cubicBezTo>
                  <a:pt x="120650" y="577850"/>
                  <a:pt x="304800" y="533400"/>
                  <a:pt x="387350" y="457200"/>
                </a:cubicBezTo>
                <a:cubicBezTo>
                  <a:pt x="495300" y="349250"/>
                  <a:pt x="584200" y="463550"/>
                  <a:pt x="685800" y="381000"/>
                </a:cubicBezTo>
                <a:cubicBezTo>
                  <a:pt x="704850" y="368300"/>
                  <a:pt x="717550" y="330200"/>
                  <a:pt x="749300" y="317500"/>
                </a:cubicBezTo>
                <a:cubicBezTo>
                  <a:pt x="755650" y="311150"/>
                  <a:pt x="781050" y="311150"/>
                  <a:pt x="793750" y="311150"/>
                </a:cubicBezTo>
                <a:cubicBezTo>
                  <a:pt x="882650" y="311150"/>
                  <a:pt x="952500" y="374650"/>
                  <a:pt x="952500" y="457200"/>
                </a:cubicBezTo>
                <a:cubicBezTo>
                  <a:pt x="952500" y="520700"/>
                  <a:pt x="914400" y="546100"/>
                  <a:pt x="939800" y="609600"/>
                </a:cubicBezTo>
                <a:cubicBezTo>
                  <a:pt x="908050" y="609600"/>
                  <a:pt x="844550" y="622300"/>
                  <a:pt x="819150" y="673100"/>
                </a:cubicBezTo>
                <a:cubicBezTo>
                  <a:pt x="895350" y="768350"/>
                  <a:pt x="971550" y="869950"/>
                  <a:pt x="1041400" y="965200"/>
                </a:cubicBezTo>
                <a:cubicBezTo>
                  <a:pt x="1041400" y="971550"/>
                  <a:pt x="1054100" y="971550"/>
                  <a:pt x="1066800" y="971550"/>
                </a:cubicBezTo>
                <a:lnTo>
                  <a:pt x="1651000" y="927100"/>
                </a:lnTo>
                <a:lnTo>
                  <a:pt x="1765300" y="927100"/>
                </a:lnTo>
                <a:cubicBezTo>
                  <a:pt x="1790700" y="831850"/>
                  <a:pt x="1816100" y="844550"/>
                  <a:pt x="1816100" y="793750"/>
                </a:cubicBezTo>
                <a:lnTo>
                  <a:pt x="1816100" y="647700"/>
                </a:lnTo>
                <a:cubicBezTo>
                  <a:pt x="1790700" y="527050"/>
                  <a:pt x="1936750" y="501650"/>
                  <a:pt x="2025650" y="457200"/>
                </a:cubicBezTo>
                <a:cubicBezTo>
                  <a:pt x="2057400" y="438150"/>
                  <a:pt x="2108200" y="450850"/>
                  <a:pt x="2146300" y="431800"/>
                </a:cubicBezTo>
                <a:cubicBezTo>
                  <a:pt x="2184400" y="412750"/>
                  <a:pt x="2228850" y="349250"/>
                  <a:pt x="2273300" y="342900"/>
                </a:cubicBezTo>
                <a:cubicBezTo>
                  <a:pt x="2349500" y="323850"/>
                  <a:pt x="2444750" y="266700"/>
                  <a:pt x="2540000" y="273050"/>
                </a:cubicBezTo>
                <a:cubicBezTo>
                  <a:pt x="2527300" y="82550"/>
                  <a:pt x="2584450" y="0"/>
                  <a:pt x="2730500" y="0"/>
                </a:cubicBezTo>
                <a:cubicBezTo>
                  <a:pt x="2787650" y="0"/>
                  <a:pt x="2838450" y="12700"/>
                  <a:pt x="2882900" y="69850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图形 13">
            <a:extLst>
              <a:ext uri="{FF2B5EF4-FFF2-40B4-BE49-F238E27FC236}">
                <a16:creationId xmlns:a16="http://schemas.microsoft.com/office/drawing/2014/main" id="{C385E34B-AE20-4683-8C2B-CE153604610D}"/>
              </a:ext>
            </a:extLst>
          </p:cNvPr>
          <p:cNvSpPr/>
          <p:nvPr/>
        </p:nvSpPr>
        <p:spPr>
          <a:xfrm>
            <a:off x="9324441" y="1931191"/>
            <a:ext cx="594015" cy="1230842"/>
          </a:xfrm>
          <a:custGeom>
            <a:avLst/>
            <a:gdLst>
              <a:gd name="connsiteX0" fmla="*/ 158750 w 704850"/>
              <a:gd name="connsiteY0" fmla="*/ 1041400 h 1460500"/>
              <a:gd name="connsiteX1" fmla="*/ 177800 w 704850"/>
              <a:gd name="connsiteY1" fmla="*/ 1079500 h 1460500"/>
              <a:gd name="connsiteX2" fmla="*/ 177800 w 704850"/>
              <a:gd name="connsiteY2" fmla="*/ 1130300 h 1460500"/>
              <a:gd name="connsiteX3" fmla="*/ 114300 w 704850"/>
              <a:gd name="connsiteY3" fmla="*/ 1130300 h 1460500"/>
              <a:gd name="connsiteX4" fmla="*/ 101600 w 704850"/>
              <a:gd name="connsiteY4" fmla="*/ 1098550 h 1460500"/>
              <a:gd name="connsiteX5" fmla="*/ 101600 w 704850"/>
              <a:gd name="connsiteY5" fmla="*/ 1041400 h 1460500"/>
              <a:gd name="connsiteX6" fmla="*/ 158750 w 704850"/>
              <a:gd name="connsiteY6" fmla="*/ 1041400 h 1460500"/>
              <a:gd name="connsiteX7" fmla="*/ 571500 w 704850"/>
              <a:gd name="connsiteY7" fmla="*/ 984250 h 1460500"/>
              <a:gd name="connsiteX8" fmla="*/ 571500 w 704850"/>
              <a:gd name="connsiteY8" fmla="*/ 1098550 h 1460500"/>
              <a:gd name="connsiteX9" fmla="*/ 450850 w 704850"/>
              <a:gd name="connsiteY9" fmla="*/ 1098550 h 1460500"/>
              <a:gd name="connsiteX10" fmla="*/ 450850 w 704850"/>
              <a:gd name="connsiteY10" fmla="*/ 984250 h 1460500"/>
              <a:gd name="connsiteX11" fmla="*/ 571500 w 704850"/>
              <a:gd name="connsiteY11" fmla="*/ 984250 h 1460500"/>
              <a:gd name="connsiteX12" fmla="*/ 469900 w 704850"/>
              <a:gd name="connsiteY12" fmla="*/ 438150 h 1460500"/>
              <a:gd name="connsiteX13" fmla="*/ 469900 w 704850"/>
              <a:gd name="connsiteY13" fmla="*/ 495300 h 1460500"/>
              <a:gd name="connsiteX14" fmla="*/ 495300 w 704850"/>
              <a:gd name="connsiteY14" fmla="*/ 660400 h 1460500"/>
              <a:gd name="connsiteX15" fmla="*/ 488950 w 704850"/>
              <a:gd name="connsiteY15" fmla="*/ 692150 h 1460500"/>
              <a:gd name="connsiteX16" fmla="*/ 444500 w 704850"/>
              <a:gd name="connsiteY16" fmla="*/ 692150 h 1460500"/>
              <a:gd name="connsiteX17" fmla="*/ 419100 w 704850"/>
              <a:gd name="connsiteY17" fmla="*/ 419100 h 1460500"/>
              <a:gd name="connsiteX18" fmla="*/ 425450 w 704850"/>
              <a:gd name="connsiteY18" fmla="*/ 361950 h 1460500"/>
              <a:gd name="connsiteX19" fmla="*/ 469900 w 704850"/>
              <a:gd name="connsiteY19" fmla="*/ 438150 h 1460500"/>
              <a:gd name="connsiteX20" fmla="*/ 152400 w 704850"/>
              <a:gd name="connsiteY20" fmla="*/ 476250 h 1460500"/>
              <a:gd name="connsiteX21" fmla="*/ 152400 w 704850"/>
              <a:gd name="connsiteY21" fmla="*/ 736600 h 1460500"/>
              <a:gd name="connsiteX22" fmla="*/ 133350 w 704850"/>
              <a:gd name="connsiteY22" fmla="*/ 736600 h 1460500"/>
              <a:gd name="connsiteX23" fmla="*/ 107950 w 704850"/>
              <a:gd name="connsiteY23" fmla="*/ 666750 h 1460500"/>
              <a:gd name="connsiteX24" fmla="*/ 95250 w 704850"/>
              <a:gd name="connsiteY24" fmla="*/ 546100 h 1460500"/>
              <a:gd name="connsiteX25" fmla="*/ 69850 w 704850"/>
              <a:gd name="connsiteY25" fmla="*/ 457200 h 1460500"/>
              <a:gd name="connsiteX26" fmla="*/ 120650 w 704850"/>
              <a:gd name="connsiteY26" fmla="*/ 355600 h 1460500"/>
              <a:gd name="connsiteX27" fmla="*/ 152400 w 704850"/>
              <a:gd name="connsiteY27" fmla="*/ 476250 h 1460500"/>
              <a:gd name="connsiteX28" fmla="*/ 368300 w 704850"/>
              <a:gd name="connsiteY28" fmla="*/ 88900 h 1460500"/>
              <a:gd name="connsiteX29" fmla="*/ 342900 w 704850"/>
              <a:gd name="connsiteY29" fmla="*/ 107950 h 1460500"/>
              <a:gd name="connsiteX30" fmla="*/ 330200 w 704850"/>
              <a:gd name="connsiteY30" fmla="*/ 171450 h 1460500"/>
              <a:gd name="connsiteX31" fmla="*/ 469900 w 704850"/>
              <a:gd name="connsiteY31" fmla="*/ 241300 h 1460500"/>
              <a:gd name="connsiteX32" fmla="*/ 488950 w 704850"/>
              <a:gd name="connsiteY32" fmla="*/ 298450 h 1460500"/>
              <a:gd name="connsiteX33" fmla="*/ 546100 w 704850"/>
              <a:gd name="connsiteY33" fmla="*/ 476250 h 1460500"/>
              <a:gd name="connsiteX34" fmla="*/ 552450 w 704850"/>
              <a:gd name="connsiteY34" fmla="*/ 673100 h 1460500"/>
              <a:gd name="connsiteX35" fmla="*/ 520700 w 704850"/>
              <a:gd name="connsiteY35" fmla="*/ 730250 h 1460500"/>
              <a:gd name="connsiteX36" fmla="*/ 603250 w 704850"/>
              <a:gd name="connsiteY36" fmla="*/ 838200 h 1460500"/>
              <a:gd name="connsiteX37" fmla="*/ 615950 w 704850"/>
              <a:gd name="connsiteY37" fmla="*/ 819150 h 1460500"/>
              <a:gd name="connsiteX38" fmla="*/ 660400 w 704850"/>
              <a:gd name="connsiteY38" fmla="*/ 1066800 h 1460500"/>
              <a:gd name="connsiteX39" fmla="*/ 704850 w 704850"/>
              <a:gd name="connsiteY39" fmla="*/ 1085850 h 1460500"/>
              <a:gd name="connsiteX40" fmla="*/ 673100 w 704850"/>
              <a:gd name="connsiteY40" fmla="*/ 1136650 h 1460500"/>
              <a:gd name="connsiteX41" fmla="*/ 673100 w 704850"/>
              <a:gd name="connsiteY41" fmla="*/ 1435100 h 1460500"/>
              <a:gd name="connsiteX42" fmla="*/ 647700 w 704850"/>
              <a:gd name="connsiteY42" fmla="*/ 1447800 h 1460500"/>
              <a:gd name="connsiteX43" fmla="*/ 622300 w 704850"/>
              <a:gd name="connsiteY43" fmla="*/ 1428750 h 1460500"/>
              <a:gd name="connsiteX44" fmla="*/ 622300 w 704850"/>
              <a:gd name="connsiteY44" fmla="*/ 1225550 h 1460500"/>
              <a:gd name="connsiteX45" fmla="*/ 590550 w 704850"/>
              <a:gd name="connsiteY45" fmla="*/ 1143000 h 1460500"/>
              <a:gd name="connsiteX46" fmla="*/ 577850 w 704850"/>
              <a:gd name="connsiteY46" fmla="*/ 1123950 h 1460500"/>
              <a:gd name="connsiteX47" fmla="*/ 438150 w 704850"/>
              <a:gd name="connsiteY47" fmla="*/ 1136650 h 1460500"/>
              <a:gd name="connsiteX48" fmla="*/ 425450 w 704850"/>
              <a:gd name="connsiteY48" fmla="*/ 1371600 h 1460500"/>
              <a:gd name="connsiteX49" fmla="*/ 431800 w 704850"/>
              <a:gd name="connsiteY49" fmla="*/ 1409700 h 1460500"/>
              <a:gd name="connsiteX50" fmla="*/ 368300 w 704850"/>
              <a:gd name="connsiteY50" fmla="*/ 1460500 h 1460500"/>
              <a:gd name="connsiteX51" fmla="*/ 323850 w 704850"/>
              <a:gd name="connsiteY51" fmla="*/ 1358900 h 1460500"/>
              <a:gd name="connsiteX52" fmla="*/ 266700 w 704850"/>
              <a:gd name="connsiteY52" fmla="*/ 1403350 h 1460500"/>
              <a:gd name="connsiteX53" fmla="*/ 228600 w 704850"/>
              <a:gd name="connsiteY53" fmla="*/ 1365250 h 1460500"/>
              <a:gd name="connsiteX54" fmla="*/ 241300 w 704850"/>
              <a:gd name="connsiteY54" fmla="*/ 1276350 h 1460500"/>
              <a:gd name="connsiteX55" fmla="*/ 203200 w 704850"/>
              <a:gd name="connsiteY55" fmla="*/ 1219200 h 1460500"/>
              <a:gd name="connsiteX56" fmla="*/ 184150 w 704850"/>
              <a:gd name="connsiteY56" fmla="*/ 1162050 h 1460500"/>
              <a:gd name="connsiteX57" fmla="*/ 152400 w 704850"/>
              <a:gd name="connsiteY57" fmla="*/ 1155700 h 1460500"/>
              <a:gd name="connsiteX58" fmla="*/ 127000 w 704850"/>
              <a:gd name="connsiteY58" fmla="*/ 1155700 h 1460500"/>
              <a:gd name="connsiteX59" fmla="*/ 101600 w 704850"/>
              <a:gd name="connsiteY59" fmla="*/ 1238250 h 1460500"/>
              <a:gd name="connsiteX60" fmla="*/ 101600 w 704850"/>
              <a:gd name="connsiteY60" fmla="*/ 1441450 h 1460500"/>
              <a:gd name="connsiteX61" fmla="*/ 69850 w 704850"/>
              <a:gd name="connsiteY61" fmla="*/ 1454150 h 1460500"/>
              <a:gd name="connsiteX62" fmla="*/ 38100 w 704850"/>
              <a:gd name="connsiteY62" fmla="*/ 1454150 h 1460500"/>
              <a:gd name="connsiteX63" fmla="*/ 12700 w 704850"/>
              <a:gd name="connsiteY63" fmla="*/ 1174750 h 1460500"/>
              <a:gd name="connsiteX64" fmla="*/ 12700 w 704850"/>
              <a:gd name="connsiteY64" fmla="*/ 863600 h 1460500"/>
              <a:gd name="connsiteX65" fmla="*/ 31750 w 704850"/>
              <a:gd name="connsiteY65" fmla="*/ 857250 h 1460500"/>
              <a:gd name="connsiteX66" fmla="*/ 69850 w 704850"/>
              <a:gd name="connsiteY66" fmla="*/ 901700 h 1460500"/>
              <a:gd name="connsiteX67" fmla="*/ 76200 w 704850"/>
              <a:gd name="connsiteY67" fmla="*/ 793750 h 1460500"/>
              <a:gd name="connsiteX68" fmla="*/ 44450 w 704850"/>
              <a:gd name="connsiteY68" fmla="*/ 742950 h 1460500"/>
              <a:gd name="connsiteX69" fmla="*/ 69850 w 704850"/>
              <a:gd name="connsiteY69" fmla="*/ 685800 h 1460500"/>
              <a:gd name="connsiteX70" fmla="*/ 0 w 704850"/>
              <a:gd name="connsiteY70" fmla="*/ 469900 h 1460500"/>
              <a:gd name="connsiteX71" fmla="*/ 44450 w 704850"/>
              <a:gd name="connsiteY71" fmla="*/ 298450 h 1460500"/>
              <a:gd name="connsiteX72" fmla="*/ 222250 w 704850"/>
              <a:gd name="connsiteY72" fmla="*/ 177800 h 1460500"/>
              <a:gd name="connsiteX73" fmla="*/ 228600 w 704850"/>
              <a:gd name="connsiteY73" fmla="*/ 171450 h 1460500"/>
              <a:gd name="connsiteX74" fmla="*/ 209550 w 704850"/>
              <a:gd name="connsiteY74" fmla="*/ 120650 h 1460500"/>
              <a:gd name="connsiteX75" fmla="*/ 184150 w 704850"/>
              <a:gd name="connsiteY75" fmla="*/ 101600 h 1460500"/>
              <a:gd name="connsiteX76" fmla="*/ 190500 w 704850"/>
              <a:gd name="connsiteY76" fmla="*/ 88900 h 1460500"/>
              <a:gd name="connsiteX77" fmla="*/ 266700 w 704850"/>
              <a:gd name="connsiteY77" fmla="*/ 0 h 1460500"/>
              <a:gd name="connsiteX78" fmla="*/ 368300 w 704850"/>
              <a:gd name="connsiteY78" fmla="*/ 88900 h 146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704850" h="1460500">
                <a:moveTo>
                  <a:pt x="158750" y="1041400"/>
                </a:moveTo>
                <a:cubicBezTo>
                  <a:pt x="158750" y="1054100"/>
                  <a:pt x="165100" y="1073150"/>
                  <a:pt x="177800" y="1079500"/>
                </a:cubicBezTo>
                <a:lnTo>
                  <a:pt x="177800" y="1130300"/>
                </a:lnTo>
                <a:lnTo>
                  <a:pt x="114300" y="1130300"/>
                </a:lnTo>
                <a:cubicBezTo>
                  <a:pt x="114300" y="1123950"/>
                  <a:pt x="101600" y="1111250"/>
                  <a:pt x="101600" y="1098550"/>
                </a:cubicBezTo>
                <a:lnTo>
                  <a:pt x="101600" y="1041400"/>
                </a:lnTo>
                <a:lnTo>
                  <a:pt x="158750" y="1041400"/>
                </a:lnTo>
                <a:close/>
                <a:moveTo>
                  <a:pt x="571500" y="984250"/>
                </a:moveTo>
                <a:lnTo>
                  <a:pt x="571500" y="1098550"/>
                </a:lnTo>
                <a:lnTo>
                  <a:pt x="450850" y="1098550"/>
                </a:lnTo>
                <a:lnTo>
                  <a:pt x="450850" y="984250"/>
                </a:lnTo>
                <a:lnTo>
                  <a:pt x="571500" y="984250"/>
                </a:lnTo>
                <a:close/>
                <a:moveTo>
                  <a:pt x="469900" y="438150"/>
                </a:moveTo>
                <a:lnTo>
                  <a:pt x="469900" y="495300"/>
                </a:lnTo>
                <a:cubicBezTo>
                  <a:pt x="469900" y="514350"/>
                  <a:pt x="495300" y="641350"/>
                  <a:pt x="495300" y="660400"/>
                </a:cubicBezTo>
                <a:cubicBezTo>
                  <a:pt x="495300" y="673100"/>
                  <a:pt x="488950" y="679450"/>
                  <a:pt x="488950" y="692150"/>
                </a:cubicBezTo>
                <a:lnTo>
                  <a:pt x="444500" y="692150"/>
                </a:lnTo>
                <a:cubicBezTo>
                  <a:pt x="438150" y="603250"/>
                  <a:pt x="419100" y="438150"/>
                  <a:pt x="419100" y="419100"/>
                </a:cubicBezTo>
                <a:cubicBezTo>
                  <a:pt x="419100" y="406400"/>
                  <a:pt x="425450" y="381000"/>
                  <a:pt x="425450" y="361950"/>
                </a:cubicBezTo>
                <a:cubicBezTo>
                  <a:pt x="438150" y="387350"/>
                  <a:pt x="457200" y="412750"/>
                  <a:pt x="469900" y="438150"/>
                </a:cubicBezTo>
                <a:close/>
                <a:moveTo>
                  <a:pt x="152400" y="476250"/>
                </a:moveTo>
                <a:lnTo>
                  <a:pt x="152400" y="736600"/>
                </a:lnTo>
                <a:lnTo>
                  <a:pt x="133350" y="736600"/>
                </a:lnTo>
                <a:cubicBezTo>
                  <a:pt x="133350" y="717550"/>
                  <a:pt x="114300" y="698500"/>
                  <a:pt x="107950" y="666750"/>
                </a:cubicBezTo>
                <a:cubicBezTo>
                  <a:pt x="95250" y="628650"/>
                  <a:pt x="101600" y="584200"/>
                  <a:pt x="95250" y="546100"/>
                </a:cubicBezTo>
                <a:cubicBezTo>
                  <a:pt x="95250" y="520700"/>
                  <a:pt x="69850" y="469900"/>
                  <a:pt x="69850" y="457200"/>
                </a:cubicBezTo>
                <a:cubicBezTo>
                  <a:pt x="69850" y="438150"/>
                  <a:pt x="114300" y="387350"/>
                  <a:pt x="120650" y="355600"/>
                </a:cubicBezTo>
                <a:cubicBezTo>
                  <a:pt x="120650" y="412750"/>
                  <a:pt x="152400" y="425450"/>
                  <a:pt x="152400" y="476250"/>
                </a:cubicBezTo>
                <a:close/>
                <a:moveTo>
                  <a:pt x="368300" y="88900"/>
                </a:moveTo>
                <a:cubicBezTo>
                  <a:pt x="368300" y="95250"/>
                  <a:pt x="355600" y="101600"/>
                  <a:pt x="342900" y="107950"/>
                </a:cubicBezTo>
                <a:cubicBezTo>
                  <a:pt x="342900" y="127000"/>
                  <a:pt x="336550" y="152400"/>
                  <a:pt x="330200" y="171450"/>
                </a:cubicBezTo>
                <a:cubicBezTo>
                  <a:pt x="368300" y="190500"/>
                  <a:pt x="431800" y="171450"/>
                  <a:pt x="469900" y="241300"/>
                </a:cubicBezTo>
                <a:cubicBezTo>
                  <a:pt x="482600" y="254000"/>
                  <a:pt x="476250" y="279400"/>
                  <a:pt x="488950" y="298450"/>
                </a:cubicBezTo>
                <a:cubicBezTo>
                  <a:pt x="527050" y="361950"/>
                  <a:pt x="539750" y="412750"/>
                  <a:pt x="546100" y="476250"/>
                </a:cubicBezTo>
                <a:cubicBezTo>
                  <a:pt x="552450" y="647700"/>
                  <a:pt x="552450" y="654050"/>
                  <a:pt x="552450" y="673100"/>
                </a:cubicBezTo>
                <a:cubicBezTo>
                  <a:pt x="552450" y="685800"/>
                  <a:pt x="520700" y="711200"/>
                  <a:pt x="520700" y="730250"/>
                </a:cubicBezTo>
                <a:cubicBezTo>
                  <a:pt x="520700" y="742950"/>
                  <a:pt x="577850" y="800100"/>
                  <a:pt x="603250" y="838200"/>
                </a:cubicBezTo>
                <a:cubicBezTo>
                  <a:pt x="609600" y="831850"/>
                  <a:pt x="609600" y="825500"/>
                  <a:pt x="615950" y="819150"/>
                </a:cubicBezTo>
                <a:cubicBezTo>
                  <a:pt x="673100" y="889000"/>
                  <a:pt x="654050" y="984250"/>
                  <a:pt x="660400" y="1066800"/>
                </a:cubicBezTo>
                <a:cubicBezTo>
                  <a:pt x="673100" y="1073150"/>
                  <a:pt x="692150" y="1085850"/>
                  <a:pt x="704850" y="1085850"/>
                </a:cubicBezTo>
                <a:cubicBezTo>
                  <a:pt x="704850" y="1098550"/>
                  <a:pt x="673100" y="1117600"/>
                  <a:pt x="673100" y="1136650"/>
                </a:cubicBezTo>
                <a:lnTo>
                  <a:pt x="673100" y="1435100"/>
                </a:lnTo>
                <a:cubicBezTo>
                  <a:pt x="666750" y="1441450"/>
                  <a:pt x="660400" y="1447800"/>
                  <a:pt x="647700" y="1447800"/>
                </a:cubicBezTo>
                <a:cubicBezTo>
                  <a:pt x="628650" y="1447800"/>
                  <a:pt x="628650" y="1441450"/>
                  <a:pt x="622300" y="1428750"/>
                </a:cubicBezTo>
                <a:lnTo>
                  <a:pt x="622300" y="1225550"/>
                </a:lnTo>
                <a:cubicBezTo>
                  <a:pt x="596900" y="1206500"/>
                  <a:pt x="603250" y="1168400"/>
                  <a:pt x="590550" y="1143000"/>
                </a:cubicBezTo>
                <a:cubicBezTo>
                  <a:pt x="590550" y="1136650"/>
                  <a:pt x="590550" y="1123950"/>
                  <a:pt x="577850" y="1123950"/>
                </a:cubicBezTo>
                <a:cubicBezTo>
                  <a:pt x="558800" y="1123950"/>
                  <a:pt x="488950" y="1136650"/>
                  <a:pt x="438150" y="1136650"/>
                </a:cubicBezTo>
                <a:cubicBezTo>
                  <a:pt x="438150" y="1181100"/>
                  <a:pt x="431800" y="1231900"/>
                  <a:pt x="425450" y="1371600"/>
                </a:cubicBezTo>
                <a:cubicBezTo>
                  <a:pt x="419100" y="1384300"/>
                  <a:pt x="431800" y="1397000"/>
                  <a:pt x="431800" y="1409700"/>
                </a:cubicBezTo>
                <a:cubicBezTo>
                  <a:pt x="431800" y="1447800"/>
                  <a:pt x="381000" y="1460500"/>
                  <a:pt x="368300" y="1460500"/>
                </a:cubicBezTo>
                <a:cubicBezTo>
                  <a:pt x="298450" y="1460500"/>
                  <a:pt x="349250" y="1416050"/>
                  <a:pt x="323850" y="1358900"/>
                </a:cubicBezTo>
                <a:cubicBezTo>
                  <a:pt x="298450" y="1390650"/>
                  <a:pt x="292100" y="1403350"/>
                  <a:pt x="266700" y="1403350"/>
                </a:cubicBezTo>
                <a:cubicBezTo>
                  <a:pt x="228600" y="1403350"/>
                  <a:pt x="228600" y="1390650"/>
                  <a:pt x="228600" y="1365250"/>
                </a:cubicBezTo>
                <a:cubicBezTo>
                  <a:pt x="228600" y="1352550"/>
                  <a:pt x="241300" y="1295400"/>
                  <a:pt x="241300" y="1276350"/>
                </a:cubicBezTo>
                <a:cubicBezTo>
                  <a:pt x="241300" y="1263650"/>
                  <a:pt x="215900" y="1238250"/>
                  <a:pt x="203200" y="1219200"/>
                </a:cubicBezTo>
                <a:cubicBezTo>
                  <a:pt x="190500" y="1200150"/>
                  <a:pt x="196850" y="1181100"/>
                  <a:pt x="184150" y="1162050"/>
                </a:cubicBezTo>
                <a:cubicBezTo>
                  <a:pt x="177800" y="1155700"/>
                  <a:pt x="171450" y="1155700"/>
                  <a:pt x="152400" y="1155700"/>
                </a:cubicBezTo>
                <a:lnTo>
                  <a:pt x="127000" y="1155700"/>
                </a:lnTo>
                <a:cubicBezTo>
                  <a:pt x="114300" y="1181100"/>
                  <a:pt x="101600" y="1219200"/>
                  <a:pt x="101600" y="1238250"/>
                </a:cubicBezTo>
                <a:lnTo>
                  <a:pt x="101600" y="1441450"/>
                </a:lnTo>
                <a:cubicBezTo>
                  <a:pt x="95250" y="1441450"/>
                  <a:pt x="88900" y="1454150"/>
                  <a:pt x="69850" y="1454150"/>
                </a:cubicBezTo>
                <a:lnTo>
                  <a:pt x="38100" y="1454150"/>
                </a:lnTo>
                <a:cubicBezTo>
                  <a:pt x="31750" y="1365250"/>
                  <a:pt x="12700" y="1187450"/>
                  <a:pt x="12700" y="1174750"/>
                </a:cubicBezTo>
                <a:lnTo>
                  <a:pt x="12700" y="863600"/>
                </a:lnTo>
                <a:cubicBezTo>
                  <a:pt x="19050" y="863600"/>
                  <a:pt x="19050" y="857250"/>
                  <a:pt x="31750" y="857250"/>
                </a:cubicBezTo>
                <a:cubicBezTo>
                  <a:pt x="50800" y="857250"/>
                  <a:pt x="57150" y="889000"/>
                  <a:pt x="69850" y="901700"/>
                </a:cubicBezTo>
                <a:lnTo>
                  <a:pt x="76200" y="793750"/>
                </a:lnTo>
                <a:cubicBezTo>
                  <a:pt x="76200" y="781050"/>
                  <a:pt x="44450" y="755650"/>
                  <a:pt x="44450" y="742950"/>
                </a:cubicBezTo>
                <a:cubicBezTo>
                  <a:pt x="44450" y="723900"/>
                  <a:pt x="69850" y="704850"/>
                  <a:pt x="69850" y="685800"/>
                </a:cubicBezTo>
                <a:cubicBezTo>
                  <a:pt x="69850" y="635000"/>
                  <a:pt x="0" y="546100"/>
                  <a:pt x="0" y="469900"/>
                </a:cubicBezTo>
                <a:cubicBezTo>
                  <a:pt x="0" y="457200"/>
                  <a:pt x="31750" y="355600"/>
                  <a:pt x="44450" y="298450"/>
                </a:cubicBezTo>
                <a:cubicBezTo>
                  <a:pt x="63500" y="203200"/>
                  <a:pt x="152400" y="203200"/>
                  <a:pt x="222250" y="177800"/>
                </a:cubicBezTo>
                <a:cubicBezTo>
                  <a:pt x="222250" y="177800"/>
                  <a:pt x="228600" y="184150"/>
                  <a:pt x="228600" y="171450"/>
                </a:cubicBezTo>
                <a:cubicBezTo>
                  <a:pt x="228600" y="152400"/>
                  <a:pt x="215900" y="139700"/>
                  <a:pt x="209550" y="120650"/>
                </a:cubicBezTo>
                <a:cubicBezTo>
                  <a:pt x="203200" y="114300"/>
                  <a:pt x="184150" y="120650"/>
                  <a:pt x="184150" y="101600"/>
                </a:cubicBezTo>
                <a:cubicBezTo>
                  <a:pt x="184150" y="88900"/>
                  <a:pt x="190500" y="95250"/>
                  <a:pt x="190500" y="88900"/>
                </a:cubicBezTo>
                <a:cubicBezTo>
                  <a:pt x="190500" y="31750"/>
                  <a:pt x="222250" y="0"/>
                  <a:pt x="266700" y="0"/>
                </a:cubicBezTo>
                <a:cubicBezTo>
                  <a:pt x="323850" y="0"/>
                  <a:pt x="317500" y="50800"/>
                  <a:pt x="368300" y="88900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A832B96-5D8E-41D3-B832-025D118A5464}"/>
              </a:ext>
            </a:extLst>
          </p:cNvPr>
          <p:cNvGrpSpPr/>
          <p:nvPr/>
        </p:nvGrpSpPr>
        <p:grpSpPr>
          <a:xfrm>
            <a:off x="1704898" y="3665016"/>
            <a:ext cx="1778300" cy="1131913"/>
            <a:chOff x="1704898" y="3665016"/>
            <a:chExt cx="1778300" cy="113191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696292E-E3FD-4F65-B6CC-E66C66A41C37}"/>
                </a:ext>
              </a:extLst>
            </p:cNvPr>
            <p:cNvSpPr txBox="1"/>
            <p:nvPr/>
          </p:nvSpPr>
          <p:spPr>
            <a:xfrm>
              <a:off x="1704898" y="3665016"/>
              <a:ext cx="17783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E564092-8DAE-4818-81EA-551EC28C51F3}"/>
                </a:ext>
              </a:extLst>
            </p:cNvPr>
            <p:cNvSpPr txBox="1"/>
            <p:nvPr/>
          </p:nvSpPr>
          <p:spPr>
            <a:xfrm>
              <a:off x="1764848" y="4034348"/>
              <a:ext cx="1718350" cy="7625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65A3F1C-5836-4228-9907-70B0F4AA6C96}"/>
              </a:ext>
            </a:extLst>
          </p:cNvPr>
          <p:cNvGrpSpPr/>
          <p:nvPr/>
        </p:nvGrpSpPr>
        <p:grpSpPr>
          <a:xfrm>
            <a:off x="4039531" y="3665016"/>
            <a:ext cx="1778300" cy="1131913"/>
            <a:chOff x="1704898" y="3665016"/>
            <a:chExt cx="1778300" cy="1131913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9397171-D9D1-4109-B44B-DE5B3ACA3ABC}"/>
                </a:ext>
              </a:extLst>
            </p:cNvPr>
            <p:cNvSpPr txBox="1"/>
            <p:nvPr/>
          </p:nvSpPr>
          <p:spPr>
            <a:xfrm>
              <a:off x="1704898" y="3665016"/>
              <a:ext cx="17783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4F00902-5B27-4901-989E-9031C0810743}"/>
                </a:ext>
              </a:extLst>
            </p:cNvPr>
            <p:cNvSpPr txBox="1"/>
            <p:nvPr/>
          </p:nvSpPr>
          <p:spPr>
            <a:xfrm>
              <a:off x="1764848" y="4034348"/>
              <a:ext cx="1718350" cy="7625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C39AD95-D266-488D-85A6-67241ABFB1CA}"/>
              </a:ext>
            </a:extLst>
          </p:cNvPr>
          <p:cNvGrpSpPr/>
          <p:nvPr/>
        </p:nvGrpSpPr>
        <p:grpSpPr>
          <a:xfrm>
            <a:off x="6374164" y="3665016"/>
            <a:ext cx="1778300" cy="1131913"/>
            <a:chOff x="1704898" y="3665016"/>
            <a:chExt cx="1778300" cy="1131913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FE405E3-2A48-4F4B-A4AF-329B1920124F}"/>
                </a:ext>
              </a:extLst>
            </p:cNvPr>
            <p:cNvSpPr txBox="1"/>
            <p:nvPr/>
          </p:nvSpPr>
          <p:spPr>
            <a:xfrm>
              <a:off x="1704898" y="3665016"/>
              <a:ext cx="17783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1C1158E-1216-4B88-A1EF-022C8475DA5C}"/>
                </a:ext>
              </a:extLst>
            </p:cNvPr>
            <p:cNvSpPr txBox="1"/>
            <p:nvPr/>
          </p:nvSpPr>
          <p:spPr>
            <a:xfrm>
              <a:off x="1764848" y="4034348"/>
              <a:ext cx="1718350" cy="7625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D6F845B-FA12-4506-81C1-B6EB4A3DC62D}"/>
              </a:ext>
            </a:extLst>
          </p:cNvPr>
          <p:cNvGrpSpPr/>
          <p:nvPr/>
        </p:nvGrpSpPr>
        <p:grpSpPr>
          <a:xfrm>
            <a:off x="8708802" y="3665016"/>
            <a:ext cx="1778300" cy="1131913"/>
            <a:chOff x="1704898" y="3665016"/>
            <a:chExt cx="1778300" cy="1131913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BB0B26A4-3B63-4F62-8AA4-57A967E42B98}"/>
                </a:ext>
              </a:extLst>
            </p:cNvPr>
            <p:cNvSpPr txBox="1"/>
            <p:nvPr/>
          </p:nvSpPr>
          <p:spPr>
            <a:xfrm>
              <a:off x="1704898" y="3665016"/>
              <a:ext cx="17783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617AC57-087D-48DB-8213-2F841CE6634F}"/>
                </a:ext>
              </a:extLst>
            </p:cNvPr>
            <p:cNvSpPr txBox="1"/>
            <p:nvPr/>
          </p:nvSpPr>
          <p:spPr>
            <a:xfrm>
              <a:off x="1764848" y="4034348"/>
              <a:ext cx="1718350" cy="7625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/>
                <a:t>此处添加详细文本描述，文字内容建议与标题相关尽量简洁生动……</a:t>
              </a: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51862875-3612-43C8-A938-EF0F89AFCE32}"/>
              </a:ext>
            </a:extLst>
          </p:cNvPr>
          <p:cNvSpPr txBox="1"/>
          <p:nvPr/>
        </p:nvSpPr>
        <p:spPr>
          <a:xfrm>
            <a:off x="1673252" y="1403122"/>
            <a:ext cx="914400" cy="84081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kumimoji="1" lang="en-US" altLang="zh-CN" sz="3200" dirty="0">
                <a:solidFill>
                  <a:srgbClr val="DE1B1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kumimoji="1" lang="zh-CN" altLang="en-US" sz="3200" dirty="0">
              <a:solidFill>
                <a:srgbClr val="DE1B1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4465849C-A5D7-4846-9FD6-240B3729F83A}"/>
              </a:ext>
            </a:extLst>
          </p:cNvPr>
          <p:cNvSpPr txBox="1"/>
          <p:nvPr/>
        </p:nvSpPr>
        <p:spPr>
          <a:xfrm>
            <a:off x="3958972" y="1403122"/>
            <a:ext cx="914400" cy="84081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kumimoji="1" lang="en-US" altLang="zh-CN" sz="3200" dirty="0">
                <a:solidFill>
                  <a:srgbClr val="DE1B1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kumimoji="1" lang="zh-CN" altLang="en-US" sz="3200" dirty="0">
              <a:solidFill>
                <a:srgbClr val="DE1B1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83669CEC-3278-48CE-80CE-DAFB7B64924B}"/>
              </a:ext>
            </a:extLst>
          </p:cNvPr>
          <p:cNvSpPr txBox="1"/>
          <p:nvPr/>
        </p:nvSpPr>
        <p:spPr>
          <a:xfrm>
            <a:off x="6247144" y="1403122"/>
            <a:ext cx="914400" cy="84081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kumimoji="1" lang="en-US" altLang="zh-CN" sz="3200" dirty="0">
                <a:solidFill>
                  <a:srgbClr val="DE1B1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kumimoji="1" lang="zh-CN" altLang="en-US" sz="3200" dirty="0">
              <a:solidFill>
                <a:srgbClr val="DE1B1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15478436-704B-4BC3-B5F0-FADE5DCBB0E8}"/>
              </a:ext>
            </a:extLst>
          </p:cNvPr>
          <p:cNvSpPr txBox="1"/>
          <p:nvPr/>
        </p:nvSpPr>
        <p:spPr>
          <a:xfrm>
            <a:off x="8535316" y="1403122"/>
            <a:ext cx="914400" cy="84081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kumimoji="1" lang="en-US" altLang="zh-CN" sz="3200" dirty="0">
                <a:solidFill>
                  <a:srgbClr val="DE1B1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kumimoji="1" lang="zh-CN" altLang="en-US" sz="3200" dirty="0">
              <a:solidFill>
                <a:srgbClr val="DE1B1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582F4D8-F430-494D-9999-63EBA9EA2209}"/>
              </a:ext>
            </a:extLst>
          </p:cNvPr>
          <p:cNvSpPr txBox="1"/>
          <p:nvPr/>
        </p:nvSpPr>
        <p:spPr>
          <a:xfrm>
            <a:off x="-66446400" y="-372686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0912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1">
            <a:extLst>
              <a:ext uri="{FF2B5EF4-FFF2-40B4-BE49-F238E27FC236}">
                <a16:creationId xmlns:a16="http://schemas.microsoft.com/office/drawing/2014/main" id="{7445B5B2-FC4E-4452-890F-30A7FEEE48D3}"/>
              </a:ext>
            </a:extLst>
          </p:cNvPr>
          <p:cNvGrpSpPr/>
          <p:nvPr/>
        </p:nvGrpSpPr>
        <p:grpSpPr>
          <a:xfrm>
            <a:off x="1261357" y="1838547"/>
            <a:ext cx="9695569" cy="3058110"/>
            <a:chOff x="888481" y="2236904"/>
            <a:chExt cx="10663075" cy="3058110"/>
          </a:xfrm>
        </p:grpSpPr>
        <p:sp>
          <p:nvSpPr>
            <p:cNvPr id="30" name="íṩ1iḍe">
              <a:extLst>
                <a:ext uri="{FF2B5EF4-FFF2-40B4-BE49-F238E27FC236}">
                  <a16:creationId xmlns:a16="http://schemas.microsoft.com/office/drawing/2014/main" id="{F7E31ADC-F940-407D-8327-5AD4316D288F}"/>
                </a:ext>
              </a:extLst>
            </p:cNvPr>
            <p:cNvSpPr/>
            <p:nvPr/>
          </p:nvSpPr>
          <p:spPr>
            <a:xfrm>
              <a:off x="888481" y="2244626"/>
              <a:ext cx="2412000" cy="3050388"/>
            </a:xfrm>
            <a:prstGeom prst="roundRect">
              <a:avLst>
                <a:gd name="adj" fmla="val 4372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1" name="îśliḋe">
              <a:extLst>
                <a:ext uri="{FF2B5EF4-FFF2-40B4-BE49-F238E27FC236}">
                  <a16:creationId xmlns:a16="http://schemas.microsoft.com/office/drawing/2014/main" id="{0B644911-414E-4663-86AD-2482890CAC9C}"/>
                </a:ext>
              </a:extLst>
            </p:cNvPr>
            <p:cNvSpPr txBox="1"/>
            <p:nvPr/>
          </p:nvSpPr>
          <p:spPr bwMode="auto">
            <a:xfrm>
              <a:off x="1262201" y="3393334"/>
              <a:ext cx="1664560" cy="45295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tx1">
                      <a:lumMod val="90000"/>
                      <a:lumOff val="10000"/>
                    </a:schemeClr>
                  </a:solidFill>
                  <a:cs typeface="+mn-ea"/>
                  <a:sym typeface="+mn-lt"/>
                </a:rPr>
                <a:t>one</a:t>
              </a:r>
            </a:p>
          </p:txBody>
        </p:sp>
        <p:sp>
          <p:nvSpPr>
            <p:cNvPr id="32" name="íṣlîďé">
              <a:extLst>
                <a:ext uri="{FF2B5EF4-FFF2-40B4-BE49-F238E27FC236}">
                  <a16:creationId xmlns:a16="http://schemas.microsoft.com/office/drawing/2014/main" id="{70253A1B-92D1-4686-A481-D7BED36E6E69}"/>
                </a:ext>
              </a:extLst>
            </p:cNvPr>
            <p:cNvSpPr/>
            <p:nvPr/>
          </p:nvSpPr>
          <p:spPr>
            <a:xfrm>
              <a:off x="6389197" y="2244626"/>
              <a:ext cx="2412000" cy="3050388"/>
            </a:xfrm>
            <a:prstGeom prst="roundRect">
              <a:avLst>
                <a:gd name="adj" fmla="val 4372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3" name="îšḷîḋe">
              <a:extLst>
                <a:ext uri="{FF2B5EF4-FFF2-40B4-BE49-F238E27FC236}">
                  <a16:creationId xmlns:a16="http://schemas.microsoft.com/office/drawing/2014/main" id="{0B644911-414E-4663-86AD-2482890CAC9C}"/>
                </a:ext>
              </a:extLst>
            </p:cNvPr>
            <p:cNvSpPr txBox="1"/>
            <p:nvPr/>
          </p:nvSpPr>
          <p:spPr bwMode="auto">
            <a:xfrm>
              <a:off x="6762918" y="3393334"/>
              <a:ext cx="1664559" cy="45295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tx1">
                      <a:lumMod val="90000"/>
                      <a:lumOff val="10000"/>
                    </a:schemeClr>
                  </a:solidFill>
                  <a:cs typeface="+mn-ea"/>
                  <a:sym typeface="+mn-lt"/>
                </a:rPr>
                <a:t>three</a:t>
              </a:r>
            </a:p>
          </p:txBody>
        </p:sp>
        <p:sp>
          <p:nvSpPr>
            <p:cNvPr id="34" name="íṣḻïḋè">
              <a:extLst>
                <a:ext uri="{FF2B5EF4-FFF2-40B4-BE49-F238E27FC236}">
                  <a16:creationId xmlns:a16="http://schemas.microsoft.com/office/drawing/2014/main" id="{4397BC3B-C34C-4E1F-8CE8-ECAE8C123C4B}"/>
                </a:ext>
              </a:extLst>
            </p:cNvPr>
            <p:cNvSpPr/>
            <p:nvPr/>
          </p:nvSpPr>
          <p:spPr>
            <a:xfrm>
              <a:off x="3638839" y="2244626"/>
              <a:ext cx="2412000" cy="3050388"/>
            </a:xfrm>
            <a:prstGeom prst="roundRect">
              <a:avLst>
                <a:gd name="adj" fmla="val 4372"/>
              </a:avLst>
            </a:prstGeom>
            <a:solidFill>
              <a:srgbClr val="DE1B1B"/>
            </a:solidFill>
            <a:ln>
              <a:solidFill>
                <a:srgbClr val="DE1B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5" name="îṥľîḑè">
              <a:extLst>
                <a:ext uri="{FF2B5EF4-FFF2-40B4-BE49-F238E27FC236}">
                  <a16:creationId xmlns:a16="http://schemas.microsoft.com/office/drawing/2014/main" id="{0B644911-414E-4663-86AD-2482890CAC9C}"/>
                </a:ext>
              </a:extLst>
            </p:cNvPr>
            <p:cNvSpPr txBox="1"/>
            <p:nvPr/>
          </p:nvSpPr>
          <p:spPr bwMode="auto">
            <a:xfrm>
              <a:off x="4012560" y="3393334"/>
              <a:ext cx="1664559" cy="45295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2"/>
                  </a:solidFill>
                  <a:cs typeface="+mn-ea"/>
                  <a:sym typeface="+mn-lt"/>
                </a:rPr>
                <a:t>two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034FDAC7-0732-C54D-8F13-86417D3F4795}"/>
                </a:ext>
              </a:extLst>
            </p:cNvPr>
            <p:cNvSpPr/>
            <p:nvPr/>
          </p:nvSpPr>
          <p:spPr>
            <a:xfrm>
              <a:off x="1283377" y="4042577"/>
              <a:ext cx="1622208" cy="76258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A9CB1459-BAF5-D14D-B24D-019B2F2FB0E2}"/>
                </a:ext>
              </a:extLst>
            </p:cNvPr>
            <p:cNvSpPr/>
            <p:nvPr/>
          </p:nvSpPr>
          <p:spPr>
            <a:xfrm>
              <a:off x="3899140" y="4042577"/>
              <a:ext cx="1891398" cy="82965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2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FA6225D8-A18A-0042-93F4-4C7BF04F1D99}"/>
                </a:ext>
              </a:extLst>
            </p:cNvPr>
            <p:cNvSpPr/>
            <p:nvPr/>
          </p:nvSpPr>
          <p:spPr>
            <a:xfrm>
              <a:off x="6622357" y="4042577"/>
              <a:ext cx="1945680" cy="76258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5" name="íṣḻïḋè">
              <a:extLst>
                <a:ext uri="{FF2B5EF4-FFF2-40B4-BE49-F238E27FC236}">
                  <a16:creationId xmlns:a16="http://schemas.microsoft.com/office/drawing/2014/main" id="{14C22195-2429-334C-867F-0872BA588174}"/>
                </a:ext>
              </a:extLst>
            </p:cNvPr>
            <p:cNvSpPr/>
            <p:nvPr/>
          </p:nvSpPr>
          <p:spPr>
            <a:xfrm>
              <a:off x="9139556" y="2236904"/>
              <a:ext cx="2412000" cy="3050388"/>
            </a:xfrm>
            <a:prstGeom prst="roundRect">
              <a:avLst>
                <a:gd name="adj" fmla="val 4372"/>
              </a:avLst>
            </a:prstGeom>
            <a:solidFill>
              <a:srgbClr val="DE1B1B"/>
            </a:solidFill>
            <a:ln>
              <a:solidFill>
                <a:srgbClr val="DE1B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6" name="îṥľîḑè">
              <a:extLst>
                <a:ext uri="{FF2B5EF4-FFF2-40B4-BE49-F238E27FC236}">
                  <a16:creationId xmlns:a16="http://schemas.microsoft.com/office/drawing/2014/main" id="{3C50C39D-4AE8-5546-9241-21431203CFC1}"/>
                </a:ext>
              </a:extLst>
            </p:cNvPr>
            <p:cNvSpPr txBox="1"/>
            <p:nvPr/>
          </p:nvSpPr>
          <p:spPr bwMode="auto">
            <a:xfrm>
              <a:off x="9513277" y="3393334"/>
              <a:ext cx="1664559" cy="45295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2"/>
                  </a:solidFill>
                  <a:cs typeface="+mn-ea"/>
                  <a:sym typeface="+mn-lt"/>
                </a:rPr>
                <a:t>Four</a:t>
              </a: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FF74EBB7-4122-534F-8BE0-256A21256390}"/>
                </a:ext>
              </a:extLst>
            </p:cNvPr>
            <p:cNvSpPr/>
            <p:nvPr/>
          </p:nvSpPr>
          <p:spPr>
            <a:xfrm>
              <a:off x="9377500" y="4042577"/>
              <a:ext cx="1936111" cy="82965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2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2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8F1A68BF-E969-4F93-AEBE-2D750DC65FDE}"/>
              </a:ext>
            </a:extLst>
          </p:cNvPr>
          <p:cNvSpPr txBox="1"/>
          <p:nvPr/>
        </p:nvSpPr>
        <p:spPr>
          <a:xfrm>
            <a:off x="1120700" y="337083"/>
            <a:ext cx="36417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49" name="screw_99828">
            <a:extLst>
              <a:ext uri="{FF2B5EF4-FFF2-40B4-BE49-F238E27FC236}">
                <a16:creationId xmlns:a16="http://schemas.microsoft.com/office/drawing/2014/main" id="{4E8682F5-CF16-4ECE-92E8-C286FF7A7AA7}"/>
              </a:ext>
            </a:extLst>
          </p:cNvPr>
          <p:cNvSpPr/>
          <p:nvPr/>
        </p:nvSpPr>
        <p:spPr>
          <a:xfrm>
            <a:off x="2191030" y="2233206"/>
            <a:ext cx="333802" cy="609685"/>
          </a:xfrm>
          <a:custGeom>
            <a:avLst/>
            <a:gdLst>
              <a:gd name="connsiteX0" fmla="*/ 201377 w 329823"/>
              <a:gd name="connsiteY0" fmla="*/ 388777 h 602417"/>
              <a:gd name="connsiteX1" fmla="*/ 128446 w 329823"/>
              <a:gd name="connsiteY1" fmla="*/ 461594 h 602417"/>
              <a:gd name="connsiteX2" fmla="*/ 128446 w 329823"/>
              <a:gd name="connsiteY2" fmla="*/ 505689 h 602417"/>
              <a:gd name="connsiteX3" fmla="*/ 166700 w 329823"/>
              <a:gd name="connsiteY3" fmla="*/ 467650 h 602417"/>
              <a:gd name="connsiteX4" fmla="*/ 188626 w 329823"/>
              <a:gd name="connsiteY4" fmla="*/ 467650 h 602417"/>
              <a:gd name="connsiteX5" fmla="*/ 188626 w 329823"/>
              <a:gd name="connsiteY5" fmla="*/ 489697 h 602417"/>
              <a:gd name="connsiteX6" fmla="*/ 128446 w 329823"/>
              <a:gd name="connsiteY6" fmla="*/ 549628 h 602417"/>
              <a:gd name="connsiteX7" fmla="*/ 128446 w 329823"/>
              <a:gd name="connsiteY7" fmla="*/ 571365 h 602417"/>
              <a:gd name="connsiteX8" fmla="*/ 201377 w 329823"/>
              <a:gd name="connsiteY8" fmla="*/ 571365 h 602417"/>
              <a:gd name="connsiteX9" fmla="*/ 128446 w 329823"/>
              <a:gd name="connsiteY9" fmla="*/ 329311 h 602417"/>
              <a:gd name="connsiteX10" fmla="*/ 128446 w 329823"/>
              <a:gd name="connsiteY10" fmla="*/ 417811 h 602417"/>
              <a:gd name="connsiteX11" fmla="*/ 201377 w 329823"/>
              <a:gd name="connsiteY11" fmla="*/ 344837 h 602417"/>
              <a:gd name="connsiteX12" fmla="*/ 201377 w 329823"/>
              <a:gd name="connsiteY12" fmla="*/ 329311 h 602417"/>
              <a:gd name="connsiteX13" fmla="*/ 164982 w 329823"/>
              <a:gd name="connsiteY13" fmla="*/ 106692 h 602417"/>
              <a:gd name="connsiteX14" fmla="*/ 123920 w 329823"/>
              <a:gd name="connsiteY14" fmla="*/ 123613 h 602417"/>
              <a:gd name="connsiteX15" fmla="*/ 106966 w 329823"/>
              <a:gd name="connsiteY15" fmla="*/ 164594 h 602417"/>
              <a:gd name="connsiteX16" fmla="*/ 123920 w 329823"/>
              <a:gd name="connsiteY16" fmla="*/ 205575 h 602417"/>
              <a:gd name="connsiteX17" fmla="*/ 164982 w 329823"/>
              <a:gd name="connsiteY17" fmla="*/ 222495 h 602417"/>
              <a:gd name="connsiteX18" fmla="*/ 206044 w 329823"/>
              <a:gd name="connsiteY18" fmla="*/ 205575 h 602417"/>
              <a:gd name="connsiteX19" fmla="*/ 222998 w 329823"/>
              <a:gd name="connsiteY19" fmla="*/ 164594 h 602417"/>
              <a:gd name="connsiteX20" fmla="*/ 215532 w 329823"/>
              <a:gd name="connsiteY20" fmla="*/ 136186 h 602417"/>
              <a:gd name="connsiteX21" fmla="*/ 164360 w 329823"/>
              <a:gd name="connsiteY21" fmla="*/ 187258 h 602417"/>
              <a:gd name="connsiteX22" fmla="*/ 153317 w 329823"/>
              <a:gd name="connsiteY22" fmla="*/ 191759 h 602417"/>
              <a:gd name="connsiteX23" fmla="*/ 142429 w 329823"/>
              <a:gd name="connsiteY23" fmla="*/ 187258 h 602417"/>
              <a:gd name="connsiteX24" fmla="*/ 142429 w 329823"/>
              <a:gd name="connsiteY24" fmla="*/ 165215 h 602417"/>
              <a:gd name="connsiteX25" fmla="*/ 193446 w 329823"/>
              <a:gd name="connsiteY25" fmla="*/ 114144 h 602417"/>
              <a:gd name="connsiteX26" fmla="*/ 164982 w 329823"/>
              <a:gd name="connsiteY26" fmla="*/ 106692 h 602417"/>
              <a:gd name="connsiteX27" fmla="*/ 164982 w 329823"/>
              <a:gd name="connsiteY27" fmla="*/ 75646 h 602417"/>
              <a:gd name="connsiteX28" fmla="*/ 227975 w 329823"/>
              <a:gd name="connsiteY28" fmla="*/ 101725 h 602417"/>
              <a:gd name="connsiteX29" fmla="*/ 254106 w 329823"/>
              <a:gd name="connsiteY29" fmla="*/ 164594 h 602417"/>
              <a:gd name="connsiteX30" fmla="*/ 227975 w 329823"/>
              <a:gd name="connsiteY30" fmla="*/ 227618 h 602417"/>
              <a:gd name="connsiteX31" fmla="*/ 164982 w 329823"/>
              <a:gd name="connsiteY31" fmla="*/ 253541 h 602417"/>
              <a:gd name="connsiteX32" fmla="*/ 101989 w 329823"/>
              <a:gd name="connsiteY32" fmla="*/ 227618 h 602417"/>
              <a:gd name="connsiteX33" fmla="*/ 75858 w 329823"/>
              <a:gd name="connsiteY33" fmla="*/ 164594 h 602417"/>
              <a:gd name="connsiteX34" fmla="*/ 101989 w 329823"/>
              <a:gd name="connsiteY34" fmla="*/ 101725 h 602417"/>
              <a:gd name="connsiteX35" fmla="*/ 164982 w 329823"/>
              <a:gd name="connsiteY35" fmla="*/ 75646 h 602417"/>
              <a:gd name="connsiteX36" fmla="*/ 109474 w 329823"/>
              <a:gd name="connsiteY36" fmla="*/ 31052 h 602417"/>
              <a:gd name="connsiteX37" fmla="*/ 31101 w 329823"/>
              <a:gd name="connsiteY37" fmla="*/ 109305 h 602417"/>
              <a:gd name="connsiteX38" fmla="*/ 31101 w 329823"/>
              <a:gd name="connsiteY38" fmla="*/ 220007 h 602417"/>
              <a:gd name="connsiteX39" fmla="*/ 109474 w 329823"/>
              <a:gd name="connsiteY39" fmla="*/ 298259 h 602417"/>
              <a:gd name="connsiteX40" fmla="*/ 112896 w 329823"/>
              <a:gd name="connsiteY40" fmla="*/ 298259 h 602417"/>
              <a:gd name="connsiteX41" fmla="*/ 216927 w 329823"/>
              <a:gd name="connsiteY41" fmla="*/ 298259 h 602417"/>
              <a:gd name="connsiteX42" fmla="*/ 220349 w 329823"/>
              <a:gd name="connsiteY42" fmla="*/ 298259 h 602417"/>
              <a:gd name="connsiteX43" fmla="*/ 298722 w 329823"/>
              <a:gd name="connsiteY43" fmla="*/ 220007 h 602417"/>
              <a:gd name="connsiteX44" fmla="*/ 298722 w 329823"/>
              <a:gd name="connsiteY44" fmla="*/ 109305 h 602417"/>
              <a:gd name="connsiteX45" fmla="*/ 220349 w 329823"/>
              <a:gd name="connsiteY45" fmla="*/ 31052 h 602417"/>
              <a:gd name="connsiteX46" fmla="*/ 103099 w 329823"/>
              <a:gd name="connsiteY46" fmla="*/ 0 h 602417"/>
              <a:gd name="connsiteX47" fmla="*/ 226880 w 329823"/>
              <a:gd name="connsiteY47" fmla="*/ 0 h 602417"/>
              <a:gd name="connsiteX48" fmla="*/ 237765 w 329823"/>
              <a:gd name="connsiteY48" fmla="*/ 4502 h 602417"/>
              <a:gd name="connsiteX49" fmla="*/ 325313 w 329823"/>
              <a:gd name="connsiteY49" fmla="*/ 91915 h 602417"/>
              <a:gd name="connsiteX50" fmla="*/ 329823 w 329823"/>
              <a:gd name="connsiteY50" fmla="*/ 102939 h 602417"/>
              <a:gd name="connsiteX51" fmla="*/ 329823 w 329823"/>
              <a:gd name="connsiteY51" fmla="*/ 226372 h 602417"/>
              <a:gd name="connsiteX52" fmla="*/ 325313 w 329823"/>
              <a:gd name="connsiteY52" fmla="*/ 237396 h 602417"/>
              <a:gd name="connsiteX53" fmla="*/ 237765 w 329823"/>
              <a:gd name="connsiteY53" fmla="*/ 324653 h 602417"/>
              <a:gd name="connsiteX54" fmla="*/ 232478 w 329823"/>
              <a:gd name="connsiteY54" fmla="*/ 328224 h 602417"/>
              <a:gd name="connsiteX55" fmla="*/ 232478 w 329823"/>
              <a:gd name="connsiteY55" fmla="*/ 586891 h 602417"/>
              <a:gd name="connsiteX56" fmla="*/ 216927 w 329823"/>
              <a:gd name="connsiteY56" fmla="*/ 602417 h 602417"/>
              <a:gd name="connsiteX57" fmla="*/ 112896 w 329823"/>
              <a:gd name="connsiteY57" fmla="*/ 602417 h 602417"/>
              <a:gd name="connsiteX58" fmla="*/ 97345 w 329823"/>
              <a:gd name="connsiteY58" fmla="*/ 586891 h 602417"/>
              <a:gd name="connsiteX59" fmla="*/ 97345 w 329823"/>
              <a:gd name="connsiteY59" fmla="*/ 543262 h 602417"/>
              <a:gd name="connsiteX60" fmla="*/ 97345 w 329823"/>
              <a:gd name="connsiteY60" fmla="*/ 455229 h 602417"/>
              <a:gd name="connsiteX61" fmla="*/ 97345 w 329823"/>
              <a:gd name="connsiteY61" fmla="*/ 328224 h 602417"/>
              <a:gd name="connsiteX62" fmla="*/ 92058 w 329823"/>
              <a:gd name="connsiteY62" fmla="*/ 324653 h 602417"/>
              <a:gd name="connsiteX63" fmla="*/ 4665 w 329823"/>
              <a:gd name="connsiteY63" fmla="*/ 237396 h 602417"/>
              <a:gd name="connsiteX64" fmla="*/ 0 w 329823"/>
              <a:gd name="connsiteY64" fmla="*/ 226372 h 602417"/>
              <a:gd name="connsiteX65" fmla="*/ 0 w 329823"/>
              <a:gd name="connsiteY65" fmla="*/ 102939 h 602417"/>
              <a:gd name="connsiteX66" fmla="*/ 4665 w 329823"/>
              <a:gd name="connsiteY66" fmla="*/ 91915 h 602417"/>
              <a:gd name="connsiteX67" fmla="*/ 92058 w 329823"/>
              <a:gd name="connsiteY67" fmla="*/ 4502 h 602417"/>
              <a:gd name="connsiteX68" fmla="*/ 103099 w 329823"/>
              <a:gd name="connsiteY68" fmla="*/ 0 h 602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29823" h="602417">
                <a:moveTo>
                  <a:pt x="201377" y="388777"/>
                </a:moveTo>
                <a:lnTo>
                  <a:pt x="128446" y="461594"/>
                </a:lnTo>
                <a:lnTo>
                  <a:pt x="128446" y="505689"/>
                </a:lnTo>
                <a:lnTo>
                  <a:pt x="166700" y="467650"/>
                </a:lnTo>
                <a:cubicBezTo>
                  <a:pt x="172764" y="461594"/>
                  <a:pt x="182561" y="461594"/>
                  <a:pt x="188626" y="467650"/>
                </a:cubicBezTo>
                <a:cubicBezTo>
                  <a:pt x="194690" y="473705"/>
                  <a:pt x="194690" y="483642"/>
                  <a:pt x="188626" y="489697"/>
                </a:cubicBezTo>
                <a:lnTo>
                  <a:pt x="128446" y="549628"/>
                </a:lnTo>
                <a:lnTo>
                  <a:pt x="128446" y="571365"/>
                </a:lnTo>
                <a:lnTo>
                  <a:pt x="201377" y="571365"/>
                </a:lnTo>
                <a:close/>
                <a:moveTo>
                  <a:pt x="128446" y="329311"/>
                </a:moveTo>
                <a:lnTo>
                  <a:pt x="128446" y="417811"/>
                </a:lnTo>
                <a:lnTo>
                  <a:pt x="201377" y="344837"/>
                </a:lnTo>
                <a:lnTo>
                  <a:pt x="201377" y="329311"/>
                </a:lnTo>
                <a:close/>
                <a:moveTo>
                  <a:pt x="164982" y="106692"/>
                </a:moveTo>
                <a:cubicBezTo>
                  <a:pt x="149428" y="106692"/>
                  <a:pt x="134807" y="112747"/>
                  <a:pt x="123920" y="123613"/>
                </a:cubicBezTo>
                <a:cubicBezTo>
                  <a:pt x="112876" y="134634"/>
                  <a:pt x="106966" y="149226"/>
                  <a:pt x="106966" y="164594"/>
                </a:cubicBezTo>
                <a:cubicBezTo>
                  <a:pt x="106966" y="180117"/>
                  <a:pt x="112876" y="194709"/>
                  <a:pt x="123920" y="205575"/>
                </a:cubicBezTo>
                <a:cubicBezTo>
                  <a:pt x="134807" y="216596"/>
                  <a:pt x="149428" y="222495"/>
                  <a:pt x="164982" y="222495"/>
                </a:cubicBezTo>
                <a:cubicBezTo>
                  <a:pt x="180380" y="222495"/>
                  <a:pt x="195001" y="216596"/>
                  <a:pt x="206044" y="205575"/>
                </a:cubicBezTo>
                <a:cubicBezTo>
                  <a:pt x="216932" y="194709"/>
                  <a:pt x="222998" y="180117"/>
                  <a:pt x="222998" y="164594"/>
                </a:cubicBezTo>
                <a:cubicBezTo>
                  <a:pt x="222998" y="154504"/>
                  <a:pt x="220354" y="144724"/>
                  <a:pt x="215532" y="136186"/>
                </a:cubicBezTo>
                <a:lnTo>
                  <a:pt x="164360" y="187258"/>
                </a:lnTo>
                <a:cubicBezTo>
                  <a:pt x="161249" y="190207"/>
                  <a:pt x="157361" y="191759"/>
                  <a:pt x="153317" y="191759"/>
                </a:cubicBezTo>
                <a:cubicBezTo>
                  <a:pt x="149428" y="191759"/>
                  <a:pt x="145384" y="190207"/>
                  <a:pt x="142429" y="187258"/>
                </a:cubicBezTo>
                <a:cubicBezTo>
                  <a:pt x="136207" y="181203"/>
                  <a:pt x="136207" y="171269"/>
                  <a:pt x="142429" y="165215"/>
                </a:cubicBezTo>
                <a:lnTo>
                  <a:pt x="193446" y="114144"/>
                </a:lnTo>
                <a:cubicBezTo>
                  <a:pt x="184891" y="109331"/>
                  <a:pt x="175092" y="106692"/>
                  <a:pt x="164982" y="106692"/>
                </a:cubicBezTo>
                <a:close/>
                <a:moveTo>
                  <a:pt x="164982" y="75646"/>
                </a:moveTo>
                <a:cubicBezTo>
                  <a:pt x="188780" y="75646"/>
                  <a:pt x="211177" y="84960"/>
                  <a:pt x="227975" y="101725"/>
                </a:cubicBezTo>
                <a:cubicBezTo>
                  <a:pt x="244774" y="118490"/>
                  <a:pt x="254106" y="140843"/>
                  <a:pt x="254106" y="164594"/>
                </a:cubicBezTo>
                <a:cubicBezTo>
                  <a:pt x="254106" y="188344"/>
                  <a:pt x="244774" y="210697"/>
                  <a:pt x="227975" y="227618"/>
                </a:cubicBezTo>
                <a:cubicBezTo>
                  <a:pt x="211177" y="244383"/>
                  <a:pt x="188780" y="253541"/>
                  <a:pt x="164982" y="253541"/>
                </a:cubicBezTo>
                <a:cubicBezTo>
                  <a:pt x="141184" y="253541"/>
                  <a:pt x="118787" y="244383"/>
                  <a:pt x="101989" y="227618"/>
                </a:cubicBezTo>
                <a:cubicBezTo>
                  <a:pt x="85035" y="210697"/>
                  <a:pt x="75858" y="188344"/>
                  <a:pt x="75858" y="164594"/>
                </a:cubicBezTo>
                <a:cubicBezTo>
                  <a:pt x="75858" y="140843"/>
                  <a:pt x="85035" y="118490"/>
                  <a:pt x="101989" y="101725"/>
                </a:cubicBezTo>
                <a:cubicBezTo>
                  <a:pt x="118787" y="84960"/>
                  <a:pt x="141184" y="75646"/>
                  <a:pt x="164982" y="75646"/>
                </a:cubicBezTo>
                <a:close/>
                <a:moveTo>
                  <a:pt x="109474" y="31052"/>
                </a:moveTo>
                <a:lnTo>
                  <a:pt x="31101" y="109305"/>
                </a:lnTo>
                <a:lnTo>
                  <a:pt x="31101" y="220007"/>
                </a:lnTo>
                <a:lnTo>
                  <a:pt x="109474" y="298259"/>
                </a:lnTo>
                <a:lnTo>
                  <a:pt x="112896" y="298259"/>
                </a:lnTo>
                <a:lnTo>
                  <a:pt x="216927" y="298259"/>
                </a:lnTo>
                <a:lnTo>
                  <a:pt x="220349" y="298259"/>
                </a:lnTo>
                <a:lnTo>
                  <a:pt x="298722" y="220007"/>
                </a:lnTo>
                <a:lnTo>
                  <a:pt x="298722" y="109305"/>
                </a:lnTo>
                <a:lnTo>
                  <a:pt x="220349" y="31052"/>
                </a:lnTo>
                <a:close/>
                <a:moveTo>
                  <a:pt x="103099" y="0"/>
                </a:moveTo>
                <a:lnTo>
                  <a:pt x="226880" y="0"/>
                </a:lnTo>
                <a:cubicBezTo>
                  <a:pt x="230923" y="0"/>
                  <a:pt x="234966" y="1708"/>
                  <a:pt x="237765" y="4502"/>
                </a:cubicBezTo>
                <a:lnTo>
                  <a:pt x="325313" y="91915"/>
                </a:lnTo>
                <a:cubicBezTo>
                  <a:pt x="328268" y="94865"/>
                  <a:pt x="329823" y="98747"/>
                  <a:pt x="329823" y="102939"/>
                </a:cubicBezTo>
                <a:lnTo>
                  <a:pt x="329823" y="226372"/>
                </a:lnTo>
                <a:cubicBezTo>
                  <a:pt x="329823" y="230564"/>
                  <a:pt x="328268" y="234446"/>
                  <a:pt x="325313" y="237396"/>
                </a:cubicBezTo>
                <a:lnTo>
                  <a:pt x="237765" y="324653"/>
                </a:lnTo>
                <a:cubicBezTo>
                  <a:pt x="236365" y="326206"/>
                  <a:pt x="234499" y="327448"/>
                  <a:pt x="232478" y="328224"/>
                </a:cubicBezTo>
                <a:lnTo>
                  <a:pt x="232478" y="586891"/>
                </a:lnTo>
                <a:cubicBezTo>
                  <a:pt x="232478" y="595430"/>
                  <a:pt x="225636" y="602417"/>
                  <a:pt x="216927" y="602417"/>
                </a:cubicBezTo>
                <a:lnTo>
                  <a:pt x="112896" y="602417"/>
                </a:lnTo>
                <a:cubicBezTo>
                  <a:pt x="104343" y="602417"/>
                  <a:pt x="97345" y="595430"/>
                  <a:pt x="97345" y="586891"/>
                </a:cubicBezTo>
                <a:lnTo>
                  <a:pt x="97345" y="543262"/>
                </a:lnTo>
                <a:lnTo>
                  <a:pt x="97345" y="455229"/>
                </a:lnTo>
                <a:lnTo>
                  <a:pt x="97345" y="328224"/>
                </a:lnTo>
                <a:cubicBezTo>
                  <a:pt x="95479" y="327448"/>
                  <a:pt x="93613" y="326206"/>
                  <a:pt x="92058" y="324653"/>
                </a:cubicBezTo>
                <a:lnTo>
                  <a:pt x="4665" y="237396"/>
                </a:lnTo>
                <a:cubicBezTo>
                  <a:pt x="1711" y="234446"/>
                  <a:pt x="0" y="230564"/>
                  <a:pt x="0" y="226372"/>
                </a:cubicBezTo>
                <a:lnTo>
                  <a:pt x="0" y="102939"/>
                </a:lnTo>
                <a:cubicBezTo>
                  <a:pt x="0" y="98747"/>
                  <a:pt x="1711" y="94865"/>
                  <a:pt x="4665" y="91915"/>
                </a:cubicBezTo>
                <a:lnTo>
                  <a:pt x="92058" y="4502"/>
                </a:lnTo>
                <a:cubicBezTo>
                  <a:pt x="95013" y="1708"/>
                  <a:pt x="99056" y="0"/>
                  <a:pt x="10309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worker_289825">
            <a:extLst>
              <a:ext uri="{FF2B5EF4-FFF2-40B4-BE49-F238E27FC236}">
                <a16:creationId xmlns:a16="http://schemas.microsoft.com/office/drawing/2014/main" id="{18FBDBAC-94EE-4987-95B1-5E8B183A14DE}"/>
              </a:ext>
            </a:extLst>
          </p:cNvPr>
          <p:cNvSpPr/>
          <p:nvPr/>
        </p:nvSpPr>
        <p:spPr>
          <a:xfrm>
            <a:off x="4597506" y="2267348"/>
            <a:ext cx="557210" cy="609685"/>
          </a:xfrm>
          <a:custGeom>
            <a:avLst/>
            <a:gdLst>
              <a:gd name="connsiteX0" fmla="*/ 332809 w 554503"/>
              <a:gd name="connsiteY0" fmla="*/ 383814 h 606722"/>
              <a:gd name="connsiteX1" fmla="*/ 332809 w 554503"/>
              <a:gd name="connsiteY1" fmla="*/ 530009 h 606722"/>
              <a:gd name="connsiteX2" fmla="*/ 356572 w 554503"/>
              <a:gd name="connsiteY2" fmla="*/ 530009 h 606722"/>
              <a:gd name="connsiteX3" fmla="*/ 356572 w 554503"/>
              <a:gd name="connsiteY3" fmla="*/ 416074 h 606722"/>
              <a:gd name="connsiteX4" fmla="*/ 358530 w 554503"/>
              <a:gd name="connsiteY4" fmla="*/ 414119 h 606722"/>
              <a:gd name="connsiteX5" fmla="*/ 394218 w 554503"/>
              <a:gd name="connsiteY5" fmla="*/ 414119 h 606722"/>
              <a:gd name="connsiteX6" fmla="*/ 396176 w 554503"/>
              <a:gd name="connsiteY6" fmla="*/ 416074 h 606722"/>
              <a:gd name="connsiteX7" fmla="*/ 396176 w 554503"/>
              <a:gd name="connsiteY7" fmla="*/ 530009 h 606722"/>
              <a:gd name="connsiteX8" fmla="*/ 430885 w 554503"/>
              <a:gd name="connsiteY8" fmla="*/ 530009 h 606722"/>
              <a:gd name="connsiteX9" fmla="*/ 430885 w 554503"/>
              <a:gd name="connsiteY9" fmla="*/ 459977 h 606722"/>
              <a:gd name="connsiteX10" fmla="*/ 438539 w 554503"/>
              <a:gd name="connsiteY10" fmla="*/ 452334 h 606722"/>
              <a:gd name="connsiteX11" fmla="*/ 495319 w 554503"/>
              <a:gd name="connsiteY11" fmla="*/ 452334 h 606722"/>
              <a:gd name="connsiteX12" fmla="*/ 502973 w 554503"/>
              <a:gd name="connsiteY12" fmla="*/ 459977 h 606722"/>
              <a:gd name="connsiteX13" fmla="*/ 502973 w 554503"/>
              <a:gd name="connsiteY13" fmla="*/ 530009 h 606722"/>
              <a:gd name="connsiteX14" fmla="*/ 528160 w 554503"/>
              <a:gd name="connsiteY14" fmla="*/ 530009 h 606722"/>
              <a:gd name="connsiteX15" fmla="*/ 528160 w 554503"/>
              <a:gd name="connsiteY15" fmla="*/ 383814 h 606722"/>
              <a:gd name="connsiteX16" fmla="*/ 56241 w 554503"/>
              <a:gd name="connsiteY16" fmla="*/ 324178 h 606722"/>
              <a:gd name="connsiteX17" fmla="*/ 178703 w 554503"/>
              <a:gd name="connsiteY17" fmla="*/ 324178 h 606722"/>
              <a:gd name="connsiteX18" fmla="*/ 179237 w 554503"/>
              <a:gd name="connsiteY18" fmla="*/ 578992 h 606722"/>
              <a:gd name="connsiteX19" fmla="*/ 151469 w 554503"/>
              <a:gd name="connsiteY19" fmla="*/ 606722 h 606722"/>
              <a:gd name="connsiteX20" fmla="*/ 123702 w 554503"/>
              <a:gd name="connsiteY20" fmla="*/ 578992 h 606722"/>
              <a:gd name="connsiteX21" fmla="*/ 123702 w 554503"/>
              <a:gd name="connsiteY21" fmla="*/ 357596 h 606722"/>
              <a:gd name="connsiteX22" fmla="*/ 111776 w 554503"/>
              <a:gd name="connsiteY22" fmla="*/ 357596 h 606722"/>
              <a:gd name="connsiteX23" fmla="*/ 111776 w 554503"/>
              <a:gd name="connsiteY23" fmla="*/ 578992 h 606722"/>
              <a:gd name="connsiteX24" fmla="*/ 84009 w 554503"/>
              <a:gd name="connsiteY24" fmla="*/ 606722 h 606722"/>
              <a:gd name="connsiteX25" fmla="*/ 56241 w 554503"/>
              <a:gd name="connsiteY25" fmla="*/ 578992 h 606722"/>
              <a:gd name="connsiteX26" fmla="*/ 56241 w 554503"/>
              <a:gd name="connsiteY26" fmla="*/ 324178 h 606722"/>
              <a:gd name="connsiteX27" fmla="*/ 332809 w 554503"/>
              <a:gd name="connsiteY27" fmla="*/ 211312 h 606722"/>
              <a:gd name="connsiteX28" fmla="*/ 332809 w 554503"/>
              <a:gd name="connsiteY28" fmla="*/ 357507 h 606722"/>
              <a:gd name="connsiteX29" fmla="*/ 356572 w 554503"/>
              <a:gd name="connsiteY29" fmla="*/ 357507 h 606722"/>
              <a:gd name="connsiteX30" fmla="*/ 356572 w 554503"/>
              <a:gd name="connsiteY30" fmla="*/ 305162 h 606722"/>
              <a:gd name="connsiteX31" fmla="*/ 370099 w 554503"/>
              <a:gd name="connsiteY31" fmla="*/ 291653 h 606722"/>
              <a:gd name="connsiteX32" fmla="*/ 464437 w 554503"/>
              <a:gd name="connsiteY32" fmla="*/ 291653 h 606722"/>
              <a:gd name="connsiteX33" fmla="*/ 477965 w 554503"/>
              <a:gd name="connsiteY33" fmla="*/ 305162 h 606722"/>
              <a:gd name="connsiteX34" fmla="*/ 477965 w 554503"/>
              <a:gd name="connsiteY34" fmla="*/ 357507 h 606722"/>
              <a:gd name="connsiteX35" fmla="*/ 528160 w 554503"/>
              <a:gd name="connsiteY35" fmla="*/ 357507 h 606722"/>
              <a:gd name="connsiteX36" fmla="*/ 528160 w 554503"/>
              <a:gd name="connsiteY36" fmla="*/ 211312 h 606722"/>
              <a:gd name="connsiteX37" fmla="*/ 162724 w 554503"/>
              <a:gd name="connsiteY37" fmla="*/ 136403 h 606722"/>
              <a:gd name="connsiteX38" fmla="*/ 179892 w 554503"/>
              <a:gd name="connsiteY38" fmla="*/ 136403 h 606722"/>
              <a:gd name="connsiteX39" fmla="*/ 234599 w 554503"/>
              <a:gd name="connsiteY39" fmla="*/ 190794 h 606722"/>
              <a:gd name="connsiteX40" fmla="*/ 234599 w 554503"/>
              <a:gd name="connsiteY40" fmla="*/ 190883 h 606722"/>
              <a:gd name="connsiteX41" fmla="*/ 234599 w 554503"/>
              <a:gd name="connsiteY41" fmla="*/ 227944 h 606722"/>
              <a:gd name="connsiteX42" fmla="*/ 269558 w 554503"/>
              <a:gd name="connsiteY42" fmla="*/ 199860 h 606722"/>
              <a:gd name="connsiteX43" fmla="*/ 286637 w 554503"/>
              <a:gd name="connsiteY43" fmla="*/ 194883 h 606722"/>
              <a:gd name="connsiteX44" fmla="*/ 286637 w 554503"/>
              <a:gd name="connsiteY44" fmla="*/ 245363 h 606722"/>
              <a:gd name="connsiteX45" fmla="*/ 225881 w 554503"/>
              <a:gd name="connsiteY45" fmla="*/ 294156 h 606722"/>
              <a:gd name="connsiteX46" fmla="*/ 201419 w 554503"/>
              <a:gd name="connsiteY46" fmla="*/ 296911 h 606722"/>
              <a:gd name="connsiteX47" fmla="*/ 188343 w 554503"/>
              <a:gd name="connsiteY47" fmla="*/ 276114 h 606722"/>
              <a:gd name="connsiteX48" fmla="*/ 188432 w 554503"/>
              <a:gd name="connsiteY48" fmla="*/ 190972 h 606722"/>
              <a:gd name="connsiteX49" fmla="*/ 179892 w 554503"/>
              <a:gd name="connsiteY49" fmla="*/ 182529 h 606722"/>
              <a:gd name="connsiteX50" fmla="*/ 178736 w 554503"/>
              <a:gd name="connsiteY50" fmla="*/ 182529 h 606722"/>
              <a:gd name="connsiteX51" fmla="*/ 178736 w 554503"/>
              <a:gd name="connsiteY51" fmla="*/ 209103 h 606722"/>
              <a:gd name="connsiteX52" fmla="*/ 166371 w 554503"/>
              <a:gd name="connsiteY52" fmla="*/ 182618 h 606722"/>
              <a:gd name="connsiteX53" fmla="*/ 162724 w 554503"/>
              <a:gd name="connsiteY53" fmla="*/ 136403 h 606722"/>
              <a:gd name="connsiteX54" fmla="*/ 88489 w 554503"/>
              <a:gd name="connsiteY54" fmla="*/ 136403 h 606722"/>
              <a:gd name="connsiteX55" fmla="*/ 146494 w 554503"/>
              <a:gd name="connsiteY55" fmla="*/ 136403 h 606722"/>
              <a:gd name="connsiteX56" fmla="*/ 117491 w 554503"/>
              <a:gd name="connsiteY56" fmla="*/ 165335 h 606722"/>
              <a:gd name="connsiteX57" fmla="*/ 88489 w 554503"/>
              <a:gd name="connsiteY57" fmla="*/ 136403 h 606722"/>
              <a:gd name="connsiteX58" fmla="*/ 55529 w 554503"/>
              <a:gd name="connsiteY58" fmla="*/ 136403 h 606722"/>
              <a:gd name="connsiteX59" fmla="*/ 72259 w 554503"/>
              <a:gd name="connsiteY59" fmla="*/ 136403 h 606722"/>
              <a:gd name="connsiteX60" fmla="*/ 68610 w 554503"/>
              <a:gd name="connsiteY60" fmla="*/ 182624 h 606722"/>
              <a:gd name="connsiteX61" fmla="*/ 56241 w 554503"/>
              <a:gd name="connsiteY61" fmla="*/ 209112 h 606722"/>
              <a:gd name="connsiteX62" fmla="*/ 56241 w 554503"/>
              <a:gd name="connsiteY62" fmla="*/ 182535 h 606722"/>
              <a:gd name="connsiteX63" fmla="*/ 55529 w 554503"/>
              <a:gd name="connsiteY63" fmla="*/ 182535 h 606722"/>
              <a:gd name="connsiteX64" fmla="*/ 47075 w 554503"/>
              <a:gd name="connsiteY64" fmla="*/ 190979 h 606722"/>
              <a:gd name="connsiteX65" fmla="*/ 46274 w 554503"/>
              <a:gd name="connsiteY65" fmla="*/ 360573 h 606722"/>
              <a:gd name="connsiteX66" fmla="*/ 23137 w 554503"/>
              <a:gd name="connsiteY66" fmla="*/ 383594 h 606722"/>
              <a:gd name="connsiteX67" fmla="*/ 23048 w 554503"/>
              <a:gd name="connsiteY67" fmla="*/ 383594 h 606722"/>
              <a:gd name="connsiteX68" fmla="*/ 0 w 554503"/>
              <a:gd name="connsiteY68" fmla="*/ 360395 h 606722"/>
              <a:gd name="connsiteX69" fmla="*/ 890 w 554503"/>
              <a:gd name="connsiteY69" fmla="*/ 190801 h 606722"/>
              <a:gd name="connsiteX70" fmla="*/ 55529 w 554503"/>
              <a:gd name="connsiteY70" fmla="*/ 136403 h 606722"/>
              <a:gd name="connsiteX71" fmla="*/ 70071 w 554503"/>
              <a:gd name="connsiteY71" fmla="*/ 77340 h 606722"/>
              <a:gd name="connsiteX72" fmla="*/ 165475 w 554503"/>
              <a:gd name="connsiteY72" fmla="*/ 77340 h 606722"/>
              <a:gd name="connsiteX73" fmla="*/ 117773 w 554503"/>
              <a:gd name="connsiteY73" fmla="*/ 121232 h 606722"/>
              <a:gd name="connsiteX74" fmla="*/ 70071 w 554503"/>
              <a:gd name="connsiteY74" fmla="*/ 77340 h 606722"/>
              <a:gd name="connsiteX75" fmla="*/ 319638 w 554503"/>
              <a:gd name="connsiteY75" fmla="*/ 41210 h 606722"/>
              <a:gd name="connsiteX76" fmla="*/ 332809 w 554503"/>
              <a:gd name="connsiteY76" fmla="*/ 54452 h 606722"/>
              <a:gd name="connsiteX77" fmla="*/ 332809 w 554503"/>
              <a:gd name="connsiteY77" fmla="*/ 184917 h 606722"/>
              <a:gd name="connsiteX78" fmla="*/ 361823 w 554503"/>
              <a:gd name="connsiteY78" fmla="*/ 184917 h 606722"/>
              <a:gd name="connsiteX79" fmla="*/ 361823 w 554503"/>
              <a:gd name="connsiteY79" fmla="*/ 103599 h 606722"/>
              <a:gd name="connsiteX80" fmla="*/ 375350 w 554503"/>
              <a:gd name="connsiteY80" fmla="*/ 90090 h 606722"/>
              <a:gd name="connsiteX81" fmla="*/ 417001 w 554503"/>
              <a:gd name="connsiteY81" fmla="*/ 90090 h 606722"/>
              <a:gd name="connsiteX82" fmla="*/ 430529 w 554503"/>
              <a:gd name="connsiteY82" fmla="*/ 103599 h 606722"/>
              <a:gd name="connsiteX83" fmla="*/ 430529 w 554503"/>
              <a:gd name="connsiteY83" fmla="*/ 184917 h 606722"/>
              <a:gd name="connsiteX84" fmla="*/ 462123 w 554503"/>
              <a:gd name="connsiteY84" fmla="*/ 184917 h 606722"/>
              <a:gd name="connsiteX85" fmla="*/ 462123 w 554503"/>
              <a:gd name="connsiteY85" fmla="*/ 136926 h 606722"/>
              <a:gd name="connsiteX86" fmla="*/ 468086 w 554503"/>
              <a:gd name="connsiteY86" fmla="*/ 130971 h 606722"/>
              <a:gd name="connsiteX87" fmla="*/ 506177 w 554503"/>
              <a:gd name="connsiteY87" fmla="*/ 130971 h 606722"/>
              <a:gd name="connsiteX88" fmla="*/ 512229 w 554503"/>
              <a:gd name="connsiteY88" fmla="*/ 136926 h 606722"/>
              <a:gd name="connsiteX89" fmla="*/ 512229 w 554503"/>
              <a:gd name="connsiteY89" fmla="*/ 184917 h 606722"/>
              <a:gd name="connsiteX90" fmla="*/ 528160 w 554503"/>
              <a:gd name="connsiteY90" fmla="*/ 184917 h 606722"/>
              <a:gd name="connsiteX91" fmla="*/ 528160 w 554503"/>
              <a:gd name="connsiteY91" fmla="*/ 54452 h 606722"/>
              <a:gd name="connsiteX92" fmla="*/ 541331 w 554503"/>
              <a:gd name="connsiteY92" fmla="*/ 41210 h 606722"/>
              <a:gd name="connsiteX93" fmla="*/ 554503 w 554503"/>
              <a:gd name="connsiteY93" fmla="*/ 54452 h 606722"/>
              <a:gd name="connsiteX94" fmla="*/ 554503 w 554503"/>
              <a:gd name="connsiteY94" fmla="*/ 593286 h 606722"/>
              <a:gd name="connsiteX95" fmla="*/ 541331 w 554503"/>
              <a:gd name="connsiteY95" fmla="*/ 606439 h 606722"/>
              <a:gd name="connsiteX96" fmla="*/ 528160 w 554503"/>
              <a:gd name="connsiteY96" fmla="*/ 593286 h 606722"/>
              <a:gd name="connsiteX97" fmla="*/ 528160 w 554503"/>
              <a:gd name="connsiteY97" fmla="*/ 556404 h 606722"/>
              <a:gd name="connsiteX98" fmla="*/ 332809 w 554503"/>
              <a:gd name="connsiteY98" fmla="*/ 556404 h 606722"/>
              <a:gd name="connsiteX99" fmla="*/ 332809 w 554503"/>
              <a:gd name="connsiteY99" fmla="*/ 593286 h 606722"/>
              <a:gd name="connsiteX100" fmla="*/ 319638 w 554503"/>
              <a:gd name="connsiteY100" fmla="*/ 606439 h 606722"/>
              <a:gd name="connsiteX101" fmla="*/ 306466 w 554503"/>
              <a:gd name="connsiteY101" fmla="*/ 593286 h 606722"/>
              <a:gd name="connsiteX102" fmla="*/ 306466 w 554503"/>
              <a:gd name="connsiteY102" fmla="*/ 54452 h 606722"/>
              <a:gd name="connsiteX103" fmla="*/ 319638 w 554503"/>
              <a:gd name="connsiteY103" fmla="*/ 41210 h 606722"/>
              <a:gd name="connsiteX104" fmla="*/ 117492 w 554503"/>
              <a:gd name="connsiteY104" fmla="*/ 0 h 606722"/>
              <a:gd name="connsiteX105" fmla="*/ 124080 w 554503"/>
              <a:gd name="connsiteY105" fmla="*/ 6574 h 606722"/>
              <a:gd name="connsiteX106" fmla="*/ 124080 w 554503"/>
              <a:gd name="connsiteY106" fmla="*/ 31006 h 606722"/>
              <a:gd name="connsiteX107" fmla="*/ 128442 w 554503"/>
              <a:gd name="connsiteY107" fmla="*/ 31006 h 606722"/>
              <a:gd name="connsiteX108" fmla="*/ 133962 w 554503"/>
              <a:gd name="connsiteY108" fmla="*/ 25497 h 606722"/>
              <a:gd name="connsiteX109" fmla="*/ 133962 w 554503"/>
              <a:gd name="connsiteY109" fmla="*/ 13593 h 606722"/>
              <a:gd name="connsiteX110" fmla="*/ 169128 w 554503"/>
              <a:gd name="connsiteY110" fmla="*/ 50463 h 606722"/>
              <a:gd name="connsiteX111" fmla="*/ 171888 w 554503"/>
              <a:gd name="connsiteY111" fmla="*/ 50463 h 606722"/>
              <a:gd name="connsiteX112" fmla="*/ 178743 w 554503"/>
              <a:gd name="connsiteY112" fmla="*/ 57303 h 606722"/>
              <a:gd name="connsiteX113" fmla="*/ 171888 w 554503"/>
              <a:gd name="connsiteY113" fmla="*/ 64144 h 606722"/>
              <a:gd name="connsiteX114" fmla="*/ 63096 w 554503"/>
              <a:gd name="connsiteY114" fmla="*/ 64144 h 606722"/>
              <a:gd name="connsiteX115" fmla="*/ 56241 w 554503"/>
              <a:gd name="connsiteY115" fmla="*/ 57303 h 606722"/>
              <a:gd name="connsiteX116" fmla="*/ 63096 w 554503"/>
              <a:gd name="connsiteY116" fmla="*/ 50463 h 606722"/>
              <a:gd name="connsiteX117" fmla="*/ 66301 w 554503"/>
              <a:gd name="connsiteY117" fmla="*/ 50463 h 606722"/>
              <a:gd name="connsiteX118" fmla="*/ 101022 w 554503"/>
              <a:gd name="connsiteY118" fmla="*/ 13681 h 606722"/>
              <a:gd name="connsiteX119" fmla="*/ 101022 w 554503"/>
              <a:gd name="connsiteY119" fmla="*/ 25497 h 606722"/>
              <a:gd name="connsiteX120" fmla="*/ 106542 w 554503"/>
              <a:gd name="connsiteY120" fmla="*/ 31006 h 606722"/>
              <a:gd name="connsiteX121" fmla="*/ 110904 w 554503"/>
              <a:gd name="connsiteY121" fmla="*/ 31006 h 606722"/>
              <a:gd name="connsiteX122" fmla="*/ 110904 w 554503"/>
              <a:gd name="connsiteY122" fmla="*/ 6574 h 606722"/>
              <a:gd name="connsiteX123" fmla="*/ 117492 w 554503"/>
              <a:gd name="connsiteY12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554503" h="606722">
                <a:moveTo>
                  <a:pt x="332809" y="383814"/>
                </a:moveTo>
                <a:lnTo>
                  <a:pt x="332809" y="530009"/>
                </a:lnTo>
                <a:lnTo>
                  <a:pt x="356572" y="530009"/>
                </a:lnTo>
                <a:lnTo>
                  <a:pt x="356572" y="416074"/>
                </a:lnTo>
                <a:cubicBezTo>
                  <a:pt x="356572" y="415008"/>
                  <a:pt x="357462" y="414119"/>
                  <a:pt x="358530" y="414119"/>
                </a:cubicBezTo>
                <a:lnTo>
                  <a:pt x="394218" y="414119"/>
                </a:lnTo>
                <a:cubicBezTo>
                  <a:pt x="395286" y="414119"/>
                  <a:pt x="396176" y="415008"/>
                  <a:pt x="396176" y="416074"/>
                </a:cubicBezTo>
                <a:lnTo>
                  <a:pt x="396176" y="530009"/>
                </a:lnTo>
                <a:lnTo>
                  <a:pt x="430885" y="530009"/>
                </a:lnTo>
                <a:lnTo>
                  <a:pt x="430885" y="459977"/>
                </a:lnTo>
                <a:cubicBezTo>
                  <a:pt x="430885" y="455800"/>
                  <a:pt x="434356" y="452334"/>
                  <a:pt x="438539" y="452334"/>
                </a:cubicBezTo>
                <a:lnTo>
                  <a:pt x="495319" y="452334"/>
                </a:lnTo>
                <a:cubicBezTo>
                  <a:pt x="499502" y="452334"/>
                  <a:pt x="502973" y="455800"/>
                  <a:pt x="502973" y="459977"/>
                </a:cubicBezTo>
                <a:lnTo>
                  <a:pt x="502973" y="530009"/>
                </a:lnTo>
                <a:lnTo>
                  <a:pt x="528160" y="530009"/>
                </a:lnTo>
                <a:lnTo>
                  <a:pt x="528160" y="383814"/>
                </a:lnTo>
                <a:close/>
                <a:moveTo>
                  <a:pt x="56241" y="324178"/>
                </a:moveTo>
                <a:lnTo>
                  <a:pt x="178703" y="324178"/>
                </a:lnTo>
                <a:cubicBezTo>
                  <a:pt x="178703" y="325600"/>
                  <a:pt x="179237" y="347464"/>
                  <a:pt x="179237" y="578992"/>
                </a:cubicBezTo>
                <a:cubicBezTo>
                  <a:pt x="179237" y="594279"/>
                  <a:pt x="166777" y="606722"/>
                  <a:pt x="151469" y="606722"/>
                </a:cubicBezTo>
                <a:cubicBezTo>
                  <a:pt x="136162" y="606722"/>
                  <a:pt x="123702" y="594279"/>
                  <a:pt x="123702" y="578992"/>
                </a:cubicBezTo>
                <a:lnTo>
                  <a:pt x="123702" y="357596"/>
                </a:lnTo>
                <a:lnTo>
                  <a:pt x="111776" y="357596"/>
                </a:lnTo>
                <a:lnTo>
                  <a:pt x="111776" y="578992"/>
                </a:lnTo>
                <a:cubicBezTo>
                  <a:pt x="111776" y="594279"/>
                  <a:pt x="99316" y="606722"/>
                  <a:pt x="84009" y="606722"/>
                </a:cubicBezTo>
                <a:cubicBezTo>
                  <a:pt x="68701" y="606722"/>
                  <a:pt x="56241" y="594279"/>
                  <a:pt x="56241" y="578992"/>
                </a:cubicBezTo>
                <a:cubicBezTo>
                  <a:pt x="56241" y="572593"/>
                  <a:pt x="56241" y="324178"/>
                  <a:pt x="56241" y="324178"/>
                </a:cubicBezTo>
                <a:close/>
                <a:moveTo>
                  <a:pt x="332809" y="211312"/>
                </a:moveTo>
                <a:lnTo>
                  <a:pt x="332809" y="357507"/>
                </a:lnTo>
                <a:lnTo>
                  <a:pt x="356572" y="357507"/>
                </a:lnTo>
                <a:lnTo>
                  <a:pt x="356572" y="305162"/>
                </a:lnTo>
                <a:cubicBezTo>
                  <a:pt x="356572" y="297696"/>
                  <a:pt x="362624" y="291653"/>
                  <a:pt x="370099" y="291653"/>
                </a:cubicBezTo>
                <a:lnTo>
                  <a:pt x="464437" y="291653"/>
                </a:lnTo>
                <a:cubicBezTo>
                  <a:pt x="471913" y="291653"/>
                  <a:pt x="477965" y="297696"/>
                  <a:pt x="477965" y="305162"/>
                </a:cubicBezTo>
                <a:lnTo>
                  <a:pt x="477965" y="357507"/>
                </a:lnTo>
                <a:lnTo>
                  <a:pt x="528160" y="357507"/>
                </a:lnTo>
                <a:lnTo>
                  <a:pt x="528160" y="211312"/>
                </a:lnTo>
                <a:close/>
                <a:moveTo>
                  <a:pt x="162724" y="136403"/>
                </a:moveTo>
                <a:lnTo>
                  <a:pt x="179892" y="136403"/>
                </a:lnTo>
                <a:cubicBezTo>
                  <a:pt x="209959" y="136403"/>
                  <a:pt x="234421" y="160755"/>
                  <a:pt x="234599" y="190794"/>
                </a:cubicBezTo>
                <a:lnTo>
                  <a:pt x="234599" y="190883"/>
                </a:lnTo>
                <a:lnTo>
                  <a:pt x="234599" y="227944"/>
                </a:lnTo>
                <a:lnTo>
                  <a:pt x="269558" y="199860"/>
                </a:lnTo>
                <a:cubicBezTo>
                  <a:pt x="274539" y="195860"/>
                  <a:pt x="280677" y="194261"/>
                  <a:pt x="286637" y="194883"/>
                </a:cubicBezTo>
                <a:lnTo>
                  <a:pt x="286637" y="245363"/>
                </a:lnTo>
                <a:lnTo>
                  <a:pt x="225881" y="294156"/>
                </a:lnTo>
                <a:cubicBezTo>
                  <a:pt x="218943" y="299666"/>
                  <a:pt x="209425" y="300821"/>
                  <a:pt x="201419" y="296911"/>
                </a:cubicBezTo>
                <a:cubicBezTo>
                  <a:pt x="193413" y="293089"/>
                  <a:pt x="188343" y="285002"/>
                  <a:pt x="188343" y="276114"/>
                </a:cubicBezTo>
                <a:lnTo>
                  <a:pt x="188432" y="190972"/>
                </a:lnTo>
                <a:cubicBezTo>
                  <a:pt x="188343" y="186351"/>
                  <a:pt x="184518" y="182529"/>
                  <a:pt x="179892" y="182529"/>
                </a:cubicBezTo>
                <a:lnTo>
                  <a:pt x="178736" y="182529"/>
                </a:lnTo>
                <a:lnTo>
                  <a:pt x="178736" y="209103"/>
                </a:lnTo>
                <a:cubicBezTo>
                  <a:pt x="173754" y="209103"/>
                  <a:pt x="169307" y="198793"/>
                  <a:pt x="166371" y="182618"/>
                </a:cubicBezTo>
                <a:cubicBezTo>
                  <a:pt x="164147" y="169998"/>
                  <a:pt x="162724" y="153912"/>
                  <a:pt x="162724" y="136403"/>
                </a:cubicBezTo>
                <a:close/>
                <a:moveTo>
                  <a:pt x="88489" y="136403"/>
                </a:moveTo>
                <a:lnTo>
                  <a:pt x="146494" y="136403"/>
                </a:lnTo>
                <a:cubicBezTo>
                  <a:pt x="146405" y="152427"/>
                  <a:pt x="133505" y="165335"/>
                  <a:pt x="117491" y="165335"/>
                </a:cubicBezTo>
                <a:cubicBezTo>
                  <a:pt x="101567" y="165335"/>
                  <a:pt x="88578" y="152427"/>
                  <a:pt x="88489" y="136403"/>
                </a:cubicBezTo>
                <a:close/>
                <a:moveTo>
                  <a:pt x="55529" y="136403"/>
                </a:moveTo>
                <a:lnTo>
                  <a:pt x="72259" y="136403"/>
                </a:lnTo>
                <a:cubicBezTo>
                  <a:pt x="72259" y="153914"/>
                  <a:pt x="70835" y="170002"/>
                  <a:pt x="68610" y="182624"/>
                </a:cubicBezTo>
                <a:cubicBezTo>
                  <a:pt x="65674" y="198801"/>
                  <a:pt x="61224" y="209112"/>
                  <a:pt x="56241" y="209112"/>
                </a:cubicBezTo>
                <a:lnTo>
                  <a:pt x="56241" y="182535"/>
                </a:lnTo>
                <a:lnTo>
                  <a:pt x="55529" y="182535"/>
                </a:lnTo>
                <a:cubicBezTo>
                  <a:pt x="50902" y="182535"/>
                  <a:pt x="47075" y="186357"/>
                  <a:pt x="47075" y="190979"/>
                </a:cubicBezTo>
                <a:lnTo>
                  <a:pt x="46274" y="360573"/>
                </a:lnTo>
                <a:cubicBezTo>
                  <a:pt x="46185" y="373284"/>
                  <a:pt x="35863" y="383594"/>
                  <a:pt x="23137" y="383594"/>
                </a:cubicBezTo>
                <a:lnTo>
                  <a:pt x="23048" y="383594"/>
                </a:lnTo>
                <a:cubicBezTo>
                  <a:pt x="10234" y="383505"/>
                  <a:pt x="0" y="373106"/>
                  <a:pt x="0" y="360395"/>
                </a:cubicBezTo>
                <a:lnTo>
                  <a:pt x="890" y="190801"/>
                </a:lnTo>
                <a:cubicBezTo>
                  <a:pt x="1068" y="160758"/>
                  <a:pt x="25540" y="136403"/>
                  <a:pt x="55529" y="136403"/>
                </a:cubicBezTo>
                <a:close/>
                <a:moveTo>
                  <a:pt x="70071" y="77340"/>
                </a:moveTo>
                <a:lnTo>
                  <a:pt x="165475" y="77340"/>
                </a:lnTo>
                <a:cubicBezTo>
                  <a:pt x="163517" y="101863"/>
                  <a:pt x="142870" y="121232"/>
                  <a:pt x="117773" y="121232"/>
                </a:cubicBezTo>
                <a:cubicBezTo>
                  <a:pt x="92676" y="121232"/>
                  <a:pt x="72029" y="101863"/>
                  <a:pt x="70071" y="77340"/>
                </a:cubicBezTo>
                <a:close/>
                <a:moveTo>
                  <a:pt x="319638" y="41210"/>
                </a:moveTo>
                <a:cubicBezTo>
                  <a:pt x="326936" y="41210"/>
                  <a:pt x="332809" y="47165"/>
                  <a:pt x="332809" y="54452"/>
                </a:cubicBezTo>
                <a:lnTo>
                  <a:pt x="332809" y="184917"/>
                </a:lnTo>
                <a:lnTo>
                  <a:pt x="361823" y="184917"/>
                </a:lnTo>
                <a:lnTo>
                  <a:pt x="361823" y="103599"/>
                </a:lnTo>
                <a:cubicBezTo>
                  <a:pt x="361823" y="96133"/>
                  <a:pt x="367875" y="90090"/>
                  <a:pt x="375350" y="90090"/>
                </a:cubicBezTo>
                <a:lnTo>
                  <a:pt x="417001" y="90090"/>
                </a:lnTo>
                <a:cubicBezTo>
                  <a:pt x="424477" y="90090"/>
                  <a:pt x="430529" y="96133"/>
                  <a:pt x="430529" y="103599"/>
                </a:cubicBezTo>
                <a:lnTo>
                  <a:pt x="430529" y="184917"/>
                </a:lnTo>
                <a:lnTo>
                  <a:pt x="462123" y="184917"/>
                </a:lnTo>
                <a:lnTo>
                  <a:pt x="462123" y="136926"/>
                </a:lnTo>
                <a:cubicBezTo>
                  <a:pt x="462123" y="133638"/>
                  <a:pt x="464793" y="130971"/>
                  <a:pt x="468086" y="130971"/>
                </a:cubicBezTo>
                <a:lnTo>
                  <a:pt x="506177" y="130971"/>
                </a:lnTo>
                <a:cubicBezTo>
                  <a:pt x="509559" y="130971"/>
                  <a:pt x="512229" y="133638"/>
                  <a:pt x="512229" y="136926"/>
                </a:cubicBezTo>
                <a:lnTo>
                  <a:pt x="512229" y="184917"/>
                </a:lnTo>
                <a:lnTo>
                  <a:pt x="528160" y="184917"/>
                </a:lnTo>
                <a:lnTo>
                  <a:pt x="528160" y="54452"/>
                </a:lnTo>
                <a:cubicBezTo>
                  <a:pt x="528160" y="47165"/>
                  <a:pt x="534033" y="41210"/>
                  <a:pt x="541331" y="41210"/>
                </a:cubicBezTo>
                <a:cubicBezTo>
                  <a:pt x="548629" y="41210"/>
                  <a:pt x="554503" y="47165"/>
                  <a:pt x="554503" y="54452"/>
                </a:cubicBezTo>
                <a:lnTo>
                  <a:pt x="554503" y="593286"/>
                </a:lnTo>
                <a:cubicBezTo>
                  <a:pt x="554503" y="600485"/>
                  <a:pt x="548629" y="606439"/>
                  <a:pt x="541331" y="606439"/>
                </a:cubicBezTo>
                <a:cubicBezTo>
                  <a:pt x="534033" y="606439"/>
                  <a:pt x="528160" y="600485"/>
                  <a:pt x="528160" y="593286"/>
                </a:cubicBezTo>
                <a:lnTo>
                  <a:pt x="528160" y="556404"/>
                </a:lnTo>
                <a:lnTo>
                  <a:pt x="332809" y="556404"/>
                </a:lnTo>
                <a:lnTo>
                  <a:pt x="332809" y="593286"/>
                </a:lnTo>
                <a:cubicBezTo>
                  <a:pt x="332809" y="600485"/>
                  <a:pt x="326936" y="606439"/>
                  <a:pt x="319638" y="606439"/>
                </a:cubicBezTo>
                <a:cubicBezTo>
                  <a:pt x="312340" y="606439"/>
                  <a:pt x="306466" y="600485"/>
                  <a:pt x="306466" y="593286"/>
                </a:cubicBezTo>
                <a:lnTo>
                  <a:pt x="306466" y="54452"/>
                </a:lnTo>
                <a:cubicBezTo>
                  <a:pt x="306466" y="47165"/>
                  <a:pt x="312340" y="41210"/>
                  <a:pt x="319638" y="41210"/>
                </a:cubicBezTo>
                <a:close/>
                <a:moveTo>
                  <a:pt x="117492" y="0"/>
                </a:moveTo>
                <a:cubicBezTo>
                  <a:pt x="121142" y="0"/>
                  <a:pt x="124080" y="2932"/>
                  <a:pt x="124080" y="6574"/>
                </a:cubicBezTo>
                <a:lnTo>
                  <a:pt x="124080" y="31006"/>
                </a:lnTo>
                <a:lnTo>
                  <a:pt x="128442" y="31006"/>
                </a:lnTo>
                <a:cubicBezTo>
                  <a:pt x="131469" y="31006"/>
                  <a:pt x="133962" y="28518"/>
                  <a:pt x="133962" y="25497"/>
                </a:cubicBezTo>
                <a:lnTo>
                  <a:pt x="133962" y="13593"/>
                </a:lnTo>
                <a:cubicBezTo>
                  <a:pt x="151144" y="19012"/>
                  <a:pt x="164499" y="32960"/>
                  <a:pt x="169128" y="50463"/>
                </a:cubicBezTo>
                <a:lnTo>
                  <a:pt x="171888" y="50463"/>
                </a:lnTo>
                <a:cubicBezTo>
                  <a:pt x="175716" y="50463"/>
                  <a:pt x="178743" y="53483"/>
                  <a:pt x="178743" y="57303"/>
                </a:cubicBezTo>
                <a:cubicBezTo>
                  <a:pt x="178743" y="61035"/>
                  <a:pt x="175716" y="64144"/>
                  <a:pt x="171888" y="64144"/>
                </a:cubicBezTo>
                <a:lnTo>
                  <a:pt x="63096" y="64144"/>
                </a:lnTo>
                <a:cubicBezTo>
                  <a:pt x="59357" y="64144"/>
                  <a:pt x="56241" y="61035"/>
                  <a:pt x="56241" y="57303"/>
                </a:cubicBezTo>
                <a:cubicBezTo>
                  <a:pt x="56241" y="53483"/>
                  <a:pt x="59357" y="50463"/>
                  <a:pt x="63096" y="50463"/>
                </a:cubicBezTo>
                <a:lnTo>
                  <a:pt x="66301" y="50463"/>
                </a:lnTo>
                <a:cubicBezTo>
                  <a:pt x="70931" y="33138"/>
                  <a:pt x="84107" y="19278"/>
                  <a:pt x="101022" y="13681"/>
                </a:cubicBezTo>
                <a:lnTo>
                  <a:pt x="101022" y="25497"/>
                </a:lnTo>
                <a:cubicBezTo>
                  <a:pt x="101022" y="28518"/>
                  <a:pt x="103515" y="31006"/>
                  <a:pt x="106542" y="31006"/>
                </a:cubicBezTo>
                <a:lnTo>
                  <a:pt x="110904" y="31006"/>
                </a:lnTo>
                <a:lnTo>
                  <a:pt x="110904" y="6574"/>
                </a:lnTo>
                <a:cubicBezTo>
                  <a:pt x="110904" y="2932"/>
                  <a:pt x="113842" y="0"/>
                  <a:pt x="1174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rowel_86365">
            <a:extLst>
              <a:ext uri="{FF2B5EF4-FFF2-40B4-BE49-F238E27FC236}">
                <a16:creationId xmlns:a16="http://schemas.microsoft.com/office/drawing/2014/main" id="{AFF6C4D4-1CAF-4494-AC1C-F1C969130B3A}"/>
              </a:ext>
            </a:extLst>
          </p:cNvPr>
          <p:cNvSpPr/>
          <p:nvPr/>
        </p:nvSpPr>
        <p:spPr>
          <a:xfrm>
            <a:off x="7057664" y="2236423"/>
            <a:ext cx="609684" cy="606468"/>
          </a:xfrm>
          <a:custGeom>
            <a:avLst/>
            <a:gdLst>
              <a:gd name="T0" fmla="*/ 2587 w 2611"/>
              <a:gd name="T1" fmla="*/ 256 h 2601"/>
              <a:gd name="T2" fmla="*/ 1947 w 2611"/>
              <a:gd name="T3" fmla="*/ 1834 h 2601"/>
              <a:gd name="T4" fmla="*/ 1761 w 2611"/>
              <a:gd name="T5" fmla="*/ 1960 h 2601"/>
              <a:gd name="T6" fmla="*/ 1619 w 2611"/>
              <a:gd name="T7" fmla="*/ 1901 h 2601"/>
              <a:gd name="T8" fmla="*/ 1282 w 2611"/>
              <a:gd name="T9" fmla="*/ 1563 h 2601"/>
              <a:gd name="T10" fmla="*/ 1001 w 2611"/>
              <a:gd name="T11" fmla="*/ 1844 h 2601"/>
              <a:gd name="T12" fmla="*/ 1025 w 2611"/>
              <a:gd name="T13" fmla="*/ 1909 h 2601"/>
              <a:gd name="T14" fmla="*/ 996 w 2611"/>
              <a:gd name="T15" fmla="*/ 1979 h 2601"/>
              <a:gd name="T16" fmla="*/ 441 w 2611"/>
              <a:gd name="T17" fmla="*/ 2534 h 2601"/>
              <a:gd name="T18" fmla="*/ 279 w 2611"/>
              <a:gd name="T19" fmla="*/ 2601 h 2601"/>
              <a:gd name="T20" fmla="*/ 117 w 2611"/>
              <a:gd name="T21" fmla="*/ 2534 h 2601"/>
              <a:gd name="T22" fmla="*/ 67 w 2611"/>
              <a:gd name="T23" fmla="*/ 2484 h 2601"/>
              <a:gd name="T24" fmla="*/ 0 w 2611"/>
              <a:gd name="T25" fmla="*/ 2322 h 2601"/>
              <a:gd name="T26" fmla="*/ 67 w 2611"/>
              <a:gd name="T27" fmla="*/ 2161 h 2601"/>
              <a:gd name="T28" fmla="*/ 622 w 2611"/>
              <a:gd name="T29" fmla="*/ 1606 h 2601"/>
              <a:gd name="T30" fmla="*/ 758 w 2611"/>
              <a:gd name="T31" fmla="*/ 1600 h 2601"/>
              <a:gd name="T32" fmla="*/ 1038 w 2611"/>
              <a:gd name="T33" fmla="*/ 1320 h 2601"/>
              <a:gd name="T34" fmla="*/ 701 w 2611"/>
              <a:gd name="T35" fmla="*/ 982 h 2601"/>
              <a:gd name="T36" fmla="*/ 646 w 2611"/>
              <a:gd name="T37" fmla="*/ 801 h 2601"/>
              <a:gd name="T38" fmla="*/ 767 w 2611"/>
              <a:gd name="T39" fmla="*/ 655 h 2601"/>
              <a:gd name="T40" fmla="*/ 2345 w 2611"/>
              <a:gd name="T41" fmla="*/ 14 h 2601"/>
              <a:gd name="T42" fmla="*/ 2415 w 2611"/>
              <a:gd name="T43" fmla="*/ 0 h 2601"/>
              <a:gd name="T44" fmla="*/ 2570 w 2611"/>
              <a:gd name="T45" fmla="*/ 83 h 2601"/>
              <a:gd name="T46" fmla="*/ 2587 w 2611"/>
              <a:gd name="T47" fmla="*/ 256 h 2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11" h="2601">
                <a:moveTo>
                  <a:pt x="2587" y="256"/>
                </a:moveTo>
                <a:lnTo>
                  <a:pt x="1947" y="1834"/>
                </a:lnTo>
                <a:cubicBezTo>
                  <a:pt x="1916" y="1910"/>
                  <a:pt x="1843" y="1960"/>
                  <a:pt x="1761" y="1960"/>
                </a:cubicBezTo>
                <a:cubicBezTo>
                  <a:pt x="1707" y="1960"/>
                  <a:pt x="1657" y="1939"/>
                  <a:pt x="1619" y="1901"/>
                </a:cubicBezTo>
                <a:lnTo>
                  <a:pt x="1282" y="1563"/>
                </a:lnTo>
                <a:lnTo>
                  <a:pt x="1001" y="1844"/>
                </a:lnTo>
                <a:cubicBezTo>
                  <a:pt x="1016" y="1862"/>
                  <a:pt x="1025" y="1885"/>
                  <a:pt x="1025" y="1909"/>
                </a:cubicBezTo>
                <a:cubicBezTo>
                  <a:pt x="1025" y="1935"/>
                  <a:pt x="1015" y="1961"/>
                  <a:pt x="996" y="1979"/>
                </a:cubicBezTo>
                <a:lnTo>
                  <a:pt x="441" y="2534"/>
                </a:lnTo>
                <a:cubicBezTo>
                  <a:pt x="398" y="2578"/>
                  <a:pt x="340" y="2601"/>
                  <a:pt x="279" y="2601"/>
                </a:cubicBezTo>
                <a:cubicBezTo>
                  <a:pt x="218" y="2601"/>
                  <a:pt x="160" y="2578"/>
                  <a:pt x="117" y="2534"/>
                </a:cubicBezTo>
                <a:lnTo>
                  <a:pt x="67" y="2484"/>
                </a:lnTo>
                <a:cubicBezTo>
                  <a:pt x="24" y="2441"/>
                  <a:pt x="0" y="2384"/>
                  <a:pt x="0" y="2322"/>
                </a:cubicBezTo>
                <a:cubicBezTo>
                  <a:pt x="0" y="2261"/>
                  <a:pt x="24" y="2204"/>
                  <a:pt x="67" y="2161"/>
                </a:cubicBezTo>
                <a:lnTo>
                  <a:pt x="622" y="1606"/>
                </a:lnTo>
                <a:cubicBezTo>
                  <a:pt x="659" y="1568"/>
                  <a:pt x="718" y="1567"/>
                  <a:pt x="758" y="1600"/>
                </a:cubicBezTo>
                <a:lnTo>
                  <a:pt x="1038" y="1320"/>
                </a:lnTo>
                <a:lnTo>
                  <a:pt x="701" y="982"/>
                </a:lnTo>
                <a:cubicBezTo>
                  <a:pt x="653" y="935"/>
                  <a:pt x="632" y="867"/>
                  <a:pt x="646" y="801"/>
                </a:cubicBezTo>
                <a:cubicBezTo>
                  <a:pt x="659" y="735"/>
                  <a:pt x="704" y="680"/>
                  <a:pt x="767" y="655"/>
                </a:cubicBezTo>
                <a:lnTo>
                  <a:pt x="2345" y="14"/>
                </a:lnTo>
                <a:cubicBezTo>
                  <a:pt x="2368" y="5"/>
                  <a:pt x="2391" y="0"/>
                  <a:pt x="2415" y="0"/>
                </a:cubicBezTo>
                <a:cubicBezTo>
                  <a:pt x="2477" y="0"/>
                  <a:pt x="2535" y="31"/>
                  <a:pt x="2570" y="83"/>
                </a:cubicBezTo>
                <a:cubicBezTo>
                  <a:pt x="2604" y="134"/>
                  <a:pt x="2611" y="199"/>
                  <a:pt x="2587" y="2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businessman-with-helmet_62958">
            <a:extLst>
              <a:ext uri="{FF2B5EF4-FFF2-40B4-BE49-F238E27FC236}">
                <a16:creationId xmlns:a16="http://schemas.microsoft.com/office/drawing/2014/main" id="{136AC19B-AA56-4211-9220-BC75F55668E7}"/>
              </a:ext>
            </a:extLst>
          </p:cNvPr>
          <p:cNvSpPr/>
          <p:nvPr/>
        </p:nvSpPr>
        <p:spPr>
          <a:xfrm>
            <a:off x="9645034" y="2233205"/>
            <a:ext cx="430632" cy="609685"/>
          </a:xfrm>
          <a:custGeom>
            <a:avLst/>
            <a:gdLst>
              <a:gd name="T0" fmla="*/ 2667 w 4089"/>
              <a:gd name="T1" fmla="*/ 3618 h 5798"/>
              <a:gd name="T2" fmla="*/ 3296 w 4089"/>
              <a:gd name="T3" fmla="*/ 2172 h 5798"/>
              <a:gd name="T4" fmla="*/ 3554 w 4089"/>
              <a:gd name="T5" fmla="*/ 2058 h 5798"/>
              <a:gd name="T6" fmla="*/ 3640 w 4089"/>
              <a:gd name="T7" fmla="*/ 1549 h 5798"/>
              <a:gd name="T8" fmla="*/ 3484 w 4089"/>
              <a:gd name="T9" fmla="*/ 1462 h 5798"/>
              <a:gd name="T10" fmla="*/ 2927 w 4089"/>
              <a:gd name="T11" fmla="*/ 490 h 5798"/>
              <a:gd name="T12" fmla="*/ 2612 w 4089"/>
              <a:gd name="T13" fmla="*/ 1123 h 5798"/>
              <a:gd name="T14" fmla="*/ 2656 w 4089"/>
              <a:gd name="T15" fmla="*/ 172 h 5798"/>
              <a:gd name="T16" fmla="*/ 1497 w 4089"/>
              <a:gd name="T17" fmla="*/ 93 h 5798"/>
              <a:gd name="T18" fmla="*/ 1497 w 4089"/>
              <a:gd name="T19" fmla="*/ 1116 h 5798"/>
              <a:gd name="T20" fmla="*/ 1221 w 4089"/>
              <a:gd name="T21" fmla="*/ 546 h 5798"/>
              <a:gd name="T22" fmla="*/ 1082 w 4089"/>
              <a:gd name="T23" fmla="*/ 508 h 5798"/>
              <a:gd name="T24" fmla="*/ 535 w 4089"/>
              <a:gd name="T25" fmla="*/ 1462 h 5798"/>
              <a:gd name="T26" fmla="*/ 448 w 4089"/>
              <a:gd name="T27" fmla="*/ 1971 h 5798"/>
              <a:gd name="T28" fmla="*/ 797 w 4089"/>
              <a:gd name="T29" fmla="*/ 2058 h 5798"/>
              <a:gd name="T30" fmla="*/ 1135 w 4089"/>
              <a:gd name="T31" fmla="*/ 3343 h 5798"/>
              <a:gd name="T32" fmla="*/ 726 w 4089"/>
              <a:gd name="T33" fmla="*/ 3618 h 5798"/>
              <a:gd name="T34" fmla="*/ 0 w 4089"/>
              <a:gd name="T35" fmla="*/ 5798 h 5798"/>
              <a:gd name="T36" fmla="*/ 4089 w 4089"/>
              <a:gd name="T37" fmla="*/ 4345 h 5798"/>
              <a:gd name="T38" fmla="*/ 1197 w 4089"/>
              <a:gd name="T39" fmla="*/ 2132 h 5798"/>
              <a:gd name="T40" fmla="*/ 2889 w 4089"/>
              <a:gd name="T41" fmla="*/ 2058 h 5798"/>
              <a:gd name="T42" fmla="*/ 2616 w 4089"/>
              <a:gd name="T43" fmla="*/ 3126 h 5798"/>
              <a:gd name="T44" fmla="*/ 1473 w 4089"/>
              <a:gd name="T45" fmla="*/ 3126 h 5798"/>
              <a:gd name="T46" fmla="*/ 1458 w 4089"/>
              <a:gd name="T47" fmla="*/ 3643 h 5798"/>
              <a:gd name="T48" fmla="*/ 1772 w 4089"/>
              <a:gd name="T49" fmla="*/ 3919 h 5798"/>
              <a:gd name="T50" fmla="*/ 1896 w 4089"/>
              <a:gd name="T51" fmla="*/ 4116 h 5798"/>
              <a:gd name="T52" fmla="*/ 1758 w 4089"/>
              <a:gd name="T53" fmla="*/ 4285 h 5798"/>
              <a:gd name="T54" fmla="*/ 1869 w 4089"/>
              <a:gd name="T55" fmla="*/ 5096 h 5798"/>
              <a:gd name="T56" fmla="*/ 1458 w 4089"/>
              <a:gd name="T57" fmla="*/ 3643 h 5798"/>
              <a:gd name="T58" fmla="*/ 2198 w 4089"/>
              <a:gd name="T59" fmla="*/ 5096 h 5798"/>
              <a:gd name="T60" fmla="*/ 2316 w 4089"/>
              <a:gd name="T61" fmla="*/ 4240 h 5798"/>
              <a:gd name="T62" fmla="*/ 2316 w 4089"/>
              <a:gd name="T63" fmla="*/ 3993 h 5798"/>
              <a:gd name="T64" fmla="*/ 2316 w 4089"/>
              <a:gd name="T65" fmla="*/ 3919 h 5798"/>
              <a:gd name="T66" fmla="*/ 2631 w 4089"/>
              <a:gd name="T67" fmla="*/ 3643 h 5798"/>
              <a:gd name="T68" fmla="*/ 2220 w 4089"/>
              <a:gd name="T69" fmla="*/ 5096 h 5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89" h="5798">
                <a:moveTo>
                  <a:pt x="3362" y="3618"/>
                </a:moveTo>
                <a:lnTo>
                  <a:pt x="2667" y="3618"/>
                </a:lnTo>
                <a:cubicBezTo>
                  <a:pt x="2773" y="3546"/>
                  <a:pt x="2869" y="3453"/>
                  <a:pt x="2953" y="3343"/>
                </a:cubicBezTo>
                <a:cubicBezTo>
                  <a:pt x="3178" y="3046"/>
                  <a:pt x="3296" y="2642"/>
                  <a:pt x="3296" y="2172"/>
                </a:cubicBezTo>
                <a:cubicBezTo>
                  <a:pt x="3296" y="2133"/>
                  <a:pt x="3295" y="2095"/>
                  <a:pt x="3292" y="2058"/>
                </a:cubicBezTo>
                <a:lnTo>
                  <a:pt x="3554" y="2058"/>
                </a:lnTo>
                <a:cubicBezTo>
                  <a:pt x="3602" y="2058"/>
                  <a:pt x="3640" y="2019"/>
                  <a:pt x="3640" y="1971"/>
                </a:cubicBezTo>
                <a:lnTo>
                  <a:pt x="3640" y="1549"/>
                </a:lnTo>
                <a:cubicBezTo>
                  <a:pt x="3640" y="1501"/>
                  <a:pt x="3602" y="1462"/>
                  <a:pt x="3554" y="1462"/>
                </a:cubicBezTo>
                <a:lnTo>
                  <a:pt x="3484" y="1462"/>
                </a:lnTo>
                <a:cubicBezTo>
                  <a:pt x="3462" y="1093"/>
                  <a:pt x="3292" y="754"/>
                  <a:pt x="3006" y="508"/>
                </a:cubicBezTo>
                <a:cubicBezTo>
                  <a:pt x="2984" y="489"/>
                  <a:pt x="2955" y="483"/>
                  <a:pt x="2927" y="490"/>
                </a:cubicBezTo>
                <a:cubicBezTo>
                  <a:pt x="2899" y="498"/>
                  <a:pt x="2877" y="519"/>
                  <a:pt x="2868" y="546"/>
                </a:cubicBezTo>
                <a:cubicBezTo>
                  <a:pt x="2849" y="602"/>
                  <a:pt x="2797" y="741"/>
                  <a:pt x="2612" y="1123"/>
                </a:cubicBezTo>
                <a:cubicBezTo>
                  <a:pt x="2605" y="1121"/>
                  <a:pt x="2598" y="1118"/>
                  <a:pt x="2592" y="1116"/>
                </a:cubicBezTo>
                <a:cubicBezTo>
                  <a:pt x="2663" y="741"/>
                  <a:pt x="2658" y="209"/>
                  <a:pt x="2656" y="172"/>
                </a:cubicBezTo>
                <a:cubicBezTo>
                  <a:pt x="2653" y="135"/>
                  <a:pt x="2627" y="103"/>
                  <a:pt x="2591" y="93"/>
                </a:cubicBezTo>
                <a:cubicBezTo>
                  <a:pt x="2233" y="0"/>
                  <a:pt x="1854" y="0"/>
                  <a:pt x="1497" y="93"/>
                </a:cubicBezTo>
                <a:cubicBezTo>
                  <a:pt x="1461" y="103"/>
                  <a:pt x="1435" y="135"/>
                  <a:pt x="1433" y="172"/>
                </a:cubicBezTo>
                <a:cubicBezTo>
                  <a:pt x="1431" y="206"/>
                  <a:pt x="1408" y="753"/>
                  <a:pt x="1497" y="1116"/>
                </a:cubicBezTo>
                <a:cubicBezTo>
                  <a:pt x="1490" y="1118"/>
                  <a:pt x="1484" y="1121"/>
                  <a:pt x="1477" y="1123"/>
                </a:cubicBezTo>
                <a:cubicBezTo>
                  <a:pt x="1398" y="993"/>
                  <a:pt x="1239" y="602"/>
                  <a:pt x="1221" y="546"/>
                </a:cubicBezTo>
                <a:cubicBezTo>
                  <a:pt x="1212" y="519"/>
                  <a:pt x="1190" y="498"/>
                  <a:pt x="1162" y="490"/>
                </a:cubicBezTo>
                <a:cubicBezTo>
                  <a:pt x="1134" y="483"/>
                  <a:pt x="1104" y="489"/>
                  <a:pt x="1082" y="508"/>
                </a:cubicBezTo>
                <a:cubicBezTo>
                  <a:pt x="796" y="754"/>
                  <a:pt x="627" y="1093"/>
                  <a:pt x="605" y="1462"/>
                </a:cubicBezTo>
                <a:lnTo>
                  <a:pt x="535" y="1462"/>
                </a:lnTo>
                <a:cubicBezTo>
                  <a:pt x="487" y="1462"/>
                  <a:pt x="448" y="1501"/>
                  <a:pt x="448" y="1549"/>
                </a:cubicBezTo>
                <a:lnTo>
                  <a:pt x="448" y="1971"/>
                </a:lnTo>
                <a:cubicBezTo>
                  <a:pt x="448" y="2019"/>
                  <a:pt x="487" y="2058"/>
                  <a:pt x="535" y="2058"/>
                </a:cubicBezTo>
                <a:lnTo>
                  <a:pt x="797" y="2058"/>
                </a:lnTo>
                <a:cubicBezTo>
                  <a:pt x="794" y="2095"/>
                  <a:pt x="792" y="2133"/>
                  <a:pt x="792" y="2172"/>
                </a:cubicBezTo>
                <a:cubicBezTo>
                  <a:pt x="792" y="2642"/>
                  <a:pt x="911" y="3046"/>
                  <a:pt x="1135" y="3343"/>
                </a:cubicBezTo>
                <a:cubicBezTo>
                  <a:pt x="1219" y="3453"/>
                  <a:pt x="1316" y="3546"/>
                  <a:pt x="1422" y="3618"/>
                </a:cubicBezTo>
                <a:lnTo>
                  <a:pt x="726" y="3618"/>
                </a:lnTo>
                <a:cubicBezTo>
                  <a:pt x="325" y="3618"/>
                  <a:pt x="0" y="3944"/>
                  <a:pt x="0" y="4345"/>
                </a:cubicBezTo>
                <a:lnTo>
                  <a:pt x="0" y="5798"/>
                </a:lnTo>
                <a:lnTo>
                  <a:pt x="4089" y="5798"/>
                </a:lnTo>
                <a:lnTo>
                  <a:pt x="4089" y="4345"/>
                </a:lnTo>
                <a:cubicBezTo>
                  <a:pt x="4089" y="3944"/>
                  <a:pt x="3763" y="3618"/>
                  <a:pt x="3362" y="3618"/>
                </a:cubicBezTo>
                <a:close/>
                <a:moveTo>
                  <a:pt x="1197" y="2132"/>
                </a:moveTo>
                <a:cubicBezTo>
                  <a:pt x="1197" y="2107"/>
                  <a:pt x="1198" y="2082"/>
                  <a:pt x="1199" y="2058"/>
                </a:cubicBezTo>
                <a:lnTo>
                  <a:pt x="2889" y="2058"/>
                </a:lnTo>
                <a:cubicBezTo>
                  <a:pt x="2891" y="2082"/>
                  <a:pt x="2892" y="2107"/>
                  <a:pt x="2892" y="2132"/>
                </a:cubicBezTo>
                <a:cubicBezTo>
                  <a:pt x="2892" y="2544"/>
                  <a:pt x="2796" y="2888"/>
                  <a:pt x="2616" y="3126"/>
                </a:cubicBezTo>
                <a:cubicBezTo>
                  <a:pt x="2465" y="3325"/>
                  <a:pt x="2267" y="3431"/>
                  <a:pt x="2044" y="3431"/>
                </a:cubicBezTo>
                <a:cubicBezTo>
                  <a:pt x="1821" y="3431"/>
                  <a:pt x="1623" y="3325"/>
                  <a:pt x="1473" y="3126"/>
                </a:cubicBezTo>
                <a:cubicBezTo>
                  <a:pt x="1292" y="2888"/>
                  <a:pt x="1197" y="2544"/>
                  <a:pt x="1197" y="2132"/>
                </a:cubicBezTo>
                <a:close/>
                <a:moveTo>
                  <a:pt x="1458" y="3643"/>
                </a:moveTo>
                <a:cubicBezTo>
                  <a:pt x="1590" y="3726"/>
                  <a:pt x="1736" y="3780"/>
                  <a:pt x="1890" y="3801"/>
                </a:cubicBezTo>
                <a:lnTo>
                  <a:pt x="1772" y="3919"/>
                </a:lnTo>
                <a:cubicBezTo>
                  <a:pt x="1752" y="3939"/>
                  <a:pt x="1752" y="3972"/>
                  <a:pt x="1772" y="3993"/>
                </a:cubicBezTo>
                <a:lnTo>
                  <a:pt x="1896" y="4116"/>
                </a:lnTo>
                <a:lnTo>
                  <a:pt x="1772" y="4240"/>
                </a:lnTo>
                <a:cubicBezTo>
                  <a:pt x="1760" y="4252"/>
                  <a:pt x="1755" y="4269"/>
                  <a:pt x="1758" y="4285"/>
                </a:cubicBezTo>
                <a:lnTo>
                  <a:pt x="1891" y="5096"/>
                </a:lnTo>
                <a:lnTo>
                  <a:pt x="1869" y="5096"/>
                </a:lnTo>
                <a:lnTo>
                  <a:pt x="1457" y="3668"/>
                </a:lnTo>
                <a:cubicBezTo>
                  <a:pt x="1457" y="3668"/>
                  <a:pt x="1457" y="3656"/>
                  <a:pt x="1458" y="3643"/>
                </a:cubicBezTo>
                <a:close/>
                <a:moveTo>
                  <a:pt x="2220" y="5096"/>
                </a:moveTo>
                <a:lnTo>
                  <a:pt x="2198" y="5096"/>
                </a:lnTo>
                <a:lnTo>
                  <a:pt x="2331" y="4285"/>
                </a:lnTo>
                <a:cubicBezTo>
                  <a:pt x="2334" y="4269"/>
                  <a:pt x="2328" y="4252"/>
                  <a:pt x="2316" y="4240"/>
                </a:cubicBezTo>
                <a:lnTo>
                  <a:pt x="2193" y="4116"/>
                </a:lnTo>
                <a:lnTo>
                  <a:pt x="2316" y="3993"/>
                </a:lnTo>
                <a:cubicBezTo>
                  <a:pt x="2326" y="3983"/>
                  <a:pt x="2332" y="3970"/>
                  <a:pt x="2332" y="3956"/>
                </a:cubicBezTo>
                <a:cubicBezTo>
                  <a:pt x="2332" y="3942"/>
                  <a:pt x="2326" y="3929"/>
                  <a:pt x="2316" y="3919"/>
                </a:cubicBezTo>
                <a:lnTo>
                  <a:pt x="2199" y="3801"/>
                </a:lnTo>
                <a:cubicBezTo>
                  <a:pt x="2353" y="3780"/>
                  <a:pt x="2499" y="3726"/>
                  <a:pt x="2631" y="3643"/>
                </a:cubicBezTo>
                <a:cubicBezTo>
                  <a:pt x="2631" y="3656"/>
                  <a:pt x="2631" y="3669"/>
                  <a:pt x="2631" y="3669"/>
                </a:cubicBezTo>
                <a:lnTo>
                  <a:pt x="2220" y="50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17290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文本框 80">
            <a:extLst>
              <a:ext uri="{FF2B5EF4-FFF2-40B4-BE49-F238E27FC236}">
                <a16:creationId xmlns:a16="http://schemas.microsoft.com/office/drawing/2014/main" id="{AF4321A4-4555-5B49-A57F-171B484819F4}"/>
              </a:ext>
            </a:extLst>
          </p:cNvPr>
          <p:cNvSpPr txBox="1"/>
          <p:nvPr/>
        </p:nvSpPr>
        <p:spPr>
          <a:xfrm>
            <a:off x="2154347" y="1453788"/>
            <a:ext cx="220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E7334E24-309F-A74B-B984-A8A9E7951574}"/>
              </a:ext>
            </a:extLst>
          </p:cNvPr>
          <p:cNvSpPr txBox="1"/>
          <p:nvPr/>
        </p:nvSpPr>
        <p:spPr>
          <a:xfrm>
            <a:off x="2154347" y="1891570"/>
            <a:ext cx="2042359" cy="117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6D691C2C-6E10-114B-97ED-2D8D249C2A75}"/>
              </a:ext>
            </a:extLst>
          </p:cNvPr>
          <p:cNvSpPr txBox="1"/>
          <p:nvPr/>
        </p:nvSpPr>
        <p:spPr>
          <a:xfrm>
            <a:off x="5425650" y="1453788"/>
            <a:ext cx="220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AA660833-BB2C-824E-9801-8B7BCC827199}"/>
              </a:ext>
            </a:extLst>
          </p:cNvPr>
          <p:cNvSpPr txBox="1"/>
          <p:nvPr/>
        </p:nvSpPr>
        <p:spPr>
          <a:xfrm>
            <a:off x="5425651" y="1891570"/>
            <a:ext cx="2006998" cy="117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6AB33D00-DBB0-6F43-85F3-A624F89C5A67}"/>
              </a:ext>
            </a:extLst>
          </p:cNvPr>
          <p:cNvSpPr txBox="1"/>
          <p:nvPr/>
        </p:nvSpPr>
        <p:spPr>
          <a:xfrm>
            <a:off x="9022678" y="1453788"/>
            <a:ext cx="220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49DFA04D-D8F0-9C49-B0BC-6FC748449085}"/>
              </a:ext>
            </a:extLst>
          </p:cNvPr>
          <p:cNvSpPr txBox="1"/>
          <p:nvPr/>
        </p:nvSpPr>
        <p:spPr>
          <a:xfrm>
            <a:off x="9022679" y="1891570"/>
            <a:ext cx="2028100" cy="117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DEC65941-B374-1448-A38D-50009677F17F}"/>
              </a:ext>
            </a:extLst>
          </p:cNvPr>
          <p:cNvSpPr/>
          <p:nvPr/>
        </p:nvSpPr>
        <p:spPr>
          <a:xfrm>
            <a:off x="1235075" y="1453788"/>
            <a:ext cx="609600" cy="609600"/>
          </a:xfrm>
          <a:prstGeom prst="ellipse">
            <a:avLst/>
          </a:prstGeom>
          <a:solidFill>
            <a:srgbClr val="A80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cs typeface="+mn-ea"/>
                <a:sym typeface="+mn-lt"/>
              </a:rPr>
              <a:t>1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9C3FEB50-9976-1F41-A82F-444B8A345357}"/>
              </a:ext>
            </a:extLst>
          </p:cNvPr>
          <p:cNvSpPr/>
          <p:nvPr/>
        </p:nvSpPr>
        <p:spPr>
          <a:xfrm>
            <a:off x="4566821" y="1415152"/>
            <a:ext cx="609600" cy="6096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cs typeface="+mn-ea"/>
                <a:sym typeface="+mn-lt"/>
              </a:rPr>
              <a:t>2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6FAD6F8B-032B-DD42-ABB9-DF48BA3D4DF6}"/>
              </a:ext>
            </a:extLst>
          </p:cNvPr>
          <p:cNvSpPr/>
          <p:nvPr/>
        </p:nvSpPr>
        <p:spPr>
          <a:xfrm>
            <a:off x="8212394" y="1415152"/>
            <a:ext cx="609600" cy="609600"/>
          </a:xfrm>
          <a:prstGeom prst="ellipse">
            <a:avLst/>
          </a:prstGeom>
          <a:solidFill>
            <a:srgbClr val="DE1B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cs typeface="+mn-ea"/>
                <a:sym typeface="+mn-lt"/>
              </a:rPr>
              <a:t>3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32" name="圆角矩形 31">
            <a:extLst>
              <a:ext uri="{FF2B5EF4-FFF2-40B4-BE49-F238E27FC236}">
                <a16:creationId xmlns:a16="http://schemas.microsoft.com/office/drawing/2014/main" id="{CF70DD96-21E1-4140-A8C5-D132587D3DAA}"/>
              </a:ext>
            </a:extLst>
          </p:cNvPr>
          <p:cNvSpPr/>
          <p:nvPr/>
        </p:nvSpPr>
        <p:spPr>
          <a:xfrm>
            <a:off x="1235076" y="3429000"/>
            <a:ext cx="9721849" cy="1837035"/>
          </a:xfrm>
          <a:prstGeom prst="roundRect">
            <a:avLst>
              <a:gd name="adj" fmla="val 0"/>
            </a:avLst>
          </a:prstGeom>
          <a:solidFill>
            <a:srgbClr val="DE1B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021E589F-4483-6F4D-911D-18B727315D7B}"/>
              </a:ext>
            </a:extLst>
          </p:cNvPr>
          <p:cNvSpPr/>
          <p:nvPr/>
        </p:nvSpPr>
        <p:spPr>
          <a:xfrm>
            <a:off x="1683121" y="3982509"/>
            <a:ext cx="8825757" cy="896656"/>
          </a:xfrm>
          <a:prstGeom prst="rect">
            <a:avLst/>
          </a:prstGeom>
        </p:spPr>
        <p:txBody>
          <a:bodyPr wrap="square" numCol="1" spcCol="684000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2"/>
              </a:buClr>
              <a:buFont typeface="Wingdings" pitchFamily="2" charset="2"/>
              <a:buChar char="l"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BF36F97-2E13-40D5-91BD-80CDBBB1E420}"/>
              </a:ext>
            </a:extLst>
          </p:cNvPr>
          <p:cNvSpPr txBox="1"/>
          <p:nvPr/>
        </p:nvSpPr>
        <p:spPr>
          <a:xfrm>
            <a:off x="1120700" y="337083"/>
            <a:ext cx="36417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6488648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CEBE5EDE-5903-6A47-86AA-E05BC9DE343F}"/>
              </a:ext>
            </a:extLst>
          </p:cNvPr>
          <p:cNvSpPr/>
          <p:nvPr/>
        </p:nvSpPr>
        <p:spPr>
          <a:xfrm>
            <a:off x="5135895" y="2032812"/>
            <a:ext cx="5821030" cy="3570488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F0C4A03-F2DF-AD49-93CC-C5DFC23CB4A4}"/>
              </a:ext>
            </a:extLst>
          </p:cNvPr>
          <p:cNvSpPr/>
          <p:nvPr/>
        </p:nvSpPr>
        <p:spPr>
          <a:xfrm>
            <a:off x="5135895" y="1259899"/>
            <a:ext cx="5821030" cy="66034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endParaRPr lang="en-US" altLang="zh-CN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03553DA-A5AD-C345-B91E-7FD3E3DEB40F}"/>
              </a:ext>
            </a:extLst>
          </p:cNvPr>
          <p:cNvSpPr txBox="1"/>
          <p:nvPr/>
        </p:nvSpPr>
        <p:spPr>
          <a:xfrm>
            <a:off x="5600972" y="1372470"/>
            <a:ext cx="3544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04F75C9-CEBC-2A45-B8F8-83871DA1693F}"/>
              </a:ext>
            </a:extLst>
          </p:cNvPr>
          <p:cNvSpPr txBox="1"/>
          <p:nvPr/>
        </p:nvSpPr>
        <p:spPr>
          <a:xfrm>
            <a:off x="5600972" y="2268258"/>
            <a:ext cx="5071754" cy="1677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8775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B4957F0-7CC9-E643-A6E7-6628C70084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5" y="1259900"/>
            <a:ext cx="3544702" cy="4343400"/>
          </a:xfrm>
          <a:prstGeom prst="roundRect">
            <a:avLst>
              <a:gd name="adj" fmla="val 0"/>
            </a:avLst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964892A-A726-43E4-9686-C0AB033E0F8D}"/>
              </a:ext>
            </a:extLst>
          </p:cNvPr>
          <p:cNvSpPr txBox="1"/>
          <p:nvPr/>
        </p:nvSpPr>
        <p:spPr>
          <a:xfrm>
            <a:off x="1120700" y="337083"/>
            <a:ext cx="36417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E406D02-E308-4560-BF56-956580B88097}"/>
              </a:ext>
            </a:extLst>
          </p:cNvPr>
          <p:cNvSpPr txBox="1"/>
          <p:nvPr/>
        </p:nvSpPr>
        <p:spPr>
          <a:xfrm>
            <a:off x="5310686" y="4057892"/>
            <a:ext cx="6474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8A40173-49C1-4138-922B-C03A1C855607}"/>
              </a:ext>
            </a:extLst>
          </p:cNvPr>
          <p:cNvSpPr txBox="1"/>
          <p:nvPr/>
        </p:nvSpPr>
        <p:spPr>
          <a:xfrm>
            <a:off x="5310686" y="4379920"/>
            <a:ext cx="6474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FB35FBE-16E0-4325-8400-4720AE6ACECE}"/>
              </a:ext>
            </a:extLst>
          </p:cNvPr>
          <p:cNvSpPr txBox="1"/>
          <p:nvPr/>
        </p:nvSpPr>
        <p:spPr>
          <a:xfrm>
            <a:off x="5310686" y="4763566"/>
            <a:ext cx="64749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/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307919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348D6E7-19C7-46C6-A400-21D96A98948B}"/>
              </a:ext>
            </a:extLst>
          </p:cNvPr>
          <p:cNvGrpSpPr/>
          <p:nvPr/>
        </p:nvGrpSpPr>
        <p:grpSpPr>
          <a:xfrm>
            <a:off x="6843395" y="1465976"/>
            <a:ext cx="4231006" cy="3726663"/>
            <a:chOff x="6843395" y="1303416"/>
            <a:chExt cx="4231006" cy="3726663"/>
          </a:xfrm>
        </p:grpSpPr>
        <p:sp>
          <p:nvSpPr>
            <p:cNvPr id="5" name="圆角矩形 4">
              <a:extLst>
                <a:ext uri="{FF2B5EF4-FFF2-40B4-BE49-F238E27FC236}">
                  <a16:creationId xmlns:a16="http://schemas.microsoft.com/office/drawing/2014/main" id="{5434A221-E0EA-9145-9218-C5688990D553}"/>
                </a:ext>
              </a:extLst>
            </p:cNvPr>
            <p:cNvSpPr/>
            <p:nvPr/>
          </p:nvSpPr>
          <p:spPr>
            <a:xfrm>
              <a:off x="6843395" y="1303416"/>
              <a:ext cx="1975104" cy="421766"/>
            </a:xfrm>
            <a:prstGeom prst="roundRect">
              <a:avLst>
                <a:gd name="adj" fmla="val 0"/>
              </a:avLst>
            </a:prstGeom>
            <a:solidFill>
              <a:srgbClr val="DE1B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5728B18-7BB5-804C-A7E1-A6C116D18265}"/>
                </a:ext>
              </a:extLst>
            </p:cNvPr>
            <p:cNvSpPr txBox="1"/>
            <p:nvPr/>
          </p:nvSpPr>
          <p:spPr>
            <a:xfrm>
              <a:off x="7245048" y="1337859"/>
              <a:ext cx="14027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2"/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4BAC5B4-4B91-3B41-B1C7-E9A0CE63EC35}"/>
                </a:ext>
              </a:extLst>
            </p:cNvPr>
            <p:cNvSpPr txBox="1"/>
            <p:nvPr/>
          </p:nvSpPr>
          <p:spPr>
            <a:xfrm>
              <a:off x="6843395" y="1741970"/>
              <a:ext cx="4231005" cy="575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圆角矩形 9">
              <a:extLst>
                <a:ext uri="{FF2B5EF4-FFF2-40B4-BE49-F238E27FC236}">
                  <a16:creationId xmlns:a16="http://schemas.microsoft.com/office/drawing/2014/main" id="{DC3EBDD1-392D-714C-9417-60BC265C82F6}"/>
                </a:ext>
              </a:extLst>
            </p:cNvPr>
            <p:cNvSpPr/>
            <p:nvPr/>
          </p:nvSpPr>
          <p:spPr>
            <a:xfrm>
              <a:off x="6843395" y="2593943"/>
              <a:ext cx="1975104" cy="421766"/>
            </a:xfrm>
            <a:prstGeom prst="roundRect">
              <a:avLst>
                <a:gd name="adj" fmla="val 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5A8098A-3867-7E4C-8B63-D33B778AABF5}"/>
                </a:ext>
              </a:extLst>
            </p:cNvPr>
            <p:cNvSpPr txBox="1"/>
            <p:nvPr/>
          </p:nvSpPr>
          <p:spPr>
            <a:xfrm>
              <a:off x="7245047" y="2628386"/>
              <a:ext cx="14027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2"/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63F4BD2-7F57-A748-9E74-79AB1DE5CB50}"/>
                </a:ext>
              </a:extLst>
            </p:cNvPr>
            <p:cNvSpPr txBox="1"/>
            <p:nvPr/>
          </p:nvSpPr>
          <p:spPr>
            <a:xfrm>
              <a:off x="6843395" y="3010897"/>
              <a:ext cx="4231005" cy="575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圆角矩形 12">
              <a:extLst>
                <a:ext uri="{FF2B5EF4-FFF2-40B4-BE49-F238E27FC236}">
                  <a16:creationId xmlns:a16="http://schemas.microsoft.com/office/drawing/2014/main" id="{589075AD-5493-5649-BF8E-BF0EA2AE53F4}"/>
                </a:ext>
              </a:extLst>
            </p:cNvPr>
            <p:cNvSpPr/>
            <p:nvPr/>
          </p:nvSpPr>
          <p:spPr>
            <a:xfrm>
              <a:off x="6843396" y="3998135"/>
              <a:ext cx="1975104" cy="421766"/>
            </a:xfrm>
            <a:prstGeom prst="roundRect">
              <a:avLst>
                <a:gd name="adj" fmla="val 0"/>
              </a:avLst>
            </a:prstGeom>
            <a:solidFill>
              <a:srgbClr val="A802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6DAC3E5-DB60-DF47-A34A-DF66FE0368AE}"/>
                </a:ext>
              </a:extLst>
            </p:cNvPr>
            <p:cNvSpPr txBox="1"/>
            <p:nvPr/>
          </p:nvSpPr>
          <p:spPr>
            <a:xfrm>
              <a:off x="7245048" y="4032578"/>
              <a:ext cx="14027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2"/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BAE7AC0-7FF7-E648-BAFD-FDAF6E4B6B79}"/>
                </a:ext>
              </a:extLst>
            </p:cNvPr>
            <p:cNvSpPr txBox="1"/>
            <p:nvPr/>
          </p:nvSpPr>
          <p:spPr>
            <a:xfrm>
              <a:off x="6843396" y="4454344"/>
              <a:ext cx="4231005" cy="575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B8E8D7E2-566D-40C4-AAB3-EFBE5B30ABF9}"/>
              </a:ext>
            </a:extLst>
          </p:cNvPr>
          <p:cNvSpPr txBox="1"/>
          <p:nvPr/>
        </p:nvSpPr>
        <p:spPr>
          <a:xfrm>
            <a:off x="1120700" y="337083"/>
            <a:ext cx="36417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0ACB438-64EE-4208-9C96-5F0B47A5F8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5075" y="1465976"/>
            <a:ext cx="5033645" cy="375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7399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5A81FFC-DD92-40AE-8CF8-B0B3976D4E91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012C1AB2-0FC4-4CBE-B895-8A04C8D45F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" y="-1"/>
              <a:ext cx="12191994" cy="6858001"/>
            </a:xfrm>
            <a:prstGeom prst="rect">
              <a:avLst/>
            </a:prstGeom>
            <a:ln>
              <a:noFill/>
            </a:ln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797F1C52-97C6-47C4-AD09-6A2BFE5BD25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63000"/>
                  </a:schemeClr>
                </a:gs>
                <a:gs pos="57000">
                  <a:schemeClr val="bg1">
                    <a:alpha val="64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endParaRPr>
            </a:p>
          </p:txBody>
        </p:sp>
      </p:grp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DEAE1F01-D0FE-4BBE-81B2-696D1370057F}"/>
              </a:ext>
            </a:extLst>
          </p:cNvPr>
          <p:cNvSpPr/>
          <p:nvPr/>
        </p:nvSpPr>
        <p:spPr>
          <a:xfrm>
            <a:off x="3857625" y="1209675"/>
            <a:ext cx="4604204" cy="1971675"/>
          </a:xfrm>
          <a:custGeom>
            <a:avLst/>
            <a:gdLst>
              <a:gd name="connsiteX0" fmla="*/ 444944 w 4604204"/>
              <a:gd name="connsiteY0" fmla="*/ 142875 h 1971675"/>
              <a:gd name="connsiteX1" fmla="*/ 512652 w 4604204"/>
              <a:gd name="connsiteY1" fmla="*/ 323850 h 1971675"/>
              <a:gd name="connsiteX2" fmla="*/ 290180 w 4604204"/>
              <a:gd name="connsiteY2" fmla="*/ 304800 h 1971675"/>
              <a:gd name="connsiteX3" fmla="*/ 229823 w 4604204"/>
              <a:gd name="connsiteY3" fmla="*/ 646557 h 1971675"/>
              <a:gd name="connsiteX4" fmla="*/ 174108 w 4604204"/>
              <a:gd name="connsiteY4" fmla="*/ 962025 h 1971675"/>
              <a:gd name="connsiteX5" fmla="*/ 164435 w 4604204"/>
              <a:gd name="connsiteY5" fmla="*/ 1209675 h 1971675"/>
              <a:gd name="connsiteX6" fmla="*/ 348217 w 4604204"/>
              <a:gd name="connsiteY6" fmla="*/ 1228725 h 1971675"/>
              <a:gd name="connsiteX7" fmla="*/ 125745 w 4604204"/>
              <a:gd name="connsiteY7" fmla="*/ 1552575 h 1971675"/>
              <a:gd name="connsiteX8" fmla="*/ 0 w 4604204"/>
              <a:gd name="connsiteY8" fmla="*/ 1924050 h 1971675"/>
              <a:gd name="connsiteX9" fmla="*/ 519166 w 4604204"/>
              <a:gd name="connsiteY9" fmla="*/ 1939449 h 1971675"/>
              <a:gd name="connsiteX10" fmla="*/ 1054388 w 4604204"/>
              <a:gd name="connsiteY10" fmla="*/ 1955324 h 1971675"/>
              <a:gd name="connsiteX11" fmla="*/ 1605667 w 4604204"/>
              <a:gd name="connsiteY11" fmla="*/ 1971675 h 1971675"/>
              <a:gd name="connsiteX12" fmla="*/ 1973230 w 4604204"/>
              <a:gd name="connsiteY12" fmla="*/ 1933575 h 1971675"/>
              <a:gd name="connsiteX13" fmla="*/ 2486270 w 4604204"/>
              <a:gd name="connsiteY13" fmla="*/ 1943481 h 1971675"/>
              <a:gd name="connsiteX14" fmla="*/ 2959845 w 4604204"/>
              <a:gd name="connsiteY14" fmla="*/ 1952625 h 1971675"/>
              <a:gd name="connsiteX15" fmla="*/ 3114608 w 4604204"/>
              <a:gd name="connsiteY15" fmla="*/ 1933575 h 1971675"/>
              <a:gd name="connsiteX16" fmla="*/ 3221008 w 4604204"/>
              <a:gd name="connsiteY16" fmla="*/ 1371600 h 1971675"/>
              <a:gd name="connsiteX17" fmla="*/ 3532082 w 4604204"/>
              <a:gd name="connsiteY17" fmla="*/ 1371600 h 1971675"/>
              <a:gd name="connsiteX18" fmla="*/ 3869078 w 4604204"/>
              <a:gd name="connsiteY18" fmla="*/ 1371600 h 1971675"/>
              <a:gd name="connsiteX19" fmla="*/ 3917442 w 4604204"/>
              <a:gd name="connsiteY19" fmla="*/ 1276350 h 1971675"/>
              <a:gd name="connsiteX20" fmla="*/ 4391404 w 4604204"/>
              <a:gd name="connsiteY20" fmla="*/ 1266825 h 1971675"/>
              <a:gd name="connsiteX21" fmla="*/ 4465400 w 4604204"/>
              <a:gd name="connsiteY21" fmla="*/ 902494 h 1971675"/>
              <a:gd name="connsiteX22" fmla="*/ 4536495 w 4604204"/>
              <a:gd name="connsiteY22" fmla="*/ 552450 h 1971675"/>
              <a:gd name="connsiteX23" fmla="*/ 4372059 w 4604204"/>
              <a:gd name="connsiteY23" fmla="*/ 476250 h 1971675"/>
              <a:gd name="connsiteX24" fmla="*/ 4575185 w 4604204"/>
              <a:gd name="connsiteY24" fmla="*/ 400050 h 1971675"/>
              <a:gd name="connsiteX25" fmla="*/ 4604204 w 4604204"/>
              <a:gd name="connsiteY25" fmla="*/ 142875 h 1971675"/>
              <a:gd name="connsiteX26" fmla="*/ 4391404 w 4604204"/>
              <a:gd name="connsiteY26" fmla="*/ 123825 h 1971675"/>
              <a:gd name="connsiteX27" fmla="*/ 4304350 w 4604204"/>
              <a:gd name="connsiteY27" fmla="*/ 9525 h 1971675"/>
              <a:gd name="connsiteX28" fmla="*/ 3737917 w 4604204"/>
              <a:gd name="connsiteY28" fmla="*/ 4953 h 1971675"/>
              <a:gd name="connsiteX29" fmla="*/ 3124281 w 4604204"/>
              <a:gd name="connsiteY29" fmla="*/ 0 h 1971675"/>
              <a:gd name="connsiteX30" fmla="*/ 3259699 w 4604204"/>
              <a:gd name="connsiteY30" fmla="*/ 133350 h 1971675"/>
              <a:gd name="connsiteX31" fmla="*/ 2930827 w 4604204"/>
              <a:gd name="connsiteY31" fmla="*/ 133350 h 1971675"/>
              <a:gd name="connsiteX32" fmla="*/ 2979190 w 4604204"/>
              <a:gd name="connsiteY32" fmla="*/ 590550 h 1971675"/>
              <a:gd name="connsiteX33" fmla="*/ 2403665 w 4604204"/>
              <a:gd name="connsiteY33" fmla="*/ 595313 h 1971675"/>
              <a:gd name="connsiteX34" fmla="*/ 1828139 w 4604204"/>
              <a:gd name="connsiteY34" fmla="*/ 600075 h 1971675"/>
              <a:gd name="connsiteX35" fmla="*/ 1847485 w 4604204"/>
              <a:gd name="connsiteY35" fmla="*/ 323850 h 1971675"/>
              <a:gd name="connsiteX36" fmla="*/ 1721740 w 4604204"/>
              <a:gd name="connsiteY36" fmla="*/ 295275 h 1971675"/>
              <a:gd name="connsiteX37" fmla="*/ 1702394 w 4604204"/>
              <a:gd name="connsiteY37" fmla="*/ 161925 h 1971675"/>
              <a:gd name="connsiteX38" fmla="*/ 1258095 w 4604204"/>
              <a:gd name="connsiteY38" fmla="*/ 155194 h 1971675"/>
              <a:gd name="connsiteX39" fmla="*/ 864094 w 4604204"/>
              <a:gd name="connsiteY39" fmla="*/ 149225 h 1971675"/>
              <a:gd name="connsiteX40" fmla="*/ 444944 w 4604204"/>
              <a:gd name="connsiteY40" fmla="*/ 142875 h 197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604204" h="1971675" extrusionOk="0">
                <a:moveTo>
                  <a:pt x="444944" y="142875"/>
                </a:moveTo>
                <a:cubicBezTo>
                  <a:pt x="473821" y="202778"/>
                  <a:pt x="484158" y="263628"/>
                  <a:pt x="512652" y="323850"/>
                </a:cubicBezTo>
                <a:cubicBezTo>
                  <a:pt x="434922" y="338995"/>
                  <a:pt x="352682" y="301485"/>
                  <a:pt x="290180" y="304800"/>
                </a:cubicBezTo>
                <a:cubicBezTo>
                  <a:pt x="278756" y="392432"/>
                  <a:pt x="247586" y="544679"/>
                  <a:pt x="229823" y="646557"/>
                </a:cubicBezTo>
                <a:cubicBezTo>
                  <a:pt x="212060" y="748435"/>
                  <a:pt x="162734" y="891579"/>
                  <a:pt x="174108" y="962025"/>
                </a:cubicBezTo>
                <a:cubicBezTo>
                  <a:pt x="170660" y="1079800"/>
                  <a:pt x="152790" y="1114021"/>
                  <a:pt x="164435" y="1209675"/>
                </a:cubicBezTo>
                <a:cubicBezTo>
                  <a:pt x="224670" y="1200762"/>
                  <a:pt x="292062" y="1237154"/>
                  <a:pt x="348217" y="1228725"/>
                </a:cubicBezTo>
                <a:cubicBezTo>
                  <a:pt x="263918" y="1387036"/>
                  <a:pt x="176888" y="1402106"/>
                  <a:pt x="125745" y="1552575"/>
                </a:cubicBezTo>
                <a:cubicBezTo>
                  <a:pt x="105786" y="1688274"/>
                  <a:pt x="14085" y="1808930"/>
                  <a:pt x="0" y="1924050"/>
                </a:cubicBezTo>
                <a:cubicBezTo>
                  <a:pt x="126238" y="1895842"/>
                  <a:pt x="338053" y="1973507"/>
                  <a:pt x="519166" y="1939449"/>
                </a:cubicBezTo>
                <a:cubicBezTo>
                  <a:pt x="700279" y="1905391"/>
                  <a:pt x="792369" y="1992000"/>
                  <a:pt x="1054388" y="1955324"/>
                </a:cubicBezTo>
                <a:cubicBezTo>
                  <a:pt x="1316407" y="1918648"/>
                  <a:pt x="1349803" y="2014750"/>
                  <a:pt x="1605667" y="1971675"/>
                </a:cubicBezTo>
                <a:cubicBezTo>
                  <a:pt x="1735351" y="1925451"/>
                  <a:pt x="1826680" y="1969958"/>
                  <a:pt x="1973230" y="1933575"/>
                </a:cubicBezTo>
                <a:cubicBezTo>
                  <a:pt x="2189399" y="1911171"/>
                  <a:pt x="2335403" y="1948312"/>
                  <a:pt x="2486270" y="1943481"/>
                </a:cubicBezTo>
                <a:cubicBezTo>
                  <a:pt x="2637137" y="1938650"/>
                  <a:pt x="2743024" y="1992579"/>
                  <a:pt x="2959845" y="1952625"/>
                </a:cubicBezTo>
                <a:cubicBezTo>
                  <a:pt x="2994593" y="1941289"/>
                  <a:pt x="3080989" y="1945317"/>
                  <a:pt x="3114608" y="1933575"/>
                </a:cubicBezTo>
                <a:cubicBezTo>
                  <a:pt x="3103392" y="1683815"/>
                  <a:pt x="3219576" y="1500299"/>
                  <a:pt x="3221008" y="1371600"/>
                </a:cubicBezTo>
                <a:cubicBezTo>
                  <a:pt x="3306053" y="1360291"/>
                  <a:pt x="3424704" y="1402475"/>
                  <a:pt x="3532082" y="1371600"/>
                </a:cubicBezTo>
                <a:cubicBezTo>
                  <a:pt x="3639460" y="1340725"/>
                  <a:pt x="3754652" y="1377348"/>
                  <a:pt x="3869078" y="1371600"/>
                </a:cubicBezTo>
                <a:cubicBezTo>
                  <a:pt x="3879725" y="1342273"/>
                  <a:pt x="3909032" y="1320466"/>
                  <a:pt x="3917442" y="1276350"/>
                </a:cubicBezTo>
                <a:cubicBezTo>
                  <a:pt x="4122017" y="1226055"/>
                  <a:pt x="4159768" y="1286158"/>
                  <a:pt x="4391404" y="1266825"/>
                </a:cubicBezTo>
                <a:cubicBezTo>
                  <a:pt x="4402377" y="1168181"/>
                  <a:pt x="4473720" y="1042547"/>
                  <a:pt x="4465400" y="902494"/>
                </a:cubicBezTo>
                <a:cubicBezTo>
                  <a:pt x="4457080" y="762441"/>
                  <a:pt x="4521462" y="685967"/>
                  <a:pt x="4536495" y="552450"/>
                </a:cubicBezTo>
                <a:cubicBezTo>
                  <a:pt x="4495964" y="540604"/>
                  <a:pt x="4443365" y="491050"/>
                  <a:pt x="4372059" y="476250"/>
                </a:cubicBezTo>
                <a:cubicBezTo>
                  <a:pt x="4438527" y="430128"/>
                  <a:pt x="4487566" y="444392"/>
                  <a:pt x="4575185" y="400050"/>
                </a:cubicBezTo>
                <a:cubicBezTo>
                  <a:pt x="4561280" y="345639"/>
                  <a:pt x="4606224" y="238012"/>
                  <a:pt x="4604204" y="142875"/>
                </a:cubicBezTo>
                <a:cubicBezTo>
                  <a:pt x="4518846" y="155089"/>
                  <a:pt x="4489869" y="117302"/>
                  <a:pt x="4391404" y="123825"/>
                </a:cubicBezTo>
                <a:cubicBezTo>
                  <a:pt x="4349058" y="86681"/>
                  <a:pt x="4345481" y="60596"/>
                  <a:pt x="4304350" y="9525"/>
                </a:cubicBezTo>
                <a:cubicBezTo>
                  <a:pt x="4180471" y="64127"/>
                  <a:pt x="3964151" y="469"/>
                  <a:pt x="3737917" y="4953"/>
                </a:cubicBezTo>
                <a:cubicBezTo>
                  <a:pt x="3511683" y="9437"/>
                  <a:pt x="3324921" y="-1563"/>
                  <a:pt x="3124281" y="0"/>
                </a:cubicBezTo>
                <a:cubicBezTo>
                  <a:pt x="3165705" y="25763"/>
                  <a:pt x="3215444" y="104668"/>
                  <a:pt x="3259699" y="133350"/>
                </a:cubicBezTo>
                <a:cubicBezTo>
                  <a:pt x="3134228" y="166258"/>
                  <a:pt x="3050907" y="118083"/>
                  <a:pt x="2930827" y="133350"/>
                </a:cubicBezTo>
                <a:cubicBezTo>
                  <a:pt x="2960408" y="296426"/>
                  <a:pt x="2942924" y="487366"/>
                  <a:pt x="2979190" y="590550"/>
                </a:cubicBezTo>
                <a:cubicBezTo>
                  <a:pt x="2725910" y="644559"/>
                  <a:pt x="2662160" y="553522"/>
                  <a:pt x="2403665" y="595313"/>
                </a:cubicBezTo>
                <a:cubicBezTo>
                  <a:pt x="2145170" y="637103"/>
                  <a:pt x="2078979" y="564886"/>
                  <a:pt x="1828139" y="600075"/>
                </a:cubicBezTo>
                <a:cubicBezTo>
                  <a:pt x="1802919" y="492416"/>
                  <a:pt x="1865332" y="446002"/>
                  <a:pt x="1847485" y="323850"/>
                </a:cubicBezTo>
                <a:cubicBezTo>
                  <a:pt x="1797851" y="319785"/>
                  <a:pt x="1755695" y="298547"/>
                  <a:pt x="1721740" y="295275"/>
                </a:cubicBezTo>
                <a:cubicBezTo>
                  <a:pt x="1706409" y="244179"/>
                  <a:pt x="1709907" y="200228"/>
                  <a:pt x="1702394" y="161925"/>
                </a:cubicBezTo>
                <a:cubicBezTo>
                  <a:pt x="1511927" y="163943"/>
                  <a:pt x="1397982" y="152638"/>
                  <a:pt x="1258095" y="155194"/>
                </a:cubicBezTo>
                <a:cubicBezTo>
                  <a:pt x="1118208" y="157750"/>
                  <a:pt x="995678" y="105943"/>
                  <a:pt x="864094" y="149225"/>
                </a:cubicBezTo>
                <a:cubicBezTo>
                  <a:pt x="732510" y="192507"/>
                  <a:pt x="644552" y="98314"/>
                  <a:pt x="444944" y="142875"/>
                </a:cubicBezTo>
                <a:close/>
              </a:path>
            </a:pathLst>
          </a:custGeom>
          <a:noFill/>
          <a:ln w="6350">
            <a:gradFill>
              <a:gsLst>
                <a:gs pos="0">
                  <a:srgbClr val="DE1B1B"/>
                </a:gs>
                <a:gs pos="100000">
                  <a:schemeClr val="accent1">
                    <a:lumMod val="30000"/>
                    <a:lumOff val="70000"/>
                    <a:alpha val="15000"/>
                  </a:schemeClr>
                </a:gs>
              </a:gsLst>
              <a:lin ang="5400000" scaled="1"/>
            </a:gra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438150 w 4533900"/>
                      <a:gd name="connsiteY0" fmla="*/ 142875 h 1971675"/>
                      <a:gd name="connsiteX1" fmla="*/ 504825 w 4533900"/>
                      <a:gd name="connsiteY1" fmla="*/ 323850 h 1971675"/>
                      <a:gd name="connsiteX2" fmla="*/ 285750 w 4533900"/>
                      <a:gd name="connsiteY2" fmla="*/ 304800 h 1971675"/>
                      <a:gd name="connsiteX3" fmla="*/ 171450 w 4533900"/>
                      <a:gd name="connsiteY3" fmla="*/ 962025 h 1971675"/>
                      <a:gd name="connsiteX4" fmla="*/ 161925 w 4533900"/>
                      <a:gd name="connsiteY4" fmla="*/ 1209675 h 1971675"/>
                      <a:gd name="connsiteX5" fmla="*/ 342900 w 4533900"/>
                      <a:gd name="connsiteY5" fmla="*/ 1228725 h 1971675"/>
                      <a:gd name="connsiteX6" fmla="*/ 123825 w 4533900"/>
                      <a:gd name="connsiteY6" fmla="*/ 1552575 h 1971675"/>
                      <a:gd name="connsiteX7" fmla="*/ 0 w 4533900"/>
                      <a:gd name="connsiteY7" fmla="*/ 1924050 h 1971675"/>
                      <a:gd name="connsiteX8" fmla="*/ 1581150 w 4533900"/>
                      <a:gd name="connsiteY8" fmla="*/ 1971675 h 1971675"/>
                      <a:gd name="connsiteX9" fmla="*/ 1943100 w 4533900"/>
                      <a:gd name="connsiteY9" fmla="*/ 1933575 h 1971675"/>
                      <a:gd name="connsiteX10" fmla="*/ 2914650 w 4533900"/>
                      <a:gd name="connsiteY10" fmla="*/ 1952625 h 1971675"/>
                      <a:gd name="connsiteX11" fmla="*/ 3067050 w 4533900"/>
                      <a:gd name="connsiteY11" fmla="*/ 1933575 h 1971675"/>
                      <a:gd name="connsiteX12" fmla="*/ 3171825 w 4533900"/>
                      <a:gd name="connsiteY12" fmla="*/ 1371600 h 1971675"/>
                      <a:gd name="connsiteX13" fmla="*/ 3810000 w 4533900"/>
                      <a:gd name="connsiteY13" fmla="*/ 1371600 h 1971675"/>
                      <a:gd name="connsiteX14" fmla="*/ 3857625 w 4533900"/>
                      <a:gd name="connsiteY14" fmla="*/ 1276350 h 1971675"/>
                      <a:gd name="connsiteX15" fmla="*/ 4324350 w 4533900"/>
                      <a:gd name="connsiteY15" fmla="*/ 1266825 h 1971675"/>
                      <a:gd name="connsiteX16" fmla="*/ 4467225 w 4533900"/>
                      <a:gd name="connsiteY16" fmla="*/ 552450 h 1971675"/>
                      <a:gd name="connsiteX17" fmla="*/ 4305300 w 4533900"/>
                      <a:gd name="connsiteY17" fmla="*/ 476250 h 1971675"/>
                      <a:gd name="connsiteX18" fmla="*/ 4505325 w 4533900"/>
                      <a:gd name="connsiteY18" fmla="*/ 400050 h 1971675"/>
                      <a:gd name="connsiteX19" fmla="*/ 4533900 w 4533900"/>
                      <a:gd name="connsiteY19" fmla="*/ 142875 h 1971675"/>
                      <a:gd name="connsiteX20" fmla="*/ 4324350 w 4533900"/>
                      <a:gd name="connsiteY20" fmla="*/ 123825 h 1971675"/>
                      <a:gd name="connsiteX21" fmla="*/ 4238625 w 4533900"/>
                      <a:gd name="connsiteY21" fmla="*/ 9525 h 1971675"/>
                      <a:gd name="connsiteX22" fmla="*/ 3076575 w 4533900"/>
                      <a:gd name="connsiteY22" fmla="*/ 0 h 1971675"/>
                      <a:gd name="connsiteX23" fmla="*/ 3209925 w 4533900"/>
                      <a:gd name="connsiteY23" fmla="*/ 133350 h 1971675"/>
                      <a:gd name="connsiteX24" fmla="*/ 2886075 w 4533900"/>
                      <a:gd name="connsiteY24" fmla="*/ 133350 h 1971675"/>
                      <a:gd name="connsiteX25" fmla="*/ 2933700 w 4533900"/>
                      <a:gd name="connsiteY25" fmla="*/ 590550 h 1971675"/>
                      <a:gd name="connsiteX26" fmla="*/ 1800225 w 4533900"/>
                      <a:gd name="connsiteY26" fmla="*/ 600075 h 1971675"/>
                      <a:gd name="connsiteX27" fmla="*/ 1819275 w 4533900"/>
                      <a:gd name="connsiteY27" fmla="*/ 323850 h 1971675"/>
                      <a:gd name="connsiteX28" fmla="*/ 1695450 w 4533900"/>
                      <a:gd name="connsiteY28" fmla="*/ 295275 h 1971675"/>
                      <a:gd name="connsiteX29" fmla="*/ 1676400 w 4533900"/>
                      <a:gd name="connsiteY29" fmla="*/ 161925 h 1971675"/>
                      <a:gd name="connsiteX30" fmla="*/ 438150 w 4533900"/>
                      <a:gd name="connsiteY30" fmla="*/ 142875 h 1971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4533900" h="1971675">
                        <a:moveTo>
                          <a:pt x="438150" y="142875"/>
                        </a:moveTo>
                        <a:lnTo>
                          <a:pt x="504825" y="323850"/>
                        </a:lnTo>
                        <a:lnTo>
                          <a:pt x="285750" y="304800"/>
                        </a:lnTo>
                        <a:lnTo>
                          <a:pt x="171450" y="962025"/>
                        </a:lnTo>
                        <a:lnTo>
                          <a:pt x="161925" y="1209675"/>
                        </a:lnTo>
                        <a:lnTo>
                          <a:pt x="342900" y="1228725"/>
                        </a:lnTo>
                        <a:lnTo>
                          <a:pt x="123825" y="1552575"/>
                        </a:lnTo>
                        <a:lnTo>
                          <a:pt x="0" y="1924050"/>
                        </a:lnTo>
                        <a:lnTo>
                          <a:pt x="1581150" y="1971675"/>
                        </a:lnTo>
                        <a:lnTo>
                          <a:pt x="1943100" y="1933575"/>
                        </a:lnTo>
                        <a:lnTo>
                          <a:pt x="2914650" y="1952625"/>
                        </a:lnTo>
                        <a:lnTo>
                          <a:pt x="3067050" y="1933575"/>
                        </a:lnTo>
                        <a:lnTo>
                          <a:pt x="3171825" y="1371600"/>
                        </a:lnTo>
                        <a:lnTo>
                          <a:pt x="3810000" y="1371600"/>
                        </a:lnTo>
                        <a:lnTo>
                          <a:pt x="3857625" y="1276350"/>
                        </a:lnTo>
                        <a:lnTo>
                          <a:pt x="4324350" y="1266825"/>
                        </a:lnTo>
                        <a:lnTo>
                          <a:pt x="4467225" y="552450"/>
                        </a:lnTo>
                        <a:lnTo>
                          <a:pt x="4305300" y="476250"/>
                        </a:lnTo>
                        <a:lnTo>
                          <a:pt x="4505325" y="400050"/>
                        </a:lnTo>
                        <a:lnTo>
                          <a:pt x="4533900" y="142875"/>
                        </a:lnTo>
                        <a:lnTo>
                          <a:pt x="4324350" y="123825"/>
                        </a:lnTo>
                        <a:lnTo>
                          <a:pt x="4238625" y="9525"/>
                        </a:lnTo>
                        <a:lnTo>
                          <a:pt x="3076575" y="0"/>
                        </a:lnTo>
                        <a:lnTo>
                          <a:pt x="3209925" y="133350"/>
                        </a:lnTo>
                        <a:lnTo>
                          <a:pt x="2886075" y="133350"/>
                        </a:lnTo>
                        <a:lnTo>
                          <a:pt x="2933700" y="590550"/>
                        </a:lnTo>
                        <a:lnTo>
                          <a:pt x="1800225" y="600075"/>
                        </a:lnTo>
                        <a:lnTo>
                          <a:pt x="1819275" y="323850"/>
                        </a:lnTo>
                        <a:lnTo>
                          <a:pt x="1695450" y="295275"/>
                        </a:lnTo>
                        <a:lnTo>
                          <a:pt x="1676400" y="161925"/>
                        </a:lnTo>
                        <a:lnTo>
                          <a:pt x="438150" y="142875"/>
                        </a:ln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Normal" panose="020B0400000000000000" pitchFamily="34" charset="-128"/>
              <a:ea typeface="Source Han Sans CN Normal" panose="020B0400000000000000" pitchFamily="34" charset="-128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AA522C1B-4407-43D8-8555-84F00B08FB75}"/>
              </a:ext>
            </a:extLst>
          </p:cNvPr>
          <p:cNvSpPr/>
          <p:nvPr/>
        </p:nvSpPr>
        <p:spPr>
          <a:xfrm rot="10800000">
            <a:off x="4604836" y="4150601"/>
            <a:ext cx="2982325" cy="330771"/>
          </a:xfrm>
          <a:custGeom>
            <a:avLst/>
            <a:gdLst>
              <a:gd name="connsiteX0" fmla="*/ 5879412 w 5879412"/>
              <a:gd name="connsiteY0" fmla="*/ 534264 h 534264"/>
              <a:gd name="connsiteX1" fmla="*/ 4804014 w 5879412"/>
              <a:gd name="connsiteY1" fmla="*/ 534264 h 534264"/>
              <a:gd name="connsiteX2" fmla="*/ 4015104 w 5879412"/>
              <a:gd name="connsiteY2" fmla="*/ 534264 h 534264"/>
              <a:gd name="connsiteX3" fmla="*/ 3764862 w 5879412"/>
              <a:gd name="connsiteY3" fmla="*/ 534264 h 534264"/>
              <a:gd name="connsiteX4" fmla="*/ 2939706 w 5879412"/>
              <a:gd name="connsiteY4" fmla="*/ 534264 h 534264"/>
              <a:gd name="connsiteX5" fmla="*/ 2689464 w 5879412"/>
              <a:gd name="connsiteY5" fmla="*/ 534264 h 534264"/>
              <a:gd name="connsiteX6" fmla="*/ 1900554 w 5879412"/>
              <a:gd name="connsiteY6" fmla="*/ 534264 h 534264"/>
              <a:gd name="connsiteX7" fmla="*/ 1864308 w 5879412"/>
              <a:gd name="connsiteY7" fmla="*/ 534264 h 534264"/>
              <a:gd name="connsiteX8" fmla="*/ 1075398 w 5879412"/>
              <a:gd name="connsiteY8" fmla="*/ 534264 h 534264"/>
              <a:gd name="connsiteX9" fmla="*/ 825156 w 5879412"/>
              <a:gd name="connsiteY9" fmla="*/ 534264 h 534264"/>
              <a:gd name="connsiteX10" fmla="*/ 0 w 5879412"/>
              <a:gd name="connsiteY10" fmla="*/ 534264 h 534264"/>
              <a:gd name="connsiteX11" fmla="*/ 191562 w 5879412"/>
              <a:gd name="connsiteY11" fmla="*/ 267132 h 534264"/>
              <a:gd name="connsiteX12" fmla="*/ 0 w 5879412"/>
              <a:gd name="connsiteY12" fmla="*/ 0 h 534264"/>
              <a:gd name="connsiteX13" fmla="*/ 825156 w 5879412"/>
              <a:gd name="connsiteY13" fmla="*/ 0 h 534264"/>
              <a:gd name="connsiteX14" fmla="*/ 1075398 w 5879412"/>
              <a:gd name="connsiteY14" fmla="*/ 0 h 534264"/>
              <a:gd name="connsiteX15" fmla="*/ 1864308 w 5879412"/>
              <a:gd name="connsiteY15" fmla="*/ 0 h 534264"/>
              <a:gd name="connsiteX16" fmla="*/ 1900554 w 5879412"/>
              <a:gd name="connsiteY16" fmla="*/ 0 h 534264"/>
              <a:gd name="connsiteX17" fmla="*/ 2689464 w 5879412"/>
              <a:gd name="connsiteY17" fmla="*/ 0 h 534264"/>
              <a:gd name="connsiteX18" fmla="*/ 2939706 w 5879412"/>
              <a:gd name="connsiteY18" fmla="*/ 0 h 534264"/>
              <a:gd name="connsiteX19" fmla="*/ 3764862 w 5879412"/>
              <a:gd name="connsiteY19" fmla="*/ 0 h 534264"/>
              <a:gd name="connsiteX20" fmla="*/ 4015104 w 5879412"/>
              <a:gd name="connsiteY20" fmla="*/ 0 h 534264"/>
              <a:gd name="connsiteX21" fmla="*/ 4804014 w 5879412"/>
              <a:gd name="connsiteY21" fmla="*/ 0 h 534264"/>
              <a:gd name="connsiteX22" fmla="*/ 5879412 w 5879412"/>
              <a:gd name="connsiteY22" fmla="*/ 0 h 534264"/>
              <a:gd name="connsiteX23" fmla="*/ 5687850 w 5879412"/>
              <a:gd name="connsiteY23" fmla="*/ 267132 h 53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79412" h="534264">
                <a:moveTo>
                  <a:pt x="5879412" y="534264"/>
                </a:moveTo>
                <a:lnTo>
                  <a:pt x="4804014" y="534264"/>
                </a:lnTo>
                <a:lnTo>
                  <a:pt x="4015104" y="534264"/>
                </a:lnTo>
                <a:lnTo>
                  <a:pt x="3764862" y="534264"/>
                </a:lnTo>
                <a:lnTo>
                  <a:pt x="2939706" y="534264"/>
                </a:lnTo>
                <a:lnTo>
                  <a:pt x="2689464" y="534264"/>
                </a:lnTo>
                <a:lnTo>
                  <a:pt x="1900554" y="534264"/>
                </a:lnTo>
                <a:lnTo>
                  <a:pt x="1864308" y="534264"/>
                </a:lnTo>
                <a:lnTo>
                  <a:pt x="1075398" y="534264"/>
                </a:lnTo>
                <a:lnTo>
                  <a:pt x="825156" y="534264"/>
                </a:lnTo>
                <a:lnTo>
                  <a:pt x="0" y="534264"/>
                </a:lnTo>
                <a:lnTo>
                  <a:pt x="191562" y="267132"/>
                </a:lnTo>
                <a:lnTo>
                  <a:pt x="0" y="0"/>
                </a:lnTo>
                <a:lnTo>
                  <a:pt x="825156" y="0"/>
                </a:lnTo>
                <a:lnTo>
                  <a:pt x="1075398" y="0"/>
                </a:lnTo>
                <a:lnTo>
                  <a:pt x="1864308" y="0"/>
                </a:lnTo>
                <a:lnTo>
                  <a:pt x="1900554" y="0"/>
                </a:lnTo>
                <a:lnTo>
                  <a:pt x="2689464" y="0"/>
                </a:lnTo>
                <a:lnTo>
                  <a:pt x="2939706" y="0"/>
                </a:lnTo>
                <a:lnTo>
                  <a:pt x="3764862" y="0"/>
                </a:lnTo>
                <a:lnTo>
                  <a:pt x="4015104" y="0"/>
                </a:lnTo>
                <a:lnTo>
                  <a:pt x="4804014" y="0"/>
                </a:lnTo>
                <a:lnTo>
                  <a:pt x="5879412" y="0"/>
                </a:lnTo>
                <a:lnTo>
                  <a:pt x="5687850" y="26713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33000">
                <a:schemeClr val="accent1">
                  <a:lumMod val="45000"/>
                  <a:lumOff val="55000"/>
                </a:schemeClr>
              </a:gs>
              <a:gs pos="60000">
                <a:schemeClr val="accent2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图形 367">
            <a:extLst>
              <a:ext uri="{FF2B5EF4-FFF2-40B4-BE49-F238E27FC236}">
                <a16:creationId xmlns:a16="http://schemas.microsoft.com/office/drawing/2014/main" id="{0E8F2277-D5FD-48A2-A5A8-91D9C18B8C9B}"/>
              </a:ext>
            </a:extLst>
          </p:cNvPr>
          <p:cNvSpPr/>
          <p:nvPr/>
        </p:nvSpPr>
        <p:spPr>
          <a:xfrm>
            <a:off x="164582" y="3905250"/>
            <a:ext cx="12027418" cy="2952750"/>
          </a:xfrm>
          <a:custGeom>
            <a:avLst/>
            <a:gdLst>
              <a:gd name="connsiteX0" fmla="*/ 10579619 w 12027418"/>
              <a:gd name="connsiteY0" fmla="*/ 2952750 h 2952750"/>
              <a:gd name="connsiteX1" fmla="*/ 10439919 w 12027418"/>
              <a:gd name="connsiteY1" fmla="*/ 2946400 h 2952750"/>
              <a:gd name="connsiteX2" fmla="*/ 10579619 w 12027418"/>
              <a:gd name="connsiteY2" fmla="*/ 2952750 h 2952750"/>
              <a:gd name="connsiteX3" fmla="*/ 4636018 w 12027418"/>
              <a:gd name="connsiteY3" fmla="*/ 2952750 h 2952750"/>
              <a:gd name="connsiteX4" fmla="*/ 4655068 w 12027418"/>
              <a:gd name="connsiteY4" fmla="*/ 2952750 h 2952750"/>
              <a:gd name="connsiteX5" fmla="*/ 4636018 w 12027418"/>
              <a:gd name="connsiteY5" fmla="*/ 2952750 h 2952750"/>
              <a:gd name="connsiteX6" fmla="*/ 11081269 w 12027418"/>
              <a:gd name="connsiteY6" fmla="*/ 2952750 h 2952750"/>
              <a:gd name="connsiteX7" fmla="*/ 11062219 w 12027418"/>
              <a:gd name="connsiteY7" fmla="*/ 2952750 h 2952750"/>
              <a:gd name="connsiteX8" fmla="*/ 11106669 w 12027418"/>
              <a:gd name="connsiteY8" fmla="*/ 2921000 h 2952750"/>
              <a:gd name="connsiteX9" fmla="*/ 11081269 w 12027418"/>
              <a:gd name="connsiteY9" fmla="*/ 2952750 h 2952750"/>
              <a:gd name="connsiteX10" fmla="*/ 4489968 w 12027418"/>
              <a:gd name="connsiteY10" fmla="*/ 2946400 h 2952750"/>
              <a:gd name="connsiteX11" fmla="*/ 4528068 w 12027418"/>
              <a:gd name="connsiteY11" fmla="*/ 2927350 h 2952750"/>
              <a:gd name="connsiteX12" fmla="*/ 4489968 w 12027418"/>
              <a:gd name="connsiteY12" fmla="*/ 2946400 h 2952750"/>
              <a:gd name="connsiteX13" fmla="*/ 3124719 w 12027418"/>
              <a:gd name="connsiteY13" fmla="*/ 2921000 h 2952750"/>
              <a:gd name="connsiteX14" fmla="*/ 3118369 w 12027418"/>
              <a:gd name="connsiteY14" fmla="*/ 2921000 h 2952750"/>
              <a:gd name="connsiteX15" fmla="*/ 3124719 w 12027418"/>
              <a:gd name="connsiteY15" fmla="*/ 2921000 h 2952750"/>
              <a:gd name="connsiteX16" fmla="*/ 9855719 w 12027418"/>
              <a:gd name="connsiteY16" fmla="*/ 2927350 h 2952750"/>
              <a:gd name="connsiteX17" fmla="*/ 9881119 w 12027418"/>
              <a:gd name="connsiteY17" fmla="*/ 2914650 h 2952750"/>
              <a:gd name="connsiteX18" fmla="*/ 9855719 w 12027418"/>
              <a:gd name="connsiteY18" fmla="*/ 2927350 h 2952750"/>
              <a:gd name="connsiteX19" fmla="*/ 3512068 w 12027418"/>
              <a:gd name="connsiteY19" fmla="*/ 2927350 h 2952750"/>
              <a:gd name="connsiteX20" fmla="*/ 3518418 w 12027418"/>
              <a:gd name="connsiteY20" fmla="*/ 2908300 h 2952750"/>
              <a:gd name="connsiteX21" fmla="*/ 3512068 w 12027418"/>
              <a:gd name="connsiteY21" fmla="*/ 2927350 h 2952750"/>
              <a:gd name="connsiteX22" fmla="*/ 3194569 w 12027418"/>
              <a:gd name="connsiteY22" fmla="*/ 2940050 h 2952750"/>
              <a:gd name="connsiteX23" fmla="*/ 3200919 w 12027418"/>
              <a:gd name="connsiteY23" fmla="*/ 2908300 h 2952750"/>
              <a:gd name="connsiteX24" fmla="*/ 3194569 w 12027418"/>
              <a:gd name="connsiteY24" fmla="*/ 2940050 h 2952750"/>
              <a:gd name="connsiteX25" fmla="*/ 5906018 w 12027418"/>
              <a:gd name="connsiteY25" fmla="*/ 2901950 h 2952750"/>
              <a:gd name="connsiteX26" fmla="*/ 5906018 w 12027418"/>
              <a:gd name="connsiteY26" fmla="*/ 2882900 h 2952750"/>
              <a:gd name="connsiteX27" fmla="*/ 5906018 w 12027418"/>
              <a:gd name="connsiteY27" fmla="*/ 2901950 h 2952750"/>
              <a:gd name="connsiteX28" fmla="*/ 8553969 w 12027418"/>
              <a:gd name="connsiteY28" fmla="*/ 2901950 h 2952750"/>
              <a:gd name="connsiteX29" fmla="*/ 8439669 w 12027418"/>
              <a:gd name="connsiteY29" fmla="*/ 2940050 h 2952750"/>
              <a:gd name="connsiteX30" fmla="*/ 8484119 w 12027418"/>
              <a:gd name="connsiteY30" fmla="*/ 2876550 h 2952750"/>
              <a:gd name="connsiteX31" fmla="*/ 8553969 w 12027418"/>
              <a:gd name="connsiteY31" fmla="*/ 2901950 h 2952750"/>
              <a:gd name="connsiteX32" fmla="*/ 3569218 w 12027418"/>
              <a:gd name="connsiteY32" fmla="*/ 2876550 h 2952750"/>
              <a:gd name="connsiteX33" fmla="*/ 3550168 w 12027418"/>
              <a:gd name="connsiteY33" fmla="*/ 2914650 h 2952750"/>
              <a:gd name="connsiteX34" fmla="*/ 3550168 w 12027418"/>
              <a:gd name="connsiteY34" fmla="*/ 2876550 h 2952750"/>
              <a:gd name="connsiteX35" fmla="*/ 3569218 w 12027418"/>
              <a:gd name="connsiteY35" fmla="*/ 2876550 h 2952750"/>
              <a:gd name="connsiteX36" fmla="*/ 10249419 w 12027418"/>
              <a:gd name="connsiteY36" fmla="*/ 2870200 h 2952750"/>
              <a:gd name="connsiteX37" fmla="*/ 10249419 w 12027418"/>
              <a:gd name="connsiteY37" fmla="*/ 2952750 h 2952750"/>
              <a:gd name="connsiteX38" fmla="*/ 10236719 w 12027418"/>
              <a:gd name="connsiteY38" fmla="*/ 2946400 h 2952750"/>
              <a:gd name="connsiteX39" fmla="*/ 10224019 w 12027418"/>
              <a:gd name="connsiteY39" fmla="*/ 2921000 h 2952750"/>
              <a:gd name="connsiteX40" fmla="*/ 10173219 w 12027418"/>
              <a:gd name="connsiteY40" fmla="*/ 2914650 h 2952750"/>
              <a:gd name="connsiteX41" fmla="*/ 10109719 w 12027418"/>
              <a:gd name="connsiteY41" fmla="*/ 2952750 h 2952750"/>
              <a:gd name="connsiteX42" fmla="*/ 10071619 w 12027418"/>
              <a:gd name="connsiteY42" fmla="*/ 2952750 h 2952750"/>
              <a:gd name="connsiteX43" fmla="*/ 10230369 w 12027418"/>
              <a:gd name="connsiteY43" fmla="*/ 2870200 h 2952750"/>
              <a:gd name="connsiteX44" fmla="*/ 10249419 w 12027418"/>
              <a:gd name="connsiteY44" fmla="*/ 2870200 h 2952750"/>
              <a:gd name="connsiteX45" fmla="*/ 11436869 w 12027418"/>
              <a:gd name="connsiteY45" fmla="*/ 2857500 h 2952750"/>
              <a:gd name="connsiteX46" fmla="*/ 11424169 w 12027418"/>
              <a:gd name="connsiteY46" fmla="*/ 2870200 h 2952750"/>
              <a:gd name="connsiteX47" fmla="*/ 11417819 w 12027418"/>
              <a:gd name="connsiteY47" fmla="*/ 2857500 h 2952750"/>
              <a:gd name="connsiteX48" fmla="*/ 11436869 w 12027418"/>
              <a:gd name="connsiteY48" fmla="*/ 2857500 h 2952750"/>
              <a:gd name="connsiteX49" fmla="*/ 10338319 w 12027418"/>
              <a:gd name="connsiteY49" fmla="*/ 2851150 h 2952750"/>
              <a:gd name="connsiteX50" fmla="*/ 10370069 w 12027418"/>
              <a:gd name="connsiteY50" fmla="*/ 2863850 h 2952750"/>
              <a:gd name="connsiteX51" fmla="*/ 10306569 w 12027418"/>
              <a:gd name="connsiteY51" fmla="*/ 2889250 h 2952750"/>
              <a:gd name="connsiteX52" fmla="*/ 10287519 w 12027418"/>
              <a:gd name="connsiteY52" fmla="*/ 2851150 h 2952750"/>
              <a:gd name="connsiteX53" fmla="*/ 10338319 w 12027418"/>
              <a:gd name="connsiteY53" fmla="*/ 2851150 h 2952750"/>
              <a:gd name="connsiteX54" fmla="*/ 3632718 w 12027418"/>
              <a:gd name="connsiteY54" fmla="*/ 2863850 h 2952750"/>
              <a:gd name="connsiteX55" fmla="*/ 3626368 w 12027418"/>
              <a:gd name="connsiteY55" fmla="*/ 2876550 h 2952750"/>
              <a:gd name="connsiteX56" fmla="*/ 3588268 w 12027418"/>
              <a:gd name="connsiteY56" fmla="*/ 2851150 h 2952750"/>
              <a:gd name="connsiteX57" fmla="*/ 3632718 w 12027418"/>
              <a:gd name="connsiteY57" fmla="*/ 2863850 h 2952750"/>
              <a:gd name="connsiteX58" fmla="*/ 8534919 w 12027418"/>
              <a:gd name="connsiteY58" fmla="*/ 2851150 h 2952750"/>
              <a:gd name="connsiteX59" fmla="*/ 8484119 w 12027418"/>
              <a:gd name="connsiteY59" fmla="*/ 2851150 h 2952750"/>
              <a:gd name="connsiteX60" fmla="*/ 8490469 w 12027418"/>
              <a:gd name="connsiteY60" fmla="*/ 2832100 h 2952750"/>
              <a:gd name="connsiteX61" fmla="*/ 8534919 w 12027418"/>
              <a:gd name="connsiteY61" fmla="*/ 2851150 h 2952750"/>
              <a:gd name="connsiteX62" fmla="*/ 11322569 w 12027418"/>
              <a:gd name="connsiteY62" fmla="*/ 2876550 h 2952750"/>
              <a:gd name="connsiteX63" fmla="*/ 11309869 w 12027418"/>
              <a:gd name="connsiteY63" fmla="*/ 2870200 h 2952750"/>
              <a:gd name="connsiteX64" fmla="*/ 11316219 w 12027418"/>
              <a:gd name="connsiteY64" fmla="*/ 2819400 h 2952750"/>
              <a:gd name="connsiteX65" fmla="*/ 11322569 w 12027418"/>
              <a:gd name="connsiteY65" fmla="*/ 2876550 h 2952750"/>
              <a:gd name="connsiteX66" fmla="*/ 9144519 w 12027418"/>
              <a:gd name="connsiteY66" fmla="*/ 2889250 h 2952750"/>
              <a:gd name="connsiteX67" fmla="*/ 9131819 w 12027418"/>
              <a:gd name="connsiteY67" fmla="*/ 2825750 h 2952750"/>
              <a:gd name="connsiteX68" fmla="*/ 9138169 w 12027418"/>
              <a:gd name="connsiteY68" fmla="*/ 2813050 h 2952750"/>
              <a:gd name="connsiteX69" fmla="*/ 9144519 w 12027418"/>
              <a:gd name="connsiteY69" fmla="*/ 2889250 h 2952750"/>
              <a:gd name="connsiteX70" fmla="*/ 9652519 w 12027418"/>
              <a:gd name="connsiteY70" fmla="*/ 2781300 h 2952750"/>
              <a:gd name="connsiteX71" fmla="*/ 9658869 w 12027418"/>
              <a:gd name="connsiteY71" fmla="*/ 2800350 h 2952750"/>
              <a:gd name="connsiteX72" fmla="*/ 9646169 w 12027418"/>
              <a:gd name="connsiteY72" fmla="*/ 2825750 h 2952750"/>
              <a:gd name="connsiteX73" fmla="*/ 9620769 w 12027418"/>
              <a:gd name="connsiteY73" fmla="*/ 2806700 h 2952750"/>
              <a:gd name="connsiteX74" fmla="*/ 9627119 w 12027418"/>
              <a:gd name="connsiteY74" fmla="*/ 2781300 h 2952750"/>
              <a:gd name="connsiteX75" fmla="*/ 9652519 w 12027418"/>
              <a:gd name="connsiteY75" fmla="*/ 2781300 h 2952750"/>
              <a:gd name="connsiteX76" fmla="*/ 3004069 w 12027418"/>
              <a:gd name="connsiteY76" fmla="*/ 2794000 h 2952750"/>
              <a:gd name="connsiteX77" fmla="*/ 3010419 w 12027418"/>
              <a:gd name="connsiteY77" fmla="*/ 2781300 h 2952750"/>
              <a:gd name="connsiteX78" fmla="*/ 3004069 w 12027418"/>
              <a:gd name="connsiteY78" fmla="*/ 2794000 h 2952750"/>
              <a:gd name="connsiteX79" fmla="*/ 1314968 w 12027418"/>
              <a:gd name="connsiteY79" fmla="*/ 2774950 h 2952750"/>
              <a:gd name="connsiteX80" fmla="*/ 1321318 w 12027418"/>
              <a:gd name="connsiteY80" fmla="*/ 2794000 h 2952750"/>
              <a:gd name="connsiteX81" fmla="*/ 1295918 w 12027418"/>
              <a:gd name="connsiteY81" fmla="*/ 2851150 h 2952750"/>
              <a:gd name="connsiteX82" fmla="*/ 1276868 w 12027418"/>
              <a:gd name="connsiteY82" fmla="*/ 2819400 h 2952750"/>
              <a:gd name="connsiteX83" fmla="*/ 1289568 w 12027418"/>
              <a:gd name="connsiteY83" fmla="*/ 2774950 h 2952750"/>
              <a:gd name="connsiteX84" fmla="*/ 1314968 w 12027418"/>
              <a:gd name="connsiteY84" fmla="*/ 2774950 h 2952750"/>
              <a:gd name="connsiteX85" fmla="*/ 7112519 w 12027418"/>
              <a:gd name="connsiteY85" fmla="*/ 2787650 h 2952750"/>
              <a:gd name="connsiteX86" fmla="*/ 7093469 w 12027418"/>
              <a:gd name="connsiteY86" fmla="*/ 2787650 h 2952750"/>
              <a:gd name="connsiteX87" fmla="*/ 7093469 w 12027418"/>
              <a:gd name="connsiteY87" fmla="*/ 2768600 h 2952750"/>
              <a:gd name="connsiteX88" fmla="*/ 7112519 w 12027418"/>
              <a:gd name="connsiteY88" fmla="*/ 2787650 h 2952750"/>
              <a:gd name="connsiteX89" fmla="*/ 7074419 w 12027418"/>
              <a:gd name="connsiteY89" fmla="*/ 2800350 h 2952750"/>
              <a:gd name="connsiteX90" fmla="*/ 7049019 w 12027418"/>
              <a:gd name="connsiteY90" fmla="*/ 2800350 h 2952750"/>
              <a:gd name="connsiteX91" fmla="*/ 7049019 w 12027418"/>
              <a:gd name="connsiteY91" fmla="*/ 2762250 h 2952750"/>
              <a:gd name="connsiteX92" fmla="*/ 7074419 w 12027418"/>
              <a:gd name="connsiteY92" fmla="*/ 2800350 h 2952750"/>
              <a:gd name="connsiteX93" fmla="*/ 9957319 w 12027418"/>
              <a:gd name="connsiteY93" fmla="*/ 2844800 h 2952750"/>
              <a:gd name="connsiteX94" fmla="*/ 9989069 w 12027418"/>
              <a:gd name="connsiteY94" fmla="*/ 2806700 h 2952750"/>
              <a:gd name="connsiteX95" fmla="*/ 9982719 w 12027418"/>
              <a:gd name="connsiteY95" fmla="*/ 2952750 h 2952750"/>
              <a:gd name="connsiteX96" fmla="*/ 9906519 w 12027418"/>
              <a:gd name="connsiteY96" fmla="*/ 2743200 h 2952750"/>
              <a:gd name="connsiteX97" fmla="*/ 9957319 w 12027418"/>
              <a:gd name="connsiteY97" fmla="*/ 2844800 h 2952750"/>
              <a:gd name="connsiteX98" fmla="*/ 7252219 w 12027418"/>
              <a:gd name="connsiteY98" fmla="*/ 2952750 h 2952750"/>
              <a:gd name="connsiteX99" fmla="*/ 7182369 w 12027418"/>
              <a:gd name="connsiteY99" fmla="*/ 2952750 h 2952750"/>
              <a:gd name="connsiteX100" fmla="*/ 7220469 w 12027418"/>
              <a:gd name="connsiteY100" fmla="*/ 2813050 h 2952750"/>
              <a:gd name="connsiteX101" fmla="*/ 7252219 w 12027418"/>
              <a:gd name="connsiteY101" fmla="*/ 2736850 h 2952750"/>
              <a:gd name="connsiteX102" fmla="*/ 7252219 w 12027418"/>
              <a:gd name="connsiteY102" fmla="*/ 2952750 h 2952750"/>
              <a:gd name="connsiteX103" fmla="*/ 9849369 w 12027418"/>
              <a:gd name="connsiteY103" fmla="*/ 2749550 h 2952750"/>
              <a:gd name="connsiteX104" fmla="*/ 9830319 w 12027418"/>
              <a:gd name="connsiteY104" fmla="*/ 2749550 h 2952750"/>
              <a:gd name="connsiteX105" fmla="*/ 9830319 w 12027418"/>
              <a:gd name="connsiteY105" fmla="*/ 2724150 h 2952750"/>
              <a:gd name="connsiteX106" fmla="*/ 9855719 w 12027418"/>
              <a:gd name="connsiteY106" fmla="*/ 2736850 h 2952750"/>
              <a:gd name="connsiteX107" fmla="*/ 9849369 w 12027418"/>
              <a:gd name="connsiteY107" fmla="*/ 2749550 h 2952750"/>
              <a:gd name="connsiteX108" fmla="*/ 7125219 w 12027418"/>
              <a:gd name="connsiteY108" fmla="*/ 2794000 h 2952750"/>
              <a:gd name="connsiteX109" fmla="*/ 7068069 w 12027418"/>
              <a:gd name="connsiteY109" fmla="*/ 2838450 h 2952750"/>
              <a:gd name="connsiteX110" fmla="*/ 7029969 w 12027418"/>
              <a:gd name="connsiteY110" fmla="*/ 2755900 h 2952750"/>
              <a:gd name="connsiteX111" fmla="*/ 7074419 w 12027418"/>
              <a:gd name="connsiteY111" fmla="*/ 2724150 h 2952750"/>
              <a:gd name="connsiteX112" fmla="*/ 7125219 w 12027418"/>
              <a:gd name="connsiteY112" fmla="*/ 2794000 h 2952750"/>
              <a:gd name="connsiteX113" fmla="*/ 1111768 w 12027418"/>
              <a:gd name="connsiteY113" fmla="*/ 2743200 h 2952750"/>
              <a:gd name="connsiteX114" fmla="*/ 1111768 w 12027418"/>
              <a:gd name="connsiteY114" fmla="*/ 2724150 h 2952750"/>
              <a:gd name="connsiteX115" fmla="*/ 1111768 w 12027418"/>
              <a:gd name="connsiteY115" fmla="*/ 2743200 h 2952750"/>
              <a:gd name="connsiteX116" fmla="*/ 629168 w 12027418"/>
              <a:gd name="connsiteY116" fmla="*/ 2736850 h 2952750"/>
              <a:gd name="connsiteX117" fmla="*/ 584718 w 12027418"/>
              <a:gd name="connsiteY117" fmla="*/ 2743200 h 2952750"/>
              <a:gd name="connsiteX118" fmla="*/ 622818 w 12027418"/>
              <a:gd name="connsiteY118" fmla="*/ 2724150 h 2952750"/>
              <a:gd name="connsiteX119" fmla="*/ 629168 w 12027418"/>
              <a:gd name="connsiteY119" fmla="*/ 2736850 h 2952750"/>
              <a:gd name="connsiteX120" fmla="*/ 387868 w 12027418"/>
              <a:gd name="connsiteY120" fmla="*/ 2736850 h 2952750"/>
              <a:gd name="connsiteX121" fmla="*/ 406918 w 12027418"/>
              <a:gd name="connsiteY121" fmla="*/ 2863850 h 2952750"/>
              <a:gd name="connsiteX122" fmla="*/ 400568 w 12027418"/>
              <a:gd name="connsiteY122" fmla="*/ 2914650 h 2952750"/>
              <a:gd name="connsiteX123" fmla="*/ 381518 w 12027418"/>
              <a:gd name="connsiteY123" fmla="*/ 2819400 h 2952750"/>
              <a:gd name="connsiteX124" fmla="*/ 381518 w 12027418"/>
              <a:gd name="connsiteY124" fmla="*/ 2724150 h 2952750"/>
              <a:gd name="connsiteX125" fmla="*/ 387868 w 12027418"/>
              <a:gd name="connsiteY125" fmla="*/ 2736850 h 2952750"/>
              <a:gd name="connsiteX126" fmla="*/ 5455168 w 12027418"/>
              <a:gd name="connsiteY126" fmla="*/ 2717800 h 2952750"/>
              <a:gd name="connsiteX127" fmla="*/ 5436118 w 12027418"/>
              <a:gd name="connsiteY127" fmla="*/ 2717800 h 2952750"/>
              <a:gd name="connsiteX128" fmla="*/ 5442468 w 12027418"/>
              <a:gd name="connsiteY128" fmla="*/ 2705100 h 2952750"/>
              <a:gd name="connsiteX129" fmla="*/ 5455168 w 12027418"/>
              <a:gd name="connsiteY129" fmla="*/ 2717800 h 2952750"/>
              <a:gd name="connsiteX130" fmla="*/ 5309118 w 12027418"/>
              <a:gd name="connsiteY130" fmla="*/ 2781300 h 2952750"/>
              <a:gd name="connsiteX131" fmla="*/ 5296418 w 12027418"/>
              <a:gd name="connsiteY131" fmla="*/ 2825750 h 2952750"/>
              <a:gd name="connsiteX132" fmla="*/ 5277368 w 12027418"/>
              <a:gd name="connsiteY132" fmla="*/ 2825750 h 2952750"/>
              <a:gd name="connsiteX133" fmla="*/ 5201168 w 12027418"/>
              <a:gd name="connsiteY133" fmla="*/ 2774950 h 2952750"/>
              <a:gd name="connsiteX134" fmla="*/ 5093218 w 12027418"/>
              <a:gd name="connsiteY134" fmla="*/ 2825750 h 2952750"/>
              <a:gd name="connsiteX135" fmla="*/ 5099568 w 12027418"/>
              <a:gd name="connsiteY135" fmla="*/ 2787650 h 2952750"/>
              <a:gd name="connsiteX136" fmla="*/ 5131318 w 12027418"/>
              <a:gd name="connsiteY136" fmla="*/ 2743200 h 2952750"/>
              <a:gd name="connsiteX137" fmla="*/ 5226568 w 12027418"/>
              <a:gd name="connsiteY137" fmla="*/ 2705100 h 2952750"/>
              <a:gd name="connsiteX138" fmla="*/ 5309118 w 12027418"/>
              <a:gd name="connsiteY138" fmla="*/ 2781300 h 2952750"/>
              <a:gd name="connsiteX139" fmla="*/ 9881119 w 12027418"/>
              <a:gd name="connsiteY139" fmla="*/ 2762250 h 2952750"/>
              <a:gd name="connsiteX140" fmla="*/ 9830319 w 12027418"/>
              <a:gd name="connsiteY140" fmla="*/ 2806700 h 2952750"/>
              <a:gd name="connsiteX141" fmla="*/ 9785869 w 12027418"/>
              <a:gd name="connsiteY141" fmla="*/ 2736850 h 2952750"/>
              <a:gd name="connsiteX142" fmla="*/ 9817619 w 12027418"/>
              <a:gd name="connsiteY142" fmla="*/ 2698750 h 2952750"/>
              <a:gd name="connsiteX143" fmla="*/ 9881119 w 12027418"/>
              <a:gd name="connsiteY143" fmla="*/ 2762250 h 2952750"/>
              <a:gd name="connsiteX144" fmla="*/ 6560069 w 12027418"/>
              <a:gd name="connsiteY144" fmla="*/ 2749550 h 2952750"/>
              <a:gd name="connsiteX145" fmla="*/ 6502919 w 12027418"/>
              <a:gd name="connsiteY145" fmla="*/ 2698750 h 2952750"/>
              <a:gd name="connsiteX146" fmla="*/ 6560069 w 12027418"/>
              <a:gd name="connsiteY146" fmla="*/ 2749550 h 2952750"/>
              <a:gd name="connsiteX147" fmla="*/ 5480568 w 12027418"/>
              <a:gd name="connsiteY147" fmla="*/ 2711450 h 2952750"/>
              <a:gd name="connsiteX148" fmla="*/ 5486918 w 12027418"/>
              <a:gd name="connsiteY148" fmla="*/ 2692400 h 2952750"/>
              <a:gd name="connsiteX149" fmla="*/ 5480568 w 12027418"/>
              <a:gd name="connsiteY149" fmla="*/ 2711450 h 2952750"/>
              <a:gd name="connsiteX150" fmla="*/ 3658118 w 12027418"/>
              <a:gd name="connsiteY150" fmla="*/ 2895600 h 2952750"/>
              <a:gd name="connsiteX151" fmla="*/ 3683518 w 12027418"/>
              <a:gd name="connsiteY151" fmla="*/ 2908300 h 2952750"/>
              <a:gd name="connsiteX152" fmla="*/ 3753368 w 12027418"/>
              <a:gd name="connsiteY152" fmla="*/ 2895600 h 2952750"/>
              <a:gd name="connsiteX153" fmla="*/ 3708918 w 12027418"/>
              <a:gd name="connsiteY153" fmla="*/ 2940050 h 2952750"/>
              <a:gd name="connsiteX154" fmla="*/ 3658118 w 12027418"/>
              <a:gd name="connsiteY154" fmla="*/ 2933700 h 2952750"/>
              <a:gd name="connsiteX155" fmla="*/ 3658118 w 12027418"/>
              <a:gd name="connsiteY155" fmla="*/ 2755900 h 2952750"/>
              <a:gd name="connsiteX156" fmla="*/ 3677168 w 12027418"/>
              <a:gd name="connsiteY156" fmla="*/ 2692400 h 2952750"/>
              <a:gd name="connsiteX157" fmla="*/ 3658118 w 12027418"/>
              <a:gd name="connsiteY157" fmla="*/ 2895600 h 2952750"/>
              <a:gd name="connsiteX158" fmla="*/ 10522469 w 12027418"/>
              <a:gd name="connsiteY158" fmla="*/ 2717800 h 2952750"/>
              <a:gd name="connsiteX159" fmla="*/ 10522469 w 12027418"/>
              <a:gd name="connsiteY159" fmla="*/ 2686050 h 2952750"/>
              <a:gd name="connsiteX160" fmla="*/ 10522469 w 12027418"/>
              <a:gd name="connsiteY160" fmla="*/ 2717800 h 2952750"/>
              <a:gd name="connsiteX161" fmla="*/ 8134869 w 12027418"/>
              <a:gd name="connsiteY161" fmla="*/ 2692400 h 2952750"/>
              <a:gd name="connsiteX162" fmla="*/ 8122169 w 12027418"/>
              <a:gd name="connsiteY162" fmla="*/ 2686050 h 2952750"/>
              <a:gd name="connsiteX163" fmla="*/ 8134869 w 12027418"/>
              <a:gd name="connsiteY163" fmla="*/ 2692400 h 2952750"/>
              <a:gd name="connsiteX164" fmla="*/ 11824219 w 12027418"/>
              <a:gd name="connsiteY164" fmla="*/ 2679700 h 2952750"/>
              <a:gd name="connsiteX165" fmla="*/ 11824219 w 12027418"/>
              <a:gd name="connsiteY165" fmla="*/ 2698750 h 2952750"/>
              <a:gd name="connsiteX166" fmla="*/ 11798819 w 12027418"/>
              <a:gd name="connsiteY166" fmla="*/ 2711450 h 2952750"/>
              <a:gd name="connsiteX167" fmla="*/ 11798819 w 12027418"/>
              <a:gd name="connsiteY167" fmla="*/ 2679700 h 2952750"/>
              <a:gd name="connsiteX168" fmla="*/ 11824219 w 12027418"/>
              <a:gd name="connsiteY168" fmla="*/ 2679700 h 2952750"/>
              <a:gd name="connsiteX169" fmla="*/ 11589269 w 12027418"/>
              <a:gd name="connsiteY169" fmla="*/ 2679700 h 2952750"/>
              <a:gd name="connsiteX170" fmla="*/ 11582919 w 12027418"/>
              <a:gd name="connsiteY170" fmla="*/ 2679700 h 2952750"/>
              <a:gd name="connsiteX171" fmla="*/ 11589269 w 12027418"/>
              <a:gd name="connsiteY171" fmla="*/ 2679700 h 2952750"/>
              <a:gd name="connsiteX172" fmla="*/ 10370069 w 12027418"/>
              <a:gd name="connsiteY172" fmla="*/ 2692400 h 2952750"/>
              <a:gd name="connsiteX173" fmla="*/ 10363719 w 12027418"/>
              <a:gd name="connsiteY173" fmla="*/ 2711450 h 2952750"/>
              <a:gd name="connsiteX174" fmla="*/ 10344669 w 12027418"/>
              <a:gd name="connsiteY174" fmla="*/ 2711450 h 2952750"/>
              <a:gd name="connsiteX175" fmla="*/ 10338319 w 12027418"/>
              <a:gd name="connsiteY175" fmla="*/ 2679700 h 2952750"/>
              <a:gd name="connsiteX176" fmla="*/ 10370069 w 12027418"/>
              <a:gd name="connsiteY176" fmla="*/ 2692400 h 2952750"/>
              <a:gd name="connsiteX177" fmla="*/ 6350518 w 12027418"/>
              <a:gd name="connsiteY177" fmla="*/ 2667000 h 2952750"/>
              <a:gd name="connsiteX178" fmla="*/ 6344168 w 12027418"/>
              <a:gd name="connsiteY178" fmla="*/ 2667000 h 2952750"/>
              <a:gd name="connsiteX179" fmla="*/ 6350518 w 12027418"/>
              <a:gd name="connsiteY179" fmla="*/ 2667000 h 2952750"/>
              <a:gd name="connsiteX180" fmla="*/ 756168 w 12027418"/>
              <a:gd name="connsiteY180" fmla="*/ 2711450 h 2952750"/>
              <a:gd name="connsiteX181" fmla="*/ 737118 w 12027418"/>
              <a:gd name="connsiteY181" fmla="*/ 2705100 h 2952750"/>
              <a:gd name="connsiteX182" fmla="*/ 781568 w 12027418"/>
              <a:gd name="connsiteY182" fmla="*/ 2660650 h 2952750"/>
              <a:gd name="connsiteX183" fmla="*/ 756168 w 12027418"/>
              <a:gd name="connsiteY183" fmla="*/ 2711450 h 2952750"/>
              <a:gd name="connsiteX184" fmla="*/ 4832868 w 12027418"/>
              <a:gd name="connsiteY184" fmla="*/ 2654300 h 2952750"/>
              <a:gd name="connsiteX185" fmla="*/ 4820168 w 12027418"/>
              <a:gd name="connsiteY185" fmla="*/ 2679700 h 2952750"/>
              <a:gd name="connsiteX186" fmla="*/ 4801118 w 12027418"/>
              <a:gd name="connsiteY186" fmla="*/ 2679700 h 2952750"/>
              <a:gd name="connsiteX187" fmla="*/ 4807468 w 12027418"/>
              <a:gd name="connsiteY187" fmla="*/ 2654300 h 2952750"/>
              <a:gd name="connsiteX188" fmla="*/ 4832868 w 12027418"/>
              <a:gd name="connsiteY188" fmla="*/ 2654300 h 2952750"/>
              <a:gd name="connsiteX189" fmla="*/ 1016518 w 12027418"/>
              <a:gd name="connsiteY189" fmla="*/ 2679700 h 2952750"/>
              <a:gd name="connsiteX190" fmla="*/ 991118 w 12027418"/>
              <a:gd name="connsiteY190" fmla="*/ 2679700 h 2952750"/>
              <a:gd name="connsiteX191" fmla="*/ 1010168 w 12027418"/>
              <a:gd name="connsiteY191" fmla="*/ 2654300 h 2952750"/>
              <a:gd name="connsiteX192" fmla="*/ 1016518 w 12027418"/>
              <a:gd name="connsiteY192" fmla="*/ 2679700 h 2952750"/>
              <a:gd name="connsiteX193" fmla="*/ 11773419 w 12027418"/>
              <a:gd name="connsiteY193" fmla="*/ 2667000 h 2952750"/>
              <a:gd name="connsiteX194" fmla="*/ 11716269 w 12027418"/>
              <a:gd name="connsiteY194" fmla="*/ 2673350 h 2952750"/>
              <a:gd name="connsiteX195" fmla="*/ 11716269 w 12027418"/>
              <a:gd name="connsiteY195" fmla="*/ 2647950 h 2952750"/>
              <a:gd name="connsiteX196" fmla="*/ 11773419 w 12027418"/>
              <a:gd name="connsiteY196" fmla="*/ 2667000 h 2952750"/>
              <a:gd name="connsiteX197" fmla="*/ 10274819 w 12027418"/>
              <a:gd name="connsiteY197" fmla="*/ 2686050 h 2952750"/>
              <a:gd name="connsiteX198" fmla="*/ 10243069 w 12027418"/>
              <a:gd name="connsiteY198" fmla="*/ 2686050 h 2952750"/>
              <a:gd name="connsiteX199" fmla="*/ 10249419 w 12027418"/>
              <a:gd name="connsiteY199" fmla="*/ 2647950 h 2952750"/>
              <a:gd name="connsiteX200" fmla="*/ 10274819 w 12027418"/>
              <a:gd name="connsiteY200" fmla="*/ 2686050 h 2952750"/>
              <a:gd name="connsiteX201" fmla="*/ 3562868 w 12027418"/>
              <a:gd name="connsiteY201" fmla="*/ 2673350 h 2952750"/>
              <a:gd name="connsiteX202" fmla="*/ 3543818 w 12027418"/>
              <a:gd name="connsiteY202" fmla="*/ 2686050 h 2952750"/>
              <a:gd name="connsiteX203" fmla="*/ 3531118 w 12027418"/>
              <a:gd name="connsiteY203" fmla="*/ 2673350 h 2952750"/>
              <a:gd name="connsiteX204" fmla="*/ 3562868 w 12027418"/>
              <a:gd name="connsiteY204" fmla="*/ 2635250 h 2952750"/>
              <a:gd name="connsiteX205" fmla="*/ 3562868 w 12027418"/>
              <a:gd name="connsiteY205" fmla="*/ 2673350 h 2952750"/>
              <a:gd name="connsiteX206" fmla="*/ 8338069 w 12027418"/>
              <a:gd name="connsiteY206" fmla="*/ 2647950 h 2952750"/>
              <a:gd name="connsiteX207" fmla="*/ 8287269 w 12027418"/>
              <a:gd name="connsiteY207" fmla="*/ 2654300 h 2952750"/>
              <a:gd name="connsiteX208" fmla="*/ 8274569 w 12027418"/>
              <a:gd name="connsiteY208" fmla="*/ 2673350 h 2952750"/>
              <a:gd name="connsiteX209" fmla="*/ 8319019 w 12027418"/>
              <a:gd name="connsiteY209" fmla="*/ 2698750 h 2952750"/>
              <a:gd name="connsiteX210" fmla="*/ 8236469 w 12027418"/>
              <a:gd name="connsiteY210" fmla="*/ 2724150 h 2952750"/>
              <a:gd name="connsiteX211" fmla="*/ 8166619 w 12027418"/>
              <a:gd name="connsiteY211" fmla="*/ 2717800 h 2952750"/>
              <a:gd name="connsiteX212" fmla="*/ 8166619 w 12027418"/>
              <a:gd name="connsiteY212" fmla="*/ 2698750 h 2952750"/>
              <a:gd name="connsiteX213" fmla="*/ 8287269 w 12027418"/>
              <a:gd name="connsiteY213" fmla="*/ 2628900 h 2952750"/>
              <a:gd name="connsiteX214" fmla="*/ 8338069 w 12027418"/>
              <a:gd name="connsiteY214" fmla="*/ 2647950 h 2952750"/>
              <a:gd name="connsiteX215" fmla="*/ 3759718 w 12027418"/>
              <a:gd name="connsiteY215" fmla="*/ 2851150 h 2952750"/>
              <a:gd name="connsiteX216" fmla="*/ 3759718 w 12027418"/>
              <a:gd name="connsiteY216" fmla="*/ 2628900 h 2952750"/>
              <a:gd name="connsiteX217" fmla="*/ 3759718 w 12027418"/>
              <a:gd name="connsiteY217" fmla="*/ 2851150 h 2952750"/>
              <a:gd name="connsiteX218" fmla="*/ 800618 w 12027418"/>
              <a:gd name="connsiteY218" fmla="*/ 2647950 h 2952750"/>
              <a:gd name="connsiteX219" fmla="*/ 813318 w 12027418"/>
              <a:gd name="connsiteY219" fmla="*/ 2628900 h 2952750"/>
              <a:gd name="connsiteX220" fmla="*/ 800618 w 12027418"/>
              <a:gd name="connsiteY220" fmla="*/ 2647950 h 2952750"/>
              <a:gd name="connsiteX221" fmla="*/ 8731769 w 12027418"/>
              <a:gd name="connsiteY221" fmla="*/ 2635250 h 2952750"/>
              <a:gd name="connsiteX222" fmla="*/ 8719069 w 12027418"/>
              <a:gd name="connsiteY222" fmla="*/ 2622550 h 2952750"/>
              <a:gd name="connsiteX223" fmla="*/ 8731769 w 12027418"/>
              <a:gd name="connsiteY223" fmla="*/ 2635250 h 2952750"/>
              <a:gd name="connsiteX224" fmla="*/ 6096518 w 12027418"/>
              <a:gd name="connsiteY224" fmla="*/ 2622550 h 2952750"/>
              <a:gd name="connsiteX225" fmla="*/ 6185418 w 12027418"/>
              <a:gd name="connsiteY225" fmla="*/ 2717800 h 2952750"/>
              <a:gd name="connsiteX226" fmla="*/ 6077468 w 12027418"/>
              <a:gd name="connsiteY226" fmla="*/ 2819400 h 2952750"/>
              <a:gd name="connsiteX227" fmla="*/ 5963168 w 12027418"/>
              <a:gd name="connsiteY227" fmla="*/ 2781300 h 2952750"/>
              <a:gd name="connsiteX228" fmla="*/ 5950468 w 12027418"/>
              <a:gd name="connsiteY228" fmla="*/ 2730500 h 2952750"/>
              <a:gd name="connsiteX229" fmla="*/ 5956818 w 12027418"/>
              <a:gd name="connsiteY229" fmla="*/ 2698750 h 2952750"/>
              <a:gd name="connsiteX230" fmla="*/ 5988568 w 12027418"/>
              <a:gd name="connsiteY230" fmla="*/ 2711450 h 2952750"/>
              <a:gd name="connsiteX231" fmla="*/ 5994918 w 12027418"/>
              <a:gd name="connsiteY231" fmla="*/ 2692400 h 2952750"/>
              <a:gd name="connsiteX232" fmla="*/ 5969518 w 12027418"/>
              <a:gd name="connsiteY232" fmla="*/ 2673350 h 2952750"/>
              <a:gd name="connsiteX233" fmla="*/ 5969518 w 12027418"/>
              <a:gd name="connsiteY233" fmla="*/ 2647950 h 2952750"/>
              <a:gd name="connsiteX234" fmla="*/ 5994918 w 12027418"/>
              <a:gd name="connsiteY234" fmla="*/ 2622550 h 2952750"/>
              <a:gd name="connsiteX235" fmla="*/ 6045718 w 12027418"/>
              <a:gd name="connsiteY235" fmla="*/ 2622550 h 2952750"/>
              <a:gd name="connsiteX236" fmla="*/ 6096518 w 12027418"/>
              <a:gd name="connsiteY236" fmla="*/ 2622550 h 2952750"/>
              <a:gd name="connsiteX237" fmla="*/ 5442468 w 12027418"/>
              <a:gd name="connsiteY237" fmla="*/ 2679700 h 2952750"/>
              <a:gd name="connsiteX238" fmla="*/ 5442468 w 12027418"/>
              <a:gd name="connsiteY238" fmla="*/ 2647950 h 2952750"/>
              <a:gd name="connsiteX239" fmla="*/ 5442468 w 12027418"/>
              <a:gd name="connsiteY239" fmla="*/ 2641600 h 2952750"/>
              <a:gd name="connsiteX240" fmla="*/ 5461518 w 12027418"/>
              <a:gd name="connsiteY240" fmla="*/ 2628900 h 2952750"/>
              <a:gd name="connsiteX241" fmla="*/ 5442468 w 12027418"/>
              <a:gd name="connsiteY241" fmla="*/ 2679700 h 2952750"/>
              <a:gd name="connsiteX242" fmla="*/ 8782569 w 12027418"/>
              <a:gd name="connsiteY242" fmla="*/ 2635250 h 2952750"/>
              <a:gd name="connsiteX243" fmla="*/ 8776219 w 12027418"/>
              <a:gd name="connsiteY243" fmla="*/ 2616200 h 2952750"/>
              <a:gd name="connsiteX244" fmla="*/ 8782569 w 12027418"/>
              <a:gd name="connsiteY244" fmla="*/ 2635250 h 2952750"/>
              <a:gd name="connsiteX245" fmla="*/ 7512569 w 12027418"/>
              <a:gd name="connsiteY245" fmla="*/ 2647950 h 2952750"/>
              <a:gd name="connsiteX246" fmla="*/ 7474469 w 12027418"/>
              <a:gd name="connsiteY246" fmla="*/ 2641600 h 2952750"/>
              <a:gd name="connsiteX247" fmla="*/ 7537969 w 12027418"/>
              <a:gd name="connsiteY247" fmla="*/ 2622550 h 2952750"/>
              <a:gd name="connsiteX248" fmla="*/ 7512569 w 12027418"/>
              <a:gd name="connsiteY248" fmla="*/ 2647950 h 2952750"/>
              <a:gd name="connsiteX249" fmla="*/ 3670818 w 12027418"/>
              <a:gd name="connsiteY249" fmla="*/ 2667000 h 2952750"/>
              <a:gd name="connsiteX250" fmla="*/ 3689868 w 12027418"/>
              <a:gd name="connsiteY250" fmla="*/ 2609850 h 2952750"/>
              <a:gd name="connsiteX251" fmla="*/ 3670818 w 12027418"/>
              <a:gd name="connsiteY251" fmla="*/ 2667000 h 2952750"/>
              <a:gd name="connsiteX252" fmla="*/ 743468 w 12027418"/>
              <a:gd name="connsiteY252" fmla="*/ 2628900 h 2952750"/>
              <a:gd name="connsiteX253" fmla="*/ 743468 w 12027418"/>
              <a:gd name="connsiteY253" fmla="*/ 2609850 h 2952750"/>
              <a:gd name="connsiteX254" fmla="*/ 762518 w 12027418"/>
              <a:gd name="connsiteY254" fmla="*/ 2622550 h 2952750"/>
              <a:gd name="connsiteX255" fmla="*/ 743468 w 12027418"/>
              <a:gd name="connsiteY255" fmla="*/ 2628900 h 2952750"/>
              <a:gd name="connsiteX256" fmla="*/ 8642869 w 12027418"/>
              <a:gd name="connsiteY256" fmla="*/ 2603500 h 2952750"/>
              <a:gd name="connsiteX257" fmla="*/ 8655569 w 12027418"/>
              <a:gd name="connsiteY257" fmla="*/ 2641600 h 2952750"/>
              <a:gd name="connsiteX258" fmla="*/ 8617469 w 12027418"/>
              <a:gd name="connsiteY258" fmla="*/ 2603500 h 2952750"/>
              <a:gd name="connsiteX259" fmla="*/ 8642869 w 12027418"/>
              <a:gd name="connsiteY259" fmla="*/ 2603500 h 2952750"/>
              <a:gd name="connsiteX260" fmla="*/ 9830319 w 12027418"/>
              <a:gd name="connsiteY260" fmla="*/ 2603500 h 2952750"/>
              <a:gd name="connsiteX261" fmla="*/ 9703319 w 12027418"/>
              <a:gd name="connsiteY261" fmla="*/ 2679700 h 2952750"/>
              <a:gd name="connsiteX262" fmla="*/ 9646169 w 12027418"/>
              <a:gd name="connsiteY262" fmla="*/ 2641600 h 2952750"/>
              <a:gd name="connsiteX263" fmla="*/ 9652519 w 12027418"/>
              <a:gd name="connsiteY263" fmla="*/ 2622550 h 2952750"/>
              <a:gd name="connsiteX264" fmla="*/ 9696969 w 12027418"/>
              <a:gd name="connsiteY264" fmla="*/ 2647950 h 2952750"/>
              <a:gd name="connsiteX265" fmla="*/ 9804919 w 12027418"/>
              <a:gd name="connsiteY265" fmla="*/ 2590800 h 2952750"/>
              <a:gd name="connsiteX266" fmla="*/ 9830319 w 12027418"/>
              <a:gd name="connsiteY266" fmla="*/ 2603500 h 2952750"/>
              <a:gd name="connsiteX267" fmla="*/ 8820669 w 12027418"/>
              <a:gd name="connsiteY267" fmla="*/ 2590800 h 2952750"/>
              <a:gd name="connsiteX268" fmla="*/ 8820669 w 12027418"/>
              <a:gd name="connsiteY268" fmla="*/ 2609850 h 2952750"/>
              <a:gd name="connsiteX269" fmla="*/ 8820669 w 12027418"/>
              <a:gd name="connsiteY269" fmla="*/ 2590800 h 2952750"/>
              <a:gd name="connsiteX270" fmla="*/ 9506469 w 12027418"/>
              <a:gd name="connsiteY270" fmla="*/ 2584450 h 2952750"/>
              <a:gd name="connsiteX271" fmla="*/ 9481069 w 12027418"/>
              <a:gd name="connsiteY271" fmla="*/ 2590800 h 2952750"/>
              <a:gd name="connsiteX272" fmla="*/ 9481069 w 12027418"/>
              <a:gd name="connsiteY272" fmla="*/ 2578100 h 2952750"/>
              <a:gd name="connsiteX273" fmla="*/ 9506469 w 12027418"/>
              <a:gd name="connsiteY273" fmla="*/ 2584450 h 2952750"/>
              <a:gd name="connsiteX274" fmla="*/ 6744219 w 12027418"/>
              <a:gd name="connsiteY274" fmla="*/ 2635250 h 2952750"/>
              <a:gd name="connsiteX275" fmla="*/ 6756919 w 12027418"/>
              <a:gd name="connsiteY275" fmla="*/ 2578100 h 2952750"/>
              <a:gd name="connsiteX276" fmla="*/ 6744219 w 12027418"/>
              <a:gd name="connsiteY276" fmla="*/ 2635250 h 2952750"/>
              <a:gd name="connsiteX277" fmla="*/ 3651768 w 12027418"/>
              <a:gd name="connsiteY277" fmla="*/ 2641600 h 2952750"/>
              <a:gd name="connsiteX278" fmla="*/ 3689868 w 12027418"/>
              <a:gd name="connsiteY278" fmla="*/ 2571750 h 2952750"/>
              <a:gd name="connsiteX279" fmla="*/ 3651768 w 12027418"/>
              <a:gd name="connsiteY279" fmla="*/ 2641600 h 2952750"/>
              <a:gd name="connsiteX280" fmla="*/ 11811519 w 12027418"/>
              <a:gd name="connsiteY280" fmla="*/ 2565400 h 2952750"/>
              <a:gd name="connsiteX281" fmla="*/ 11817869 w 12027418"/>
              <a:gd name="connsiteY281" fmla="*/ 2584450 h 2952750"/>
              <a:gd name="connsiteX282" fmla="*/ 11798819 w 12027418"/>
              <a:gd name="connsiteY282" fmla="*/ 2584450 h 2952750"/>
              <a:gd name="connsiteX283" fmla="*/ 11792469 w 12027418"/>
              <a:gd name="connsiteY283" fmla="*/ 2565400 h 2952750"/>
              <a:gd name="connsiteX284" fmla="*/ 11811519 w 12027418"/>
              <a:gd name="connsiteY284" fmla="*/ 2565400 h 2952750"/>
              <a:gd name="connsiteX285" fmla="*/ 8795269 w 12027418"/>
              <a:gd name="connsiteY285" fmla="*/ 2578100 h 2952750"/>
              <a:gd name="connsiteX286" fmla="*/ 8744469 w 12027418"/>
              <a:gd name="connsiteY286" fmla="*/ 2571750 h 2952750"/>
              <a:gd name="connsiteX287" fmla="*/ 8757169 w 12027418"/>
              <a:gd name="connsiteY287" fmla="*/ 2578100 h 2952750"/>
              <a:gd name="connsiteX288" fmla="*/ 8788919 w 12027418"/>
              <a:gd name="connsiteY288" fmla="*/ 2565400 h 2952750"/>
              <a:gd name="connsiteX289" fmla="*/ 8795269 w 12027418"/>
              <a:gd name="connsiteY289" fmla="*/ 2578100 h 2952750"/>
              <a:gd name="connsiteX290" fmla="*/ 1905518 w 12027418"/>
              <a:gd name="connsiteY290" fmla="*/ 2559050 h 2952750"/>
              <a:gd name="connsiteX291" fmla="*/ 1899168 w 12027418"/>
              <a:gd name="connsiteY291" fmla="*/ 2559050 h 2952750"/>
              <a:gd name="connsiteX292" fmla="*/ 1905518 w 12027418"/>
              <a:gd name="connsiteY292" fmla="*/ 2559050 h 2952750"/>
              <a:gd name="connsiteX293" fmla="*/ 7303019 w 12027418"/>
              <a:gd name="connsiteY293" fmla="*/ 2597150 h 2952750"/>
              <a:gd name="connsiteX294" fmla="*/ 7366519 w 12027418"/>
              <a:gd name="connsiteY294" fmla="*/ 2578100 h 2952750"/>
              <a:gd name="connsiteX295" fmla="*/ 7461769 w 12027418"/>
              <a:gd name="connsiteY295" fmla="*/ 2590800 h 2952750"/>
              <a:gd name="connsiteX296" fmla="*/ 7455419 w 12027418"/>
              <a:gd name="connsiteY296" fmla="*/ 2616200 h 2952750"/>
              <a:gd name="connsiteX297" fmla="*/ 7404619 w 12027418"/>
              <a:gd name="connsiteY297" fmla="*/ 2616200 h 2952750"/>
              <a:gd name="connsiteX298" fmla="*/ 7461769 w 12027418"/>
              <a:gd name="connsiteY298" fmla="*/ 2730500 h 2952750"/>
              <a:gd name="connsiteX299" fmla="*/ 7442719 w 12027418"/>
              <a:gd name="connsiteY299" fmla="*/ 2736850 h 2952750"/>
              <a:gd name="connsiteX300" fmla="*/ 7334769 w 12027418"/>
              <a:gd name="connsiteY300" fmla="*/ 2654300 h 2952750"/>
              <a:gd name="connsiteX301" fmla="*/ 7360169 w 12027418"/>
              <a:gd name="connsiteY301" fmla="*/ 2622550 h 2952750"/>
              <a:gd name="connsiteX302" fmla="*/ 7334769 w 12027418"/>
              <a:gd name="connsiteY302" fmla="*/ 2597150 h 2952750"/>
              <a:gd name="connsiteX303" fmla="*/ 7296669 w 12027418"/>
              <a:gd name="connsiteY303" fmla="*/ 2609850 h 2952750"/>
              <a:gd name="connsiteX304" fmla="*/ 7283969 w 12027418"/>
              <a:gd name="connsiteY304" fmla="*/ 2546350 h 2952750"/>
              <a:gd name="connsiteX305" fmla="*/ 7303019 w 12027418"/>
              <a:gd name="connsiteY305" fmla="*/ 2597150 h 2952750"/>
              <a:gd name="connsiteX306" fmla="*/ 5017018 w 12027418"/>
              <a:gd name="connsiteY306" fmla="*/ 2552700 h 2952750"/>
              <a:gd name="connsiteX307" fmla="*/ 5023368 w 12027418"/>
              <a:gd name="connsiteY307" fmla="*/ 2565400 h 2952750"/>
              <a:gd name="connsiteX308" fmla="*/ 4966218 w 12027418"/>
              <a:gd name="connsiteY308" fmla="*/ 2603500 h 2952750"/>
              <a:gd name="connsiteX309" fmla="*/ 4991618 w 12027418"/>
              <a:gd name="connsiteY309" fmla="*/ 2546350 h 2952750"/>
              <a:gd name="connsiteX310" fmla="*/ 5017018 w 12027418"/>
              <a:gd name="connsiteY310" fmla="*/ 2552700 h 2952750"/>
              <a:gd name="connsiteX311" fmla="*/ 711718 w 12027418"/>
              <a:gd name="connsiteY311" fmla="*/ 2647950 h 2952750"/>
              <a:gd name="connsiteX312" fmla="*/ 622818 w 12027418"/>
              <a:gd name="connsiteY312" fmla="*/ 2698750 h 2952750"/>
              <a:gd name="connsiteX313" fmla="*/ 660918 w 12027418"/>
              <a:gd name="connsiteY313" fmla="*/ 2730500 h 2952750"/>
              <a:gd name="connsiteX314" fmla="*/ 705368 w 12027418"/>
              <a:gd name="connsiteY314" fmla="*/ 2711450 h 2952750"/>
              <a:gd name="connsiteX315" fmla="*/ 711718 w 12027418"/>
              <a:gd name="connsiteY315" fmla="*/ 2724150 h 2952750"/>
              <a:gd name="connsiteX316" fmla="*/ 762518 w 12027418"/>
              <a:gd name="connsiteY316" fmla="*/ 2908300 h 2952750"/>
              <a:gd name="connsiteX317" fmla="*/ 641868 w 12027418"/>
              <a:gd name="connsiteY317" fmla="*/ 2933700 h 2952750"/>
              <a:gd name="connsiteX318" fmla="*/ 521218 w 12027418"/>
              <a:gd name="connsiteY318" fmla="*/ 2876550 h 2952750"/>
              <a:gd name="connsiteX319" fmla="*/ 508518 w 12027418"/>
              <a:gd name="connsiteY319" fmla="*/ 2762250 h 2952750"/>
              <a:gd name="connsiteX320" fmla="*/ 508518 w 12027418"/>
              <a:gd name="connsiteY320" fmla="*/ 2743200 h 2952750"/>
              <a:gd name="connsiteX321" fmla="*/ 559318 w 12027418"/>
              <a:gd name="connsiteY321" fmla="*/ 2654300 h 2952750"/>
              <a:gd name="connsiteX322" fmla="*/ 572018 w 12027418"/>
              <a:gd name="connsiteY322" fmla="*/ 2635250 h 2952750"/>
              <a:gd name="connsiteX323" fmla="*/ 597418 w 12027418"/>
              <a:gd name="connsiteY323" fmla="*/ 2647950 h 2952750"/>
              <a:gd name="connsiteX324" fmla="*/ 635518 w 12027418"/>
              <a:gd name="connsiteY324" fmla="*/ 2578100 h 2952750"/>
              <a:gd name="connsiteX325" fmla="*/ 622818 w 12027418"/>
              <a:gd name="connsiteY325" fmla="*/ 2565400 h 2952750"/>
              <a:gd name="connsiteX326" fmla="*/ 641868 w 12027418"/>
              <a:gd name="connsiteY326" fmla="*/ 2546350 h 2952750"/>
              <a:gd name="connsiteX327" fmla="*/ 711718 w 12027418"/>
              <a:gd name="connsiteY327" fmla="*/ 2647950 h 2952750"/>
              <a:gd name="connsiteX328" fmla="*/ 11773419 w 12027418"/>
              <a:gd name="connsiteY328" fmla="*/ 2597150 h 2952750"/>
              <a:gd name="connsiteX329" fmla="*/ 11760719 w 12027418"/>
              <a:gd name="connsiteY329" fmla="*/ 2578100 h 2952750"/>
              <a:gd name="connsiteX330" fmla="*/ 11767069 w 12027418"/>
              <a:gd name="connsiteY330" fmla="*/ 2540000 h 2952750"/>
              <a:gd name="connsiteX331" fmla="*/ 11773419 w 12027418"/>
              <a:gd name="connsiteY331" fmla="*/ 2597150 h 2952750"/>
              <a:gd name="connsiteX332" fmla="*/ 9449319 w 12027418"/>
              <a:gd name="connsiteY332" fmla="*/ 2603500 h 2952750"/>
              <a:gd name="connsiteX333" fmla="*/ 9385819 w 12027418"/>
              <a:gd name="connsiteY333" fmla="*/ 2552700 h 2952750"/>
              <a:gd name="connsiteX334" fmla="*/ 9411219 w 12027418"/>
              <a:gd name="connsiteY334" fmla="*/ 2540000 h 2952750"/>
              <a:gd name="connsiteX335" fmla="*/ 9449319 w 12027418"/>
              <a:gd name="connsiteY335" fmla="*/ 2603500 h 2952750"/>
              <a:gd name="connsiteX336" fmla="*/ 749818 w 12027418"/>
              <a:gd name="connsiteY336" fmla="*/ 2578100 h 2952750"/>
              <a:gd name="connsiteX337" fmla="*/ 730768 w 12027418"/>
              <a:gd name="connsiteY337" fmla="*/ 2597150 h 2952750"/>
              <a:gd name="connsiteX338" fmla="*/ 711718 w 12027418"/>
              <a:gd name="connsiteY338" fmla="*/ 2597150 h 2952750"/>
              <a:gd name="connsiteX339" fmla="*/ 711718 w 12027418"/>
              <a:gd name="connsiteY339" fmla="*/ 2571750 h 2952750"/>
              <a:gd name="connsiteX340" fmla="*/ 749818 w 12027418"/>
              <a:gd name="connsiteY340" fmla="*/ 2533650 h 2952750"/>
              <a:gd name="connsiteX341" fmla="*/ 749818 w 12027418"/>
              <a:gd name="connsiteY341" fmla="*/ 2578100 h 2952750"/>
              <a:gd name="connsiteX342" fmla="*/ 8960369 w 12027418"/>
              <a:gd name="connsiteY342" fmla="*/ 2527300 h 2952750"/>
              <a:gd name="connsiteX343" fmla="*/ 8954019 w 12027418"/>
              <a:gd name="connsiteY343" fmla="*/ 2527300 h 2952750"/>
              <a:gd name="connsiteX344" fmla="*/ 8960369 w 12027418"/>
              <a:gd name="connsiteY344" fmla="*/ 2527300 h 2952750"/>
              <a:gd name="connsiteX345" fmla="*/ 2235719 w 12027418"/>
              <a:gd name="connsiteY345" fmla="*/ 2559050 h 2952750"/>
              <a:gd name="connsiteX346" fmla="*/ 2273819 w 12027418"/>
              <a:gd name="connsiteY346" fmla="*/ 2527300 h 2952750"/>
              <a:gd name="connsiteX347" fmla="*/ 2235719 w 12027418"/>
              <a:gd name="connsiteY347" fmla="*/ 2559050 h 2952750"/>
              <a:gd name="connsiteX348" fmla="*/ 10528819 w 12027418"/>
              <a:gd name="connsiteY348" fmla="*/ 2647950 h 2952750"/>
              <a:gd name="connsiteX349" fmla="*/ 10528819 w 12027418"/>
              <a:gd name="connsiteY349" fmla="*/ 2667000 h 2952750"/>
              <a:gd name="connsiteX350" fmla="*/ 10490719 w 12027418"/>
              <a:gd name="connsiteY350" fmla="*/ 2571750 h 2952750"/>
              <a:gd name="connsiteX351" fmla="*/ 10439919 w 12027418"/>
              <a:gd name="connsiteY351" fmla="*/ 2520950 h 2952750"/>
              <a:gd name="connsiteX352" fmla="*/ 10528819 w 12027418"/>
              <a:gd name="connsiteY352" fmla="*/ 2647950 h 2952750"/>
              <a:gd name="connsiteX353" fmla="*/ 10363719 w 12027418"/>
              <a:gd name="connsiteY353" fmla="*/ 2584450 h 2952750"/>
              <a:gd name="connsiteX354" fmla="*/ 10306569 w 12027418"/>
              <a:gd name="connsiteY354" fmla="*/ 2578100 h 2952750"/>
              <a:gd name="connsiteX355" fmla="*/ 10262119 w 12027418"/>
              <a:gd name="connsiteY355" fmla="*/ 2590800 h 2952750"/>
              <a:gd name="connsiteX356" fmla="*/ 10325619 w 12027418"/>
              <a:gd name="connsiteY356" fmla="*/ 2501900 h 2952750"/>
              <a:gd name="connsiteX357" fmla="*/ 10363719 w 12027418"/>
              <a:gd name="connsiteY357" fmla="*/ 2584450 h 2952750"/>
              <a:gd name="connsiteX358" fmla="*/ 8731769 w 12027418"/>
              <a:gd name="connsiteY358" fmla="*/ 2508250 h 2952750"/>
              <a:gd name="connsiteX359" fmla="*/ 8731769 w 12027418"/>
              <a:gd name="connsiteY359" fmla="*/ 2540000 h 2952750"/>
              <a:gd name="connsiteX360" fmla="*/ 8687319 w 12027418"/>
              <a:gd name="connsiteY360" fmla="*/ 2546350 h 2952750"/>
              <a:gd name="connsiteX361" fmla="*/ 8636519 w 12027418"/>
              <a:gd name="connsiteY361" fmla="*/ 2514600 h 2952750"/>
              <a:gd name="connsiteX362" fmla="*/ 8661919 w 12027418"/>
              <a:gd name="connsiteY362" fmla="*/ 2501900 h 2952750"/>
              <a:gd name="connsiteX363" fmla="*/ 8731769 w 12027418"/>
              <a:gd name="connsiteY363" fmla="*/ 2508250 h 2952750"/>
              <a:gd name="connsiteX364" fmla="*/ 5036068 w 12027418"/>
              <a:gd name="connsiteY364" fmla="*/ 2501900 h 2952750"/>
              <a:gd name="connsiteX365" fmla="*/ 5029718 w 12027418"/>
              <a:gd name="connsiteY365" fmla="*/ 2501900 h 2952750"/>
              <a:gd name="connsiteX366" fmla="*/ 5036068 w 12027418"/>
              <a:gd name="connsiteY366" fmla="*/ 2501900 h 2952750"/>
              <a:gd name="connsiteX367" fmla="*/ 12008369 w 12027418"/>
              <a:gd name="connsiteY367" fmla="*/ 2495550 h 2952750"/>
              <a:gd name="connsiteX368" fmla="*/ 11995669 w 12027418"/>
              <a:gd name="connsiteY368" fmla="*/ 2489200 h 2952750"/>
              <a:gd name="connsiteX369" fmla="*/ 12008369 w 12027418"/>
              <a:gd name="connsiteY369" fmla="*/ 2495550 h 2952750"/>
              <a:gd name="connsiteX370" fmla="*/ 11570219 w 12027418"/>
              <a:gd name="connsiteY370" fmla="*/ 2514600 h 2952750"/>
              <a:gd name="connsiteX371" fmla="*/ 11532119 w 12027418"/>
              <a:gd name="connsiteY371" fmla="*/ 2527300 h 2952750"/>
              <a:gd name="connsiteX372" fmla="*/ 11513069 w 12027418"/>
              <a:gd name="connsiteY372" fmla="*/ 2489200 h 2952750"/>
              <a:gd name="connsiteX373" fmla="*/ 11570219 w 12027418"/>
              <a:gd name="connsiteY373" fmla="*/ 2514600 h 2952750"/>
              <a:gd name="connsiteX374" fmla="*/ 10249419 w 12027418"/>
              <a:gd name="connsiteY374" fmla="*/ 2501900 h 2952750"/>
              <a:gd name="connsiteX375" fmla="*/ 10230369 w 12027418"/>
              <a:gd name="connsiteY375" fmla="*/ 2520950 h 2952750"/>
              <a:gd name="connsiteX376" fmla="*/ 10224019 w 12027418"/>
              <a:gd name="connsiteY376" fmla="*/ 2489200 h 2952750"/>
              <a:gd name="connsiteX377" fmla="*/ 10249419 w 12027418"/>
              <a:gd name="connsiteY377" fmla="*/ 2501900 h 2952750"/>
              <a:gd name="connsiteX378" fmla="*/ 8414269 w 12027418"/>
              <a:gd name="connsiteY378" fmla="*/ 2495550 h 2952750"/>
              <a:gd name="connsiteX379" fmla="*/ 8401569 w 12027418"/>
              <a:gd name="connsiteY379" fmla="*/ 2546350 h 2952750"/>
              <a:gd name="connsiteX380" fmla="*/ 8484119 w 12027418"/>
              <a:gd name="connsiteY380" fmla="*/ 2546350 h 2952750"/>
              <a:gd name="connsiteX381" fmla="*/ 8433319 w 12027418"/>
              <a:gd name="connsiteY381" fmla="*/ 2616200 h 2952750"/>
              <a:gd name="connsiteX382" fmla="*/ 8369819 w 12027418"/>
              <a:gd name="connsiteY382" fmla="*/ 2597150 h 2952750"/>
              <a:gd name="connsiteX383" fmla="*/ 8357119 w 12027418"/>
              <a:gd name="connsiteY383" fmla="*/ 2578100 h 2952750"/>
              <a:gd name="connsiteX384" fmla="*/ 8319019 w 12027418"/>
              <a:gd name="connsiteY384" fmla="*/ 2571750 h 2952750"/>
              <a:gd name="connsiteX385" fmla="*/ 8185669 w 12027418"/>
              <a:gd name="connsiteY385" fmla="*/ 2641600 h 2952750"/>
              <a:gd name="connsiteX386" fmla="*/ 8204719 w 12027418"/>
              <a:gd name="connsiteY386" fmla="*/ 2584450 h 2952750"/>
              <a:gd name="connsiteX387" fmla="*/ 8160269 w 12027418"/>
              <a:gd name="connsiteY387" fmla="*/ 2571750 h 2952750"/>
              <a:gd name="connsiteX388" fmla="*/ 8160269 w 12027418"/>
              <a:gd name="connsiteY388" fmla="*/ 2546350 h 2952750"/>
              <a:gd name="connsiteX389" fmla="*/ 8287269 w 12027418"/>
              <a:gd name="connsiteY389" fmla="*/ 2514600 h 2952750"/>
              <a:gd name="connsiteX390" fmla="*/ 8325369 w 12027418"/>
              <a:gd name="connsiteY390" fmla="*/ 2489200 h 2952750"/>
              <a:gd name="connsiteX391" fmla="*/ 8363469 w 12027418"/>
              <a:gd name="connsiteY391" fmla="*/ 2489200 h 2952750"/>
              <a:gd name="connsiteX392" fmla="*/ 8414269 w 12027418"/>
              <a:gd name="connsiteY392" fmla="*/ 2495550 h 2952750"/>
              <a:gd name="connsiteX393" fmla="*/ 1778518 w 12027418"/>
              <a:gd name="connsiteY393" fmla="*/ 2489200 h 2952750"/>
              <a:gd name="connsiteX394" fmla="*/ 1765818 w 12027418"/>
              <a:gd name="connsiteY394" fmla="*/ 2508250 h 2952750"/>
              <a:gd name="connsiteX395" fmla="*/ 1746768 w 12027418"/>
              <a:gd name="connsiteY395" fmla="*/ 2508250 h 2952750"/>
              <a:gd name="connsiteX396" fmla="*/ 1746768 w 12027418"/>
              <a:gd name="connsiteY396" fmla="*/ 2489200 h 2952750"/>
              <a:gd name="connsiteX397" fmla="*/ 1778518 w 12027418"/>
              <a:gd name="connsiteY397" fmla="*/ 2489200 h 2952750"/>
              <a:gd name="connsiteX398" fmla="*/ 1473718 w 12027418"/>
              <a:gd name="connsiteY398" fmla="*/ 2508250 h 2952750"/>
              <a:gd name="connsiteX399" fmla="*/ 1473718 w 12027418"/>
              <a:gd name="connsiteY399" fmla="*/ 2489200 h 2952750"/>
              <a:gd name="connsiteX400" fmla="*/ 1473718 w 12027418"/>
              <a:gd name="connsiteY400" fmla="*/ 2508250 h 2952750"/>
              <a:gd name="connsiteX401" fmla="*/ 1118118 w 12027418"/>
              <a:gd name="connsiteY401" fmla="*/ 2514600 h 2952750"/>
              <a:gd name="connsiteX402" fmla="*/ 1124468 w 12027418"/>
              <a:gd name="connsiteY402" fmla="*/ 2489200 h 2952750"/>
              <a:gd name="connsiteX403" fmla="*/ 1118118 w 12027418"/>
              <a:gd name="connsiteY403" fmla="*/ 2514600 h 2952750"/>
              <a:gd name="connsiteX404" fmla="*/ 9754119 w 12027418"/>
              <a:gd name="connsiteY404" fmla="*/ 2489200 h 2952750"/>
              <a:gd name="connsiteX405" fmla="*/ 9735069 w 12027418"/>
              <a:gd name="connsiteY405" fmla="*/ 2482850 h 2952750"/>
              <a:gd name="connsiteX406" fmla="*/ 9754119 w 12027418"/>
              <a:gd name="connsiteY406" fmla="*/ 2489200 h 2952750"/>
              <a:gd name="connsiteX407" fmla="*/ 1099068 w 12027418"/>
              <a:gd name="connsiteY407" fmla="*/ 2508250 h 2952750"/>
              <a:gd name="connsiteX408" fmla="*/ 1080018 w 12027418"/>
              <a:gd name="connsiteY408" fmla="*/ 2514600 h 2952750"/>
              <a:gd name="connsiteX409" fmla="*/ 1080018 w 12027418"/>
              <a:gd name="connsiteY409" fmla="*/ 2482850 h 2952750"/>
              <a:gd name="connsiteX410" fmla="*/ 1092718 w 12027418"/>
              <a:gd name="connsiteY410" fmla="*/ 2482850 h 2952750"/>
              <a:gd name="connsiteX411" fmla="*/ 1099068 w 12027418"/>
              <a:gd name="connsiteY411" fmla="*/ 2508250 h 2952750"/>
              <a:gd name="connsiteX412" fmla="*/ 1041918 w 12027418"/>
              <a:gd name="connsiteY412" fmla="*/ 2482850 h 2952750"/>
              <a:gd name="connsiteX413" fmla="*/ 1048268 w 12027418"/>
              <a:gd name="connsiteY413" fmla="*/ 2508250 h 2952750"/>
              <a:gd name="connsiteX414" fmla="*/ 1022868 w 12027418"/>
              <a:gd name="connsiteY414" fmla="*/ 2514600 h 2952750"/>
              <a:gd name="connsiteX415" fmla="*/ 1022868 w 12027418"/>
              <a:gd name="connsiteY415" fmla="*/ 2482850 h 2952750"/>
              <a:gd name="connsiteX416" fmla="*/ 1041918 w 12027418"/>
              <a:gd name="connsiteY416" fmla="*/ 2482850 h 2952750"/>
              <a:gd name="connsiteX417" fmla="*/ 9341369 w 12027418"/>
              <a:gd name="connsiteY417" fmla="*/ 2508250 h 2952750"/>
              <a:gd name="connsiteX418" fmla="*/ 9328669 w 12027418"/>
              <a:gd name="connsiteY418" fmla="*/ 2552700 h 2952750"/>
              <a:gd name="connsiteX419" fmla="*/ 9315969 w 12027418"/>
              <a:gd name="connsiteY419" fmla="*/ 2533650 h 2952750"/>
              <a:gd name="connsiteX420" fmla="*/ 9315969 w 12027418"/>
              <a:gd name="connsiteY420" fmla="*/ 2571750 h 2952750"/>
              <a:gd name="connsiteX421" fmla="*/ 9246119 w 12027418"/>
              <a:gd name="connsiteY421" fmla="*/ 2508250 h 2952750"/>
              <a:gd name="connsiteX422" fmla="*/ 9265169 w 12027418"/>
              <a:gd name="connsiteY422" fmla="*/ 2489200 h 2952750"/>
              <a:gd name="connsiteX423" fmla="*/ 9271519 w 12027418"/>
              <a:gd name="connsiteY423" fmla="*/ 2514600 h 2952750"/>
              <a:gd name="connsiteX424" fmla="*/ 9290569 w 12027418"/>
              <a:gd name="connsiteY424" fmla="*/ 2508250 h 2952750"/>
              <a:gd name="connsiteX425" fmla="*/ 9303269 w 12027418"/>
              <a:gd name="connsiteY425" fmla="*/ 2520950 h 2952750"/>
              <a:gd name="connsiteX426" fmla="*/ 9315969 w 12027418"/>
              <a:gd name="connsiteY426" fmla="*/ 2476500 h 2952750"/>
              <a:gd name="connsiteX427" fmla="*/ 9341369 w 12027418"/>
              <a:gd name="connsiteY427" fmla="*/ 2508250 h 2952750"/>
              <a:gd name="connsiteX428" fmla="*/ 984768 w 12027418"/>
              <a:gd name="connsiteY428" fmla="*/ 2501900 h 2952750"/>
              <a:gd name="connsiteX429" fmla="*/ 965718 w 12027418"/>
              <a:gd name="connsiteY429" fmla="*/ 2514600 h 2952750"/>
              <a:gd name="connsiteX430" fmla="*/ 965718 w 12027418"/>
              <a:gd name="connsiteY430" fmla="*/ 2476500 h 2952750"/>
              <a:gd name="connsiteX431" fmla="*/ 984768 w 12027418"/>
              <a:gd name="connsiteY431" fmla="*/ 2501900 h 2952750"/>
              <a:gd name="connsiteX432" fmla="*/ 933968 w 12027418"/>
              <a:gd name="connsiteY432" fmla="*/ 2508250 h 2952750"/>
              <a:gd name="connsiteX433" fmla="*/ 914918 w 12027418"/>
              <a:gd name="connsiteY433" fmla="*/ 2514600 h 2952750"/>
              <a:gd name="connsiteX434" fmla="*/ 933968 w 12027418"/>
              <a:gd name="connsiteY434" fmla="*/ 2470150 h 2952750"/>
              <a:gd name="connsiteX435" fmla="*/ 933968 w 12027418"/>
              <a:gd name="connsiteY435" fmla="*/ 2508250 h 2952750"/>
              <a:gd name="connsiteX436" fmla="*/ 11544819 w 12027418"/>
              <a:gd name="connsiteY436" fmla="*/ 2476500 h 2952750"/>
              <a:gd name="connsiteX437" fmla="*/ 11538469 w 12027418"/>
              <a:gd name="connsiteY437" fmla="*/ 2463800 h 2952750"/>
              <a:gd name="connsiteX438" fmla="*/ 11544819 w 12027418"/>
              <a:gd name="connsiteY438" fmla="*/ 2476500 h 2952750"/>
              <a:gd name="connsiteX439" fmla="*/ 9703319 w 12027418"/>
              <a:gd name="connsiteY439" fmla="*/ 2501900 h 2952750"/>
              <a:gd name="connsiteX440" fmla="*/ 9684269 w 12027418"/>
              <a:gd name="connsiteY440" fmla="*/ 2514600 h 2952750"/>
              <a:gd name="connsiteX441" fmla="*/ 9646169 w 12027418"/>
              <a:gd name="connsiteY441" fmla="*/ 2463800 h 2952750"/>
              <a:gd name="connsiteX442" fmla="*/ 9703319 w 12027418"/>
              <a:gd name="connsiteY442" fmla="*/ 2501900 h 2952750"/>
              <a:gd name="connsiteX443" fmla="*/ 7576069 w 12027418"/>
              <a:gd name="connsiteY443" fmla="*/ 2476500 h 2952750"/>
              <a:gd name="connsiteX444" fmla="*/ 7563369 w 12027418"/>
              <a:gd name="connsiteY444" fmla="*/ 2470150 h 2952750"/>
              <a:gd name="connsiteX445" fmla="*/ 7582419 w 12027418"/>
              <a:gd name="connsiteY445" fmla="*/ 2451100 h 2952750"/>
              <a:gd name="connsiteX446" fmla="*/ 7576069 w 12027418"/>
              <a:gd name="connsiteY446" fmla="*/ 2476500 h 2952750"/>
              <a:gd name="connsiteX447" fmla="*/ 11894069 w 12027418"/>
              <a:gd name="connsiteY447" fmla="*/ 2482850 h 2952750"/>
              <a:gd name="connsiteX448" fmla="*/ 11855969 w 12027418"/>
              <a:gd name="connsiteY448" fmla="*/ 2482850 h 2952750"/>
              <a:gd name="connsiteX449" fmla="*/ 11855969 w 12027418"/>
              <a:gd name="connsiteY449" fmla="*/ 2444750 h 2952750"/>
              <a:gd name="connsiteX450" fmla="*/ 11894069 w 12027418"/>
              <a:gd name="connsiteY450" fmla="*/ 2444750 h 2952750"/>
              <a:gd name="connsiteX451" fmla="*/ 11894069 w 12027418"/>
              <a:gd name="connsiteY451" fmla="*/ 2482850 h 2952750"/>
              <a:gd name="connsiteX452" fmla="*/ 11544819 w 12027418"/>
              <a:gd name="connsiteY452" fmla="*/ 2565400 h 2952750"/>
              <a:gd name="connsiteX453" fmla="*/ 11640069 w 12027418"/>
              <a:gd name="connsiteY453" fmla="*/ 2565400 h 2952750"/>
              <a:gd name="connsiteX454" fmla="*/ 11576569 w 12027418"/>
              <a:gd name="connsiteY454" fmla="*/ 2584450 h 2952750"/>
              <a:gd name="connsiteX455" fmla="*/ 11576569 w 12027418"/>
              <a:gd name="connsiteY455" fmla="*/ 2616200 h 2952750"/>
              <a:gd name="connsiteX456" fmla="*/ 11506719 w 12027418"/>
              <a:gd name="connsiteY456" fmla="*/ 2622550 h 2952750"/>
              <a:gd name="connsiteX457" fmla="*/ 11525769 w 12027418"/>
              <a:gd name="connsiteY457" fmla="*/ 2603500 h 2952750"/>
              <a:gd name="connsiteX458" fmla="*/ 11474969 w 12027418"/>
              <a:gd name="connsiteY458" fmla="*/ 2527300 h 2952750"/>
              <a:gd name="connsiteX459" fmla="*/ 11494019 w 12027418"/>
              <a:gd name="connsiteY459" fmla="*/ 2444750 h 2952750"/>
              <a:gd name="connsiteX460" fmla="*/ 11544819 w 12027418"/>
              <a:gd name="connsiteY460" fmla="*/ 2565400 h 2952750"/>
              <a:gd name="connsiteX461" fmla="*/ 3791468 w 12027418"/>
              <a:gd name="connsiteY461" fmla="*/ 2451100 h 2952750"/>
              <a:gd name="connsiteX462" fmla="*/ 3797818 w 12027418"/>
              <a:gd name="connsiteY462" fmla="*/ 2438400 h 2952750"/>
              <a:gd name="connsiteX463" fmla="*/ 3791468 w 12027418"/>
              <a:gd name="connsiteY463" fmla="*/ 2451100 h 2952750"/>
              <a:gd name="connsiteX464" fmla="*/ 11443219 w 12027418"/>
              <a:gd name="connsiteY464" fmla="*/ 2451100 h 2952750"/>
              <a:gd name="connsiteX465" fmla="*/ 11411469 w 12027418"/>
              <a:gd name="connsiteY465" fmla="*/ 2457450 h 2952750"/>
              <a:gd name="connsiteX466" fmla="*/ 11405119 w 12027418"/>
              <a:gd name="connsiteY466" fmla="*/ 2432050 h 2952750"/>
              <a:gd name="connsiteX467" fmla="*/ 11443219 w 12027418"/>
              <a:gd name="connsiteY467" fmla="*/ 2451100 h 2952750"/>
              <a:gd name="connsiteX468" fmla="*/ 11132069 w 12027418"/>
              <a:gd name="connsiteY468" fmla="*/ 2451100 h 2952750"/>
              <a:gd name="connsiteX469" fmla="*/ 11132069 w 12027418"/>
              <a:gd name="connsiteY469" fmla="*/ 2432050 h 2952750"/>
              <a:gd name="connsiteX470" fmla="*/ 11132069 w 12027418"/>
              <a:gd name="connsiteY470" fmla="*/ 2451100 h 2952750"/>
              <a:gd name="connsiteX471" fmla="*/ 8833369 w 12027418"/>
              <a:gd name="connsiteY471" fmla="*/ 2444750 h 2952750"/>
              <a:gd name="connsiteX472" fmla="*/ 8769869 w 12027418"/>
              <a:gd name="connsiteY472" fmla="*/ 2495550 h 2952750"/>
              <a:gd name="connsiteX473" fmla="*/ 8795269 w 12027418"/>
              <a:gd name="connsiteY473" fmla="*/ 2520950 h 2952750"/>
              <a:gd name="connsiteX474" fmla="*/ 8827019 w 12027418"/>
              <a:gd name="connsiteY474" fmla="*/ 2489200 h 2952750"/>
              <a:gd name="connsiteX475" fmla="*/ 8852419 w 12027418"/>
              <a:gd name="connsiteY475" fmla="*/ 2559050 h 2952750"/>
              <a:gd name="connsiteX476" fmla="*/ 8776219 w 12027418"/>
              <a:gd name="connsiteY476" fmla="*/ 2679700 h 2952750"/>
              <a:gd name="connsiteX477" fmla="*/ 8668269 w 12027418"/>
              <a:gd name="connsiteY477" fmla="*/ 2641600 h 2952750"/>
              <a:gd name="connsiteX478" fmla="*/ 8649219 w 12027418"/>
              <a:gd name="connsiteY478" fmla="*/ 2698750 h 2952750"/>
              <a:gd name="connsiteX479" fmla="*/ 8484119 w 12027418"/>
              <a:gd name="connsiteY479" fmla="*/ 2800350 h 2952750"/>
              <a:gd name="connsiteX480" fmla="*/ 8465069 w 12027418"/>
              <a:gd name="connsiteY480" fmla="*/ 2800350 h 2952750"/>
              <a:gd name="connsiteX481" fmla="*/ 8566669 w 12027418"/>
              <a:gd name="connsiteY481" fmla="*/ 2667000 h 2952750"/>
              <a:gd name="connsiteX482" fmla="*/ 8541269 w 12027418"/>
              <a:gd name="connsiteY482" fmla="*/ 2546350 h 2952750"/>
              <a:gd name="connsiteX483" fmla="*/ 8573019 w 12027418"/>
              <a:gd name="connsiteY483" fmla="*/ 2540000 h 2952750"/>
              <a:gd name="connsiteX484" fmla="*/ 8611119 w 12027418"/>
              <a:gd name="connsiteY484" fmla="*/ 2584450 h 2952750"/>
              <a:gd name="connsiteX485" fmla="*/ 8623819 w 12027418"/>
              <a:gd name="connsiteY485" fmla="*/ 2527300 h 2952750"/>
              <a:gd name="connsiteX486" fmla="*/ 8744469 w 12027418"/>
              <a:gd name="connsiteY486" fmla="*/ 2463800 h 2952750"/>
              <a:gd name="connsiteX487" fmla="*/ 8827019 w 12027418"/>
              <a:gd name="connsiteY487" fmla="*/ 2432050 h 2952750"/>
              <a:gd name="connsiteX488" fmla="*/ 8833369 w 12027418"/>
              <a:gd name="connsiteY488" fmla="*/ 2444750 h 2952750"/>
              <a:gd name="connsiteX489" fmla="*/ 9716019 w 12027418"/>
              <a:gd name="connsiteY489" fmla="*/ 2444750 h 2952750"/>
              <a:gd name="connsiteX490" fmla="*/ 9677919 w 12027418"/>
              <a:gd name="connsiteY490" fmla="*/ 2425700 h 2952750"/>
              <a:gd name="connsiteX491" fmla="*/ 9716019 w 12027418"/>
              <a:gd name="connsiteY491" fmla="*/ 2425700 h 2952750"/>
              <a:gd name="connsiteX492" fmla="*/ 9716019 w 12027418"/>
              <a:gd name="connsiteY492" fmla="*/ 2444750 h 2952750"/>
              <a:gd name="connsiteX493" fmla="*/ 6820419 w 12027418"/>
              <a:gd name="connsiteY493" fmla="*/ 2444750 h 2952750"/>
              <a:gd name="connsiteX494" fmla="*/ 6801369 w 12027418"/>
              <a:gd name="connsiteY494" fmla="*/ 2438400 h 2952750"/>
              <a:gd name="connsiteX495" fmla="*/ 6814069 w 12027418"/>
              <a:gd name="connsiteY495" fmla="*/ 2425700 h 2952750"/>
              <a:gd name="connsiteX496" fmla="*/ 6820419 w 12027418"/>
              <a:gd name="connsiteY496" fmla="*/ 2444750 h 2952750"/>
              <a:gd name="connsiteX497" fmla="*/ 711718 w 12027418"/>
              <a:gd name="connsiteY497" fmla="*/ 2432050 h 2952750"/>
              <a:gd name="connsiteX498" fmla="*/ 711718 w 12027418"/>
              <a:gd name="connsiteY498" fmla="*/ 2413000 h 2952750"/>
              <a:gd name="connsiteX499" fmla="*/ 711718 w 12027418"/>
              <a:gd name="connsiteY499" fmla="*/ 2432050 h 2952750"/>
              <a:gd name="connsiteX500" fmla="*/ 10630419 w 12027418"/>
              <a:gd name="connsiteY500" fmla="*/ 2413000 h 2952750"/>
              <a:gd name="connsiteX501" fmla="*/ 10598669 w 12027418"/>
              <a:gd name="connsiteY501" fmla="*/ 2419350 h 2952750"/>
              <a:gd name="connsiteX502" fmla="*/ 10585969 w 12027418"/>
              <a:gd name="connsiteY502" fmla="*/ 2406650 h 2952750"/>
              <a:gd name="connsiteX503" fmla="*/ 10630419 w 12027418"/>
              <a:gd name="connsiteY503" fmla="*/ 2413000 h 2952750"/>
              <a:gd name="connsiteX504" fmla="*/ 4896368 w 12027418"/>
              <a:gd name="connsiteY504" fmla="*/ 2495550 h 2952750"/>
              <a:gd name="connsiteX505" fmla="*/ 4896368 w 12027418"/>
              <a:gd name="connsiteY505" fmla="*/ 2476500 h 2952750"/>
              <a:gd name="connsiteX506" fmla="*/ 4947168 w 12027418"/>
              <a:gd name="connsiteY506" fmla="*/ 2425700 h 2952750"/>
              <a:gd name="connsiteX507" fmla="*/ 4934468 w 12027418"/>
              <a:gd name="connsiteY507" fmla="*/ 2413000 h 2952750"/>
              <a:gd name="connsiteX508" fmla="*/ 4972568 w 12027418"/>
              <a:gd name="connsiteY508" fmla="*/ 2432050 h 2952750"/>
              <a:gd name="connsiteX509" fmla="*/ 4896368 w 12027418"/>
              <a:gd name="connsiteY509" fmla="*/ 2495550 h 2952750"/>
              <a:gd name="connsiteX510" fmla="*/ 4623318 w 12027418"/>
              <a:gd name="connsiteY510" fmla="*/ 2470150 h 2952750"/>
              <a:gd name="connsiteX511" fmla="*/ 4597918 w 12027418"/>
              <a:gd name="connsiteY511" fmla="*/ 2476500 h 2952750"/>
              <a:gd name="connsiteX512" fmla="*/ 4553468 w 12027418"/>
              <a:gd name="connsiteY512" fmla="*/ 2419350 h 2952750"/>
              <a:gd name="connsiteX513" fmla="*/ 4623318 w 12027418"/>
              <a:gd name="connsiteY513" fmla="*/ 2438400 h 2952750"/>
              <a:gd name="connsiteX514" fmla="*/ 4623318 w 12027418"/>
              <a:gd name="connsiteY514" fmla="*/ 2470150 h 2952750"/>
              <a:gd name="connsiteX515" fmla="*/ 1657868 w 12027418"/>
              <a:gd name="connsiteY515" fmla="*/ 2432050 h 2952750"/>
              <a:gd name="connsiteX516" fmla="*/ 1645168 w 12027418"/>
              <a:gd name="connsiteY516" fmla="*/ 2425700 h 2952750"/>
              <a:gd name="connsiteX517" fmla="*/ 1664218 w 12027418"/>
              <a:gd name="connsiteY517" fmla="*/ 2406650 h 2952750"/>
              <a:gd name="connsiteX518" fmla="*/ 1657868 w 12027418"/>
              <a:gd name="connsiteY518" fmla="*/ 2432050 h 2952750"/>
              <a:gd name="connsiteX519" fmla="*/ 11284469 w 12027418"/>
              <a:gd name="connsiteY519" fmla="*/ 2425700 h 2952750"/>
              <a:gd name="connsiteX520" fmla="*/ 11290819 w 12027418"/>
              <a:gd name="connsiteY520" fmla="*/ 2400300 h 2952750"/>
              <a:gd name="connsiteX521" fmla="*/ 11284469 w 12027418"/>
              <a:gd name="connsiteY521" fmla="*/ 2425700 h 2952750"/>
              <a:gd name="connsiteX522" fmla="*/ 1118118 w 12027418"/>
              <a:gd name="connsiteY522" fmla="*/ 2406650 h 2952750"/>
              <a:gd name="connsiteX523" fmla="*/ 1194318 w 12027418"/>
              <a:gd name="connsiteY523" fmla="*/ 2432050 h 2952750"/>
              <a:gd name="connsiteX524" fmla="*/ 1200668 w 12027418"/>
              <a:gd name="connsiteY524" fmla="*/ 2641600 h 2952750"/>
              <a:gd name="connsiteX525" fmla="*/ 1257818 w 12027418"/>
              <a:gd name="connsiteY525" fmla="*/ 2698750 h 2952750"/>
              <a:gd name="connsiteX526" fmla="*/ 1226068 w 12027418"/>
              <a:gd name="connsiteY526" fmla="*/ 2755900 h 2952750"/>
              <a:gd name="connsiteX527" fmla="*/ 1219718 w 12027418"/>
              <a:gd name="connsiteY527" fmla="*/ 2813050 h 2952750"/>
              <a:gd name="connsiteX528" fmla="*/ 1200668 w 12027418"/>
              <a:gd name="connsiteY528" fmla="*/ 2825750 h 2952750"/>
              <a:gd name="connsiteX529" fmla="*/ 1124468 w 12027418"/>
              <a:gd name="connsiteY529" fmla="*/ 2781300 h 2952750"/>
              <a:gd name="connsiteX530" fmla="*/ 1105418 w 12027418"/>
              <a:gd name="connsiteY530" fmla="*/ 2825750 h 2952750"/>
              <a:gd name="connsiteX531" fmla="*/ 940318 w 12027418"/>
              <a:gd name="connsiteY531" fmla="*/ 2819400 h 2952750"/>
              <a:gd name="connsiteX532" fmla="*/ 940318 w 12027418"/>
              <a:gd name="connsiteY532" fmla="*/ 2774950 h 2952750"/>
              <a:gd name="connsiteX533" fmla="*/ 959368 w 12027418"/>
              <a:gd name="connsiteY533" fmla="*/ 2711450 h 2952750"/>
              <a:gd name="connsiteX534" fmla="*/ 940318 w 12027418"/>
              <a:gd name="connsiteY534" fmla="*/ 2705100 h 2952750"/>
              <a:gd name="connsiteX535" fmla="*/ 908568 w 12027418"/>
              <a:gd name="connsiteY535" fmla="*/ 2724150 h 2952750"/>
              <a:gd name="connsiteX536" fmla="*/ 921268 w 12027418"/>
              <a:gd name="connsiteY536" fmla="*/ 2781300 h 2952750"/>
              <a:gd name="connsiteX537" fmla="*/ 857768 w 12027418"/>
              <a:gd name="connsiteY537" fmla="*/ 2825750 h 2952750"/>
              <a:gd name="connsiteX538" fmla="*/ 826018 w 12027418"/>
              <a:gd name="connsiteY538" fmla="*/ 2813050 h 2952750"/>
              <a:gd name="connsiteX539" fmla="*/ 794268 w 12027418"/>
              <a:gd name="connsiteY539" fmla="*/ 2717800 h 2952750"/>
              <a:gd name="connsiteX540" fmla="*/ 826018 w 12027418"/>
              <a:gd name="connsiteY540" fmla="*/ 2660650 h 2952750"/>
              <a:gd name="connsiteX541" fmla="*/ 927618 w 12027418"/>
              <a:gd name="connsiteY541" fmla="*/ 2679700 h 2952750"/>
              <a:gd name="connsiteX542" fmla="*/ 857768 w 12027418"/>
              <a:gd name="connsiteY542" fmla="*/ 2647950 h 2952750"/>
              <a:gd name="connsiteX543" fmla="*/ 857768 w 12027418"/>
              <a:gd name="connsiteY543" fmla="*/ 2463800 h 2952750"/>
              <a:gd name="connsiteX544" fmla="*/ 991118 w 12027418"/>
              <a:gd name="connsiteY544" fmla="*/ 2400300 h 2952750"/>
              <a:gd name="connsiteX545" fmla="*/ 1118118 w 12027418"/>
              <a:gd name="connsiteY545" fmla="*/ 2406650 h 2952750"/>
              <a:gd name="connsiteX546" fmla="*/ 743468 w 12027418"/>
              <a:gd name="connsiteY546" fmla="*/ 2413000 h 2952750"/>
              <a:gd name="connsiteX547" fmla="*/ 756168 w 12027418"/>
              <a:gd name="connsiteY547" fmla="*/ 2406650 h 2952750"/>
              <a:gd name="connsiteX548" fmla="*/ 743468 w 12027418"/>
              <a:gd name="connsiteY548" fmla="*/ 2413000 h 2952750"/>
              <a:gd name="connsiteX549" fmla="*/ 11938519 w 12027418"/>
              <a:gd name="connsiteY549" fmla="*/ 2393950 h 2952750"/>
              <a:gd name="connsiteX550" fmla="*/ 11989319 w 12027418"/>
              <a:gd name="connsiteY550" fmla="*/ 2463800 h 2952750"/>
              <a:gd name="connsiteX551" fmla="*/ 11938519 w 12027418"/>
              <a:gd name="connsiteY551" fmla="*/ 2393950 h 2952750"/>
              <a:gd name="connsiteX552" fmla="*/ 11633719 w 12027418"/>
              <a:gd name="connsiteY552" fmla="*/ 2387600 h 2952750"/>
              <a:gd name="connsiteX553" fmla="*/ 11621019 w 12027418"/>
              <a:gd name="connsiteY553" fmla="*/ 2419350 h 2952750"/>
              <a:gd name="connsiteX554" fmla="*/ 11576569 w 12027418"/>
              <a:gd name="connsiteY554" fmla="*/ 2387600 h 2952750"/>
              <a:gd name="connsiteX555" fmla="*/ 11633719 w 12027418"/>
              <a:gd name="connsiteY555" fmla="*/ 2387600 h 2952750"/>
              <a:gd name="connsiteX556" fmla="*/ 9004819 w 12027418"/>
              <a:gd name="connsiteY556" fmla="*/ 2393950 h 2952750"/>
              <a:gd name="connsiteX557" fmla="*/ 8979419 w 12027418"/>
              <a:gd name="connsiteY557" fmla="*/ 2413000 h 2952750"/>
              <a:gd name="connsiteX558" fmla="*/ 8979419 w 12027418"/>
              <a:gd name="connsiteY558" fmla="*/ 2387600 h 2952750"/>
              <a:gd name="connsiteX559" fmla="*/ 9004819 w 12027418"/>
              <a:gd name="connsiteY559" fmla="*/ 2393950 h 2952750"/>
              <a:gd name="connsiteX560" fmla="*/ 6845819 w 12027418"/>
              <a:gd name="connsiteY560" fmla="*/ 2387600 h 2952750"/>
              <a:gd name="connsiteX561" fmla="*/ 6826769 w 12027418"/>
              <a:gd name="connsiteY561" fmla="*/ 2413000 h 2952750"/>
              <a:gd name="connsiteX562" fmla="*/ 6826769 w 12027418"/>
              <a:gd name="connsiteY562" fmla="*/ 2387600 h 2952750"/>
              <a:gd name="connsiteX563" fmla="*/ 6845819 w 12027418"/>
              <a:gd name="connsiteY563" fmla="*/ 2387600 h 2952750"/>
              <a:gd name="connsiteX564" fmla="*/ 11474969 w 12027418"/>
              <a:gd name="connsiteY564" fmla="*/ 2393950 h 2952750"/>
              <a:gd name="connsiteX565" fmla="*/ 11405119 w 12027418"/>
              <a:gd name="connsiteY565" fmla="*/ 2413000 h 2952750"/>
              <a:gd name="connsiteX566" fmla="*/ 11436869 w 12027418"/>
              <a:gd name="connsiteY566" fmla="*/ 2381250 h 2952750"/>
              <a:gd name="connsiteX567" fmla="*/ 11474969 w 12027418"/>
              <a:gd name="connsiteY567" fmla="*/ 2393950 h 2952750"/>
              <a:gd name="connsiteX568" fmla="*/ 6280668 w 12027418"/>
              <a:gd name="connsiteY568" fmla="*/ 2432050 h 2952750"/>
              <a:gd name="connsiteX569" fmla="*/ 6242568 w 12027418"/>
              <a:gd name="connsiteY569" fmla="*/ 2444750 h 2952750"/>
              <a:gd name="connsiteX570" fmla="*/ 6318768 w 12027418"/>
              <a:gd name="connsiteY570" fmla="*/ 2381250 h 2952750"/>
              <a:gd name="connsiteX571" fmla="*/ 6280668 w 12027418"/>
              <a:gd name="connsiteY571" fmla="*/ 2432050 h 2952750"/>
              <a:gd name="connsiteX572" fmla="*/ 2686569 w 12027418"/>
              <a:gd name="connsiteY572" fmla="*/ 2387600 h 2952750"/>
              <a:gd name="connsiteX573" fmla="*/ 2591319 w 12027418"/>
              <a:gd name="connsiteY573" fmla="*/ 2470150 h 2952750"/>
              <a:gd name="connsiteX574" fmla="*/ 2623069 w 12027418"/>
              <a:gd name="connsiteY574" fmla="*/ 2470150 h 2952750"/>
              <a:gd name="connsiteX575" fmla="*/ 2654819 w 12027418"/>
              <a:gd name="connsiteY575" fmla="*/ 2457450 h 2952750"/>
              <a:gd name="connsiteX576" fmla="*/ 2692919 w 12027418"/>
              <a:gd name="connsiteY576" fmla="*/ 2489200 h 2952750"/>
              <a:gd name="connsiteX577" fmla="*/ 2527819 w 12027418"/>
              <a:gd name="connsiteY577" fmla="*/ 2559050 h 2952750"/>
              <a:gd name="connsiteX578" fmla="*/ 2559569 w 12027418"/>
              <a:gd name="connsiteY578" fmla="*/ 2571750 h 2952750"/>
              <a:gd name="connsiteX579" fmla="*/ 2464319 w 12027418"/>
              <a:gd name="connsiteY579" fmla="*/ 2711450 h 2952750"/>
              <a:gd name="connsiteX580" fmla="*/ 2470669 w 12027418"/>
              <a:gd name="connsiteY580" fmla="*/ 2730500 h 2952750"/>
              <a:gd name="connsiteX581" fmla="*/ 2654819 w 12027418"/>
              <a:gd name="connsiteY581" fmla="*/ 2590800 h 2952750"/>
              <a:gd name="connsiteX582" fmla="*/ 2680219 w 12027418"/>
              <a:gd name="connsiteY582" fmla="*/ 2609850 h 2952750"/>
              <a:gd name="connsiteX583" fmla="*/ 2629419 w 12027418"/>
              <a:gd name="connsiteY583" fmla="*/ 2794000 h 2952750"/>
              <a:gd name="connsiteX584" fmla="*/ 2673869 w 12027418"/>
              <a:gd name="connsiteY584" fmla="*/ 2927350 h 2952750"/>
              <a:gd name="connsiteX585" fmla="*/ 2565919 w 12027418"/>
              <a:gd name="connsiteY585" fmla="*/ 2940050 h 2952750"/>
              <a:gd name="connsiteX586" fmla="*/ 2534169 w 12027418"/>
              <a:gd name="connsiteY586" fmla="*/ 2933700 h 2952750"/>
              <a:gd name="connsiteX587" fmla="*/ 2445269 w 12027418"/>
              <a:gd name="connsiteY587" fmla="*/ 2876550 h 2952750"/>
              <a:gd name="connsiteX588" fmla="*/ 2419869 w 12027418"/>
              <a:gd name="connsiteY588" fmla="*/ 2774950 h 2952750"/>
              <a:gd name="connsiteX589" fmla="*/ 2426219 w 12027418"/>
              <a:gd name="connsiteY589" fmla="*/ 2698750 h 2952750"/>
              <a:gd name="connsiteX590" fmla="*/ 2457969 w 12027418"/>
              <a:gd name="connsiteY590" fmla="*/ 2616200 h 2952750"/>
              <a:gd name="connsiteX591" fmla="*/ 2464319 w 12027418"/>
              <a:gd name="connsiteY591" fmla="*/ 2571750 h 2952750"/>
              <a:gd name="connsiteX592" fmla="*/ 2534169 w 12027418"/>
              <a:gd name="connsiteY592" fmla="*/ 2489200 h 2952750"/>
              <a:gd name="connsiteX593" fmla="*/ 2591319 w 12027418"/>
              <a:gd name="connsiteY593" fmla="*/ 2393950 h 2952750"/>
              <a:gd name="connsiteX594" fmla="*/ 2654819 w 12027418"/>
              <a:gd name="connsiteY594" fmla="*/ 2381250 h 2952750"/>
              <a:gd name="connsiteX595" fmla="*/ 2686569 w 12027418"/>
              <a:gd name="connsiteY595" fmla="*/ 2387600 h 2952750"/>
              <a:gd name="connsiteX596" fmla="*/ 5709168 w 12027418"/>
              <a:gd name="connsiteY596" fmla="*/ 2432050 h 2952750"/>
              <a:gd name="connsiteX597" fmla="*/ 5734568 w 12027418"/>
              <a:gd name="connsiteY597" fmla="*/ 2413000 h 2952750"/>
              <a:gd name="connsiteX598" fmla="*/ 5772668 w 12027418"/>
              <a:gd name="connsiteY598" fmla="*/ 2438400 h 2952750"/>
              <a:gd name="connsiteX599" fmla="*/ 5886968 w 12027418"/>
              <a:gd name="connsiteY599" fmla="*/ 2635250 h 2952750"/>
              <a:gd name="connsiteX600" fmla="*/ 5861568 w 12027418"/>
              <a:gd name="connsiteY600" fmla="*/ 2686050 h 2952750"/>
              <a:gd name="connsiteX601" fmla="*/ 5880618 w 12027418"/>
              <a:gd name="connsiteY601" fmla="*/ 2749550 h 2952750"/>
              <a:gd name="connsiteX602" fmla="*/ 5880618 w 12027418"/>
              <a:gd name="connsiteY602" fmla="*/ 2787650 h 2952750"/>
              <a:gd name="connsiteX603" fmla="*/ 5798068 w 12027418"/>
              <a:gd name="connsiteY603" fmla="*/ 2787650 h 2952750"/>
              <a:gd name="connsiteX604" fmla="*/ 5798068 w 12027418"/>
              <a:gd name="connsiteY604" fmla="*/ 2889250 h 2952750"/>
              <a:gd name="connsiteX605" fmla="*/ 5766318 w 12027418"/>
              <a:gd name="connsiteY605" fmla="*/ 2882900 h 2952750"/>
              <a:gd name="connsiteX606" fmla="*/ 5740918 w 12027418"/>
              <a:gd name="connsiteY606" fmla="*/ 2895600 h 2952750"/>
              <a:gd name="connsiteX607" fmla="*/ 5702818 w 12027418"/>
              <a:gd name="connsiteY607" fmla="*/ 2870200 h 2952750"/>
              <a:gd name="connsiteX608" fmla="*/ 5702818 w 12027418"/>
              <a:gd name="connsiteY608" fmla="*/ 2851150 h 2952750"/>
              <a:gd name="connsiteX609" fmla="*/ 5721868 w 12027418"/>
              <a:gd name="connsiteY609" fmla="*/ 2781300 h 2952750"/>
              <a:gd name="connsiteX610" fmla="*/ 5626618 w 12027418"/>
              <a:gd name="connsiteY610" fmla="*/ 2679700 h 2952750"/>
              <a:gd name="connsiteX611" fmla="*/ 5601218 w 12027418"/>
              <a:gd name="connsiteY611" fmla="*/ 2679700 h 2952750"/>
              <a:gd name="connsiteX612" fmla="*/ 5594868 w 12027418"/>
              <a:gd name="connsiteY612" fmla="*/ 2692400 h 2952750"/>
              <a:gd name="connsiteX613" fmla="*/ 5607568 w 12027418"/>
              <a:gd name="connsiteY613" fmla="*/ 2736850 h 2952750"/>
              <a:gd name="connsiteX614" fmla="*/ 5550418 w 12027418"/>
              <a:gd name="connsiteY614" fmla="*/ 2800350 h 2952750"/>
              <a:gd name="connsiteX615" fmla="*/ 5544068 w 12027418"/>
              <a:gd name="connsiteY615" fmla="*/ 2889250 h 2952750"/>
              <a:gd name="connsiteX616" fmla="*/ 5480568 w 12027418"/>
              <a:gd name="connsiteY616" fmla="*/ 2749550 h 2952750"/>
              <a:gd name="connsiteX617" fmla="*/ 5493268 w 12027418"/>
              <a:gd name="connsiteY617" fmla="*/ 2743200 h 2952750"/>
              <a:gd name="connsiteX618" fmla="*/ 5505968 w 12027418"/>
              <a:gd name="connsiteY618" fmla="*/ 2698750 h 2952750"/>
              <a:gd name="connsiteX619" fmla="*/ 5493268 w 12027418"/>
              <a:gd name="connsiteY619" fmla="*/ 2622550 h 2952750"/>
              <a:gd name="connsiteX620" fmla="*/ 5512318 w 12027418"/>
              <a:gd name="connsiteY620" fmla="*/ 2641600 h 2952750"/>
              <a:gd name="connsiteX621" fmla="*/ 5531368 w 12027418"/>
              <a:gd name="connsiteY621" fmla="*/ 2584450 h 2952750"/>
              <a:gd name="connsiteX622" fmla="*/ 5499618 w 12027418"/>
              <a:gd name="connsiteY622" fmla="*/ 2565400 h 2952750"/>
              <a:gd name="connsiteX623" fmla="*/ 5512318 w 12027418"/>
              <a:gd name="connsiteY623" fmla="*/ 2546350 h 2952750"/>
              <a:gd name="connsiteX624" fmla="*/ 5518668 w 12027418"/>
              <a:gd name="connsiteY624" fmla="*/ 2565400 h 2952750"/>
              <a:gd name="connsiteX625" fmla="*/ 5550418 w 12027418"/>
              <a:gd name="connsiteY625" fmla="*/ 2520950 h 2952750"/>
              <a:gd name="connsiteX626" fmla="*/ 5671068 w 12027418"/>
              <a:gd name="connsiteY626" fmla="*/ 2368550 h 2952750"/>
              <a:gd name="connsiteX627" fmla="*/ 5709168 w 12027418"/>
              <a:gd name="connsiteY627" fmla="*/ 2432050 h 2952750"/>
              <a:gd name="connsiteX628" fmla="*/ 5417068 w 12027418"/>
              <a:gd name="connsiteY628" fmla="*/ 2413000 h 2952750"/>
              <a:gd name="connsiteX629" fmla="*/ 5353568 w 12027418"/>
              <a:gd name="connsiteY629" fmla="*/ 2374900 h 2952750"/>
              <a:gd name="connsiteX630" fmla="*/ 5378968 w 12027418"/>
              <a:gd name="connsiteY630" fmla="*/ 2368550 h 2952750"/>
              <a:gd name="connsiteX631" fmla="*/ 5417068 w 12027418"/>
              <a:gd name="connsiteY631" fmla="*/ 2413000 h 2952750"/>
              <a:gd name="connsiteX632" fmla="*/ 4502668 w 12027418"/>
              <a:gd name="connsiteY632" fmla="*/ 2374900 h 2952750"/>
              <a:gd name="connsiteX633" fmla="*/ 4509018 w 12027418"/>
              <a:gd name="connsiteY633" fmla="*/ 2393950 h 2952750"/>
              <a:gd name="connsiteX634" fmla="*/ 4477268 w 12027418"/>
              <a:gd name="connsiteY634" fmla="*/ 2368550 h 2952750"/>
              <a:gd name="connsiteX635" fmla="*/ 4502668 w 12027418"/>
              <a:gd name="connsiteY635" fmla="*/ 2374900 h 2952750"/>
              <a:gd name="connsiteX636" fmla="*/ 10966969 w 12027418"/>
              <a:gd name="connsiteY636" fmla="*/ 2368550 h 2952750"/>
              <a:gd name="connsiteX637" fmla="*/ 10941569 w 12027418"/>
              <a:gd name="connsiteY637" fmla="*/ 2381250 h 2952750"/>
              <a:gd name="connsiteX638" fmla="*/ 10941569 w 12027418"/>
              <a:gd name="connsiteY638" fmla="*/ 2362200 h 2952750"/>
              <a:gd name="connsiteX639" fmla="*/ 10966969 w 12027418"/>
              <a:gd name="connsiteY639" fmla="*/ 2368550 h 2952750"/>
              <a:gd name="connsiteX640" fmla="*/ 10706619 w 12027418"/>
              <a:gd name="connsiteY640" fmla="*/ 2362200 h 2952750"/>
              <a:gd name="connsiteX641" fmla="*/ 10719319 w 12027418"/>
              <a:gd name="connsiteY641" fmla="*/ 2374900 h 2952750"/>
              <a:gd name="connsiteX642" fmla="*/ 10687569 w 12027418"/>
              <a:gd name="connsiteY642" fmla="*/ 2362200 h 2952750"/>
              <a:gd name="connsiteX643" fmla="*/ 10706619 w 12027418"/>
              <a:gd name="connsiteY643" fmla="*/ 2362200 h 2952750"/>
              <a:gd name="connsiteX644" fmla="*/ 7588769 w 12027418"/>
              <a:gd name="connsiteY644" fmla="*/ 2425700 h 2952750"/>
              <a:gd name="connsiteX645" fmla="*/ 7569719 w 12027418"/>
              <a:gd name="connsiteY645" fmla="*/ 2425700 h 2952750"/>
              <a:gd name="connsiteX646" fmla="*/ 7614169 w 12027418"/>
              <a:gd name="connsiteY646" fmla="*/ 2362200 h 2952750"/>
              <a:gd name="connsiteX647" fmla="*/ 7588769 w 12027418"/>
              <a:gd name="connsiteY647" fmla="*/ 2425700 h 2952750"/>
              <a:gd name="connsiteX648" fmla="*/ 7385569 w 12027418"/>
              <a:gd name="connsiteY648" fmla="*/ 2362200 h 2952750"/>
              <a:gd name="connsiteX649" fmla="*/ 7385569 w 12027418"/>
              <a:gd name="connsiteY649" fmla="*/ 2387600 h 2952750"/>
              <a:gd name="connsiteX650" fmla="*/ 7385569 w 12027418"/>
              <a:gd name="connsiteY650" fmla="*/ 2393950 h 2952750"/>
              <a:gd name="connsiteX651" fmla="*/ 7385569 w 12027418"/>
              <a:gd name="connsiteY651" fmla="*/ 2362200 h 2952750"/>
              <a:gd name="connsiteX652" fmla="*/ 6915669 w 12027418"/>
              <a:gd name="connsiteY652" fmla="*/ 2393950 h 2952750"/>
              <a:gd name="connsiteX653" fmla="*/ 6896619 w 12027418"/>
              <a:gd name="connsiteY653" fmla="*/ 2425700 h 2952750"/>
              <a:gd name="connsiteX654" fmla="*/ 6858519 w 12027418"/>
              <a:gd name="connsiteY654" fmla="*/ 2425700 h 2952750"/>
              <a:gd name="connsiteX655" fmla="*/ 6877569 w 12027418"/>
              <a:gd name="connsiteY655" fmla="*/ 2362200 h 2952750"/>
              <a:gd name="connsiteX656" fmla="*/ 6915669 w 12027418"/>
              <a:gd name="connsiteY656" fmla="*/ 2393950 h 2952750"/>
              <a:gd name="connsiteX657" fmla="*/ 3677168 w 12027418"/>
              <a:gd name="connsiteY657" fmla="*/ 2362200 h 2952750"/>
              <a:gd name="connsiteX658" fmla="*/ 3683518 w 12027418"/>
              <a:gd name="connsiteY658" fmla="*/ 2381250 h 2952750"/>
              <a:gd name="connsiteX659" fmla="*/ 3677168 w 12027418"/>
              <a:gd name="connsiteY659" fmla="*/ 2362200 h 2952750"/>
              <a:gd name="connsiteX660" fmla="*/ 1334018 w 12027418"/>
              <a:gd name="connsiteY660" fmla="*/ 2362200 h 2952750"/>
              <a:gd name="connsiteX661" fmla="*/ 1327668 w 12027418"/>
              <a:gd name="connsiteY661" fmla="*/ 2362200 h 2952750"/>
              <a:gd name="connsiteX662" fmla="*/ 1334018 w 12027418"/>
              <a:gd name="connsiteY662" fmla="*/ 2362200 h 2952750"/>
              <a:gd name="connsiteX663" fmla="*/ 10363719 w 12027418"/>
              <a:gd name="connsiteY663" fmla="*/ 2419350 h 2952750"/>
              <a:gd name="connsiteX664" fmla="*/ 10484369 w 12027418"/>
              <a:gd name="connsiteY664" fmla="*/ 2419350 h 2952750"/>
              <a:gd name="connsiteX665" fmla="*/ 10585969 w 12027418"/>
              <a:gd name="connsiteY665" fmla="*/ 2438400 h 2952750"/>
              <a:gd name="connsiteX666" fmla="*/ 10706619 w 12027418"/>
              <a:gd name="connsiteY666" fmla="*/ 2470150 h 2952750"/>
              <a:gd name="connsiteX667" fmla="*/ 10751069 w 12027418"/>
              <a:gd name="connsiteY667" fmla="*/ 2520950 h 2952750"/>
              <a:gd name="connsiteX668" fmla="*/ 10795519 w 12027418"/>
              <a:gd name="connsiteY668" fmla="*/ 2527300 h 2952750"/>
              <a:gd name="connsiteX669" fmla="*/ 10757419 w 12027418"/>
              <a:gd name="connsiteY669" fmla="*/ 2546350 h 2952750"/>
              <a:gd name="connsiteX670" fmla="*/ 10674869 w 12027418"/>
              <a:gd name="connsiteY670" fmla="*/ 2463800 h 2952750"/>
              <a:gd name="connsiteX671" fmla="*/ 10357369 w 12027418"/>
              <a:gd name="connsiteY671" fmla="*/ 2413000 h 2952750"/>
              <a:gd name="connsiteX672" fmla="*/ 10293869 w 12027418"/>
              <a:gd name="connsiteY672" fmla="*/ 2355850 h 2952750"/>
              <a:gd name="connsiteX673" fmla="*/ 10363719 w 12027418"/>
              <a:gd name="connsiteY673" fmla="*/ 2419350 h 2952750"/>
              <a:gd name="connsiteX674" fmla="*/ 9785869 w 12027418"/>
              <a:gd name="connsiteY674" fmla="*/ 2387600 h 2952750"/>
              <a:gd name="connsiteX675" fmla="*/ 9741419 w 12027418"/>
              <a:gd name="connsiteY675" fmla="*/ 2387600 h 2952750"/>
              <a:gd name="connsiteX676" fmla="*/ 9735069 w 12027418"/>
              <a:gd name="connsiteY676" fmla="*/ 2368550 h 2952750"/>
              <a:gd name="connsiteX677" fmla="*/ 9785869 w 12027418"/>
              <a:gd name="connsiteY677" fmla="*/ 2355850 h 2952750"/>
              <a:gd name="connsiteX678" fmla="*/ 9785869 w 12027418"/>
              <a:gd name="connsiteY678" fmla="*/ 2387600 h 2952750"/>
              <a:gd name="connsiteX679" fmla="*/ 7004569 w 12027418"/>
              <a:gd name="connsiteY679" fmla="*/ 2362200 h 2952750"/>
              <a:gd name="connsiteX680" fmla="*/ 6985519 w 12027418"/>
              <a:gd name="connsiteY680" fmla="*/ 2355850 h 2952750"/>
              <a:gd name="connsiteX681" fmla="*/ 7004569 w 12027418"/>
              <a:gd name="connsiteY681" fmla="*/ 2362200 h 2952750"/>
              <a:gd name="connsiteX682" fmla="*/ 235468 w 12027418"/>
              <a:gd name="connsiteY682" fmla="*/ 2362200 h 2952750"/>
              <a:gd name="connsiteX683" fmla="*/ 241818 w 12027418"/>
              <a:gd name="connsiteY683" fmla="*/ 2349500 h 2952750"/>
              <a:gd name="connsiteX684" fmla="*/ 235468 w 12027418"/>
              <a:gd name="connsiteY684" fmla="*/ 2362200 h 2952750"/>
              <a:gd name="connsiteX685" fmla="*/ 11925819 w 12027418"/>
              <a:gd name="connsiteY685" fmla="*/ 2387600 h 2952750"/>
              <a:gd name="connsiteX686" fmla="*/ 11938519 w 12027418"/>
              <a:gd name="connsiteY686" fmla="*/ 2355850 h 2952750"/>
              <a:gd name="connsiteX687" fmla="*/ 12027419 w 12027418"/>
              <a:gd name="connsiteY687" fmla="*/ 2413000 h 2952750"/>
              <a:gd name="connsiteX688" fmla="*/ 12027419 w 12027418"/>
              <a:gd name="connsiteY688" fmla="*/ 2597150 h 2952750"/>
              <a:gd name="connsiteX689" fmla="*/ 12014719 w 12027418"/>
              <a:gd name="connsiteY689" fmla="*/ 2635250 h 2952750"/>
              <a:gd name="connsiteX690" fmla="*/ 12027419 w 12027418"/>
              <a:gd name="connsiteY690" fmla="*/ 2698750 h 2952750"/>
              <a:gd name="connsiteX691" fmla="*/ 12008369 w 12027418"/>
              <a:gd name="connsiteY691" fmla="*/ 2698750 h 2952750"/>
              <a:gd name="connsiteX692" fmla="*/ 11951219 w 12027418"/>
              <a:gd name="connsiteY692" fmla="*/ 2641600 h 2952750"/>
              <a:gd name="connsiteX693" fmla="*/ 11970269 w 12027418"/>
              <a:gd name="connsiteY693" fmla="*/ 2641600 h 2952750"/>
              <a:gd name="connsiteX694" fmla="*/ 11963919 w 12027418"/>
              <a:gd name="connsiteY694" fmla="*/ 2622550 h 2952750"/>
              <a:gd name="connsiteX695" fmla="*/ 12021069 w 12027418"/>
              <a:gd name="connsiteY695" fmla="*/ 2552700 h 2952750"/>
              <a:gd name="connsiteX696" fmla="*/ 12002019 w 12027418"/>
              <a:gd name="connsiteY696" fmla="*/ 2533650 h 2952750"/>
              <a:gd name="connsiteX697" fmla="*/ 11982969 w 12027418"/>
              <a:gd name="connsiteY697" fmla="*/ 2559050 h 2952750"/>
              <a:gd name="connsiteX698" fmla="*/ 11862319 w 12027418"/>
              <a:gd name="connsiteY698" fmla="*/ 2406650 h 2952750"/>
              <a:gd name="connsiteX699" fmla="*/ 11805169 w 12027418"/>
              <a:gd name="connsiteY699" fmla="*/ 2451100 h 2952750"/>
              <a:gd name="connsiteX700" fmla="*/ 11817869 w 12027418"/>
              <a:gd name="connsiteY700" fmla="*/ 2470150 h 2952750"/>
              <a:gd name="connsiteX701" fmla="*/ 11805169 w 12027418"/>
              <a:gd name="connsiteY701" fmla="*/ 2501900 h 2952750"/>
              <a:gd name="connsiteX702" fmla="*/ 11836919 w 12027418"/>
              <a:gd name="connsiteY702" fmla="*/ 2533650 h 2952750"/>
              <a:gd name="connsiteX703" fmla="*/ 11862319 w 12027418"/>
              <a:gd name="connsiteY703" fmla="*/ 2578100 h 2952750"/>
              <a:gd name="connsiteX704" fmla="*/ 11779769 w 12027418"/>
              <a:gd name="connsiteY704" fmla="*/ 2508250 h 2952750"/>
              <a:gd name="connsiteX705" fmla="*/ 11792469 w 12027418"/>
              <a:gd name="connsiteY705" fmla="*/ 2406650 h 2952750"/>
              <a:gd name="connsiteX706" fmla="*/ 11792469 w 12027418"/>
              <a:gd name="connsiteY706" fmla="*/ 2393950 h 2952750"/>
              <a:gd name="connsiteX707" fmla="*/ 11849619 w 12027418"/>
              <a:gd name="connsiteY707" fmla="*/ 2336800 h 2952750"/>
              <a:gd name="connsiteX708" fmla="*/ 11925819 w 12027418"/>
              <a:gd name="connsiteY708" fmla="*/ 2387600 h 2952750"/>
              <a:gd name="connsiteX709" fmla="*/ 9036569 w 12027418"/>
              <a:gd name="connsiteY709" fmla="*/ 2432050 h 2952750"/>
              <a:gd name="connsiteX710" fmla="*/ 9011169 w 12027418"/>
              <a:gd name="connsiteY710" fmla="*/ 2552700 h 2952750"/>
              <a:gd name="connsiteX711" fmla="*/ 9023869 w 12027418"/>
              <a:gd name="connsiteY711" fmla="*/ 2603500 h 2952750"/>
              <a:gd name="connsiteX712" fmla="*/ 8985769 w 12027418"/>
              <a:gd name="connsiteY712" fmla="*/ 2603500 h 2952750"/>
              <a:gd name="connsiteX713" fmla="*/ 8979419 w 12027418"/>
              <a:gd name="connsiteY713" fmla="*/ 2584450 h 2952750"/>
              <a:gd name="connsiteX714" fmla="*/ 8858769 w 12027418"/>
              <a:gd name="connsiteY714" fmla="*/ 2463800 h 2952750"/>
              <a:gd name="connsiteX715" fmla="*/ 8858769 w 12027418"/>
              <a:gd name="connsiteY715" fmla="*/ 2444750 h 2952750"/>
              <a:gd name="connsiteX716" fmla="*/ 8915919 w 12027418"/>
              <a:gd name="connsiteY716" fmla="*/ 2381250 h 2952750"/>
              <a:gd name="connsiteX717" fmla="*/ 8884169 w 12027418"/>
              <a:gd name="connsiteY717" fmla="*/ 2381250 h 2952750"/>
              <a:gd name="connsiteX718" fmla="*/ 8884169 w 12027418"/>
              <a:gd name="connsiteY718" fmla="*/ 2355850 h 2952750"/>
              <a:gd name="connsiteX719" fmla="*/ 8934969 w 12027418"/>
              <a:gd name="connsiteY719" fmla="*/ 2336800 h 2952750"/>
              <a:gd name="connsiteX720" fmla="*/ 9036569 w 12027418"/>
              <a:gd name="connsiteY720" fmla="*/ 2432050 h 2952750"/>
              <a:gd name="connsiteX721" fmla="*/ 6204468 w 12027418"/>
              <a:gd name="connsiteY721" fmla="*/ 2362200 h 2952750"/>
              <a:gd name="connsiteX722" fmla="*/ 6191768 w 12027418"/>
              <a:gd name="connsiteY722" fmla="*/ 2381250 h 2952750"/>
              <a:gd name="connsiteX723" fmla="*/ 6147318 w 12027418"/>
              <a:gd name="connsiteY723" fmla="*/ 2355850 h 2952750"/>
              <a:gd name="connsiteX724" fmla="*/ 6160018 w 12027418"/>
              <a:gd name="connsiteY724" fmla="*/ 2336800 h 2952750"/>
              <a:gd name="connsiteX725" fmla="*/ 6204468 w 12027418"/>
              <a:gd name="connsiteY725" fmla="*/ 2362200 h 2952750"/>
              <a:gd name="connsiteX726" fmla="*/ 5632968 w 12027418"/>
              <a:gd name="connsiteY726" fmla="*/ 2368550 h 2952750"/>
              <a:gd name="connsiteX727" fmla="*/ 5626618 w 12027418"/>
              <a:gd name="connsiteY727" fmla="*/ 2355850 h 2952750"/>
              <a:gd name="connsiteX728" fmla="*/ 5658368 w 12027418"/>
              <a:gd name="connsiteY728" fmla="*/ 2336800 h 2952750"/>
              <a:gd name="connsiteX729" fmla="*/ 5632968 w 12027418"/>
              <a:gd name="connsiteY729" fmla="*/ 2368550 h 2952750"/>
              <a:gd name="connsiteX730" fmla="*/ 10236719 w 12027418"/>
              <a:gd name="connsiteY730" fmla="*/ 2349500 h 2952750"/>
              <a:gd name="connsiteX731" fmla="*/ 10204969 w 12027418"/>
              <a:gd name="connsiteY731" fmla="*/ 2387600 h 2952750"/>
              <a:gd name="connsiteX732" fmla="*/ 10230369 w 12027418"/>
              <a:gd name="connsiteY732" fmla="*/ 2330450 h 2952750"/>
              <a:gd name="connsiteX733" fmla="*/ 10236719 w 12027418"/>
              <a:gd name="connsiteY733" fmla="*/ 2349500 h 2952750"/>
              <a:gd name="connsiteX734" fmla="*/ 4921768 w 12027418"/>
              <a:gd name="connsiteY734" fmla="*/ 2336800 h 2952750"/>
              <a:gd name="connsiteX735" fmla="*/ 4921768 w 12027418"/>
              <a:gd name="connsiteY735" fmla="*/ 2355850 h 2952750"/>
              <a:gd name="connsiteX736" fmla="*/ 4909068 w 12027418"/>
              <a:gd name="connsiteY736" fmla="*/ 2330450 h 2952750"/>
              <a:gd name="connsiteX737" fmla="*/ 4921768 w 12027418"/>
              <a:gd name="connsiteY737" fmla="*/ 2336800 h 2952750"/>
              <a:gd name="connsiteX738" fmla="*/ 9512819 w 12027418"/>
              <a:gd name="connsiteY738" fmla="*/ 2451100 h 2952750"/>
              <a:gd name="connsiteX739" fmla="*/ 9563619 w 12027418"/>
              <a:gd name="connsiteY739" fmla="*/ 2527300 h 2952750"/>
              <a:gd name="connsiteX740" fmla="*/ 9481069 w 12027418"/>
              <a:gd name="connsiteY740" fmla="*/ 2324100 h 2952750"/>
              <a:gd name="connsiteX741" fmla="*/ 9512819 w 12027418"/>
              <a:gd name="connsiteY741" fmla="*/ 2451100 h 2952750"/>
              <a:gd name="connsiteX742" fmla="*/ 9550919 w 12027418"/>
              <a:gd name="connsiteY742" fmla="*/ 2400300 h 2952750"/>
              <a:gd name="connsiteX743" fmla="*/ 9576319 w 12027418"/>
              <a:gd name="connsiteY743" fmla="*/ 2317750 h 2952750"/>
              <a:gd name="connsiteX744" fmla="*/ 9550919 w 12027418"/>
              <a:gd name="connsiteY744" fmla="*/ 2400300 h 2952750"/>
              <a:gd name="connsiteX745" fmla="*/ 1994418 w 12027418"/>
              <a:gd name="connsiteY745" fmla="*/ 2381250 h 2952750"/>
              <a:gd name="connsiteX746" fmla="*/ 2038868 w 12027418"/>
              <a:gd name="connsiteY746" fmla="*/ 2317750 h 2952750"/>
              <a:gd name="connsiteX747" fmla="*/ 1994418 w 12027418"/>
              <a:gd name="connsiteY747" fmla="*/ 2381250 h 2952750"/>
              <a:gd name="connsiteX748" fmla="*/ 6858519 w 12027418"/>
              <a:gd name="connsiteY748" fmla="*/ 2311400 h 2952750"/>
              <a:gd name="connsiteX749" fmla="*/ 6852169 w 12027418"/>
              <a:gd name="connsiteY749" fmla="*/ 2311400 h 2952750"/>
              <a:gd name="connsiteX750" fmla="*/ 6858519 w 12027418"/>
              <a:gd name="connsiteY750" fmla="*/ 2311400 h 2952750"/>
              <a:gd name="connsiteX751" fmla="*/ 6458468 w 12027418"/>
              <a:gd name="connsiteY751" fmla="*/ 2311400 h 2952750"/>
              <a:gd name="connsiteX752" fmla="*/ 6528319 w 12027418"/>
              <a:gd name="connsiteY752" fmla="*/ 2419350 h 2952750"/>
              <a:gd name="connsiteX753" fmla="*/ 6617219 w 12027418"/>
              <a:gd name="connsiteY753" fmla="*/ 2432050 h 2952750"/>
              <a:gd name="connsiteX754" fmla="*/ 6560069 w 12027418"/>
              <a:gd name="connsiteY754" fmla="*/ 2489200 h 2952750"/>
              <a:gd name="connsiteX755" fmla="*/ 6515619 w 12027418"/>
              <a:gd name="connsiteY755" fmla="*/ 2495550 h 2952750"/>
              <a:gd name="connsiteX756" fmla="*/ 6388618 w 12027418"/>
              <a:gd name="connsiteY756" fmla="*/ 2743200 h 2952750"/>
              <a:gd name="connsiteX757" fmla="*/ 6350518 w 12027418"/>
              <a:gd name="connsiteY757" fmla="*/ 2749550 h 2952750"/>
              <a:gd name="connsiteX758" fmla="*/ 6337818 w 12027418"/>
              <a:gd name="connsiteY758" fmla="*/ 2768600 h 2952750"/>
              <a:gd name="connsiteX759" fmla="*/ 6293368 w 12027418"/>
              <a:gd name="connsiteY759" fmla="*/ 2787650 h 2952750"/>
              <a:gd name="connsiteX760" fmla="*/ 6255268 w 12027418"/>
              <a:gd name="connsiteY760" fmla="*/ 2743200 h 2952750"/>
              <a:gd name="connsiteX761" fmla="*/ 6255268 w 12027418"/>
              <a:gd name="connsiteY761" fmla="*/ 2698750 h 2952750"/>
              <a:gd name="connsiteX762" fmla="*/ 6229868 w 12027418"/>
              <a:gd name="connsiteY762" fmla="*/ 2673350 h 2952750"/>
              <a:gd name="connsiteX763" fmla="*/ 6223518 w 12027418"/>
              <a:gd name="connsiteY763" fmla="*/ 2647950 h 2952750"/>
              <a:gd name="connsiteX764" fmla="*/ 6179068 w 12027418"/>
              <a:gd name="connsiteY764" fmla="*/ 2609850 h 2952750"/>
              <a:gd name="connsiteX765" fmla="*/ 6179068 w 12027418"/>
              <a:gd name="connsiteY765" fmla="*/ 2590800 h 2952750"/>
              <a:gd name="connsiteX766" fmla="*/ 6280668 w 12027418"/>
              <a:gd name="connsiteY766" fmla="*/ 2514600 h 2952750"/>
              <a:gd name="connsiteX767" fmla="*/ 6255268 w 12027418"/>
              <a:gd name="connsiteY767" fmla="*/ 2495550 h 2952750"/>
              <a:gd name="connsiteX768" fmla="*/ 6261618 w 12027418"/>
              <a:gd name="connsiteY768" fmla="*/ 2470150 h 2952750"/>
              <a:gd name="connsiteX769" fmla="*/ 6299718 w 12027418"/>
              <a:gd name="connsiteY769" fmla="*/ 2470150 h 2952750"/>
              <a:gd name="connsiteX770" fmla="*/ 6388618 w 12027418"/>
              <a:gd name="connsiteY770" fmla="*/ 2495550 h 2952750"/>
              <a:gd name="connsiteX771" fmla="*/ 6426718 w 12027418"/>
              <a:gd name="connsiteY771" fmla="*/ 2495550 h 2952750"/>
              <a:gd name="connsiteX772" fmla="*/ 6426718 w 12027418"/>
              <a:gd name="connsiteY772" fmla="*/ 2425700 h 2952750"/>
              <a:gd name="connsiteX773" fmla="*/ 6318768 w 12027418"/>
              <a:gd name="connsiteY773" fmla="*/ 2425700 h 2952750"/>
              <a:gd name="connsiteX774" fmla="*/ 6388618 w 12027418"/>
              <a:gd name="connsiteY774" fmla="*/ 2374900 h 2952750"/>
              <a:gd name="connsiteX775" fmla="*/ 6464818 w 12027418"/>
              <a:gd name="connsiteY775" fmla="*/ 2432050 h 2952750"/>
              <a:gd name="connsiteX776" fmla="*/ 6483869 w 12027418"/>
              <a:gd name="connsiteY776" fmla="*/ 2425700 h 2952750"/>
              <a:gd name="connsiteX777" fmla="*/ 6426718 w 12027418"/>
              <a:gd name="connsiteY777" fmla="*/ 2349500 h 2952750"/>
              <a:gd name="connsiteX778" fmla="*/ 6439418 w 12027418"/>
              <a:gd name="connsiteY778" fmla="*/ 2311400 h 2952750"/>
              <a:gd name="connsiteX779" fmla="*/ 6458468 w 12027418"/>
              <a:gd name="connsiteY779" fmla="*/ 2311400 h 2952750"/>
              <a:gd name="connsiteX780" fmla="*/ 5423418 w 12027418"/>
              <a:gd name="connsiteY780" fmla="*/ 2355850 h 2952750"/>
              <a:gd name="connsiteX781" fmla="*/ 5353568 w 12027418"/>
              <a:gd name="connsiteY781" fmla="*/ 2311400 h 2952750"/>
              <a:gd name="connsiteX782" fmla="*/ 5423418 w 12027418"/>
              <a:gd name="connsiteY782" fmla="*/ 2355850 h 2952750"/>
              <a:gd name="connsiteX783" fmla="*/ 7061719 w 12027418"/>
              <a:gd name="connsiteY783" fmla="*/ 2305050 h 2952750"/>
              <a:gd name="connsiteX784" fmla="*/ 7074419 w 12027418"/>
              <a:gd name="connsiteY784" fmla="*/ 2324100 h 2952750"/>
              <a:gd name="connsiteX785" fmla="*/ 7055369 w 12027418"/>
              <a:gd name="connsiteY785" fmla="*/ 2330450 h 2952750"/>
              <a:gd name="connsiteX786" fmla="*/ 7042669 w 12027418"/>
              <a:gd name="connsiteY786" fmla="*/ 2305050 h 2952750"/>
              <a:gd name="connsiteX787" fmla="*/ 7061719 w 12027418"/>
              <a:gd name="connsiteY787" fmla="*/ 2305050 h 2952750"/>
              <a:gd name="connsiteX788" fmla="*/ 730768 w 12027418"/>
              <a:gd name="connsiteY788" fmla="*/ 2324100 h 2952750"/>
              <a:gd name="connsiteX789" fmla="*/ 622818 w 12027418"/>
              <a:gd name="connsiteY789" fmla="*/ 2381250 h 2952750"/>
              <a:gd name="connsiteX790" fmla="*/ 603768 w 12027418"/>
              <a:gd name="connsiteY790" fmla="*/ 2381250 h 2952750"/>
              <a:gd name="connsiteX791" fmla="*/ 559318 w 12027418"/>
              <a:gd name="connsiteY791" fmla="*/ 2311400 h 2952750"/>
              <a:gd name="connsiteX792" fmla="*/ 565668 w 12027418"/>
              <a:gd name="connsiteY792" fmla="*/ 2305050 h 2952750"/>
              <a:gd name="connsiteX793" fmla="*/ 629168 w 12027418"/>
              <a:gd name="connsiteY793" fmla="*/ 2343150 h 2952750"/>
              <a:gd name="connsiteX794" fmla="*/ 730768 w 12027418"/>
              <a:gd name="connsiteY794" fmla="*/ 2324100 h 2952750"/>
              <a:gd name="connsiteX795" fmla="*/ 10281169 w 12027418"/>
              <a:gd name="connsiteY795" fmla="*/ 2343150 h 2952750"/>
              <a:gd name="connsiteX796" fmla="*/ 10255769 w 12027418"/>
              <a:gd name="connsiteY796" fmla="*/ 2298700 h 2952750"/>
              <a:gd name="connsiteX797" fmla="*/ 10281169 w 12027418"/>
              <a:gd name="connsiteY797" fmla="*/ 2343150 h 2952750"/>
              <a:gd name="connsiteX798" fmla="*/ 7004569 w 12027418"/>
              <a:gd name="connsiteY798" fmla="*/ 2298700 h 2952750"/>
              <a:gd name="connsiteX799" fmla="*/ 7010919 w 12027418"/>
              <a:gd name="connsiteY799" fmla="*/ 2330450 h 2952750"/>
              <a:gd name="connsiteX800" fmla="*/ 6953769 w 12027418"/>
              <a:gd name="connsiteY800" fmla="*/ 2317750 h 2952750"/>
              <a:gd name="connsiteX801" fmla="*/ 6953769 w 12027418"/>
              <a:gd name="connsiteY801" fmla="*/ 2298700 h 2952750"/>
              <a:gd name="connsiteX802" fmla="*/ 7004569 w 12027418"/>
              <a:gd name="connsiteY802" fmla="*/ 2298700 h 2952750"/>
              <a:gd name="connsiteX803" fmla="*/ 9862069 w 12027418"/>
              <a:gd name="connsiteY803" fmla="*/ 2425700 h 2952750"/>
              <a:gd name="connsiteX804" fmla="*/ 9760469 w 12027418"/>
              <a:gd name="connsiteY804" fmla="*/ 2311400 h 2952750"/>
              <a:gd name="connsiteX805" fmla="*/ 9722369 w 12027418"/>
              <a:gd name="connsiteY805" fmla="*/ 2311400 h 2952750"/>
              <a:gd name="connsiteX806" fmla="*/ 9658869 w 12027418"/>
              <a:gd name="connsiteY806" fmla="*/ 2324100 h 2952750"/>
              <a:gd name="connsiteX807" fmla="*/ 9735069 w 12027418"/>
              <a:gd name="connsiteY807" fmla="*/ 2292350 h 2952750"/>
              <a:gd name="connsiteX808" fmla="*/ 9862069 w 12027418"/>
              <a:gd name="connsiteY808" fmla="*/ 2425700 h 2952750"/>
              <a:gd name="connsiteX809" fmla="*/ 946668 w 12027418"/>
              <a:gd name="connsiteY809" fmla="*/ 2317750 h 2952750"/>
              <a:gd name="connsiteX810" fmla="*/ 959368 w 12027418"/>
              <a:gd name="connsiteY810" fmla="*/ 2286000 h 2952750"/>
              <a:gd name="connsiteX811" fmla="*/ 959368 w 12027418"/>
              <a:gd name="connsiteY811" fmla="*/ 2305050 h 2952750"/>
              <a:gd name="connsiteX812" fmla="*/ 946668 w 12027418"/>
              <a:gd name="connsiteY812" fmla="*/ 2317750 h 2952750"/>
              <a:gd name="connsiteX813" fmla="*/ 10693919 w 12027418"/>
              <a:gd name="connsiteY813" fmla="*/ 2298700 h 2952750"/>
              <a:gd name="connsiteX814" fmla="*/ 10598669 w 12027418"/>
              <a:gd name="connsiteY814" fmla="*/ 2362200 h 2952750"/>
              <a:gd name="connsiteX815" fmla="*/ 10573269 w 12027418"/>
              <a:gd name="connsiteY815" fmla="*/ 2336800 h 2952750"/>
              <a:gd name="connsiteX816" fmla="*/ 10541519 w 12027418"/>
              <a:gd name="connsiteY816" fmla="*/ 2355850 h 2952750"/>
              <a:gd name="connsiteX817" fmla="*/ 10592319 w 12027418"/>
              <a:gd name="connsiteY817" fmla="*/ 2292350 h 2952750"/>
              <a:gd name="connsiteX818" fmla="*/ 10636769 w 12027418"/>
              <a:gd name="connsiteY818" fmla="*/ 2336800 h 2952750"/>
              <a:gd name="connsiteX819" fmla="*/ 10662169 w 12027418"/>
              <a:gd name="connsiteY819" fmla="*/ 2279650 h 2952750"/>
              <a:gd name="connsiteX820" fmla="*/ 10693919 w 12027418"/>
              <a:gd name="connsiteY820" fmla="*/ 2298700 h 2952750"/>
              <a:gd name="connsiteX821" fmla="*/ 10331969 w 12027418"/>
              <a:gd name="connsiteY821" fmla="*/ 2336800 h 2952750"/>
              <a:gd name="connsiteX822" fmla="*/ 10287519 w 12027418"/>
              <a:gd name="connsiteY822" fmla="*/ 2273300 h 2952750"/>
              <a:gd name="connsiteX823" fmla="*/ 10331969 w 12027418"/>
              <a:gd name="connsiteY823" fmla="*/ 2336800 h 2952750"/>
              <a:gd name="connsiteX824" fmla="*/ 6255268 w 12027418"/>
              <a:gd name="connsiteY824" fmla="*/ 2298700 h 2952750"/>
              <a:gd name="connsiteX825" fmla="*/ 6255268 w 12027418"/>
              <a:gd name="connsiteY825" fmla="*/ 2317750 h 2952750"/>
              <a:gd name="connsiteX826" fmla="*/ 6236218 w 12027418"/>
              <a:gd name="connsiteY826" fmla="*/ 2324100 h 2952750"/>
              <a:gd name="connsiteX827" fmla="*/ 6204468 w 12027418"/>
              <a:gd name="connsiteY827" fmla="*/ 2298700 h 2952750"/>
              <a:gd name="connsiteX828" fmla="*/ 6217168 w 12027418"/>
              <a:gd name="connsiteY828" fmla="*/ 2273300 h 2952750"/>
              <a:gd name="connsiteX829" fmla="*/ 6255268 w 12027418"/>
              <a:gd name="connsiteY829" fmla="*/ 2298700 h 2952750"/>
              <a:gd name="connsiteX830" fmla="*/ 1988068 w 12027418"/>
              <a:gd name="connsiteY830" fmla="*/ 2324100 h 2952750"/>
              <a:gd name="connsiteX831" fmla="*/ 1969018 w 12027418"/>
              <a:gd name="connsiteY831" fmla="*/ 2330450 h 2952750"/>
              <a:gd name="connsiteX832" fmla="*/ 1969018 w 12027418"/>
              <a:gd name="connsiteY832" fmla="*/ 2305050 h 2952750"/>
              <a:gd name="connsiteX833" fmla="*/ 1994418 w 12027418"/>
              <a:gd name="connsiteY833" fmla="*/ 2273300 h 2952750"/>
              <a:gd name="connsiteX834" fmla="*/ 1988068 w 12027418"/>
              <a:gd name="connsiteY834" fmla="*/ 2324100 h 2952750"/>
              <a:gd name="connsiteX835" fmla="*/ 3791468 w 12027418"/>
              <a:gd name="connsiteY835" fmla="*/ 2501900 h 2952750"/>
              <a:gd name="connsiteX836" fmla="*/ 3785118 w 12027418"/>
              <a:gd name="connsiteY836" fmla="*/ 2463800 h 2952750"/>
              <a:gd name="connsiteX837" fmla="*/ 3753368 w 12027418"/>
              <a:gd name="connsiteY837" fmla="*/ 2520950 h 2952750"/>
              <a:gd name="connsiteX838" fmla="*/ 3804168 w 12027418"/>
              <a:gd name="connsiteY838" fmla="*/ 2400300 h 2952750"/>
              <a:gd name="connsiteX839" fmla="*/ 3829568 w 12027418"/>
              <a:gd name="connsiteY839" fmla="*/ 2393950 h 2952750"/>
              <a:gd name="connsiteX840" fmla="*/ 3931168 w 12027418"/>
              <a:gd name="connsiteY840" fmla="*/ 2266950 h 2952750"/>
              <a:gd name="connsiteX841" fmla="*/ 3791468 w 12027418"/>
              <a:gd name="connsiteY841" fmla="*/ 2501900 h 2952750"/>
              <a:gd name="connsiteX842" fmla="*/ 6172718 w 12027418"/>
              <a:gd name="connsiteY842" fmla="*/ 2260600 h 2952750"/>
              <a:gd name="connsiteX843" fmla="*/ 6166368 w 12027418"/>
              <a:gd name="connsiteY843" fmla="*/ 2260600 h 2952750"/>
              <a:gd name="connsiteX844" fmla="*/ 6172718 w 12027418"/>
              <a:gd name="connsiteY844" fmla="*/ 2260600 h 2952750"/>
              <a:gd name="connsiteX845" fmla="*/ 9938269 w 12027418"/>
              <a:gd name="connsiteY845" fmla="*/ 2298700 h 2952750"/>
              <a:gd name="connsiteX846" fmla="*/ 9887469 w 12027418"/>
              <a:gd name="connsiteY846" fmla="*/ 2311400 h 2952750"/>
              <a:gd name="connsiteX847" fmla="*/ 9881119 w 12027418"/>
              <a:gd name="connsiteY847" fmla="*/ 2292350 h 2952750"/>
              <a:gd name="connsiteX848" fmla="*/ 9906519 w 12027418"/>
              <a:gd name="connsiteY848" fmla="*/ 2254250 h 2952750"/>
              <a:gd name="connsiteX849" fmla="*/ 9938269 w 12027418"/>
              <a:gd name="connsiteY849" fmla="*/ 2298700 h 2952750"/>
              <a:gd name="connsiteX850" fmla="*/ 8109469 w 12027418"/>
              <a:gd name="connsiteY850" fmla="*/ 2292350 h 2952750"/>
              <a:gd name="connsiteX851" fmla="*/ 8103119 w 12027418"/>
              <a:gd name="connsiteY851" fmla="*/ 2266950 h 2952750"/>
              <a:gd name="connsiteX852" fmla="*/ 8115819 w 12027418"/>
              <a:gd name="connsiteY852" fmla="*/ 2254250 h 2952750"/>
              <a:gd name="connsiteX853" fmla="*/ 8109469 w 12027418"/>
              <a:gd name="connsiteY853" fmla="*/ 2292350 h 2952750"/>
              <a:gd name="connsiteX854" fmla="*/ 7023619 w 12027418"/>
              <a:gd name="connsiteY854" fmla="*/ 2260600 h 2952750"/>
              <a:gd name="connsiteX855" fmla="*/ 6998219 w 12027418"/>
              <a:gd name="connsiteY855" fmla="*/ 2266950 h 2952750"/>
              <a:gd name="connsiteX856" fmla="*/ 6998219 w 12027418"/>
              <a:gd name="connsiteY856" fmla="*/ 2254250 h 2952750"/>
              <a:gd name="connsiteX857" fmla="*/ 7023619 w 12027418"/>
              <a:gd name="connsiteY857" fmla="*/ 2260600 h 2952750"/>
              <a:gd name="connsiteX858" fmla="*/ 3823218 w 12027418"/>
              <a:gd name="connsiteY858" fmla="*/ 2368550 h 2952750"/>
              <a:gd name="connsiteX859" fmla="*/ 3899418 w 12027418"/>
              <a:gd name="connsiteY859" fmla="*/ 2254250 h 2952750"/>
              <a:gd name="connsiteX860" fmla="*/ 3823218 w 12027418"/>
              <a:gd name="connsiteY860" fmla="*/ 2368550 h 2952750"/>
              <a:gd name="connsiteX861" fmla="*/ 1156218 w 12027418"/>
              <a:gd name="connsiteY861" fmla="*/ 2266950 h 2952750"/>
              <a:gd name="connsiteX862" fmla="*/ 1067318 w 12027418"/>
              <a:gd name="connsiteY862" fmla="*/ 2311400 h 2952750"/>
              <a:gd name="connsiteX863" fmla="*/ 1010168 w 12027418"/>
              <a:gd name="connsiteY863" fmla="*/ 2298700 h 2952750"/>
              <a:gd name="connsiteX864" fmla="*/ 1099068 w 12027418"/>
              <a:gd name="connsiteY864" fmla="*/ 2266950 h 2952750"/>
              <a:gd name="connsiteX865" fmla="*/ 1149868 w 12027418"/>
              <a:gd name="connsiteY865" fmla="*/ 2254250 h 2952750"/>
              <a:gd name="connsiteX866" fmla="*/ 1156218 w 12027418"/>
              <a:gd name="connsiteY866" fmla="*/ 2266950 h 2952750"/>
              <a:gd name="connsiteX867" fmla="*/ 7245869 w 12027418"/>
              <a:gd name="connsiteY867" fmla="*/ 2266950 h 2952750"/>
              <a:gd name="connsiteX868" fmla="*/ 7252219 w 12027418"/>
              <a:gd name="connsiteY868" fmla="*/ 2247900 h 2952750"/>
              <a:gd name="connsiteX869" fmla="*/ 7245869 w 12027418"/>
              <a:gd name="connsiteY869" fmla="*/ 2266950 h 2952750"/>
              <a:gd name="connsiteX870" fmla="*/ 10833619 w 12027418"/>
              <a:gd name="connsiteY870" fmla="*/ 2254250 h 2952750"/>
              <a:gd name="connsiteX871" fmla="*/ 10839969 w 12027418"/>
              <a:gd name="connsiteY871" fmla="*/ 2241550 h 2952750"/>
              <a:gd name="connsiteX872" fmla="*/ 10833619 w 12027418"/>
              <a:gd name="connsiteY872" fmla="*/ 2254250 h 2952750"/>
              <a:gd name="connsiteX873" fmla="*/ 6064768 w 12027418"/>
              <a:gd name="connsiteY873" fmla="*/ 2241550 h 2952750"/>
              <a:gd name="connsiteX874" fmla="*/ 6077468 w 12027418"/>
              <a:gd name="connsiteY874" fmla="*/ 2235200 h 2952750"/>
              <a:gd name="connsiteX875" fmla="*/ 6064768 w 12027418"/>
              <a:gd name="connsiteY875" fmla="*/ 2241550 h 2952750"/>
              <a:gd name="connsiteX876" fmla="*/ 7944369 w 12027418"/>
              <a:gd name="connsiteY876" fmla="*/ 2228850 h 2952750"/>
              <a:gd name="connsiteX877" fmla="*/ 7944369 w 12027418"/>
              <a:gd name="connsiteY877" fmla="*/ 2247900 h 2952750"/>
              <a:gd name="connsiteX878" fmla="*/ 7880869 w 12027418"/>
              <a:gd name="connsiteY878" fmla="*/ 2254250 h 2952750"/>
              <a:gd name="connsiteX879" fmla="*/ 7906269 w 12027418"/>
              <a:gd name="connsiteY879" fmla="*/ 2228850 h 2952750"/>
              <a:gd name="connsiteX880" fmla="*/ 7944369 w 12027418"/>
              <a:gd name="connsiteY880" fmla="*/ 2228850 h 2952750"/>
              <a:gd name="connsiteX881" fmla="*/ 3537468 w 12027418"/>
              <a:gd name="connsiteY881" fmla="*/ 2247900 h 2952750"/>
              <a:gd name="connsiteX882" fmla="*/ 3537468 w 12027418"/>
              <a:gd name="connsiteY882" fmla="*/ 2228850 h 2952750"/>
              <a:gd name="connsiteX883" fmla="*/ 3537468 w 12027418"/>
              <a:gd name="connsiteY883" fmla="*/ 2247900 h 2952750"/>
              <a:gd name="connsiteX884" fmla="*/ 3226318 w 12027418"/>
              <a:gd name="connsiteY884" fmla="*/ 2260600 h 2952750"/>
              <a:gd name="connsiteX885" fmla="*/ 3200919 w 12027418"/>
              <a:gd name="connsiteY885" fmla="*/ 2273300 h 2952750"/>
              <a:gd name="connsiteX886" fmla="*/ 3207269 w 12027418"/>
              <a:gd name="connsiteY886" fmla="*/ 2228850 h 2952750"/>
              <a:gd name="connsiteX887" fmla="*/ 3226318 w 12027418"/>
              <a:gd name="connsiteY887" fmla="*/ 2260600 h 2952750"/>
              <a:gd name="connsiteX888" fmla="*/ 3099319 w 12027418"/>
              <a:gd name="connsiteY888" fmla="*/ 2273300 h 2952750"/>
              <a:gd name="connsiteX889" fmla="*/ 3080269 w 12027418"/>
              <a:gd name="connsiteY889" fmla="*/ 2228850 h 2952750"/>
              <a:gd name="connsiteX890" fmla="*/ 3105669 w 12027418"/>
              <a:gd name="connsiteY890" fmla="*/ 2228850 h 2952750"/>
              <a:gd name="connsiteX891" fmla="*/ 3099319 w 12027418"/>
              <a:gd name="connsiteY891" fmla="*/ 2273300 h 2952750"/>
              <a:gd name="connsiteX892" fmla="*/ 3048519 w 12027418"/>
              <a:gd name="connsiteY892" fmla="*/ 2254250 h 2952750"/>
              <a:gd name="connsiteX893" fmla="*/ 3035819 w 12027418"/>
              <a:gd name="connsiteY893" fmla="*/ 2286000 h 2952750"/>
              <a:gd name="connsiteX894" fmla="*/ 3023119 w 12027418"/>
              <a:gd name="connsiteY894" fmla="*/ 2247900 h 2952750"/>
              <a:gd name="connsiteX895" fmla="*/ 3048519 w 12027418"/>
              <a:gd name="connsiteY895" fmla="*/ 2228850 h 2952750"/>
              <a:gd name="connsiteX896" fmla="*/ 3048519 w 12027418"/>
              <a:gd name="connsiteY896" fmla="*/ 2254250 h 2952750"/>
              <a:gd name="connsiteX897" fmla="*/ 2997719 w 12027418"/>
              <a:gd name="connsiteY897" fmla="*/ 2228850 h 2952750"/>
              <a:gd name="connsiteX898" fmla="*/ 2978669 w 12027418"/>
              <a:gd name="connsiteY898" fmla="*/ 2279650 h 2952750"/>
              <a:gd name="connsiteX899" fmla="*/ 2978669 w 12027418"/>
              <a:gd name="connsiteY899" fmla="*/ 2228850 h 2952750"/>
              <a:gd name="connsiteX900" fmla="*/ 2997719 w 12027418"/>
              <a:gd name="connsiteY900" fmla="*/ 2228850 h 2952750"/>
              <a:gd name="connsiteX901" fmla="*/ 3169169 w 12027418"/>
              <a:gd name="connsiteY901" fmla="*/ 2235200 h 2952750"/>
              <a:gd name="connsiteX902" fmla="*/ 3150119 w 12027418"/>
              <a:gd name="connsiteY902" fmla="*/ 2279650 h 2952750"/>
              <a:gd name="connsiteX903" fmla="*/ 3143769 w 12027418"/>
              <a:gd name="connsiteY903" fmla="*/ 2247900 h 2952750"/>
              <a:gd name="connsiteX904" fmla="*/ 3156469 w 12027418"/>
              <a:gd name="connsiteY904" fmla="*/ 2222500 h 2952750"/>
              <a:gd name="connsiteX905" fmla="*/ 3169169 w 12027418"/>
              <a:gd name="connsiteY905" fmla="*/ 2235200 h 2952750"/>
              <a:gd name="connsiteX906" fmla="*/ 1930918 w 12027418"/>
              <a:gd name="connsiteY906" fmla="*/ 2235200 h 2952750"/>
              <a:gd name="connsiteX907" fmla="*/ 1937268 w 12027418"/>
              <a:gd name="connsiteY907" fmla="*/ 2222500 h 2952750"/>
              <a:gd name="connsiteX908" fmla="*/ 1930918 w 12027418"/>
              <a:gd name="connsiteY908" fmla="*/ 2235200 h 2952750"/>
              <a:gd name="connsiteX909" fmla="*/ 10262119 w 12027418"/>
              <a:gd name="connsiteY909" fmla="*/ 2266950 h 2952750"/>
              <a:gd name="connsiteX910" fmla="*/ 10262119 w 12027418"/>
              <a:gd name="connsiteY910" fmla="*/ 2216150 h 2952750"/>
              <a:gd name="connsiteX911" fmla="*/ 10262119 w 12027418"/>
              <a:gd name="connsiteY911" fmla="*/ 2266950 h 2952750"/>
              <a:gd name="connsiteX912" fmla="*/ 4851918 w 12027418"/>
              <a:gd name="connsiteY912" fmla="*/ 2228850 h 2952750"/>
              <a:gd name="connsiteX913" fmla="*/ 4832868 w 12027418"/>
              <a:gd name="connsiteY913" fmla="*/ 2216150 h 2952750"/>
              <a:gd name="connsiteX914" fmla="*/ 4851918 w 12027418"/>
              <a:gd name="connsiteY914" fmla="*/ 2228850 h 2952750"/>
              <a:gd name="connsiteX915" fmla="*/ 6045718 w 12027418"/>
              <a:gd name="connsiteY915" fmla="*/ 2279650 h 2952750"/>
              <a:gd name="connsiteX916" fmla="*/ 6007618 w 12027418"/>
              <a:gd name="connsiteY916" fmla="*/ 2317750 h 2952750"/>
              <a:gd name="connsiteX917" fmla="*/ 5975868 w 12027418"/>
              <a:gd name="connsiteY917" fmla="*/ 2279650 h 2952750"/>
              <a:gd name="connsiteX918" fmla="*/ 6039368 w 12027418"/>
              <a:gd name="connsiteY918" fmla="*/ 2203450 h 2952750"/>
              <a:gd name="connsiteX919" fmla="*/ 6045718 w 12027418"/>
              <a:gd name="connsiteY919" fmla="*/ 2279650 h 2952750"/>
              <a:gd name="connsiteX920" fmla="*/ 616468 w 12027418"/>
              <a:gd name="connsiteY920" fmla="*/ 2216150 h 2952750"/>
              <a:gd name="connsiteX921" fmla="*/ 572018 w 12027418"/>
              <a:gd name="connsiteY921" fmla="*/ 2241550 h 2952750"/>
              <a:gd name="connsiteX922" fmla="*/ 584718 w 12027418"/>
              <a:gd name="connsiteY922" fmla="*/ 2247900 h 2952750"/>
              <a:gd name="connsiteX923" fmla="*/ 648218 w 12027418"/>
              <a:gd name="connsiteY923" fmla="*/ 2228850 h 2952750"/>
              <a:gd name="connsiteX924" fmla="*/ 673618 w 12027418"/>
              <a:gd name="connsiteY924" fmla="*/ 2203450 h 2952750"/>
              <a:gd name="connsiteX925" fmla="*/ 699018 w 12027418"/>
              <a:gd name="connsiteY925" fmla="*/ 2228850 h 2952750"/>
              <a:gd name="connsiteX926" fmla="*/ 610118 w 12027418"/>
              <a:gd name="connsiteY926" fmla="*/ 2286000 h 2952750"/>
              <a:gd name="connsiteX927" fmla="*/ 559318 w 12027418"/>
              <a:gd name="connsiteY927" fmla="*/ 2222500 h 2952750"/>
              <a:gd name="connsiteX928" fmla="*/ 597418 w 12027418"/>
              <a:gd name="connsiteY928" fmla="*/ 2197100 h 2952750"/>
              <a:gd name="connsiteX929" fmla="*/ 616468 w 12027418"/>
              <a:gd name="connsiteY929" fmla="*/ 2216150 h 2952750"/>
              <a:gd name="connsiteX930" fmla="*/ 9004819 w 12027418"/>
              <a:gd name="connsiteY930" fmla="*/ 2241550 h 2952750"/>
              <a:gd name="connsiteX931" fmla="*/ 8985769 w 12027418"/>
              <a:gd name="connsiteY931" fmla="*/ 2190750 h 2952750"/>
              <a:gd name="connsiteX932" fmla="*/ 9004819 w 12027418"/>
              <a:gd name="connsiteY932" fmla="*/ 2241550 h 2952750"/>
              <a:gd name="connsiteX933" fmla="*/ 7518919 w 12027418"/>
              <a:gd name="connsiteY933" fmla="*/ 2222500 h 2952750"/>
              <a:gd name="connsiteX934" fmla="*/ 7550669 w 12027418"/>
              <a:gd name="connsiteY934" fmla="*/ 2317750 h 2952750"/>
              <a:gd name="connsiteX935" fmla="*/ 7493519 w 12027418"/>
              <a:gd name="connsiteY935" fmla="*/ 2387600 h 2952750"/>
              <a:gd name="connsiteX936" fmla="*/ 7518919 w 12027418"/>
              <a:gd name="connsiteY936" fmla="*/ 2317750 h 2952750"/>
              <a:gd name="connsiteX937" fmla="*/ 7512569 w 12027418"/>
              <a:gd name="connsiteY937" fmla="*/ 2273300 h 2952750"/>
              <a:gd name="connsiteX938" fmla="*/ 7493519 w 12027418"/>
              <a:gd name="connsiteY938" fmla="*/ 2266950 h 2952750"/>
              <a:gd name="connsiteX939" fmla="*/ 7468119 w 12027418"/>
              <a:gd name="connsiteY939" fmla="*/ 2305050 h 2952750"/>
              <a:gd name="connsiteX940" fmla="*/ 7449069 w 12027418"/>
              <a:gd name="connsiteY940" fmla="*/ 2279650 h 2952750"/>
              <a:gd name="connsiteX941" fmla="*/ 7525269 w 12027418"/>
              <a:gd name="connsiteY941" fmla="*/ 2190750 h 2952750"/>
              <a:gd name="connsiteX942" fmla="*/ 7531619 w 12027418"/>
              <a:gd name="connsiteY942" fmla="*/ 2197100 h 2952750"/>
              <a:gd name="connsiteX943" fmla="*/ 7518919 w 12027418"/>
              <a:gd name="connsiteY943" fmla="*/ 2222500 h 2952750"/>
              <a:gd name="connsiteX944" fmla="*/ 7449069 w 12027418"/>
              <a:gd name="connsiteY944" fmla="*/ 2203450 h 2952750"/>
              <a:gd name="connsiteX945" fmla="*/ 7455419 w 12027418"/>
              <a:gd name="connsiteY945" fmla="*/ 2190750 h 2952750"/>
              <a:gd name="connsiteX946" fmla="*/ 7449069 w 12027418"/>
              <a:gd name="connsiteY946" fmla="*/ 2203450 h 2952750"/>
              <a:gd name="connsiteX947" fmla="*/ 7239519 w 12027418"/>
              <a:gd name="connsiteY947" fmla="*/ 2228850 h 2952750"/>
              <a:gd name="connsiteX948" fmla="*/ 7233169 w 12027418"/>
              <a:gd name="connsiteY948" fmla="*/ 2190750 h 2952750"/>
              <a:gd name="connsiteX949" fmla="*/ 7239519 w 12027418"/>
              <a:gd name="connsiteY949" fmla="*/ 2228850 h 2952750"/>
              <a:gd name="connsiteX950" fmla="*/ 6795019 w 12027418"/>
              <a:gd name="connsiteY950" fmla="*/ 2216150 h 2952750"/>
              <a:gd name="connsiteX951" fmla="*/ 6725169 w 12027418"/>
              <a:gd name="connsiteY951" fmla="*/ 2190750 h 2952750"/>
              <a:gd name="connsiteX952" fmla="*/ 6795019 w 12027418"/>
              <a:gd name="connsiteY952" fmla="*/ 2216150 h 2952750"/>
              <a:gd name="connsiteX953" fmla="*/ 10370069 w 12027418"/>
              <a:gd name="connsiteY953" fmla="*/ 2260600 h 2952750"/>
              <a:gd name="connsiteX954" fmla="*/ 10344669 w 12027418"/>
              <a:gd name="connsiteY954" fmla="*/ 2197100 h 2952750"/>
              <a:gd name="connsiteX955" fmla="*/ 10351019 w 12027418"/>
              <a:gd name="connsiteY955" fmla="*/ 2184400 h 2952750"/>
              <a:gd name="connsiteX956" fmla="*/ 10370069 w 12027418"/>
              <a:gd name="connsiteY956" fmla="*/ 2260600 h 2952750"/>
              <a:gd name="connsiteX957" fmla="*/ 2172219 w 12027418"/>
              <a:gd name="connsiteY957" fmla="*/ 2209800 h 2952750"/>
              <a:gd name="connsiteX958" fmla="*/ 2165869 w 12027418"/>
              <a:gd name="connsiteY958" fmla="*/ 2184400 h 2952750"/>
              <a:gd name="connsiteX959" fmla="*/ 2184919 w 12027418"/>
              <a:gd name="connsiteY959" fmla="*/ 2197100 h 2952750"/>
              <a:gd name="connsiteX960" fmla="*/ 2172219 w 12027418"/>
              <a:gd name="connsiteY960" fmla="*/ 2209800 h 2952750"/>
              <a:gd name="connsiteX961" fmla="*/ 10255769 w 12027418"/>
              <a:gd name="connsiteY961" fmla="*/ 2197100 h 2952750"/>
              <a:gd name="connsiteX962" fmla="*/ 10255769 w 12027418"/>
              <a:gd name="connsiteY962" fmla="*/ 2178050 h 2952750"/>
              <a:gd name="connsiteX963" fmla="*/ 10255769 w 12027418"/>
              <a:gd name="connsiteY963" fmla="*/ 2197100 h 2952750"/>
              <a:gd name="connsiteX964" fmla="*/ 7118869 w 12027418"/>
              <a:gd name="connsiteY964" fmla="*/ 2190750 h 2952750"/>
              <a:gd name="connsiteX965" fmla="*/ 7099819 w 12027418"/>
              <a:gd name="connsiteY965" fmla="*/ 2197100 h 2952750"/>
              <a:gd name="connsiteX966" fmla="*/ 7118869 w 12027418"/>
              <a:gd name="connsiteY966" fmla="*/ 2222500 h 2952750"/>
              <a:gd name="connsiteX967" fmla="*/ 7080769 w 12027418"/>
              <a:gd name="connsiteY967" fmla="*/ 2222500 h 2952750"/>
              <a:gd name="connsiteX968" fmla="*/ 7061719 w 12027418"/>
              <a:gd name="connsiteY968" fmla="*/ 2190750 h 2952750"/>
              <a:gd name="connsiteX969" fmla="*/ 7080769 w 12027418"/>
              <a:gd name="connsiteY969" fmla="*/ 2178050 h 2952750"/>
              <a:gd name="connsiteX970" fmla="*/ 7118869 w 12027418"/>
              <a:gd name="connsiteY970" fmla="*/ 2190750 h 2952750"/>
              <a:gd name="connsiteX971" fmla="*/ 9474719 w 12027418"/>
              <a:gd name="connsiteY971" fmla="*/ 2222500 h 2952750"/>
              <a:gd name="connsiteX972" fmla="*/ 9462019 w 12027418"/>
              <a:gd name="connsiteY972" fmla="*/ 2279650 h 2952750"/>
              <a:gd name="connsiteX973" fmla="*/ 9462019 w 12027418"/>
              <a:gd name="connsiteY973" fmla="*/ 2171700 h 2952750"/>
              <a:gd name="connsiteX974" fmla="*/ 9474719 w 12027418"/>
              <a:gd name="connsiteY974" fmla="*/ 2222500 h 2952750"/>
              <a:gd name="connsiteX975" fmla="*/ 2565919 w 12027418"/>
              <a:gd name="connsiteY975" fmla="*/ 2197100 h 2952750"/>
              <a:gd name="connsiteX976" fmla="*/ 2559569 w 12027418"/>
              <a:gd name="connsiteY976" fmla="*/ 2171700 h 2952750"/>
              <a:gd name="connsiteX977" fmla="*/ 2565919 w 12027418"/>
              <a:gd name="connsiteY977" fmla="*/ 2197100 h 2952750"/>
              <a:gd name="connsiteX978" fmla="*/ 8217419 w 12027418"/>
              <a:gd name="connsiteY978" fmla="*/ 2178050 h 2952750"/>
              <a:gd name="connsiteX979" fmla="*/ 8204719 w 12027418"/>
              <a:gd name="connsiteY979" fmla="*/ 2165350 h 2952750"/>
              <a:gd name="connsiteX980" fmla="*/ 8217419 w 12027418"/>
              <a:gd name="connsiteY980" fmla="*/ 2178050 h 2952750"/>
              <a:gd name="connsiteX981" fmla="*/ 8680969 w 12027418"/>
              <a:gd name="connsiteY981" fmla="*/ 2279650 h 2952750"/>
              <a:gd name="connsiteX982" fmla="*/ 8782569 w 12027418"/>
              <a:gd name="connsiteY982" fmla="*/ 2311400 h 2952750"/>
              <a:gd name="connsiteX983" fmla="*/ 8579369 w 12027418"/>
              <a:gd name="connsiteY983" fmla="*/ 2381250 h 2952750"/>
              <a:gd name="connsiteX984" fmla="*/ 8579369 w 12027418"/>
              <a:gd name="connsiteY984" fmla="*/ 2355850 h 2952750"/>
              <a:gd name="connsiteX985" fmla="*/ 8630169 w 12027418"/>
              <a:gd name="connsiteY985" fmla="*/ 2292350 h 2952750"/>
              <a:gd name="connsiteX986" fmla="*/ 8611119 w 12027418"/>
              <a:gd name="connsiteY986" fmla="*/ 2260600 h 2952750"/>
              <a:gd name="connsiteX987" fmla="*/ 8642869 w 12027418"/>
              <a:gd name="connsiteY987" fmla="*/ 2159000 h 2952750"/>
              <a:gd name="connsiteX988" fmla="*/ 8655569 w 12027418"/>
              <a:gd name="connsiteY988" fmla="*/ 2159000 h 2952750"/>
              <a:gd name="connsiteX989" fmla="*/ 8680969 w 12027418"/>
              <a:gd name="connsiteY989" fmla="*/ 2279650 h 2952750"/>
              <a:gd name="connsiteX990" fmla="*/ 5404368 w 12027418"/>
              <a:gd name="connsiteY990" fmla="*/ 2178050 h 2952750"/>
              <a:gd name="connsiteX991" fmla="*/ 5404368 w 12027418"/>
              <a:gd name="connsiteY991" fmla="*/ 2197100 h 2952750"/>
              <a:gd name="connsiteX992" fmla="*/ 5366268 w 12027418"/>
              <a:gd name="connsiteY992" fmla="*/ 2190750 h 2952750"/>
              <a:gd name="connsiteX993" fmla="*/ 5372618 w 12027418"/>
              <a:gd name="connsiteY993" fmla="*/ 2159000 h 2952750"/>
              <a:gd name="connsiteX994" fmla="*/ 5404368 w 12027418"/>
              <a:gd name="connsiteY994" fmla="*/ 2178050 h 2952750"/>
              <a:gd name="connsiteX995" fmla="*/ 5334518 w 12027418"/>
              <a:gd name="connsiteY995" fmla="*/ 2159000 h 2952750"/>
              <a:gd name="connsiteX996" fmla="*/ 5334518 w 12027418"/>
              <a:gd name="connsiteY996" fmla="*/ 2178050 h 2952750"/>
              <a:gd name="connsiteX997" fmla="*/ 5302768 w 12027418"/>
              <a:gd name="connsiteY997" fmla="*/ 2216150 h 2952750"/>
              <a:gd name="connsiteX998" fmla="*/ 5309118 w 12027418"/>
              <a:gd name="connsiteY998" fmla="*/ 2159000 h 2952750"/>
              <a:gd name="connsiteX999" fmla="*/ 5334518 w 12027418"/>
              <a:gd name="connsiteY999" fmla="*/ 2159000 h 2952750"/>
              <a:gd name="connsiteX1000" fmla="*/ 5277368 w 12027418"/>
              <a:gd name="connsiteY1000" fmla="*/ 2159000 h 2952750"/>
              <a:gd name="connsiteX1001" fmla="*/ 5277368 w 12027418"/>
              <a:gd name="connsiteY1001" fmla="*/ 2197100 h 2952750"/>
              <a:gd name="connsiteX1002" fmla="*/ 5258318 w 12027418"/>
              <a:gd name="connsiteY1002" fmla="*/ 2216150 h 2952750"/>
              <a:gd name="connsiteX1003" fmla="*/ 5226568 w 12027418"/>
              <a:gd name="connsiteY1003" fmla="*/ 2209800 h 2952750"/>
              <a:gd name="connsiteX1004" fmla="*/ 5232918 w 12027418"/>
              <a:gd name="connsiteY1004" fmla="*/ 2159000 h 2952750"/>
              <a:gd name="connsiteX1005" fmla="*/ 5277368 w 12027418"/>
              <a:gd name="connsiteY1005" fmla="*/ 2159000 h 2952750"/>
              <a:gd name="connsiteX1006" fmla="*/ 5194818 w 12027418"/>
              <a:gd name="connsiteY1006" fmla="*/ 2178050 h 2952750"/>
              <a:gd name="connsiteX1007" fmla="*/ 5156718 w 12027418"/>
              <a:gd name="connsiteY1007" fmla="*/ 2216150 h 2952750"/>
              <a:gd name="connsiteX1008" fmla="*/ 5144018 w 12027418"/>
              <a:gd name="connsiteY1008" fmla="*/ 2165350 h 2952750"/>
              <a:gd name="connsiteX1009" fmla="*/ 5194818 w 12027418"/>
              <a:gd name="connsiteY1009" fmla="*/ 2159000 h 2952750"/>
              <a:gd name="connsiteX1010" fmla="*/ 5194818 w 12027418"/>
              <a:gd name="connsiteY1010" fmla="*/ 2178050 h 2952750"/>
              <a:gd name="connsiteX1011" fmla="*/ 1073668 w 12027418"/>
              <a:gd name="connsiteY1011" fmla="*/ 2171700 h 2952750"/>
              <a:gd name="connsiteX1012" fmla="*/ 1060968 w 12027418"/>
              <a:gd name="connsiteY1012" fmla="*/ 2178050 h 2952750"/>
              <a:gd name="connsiteX1013" fmla="*/ 1041918 w 12027418"/>
              <a:gd name="connsiteY1013" fmla="*/ 2159000 h 2952750"/>
              <a:gd name="connsiteX1014" fmla="*/ 1073668 w 12027418"/>
              <a:gd name="connsiteY1014" fmla="*/ 2171700 h 2952750"/>
              <a:gd name="connsiteX1015" fmla="*/ 8877819 w 12027418"/>
              <a:gd name="connsiteY1015" fmla="*/ 2152650 h 2952750"/>
              <a:gd name="connsiteX1016" fmla="*/ 8884169 w 12027418"/>
              <a:gd name="connsiteY1016" fmla="*/ 2254250 h 2952750"/>
              <a:gd name="connsiteX1017" fmla="*/ 8871469 w 12027418"/>
              <a:gd name="connsiteY1017" fmla="*/ 2222500 h 2952750"/>
              <a:gd name="connsiteX1018" fmla="*/ 8814319 w 12027418"/>
              <a:gd name="connsiteY1018" fmla="*/ 2178050 h 2952750"/>
              <a:gd name="connsiteX1019" fmla="*/ 8858769 w 12027418"/>
              <a:gd name="connsiteY1019" fmla="*/ 2152650 h 2952750"/>
              <a:gd name="connsiteX1020" fmla="*/ 8877819 w 12027418"/>
              <a:gd name="connsiteY1020" fmla="*/ 2152650 h 2952750"/>
              <a:gd name="connsiteX1021" fmla="*/ 5124968 w 12027418"/>
              <a:gd name="connsiteY1021" fmla="*/ 2190750 h 2952750"/>
              <a:gd name="connsiteX1022" fmla="*/ 5112268 w 12027418"/>
              <a:gd name="connsiteY1022" fmla="*/ 2216150 h 2952750"/>
              <a:gd name="connsiteX1023" fmla="*/ 5074168 w 12027418"/>
              <a:gd name="connsiteY1023" fmla="*/ 2216150 h 2952750"/>
              <a:gd name="connsiteX1024" fmla="*/ 5074168 w 12027418"/>
              <a:gd name="connsiteY1024" fmla="*/ 2165350 h 2952750"/>
              <a:gd name="connsiteX1025" fmla="*/ 5112268 w 12027418"/>
              <a:gd name="connsiteY1025" fmla="*/ 2146300 h 2952750"/>
              <a:gd name="connsiteX1026" fmla="*/ 5124968 w 12027418"/>
              <a:gd name="connsiteY1026" fmla="*/ 2190750 h 2952750"/>
              <a:gd name="connsiteX1027" fmla="*/ 3353318 w 12027418"/>
              <a:gd name="connsiteY1027" fmla="*/ 2279650 h 2952750"/>
              <a:gd name="connsiteX1028" fmla="*/ 3372368 w 12027418"/>
              <a:gd name="connsiteY1028" fmla="*/ 2184400 h 2952750"/>
              <a:gd name="connsiteX1029" fmla="*/ 3410468 w 12027418"/>
              <a:gd name="connsiteY1029" fmla="*/ 2184400 h 2952750"/>
              <a:gd name="connsiteX1030" fmla="*/ 3493018 w 12027418"/>
              <a:gd name="connsiteY1030" fmla="*/ 2216150 h 2952750"/>
              <a:gd name="connsiteX1031" fmla="*/ 3518418 w 12027418"/>
              <a:gd name="connsiteY1031" fmla="*/ 2349500 h 2952750"/>
              <a:gd name="connsiteX1032" fmla="*/ 3499368 w 12027418"/>
              <a:gd name="connsiteY1032" fmla="*/ 2463800 h 2952750"/>
              <a:gd name="connsiteX1033" fmla="*/ 3372368 w 12027418"/>
              <a:gd name="connsiteY1033" fmla="*/ 2413000 h 2952750"/>
              <a:gd name="connsiteX1034" fmla="*/ 3175519 w 12027418"/>
              <a:gd name="connsiteY1034" fmla="*/ 2374900 h 2952750"/>
              <a:gd name="connsiteX1035" fmla="*/ 2915169 w 12027418"/>
              <a:gd name="connsiteY1035" fmla="*/ 2387600 h 2952750"/>
              <a:gd name="connsiteX1036" fmla="*/ 2915169 w 12027418"/>
              <a:gd name="connsiteY1036" fmla="*/ 2470150 h 2952750"/>
              <a:gd name="connsiteX1037" fmla="*/ 3213619 w 12027418"/>
              <a:gd name="connsiteY1037" fmla="*/ 2482850 h 2952750"/>
              <a:gd name="connsiteX1038" fmla="*/ 3289818 w 12027418"/>
              <a:gd name="connsiteY1038" fmla="*/ 2463800 h 2952750"/>
              <a:gd name="connsiteX1039" fmla="*/ 3461268 w 12027418"/>
              <a:gd name="connsiteY1039" fmla="*/ 2514600 h 2952750"/>
              <a:gd name="connsiteX1040" fmla="*/ 3537468 w 12027418"/>
              <a:gd name="connsiteY1040" fmla="*/ 2508250 h 2952750"/>
              <a:gd name="connsiteX1041" fmla="*/ 3524768 w 12027418"/>
              <a:gd name="connsiteY1041" fmla="*/ 2546350 h 2952750"/>
              <a:gd name="connsiteX1042" fmla="*/ 3626368 w 12027418"/>
              <a:gd name="connsiteY1042" fmla="*/ 2552700 h 2952750"/>
              <a:gd name="connsiteX1043" fmla="*/ 3645418 w 12027418"/>
              <a:gd name="connsiteY1043" fmla="*/ 2603500 h 2952750"/>
              <a:gd name="connsiteX1044" fmla="*/ 3620018 w 12027418"/>
              <a:gd name="connsiteY1044" fmla="*/ 2654300 h 2952750"/>
              <a:gd name="connsiteX1045" fmla="*/ 3632718 w 12027418"/>
              <a:gd name="connsiteY1045" fmla="*/ 2673350 h 2952750"/>
              <a:gd name="connsiteX1046" fmla="*/ 3645418 w 12027418"/>
              <a:gd name="connsiteY1046" fmla="*/ 2660650 h 2952750"/>
              <a:gd name="connsiteX1047" fmla="*/ 3658118 w 12027418"/>
              <a:gd name="connsiteY1047" fmla="*/ 2692400 h 2952750"/>
              <a:gd name="connsiteX1048" fmla="*/ 3613668 w 12027418"/>
              <a:gd name="connsiteY1048" fmla="*/ 2679700 h 2952750"/>
              <a:gd name="connsiteX1049" fmla="*/ 3607318 w 12027418"/>
              <a:gd name="connsiteY1049" fmla="*/ 2692400 h 2952750"/>
              <a:gd name="connsiteX1050" fmla="*/ 3639068 w 12027418"/>
              <a:gd name="connsiteY1050" fmla="*/ 2781300 h 2952750"/>
              <a:gd name="connsiteX1051" fmla="*/ 3562868 w 12027418"/>
              <a:gd name="connsiteY1051" fmla="*/ 2800350 h 2952750"/>
              <a:gd name="connsiteX1052" fmla="*/ 3512068 w 12027418"/>
              <a:gd name="connsiteY1052" fmla="*/ 2787650 h 2952750"/>
              <a:gd name="connsiteX1053" fmla="*/ 3467618 w 12027418"/>
              <a:gd name="connsiteY1053" fmla="*/ 2806700 h 2952750"/>
              <a:gd name="connsiteX1054" fmla="*/ 3467618 w 12027418"/>
              <a:gd name="connsiteY1054" fmla="*/ 2787650 h 2952750"/>
              <a:gd name="connsiteX1055" fmla="*/ 3518418 w 12027418"/>
              <a:gd name="connsiteY1055" fmla="*/ 2667000 h 2952750"/>
              <a:gd name="connsiteX1056" fmla="*/ 3512068 w 12027418"/>
              <a:gd name="connsiteY1056" fmla="*/ 2647950 h 2952750"/>
              <a:gd name="connsiteX1057" fmla="*/ 3467618 w 12027418"/>
              <a:gd name="connsiteY1057" fmla="*/ 2686050 h 2952750"/>
              <a:gd name="connsiteX1058" fmla="*/ 3467618 w 12027418"/>
              <a:gd name="connsiteY1058" fmla="*/ 2647950 h 2952750"/>
              <a:gd name="connsiteX1059" fmla="*/ 3512068 w 12027418"/>
              <a:gd name="connsiteY1059" fmla="*/ 2578100 h 2952750"/>
              <a:gd name="connsiteX1060" fmla="*/ 3505718 w 12027418"/>
              <a:gd name="connsiteY1060" fmla="*/ 2552700 h 2952750"/>
              <a:gd name="connsiteX1061" fmla="*/ 3429518 w 12027418"/>
              <a:gd name="connsiteY1061" fmla="*/ 2641600 h 2952750"/>
              <a:gd name="connsiteX1062" fmla="*/ 3448568 w 12027418"/>
              <a:gd name="connsiteY1062" fmla="*/ 2730500 h 2952750"/>
              <a:gd name="connsiteX1063" fmla="*/ 3397768 w 12027418"/>
              <a:gd name="connsiteY1063" fmla="*/ 2813050 h 2952750"/>
              <a:gd name="connsiteX1064" fmla="*/ 3359668 w 12027418"/>
              <a:gd name="connsiteY1064" fmla="*/ 2787650 h 2952750"/>
              <a:gd name="connsiteX1065" fmla="*/ 3283468 w 12027418"/>
              <a:gd name="connsiteY1065" fmla="*/ 2806700 h 2952750"/>
              <a:gd name="connsiteX1066" fmla="*/ 3048519 w 12027418"/>
              <a:gd name="connsiteY1066" fmla="*/ 2686050 h 2952750"/>
              <a:gd name="connsiteX1067" fmla="*/ 3137419 w 12027418"/>
              <a:gd name="connsiteY1067" fmla="*/ 2647950 h 2952750"/>
              <a:gd name="connsiteX1068" fmla="*/ 3143769 w 12027418"/>
              <a:gd name="connsiteY1068" fmla="*/ 2609850 h 2952750"/>
              <a:gd name="connsiteX1069" fmla="*/ 3118369 w 12027418"/>
              <a:gd name="connsiteY1069" fmla="*/ 2584450 h 2952750"/>
              <a:gd name="connsiteX1070" fmla="*/ 3073919 w 12027418"/>
              <a:gd name="connsiteY1070" fmla="*/ 2597150 h 2952750"/>
              <a:gd name="connsiteX1071" fmla="*/ 3048519 w 12027418"/>
              <a:gd name="connsiteY1071" fmla="*/ 2584450 h 2952750"/>
              <a:gd name="connsiteX1072" fmla="*/ 3023119 w 12027418"/>
              <a:gd name="connsiteY1072" fmla="*/ 2590800 h 2952750"/>
              <a:gd name="connsiteX1073" fmla="*/ 3035819 w 12027418"/>
              <a:gd name="connsiteY1073" fmla="*/ 2616200 h 2952750"/>
              <a:gd name="connsiteX1074" fmla="*/ 2915169 w 12027418"/>
              <a:gd name="connsiteY1074" fmla="*/ 2552700 h 2952750"/>
              <a:gd name="connsiteX1075" fmla="*/ 2902469 w 12027418"/>
              <a:gd name="connsiteY1075" fmla="*/ 2565400 h 2952750"/>
              <a:gd name="connsiteX1076" fmla="*/ 3004069 w 12027418"/>
              <a:gd name="connsiteY1076" fmla="*/ 2647950 h 2952750"/>
              <a:gd name="connsiteX1077" fmla="*/ 3029469 w 12027418"/>
              <a:gd name="connsiteY1077" fmla="*/ 2730500 h 2952750"/>
              <a:gd name="connsiteX1078" fmla="*/ 3105669 w 12027418"/>
              <a:gd name="connsiteY1078" fmla="*/ 2774950 h 2952750"/>
              <a:gd name="connsiteX1079" fmla="*/ 2978669 w 12027418"/>
              <a:gd name="connsiteY1079" fmla="*/ 2724150 h 2952750"/>
              <a:gd name="connsiteX1080" fmla="*/ 2972319 w 12027418"/>
              <a:gd name="connsiteY1080" fmla="*/ 2736850 h 2952750"/>
              <a:gd name="connsiteX1081" fmla="*/ 2991369 w 12027418"/>
              <a:gd name="connsiteY1081" fmla="*/ 2768600 h 2952750"/>
              <a:gd name="connsiteX1082" fmla="*/ 2902469 w 12027418"/>
              <a:gd name="connsiteY1082" fmla="*/ 2800350 h 2952750"/>
              <a:gd name="connsiteX1083" fmla="*/ 2731019 w 12027418"/>
              <a:gd name="connsiteY1083" fmla="*/ 2711450 h 2952750"/>
              <a:gd name="connsiteX1084" fmla="*/ 2711969 w 12027418"/>
              <a:gd name="connsiteY1084" fmla="*/ 2673350 h 2952750"/>
              <a:gd name="connsiteX1085" fmla="*/ 2724669 w 12027418"/>
              <a:gd name="connsiteY1085" fmla="*/ 2622550 h 2952750"/>
              <a:gd name="connsiteX1086" fmla="*/ 2781819 w 12027418"/>
              <a:gd name="connsiteY1086" fmla="*/ 2578100 h 2952750"/>
              <a:gd name="connsiteX1087" fmla="*/ 2807219 w 12027418"/>
              <a:gd name="connsiteY1087" fmla="*/ 2546350 h 2952750"/>
              <a:gd name="connsiteX1088" fmla="*/ 2877069 w 12027418"/>
              <a:gd name="connsiteY1088" fmla="*/ 2520950 h 2952750"/>
              <a:gd name="connsiteX1089" fmla="*/ 2959619 w 12027418"/>
              <a:gd name="connsiteY1089" fmla="*/ 2546350 h 2952750"/>
              <a:gd name="connsiteX1090" fmla="*/ 2972319 w 12027418"/>
              <a:gd name="connsiteY1090" fmla="*/ 2533650 h 2952750"/>
              <a:gd name="connsiteX1091" fmla="*/ 2908819 w 12027418"/>
              <a:gd name="connsiteY1091" fmla="*/ 2482850 h 2952750"/>
              <a:gd name="connsiteX1092" fmla="*/ 2908819 w 12027418"/>
              <a:gd name="connsiteY1092" fmla="*/ 2438400 h 2952750"/>
              <a:gd name="connsiteX1093" fmla="*/ 2934219 w 12027418"/>
              <a:gd name="connsiteY1093" fmla="*/ 2165350 h 2952750"/>
              <a:gd name="connsiteX1094" fmla="*/ 3099319 w 12027418"/>
              <a:gd name="connsiteY1094" fmla="*/ 2165350 h 2952750"/>
              <a:gd name="connsiteX1095" fmla="*/ 3219968 w 12027418"/>
              <a:gd name="connsiteY1095" fmla="*/ 2146300 h 2952750"/>
              <a:gd name="connsiteX1096" fmla="*/ 3353318 w 12027418"/>
              <a:gd name="connsiteY1096" fmla="*/ 2279650 h 2952750"/>
              <a:gd name="connsiteX1097" fmla="*/ 997468 w 12027418"/>
              <a:gd name="connsiteY1097" fmla="*/ 2146300 h 2952750"/>
              <a:gd name="connsiteX1098" fmla="*/ 1010168 w 12027418"/>
              <a:gd name="connsiteY1098" fmla="*/ 2139950 h 2952750"/>
              <a:gd name="connsiteX1099" fmla="*/ 997468 w 12027418"/>
              <a:gd name="connsiteY1099" fmla="*/ 2146300 h 2952750"/>
              <a:gd name="connsiteX1100" fmla="*/ 8363469 w 12027418"/>
              <a:gd name="connsiteY1100" fmla="*/ 2152650 h 2952750"/>
              <a:gd name="connsiteX1101" fmla="*/ 8363469 w 12027418"/>
              <a:gd name="connsiteY1101" fmla="*/ 2127250 h 2952750"/>
              <a:gd name="connsiteX1102" fmla="*/ 8363469 w 12027418"/>
              <a:gd name="connsiteY1102" fmla="*/ 2152650 h 2952750"/>
              <a:gd name="connsiteX1103" fmla="*/ 7912619 w 12027418"/>
              <a:gd name="connsiteY1103" fmla="*/ 2152650 h 2952750"/>
              <a:gd name="connsiteX1104" fmla="*/ 7772919 w 12027418"/>
              <a:gd name="connsiteY1104" fmla="*/ 2152650 h 2952750"/>
              <a:gd name="connsiteX1105" fmla="*/ 7842769 w 12027418"/>
              <a:gd name="connsiteY1105" fmla="*/ 2127250 h 2952750"/>
              <a:gd name="connsiteX1106" fmla="*/ 7912619 w 12027418"/>
              <a:gd name="connsiteY1106" fmla="*/ 2152650 h 2952750"/>
              <a:gd name="connsiteX1107" fmla="*/ 11938519 w 12027418"/>
              <a:gd name="connsiteY1107" fmla="*/ 2152650 h 2952750"/>
              <a:gd name="connsiteX1108" fmla="*/ 11881369 w 12027418"/>
              <a:gd name="connsiteY1108" fmla="*/ 2222500 h 2952750"/>
              <a:gd name="connsiteX1109" fmla="*/ 11862319 w 12027418"/>
              <a:gd name="connsiteY1109" fmla="*/ 2133600 h 2952750"/>
              <a:gd name="connsiteX1110" fmla="*/ 11913119 w 12027418"/>
              <a:gd name="connsiteY1110" fmla="*/ 2120900 h 2952750"/>
              <a:gd name="connsiteX1111" fmla="*/ 11938519 w 12027418"/>
              <a:gd name="connsiteY1111" fmla="*/ 2152650 h 2952750"/>
              <a:gd name="connsiteX1112" fmla="*/ 8274569 w 12027418"/>
              <a:gd name="connsiteY1112" fmla="*/ 2139950 h 2952750"/>
              <a:gd name="connsiteX1113" fmla="*/ 8268219 w 12027418"/>
              <a:gd name="connsiteY1113" fmla="*/ 2152650 h 2952750"/>
              <a:gd name="connsiteX1114" fmla="*/ 8230119 w 12027418"/>
              <a:gd name="connsiteY1114" fmla="*/ 2120900 h 2952750"/>
              <a:gd name="connsiteX1115" fmla="*/ 8274569 w 12027418"/>
              <a:gd name="connsiteY1115" fmla="*/ 2139950 h 2952750"/>
              <a:gd name="connsiteX1116" fmla="*/ 5918718 w 12027418"/>
              <a:gd name="connsiteY1116" fmla="*/ 2120900 h 2952750"/>
              <a:gd name="connsiteX1117" fmla="*/ 5925068 w 12027418"/>
              <a:gd name="connsiteY1117" fmla="*/ 2203450 h 2952750"/>
              <a:gd name="connsiteX1118" fmla="*/ 5988568 w 12027418"/>
              <a:gd name="connsiteY1118" fmla="*/ 2120900 h 2952750"/>
              <a:gd name="connsiteX1119" fmla="*/ 6020318 w 12027418"/>
              <a:gd name="connsiteY1119" fmla="*/ 2133600 h 2952750"/>
              <a:gd name="connsiteX1120" fmla="*/ 6147318 w 12027418"/>
              <a:gd name="connsiteY1120" fmla="*/ 2209800 h 2952750"/>
              <a:gd name="connsiteX1121" fmla="*/ 6020318 w 12027418"/>
              <a:gd name="connsiteY1121" fmla="*/ 2355850 h 2952750"/>
              <a:gd name="connsiteX1122" fmla="*/ 6007618 w 12027418"/>
              <a:gd name="connsiteY1122" fmla="*/ 2425700 h 2952750"/>
              <a:gd name="connsiteX1123" fmla="*/ 6153668 w 12027418"/>
              <a:gd name="connsiteY1123" fmla="*/ 2520950 h 2952750"/>
              <a:gd name="connsiteX1124" fmla="*/ 6179068 w 12027418"/>
              <a:gd name="connsiteY1124" fmla="*/ 2508250 h 2952750"/>
              <a:gd name="connsiteX1125" fmla="*/ 6153668 w 12027418"/>
              <a:gd name="connsiteY1125" fmla="*/ 2527300 h 2952750"/>
              <a:gd name="connsiteX1126" fmla="*/ 5937768 w 12027418"/>
              <a:gd name="connsiteY1126" fmla="*/ 2444750 h 2952750"/>
              <a:gd name="connsiteX1127" fmla="*/ 5906018 w 12027418"/>
              <a:gd name="connsiteY1127" fmla="*/ 2305050 h 2952750"/>
              <a:gd name="connsiteX1128" fmla="*/ 5893318 w 12027418"/>
              <a:gd name="connsiteY1128" fmla="*/ 2298700 h 2952750"/>
              <a:gd name="connsiteX1129" fmla="*/ 5886968 w 12027418"/>
              <a:gd name="connsiteY1129" fmla="*/ 2311400 h 2952750"/>
              <a:gd name="connsiteX1130" fmla="*/ 5918718 w 12027418"/>
              <a:gd name="connsiteY1130" fmla="*/ 2489200 h 2952750"/>
              <a:gd name="connsiteX1131" fmla="*/ 6033018 w 12027418"/>
              <a:gd name="connsiteY1131" fmla="*/ 2565400 h 2952750"/>
              <a:gd name="connsiteX1132" fmla="*/ 6033018 w 12027418"/>
              <a:gd name="connsiteY1132" fmla="*/ 2584450 h 2952750"/>
              <a:gd name="connsiteX1133" fmla="*/ 5937768 w 12027418"/>
              <a:gd name="connsiteY1133" fmla="*/ 2584450 h 2952750"/>
              <a:gd name="connsiteX1134" fmla="*/ 5836168 w 12027418"/>
              <a:gd name="connsiteY1134" fmla="*/ 2451100 h 2952750"/>
              <a:gd name="connsiteX1135" fmla="*/ 5817118 w 12027418"/>
              <a:gd name="connsiteY1135" fmla="*/ 2254250 h 2952750"/>
              <a:gd name="connsiteX1136" fmla="*/ 5906018 w 12027418"/>
              <a:gd name="connsiteY1136" fmla="*/ 2120900 h 2952750"/>
              <a:gd name="connsiteX1137" fmla="*/ 5918718 w 12027418"/>
              <a:gd name="connsiteY1137" fmla="*/ 2120900 h 2952750"/>
              <a:gd name="connsiteX1138" fmla="*/ 438668 w 12027418"/>
              <a:gd name="connsiteY1138" fmla="*/ 2133600 h 2952750"/>
              <a:gd name="connsiteX1139" fmla="*/ 400568 w 12027418"/>
              <a:gd name="connsiteY1139" fmla="*/ 2222500 h 2952750"/>
              <a:gd name="connsiteX1140" fmla="*/ 400568 w 12027418"/>
              <a:gd name="connsiteY1140" fmla="*/ 2178050 h 2952750"/>
              <a:gd name="connsiteX1141" fmla="*/ 432318 w 12027418"/>
              <a:gd name="connsiteY1141" fmla="*/ 2120900 h 2952750"/>
              <a:gd name="connsiteX1142" fmla="*/ 438668 w 12027418"/>
              <a:gd name="connsiteY1142" fmla="*/ 2133600 h 2952750"/>
              <a:gd name="connsiteX1143" fmla="*/ 2324619 w 12027418"/>
              <a:gd name="connsiteY1143" fmla="*/ 2120900 h 2952750"/>
              <a:gd name="connsiteX1144" fmla="*/ 2242069 w 12027418"/>
              <a:gd name="connsiteY1144" fmla="*/ 2241550 h 2952750"/>
              <a:gd name="connsiteX1145" fmla="*/ 2235719 w 12027418"/>
              <a:gd name="connsiteY1145" fmla="*/ 2222500 h 2952750"/>
              <a:gd name="connsiteX1146" fmla="*/ 2311919 w 12027418"/>
              <a:gd name="connsiteY1146" fmla="*/ 2114550 h 2952750"/>
              <a:gd name="connsiteX1147" fmla="*/ 2324619 w 12027418"/>
              <a:gd name="connsiteY1147" fmla="*/ 2120900 h 2952750"/>
              <a:gd name="connsiteX1148" fmla="*/ 2197619 w 12027418"/>
              <a:gd name="connsiteY1148" fmla="*/ 2133600 h 2952750"/>
              <a:gd name="connsiteX1149" fmla="*/ 2197619 w 12027418"/>
              <a:gd name="connsiteY1149" fmla="*/ 2152650 h 2952750"/>
              <a:gd name="connsiteX1150" fmla="*/ 2178569 w 12027418"/>
              <a:gd name="connsiteY1150" fmla="*/ 2159000 h 2952750"/>
              <a:gd name="connsiteX1151" fmla="*/ 2178569 w 12027418"/>
              <a:gd name="connsiteY1151" fmla="*/ 2114550 h 2952750"/>
              <a:gd name="connsiteX1152" fmla="*/ 2197619 w 12027418"/>
              <a:gd name="connsiteY1152" fmla="*/ 2133600 h 2952750"/>
              <a:gd name="connsiteX1153" fmla="*/ 368818 w 12027418"/>
              <a:gd name="connsiteY1153" fmla="*/ 2184400 h 2952750"/>
              <a:gd name="connsiteX1154" fmla="*/ 400568 w 12027418"/>
              <a:gd name="connsiteY1154" fmla="*/ 2120900 h 2952750"/>
              <a:gd name="connsiteX1155" fmla="*/ 368818 w 12027418"/>
              <a:gd name="connsiteY1155" fmla="*/ 2184400 h 2952750"/>
              <a:gd name="connsiteX1156" fmla="*/ 10147819 w 12027418"/>
              <a:gd name="connsiteY1156" fmla="*/ 2120900 h 2952750"/>
              <a:gd name="connsiteX1157" fmla="*/ 10128769 w 12027418"/>
              <a:gd name="connsiteY1157" fmla="*/ 2114550 h 2952750"/>
              <a:gd name="connsiteX1158" fmla="*/ 10141469 w 12027418"/>
              <a:gd name="connsiteY1158" fmla="*/ 2108200 h 2952750"/>
              <a:gd name="connsiteX1159" fmla="*/ 10147819 w 12027418"/>
              <a:gd name="connsiteY1159" fmla="*/ 2120900 h 2952750"/>
              <a:gd name="connsiteX1160" fmla="*/ 9074669 w 12027418"/>
              <a:gd name="connsiteY1160" fmla="*/ 2139950 h 2952750"/>
              <a:gd name="connsiteX1161" fmla="*/ 9017519 w 12027418"/>
              <a:gd name="connsiteY1161" fmla="*/ 2190750 h 2952750"/>
              <a:gd name="connsiteX1162" fmla="*/ 9017519 w 12027418"/>
              <a:gd name="connsiteY1162" fmla="*/ 2114550 h 2952750"/>
              <a:gd name="connsiteX1163" fmla="*/ 9068319 w 12027418"/>
              <a:gd name="connsiteY1163" fmla="*/ 2108200 h 2952750"/>
              <a:gd name="connsiteX1164" fmla="*/ 9074669 w 12027418"/>
              <a:gd name="connsiteY1164" fmla="*/ 2139950 h 2952750"/>
              <a:gd name="connsiteX1165" fmla="*/ 10192269 w 12027418"/>
              <a:gd name="connsiteY1165" fmla="*/ 2114550 h 2952750"/>
              <a:gd name="connsiteX1166" fmla="*/ 10198619 w 12027418"/>
              <a:gd name="connsiteY1166" fmla="*/ 2101850 h 2952750"/>
              <a:gd name="connsiteX1167" fmla="*/ 10192269 w 12027418"/>
              <a:gd name="connsiteY1167" fmla="*/ 2114550 h 2952750"/>
              <a:gd name="connsiteX1168" fmla="*/ 5836168 w 12027418"/>
              <a:gd name="connsiteY1168" fmla="*/ 2159000 h 2952750"/>
              <a:gd name="connsiteX1169" fmla="*/ 5836168 w 12027418"/>
              <a:gd name="connsiteY1169" fmla="*/ 2139950 h 2952750"/>
              <a:gd name="connsiteX1170" fmla="*/ 5880618 w 12027418"/>
              <a:gd name="connsiteY1170" fmla="*/ 2101850 h 2952750"/>
              <a:gd name="connsiteX1171" fmla="*/ 5836168 w 12027418"/>
              <a:gd name="connsiteY1171" fmla="*/ 2159000 h 2952750"/>
              <a:gd name="connsiteX1172" fmla="*/ 9366769 w 12027418"/>
              <a:gd name="connsiteY1172" fmla="*/ 2101850 h 2952750"/>
              <a:gd name="connsiteX1173" fmla="*/ 9417569 w 12027418"/>
              <a:gd name="connsiteY1173" fmla="*/ 2095500 h 2952750"/>
              <a:gd name="connsiteX1174" fmla="*/ 9366769 w 12027418"/>
              <a:gd name="connsiteY1174" fmla="*/ 2101850 h 2952750"/>
              <a:gd name="connsiteX1175" fmla="*/ 8776219 w 12027418"/>
              <a:gd name="connsiteY1175" fmla="*/ 2101850 h 2952750"/>
              <a:gd name="connsiteX1176" fmla="*/ 8776219 w 12027418"/>
              <a:gd name="connsiteY1176" fmla="*/ 2127250 h 2952750"/>
              <a:gd name="connsiteX1177" fmla="*/ 8763519 w 12027418"/>
              <a:gd name="connsiteY1177" fmla="*/ 2139950 h 2952750"/>
              <a:gd name="connsiteX1178" fmla="*/ 8706369 w 12027418"/>
              <a:gd name="connsiteY1178" fmla="*/ 2108200 h 2952750"/>
              <a:gd name="connsiteX1179" fmla="*/ 8738119 w 12027418"/>
              <a:gd name="connsiteY1179" fmla="*/ 2095500 h 2952750"/>
              <a:gd name="connsiteX1180" fmla="*/ 8776219 w 12027418"/>
              <a:gd name="connsiteY1180" fmla="*/ 2101850 h 2952750"/>
              <a:gd name="connsiteX1181" fmla="*/ 8204719 w 12027418"/>
              <a:gd name="connsiteY1181" fmla="*/ 2114550 h 2952750"/>
              <a:gd name="connsiteX1182" fmla="*/ 8172969 w 12027418"/>
              <a:gd name="connsiteY1182" fmla="*/ 2133600 h 2952750"/>
              <a:gd name="connsiteX1183" fmla="*/ 8179319 w 12027418"/>
              <a:gd name="connsiteY1183" fmla="*/ 2095500 h 2952750"/>
              <a:gd name="connsiteX1184" fmla="*/ 8204719 w 12027418"/>
              <a:gd name="connsiteY1184" fmla="*/ 2114550 h 2952750"/>
              <a:gd name="connsiteX1185" fmla="*/ 7931669 w 12027418"/>
              <a:gd name="connsiteY1185" fmla="*/ 2101850 h 2952750"/>
              <a:gd name="connsiteX1186" fmla="*/ 7906269 w 12027418"/>
              <a:gd name="connsiteY1186" fmla="*/ 2108200 h 2952750"/>
              <a:gd name="connsiteX1187" fmla="*/ 7906269 w 12027418"/>
              <a:gd name="connsiteY1187" fmla="*/ 2095500 h 2952750"/>
              <a:gd name="connsiteX1188" fmla="*/ 7931669 w 12027418"/>
              <a:gd name="connsiteY1188" fmla="*/ 2101850 h 2952750"/>
              <a:gd name="connsiteX1189" fmla="*/ 6248918 w 12027418"/>
              <a:gd name="connsiteY1189" fmla="*/ 2095500 h 2952750"/>
              <a:gd name="connsiteX1190" fmla="*/ 6274318 w 12027418"/>
              <a:gd name="connsiteY1190" fmla="*/ 2095500 h 2952750"/>
              <a:gd name="connsiteX1191" fmla="*/ 6248918 w 12027418"/>
              <a:gd name="connsiteY1191" fmla="*/ 2095500 h 2952750"/>
              <a:gd name="connsiteX1192" fmla="*/ 4445518 w 12027418"/>
              <a:gd name="connsiteY1192" fmla="*/ 2127250 h 2952750"/>
              <a:gd name="connsiteX1193" fmla="*/ 4426468 w 12027418"/>
              <a:gd name="connsiteY1193" fmla="*/ 2127250 h 2952750"/>
              <a:gd name="connsiteX1194" fmla="*/ 4426468 w 12027418"/>
              <a:gd name="connsiteY1194" fmla="*/ 2108200 h 2952750"/>
              <a:gd name="connsiteX1195" fmla="*/ 4489968 w 12027418"/>
              <a:gd name="connsiteY1195" fmla="*/ 2095500 h 2952750"/>
              <a:gd name="connsiteX1196" fmla="*/ 4445518 w 12027418"/>
              <a:gd name="connsiteY1196" fmla="*/ 2127250 h 2952750"/>
              <a:gd name="connsiteX1197" fmla="*/ 1918218 w 12027418"/>
              <a:gd name="connsiteY1197" fmla="*/ 2120900 h 2952750"/>
              <a:gd name="connsiteX1198" fmla="*/ 1899168 w 12027418"/>
              <a:gd name="connsiteY1198" fmla="*/ 2146300 h 2952750"/>
              <a:gd name="connsiteX1199" fmla="*/ 1905518 w 12027418"/>
              <a:gd name="connsiteY1199" fmla="*/ 2095500 h 2952750"/>
              <a:gd name="connsiteX1200" fmla="*/ 1918218 w 12027418"/>
              <a:gd name="connsiteY1200" fmla="*/ 2120900 h 2952750"/>
              <a:gd name="connsiteX1201" fmla="*/ 1067318 w 12027418"/>
              <a:gd name="connsiteY1201" fmla="*/ 2095500 h 2952750"/>
              <a:gd name="connsiteX1202" fmla="*/ 1105418 w 12027418"/>
              <a:gd name="connsiteY1202" fmla="*/ 2101850 h 2952750"/>
              <a:gd name="connsiteX1203" fmla="*/ 1130818 w 12027418"/>
              <a:gd name="connsiteY1203" fmla="*/ 2146300 h 2952750"/>
              <a:gd name="connsiteX1204" fmla="*/ 1118118 w 12027418"/>
              <a:gd name="connsiteY1204" fmla="*/ 2178050 h 2952750"/>
              <a:gd name="connsiteX1205" fmla="*/ 1118118 w 12027418"/>
              <a:gd name="connsiteY1205" fmla="*/ 2120900 h 2952750"/>
              <a:gd name="connsiteX1206" fmla="*/ 1048268 w 12027418"/>
              <a:gd name="connsiteY1206" fmla="*/ 2114550 h 2952750"/>
              <a:gd name="connsiteX1207" fmla="*/ 1048268 w 12027418"/>
              <a:gd name="connsiteY1207" fmla="*/ 2095500 h 2952750"/>
              <a:gd name="connsiteX1208" fmla="*/ 1067318 w 12027418"/>
              <a:gd name="connsiteY1208" fmla="*/ 2095500 h 2952750"/>
              <a:gd name="connsiteX1209" fmla="*/ 686318 w 12027418"/>
              <a:gd name="connsiteY1209" fmla="*/ 2095500 h 2952750"/>
              <a:gd name="connsiteX1210" fmla="*/ 686318 w 12027418"/>
              <a:gd name="connsiteY1210" fmla="*/ 2133600 h 2952750"/>
              <a:gd name="connsiteX1211" fmla="*/ 622818 w 12027418"/>
              <a:gd name="connsiteY1211" fmla="*/ 2133600 h 2952750"/>
              <a:gd name="connsiteX1212" fmla="*/ 616468 w 12027418"/>
              <a:gd name="connsiteY1212" fmla="*/ 2120900 h 2952750"/>
              <a:gd name="connsiteX1213" fmla="*/ 641868 w 12027418"/>
              <a:gd name="connsiteY1213" fmla="*/ 2095500 h 2952750"/>
              <a:gd name="connsiteX1214" fmla="*/ 686318 w 12027418"/>
              <a:gd name="connsiteY1214" fmla="*/ 2095500 h 2952750"/>
              <a:gd name="connsiteX1215" fmla="*/ 8211069 w 12027418"/>
              <a:gd name="connsiteY1215" fmla="*/ 2101850 h 2952750"/>
              <a:gd name="connsiteX1216" fmla="*/ 8230119 w 12027418"/>
              <a:gd name="connsiteY1216" fmla="*/ 2095500 h 2952750"/>
              <a:gd name="connsiteX1217" fmla="*/ 8211069 w 12027418"/>
              <a:gd name="connsiteY1217" fmla="*/ 2101850 h 2952750"/>
              <a:gd name="connsiteX1218" fmla="*/ 813318 w 12027418"/>
              <a:gd name="connsiteY1218" fmla="*/ 2108200 h 2952750"/>
              <a:gd name="connsiteX1219" fmla="*/ 813318 w 12027418"/>
              <a:gd name="connsiteY1219" fmla="*/ 2133600 h 2952750"/>
              <a:gd name="connsiteX1220" fmla="*/ 794268 w 12027418"/>
              <a:gd name="connsiteY1220" fmla="*/ 2082800 h 2952750"/>
              <a:gd name="connsiteX1221" fmla="*/ 813318 w 12027418"/>
              <a:gd name="connsiteY1221" fmla="*/ 2108200 h 2952750"/>
              <a:gd name="connsiteX1222" fmla="*/ 11005069 w 12027418"/>
              <a:gd name="connsiteY1222" fmla="*/ 2120900 h 2952750"/>
              <a:gd name="connsiteX1223" fmla="*/ 11036819 w 12027418"/>
              <a:gd name="connsiteY1223" fmla="*/ 2190750 h 2952750"/>
              <a:gd name="connsiteX1224" fmla="*/ 11170169 w 12027418"/>
              <a:gd name="connsiteY1224" fmla="*/ 2127250 h 2952750"/>
              <a:gd name="connsiteX1225" fmla="*/ 11176519 w 12027418"/>
              <a:gd name="connsiteY1225" fmla="*/ 2184400 h 2952750"/>
              <a:gd name="connsiteX1226" fmla="*/ 11081269 w 12027418"/>
              <a:gd name="connsiteY1226" fmla="*/ 2298700 h 2952750"/>
              <a:gd name="connsiteX1227" fmla="*/ 11144769 w 12027418"/>
              <a:gd name="connsiteY1227" fmla="*/ 2330450 h 2952750"/>
              <a:gd name="connsiteX1228" fmla="*/ 11201919 w 12027418"/>
              <a:gd name="connsiteY1228" fmla="*/ 2425700 h 2952750"/>
              <a:gd name="connsiteX1229" fmla="*/ 11182869 w 12027418"/>
              <a:gd name="connsiteY1229" fmla="*/ 2463800 h 2952750"/>
              <a:gd name="connsiteX1230" fmla="*/ 11132069 w 12027418"/>
              <a:gd name="connsiteY1230" fmla="*/ 2400300 h 2952750"/>
              <a:gd name="connsiteX1231" fmla="*/ 11043169 w 12027418"/>
              <a:gd name="connsiteY1231" fmla="*/ 2457450 h 2952750"/>
              <a:gd name="connsiteX1232" fmla="*/ 11081269 w 12027418"/>
              <a:gd name="connsiteY1232" fmla="*/ 2552700 h 2952750"/>
              <a:gd name="connsiteX1233" fmla="*/ 11068569 w 12027418"/>
              <a:gd name="connsiteY1233" fmla="*/ 2520950 h 2952750"/>
              <a:gd name="connsiteX1234" fmla="*/ 11043169 w 12027418"/>
              <a:gd name="connsiteY1234" fmla="*/ 2565400 h 2952750"/>
              <a:gd name="connsiteX1235" fmla="*/ 11068569 w 12027418"/>
              <a:gd name="connsiteY1235" fmla="*/ 2597150 h 2952750"/>
              <a:gd name="connsiteX1236" fmla="*/ 11087619 w 12027418"/>
              <a:gd name="connsiteY1236" fmla="*/ 2584450 h 2952750"/>
              <a:gd name="connsiteX1237" fmla="*/ 11113019 w 12027418"/>
              <a:gd name="connsiteY1237" fmla="*/ 2616200 h 2952750"/>
              <a:gd name="connsiteX1238" fmla="*/ 11151119 w 12027418"/>
              <a:gd name="connsiteY1238" fmla="*/ 2616200 h 2952750"/>
              <a:gd name="connsiteX1239" fmla="*/ 11163819 w 12027418"/>
              <a:gd name="connsiteY1239" fmla="*/ 2603500 h 2952750"/>
              <a:gd name="connsiteX1240" fmla="*/ 11106669 w 12027418"/>
              <a:gd name="connsiteY1240" fmla="*/ 2552700 h 2952750"/>
              <a:gd name="connsiteX1241" fmla="*/ 11125719 w 12027418"/>
              <a:gd name="connsiteY1241" fmla="*/ 2552700 h 2952750"/>
              <a:gd name="connsiteX1242" fmla="*/ 11220969 w 12027418"/>
              <a:gd name="connsiteY1242" fmla="*/ 2584450 h 2952750"/>
              <a:gd name="connsiteX1243" fmla="*/ 11233669 w 12027418"/>
              <a:gd name="connsiteY1243" fmla="*/ 2609850 h 2952750"/>
              <a:gd name="connsiteX1244" fmla="*/ 11360669 w 12027418"/>
              <a:gd name="connsiteY1244" fmla="*/ 2660650 h 2952750"/>
              <a:gd name="connsiteX1245" fmla="*/ 11443219 w 12027418"/>
              <a:gd name="connsiteY1245" fmla="*/ 2654300 h 2952750"/>
              <a:gd name="connsiteX1246" fmla="*/ 11443219 w 12027418"/>
              <a:gd name="connsiteY1246" fmla="*/ 2609850 h 2952750"/>
              <a:gd name="connsiteX1247" fmla="*/ 11417819 w 12027418"/>
              <a:gd name="connsiteY1247" fmla="*/ 2590800 h 2952750"/>
              <a:gd name="connsiteX1248" fmla="*/ 11398769 w 12027418"/>
              <a:gd name="connsiteY1248" fmla="*/ 2616200 h 2952750"/>
              <a:gd name="connsiteX1249" fmla="*/ 11309869 w 12027418"/>
              <a:gd name="connsiteY1249" fmla="*/ 2584450 h 2952750"/>
              <a:gd name="connsiteX1250" fmla="*/ 11354319 w 12027418"/>
              <a:gd name="connsiteY1250" fmla="*/ 2540000 h 2952750"/>
              <a:gd name="connsiteX1251" fmla="*/ 11328919 w 12027418"/>
              <a:gd name="connsiteY1251" fmla="*/ 2470150 h 2952750"/>
              <a:gd name="connsiteX1252" fmla="*/ 11386069 w 12027418"/>
              <a:gd name="connsiteY1252" fmla="*/ 2425700 h 2952750"/>
              <a:gd name="connsiteX1253" fmla="*/ 11367019 w 12027418"/>
              <a:gd name="connsiteY1253" fmla="*/ 2495550 h 2952750"/>
              <a:gd name="connsiteX1254" fmla="*/ 11424169 w 12027418"/>
              <a:gd name="connsiteY1254" fmla="*/ 2559050 h 2952750"/>
              <a:gd name="connsiteX1255" fmla="*/ 11468619 w 12027418"/>
              <a:gd name="connsiteY1255" fmla="*/ 2546350 h 2952750"/>
              <a:gd name="connsiteX1256" fmla="*/ 11455919 w 12027418"/>
              <a:gd name="connsiteY1256" fmla="*/ 2609850 h 2952750"/>
              <a:gd name="connsiteX1257" fmla="*/ 11455919 w 12027418"/>
              <a:gd name="connsiteY1257" fmla="*/ 2641600 h 2952750"/>
              <a:gd name="connsiteX1258" fmla="*/ 11544819 w 12027418"/>
              <a:gd name="connsiteY1258" fmla="*/ 2730500 h 2952750"/>
              <a:gd name="connsiteX1259" fmla="*/ 11551169 w 12027418"/>
              <a:gd name="connsiteY1259" fmla="*/ 2711450 h 2952750"/>
              <a:gd name="connsiteX1260" fmla="*/ 11538469 w 12027418"/>
              <a:gd name="connsiteY1260" fmla="*/ 2667000 h 2952750"/>
              <a:gd name="connsiteX1261" fmla="*/ 11614669 w 12027418"/>
              <a:gd name="connsiteY1261" fmla="*/ 2749550 h 2952750"/>
              <a:gd name="connsiteX1262" fmla="*/ 11633719 w 12027418"/>
              <a:gd name="connsiteY1262" fmla="*/ 2698750 h 2952750"/>
              <a:gd name="connsiteX1263" fmla="*/ 11646419 w 12027418"/>
              <a:gd name="connsiteY1263" fmla="*/ 2730500 h 2952750"/>
              <a:gd name="connsiteX1264" fmla="*/ 11703569 w 12027418"/>
              <a:gd name="connsiteY1264" fmla="*/ 2622550 h 2952750"/>
              <a:gd name="connsiteX1265" fmla="*/ 11703569 w 12027418"/>
              <a:gd name="connsiteY1265" fmla="*/ 2603500 h 2952750"/>
              <a:gd name="connsiteX1266" fmla="*/ 11684519 w 12027418"/>
              <a:gd name="connsiteY1266" fmla="*/ 2597150 h 2952750"/>
              <a:gd name="connsiteX1267" fmla="*/ 11589269 w 12027418"/>
              <a:gd name="connsiteY1267" fmla="*/ 2628900 h 2952750"/>
              <a:gd name="connsiteX1268" fmla="*/ 11665469 w 12027418"/>
              <a:gd name="connsiteY1268" fmla="*/ 2590800 h 2952750"/>
              <a:gd name="connsiteX1269" fmla="*/ 11678169 w 12027418"/>
              <a:gd name="connsiteY1269" fmla="*/ 2501900 h 2952750"/>
              <a:gd name="connsiteX1270" fmla="*/ 11722619 w 12027418"/>
              <a:gd name="connsiteY1270" fmla="*/ 2451100 h 2952750"/>
              <a:gd name="connsiteX1271" fmla="*/ 11665469 w 12027418"/>
              <a:gd name="connsiteY1271" fmla="*/ 2432050 h 2952750"/>
              <a:gd name="connsiteX1272" fmla="*/ 11544819 w 12027418"/>
              <a:gd name="connsiteY1272" fmla="*/ 2330450 h 2952750"/>
              <a:gd name="connsiteX1273" fmla="*/ 11532119 w 12027418"/>
              <a:gd name="connsiteY1273" fmla="*/ 2349500 h 2952750"/>
              <a:gd name="connsiteX1274" fmla="*/ 11544819 w 12027418"/>
              <a:gd name="connsiteY1274" fmla="*/ 2400300 h 2952750"/>
              <a:gd name="connsiteX1275" fmla="*/ 11519419 w 12027418"/>
              <a:gd name="connsiteY1275" fmla="*/ 2400300 h 2952750"/>
              <a:gd name="connsiteX1276" fmla="*/ 11513069 w 12027418"/>
              <a:gd name="connsiteY1276" fmla="*/ 2387600 h 2952750"/>
              <a:gd name="connsiteX1277" fmla="*/ 11525769 w 12027418"/>
              <a:gd name="connsiteY1277" fmla="*/ 2355850 h 2952750"/>
              <a:gd name="connsiteX1278" fmla="*/ 11430519 w 12027418"/>
              <a:gd name="connsiteY1278" fmla="*/ 2330450 h 2952750"/>
              <a:gd name="connsiteX1279" fmla="*/ 11424169 w 12027418"/>
              <a:gd name="connsiteY1279" fmla="*/ 2298700 h 2952750"/>
              <a:gd name="connsiteX1280" fmla="*/ 11443219 w 12027418"/>
              <a:gd name="connsiteY1280" fmla="*/ 2311400 h 2952750"/>
              <a:gd name="connsiteX1281" fmla="*/ 11455919 w 12027418"/>
              <a:gd name="connsiteY1281" fmla="*/ 2292350 h 2952750"/>
              <a:gd name="connsiteX1282" fmla="*/ 11474969 w 12027418"/>
              <a:gd name="connsiteY1282" fmla="*/ 2305050 h 2952750"/>
              <a:gd name="connsiteX1283" fmla="*/ 11513069 w 12027418"/>
              <a:gd name="connsiteY1283" fmla="*/ 2266950 h 2952750"/>
              <a:gd name="connsiteX1284" fmla="*/ 11697219 w 12027418"/>
              <a:gd name="connsiteY1284" fmla="*/ 2406650 h 2952750"/>
              <a:gd name="connsiteX1285" fmla="*/ 11728969 w 12027418"/>
              <a:gd name="connsiteY1285" fmla="*/ 2374900 h 2952750"/>
              <a:gd name="connsiteX1286" fmla="*/ 11728969 w 12027418"/>
              <a:gd name="connsiteY1286" fmla="*/ 2355850 h 2952750"/>
              <a:gd name="connsiteX1287" fmla="*/ 11697219 w 12027418"/>
              <a:gd name="connsiteY1287" fmla="*/ 2349500 h 2952750"/>
              <a:gd name="connsiteX1288" fmla="*/ 11646419 w 12027418"/>
              <a:gd name="connsiteY1288" fmla="*/ 2279650 h 2952750"/>
              <a:gd name="connsiteX1289" fmla="*/ 11671819 w 12027418"/>
              <a:gd name="connsiteY1289" fmla="*/ 2286000 h 2952750"/>
              <a:gd name="connsiteX1290" fmla="*/ 11665469 w 12027418"/>
              <a:gd name="connsiteY1290" fmla="*/ 2298700 h 2952750"/>
              <a:gd name="connsiteX1291" fmla="*/ 11767069 w 12027418"/>
              <a:gd name="connsiteY1291" fmla="*/ 2413000 h 2952750"/>
              <a:gd name="connsiteX1292" fmla="*/ 11697219 w 12027418"/>
              <a:gd name="connsiteY1292" fmla="*/ 2533650 h 2952750"/>
              <a:gd name="connsiteX1293" fmla="*/ 11830569 w 12027418"/>
              <a:gd name="connsiteY1293" fmla="*/ 2647950 h 2952750"/>
              <a:gd name="connsiteX1294" fmla="*/ 11919469 w 12027418"/>
              <a:gd name="connsiteY1294" fmla="*/ 2635250 h 2952750"/>
              <a:gd name="connsiteX1295" fmla="*/ 11925819 w 12027418"/>
              <a:gd name="connsiteY1295" fmla="*/ 2654300 h 2952750"/>
              <a:gd name="connsiteX1296" fmla="*/ 11805169 w 12027418"/>
              <a:gd name="connsiteY1296" fmla="*/ 2755900 h 2952750"/>
              <a:gd name="connsiteX1297" fmla="*/ 11881369 w 12027418"/>
              <a:gd name="connsiteY1297" fmla="*/ 2781300 h 2952750"/>
              <a:gd name="connsiteX1298" fmla="*/ 11760719 w 12027418"/>
              <a:gd name="connsiteY1298" fmla="*/ 2857500 h 2952750"/>
              <a:gd name="connsiteX1299" fmla="*/ 11798819 w 12027418"/>
              <a:gd name="connsiteY1299" fmla="*/ 2895600 h 2952750"/>
              <a:gd name="connsiteX1300" fmla="*/ 11843269 w 12027418"/>
              <a:gd name="connsiteY1300" fmla="*/ 2882900 h 2952750"/>
              <a:gd name="connsiteX1301" fmla="*/ 11906769 w 12027418"/>
              <a:gd name="connsiteY1301" fmla="*/ 2921000 h 2952750"/>
              <a:gd name="connsiteX1302" fmla="*/ 11925819 w 12027418"/>
              <a:gd name="connsiteY1302" fmla="*/ 2952750 h 2952750"/>
              <a:gd name="connsiteX1303" fmla="*/ 11951219 w 12027418"/>
              <a:gd name="connsiteY1303" fmla="*/ 2889250 h 2952750"/>
              <a:gd name="connsiteX1304" fmla="*/ 12027419 w 12027418"/>
              <a:gd name="connsiteY1304" fmla="*/ 2838450 h 2952750"/>
              <a:gd name="connsiteX1305" fmla="*/ 12027419 w 12027418"/>
              <a:gd name="connsiteY1305" fmla="*/ 2952750 h 2952750"/>
              <a:gd name="connsiteX1306" fmla="*/ 11551169 w 12027418"/>
              <a:gd name="connsiteY1306" fmla="*/ 2952750 h 2952750"/>
              <a:gd name="connsiteX1307" fmla="*/ 11354319 w 12027418"/>
              <a:gd name="connsiteY1307" fmla="*/ 2914650 h 2952750"/>
              <a:gd name="connsiteX1308" fmla="*/ 11290819 w 12027418"/>
              <a:gd name="connsiteY1308" fmla="*/ 2889250 h 2952750"/>
              <a:gd name="connsiteX1309" fmla="*/ 11252719 w 12027418"/>
              <a:gd name="connsiteY1309" fmla="*/ 2901950 h 2952750"/>
              <a:gd name="connsiteX1310" fmla="*/ 11170169 w 12027418"/>
              <a:gd name="connsiteY1310" fmla="*/ 2876550 h 2952750"/>
              <a:gd name="connsiteX1311" fmla="*/ 11138419 w 12027418"/>
              <a:gd name="connsiteY1311" fmla="*/ 2882900 h 2952750"/>
              <a:gd name="connsiteX1312" fmla="*/ 11151119 w 12027418"/>
              <a:gd name="connsiteY1312" fmla="*/ 2952750 h 2952750"/>
              <a:gd name="connsiteX1313" fmla="*/ 11068569 w 12027418"/>
              <a:gd name="connsiteY1313" fmla="*/ 2857500 h 2952750"/>
              <a:gd name="connsiteX1314" fmla="*/ 10973319 w 12027418"/>
              <a:gd name="connsiteY1314" fmla="*/ 2952750 h 2952750"/>
              <a:gd name="connsiteX1315" fmla="*/ 11081269 w 12027418"/>
              <a:gd name="connsiteY1315" fmla="*/ 2825750 h 2952750"/>
              <a:gd name="connsiteX1316" fmla="*/ 11093969 w 12027418"/>
              <a:gd name="connsiteY1316" fmla="*/ 2838450 h 2952750"/>
              <a:gd name="connsiteX1317" fmla="*/ 11157469 w 12027418"/>
              <a:gd name="connsiteY1317" fmla="*/ 2755900 h 2952750"/>
              <a:gd name="connsiteX1318" fmla="*/ 11132069 w 12027418"/>
              <a:gd name="connsiteY1318" fmla="*/ 2736850 h 2952750"/>
              <a:gd name="connsiteX1319" fmla="*/ 11055869 w 12027418"/>
              <a:gd name="connsiteY1319" fmla="*/ 2647950 h 2952750"/>
              <a:gd name="connsiteX1320" fmla="*/ 11005069 w 12027418"/>
              <a:gd name="connsiteY1320" fmla="*/ 2622550 h 2952750"/>
              <a:gd name="connsiteX1321" fmla="*/ 10973319 w 12027418"/>
              <a:gd name="connsiteY1321" fmla="*/ 2527300 h 2952750"/>
              <a:gd name="connsiteX1322" fmla="*/ 10935219 w 12027418"/>
              <a:gd name="connsiteY1322" fmla="*/ 2527300 h 2952750"/>
              <a:gd name="connsiteX1323" fmla="*/ 10890769 w 12027418"/>
              <a:gd name="connsiteY1323" fmla="*/ 2559050 h 2952750"/>
              <a:gd name="connsiteX1324" fmla="*/ 10922519 w 12027418"/>
              <a:gd name="connsiteY1324" fmla="*/ 2489200 h 2952750"/>
              <a:gd name="connsiteX1325" fmla="*/ 11005069 w 12027418"/>
              <a:gd name="connsiteY1325" fmla="*/ 2520950 h 2952750"/>
              <a:gd name="connsiteX1326" fmla="*/ 11043169 w 12027418"/>
              <a:gd name="connsiteY1326" fmla="*/ 2457450 h 2952750"/>
              <a:gd name="connsiteX1327" fmla="*/ 10998719 w 12027418"/>
              <a:gd name="connsiteY1327" fmla="*/ 2406650 h 2952750"/>
              <a:gd name="connsiteX1328" fmla="*/ 11043169 w 12027418"/>
              <a:gd name="connsiteY1328" fmla="*/ 2413000 h 2952750"/>
              <a:gd name="connsiteX1329" fmla="*/ 11030469 w 12027418"/>
              <a:gd name="connsiteY1329" fmla="*/ 2374900 h 2952750"/>
              <a:gd name="connsiteX1330" fmla="*/ 11074919 w 12027418"/>
              <a:gd name="connsiteY1330" fmla="*/ 2260600 h 2952750"/>
              <a:gd name="connsiteX1331" fmla="*/ 11043169 w 12027418"/>
              <a:gd name="connsiteY1331" fmla="*/ 2260600 h 2952750"/>
              <a:gd name="connsiteX1332" fmla="*/ 11106669 w 12027418"/>
              <a:gd name="connsiteY1332" fmla="*/ 2222500 h 2952750"/>
              <a:gd name="connsiteX1333" fmla="*/ 10998719 w 12027418"/>
              <a:gd name="connsiteY1333" fmla="*/ 2146300 h 2952750"/>
              <a:gd name="connsiteX1334" fmla="*/ 10935219 w 12027418"/>
              <a:gd name="connsiteY1334" fmla="*/ 2279650 h 2952750"/>
              <a:gd name="connsiteX1335" fmla="*/ 10916169 w 12027418"/>
              <a:gd name="connsiteY1335" fmla="*/ 2241550 h 2952750"/>
              <a:gd name="connsiteX1336" fmla="*/ 10859019 w 12027418"/>
              <a:gd name="connsiteY1336" fmla="*/ 2273300 h 2952750"/>
              <a:gd name="connsiteX1337" fmla="*/ 10852669 w 12027418"/>
              <a:gd name="connsiteY1337" fmla="*/ 2254250 h 2952750"/>
              <a:gd name="connsiteX1338" fmla="*/ 10966969 w 12027418"/>
              <a:gd name="connsiteY1338" fmla="*/ 2165350 h 2952750"/>
              <a:gd name="connsiteX1339" fmla="*/ 11024119 w 12027418"/>
              <a:gd name="connsiteY1339" fmla="*/ 2076450 h 2952750"/>
              <a:gd name="connsiteX1340" fmla="*/ 11005069 w 12027418"/>
              <a:gd name="connsiteY1340" fmla="*/ 2120900 h 2952750"/>
              <a:gd name="connsiteX1341" fmla="*/ 10770119 w 12027418"/>
              <a:gd name="connsiteY1341" fmla="*/ 2089150 h 2952750"/>
              <a:gd name="connsiteX1342" fmla="*/ 10744719 w 12027418"/>
              <a:gd name="connsiteY1342" fmla="*/ 2101850 h 2952750"/>
              <a:gd name="connsiteX1343" fmla="*/ 10732019 w 12027418"/>
              <a:gd name="connsiteY1343" fmla="*/ 2095500 h 2952750"/>
              <a:gd name="connsiteX1344" fmla="*/ 10732019 w 12027418"/>
              <a:gd name="connsiteY1344" fmla="*/ 2076450 h 2952750"/>
              <a:gd name="connsiteX1345" fmla="*/ 10770119 w 12027418"/>
              <a:gd name="connsiteY1345" fmla="*/ 2089150 h 2952750"/>
              <a:gd name="connsiteX1346" fmla="*/ 8979419 w 12027418"/>
              <a:gd name="connsiteY1346" fmla="*/ 2101850 h 2952750"/>
              <a:gd name="connsiteX1347" fmla="*/ 8947669 w 12027418"/>
              <a:gd name="connsiteY1347" fmla="*/ 2101850 h 2952750"/>
              <a:gd name="connsiteX1348" fmla="*/ 8979419 w 12027418"/>
              <a:gd name="connsiteY1348" fmla="*/ 2076450 h 2952750"/>
              <a:gd name="connsiteX1349" fmla="*/ 8979419 w 12027418"/>
              <a:gd name="connsiteY1349" fmla="*/ 2101850 h 2952750"/>
              <a:gd name="connsiteX1350" fmla="*/ 7379219 w 12027418"/>
              <a:gd name="connsiteY1350" fmla="*/ 2101850 h 2952750"/>
              <a:gd name="connsiteX1351" fmla="*/ 7315719 w 12027418"/>
              <a:gd name="connsiteY1351" fmla="*/ 2089150 h 2952750"/>
              <a:gd name="connsiteX1352" fmla="*/ 7264919 w 12027418"/>
              <a:gd name="connsiteY1352" fmla="*/ 2101850 h 2952750"/>
              <a:gd name="connsiteX1353" fmla="*/ 7315719 w 12027418"/>
              <a:gd name="connsiteY1353" fmla="*/ 2076450 h 2952750"/>
              <a:gd name="connsiteX1354" fmla="*/ 7379219 w 12027418"/>
              <a:gd name="connsiteY1354" fmla="*/ 2101850 h 2952750"/>
              <a:gd name="connsiteX1355" fmla="*/ 2229369 w 12027418"/>
              <a:gd name="connsiteY1355" fmla="*/ 2114550 h 2952750"/>
              <a:gd name="connsiteX1356" fmla="*/ 2229369 w 12027418"/>
              <a:gd name="connsiteY1356" fmla="*/ 2076450 h 2952750"/>
              <a:gd name="connsiteX1357" fmla="*/ 2229369 w 12027418"/>
              <a:gd name="connsiteY1357" fmla="*/ 2114550 h 2952750"/>
              <a:gd name="connsiteX1358" fmla="*/ 165618 w 12027418"/>
              <a:gd name="connsiteY1358" fmla="*/ 2127250 h 2952750"/>
              <a:gd name="connsiteX1359" fmla="*/ 210068 w 12027418"/>
              <a:gd name="connsiteY1359" fmla="*/ 2076450 h 2952750"/>
              <a:gd name="connsiteX1360" fmla="*/ 165618 w 12027418"/>
              <a:gd name="connsiteY1360" fmla="*/ 2127250 h 2952750"/>
              <a:gd name="connsiteX1361" fmla="*/ 4731268 w 12027418"/>
              <a:gd name="connsiteY1361" fmla="*/ 2216150 h 2952750"/>
              <a:gd name="connsiteX1362" fmla="*/ 4610618 w 12027418"/>
              <a:gd name="connsiteY1362" fmla="*/ 2076450 h 2952750"/>
              <a:gd name="connsiteX1363" fmla="*/ 4801118 w 12027418"/>
              <a:gd name="connsiteY1363" fmla="*/ 2254250 h 2952750"/>
              <a:gd name="connsiteX1364" fmla="*/ 4731268 w 12027418"/>
              <a:gd name="connsiteY1364" fmla="*/ 2216150 h 2952750"/>
              <a:gd name="connsiteX1365" fmla="*/ 9455669 w 12027418"/>
              <a:gd name="connsiteY1365" fmla="*/ 2089150 h 2952750"/>
              <a:gd name="connsiteX1366" fmla="*/ 9455669 w 12027418"/>
              <a:gd name="connsiteY1366" fmla="*/ 2063750 h 2952750"/>
              <a:gd name="connsiteX1367" fmla="*/ 9468369 w 12027418"/>
              <a:gd name="connsiteY1367" fmla="*/ 2070100 h 2952750"/>
              <a:gd name="connsiteX1368" fmla="*/ 9468369 w 12027418"/>
              <a:gd name="connsiteY1368" fmla="*/ 2101850 h 2952750"/>
              <a:gd name="connsiteX1369" fmla="*/ 9455669 w 12027418"/>
              <a:gd name="connsiteY1369" fmla="*/ 2089150 h 2952750"/>
              <a:gd name="connsiteX1370" fmla="*/ 6452118 w 12027418"/>
              <a:gd name="connsiteY1370" fmla="*/ 2063750 h 2952750"/>
              <a:gd name="connsiteX1371" fmla="*/ 6452118 w 12027418"/>
              <a:gd name="connsiteY1371" fmla="*/ 2082800 h 2952750"/>
              <a:gd name="connsiteX1372" fmla="*/ 6426718 w 12027418"/>
              <a:gd name="connsiteY1372" fmla="*/ 2089150 h 2952750"/>
              <a:gd name="connsiteX1373" fmla="*/ 6375918 w 12027418"/>
              <a:gd name="connsiteY1373" fmla="*/ 2063750 h 2952750"/>
              <a:gd name="connsiteX1374" fmla="*/ 6363218 w 12027418"/>
              <a:gd name="connsiteY1374" fmla="*/ 2076450 h 2952750"/>
              <a:gd name="connsiteX1375" fmla="*/ 6401318 w 12027418"/>
              <a:gd name="connsiteY1375" fmla="*/ 2095500 h 2952750"/>
              <a:gd name="connsiteX1376" fmla="*/ 6337818 w 12027418"/>
              <a:gd name="connsiteY1376" fmla="*/ 2095500 h 2952750"/>
              <a:gd name="connsiteX1377" fmla="*/ 6331468 w 12027418"/>
              <a:gd name="connsiteY1377" fmla="*/ 2076450 h 2952750"/>
              <a:gd name="connsiteX1378" fmla="*/ 6356868 w 12027418"/>
              <a:gd name="connsiteY1378" fmla="*/ 2063750 h 2952750"/>
              <a:gd name="connsiteX1379" fmla="*/ 6452118 w 12027418"/>
              <a:gd name="connsiteY1379" fmla="*/ 2063750 h 2952750"/>
              <a:gd name="connsiteX1380" fmla="*/ 4407418 w 12027418"/>
              <a:gd name="connsiteY1380" fmla="*/ 2101850 h 2952750"/>
              <a:gd name="connsiteX1381" fmla="*/ 4388368 w 12027418"/>
              <a:gd name="connsiteY1381" fmla="*/ 2101850 h 2952750"/>
              <a:gd name="connsiteX1382" fmla="*/ 4464568 w 12027418"/>
              <a:gd name="connsiteY1382" fmla="*/ 2070100 h 2952750"/>
              <a:gd name="connsiteX1383" fmla="*/ 4407418 w 12027418"/>
              <a:gd name="connsiteY1383" fmla="*/ 2101850 h 2952750"/>
              <a:gd name="connsiteX1384" fmla="*/ 1848368 w 12027418"/>
              <a:gd name="connsiteY1384" fmla="*/ 2095500 h 2952750"/>
              <a:gd name="connsiteX1385" fmla="*/ 1835668 w 12027418"/>
              <a:gd name="connsiteY1385" fmla="*/ 2089150 h 2952750"/>
              <a:gd name="connsiteX1386" fmla="*/ 1848368 w 12027418"/>
              <a:gd name="connsiteY1386" fmla="*/ 2063750 h 2952750"/>
              <a:gd name="connsiteX1387" fmla="*/ 1848368 w 12027418"/>
              <a:gd name="connsiteY1387" fmla="*/ 2095500 h 2952750"/>
              <a:gd name="connsiteX1388" fmla="*/ 6153668 w 12027418"/>
              <a:gd name="connsiteY1388" fmla="*/ 2057400 h 2952750"/>
              <a:gd name="connsiteX1389" fmla="*/ 6121918 w 12027418"/>
              <a:gd name="connsiteY1389" fmla="*/ 2057400 h 2952750"/>
              <a:gd name="connsiteX1390" fmla="*/ 6153668 w 12027418"/>
              <a:gd name="connsiteY1390" fmla="*/ 2057400 h 2952750"/>
              <a:gd name="connsiteX1391" fmla="*/ 5105918 w 12027418"/>
              <a:gd name="connsiteY1391" fmla="*/ 2057400 h 2952750"/>
              <a:gd name="connsiteX1392" fmla="*/ 5105918 w 12027418"/>
              <a:gd name="connsiteY1392" fmla="*/ 2101850 h 2952750"/>
              <a:gd name="connsiteX1393" fmla="*/ 5423418 w 12027418"/>
              <a:gd name="connsiteY1393" fmla="*/ 2101850 h 2952750"/>
              <a:gd name="connsiteX1394" fmla="*/ 5461518 w 12027418"/>
              <a:gd name="connsiteY1394" fmla="*/ 2286000 h 2952750"/>
              <a:gd name="connsiteX1395" fmla="*/ 5398018 w 12027418"/>
              <a:gd name="connsiteY1395" fmla="*/ 2266950 h 2952750"/>
              <a:gd name="connsiteX1396" fmla="*/ 5455168 w 12027418"/>
              <a:gd name="connsiteY1396" fmla="*/ 2330450 h 2952750"/>
              <a:gd name="connsiteX1397" fmla="*/ 5448818 w 12027418"/>
              <a:gd name="connsiteY1397" fmla="*/ 2463800 h 2952750"/>
              <a:gd name="connsiteX1398" fmla="*/ 5372618 w 12027418"/>
              <a:gd name="connsiteY1398" fmla="*/ 2432050 h 2952750"/>
              <a:gd name="connsiteX1399" fmla="*/ 5264668 w 12027418"/>
              <a:gd name="connsiteY1399" fmla="*/ 2501900 h 2952750"/>
              <a:gd name="connsiteX1400" fmla="*/ 5245618 w 12027418"/>
              <a:gd name="connsiteY1400" fmla="*/ 2489200 h 2952750"/>
              <a:gd name="connsiteX1401" fmla="*/ 5137668 w 12027418"/>
              <a:gd name="connsiteY1401" fmla="*/ 2520950 h 2952750"/>
              <a:gd name="connsiteX1402" fmla="*/ 5131318 w 12027418"/>
              <a:gd name="connsiteY1402" fmla="*/ 2533650 h 2952750"/>
              <a:gd name="connsiteX1403" fmla="*/ 5169418 w 12027418"/>
              <a:gd name="connsiteY1403" fmla="*/ 2616200 h 2952750"/>
              <a:gd name="connsiteX1404" fmla="*/ 5163068 w 12027418"/>
              <a:gd name="connsiteY1404" fmla="*/ 2635250 h 2952750"/>
              <a:gd name="connsiteX1405" fmla="*/ 5144018 w 12027418"/>
              <a:gd name="connsiteY1405" fmla="*/ 2622550 h 2952750"/>
              <a:gd name="connsiteX1406" fmla="*/ 5029718 w 12027418"/>
              <a:gd name="connsiteY1406" fmla="*/ 2667000 h 2952750"/>
              <a:gd name="connsiteX1407" fmla="*/ 4870968 w 12027418"/>
              <a:gd name="connsiteY1407" fmla="*/ 2616200 h 2952750"/>
              <a:gd name="connsiteX1408" fmla="*/ 4845568 w 12027418"/>
              <a:gd name="connsiteY1408" fmla="*/ 2489200 h 2952750"/>
              <a:gd name="connsiteX1409" fmla="*/ 4845568 w 12027418"/>
              <a:gd name="connsiteY1409" fmla="*/ 2463800 h 2952750"/>
              <a:gd name="connsiteX1410" fmla="*/ 4959868 w 12027418"/>
              <a:gd name="connsiteY1410" fmla="*/ 2381250 h 2952750"/>
              <a:gd name="connsiteX1411" fmla="*/ 5023368 w 12027418"/>
              <a:gd name="connsiteY1411" fmla="*/ 2400300 h 2952750"/>
              <a:gd name="connsiteX1412" fmla="*/ 5080518 w 12027418"/>
              <a:gd name="connsiteY1412" fmla="*/ 2387600 h 2952750"/>
              <a:gd name="connsiteX1413" fmla="*/ 5105918 w 12027418"/>
              <a:gd name="connsiteY1413" fmla="*/ 2508250 h 2952750"/>
              <a:gd name="connsiteX1414" fmla="*/ 5124968 w 12027418"/>
              <a:gd name="connsiteY1414" fmla="*/ 2520950 h 2952750"/>
              <a:gd name="connsiteX1415" fmla="*/ 5163068 w 12027418"/>
              <a:gd name="connsiteY1415" fmla="*/ 2457450 h 2952750"/>
              <a:gd name="connsiteX1416" fmla="*/ 5182118 w 12027418"/>
              <a:gd name="connsiteY1416" fmla="*/ 2387600 h 2952750"/>
              <a:gd name="connsiteX1417" fmla="*/ 5290068 w 12027418"/>
              <a:gd name="connsiteY1417" fmla="*/ 2305050 h 2952750"/>
              <a:gd name="connsiteX1418" fmla="*/ 5309118 w 12027418"/>
              <a:gd name="connsiteY1418" fmla="*/ 2317750 h 2952750"/>
              <a:gd name="connsiteX1419" fmla="*/ 5340868 w 12027418"/>
              <a:gd name="connsiteY1419" fmla="*/ 2298700 h 2952750"/>
              <a:gd name="connsiteX1420" fmla="*/ 5321818 w 12027418"/>
              <a:gd name="connsiteY1420" fmla="*/ 2273300 h 2952750"/>
              <a:gd name="connsiteX1421" fmla="*/ 5410718 w 12027418"/>
              <a:gd name="connsiteY1421" fmla="*/ 2228850 h 2952750"/>
              <a:gd name="connsiteX1422" fmla="*/ 5372618 w 12027418"/>
              <a:gd name="connsiteY1422" fmla="*/ 2216150 h 2952750"/>
              <a:gd name="connsiteX1423" fmla="*/ 5118618 w 12027418"/>
              <a:gd name="connsiteY1423" fmla="*/ 2343150 h 2952750"/>
              <a:gd name="connsiteX1424" fmla="*/ 5086868 w 12027418"/>
              <a:gd name="connsiteY1424" fmla="*/ 2362200 h 2952750"/>
              <a:gd name="connsiteX1425" fmla="*/ 5048768 w 12027418"/>
              <a:gd name="connsiteY1425" fmla="*/ 2362200 h 2952750"/>
              <a:gd name="connsiteX1426" fmla="*/ 5029718 w 12027418"/>
              <a:gd name="connsiteY1426" fmla="*/ 2260600 h 2952750"/>
              <a:gd name="connsiteX1427" fmla="*/ 4934468 w 12027418"/>
              <a:gd name="connsiteY1427" fmla="*/ 2311400 h 2952750"/>
              <a:gd name="connsiteX1428" fmla="*/ 4883668 w 12027418"/>
              <a:gd name="connsiteY1428" fmla="*/ 2260600 h 2952750"/>
              <a:gd name="connsiteX1429" fmla="*/ 4921768 w 12027418"/>
              <a:gd name="connsiteY1429" fmla="*/ 2298700 h 2952750"/>
              <a:gd name="connsiteX1430" fmla="*/ 5029718 w 12027418"/>
              <a:gd name="connsiteY1430" fmla="*/ 2184400 h 2952750"/>
              <a:gd name="connsiteX1431" fmla="*/ 5029718 w 12027418"/>
              <a:gd name="connsiteY1431" fmla="*/ 2159000 h 2952750"/>
              <a:gd name="connsiteX1432" fmla="*/ 4997968 w 12027418"/>
              <a:gd name="connsiteY1432" fmla="*/ 2057400 h 2952750"/>
              <a:gd name="connsiteX1433" fmla="*/ 5105918 w 12027418"/>
              <a:gd name="connsiteY1433" fmla="*/ 2057400 h 2952750"/>
              <a:gd name="connsiteX1434" fmla="*/ 4534418 w 12027418"/>
              <a:gd name="connsiteY1434" fmla="*/ 2063750 h 2952750"/>
              <a:gd name="connsiteX1435" fmla="*/ 4496318 w 12027418"/>
              <a:gd name="connsiteY1435" fmla="*/ 2063750 h 2952750"/>
              <a:gd name="connsiteX1436" fmla="*/ 4528068 w 12027418"/>
              <a:gd name="connsiteY1436" fmla="*/ 2051050 h 2952750"/>
              <a:gd name="connsiteX1437" fmla="*/ 4534418 w 12027418"/>
              <a:gd name="connsiteY1437" fmla="*/ 2063750 h 2952750"/>
              <a:gd name="connsiteX1438" fmla="*/ 10274819 w 12027418"/>
              <a:gd name="connsiteY1438" fmla="*/ 2082800 h 2952750"/>
              <a:gd name="connsiteX1439" fmla="*/ 10274819 w 12027418"/>
              <a:gd name="connsiteY1439" fmla="*/ 2057400 h 2952750"/>
              <a:gd name="connsiteX1440" fmla="*/ 10281169 w 12027418"/>
              <a:gd name="connsiteY1440" fmla="*/ 2070100 h 2952750"/>
              <a:gd name="connsiteX1441" fmla="*/ 10306569 w 12027418"/>
              <a:gd name="connsiteY1441" fmla="*/ 2044700 h 2952750"/>
              <a:gd name="connsiteX1442" fmla="*/ 10274819 w 12027418"/>
              <a:gd name="connsiteY1442" fmla="*/ 2082800 h 2952750"/>
              <a:gd name="connsiteX1443" fmla="*/ 8128519 w 12027418"/>
              <a:gd name="connsiteY1443" fmla="*/ 2082800 h 2952750"/>
              <a:gd name="connsiteX1444" fmla="*/ 8122169 w 12027418"/>
              <a:gd name="connsiteY1444" fmla="*/ 2063750 h 2952750"/>
              <a:gd name="connsiteX1445" fmla="*/ 8134869 w 12027418"/>
              <a:gd name="connsiteY1445" fmla="*/ 2044700 h 2952750"/>
              <a:gd name="connsiteX1446" fmla="*/ 8128519 w 12027418"/>
              <a:gd name="connsiteY1446" fmla="*/ 2082800 h 2952750"/>
              <a:gd name="connsiteX1447" fmla="*/ 3410468 w 12027418"/>
              <a:gd name="connsiteY1447" fmla="*/ 2051050 h 2952750"/>
              <a:gd name="connsiteX1448" fmla="*/ 3353318 w 12027418"/>
              <a:gd name="connsiteY1448" fmla="*/ 2114550 h 2952750"/>
              <a:gd name="connsiteX1449" fmla="*/ 3334268 w 12027418"/>
              <a:gd name="connsiteY1449" fmla="*/ 2114550 h 2952750"/>
              <a:gd name="connsiteX1450" fmla="*/ 3391418 w 12027418"/>
              <a:gd name="connsiteY1450" fmla="*/ 2044700 h 2952750"/>
              <a:gd name="connsiteX1451" fmla="*/ 3410468 w 12027418"/>
              <a:gd name="connsiteY1451" fmla="*/ 2051050 h 2952750"/>
              <a:gd name="connsiteX1452" fmla="*/ 11182869 w 12027418"/>
              <a:gd name="connsiteY1452" fmla="*/ 2095500 h 2952750"/>
              <a:gd name="connsiteX1453" fmla="*/ 11201919 w 12027418"/>
              <a:gd name="connsiteY1453" fmla="*/ 2038350 h 2952750"/>
              <a:gd name="connsiteX1454" fmla="*/ 11182869 w 12027418"/>
              <a:gd name="connsiteY1454" fmla="*/ 2095500 h 2952750"/>
              <a:gd name="connsiteX1455" fmla="*/ 7195069 w 12027418"/>
              <a:gd name="connsiteY1455" fmla="*/ 2070100 h 2952750"/>
              <a:gd name="connsiteX1456" fmla="*/ 7252219 w 12027418"/>
              <a:gd name="connsiteY1456" fmla="*/ 2133600 h 2952750"/>
              <a:gd name="connsiteX1457" fmla="*/ 7366519 w 12027418"/>
              <a:gd name="connsiteY1457" fmla="*/ 2152650 h 2952750"/>
              <a:gd name="connsiteX1458" fmla="*/ 7334769 w 12027418"/>
              <a:gd name="connsiteY1458" fmla="*/ 2197100 h 2952750"/>
              <a:gd name="connsiteX1459" fmla="*/ 7372869 w 12027418"/>
              <a:gd name="connsiteY1459" fmla="*/ 2228850 h 2952750"/>
              <a:gd name="connsiteX1460" fmla="*/ 7391919 w 12027418"/>
              <a:gd name="connsiteY1460" fmla="*/ 2292350 h 2952750"/>
              <a:gd name="connsiteX1461" fmla="*/ 7315719 w 12027418"/>
              <a:gd name="connsiteY1461" fmla="*/ 2381250 h 2952750"/>
              <a:gd name="connsiteX1462" fmla="*/ 7283969 w 12027418"/>
              <a:gd name="connsiteY1462" fmla="*/ 2355850 h 2952750"/>
              <a:gd name="connsiteX1463" fmla="*/ 7315719 w 12027418"/>
              <a:gd name="connsiteY1463" fmla="*/ 2273300 h 2952750"/>
              <a:gd name="connsiteX1464" fmla="*/ 7264919 w 12027418"/>
              <a:gd name="connsiteY1464" fmla="*/ 2152650 h 2952750"/>
              <a:gd name="connsiteX1465" fmla="*/ 7258569 w 12027418"/>
              <a:gd name="connsiteY1465" fmla="*/ 2273300 h 2952750"/>
              <a:gd name="connsiteX1466" fmla="*/ 7239519 w 12027418"/>
              <a:gd name="connsiteY1466" fmla="*/ 2343150 h 2952750"/>
              <a:gd name="connsiteX1467" fmla="*/ 7207769 w 12027418"/>
              <a:gd name="connsiteY1467" fmla="*/ 2349500 h 2952750"/>
              <a:gd name="connsiteX1468" fmla="*/ 7023619 w 12027418"/>
              <a:gd name="connsiteY1468" fmla="*/ 2089150 h 2952750"/>
              <a:gd name="connsiteX1469" fmla="*/ 7106169 w 12027418"/>
              <a:gd name="connsiteY1469" fmla="*/ 2038350 h 2952750"/>
              <a:gd name="connsiteX1470" fmla="*/ 7195069 w 12027418"/>
              <a:gd name="connsiteY1470" fmla="*/ 2070100 h 2952750"/>
              <a:gd name="connsiteX1471" fmla="*/ 4197868 w 12027418"/>
              <a:gd name="connsiteY1471" fmla="*/ 2044700 h 2952750"/>
              <a:gd name="connsiteX1472" fmla="*/ 4235968 w 12027418"/>
              <a:gd name="connsiteY1472" fmla="*/ 2070100 h 2952750"/>
              <a:gd name="connsiteX1473" fmla="*/ 4267718 w 12027418"/>
              <a:gd name="connsiteY1473" fmla="*/ 2057400 h 2952750"/>
              <a:gd name="connsiteX1474" fmla="*/ 4242318 w 12027418"/>
              <a:gd name="connsiteY1474" fmla="*/ 2095500 h 2952750"/>
              <a:gd name="connsiteX1475" fmla="*/ 4191518 w 12027418"/>
              <a:gd name="connsiteY1475" fmla="*/ 2044700 h 2952750"/>
              <a:gd name="connsiteX1476" fmla="*/ 4204218 w 12027418"/>
              <a:gd name="connsiteY1476" fmla="*/ 2038350 h 2952750"/>
              <a:gd name="connsiteX1477" fmla="*/ 4197868 w 12027418"/>
              <a:gd name="connsiteY1477" fmla="*/ 2044700 h 2952750"/>
              <a:gd name="connsiteX1478" fmla="*/ 749818 w 12027418"/>
              <a:gd name="connsiteY1478" fmla="*/ 2165350 h 2952750"/>
              <a:gd name="connsiteX1479" fmla="*/ 762518 w 12027418"/>
              <a:gd name="connsiteY1479" fmla="*/ 2171700 h 2952750"/>
              <a:gd name="connsiteX1480" fmla="*/ 781568 w 12027418"/>
              <a:gd name="connsiteY1480" fmla="*/ 2152650 h 2952750"/>
              <a:gd name="connsiteX1481" fmla="*/ 806968 w 12027418"/>
              <a:gd name="connsiteY1481" fmla="*/ 2152650 h 2952750"/>
              <a:gd name="connsiteX1482" fmla="*/ 813318 w 12027418"/>
              <a:gd name="connsiteY1482" fmla="*/ 2171700 h 2952750"/>
              <a:gd name="connsiteX1483" fmla="*/ 762518 w 12027418"/>
              <a:gd name="connsiteY1483" fmla="*/ 2266950 h 2952750"/>
              <a:gd name="connsiteX1484" fmla="*/ 781568 w 12027418"/>
              <a:gd name="connsiteY1484" fmla="*/ 2324100 h 2952750"/>
              <a:gd name="connsiteX1485" fmla="*/ 819668 w 12027418"/>
              <a:gd name="connsiteY1485" fmla="*/ 2324100 h 2952750"/>
              <a:gd name="connsiteX1486" fmla="*/ 819668 w 12027418"/>
              <a:gd name="connsiteY1486" fmla="*/ 2343150 h 2952750"/>
              <a:gd name="connsiteX1487" fmla="*/ 749818 w 12027418"/>
              <a:gd name="connsiteY1487" fmla="*/ 2381250 h 2952750"/>
              <a:gd name="connsiteX1488" fmla="*/ 775218 w 12027418"/>
              <a:gd name="connsiteY1488" fmla="*/ 2400300 h 2952750"/>
              <a:gd name="connsiteX1489" fmla="*/ 711718 w 12027418"/>
              <a:gd name="connsiteY1489" fmla="*/ 2482850 h 2952750"/>
              <a:gd name="connsiteX1490" fmla="*/ 724418 w 12027418"/>
              <a:gd name="connsiteY1490" fmla="*/ 2501900 h 2952750"/>
              <a:gd name="connsiteX1491" fmla="*/ 699018 w 12027418"/>
              <a:gd name="connsiteY1491" fmla="*/ 2533650 h 2952750"/>
              <a:gd name="connsiteX1492" fmla="*/ 705368 w 12027418"/>
              <a:gd name="connsiteY1492" fmla="*/ 2514600 h 2952750"/>
              <a:gd name="connsiteX1493" fmla="*/ 692668 w 12027418"/>
              <a:gd name="connsiteY1493" fmla="*/ 2508250 h 2952750"/>
              <a:gd name="connsiteX1494" fmla="*/ 654568 w 12027418"/>
              <a:gd name="connsiteY1494" fmla="*/ 2527300 h 2952750"/>
              <a:gd name="connsiteX1495" fmla="*/ 673618 w 12027418"/>
              <a:gd name="connsiteY1495" fmla="*/ 2489200 h 2952750"/>
              <a:gd name="connsiteX1496" fmla="*/ 610118 w 12027418"/>
              <a:gd name="connsiteY1496" fmla="*/ 2451100 h 2952750"/>
              <a:gd name="connsiteX1497" fmla="*/ 622818 w 12027418"/>
              <a:gd name="connsiteY1497" fmla="*/ 2413000 h 2952750"/>
              <a:gd name="connsiteX1498" fmla="*/ 597418 w 12027418"/>
              <a:gd name="connsiteY1498" fmla="*/ 2400300 h 2952750"/>
              <a:gd name="connsiteX1499" fmla="*/ 584718 w 12027418"/>
              <a:gd name="connsiteY1499" fmla="*/ 2374900 h 2952750"/>
              <a:gd name="connsiteX1500" fmla="*/ 464068 w 12027418"/>
              <a:gd name="connsiteY1500" fmla="*/ 2330450 h 2952750"/>
              <a:gd name="connsiteX1501" fmla="*/ 508518 w 12027418"/>
              <a:gd name="connsiteY1501" fmla="*/ 2400300 h 2952750"/>
              <a:gd name="connsiteX1502" fmla="*/ 470418 w 12027418"/>
              <a:gd name="connsiteY1502" fmla="*/ 2432050 h 2952750"/>
              <a:gd name="connsiteX1503" fmla="*/ 419618 w 12027418"/>
              <a:gd name="connsiteY1503" fmla="*/ 2533650 h 2952750"/>
              <a:gd name="connsiteX1504" fmla="*/ 438668 w 12027418"/>
              <a:gd name="connsiteY1504" fmla="*/ 2501900 h 2952750"/>
              <a:gd name="connsiteX1505" fmla="*/ 400568 w 12027418"/>
              <a:gd name="connsiteY1505" fmla="*/ 2476500 h 2952750"/>
              <a:gd name="connsiteX1506" fmla="*/ 419618 w 12027418"/>
              <a:gd name="connsiteY1506" fmla="*/ 2444750 h 2952750"/>
              <a:gd name="connsiteX1507" fmla="*/ 381518 w 12027418"/>
              <a:gd name="connsiteY1507" fmla="*/ 2368550 h 2952750"/>
              <a:gd name="connsiteX1508" fmla="*/ 368818 w 12027418"/>
              <a:gd name="connsiteY1508" fmla="*/ 2298700 h 2952750"/>
              <a:gd name="connsiteX1509" fmla="*/ 330718 w 12027418"/>
              <a:gd name="connsiteY1509" fmla="*/ 2349500 h 2952750"/>
              <a:gd name="connsiteX1510" fmla="*/ 298968 w 12027418"/>
              <a:gd name="connsiteY1510" fmla="*/ 2254250 h 2952750"/>
              <a:gd name="connsiteX1511" fmla="*/ 267218 w 12027418"/>
              <a:gd name="connsiteY1511" fmla="*/ 2203450 h 2952750"/>
              <a:gd name="connsiteX1512" fmla="*/ 292618 w 12027418"/>
              <a:gd name="connsiteY1512" fmla="*/ 2139950 h 2952750"/>
              <a:gd name="connsiteX1513" fmla="*/ 356118 w 12027418"/>
              <a:gd name="connsiteY1513" fmla="*/ 2216150 h 2952750"/>
              <a:gd name="connsiteX1514" fmla="*/ 362468 w 12027418"/>
              <a:gd name="connsiteY1514" fmla="*/ 2254250 h 2952750"/>
              <a:gd name="connsiteX1515" fmla="*/ 438668 w 12027418"/>
              <a:gd name="connsiteY1515" fmla="*/ 2330450 h 2952750"/>
              <a:gd name="connsiteX1516" fmla="*/ 476768 w 12027418"/>
              <a:gd name="connsiteY1516" fmla="*/ 2165350 h 2952750"/>
              <a:gd name="connsiteX1517" fmla="*/ 451368 w 12027418"/>
              <a:gd name="connsiteY1517" fmla="*/ 2139950 h 2952750"/>
              <a:gd name="connsiteX1518" fmla="*/ 470418 w 12027418"/>
              <a:gd name="connsiteY1518" fmla="*/ 2070100 h 2952750"/>
              <a:gd name="connsiteX1519" fmla="*/ 559318 w 12027418"/>
              <a:gd name="connsiteY1519" fmla="*/ 2171700 h 2952750"/>
              <a:gd name="connsiteX1520" fmla="*/ 597418 w 12027418"/>
              <a:gd name="connsiteY1520" fmla="*/ 2133600 h 2952750"/>
              <a:gd name="connsiteX1521" fmla="*/ 546618 w 12027418"/>
              <a:gd name="connsiteY1521" fmla="*/ 2101850 h 2952750"/>
              <a:gd name="connsiteX1522" fmla="*/ 641868 w 12027418"/>
              <a:gd name="connsiteY1522" fmla="*/ 2038350 h 2952750"/>
              <a:gd name="connsiteX1523" fmla="*/ 749818 w 12027418"/>
              <a:gd name="connsiteY1523" fmla="*/ 2165350 h 2952750"/>
              <a:gd name="connsiteX1524" fmla="*/ 3131069 w 12027418"/>
              <a:gd name="connsiteY1524" fmla="*/ 2063750 h 2952750"/>
              <a:gd name="connsiteX1525" fmla="*/ 3150119 w 12027418"/>
              <a:gd name="connsiteY1525" fmla="*/ 2032000 h 2952750"/>
              <a:gd name="connsiteX1526" fmla="*/ 3131069 w 12027418"/>
              <a:gd name="connsiteY1526" fmla="*/ 2063750 h 2952750"/>
              <a:gd name="connsiteX1527" fmla="*/ 108468 w 12027418"/>
              <a:gd name="connsiteY1527" fmla="*/ 2044700 h 2952750"/>
              <a:gd name="connsiteX1528" fmla="*/ 102118 w 12027418"/>
              <a:gd name="connsiteY1528" fmla="*/ 2070100 h 2952750"/>
              <a:gd name="connsiteX1529" fmla="*/ 89418 w 12027418"/>
              <a:gd name="connsiteY1529" fmla="*/ 2032000 h 2952750"/>
              <a:gd name="connsiteX1530" fmla="*/ 108468 w 12027418"/>
              <a:gd name="connsiteY1530" fmla="*/ 2044700 h 2952750"/>
              <a:gd name="connsiteX1531" fmla="*/ 8534919 w 12027418"/>
              <a:gd name="connsiteY1531" fmla="*/ 2101850 h 2952750"/>
              <a:gd name="connsiteX1532" fmla="*/ 8547619 w 12027418"/>
              <a:gd name="connsiteY1532" fmla="*/ 2108200 h 2952750"/>
              <a:gd name="connsiteX1533" fmla="*/ 8553969 w 12027418"/>
              <a:gd name="connsiteY1533" fmla="*/ 2178050 h 2952750"/>
              <a:gd name="connsiteX1534" fmla="*/ 8573019 w 12027418"/>
              <a:gd name="connsiteY1534" fmla="*/ 2216150 h 2952750"/>
              <a:gd name="connsiteX1535" fmla="*/ 8560319 w 12027418"/>
              <a:gd name="connsiteY1535" fmla="*/ 2254250 h 2952750"/>
              <a:gd name="connsiteX1536" fmla="*/ 8515869 w 12027418"/>
              <a:gd name="connsiteY1536" fmla="*/ 2190750 h 2952750"/>
              <a:gd name="connsiteX1537" fmla="*/ 8509519 w 12027418"/>
              <a:gd name="connsiteY1537" fmla="*/ 2330450 h 2952750"/>
              <a:gd name="connsiteX1538" fmla="*/ 8534919 w 12027418"/>
              <a:gd name="connsiteY1538" fmla="*/ 2355850 h 2952750"/>
              <a:gd name="connsiteX1539" fmla="*/ 8496819 w 12027418"/>
              <a:gd name="connsiteY1539" fmla="*/ 2355850 h 2952750"/>
              <a:gd name="connsiteX1540" fmla="*/ 8465069 w 12027418"/>
              <a:gd name="connsiteY1540" fmla="*/ 2343150 h 2952750"/>
              <a:gd name="connsiteX1541" fmla="*/ 8446019 w 12027418"/>
              <a:gd name="connsiteY1541" fmla="*/ 2381250 h 2952750"/>
              <a:gd name="connsiteX1542" fmla="*/ 8477769 w 12027418"/>
              <a:gd name="connsiteY1542" fmla="*/ 2393950 h 2952750"/>
              <a:gd name="connsiteX1543" fmla="*/ 8452369 w 12027418"/>
              <a:gd name="connsiteY1543" fmla="*/ 2444750 h 2952750"/>
              <a:gd name="connsiteX1544" fmla="*/ 8414269 w 12027418"/>
              <a:gd name="connsiteY1544" fmla="*/ 2419350 h 2952750"/>
              <a:gd name="connsiteX1545" fmla="*/ 8325369 w 12027418"/>
              <a:gd name="connsiteY1545" fmla="*/ 2362200 h 2952750"/>
              <a:gd name="connsiteX1546" fmla="*/ 8268219 w 12027418"/>
              <a:gd name="connsiteY1546" fmla="*/ 2368550 h 2952750"/>
              <a:gd name="connsiteX1547" fmla="*/ 8299969 w 12027418"/>
              <a:gd name="connsiteY1547" fmla="*/ 2400300 h 2952750"/>
              <a:gd name="connsiteX1548" fmla="*/ 8230119 w 12027418"/>
              <a:gd name="connsiteY1548" fmla="*/ 2482850 h 2952750"/>
              <a:gd name="connsiteX1549" fmla="*/ 8230119 w 12027418"/>
              <a:gd name="connsiteY1549" fmla="*/ 2501900 h 2952750"/>
              <a:gd name="connsiteX1550" fmla="*/ 8172969 w 12027418"/>
              <a:gd name="connsiteY1550" fmla="*/ 2451100 h 2952750"/>
              <a:gd name="connsiteX1551" fmla="*/ 8172969 w 12027418"/>
              <a:gd name="connsiteY1551" fmla="*/ 2514600 h 2952750"/>
              <a:gd name="connsiteX1552" fmla="*/ 8014219 w 12027418"/>
              <a:gd name="connsiteY1552" fmla="*/ 2463800 h 2952750"/>
              <a:gd name="connsiteX1553" fmla="*/ 8014219 w 12027418"/>
              <a:gd name="connsiteY1553" fmla="*/ 2387600 h 2952750"/>
              <a:gd name="connsiteX1554" fmla="*/ 8026919 w 12027418"/>
              <a:gd name="connsiteY1554" fmla="*/ 2349500 h 2952750"/>
              <a:gd name="connsiteX1555" fmla="*/ 8115819 w 12027418"/>
              <a:gd name="connsiteY1555" fmla="*/ 2368550 h 2952750"/>
              <a:gd name="connsiteX1556" fmla="*/ 8179319 w 12027418"/>
              <a:gd name="connsiteY1556" fmla="*/ 2343150 h 2952750"/>
              <a:gd name="connsiteX1557" fmla="*/ 8166619 w 12027418"/>
              <a:gd name="connsiteY1557" fmla="*/ 2292350 h 2952750"/>
              <a:gd name="connsiteX1558" fmla="*/ 8211069 w 12027418"/>
              <a:gd name="connsiteY1558" fmla="*/ 2305050 h 2952750"/>
              <a:gd name="connsiteX1559" fmla="*/ 8198369 w 12027418"/>
              <a:gd name="connsiteY1559" fmla="*/ 2336800 h 2952750"/>
              <a:gd name="connsiteX1560" fmla="*/ 8217419 w 12027418"/>
              <a:gd name="connsiteY1560" fmla="*/ 2362200 h 2952750"/>
              <a:gd name="connsiteX1561" fmla="*/ 8236469 w 12027418"/>
              <a:gd name="connsiteY1561" fmla="*/ 2330450 h 2952750"/>
              <a:gd name="connsiteX1562" fmla="*/ 8249169 w 12027418"/>
              <a:gd name="connsiteY1562" fmla="*/ 2368550 h 2952750"/>
              <a:gd name="connsiteX1563" fmla="*/ 8363469 w 12027418"/>
              <a:gd name="connsiteY1563" fmla="*/ 2273300 h 2952750"/>
              <a:gd name="connsiteX1564" fmla="*/ 8407919 w 12027418"/>
              <a:gd name="connsiteY1564" fmla="*/ 2381250 h 2952750"/>
              <a:gd name="connsiteX1565" fmla="*/ 8420619 w 12027418"/>
              <a:gd name="connsiteY1565" fmla="*/ 2349500 h 2952750"/>
              <a:gd name="connsiteX1566" fmla="*/ 8407919 w 12027418"/>
              <a:gd name="connsiteY1566" fmla="*/ 2254250 h 2952750"/>
              <a:gd name="connsiteX1567" fmla="*/ 8477769 w 12027418"/>
              <a:gd name="connsiteY1567" fmla="*/ 2146300 h 2952750"/>
              <a:gd name="connsiteX1568" fmla="*/ 8496819 w 12027418"/>
              <a:gd name="connsiteY1568" fmla="*/ 2159000 h 2952750"/>
              <a:gd name="connsiteX1569" fmla="*/ 8534919 w 12027418"/>
              <a:gd name="connsiteY1569" fmla="*/ 2133600 h 2952750"/>
              <a:gd name="connsiteX1570" fmla="*/ 8503169 w 12027418"/>
              <a:gd name="connsiteY1570" fmla="*/ 2063750 h 2952750"/>
              <a:gd name="connsiteX1571" fmla="*/ 8503169 w 12027418"/>
              <a:gd name="connsiteY1571" fmla="*/ 2025650 h 2952750"/>
              <a:gd name="connsiteX1572" fmla="*/ 8534919 w 12027418"/>
              <a:gd name="connsiteY1572" fmla="*/ 2101850 h 2952750"/>
              <a:gd name="connsiteX1573" fmla="*/ 4940818 w 12027418"/>
              <a:gd name="connsiteY1573" fmla="*/ 2070100 h 2952750"/>
              <a:gd name="connsiteX1574" fmla="*/ 4940818 w 12027418"/>
              <a:gd name="connsiteY1574" fmla="*/ 2089150 h 2952750"/>
              <a:gd name="connsiteX1575" fmla="*/ 4921768 w 12027418"/>
              <a:gd name="connsiteY1575" fmla="*/ 2095500 h 2952750"/>
              <a:gd name="connsiteX1576" fmla="*/ 4870968 w 12027418"/>
              <a:gd name="connsiteY1576" fmla="*/ 2057400 h 2952750"/>
              <a:gd name="connsiteX1577" fmla="*/ 4896368 w 12027418"/>
              <a:gd name="connsiteY1577" fmla="*/ 2025650 h 2952750"/>
              <a:gd name="connsiteX1578" fmla="*/ 4940818 w 12027418"/>
              <a:gd name="connsiteY1578" fmla="*/ 2070100 h 2952750"/>
              <a:gd name="connsiteX1579" fmla="*/ 718068 w 12027418"/>
              <a:gd name="connsiteY1579" fmla="*/ 2038350 h 2952750"/>
              <a:gd name="connsiteX1580" fmla="*/ 718068 w 12027418"/>
              <a:gd name="connsiteY1580" fmla="*/ 2057400 h 2952750"/>
              <a:gd name="connsiteX1581" fmla="*/ 686318 w 12027418"/>
              <a:gd name="connsiteY1581" fmla="*/ 2025650 h 2952750"/>
              <a:gd name="connsiteX1582" fmla="*/ 718068 w 12027418"/>
              <a:gd name="connsiteY1582" fmla="*/ 2038350 h 2952750"/>
              <a:gd name="connsiteX1583" fmla="*/ 6204468 w 12027418"/>
              <a:gd name="connsiteY1583" fmla="*/ 2038350 h 2952750"/>
              <a:gd name="connsiteX1584" fmla="*/ 6248918 w 12027418"/>
              <a:gd name="connsiteY1584" fmla="*/ 2139950 h 2952750"/>
              <a:gd name="connsiteX1585" fmla="*/ 6248918 w 12027418"/>
              <a:gd name="connsiteY1585" fmla="*/ 2159000 h 2952750"/>
              <a:gd name="connsiteX1586" fmla="*/ 6185418 w 12027418"/>
              <a:gd name="connsiteY1586" fmla="*/ 2057400 h 2952750"/>
              <a:gd name="connsiteX1587" fmla="*/ 6140968 w 12027418"/>
              <a:gd name="connsiteY1587" fmla="*/ 2082800 h 2952750"/>
              <a:gd name="connsiteX1588" fmla="*/ 6109218 w 12027418"/>
              <a:gd name="connsiteY1588" fmla="*/ 2063750 h 2952750"/>
              <a:gd name="connsiteX1589" fmla="*/ 6102868 w 12027418"/>
              <a:gd name="connsiteY1589" fmla="*/ 2095500 h 2952750"/>
              <a:gd name="connsiteX1590" fmla="*/ 6083818 w 12027418"/>
              <a:gd name="connsiteY1590" fmla="*/ 2095500 h 2952750"/>
              <a:gd name="connsiteX1591" fmla="*/ 6052068 w 12027418"/>
              <a:gd name="connsiteY1591" fmla="*/ 2076450 h 2952750"/>
              <a:gd name="connsiteX1592" fmla="*/ 6128268 w 12027418"/>
              <a:gd name="connsiteY1592" fmla="*/ 2019300 h 2952750"/>
              <a:gd name="connsiteX1593" fmla="*/ 6204468 w 12027418"/>
              <a:gd name="connsiteY1593" fmla="*/ 2038350 h 2952750"/>
              <a:gd name="connsiteX1594" fmla="*/ 5772668 w 12027418"/>
              <a:gd name="connsiteY1594" fmla="*/ 2057400 h 2952750"/>
              <a:gd name="connsiteX1595" fmla="*/ 5798068 w 12027418"/>
              <a:gd name="connsiteY1595" fmla="*/ 2165350 h 2952750"/>
              <a:gd name="connsiteX1596" fmla="*/ 5766318 w 12027418"/>
              <a:gd name="connsiteY1596" fmla="*/ 2235200 h 2952750"/>
              <a:gd name="connsiteX1597" fmla="*/ 5779018 w 12027418"/>
              <a:gd name="connsiteY1597" fmla="*/ 2266950 h 2952750"/>
              <a:gd name="connsiteX1598" fmla="*/ 5779018 w 12027418"/>
              <a:gd name="connsiteY1598" fmla="*/ 2324100 h 2952750"/>
              <a:gd name="connsiteX1599" fmla="*/ 5721868 w 12027418"/>
              <a:gd name="connsiteY1599" fmla="*/ 2305050 h 2952750"/>
              <a:gd name="connsiteX1600" fmla="*/ 5683768 w 12027418"/>
              <a:gd name="connsiteY1600" fmla="*/ 2330450 h 2952750"/>
              <a:gd name="connsiteX1601" fmla="*/ 5766318 w 12027418"/>
              <a:gd name="connsiteY1601" fmla="*/ 2260600 h 2952750"/>
              <a:gd name="connsiteX1602" fmla="*/ 5690118 w 12027418"/>
              <a:gd name="connsiteY1602" fmla="*/ 2222500 h 2952750"/>
              <a:gd name="connsiteX1603" fmla="*/ 5569468 w 12027418"/>
              <a:gd name="connsiteY1603" fmla="*/ 2311400 h 2952750"/>
              <a:gd name="connsiteX1604" fmla="*/ 5613918 w 12027418"/>
              <a:gd name="connsiteY1604" fmla="*/ 2330450 h 2952750"/>
              <a:gd name="connsiteX1605" fmla="*/ 5607568 w 12027418"/>
              <a:gd name="connsiteY1605" fmla="*/ 2393950 h 2952750"/>
              <a:gd name="connsiteX1606" fmla="*/ 5588518 w 12027418"/>
              <a:gd name="connsiteY1606" fmla="*/ 2381250 h 2952750"/>
              <a:gd name="connsiteX1607" fmla="*/ 5518668 w 12027418"/>
              <a:gd name="connsiteY1607" fmla="*/ 2508250 h 2952750"/>
              <a:gd name="connsiteX1608" fmla="*/ 5512318 w 12027418"/>
              <a:gd name="connsiteY1608" fmla="*/ 2495550 h 2952750"/>
              <a:gd name="connsiteX1609" fmla="*/ 5499618 w 12027418"/>
              <a:gd name="connsiteY1609" fmla="*/ 2508250 h 2952750"/>
              <a:gd name="connsiteX1610" fmla="*/ 5512318 w 12027418"/>
              <a:gd name="connsiteY1610" fmla="*/ 2520950 h 2952750"/>
              <a:gd name="connsiteX1611" fmla="*/ 5448818 w 12027418"/>
              <a:gd name="connsiteY1611" fmla="*/ 2597150 h 2952750"/>
              <a:gd name="connsiteX1612" fmla="*/ 5417068 w 12027418"/>
              <a:gd name="connsiteY1612" fmla="*/ 2597150 h 2952750"/>
              <a:gd name="connsiteX1613" fmla="*/ 5410718 w 12027418"/>
              <a:gd name="connsiteY1613" fmla="*/ 2647950 h 2952750"/>
              <a:gd name="connsiteX1614" fmla="*/ 5207518 w 12027418"/>
              <a:gd name="connsiteY1614" fmla="*/ 2647950 h 2952750"/>
              <a:gd name="connsiteX1615" fmla="*/ 5232918 w 12027418"/>
              <a:gd name="connsiteY1615" fmla="*/ 2571750 h 2952750"/>
              <a:gd name="connsiteX1616" fmla="*/ 5296418 w 12027418"/>
              <a:gd name="connsiteY1616" fmla="*/ 2559050 h 2952750"/>
              <a:gd name="connsiteX1617" fmla="*/ 5410718 w 12027418"/>
              <a:gd name="connsiteY1617" fmla="*/ 2489200 h 2952750"/>
              <a:gd name="connsiteX1618" fmla="*/ 5436118 w 12027418"/>
              <a:gd name="connsiteY1618" fmla="*/ 2527300 h 2952750"/>
              <a:gd name="connsiteX1619" fmla="*/ 5480568 w 12027418"/>
              <a:gd name="connsiteY1619" fmla="*/ 2387600 h 2952750"/>
              <a:gd name="connsiteX1620" fmla="*/ 5474218 w 12027418"/>
              <a:gd name="connsiteY1620" fmla="*/ 2324100 h 2952750"/>
              <a:gd name="connsiteX1621" fmla="*/ 5544068 w 12027418"/>
              <a:gd name="connsiteY1621" fmla="*/ 2254250 h 2952750"/>
              <a:gd name="connsiteX1622" fmla="*/ 5531368 w 12027418"/>
              <a:gd name="connsiteY1622" fmla="*/ 2235200 h 2952750"/>
              <a:gd name="connsiteX1623" fmla="*/ 5601218 w 12027418"/>
              <a:gd name="connsiteY1623" fmla="*/ 2203450 h 2952750"/>
              <a:gd name="connsiteX1624" fmla="*/ 5620268 w 12027418"/>
              <a:gd name="connsiteY1624" fmla="*/ 2171700 h 2952750"/>
              <a:gd name="connsiteX1625" fmla="*/ 5690118 w 12027418"/>
              <a:gd name="connsiteY1625" fmla="*/ 2114550 h 2952750"/>
              <a:gd name="connsiteX1626" fmla="*/ 5734568 w 12027418"/>
              <a:gd name="connsiteY1626" fmla="*/ 2019300 h 2952750"/>
              <a:gd name="connsiteX1627" fmla="*/ 5772668 w 12027418"/>
              <a:gd name="connsiteY1627" fmla="*/ 2057400 h 2952750"/>
              <a:gd name="connsiteX1628" fmla="*/ 10852669 w 12027418"/>
              <a:gd name="connsiteY1628" fmla="*/ 2019300 h 2952750"/>
              <a:gd name="connsiteX1629" fmla="*/ 10859019 w 12027418"/>
              <a:gd name="connsiteY1629" fmla="*/ 2057400 h 2952750"/>
              <a:gd name="connsiteX1630" fmla="*/ 10846319 w 12027418"/>
              <a:gd name="connsiteY1630" fmla="*/ 2120900 h 2952750"/>
              <a:gd name="connsiteX1631" fmla="*/ 10808219 w 12027418"/>
              <a:gd name="connsiteY1631" fmla="*/ 2114550 h 2952750"/>
              <a:gd name="connsiteX1632" fmla="*/ 10839969 w 12027418"/>
              <a:gd name="connsiteY1632" fmla="*/ 2082800 h 2952750"/>
              <a:gd name="connsiteX1633" fmla="*/ 10763769 w 12027418"/>
              <a:gd name="connsiteY1633" fmla="*/ 2032000 h 2952750"/>
              <a:gd name="connsiteX1634" fmla="*/ 10636769 w 12027418"/>
              <a:gd name="connsiteY1634" fmla="*/ 2178050 h 2952750"/>
              <a:gd name="connsiteX1635" fmla="*/ 10617719 w 12027418"/>
              <a:gd name="connsiteY1635" fmla="*/ 2114550 h 2952750"/>
              <a:gd name="connsiteX1636" fmla="*/ 10693919 w 12027418"/>
              <a:gd name="connsiteY1636" fmla="*/ 2025650 h 2952750"/>
              <a:gd name="connsiteX1637" fmla="*/ 10693919 w 12027418"/>
              <a:gd name="connsiteY1637" fmla="*/ 2044700 h 2952750"/>
              <a:gd name="connsiteX1638" fmla="*/ 10719319 w 12027418"/>
              <a:gd name="connsiteY1638" fmla="*/ 2012950 h 2952750"/>
              <a:gd name="connsiteX1639" fmla="*/ 10763769 w 12027418"/>
              <a:gd name="connsiteY1639" fmla="*/ 2012950 h 2952750"/>
              <a:gd name="connsiteX1640" fmla="*/ 10852669 w 12027418"/>
              <a:gd name="connsiteY1640" fmla="*/ 2019300 h 2952750"/>
              <a:gd name="connsiteX1641" fmla="*/ 1276868 w 12027418"/>
              <a:gd name="connsiteY1641" fmla="*/ 2012950 h 2952750"/>
              <a:gd name="connsiteX1642" fmla="*/ 1270518 w 12027418"/>
              <a:gd name="connsiteY1642" fmla="*/ 2070100 h 2952750"/>
              <a:gd name="connsiteX1643" fmla="*/ 1257818 w 12027418"/>
              <a:gd name="connsiteY1643" fmla="*/ 2051050 h 2952750"/>
              <a:gd name="connsiteX1644" fmla="*/ 1257818 w 12027418"/>
              <a:gd name="connsiteY1644" fmla="*/ 2012950 h 2952750"/>
              <a:gd name="connsiteX1645" fmla="*/ 1276868 w 12027418"/>
              <a:gd name="connsiteY1645" fmla="*/ 2012950 h 2952750"/>
              <a:gd name="connsiteX1646" fmla="*/ 781568 w 12027418"/>
              <a:gd name="connsiteY1646" fmla="*/ 2044700 h 2952750"/>
              <a:gd name="connsiteX1647" fmla="*/ 775218 w 12027418"/>
              <a:gd name="connsiteY1647" fmla="*/ 2070100 h 2952750"/>
              <a:gd name="connsiteX1648" fmla="*/ 743468 w 12027418"/>
              <a:gd name="connsiteY1648" fmla="*/ 2012950 h 2952750"/>
              <a:gd name="connsiteX1649" fmla="*/ 781568 w 12027418"/>
              <a:gd name="connsiteY1649" fmla="*/ 2044700 h 2952750"/>
              <a:gd name="connsiteX1650" fmla="*/ 6420368 w 12027418"/>
              <a:gd name="connsiteY1650" fmla="*/ 2006600 h 2952750"/>
              <a:gd name="connsiteX1651" fmla="*/ 6433068 w 12027418"/>
              <a:gd name="connsiteY1651" fmla="*/ 2025650 h 2952750"/>
              <a:gd name="connsiteX1652" fmla="*/ 6369568 w 12027418"/>
              <a:gd name="connsiteY1652" fmla="*/ 2038350 h 2952750"/>
              <a:gd name="connsiteX1653" fmla="*/ 6350518 w 12027418"/>
              <a:gd name="connsiteY1653" fmla="*/ 2025650 h 2952750"/>
              <a:gd name="connsiteX1654" fmla="*/ 6394968 w 12027418"/>
              <a:gd name="connsiteY1654" fmla="*/ 2006600 h 2952750"/>
              <a:gd name="connsiteX1655" fmla="*/ 6420368 w 12027418"/>
              <a:gd name="connsiteY1655" fmla="*/ 2006600 h 2952750"/>
              <a:gd name="connsiteX1656" fmla="*/ 5455168 w 12027418"/>
              <a:gd name="connsiteY1656" fmla="*/ 2012950 h 2952750"/>
              <a:gd name="connsiteX1657" fmla="*/ 5417068 w 12027418"/>
              <a:gd name="connsiteY1657" fmla="*/ 2025650 h 2952750"/>
              <a:gd name="connsiteX1658" fmla="*/ 5429768 w 12027418"/>
              <a:gd name="connsiteY1658" fmla="*/ 2006600 h 2952750"/>
              <a:gd name="connsiteX1659" fmla="*/ 5455168 w 12027418"/>
              <a:gd name="connsiteY1659" fmla="*/ 2012950 h 2952750"/>
              <a:gd name="connsiteX1660" fmla="*/ 11347969 w 12027418"/>
              <a:gd name="connsiteY1660" fmla="*/ 2057400 h 2952750"/>
              <a:gd name="connsiteX1661" fmla="*/ 11278119 w 12027418"/>
              <a:gd name="connsiteY1661" fmla="*/ 2070100 h 2952750"/>
              <a:gd name="connsiteX1662" fmla="*/ 11278119 w 12027418"/>
              <a:gd name="connsiteY1662" fmla="*/ 2025650 h 2952750"/>
              <a:gd name="connsiteX1663" fmla="*/ 11347969 w 12027418"/>
              <a:gd name="connsiteY1663" fmla="*/ 2000250 h 2952750"/>
              <a:gd name="connsiteX1664" fmla="*/ 11347969 w 12027418"/>
              <a:gd name="connsiteY1664" fmla="*/ 2057400 h 2952750"/>
              <a:gd name="connsiteX1665" fmla="*/ 8331719 w 12027418"/>
              <a:gd name="connsiteY1665" fmla="*/ 2025650 h 2952750"/>
              <a:gd name="connsiteX1666" fmla="*/ 8293619 w 12027418"/>
              <a:gd name="connsiteY1666" fmla="*/ 2044700 h 2952750"/>
              <a:gd name="connsiteX1667" fmla="*/ 8261869 w 12027418"/>
              <a:gd name="connsiteY1667" fmla="*/ 2038350 h 2952750"/>
              <a:gd name="connsiteX1668" fmla="*/ 8261869 w 12027418"/>
              <a:gd name="connsiteY1668" fmla="*/ 2006600 h 2952750"/>
              <a:gd name="connsiteX1669" fmla="*/ 8287269 w 12027418"/>
              <a:gd name="connsiteY1669" fmla="*/ 2000250 h 2952750"/>
              <a:gd name="connsiteX1670" fmla="*/ 8331719 w 12027418"/>
              <a:gd name="connsiteY1670" fmla="*/ 2025650 h 2952750"/>
              <a:gd name="connsiteX1671" fmla="*/ 9360419 w 12027418"/>
              <a:gd name="connsiteY1671" fmla="*/ 2051050 h 2952750"/>
              <a:gd name="connsiteX1672" fmla="*/ 9322319 w 12027418"/>
              <a:gd name="connsiteY1672" fmla="*/ 2019300 h 2952750"/>
              <a:gd name="connsiteX1673" fmla="*/ 9328669 w 12027418"/>
              <a:gd name="connsiteY1673" fmla="*/ 1993900 h 2952750"/>
              <a:gd name="connsiteX1674" fmla="*/ 9360419 w 12027418"/>
              <a:gd name="connsiteY1674" fmla="*/ 2051050 h 2952750"/>
              <a:gd name="connsiteX1675" fmla="*/ 9722369 w 12027418"/>
              <a:gd name="connsiteY1675" fmla="*/ 2051050 h 2952750"/>
              <a:gd name="connsiteX1676" fmla="*/ 9652519 w 12027418"/>
              <a:gd name="connsiteY1676" fmla="*/ 2133600 h 2952750"/>
              <a:gd name="connsiteX1677" fmla="*/ 9576319 w 12027418"/>
              <a:gd name="connsiteY1677" fmla="*/ 2038350 h 2952750"/>
              <a:gd name="connsiteX1678" fmla="*/ 9614419 w 12027418"/>
              <a:gd name="connsiteY1678" fmla="*/ 1987550 h 2952750"/>
              <a:gd name="connsiteX1679" fmla="*/ 9722369 w 12027418"/>
              <a:gd name="connsiteY1679" fmla="*/ 2051050 h 2952750"/>
              <a:gd name="connsiteX1680" fmla="*/ 9487419 w 12027418"/>
              <a:gd name="connsiteY1680" fmla="*/ 2006600 h 2952750"/>
              <a:gd name="connsiteX1681" fmla="*/ 9487419 w 12027418"/>
              <a:gd name="connsiteY1681" fmla="*/ 1981200 h 2952750"/>
              <a:gd name="connsiteX1682" fmla="*/ 9487419 w 12027418"/>
              <a:gd name="connsiteY1682" fmla="*/ 2006600 h 2952750"/>
              <a:gd name="connsiteX1683" fmla="*/ 1073668 w 12027418"/>
              <a:gd name="connsiteY1683" fmla="*/ 2012950 h 2952750"/>
              <a:gd name="connsiteX1684" fmla="*/ 1041918 w 12027418"/>
              <a:gd name="connsiteY1684" fmla="*/ 2032000 h 2952750"/>
              <a:gd name="connsiteX1685" fmla="*/ 991118 w 12027418"/>
              <a:gd name="connsiteY1685" fmla="*/ 2025650 h 2952750"/>
              <a:gd name="connsiteX1686" fmla="*/ 1010168 w 12027418"/>
              <a:gd name="connsiteY1686" fmla="*/ 1981200 h 2952750"/>
              <a:gd name="connsiteX1687" fmla="*/ 1073668 w 12027418"/>
              <a:gd name="connsiteY1687" fmla="*/ 2012950 h 2952750"/>
              <a:gd name="connsiteX1688" fmla="*/ 8604769 w 12027418"/>
              <a:gd name="connsiteY1688" fmla="*/ 2127250 h 2952750"/>
              <a:gd name="connsiteX1689" fmla="*/ 8528569 w 12027418"/>
              <a:gd name="connsiteY1689" fmla="*/ 1974850 h 2952750"/>
              <a:gd name="connsiteX1690" fmla="*/ 8630169 w 12027418"/>
              <a:gd name="connsiteY1690" fmla="*/ 2051050 h 2952750"/>
              <a:gd name="connsiteX1691" fmla="*/ 8604769 w 12027418"/>
              <a:gd name="connsiteY1691" fmla="*/ 2127250 h 2952750"/>
              <a:gd name="connsiteX1692" fmla="*/ 4089918 w 12027418"/>
              <a:gd name="connsiteY1692" fmla="*/ 1993900 h 2952750"/>
              <a:gd name="connsiteX1693" fmla="*/ 4102618 w 12027418"/>
              <a:gd name="connsiteY1693" fmla="*/ 1974850 h 2952750"/>
              <a:gd name="connsiteX1694" fmla="*/ 4089918 w 12027418"/>
              <a:gd name="connsiteY1694" fmla="*/ 1993900 h 2952750"/>
              <a:gd name="connsiteX1695" fmla="*/ 292618 w 12027418"/>
              <a:gd name="connsiteY1695" fmla="*/ 2089150 h 2952750"/>
              <a:gd name="connsiteX1696" fmla="*/ 279918 w 12027418"/>
              <a:gd name="connsiteY1696" fmla="*/ 2108200 h 2952750"/>
              <a:gd name="connsiteX1697" fmla="*/ 260868 w 12027418"/>
              <a:gd name="connsiteY1697" fmla="*/ 2019300 h 2952750"/>
              <a:gd name="connsiteX1698" fmla="*/ 248168 w 12027418"/>
              <a:gd name="connsiteY1698" fmla="*/ 1987550 h 2952750"/>
              <a:gd name="connsiteX1699" fmla="*/ 254518 w 12027418"/>
              <a:gd name="connsiteY1699" fmla="*/ 1974850 h 2952750"/>
              <a:gd name="connsiteX1700" fmla="*/ 292618 w 12027418"/>
              <a:gd name="connsiteY1700" fmla="*/ 2089150 h 2952750"/>
              <a:gd name="connsiteX1701" fmla="*/ 5010668 w 12027418"/>
              <a:gd name="connsiteY1701" fmla="*/ 2006600 h 2952750"/>
              <a:gd name="connsiteX1702" fmla="*/ 4972568 w 12027418"/>
              <a:gd name="connsiteY1702" fmla="*/ 2006600 h 2952750"/>
              <a:gd name="connsiteX1703" fmla="*/ 4953518 w 12027418"/>
              <a:gd name="connsiteY1703" fmla="*/ 1993900 h 2952750"/>
              <a:gd name="connsiteX1704" fmla="*/ 4972568 w 12027418"/>
              <a:gd name="connsiteY1704" fmla="*/ 1968500 h 2952750"/>
              <a:gd name="connsiteX1705" fmla="*/ 5010668 w 12027418"/>
              <a:gd name="connsiteY1705" fmla="*/ 2006600 h 2952750"/>
              <a:gd name="connsiteX1706" fmla="*/ 3473968 w 12027418"/>
              <a:gd name="connsiteY1706" fmla="*/ 1993900 h 2952750"/>
              <a:gd name="connsiteX1707" fmla="*/ 3448568 w 12027418"/>
              <a:gd name="connsiteY1707" fmla="*/ 1993900 h 2952750"/>
              <a:gd name="connsiteX1708" fmla="*/ 3493018 w 12027418"/>
              <a:gd name="connsiteY1708" fmla="*/ 1955800 h 2952750"/>
              <a:gd name="connsiteX1709" fmla="*/ 3473968 w 12027418"/>
              <a:gd name="connsiteY1709" fmla="*/ 1993900 h 2952750"/>
              <a:gd name="connsiteX1710" fmla="*/ 3112019 w 12027418"/>
              <a:gd name="connsiteY1710" fmla="*/ 2000250 h 2952750"/>
              <a:gd name="connsiteX1711" fmla="*/ 3137419 w 12027418"/>
              <a:gd name="connsiteY1711" fmla="*/ 1981200 h 2952750"/>
              <a:gd name="connsiteX1712" fmla="*/ 3124719 w 12027418"/>
              <a:gd name="connsiteY1712" fmla="*/ 2012950 h 2952750"/>
              <a:gd name="connsiteX1713" fmla="*/ 3073919 w 12027418"/>
              <a:gd name="connsiteY1713" fmla="*/ 1981200 h 2952750"/>
              <a:gd name="connsiteX1714" fmla="*/ 3073919 w 12027418"/>
              <a:gd name="connsiteY1714" fmla="*/ 1955800 h 2952750"/>
              <a:gd name="connsiteX1715" fmla="*/ 3112019 w 12027418"/>
              <a:gd name="connsiteY1715" fmla="*/ 2000250 h 2952750"/>
              <a:gd name="connsiteX1716" fmla="*/ 3696218 w 12027418"/>
              <a:gd name="connsiteY1716" fmla="*/ 2025650 h 2952750"/>
              <a:gd name="connsiteX1717" fmla="*/ 3747018 w 12027418"/>
              <a:gd name="connsiteY1717" fmla="*/ 1943100 h 2952750"/>
              <a:gd name="connsiteX1718" fmla="*/ 3696218 w 12027418"/>
              <a:gd name="connsiteY1718" fmla="*/ 2025650 h 2952750"/>
              <a:gd name="connsiteX1719" fmla="*/ 1702318 w 12027418"/>
              <a:gd name="connsiteY1719" fmla="*/ 1955800 h 2952750"/>
              <a:gd name="connsiteX1720" fmla="*/ 1721368 w 12027418"/>
              <a:gd name="connsiteY1720" fmla="*/ 1955800 h 2952750"/>
              <a:gd name="connsiteX1721" fmla="*/ 1702318 w 12027418"/>
              <a:gd name="connsiteY1721" fmla="*/ 1955800 h 2952750"/>
              <a:gd name="connsiteX1722" fmla="*/ 3264418 w 12027418"/>
              <a:gd name="connsiteY1722" fmla="*/ 2012950 h 2952750"/>
              <a:gd name="connsiteX1723" fmla="*/ 3239018 w 12027418"/>
              <a:gd name="connsiteY1723" fmla="*/ 2012950 h 2952750"/>
              <a:gd name="connsiteX1724" fmla="*/ 3239018 w 12027418"/>
              <a:gd name="connsiteY1724" fmla="*/ 1981200 h 2952750"/>
              <a:gd name="connsiteX1725" fmla="*/ 3258068 w 12027418"/>
              <a:gd name="connsiteY1725" fmla="*/ 2000250 h 2952750"/>
              <a:gd name="connsiteX1726" fmla="*/ 3334268 w 12027418"/>
              <a:gd name="connsiteY1726" fmla="*/ 1962150 h 2952750"/>
              <a:gd name="connsiteX1727" fmla="*/ 3346968 w 12027418"/>
              <a:gd name="connsiteY1727" fmla="*/ 1936750 h 2952750"/>
              <a:gd name="connsiteX1728" fmla="*/ 3264418 w 12027418"/>
              <a:gd name="connsiteY1728" fmla="*/ 2012950 h 2952750"/>
              <a:gd name="connsiteX1729" fmla="*/ 9919219 w 12027418"/>
              <a:gd name="connsiteY1729" fmla="*/ 1955800 h 2952750"/>
              <a:gd name="connsiteX1730" fmla="*/ 9843019 w 12027418"/>
              <a:gd name="connsiteY1730" fmla="*/ 2025650 h 2952750"/>
              <a:gd name="connsiteX1731" fmla="*/ 9855719 w 12027418"/>
              <a:gd name="connsiteY1731" fmla="*/ 2032000 h 2952750"/>
              <a:gd name="connsiteX1732" fmla="*/ 9887469 w 12027418"/>
              <a:gd name="connsiteY1732" fmla="*/ 2006600 h 2952750"/>
              <a:gd name="connsiteX1733" fmla="*/ 9900169 w 12027418"/>
              <a:gd name="connsiteY1733" fmla="*/ 2019300 h 2952750"/>
              <a:gd name="connsiteX1734" fmla="*/ 9900169 w 12027418"/>
              <a:gd name="connsiteY1734" fmla="*/ 2044700 h 2952750"/>
              <a:gd name="connsiteX1735" fmla="*/ 9874769 w 12027418"/>
              <a:gd name="connsiteY1735" fmla="*/ 2032000 h 2952750"/>
              <a:gd name="connsiteX1736" fmla="*/ 9849369 w 12027418"/>
              <a:gd name="connsiteY1736" fmla="*/ 2076450 h 2952750"/>
              <a:gd name="connsiteX1737" fmla="*/ 9862069 w 12027418"/>
              <a:gd name="connsiteY1737" fmla="*/ 2133600 h 2952750"/>
              <a:gd name="connsiteX1738" fmla="*/ 9855719 w 12027418"/>
              <a:gd name="connsiteY1738" fmla="*/ 2165350 h 2952750"/>
              <a:gd name="connsiteX1739" fmla="*/ 9760469 w 12027418"/>
              <a:gd name="connsiteY1739" fmla="*/ 2025650 h 2952750"/>
              <a:gd name="connsiteX1740" fmla="*/ 9912869 w 12027418"/>
              <a:gd name="connsiteY1740" fmla="*/ 1930400 h 2952750"/>
              <a:gd name="connsiteX1741" fmla="*/ 9919219 w 12027418"/>
              <a:gd name="connsiteY1741" fmla="*/ 1955800 h 2952750"/>
              <a:gd name="connsiteX1742" fmla="*/ 10268469 w 12027418"/>
              <a:gd name="connsiteY1742" fmla="*/ 1968500 h 2952750"/>
              <a:gd name="connsiteX1743" fmla="*/ 10293869 w 12027418"/>
              <a:gd name="connsiteY1743" fmla="*/ 2019300 h 2952750"/>
              <a:gd name="connsiteX1744" fmla="*/ 10287519 w 12027418"/>
              <a:gd name="connsiteY1744" fmla="*/ 2032000 h 2952750"/>
              <a:gd name="connsiteX1745" fmla="*/ 10268469 w 12027418"/>
              <a:gd name="connsiteY1745" fmla="*/ 1968500 h 2952750"/>
              <a:gd name="connsiteX1746" fmla="*/ 10287519 w 12027418"/>
              <a:gd name="connsiteY1746" fmla="*/ 1924050 h 2952750"/>
              <a:gd name="connsiteX1747" fmla="*/ 10268469 w 12027418"/>
              <a:gd name="connsiteY1747" fmla="*/ 1968500 h 2952750"/>
              <a:gd name="connsiteX1748" fmla="*/ 8801619 w 12027418"/>
              <a:gd name="connsiteY1748" fmla="*/ 1981200 h 2952750"/>
              <a:gd name="connsiteX1749" fmla="*/ 8795269 w 12027418"/>
              <a:gd name="connsiteY1749" fmla="*/ 2044700 h 2952750"/>
              <a:gd name="connsiteX1750" fmla="*/ 8693669 w 12027418"/>
              <a:gd name="connsiteY1750" fmla="*/ 2012950 h 2952750"/>
              <a:gd name="connsiteX1751" fmla="*/ 8680969 w 12027418"/>
              <a:gd name="connsiteY1751" fmla="*/ 1936750 h 2952750"/>
              <a:gd name="connsiteX1752" fmla="*/ 8763519 w 12027418"/>
              <a:gd name="connsiteY1752" fmla="*/ 1924050 h 2952750"/>
              <a:gd name="connsiteX1753" fmla="*/ 8801619 w 12027418"/>
              <a:gd name="connsiteY1753" fmla="*/ 1981200 h 2952750"/>
              <a:gd name="connsiteX1754" fmla="*/ 2699269 w 12027418"/>
              <a:gd name="connsiteY1754" fmla="*/ 1930400 h 2952750"/>
              <a:gd name="connsiteX1755" fmla="*/ 2692919 w 12027418"/>
              <a:gd name="connsiteY1755" fmla="*/ 1917700 h 2952750"/>
              <a:gd name="connsiteX1756" fmla="*/ 2699269 w 12027418"/>
              <a:gd name="connsiteY1756" fmla="*/ 1930400 h 2952750"/>
              <a:gd name="connsiteX1757" fmla="*/ 7664969 w 12027418"/>
              <a:gd name="connsiteY1757" fmla="*/ 1917700 h 2952750"/>
              <a:gd name="connsiteX1758" fmla="*/ 7607819 w 12027418"/>
              <a:gd name="connsiteY1758" fmla="*/ 2076450 h 2952750"/>
              <a:gd name="connsiteX1759" fmla="*/ 7582419 w 12027418"/>
              <a:gd name="connsiteY1759" fmla="*/ 2063750 h 2952750"/>
              <a:gd name="connsiteX1760" fmla="*/ 7658619 w 12027418"/>
              <a:gd name="connsiteY1760" fmla="*/ 1905000 h 2952750"/>
              <a:gd name="connsiteX1761" fmla="*/ 7664969 w 12027418"/>
              <a:gd name="connsiteY1761" fmla="*/ 1917700 h 2952750"/>
              <a:gd name="connsiteX1762" fmla="*/ 1556268 w 12027418"/>
              <a:gd name="connsiteY1762" fmla="*/ 1930400 h 2952750"/>
              <a:gd name="connsiteX1763" fmla="*/ 1524518 w 12027418"/>
              <a:gd name="connsiteY1763" fmla="*/ 1981200 h 2952750"/>
              <a:gd name="connsiteX1764" fmla="*/ 1556268 w 12027418"/>
              <a:gd name="connsiteY1764" fmla="*/ 2025650 h 2952750"/>
              <a:gd name="connsiteX1765" fmla="*/ 1486418 w 12027418"/>
              <a:gd name="connsiteY1765" fmla="*/ 1955800 h 2952750"/>
              <a:gd name="connsiteX1766" fmla="*/ 1543568 w 12027418"/>
              <a:gd name="connsiteY1766" fmla="*/ 1905000 h 2952750"/>
              <a:gd name="connsiteX1767" fmla="*/ 1556268 w 12027418"/>
              <a:gd name="connsiteY1767" fmla="*/ 1930400 h 2952750"/>
              <a:gd name="connsiteX1768" fmla="*/ 1454668 w 12027418"/>
              <a:gd name="connsiteY1768" fmla="*/ 1924050 h 2952750"/>
              <a:gd name="connsiteX1769" fmla="*/ 1448318 w 12027418"/>
              <a:gd name="connsiteY1769" fmla="*/ 1905000 h 2952750"/>
              <a:gd name="connsiteX1770" fmla="*/ 1454668 w 12027418"/>
              <a:gd name="connsiteY1770" fmla="*/ 1924050 h 2952750"/>
              <a:gd name="connsiteX1771" fmla="*/ 425968 w 12027418"/>
              <a:gd name="connsiteY1771" fmla="*/ 1936750 h 2952750"/>
              <a:gd name="connsiteX1772" fmla="*/ 406918 w 12027418"/>
              <a:gd name="connsiteY1772" fmla="*/ 1936750 h 2952750"/>
              <a:gd name="connsiteX1773" fmla="*/ 425968 w 12027418"/>
              <a:gd name="connsiteY1773" fmla="*/ 1905000 h 2952750"/>
              <a:gd name="connsiteX1774" fmla="*/ 425968 w 12027418"/>
              <a:gd name="connsiteY1774" fmla="*/ 1936750 h 2952750"/>
              <a:gd name="connsiteX1775" fmla="*/ 9436619 w 12027418"/>
              <a:gd name="connsiteY1775" fmla="*/ 1898650 h 2952750"/>
              <a:gd name="connsiteX1776" fmla="*/ 9462019 w 12027418"/>
              <a:gd name="connsiteY1776" fmla="*/ 1930400 h 2952750"/>
              <a:gd name="connsiteX1777" fmla="*/ 9392169 w 12027418"/>
              <a:gd name="connsiteY1777" fmla="*/ 1898650 h 2952750"/>
              <a:gd name="connsiteX1778" fmla="*/ 9436619 w 12027418"/>
              <a:gd name="connsiteY1778" fmla="*/ 1898650 h 2952750"/>
              <a:gd name="connsiteX1779" fmla="*/ 8319019 w 12027418"/>
              <a:gd name="connsiteY1779" fmla="*/ 1924050 h 2952750"/>
              <a:gd name="connsiteX1780" fmla="*/ 8236469 w 12027418"/>
              <a:gd name="connsiteY1780" fmla="*/ 1911350 h 2952750"/>
              <a:gd name="connsiteX1781" fmla="*/ 8242819 w 12027418"/>
              <a:gd name="connsiteY1781" fmla="*/ 1898650 h 2952750"/>
              <a:gd name="connsiteX1782" fmla="*/ 8319019 w 12027418"/>
              <a:gd name="connsiteY1782" fmla="*/ 1924050 h 2952750"/>
              <a:gd name="connsiteX1783" fmla="*/ 6477519 w 12027418"/>
              <a:gd name="connsiteY1783" fmla="*/ 1905000 h 2952750"/>
              <a:gd name="connsiteX1784" fmla="*/ 6458468 w 12027418"/>
              <a:gd name="connsiteY1784" fmla="*/ 1917700 h 2952750"/>
              <a:gd name="connsiteX1785" fmla="*/ 6483869 w 12027418"/>
              <a:gd name="connsiteY1785" fmla="*/ 1936750 h 2952750"/>
              <a:gd name="connsiteX1786" fmla="*/ 6433068 w 12027418"/>
              <a:gd name="connsiteY1786" fmla="*/ 1949450 h 2952750"/>
              <a:gd name="connsiteX1787" fmla="*/ 6401318 w 12027418"/>
              <a:gd name="connsiteY1787" fmla="*/ 1924050 h 2952750"/>
              <a:gd name="connsiteX1788" fmla="*/ 6445768 w 12027418"/>
              <a:gd name="connsiteY1788" fmla="*/ 1898650 h 2952750"/>
              <a:gd name="connsiteX1789" fmla="*/ 6477519 w 12027418"/>
              <a:gd name="connsiteY1789" fmla="*/ 1905000 h 2952750"/>
              <a:gd name="connsiteX1790" fmla="*/ 3200919 w 12027418"/>
              <a:gd name="connsiteY1790" fmla="*/ 1968500 h 2952750"/>
              <a:gd name="connsiteX1791" fmla="*/ 3219968 w 12027418"/>
              <a:gd name="connsiteY1791" fmla="*/ 1936750 h 2952750"/>
              <a:gd name="connsiteX1792" fmla="*/ 3200919 w 12027418"/>
              <a:gd name="connsiteY1792" fmla="*/ 1924050 h 2952750"/>
              <a:gd name="connsiteX1793" fmla="*/ 3175519 w 12027418"/>
              <a:gd name="connsiteY1793" fmla="*/ 1962150 h 2952750"/>
              <a:gd name="connsiteX1794" fmla="*/ 3188219 w 12027418"/>
              <a:gd name="connsiteY1794" fmla="*/ 2000250 h 2952750"/>
              <a:gd name="connsiteX1795" fmla="*/ 3143769 w 12027418"/>
              <a:gd name="connsiteY1795" fmla="*/ 1943100 h 2952750"/>
              <a:gd name="connsiteX1796" fmla="*/ 3308868 w 12027418"/>
              <a:gd name="connsiteY1796" fmla="*/ 1898650 h 2952750"/>
              <a:gd name="connsiteX1797" fmla="*/ 3200919 w 12027418"/>
              <a:gd name="connsiteY1797" fmla="*/ 1968500 h 2952750"/>
              <a:gd name="connsiteX1798" fmla="*/ 10490719 w 12027418"/>
              <a:gd name="connsiteY1798" fmla="*/ 2012950 h 2952750"/>
              <a:gd name="connsiteX1799" fmla="*/ 10484369 w 12027418"/>
              <a:gd name="connsiteY1799" fmla="*/ 2032000 h 2952750"/>
              <a:gd name="connsiteX1800" fmla="*/ 10471669 w 12027418"/>
              <a:gd name="connsiteY1800" fmla="*/ 1949450 h 2952750"/>
              <a:gd name="connsiteX1801" fmla="*/ 10484369 w 12027418"/>
              <a:gd name="connsiteY1801" fmla="*/ 1892300 h 2952750"/>
              <a:gd name="connsiteX1802" fmla="*/ 10490719 w 12027418"/>
              <a:gd name="connsiteY1802" fmla="*/ 2012950 h 2952750"/>
              <a:gd name="connsiteX1803" fmla="*/ 5201168 w 12027418"/>
              <a:gd name="connsiteY1803" fmla="*/ 1898650 h 2952750"/>
              <a:gd name="connsiteX1804" fmla="*/ 5201168 w 12027418"/>
              <a:gd name="connsiteY1804" fmla="*/ 1924050 h 2952750"/>
              <a:gd name="connsiteX1805" fmla="*/ 5163068 w 12027418"/>
              <a:gd name="connsiteY1805" fmla="*/ 1917700 h 2952750"/>
              <a:gd name="connsiteX1806" fmla="*/ 5182118 w 12027418"/>
              <a:gd name="connsiteY1806" fmla="*/ 1892300 h 2952750"/>
              <a:gd name="connsiteX1807" fmla="*/ 5201168 w 12027418"/>
              <a:gd name="connsiteY1807" fmla="*/ 1898650 h 2952750"/>
              <a:gd name="connsiteX1808" fmla="*/ 7684019 w 12027418"/>
              <a:gd name="connsiteY1808" fmla="*/ 1898650 h 2952750"/>
              <a:gd name="connsiteX1809" fmla="*/ 7677669 w 12027418"/>
              <a:gd name="connsiteY1809" fmla="*/ 1885950 h 2952750"/>
              <a:gd name="connsiteX1810" fmla="*/ 7684019 w 12027418"/>
              <a:gd name="connsiteY1810" fmla="*/ 1898650 h 2952750"/>
              <a:gd name="connsiteX1811" fmla="*/ 2699269 w 12027418"/>
              <a:gd name="connsiteY1811" fmla="*/ 1898650 h 2952750"/>
              <a:gd name="connsiteX1812" fmla="*/ 2686569 w 12027418"/>
              <a:gd name="connsiteY1812" fmla="*/ 1885950 h 2952750"/>
              <a:gd name="connsiteX1813" fmla="*/ 2699269 w 12027418"/>
              <a:gd name="connsiteY1813" fmla="*/ 1898650 h 2952750"/>
              <a:gd name="connsiteX1814" fmla="*/ 1638818 w 12027418"/>
              <a:gd name="connsiteY1814" fmla="*/ 1905000 h 2952750"/>
              <a:gd name="connsiteX1815" fmla="*/ 1626118 w 12027418"/>
              <a:gd name="connsiteY1815" fmla="*/ 1898650 h 2952750"/>
              <a:gd name="connsiteX1816" fmla="*/ 1657868 w 12027418"/>
              <a:gd name="connsiteY1816" fmla="*/ 1892300 h 2952750"/>
              <a:gd name="connsiteX1817" fmla="*/ 1638818 w 12027418"/>
              <a:gd name="connsiteY1817" fmla="*/ 1905000 h 2952750"/>
              <a:gd name="connsiteX1818" fmla="*/ 8947669 w 12027418"/>
              <a:gd name="connsiteY1818" fmla="*/ 1968500 h 2952750"/>
              <a:gd name="connsiteX1819" fmla="*/ 8903219 w 12027418"/>
              <a:gd name="connsiteY1819" fmla="*/ 2019300 h 2952750"/>
              <a:gd name="connsiteX1820" fmla="*/ 8941319 w 12027418"/>
              <a:gd name="connsiteY1820" fmla="*/ 2025650 h 2952750"/>
              <a:gd name="connsiteX1821" fmla="*/ 8884169 w 12027418"/>
              <a:gd name="connsiteY1821" fmla="*/ 2076450 h 2952750"/>
              <a:gd name="connsiteX1822" fmla="*/ 8884169 w 12027418"/>
              <a:gd name="connsiteY1822" fmla="*/ 2051050 h 2952750"/>
              <a:gd name="connsiteX1823" fmla="*/ 8839719 w 12027418"/>
              <a:gd name="connsiteY1823" fmla="*/ 1917700 h 2952750"/>
              <a:gd name="connsiteX1824" fmla="*/ 8884169 w 12027418"/>
              <a:gd name="connsiteY1824" fmla="*/ 1879600 h 2952750"/>
              <a:gd name="connsiteX1825" fmla="*/ 8947669 w 12027418"/>
              <a:gd name="connsiteY1825" fmla="*/ 1968500 h 2952750"/>
              <a:gd name="connsiteX1826" fmla="*/ 6160018 w 12027418"/>
              <a:gd name="connsiteY1826" fmla="*/ 1917700 h 2952750"/>
              <a:gd name="connsiteX1827" fmla="*/ 6172718 w 12027418"/>
              <a:gd name="connsiteY1827" fmla="*/ 1924050 h 2952750"/>
              <a:gd name="connsiteX1828" fmla="*/ 6128268 w 12027418"/>
              <a:gd name="connsiteY1828" fmla="*/ 1930400 h 2952750"/>
              <a:gd name="connsiteX1829" fmla="*/ 6121918 w 12027418"/>
              <a:gd name="connsiteY1829" fmla="*/ 1879600 h 2952750"/>
              <a:gd name="connsiteX1830" fmla="*/ 6160018 w 12027418"/>
              <a:gd name="connsiteY1830" fmla="*/ 1917700 h 2952750"/>
              <a:gd name="connsiteX1831" fmla="*/ 5378968 w 12027418"/>
              <a:gd name="connsiteY1831" fmla="*/ 1905000 h 2952750"/>
              <a:gd name="connsiteX1832" fmla="*/ 5442468 w 12027418"/>
              <a:gd name="connsiteY1832" fmla="*/ 1892300 h 2952750"/>
              <a:gd name="connsiteX1833" fmla="*/ 5512318 w 12027418"/>
              <a:gd name="connsiteY1833" fmla="*/ 1930400 h 2952750"/>
              <a:gd name="connsiteX1834" fmla="*/ 5512318 w 12027418"/>
              <a:gd name="connsiteY1834" fmla="*/ 1949450 h 2952750"/>
              <a:gd name="connsiteX1835" fmla="*/ 5404368 w 12027418"/>
              <a:gd name="connsiteY1835" fmla="*/ 1993900 h 2952750"/>
              <a:gd name="connsiteX1836" fmla="*/ 5347218 w 12027418"/>
              <a:gd name="connsiteY1836" fmla="*/ 1968500 h 2952750"/>
              <a:gd name="connsiteX1837" fmla="*/ 5353568 w 12027418"/>
              <a:gd name="connsiteY1837" fmla="*/ 1943100 h 2952750"/>
              <a:gd name="connsiteX1838" fmla="*/ 5398018 w 12027418"/>
              <a:gd name="connsiteY1838" fmla="*/ 1955800 h 2952750"/>
              <a:gd name="connsiteX1839" fmla="*/ 5417068 w 12027418"/>
              <a:gd name="connsiteY1839" fmla="*/ 1974850 h 2952750"/>
              <a:gd name="connsiteX1840" fmla="*/ 5480568 w 12027418"/>
              <a:gd name="connsiteY1840" fmla="*/ 1924050 h 2952750"/>
              <a:gd name="connsiteX1841" fmla="*/ 5442468 w 12027418"/>
              <a:gd name="connsiteY1841" fmla="*/ 1898650 h 2952750"/>
              <a:gd name="connsiteX1842" fmla="*/ 5404368 w 12027418"/>
              <a:gd name="connsiteY1842" fmla="*/ 1924050 h 2952750"/>
              <a:gd name="connsiteX1843" fmla="*/ 5372618 w 12027418"/>
              <a:gd name="connsiteY1843" fmla="*/ 1924050 h 2952750"/>
              <a:gd name="connsiteX1844" fmla="*/ 5372618 w 12027418"/>
              <a:gd name="connsiteY1844" fmla="*/ 1879600 h 2952750"/>
              <a:gd name="connsiteX1845" fmla="*/ 5378968 w 12027418"/>
              <a:gd name="connsiteY1845" fmla="*/ 1905000 h 2952750"/>
              <a:gd name="connsiteX1846" fmla="*/ 2413519 w 12027418"/>
              <a:gd name="connsiteY1846" fmla="*/ 1987550 h 2952750"/>
              <a:gd name="connsiteX1847" fmla="*/ 2400819 w 12027418"/>
              <a:gd name="connsiteY1847" fmla="*/ 2057400 h 2952750"/>
              <a:gd name="connsiteX1848" fmla="*/ 2350019 w 12027418"/>
              <a:gd name="connsiteY1848" fmla="*/ 2038350 h 2952750"/>
              <a:gd name="connsiteX1849" fmla="*/ 2267469 w 12027418"/>
              <a:gd name="connsiteY1849" fmla="*/ 1898650 h 2952750"/>
              <a:gd name="connsiteX1850" fmla="*/ 2267469 w 12027418"/>
              <a:gd name="connsiteY1850" fmla="*/ 1879600 h 2952750"/>
              <a:gd name="connsiteX1851" fmla="*/ 2413519 w 12027418"/>
              <a:gd name="connsiteY1851" fmla="*/ 1987550 h 2952750"/>
              <a:gd name="connsiteX1852" fmla="*/ 9906519 w 12027418"/>
              <a:gd name="connsiteY1852" fmla="*/ 1892300 h 2952750"/>
              <a:gd name="connsiteX1853" fmla="*/ 9881119 w 12027418"/>
              <a:gd name="connsiteY1853" fmla="*/ 1873250 h 2952750"/>
              <a:gd name="connsiteX1854" fmla="*/ 9906519 w 12027418"/>
              <a:gd name="connsiteY1854" fmla="*/ 1892300 h 2952750"/>
              <a:gd name="connsiteX1855" fmla="*/ 8357119 w 12027418"/>
              <a:gd name="connsiteY1855" fmla="*/ 1911350 h 2952750"/>
              <a:gd name="connsiteX1856" fmla="*/ 8382519 w 12027418"/>
              <a:gd name="connsiteY1856" fmla="*/ 1993900 h 2952750"/>
              <a:gd name="connsiteX1857" fmla="*/ 8382519 w 12027418"/>
              <a:gd name="connsiteY1857" fmla="*/ 2082800 h 2952750"/>
              <a:gd name="connsiteX1858" fmla="*/ 8331719 w 12027418"/>
              <a:gd name="connsiteY1858" fmla="*/ 1968500 h 2952750"/>
              <a:gd name="connsiteX1859" fmla="*/ 8357119 w 12027418"/>
              <a:gd name="connsiteY1859" fmla="*/ 1949450 h 2952750"/>
              <a:gd name="connsiteX1860" fmla="*/ 8350769 w 12027418"/>
              <a:gd name="connsiteY1860" fmla="*/ 1917700 h 2952750"/>
              <a:gd name="connsiteX1861" fmla="*/ 8319019 w 12027418"/>
              <a:gd name="connsiteY1861" fmla="*/ 1955800 h 2952750"/>
              <a:gd name="connsiteX1862" fmla="*/ 8274569 w 12027418"/>
              <a:gd name="connsiteY1862" fmla="*/ 1943100 h 2952750"/>
              <a:gd name="connsiteX1863" fmla="*/ 8192019 w 12027418"/>
              <a:gd name="connsiteY1863" fmla="*/ 1981200 h 2952750"/>
              <a:gd name="connsiteX1864" fmla="*/ 8223769 w 12027418"/>
              <a:gd name="connsiteY1864" fmla="*/ 2019300 h 2952750"/>
              <a:gd name="connsiteX1865" fmla="*/ 8141219 w 12027418"/>
              <a:gd name="connsiteY1865" fmla="*/ 2025650 h 2952750"/>
              <a:gd name="connsiteX1866" fmla="*/ 8141219 w 12027418"/>
              <a:gd name="connsiteY1866" fmla="*/ 1949450 h 2952750"/>
              <a:gd name="connsiteX1867" fmla="*/ 8242819 w 12027418"/>
              <a:gd name="connsiteY1867" fmla="*/ 1873250 h 2952750"/>
              <a:gd name="connsiteX1868" fmla="*/ 8357119 w 12027418"/>
              <a:gd name="connsiteY1868" fmla="*/ 1911350 h 2952750"/>
              <a:gd name="connsiteX1869" fmla="*/ 3073919 w 12027418"/>
              <a:gd name="connsiteY1869" fmla="*/ 1885950 h 2952750"/>
              <a:gd name="connsiteX1870" fmla="*/ 3080269 w 12027418"/>
              <a:gd name="connsiteY1870" fmla="*/ 1873250 h 2952750"/>
              <a:gd name="connsiteX1871" fmla="*/ 3073919 w 12027418"/>
              <a:gd name="connsiteY1871" fmla="*/ 1885950 h 2952750"/>
              <a:gd name="connsiteX1872" fmla="*/ 2083318 w 12027418"/>
              <a:gd name="connsiteY1872" fmla="*/ 1879600 h 2952750"/>
              <a:gd name="connsiteX1873" fmla="*/ 2070618 w 12027418"/>
              <a:gd name="connsiteY1873" fmla="*/ 1873250 h 2952750"/>
              <a:gd name="connsiteX1874" fmla="*/ 2083318 w 12027418"/>
              <a:gd name="connsiteY1874" fmla="*/ 1879600 h 2952750"/>
              <a:gd name="connsiteX1875" fmla="*/ 9639819 w 12027418"/>
              <a:gd name="connsiteY1875" fmla="*/ 1860550 h 2952750"/>
              <a:gd name="connsiteX1876" fmla="*/ 9633469 w 12027418"/>
              <a:gd name="connsiteY1876" fmla="*/ 1860550 h 2952750"/>
              <a:gd name="connsiteX1877" fmla="*/ 9639819 w 12027418"/>
              <a:gd name="connsiteY1877" fmla="*/ 1860550 h 2952750"/>
              <a:gd name="connsiteX1878" fmla="*/ 9862069 w 12027418"/>
              <a:gd name="connsiteY1878" fmla="*/ 1866900 h 2952750"/>
              <a:gd name="connsiteX1879" fmla="*/ 9843019 w 12027418"/>
              <a:gd name="connsiteY1879" fmla="*/ 1854200 h 2952750"/>
              <a:gd name="connsiteX1880" fmla="*/ 9862069 w 12027418"/>
              <a:gd name="connsiteY1880" fmla="*/ 1866900 h 2952750"/>
              <a:gd name="connsiteX1881" fmla="*/ 5163068 w 12027418"/>
              <a:gd name="connsiteY1881" fmla="*/ 1879600 h 2952750"/>
              <a:gd name="connsiteX1882" fmla="*/ 5137668 w 12027418"/>
              <a:gd name="connsiteY1882" fmla="*/ 1885950 h 2952750"/>
              <a:gd name="connsiteX1883" fmla="*/ 5137668 w 12027418"/>
              <a:gd name="connsiteY1883" fmla="*/ 1854200 h 2952750"/>
              <a:gd name="connsiteX1884" fmla="*/ 5163068 w 12027418"/>
              <a:gd name="connsiteY1884" fmla="*/ 1879600 h 2952750"/>
              <a:gd name="connsiteX1885" fmla="*/ 7836419 w 12027418"/>
              <a:gd name="connsiteY1885" fmla="*/ 1847850 h 2952750"/>
              <a:gd name="connsiteX1886" fmla="*/ 7836419 w 12027418"/>
              <a:gd name="connsiteY1886" fmla="*/ 1885950 h 2952750"/>
              <a:gd name="connsiteX1887" fmla="*/ 7772919 w 12027418"/>
              <a:gd name="connsiteY1887" fmla="*/ 1981200 h 2952750"/>
              <a:gd name="connsiteX1888" fmla="*/ 7734819 w 12027418"/>
              <a:gd name="connsiteY1888" fmla="*/ 1917700 h 2952750"/>
              <a:gd name="connsiteX1889" fmla="*/ 7779269 w 12027418"/>
              <a:gd name="connsiteY1889" fmla="*/ 1847850 h 2952750"/>
              <a:gd name="connsiteX1890" fmla="*/ 7836419 w 12027418"/>
              <a:gd name="connsiteY1890" fmla="*/ 1847850 h 2952750"/>
              <a:gd name="connsiteX1891" fmla="*/ 5201168 w 12027418"/>
              <a:gd name="connsiteY1891" fmla="*/ 1866900 h 2952750"/>
              <a:gd name="connsiteX1892" fmla="*/ 5194818 w 12027418"/>
              <a:gd name="connsiteY1892" fmla="*/ 1860550 h 2952750"/>
              <a:gd name="connsiteX1893" fmla="*/ 5207518 w 12027418"/>
              <a:gd name="connsiteY1893" fmla="*/ 1841500 h 2952750"/>
              <a:gd name="connsiteX1894" fmla="*/ 5201168 w 12027418"/>
              <a:gd name="connsiteY1894" fmla="*/ 1866900 h 2952750"/>
              <a:gd name="connsiteX1895" fmla="*/ 1473718 w 12027418"/>
              <a:gd name="connsiteY1895" fmla="*/ 1854200 h 2952750"/>
              <a:gd name="connsiteX1896" fmla="*/ 1467368 w 12027418"/>
              <a:gd name="connsiteY1896" fmla="*/ 1841500 h 2952750"/>
              <a:gd name="connsiteX1897" fmla="*/ 1473718 w 12027418"/>
              <a:gd name="connsiteY1897" fmla="*/ 1854200 h 2952750"/>
              <a:gd name="connsiteX1898" fmla="*/ 7709419 w 12027418"/>
              <a:gd name="connsiteY1898" fmla="*/ 1841500 h 2952750"/>
              <a:gd name="connsiteX1899" fmla="*/ 7734819 w 12027418"/>
              <a:gd name="connsiteY1899" fmla="*/ 1841500 h 2952750"/>
              <a:gd name="connsiteX1900" fmla="*/ 7709419 w 12027418"/>
              <a:gd name="connsiteY1900" fmla="*/ 1841500 h 2952750"/>
              <a:gd name="connsiteX1901" fmla="*/ 11303519 w 12027418"/>
              <a:gd name="connsiteY1901" fmla="*/ 1892300 h 2952750"/>
              <a:gd name="connsiteX1902" fmla="*/ 11328919 w 12027418"/>
              <a:gd name="connsiteY1902" fmla="*/ 1816100 h 2952750"/>
              <a:gd name="connsiteX1903" fmla="*/ 11303519 w 12027418"/>
              <a:gd name="connsiteY1903" fmla="*/ 1892300 h 2952750"/>
              <a:gd name="connsiteX1904" fmla="*/ 9258819 w 12027418"/>
              <a:gd name="connsiteY1904" fmla="*/ 1854200 h 2952750"/>
              <a:gd name="connsiteX1905" fmla="*/ 9296919 w 12027418"/>
              <a:gd name="connsiteY1905" fmla="*/ 1854200 h 2952750"/>
              <a:gd name="connsiteX1906" fmla="*/ 9322319 w 12027418"/>
              <a:gd name="connsiteY1906" fmla="*/ 1924050 h 2952750"/>
              <a:gd name="connsiteX1907" fmla="*/ 9290569 w 12027418"/>
              <a:gd name="connsiteY1907" fmla="*/ 1924050 h 2952750"/>
              <a:gd name="connsiteX1908" fmla="*/ 9252469 w 12027418"/>
              <a:gd name="connsiteY1908" fmla="*/ 1847850 h 2952750"/>
              <a:gd name="connsiteX1909" fmla="*/ 9252469 w 12027418"/>
              <a:gd name="connsiteY1909" fmla="*/ 1816100 h 2952750"/>
              <a:gd name="connsiteX1910" fmla="*/ 9258819 w 12027418"/>
              <a:gd name="connsiteY1910" fmla="*/ 1854200 h 2952750"/>
              <a:gd name="connsiteX1911" fmla="*/ 7391919 w 12027418"/>
              <a:gd name="connsiteY1911" fmla="*/ 1879600 h 2952750"/>
              <a:gd name="connsiteX1912" fmla="*/ 7410969 w 12027418"/>
              <a:gd name="connsiteY1912" fmla="*/ 1879600 h 2952750"/>
              <a:gd name="connsiteX1913" fmla="*/ 7410969 w 12027418"/>
              <a:gd name="connsiteY1913" fmla="*/ 1828800 h 2952750"/>
              <a:gd name="connsiteX1914" fmla="*/ 7430019 w 12027418"/>
              <a:gd name="connsiteY1914" fmla="*/ 1854200 h 2952750"/>
              <a:gd name="connsiteX1915" fmla="*/ 7430019 w 12027418"/>
              <a:gd name="connsiteY1915" fmla="*/ 1917700 h 2952750"/>
              <a:gd name="connsiteX1916" fmla="*/ 7391919 w 12027418"/>
              <a:gd name="connsiteY1916" fmla="*/ 1892300 h 2952750"/>
              <a:gd name="connsiteX1917" fmla="*/ 7303019 w 12027418"/>
              <a:gd name="connsiteY1917" fmla="*/ 1981200 h 2952750"/>
              <a:gd name="connsiteX1918" fmla="*/ 7290319 w 12027418"/>
              <a:gd name="connsiteY1918" fmla="*/ 1955800 h 2952750"/>
              <a:gd name="connsiteX1919" fmla="*/ 7290319 w 12027418"/>
              <a:gd name="connsiteY1919" fmla="*/ 1841500 h 2952750"/>
              <a:gd name="connsiteX1920" fmla="*/ 7360169 w 12027418"/>
              <a:gd name="connsiteY1920" fmla="*/ 1816100 h 2952750"/>
              <a:gd name="connsiteX1921" fmla="*/ 7391919 w 12027418"/>
              <a:gd name="connsiteY1921" fmla="*/ 1879600 h 2952750"/>
              <a:gd name="connsiteX1922" fmla="*/ 6769619 w 12027418"/>
              <a:gd name="connsiteY1922" fmla="*/ 1835150 h 2952750"/>
              <a:gd name="connsiteX1923" fmla="*/ 6782319 w 12027418"/>
              <a:gd name="connsiteY1923" fmla="*/ 1822450 h 2952750"/>
              <a:gd name="connsiteX1924" fmla="*/ 6801369 w 12027418"/>
              <a:gd name="connsiteY1924" fmla="*/ 1822450 h 2952750"/>
              <a:gd name="connsiteX1925" fmla="*/ 6775969 w 12027418"/>
              <a:gd name="connsiteY1925" fmla="*/ 1860550 h 2952750"/>
              <a:gd name="connsiteX1926" fmla="*/ 6750569 w 12027418"/>
              <a:gd name="connsiteY1926" fmla="*/ 1835150 h 2952750"/>
              <a:gd name="connsiteX1927" fmla="*/ 6750569 w 12027418"/>
              <a:gd name="connsiteY1927" fmla="*/ 1816100 h 2952750"/>
              <a:gd name="connsiteX1928" fmla="*/ 6769619 w 12027418"/>
              <a:gd name="connsiteY1928" fmla="*/ 1835150 h 2952750"/>
              <a:gd name="connsiteX1929" fmla="*/ 6083818 w 12027418"/>
              <a:gd name="connsiteY1929" fmla="*/ 1835150 h 2952750"/>
              <a:gd name="connsiteX1930" fmla="*/ 6064768 w 12027418"/>
              <a:gd name="connsiteY1930" fmla="*/ 1828800 h 2952750"/>
              <a:gd name="connsiteX1931" fmla="*/ 6090168 w 12027418"/>
              <a:gd name="connsiteY1931" fmla="*/ 1816100 h 2952750"/>
              <a:gd name="connsiteX1932" fmla="*/ 6083818 w 12027418"/>
              <a:gd name="connsiteY1932" fmla="*/ 1835150 h 2952750"/>
              <a:gd name="connsiteX1933" fmla="*/ 648218 w 12027418"/>
              <a:gd name="connsiteY1933" fmla="*/ 1879600 h 2952750"/>
              <a:gd name="connsiteX1934" fmla="*/ 648218 w 12027418"/>
              <a:gd name="connsiteY1934" fmla="*/ 1898650 h 2952750"/>
              <a:gd name="connsiteX1935" fmla="*/ 603768 w 12027418"/>
              <a:gd name="connsiteY1935" fmla="*/ 1930400 h 2952750"/>
              <a:gd name="connsiteX1936" fmla="*/ 527568 w 12027418"/>
              <a:gd name="connsiteY1936" fmla="*/ 1898650 h 2952750"/>
              <a:gd name="connsiteX1937" fmla="*/ 521218 w 12027418"/>
              <a:gd name="connsiteY1937" fmla="*/ 1841500 h 2952750"/>
              <a:gd name="connsiteX1938" fmla="*/ 610118 w 12027418"/>
              <a:gd name="connsiteY1938" fmla="*/ 1816100 h 2952750"/>
              <a:gd name="connsiteX1939" fmla="*/ 648218 w 12027418"/>
              <a:gd name="connsiteY1939" fmla="*/ 1879600 h 2952750"/>
              <a:gd name="connsiteX1940" fmla="*/ 9239769 w 12027418"/>
              <a:gd name="connsiteY1940" fmla="*/ 1949450 h 2952750"/>
              <a:gd name="connsiteX1941" fmla="*/ 9182619 w 12027418"/>
              <a:gd name="connsiteY1941" fmla="*/ 1841500 h 2952750"/>
              <a:gd name="connsiteX1942" fmla="*/ 9195319 w 12027418"/>
              <a:gd name="connsiteY1942" fmla="*/ 1803400 h 2952750"/>
              <a:gd name="connsiteX1943" fmla="*/ 9239769 w 12027418"/>
              <a:gd name="connsiteY1943" fmla="*/ 1949450 h 2952750"/>
              <a:gd name="connsiteX1944" fmla="*/ 5493268 w 12027418"/>
              <a:gd name="connsiteY1944" fmla="*/ 1822450 h 2952750"/>
              <a:gd name="connsiteX1945" fmla="*/ 5429768 w 12027418"/>
              <a:gd name="connsiteY1945" fmla="*/ 1828800 h 2952750"/>
              <a:gd name="connsiteX1946" fmla="*/ 5467868 w 12027418"/>
              <a:gd name="connsiteY1946" fmla="*/ 1803400 h 2952750"/>
              <a:gd name="connsiteX1947" fmla="*/ 5493268 w 12027418"/>
              <a:gd name="connsiteY1947" fmla="*/ 1822450 h 2952750"/>
              <a:gd name="connsiteX1948" fmla="*/ 10465319 w 12027418"/>
              <a:gd name="connsiteY1948" fmla="*/ 1866900 h 2952750"/>
              <a:gd name="connsiteX1949" fmla="*/ 10433569 w 12027418"/>
              <a:gd name="connsiteY1949" fmla="*/ 1905000 h 2952750"/>
              <a:gd name="connsiteX1950" fmla="*/ 10452619 w 12027418"/>
              <a:gd name="connsiteY1950" fmla="*/ 1949450 h 2952750"/>
              <a:gd name="connsiteX1951" fmla="*/ 10427219 w 12027418"/>
              <a:gd name="connsiteY1951" fmla="*/ 2019300 h 2952750"/>
              <a:gd name="connsiteX1952" fmla="*/ 10414519 w 12027418"/>
              <a:gd name="connsiteY1952" fmla="*/ 1981200 h 2952750"/>
              <a:gd name="connsiteX1953" fmla="*/ 10433569 w 12027418"/>
              <a:gd name="connsiteY1953" fmla="*/ 1936750 h 2952750"/>
              <a:gd name="connsiteX1954" fmla="*/ 10414519 w 12027418"/>
              <a:gd name="connsiteY1954" fmla="*/ 1854200 h 2952750"/>
              <a:gd name="connsiteX1955" fmla="*/ 10446269 w 12027418"/>
              <a:gd name="connsiteY1955" fmla="*/ 1784350 h 2952750"/>
              <a:gd name="connsiteX1956" fmla="*/ 10465319 w 12027418"/>
              <a:gd name="connsiteY1956" fmla="*/ 1866900 h 2952750"/>
              <a:gd name="connsiteX1957" fmla="*/ 11220969 w 12027418"/>
              <a:gd name="connsiteY1957" fmla="*/ 1797050 h 2952750"/>
              <a:gd name="connsiteX1958" fmla="*/ 11189219 w 12027418"/>
              <a:gd name="connsiteY1958" fmla="*/ 1866900 h 2952750"/>
              <a:gd name="connsiteX1959" fmla="*/ 11208269 w 12027418"/>
              <a:gd name="connsiteY1959" fmla="*/ 1879600 h 2952750"/>
              <a:gd name="connsiteX1960" fmla="*/ 11208269 w 12027418"/>
              <a:gd name="connsiteY1960" fmla="*/ 1898650 h 2952750"/>
              <a:gd name="connsiteX1961" fmla="*/ 11144769 w 12027418"/>
              <a:gd name="connsiteY1961" fmla="*/ 1962150 h 2952750"/>
              <a:gd name="connsiteX1962" fmla="*/ 11093969 w 12027418"/>
              <a:gd name="connsiteY1962" fmla="*/ 1987550 h 2952750"/>
              <a:gd name="connsiteX1963" fmla="*/ 11074919 w 12027418"/>
              <a:gd name="connsiteY1963" fmla="*/ 2012950 h 2952750"/>
              <a:gd name="connsiteX1964" fmla="*/ 11043169 w 12027418"/>
              <a:gd name="connsiteY1964" fmla="*/ 2044700 h 2952750"/>
              <a:gd name="connsiteX1965" fmla="*/ 11024119 w 12027418"/>
              <a:gd name="connsiteY1965" fmla="*/ 2057400 h 2952750"/>
              <a:gd name="connsiteX1966" fmla="*/ 11182869 w 12027418"/>
              <a:gd name="connsiteY1966" fmla="*/ 1879600 h 2952750"/>
              <a:gd name="connsiteX1967" fmla="*/ 11182869 w 12027418"/>
              <a:gd name="connsiteY1967" fmla="*/ 1841500 h 2952750"/>
              <a:gd name="connsiteX1968" fmla="*/ 11214619 w 12027418"/>
              <a:gd name="connsiteY1968" fmla="*/ 1778000 h 2952750"/>
              <a:gd name="connsiteX1969" fmla="*/ 11220969 w 12027418"/>
              <a:gd name="connsiteY1969" fmla="*/ 1797050 h 2952750"/>
              <a:gd name="connsiteX1970" fmla="*/ 2718319 w 12027418"/>
              <a:gd name="connsiteY1970" fmla="*/ 1803400 h 2952750"/>
              <a:gd name="connsiteX1971" fmla="*/ 2794519 w 12027418"/>
              <a:gd name="connsiteY1971" fmla="*/ 1879600 h 2952750"/>
              <a:gd name="connsiteX1972" fmla="*/ 2794519 w 12027418"/>
              <a:gd name="connsiteY1972" fmla="*/ 1911350 h 2952750"/>
              <a:gd name="connsiteX1973" fmla="*/ 2762769 w 12027418"/>
              <a:gd name="connsiteY1973" fmla="*/ 1885950 h 2952750"/>
              <a:gd name="connsiteX1974" fmla="*/ 2775469 w 12027418"/>
              <a:gd name="connsiteY1974" fmla="*/ 1866900 h 2952750"/>
              <a:gd name="connsiteX1975" fmla="*/ 2692919 w 12027418"/>
              <a:gd name="connsiteY1975" fmla="*/ 1816100 h 2952750"/>
              <a:gd name="connsiteX1976" fmla="*/ 2718319 w 12027418"/>
              <a:gd name="connsiteY1976" fmla="*/ 1778000 h 2952750"/>
              <a:gd name="connsiteX1977" fmla="*/ 2718319 w 12027418"/>
              <a:gd name="connsiteY1977" fmla="*/ 1803400 h 2952750"/>
              <a:gd name="connsiteX1978" fmla="*/ 1384818 w 12027418"/>
              <a:gd name="connsiteY1978" fmla="*/ 1778000 h 2952750"/>
              <a:gd name="connsiteX1979" fmla="*/ 1321318 w 12027418"/>
              <a:gd name="connsiteY1979" fmla="*/ 1835150 h 2952750"/>
              <a:gd name="connsiteX1980" fmla="*/ 1264168 w 12027418"/>
              <a:gd name="connsiteY1980" fmla="*/ 1974850 h 2952750"/>
              <a:gd name="connsiteX1981" fmla="*/ 1245118 w 12027418"/>
              <a:gd name="connsiteY1981" fmla="*/ 1936750 h 2952750"/>
              <a:gd name="connsiteX1982" fmla="*/ 1359418 w 12027418"/>
              <a:gd name="connsiteY1982" fmla="*/ 1778000 h 2952750"/>
              <a:gd name="connsiteX1983" fmla="*/ 1384818 w 12027418"/>
              <a:gd name="connsiteY1983" fmla="*/ 1778000 h 2952750"/>
              <a:gd name="connsiteX1984" fmla="*/ 5410718 w 12027418"/>
              <a:gd name="connsiteY1984" fmla="*/ 1803400 h 2952750"/>
              <a:gd name="connsiteX1985" fmla="*/ 5461518 w 12027418"/>
              <a:gd name="connsiteY1985" fmla="*/ 1771650 h 2952750"/>
              <a:gd name="connsiteX1986" fmla="*/ 5410718 w 12027418"/>
              <a:gd name="connsiteY1986" fmla="*/ 1803400 h 2952750"/>
              <a:gd name="connsiteX1987" fmla="*/ 3232668 w 12027418"/>
              <a:gd name="connsiteY1987" fmla="*/ 1771650 h 2952750"/>
              <a:gd name="connsiteX1988" fmla="*/ 3251718 w 12027418"/>
              <a:gd name="connsiteY1988" fmla="*/ 1790700 h 2952750"/>
              <a:gd name="connsiteX1989" fmla="*/ 3239018 w 12027418"/>
              <a:gd name="connsiteY1989" fmla="*/ 1797050 h 2952750"/>
              <a:gd name="connsiteX1990" fmla="*/ 3200919 w 12027418"/>
              <a:gd name="connsiteY1990" fmla="*/ 1771650 h 2952750"/>
              <a:gd name="connsiteX1991" fmla="*/ 3232668 w 12027418"/>
              <a:gd name="connsiteY1991" fmla="*/ 1771650 h 2952750"/>
              <a:gd name="connsiteX1992" fmla="*/ 10255769 w 12027418"/>
              <a:gd name="connsiteY1992" fmla="*/ 1778000 h 2952750"/>
              <a:gd name="connsiteX1993" fmla="*/ 10293869 w 12027418"/>
              <a:gd name="connsiteY1993" fmla="*/ 1898650 h 2952750"/>
              <a:gd name="connsiteX1994" fmla="*/ 10351019 w 12027418"/>
              <a:gd name="connsiteY1994" fmla="*/ 1987550 h 2952750"/>
              <a:gd name="connsiteX1995" fmla="*/ 10331969 w 12027418"/>
              <a:gd name="connsiteY1995" fmla="*/ 2057400 h 2952750"/>
              <a:gd name="connsiteX1996" fmla="*/ 10344669 w 12027418"/>
              <a:gd name="connsiteY1996" fmla="*/ 2095500 h 2952750"/>
              <a:gd name="connsiteX1997" fmla="*/ 10306569 w 12027418"/>
              <a:gd name="connsiteY1997" fmla="*/ 2152650 h 2952750"/>
              <a:gd name="connsiteX1998" fmla="*/ 10312919 w 12027418"/>
              <a:gd name="connsiteY1998" fmla="*/ 2165350 h 2952750"/>
              <a:gd name="connsiteX1999" fmla="*/ 10408169 w 12027418"/>
              <a:gd name="connsiteY1999" fmla="*/ 2025650 h 2952750"/>
              <a:gd name="connsiteX2000" fmla="*/ 10414519 w 12027418"/>
              <a:gd name="connsiteY2000" fmla="*/ 2051050 h 2952750"/>
              <a:gd name="connsiteX2001" fmla="*/ 10382769 w 12027418"/>
              <a:gd name="connsiteY2001" fmla="*/ 2184400 h 2952750"/>
              <a:gd name="connsiteX2002" fmla="*/ 10408169 w 12027418"/>
              <a:gd name="connsiteY2002" fmla="*/ 2190750 h 2952750"/>
              <a:gd name="connsiteX2003" fmla="*/ 10484369 w 12027418"/>
              <a:gd name="connsiteY2003" fmla="*/ 2114550 h 2952750"/>
              <a:gd name="connsiteX2004" fmla="*/ 10471669 w 12027418"/>
              <a:gd name="connsiteY2004" fmla="*/ 2063750 h 2952750"/>
              <a:gd name="connsiteX2005" fmla="*/ 10484369 w 12027418"/>
              <a:gd name="connsiteY2005" fmla="*/ 2051050 h 2952750"/>
              <a:gd name="connsiteX2006" fmla="*/ 10522469 w 12027418"/>
              <a:gd name="connsiteY2006" fmla="*/ 2101850 h 2952750"/>
              <a:gd name="connsiteX2007" fmla="*/ 10503419 w 12027418"/>
              <a:gd name="connsiteY2007" fmla="*/ 2133600 h 2952750"/>
              <a:gd name="connsiteX2008" fmla="*/ 10554219 w 12027418"/>
              <a:gd name="connsiteY2008" fmla="*/ 2203450 h 2952750"/>
              <a:gd name="connsiteX2009" fmla="*/ 10751069 w 12027418"/>
              <a:gd name="connsiteY2009" fmla="*/ 2286000 h 2952750"/>
              <a:gd name="connsiteX2010" fmla="*/ 10820919 w 12027418"/>
              <a:gd name="connsiteY2010" fmla="*/ 2273300 h 2952750"/>
              <a:gd name="connsiteX2011" fmla="*/ 10655819 w 12027418"/>
              <a:gd name="connsiteY2011" fmla="*/ 2374900 h 2952750"/>
              <a:gd name="connsiteX2012" fmla="*/ 10706619 w 12027418"/>
              <a:gd name="connsiteY2012" fmla="*/ 2393950 h 2952750"/>
              <a:gd name="connsiteX2013" fmla="*/ 10814569 w 12027418"/>
              <a:gd name="connsiteY2013" fmla="*/ 2298700 h 2952750"/>
              <a:gd name="connsiteX2014" fmla="*/ 10839969 w 12027418"/>
              <a:gd name="connsiteY2014" fmla="*/ 2298700 h 2952750"/>
              <a:gd name="connsiteX2015" fmla="*/ 10897119 w 12027418"/>
              <a:gd name="connsiteY2015" fmla="*/ 2330450 h 2952750"/>
              <a:gd name="connsiteX2016" fmla="*/ 10846319 w 12027418"/>
              <a:gd name="connsiteY2016" fmla="*/ 2324100 h 2952750"/>
              <a:gd name="connsiteX2017" fmla="*/ 10928869 w 12027418"/>
              <a:gd name="connsiteY2017" fmla="*/ 2432050 h 2952750"/>
              <a:gd name="connsiteX2018" fmla="*/ 10941569 w 12027418"/>
              <a:gd name="connsiteY2018" fmla="*/ 2457450 h 2952750"/>
              <a:gd name="connsiteX2019" fmla="*/ 10833619 w 12027418"/>
              <a:gd name="connsiteY2019" fmla="*/ 2343150 h 2952750"/>
              <a:gd name="connsiteX2020" fmla="*/ 10827269 w 12027418"/>
              <a:gd name="connsiteY2020" fmla="*/ 2355850 h 2952750"/>
              <a:gd name="connsiteX2021" fmla="*/ 10903469 w 12027418"/>
              <a:gd name="connsiteY2021" fmla="*/ 2482850 h 2952750"/>
              <a:gd name="connsiteX2022" fmla="*/ 10827269 w 12027418"/>
              <a:gd name="connsiteY2022" fmla="*/ 2438400 h 2952750"/>
              <a:gd name="connsiteX2023" fmla="*/ 10820919 w 12027418"/>
              <a:gd name="connsiteY2023" fmla="*/ 2457450 h 2952750"/>
              <a:gd name="connsiteX2024" fmla="*/ 10833619 w 12027418"/>
              <a:gd name="connsiteY2024" fmla="*/ 2495550 h 2952750"/>
              <a:gd name="connsiteX2025" fmla="*/ 10839969 w 12027418"/>
              <a:gd name="connsiteY2025" fmla="*/ 2565400 h 2952750"/>
              <a:gd name="connsiteX2026" fmla="*/ 10859019 w 12027418"/>
              <a:gd name="connsiteY2026" fmla="*/ 2571750 h 2952750"/>
              <a:gd name="connsiteX2027" fmla="*/ 10884419 w 12027418"/>
              <a:gd name="connsiteY2027" fmla="*/ 2628900 h 2952750"/>
              <a:gd name="connsiteX2028" fmla="*/ 10871719 w 12027418"/>
              <a:gd name="connsiteY2028" fmla="*/ 2724150 h 2952750"/>
              <a:gd name="connsiteX2029" fmla="*/ 10922519 w 12027418"/>
              <a:gd name="connsiteY2029" fmla="*/ 2889250 h 2952750"/>
              <a:gd name="connsiteX2030" fmla="*/ 10922519 w 12027418"/>
              <a:gd name="connsiteY2030" fmla="*/ 2952750 h 2952750"/>
              <a:gd name="connsiteX2031" fmla="*/ 10630419 w 12027418"/>
              <a:gd name="connsiteY2031" fmla="*/ 2952750 h 2952750"/>
              <a:gd name="connsiteX2032" fmla="*/ 10560569 w 12027418"/>
              <a:gd name="connsiteY2032" fmla="*/ 2901950 h 2952750"/>
              <a:gd name="connsiteX2033" fmla="*/ 10439919 w 12027418"/>
              <a:gd name="connsiteY2033" fmla="*/ 2825750 h 2952750"/>
              <a:gd name="connsiteX2034" fmla="*/ 10490719 w 12027418"/>
              <a:gd name="connsiteY2034" fmla="*/ 2762250 h 2952750"/>
              <a:gd name="connsiteX2035" fmla="*/ 10490719 w 12027418"/>
              <a:gd name="connsiteY2035" fmla="*/ 2730500 h 2952750"/>
              <a:gd name="connsiteX2036" fmla="*/ 10439919 w 12027418"/>
              <a:gd name="connsiteY2036" fmla="*/ 2724150 h 2952750"/>
              <a:gd name="connsiteX2037" fmla="*/ 10389119 w 12027418"/>
              <a:gd name="connsiteY2037" fmla="*/ 2578100 h 2952750"/>
              <a:gd name="connsiteX2038" fmla="*/ 10414519 w 12027418"/>
              <a:gd name="connsiteY2038" fmla="*/ 2495550 h 2952750"/>
              <a:gd name="connsiteX2039" fmla="*/ 10249419 w 12027418"/>
              <a:gd name="connsiteY2039" fmla="*/ 2438400 h 2952750"/>
              <a:gd name="connsiteX2040" fmla="*/ 10224019 w 12027418"/>
              <a:gd name="connsiteY2040" fmla="*/ 2419350 h 2952750"/>
              <a:gd name="connsiteX2041" fmla="*/ 10204969 w 12027418"/>
              <a:gd name="connsiteY2041" fmla="*/ 2419350 h 2952750"/>
              <a:gd name="connsiteX2042" fmla="*/ 10173219 w 12027418"/>
              <a:gd name="connsiteY2042" fmla="*/ 2533650 h 2952750"/>
              <a:gd name="connsiteX2043" fmla="*/ 10147819 w 12027418"/>
              <a:gd name="connsiteY2043" fmla="*/ 2559050 h 2952750"/>
              <a:gd name="connsiteX2044" fmla="*/ 10128769 w 12027418"/>
              <a:gd name="connsiteY2044" fmla="*/ 2660650 h 2952750"/>
              <a:gd name="connsiteX2045" fmla="*/ 10027169 w 12027418"/>
              <a:gd name="connsiteY2045" fmla="*/ 2952750 h 2952750"/>
              <a:gd name="connsiteX2046" fmla="*/ 10008119 w 12027418"/>
              <a:gd name="connsiteY2046" fmla="*/ 2952750 h 2952750"/>
              <a:gd name="connsiteX2047" fmla="*/ 10008119 w 12027418"/>
              <a:gd name="connsiteY2047" fmla="*/ 2921000 h 2952750"/>
              <a:gd name="connsiteX2048" fmla="*/ 10103369 w 12027418"/>
              <a:gd name="connsiteY2048" fmla="*/ 2654300 h 2952750"/>
              <a:gd name="connsiteX2049" fmla="*/ 10109719 w 12027418"/>
              <a:gd name="connsiteY2049" fmla="*/ 2603500 h 2952750"/>
              <a:gd name="connsiteX2050" fmla="*/ 10192269 w 12027418"/>
              <a:gd name="connsiteY2050" fmla="*/ 2374900 h 2952750"/>
              <a:gd name="connsiteX2051" fmla="*/ 10230369 w 12027418"/>
              <a:gd name="connsiteY2051" fmla="*/ 2292350 h 2952750"/>
              <a:gd name="connsiteX2052" fmla="*/ 10211319 w 12027418"/>
              <a:gd name="connsiteY2052" fmla="*/ 2228850 h 2952750"/>
              <a:gd name="connsiteX2053" fmla="*/ 10224019 w 12027418"/>
              <a:gd name="connsiteY2053" fmla="*/ 2159000 h 2952750"/>
              <a:gd name="connsiteX2054" fmla="*/ 10154169 w 12027418"/>
              <a:gd name="connsiteY2054" fmla="*/ 2146300 h 2952750"/>
              <a:gd name="connsiteX2055" fmla="*/ 10122419 w 12027418"/>
              <a:gd name="connsiteY2055" fmla="*/ 2146300 h 2952750"/>
              <a:gd name="connsiteX2056" fmla="*/ 10103369 w 12027418"/>
              <a:gd name="connsiteY2056" fmla="*/ 2184400 h 2952750"/>
              <a:gd name="connsiteX2057" fmla="*/ 10077969 w 12027418"/>
              <a:gd name="connsiteY2057" fmla="*/ 2203450 h 2952750"/>
              <a:gd name="connsiteX2058" fmla="*/ 9982719 w 12027418"/>
              <a:gd name="connsiteY2058" fmla="*/ 2444750 h 2952750"/>
              <a:gd name="connsiteX2059" fmla="*/ 10014469 w 12027418"/>
              <a:gd name="connsiteY2059" fmla="*/ 2641600 h 2952750"/>
              <a:gd name="connsiteX2060" fmla="*/ 9944619 w 12027418"/>
              <a:gd name="connsiteY2060" fmla="*/ 2520950 h 2952750"/>
              <a:gd name="connsiteX2061" fmla="*/ 9843019 w 12027418"/>
              <a:gd name="connsiteY2061" fmla="*/ 2647950 h 2952750"/>
              <a:gd name="connsiteX2062" fmla="*/ 9798569 w 12027418"/>
              <a:gd name="connsiteY2062" fmla="*/ 2647950 h 2952750"/>
              <a:gd name="connsiteX2063" fmla="*/ 9798569 w 12027418"/>
              <a:gd name="connsiteY2063" fmla="*/ 2686050 h 2952750"/>
              <a:gd name="connsiteX2064" fmla="*/ 9766819 w 12027418"/>
              <a:gd name="connsiteY2064" fmla="*/ 2667000 h 2952750"/>
              <a:gd name="connsiteX2065" fmla="*/ 9747769 w 12027418"/>
              <a:gd name="connsiteY2065" fmla="*/ 2698750 h 2952750"/>
              <a:gd name="connsiteX2066" fmla="*/ 9766819 w 12027418"/>
              <a:gd name="connsiteY2066" fmla="*/ 2749550 h 2952750"/>
              <a:gd name="connsiteX2067" fmla="*/ 9741419 w 12027418"/>
              <a:gd name="connsiteY2067" fmla="*/ 2749550 h 2952750"/>
              <a:gd name="connsiteX2068" fmla="*/ 9703319 w 12027418"/>
              <a:gd name="connsiteY2068" fmla="*/ 2711450 h 2952750"/>
              <a:gd name="connsiteX2069" fmla="*/ 9677919 w 12027418"/>
              <a:gd name="connsiteY2069" fmla="*/ 2711450 h 2952750"/>
              <a:gd name="connsiteX2070" fmla="*/ 9671569 w 12027418"/>
              <a:gd name="connsiteY2070" fmla="*/ 2724150 h 2952750"/>
              <a:gd name="connsiteX2071" fmla="*/ 9696969 w 12027418"/>
              <a:gd name="connsiteY2071" fmla="*/ 2781300 h 2952750"/>
              <a:gd name="connsiteX2072" fmla="*/ 9608069 w 12027418"/>
              <a:gd name="connsiteY2072" fmla="*/ 2952750 h 2952750"/>
              <a:gd name="connsiteX2073" fmla="*/ 9481069 w 12027418"/>
              <a:gd name="connsiteY2073" fmla="*/ 2952750 h 2952750"/>
              <a:gd name="connsiteX2074" fmla="*/ 9442969 w 12027418"/>
              <a:gd name="connsiteY2074" fmla="*/ 2838450 h 2952750"/>
              <a:gd name="connsiteX2075" fmla="*/ 9411219 w 12027418"/>
              <a:gd name="connsiteY2075" fmla="*/ 2838450 h 2952750"/>
              <a:gd name="connsiteX2076" fmla="*/ 9373119 w 12027418"/>
              <a:gd name="connsiteY2076" fmla="*/ 2952750 h 2952750"/>
              <a:gd name="connsiteX2077" fmla="*/ 9328669 w 12027418"/>
              <a:gd name="connsiteY2077" fmla="*/ 2952750 h 2952750"/>
              <a:gd name="connsiteX2078" fmla="*/ 9335019 w 12027418"/>
              <a:gd name="connsiteY2078" fmla="*/ 2882900 h 2952750"/>
              <a:gd name="connsiteX2079" fmla="*/ 9335019 w 12027418"/>
              <a:gd name="connsiteY2079" fmla="*/ 2863850 h 2952750"/>
              <a:gd name="connsiteX2080" fmla="*/ 9296919 w 12027418"/>
              <a:gd name="connsiteY2080" fmla="*/ 2660650 h 2952750"/>
              <a:gd name="connsiteX2081" fmla="*/ 9309619 w 12027418"/>
              <a:gd name="connsiteY2081" fmla="*/ 2622550 h 2952750"/>
              <a:gd name="connsiteX2082" fmla="*/ 9271519 w 12027418"/>
              <a:gd name="connsiteY2082" fmla="*/ 2584450 h 2952750"/>
              <a:gd name="connsiteX2083" fmla="*/ 9201669 w 12027418"/>
              <a:gd name="connsiteY2083" fmla="*/ 2489200 h 2952750"/>
              <a:gd name="connsiteX2084" fmla="*/ 9315969 w 12027418"/>
              <a:gd name="connsiteY2084" fmla="*/ 2457450 h 2952750"/>
              <a:gd name="connsiteX2085" fmla="*/ 9315969 w 12027418"/>
              <a:gd name="connsiteY2085" fmla="*/ 2362200 h 2952750"/>
              <a:gd name="connsiteX2086" fmla="*/ 9239769 w 12027418"/>
              <a:gd name="connsiteY2086" fmla="*/ 2311400 h 2952750"/>
              <a:gd name="connsiteX2087" fmla="*/ 9315969 w 12027418"/>
              <a:gd name="connsiteY2087" fmla="*/ 2260600 h 2952750"/>
              <a:gd name="connsiteX2088" fmla="*/ 9315969 w 12027418"/>
              <a:gd name="connsiteY2088" fmla="*/ 2190750 h 2952750"/>
              <a:gd name="connsiteX2089" fmla="*/ 9246119 w 12027418"/>
              <a:gd name="connsiteY2089" fmla="*/ 2190750 h 2952750"/>
              <a:gd name="connsiteX2090" fmla="*/ 9246119 w 12027418"/>
              <a:gd name="connsiteY2090" fmla="*/ 2101850 h 2952750"/>
              <a:gd name="connsiteX2091" fmla="*/ 9322319 w 12027418"/>
              <a:gd name="connsiteY2091" fmla="*/ 2101850 h 2952750"/>
              <a:gd name="connsiteX2092" fmla="*/ 9335019 w 12027418"/>
              <a:gd name="connsiteY2092" fmla="*/ 2133600 h 2952750"/>
              <a:gd name="connsiteX2093" fmla="*/ 9322319 w 12027418"/>
              <a:gd name="connsiteY2093" fmla="*/ 2279650 h 2952750"/>
              <a:gd name="connsiteX2094" fmla="*/ 9347719 w 12027418"/>
              <a:gd name="connsiteY2094" fmla="*/ 2457450 h 2952750"/>
              <a:gd name="connsiteX2095" fmla="*/ 9538219 w 12027418"/>
              <a:gd name="connsiteY2095" fmla="*/ 2590800 h 2952750"/>
              <a:gd name="connsiteX2096" fmla="*/ 9576319 w 12027418"/>
              <a:gd name="connsiteY2096" fmla="*/ 2698750 h 2952750"/>
              <a:gd name="connsiteX2097" fmla="*/ 9493769 w 12027418"/>
              <a:gd name="connsiteY2097" fmla="*/ 2838450 h 2952750"/>
              <a:gd name="connsiteX2098" fmla="*/ 9493769 w 12027418"/>
              <a:gd name="connsiteY2098" fmla="*/ 2876550 h 2952750"/>
              <a:gd name="connsiteX2099" fmla="*/ 9506469 w 12027418"/>
              <a:gd name="connsiteY2099" fmla="*/ 2882900 h 2952750"/>
              <a:gd name="connsiteX2100" fmla="*/ 9550919 w 12027418"/>
              <a:gd name="connsiteY2100" fmla="*/ 2844800 h 2952750"/>
              <a:gd name="connsiteX2101" fmla="*/ 9538219 w 12027418"/>
              <a:gd name="connsiteY2101" fmla="*/ 2825750 h 2952750"/>
              <a:gd name="connsiteX2102" fmla="*/ 9620769 w 12027418"/>
              <a:gd name="connsiteY2102" fmla="*/ 2863850 h 2952750"/>
              <a:gd name="connsiteX2103" fmla="*/ 9627119 w 12027418"/>
              <a:gd name="connsiteY2103" fmla="*/ 2851150 h 2952750"/>
              <a:gd name="connsiteX2104" fmla="*/ 9582669 w 12027418"/>
              <a:gd name="connsiteY2104" fmla="*/ 2800350 h 2952750"/>
              <a:gd name="connsiteX2105" fmla="*/ 9677919 w 12027418"/>
              <a:gd name="connsiteY2105" fmla="*/ 2698750 h 2952750"/>
              <a:gd name="connsiteX2106" fmla="*/ 9608069 w 12027418"/>
              <a:gd name="connsiteY2106" fmla="*/ 2635250 h 2952750"/>
              <a:gd name="connsiteX2107" fmla="*/ 9601719 w 12027418"/>
              <a:gd name="connsiteY2107" fmla="*/ 2584450 h 2952750"/>
              <a:gd name="connsiteX2108" fmla="*/ 9646169 w 12027418"/>
              <a:gd name="connsiteY2108" fmla="*/ 2597150 h 2952750"/>
              <a:gd name="connsiteX2109" fmla="*/ 9652519 w 12027418"/>
              <a:gd name="connsiteY2109" fmla="*/ 2571750 h 2952750"/>
              <a:gd name="connsiteX2110" fmla="*/ 9563619 w 12027418"/>
              <a:gd name="connsiteY2110" fmla="*/ 2444750 h 2952750"/>
              <a:gd name="connsiteX2111" fmla="*/ 9557269 w 12027418"/>
              <a:gd name="connsiteY2111" fmla="*/ 2419350 h 2952750"/>
              <a:gd name="connsiteX2112" fmla="*/ 9652519 w 12027418"/>
              <a:gd name="connsiteY2112" fmla="*/ 2336800 h 2952750"/>
              <a:gd name="connsiteX2113" fmla="*/ 9690619 w 12027418"/>
              <a:gd name="connsiteY2113" fmla="*/ 2349500 h 2952750"/>
              <a:gd name="connsiteX2114" fmla="*/ 9696969 w 12027418"/>
              <a:gd name="connsiteY2114" fmla="*/ 2374900 h 2952750"/>
              <a:gd name="connsiteX2115" fmla="*/ 9639819 w 12027418"/>
              <a:gd name="connsiteY2115" fmla="*/ 2387600 h 2952750"/>
              <a:gd name="connsiteX2116" fmla="*/ 9620769 w 12027418"/>
              <a:gd name="connsiteY2116" fmla="*/ 2476500 h 2952750"/>
              <a:gd name="connsiteX2117" fmla="*/ 9620769 w 12027418"/>
              <a:gd name="connsiteY2117" fmla="*/ 2508250 h 2952750"/>
              <a:gd name="connsiteX2118" fmla="*/ 9779519 w 12027418"/>
              <a:gd name="connsiteY2118" fmla="*/ 2552700 h 2952750"/>
              <a:gd name="connsiteX2119" fmla="*/ 9798569 w 12027418"/>
              <a:gd name="connsiteY2119" fmla="*/ 2571750 h 2952750"/>
              <a:gd name="connsiteX2120" fmla="*/ 9836669 w 12027418"/>
              <a:gd name="connsiteY2120" fmla="*/ 2501900 h 2952750"/>
              <a:gd name="connsiteX2121" fmla="*/ 9862069 w 12027418"/>
              <a:gd name="connsiteY2121" fmla="*/ 2457450 h 2952750"/>
              <a:gd name="connsiteX2122" fmla="*/ 9849369 w 12027418"/>
              <a:gd name="connsiteY2122" fmla="*/ 2501900 h 2952750"/>
              <a:gd name="connsiteX2123" fmla="*/ 9874769 w 12027418"/>
              <a:gd name="connsiteY2123" fmla="*/ 2508250 h 2952750"/>
              <a:gd name="connsiteX2124" fmla="*/ 9938269 w 12027418"/>
              <a:gd name="connsiteY2124" fmla="*/ 2413000 h 2952750"/>
              <a:gd name="connsiteX2125" fmla="*/ 9995419 w 12027418"/>
              <a:gd name="connsiteY2125" fmla="*/ 2343150 h 2952750"/>
              <a:gd name="connsiteX2126" fmla="*/ 9995419 w 12027418"/>
              <a:gd name="connsiteY2126" fmla="*/ 2324100 h 2952750"/>
              <a:gd name="connsiteX2127" fmla="*/ 9957319 w 12027418"/>
              <a:gd name="connsiteY2127" fmla="*/ 2311400 h 2952750"/>
              <a:gd name="connsiteX2128" fmla="*/ 10027169 w 12027418"/>
              <a:gd name="connsiteY2128" fmla="*/ 2203450 h 2952750"/>
              <a:gd name="connsiteX2129" fmla="*/ 9995419 w 12027418"/>
              <a:gd name="connsiteY2129" fmla="*/ 2222500 h 2952750"/>
              <a:gd name="connsiteX2130" fmla="*/ 9938269 w 12027418"/>
              <a:gd name="connsiteY2130" fmla="*/ 2203450 h 2952750"/>
              <a:gd name="connsiteX2131" fmla="*/ 9938269 w 12027418"/>
              <a:gd name="connsiteY2131" fmla="*/ 2159000 h 2952750"/>
              <a:gd name="connsiteX2132" fmla="*/ 9950969 w 12027418"/>
              <a:gd name="connsiteY2132" fmla="*/ 2165350 h 2952750"/>
              <a:gd name="connsiteX2133" fmla="*/ 9970019 w 12027418"/>
              <a:gd name="connsiteY2133" fmla="*/ 2127250 h 2952750"/>
              <a:gd name="connsiteX2134" fmla="*/ 9982719 w 12027418"/>
              <a:gd name="connsiteY2134" fmla="*/ 2146300 h 2952750"/>
              <a:gd name="connsiteX2135" fmla="*/ 9995419 w 12027418"/>
              <a:gd name="connsiteY2135" fmla="*/ 2120900 h 2952750"/>
              <a:gd name="connsiteX2136" fmla="*/ 9963669 w 12027418"/>
              <a:gd name="connsiteY2136" fmla="*/ 2108200 h 2952750"/>
              <a:gd name="connsiteX2137" fmla="*/ 9989069 w 12027418"/>
              <a:gd name="connsiteY2137" fmla="*/ 2095500 h 2952750"/>
              <a:gd name="connsiteX2138" fmla="*/ 10052569 w 12027418"/>
              <a:gd name="connsiteY2138" fmla="*/ 2108200 h 2952750"/>
              <a:gd name="connsiteX2139" fmla="*/ 10122419 w 12027418"/>
              <a:gd name="connsiteY2139" fmla="*/ 2006600 h 2952750"/>
              <a:gd name="connsiteX2140" fmla="*/ 10128769 w 12027418"/>
              <a:gd name="connsiteY2140" fmla="*/ 1949450 h 2952750"/>
              <a:gd name="connsiteX2141" fmla="*/ 10128769 w 12027418"/>
              <a:gd name="connsiteY2141" fmla="*/ 2025650 h 2952750"/>
              <a:gd name="connsiteX2142" fmla="*/ 10185919 w 12027418"/>
              <a:gd name="connsiteY2142" fmla="*/ 2025650 h 2952750"/>
              <a:gd name="connsiteX2143" fmla="*/ 10141469 w 12027418"/>
              <a:gd name="connsiteY2143" fmla="*/ 2051050 h 2952750"/>
              <a:gd name="connsiteX2144" fmla="*/ 10211319 w 12027418"/>
              <a:gd name="connsiteY2144" fmla="*/ 2082800 h 2952750"/>
              <a:gd name="connsiteX2145" fmla="*/ 10268469 w 12027418"/>
              <a:gd name="connsiteY2145" fmla="*/ 2019300 h 2952750"/>
              <a:gd name="connsiteX2146" fmla="*/ 10243069 w 12027418"/>
              <a:gd name="connsiteY2146" fmla="*/ 1993900 h 2952750"/>
              <a:gd name="connsiteX2147" fmla="*/ 10217669 w 12027418"/>
              <a:gd name="connsiteY2147" fmla="*/ 2025650 h 2952750"/>
              <a:gd name="connsiteX2148" fmla="*/ 10166869 w 12027418"/>
              <a:gd name="connsiteY2148" fmla="*/ 1981200 h 2952750"/>
              <a:gd name="connsiteX2149" fmla="*/ 10255769 w 12027418"/>
              <a:gd name="connsiteY2149" fmla="*/ 1917700 h 2952750"/>
              <a:gd name="connsiteX2150" fmla="*/ 10236719 w 12027418"/>
              <a:gd name="connsiteY2150" fmla="*/ 1911350 h 2952750"/>
              <a:gd name="connsiteX2151" fmla="*/ 10268469 w 12027418"/>
              <a:gd name="connsiteY2151" fmla="*/ 1847850 h 2952750"/>
              <a:gd name="connsiteX2152" fmla="*/ 10255769 w 12027418"/>
              <a:gd name="connsiteY2152" fmla="*/ 1797050 h 2952750"/>
              <a:gd name="connsiteX2153" fmla="*/ 10236719 w 12027418"/>
              <a:gd name="connsiteY2153" fmla="*/ 1797050 h 2952750"/>
              <a:gd name="connsiteX2154" fmla="*/ 10236719 w 12027418"/>
              <a:gd name="connsiteY2154" fmla="*/ 1854200 h 2952750"/>
              <a:gd name="connsiteX2155" fmla="*/ 10204969 w 12027418"/>
              <a:gd name="connsiteY2155" fmla="*/ 1809750 h 2952750"/>
              <a:gd name="connsiteX2156" fmla="*/ 10204969 w 12027418"/>
              <a:gd name="connsiteY2156" fmla="*/ 1841500 h 2952750"/>
              <a:gd name="connsiteX2157" fmla="*/ 10192269 w 12027418"/>
              <a:gd name="connsiteY2157" fmla="*/ 1854200 h 2952750"/>
              <a:gd name="connsiteX2158" fmla="*/ 10185919 w 12027418"/>
              <a:gd name="connsiteY2158" fmla="*/ 1822450 h 2952750"/>
              <a:gd name="connsiteX2159" fmla="*/ 10173219 w 12027418"/>
              <a:gd name="connsiteY2159" fmla="*/ 1809750 h 2952750"/>
              <a:gd name="connsiteX2160" fmla="*/ 10160519 w 12027418"/>
              <a:gd name="connsiteY2160" fmla="*/ 1879600 h 2952750"/>
              <a:gd name="connsiteX2161" fmla="*/ 10147819 w 12027418"/>
              <a:gd name="connsiteY2161" fmla="*/ 1885950 h 2952750"/>
              <a:gd name="connsiteX2162" fmla="*/ 10116069 w 12027418"/>
              <a:gd name="connsiteY2162" fmla="*/ 1860550 h 2952750"/>
              <a:gd name="connsiteX2163" fmla="*/ 10103369 w 12027418"/>
              <a:gd name="connsiteY2163" fmla="*/ 1873250 h 2952750"/>
              <a:gd name="connsiteX2164" fmla="*/ 10116069 w 12027418"/>
              <a:gd name="connsiteY2164" fmla="*/ 1930400 h 2952750"/>
              <a:gd name="connsiteX2165" fmla="*/ 10103369 w 12027418"/>
              <a:gd name="connsiteY2165" fmla="*/ 1879600 h 2952750"/>
              <a:gd name="connsiteX2166" fmla="*/ 10109719 w 12027418"/>
              <a:gd name="connsiteY2166" fmla="*/ 1835150 h 2952750"/>
              <a:gd name="connsiteX2167" fmla="*/ 10128769 w 12027418"/>
              <a:gd name="connsiteY2167" fmla="*/ 1854200 h 2952750"/>
              <a:gd name="connsiteX2168" fmla="*/ 10154169 w 12027418"/>
              <a:gd name="connsiteY2168" fmla="*/ 1854200 h 2952750"/>
              <a:gd name="connsiteX2169" fmla="*/ 10179569 w 12027418"/>
              <a:gd name="connsiteY2169" fmla="*/ 1771650 h 2952750"/>
              <a:gd name="connsiteX2170" fmla="*/ 10192269 w 12027418"/>
              <a:gd name="connsiteY2170" fmla="*/ 1784350 h 2952750"/>
              <a:gd name="connsiteX2171" fmla="*/ 10224019 w 12027418"/>
              <a:gd name="connsiteY2171" fmla="*/ 1765300 h 2952750"/>
              <a:gd name="connsiteX2172" fmla="*/ 10255769 w 12027418"/>
              <a:gd name="connsiteY2172" fmla="*/ 1778000 h 2952750"/>
              <a:gd name="connsiteX2173" fmla="*/ 6807719 w 12027418"/>
              <a:gd name="connsiteY2173" fmla="*/ 1790700 h 2952750"/>
              <a:gd name="connsiteX2174" fmla="*/ 6801369 w 12027418"/>
              <a:gd name="connsiteY2174" fmla="*/ 1778000 h 2952750"/>
              <a:gd name="connsiteX2175" fmla="*/ 6839469 w 12027418"/>
              <a:gd name="connsiteY2175" fmla="*/ 1765300 h 2952750"/>
              <a:gd name="connsiteX2176" fmla="*/ 6807719 w 12027418"/>
              <a:gd name="connsiteY2176" fmla="*/ 1790700 h 2952750"/>
              <a:gd name="connsiteX2177" fmla="*/ 5023368 w 12027418"/>
              <a:gd name="connsiteY2177" fmla="*/ 1765300 h 2952750"/>
              <a:gd name="connsiteX2178" fmla="*/ 5017018 w 12027418"/>
              <a:gd name="connsiteY2178" fmla="*/ 1784350 h 2952750"/>
              <a:gd name="connsiteX2179" fmla="*/ 4991618 w 12027418"/>
              <a:gd name="connsiteY2179" fmla="*/ 1784350 h 2952750"/>
              <a:gd name="connsiteX2180" fmla="*/ 5004318 w 12027418"/>
              <a:gd name="connsiteY2180" fmla="*/ 1765300 h 2952750"/>
              <a:gd name="connsiteX2181" fmla="*/ 5023368 w 12027418"/>
              <a:gd name="connsiteY2181" fmla="*/ 1765300 h 2952750"/>
              <a:gd name="connsiteX2182" fmla="*/ 3016769 w 12027418"/>
              <a:gd name="connsiteY2182" fmla="*/ 1765300 h 2952750"/>
              <a:gd name="connsiteX2183" fmla="*/ 3035819 w 12027418"/>
              <a:gd name="connsiteY2183" fmla="*/ 1822450 h 2952750"/>
              <a:gd name="connsiteX2184" fmla="*/ 2997719 w 12027418"/>
              <a:gd name="connsiteY2184" fmla="*/ 1765300 h 2952750"/>
              <a:gd name="connsiteX2185" fmla="*/ 3016769 w 12027418"/>
              <a:gd name="connsiteY2185" fmla="*/ 1765300 h 2952750"/>
              <a:gd name="connsiteX2186" fmla="*/ 1721368 w 12027418"/>
              <a:gd name="connsiteY2186" fmla="*/ 1765300 h 2952750"/>
              <a:gd name="connsiteX2187" fmla="*/ 1734068 w 12027418"/>
              <a:gd name="connsiteY2187" fmla="*/ 1803400 h 2952750"/>
              <a:gd name="connsiteX2188" fmla="*/ 1670568 w 12027418"/>
              <a:gd name="connsiteY2188" fmla="*/ 1803400 h 2952750"/>
              <a:gd name="connsiteX2189" fmla="*/ 1664218 w 12027418"/>
              <a:gd name="connsiteY2189" fmla="*/ 1790700 h 2952750"/>
              <a:gd name="connsiteX2190" fmla="*/ 1689618 w 12027418"/>
              <a:gd name="connsiteY2190" fmla="*/ 1765300 h 2952750"/>
              <a:gd name="connsiteX2191" fmla="*/ 1721368 w 12027418"/>
              <a:gd name="connsiteY2191" fmla="*/ 1765300 h 2952750"/>
              <a:gd name="connsiteX2192" fmla="*/ 7195069 w 12027418"/>
              <a:gd name="connsiteY2192" fmla="*/ 1778000 h 2952750"/>
              <a:gd name="connsiteX2193" fmla="*/ 7163319 w 12027418"/>
              <a:gd name="connsiteY2193" fmla="*/ 1797050 h 2952750"/>
              <a:gd name="connsiteX2194" fmla="*/ 7195069 w 12027418"/>
              <a:gd name="connsiteY2194" fmla="*/ 1758950 h 2952750"/>
              <a:gd name="connsiteX2195" fmla="*/ 7195069 w 12027418"/>
              <a:gd name="connsiteY2195" fmla="*/ 1778000 h 2952750"/>
              <a:gd name="connsiteX2196" fmla="*/ 9385819 w 12027418"/>
              <a:gd name="connsiteY2196" fmla="*/ 1790700 h 2952750"/>
              <a:gd name="connsiteX2197" fmla="*/ 9328669 w 12027418"/>
              <a:gd name="connsiteY2197" fmla="*/ 1797050 h 2952750"/>
              <a:gd name="connsiteX2198" fmla="*/ 9347719 w 12027418"/>
              <a:gd name="connsiteY2198" fmla="*/ 1752600 h 2952750"/>
              <a:gd name="connsiteX2199" fmla="*/ 9385819 w 12027418"/>
              <a:gd name="connsiteY2199" fmla="*/ 1790700 h 2952750"/>
              <a:gd name="connsiteX2200" fmla="*/ 9214369 w 12027418"/>
              <a:gd name="connsiteY2200" fmla="*/ 1771650 h 2952750"/>
              <a:gd name="connsiteX2201" fmla="*/ 9227069 w 12027418"/>
              <a:gd name="connsiteY2201" fmla="*/ 1752600 h 2952750"/>
              <a:gd name="connsiteX2202" fmla="*/ 9214369 w 12027418"/>
              <a:gd name="connsiteY2202" fmla="*/ 1771650 h 2952750"/>
              <a:gd name="connsiteX2203" fmla="*/ 7868169 w 12027418"/>
              <a:gd name="connsiteY2203" fmla="*/ 1758950 h 2952750"/>
              <a:gd name="connsiteX2204" fmla="*/ 7874519 w 12027418"/>
              <a:gd name="connsiteY2204" fmla="*/ 1746250 h 2952750"/>
              <a:gd name="connsiteX2205" fmla="*/ 7868169 w 12027418"/>
              <a:gd name="connsiteY2205" fmla="*/ 1758950 h 2952750"/>
              <a:gd name="connsiteX2206" fmla="*/ 6236218 w 12027418"/>
              <a:gd name="connsiteY2206" fmla="*/ 1765300 h 2952750"/>
              <a:gd name="connsiteX2207" fmla="*/ 6160018 w 12027418"/>
              <a:gd name="connsiteY2207" fmla="*/ 1866900 h 2952750"/>
              <a:gd name="connsiteX2208" fmla="*/ 6140968 w 12027418"/>
              <a:gd name="connsiteY2208" fmla="*/ 1822450 h 2952750"/>
              <a:gd name="connsiteX2209" fmla="*/ 6179068 w 12027418"/>
              <a:gd name="connsiteY2209" fmla="*/ 1733550 h 2952750"/>
              <a:gd name="connsiteX2210" fmla="*/ 6236218 w 12027418"/>
              <a:gd name="connsiteY2210" fmla="*/ 1765300 h 2952750"/>
              <a:gd name="connsiteX2211" fmla="*/ 3251718 w 12027418"/>
              <a:gd name="connsiteY2211" fmla="*/ 1739900 h 2952750"/>
              <a:gd name="connsiteX2212" fmla="*/ 3200919 w 12027418"/>
              <a:gd name="connsiteY2212" fmla="*/ 1727200 h 2952750"/>
              <a:gd name="connsiteX2213" fmla="*/ 3251718 w 12027418"/>
              <a:gd name="connsiteY2213" fmla="*/ 1739900 h 2952750"/>
              <a:gd name="connsiteX2214" fmla="*/ 2985019 w 12027418"/>
              <a:gd name="connsiteY2214" fmla="*/ 1752600 h 2952750"/>
              <a:gd name="connsiteX2215" fmla="*/ 2972319 w 12027418"/>
              <a:gd name="connsiteY2215" fmla="*/ 1727200 h 2952750"/>
              <a:gd name="connsiteX2216" fmla="*/ 2985019 w 12027418"/>
              <a:gd name="connsiteY2216" fmla="*/ 1752600 h 2952750"/>
              <a:gd name="connsiteX2217" fmla="*/ 2838969 w 12027418"/>
              <a:gd name="connsiteY2217" fmla="*/ 1739900 h 2952750"/>
              <a:gd name="connsiteX2218" fmla="*/ 2794519 w 12027418"/>
              <a:gd name="connsiteY2218" fmla="*/ 1733550 h 2952750"/>
              <a:gd name="connsiteX2219" fmla="*/ 2781819 w 12027418"/>
              <a:gd name="connsiteY2219" fmla="*/ 1746250 h 2952750"/>
              <a:gd name="connsiteX2220" fmla="*/ 2838969 w 12027418"/>
              <a:gd name="connsiteY2220" fmla="*/ 1784350 h 2952750"/>
              <a:gd name="connsiteX2221" fmla="*/ 2800869 w 12027418"/>
              <a:gd name="connsiteY2221" fmla="*/ 1784350 h 2952750"/>
              <a:gd name="connsiteX2222" fmla="*/ 2762769 w 12027418"/>
              <a:gd name="connsiteY2222" fmla="*/ 1733550 h 2952750"/>
              <a:gd name="connsiteX2223" fmla="*/ 2788169 w 12027418"/>
              <a:gd name="connsiteY2223" fmla="*/ 1727200 h 2952750"/>
              <a:gd name="connsiteX2224" fmla="*/ 2838969 w 12027418"/>
              <a:gd name="connsiteY2224" fmla="*/ 1739900 h 2952750"/>
              <a:gd name="connsiteX2225" fmla="*/ 11271769 w 12027418"/>
              <a:gd name="connsiteY2225" fmla="*/ 1758950 h 2952750"/>
              <a:gd name="connsiteX2226" fmla="*/ 11290819 w 12027418"/>
              <a:gd name="connsiteY2226" fmla="*/ 1720850 h 2952750"/>
              <a:gd name="connsiteX2227" fmla="*/ 11271769 w 12027418"/>
              <a:gd name="connsiteY2227" fmla="*/ 1758950 h 2952750"/>
              <a:gd name="connsiteX2228" fmla="*/ 10554219 w 12027418"/>
              <a:gd name="connsiteY2228" fmla="*/ 1765300 h 2952750"/>
              <a:gd name="connsiteX2229" fmla="*/ 10541519 w 12027418"/>
              <a:gd name="connsiteY2229" fmla="*/ 1797050 h 2952750"/>
              <a:gd name="connsiteX2230" fmla="*/ 10528819 w 12027418"/>
              <a:gd name="connsiteY2230" fmla="*/ 1720850 h 2952750"/>
              <a:gd name="connsiteX2231" fmla="*/ 10554219 w 12027418"/>
              <a:gd name="connsiteY2231" fmla="*/ 1765300 h 2952750"/>
              <a:gd name="connsiteX2232" fmla="*/ 6140968 w 12027418"/>
              <a:gd name="connsiteY2232" fmla="*/ 1746250 h 2952750"/>
              <a:gd name="connsiteX2233" fmla="*/ 6121918 w 12027418"/>
              <a:gd name="connsiteY2233" fmla="*/ 1746250 h 2952750"/>
              <a:gd name="connsiteX2234" fmla="*/ 6121918 w 12027418"/>
              <a:gd name="connsiteY2234" fmla="*/ 1720850 h 2952750"/>
              <a:gd name="connsiteX2235" fmla="*/ 6134618 w 12027418"/>
              <a:gd name="connsiteY2235" fmla="*/ 1720850 h 2952750"/>
              <a:gd name="connsiteX2236" fmla="*/ 6140968 w 12027418"/>
              <a:gd name="connsiteY2236" fmla="*/ 1746250 h 2952750"/>
              <a:gd name="connsiteX2237" fmla="*/ 5582168 w 12027418"/>
              <a:gd name="connsiteY2237" fmla="*/ 1911350 h 2952750"/>
              <a:gd name="connsiteX2238" fmla="*/ 5594868 w 12027418"/>
              <a:gd name="connsiteY2238" fmla="*/ 1924050 h 2952750"/>
              <a:gd name="connsiteX2239" fmla="*/ 5613918 w 12027418"/>
              <a:gd name="connsiteY2239" fmla="*/ 1924050 h 2952750"/>
              <a:gd name="connsiteX2240" fmla="*/ 5652018 w 12027418"/>
              <a:gd name="connsiteY2240" fmla="*/ 1879600 h 2952750"/>
              <a:gd name="connsiteX2241" fmla="*/ 5658368 w 12027418"/>
              <a:gd name="connsiteY2241" fmla="*/ 1892300 h 2952750"/>
              <a:gd name="connsiteX2242" fmla="*/ 5639318 w 12027418"/>
              <a:gd name="connsiteY2242" fmla="*/ 1943100 h 2952750"/>
              <a:gd name="connsiteX2243" fmla="*/ 5671068 w 12027418"/>
              <a:gd name="connsiteY2243" fmla="*/ 1962150 h 2952750"/>
              <a:gd name="connsiteX2244" fmla="*/ 5690118 w 12027418"/>
              <a:gd name="connsiteY2244" fmla="*/ 1962150 h 2952750"/>
              <a:gd name="connsiteX2245" fmla="*/ 5690118 w 12027418"/>
              <a:gd name="connsiteY2245" fmla="*/ 2038350 h 2952750"/>
              <a:gd name="connsiteX2246" fmla="*/ 5569468 w 12027418"/>
              <a:gd name="connsiteY2246" fmla="*/ 2152650 h 2952750"/>
              <a:gd name="connsiteX2247" fmla="*/ 5556768 w 12027418"/>
              <a:gd name="connsiteY2247" fmla="*/ 2146300 h 2952750"/>
              <a:gd name="connsiteX2248" fmla="*/ 5550418 w 12027418"/>
              <a:gd name="connsiteY2248" fmla="*/ 2127250 h 2952750"/>
              <a:gd name="connsiteX2249" fmla="*/ 5620268 w 12027418"/>
              <a:gd name="connsiteY2249" fmla="*/ 2006600 h 2952750"/>
              <a:gd name="connsiteX2250" fmla="*/ 5582168 w 12027418"/>
              <a:gd name="connsiteY2250" fmla="*/ 2006600 h 2952750"/>
              <a:gd name="connsiteX2251" fmla="*/ 5448818 w 12027418"/>
              <a:gd name="connsiteY2251" fmla="*/ 2070100 h 2952750"/>
              <a:gd name="connsiteX2252" fmla="*/ 5328168 w 12027418"/>
              <a:gd name="connsiteY2252" fmla="*/ 1955800 h 2952750"/>
              <a:gd name="connsiteX2253" fmla="*/ 5309118 w 12027418"/>
              <a:gd name="connsiteY2253" fmla="*/ 1917700 h 2952750"/>
              <a:gd name="connsiteX2254" fmla="*/ 5378968 w 12027418"/>
              <a:gd name="connsiteY2254" fmla="*/ 1835150 h 2952750"/>
              <a:gd name="connsiteX2255" fmla="*/ 5328168 w 12027418"/>
              <a:gd name="connsiteY2255" fmla="*/ 1797050 h 2952750"/>
              <a:gd name="connsiteX2256" fmla="*/ 5340868 w 12027418"/>
              <a:gd name="connsiteY2256" fmla="*/ 1739900 h 2952750"/>
              <a:gd name="connsiteX2257" fmla="*/ 5423418 w 12027418"/>
              <a:gd name="connsiteY2257" fmla="*/ 1752600 h 2952750"/>
              <a:gd name="connsiteX2258" fmla="*/ 5429768 w 12027418"/>
              <a:gd name="connsiteY2258" fmla="*/ 1714500 h 2952750"/>
              <a:gd name="connsiteX2259" fmla="*/ 5582168 w 12027418"/>
              <a:gd name="connsiteY2259" fmla="*/ 1911350 h 2952750"/>
              <a:gd name="connsiteX2260" fmla="*/ 2210319 w 12027418"/>
              <a:gd name="connsiteY2260" fmla="*/ 1778000 h 2952750"/>
              <a:gd name="connsiteX2261" fmla="*/ 2216669 w 12027418"/>
              <a:gd name="connsiteY2261" fmla="*/ 1714500 h 2952750"/>
              <a:gd name="connsiteX2262" fmla="*/ 2210319 w 12027418"/>
              <a:gd name="connsiteY2262" fmla="*/ 1778000 h 2952750"/>
              <a:gd name="connsiteX2263" fmla="*/ 1156218 w 12027418"/>
              <a:gd name="connsiteY2263" fmla="*/ 1733550 h 2952750"/>
              <a:gd name="connsiteX2264" fmla="*/ 1168918 w 12027418"/>
              <a:gd name="connsiteY2264" fmla="*/ 1714500 h 2952750"/>
              <a:gd name="connsiteX2265" fmla="*/ 1156218 w 12027418"/>
              <a:gd name="connsiteY2265" fmla="*/ 1733550 h 2952750"/>
              <a:gd name="connsiteX2266" fmla="*/ 3327918 w 12027418"/>
              <a:gd name="connsiteY2266" fmla="*/ 1739900 h 2952750"/>
              <a:gd name="connsiteX2267" fmla="*/ 3277118 w 12027418"/>
              <a:gd name="connsiteY2267" fmla="*/ 1739900 h 2952750"/>
              <a:gd name="connsiteX2268" fmla="*/ 3296168 w 12027418"/>
              <a:gd name="connsiteY2268" fmla="*/ 1708150 h 2952750"/>
              <a:gd name="connsiteX2269" fmla="*/ 3327918 w 12027418"/>
              <a:gd name="connsiteY2269" fmla="*/ 1739900 h 2952750"/>
              <a:gd name="connsiteX2270" fmla="*/ 9347719 w 12027418"/>
              <a:gd name="connsiteY2270" fmla="*/ 1708150 h 2952750"/>
              <a:gd name="connsiteX2271" fmla="*/ 9322319 w 12027418"/>
              <a:gd name="connsiteY2271" fmla="*/ 1714500 h 2952750"/>
              <a:gd name="connsiteX2272" fmla="*/ 9315969 w 12027418"/>
              <a:gd name="connsiteY2272" fmla="*/ 1701800 h 2952750"/>
              <a:gd name="connsiteX2273" fmla="*/ 9347719 w 12027418"/>
              <a:gd name="connsiteY2273" fmla="*/ 1708150 h 2952750"/>
              <a:gd name="connsiteX2274" fmla="*/ 6375918 w 12027418"/>
              <a:gd name="connsiteY2274" fmla="*/ 1708150 h 2952750"/>
              <a:gd name="connsiteX2275" fmla="*/ 6382268 w 12027418"/>
              <a:gd name="connsiteY2275" fmla="*/ 1689100 h 2952750"/>
              <a:gd name="connsiteX2276" fmla="*/ 6375918 w 12027418"/>
              <a:gd name="connsiteY2276" fmla="*/ 1708150 h 2952750"/>
              <a:gd name="connsiteX2277" fmla="*/ 6293368 w 12027418"/>
              <a:gd name="connsiteY2277" fmla="*/ 1701800 h 2952750"/>
              <a:gd name="connsiteX2278" fmla="*/ 6299718 w 12027418"/>
              <a:gd name="connsiteY2278" fmla="*/ 1689100 h 2952750"/>
              <a:gd name="connsiteX2279" fmla="*/ 6293368 w 12027418"/>
              <a:gd name="connsiteY2279" fmla="*/ 1701800 h 2952750"/>
              <a:gd name="connsiteX2280" fmla="*/ 3156469 w 12027418"/>
              <a:gd name="connsiteY2280" fmla="*/ 1714500 h 2952750"/>
              <a:gd name="connsiteX2281" fmla="*/ 3150119 w 12027418"/>
              <a:gd name="connsiteY2281" fmla="*/ 1701800 h 2952750"/>
              <a:gd name="connsiteX2282" fmla="*/ 3200919 w 12027418"/>
              <a:gd name="connsiteY2282" fmla="*/ 1695450 h 2952750"/>
              <a:gd name="connsiteX2283" fmla="*/ 3156469 w 12027418"/>
              <a:gd name="connsiteY2283" fmla="*/ 1714500 h 2952750"/>
              <a:gd name="connsiteX2284" fmla="*/ 8179319 w 12027418"/>
              <a:gd name="connsiteY2284" fmla="*/ 1778000 h 2952750"/>
              <a:gd name="connsiteX2285" fmla="*/ 8026919 w 12027418"/>
              <a:gd name="connsiteY2285" fmla="*/ 1968500 h 2952750"/>
              <a:gd name="connsiteX2286" fmla="*/ 8007869 w 12027418"/>
              <a:gd name="connsiteY2286" fmla="*/ 1968500 h 2952750"/>
              <a:gd name="connsiteX2287" fmla="*/ 7982469 w 12027418"/>
              <a:gd name="connsiteY2287" fmla="*/ 1974850 h 2952750"/>
              <a:gd name="connsiteX2288" fmla="*/ 8039619 w 12027418"/>
              <a:gd name="connsiteY2288" fmla="*/ 2012950 h 2952750"/>
              <a:gd name="connsiteX2289" fmla="*/ 8033269 w 12027418"/>
              <a:gd name="connsiteY2289" fmla="*/ 2057400 h 2952750"/>
              <a:gd name="connsiteX2290" fmla="*/ 7976119 w 12027418"/>
              <a:gd name="connsiteY2290" fmla="*/ 2006600 h 2952750"/>
              <a:gd name="connsiteX2291" fmla="*/ 7893569 w 12027418"/>
              <a:gd name="connsiteY2291" fmla="*/ 2006600 h 2952750"/>
              <a:gd name="connsiteX2292" fmla="*/ 7887219 w 12027418"/>
              <a:gd name="connsiteY2292" fmla="*/ 1981200 h 2952750"/>
              <a:gd name="connsiteX2293" fmla="*/ 7969769 w 12027418"/>
              <a:gd name="connsiteY2293" fmla="*/ 1841500 h 2952750"/>
              <a:gd name="connsiteX2294" fmla="*/ 7995169 w 12027418"/>
              <a:gd name="connsiteY2294" fmla="*/ 1828800 h 2952750"/>
              <a:gd name="connsiteX2295" fmla="*/ 8160269 w 12027418"/>
              <a:gd name="connsiteY2295" fmla="*/ 1682750 h 2952750"/>
              <a:gd name="connsiteX2296" fmla="*/ 8179319 w 12027418"/>
              <a:gd name="connsiteY2296" fmla="*/ 1778000 h 2952750"/>
              <a:gd name="connsiteX2297" fmla="*/ 5702818 w 12027418"/>
              <a:gd name="connsiteY2297" fmla="*/ 1765300 h 2952750"/>
              <a:gd name="connsiteX2298" fmla="*/ 5696468 w 12027418"/>
              <a:gd name="connsiteY2298" fmla="*/ 1809750 h 2952750"/>
              <a:gd name="connsiteX2299" fmla="*/ 5671068 w 12027418"/>
              <a:gd name="connsiteY2299" fmla="*/ 1720850 h 2952750"/>
              <a:gd name="connsiteX2300" fmla="*/ 5620268 w 12027418"/>
              <a:gd name="connsiteY2300" fmla="*/ 1689100 h 2952750"/>
              <a:gd name="connsiteX2301" fmla="*/ 5690118 w 12027418"/>
              <a:gd name="connsiteY2301" fmla="*/ 1689100 h 2952750"/>
              <a:gd name="connsiteX2302" fmla="*/ 5702818 w 12027418"/>
              <a:gd name="connsiteY2302" fmla="*/ 1765300 h 2952750"/>
              <a:gd name="connsiteX2303" fmla="*/ 4794768 w 12027418"/>
              <a:gd name="connsiteY2303" fmla="*/ 1765300 h 2952750"/>
              <a:gd name="connsiteX2304" fmla="*/ 4763018 w 12027418"/>
              <a:gd name="connsiteY2304" fmla="*/ 1797050 h 2952750"/>
              <a:gd name="connsiteX2305" fmla="*/ 4769368 w 12027418"/>
              <a:gd name="connsiteY2305" fmla="*/ 1758950 h 2952750"/>
              <a:gd name="connsiteX2306" fmla="*/ 4750318 w 12027418"/>
              <a:gd name="connsiteY2306" fmla="*/ 1752600 h 2952750"/>
              <a:gd name="connsiteX2307" fmla="*/ 4655068 w 12027418"/>
              <a:gd name="connsiteY2307" fmla="*/ 1841500 h 2952750"/>
              <a:gd name="connsiteX2308" fmla="*/ 4667768 w 12027418"/>
              <a:gd name="connsiteY2308" fmla="*/ 1860550 h 2952750"/>
              <a:gd name="connsiteX2309" fmla="*/ 4718568 w 12027418"/>
              <a:gd name="connsiteY2309" fmla="*/ 1847850 h 2952750"/>
              <a:gd name="connsiteX2310" fmla="*/ 4743968 w 12027418"/>
              <a:gd name="connsiteY2310" fmla="*/ 1822450 h 2952750"/>
              <a:gd name="connsiteX2311" fmla="*/ 4686818 w 12027418"/>
              <a:gd name="connsiteY2311" fmla="*/ 1898650 h 2952750"/>
              <a:gd name="connsiteX2312" fmla="*/ 4693168 w 12027418"/>
              <a:gd name="connsiteY2312" fmla="*/ 1917700 h 2952750"/>
              <a:gd name="connsiteX2313" fmla="*/ 4813818 w 12027418"/>
              <a:gd name="connsiteY2313" fmla="*/ 1803400 h 2952750"/>
              <a:gd name="connsiteX2314" fmla="*/ 4896368 w 12027418"/>
              <a:gd name="connsiteY2314" fmla="*/ 1879600 h 2952750"/>
              <a:gd name="connsiteX2315" fmla="*/ 4807468 w 12027418"/>
              <a:gd name="connsiteY2315" fmla="*/ 1943100 h 2952750"/>
              <a:gd name="connsiteX2316" fmla="*/ 4826518 w 12027418"/>
              <a:gd name="connsiteY2316" fmla="*/ 1949450 h 2952750"/>
              <a:gd name="connsiteX2317" fmla="*/ 4820168 w 12027418"/>
              <a:gd name="connsiteY2317" fmla="*/ 1974850 h 2952750"/>
              <a:gd name="connsiteX2318" fmla="*/ 4801118 w 12027418"/>
              <a:gd name="connsiteY2318" fmla="*/ 1987550 h 2952750"/>
              <a:gd name="connsiteX2319" fmla="*/ 4801118 w 12027418"/>
              <a:gd name="connsiteY2319" fmla="*/ 1949450 h 2952750"/>
              <a:gd name="connsiteX2320" fmla="*/ 4750318 w 12027418"/>
              <a:gd name="connsiteY2320" fmla="*/ 1981200 h 2952750"/>
              <a:gd name="connsiteX2321" fmla="*/ 4712218 w 12027418"/>
              <a:gd name="connsiteY2321" fmla="*/ 2082800 h 2952750"/>
              <a:gd name="connsiteX2322" fmla="*/ 4820168 w 12027418"/>
              <a:gd name="connsiteY2322" fmla="*/ 2203450 h 2952750"/>
              <a:gd name="connsiteX2323" fmla="*/ 4686818 w 12027418"/>
              <a:gd name="connsiteY2323" fmla="*/ 2101850 h 2952750"/>
              <a:gd name="connsiteX2324" fmla="*/ 4623318 w 12027418"/>
              <a:gd name="connsiteY2324" fmla="*/ 2038350 h 2952750"/>
              <a:gd name="connsiteX2325" fmla="*/ 4591568 w 12027418"/>
              <a:gd name="connsiteY2325" fmla="*/ 2038350 h 2952750"/>
              <a:gd name="connsiteX2326" fmla="*/ 4566168 w 12027418"/>
              <a:gd name="connsiteY2326" fmla="*/ 2006600 h 2952750"/>
              <a:gd name="connsiteX2327" fmla="*/ 4597918 w 12027418"/>
              <a:gd name="connsiteY2327" fmla="*/ 1879600 h 2952750"/>
              <a:gd name="connsiteX2328" fmla="*/ 4585218 w 12027418"/>
              <a:gd name="connsiteY2328" fmla="*/ 1847850 h 2952750"/>
              <a:gd name="connsiteX2329" fmla="*/ 4547118 w 12027418"/>
              <a:gd name="connsiteY2329" fmla="*/ 2012950 h 2952750"/>
              <a:gd name="connsiteX2330" fmla="*/ 4585218 w 12027418"/>
              <a:gd name="connsiteY2330" fmla="*/ 2070100 h 2952750"/>
              <a:gd name="connsiteX2331" fmla="*/ 4521718 w 12027418"/>
              <a:gd name="connsiteY2331" fmla="*/ 2101850 h 2952750"/>
              <a:gd name="connsiteX2332" fmla="*/ 4585218 w 12027418"/>
              <a:gd name="connsiteY2332" fmla="*/ 2146300 h 2952750"/>
              <a:gd name="connsiteX2333" fmla="*/ 4597918 w 12027418"/>
              <a:gd name="connsiteY2333" fmla="*/ 2190750 h 2952750"/>
              <a:gd name="connsiteX2334" fmla="*/ 4629668 w 12027418"/>
              <a:gd name="connsiteY2334" fmla="*/ 2190750 h 2952750"/>
              <a:gd name="connsiteX2335" fmla="*/ 4693168 w 12027418"/>
              <a:gd name="connsiteY2335" fmla="*/ 2305050 h 2952750"/>
              <a:gd name="connsiteX2336" fmla="*/ 4674118 w 12027418"/>
              <a:gd name="connsiteY2336" fmla="*/ 2317750 h 2952750"/>
              <a:gd name="connsiteX2337" fmla="*/ 4680468 w 12027418"/>
              <a:gd name="connsiteY2337" fmla="*/ 2349500 h 2952750"/>
              <a:gd name="connsiteX2338" fmla="*/ 4585218 w 12027418"/>
              <a:gd name="connsiteY2338" fmla="*/ 2298700 h 2952750"/>
              <a:gd name="connsiteX2339" fmla="*/ 4502668 w 12027418"/>
              <a:gd name="connsiteY2339" fmla="*/ 2228850 h 2952750"/>
              <a:gd name="connsiteX2340" fmla="*/ 4445518 w 12027418"/>
              <a:gd name="connsiteY2340" fmla="*/ 2241550 h 2952750"/>
              <a:gd name="connsiteX2341" fmla="*/ 4489968 w 12027418"/>
              <a:gd name="connsiteY2341" fmla="*/ 2260600 h 2952750"/>
              <a:gd name="connsiteX2342" fmla="*/ 4559818 w 12027418"/>
              <a:gd name="connsiteY2342" fmla="*/ 2324100 h 2952750"/>
              <a:gd name="connsiteX2343" fmla="*/ 4820168 w 12027418"/>
              <a:gd name="connsiteY2343" fmla="*/ 2406650 h 2952750"/>
              <a:gd name="connsiteX2344" fmla="*/ 4826518 w 12027418"/>
              <a:gd name="connsiteY2344" fmla="*/ 2419350 h 2952750"/>
              <a:gd name="connsiteX2345" fmla="*/ 4807468 w 12027418"/>
              <a:gd name="connsiteY2345" fmla="*/ 2495550 h 2952750"/>
              <a:gd name="connsiteX2346" fmla="*/ 4820168 w 12027418"/>
              <a:gd name="connsiteY2346" fmla="*/ 2571750 h 2952750"/>
              <a:gd name="connsiteX2347" fmla="*/ 4782068 w 12027418"/>
              <a:gd name="connsiteY2347" fmla="*/ 2571750 h 2952750"/>
              <a:gd name="connsiteX2348" fmla="*/ 4642368 w 12027418"/>
              <a:gd name="connsiteY2348" fmla="*/ 2482850 h 2952750"/>
              <a:gd name="connsiteX2349" fmla="*/ 4629668 w 12027418"/>
              <a:gd name="connsiteY2349" fmla="*/ 2501900 h 2952750"/>
              <a:gd name="connsiteX2350" fmla="*/ 4737618 w 12027418"/>
              <a:gd name="connsiteY2350" fmla="*/ 2584450 h 2952750"/>
              <a:gd name="connsiteX2351" fmla="*/ 4813818 w 12027418"/>
              <a:gd name="connsiteY2351" fmla="*/ 2590800 h 2952750"/>
              <a:gd name="connsiteX2352" fmla="*/ 4826518 w 12027418"/>
              <a:gd name="connsiteY2352" fmla="*/ 2597150 h 2952750"/>
              <a:gd name="connsiteX2353" fmla="*/ 4775718 w 12027418"/>
              <a:gd name="connsiteY2353" fmla="*/ 2628900 h 2952750"/>
              <a:gd name="connsiteX2354" fmla="*/ 4763018 w 12027418"/>
              <a:gd name="connsiteY2354" fmla="*/ 2686050 h 2952750"/>
              <a:gd name="connsiteX2355" fmla="*/ 4724918 w 12027418"/>
              <a:gd name="connsiteY2355" fmla="*/ 2654300 h 2952750"/>
              <a:gd name="connsiteX2356" fmla="*/ 4686818 w 12027418"/>
              <a:gd name="connsiteY2356" fmla="*/ 2673350 h 2952750"/>
              <a:gd name="connsiteX2357" fmla="*/ 4540768 w 12027418"/>
              <a:gd name="connsiteY2357" fmla="*/ 2540000 h 2952750"/>
              <a:gd name="connsiteX2358" fmla="*/ 4343918 w 12027418"/>
              <a:gd name="connsiteY2358" fmla="*/ 2076450 h 2952750"/>
              <a:gd name="connsiteX2359" fmla="*/ 4324868 w 12027418"/>
              <a:gd name="connsiteY2359" fmla="*/ 1955800 h 2952750"/>
              <a:gd name="connsiteX2360" fmla="*/ 4324868 w 12027418"/>
              <a:gd name="connsiteY2360" fmla="*/ 1930400 h 2952750"/>
              <a:gd name="connsiteX2361" fmla="*/ 4382018 w 12027418"/>
              <a:gd name="connsiteY2361" fmla="*/ 1860550 h 2952750"/>
              <a:gd name="connsiteX2362" fmla="*/ 4382018 w 12027418"/>
              <a:gd name="connsiteY2362" fmla="*/ 1847850 h 2952750"/>
              <a:gd name="connsiteX2363" fmla="*/ 4413768 w 12027418"/>
              <a:gd name="connsiteY2363" fmla="*/ 1803400 h 2952750"/>
              <a:gd name="connsiteX2364" fmla="*/ 4439168 w 12027418"/>
              <a:gd name="connsiteY2364" fmla="*/ 1803400 h 2952750"/>
              <a:gd name="connsiteX2365" fmla="*/ 4604268 w 12027418"/>
              <a:gd name="connsiteY2365" fmla="*/ 1682750 h 2952750"/>
              <a:gd name="connsiteX2366" fmla="*/ 4794768 w 12027418"/>
              <a:gd name="connsiteY2366" fmla="*/ 1765300 h 2952750"/>
              <a:gd name="connsiteX2367" fmla="*/ 8338069 w 12027418"/>
              <a:gd name="connsiteY2367" fmla="*/ 1676400 h 2952750"/>
              <a:gd name="connsiteX2368" fmla="*/ 8331719 w 12027418"/>
              <a:gd name="connsiteY2368" fmla="*/ 1701800 h 2952750"/>
              <a:gd name="connsiteX2369" fmla="*/ 8452369 w 12027418"/>
              <a:gd name="connsiteY2369" fmla="*/ 1797050 h 2952750"/>
              <a:gd name="connsiteX2370" fmla="*/ 8503169 w 12027418"/>
              <a:gd name="connsiteY2370" fmla="*/ 1778000 h 2952750"/>
              <a:gd name="connsiteX2371" fmla="*/ 8528569 w 12027418"/>
              <a:gd name="connsiteY2371" fmla="*/ 1790700 h 2952750"/>
              <a:gd name="connsiteX2372" fmla="*/ 8452369 w 12027418"/>
              <a:gd name="connsiteY2372" fmla="*/ 2095500 h 2952750"/>
              <a:gd name="connsiteX2373" fmla="*/ 8350769 w 12027418"/>
              <a:gd name="connsiteY2373" fmla="*/ 2228850 h 2952750"/>
              <a:gd name="connsiteX2374" fmla="*/ 8331719 w 12027418"/>
              <a:gd name="connsiteY2374" fmla="*/ 2228850 h 2952750"/>
              <a:gd name="connsiteX2375" fmla="*/ 8325369 w 12027418"/>
              <a:gd name="connsiteY2375" fmla="*/ 2190750 h 2952750"/>
              <a:gd name="connsiteX2376" fmla="*/ 8299969 w 12027418"/>
              <a:gd name="connsiteY2376" fmla="*/ 2209800 h 2952750"/>
              <a:gd name="connsiteX2377" fmla="*/ 8325369 w 12027418"/>
              <a:gd name="connsiteY2377" fmla="*/ 2241550 h 2952750"/>
              <a:gd name="connsiteX2378" fmla="*/ 8287269 w 12027418"/>
              <a:gd name="connsiteY2378" fmla="*/ 2292350 h 2952750"/>
              <a:gd name="connsiteX2379" fmla="*/ 8249169 w 12027418"/>
              <a:gd name="connsiteY2379" fmla="*/ 2286000 h 2952750"/>
              <a:gd name="connsiteX2380" fmla="*/ 8280919 w 12027418"/>
              <a:gd name="connsiteY2380" fmla="*/ 2235200 h 2952750"/>
              <a:gd name="connsiteX2381" fmla="*/ 8179319 w 12027418"/>
              <a:gd name="connsiteY2381" fmla="*/ 2190750 h 2952750"/>
              <a:gd name="connsiteX2382" fmla="*/ 8134869 w 12027418"/>
              <a:gd name="connsiteY2382" fmla="*/ 2127250 h 2952750"/>
              <a:gd name="connsiteX2383" fmla="*/ 8128519 w 12027418"/>
              <a:gd name="connsiteY2383" fmla="*/ 2139950 h 2952750"/>
              <a:gd name="connsiteX2384" fmla="*/ 8141219 w 12027418"/>
              <a:gd name="connsiteY2384" fmla="*/ 2190750 h 2952750"/>
              <a:gd name="connsiteX2385" fmla="*/ 8134869 w 12027418"/>
              <a:gd name="connsiteY2385" fmla="*/ 2203450 h 2952750"/>
              <a:gd name="connsiteX2386" fmla="*/ 8077719 w 12027418"/>
              <a:gd name="connsiteY2386" fmla="*/ 2159000 h 2952750"/>
              <a:gd name="connsiteX2387" fmla="*/ 8065019 w 12027418"/>
              <a:gd name="connsiteY2387" fmla="*/ 2019300 h 2952750"/>
              <a:gd name="connsiteX2388" fmla="*/ 8236469 w 12027418"/>
              <a:gd name="connsiteY2388" fmla="*/ 1784350 h 2952750"/>
              <a:gd name="connsiteX2389" fmla="*/ 8242819 w 12027418"/>
              <a:gd name="connsiteY2389" fmla="*/ 1765300 h 2952750"/>
              <a:gd name="connsiteX2390" fmla="*/ 8261869 w 12027418"/>
              <a:gd name="connsiteY2390" fmla="*/ 1758950 h 2952750"/>
              <a:gd name="connsiteX2391" fmla="*/ 8274569 w 12027418"/>
              <a:gd name="connsiteY2391" fmla="*/ 1714500 h 2952750"/>
              <a:gd name="connsiteX2392" fmla="*/ 8319019 w 12027418"/>
              <a:gd name="connsiteY2392" fmla="*/ 1676400 h 2952750"/>
              <a:gd name="connsiteX2393" fmla="*/ 8338069 w 12027418"/>
              <a:gd name="connsiteY2393" fmla="*/ 1676400 h 2952750"/>
              <a:gd name="connsiteX2394" fmla="*/ 7093469 w 12027418"/>
              <a:gd name="connsiteY2394" fmla="*/ 1733550 h 2952750"/>
              <a:gd name="connsiteX2395" fmla="*/ 7074419 w 12027418"/>
              <a:gd name="connsiteY2395" fmla="*/ 1739900 h 2952750"/>
              <a:gd name="connsiteX2396" fmla="*/ 7074419 w 12027418"/>
              <a:gd name="connsiteY2396" fmla="*/ 1714500 h 2952750"/>
              <a:gd name="connsiteX2397" fmla="*/ 7099819 w 12027418"/>
              <a:gd name="connsiteY2397" fmla="*/ 1670050 h 2952750"/>
              <a:gd name="connsiteX2398" fmla="*/ 7093469 w 12027418"/>
              <a:gd name="connsiteY2398" fmla="*/ 1733550 h 2952750"/>
              <a:gd name="connsiteX2399" fmla="*/ 508518 w 12027418"/>
              <a:gd name="connsiteY2399" fmla="*/ 1689100 h 2952750"/>
              <a:gd name="connsiteX2400" fmla="*/ 483118 w 12027418"/>
              <a:gd name="connsiteY2400" fmla="*/ 1752600 h 2952750"/>
              <a:gd name="connsiteX2401" fmla="*/ 476768 w 12027418"/>
              <a:gd name="connsiteY2401" fmla="*/ 1708150 h 2952750"/>
              <a:gd name="connsiteX2402" fmla="*/ 502168 w 12027418"/>
              <a:gd name="connsiteY2402" fmla="*/ 1670050 h 2952750"/>
              <a:gd name="connsiteX2403" fmla="*/ 508518 w 12027418"/>
              <a:gd name="connsiteY2403" fmla="*/ 1689100 h 2952750"/>
              <a:gd name="connsiteX2404" fmla="*/ 4528068 w 12027418"/>
              <a:gd name="connsiteY2404" fmla="*/ 1663700 h 2952750"/>
              <a:gd name="connsiteX2405" fmla="*/ 4470918 w 12027418"/>
              <a:gd name="connsiteY2405" fmla="*/ 1701800 h 2952750"/>
              <a:gd name="connsiteX2406" fmla="*/ 4451868 w 12027418"/>
              <a:gd name="connsiteY2406" fmla="*/ 1701800 h 2952750"/>
              <a:gd name="connsiteX2407" fmla="*/ 4477268 w 12027418"/>
              <a:gd name="connsiteY2407" fmla="*/ 1663700 h 2952750"/>
              <a:gd name="connsiteX2408" fmla="*/ 4528068 w 12027418"/>
              <a:gd name="connsiteY2408" fmla="*/ 1663700 h 2952750"/>
              <a:gd name="connsiteX2409" fmla="*/ 4261368 w 12027418"/>
              <a:gd name="connsiteY2409" fmla="*/ 1663700 h 2952750"/>
              <a:gd name="connsiteX2410" fmla="*/ 4274068 w 12027418"/>
              <a:gd name="connsiteY2410" fmla="*/ 1657350 h 2952750"/>
              <a:gd name="connsiteX2411" fmla="*/ 4261368 w 12027418"/>
              <a:gd name="connsiteY2411" fmla="*/ 1663700 h 2952750"/>
              <a:gd name="connsiteX2412" fmla="*/ 1353068 w 12027418"/>
              <a:gd name="connsiteY2412" fmla="*/ 1651000 h 2952750"/>
              <a:gd name="connsiteX2413" fmla="*/ 1416568 w 12027418"/>
              <a:gd name="connsiteY2413" fmla="*/ 1778000 h 2952750"/>
              <a:gd name="connsiteX2414" fmla="*/ 1353068 w 12027418"/>
              <a:gd name="connsiteY2414" fmla="*/ 1651000 h 2952750"/>
              <a:gd name="connsiteX2415" fmla="*/ 8007869 w 12027418"/>
              <a:gd name="connsiteY2415" fmla="*/ 1663700 h 2952750"/>
              <a:gd name="connsiteX2416" fmla="*/ 7893569 w 12027418"/>
              <a:gd name="connsiteY2416" fmla="*/ 1720850 h 2952750"/>
              <a:gd name="connsiteX2417" fmla="*/ 7874519 w 12027418"/>
              <a:gd name="connsiteY2417" fmla="*/ 1682750 h 2952750"/>
              <a:gd name="connsiteX2418" fmla="*/ 7842769 w 12027418"/>
              <a:gd name="connsiteY2418" fmla="*/ 1689100 h 2952750"/>
              <a:gd name="connsiteX2419" fmla="*/ 7861819 w 12027418"/>
              <a:gd name="connsiteY2419" fmla="*/ 1727200 h 2952750"/>
              <a:gd name="connsiteX2420" fmla="*/ 7817369 w 12027418"/>
              <a:gd name="connsiteY2420" fmla="*/ 1797050 h 2952750"/>
              <a:gd name="connsiteX2421" fmla="*/ 7798319 w 12027418"/>
              <a:gd name="connsiteY2421" fmla="*/ 1809750 h 2952750"/>
              <a:gd name="connsiteX2422" fmla="*/ 7747519 w 12027418"/>
              <a:gd name="connsiteY2422" fmla="*/ 1809750 h 2952750"/>
              <a:gd name="connsiteX2423" fmla="*/ 7842769 w 12027418"/>
              <a:gd name="connsiteY2423" fmla="*/ 1714500 h 2952750"/>
              <a:gd name="connsiteX2424" fmla="*/ 7830069 w 12027418"/>
              <a:gd name="connsiteY2424" fmla="*/ 1676400 h 2952750"/>
              <a:gd name="connsiteX2425" fmla="*/ 7969769 w 12027418"/>
              <a:gd name="connsiteY2425" fmla="*/ 1644650 h 2952750"/>
              <a:gd name="connsiteX2426" fmla="*/ 8007869 w 12027418"/>
              <a:gd name="connsiteY2426" fmla="*/ 1663700 h 2952750"/>
              <a:gd name="connsiteX2427" fmla="*/ 6655319 w 12027418"/>
              <a:gd name="connsiteY2427" fmla="*/ 1727200 h 2952750"/>
              <a:gd name="connsiteX2428" fmla="*/ 6642619 w 12027418"/>
              <a:gd name="connsiteY2428" fmla="*/ 1663700 h 2952750"/>
              <a:gd name="connsiteX2429" fmla="*/ 6655319 w 12027418"/>
              <a:gd name="connsiteY2429" fmla="*/ 1644650 h 2952750"/>
              <a:gd name="connsiteX2430" fmla="*/ 6655319 w 12027418"/>
              <a:gd name="connsiteY2430" fmla="*/ 1727200 h 2952750"/>
              <a:gd name="connsiteX2431" fmla="*/ 5474218 w 12027418"/>
              <a:gd name="connsiteY2431" fmla="*/ 1631950 h 2952750"/>
              <a:gd name="connsiteX2432" fmla="*/ 5556768 w 12027418"/>
              <a:gd name="connsiteY2432" fmla="*/ 1714500 h 2952750"/>
              <a:gd name="connsiteX2433" fmla="*/ 5461518 w 12027418"/>
              <a:gd name="connsiteY2433" fmla="*/ 1631950 h 2952750"/>
              <a:gd name="connsiteX2434" fmla="*/ 5474218 w 12027418"/>
              <a:gd name="connsiteY2434" fmla="*/ 1631950 h 2952750"/>
              <a:gd name="connsiteX2435" fmla="*/ 3258068 w 12027418"/>
              <a:gd name="connsiteY2435" fmla="*/ 1670050 h 2952750"/>
              <a:gd name="connsiteX2436" fmla="*/ 3207269 w 12027418"/>
              <a:gd name="connsiteY2436" fmla="*/ 1657350 h 2952750"/>
              <a:gd name="connsiteX2437" fmla="*/ 3207269 w 12027418"/>
              <a:gd name="connsiteY2437" fmla="*/ 1638300 h 2952750"/>
              <a:gd name="connsiteX2438" fmla="*/ 3283468 w 12027418"/>
              <a:gd name="connsiteY2438" fmla="*/ 1644650 h 2952750"/>
              <a:gd name="connsiteX2439" fmla="*/ 3258068 w 12027418"/>
              <a:gd name="connsiteY2439" fmla="*/ 1670050 h 2952750"/>
              <a:gd name="connsiteX2440" fmla="*/ 7144269 w 12027418"/>
              <a:gd name="connsiteY2440" fmla="*/ 1619250 h 2952750"/>
              <a:gd name="connsiteX2441" fmla="*/ 7137919 w 12027418"/>
              <a:gd name="connsiteY2441" fmla="*/ 1619250 h 2952750"/>
              <a:gd name="connsiteX2442" fmla="*/ 7144269 w 12027418"/>
              <a:gd name="connsiteY2442" fmla="*/ 1619250 h 2952750"/>
              <a:gd name="connsiteX2443" fmla="*/ 5944118 w 12027418"/>
              <a:gd name="connsiteY2443" fmla="*/ 1689100 h 2952750"/>
              <a:gd name="connsiteX2444" fmla="*/ 5912368 w 12027418"/>
              <a:gd name="connsiteY2444" fmla="*/ 1619250 h 2952750"/>
              <a:gd name="connsiteX2445" fmla="*/ 5944118 w 12027418"/>
              <a:gd name="connsiteY2445" fmla="*/ 1689100 h 2952750"/>
              <a:gd name="connsiteX2446" fmla="*/ 1715018 w 12027418"/>
              <a:gd name="connsiteY2446" fmla="*/ 1625600 h 2952750"/>
              <a:gd name="connsiteX2447" fmla="*/ 1651518 w 12027418"/>
              <a:gd name="connsiteY2447" fmla="*/ 1631950 h 2952750"/>
              <a:gd name="connsiteX2448" fmla="*/ 1670568 w 12027418"/>
              <a:gd name="connsiteY2448" fmla="*/ 1619250 h 2952750"/>
              <a:gd name="connsiteX2449" fmla="*/ 1715018 w 12027418"/>
              <a:gd name="connsiteY2449" fmla="*/ 1625600 h 2952750"/>
              <a:gd name="connsiteX2450" fmla="*/ 1537218 w 12027418"/>
              <a:gd name="connsiteY2450" fmla="*/ 1670050 h 2952750"/>
              <a:gd name="connsiteX2451" fmla="*/ 1588018 w 12027418"/>
              <a:gd name="connsiteY2451" fmla="*/ 1619250 h 2952750"/>
              <a:gd name="connsiteX2452" fmla="*/ 1537218 w 12027418"/>
              <a:gd name="connsiteY2452" fmla="*/ 1670050 h 2952750"/>
              <a:gd name="connsiteX2453" fmla="*/ 6617219 w 12027418"/>
              <a:gd name="connsiteY2453" fmla="*/ 1682750 h 2952750"/>
              <a:gd name="connsiteX2454" fmla="*/ 6617219 w 12027418"/>
              <a:gd name="connsiteY2454" fmla="*/ 1746250 h 2952750"/>
              <a:gd name="connsiteX2455" fmla="*/ 6591819 w 12027418"/>
              <a:gd name="connsiteY2455" fmla="*/ 1752600 h 2952750"/>
              <a:gd name="connsiteX2456" fmla="*/ 6502919 w 12027418"/>
              <a:gd name="connsiteY2456" fmla="*/ 1714500 h 2952750"/>
              <a:gd name="connsiteX2457" fmla="*/ 6496569 w 12027418"/>
              <a:gd name="connsiteY2457" fmla="*/ 1625600 h 2952750"/>
              <a:gd name="connsiteX2458" fmla="*/ 6585469 w 12027418"/>
              <a:gd name="connsiteY2458" fmla="*/ 1612900 h 2952750"/>
              <a:gd name="connsiteX2459" fmla="*/ 6617219 w 12027418"/>
              <a:gd name="connsiteY2459" fmla="*/ 1682750 h 2952750"/>
              <a:gd name="connsiteX2460" fmla="*/ 10605019 w 12027418"/>
              <a:gd name="connsiteY2460" fmla="*/ 1663700 h 2952750"/>
              <a:gd name="connsiteX2461" fmla="*/ 10579619 w 12027418"/>
              <a:gd name="connsiteY2461" fmla="*/ 1733550 h 2952750"/>
              <a:gd name="connsiteX2462" fmla="*/ 10503419 w 12027418"/>
              <a:gd name="connsiteY2462" fmla="*/ 1644650 h 2952750"/>
              <a:gd name="connsiteX2463" fmla="*/ 10528819 w 12027418"/>
              <a:gd name="connsiteY2463" fmla="*/ 1606550 h 2952750"/>
              <a:gd name="connsiteX2464" fmla="*/ 10605019 w 12027418"/>
              <a:gd name="connsiteY2464" fmla="*/ 1663700 h 2952750"/>
              <a:gd name="connsiteX2465" fmla="*/ 5118618 w 12027418"/>
              <a:gd name="connsiteY2465" fmla="*/ 1625600 h 2952750"/>
              <a:gd name="connsiteX2466" fmla="*/ 5093218 w 12027418"/>
              <a:gd name="connsiteY2466" fmla="*/ 1619250 h 2952750"/>
              <a:gd name="connsiteX2467" fmla="*/ 5118618 w 12027418"/>
              <a:gd name="connsiteY2467" fmla="*/ 1612900 h 2952750"/>
              <a:gd name="connsiteX2468" fmla="*/ 5124968 w 12027418"/>
              <a:gd name="connsiteY2468" fmla="*/ 1612900 h 2952750"/>
              <a:gd name="connsiteX2469" fmla="*/ 5118618 w 12027418"/>
              <a:gd name="connsiteY2469" fmla="*/ 1625600 h 2952750"/>
              <a:gd name="connsiteX2470" fmla="*/ 2826269 w 12027418"/>
              <a:gd name="connsiteY2470" fmla="*/ 1676400 h 2952750"/>
              <a:gd name="connsiteX2471" fmla="*/ 2826269 w 12027418"/>
              <a:gd name="connsiteY2471" fmla="*/ 1638300 h 2952750"/>
              <a:gd name="connsiteX2472" fmla="*/ 2889769 w 12027418"/>
              <a:gd name="connsiteY2472" fmla="*/ 1695450 h 2952750"/>
              <a:gd name="connsiteX2473" fmla="*/ 2902469 w 12027418"/>
              <a:gd name="connsiteY2473" fmla="*/ 1778000 h 2952750"/>
              <a:gd name="connsiteX2474" fmla="*/ 2934219 w 12027418"/>
              <a:gd name="connsiteY2474" fmla="*/ 1854200 h 2952750"/>
              <a:gd name="connsiteX2475" fmla="*/ 2743719 w 12027418"/>
              <a:gd name="connsiteY2475" fmla="*/ 1987550 h 2952750"/>
              <a:gd name="connsiteX2476" fmla="*/ 2635769 w 12027418"/>
              <a:gd name="connsiteY2476" fmla="*/ 1879600 h 2952750"/>
              <a:gd name="connsiteX2477" fmla="*/ 2680219 w 12027418"/>
              <a:gd name="connsiteY2477" fmla="*/ 1873250 h 2952750"/>
              <a:gd name="connsiteX2478" fmla="*/ 2686569 w 12027418"/>
              <a:gd name="connsiteY2478" fmla="*/ 1860550 h 2952750"/>
              <a:gd name="connsiteX2479" fmla="*/ 2642119 w 12027418"/>
              <a:gd name="connsiteY2479" fmla="*/ 1835150 h 2952750"/>
              <a:gd name="connsiteX2480" fmla="*/ 2642119 w 12027418"/>
              <a:gd name="connsiteY2480" fmla="*/ 1727200 h 2952750"/>
              <a:gd name="connsiteX2481" fmla="*/ 2731019 w 12027418"/>
              <a:gd name="connsiteY2481" fmla="*/ 1727200 h 2952750"/>
              <a:gd name="connsiteX2482" fmla="*/ 2661169 w 12027418"/>
              <a:gd name="connsiteY2482" fmla="*/ 1663700 h 2952750"/>
              <a:gd name="connsiteX2483" fmla="*/ 2604019 w 12027418"/>
              <a:gd name="connsiteY2483" fmla="*/ 1714500 h 2952750"/>
              <a:gd name="connsiteX2484" fmla="*/ 2711969 w 12027418"/>
              <a:gd name="connsiteY2484" fmla="*/ 1606550 h 2952750"/>
              <a:gd name="connsiteX2485" fmla="*/ 2826269 w 12027418"/>
              <a:gd name="connsiteY2485" fmla="*/ 1676400 h 2952750"/>
              <a:gd name="connsiteX2486" fmla="*/ 7245869 w 12027418"/>
              <a:gd name="connsiteY2486" fmla="*/ 1600200 h 2952750"/>
              <a:gd name="connsiteX2487" fmla="*/ 7252219 w 12027418"/>
              <a:gd name="connsiteY2487" fmla="*/ 1657350 h 2952750"/>
              <a:gd name="connsiteX2488" fmla="*/ 7214119 w 12027418"/>
              <a:gd name="connsiteY2488" fmla="*/ 1631950 h 2952750"/>
              <a:gd name="connsiteX2489" fmla="*/ 7226819 w 12027418"/>
              <a:gd name="connsiteY2489" fmla="*/ 1606550 h 2952750"/>
              <a:gd name="connsiteX2490" fmla="*/ 7214119 w 12027418"/>
              <a:gd name="connsiteY2490" fmla="*/ 1600200 h 2952750"/>
              <a:gd name="connsiteX2491" fmla="*/ 7245869 w 12027418"/>
              <a:gd name="connsiteY2491" fmla="*/ 1600200 h 2952750"/>
              <a:gd name="connsiteX2492" fmla="*/ 7163319 w 12027418"/>
              <a:gd name="connsiteY2492" fmla="*/ 1606550 h 2952750"/>
              <a:gd name="connsiteX2493" fmla="*/ 7188719 w 12027418"/>
              <a:gd name="connsiteY2493" fmla="*/ 1600200 h 2952750"/>
              <a:gd name="connsiteX2494" fmla="*/ 7163319 w 12027418"/>
              <a:gd name="connsiteY2494" fmla="*/ 1606550 h 2952750"/>
              <a:gd name="connsiteX2495" fmla="*/ 826018 w 12027418"/>
              <a:gd name="connsiteY2495" fmla="*/ 1638300 h 2952750"/>
              <a:gd name="connsiteX2496" fmla="*/ 813318 w 12027418"/>
              <a:gd name="connsiteY2496" fmla="*/ 1765300 h 2952750"/>
              <a:gd name="connsiteX2497" fmla="*/ 781568 w 12027418"/>
              <a:gd name="connsiteY2497" fmla="*/ 1714500 h 2952750"/>
              <a:gd name="connsiteX2498" fmla="*/ 724418 w 12027418"/>
              <a:gd name="connsiteY2498" fmla="*/ 1612900 h 2952750"/>
              <a:gd name="connsiteX2499" fmla="*/ 800618 w 12027418"/>
              <a:gd name="connsiteY2499" fmla="*/ 1600200 h 2952750"/>
              <a:gd name="connsiteX2500" fmla="*/ 826018 w 12027418"/>
              <a:gd name="connsiteY2500" fmla="*/ 1638300 h 2952750"/>
              <a:gd name="connsiteX2501" fmla="*/ 6280668 w 12027418"/>
              <a:gd name="connsiteY2501" fmla="*/ 1625600 h 2952750"/>
              <a:gd name="connsiteX2502" fmla="*/ 6280668 w 12027418"/>
              <a:gd name="connsiteY2502" fmla="*/ 1593850 h 2952750"/>
              <a:gd name="connsiteX2503" fmla="*/ 6280668 w 12027418"/>
              <a:gd name="connsiteY2503" fmla="*/ 1625600 h 2952750"/>
              <a:gd name="connsiteX2504" fmla="*/ 1594368 w 12027418"/>
              <a:gd name="connsiteY2504" fmla="*/ 1606550 h 2952750"/>
              <a:gd name="connsiteX2505" fmla="*/ 1607068 w 12027418"/>
              <a:gd name="connsiteY2505" fmla="*/ 1587500 h 2952750"/>
              <a:gd name="connsiteX2506" fmla="*/ 1594368 w 12027418"/>
              <a:gd name="connsiteY2506" fmla="*/ 1606550 h 2952750"/>
              <a:gd name="connsiteX2507" fmla="*/ 6020318 w 12027418"/>
              <a:gd name="connsiteY2507" fmla="*/ 1612900 h 2952750"/>
              <a:gd name="connsiteX2508" fmla="*/ 6058418 w 12027418"/>
              <a:gd name="connsiteY2508" fmla="*/ 1587500 h 2952750"/>
              <a:gd name="connsiteX2509" fmla="*/ 6020318 w 12027418"/>
              <a:gd name="connsiteY2509" fmla="*/ 1612900 h 2952750"/>
              <a:gd name="connsiteX2510" fmla="*/ 4566168 w 12027418"/>
              <a:gd name="connsiteY2510" fmla="*/ 1587500 h 2952750"/>
              <a:gd name="connsiteX2511" fmla="*/ 4547118 w 12027418"/>
              <a:gd name="connsiteY2511" fmla="*/ 1600200 h 2952750"/>
              <a:gd name="connsiteX2512" fmla="*/ 4509018 w 12027418"/>
              <a:gd name="connsiteY2512" fmla="*/ 1600200 h 2952750"/>
              <a:gd name="connsiteX2513" fmla="*/ 4515368 w 12027418"/>
              <a:gd name="connsiteY2513" fmla="*/ 1581150 h 2952750"/>
              <a:gd name="connsiteX2514" fmla="*/ 4566168 w 12027418"/>
              <a:gd name="connsiteY2514" fmla="*/ 1587500 h 2952750"/>
              <a:gd name="connsiteX2515" fmla="*/ 527568 w 12027418"/>
              <a:gd name="connsiteY2515" fmla="*/ 1593850 h 2952750"/>
              <a:gd name="connsiteX2516" fmla="*/ 508518 w 12027418"/>
              <a:gd name="connsiteY2516" fmla="*/ 1631950 h 2952750"/>
              <a:gd name="connsiteX2517" fmla="*/ 521218 w 12027418"/>
              <a:gd name="connsiteY2517" fmla="*/ 1581150 h 2952750"/>
              <a:gd name="connsiteX2518" fmla="*/ 527568 w 12027418"/>
              <a:gd name="connsiteY2518" fmla="*/ 1593850 h 2952750"/>
              <a:gd name="connsiteX2519" fmla="*/ 1518168 w 12027418"/>
              <a:gd name="connsiteY2519" fmla="*/ 1600200 h 2952750"/>
              <a:gd name="connsiteX2520" fmla="*/ 1461018 w 12027418"/>
              <a:gd name="connsiteY2520" fmla="*/ 1670050 h 2952750"/>
              <a:gd name="connsiteX2521" fmla="*/ 1486418 w 12027418"/>
              <a:gd name="connsiteY2521" fmla="*/ 1752600 h 2952750"/>
              <a:gd name="connsiteX2522" fmla="*/ 1397518 w 12027418"/>
              <a:gd name="connsiteY2522" fmla="*/ 1581150 h 2952750"/>
              <a:gd name="connsiteX2523" fmla="*/ 1505468 w 12027418"/>
              <a:gd name="connsiteY2523" fmla="*/ 1574800 h 2952750"/>
              <a:gd name="connsiteX2524" fmla="*/ 1518168 w 12027418"/>
              <a:gd name="connsiteY2524" fmla="*/ 1600200 h 2952750"/>
              <a:gd name="connsiteX2525" fmla="*/ 4959868 w 12027418"/>
              <a:gd name="connsiteY2525" fmla="*/ 1581150 h 2952750"/>
              <a:gd name="connsiteX2526" fmla="*/ 4959868 w 12027418"/>
              <a:gd name="connsiteY2526" fmla="*/ 1606550 h 2952750"/>
              <a:gd name="connsiteX2527" fmla="*/ 4940818 w 12027418"/>
              <a:gd name="connsiteY2527" fmla="*/ 1568450 h 2952750"/>
              <a:gd name="connsiteX2528" fmla="*/ 4959868 w 12027418"/>
              <a:gd name="connsiteY2528" fmla="*/ 1581150 h 2952750"/>
              <a:gd name="connsiteX2529" fmla="*/ 4883668 w 12027418"/>
              <a:gd name="connsiteY2529" fmla="*/ 1612900 h 2952750"/>
              <a:gd name="connsiteX2530" fmla="*/ 4883668 w 12027418"/>
              <a:gd name="connsiteY2530" fmla="*/ 1568450 h 2952750"/>
              <a:gd name="connsiteX2531" fmla="*/ 4902718 w 12027418"/>
              <a:gd name="connsiteY2531" fmla="*/ 1587500 h 2952750"/>
              <a:gd name="connsiteX2532" fmla="*/ 4883668 w 12027418"/>
              <a:gd name="connsiteY2532" fmla="*/ 1612900 h 2952750"/>
              <a:gd name="connsiteX2533" fmla="*/ 4985268 w 12027418"/>
              <a:gd name="connsiteY2533" fmla="*/ 1606550 h 2952750"/>
              <a:gd name="connsiteX2534" fmla="*/ 4991618 w 12027418"/>
              <a:gd name="connsiteY2534" fmla="*/ 1562100 h 2952750"/>
              <a:gd name="connsiteX2535" fmla="*/ 4985268 w 12027418"/>
              <a:gd name="connsiteY2535" fmla="*/ 1606550 h 2952750"/>
              <a:gd name="connsiteX2536" fmla="*/ 4763018 w 12027418"/>
              <a:gd name="connsiteY2536" fmla="*/ 1606550 h 2952750"/>
              <a:gd name="connsiteX2537" fmla="*/ 4756668 w 12027418"/>
              <a:gd name="connsiteY2537" fmla="*/ 1581150 h 2952750"/>
              <a:gd name="connsiteX2538" fmla="*/ 4775718 w 12027418"/>
              <a:gd name="connsiteY2538" fmla="*/ 1562100 h 2952750"/>
              <a:gd name="connsiteX2539" fmla="*/ 4763018 w 12027418"/>
              <a:gd name="connsiteY2539" fmla="*/ 1606550 h 2952750"/>
              <a:gd name="connsiteX2540" fmla="*/ 2045218 w 12027418"/>
              <a:gd name="connsiteY2540" fmla="*/ 1587500 h 2952750"/>
              <a:gd name="connsiteX2541" fmla="*/ 2038868 w 12027418"/>
              <a:gd name="connsiteY2541" fmla="*/ 1562100 h 2952750"/>
              <a:gd name="connsiteX2542" fmla="*/ 2045218 w 12027418"/>
              <a:gd name="connsiteY2542" fmla="*/ 1587500 h 2952750"/>
              <a:gd name="connsiteX2543" fmla="*/ 4839218 w 12027418"/>
              <a:gd name="connsiteY2543" fmla="*/ 1555750 h 2952750"/>
              <a:gd name="connsiteX2544" fmla="*/ 4851918 w 12027418"/>
              <a:gd name="connsiteY2544" fmla="*/ 1600200 h 2952750"/>
              <a:gd name="connsiteX2545" fmla="*/ 4813818 w 12027418"/>
              <a:gd name="connsiteY2545" fmla="*/ 1600200 h 2952750"/>
              <a:gd name="connsiteX2546" fmla="*/ 4820168 w 12027418"/>
              <a:gd name="connsiteY2546" fmla="*/ 1555750 h 2952750"/>
              <a:gd name="connsiteX2547" fmla="*/ 4839218 w 12027418"/>
              <a:gd name="connsiteY2547" fmla="*/ 1555750 h 2952750"/>
              <a:gd name="connsiteX2548" fmla="*/ 197368 w 12027418"/>
              <a:gd name="connsiteY2548" fmla="*/ 1543050 h 2952750"/>
              <a:gd name="connsiteX2549" fmla="*/ 222768 w 12027418"/>
              <a:gd name="connsiteY2549" fmla="*/ 1600200 h 2952750"/>
              <a:gd name="connsiteX2550" fmla="*/ 184668 w 12027418"/>
              <a:gd name="connsiteY2550" fmla="*/ 1568450 h 2952750"/>
              <a:gd name="connsiteX2551" fmla="*/ 171968 w 12027418"/>
              <a:gd name="connsiteY2551" fmla="*/ 1587500 h 2952750"/>
              <a:gd name="connsiteX2552" fmla="*/ 197368 w 12027418"/>
              <a:gd name="connsiteY2552" fmla="*/ 1631950 h 2952750"/>
              <a:gd name="connsiteX2553" fmla="*/ 184668 w 12027418"/>
              <a:gd name="connsiteY2553" fmla="*/ 1663700 h 2952750"/>
              <a:gd name="connsiteX2554" fmla="*/ 89418 w 12027418"/>
              <a:gd name="connsiteY2554" fmla="*/ 1758950 h 2952750"/>
              <a:gd name="connsiteX2555" fmla="*/ 64018 w 12027418"/>
              <a:gd name="connsiteY2555" fmla="*/ 1746250 h 2952750"/>
              <a:gd name="connsiteX2556" fmla="*/ 44968 w 12027418"/>
              <a:gd name="connsiteY2556" fmla="*/ 1771650 h 2952750"/>
              <a:gd name="connsiteX2557" fmla="*/ 38618 w 12027418"/>
              <a:gd name="connsiteY2557" fmla="*/ 1701800 h 2952750"/>
              <a:gd name="connsiteX2558" fmla="*/ 19568 w 12027418"/>
              <a:gd name="connsiteY2558" fmla="*/ 1631950 h 2952750"/>
              <a:gd name="connsiteX2559" fmla="*/ 102118 w 12027418"/>
              <a:gd name="connsiteY2559" fmla="*/ 1733550 h 2952750"/>
              <a:gd name="connsiteX2560" fmla="*/ 184668 w 12027418"/>
              <a:gd name="connsiteY2560" fmla="*/ 1625600 h 2952750"/>
              <a:gd name="connsiteX2561" fmla="*/ 171968 w 12027418"/>
              <a:gd name="connsiteY2561" fmla="*/ 1593850 h 2952750"/>
              <a:gd name="connsiteX2562" fmla="*/ 171968 w 12027418"/>
              <a:gd name="connsiteY2562" fmla="*/ 1543050 h 2952750"/>
              <a:gd name="connsiteX2563" fmla="*/ 197368 w 12027418"/>
              <a:gd name="connsiteY2563" fmla="*/ 1543050 h 2952750"/>
              <a:gd name="connsiteX2564" fmla="*/ 5220218 w 12027418"/>
              <a:gd name="connsiteY2564" fmla="*/ 1536700 h 2952750"/>
              <a:gd name="connsiteX2565" fmla="*/ 5321818 w 12027418"/>
              <a:gd name="connsiteY2565" fmla="*/ 1600200 h 2952750"/>
              <a:gd name="connsiteX2566" fmla="*/ 5220218 w 12027418"/>
              <a:gd name="connsiteY2566" fmla="*/ 1600200 h 2952750"/>
              <a:gd name="connsiteX2567" fmla="*/ 5207518 w 12027418"/>
              <a:gd name="connsiteY2567" fmla="*/ 1625600 h 2952750"/>
              <a:gd name="connsiteX2568" fmla="*/ 5220218 w 12027418"/>
              <a:gd name="connsiteY2568" fmla="*/ 1631950 h 2952750"/>
              <a:gd name="connsiteX2569" fmla="*/ 5251968 w 12027418"/>
              <a:gd name="connsiteY2569" fmla="*/ 1619250 h 2952750"/>
              <a:gd name="connsiteX2570" fmla="*/ 5226568 w 12027418"/>
              <a:gd name="connsiteY2570" fmla="*/ 1651000 h 2952750"/>
              <a:gd name="connsiteX2571" fmla="*/ 5277368 w 12027418"/>
              <a:gd name="connsiteY2571" fmla="*/ 1771650 h 2952750"/>
              <a:gd name="connsiteX2572" fmla="*/ 5264668 w 12027418"/>
              <a:gd name="connsiteY2572" fmla="*/ 1790700 h 2952750"/>
              <a:gd name="connsiteX2573" fmla="*/ 5201168 w 12027418"/>
              <a:gd name="connsiteY2573" fmla="*/ 1746250 h 2952750"/>
              <a:gd name="connsiteX2574" fmla="*/ 5188468 w 12027418"/>
              <a:gd name="connsiteY2574" fmla="*/ 1714500 h 2952750"/>
              <a:gd name="connsiteX2575" fmla="*/ 5061468 w 12027418"/>
              <a:gd name="connsiteY2575" fmla="*/ 1676400 h 2952750"/>
              <a:gd name="connsiteX2576" fmla="*/ 5048768 w 12027418"/>
              <a:gd name="connsiteY2576" fmla="*/ 1708150 h 2952750"/>
              <a:gd name="connsiteX2577" fmla="*/ 5061468 w 12027418"/>
              <a:gd name="connsiteY2577" fmla="*/ 1549400 h 2952750"/>
              <a:gd name="connsiteX2578" fmla="*/ 5112268 w 12027418"/>
              <a:gd name="connsiteY2578" fmla="*/ 1651000 h 2952750"/>
              <a:gd name="connsiteX2579" fmla="*/ 5163068 w 12027418"/>
              <a:gd name="connsiteY2579" fmla="*/ 1612900 h 2952750"/>
              <a:gd name="connsiteX2580" fmla="*/ 5074168 w 12027418"/>
              <a:gd name="connsiteY2580" fmla="*/ 1581150 h 2952750"/>
              <a:gd name="connsiteX2581" fmla="*/ 5194818 w 12027418"/>
              <a:gd name="connsiteY2581" fmla="*/ 1536700 h 2952750"/>
              <a:gd name="connsiteX2582" fmla="*/ 5220218 w 12027418"/>
              <a:gd name="connsiteY2582" fmla="*/ 1536700 h 2952750"/>
              <a:gd name="connsiteX2583" fmla="*/ 3842268 w 12027418"/>
              <a:gd name="connsiteY2583" fmla="*/ 1568450 h 2952750"/>
              <a:gd name="connsiteX2584" fmla="*/ 3950218 w 12027418"/>
              <a:gd name="connsiteY2584" fmla="*/ 1581150 h 2952750"/>
              <a:gd name="connsiteX2585" fmla="*/ 4089918 w 12027418"/>
              <a:gd name="connsiteY2585" fmla="*/ 1701800 h 2952750"/>
              <a:gd name="connsiteX2586" fmla="*/ 4032768 w 12027418"/>
              <a:gd name="connsiteY2586" fmla="*/ 1701800 h 2952750"/>
              <a:gd name="connsiteX2587" fmla="*/ 3835918 w 12027418"/>
              <a:gd name="connsiteY2587" fmla="*/ 1625600 h 2952750"/>
              <a:gd name="connsiteX2588" fmla="*/ 3816868 w 12027418"/>
              <a:gd name="connsiteY2588" fmla="*/ 1657350 h 2952750"/>
              <a:gd name="connsiteX2589" fmla="*/ 3785118 w 12027418"/>
              <a:gd name="connsiteY2589" fmla="*/ 1657350 h 2952750"/>
              <a:gd name="connsiteX2590" fmla="*/ 3785118 w 12027418"/>
              <a:gd name="connsiteY2590" fmla="*/ 1536700 h 2952750"/>
              <a:gd name="connsiteX2591" fmla="*/ 3842268 w 12027418"/>
              <a:gd name="connsiteY2591" fmla="*/ 1568450 h 2952750"/>
              <a:gd name="connsiteX2592" fmla="*/ 3340618 w 12027418"/>
              <a:gd name="connsiteY2592" fmla="*/ 1536700 h 2952750"/>
              <a:gd name="connsiteX2593" fmla="*/ 3315218 w 12027418"/>
              <a:gd name="connsiteY2593" fmla="*/ 1536700 h 2952750"/>
              <a:gd name="connsiteX2594" fmla="*/ 3340618 w 12027418"/>
              <a:gd name="connsiteY2594" fmla="*/ 1536700 h 2952750"/>
              <a:gd name="connsiteX2595" fmla="*/ 5055118 w 12027418"/>
              <a:gd name="connsiteY2595" fmla="*/ 1536700 h 2952750"/>
              <a:gd name="connsiteX2596" fmla="*/ 5042418 w 12027418"/>
              <a:gd name="connsiteY2596" fmla="*/ 1517650 h 2952750"/>
              <a:gd name="connsiteX2597" fmla="*/ 5055118 w 12027418"/>
              <a:gd name="connsiteY2597" fmla="*/ 1536700 h 2952750"/>
              <a:gd name="connsiteX2598" fmla="*/ 4515368 w 12027418"/>
              <a:gd name="connsiteY2598" fmla="*/ 1517650 h 2952750"/>
              <a:gd name="connsiteX2599" fmla="*/ 4547118 w 12027418"/>
              <a:gd name="connsiteY2599" fmla="*/ 1543050 h 2952750"/>
              <a:gd name="connsiteX2600" fmla="*/ 4566168 w 12027418"/>
              <a:gd name="connsiteY2600" fmla="*/ 1517650 h 2952750"/>
              <a:gd name="connsiteX2601" fmla="*/ 4604268 w 12027418"/>
              <a:gd name="connsiteY2601" fmla="*/ 1517650 h 2952750"/>
              <a:gd name="connsiteX2602" fmla="*/ 4610618 w 12027418"/>
              <a:gd name="connsiteY2602" fmla="*/ 1543050 h 2952750"/>
              <a:gd name="connsiteX2603" fmla="*/ 4540768 w 12027418"/>
              <a:gd name="connsiteY2603" fmla="*/ 1568450 h 2952750"/>
              <a:gd name="connsiteX2604" fmla="*/ 4451868 w 12027418"/>
              <a:gd name="connsiteY2604" fmla="*/ 1562100 h 2952750"/>
              <a:gd name="connsiteX2605" fmla="*/ 4451868 w 12027418"/>
              <a:gd name="connsiteY2605" fmla="*/ 1517650 h 2952750"/>
              <a:gd name="connsiteX2606" fmla="*/ 4515368 w 12027418"/>
              <a:gd name="connsiteY2606" fmla="*/ 1517650 h 2952750"/>
              <a:gd name="connsiteX2607" fmla="*/ 4312168 w 12027418"/>
              <a:gd name="connsiteY2607" fmla="*/ 1536700 h 2952750"/>
              <a:gd name="connsiteX2608" fmla="*/ 4134368 w 12027418"/>
              <a:gd name="connsiteY2608" fmla="*/ 1670050 h 2952750"/>
              <a:gd name="connsiteX2609" fmla="*/ 4280418 w 12027418"/>
              <a:gd name="connsiteY2609" fmla="*/ 1517650 h 2952750"/>
              <a:gd name="connsiteX2610" fmla="*/ 4312168 w 12027418"/>
              <a:gd name="connsiteY2610" fmla="*/ 1536700 h 2952750"/>
              <a:gd name="connsiteX2611" fmla="*/ 7303019 w 12027418"/>
              <a:gd name="connsiteY2611" fmla="*/ 1517650 h 2952750"/>
              <a:gd name="connsiteX2612" fmla="*/ 7322069 w 12027418"/>
              <a:gd name="connsiteY2612" fmla="*/ 1581150 h 2952750"/>
              <a:gd name="connsiteX2613" fmla="*/ 7290319 w 12027418"/>
              <a:gd name="connsiteY2613" fmla="*/ 1676400 h 2952750"/>
              <a:gd name="connsiteX2614" fmla="*/ 7283969 w 12027418"/>
              <a:gd name="connsiteY2614" fmla="*/ 1657350 h 2952750"/>
              <a:gd name="connsiteX2615" fmla="*/ 7296669 w 12027418"/>
              <a:gd name="connsiteY2615" fmla="*/ 1587500 h 2952750"/>
              <a:gd name="connsiteX2616" fmla="*/ 7271269 w 12027418"/>
              <a:gd name="connsiteY2616" fmla="*/ 1638300 h 2952750"/>
              <a:gd name="connsiteX2617" fmla="*/ 7252219 w 12027418"/>
              <a:gd name="connsiteY2617" fmla="*/ 1568450 h 2952750"/>
              <a:gd name="connsiteX2618" fmla="*/ 7207769 w 12027418"/>
              <a:gd name="connsiteY2618" fmla="*/ 1524000 h 2952750"/>
              <a:gd name="connsiteX2619" fmla="*/ 7245869 w 12027418"/>
              <a:gd name="connsiteY2619" fmla="*/ 1511300 h 2952750"/>
              <a:gd name="connsiteX2620" fmla="*/ 7303019 w 12027418"/>
              <a:gd name="connsiteY2620" fmla="*/ 1517650 h 2952750"/>
              <a:gd name="connsiteX2621" fmla="*/ 6102868 w 12027418"/>
              <a:gd name="connsiteY2621" fmla="*/ 1574800 h 2952750"/>
              <a:gd name="connsiteX2622" fmla="*/ 6071118 w 12027418"/>
              <a:gd name="connsiteY2622" fmla="*/ 1549400 h 2952750"/>
              <a:gd name="connsiteX2623" fmla="*/ 6007618 w 12027418"/>
              <a:gd name="connsiteY2623" fmla="*/ 1606550 h 2952750"/>
              <a:gd name="connsiteX2624" fmla="*/ 6020318 w 12027418"/>
              <a:gd name="connsiteY2624" fmla="*/ 1746250 h 2952750"/>
              <a:gd name="connsiteX2625" fmla="*/ 6013968 w 12027418"/>
              <a:gd name="connsiteY2625" fmla="*/ 1720850 h 2952750"/>
              <a:gd name="connsiteX2626" fmla="*/ 5925068 w 12027418"/>
              <a:gd name="connsiteY2626" fmla="*/ 1574800 h 2952750"/>
              <a:gd name="connsiteX2627" fmla="*/ 6058418 w 12027418"/>
              <a:gd name="connsiteY2627" fmla="*/ 1511300 h 2952750"/>
              <a:gd name="connsiteX2628" fmla="*/ 6102868 w 12027418"/>
              <a:gd name="connsiteY2628" fmla="*/ 1574800 h 2952750"/>
              <a:gd name="connsiteX2629" fmla="*/ 3766068 w 12027418"/>
              <a:gd name="connsiteY2629" fmla="*/ 1562100 h 2952750"/>
              <a:gd name="connsiteX2630" fmla="*/ 3740668 w 12027418"/>
              <a:gd name="connsiteY2630" fmla="*/ 1651000 h 2952750"/>
              <a:gd name="connsiteX2631" fmla="*/ 3645418 w 12027418"/>
              <a:gd name="connsiteY2631" fmla="*/ 1695450 h 2952750"/>
              <a:gd name="connsiteX2632" fmla="*/ 3645418 w 12027418"/>
              <a:gd name="connsiteY2632" fmla="*/ 1631950 h 2952750"/>
              <a:gd name="connsiteX2633" fmla="*/ 3708918 w 12027418"/>
              <a:gd name="connsiteY2633" fmla="*/ 1593850 h 2952750"/>
              <a:gd name="connsiteX2634" fmla="*/ 3689868 w 12027418"/>
              <a:gd name="connsiteY2634" fmla="*/ 1587500 h 2952750"/>
              <a:gd name="connsiteX2635" fmla="*/ 3651768 w 12027418"/>
              <a:gd name="connsiteY2635" fmla="*/ 1600200 h 2952750"/>
              <a:gd name="connsiteX2636" fmla="*/ 3645418 w 12027418"/>
              <a:gd name="connsiteY2636" fmla="*/ 1600200 h 2952750"/>
              <a:gd name="connsiteX2637" fmla="*/ 3683518 w 12027418"/>
              <a:gd name="connsiteY2637" fmla="*/ 1549400 h 2952750"/>
              <a:gd name="connsiteX2638" fmla="*/ 3702568 w 12027418"/>
              <a:gd name="connsiteY2638" fmla="*/ 1517650 h 2952750"/>
              <a:gd name="connsiteX2639" fmla="*/ 3721618 w 12027418"/>
              <a:gd name="connsiteY2639" fmla="*/ 1511300 h 2952750"/>
              <a:gd name="connsiteX2640" fmla="*/ 3766068 w 12027418"/>
              <a:gd name="connsiteY2640" fmla="*/ 1562100 h 2952750"/>
              <a:gd name="connsiteX2641" fmla="*/ 2845319 w 12027418"/>
              <a:gd name="connsiteY2641" fmla="*/ 1498600 h 2952750"/>
              <a:gd name="connsiteX2642" fmla="*/ 2813569 w 12027418"/>
              <a:gd name="connsiteY2642" fmla="*/ 1498600 h 2952750"/>
              <a:gd name="connsiteX2643" fmla="*/ 2845319 w 12027418"/>
              <a:gd name="connsiteY2643" fmla="*/ 1498600 h 2952750"/>
              <a:gd name="connsiteX2644" fmla="*/ 3150119 w 12027418"/>
              <a:gd name="connsiteY2644" fmla="*/ 1479550 h 2952750"/>
              <a:gd name="connsiteX2645" fmla="*/ 3232668 w 12027418"/>
              <a:gd name="connsiteY2645" fmla="*/ 1530350 h 2952750"/>
              <a:gd name="connsiteX2646" fmla="*/ 3181869 w 12027418"/>
              <a:gd name="connsiteY2646" fmla="*/ 1562100 h 2952750"/>
              <a:gd name="connsiteX2647" fmla="*/ 3124719 w 12027418"/>
              <a:gd name="connsiteY2647" fmla="*/ 1536700 h 2952750"/>
              <a:gd name="connsiteX2648" fmla="*/ 3181869 w 12027418"/>
              <a:gd name="connsiteY2648" fmla="*/ 1511300 h 2952750"/>
              <a:gd name="connsiteX2649" fmla="*/ 3118369 w 12027418"/>
              <a:gd name="connsiteY2649" fmla="*/ 1479550 h 2952750"/>
              <a:gd name="connsiteX2650" fmla="*/ 3150119 w 12027418"/>
              <a:gd name="connsiteY2650" fmla="*/ 1479550 h 2952750"/>
              <a:gd name="connsiteX2651" fmla="*/ 5867918 w 12027418"/>
              <a:gd name="connsiteY2651" fmla="*/ 1600200 h 2952750"/>
              <a:gd name="connsiteX2652" fmla="*/ 5836168 w 12027418"/>
              <a:gd name="connsiteY2652" fmla="*/ 1612900 h 2952750"/>
              <a:gd name="connsiteX2653" fmla="*/ 5785368 w 12027418"/>
              <a:gd name="connsiteY2653" fmla="*/ 1555750 h 2952750"/>
              <a:gd name="connsiteX2654" fmla="*/ 5740918 w 12027418"/>
              <a:gd name="connsiteY2654" fmla="*/ 1581150 h 2952750"/>
              <a:gd name="connsiteX2655" fmla="*/ 5715518 w 12027418"/>
              <a:gd name="connsiteY2655" fmla="*/ 1670050 h 2952750"/>
              <a:gd name="connsiteX2656" fmla="*/ 5671068 w 12027418"/>
              <a:gd name="connsiteY2656" fmla="*/ 1555750 h 2952750"/>
              <a:gd name="connsiteX2657" fmla="*/ 5829818 w 12027418"/>
              <a:gd name="connsiteY2657" fmla="*/ 1473200 h 2952750"/>
              <a:gd name="connsiteX2658" fmla="*/ 5867918 w 12027418"/>
              <a:gd name="connsiteY2658" fmla="*/ 1600200 h 2952750"/>
              <a:gd name="connsiteX2659" fmla="*/ 4559818 w 12027418"/>
              <a:gd name="connsiteY2659" fmla="*/ 1485900 h 2952750"/>
              <a:gd name="connsiteX2660" fmla="*/ 4489968 w 12027418"/>
              <a:gd name="connsiteY2660" fmla="*/ 1492250 h 2952750"/>
              <a:gd name="connsiteX2661" fmla="*/ 4483618 w 12027418"/>
              <a:gd name="connsiteY2661" fmla="*/ 1460500 h 2952750"/>
              <a:gd name="connsiteX2662" fmla="*/ 4559818 w 12027418"/>
              <a:gd name="connsiteY2662" fmla="*/ 1460500 h 2952750"/>
              <a:gd name="connsiteX2663" fmla="*/ 4559818 w 12027418"/>
              <a:gd name="connsiteY2663" fmla="*/ 1485900 h 2952750"/>
              <a:gd name="connsiteX2664" fmla="*/ 5296418 w 12027418"/>
              <a:gd name="connsiteY2664" fmla="*/ 1447800 h 2952750"/>
              <a:gd name="connsiteX2665" fmla="*/ 5283718 w 12027418"/>
              <a:gd name="connsiteY2665" fmla="*/ 1441450 h 2952750"/>
              <a:gd name="connsiteX2666" fmla="*/ 5296418 w 12027418"/>
              <a:gd name="connsiteY2666" fmla="*/ 1447800 h 2952750"/>
              <a:gd name="connsiteX2667" fmla="*/ 3327918 w 12027418"/>
              <a:gd name="connsiteY2667" fmla="*/ 1466850 h 2952750"/>
              <a:gd name="connsiteX2668" fmla="*/ 3327918 w 12027418"/>
              <a:gd name="connsiteY2668" fmla="*/ 1485900 h 2952750"/>
              <a:gd name="connsiteX2669" fmla="*/ 3270768 w 12027418"/>
              <a:gd name="connsiteY2669" fmla="*/ 1530350 h 2952750"/>
              <a:gd name="connsiteX2670" fmla="*/ 3289818 w 12027418"/>
              <a:gd name="connsiteY2670" fmla="*/ 1574800 h 2952750"/>
              <a:gd name="connsiteX2671" fmla="*/ 3366018 w 12027418"/>
              <a:gd name="connsiteY2671" fmla="*/ 1581150 h 2952750"/>
              <a:gd name="connsiteX2672" fmla="*/ 3499368 w 12027418"/>
              <a:gd name="connsiteY2672" fmla="*/ 1898650 h 2952750"/>
              <a:gd name="connsiteX2673" fmla="*/ 3493018 w 12027418"/>
              <a:gd name="connsiteY2673" fmla="*/ 1924050 h 2952750"/>
              <a:gd name="connsiteX2674" fmla="*/ 3429518 w 12027418"/>
              <a:gd name="connsiteY2674" fmla="*/ 1771650 h 2952750"/>
              <a:gd name="connsiteX2675" fmla="*/ 3404118 w 12027418"/>
              <a:gd name="connsiteY2675" fmla="*/ 1860550 h 2952750"/>
              <a:gd name="connsiteX2676" fmla="*/ 3340618 w 12027418"/>
              <a:gd name="connsiteY2676" fmla="*/ 1885950 h 2952750"/>
              <a:gd name="connsiteX2677" fmla="*/ 3410468 w 12027418"/>
              <a:gd name="connsiteY2677" fmla="*/ 1822450 h 2952750"/>
              <a:gd name="connsiteX2678" fmla="*/ 3410468 w 12027418"/>
              <a:gd name="connsiteY2678" fmla="*/ 1797050 h 2952750"/>
              <a:gd name="connsiteX2679" fmla="*/ 3289818 w 12027418"/>
              <a:gd name="connsiteY2679" fmla="*/ 1860550 h 2952750"/>
              <a:gd name="connsiteX2680" fmla="*/ 3175519 w 12027418"/>
              <a:gd name="connsiteY2680" fmla="*/ 1835150 h 2952750"/>
              <a:gd name="connsiteX2681" fmla="*/ 3112019 w 12027418"/>
              <a:gd name="connsiteY2681" fmla="*/ 1784350 h 2952750"/>
              <a:gd name="connsiteX2682" fmla="*/ 3023119 w 12027418"/>
              <a:gd name="connsiteY2682" fmla="*/ 1676400 h 2952750"/>
              <a:gd name="connsiteX2683" fmla="*/ 3016769 w 12027418"/>
              <a:gd name="connsiteY2683" fmla="*/ 1651000 h 2952750"/>
              <a:gd name="connsiteX2684" fmla="*/ 3048519 w 12027418"/>
              <a:gd name="connsiteY2684" fmla="*/ 1644650 h 2952750"/>
              <a:gd name="connsiteX2685" fmla="*/ 3048519 w 12027418"/>
              <a:gd name="connsiteY2685" fmla="*/ 1593850 h 2952750"/>
              <a:gd name="connsiteX2686" fmla="*/ 3035819 w 12027418"/>
              <a:gd name="connsiteY2686" fmla="*/ 1568450 h 2952750"/>
              <a:gd name="connsiteX2687" fmla="*/ 3194569 w 12027418"/>
              <a:gd name="connsiteY2687" fmla="*/ 1441450 h 2952750"/>
              <a:gd name="connsiteX2688" fmla="*/ 3327918 w 12027418"/>
              <a:gd name="connsiteY2688" fmla="*/ 1466850 h 2952750"/>
              <a:gd name="connsiteX2689" fmla="*/ 191018 w 12027418"/>
              <a:gd name="connsiteY2689" fmla="*/ 1435100 h 2952750"/>
              <a:gd name="connsiteX2690" fmla="*/ 222768 w 12027418"/>
              <a:gd name="connsiteY2690" fmla="*/ 1536700 h 2952750"/>
              <a:gd name="connsiteX2691" fmla="*/ 178318 w 12027418"/>
              <a:gd name="connsiteY2691" fmla="*/ 1524000 h 2952750"/>
              <a:gd name="connsiteX2692" fmla="*/ 140218 w 12027418"/>
              <a:gd name="connsiteY2692" fmla="*/ 1555750 h 2952750"/>
              <a:gd name="connsiteX2693" fmla="*/ 165618 w 12027418"/>
              <a:gd name="connsiteY2693" fmla="*/ 1625600 h 2952750"/>
              <a:gd name="connsiteX2694" fmla="*/ 89418 w 12027418"/>
              <a:gd name="connsiteY2694" fmla="*/ 1670050 h 2952750"/>
              <a:gd name="connsiteX2695" fmla="*/ 38618 w 12027418"/>
              <a:gd name="connsiteY2695" fmla="*/ 1606550 h 2952750"/>
              <a:gd name="connsiteX2696" fmla="*/ 25918 w 12027418"/>
              <a:gd name="connsiteY2696" fmla="*/ 1619250 h 2952750"/>
              <a:gd name="connsiteX2697" fmla="*/ 518 w 12027418"/>
              <a:gd name="connsiteY2697" fmla="*/ 1568450 h 2952750"/>
              <a:gd name="connsiteX2698" fmla="*/ 146568 w 12027418"/>
              <a:gd name="connsiteY2698" fmla="*/ 1435100 h 2952750"/>
              <a:gd name="connsiteX2699" fmla="*/ 191018 w 12027418"/>
              <a:gd name="connsiteY2699" fmla="*/ 1435100 h 2952750"/>
              <a:gd name="connsiteX2700" fmla="*/ 5156718 w 12027418"/>
              <a:gd name="connsiteY2700" fmla="*/ 1422400 h 2952750"/>
              <a:gd name="connsiteX2701" fmla="*/ 5169418 w 12027418"/>
              <a:gd name="connsiteY2701" fmla="*/ 1441450 h 2952750"/>
              <a:gd name="connsiteX2702" fmla="*/ 5061468 w 12027418"/>
              <a:gd name="connsiteY2702" fmla="*/ 1511300 h 2952750"/>
              <a:gd name="connsiteX2703" fmla="*/ 5055118 w 12027418"/>
              <a:gd name="connsiteY2703" fmla="*/ 1492250 h 2952750"/>
              <a:gd name="connsiteX2704" fmla="*/ 5118618 w 12027418"/>
              <a:gd name="connsiteY2704" fmla="*/ 1422400 h 2952750"/>
              <a:gd name="connsiteX2705" fmla="*/ 5156718 w 12027418"/>
              <a:gd name="connsiteY2705" fmla="*/ 1422400 h 2952750"/>
              <a:gd name="connsiteX2706" fmla="*/ 6452118 w 12027418"/>
              <a:gd name="connsiteY2706" fmla="*/ 1409700 h 2952750"/>
              <a:gd name="connsiteX2707" fmla="*/ 6458468 w 12027418"/>
              <a:gd name="connsiteY2707" fmla="*/ 1530350 h 2952750"/>
              <a:gd name="connsiteX2708" fmla="*/ 6445768 w 12027418"/>
              <a:gd name="connsiteY2708" fmla="*/ 1581150 h 2952750"/>
              <a:gd name="connsiteX2709" fmla="*/ 6433068 w 12027418"/>
              <a:gd name="connsiteY2709" fmla="*/ 1587500 h 2952750"/>
              <a:gd name="connsiteX2710" fmla="*/ 6420368 w 12027418"/>
              <a:gd name="connsiteY2710" fmla="*/ 1549400 h 2952750"/>
              <a:gd name="connsiteX2711" fmla="*/ 6414018 w 12027418"/>
              <a:gd name="connsiteY2711" fmla="*/ 1625600 h 2952750"/>
              <a:gd name="connsiteX2712" fmla="*/ 6369568 w 12027418"/>
              <a:gd name="connsiteY2712" fmla="*/ 1574800 h 2952750"/>
              <a:gd name="connsiteX2713" fmla="*/ 6401318 w 12027418"/>
              <a:gd name="connsiteY2713" fmla="*/ 1549400 h 2952750"/>
              <a:gd name="connsiteX2714" fmla="*/ 6394968 w 12027418"/>
              <a:gd name="connsiteY2714" fmla="*/ 1536700 h 2952750"/>
              <a:gd name="connsiteX2715" fmla="*/ 6356868 w 12027418"/>
              <a:gd name="connsiteY2715" fmla="*/ 1549400 h 2952750"/>
              <a:gd name="connsiteX2716" fmla="*/ 6375918 w 12027418"/>
              <a:gd name="connsiteY2716" fmla="*/ 1530350 h 2952750"/>
              <a:gd name="connsiteX2717" fmla="*/ 6356868 w 12027418"/>
              <a:gd name="connsiteY2717" fmla="*/ 1517650 h 2952750"/>
              <a:gd name="connsiteX2718" fmla="*/ 6363218 w 12027418"/>
              <a:gd name="connsiteY2718" fmla="*/ 1504950 h 2952750"/>
              <a:gd name="connsiteX2719" fmla="*/ 6414018 w 12027418"/>
              <a:gd name="connsiteY2719" fmla="*/ 1555750 h 2952750"/>
              <a:gd name="connsiteX2720" fmla="*/ 6420368 w 12027418"/>
              <a:gd name="connsiteY2720" fmla="*/ 1530350 h 2952750"/>
              <a:gd name="connsiteX2721" fmla="*/ 6312418 w 12027418"/>
              <a:gd name="connsiteY2721" fmla="*/ 1447800 h 2952750"/>
              <a:gd name="connsiteX2722" fmla="*/ 6375918 w 12027418"/>
              <a:gd name="connsiteY2722" fmla="*/ 1409700 h 2952750"/>
              <a:gd name="connsiteX2723" fmla="*/ 6452118 w 12027418"/>
              <a:gd name="connsiteY2723" fmla="*/ 1409700 h 2952750"/>
              <a:gd name="connsiteX2724" fmla="*/ 1149868 w 12027418"/>
              <a:gd name="connsiteY2724" fmla="*/ 1492250 h 2952750"/>
              <a:gd name="connsiteX2725" fmla="*/ 1162568 w 12027418"/>
              <a:gd name="connsiteY2725" fmla="*/ 1498600 h 2952750"/>
              <a:gd name="connsiteX2726" fmla="*/ 1219718 w 12027418"/>
              <a:gd name="connsiteY2726" fmla="*/ 1485900 h 2952750"/>
              <a:gd name="connsiteX2727" fmla="*/ 1143518 w 12027418"/>
              <a:gd name="connsiteY2727" fmla="*/ 1530350 h 2952750"/>
              <a:gd name="connsiteX2728" fmla="*/ 1137168 w 12027418"/>
              <a:gd name="connsiteY2728" fmla="*/ 1409700 h 2952750"/>
              <a:gd name="connsiteX2729" fmla="*/ 1149868 w 12027418"/>
              <a:gd name="connsiteY2729" fmla="*/ 1492250 h 2952750"/>
              <a:gd name="connsiteX2730" fmla="*/ 4953518 w 12027418"/>
              <a:gd name="connsiteY2730" fmla="*/ 1517650 h 2952750"/>
              <a:gd name="connsiteX2731" fmla="*/ 4928118 w 12027418"/>
              <a:gd name="connsiteY2731" fmla="*/ 1524000 h 2952750"/>
              <a:gd name="connsiteX2732" fmla="*/ 4890018 w 12027418"/>
              <a:gd name="connsiteY2732" fmla="*/ 1498600 h 2952750"/>
              <a:gd name="connsiteX2733" fmla="*/ 4813818 w 12027418"/>
              <a:gd name="connsiteY2733" fmla="*/ 1498600 h 2952750"/>
              <a:gd name="connsiteX2734" fmla="*/ 4877318 w 12027418"/>
              <a:gd name="connsiteY2734" fmla="*/ 1479550 h 2952750"/>
              <a:gd name="connsiteX2735" fmla="*/ 4864618 w 12027418"/>
              <a:gd name="connsiteY2735" fmla="*/ 1447800 h 2952750"/>
              <a:gd name="connsiteX2736" fmla="*/ 4883668 w 12027418"/>
              <a:gd name="connsiteY2736" fmla="*/ 1403350 h 2952750"/>
              <a:gd name="connsiteX2737" fmla="*/ 4953518 w 12027418"/>
              <a:gd name="connsiteY2737" fmla="*/ 1517650 h 2952750"/>
              <a:gd name="connsiteX2738" fmla="*/ 4115318 w 12027418"/>
              <a:gd name="connsiteY2738" fmla="*/ 1422400 h 2952750"/>
              <a:gd name="connsiteX2739" fmla="*/ 4064518 w 12027418"/>
              <a:gd name="connsiteY2739" fmla="*/ 1447800 h 2952750"/>
              <a:gd name="connsiteX2740" fmla="*/ 4077218 w 12027418"/>
              <a:gd name="connsiteY2740" fmla="*/ 1460500 h 2952750"/>
              <a:gd name="connsiteX2741" fmla="*/ 4007368 w 12027418"/>
              <a:gd name="connsiteY2741" fmla="*/ 1492250 h 2952750"/>
              <a:gd name="connsiteX2742" fmla="*/ 4045468 w 12027418"/>
              <a:gd name="connsiteY2742" fmla="*/ 1454150 h 2952750"/>
              <a:gd name="connsiteX2743" fmla="*/ 4032768 w 12027418"/>
              <a:gd name="connsiteY2743" fmla="*/ 1441450 h 2952750"/>
              <a:gd name="connsiteX2744" fmla="*/ 3988318 w 12027418"/>
              <a:gd name="connsiteY2744" fmla="*/ 1460500 h 2952750"/>
              <a:gd name="connsiteX2745" fmla="*/ 3981968 w 12027418"/>
              <a:gd name="connsiteY2745" fmla="*/ 1447800 h 2952750"/>
              <a:gd name="connsiteX2746" fmla="*/ 4077218 w 12027418"/>
              <a:gd name="connsiteY2746" fmla="*/ 1403350 h 2952750"/>
              <a:gd name="connsiteX2747" fmla="*/ 4115318 w 12027418"/>
              <a:gd name="connsiteY2747" fmla="*/ 1422400 h 2952750"/>
              <a:gd name="connsiteX2748" fmla="*/ 4185168 w 12027418"/>
              <a:gd name="connsiteY2748" fmla="*/ 1409700 h 2952750"/>
              <a:gd name="connsiteX2749" fmla="*/ 4178818 w 12027418"/>
              <a:gd name="connsiteY2749" fmla="*/ 1397000 h 2952750"/>
              <a:gd name="connsiteX2750" fmla="*/ 4185168 w 12027418"/>
              <a:gd name="connsiteY2750" fmla="*/ 1409700 h 2952750"/>
              <a:gd name="connsiteX2751" fmla="*/ 2057918 w 12027418"/>
              <a:gd name="connsiteY2751" fmla="*/ 1371600 h 2952750"/>
              <a:gd name="connsiteX2752" fmla="*/ 2051568 w 12027418"/>
              <a:gd name="connsiteY2752" fmla="*/ 1371600 h 2952750"/>
              <a:gd name="connsiteX2753" fmla="*/ 2057918 w 12027418"/>
              <a:gd name="connsiteY2753" fmla="*/ 1371600 h 2952750"/>
              <a:gd name="connsiteX2754" fmla="*/ 464068 w 12027418"/>
              <a:gd name="connsiteY2754" fmla="*/ 1384300 h 2952750"/>
              <a:gd name="connsiteX2755" fmla="*/ 464068 w 12027418"/>
              <a:gd name="connsiteY2755" fmla="*/ 1466850 h 2952750"/>
              <a:gd name="connsiteX2756" fmla="*/ 413268 w 12027418"/>
              <a:gd name="connsiteY2756" fmla="*/ 1454150 h 2952750"/>
              <a:gd name="connsiteX2757" fmla="*/ 413268 w 12027418"/>
              <a:gd name="connsiteY2757" fmla="*/ 1492250 h 2952750"/>
              <a:gd name="connsiteX2758" fmla="*/ 445018 w 12027418"/>
              <a:gd name="connsiteY2758" fmla="*/ 1517650 h 2952750"/>
              <a:gd name="connsiteX2759" fmla="*/ 445018 w 12027418"/>
              <a:gd name="connsiteY2759" fmla="*/ 1562100 h 2952750"/>
              <a:gd name="connsiteX2760" fmla="*/ 419618 w 12027418"/>
              <a:gd name="connsiteY2760" fmla="*/ 1568450 h 2952750"/>
              <a:gd name="connsiteX2761" fmla="*/ 425968 w 12027418"/>
              <a:gd name="connsiteY2761" fmla="*/ 1524000 h 2952750"/>
              <a:gd name="connsiteX2762" fmla="*/ 362468 w 12027418"/>
              <a:gd name="connsiteY2762" fmla="*/ 1555750 h 2952750"/>
              <a:gd name="connsiteX2763" fmla="*/ 305318 w 12027418"/>
              <a:gd name="connsiteY2763" fmla="*/ 1555750 h 2952750"/>
              <a:gd name="connsiteX2764" fmla="*/ 305318 w 12027418"/>
              <a:gd name="connsiteY2764" fmla="*/ 1435100 h 2952750"/>
              <a:gd name="connsiteX2765" fmla="*/ 368818 w 12027418"/>
              <a:gd name="connsiteY2765" fmla="*/ 1371600 h 2952750"/>
              <a:gd name="connsiteX2766" fmla="*/ 464068 w 12027418"/>
              <a:gd name="connsiteY2766" fmla="*/ 1384300 h 2952750"/>
              <a:gd name="connsiteX2767" fmla="*/ 1302268 w 12027418"/>
              <a:gd name="connsiteY2767" fmla="*/ 1485900 h 2952750"/>
              <a:gd name="connsiteX2768" fmla="*/ 1283218 w 12027418"/>
              <a:gd name="connsiteY2768" fmla="*/ 1492250 h 2952750"/>
              <a:gd name="connsiteX2769" fmla="*/ 1264168 w 12027418"/>
              <a:gd name="connsiteY2769" fmla="*/ 1352550 h 2952750"/>
              <a:gd name="connsiteX2770" fmla="*/ 1302268 w 12027418"/>
              <a:gd name="connsiteY2770" fmla="*/ 1485900 h 2952750"/>
              <a:gd name="connsiteX2771" fmla="*/ 7518919 w 12027418"/>
              <a:gd name="connsiteY2771" fmla="*/ 1346200 h 2952750"/>
              <a:gd name="connsiteX2772" fmla="*/ 7607819 w 12027418"/>
              <a:gd name="connsiteY2772" fmla="*/ 1416050 h 2952750"/>
              <a:gd name="connsiteX2773" fmla="*/ 7525269 w 12027418"/>
              <a:gd name="connsiteY2773" fmla="*/ 1593850 h 2952750"/>
              <a:gd name="connsiteX2774" fmla="*/ 7537969 w 12027418"/>
              <a:gd name="connsiteY2774" fmla="*/ 1631950 h 2952750"/>
              <a:gd name="connsiteX2775" fmla="*/ 7690369 w 12027418"/>
              <a:gd name="connsiteY2775" fmla="*/ 1670050 h 2952750"/>
              <a:gd name="connsiteX2776" fmla="*/ 7696719 w 12027418"/>
              <a:gd name="connsiteY2776" fmla="*/ 1701800 h 2952750"/>
              <a:gd name="connsiteX2777" fmla="*/ 7722119 w 12027418"/>
              <a:gd name="connsiteY2777" fmla="*/ 1676400 h 2952750"/>
              <a:gd name="connsiteX2778" fmla="*/ 7760219 w 12027418"/>
              <a:gd name="connsiteY2778" fmla="*/ 1733550 h 2952750"/>
              <a:gd name="connsiteX2779" fmla="*/ 7614169 w 12027418"/>
              <a:gd name="connsiteY2779" fmla="*/ 1816100 h 2952750"/>
              <a:gd name="connsiteX2780" fmla="*/ 7537969 w 12027418"/>
              <a:gd name="connsiteY2780" fmla="*/ 1835150 h 2952750"/>
              <a:gd name="connsiteX2781" fmla="*/ 7436369 w 12027418"/>
              <a:gd name="connsiteY2781" fmla="*/ 1955800 h 2952750"/>
              <a:gd name="connsiteX2782" fmla="*/ 7430019 w 12027418"/>
              <a:gd name="connsiteY2782" fmla="*/ 1936750 h 2952750"/>
              <a:gd name="connsiteX2783" fmla="*/ 7493519 w 12027418"/>
              <a:gd name="connsiteY2783" fmla="*/ 1847850 h 2952750"/>
              <a:gd name="connsiteX2784" fmla="*/ 7537969 w 12027418"/>
              <a:gd name="connsiteY2784" fmla="*/ 1828800 h 2952750"/>
              <a:gd name="connsiteX2785" fmla="*/ 7684019 w 12027418"/>
              <a:gd name="connsiteY2785" fmla="*/ 1695450 h 2952750"/>
              <a:gd name="connsiteX2786" fmla="*/ 7633219 w 12027418"/>
              <a:gd name="connsiteY2786" fmla="*/ 1720850 h 2952750"/>
              <a:gd name="connsiteX2787" fmla="*/ 7588769 w 12027418"/>
              <a:gd name="connsiteY2787" fmla="*/ 1695450 h 2952750"/>
              <a:gd name="connsiteX2788" fmla="*/ 7480819 w 12027418"/>
              <a:gd name="connsiteY2788" fmla="*/ 1600200 h 2952750"/>
              <a:gd name="connsiteX2789" fmla="*/ 7531619 w 12027418"/>
              <a:gd name="connsiteY2789" fmla="*/ 1447800 h 2952750"/>
              <a:gd name="connsiteX2790" fmla="*/ 7499869 w 12027418"/>
              <a:gd name="connsiteY2790" fmla="*/ 1416050 h 2952750"/>
              <a:gd name="connsiteX2791" fmla="*/ 7506219 w 12027418"/>
              <a:gd name="connsiteY2791" fmla="*/ 1346200 h 2952750"/>
              <a:gd name="connsiteX2792" fmla="*/ 7518919 w 12027418"/>
              <a:gd name="connsiteY2792" fmla="*/ 1346200 h 2952750"/>
              <a:gd name="connsiteX2793" fmla="*/ 4623318 w 12027418"/>
              <a:gd name="connsiteY2793" fmla="*/ 1346200 h 2952750"/>
              <a:gd name="connsiteX2794" fmla="*/ 4629668 w 12027418"/>
              <a:gd name="connsiteY2794" fmla="*/ 1397000 h 2952750"/>
              <a:gd name="connsiteX2795" fmla="*/ 4553468 w 12027418"/>
              <a:gd name="connsiteY2795" fmla="*/ 1403350 h 2952750"/>
              <a:gd name="connsiteX2796" fmla="*/ 4540768 w 12027418"/>
              <a:gd name="connsiteY2796" fmla="*/ 1377950 h 2952750"/>
              <a:gd name="connsiteX2797" fmla="*/ 4578868 w 12027418"/>
              <a:gd name="connsiteY2797" fmla="*/ 1346200 h 2952750"/>
              <a:gd name="connsiteX2798" fmla="*/ 4623318 w 12027418"/>
              <a:gd name="connsiteY2798" fmla="*/ 1346200 h 2952750"/>
              <a:gd name="connsiteX2799" fmla="*/ 2489719 w 12027418"/>
              <a:gd name="connsiteY2799" fmla="*/ 1447800 h 2952750"/>
              <a:gd name="connsiteX2800" fmla="*/ 2597669 w 12027418"/>
              <a:gd name="connsiteY2800" fmla="*/ 1346200 h 2952750"/>
              <a:gd name="connsiteX2801" fmla="*/ 2489719 w 12027418"/>
              <a:gd name="connsiteY2801" fmla="*/ 1447800 h 2952750"/>
              <a:gd name="connsiteX2802" fmla="*/ 5182118 w 12027418"/>
              <a:gd name="connsiteY2802" fmla="*/ 1384300 h 2952750"/>
              <a:gd name="connsiteX2803" fmla="*/ 5182118 w 12027418"/>
              <a:gd name="connsiteY2803" fmla="*/ 1333500 h 2952750"/>
              <a:gd name="connsiteX2804" fmla="*/ 5182118 w 12027418"/>
              <a:gd name="connsiteY2804" fmla="*/ 1384300 h 2952750"/>
              <a:gd name="connsiteX2805" fmla="*/ 3232668 w 12027418"/>
              <a:gd name="connsiteY2805" fmla="*/ 1358900 h 2952750"/>
              <a:gd name="connsiteX2806" fmla="*/ 3289818 w 12027418"/>
              <a:gd name="connsiteY2806" fmla="*/ 1377950 h 2952750"/>
              <a:gd name="connsiteX2807" fmla="*/ 3207269 w 12027418"/>
              <a:gd name="connsiteY2807" fmla="*/ 1377950 h 2952750"/>
              <a:gd name="connsiteX2808" fmla="*/ 3213619 w 12027418"/>
              <a:gd name="connsiteY2808" fmla="*/ 1358900 h 2952750"/>
              <a:gd name="connsiteX2809" fmla="*/ 3200919 w 12027418"/>
              <a:gd name="connsiteY2809" fmla="*/ 1327150 h 2952750"/>
              <a:gd name="connsiteX2810" fmla="*/ 3232668 w 12027418"/>
              <a:gd name="connsiteY2810" fmla="*/ 1358900 h 2952750"/>
              <a:gd name="connsiteX2811" fmla="*/ 2883419 w 12027418"/>
              <a:gd name="connsiteY2811" fmla="*/ 1339850 h 2952750"/>
              <a:gd name="connsiteX2812" fmla="*/ 2813569 w 12027418"/>
              <a:gd name="connsiteY2812" fmla="*/ 1339850 h 2952750"/>
              <a:gd name="connsiteX2813" fmla="*/ 2826269 w 12027418"/>
              <a:gd name="connsiteY2813" fmla="*/ 1320800 h 2952750"/>
              <a:gd name="connsiteX2814" fmla="*/ 2883419 w 12027418"/>
              <a:gd name="connsiteY2814" fmla="*/ 1339850 h 2952750"/>
              <a:gd name="connsiteX2815" fmla="*/ 5074168 w 12027418"/>
              <a:gd name="connsiteY2815" fmla="*/ 1365250 h 2952750"/>
              <a:gd name="connsiteX2816" fmla="*/ 5061468 w 12027418"/>
              <a:gd name="connsiteY2816" fmla="*/ 1377950 h 2952750"/>
              <a:gd name="connsiteX2817" fmla="*/ 5042418 w 12027418"/>
              <a:gd name="connsiteY2817" fmla="*/ 1377950 h 2952750"/>
              <a:gd name="connsiteX2818" fmla="*/ 5074168 w 12027418"/>
              <a:gd name="connsiteY2818" fmla="*/ 1308100 h 2952750"/>
              <a:gd name="connsiteX2819" fmla="*/ 5074168 w 12027418"/>
              <a:gd name="connsiteY2819" fmla="*/ 1365250 h 2952750"/>
              <a:gd name="connsiteX2820" fmla="*/ 3727968 w 12027418"/>
              <a:gd name="connsiteY2820" fmla="*/ 1352550 h 2952750"/>
              <a:gd name="connsiteX2821" fmla="*/ 3702568 w 12027418"/>
              <a:gd name="connsiteY2821" fmla="*/ 1441450 h 2952750"/>
              <a:gd name="connsiteX2822" fmla="*/ 3658118 w 12027418"/>
              <a:gd name="connsiteY2822" fmla="*/ 1498600 h 2952750"/>
              <a:gd name="connsiteX2823" fmla="*/ 3600968 w 12027418"/>
              <a:gd name="connsiteY2823" fmla="*/ 1524000 h 2952750"/>
              <a:gd name="connsiteX2824" fmla="*/ 3550168 w 12027418"/>
              <a:gd name="connsiteY2824" fmla="*/ 1511300 h 2952750"/>
              <a:gd name="connsiteX2825" fmla="*/ 3550168 w 12027418"/>
              <a:gd name="connsiteY2825" fmla="*/ 1492250 h 2952750"/>
              <a:gd name="connsiteX2826" fmla="*/ 3562868 w 12027418"/>
              <a:gd name="connsiteY2826" fmla="*/ 1485900 h 2952750"/>
              <a:gd name="connsiteX2827" fmla="*/ 3613668 w 12027418"/>
              <a:gd name="connsiteY2827" fmla="*/ 1511300 h 2952750"/>
              <a:gd name="connsiteX2828" fmla="*/ 3639068 w 12027418"/>
              <a:gd name="connsiteY2828" fmla="*/ 1504950 h 2952750"/>
              <a:gd name="connsiteX2829" fmla="*/ 3607318 w 12027418"/>
              <a:gd name="connsiteY2829" fmla="*/ 1390650 h 2952750"/>
              <a:gd name="connsiteX2830" fmla="*/ 3683518 w 12027418"/>
              <a:gd name="connsiteY2830" fmla="*/ 1308100 h 2952750"/>
              <a:gd name="connsiteX2831" fmla="*/ 3727968 w 12027418"/>
              <a:gd name="connsiteY2831" fmla="*/ 1352550 h 2952750"/>
              <a:gd name="connsiteX2832" fmla="*/ 4680468 w 12027418"/>
              <a:gd name="connsiteY2832" fmla="*/ 1498600 h 2952750"/>
              <a:gd name="connsiteX2833" fmla="*/ 4591568 w 12027418"/>
              <a:gd name="connsiteY2833" fmla="*/ 1644650 h 2952750"/>
              <a:gd name="connsiteX2834" fmla="*/ 4401068 w 12027418"/>
              <a:gd name="connsiteY2834" fmla="*/ 1524000 h 2952750"/>
              <a:gd name="connsiteX2835" fmla="*/ 4394718 w 12027418"/>
              <a:gd name="connsiteY2835" fmla="*/ 1536700 h 2952750"/>
              <a:gd name="connsiteX2836" fmla="*/ 4413768 w 12027418"/>
              <a:gd name="connsiteY2836" fmla="*/ 1612900 h 2952750"/>
              <a:gd name="connsiteX2837" fmla="*/ 4318518 w 12027418"/>
              <a:gd name="connsiteY2837" fmla="*/ 1733550 h 2952750"/>
              <a:gd name="connsiteX2838" fmla="*/ 4235968 w 12027418"/>
              <a:gd name="connsiteY2838" fmla="*/ 1866900 h 2952750"/>
              <a:gd name="connsiteX2839" fmla="*/ 4178818 w 12027418"/>
              <a:gd name="connsiteY2839" fmla="*/ 1905000 h 2952750"/>
              <a:gd name="connsiteX2840" fmla="*/ 4134368 w 12027418"/>
              <a:gd name="connsiteY2840" fmla="*/ 1968500 h 2952750"/>
              <a:gd name="connsiteX2841" fmla="*/ 4166118 w 12027418"/>
              <a:gd name="connsiteY2841" fmla="*/ 1905000 h 2952750"/>
              <a:gd name="connsiteX2842" fmla="*/ 4083568 w 12027418"/>
              <a:gd name="connsiteY2842" fmla="*/ 1892300 h 2952750"/>
              <a:gd name="connsiteX2843" fmla="*/ 4255018 w 12027418"/>
              <a:gd name="connsiteY2843" fmla="*/ 1797050 h 2952750"/>
              <a:gd name="connsiteX2844" fmla="*/ 4248668 w 12027418"/>
              <a:gd name="connsiteY2844" fmla="*/ 1758950 h 2952750"/>
              <a:gd name="connsiteX2845" fmla="*/ 4204218 w 12027418"/>
              <a:gd name="connsiteY2845" fmla="*/ 1790700 h 2952750"/>
              <a:gd name="connsiteX2846" fmla="*/ 4159768 w 12027418"/>
              <a:gd name="connsiteY2846" fmla="*/ 1797050 h 2952750"/>
              <a:gd name="connsiteX2847" fmla="*/ 4102618 w 12027418"/>
              <a:gd name="connsiteY2847" fmla="*/ 1828800 h 2952750"/>
              <a:gd name="connsiteX2848" fmla="*/ 4051818 w 12027418"/>
              <a:gd name="connsiteY2848" fmla="*/ 1828800 h 2952750"/>
              <a:gd name="connsiteX2849" fmla="*/ 4007368 w 12027418"/>
              <a:gd name="connsiteY2849" fmla="*/ 1873250 h 2952750"/>
              <a:gd name="connsiteX2850" fmla="*/ 4007368 w 12027418"/>
              <a:gd name="connsiteY2850" fmla="*/ 1892300 h 2952750"/>
              <a:gd name="connsiteX2851" fmla="*/ 4064518 w 12027418"/>
              <a:gd name="connsiteY2851" fmla="*/ 1892300 h 2952750"/>
              <a:gd name="connsiteX2852" fmla="*/ 4064518 w 12027418"/>
              <a:gd name="connsiteY2852" fmla="*/ 1917700 h 2952750"/>
              <a:gd name="connsiteX2853" fmla="*/ 3874018 w 12027418"/>
              <a:gd name="connsiteY2853" fmla="*/ 2038350 h 2952750"/>
              <a:gd name="connsiteX2854" fmla="*/ 3816868 w 12027418"/>
              <a:gd name="connsiteY2854" fmla="*/ 2082800 h 2952750"/>
              <a:gd name="connsiteX2855" fmla="*/ 3823218 w 12027418"/>
              <a:gd name="connsiteY2855" fmla="*/ 2006600 h 2952750"/>
              <a:gd name="connsiteX2856" fmla="*/ 3854968 w 12027418"/>
              <a:gd name="connsiteY2856" fmla="*/ 1993900 h 2952750"/>
              <a:gd name="connsiteX2857" fmla="*/ 3874018 w 12027418"/>
              <a:gd name="connsiteY2857" fmla="*/ 1962150 h 2952750"/>
              <a:gd name="connsiteX2858" fmla="*/ 3950218 w 12027418"/>
              <a:gd name="connsiteY2858" fmla="*/ 1905000 h 2952750"/>
              <a:gd name="connsiteX2859" fmla="*/ 3924818 w 12027418"/>
              <a:gd name="connsiteY2859" fmla="*/ 1898650 h 2952750"/>
              <a:gd name="connsiteX2860" fmla="*/ 3829568 w 12027418"/>
              <a:gd name="connsiteY2860" fmla="*/ 1974850 h 2952750"/>
              <a:gd name="connsiteX2861" fmla="*/ 3835918 w 12027418"/>
              <a:gd name="connsiteY2861" fmla="*/ 1943100 h 2952750"/>
              <a:gd name="connsiteX2862" fmla="*/ 3785118 w 12027418"/>
              <a:gd name="connsiteY2862" fmla="*/ 2000250 h 2952750"/>
              <a:gd name="connsiteX2863" fmla="*/ 3785118 w 12027418"/>
              <a:gd name="connsiteY2863" fmla="*/ 2082800 h 2952750"/>
              <a:gd name="connsiteX2864" fmla="*/ 3708918 w 12027418"/>
              <a:gd name="connsiteY2864" fmla="*/ 2254250 h 2952750"/>
              <a:gd name="connsiteX2865" fmla="*/ 3734318 w 12027418"/>
              <a:gd name="connsiteY2865" fmla="*/ 2343150 h 2952750"/>
              <a:gd name="connsiteX2866" fmla="*/ 3689868 w 12027418"/>
              <a:gd name="connsiteY2866" fmla="*/ 2425700 h 2952750"/>
              <a:gd name="connsiteX2867" fmla="*/ 3721618 w 12027418"/>
              <a:gd name="connsiteY2867" fmla="*/ 2362200 h 2952750"/>
              <a:gd name="connsiteX2868" fmla="*/ 3677168 w 12027418"/>
              <a:gd name="connsiteY2868" fmla="*/ 2298700 h 2952750"/>
              <a:gd name="connsiteX2869" fmla="*/ 3677168 w 12027418"/>
              <a:gd name="connsiteY2869" fmla="*/ 2260600 h 2952750"/>
              <a:gd name="connsiteX2870" fmla="*/ 3683518 w 12027418"/>
              <a:gd name="connsiteY2870" fmla="*/ 2178050 h 2952750"/>
              <a:gd name="connsiteX2871" fmla="*/ 3759718 w 12027418"/>
              <a:gd name="connsiteY2871" fmla="*/ 1981200 h 2952750"/>
              <a:gd name="connsiteX2872" fmla="*/ 3835918 w 12027418"/>
              <a:gd name="connsiteY2872" fmla="*/ 1854200 h 2952750"/>
              <a:gd name="connsiteX2873" fmla="*/ 3772418 w 12027418"/>
              <a:gd name="connsiteY2873" fmla="*/ 1924050 h 2952750"/>
              <a:gd name="connsiteX2874" fmla="*/ 4001018 w 12027418"/>
              <a:gd name="connsiteY2874" fmla="*/ 1739900 h 2952750"/>
              <a:gd name="connsiteX2875" fmla="*/ 4147068 w 12027418"/>
              <a:gd name="connsiteY2875" fmla="*/ 1714500 h 2952750"/>
              <a:gd name="connsiteX2876" fmla="*/ 4153418 w 12027418"/>
              <a:gd name="connsiteY2876" fmla="*/ 1689100 h 2952750"/>
              <a:gd name="connsiteX2877" fmla="*/ 4293118 w 12027418"/>
              <a:gd name="connsiteY2877" fmla="*/ 1600200 h 2952750"/>
              <a:gd name="connsiteX2878" fmla="*/ 4280418 w 12027418"/>
              <a:gd name="connsiteY2878" fmla="*/ 1644650 h 2952750"/>
              <a:gd name="connsiteX2879" fmla="*/ 4369318 w 12027418"/>
              <a:gd name="connsiteY2879" fmla="*/ 1555750 h 2952750"/>
              <a:gd name="connsiteX2880" fmla="*/ 4356618 w 12027418"/>
              <a:gd name="connsiteY2880" fmla="*/ 1511300 h 2952750"/>
              <a:gd name="connsiteX2881" fmla="*/ 4401068 w 12027418"/>
              <a:gd name="connsiteY2881" fmla="*/ 1517650 h 2952750"/>
              <a:gd name="connsiteX2882" fmla="*/ 4407418 w 12027418"/>
              <a:gd name="connsiteY2882" fmla="*/ 1504950 h 2952750"/>
              <a:gd name="connsiteX2883" fmla="*/ 4362968 w 12027418"/>
              <a:gd name="connsiteY2883" fmla="*/ 1466850 h 2952750"/>
              <a:gd name="connsiteX2884" fmla="*/ 4401068 w 12027418"/>
              <a:gd name="connsiteY2884" fmla="*/ 1371600 h 2952750"/>
              <a:gd name="connsiteX2885" fmla="*/ 4420118 w 12027418"/>
              <a:gd name="connsiteY2885" fmla="*/ 1377950 h 2952750"/>
              <a:gd name="connsiteX2886" fmla="*/ 4407418 w 12027418"/>
              <a:gd name="connsiteY2886" fmla="*/ 1403350 h 2952750"/>
              <a:gd name="connsiteX2887" fmla="*/ 4464568 w 12027418"/>
              <a:gd name="connsiteY2887" fmla="*/ 1403350 h 2952750"/>
              <a:gd name="connsiteX2888" fmla="*/ 4502668 w 12027418"/>
              <a:gd name="connsiteY2888" fmla="*/ 1390650 h 2952750"/>
              <a:gd name="connsiteX2889" fmla="*/ 4502668 w 12027418"/>
              <a:gd name="connsiteY2889" fmla="*/ 1365250 h 2952750"/>
              <a:gd name="connsiteX2890" fmla="*/ 4420118 w 12027418"/>
              <a:gd name="connsiteY2890" fmla="*/ 1333500 h 2952750"/>
              <a:gd name="connsiteX2891" fmla="*/ 4502668 w 12027418"/>
              <a:gd name="connsiteY2891" fmla="*/ 1301750 h 2952750"/>
              <a:gd name="connsiteX2892" fmla="*/ 4680468 w 12027418"/>
              <a:gd name="connsiteY2892" fmla="*/ 1498600 h 2952750"/>
              <a:gd name="connsiteX2893" fmla="*/ 8458719 w 12027418"/>
              <a:gd name="connsiteY2893" fmla="*/ 1301750 h 2952750"/>
              <a:gd name="connsiteX2894" fmla="*/ 8426969 w 12027418"/>
              <a:gd name="connsiteY2894" fmla="*/ 1346200 h 2952750"/>
              <a:gd name="connsiteX2895" fmla="*/ 8376169 w 12027418"/>
              <a:gd name="connsiteY2895" fmla="*/ 1479550 h 2952750"/>
              <a:gd name="connsiteX2896" fmla="*/ 8452369 w 12027418"/>
              <a:gd name="connsiteY2896" fmla="*/ 1485900 h 2952750"/>
              <a:gd name="connsiteX2897" fmla="*/ 8465069 w 12027418"/>
              <a:gd name="connsiteY2897" fmla="*/ 1498600 h 2952750"/>
              <a:gd name="connsiteX2898" fmla="*/ 8369819 w 12027418"/>
              <a:gd name="connsiteY2898" fmla="*/ 1682750 h 2952750"/>
              <a:gd name="connsiteX2899" fmla="*/ 8433319 w 12027418"/>
              <a:gd name="connsiteY2899" fmla="*/ 1765300 h 2952750"/>
              <a:gd name="connsiteX2900" fmla="*/ 8509519 w 12027418"/>
              <a:gd name="connsiteY2900" fmla="*/ 1708150 h 2952750"/>
              <a:gd name="connsiteX2901" fmla="*/ 8547619 w 12027418"/>
              <a:gd name="connsiteY2901" fmla="*/ 1720850 h 2952750"/>
              <a:gd name="connsiteX2902" fmla="*/ 8541269 w 12027418"/>
              <a:gd name="connsiteY2902" fmla="*/ 1657350 h 2952750"/>
              <a:gd name="connsiteX2903" fmla="*/ 8598419 w 12027418"/>
              <a:gd name="connsiteY2903" fmla="*/ 1543050 h 2952750"/>
              <a:gd name="connsiteX2904" fmla="*/ 8585719 w 12027418"/>
              <a:gd name="connsiteY2904" fmla="*/ 1581150 h 2952750"/>
              <a:gd name="connsiteX2905" fmla="*/ 8611119 w 12027418"/>
              <a:gd name="connsiteY2905" fmla="*/ 1625600 h 2952750"/>
              <a:gd name="connsiteX2906" fmla="*/ 8598419 w 12027418"/>
              <a:gd name="connsiteY2906" fmla="*/ 1727200 h 2952750"/>
              <a:gd name="connsiteX2907" fmla="*/ 8560319 w 12027418"/>
              <a:gd name="connsiteY2907" fmla="*/ 1720850 h 2952750"/>
              <a:gd name="connsiteX2908" fmla="*/ 8547619 w 12027418"/>
              <a:gd name="connsiteY2908" fmla="*/ 1765300 h 2952750"/>
              <a:gd name="connsiteX2909" fmla="*/ 8585719 w 12027418"/>
              <a:gd name="connsiteY2909" fmla="*/ 1784350 h 2952750"/>
              <a:gd name="connsiteX2910" fmla="*/ 8528569 w 12027418"/>
              <a:gd name="connsiteY2910" fmla="*/ 1924050 h 2952750"/>
              <a:gd name="connsiteX2911" fmla="*/ 8630169 w 12027418"/>
              <a:gd name="connsiteY2911" fmla="*/ 1981200 h 2952750"/>
              <a:gd name="connsiteX2912" fmla="*/ 8636519 w 12027418"/>
              <a:gd name="connsiteY2912" fmla="*/ 1962150 h 2952750"/>
              <a:gd name="connsiteX2913" fmla="*/ 8566669 w 12027418"/>
              <a:gd name="connsiteY2913" fmla="*/ 1892300 h 2952750"/>
              <a:gd name="connsiteX2914" fmla="*/ 8585719 w 12027418"/>
              <a:gd name="connsiteY2914" fmla="*/ 1885950 h 2952750"/>
              <a:gd name="connsiteX2915" fmla="*/ 8617469 w 12027418"/>
              <a:gd name="connsiteY2915" fmla="*/ 1911350 h 2952750"/>
              <a:gd name="connsiteX2916" fmla="*/ 8636519 w 12027418"/>
              <a:gd name="connsiteY2916" fmla="*/ 1911350 h 2952750"/>
              <a:gd name="connsiteX2917" fmla="*/ 8636519 w 12027418"/>
              <a:gd name="connsiteY2917" fmla="*/ 1765300 h 2952750"/>
              <a:gd name="connsiteX2918" fmla="*/ 8668269 w 12027418"/>
              <a:gd name="connsiteY2918" fmla="*/ 1739900 h 2952750"/>
              <a:gd name="connsiteX2919" fmla="*/ 8642869 w 12027418"/>
              <a:gd name="connsiteY2919" fmla="*/ 1841500 h 2952750"/>
              <a:gd name="connsiteX2920" fmla="*/ 8700019 w 12027418"/>
              <a:gd name="connsiteY2920" fmla="*/ 2044700 h 2952750"/>
              <a:gd name="connsiteX2921" fmla="*/ 8814319 w 12027418"/>
              <a:gd name="connsiteY2921" fmla="*/ 2114550 h 2952750"/>
              <a:gd name="connsiteX2922" fmla="*/ 8776219 w 12027418"/>
              <a:gd name="connsiteY2922" fmla="*/ 2082800 h 2952750"/>
              <a:gd name="connsiteX2923" fmla="*/ 8687319 w 12027418"/>
              <a:gd name="connsiteY2923" fmla="*/ 2057400 h 2952750"/>
              <a:gd name="connsiteX2924" fmla="*/ 8655569 w 12027418"/>
              <a:gd name="connsiteY2924" fmla="*/ 2076450 h 2952750"/>
              <a:gd name="connsiteX2925" fmla="*/ 8661919 w 12027418"/>
              <a:gd name="connsiteY2925" fmla="*/ 2108200 h 2952750"/>
              <a:gd name="connsiteX2926" fmla="*/ 8693669 w 12027418"/>
              <a:gd name="connsiteY2926" fmla="*/ 2089150 h 2952750"/>
              <a:gd name="connsiteX2927" fmla="*/ 8661919 w 12027418"/>
              <a:gd name="connsiteY2927" fmla="*/ 2139950 h 2952750"/>
              <a:gd name="connsiteX2928" fmla="*/ 8700019 w 12027418"/>
              <a:gd name="connsiteY2928" fmla="*/ 2266950 h 2952750"/>
              <a:gd name="connsiteX2929" fmla="*/ 8750819 w 12027418"/>
              <a:gd name="connsiteY2929" fmla="*/ 2241550 h 2952750"/>
              <a:gd name="connsiteX2930" fmla="*/ 8757169 w 12027418"/>
              <a:gd name="connsiteY2930" fmla="*/ 2209800 h 2952750"/>
              <a:gd name="connsiteX2931" fmla="*/ 8763519 w 12027418"/>
              <a:gd name="connsiteY2931" fmla="*/ 2254250 h 2952750"/>
              <a:gd name="connsiteX2932" fmla="*/ 8865119 w 12027418"/>
              <a:gd name="connsiteY2932" fmla="*/ 2311400 h 2952750"/>
              <a:gd name="connsiteX2933" fmla="*/ 8896869 w 12027418"/>
              <a:gd name="connsiteY2933" fmla="*/ 2292350 h 2952750"/>
              <a:gd name="connsiteX2934" fmla="*/ 8934969 w 12027418"/>
              <a:gd name="connsiteY2934" fmla="*/ 2292350 h 2952750"/>
              <a:gd name="connsiteX2935" fmla="*/ 8998469 w 12027418"/>
              <a:gd name="connsiteY2935" fmla="*/ 2298700 h 2952750"/>
              <a:gd name="connsiteX2936" fmla="*/ 9055619 w 12027418"/>
              <a:gd name="connsiteY2936" fmla="*/ 2393950 h 2952750"/>
              <a:gd name="connsiteX2937" fmla="*/ 9042919 w 12027418"/>
              <a:gd name="connsiteY2937" fmla="*/ 2476500 h 2952750"/>
              <a:gd name="connsiteX2938" fmla="*/ 9087369 w 12027418"/>
              <a:gd name="connsiteY2938" fmla="*/ 2603500 h 2952750"/>
              <a:gd name="connsiteX2939" fmla="*/ 9030219 w 12027418"/>
              <a:gd name="connsiteY2939" fmla="*/ 2609850 h 2952750"/>
              <a:gd name="connsiteX2940" fmla="*/ 9017519 w 12027418"/>
              <a:gd name="connsiteY2940" fmla="*/ 2622550 h 2952750"/>
              <a:gd name="connsiteX2941" fmla="*/ 9074669 w 12027418"/>
              <a:gd name="connsiteY2941" fmla="*/ 2660650 h 2952750"/>
              <a:gd name="connsiteX2942" fmla="*/ 9017519 w 12027418"/>
              <a:gd name="connsiteY2942" fmla="*/ 2946400 h 2952750"/>
              <a:gd name="connsiteX2943" fmla="*/ 7537969 w 12027418"/>
              <a:gd name="connsiteY2943" fmla="*/ 2946400 h 2952750"/>
              <a:gd name="connsiteX2944" fmla="*/ 7537969 w 12027418"/>
              <a:gd name="connsiteY2944" fmla="*/ 2927350 h 2952750"/>
              <a:gd name="connsiteX2945" fmla="*/ 7772919 w 12027418"/>
              <a:gd name="connsiteY2945" fmla="*/ 2838450 h 2952750"/>
              <a:gd name="connsiteX2946" fmla="*/ 8026919 w 12027418"/>
              <a:gd name="connsiteY2946" fmla="*/ 2813050 h 2952750"/>
              <a:gd name="connsiteX2947" fmla="*/ 8147569 w 12027418"/>
              <a:gd name="connsiteY2947" fmla="*/ 2825750 h 2952750"/>
              <a:gd name="connsiteX2948" fmla="*/ 8172969 w 12027418"/>
              <a:gd name="connsiteY2948" fmla="*/ 2844800 h 2952750"/>
              <a:gd name="connsiteX2949" fmla="*/ 8312669 w 12027418"/>
              <a:gd name="connsiteY2949" fmla="*/ 2882900 h 2952750"/>
              <a:gd name="connsiteX2950" fmla="*/ 8325369 w 12027418"/>
              <a:gd name="connsiteY2950" fmla="*/ 2876550 h 2952750"/>
              <a:gd name="connsiteX2951" fmla="*/ 8249169 w 12027418"/>
              <a:gd name="connsiteY2951" fmla="*/ 2800350 h 2952750"/>
              <a:gd name="connsiteX2952" fmla="*/ 8147569 w 12027418"/>
              <a:gd name="connsiteY2952" fmla="*/ 2768600 h 2952750"/>
              <a:gd name="connsiteX2953" fmla="*/ 8090419 w 12027418"/>
              <a:gd name="connsiteY2953" fmla="*/ 2743200 h 2952750"/>
              <a:gd name="connsiteX2954" fmla="*/ 7995169 w 12027418"/>
              <a:gd name="connsiteY2954" fmla="*/ 2730500 h 2952750"/>
              <a:gd name="connsiteX2955" fmla="*/ 7512569 w 12027418"/>
              <a:gd name="connsiteY2955" fmla="*/ 2946400 h 2952750"/>
              <a:gd name="connsiteX2956" fmla="*/ 7506219 w 12027418"/>
              <a:gd name="connsiteY2956" fmla="*/ 2952750 h 2952750"/>
              <a:gd name="connsiteX2957" fmla="*/ 7379219 w 12027418"/>
              <a:gd name="connsiteY2957" fmla="*/ 2736850 h 2952750"/>
              <a:gd name="connsiteX2958" fmla="*/ 7156969 w 12027418"/>
              <a:gd name="connsiteY2958" fmla="*/ 2508250 h 2952750"/>
              <a:gd name="connsiteX2959" fmla="*/ 7169669 w 12027418"/>
              <a:gd name="connsiteY2959" fmla="*/ 2470150 h 2952750"/>
              <a:gd name="connsiteX2960" fmla="*/ 7156969 w 12027418"/>
              <a:gd name="connsiteY2960" fmla="*/ 2457450 h 2952750"/>
              <a:gd name="connsiteX2961" fmla="*/ 7137919 w 12027418"/>
              <a:gd name="connsiteY2961" fmla="*/ 2463800 h 2952750"/>
              <a:gd name="connsiteX2962" fmla="*/ 7131569 w 12027418"/>
              <a:gd name="connsiteY2962" fmla="*/ 2444750 h 2952750"/>
              <a:gd name="connsiteX2963" fmla="*/ 7176019 w 12027418"/>
              <a:gd name="connsiteY2963" fmla="*/ 2330450 h 2952750"/>
              <a:gd name="connsiteX2964" fmla="*/ 7156969 w 12027418"/>
              <a:gd name="connsiteY2964" fmla="*/ 2197100 h 2952750"/>
              <a:gd name="connsiteX2965" fmla="*/ 7093469 w 12027418"/>
              <a:gd name="connsiteY2965" fmla="*/ 2127250 h 2952750"/>
              <a:gd name="connsiteX2966" fmla="*/ 7074419 w 12027418"/>
              <a:gd name="connsiteY2966" fmla="*/ 2120900 h 2952750"/>
              <a:gd name="connsiteX2967" fmla="*/ 7010919 w 12027418"/>
              <a:gd name="connsiteY2967" fmla="*/ 2114550 h 2952750"/>
              <a:gd name="connsiteX2968" fmla="*/ 6998219 w 12027418"/>
              <a:gd name="connsiteY2968" fmla="*/ 2082800 h 2952750"/>
              <a:gd name="connsiteX2969" fmla="*/ 7080769 w 12027418"/>
              <a:gd name="connsiteY2969" fmla="*/ 2006600 h 2952750"/>
              <a:gd name="connsiteX2970" fmla="*/ 7125219 w 12027418"/>
              <a:gd name="connsiteY2970" fmla="*/ 2000250 h 2952750"/>
              <a:gd name="connsiteX2971" fmla="*/ 7131569 w 12027418"/>
              <a:gd name="connsiteY2971" fmla="*/ 1968500 h 2952750"/>
              <a:gd name="connsiteX2972" fmla="*/ 7137919 w 12027418"/>
              <a:gd name="connsiteY2972" fmla="*/ 1905000 h 2952750"/>
              <a:gd name="connsiteX2973" fmla="*/ 7156969 w 12027418"/>
              <a:gd name="connsiteY2973" fmla="*/ 1809750 h 2952750"/>
              <a:gd name="connsiteX2974" fmla="*/ 7156969 w 12027418"/>
              <a:gd name="connsiteY2974" fmla="*/ 1866900 h 2952750"/>
              <a:gd name="connsiteX2975" fmla="*/ 7258569 w 12027418"/>
              <a:gd name="connsiteY2975" fmla="*/ 1873250 h 2952750"/>
              <a:gd name="connsiteX2976" fmla="*/ 7201419 w 12027418"/>
              <a:gd name="connsiteY2976" fmla="*/ 2000250 h 2952750"/>
              <a:gd name="connsiteX2977" fmla="*/ 7176019 w 12027418"/>
              <a:gd name="connsiteY2977" fmla="*/ 2000250 h 2952750"/>
              <a:gd name="connsiteX2978" fmla="*/ 7156969 w 12027418"/>
              <a:gd name="connsiteY2978" fmla="*/ 1879600 h 2952750"/>
              <a:gd name="connsiteX2979" fmla="*/ 7150619 w 12027418"/>
              <a:gd name="connsiteY2979" fmla="*/ 1911350 h 2952750"/>
              <a:gd name="connsiteX2980" fmla="*/ 7226819 w 12027418"/>
              <a:gd name="connsiteY2980" fmla="*/ 2063750 h 2952750"/>
              <a:gd name="connsiteX2981" fmla="*/ 7290319 w 12027418"/>
              <a:gd name="connsiteY2981" fmla="*/ 2044700 h 2952750"/>
              <a:gd name="connsiteX2982" fmla="*/ 7430019 w 12027418"/>
              <a:gd name="connsiteY2982" fmla="*/ 2063750 h 2952750"/>
              <a:gd name="connsiteX2983" fmla="*/ 7442719 w 12027418"/>
              <a:gd name="connsiteY2983" fmla="*/ 2006600 h 2952750"/>
              <a:gd name="connsiteX2984" fmla="*/ 7442719 w 12027418"/>
              <a:gd name="connsiteY2984" fmla="*/ 2101850 h 2952750"/>
              <a:gd name="connsiteX2985" fmla="*/ 7493519 w 12027418"/>
              <a:gd name="connsiteY2985" fmla="*/ 2101850 h 2952750"/>
              <a:gd name="connsiteX2986" fmla="*/ 7506219 w 12027418"/>
              <a:gd name="connsiteY2986" fmla="*/ 2057400 h 2952750"/>
              <a:gd name="connsiteX2987" fmla="*/ 7544319 w 12027418"/>
              <a:gd name="connsiteY2987" fmla="*/ 2057400 h 2952750"/>
              <a:gd name="connsiteX2988" fmla="*/ 7569719 w 12027418"/>
              <a:gd name="connsiteY2988" fmla="*/ 2076450 h 2952750"/>
              <a:gd name="connsiteX2989" fmla="*/ 7468119 w 12027418"/>
              <a:gd name="connsiteY2989" fmla="*/ 2139950 h 2952750"/>
              <a:gd name="connsiteX2990" fmla="*/ 7531619 w 12027418"/>
              <a:gd name="connsiteY2990" fmla="*/ 2139950 h 2952750"/>
              <a:gd name="connsiteX2991" fmla="*/ 7588769 w 12027418"/>
              <a:gd name="connsiteY2991" fmla="*/ 2120900 h 2952750"/>
              <a:gd name="connsiteX2992" fmla="*/ 7563369 w 12027418"/>
              <a:gd name="connsiteY2992" fmla="*/ 2171700 h 2952750"/>
              <a:gd name="connsiteX2993" fmla="*/ 7569719 w 12027418"/>
              <a:gd name="connsiteY2993" fmla="*/ 2197100 h 2952750"/>
              <a:gd name="connsiteX2994" fmla="*/ 7595119 w 12027418"/>
              <a:gd name="connsiteY2994" fmla="*/ 2178050 h 2952750"/>
              <a:gd name="connsiteX2995" fmla="*/ 7595119 w 12027418"/>
              <a:gd name="connsiteY2995" fmla="*/ 2209800 h 2952750"/>
              <a:gd name="connsiteX2996" fmla="*/ 7563369 w 12027418"/>
              <a:gd name="connsiteY2996" fmla="*/ 2254250 h 2952750"/>
              <a:gd name="connsiteX2997" fmla="*/ 7576069 w 12027418"/>
              <a:gd name="connsiteY2997" fmla="*/ 2260600 h 2952750"/>
              <a:gd name="connsiteX2998" fmla="*/ 7614169 w 12027418"/>
              <a:gd name="connsiteY2998" fmla="*/ 2222500 h 2952750"/>
              <a:gd name="connsiteX2999" fmla="*/ 7633219 w 12027418"/>
              <a:gd name="connsiteY2999" fmla="*/ 2254250 h 2952750"/>
              <a:gd name="connsiteX3000" fmla="*/ 7601469 w 12027418"/>
              <a:gd name="connsiteY3000" fmla="*/ 2317750 h 2952750"/>
              <a:gd name="connsiteX3001" fmla="*/ 7633219 w 12027418"/>
              <a:gd name="connsiteY3001" fmla="*/ 2349500 h 2952750"/>
              <a:gd name="connsiteX3002" fmla="*/ 7664969 w 12027418"/>
              <a:gd name="connsiteY3002" fmla="*/ 2463800 h 2952750"/>
              <a:gd name="connsiteX3003" fmla="*/ 7715769 w 12027418"/>
              <a:gd name="connsiteY3003" fmla="*/ 2406650 h 2952750"/>
              <a:gd name="connsiteX3004" fmla="*/ 7722119 w 12027418"/>
              <a:gd name="connsiteY3004" fmla="*/ 2425700 h 2952750"/>
              <a:gd name="connsiteX3005" fmla="*/ 7690369 w 12027418"/>
              <a:gd name="connsiteY3005" fmla="*/ 2482850 h 2952750"/>
              <a:gd name="connsiteX3006" fmla="*/ 7671319 w 12027418"/>
              <a:gd name="connsiteY3006" fmla="*/ 2578100 h 2952750"/>
              <a:gd name="connsiteX3007" fmla="*/ 7671319 w 12027418"/>
              <a:gd name="connsiteY3007" fmla="*/ 2622550 h 2952750"/>
              <a:gd name="connsiteX3008" fmla="*/ 7715769 w 12027418"/>
              <a:gd name="connsiteY3008" fmla="*/ 2622550 h 2952750"/>
              <a:gd name="connsiteX3009" fmla="*/ 7811019 w 12027418"/>
              <a:gd name="connsiteY3009" fmla="*/ 2597150 h 2952750"/>
              <a:gd name="connsiteX3010" fmla="*/ 7817369 w 12027418"/>
              <a:gd name="connsiteY3010" fmla="*/ 2622550 h 2952750"/>
              <a:gd name="connsiteX3011" fmla="*/ 7734819 w 12027418"/>
              <a:gd name="connsiteY3011" fmla="*/ 2660650 h 2952750"/>
              <a:gd name="connsiteX3012" fmla="*/ 7728469 w 12027418"/>
              <a:gd name="connsiteY3012" fmla="*/ 2673350 h 2952750"/>
              <a:gd name="connsiteX3013" fmla="*/ 7785619 w 12027418"/>
              <a:gd name="connsiteY3013" fmla="*/ 2743200 h 2952750"/>
              <a:gd name="connsiteX3014" fmla="*/ 7887219 w 12027418"/>
              <a:gd name="connsiteY3014" fmla="*/ 2698750 h 2952750"/>
              <a:gd name="connsiteX3015" fmla="*/ 7887219 w 12027418"/>
              <a:gd name="connsiteY3015" fmla="*/ 2673350 h 2952750"/>
              <a:gd name="connsiteX3016" fmla="*/ 7893569 w 12027418"/>
              <a:gd name="connsiteY3016" fmla="*/ 2628900 h 2952750"/>
              <a:gd name="connsiteX3017" fmla="*/ 7938019 w 12027418"/>
              <a:gd name="connsiteY3017" fmla="*/ 2724150 h 2952750"/>
              <a:gd name="connsiteX3018" fmla="*/ 7957069 w 12027418"/>
              <a:gd name="connsiteY3018" fmla="*/ 2698750 h 2952750"/>
              <a:gd name="connsiteX3019" fmla="*/ 8109469 w 12027418"/>
              <a:gd name="connsiteY3019" fmla="*/ 2711450 h 2952750"/>
              <a:gd name="connsiteX3020" fmla="*/ 8065019 w 12027418"/>
              <a:gd name="connsiteY3020" fmla="*/ 2654300 h 2952750"/>
              <a:gd name="connsiteX3021" fmla="*/ 8109469 w 12027418"/>
              <a:gd name="connsiteY3021" fmla="*/ 2584450 h 2952750"/>
              <a:gd name="connsiteX3022" fmla="*/ 8058669 w 12027418"/>
              <a:gd name="connsiteY3022" fmla="*/ 2527300 h 2952750"/>
              <a:gd name="connsiteX3023" fmla="*/ 8077719 w 12027418"/>
              <a:gd name="connsiteY3023" fmla="*/ 2489200 h 2952750"/>
              <a:gd name="connsiteX3024" fmla="*/ 8058669 w 12027418"/>
              <a:gd name="connsiteY3024" fmla="*/ 2482850 h 2952750"/>
              <a:gd name="connsiteX3025" fmla="*/ 8001519 w 12027418"/>
              <a:gd name="connsiteY3025" fmla="*/ 2520950 h 2952750"/>
              <a:gd name="connsiteX3026" fmla="*/ 7988819 w 12027418"/>
              <a:gd name="connsiteY3026" fmla="*/ 2559050 h 2952750"/>
              <a:gd name="connsiteX3027" fmla="*/ 8007869 w 12027418"/>
              <a:gd name="connsiteY3027" fmla="*/ 2597150 h 2952750"/>
              <a:gd name="connsiteX3028" fmla="*/ 7995169 w 12027418"/>
              <a:gd name="connsiteY3028" fmla="*/ 2609850 h 2952750"/>
              <a:gd name="connsiteX3029" fmla="*/ 8020569 w 12027418"/>
              <a:gd name="connsiteY3029" fmla="*/ 2609850 h 2952750"/>
              <a:gd name="connsiteX3030" fmla="*/ 8033269 w 12027418"/>
              <a:gd name="connsiteY3030" fmla="*/ 2622550 h 2952750"/>
              <a:gd name="connsiteX3031" fmla="*/ 8033269 w 12027418"/>
              <a:gd name="connsiteY3031" fmla="*/ 2641600 h 2952750"/>
              <a:gd name="connsiteX3032" fmla="*/ 7988819 w 12027418"/>
              <a:gd name="connsiteY3032" fmla="*/ 2635250 h 2952750"/>
              <a:gd name="connsiteX3033" fmla="*/ 7957069 w 12027418"/>
              <a:gd name="connsiteY3033" fmla="*/ 2482850 h 2952750"/>
              <a:gd name="connsiteX3034" fmla="*/ 7912619 w 12027418"/>
              <a:gd name="connsiteY3034" fmla="*/ 2508250 h 2952750"/>
              <a:gd name="connsiteX3035" fmla="*/ 7893569 w 12027418"/>
              <a:gd name="connsiteY3035" fmla="*/ 2501900 h 2952750"/>
              <a:gd name="connsiteX3036" fmla="*/ 7887219 w 12027418"/>
              <a:gd name="connsiteY3036" fmla="*/ 2476500 h 2952750"/>
              <a:gd name="connsiteX3037" fmla="*/ 7925319 w 12027418"/>
              <a:gd name="connsiteY3037" fmla="*/ 2438400 h 2952750"/>
              <a:gd name="connsiteX3038" fmla="*/ 7912619 w 12027418"/>
              <a:gd name="connsiteY3038" fmla="*/ 2419350 h 2952750"/>
              <a:gd name="connsiteX3039" fmla="*/ 7766569 w 12027418"/>
              <a:gd name="connsiteY3039" fmla="*/ 2374900 h 2952750"/>
              <a:gd name="connsiteX3040" fmla="*/ 7709419 w 12027418"/>
              <a:gd name="connsiteY3040" fmla="*/ 2349500 h 2952750"/>
              <a:gd name="connsiteX3041" fmla="*/ 7664969 w 12027418"/>
              <a:gd name="connsiteY3041" fmla="*/ 2286000 h 2952750"/>
              <a:gd name="connsiteX3042" fmla="*/ 7772919 w 12027418"/>
              <a:gd name="connsiteY3042" fmla="*/ 2305050 h 2952750"/>
              <a:gd name="connsiteX3043" fmla="*/ 7887219 w 12027418"/>
              <a:gd name="connsiteY3043" fmla="*/ 2413000 h 2952750"/>
              <a:gd name="connsiteX3044" fmla="*/ 7995169 w 12027418"/>
              <a:gd name="connsiteY3044" fmla="*/ 2349500 h 2952750"/>
              <a:gd name="connsiteX3045" fmla="*/ 8020569 w 12027418"/>
              <a:gd name="connsiteY3045" fmla="*/ 2298700 h 2952750"/>
              <a:gd name="connsiteX3046" fmla="*/ 8077719 w 12027418"/>
              <a:gd name="connsiteY3046" fmla="*/ 2235200 h 2952750"/>
              <a:gd name="connsiteX3047" fmla="*/ 8033269 w 12027418"/>
              <a:gd name="connsiteY3047" fmla="*/ 2228850 h 2952750"/>
              <a:gd name="connsiteX3048" fmla="*/ 8045969 w 12027418"/>
              <a:gd name="connsiteY3048" fmla="*/ 2197100 h 2952750"/>
              <a:gd name="connsiteX3049" fmla="*/ 8001519 w 12027418"/>
              <a:gd name="connsiteY3049" fmla="*/ 2190750 h 2952750"/>
              <a:gd name="connsiteX3050" fmla="*/ 7938019 w 12027418"/>
              <a:gd name="connsiteY3050" fmla="*/ 2171700 h 2952750"/>
              <a:gd name="connsiteX3051" fmla="*/ 7811019 w 12027418"/>
              <a:gd name="connsiteY3051" fmla="*/ 2203450 h 2952750"/>
              <a:gd name="connsiteX3052" fmla="*/ 7804669 w 12027418"/>
              <a:gd name="connsiteY3052" fmla="*/ 2222500 h 2952750"/>
              <a:gd name="connsiteX3053" fmla="*/ 7836419 w 12027418"/>
              <a:gd name="connsiteY3053" fmla="*/ 2254250 h 2952750"/>
              <a:gd name="connsiteX3054" fmla="*/ 7779269 w 12027418"/>
              <a:gd name="connsiteY3054" fmla="*/ 2260600 h 2952750"/>
              <a:gd name="connsiteX3055" fmla="*/ 7709419 w 12027418"/>
              <a:gd name="connsiteY3055" fmla="*/ 2171700 h 2952750"/>
              <a:gd name="connsiteX3056" fmla="*/ 7855469 w 12027418"/>
              <a:gd name="connsiteY3056" fmla="*/ 2089150 h 2952750"/>
              <a:gd name="connsiteX3057" fmla="*/ 7836419 w 12027418"/>
              <a:gd name="connsiteY3057" fmla="*/ 2082800 h 2952750"/>
              <a:gd name="connsiteX3058" fmla="*/ 7791969 w 12027418"/>
              <a:gd name="connsiteY3058" fmla="*/ 2095500 h 2952750"/>
              <a:gd name="connsiteX3059" fmla="*/ 7798319 w 12027418"/>
              <a:gd name="connsiteY3059" fmla="*/ 2044700 h 2952750"/>
              <a:gd name="connsiteX3060" fmla="*/ 7855469 w 12027418"/>
              <a:gd name="connsiteY3060" fmla="*/ 1987550 h 2952750"/>
              <a:gd name="connsiteX3061" fmla="*/ 8147569 w 12027418"/>
              <a:gd name="connsiteY3061" fmla="*/ 1644650 h 2952750"/>
              <a:gd name="connsiteX3062" fmla="*/ 8198369 w 12027418"/>
              <a:gd name="connsiteY3062" fmla="*/ 1644650 h 2952750"/>
              <a:gd name="connsiteX3063" fmla="*/ 8198369 w 12027418"/>
              <a:gd name="connsiteY3063" fmla="*/ 1720850 h 2952750"/>
              <a:gd name="connsiteX3064" fmla="*/ 8217419 w 12027418"/>
              <a:gd name="connsiteY3064" fmla="*/ 1733550 h 2952750"/>
              <a:gd name="connsiteX3065" fmla="*/ 8439669 w 12027418"/>
              <a:gd name="connsiteY3065" fmla="*/ 1524000 h 2952750"/>
              <a:gd name="connsiteX3066" fmla="*/ 8439669 w 12027418"/>
              <a:gd name="connsiteY3066" fmla="*/ 1504950 h 2952750"/>
              <a:gd name="connsiteX3067" fmla="*/ 8426969 w 12027418"/>
              <a:gd name="connsiteY3067" fmla="*/ 1498600 h 2952750"/>
              <a:gd name="connsiteX3068" fmla="*/ 8338069 w 12027418"/>
              <a:gd name="connsiteY3068" fmla="*/ 1517650 h 2952750"/>
              <a:gd name="connsiteX3069" fmla="*/ 8376169 w 12027418"/>
              <a:gd name="connsiteY3069" fmla="*/ 1428750 h 2952750"/>
              <a:gd name="connsiteX3070" fmla="*/ 8452369 w 12027418"/>
              <a:gd name="connsiteY3070" fmla="*/ 1289050 h 2952750"/>
              <a:gd name="connsiteX3071" fmla="*/ 8458719 w 12027418"/>
              <a:gd name="connsiteY3071" fmla="*/ 1301750 h 2952750"/>
              <a:gd name="connsiteX3072" fmla="*/ 1086368 w 12027418"/>
              <a:gd name="connsiteY3072" fmla="*/ 1301750 h 2952750"/>
              <a:gd name="connsiteX3073" fmla="*/ 1086368 w 12027418"/>
              <a:gd name="connsiteY3073" fmla="*/ 1276350 h 2952750"/>
              <a:gd name="connsiteX3074" fmla="*/ 1086368 w 12027418"/>
              <a:gd name="connsiteY3074" fmla="*/ 1301750 h 2952750"/>
              <a:gd name="connsiteX3075" fmla="*/ 8630169 w 12027418"/>
              <a:gd name="connsiteY3075" fmla="*/ 1384300 h 2952750"/>
              <a:gd name="connsiteX3076" fmla="*/ 8611119 w 12027418"/>
              <a:gd name="connsiteY3076" fmla="*/ 1492250 h 2952750"/>
              <a:gd name="connsiteX3077" fmla="*/ 8585719 w 12027418"/>
              <a:gd name="connsiteY3077" fmla="*/ 1270000 h 2952750"/>
              <a:gd name="connsiteX3078" fmla="*/ 8630169 w 12027418"/>
              <a:gd name="connsiteY3078" fmla="*/ 1384300 h 2952750"/>
              <a:gd name="connsiteX3079" fmla="*/ 5017018 w 12027418"/>
              <a:gd name="connsiteY3079" fmla="*/ 1327150 h 2952750"/>
              <a:gd name="connsiteX3080" fmla="*/ 5061468 w 12027418"/>
              <a:gd name="connsiteY3080" fmla="*/ 1263650 h 2952750"/>
              <a:gd name="connsiteX3081" fmla="*/ 5017018 w 12027418"/>
              <a:gd name="connsiteY3081" fmla="*/ 1327150 h 2952750"/>
              <a:gd name="connsiteX3082" fmla="*/ 8566669 w 12027418"/>
              <a:gd name="connsiteY3082" fmla="*/ 1238250 h 2952750"/>
              <a:gd name="connsiteX3083" fmla="*/ 8560319 w 12027418"/>
              <a:gd name="connsiteY3083" fmla="*/ 1250950 h 2952750"/>
              <a:gd name="connsiteX3084" fmla="*/ 8547619 w 12027418"/>
              <a:gd name="connsiteY3084" fmla="*/ 1238250 h 2952750"/>
              <a:gd name="connsiteX3085" fmla="*/ 8566669 w 12027418"/>
              <a:gd name="connsiteY3085" fmla="*/ 1238250 h 2952750"/>
              <a:gd name="connsiteX3086" fmla="*/ 4928118 w 12027418"/>
              <a:gd name="connsiteY3086" fmla="*/ 1250950 h 2952750"/>
              <a:gd name="connsiteX3087" fmla="*/ 4953518 w 12027418"/>
              <a:gd name="connsiteY3087" fmla="*/ 1333500 h 2952750"/>
              <a:gd name="connsiteX3088" fmla="*/ 4985268 w 12027418"/>
              <a:gd name="connsiteY3088" fmla="*/ 1384300 h 2952750"/>
              <a:gd name="connsiteX3089" fmla="*/ 4985268 w 12027418"/>
              <a:gd name="connsiteY3089" fmla="*/ 1416050 h 2952750"/>
              <a:gd name="connsiteX3090" fmla="*/ 4896368 w 12027418"/>
              <a:gd name="connsiteY3090" fmla="*/ 1244600 h 2952750"/>
              <a:gd name="connsiteX3091" fmla="*/ 4909068 w 12027418"/>
              <a:gd name="connsiteY3091" fmla="*/ 1238250 h 2952750"/>
              <a:gd name="connsiteX3092" fmla="*/ 4928118 w 12027418"/>
              <a:gd name="connsiteY3092" fmla="*/ 1250950 h 2952750"/>
              <a:gd name="connsiteX3093" fmla="*/ 5017018 w 12027418"/>
              <a:gd name="connsiteY3093" fmla="*/ 1263650 h 2952750"/>
              <a:gd name="connsiteX3094" fmla="*/ 4985268 w 12027418"/>
              <a:gd name="connsiteY3094" fmla="*/ 1231900 h 2952750"/>
              <a:gd name="connsiteX3095" fmla="*/ 5017018 w 12027418"/>
              <a:gd name="connsiteY3095" fmla="*/ 1263650 h 2952750"/>
              <a:gd name="connsiteX3096" fmla="*/ 4140718 w 12027418"/>
              <a:gd name="connsiteY3096" fmla="*/ 1219200 h 2952750"/>
              <a:gd name="connsiteX3097" fmla="*/ 4077218 w 12027418"/>
              <a:gd name="connsiteY3097" fmla="*/ 1250950 h 2952750"/>
              <a:gd name="connsiteX3098" fmla="*/ 4153418 w 12027418"/>
              <a:gd name="connsiteY3098" fmla="*/ 1250950 h 2952750"/>
              <a:gd name="connsiteX3099" fmla="*/ 4096268 w 12027418"/>
              <a:gd name="connsiteY3099" fmla="*/ 1295400 h 2952750"/>
              <a:gd name="connsiteX3100" fmla="*/ 4032768 w 12027418"/>
              <a:gd name="connsiteY3100" fmla="*/ 1250950 h 2952750"/>
              <a:gd name="connsiteX3101" fmla="*/ 4089918 w 12027418"/>
              <a:gd name="connsiteY3101" fmla="*/ 1212850 h 2952750"/>
              <a:gd name="connsiteX3102" fmla="*/ 4140718 w 12027418"/>
              <a:gd name="connsiteY3102" fmla="*/ 1219200 h 2952750"/>
              <a:gd name="connsiteX3103" fmla="*/ 2045218 w 12027418"/>
              <a:gd name="connsiteY3103" fmla="*/ 1270000 h 2952750"/>
              <a:gd name="connsiteX3104" fmla="*/ 2026168 w 12027418"/>
              <a:gd name="connsiteY3104" fmla="*/ 1238250 h 2952750"/>
              <a:gd name="connsiteX3105" fmla="*/ 2038868 w 12027418"/>
              <a:gd name="connsiteY3105" fmla="*/ 1193800 h 2952750"/>
              <a:gd name="connsiteX3106" fmla="*/ 2045218 w 12027418"/>
              <a:gd name="connsiteY3106" fmla="*/ 1270000 h 2952750"/>
              <a:gd name="connsiteX3107" fmla="*/ 6890269 w 12027418"/>
              <a:gd name="connsiteY3107" fmla="*/ 1327150 h 2952750"/>
              <a:gd name="connsiteX3108" fmla="*/ 6877569 w 12027418"/>
              <a:gd name="connsiteY3108" fmla="*/ 1289050 h 2952750"/>
              <a:gd name="connsiteX3109" fmla="*/ 6941069 w 12027418"/>
              <a:gd name="connsiteY3109" fmla="*/ 1187450 h 2952750"/>
              <a:gd name="connsiteX3110" fmla="*/ 6890269 w 12027418"/>
              <a:gd name="connsiteY3110" fmla="*/ 1327150 h 2952750"/>
              <a:gd name="connsiteX3111" fmla="*/ 4959868 w 12027418"/>
              <a:gd name="connsiteY3111" fmla="*/ 1206500 h 2952750"/>
              <a:gd name="connsiteX3112" fmla="*/ 4934468 w 12027418"/>
              <a:gd name="connsiteY3112" fmla="*/ 1187450 h 2952750"/>
              <a:gd name="connsiteX3113" fmla="*/ 4959868 w 12027418"/>
              <a:gd name="connsiteY3113" fmla="*/ 1206500 h 2952750"/>
              <a:gd name="connsiteX3114" fmla="*/ 5201168 w 12027418"/>
              <a:gd name="connsiteY3114" fmla="*/ 1187450 h 2952750"/>
              <a:gd name="connsiteX3115" fmla="*/ 5226568 w 12027418"/>
              <a:gd name="connsiteY3115" fmla="*/ 1181100 h 2952750"/>
              <a:gd name="connsiteX3116" fmla="*/ 5201168 w 12027418"/>
              <a:gd name="connsiteY3116" fmla="*/ 1187450 h 2952750"/>
              <a:gd name="connsiteX3117" fmla="*/ 4216918 w 12027418"/>
              <a:gd name="connsiteY3117" fmla="*/ 1276350 h 2952750"/>
              <a:gd name="connsiteX3118" fmla="*/ 4235968 w 12027418"/>
              <a:gd name="connsiteY3118" fmla="*/ 1320800 h 2952750"/>
              <a:gd name="connsiteX3119" fmla="*/ 4337568 w 12027418"/>
              <a:gd name="connsiteY3119" fmla="*/ 1346200 h 2952750"/>
              <a:gd name="connsiteX3120" fmla="*/ 4286768 w 12027418"/>
              <a:gd name="connsiteY3120" fmla="*/ 1377950 h 2952750"/>
              <a:gd name="connsiteX3121" fmla="*/ 4312168 w 12027418"/>
              <a:gd name="connsiteY3121" fmla="*/ 1422400 h 2952750"/>
              <a:gd name="connsiteX3122" fmla="*/ 4337568 w 12027418"/>
              <a:gd name="connsiteY3122" fmla="*/ 1390650 h 2952750"/>
              <a:gd name="connsiteX3123" fmla="*/ 4350268 w 12027418"/>
              <a:gd name="connsiteY3123" fmla="*/ 1403350 h 2952750"/>
              <a:gd name="connsiteX3124" fmla="*/ 4280418 w 12027418"/>
              <a:gd name="connsiteY3124" fmla="*/ 1466850 h 2952750"/>
              <a:gd name="connsiteX3125" fmla="*/ 4274068 w 12027418"/>
              <a:gd name="connsiteY3125" fmla="*/ 1498600 h 2952750"/>
              <a:gd name="connsiteX3126" fmla="*/ 4089918 w 12027418"/>
              <a:gd name="connsiteY3126" fmla="*/ 1593850 h 2952750"/>
              <a:gd name="connsiteX3127" fmla="*/ 3943868 w 12027418"/>
              <a:gd name="connsiteY3127" fmla="*/ 1498600 h 2952750"/>
              <a:gd name="connsiteX3128" fmla="*/ 3943868 w 12027418"/>
              <a:gd name="connsiteY3128" fmla="*/ 1466850 h 2952750"/>
              <a:gd name="connsiteX3129" fmla="*/ 4051818 w 12027418"/>
              <a:gd name="connsiteY3129" fmla="*/ 1562100 h 2952750"/>
              <a:gd name="connsiteX3130" fmla="*/ 4089918 w 12027418"/>
              <a:gd name="connsiteY3130" fmla="*/ 1536700 h 2952750"/>
              <a:gd name="connsiteX3131" fmla="*/ 4039118 w 12027418"/>
              <a:gd name="connsiteY3131" fmla="*/ 1524000 h 2952750"/>
              <a:gd name="connsiteX3132" fmla="*/ 4159768 w 12027418"/>
              <a:gd name="connsiteY3132" fmla="*/ 1428750 h 2952750"/>
              <a:gd name="connsiteX3133" fmla="*/ 4077218 w 12027418"/>
              <a:gd name="connsiteY3133" fmla="*/ 1339850 h 2952750"/>
              <a:gd name="connsiteX3134" fmla="*/ 4026418 w 12027418"/>
              <a:gd name="connsiteY3134" fmla="*/ 1371600 h 2952750"/>
              <a:gd name="connsiteX3135" fmla="*/ 3981968 w 12027418"/>
              <a:gd name="connsiteY3135" fmla="*/ 1352550 h 2952750"/>
              <a:gd name="connsiteX3136" fmla="*/ 3962918 w 12027418"/>
              <a:gd name="connsiteY3136" fmla="*/ 1409700 h 2952750"/>
              <a:gd name="connsiteX3137" fmla="*/ 3931168 w 12027418"/>
              <a:gd name="connsiteY3137" fmla="*/ 1390650 h 2952750"/>
              <a:gd name="connsiteX3138" fmla="*/ 3950218 w 12027418"/>
              <a:gd name="connsiteY3138" fmla="*/ 1339850 h 2952750"/>
              <a:gd name="connsiteX3139" fmla="*/ 3988318 w 12027418"/>
              <a:gd name="connsiteY3139" fmla="*/ 1327150 h 2952750"/>
              <a:gd name="connsiteX3140" fmla="*/ 4020068 w 12027418"/>
              <a:gd name="connsiteY3140" fmla="*/ 1289050 h 2952750"/>
              <a:gd name="connsiteX3141" fmla="*/ 3950218 w 12027418"/>
              <a:gd name="connsiteY3141" fmla="*/ 1257300 h 2952750"/>
              <a:gd name="connsiteX3142" fmla="*/ 3950218 w 12027418"/>
              <a:gd name="connsiteY3142" fmla="*/ 1238250 h 2952750"/>
              <a:gd name="connsiteX3143" fmla="*/ 4051818 w 12027418"/>
              <a:gd name="connsiteY3143" fmla="*/ 1168400 h 2952750"/>
              <a:gd name="connsiteX3144" fmla="*/ 4216918 w 12027418"/>
              <a:gd name="connsiteY3144" fmla="*/ 1276350 h 2952750"/>
              <a:gd name="connsiteX3145" fmla="*/ 3715268 w 12027418"/>
              <a:gd name="connsiteY3145" fmla="*/ 1270000 h 2952750"/>
              <a:gd name="connsiteX3146" fmla="*/ 3613668 w 12027418"/>
              <a:gd name="connsiteY3146" fmla="*/ 1270000 h 2952750"/>
              <a:gd name="connsiteX3147" fmla="*/ 3683518 w 12027418"/>
              <a:gd name="connsiteY3147" fmla="*/ 1162050 h 2952750"/>
              <a:gd name="connsiteX3148" fmla="*/ 3715268 w 12027418"/>
              <a:gd name="connsiteY3148" fmla="*/ 1270000 h 2952750"/>
              <a:gd name="connsiteX3149" fmla="*/ 6782319 w 12027418"/>
              <a:gd name="connsiteY3149" fmla="*/ 1168400 h 2952750"/>
              <a:gd name="connsiteX3150" fmla="*/ 6795019 w 12027418"/>
              <a:gd name="connsiteY3150" fmla="*/ 1155700 h 2952750"/>
              <a:gd name="connsiteX3151" fmla="*/ 6782319 w 12027418"/>
              <a:gd name="connsiteY3151" fmla="*/ 1168400 h 2952750"/>
              <a:gd name="connsiteX3152" fmla="*/ 6953769 w 12027418"/>
              <a:gd name="connsiteY3152" fmla="*/ 1162050 h 2952750"/>
              <a:gd name="connsiteX3153" fmla="*/ 6960119 w 12027418"/>
              <a:gd name="connsiteY3153" fmla="*/ 1130300 h 2952750"/>
              <a:gd name="connsiteX3154" fmla="*/ 6953769 w 12027418"/>
              <a:gd name="connsiteY3154" fmla="*/ 1162050 h 2952750"/>
              <a:gd name="connsiteX3155" fmla="*/ 5258318 w 12027418"/>
              <a:gd name="connsiteY3155" fmla="*/ 1168400 h 2952750"/>
              <a:gd name="connsiteX3156" fmla="*/ 5258318 w 12027418"/>
              <a:gd name="connsiteY3156" fmla="*/ 1130300 h 2952750"/>
              <a:gd name="connsiteX3157" fmla="*/ 5258318 w 12027418"/>
              <a:gd name="connsiteY3157" fmla="*/ 1168400 h 2952750"/>
              <a:gd name="connsiteX3158" fmla="*/ 3264418 w 12027418"/>
              <a:gd name="connsiteY3158" fmla="*/ 1162050 h 2952750"/>
              <a:gd name="connsiteX3159" fmla="*/ 3232668 w 12027418"/>
              <a:gd name="connsiteY3159" fmla="*/ 1123950 h 2952750"/>
              <a:gd name="connsiteX3160" fmla="*/ 3264418 w 12027418"/>
              <a:gd name="connsiteY3160" fmla="*/ 1162050 h 2952750"/>
              <a:gd name="connsiteX3161" fmla="*/ 1200668 w 12027418"/>
              <a:gd name="connsiteY3161" fmla="*/ 1143000 h 2952750"/>
              <a:gd name="connsiteX3162" fmla="*/ 1200668 w 12027418"/>
              <a:gd name="connsiteY3162" fmla="*/ 1123950 h 2952750"/>
              <a:gd name="connsiteX3163" fmla="*/ 1200668 w 12027418"/>
              <a:gd name="connsiteY3163" fmla="*/ 1143000 h 2952750"/>
              <a:gd name="connsiteX3164" fmla="*/ 4553468 w 12027418"/>
              <a:gd name="connsiteY3164" fmla="*/ 1123950 h 2952750"/>
              <a:gd name="connsiteX3165" fmla="*/ 4496318 w 12027418"/>
              <a:gd name="connsiteY3165" fmla="*/ 1174750 h 2952750"/>
              <a:gd name="connsiteX3166" fmla="*/ 4521718 w 12027418"/>
              <a:gd name="connsiteY3166" fmla="*/ 1117600 h 2952750"/>
              <a:gd name="connsiteX3167" fmla="*/ 4553468 w 12027418"/>
              <a:gd name="connsiteY3167" fmla="*/ 1123950 h 2952750"/>
              <a:gd name="connsiteX3168" fmla="*/ 2375419 w 12027418"/>
              <a:gd name="connsiteY3168" fmla="*/ 1346200 h 2952750"/>
              <a:gd name="connsiteX3169" fmla="*/ 2223019 w 12027418"/>
              <a:gd name="connsiteY3169" fmla="*/ 1517650 h 2952750"/>
              <a:gd name="connsiteX3170" fmla="*/ 2210319 w 12027418"/>
              <a:gd name="connsiteY3170" fmla="*/ 1511300 h 2952750"/>
              <a:gd name="connsiteX3171" fmla="*/ 2242069 w 12027418"/>
              <a:gd name="connsiteY3171" fmla="*/ 1422400 h 2952750"/>
              <a:gd name="connsiteX3172" fmla="*/ 2153169 w 12027418"/>
              <a:gd name="connsiteY3172" fmla="*/ 1377950 h 2952750"/>
              <a:gd name="connsiteX3173" fmla="*/ 2108719 w 12027418"/>
              <a:gd name="connsiteY3173" fmla="*/ 1339850 h 2952750"/>
              <a:gd name="connsiteX3174" fmla="*/ 2083318 w 12027418"/>
              <a:gd name="connsiteY3174" fmla="*/ 1339850 h 2952750"/>
              <a:gd name="connsiteX3175" fmla="*/ 2076968 w 12027418"/>
              <a:gd name="connsiteY3175" fmla="*/ 1358900 h 2952750"/>
              <a:gd name="connsiteX3176" fmla="*/ 2096018 w 12027418"/>
              <a:gd name="connsiteY3176" fmla="*/ 1384300 h 2952750"/>
              <a:gd name="connsiteX3177" fmla="*/ 2019818 w 12027418"/>
              <a:gd name="connsiteY3177" fmla="*/ 1403350 h 2952750"/>
              <a:gd name="connsiteX3178" fmla="*/ 2000768 w 12027418"/>
              <a:gd name="connsiteY3178" fmla="*/ 1371600 h 2952750"/>
              <a:gd name="connsiteX3179" fmla="*/ 2102369 w 12027418"/>
              <a:gd name="connsiteY3179" fmla="*/ 1327150 h 2952750"/>
              <a:gd name="connsiteX3180" fmla="*/ 2165869 w 12027418"/>
              <a:gd name="connsiteY3180" fmla="*/ 1339850 h 2952750"/>
              <a:gd name="connsiteX3181" fmla="*/ 2216669 w 12027418"/>
              <a:gd name="connsiteY3181" fmla="*/ 1212850 h 2952750"/>
              <a:gd name="connsiteX3182" fmla="*/ 2191269 w 12027418"/>
              <a:gd name="connsiteY3182" fmla="*/ 1301750 h 2952750"/>
              <a:gd name="connsiteX3183" fmla="*/ 2191269 w 12027418"/>
              <a:gd name="connsiteY3183" fmla="*/ 1339850 h 2952750"/>
              <a:gd name="connsiteX3184" fmla="*/ 2261119 w 12027418"/>
              <a:gd name="connsiteY3184" fmla="*/ 1409700 h 2952750"/>
              <a:gd name="connsiteX3185" fmla="*/ 2394469 w 12027418"/>
              <a:gd name="connsiteY3185" fmla="*/ 1282700 h 2952750"/>
              <a:gd name="connsiteX3186" fmla="*/ 2419869 w 12027418"/>
              <a:gd name="connsiteY3186" fmla="*/ 1270000 h 2952750"/>
              <a:gd name="connsiteX3187" fmla="*/ 2597669 w 12027418"/>
              <a:gd name="connsiteY3187" fmla="*/ 1117600 h 2952750"/>
              <a:gd name="connsiteX3188" fmla="*/ 2375419 w 12027418"/>
              <a:gd name="connsiteY3188" fmla="*/ 1346200 h 2952750"/>
              <a:gd name="connsiteX3189" fmla="*/ 3213619 w 12027418"/>
              <a:gd name="connsiteY3189" fmla="*/ 1111250 h 2952750"/>
              <a:gd name="connsiteX3190" fmla="*/ 3175519 w 12027418"/>
              <a:gd name="connsiteY3190" fmla="*/ 1085850 h 2952750"/>
              <a:gd name="connsiteX3191" fmla="*/ 3213619 w 12027418"/>
              <a:gd name="connsiteY3191" fmla="*/ 1111250 h 2952750"/>
              <a:gd name="connsiteX3192" fmla="*/ 3080269 w 12027418"/>
              <a:gd name="connsiteY3192" fmla="*/ 1111250 h 2952750"/>
              <a:gd name="connsiteX3193" fmla="*/ 3169169 w 12027418"/>
              <a:gd name="connsiteY3193" fmla="*/ 1130300 h 2952750"/>
              <a:gd name="connsiteX3194" fmla="*/ 3073919 w 12027418"/>
              <a:gd name="connsiteY3194" fmla="*/ 1130300 h 2952750"/>
              <a:gd name="connsiteX3195" fmla="*/ 3023119 w 12027418"/>
              <a:gd name="connsiteY3195" fmla="*/ 1117600 h 2952750"/>
              <a:gd name="connsiteX3196" fmla="*/ 2864369 w 12027418"/>
              <a:gd name="connsiteY3196" fmla="*/ 1168400 h 2952750"/>
              <a:gd name="connsiteX3197" fmla="*/ 3042169 w 12027418"/>
              <a:gd name="connsiteY3197" fmla="*/ 1085850 h 2952750"/>
              <a:gd name="connsiteX3198" fmla="*/ 3080269 w 12027418"/>
              <a:gd name="connsiteY3198" fmla="*/ 1111250 h 2952750"/>
              <a:gd name="connsiteX3199" fmla="*/ 2311919 w 12027418"/>
              <a:gd name="connsiteY3199" fmla="*/ 1098550 h 2952750"/>
              <a:gd name="connsiteX3200" fmla="*/ 2299219 w 12027418"/>
              <a:gd name="connsiteY3200" fmla="*/ 1085850 h 2952750"/>
              <a:gd name="connsiteX3201" fmla="*/ 2311919 w 12027418"/>
              <a:gd name="connsiteY3201" fmla="*/ 1098550 h 2952750"/>
              <a:gd name="connsiteX3202" fmla="*/ 2083318 w 12027418"/>
              <a:gd name="connsiteY3202" fmla="*/ 1111250 h 2952750"/>
              <a:gd name="connsiteX3203" fmla="*/ 2057918 w 12027418"/>
              <a:gd name="connsiteY3203" fmla="*/ 1149350 h 2952750"/>
              <a:gd name="connsiteX3204" fmla="*/ 2076968 w 12027418"/>
              <a:gd name="connsiteY3204" fmla="*/ 1085850 h 2952750"/>
              <a:gd name="connsiteX3205" fmla="*/ 2083318 w 12027418"/>
              <a:gd name="connsiteY3205" fmla="*/ 1111250 h 2952750"/>
              <a:gd name="connsiteX3206" fmla="*/ 5188468 w 12027418"/>
              <a:gd name="connsiteY3206" fmla="*/ 1206500 h 2952750"/>
              <a:gd name="connsiteX3207" fmla="*/ 5080518 w 12027418"/>
              <a:gd name="connsiteY3207" fmla="*/ 1104900 h 2952750"/>
              <a:gd name="connsiteX3208" fmla="*/ 5105918 w 12027418"/>
              <a:gd name="connsiteY3208" fmla="*/ 1079500 h 2952750"/>
              <a:gd name="connsiteX3209" fmla="*/ 5188468 w 12027418"/>
              <a:gd name="connsiteY3209" fmla="*/ 1206500 h 2952750"/>
              <a:gd name="connsiteX3210" fmla="*/ 3156469 w 12027418"/>
              <a:gd name="connsiteY3210" fmla="*/ 1079500 h 2952750"/>
              <a:gd name="connsiteX3211" fmla="*/ 3131069 w 12027418"/>
              <a:gd name="connsiteY3211" fmla="*/ 1079500 h 2952750"/>
              <a:gd name="connsiteX3212" fmla="*/ 3156469 w 12027418"/>
              <a:gd name="connsiteY3212" fmla="*/ 1079500 h 2952750"/>
              <a:gd name="connsiteX3213" fmla="*/ 2934219 w 12027418"/>
              <a:gd name="connsiteY3213" fmla="*/ 1092200 h 2952750"/>
              <a:gd name="connsiteX3214" fmla="*/ 2940569 w 12027418"/>
              <a:gd name="connsiteY3214" fmla="*/ 1079500 h 2952750"/>
              <a:gd name="connsiteX3215" fmla="*/ 2934219 w 12027418"/>
              <a:gd name="connsiteY3215" fmla="*/ 1092200 h 2952750"/>
              <a:gd name="connsiteX3216" fmla="*/ 1143518 w 12027418"/>
              <a:gd name="connsiteY3216" fmla="*/ 1104900 h 2952750"/>
              <a:gd name="connsiteX3217" fmla="*/ 1118118 w 12027418"/>
              <a:gd name="connsiteY3217" fmla="*/ 1168400 h 2952750"/>
              <a:gd name="connsiteX3218" fmla="*/ 1130818 w 12027418"/>
              <a:gd name="connsiteY3218" fmla="*/ 1079500 h 2952750"/>
              <a:gd name="connsiteX3219" fmla="*/ 1143518 w 12027418"/>
              <a:gd name="connsiteY3219" fmla="*/ 1104900 h 2952750"/>
              <a:gd name="connsiteX3220" fmla="*/ 4191518 w 12027418"/>
              <a:gd name="connsiteY3220" fmla="*/ 1155700 h 2952750"/>
              <a:gd name="connsiteX3221" fmla="*/ 4083568 w 12027418"/>
              <a:gd name="connsiteY3221" fmla="*/ 1073150 h 2952750"/>
              <a:gd name="connsiteX3222" fmla="*/ 4191518 w 12027418"/>
              <a:gd name="connsiteY3222" fmla="*/ 1155700 h 2952750"/>
              <a:gd name="connsiteX3223" fmla="*/ 5461518 w 12027418"/>
              <a:gd name="connsiteY3223" fmla="*/ 1174750 h 2952750"/>
              <a:gd name="connsiteX3224" fmla="*/ 5455168 w 12027418"/>
              <a:gd name="connsiteY3224" fmla="*/ 1238250 h 2952750"/>
              <a:gd name="connsiteX3225" fmla="*/ 5436118 w 12027418"/>
              <a:gd name="connsiteY3225" fmla="*/ 1238250 h 2952750"/>
              <a:gd name="connsiteX3226" fmla="*/ 5378968 w 12027418"/>
              <a:gd name="connsiteY3226" fmla="*/ 1066800 h 2952750"/>
              <a:gd name="connsiteX3227" fmla="*/ 5461518 w 12027418"/>
              <a:gd name="connsiteY3227" fmla="*/ 1174750 h 2952750"/>
              <a:gd name="connsiteX3228" fmla="*/ 1245118 w 12027418"/>
              <a:gd name="connsiteY3228" fmla="*/ 1111250 h 2952750"/>
              <a:gd name="connsiteX3229" fmla="*/ 1219718 w 12027418"/>
              <a:gd name="connsiteY3229" fmla="*/ 1117600 h 2952750"/>
              <a:gd name="connsiteX3230" fmla="*/ 1219718 w 12027418"/>
              <a:gd name="connsiteY3230" fmla="*/ 1098550 h 2952750"/>
              <a:gd name="connsiteX3231" fmla="*/ 1251468 w 12027418"/>
              <a:gd name="connsiteY3231" fmla="*/ 1073150 h 2952750"/>
              <a:gd name="connsiteX3232" fmla="*/ 1245118 w 12027418"/>
              <a:gd name="connsiteY3232" fmla="*/ 1111250 h 2952750"/>
              <a:gd name="connsiteX3233" fmla="*/ 3315218 w 12027418"/>
              <a:gd name="connsiteY3233" fmla="*/ 1060450 h 2952750"/>
              <a:gd name="connsiteX3234" fmla="*/ 3296168 w 12027418"/>
              <a:gd name="connsiteY3234" fmla="*/ 1085850 h 2952750"/>
              <a:gd name="connsiteX3235" fmla="*/ 3302518 w 12027418"/>
              <a:gd name="connsiteY3235" fmla="*/ 1054100 h 2952750"/>
              <a:gd name="connsiteX3236" fmla="*/ 3315218 w 12027418"/>
              <a:gd name="connsiteY3236" fmla="*/ 1060450 h 2952750"/>
              <a:gd name="connsiteX3237" fmla="*/ 2159519 w 12027418"/>
              <a:gd name="connsiteY3237" fmla="*/ 1079500 h 2952750"/>
              <a:gd name="connsiteX3238" fmla="*/ 2165869 w 12027418"/>
              <a:gd name="connsiteY3238" fmla="*/ 1054100 h 2952750"/>
              <a:gd name="connsiteX3239" fmla="*/ 2159519 w 12027418"/>
              <a:gd name="connsiteY3239" fmla="*/ 1079500 h 2952750"/>
              <a:gd name="connsiteX3240" fmla="*/ 1187968 w 12027418"/>
              <a:gd name="connsiteY3240" fmla="*/ 1104900 h 2952750"/>
              <a:gd name="connsiteX3241" fmla="*/ 1156218 w 12027418"/>
              <a:gd name="connsiteY3241" fmla="*/ 1047750 h 2952750"/>
              <a:gd name="connsiteX3242" fmla="*/ 1187968 w 12027418"/>
              <a:gd name="connsiteY3242" fmla="*/ 1104900 h 2952750"/>
              <a:gd name="connsiteX3243" fmla="*/ 2121419 w 12027418"/>
              <a:gd name="connsiteY3243" fmla="*/ 1079500 h 2952750"/>
              <a:gd name="connsiteX3244" fmla="*/ 2121419 w 12027418"/>
              <a:gd name="connsiteY3244" fmla="*/ 1035050 h 2952750"/>
              <a:gd name="connsiteX3245" fmla="*/ 2121419 w 12027418"/>
              <a:gd name="connsiteY3245" fmla="*/ 1079500 h 2952750"/>
              <a:gd name="connsiteX3246" fmla="*/ 5251968 w 12027418"/>
              <a:gd name="connsiteY3246" fmla="*/ 1111250 h 2952750"/>
              <a:gd name="connsiteX3247" fmla="*/ 5220218 w 12027418"/>
              <a:gd name="connsiteY3247" fmla="*/ 1028700 h 2952750"/>
              <a:gd name="connsiteX3248" fmla="*/ 5251968 w 12027418"/>
              <a:gd name="connsiteY3248" fmla="*/ 1111250 h 2952750"/>
              <a:gd name="connsiteX3249" fmla="*/ 5372618 w 12027418"/>
              <a:gd name="connsiteY3249" fmla="*/ 1054100 h 2952750"/>
              <a:gd name="connsiteX3250" fmla="*/ 5372618 w 12027418"/>
              <a:gd name="connsiteY3250" fmla="*/ 1009650 h 2952750"/>
              <a:gd name="connsiteX3251" fmla="*/ 5372618 w 12027418"/>
              <a:gd name="connsiteY3251" fmla="*/ 1054100 h 2952750"/>
              <a:gd name="connsiteX3252" fmla="*/ 3239018 w 12027418"/>
              <a:gd name="connsiteY3252" fmla="*/ 1028700 h 2952750"/>
              <a:gd name="connsiteX3253" fmla="*/ 3207269 w 12027418"/>
              <a:gd name="connsiteY3253" fmla="*/ 1028700 h 2952750"/>
              <a:gd name="connsiteX3254" fmla="*/ 3207269 w 12027418"/>
              <a:gd name="connsiteY3254" fmla="*/ 1009650 h 2952750"/>
              <a:gd name="connsiteX3255" fmla="*/ 3239018 w 12027418"/>
              <a:gd name="connsiteY3255" fmla="*/ 1028700 h 2952750"/>
              <a:gd name="connsiteX3256" fmla="*/ 3454918 w 12027418"/>
              <a:gd name="connsiteY3256" fmla="*/ 1085850 h 2952750"/>
              <a:gd name="connsiteX3257" fmla="*/ 3435868 w 12027418"/>
              <a:gd name="connsiteY3257" fmla="*/ 1079500 h 2952750"/>
              <a:gd name="connsiteX3258" fmla="*/ 3505718 w 12027418"/>
              <a:gd name="connsiteY3258" fmla="*/ 996950 h 2952750"/>
              <a:gd name="connsiteX3259" fmla="*/ 3518418 w 12027418"/>
              <a:gd name="connsiteY3259" fmla="*/ 996950 h 2952750"/>
              <a:gd name="connsiteX3260" fmla="*/ 3454918 w 12027418"/>
              <a:gd name="connsiteY3260" fmla="*/ 1085850 h 2952750"/>
              <a:gd name="connsiteX3261" fmla="*/ 3556518 w 12027418"/>
              <a:gd name="connsiteY3261" fmla="*/ 977900 h 2952750"/>
              <a:gd name="connsiteX3262" fmla="*/ 3531118 w 12027418"/>
              <a:gd name="connsiteY3262" fmla="*/ 984250 h 2952750"/>
              <a:gd name="connsiteX3263" fmla="*/ 3537468 w 12027418"/>
              <a:gd name="connsiteY3263" fmla="*/ 971550 h 2952750"/>
              <a:gd name="connsiteX3264" fmla="*/ 3556518 w 12027418"/>
              <a:gd name="connsiteY3264" fmla="*/ 977900 h 2952750"/>
              <a:gd name="connsiteX3265" fmla="*/ 3550168 w 12027418"/>
              <a:gd name="connsiteY3265" fmla="*/ 933450 h 2952750"/>
              <a:gd name="connsiteX3266" fmla="*/ 3562868 w 12027418"/>
              <a:gd name="connsiteY3266" fmla="*/ 927100 h 2952750"/>
              <a:gd name="connsiteX3267" fmla="*/ 3550168 w 12027418"/>
              <a:gd name="connsiteY3267" fmla="*/ 933450 h 2952750"/>
              <a:gd name="connsiteX3268" fmla="*/ 1181618 w 12027418"/>
              <a:gd name="connsiteY3268" fmla="*/ 920750 h 2952750"/>
              <a:gd name="connsiteX3269" fmla="*/ 1162568 w 12027418"/>
              <a:gd name="connsiteY3269" fmla="*/ 920750 h 2952750"/>
              <a:gd name="connsiteX3270" fmla="*/ 1156218 w 12027418"/>
              <a:gd name="connsiteY3270" fmla="*/ 933450 h 2952750"/>
              <a:gd name="connsiteX3271" fmla="*/ 1207018 w 12027418"/>
              <a:gd name="connsiteY3271" fmla="*/ 1041400 h 2952750"/>
              <a:gd name="connsiteX3272" fmla="*/ 1137168 w 12027418"/>
              <a:gd name="connsiteY3272" fmla="*/ 1009650 h 2952750"/>
              <a:gd name="connsiteX3273" fmla="*/ 1029218 w 12027418"/>
              <a:gd name="connsiteY3273" fmla="*/ 1257300 h 2952750"/>
              <a:gd name="connsiteX3274" fmla="*/ 997468 w 12027418"/>
              <a:gd name="connsiteY3274" fmla="*/ 1193800 h 2952750"/>
              <a:gd name="connsiteX3275" fmla="*/ 1130818 w 12027418"/>
              <a:gd name="connsiteY3275" fmla="*/ 920750 h 2952750"/>
              <a:gd name="connsiteX3276" fmla="*/ 1156218 w 12027418"/>
              <a:gd name="connsiteY3276" fmla="*/ 914400 h 2952750"/>
              <a:gd name="connsiteX3277" fmla="*/ 1181618 w 12027418"/>
              <a:gd name="connsiteY3277" fmla="*/ 920750 h 2952750"/>
              <a:gd name="connsiteX3278" fmla="*/ 6922019 w 12027418"/>
              <a:gd name="connsiteY3278" fmla="*/ 996950 h 2952750"/>
              <a:gd name="connsiteX3279" fmla="*/ 6922019 w 12027418"/>
              <a:gd name="connsiteY3279" fmla="*/ 1016000 h 2952750"/>
              <a:gd name="connsiteX3280" fmla="*/ 6883919 w 12027418"/>
              <a:gd name="connsiteY3280" fmla="*/ 1003300 h 2952750"/>
              <a:gd name="connsiteX3281" fmla="*/ 6807719 w 12027418"/>
              <a:gd name="connsiteY3281" fmla="*/ 1066800 h 2952750"/>
              <a:gd name="connsiteX3282" fmla="*/ 6883919 w 12027418"/>
              <a:gd name="connsiteY3282" fmla="*/ 1022350 h 2952750"/>
              <a:gd name="connsiteX3283" fmla="*/ 6953769 w 12027418"/>
              <a:gd name="connsiteY3283" fmla="*/ 1092200 h 2952750"/>
              <a:gd name="connsiteX3284" fmla="*/ 6934719 w 12027418"/>
              <a:gd name="connsiteY3284" fmla="*/ 1130300 h 2952750"/>
              <a:gd name="connsiteX3285" fmla="*/ 6858519 w 12027418"/>
              <a:gd name="connsiteY3285" fmla="*/ 1047750 h 2952750"/>
              <a:gd name="connsiteX3286" fmla="*/ 6820419 w 12027418"/>
              <a:gd name="connsiteY3286" fmla="*/ 1092200 h 2952750"/>
              <a:gd name="connsiteX3287" fmla="*/ 6839469 w 12027418"/>
              <a:gd name="connsiteY3287" fmla="*/ 1130300 h 2952750"/>
              <a:gd name="connsiteX3288" fmla="*/ 6820419 w 12027418"/>
              <a:gd name="connsiteY3288" fmla="*/ 1143000 h 2952750"/>
              <a:gd name="connsiteX3289" fmla="*/ 6807719 w 12027418"/>
              <a:gd name="connsiteY3289" fmla="*/ 1117600 h 2952750"/>
              <a:gd name="connsiteX3290" fmla="*/ 6795019 w 12027418"/>
              <a:gd name="connsiteY3290" fmla="*/ 1143000 h 2952750"/>
              <a:gd name="connsiteX3291" fmla="*/ 6807719 w 12027418"/>
              <a:gd name="connsiteY3291" fmla="*/ 1162050 h 2952750"/>
              <a:gd name="connsiteX3292" fmla="*/ 6775969 w 12027418"/>
              <a:gd name="connsiteY3292" fmla="*/ 1212850 h 2952750"/>
              <a:gd name="connsiteX3293" fmla="*/ 6775969 w 12027418"/>
              <a:gd name="connsiteY3293" fmla="*/ 1174750 h 2952750"/>
              <a:gd name="connsiteX3294" fmla="*/ 6699769 w 12027418"/>
              <a:gd name="connsiteY3294" fmla="*/ 1098550 h 2952750"/>
              <a:gd name="connsiteX3295" fmla="*/ 6661669 w 12027418"/>
              <a:gd name="connsiteY3295" fmla="*/ 1009650 h 2952750"/>
              <a:gd name="connsiteX3296" fmla="*/ 6655319 w 12027418"/>
              <a:gd name="connsiteY3296" fmla="*/ 1035050 h 2952750"/>
              <a:gd name="connsiteX3297" fmla="*/ 6706119 w 12027418"/>
              <a:gd name="connsiteY3297" fmla="*/ 1174750 h 2952750"/>
              <a:gd name="connsiteX3298" fmla="*/ 6642619 w 12027418"/>
              <a:gd name="connsiteY3298" fmla="*/ 1009650 h 2952750"/>
              <a:gd name="connsiteX3299" fmla="*/ 6693419 w 12027418"/>
              <a:gd name="connsiteY3299" fmla="*/ 958850 h 2952750"/>
              <a:gd name="connsiteX3300" fmla="*/ 6839469 w 12027418"/>
              <a:gd name="connsiteY3300" fmla="*/ 895350 h 2952750"/>
              <a:gd name="connsiteX3301" fmla="*/ 6922019 w 12027418"/>
              <a:gd name="connsiteY3301" fmla="*/ 996950 h 2952750"/>
              <a:gd name="connsiteX3302" fmla="*/ 5531368 w 12027418"/>
              <a:gd name="connsiteY3302" fmla="*/ 1041400 h 2952750"/>
              <a:gd name="connsiteX3303" fmla="*/ 5563118 w 12027418"/>
              <a:gd name="connsiteY3303" fmla="*/ 1009650 h 2952750"/>
              <a:gd name="connsiteX3304" fmla="*/ 5556768 w 12027418"/>
              <a:gd name="connsiteY3304" fmla="*/ 1022350 h 2952750"/>
              <a:gd name="connsiteX3305" fmla="*/ 5582168 w 12027418"/>
              <a:gd name="connsiteY3305" fmla="*/ 1060450 h 2952750"/>
              <a:gd name="connsiteX3306" fmla="*/ 5525018 w 12027418"/>
              <a:gd name="connsiteY3306" fmla="*/ 1073150 h 2952750"/>
              <a:gd name="connsiteX3307" fmla="*/ 5474218 w 12027418"/>
              <a:gd name="connsiteY3307" fmla="*/ 1009650 h 2952750"/>
              <a:gd name="connsiteX3308" fmla="*/ 5410718 w 12027418"/>
              <a:gd name="connsiteY3308" fmla="*/ 984250 h 2952750"/>
              <a:gd name="connsiteX3309" fmla="*/ 5359918 w 12027418"/>
              <a:gd name="connsiteY3309" fmla="*/ 920750 h 2952750"/>
              <a:gd name="connsiteX3310" fmla="*/ 5385318 w 12027418"/>
              <a:gd name="connsiteY3310" fmla="*/ 889000 h 2952750"/>
              <a:gd name="connsiteX3311" fmla="*/ 5531368 w 12027418"/>
              <a:gd name="connsiteY3311" fmla="*/ 1041400 h 2952750"/>
              <a:gd name="connsiteX3312" fmla="*/ 5518668 w 12027418"/>
              <a:gd name="connsiteY3312" fmla="*/ 787400 h 2952750"/>
              <a:gd name="connsiteX3313" fmla="*/ 5455168 w 12027418"/>
              <a:gd name="connsiteY3313" fmla="*/ 742950 h 2952750"/>
              <a:gd name="connsiteX3314" fmla="*/ 5518668 w 12027418"/>
              <a:gd name="connsiteY3314" fmla="*/ 787400 h 2952750"/>
              <a:gd name="connsiteX3315" fmla="*/ 5556768 w 12027418"/>
              <a:gd name="connsiteY3315" fmla="*/ 882650 h 2952750"/>
              <a:gd name="connsiteX3316" fmla="*/ 5582168 w 12027418"/>
              <a:gd name="connsiteY3316" fmla="*/ 844550 h 2952750"/>
              <a:gd name="connsiteX3317" fmla="*/ 5582168 w 12027418"/>
              <a:gd name="connsiteY3317" fmla="*/ 876300 h 2952750"/>
              <a:gd name="connsiteX3318" fmla="*/ 5563118 w 12027418"/>
              <a:gd name="connsiteY3318" fmla="*/ 939800 h 2952750"/>
              <a:gd name="connsiteX3319" fmla="*/ 5594868 w 12027418"/>
              <a:gd name="connsiteY3319" fmla="*/ 977900 h 2952750"/>
              <a:gd name="connsiteX3320" fmla="*/ 5569468 w 12027418"/>
              <a:gd name="connsiteY3320" fmla="*/ 984250 h 2952750"/>
              <a:gd name="connsiteX3321" fmla="*/ 5563118 w 12027418"/>
              <a:gd name="connsiteY3321" fmla="*/ 952500 h 2952750"/>
              <a:gd name="connsiteX3322" fmla="*/ 5544068 w 12027418"/>
              <a:gd name="connsiteY3322" fmla="*/ 996950 h 2952750"/>
              <a:gd name="connsiteX3323" fmla="*/ 5531368 w 12027418"/>
              <a:gd name="connsiteY3323" fmla="*/ 914400 h 2952750"/>
              <a:gd name="connsiteX3324" fmla="*/ 5486918 w 12027418"/>
              <a:gd name="connsiteY3324" fmla="*/ 977900 h 2952750"/>
              <a:gd name="connsiteX3325" fmla="*/ 5404368 w 12027418"/>
              <a:gd name="connsiteY3325" fmla="*/ 863600 h 2952750"/>
              <a:gd name="connsiteX3326" fmla="*/ 5315468 w 12027418"/>
              <a:gd name="connsiteY3326" fmla="*/ 920750 h 2952750"/>
              <a:gd name="connsiteX3327" fmla="*/ 5296418 w 12027418"/>
              <a:gd name="connsiteY3327" fmla="*/ 895350 h 2952750"/>
              <a:gd name="connsiteX3328" fmla="*/ 5359918 w 12027418"/>
              <a:gd name="connsiteY3328" fmla="*/ 736600 h 2952750"/>
              <a:gd name="connsiteX3329" fmla="*/ 5556768 w 12027418"/>
              <a:gd name="connsiteY3329" fmla="*/ 882650 h 2952750"/>
              <a:gd name="connsiteX3330" fmla="*/ 3702568 w 12027418"/>
              <a:gd name="connsiteY3330" fmla="*/ 838200 h 2952750"/>
              <a:gd name="connsiteX3331" fmla="*/ 3670818 w 12027418"/>
              <a:gd name="connsiteY3331" fmla="*/ 1041400 h 2952750"/>
              <a:gd name="connsiteX3332" fmla="*/ 3689868 w 12027418"/>
              <a:gd name="connsiteY3332" fmla="*/ 1104900 h 2952750"/>
              <a:gd name="connsiteX3333" fmla="*/ 3518418 w 12027418"/>
              <a:gd name="connsiteY3333" fmla="*/ 1257300 h 2952750"/>
              <a:gd name="connsiteX3334" fmla="*/ 3550168 w 12027418"/>
              <a:gd name="connsiteY3334" fmla="*/ 1295400 h 2952750"/>
              <a:gd name="connsiteX3335" fmla="*/ 3581918 w 12027418"/>
              <a:gd name="connsiteY3335" fmla="*/ 1282700 h 2952750"/>
              <a:gd name="connsiteX3336" fmla="*/ 3493018 w 12027418"/>
              <a:gd name="connsiteY3336" fmla="*/ 1416050 h 2952750"/>
              <a:gd name="connsiteX3337" fmla="*/ 3435868 w 12027418"/>
              <a:gd name="connsiteY3337" fmla="*/ 1574800 h 2952750"/>
              <a:gd name="connsiteX3338" fmla="*/ 3410468 w 12027418"/>
              <a:gd name="connsiteY3338" fmla="*/ 1549400 h 2952750"/>
              <a:gd name="connsiteX3339" fmla="*/ 3378718 w 12027418"/>
              <a:gd name="connsiteY3339" fmla="*/ 1422400 h 2952750"/>
              <a:gd name="connsiteX3340" fmla="*/ 3334268 w 12027418"/>
              <a:gd name="connsiteY3340" fmla="*/ 1295400 h 2952750"/>
              <a:gd name="connsiteX3341" fmla="*/ 3410468 w 12027418"/>
              <a:gd name="connsiteY3341" fmla="*/ 1066800 h 2952750"/>
              <a:gd name="connsiteX3342" fmla="*/ 3391418 w 12027418"/>
              <a:gd name="connsiteY3342" fmla="*/ 1041400 h 2952750"/>
              <a:gd name="connsiteX3343" fmla="*/ 3391418 w 12027418"/>
              <a:gd name="connsiteY3343" fmla="*/ 882650 h 2952750"/>
              <a:gd name="connsiteX3344" fmla="*/ 3537468 w 12027418"/>
              <a:gd name="connsiteY3344" fmla="*/ 730250 h 2952750"/>
              <a:gd name="connsiteX3345" fmla="*/ 3702568 w 12027418"/>
              <a:gd name="connsiteY3345" fmla="*/ 838200 h 2952750"/>
              <a:gd name="connsiteX3346" fmla="*/ 3581918 w 12027418"/>
              <a:gd name="connsiteY3346" fmla="*/ 590550 h 2952750"/>
              <a:gd name="connsiteX3347" fmla="*/ 3658118 w 12027418"/>
              <a:gd name="connsiteY3347" fmla="*/ 628650 h 2952750"/>
              <a:gd name="connsiteX3348" fmla="*/ 3626368 w 12027418"/>
              <a:gd name="connsiteY3348" fmla="*/ 679450 h 2952750"/>
              <a:gd name="connsiteX3349" fmla="*/ 3556518 w 12027418"/>
              <a:gd name="connsiteY3349" fmla="*/ 660400 h 2952750"/>
              <a:gd name="connsiteX3350" fmla="*/ 3581918 w 12027418"/>
              <a:gd name="connsiteY3350" fmla="*/ 615950 h 2952750"/>
              <a:gd name="connsiteX3351" fmla="*/ 3543818 w 12027418"/>
              <a:gd name="connsiteY3351" fmla="*/ 609600 h 2952750"/>
              <a:gd name="connsiteX3352" fmla="*/ 3543818 w 12027418"/>
              <a:gd name="connsiteY3352" fmla="*/ 590550 h 2952750"/>
              <a:gd name="connsiteX3353" fmla="*/ 3581918 w 12027418"/>
              <a:gd name="connsiteY3353" fmla="*/ 590550 h 2952750"/>
              <a:gd name="connsiteX3354" fmla="*/ 3835918 w 12027418"/>
              <a:gd name="connsiteY3354" fmla="*/ 279400 h 2952750"/>
              <a:gd name="connsiteX3355" fmla="*/ 3823218 w 12027418"/>
              <a:gd name="connsiteY3355" fmla="*/ 317500 h 2952750"/>
              <a:gd name="connsiteX3356" fmla="*/ 3804168 w 12027418"/>
              <a:gd name="connsiteY3356" fmla="*/ 406400 h 2952750"/>
              <a:gd name="connsiteX3357" fmla="*/ 3702568 w 12027418"/>
              <a:gd name="connsiteY3357" fmla="*/ 533400 h 2952750"/>
              <a:gd name="connsiteX3358" fmla="*/ 3689868 w 12027418"/>
              <a:gd name="connsiteY3358" fmla="*/ 698500 h 2952750"/>
              <a:gd name="connsiteX3359" fmla="*/ 3734318 w 12027418"/>
              <a:gd name="connsiteY3359" fmla="*/ 844550 h 2952750"/>
              <a:gd name="connsiteX3360" fmla="*/ 3696218 w 12027418"/>
              <a:gd name="connsiteY3360" fmla="*/ 1085850 h 2952750"/>
              <a:gd name="connsiteX3361" fmla="*/ 3766068 w 12027418"/>
              <a:gd name="connsiteY3361" fmla="*/ 1263650 h 2952750"/>
              <a:gd name="connsiteX3362" fmla="*/ 3753368 w 12027418"/>
              <a:gd name="connsiteY3362" fmla="*/ 1314450 h 2952750"/>
              <a:gd name="connsiteX3363" fmla="*/ 3943868 w 12027418"/>
              <a:gd name="connsiteY3363" fmla="*/ 1536700 h 2952750"/>
              <a:gd name="connsiteX3364" fmla="*/ 3899418 w 12027418"/>
              <a:gd name="connsiteY3364" fmla="*/ 1416050 h 2952750"/>
              <a:gd name="connsiteX3365" fmla="*/ 3899418 w 12027418"/>
              <a:gd name="connsiteY3365" fmla="*/ 1238250 h 2952750"/>
              <a:gd name="connsiteX3366" fmla="*/ 3823218 w 12027418"/>
              <a:gd name="connsiteY3366" fmla="*/ 1136650 h 2952750"/>
              <a:gd name="connsiteX3367" fmla="*/ 3988318 w 12027418"/>
              <a:gd name="connsiteY3367" fmla="*/ 1022350 h 2952750"/>
              <a:gd name="connsiteX3368" fmla="*/ 4064518 w 12027418"/>
              <a:gd name="connsiteY3368" fmla="*/ 1060450 h 2952750"/>
              <a:gd name="connsiteX3369" fmla="*/ 4172468 w 12027418"/>
              <a:gd name="connsiteY3369" fmla="*/ 1028700 h 2952750"/>
              <a:gd name="connsiteX3370" fmla="*/ 4175262 w 12027418"/>
              <a:gd name="connsiteY3370" fmla="*/ 1032256 h 2952750"/>
              <a:gd name="connsiteX3371" fmla="*/ 4172468 w 12027418"/>
              <a:gd name="connsiteY3371" fmla="*/ 1047750 h 2952750"/>
              <a:gd name="connsiteX3372" fmla="*/ 4223268 w 12027418"/>
              <a:gd name="connsiteY3372" fmla="*/ 1085850 h 2952750"/>
              <a:gd name="connsiteX3373" fmla="*/ 4255018 w 12027418"/>
              <a:gd name="connsiteY3373" fmla="*/ 1079500 h 2952750"/>
              <a:gd name="connsiteX3374" fmla="*/ 4210568 w 12027418"/>
              <a:gd name="connsiteY3374" fmla="*/ 1041400 h 2952750"/>
              <a:gd name="connsiteX3375" fmla="*/ 4337568 w 12027418"/>
              <a:gd name="connsiteY3375" fmla="*/ 1143000 h 2952750"/>
              <a:gd name="connsiteX3376" fmla="*/ 4248668 w 12027418"/>
              <a:gd name="connsiteY3376" fmla="*/ 1098550 h 2952750"/>
              <a:gd name="connsiteX3377" fmla="*/ 4223268 w 12027418"/>
              <a:gd name="connsiteY3377" fmla="*/ 1104900 h 2952750"/>
              <a:gd name="connsiteX3378" fmla="*/ 4299468 w 12027418"/>
              <a:gd name="connsiteY3378" fmla="*/ 1136650 h 2952750"/>
              <a:gd name="connsiteX3379" fmla="*/ 4343918 w 12027418"/>
              <a:gd name="connsiteY3379" fmla="*/ 1200150 h 2952750"/>
              <a:gd name="connsiteX3380" fmla="*/ 4362968 w 12027418"/>
              <a:gd name="connsiteY3380" fmla="*/ 1187450 h 2952750"/>
              <a:gd name="connsiteX3381" fmla="*/ 4350268 w 12027418"/>
              <a:gd name="connsiteY3381" fmla="*/ 1149350 h 2952750"/>
              <a:gd name="connsiteX3382" fmla="*/ 4407418 w 12027418"/>
              <a:gd name="connsiteY3382" fmla="*/ 1187450 h 2952750"/>
              <a:gd name="connsiteX3383" fmla="*/ 4477268 w 12027418"/>
              <a:gd name="connsiteY3383" fmla="*/ 1143000 h 2952750"/>
              <a:gd name="connsiteX3384" fmla="*/ 4470918 w 12027418"/>
              <a:gd name="connsiteY3384" fmla="*/ 1193800 h 2952750"/>
              <a:gd name="connsiteX3385" fmla="*/ 4591568 w 12027418"/>
              <a:gd name="connsiteY3385" fmla="*/ 1212850 h 2952750"/>
              <a:gd name="connsiteX3386" fmla="*/ 4686818 w 12027418"/>
              <a:gd name="connsiteY3386" fmla="*/ 1282700 h 2952750"/>
              <a:gd name="connsiteX3387" fmla="*/ 4693168 w 12027418"/>
              <a:gd name="connsiteY3387" fmla="*/ 1270000 h 2952750"/>
              <a:gd name="connsiteX3388" fmla="*/ 4585218 w 12027418"/>
              <a:gd name="connsiteY3388" fmla="*/ 1174750 h 2952750"/>
              <a:gd name="connsiteX3389" fmla="*/ 4585218 w 12027418"/>
              <a:gd name="connsiteY3389" fmla="*/ 1149350 h 2952750"/>
              <a:gd name="connsiteX3390" fmla="*/ 4623318 w 12027418"/>
              <a:gd name="connsiteY3390" fmla="*/ 1174750 h 2952750"/>
              <a:gd name="connsiteX3391" fmla="*/ 4699518 w 12027418"/>
              <a:gd name="connsiteY3391" fmla="*/ 1238250 h 2952750"/>
              <a:gd name="connsiteX3392" fmla="*/ 4788418 w 12027418"/>
              <a:gd name="connsiteY3392" fmla="*/ 1479550 h 2952750"/>
              <a:gd name="connsiteX3393" fmla="*/ 4699518 w 12027418"/>
              <a:gd name="connsiteY3393" fmla="*/ 1644650 h 2952750"/>
              <a:gd name="connsiteX3394" fmla="*/ 4775718 w 12027418"/>
              <a:gd name="connsiteY3394" fmla="*/ 1701800 h 2952750"/>
              <a:gd name="connsiteX3395" fmla="*/ 4845568 w 12027418"/>
              <a:gd name="connsiteY3395" fmla="*/ 1708150 h 2952750"/>
              <a:gd name="connsiteX3396" fmla="*/ 4864618 w 12027418"/>
              <a:gd name="connsiteY3396" fmla="*/ 1778000 h 2952750"/>
              <a:gd name="connsiteX3397" fmla="*/ 4883668 w 12027418"/>
              <a:gd name="connsiteY3397" fmla="*/ 1765300 h 2952750"/>
              <a:gd name="connsiteX3398" fmla="*/ 4909068 w 12027418"/>
              <a:gd name="connsiteY3398" fmla="*/ 1803400 h 2952750"/>
              <a:gd name="connsiteX3399" fmla="*/ 5099568 w 12027418"/>
              <a:gd name="connsiteY3399" fmla="*/ 1860550 h 2952750"/>
              <a:gd name="connsiteX3400" fmla="*/ 5131318 w 12027418"/>
              <a:gd name="connsiteY3400" fmla="*/ 1847850 h 2952750"/>
              <a:gd name="connsiteX3401" fmla="*/ 5048768 w 12027418"/>
              <a:gd name="connsiteY3401" fmla="*/ 1784350 h 2952750"/>
              <a:gd name="connsiteX3402" fmla="*/ 5074168 w 12027418"/>
              <a:gd name="connsiteY3402" fmla="*/ 1778000 h 2952750"/>
              <a:gd name="connsiteX3403" fmla="*/ 5175768 w 12027418"/>
              <a:gd name="connsiteY3403" fmla="*/ 1803400 h 2952750"/>
              <a:gd name="connsiteX3404" fmla="*/ 5207518 w 12027418"/>
              <a:gd name="connsiteY3404" fmla="*/ 1797050 h 2952750"/>
              <a:gd name="connsiteX3405" fmla="*/ 5055118 w 12027418"/>
              <a:gd name="connsiteY3405" fmla="*/ 1752600 h 2952750"/>
              <a:gd name="connsiteX3406" fmla="*/ 5036068 w 12027418"/>
              <a:gd name="connsiteY3406" fmla="*/ 1720850 h 2952750"/>
              <a:gd name="connsiteX3407" fmla="*/ 5036068 w 12027418"/>
              <a:gd name="connsiteY3407" fmla="*/ 1593850 h 2952750"/>
              <a:gd name="connsiteX3408" fmla="*/ 5023368 w 12027418"/>
              <a:gd name="connsiteY3408" fmla="*/ 1536700 h 2952750"/>
              <a:gd name="connsiteX3409" fmla="*/ 5004318 w 12027418"/>
              <a:gd name="connsiteY3409" fmla="*/ 1524000 h 2952750"/>
              <a:gd name="connsiteX3410" fmla="*/ 4991618 w 12027418"/>
              <a:gd name="connsiteY3410" fmla="*/ 1498600 h 2952750"/>
              <a:gd name="connsiteX3411" fmla="*/ 4966218 w 12027418"/>
              <a:gd name="connsiteY3411" fmla="*/ 1492250 h 2952750"/>
              <a:gd name="connsiteX3412" fmla="*/ 5061468 w 12027418"/>
              <a:gd name="connsiteY3412" fmla="*/ 1409700 h 2952750"/>
              <a:gd name="connsiteX3413" fmla="*/ 5029718 w 12027418"/>
              <a:gd name="connsiteY3413" fmla="*/ 1435100 h 2952750"/>
              <a:gd name="connsiteX3414" fmla="*/ 4978918 w 12027418"/>
              <a:gd name="connsiteY3414" fmla="*/ 1454150 h 2952750"/>
              <a:gd name="connsiteX3415" fmla="*/ 4921768 w 12027418"/>
              <a:gd name="connsiteY3415" fmla="*/ 1339850 h 2952750"/>
              <a:gd name="connsiteX3416" fmla="*/ 4909068 w 12027418"/>
              <a:gd name="connsiteY3416" fmla="*/ 1327150 h 2952750"/>
              <a:gd name="connsiteX3417" fmla="*/ 4902718 w 12027418"/>
              <a:gd name="connsiteY3417" fmla="*/ 1289050 h 2952750"/>
              <a:gd name="connsiteX3418" fmla="*/ 4858268 w 12027418"/>
              <a:gd name="connsiteY3418" fmla="*/ 1358900 h 2952750"/>
              <a:gd name="connsiteX3419" fmla="*/ 4883668 w 12027418"/>
              <a:gd name="connsiteY3419" fmla="*/ 1250950 h 2952750"/>
              <a:gd name="connsiteX3420" fmla="*/ 4826518 w 12027418"/>
              <a:gd name="connsiteY3420" fmla="*/ 1333500 h 2952750"/>
              <a:gd name="connsiteX3421" fmla="*/ 4756668 w 12027418"/>
              <a:gd name="connsiteY3421" fmla="*/ 1257300 h 2952750"/>
              <a:gd name="connsiteX3422" fmla="*/ 4775718 w 12027418"/>
              <a:gd name="connsiteY3422" fmla="*/ 1200150 h 2952750"/>
              <a:gd name="connsiteX3423" fmla="*/ 4750318 w 12027418"/>
              <a:gd name="connsiteY3423" fmla="*/ 1174750 h 2952750"/>
              <a:gd name="connsiteX3424" fmla="*/ 4724918 w 12027418"/>
              <a:gd name="connsiteY3424" fmla="*/ 1231900 h 2952750"/>
              <a:gd name="connsiteX3425" fmla="*/ 4642368 w 12027418"/>
              <a:gd name="connsiteY3425" fmla="*/ 1117600 h 2952750"/>
              <a:gd name="connsiteX3426" fmla="*/ 4699518 w 12027418"/>
              <a:gd name="connsiteY3426" fmla="*/ 1104900 h 2952750"/>
              <a:gd name="connsiteX3427" fmla="*/ 4775718 w 12027418"/>
              <a:gd name="connsiteY3427" fmla="*/ 1123950 h 2952750"/>
              <a:gd name="connsiteX3428" fmla="*/ 4782068 w 12027418"/>
              <a:gd name="connsiteY3428" fmla="*/ 1174750 h 2952750"/>
              <a:gd name="connsiteX3429" fmla="*/ 4794768 w 12027418"/>
              <a:gd name="connsiteY3429" fmla="*/ 1187450 h 2952750"/>
              <a:gd name="connsiteX3430" fmla="*/ 4896368 w 12027418"/>
              <a:gd name="connsiteY3430" fmla="*/ 1123950 h 2952750"/>
              <a:gd name="connsiteX3431" fmla="*/ 5074168 w 12027418"/>
              <a:gd name="connsiteY3431" fmla="*/ 1238250 h 2952750"/>
              <a:gd name="connsiteX3432" fmla="*/ 5048768 w 12027418"/>
              <a:gd name="connsiteY3432" fmla="*/ 1149350 h 2952750"/>
              <a:gd name="connsiteX3433" fmla="*/ 5048768 w 12027418"/>
              <a:gd name="connsiteY3433" fmla="*/ 1111250 h 2952750"/>
              <a:gd name="connsiteX3434" fmla="*/ 5169418 w 12027418"/>
              <a:gd name="connsiteY3434" fmla="*/ 958850 h 2952750"/>
              <a:gd name="connsiteX3435" fmla="*/ 5201168 w 12027418"/>
              <a:gd name="connsiteY3435" fmla="*/ 984250 h 2952750"/>
              <a:gd name="connsiteX3436" fmla="*/ 5213868 w 12027418"/>
              <a:gd name="connsiteY3436" fmla="*/ 971550 h 2952750"/>
              <a:gd name="connsiteX3437" fmla="*/ 5296418 w 12027418"/>
              <a:gd name="connsiteY3437" fmla="*/ 1168400 h 2952750"/>
              <a:gd name="connsiteX3438" fmla="*/ 5194818 w 12027418"/>
              <a:gd name="connsiteY3438" fmla="*/ 1212850 h 2952750"/>
              <a:gd name="connsiteX3439" fmla="*/ 5188468 w 12027418"/>
              <a:gd name="connsiteY3439" fmla="*/ 1225550 h 2952750"/>
              <a:gd name="connsiteX3440" fmla="*/ 5201168 w 12027418"/>
              <a:gd name="connsiteY3440" fmla="*/ 1295400 h 2952750"/>
              <a:gd name="connsiteX3441" fmla="*/ 5182118 w 12027418"/>
              <a:gd name="connsiteY3441" fmla="*/ 1270000 h 2952750"/>
              <a:gd name="connsiteX3442" fmla="*/ 5156718 w 12027418"/>
              <a:gd name="connsiteY3442" fmla="*/ 1282700 h 2952750"/>
              <a:gd name="connsiteX3443" fmla="*/ 5144018 w 12027418"/>
              <a:gd name="connsiteY3443" fmla="*/ 1143000 h 2952750"/>
              <a:gd name="connsiteX3444" fmla="*/ 5093218 w 12027418"/>
              <a:gd name="connsiteY3444" fmla="*/ 1136650 h 2952750"/>
              <a:gd name="connsiteX3445" fmla="*/ 5086868 w 12027418"/>
              <a:gd name="connsiteY3445" fmla="*/ 1174750 h 2952750"/>
              <a:gd name="connsiteX3446" fmla="*/ 5105918 w 12027418"/>
              <a:gd name="connsiteY3446" fmla="*/ 1276350 h 2952750"/>
              <a:gd name="connsiteX3447" fmla="*/ 5080518 w 12027418"/>
              <a:gd name="connsiteY3447" fmla="*/ 1409700 h 2952750"/>
              <a:gd name="connsiteX3448" fmla="*/ 5086868 w 12027418"/>
              <a:gd name="connsiteY3448" fmla="*/ 1428750 h 2952750"/>
              <a:gd name="connsiteX3449" fmla="*/ 5156718 w 12027418"/>
              <a:gd name="connsiteY3449" fmla="*/ 1409700 h 2952750"/>
              <a:gd name="connsiteX3450" fmla="*/ 5245618 w 12027418"/>
              <a:gd name="connsiteY3450" fmla="*/ 1428750 h 2952750"/>
              <a:gd name="connsiteX3451" fmla="*/ 5213868 w 12027418"/>
              <a:gd name="connsiteY3451" fmla="*/ 1428750 h 2952750"/>
              <a:gd name="connsiteX3452" fmla="*/ 5207518 w 12027418"/>
              <a:gd name="connsiteY3452" fmla="*/ 1441450 h 2952750"/>
              <a:gd name="connsiteX3453" fmla="*/ 5334518 w 12027418"/>
              <a:gd name="connsiteY3453" fmla="*/ 1549400 h 2952750"/>
              <a:gd name="connsiteX3454" fmla="*/ 5353568 w 12027418"/>
              <a:gd name="connsiteY3454" fmla="*/ 1530350 h 2952750"/>
              <a:gd name="connsiteX3455" fmla="*/ 5398018 w 12027418"/>
              <a:gd name="connsiteY3455" fmla="*/ 1562100 h 2952750"/>
              <a:gd name="connsiteX3456" fmla="*/ 5378968 w 12027418"/>
              <a:gd name="connsiteY3456" fmla="*/ 1581150 h 2952750"/>
              <a:gd name="connsiteX3457" fmla="*/ 5417068 w 12027418"/>
              <a:gd name="connsiteY3457" fmla="*/ 1612900 h 2952750"/>
              <a:gd name="connsiteX3458" fmla="*/ 5505968 w 12027418"/>
              <a:gd name="connsiteY3458" fmla="*/ 1581150 h 2952750"/>
              <a:gd name="connsiteX3459" fmla="*/ 5569468 w 12027418"/>
              <a:gd name="connsiteY3459" fmla="*/ 1606550 h 2952750"/>
              <a:gd name="connsiteX3460" fmla="*/ 5531368 w 12027418"/>
              <a:gd name="connsiteY3460" fmla="*/ 1600200 h 2952750"/>
              <a:gd name="connsiteX3461" fmla="*/ 5525018 w 12027418"/>
              <a:gd name="connsiteY3461" fmla="*/ 1625600 h 2952750"/>
              <a:gd name="connsiteX3462" fmla="*/ 5645668 w 12027418"/>
              <a:gd name="connsiteY3462" fmla="*/ 1676400 h 2952750"/>
              <a:gd name="connsiteX3463" fmla="*/ 5652018 w 12027418"/>
              <a:gd name="connsiteY3463" fmla="*/ 1663700 h 2952750"/>
              <a:gd name="connsiteX3464" fmla="*/ 5632968 w 12027418"/>
              <a:gd name="connsiteY3464" fmla="*/ 1638300 h 2952750"/>
              <a:gd name="connsiteX3465" fmla="*/ 5652018 w 12027418"/>
              <a:gd name="connsiteY3465" fmla="*/ 1612900 h 2952750"/>
              <a:gd name="connsiteX3466" fmla="*/ 5620268 w 12027418"/>
              <a:gd name="connsiteY3466" fmla="*/ 1555750 h 2952750"/>
              <a:gd name="connsiteX3467" fmla="*/ 5601218 w 12027418"/>
              <a:gd name="connsiteY3467" fmla="*/ 1555750 h 2952750"/>
              <a:gd name="connsiteX3468" fmla="*/ 5588518 w 12027418"/>
              <a:gd name="connsiteY3468" fmla="*/ 1587500 h 2952750"/>
              <a:gd name="connsiteX3469" fmla="*/ 5588518 w 12027418"/>
              <a:gd name="connsiteY3469" fmla="*/ 1454150 h 2952750"/>
              <a:gd name="connsiteX3470" fmla="*/ 5512318 w 12027418"/>
              <a:gd name="connsiteY3470" fmla="*/ 1276350 h 2952750"/>
              <a:gd name="connsiteX3471" fmla="*/ 5436118 w 12027418"/>
              <a:gd name="connsiteY3471" fmla="*/ 1352550 h 2952750"/>
              <a:gd name="connsiteX3472" fmla="*/ 5398018 w 12027418"/>
              <a:gd name="connsiteY3472" fmla="*/ 1377950 h 2952750"/>
              <a:gd name="connsiteX3473" fmla="*/ 5398018 w 12027418"/>
              <a:gd name="connsiteY3473" fmla="*/ 1409700 h 2952750"/>
              <a:gd name="connsiteX3474" fmla="*/ 5429768 w 12027418"/>
              <a:gd name="connsiteY3474" fmla="*/ 1587500 h 2952750"/>
              <a:gd name="connsiteX3475" fmla="*/ 5404368 w 12027418"/>
              <a:gd name="connsiteY3475" fmla="*/ 1485900 h 2952750"/>
              <a:gd name="connsiteX3476" fmla="*/ 5359918 w 12027418"/>
              <a:gd name="connsiteY3476" fmla="*/ 1365250 h 2952750"/>
              <a:gd name="connsiteX3477" fmla="*/ 5429768 w 12027418"/>
              <a:gd name="connsiteY3477" fmla="*/ 1270000 h 2952750"/>
              <a:gd name="connsiteX3478" fmla="*/ 5455168 w 12027418"/>
              <a:gd name="connsiteY3478" fmla="*/ 1282700 h 2952750"/>
              <a:gd name="connsiteX3479" fmla="*/ 5575818 w 12027418"/>
              <a:gd name="connsiteY3479" fmla="*/ 1212850 h 2952750"/>
              <a:gd name="connsiteX3480" fmla="*/ 5575818 w 12027418"/>
              <a:gd name="connsiteY3480" fmla="*/ 1187450 h 2952750"/>
              <a:gd name="connsiteX3481" fmla="*/ 5607568 w 12027418"/>
              <a:gd name="connsiteY3481" fmla="*/ 1117600 h 2952750"/>
              <a:gd name="connsiteX3482" fmla="*/ 5575818 w 12027418"/>
              <a:gd name="connsiteY3482" fmla="*/ 1257300 h 2952750"/>
              <a:gd name="connsiteX3483" fmla="*/ 5607568 w 12027418"/>
              <a:gd name="connsiteY3483" fmla="*/ 1320800 h 2952750"/>
              <a:gd name="connsiteX3484" fmla="*/ 5607568 w 12027418"/>
              <a:gd name="connsiteY3484" fmla="*/ 1441450 h 2952750"/>
              <a:gd name="connsiteX3485" fmla="*/ 5632968 w 12027418"/>
              <a:gd name="connsiteY3485" fmla="*/ 1536700 h 2952750"/>
              <a:gd name="connsiteX3486" fmla="*/ 5709168 w 12027418"/>
              <a:gd name="connsiteY3486" fmla="*/ 1720850 h 2952750"/>
              <a:gd name="connsiteX3487" fmla="*/ 5740918 w 12027418"/>
              <a:gd name="connsiteY3487" fmla="*/ 1828800 h 2952750"/>
              <a:gd name="connsiteX3488" fmla="*/ 5836168 w 12027418"/>
              <a:gd name="connsiteY3488" fmla="*/ 1860550 h 2952750"/>
              <a:gd name="connsiteX3489" fmla="*/ 5893318 w 12027418"/>
              <a:gd name="connsiteY3489" fmla="*/ 1797050 h 2952750"/>
              <a:gd name="connsiteX3490" fmla="*/ 5944118 w 12027418"/>
              <a:gd name="connsiteY3490" fmla="*/ 1771650 h 2952750"/>
              <a:gd name="connsiteX3491" fmla="*/ 5969518 w 12027418"/>
              <a:gd name="connsiteY3491" fmla="*/ 1784350 h 2952750"/>
              <a:gd name="connsiteX3492" fmla="*/ 5988568 w 12027418"/>
              <a:gd name="connsiteY3492" fmla="*/ 1828800 h 2952750"/>
              <a:gd name="connsiteX3493" fmla="*/ 5956818 w 12027418"/>
              <a:gd name="connsiteY3493" fmla="*/ 1873250 h 2952750"/>
              <a:gd name="connsiteX3494" fmla="*/ 5855218 w 12027418"/>
              <a:gd name="connsiteY3494" fmla="*/ 1898650 h 2952750"/>
              <a:gd name="connsiteX3495" fmla="*/ 5766318 w 12027418"/>
              <a:gd name="connsiteY3495" fmla="*/ 1898650 h 2952750"/>
              <a:gd name="connsiteX3496" fmla="*/ 5734568 w 12027418"/>
              <a:gd name="connsiteY3496" fmla="*/ 1943100 h 2952750"/>
              <a:gd name="connsiteX3497" fmla="*/ 5734568 w 12027418"/>
              <a:gd name="connsiteY3497" fmla="*/ 1968500 h 2952750"/>
              <a:gd name="connsiteX3498" fmla="*/ 5937768 w 12027418"/>
              <a:gd name="connsiteY3498" fmla="*/ 1968500 h 2952750"/>
              <a:gd name="connsiteX3499" fmla="*/ 5880618 w 12027418"/>
              <a:gd name="connsiteY3499" fmla="*/ 2070100 h 2952750"/>
              <a:gd name="connsiteX3500" fmla="*/ 5963168 w 12027418"/>
              <a:gd name="connsiteY3500" fmla="*/ 1968500 h 2952750"/>
              <a:gd name="connsiteX3501" fmla="*/ 6121918 w 12027418"/>
              <a:gd name="connsiteY3501" fmla="*/ 1974850 h 2952750"/>
              <a:gd name="connsiteX3502" fmla="*/ 6185418 w 12027418"/>
              <a:gd name="connsiteY3502" fmla="*/ 1993900 h 2952750"/>
              <a:gd name="connsiteX3503" fmla="*/ 6248918 w 12027418"/>
              <a:gd name="connsiteY3503" fmla="*/ 2063750 h 2952750"/>
              <a:gd name="connsiteX3504" fmla="*/ 6255268 w 12027418"/>
              <a:gd name="connsiteY3504" fmla="*/ 2051050 h 2952750"/>
              <a:gd name="connsiteX3505" fmla="*/ 6236218 w 12027418"/>
              <a:gd name="connsiteY3505" fmla="*/ 1968500 h 2952750"/>
              <a:gd name="connsiteX3506" fmla="*/ 6242568 w 12027418"/>
              <a:gd name="connsiteY3506" fmla="*/ 1898650 h 2952750"/>
              <a:gd name="connsiteX3507" fmla="*/ 6242568 w 12027418"/>
              <a:gd name="connsiteY3507" fmla="*/ 1866900 h 2952750"/>
              <a:gd name="connsiteX3508" fmla="*/ 6312418 w 12027418"/>
              <a:gd name="connsiteY3508" fmla="*/ 1784350 h 2952750"/>
              <a:gd name="connsiteX3509" fmla="*/ 6337818 w 12027418"/>
              <a:gd name="connsiteY3509" fmla="*/ 1784350 h 2952750"/>
              <a:gd name="connsiteX3510" fmla="*/ 6388618 w 12027418"/>
              <a:gd name="connsiteY3510" fmla="*/ 1733550 h 2952750"/>
              <a:gd name="connsiteX3511" fmla="*/ 6509269 w 12027418"/>
              <a:gd name="connsiteY3511" fmla="*/ 1733550 h 2952750"/>
              <a:gd name="connsiteX3512" fmla="*/ 6623569 w 12027418"/>
              <a:gd name="connsiteY3512" fmla="*/ 1803400 h 2952750"/>
              <a:gd name="connsiteX3513" fmla="*/ 6591819 w 12027418"/>
              <a:gd name="connsiteY3513" fmla="*/ 1803400 h 2952750"/>
              <a:gd name="connsiteX3514" fmla="*/ 6394968 w 12027418"/>
              <a:gd name="connsiteY3514" fmla="*/ 1746250 h 2952750"/>
              <a:gd name="connsiteX3515" fmla="*/ 6255268 w 12027418"/>
              <a:gd name="connsiteY3515" fmla="*/ 1892300 h 2952750"/>
              <a:gd name="connsiteX3516" fmla="*/ 6248918 w 12027418"/>
              <a:gd name="connsiteY3516" fmla="*/ 1930400 h 2952750"/>
              <a:gd name="connsiteX3517" fmla="*/ 6261618 w 12027418"/>
              <a:gd name="connsiteY3517" fmla="*/ 1955800 h 2952750"/>
              <a:gd name="connsiteX3518" fmla="*/ 6287018 w 12027418"/>
              <a:gd name="connsiteY3518" fmla="*/ 1879600 h 2952750"/>
              <a:gd name="connsiteX3519" fmla="*/ 6414018 w 12027418"/>
              <a:gd name="connsiteY3519" fmla="*/ 1828800 h 2952750"/>
              <a:gd name="connsiteX3520" fmla="*/ 6642619 w 12027418"/>
              <a:gd name="connsiteY3520" fmla="*/ 1943100 h 2952750"/>
              <a:gd name="connsiteX3521" fmla="*/ 6680719 w 12027418"/>
              <a:gd name="connsiteY3521" fmla="*/ 1924050 h 2952750"/>
              <a:gd name="connsiteX3522" fmla="*/ 6553719 w 12027418"/>
              <a:gd name="connsiteY3522" fmla="*/ 1828800 h 2952750"/>
              <a:gd name="connsiteX3523" fmla="*/ 6693419 w 12027418"/>
              <a:gd name="connsiteY3523" fmla="*/ 1873250 h 2952750"/>
              <a:gd name="connsiteX3524" fmla="*/ 6737869 w 12027418"/>
              <a:gd name="connsiteY3524" fmla="*/ 1530350 h 2952750"/>
              <a:gd name="connsiteX3525" fmla="*/ 6928369 w 12027418"/>
              <a:gd name="connsiteY3525" fmla="*/ 1409700 h 2952750"/>
              <a:gd name="connsiteX3526" fmla="*/ 6979169 w 12027418"/>
              <a:gd name="connsiteY3526" fmla="*/ 1454150 h 2952750"/>
              <a:gd name="connsiteX3527" fmla="*/ 6953769 w 12027418"/>
              <a:gd name="connsiteY3527" fmla="*/ 1549400 h 2952750"/>
              <a:gd name="connsiteX3528" fmla="*/ 6972819 w 12027418"/>
              <a:gd name="connsiteY3528" fmla="*/ 1689100 h 2952750"/>
              <a:gd name="connsiteX3529" fmla="*/ 6966469 w 12027418"/>
              <a:gd name="connsiteY3529" fmla="*/ 1758950 h 2952750"/>
              <a:gd name="connsiteX3530" fmla="*/ 6960119 w 12027418"/>
              <a:gd name="connsiteY3530" fmla="*/ 1670050 h 2952750"/>
              <a:gd name="connsiteX3531" fmla="*/ 6947419 w 12027418"/>
              <a:gd name="connsiteY3531" fmla="*/ 1625600 h 2952750"/>
              <a:gd name="connsiteX3532" fmla="*/ 6947419 w 12027418"/>
              <a:gd name="connsiteY3532" fmla="*/ 1511300 h 2952750"/>
              <a:gd name="connsiteX3533" fmla="*/ 6960119 w 12027418"/>
              <a:gd name="connsiteY3533" fmla="*/ 1447800 h 2952750"/>
              <a:gd name="connsiteX3534" fmla="*/ 6928369 w 12027418"/>
              <a:gd name="connsiteY3534" fmla="*/ 1422400 h 2952750"/>
              <a:gd name="connsiteX3535" fmla="*/ 6909319 w 12027418"/>
              <a:gd name="connsiteY3535" fmla="*/ 1441450 h 2952750"/>
              <a:gd name="connsiteX3536" fmla="*/ 6928369 w 12027418"/>
              <a:gd name="connsiteY3536" fmla="*/ 1460500 h 2952750"/>
              <a:gd name="connsiteX3537" fmla="*/ 6744219 w 12027418"/>
              <a:gd name="connsiteY3537" fmla="*/ 1587500 h 2952750"/>
              <a:gd name="connsiteX3538" fmla="*/ 6744219 w 12027418"/>
              <a:gd name="connsiteY3538" fmla="*/ 1631950 h 2952750"/>
              <a:gd name="connsiteX3539" fmla="*/ 6756919 w 12027418"/>
              <a:gd name="connsiteY3539" fmla="*/ 1638300 h 2952750"/>
              <a:gd name="connsiteX3540" fmla="*/ 6782319 w 12027418"/>
              <a:gd name="connsiteY3540" fmla="*/ 1625600 h 2952750"/>
              <a:gd name="connsiteX3541" fmla="*/ 6788669 w 12027418"/>
              <a:gd name="connsiteY3541" fmla="*/ 1638300 h 2952750"/>
              <a:gd name="connsiteX3542" fmla="*/ 6763269 w 12027418"/>
              <a:gd name="connsiteY3542" fmla="*/ 1708150 h 2952750"/>
              <a:gd name="connsiteX3543" fmla="*/ 6712469 w 12027418"/>
              <a:gd name="connsiteY3543" fmla="*/ 1765300 h 2952750"/>
              <a:gd name="connsiteX3544" fmla="*/ 6712469 w 12027418"/>
              <a:gd name="connsiteY3544" fmla="*/ 1841500 h 2952750"/>
              <a:gd name="connsiteX3545" fmla="*/ 6712469 w 12027418"/>
              <a:gd name="connsiteY3545" fmla="*/ 1962150 h 2952750"/>
              <a:gd name="connsiteX3546" fmla="*/ 6610869 w 12027418"/>
              <a:gd name="connsiteY3546" fmla="*/ 2089150 h 2952750"/>
              <a:gd name="connsiteX3547" fmla="*/ 6579119 w 12027418"/>
              <a:gd name="connsiteY3547" fmla="*/ 2019300 h 2952750"/>
              <a:gd name="connsiteX3548" fmla="*/ 6388618 w 12027418"/>
              <a:gd name="connsiteY3548" fmla="*/ 1860550 h 2952750"/>
              <a:gd name="connsiteX3549" fmla="*/ 6299718 w 12027418"/>
              <a:gd name="connsiteY3549" fmla="*/ 1892300 h 2952750"/>
              <a:gd name="connsiteX3550" fmla="*/ 6299718 w 12027418"/>
              <a:gd name="connsiteY3550" fmla="*/ 1911350 h 2952750"/>
              <a:gd name="connsiteX3551" fmla="*/ 6356868 w 12027418"/>
              <a:gd name="connsiteY3551" fmla="*/ 1917700 h 2952750"/>
              <a:gd name="connsiteX3552" fmla="*/ 6363218 w 12027418"/>
              <a:gd name="connsiteY3552" fmla="*/ 1943100 h 2952750"/>
              <a:gd name="connsiteX3553" fmla="*/ 6280668 w 12027418"/>
              <a:gd name="connsiteY3553" fmla="*/ 2019300 h 2952750"/>
              <a:gd name="connsiteX3554" fmla="*/ 6401318 w 12027418"/>
              <a:gd name="connsiteY3554" fmla="*/ 2184400 h 2952750"/>
              <a:gd name="connsiteX3555" fmla="*/ 6541019 w 12027418"/>
              <a:gd name="connsiteY3555" fmla="*/ 2152650 h 2952750"/>
              <a:gd name="connsiteX3556" fmla="*/ 6541019 w 12027418"/>
              <a:gd name="connsiteY3556" fmla="*/ 2184400 h 2952750"/>
              <a:gd name="connsiteX3557" fmla="*/ 6572769 w 12027418"/>
              <a:gd name="connsiteY3557" fmla="*/ 2165350 h 2952750"/>
              <a:gd name="connsiteX3558" fmla="*/ 6515619 w 12027418"/>
              <a:gd name="connsiteY3558" fmla="*/ 2228850 h 2952750"/>
              <a:gd name="connsiteX3559" fmla="*/ 6534669 w 12027418"/>
              <a:gd name="connsiteY3559" fmla="*/ 2197100 h 2952750"/>
              <a:gd name="connsiteX3560" fmla="*/ 6521969 w 12027418"/>
              <a:gd name="connsiteY3560" fmla="*/ 2190750 h 2952750"/>
              <a:gd name="connsiteX3561" fmla="*/ 6471169 w 12027418"/>
              <a:gd name="connsiteY3561" fmla="*/ 2222500 h 2952750"/>
              <a:gd name="connsiteX3562" fmla="*/ 6572769 w 12027418"/>
              <a:gd name="connsiteY3562" fmla="*/ 2349500 h 2952750"/>
              <a:gd name="connsiteX3563" fmla="*/ 6648969 w 12027418"/>
              <a:gd name="connsiteY3563" fmla="*/ 2209800 h 2952750"/>
              <a:gd name="connsiteX3564" fmla="*/ 6693419 w 12027418"/>
              <a:gd name="connsiteY3564" fmla="*/ 2159000 h 2952750"/>
              <a:gd name="connsiteX3565" fmla="*/ 6795019 w 12027418"/>
              <a:gd name="connsiteY3565" fmla="*/ 2063750 h 2952750"/>
              <a:gd name="connsiteX3566" fmla="*/ 6750569 w 12027418"/>
              <a:gd name="connsiteY3566" fmla="*/ 2000250 h 2952750"/>
              <a:gd name="connsiteX3567" fmla="*/ 6788669 w 12027418"/>
              <a:gd name="connsiteY3567" fmla="*/ 2012950 h 2952750"/>
              <a:gd name="connsiteX3568" fmla="*/ 6801369 w 12027418"/>
              <a:gd name="connsiteY3568" fmla="*/ 1993900 h 2952750"/>
              <a:gd name="connsiteX3569" fmla="*/ 6750569 w 12027418"/>
              <a:gd name="connsiteY3569" fmla="*/ 1936750 h 2952750"/>
              <a:gd name="connsiteX3570" fmla="*/ 6756919 w 12027418"/>
              <a:gd name="connsiteY3570" fmla="*/ 1911350 h 2952750"/>
              <a:gd name="connsiteX3571" fmla="*/ 6775969 w 12027418"/>
              <a:gd name="connsiteY3571" fmla="*/ 1911350 h 2952750"/>
              <a:gd name="connsiteX3572" fmla="*/ 6896619 w 12027418"/>
              <a:gd name="connsiteY3572" fmla="*/ 1949450 h 2952750"/>
              <a:gd name="connsiteX3573" fmla="*/ 6953769 w 12027418"/>
              <a:gd name="connsiteY3573" fmla="*/ 1803400 h 2952750"/>
              <a:gd name="connsiteX3574" fmla="*/ 6972819 w 12027418"/>
              <a:gd name="connsiteY3574" fmla="*/ 1797050 h 2952750"/>
              <a:gd name="connsiteX3575" fmla="*/ 6972819 w 12027418"/>
              <a:gd name="connsiteY3575" fmla="*/ 1828800 h 2952750"/>
              <a:gd name="connsiteX3576" fmla="*/ 6922019 w 12027418"/>
              <a:gd name="connsiteY3576" fmla="*/ 2006600 h 2952750"/>
              <a:gd name="connsiteX3577" fmla="*/ 6941069 w 12027418"/>
              <a:gd name="connsiteY3577" fmla="*/ 2019300 h 2952750"/>
              <a:gd name="connsiteX3578" fmla="*/ 6985519 w 12027418"/>
              <a:gd name="connsiteY3578" fmla="*/ 1943100 h 2952750"/>
              <a:gd name="connsiteX3579" fmla="*/ 7004569 w 12027418"/>
              <a:gd name="connsiteY3579" fmla="*/ 2000250 h 2952750"/>
              <a:gd name="connsiteX3580" fmla="*/ 6877569 w 12027418"/>
              <a:gd name="connsiteY3580" fmla="*/ 2133600 h 2952750"/>
              <a:gd name="connsiteX3581" fmla="*/ 6915669 w 12027418"/>
              <a:gd name="connsiteY3581" fmla="*/ 2216150 h 2952750"/>
              <a:gd name="connsiteX3582" fmla="*/ 6972819 w 12027418"/>
              <a:gd name="connsiteY3582" fmla="*/ 2120900 h 2952750"/>
              <a:gd name="connsiteX3583" fmla="*/ 6947419 w 12027418"/>
              <a:gd name="connsiteY3583" fmla="*/ 2159000 h 2952750"/>
              <a:gd name="connsiteX3584" fmla="*/ 7010919 w 12027418"/>
              <a:gd name="connsiteY3584" fmla="*/ 2190750 h 2952750"/>
              <a:gd name="connsiteX3585" fmla="*/ 6947419 w 12027418"/>
              <a:gd name="connsiteY3585" fmla="*/ 2209800 h 2952750"/>
              <a:gd name="connsiteX3586" fmla="*/ 6972819 w 12027418"/>
              <a:gd name="connsiteY3586" fmla="*/ 2178050 h 2952750"/>
              <a:gd name="connsiteX3587" fmla="*/ 6928369 w 12027418"/>
              <a:gd name="connsiteY3587" fmla="*/ 2178050 h 2952750"/>
              <a:gd name="connsiteX3588" fmla="*/ 6909319 w 12027418"/>
              <a:gd name="connsiteY3588" fmla="*/ 2324100 h 2952750"/>
              <a:gd name="connsiteX3589" fmla="*/ 7099819 w 12027418"/>
              <a:gd name="connsiteY3589" fmla="*/ 2419350 h 2952750"/>
              <a:gd name="connsiteX3590" fmla="*/ 7061719 w 12027418"/>
              <a:gd name="connsiteY3590" fmla="*/ 2432050 h 2952750"/>
              <a:gd name="connsiteX3591" fmla="*/ 6979169 w 12027418"/>
              <a:gd name="connsiteY3591" fmla="*/ 2489200 h 2952750"/>
              <a:gd name="connsiteX3592" fmla="*/ 7042669 w 12027418"/>
              <a:gd name="connsiteY3592" fmla="*/ 2508250 h 2952750"/>
              <a:gd name="connsiteX3593" fmla="*/ 7010919 w 12027418"/>
              <a:gd name="connsiteY3593" fmla="*/ 2584450 h 2952750"/>
              <a:gd name="connsiteX3594" fmla="*/ 6966469 w 12027418"/>
              <a:gd name="connsiteY3594" fmla="*/ 2508250 h 2952750"/>
              <a:gd name="connsiteX3595" fmla="*/ 6915669 w 12027418"/>
              <a:gd name="connsiteY3595" fmla="*/ 2540000 h 2952750"/>
              <a:gd name="connsiteX3596" fmla="*/ 6966469 w 12027418"/>
              <a:gd name="connsiteY3596" fmla="*/ 2603500 h 2952750"/>
              <a:gd name="connsiteX3597" fmla="*/ 6845819 w 12027418"/>
              <a:gd name="connsiteY3597" fmla="*/ 2495550 h 2952750"/>
              <a:gd name="connsiteX3598" fmla="*/ 6769619 w 12027418"/>
              <a:gd name="connsiteY3598" fmla="*/ 2508250 h 2952750"/>
              <a:gd name="connsiteX3599" fmla="*/ 6699769 w 12027418"/>
              <a:gd name="connsiteY3599" fmla="*/ 2470150 h 2952750"/>
              <a:gd name="connsiteX3600" fmla="*/ 6623569 w 12027418"/>
              <a:gd name="connsiteY3600" fmla="*/ 2540000 h 2952750"/>
              <a:gd name="connsiteX3601" fmla="*/ 6604519 w 12027418"/>
              <a:gd name="connsiteY3601" fmla="*/ 2622550 h 2952750"/>
              <a:gd name="connsiteX3602" fmla="*/ 6648969 w 12027418"/>
              <a:gd name="connsiteY3602" fmla="*/ 2660650 h 2952750"/>
              <a:gd name="connsiteX3603" fmla="*/ 6744219 w 12027418"/>
              <a:gd name="connsiteY3603" fmla="*/ 2520950 h 2952750"/>
              <a:gd name="connsiteX3604" fmla="*/ 6744219 w 12027418"/>
              <a:gd name="connsiteY3604" fmla="*/ 2559050 h 2952750"/>
              <a:gd name="connsiteX3605" fmla="*/ 6680719 w 12027418"/>
              <a:gd name="connsiteY3605" fmla="*/ 2730500 h 2952750"/>
              <a:gd name="connsiteX3606" fmla="*/ 6693419 w 12027418"/>
              <a:gd name="connsiteY3606" fmla="*/ 2743200 h 2952750"/>
              <a:gd name="connsiteX3607" fmla="*/ 6744219 w 12027418"/>
              <a:gd name="connsiteY3607" fmla="*/ 2667000 h 2952750"/>
              <a:gd name="connsiteX3608" fmla="*/ 6744219 w 12027418"/>
              <a:gd name="connsiteY3608" fmla="*/ 2679700 h 2952750"/>
              <a:gd name="connsiteX3609" fmla="*/ 6731519 w 12027418"/>
              <a:gd name="connsiteY3609" fmla="*/ 2717800 h 2952750"/>
              <a:gd name="connsiteX3610" fmla="*/ 6642619 w 12027418"/>
              <a:gd name="connsiteY3610" fmla="*/ 2819400 h 2952750"/>
              <a:gd name="connsiteX3611" fmla="*/ 6655319 w 12027418"/>
              <a:gd name="connsiteY3611" fmla="*/ 2832100 h 2952750"/>
              <a:gd name="connsiteX3612" fmla="*/ 6864869 w 12027418"/>
              <a:gd name="connsiteY3612" fmla="*/ 2692400 h 2952750"/>
              <a:gd name="connsiteX3613" fmla="*/ 7004569 w 12027418"/>
              <a:gd name="connsiteY3613" fmla="*/ 2673350 h 2952750"/>
              <a:gd name="connsiteX3614" fmla="*/ 7163319 w 12027418"/>
              <a:gd name="connsiteY3614" fmla="*/ 2609850 h 2952750"/>
              <a:gd name="connsiteX3615" fmla="*/ 7188719 w 12027418"/>
              <a:gd name="connsiteY3615" fmla="*/ 2609850 h 2952750"/>
              <a:gd name="connsiteX3616" fmla="*/ 7106169 w 12027418"/>
              <a:gd name="connsiteY3616" fmla="*/ 2679700 h 2952750"/>
              <a:gd name="connsiteX3617" fmla="*/ 7010919 w 12027418"/>
              <a:gd name="connsiteY3617" fmla="*/ 2686050 h 2952750"/>
              <a:gd name="connsiteX3618" fmla="*/ 6801369 w 12027418"/>
              <a:gd name="connsiteY3618" fmla="*/ 2774950 h 2952750"/>
              <a:gd name="connsiteX3619" fmla="*/ 6642619 w 12027418"/>
              <a:gd name="connsiteY3619" fmla="*/ 2952750 h 2952750"/>
              <a:gd name="connsiteX3620" fmla="*/ 6039368 w 12027418"/>
              <a:gd name="connsiteY3620" fmla="*/ 2952750 h 2952750"/>
              <a:gd name="connsiteX3621" fmla="*/ 6033018 w 12027418"/>
              <a:gd name="connsiteY3621" fmla="*/ 2933700 h 2952750"/>
              <a:gd name="connsiteX3622" fmla="*/ 6052068 w 12027418"/>
              <a:gd name="connsiteY3622" fmla="*/ 2901950 h 2952750"/>
              <a:gd name="connsiteX3623" fmla="*/ 6052068 w 12027418"/>
              <a:gd name="connsiteY3623" fmla="*/ 2882900 h 2952750"/>
              <a:gd name="connsiteX3624" fmla="*/ 5912368 w 12027418"/>
              <a:gd name="connsiteY3624" fmla="*/ 2851150 h 2952750"/>
              <a:gd name="connsiteX3625" fmla="*/ 5779018 w 12027418"/>
              <a:gd name="connsiteY3625" fmla="*/ 2927350 h 2952750"/>
              <a:gd name="connsiteX3626" fmla="*/ 5766318 w 12027418"/>
              <a:gd name="connsiteY3626" fmla="*/ 2952750 h 2952750"/>
              <a:gd name="connsiteX3627" fmla="*/ 5709168 w 12027418"/>
              <a:gd name="connsiteY3627" fmla="*/ 2927350 h 2952750"/>
              <a:gd name="connsiteX3628" fmla="*/ 5645668 w 12027418"/>
              <a:gd name="connsiteY3628" fmla="*/ 2952750 h 2952750"/>
              <a:gd name="connsiteX3629" fmla="*/ 5607568 w 12027418"/>
              <a:gd name="connsiteY3629" fmla="*/ 2927350 h 2952750"/>
              <a:gd name="connsiteX3630" fmla="*/ 5556768 w 12027418"/>
              <a:gd name="connsiteY3630" fmla="*/ 2952750 h 2952750"/>
              <a:gd name="connsiteX3631" fmla="*/ 5328168 w 12027418"/>
              <a:gd name="connsiteY3631" fmla="*/ 2952750 h 2952750"/>
              <a:gd name="connsiteX3632" fmla="*/ 5150368 w 12027418"/>
              <a:gd name="connsiteY3632" fmla="*/ 2870200 h 2952750"/>
              <a:gd name="connsiteX3633" fmla="*/ 5042418 w 12027418"/>
              <a:gd name="connsiteY3633" fmla="*/ 2952750 h 2952750"/>
              <a:gd name="connsiteX3634" fmla="*/ 4826518 w 12027418"/>
              <a:gd name="connsiteY3634" fmla="*/ 2952750 h 2952750"/>
              <a:gd name="connsiteX3635" fmla="*/ 4712218 w 12027418"/>
              <a:gd name="connsiteY3635" fmla="*/ 2901950 h 2952750"/>
              <a:gd name="connsiteX3636" fmla="*/ 4674118 w 12027418"/>
              <a:gd name="connsiteY3636" fmla="*/ 2927350 h 2952750"/>
              <a:gd name="connsiteX3637" fmla="*/ 4661418 w 12027418"/>
              <a:gd name="connsiteY3637" fmla="*/ 2908300 h 2952750"/>
              <a:gd name="connsiteX3638" fmla="*/ 4623318 w 12027418"/>
              <a:gd name="connsiteY3638" fmla="*/ 2908300 h 2952750"/>
              <a:gd name="connsiteX3639" fmla="*/ 4623318 w 12027418"/>
              <a:gd name="connsiteY3639" fmla="*/ 2940050 h 2952750"/>
              <a:gd name="connsiteX3640" fmla="*/ 4591568 w 12027418"/>
              <a:gd name="connsiteY3640" fmla="*/ 2914650 h 2952750"/>
              <a:gd name="connsiteX3641" fmla="*/ 4547118 w 12027418"/>
              <a:gd name="connsiteY3641" fmla="*/ 2952750 h 2952750"/>
              <a:gd name="connsiteX3642" fmla="*/ 4362968 w 12027418"/>
              <a:gd name="connsiteY3642" fmla="*/ 2952750 h 2952750"/>
              <a:gd name="connsiteX3643" fmla="*/ 4343918 w 12027418"/>
              <a:gd name="connsiteY3643" fmla="*/ 2940050 h 2952750"/>
              <a:gd name="connsiteX3644" fmla="*/ 4312168 w 12027418"/>
              <a:gd name="connsiteY3644" fmla="*/ 2952750 h 2952750"/>
              <a:gd name="connsiteX3645" fmla="*/ 3569218 w 12027418"/>
              <a:gd name="connsiteY3645" fmla="*/ 2952750 h 2952750"/>
              <a:gd name="connsiteX3646" fmla="*/ 3556518 w 12027418"/>
              <a:gd name="connsiteY3646" fmla="*/ 2940050 h 2952750"/>
              <a:gd name="connsiteX3647" fmla="*/ 3543818 w 12027418"/>
              <a:gd name="connsiteY3647" fmla="*/ 2952750 h 2952750"/>
              <a:gd name="connsiteX3648" fmla="*/ 3245368 w 12027418"/>
              <a:gd name="connsiteY3648" fmla="*/ 2952750 h 2952750"/>
              <a:gd name="connsiteX3649" fmla="*/ 3289818 w 12027418"/>
              <a:gd name="connsiteY3649" fmla="*/ 2863850 h 2952750"/>
              <a:gd name="connsiteX3650" fmla="*/ 3277118 w 12027418"/>
              <a:gd name="connsiteY3650" fmla="*/ 2857500 h 2952750"/>
              <a:gd name="connsiteX3651" fmla="*/ 3219968 w 12027418"/>
              <a:gd name="connsiteY3651" fmla="*/ 2952750 h 2952750"/>
              <a:gd name="connsiteX3652" fmla="*/ 3073919 w 12027418"/>
              <a:gd name="connsiteY3652" fmla="*/ 2952750 h 2952750"/>
              <a:gd name="connsiteX3653" fmla="*/ 3042169 w 12027418"/>
              <a:gd name="connsiteY3653" fmla="*/ 2940050 h 2952750"/>
              <a:gd name="connsiteX3654" fmla="*/ 3029469 w 12027418"/>
              <a:gd name="connsiteY3654" fmla="*/ 2952750 h 2952750"/>
              <a:gd name="connsiteX3655" fmla="*/ 2807219 w 12027418"/>
              <a:gd name="connsiteY3655" fmla="*/ 2952750 h 2952750"/>
              <a:gd name="connsiteX3656" fmla="*/ 2756419 w 12027418"/>
              <a:gd name="connsiteY3656" fmla="*/ 2876550 h 2952750"/>
              <a:gd name="connsiteX3657" fmla="*/ 2731019 w 12027418"/>
              <a:gd name="connsiteY3657" fmla="*/ 2908300 h 2952750"/>
              <a:gd name="connsiteX3658" fmla="*/ 2692919 w 12027418"/>
              <a:gd name="connsiteY3658" fmla="*/ 2901950 h 2952750"/>
              <a:gd name="connsiteX3659" fmla="*/ 2743719 w 12027418"/>
              <a:gd name="connsiteY3659" fmla="*/ 2952750 h 2952750"/>
              <a:gd name="connsiteX3660" fmla="*/ 375168 w 12027418"/>
              <a:gd name="connsiteY3660" fmla="*/ 2952750 h 2952750"/>
              <a:gd name="connsiteX3661" fmla="*/ 292618 w 12027418"/>
              <a:gd name="connsiteY3661" fmla="*/ 2641600 h 2952750"/>
              <a:gd name="connsiteX3662" fmla="*/ 318018 w 12027418"/>
              <a:gd name="connsiteY3662" fmla="*/ 2654300 h 2952750"/>
              <a:gd name="connsiteX3663" fmla="*/ 311668 w 12027418"/>
              <a:gd name="connsiteY3663" fmla="*/ 2584450 h 2952750"/>
              <a:gd name="connsiteX3664" fmla="*/ 279918 w 12027418"/>
              <a:gd name="connsiteY3664" fmla="*/ 2584450 h 2952750"/>
              <a:gd name="connsiteX3665" fmla="*/ 286268 w 12027418"/>
              <a:gd name="connsiteY3665" fmla="*/ 2552700 h 2952750"/>
              <a:gd name="connsiteX3666" fmla="*/ 203718 w 12027418"/>
              <a:gd name="connsiteY3666" fmla="*/ 2482850 h 2952750"/>
              <a:gd name="connsiteX3667" fmla="*/ 165618 w 12027418"/>
              <a:gd name="connsiteY3667" fmla="*/ 2381250 h 2952750"/>
              <a:gd name="connsiteX3668" fmla="*/ 114818 w 12027418"/>
              <a:gd name="connsiteY3668" fmla="*/ 2184400 h 2952750"/>
              <a:gd name="connsiteX3669" fmla="*/ 51318 w 12027418"/>
              <a:gd name="connsiteY3669" fmla="*/ 2032000 h 2952750"/>
              <a:gd name="connsiteX3670" fmla="*/ 76718 w 12027418"/>
              <a:gd name="connsiteY3670" fmla="*/ 1974850 h 2952750"/>
              <a:gd name="connsiteX3671" fmla="*/ 44968 w 12027418"/>
              <a:gd name="connsiteY3671" fmla="*/ 1962150 h 2952750"/>
              <a:gd name="connsiteX3672" fmla="*/ 108468 w 12027418"/>
              <a:gd name="connsiteY3672" fmla="*/ 1847850 h 2952750"/>
              <a:gd name="connsiteX3673" fmla="*/ 64018 w 12027418"/>
              <a:gd name="connsiteY3673" fmla="*/ 1784350 h 2952750"/>
              <a:gd name="connsiteX3674" fmla="*/ 133868 w 12027418"/>
              <a:gd name="connsiteY3674" fmla="*/ 1892300 h 2952750"/>
              <a:gd name="connsiteX3675" fmla="*/ 102118 w 12027418"/>
              <a:gd name="connsiteY3675" fmla="*/ 1955800 h 2952750"/>
              <a:gd name="connsiteX3676" fmla="*/ 114818 w 12027418"/>
              <a:gd name="connsiteY3676" fmla="*/ 1968500 h 2952750"/>
              <a:gd name="connsiteX3677" fmla="*/ 146568 w 12027418"/>
              <a:gd name="connsiteY3677" fmla="*/ 1955800 h 2952750"/>
              <a:gd name="connsiteX3678" fmla="*/ 229118 w 12027418"/>
              <a:gd name="connsiteY3678" fmla="*/ 1866900 h 2952750"/>
              <a:gd name="connsiteX3679" fmla="*/ 216418 w 12027418"/>
              <a:gd name="connsiteY3679" fmla="*/ 1790700 h 2952750"/>
              <a:gd name="connsiteX3680" fmla="*/ 241818 w 12027418"/>
              <a:gd name="connsiteY3680" fmla="*/ 1746250 h 2952750"/>
              <a:gd name="connsiteX3681" fmla="*/ 229118 w 12027418"/>
              <a:gd name="connsiteY3681" fmla="*/ 1841500 h 2952750"/>
              <a:gd name="connsiteX3682" fmla="*/ 260868 w 12027418"/>
              <a:gd name="connsiteY3682" fmla="*/ 1898650 h 2952750"/>
              <a:gd name="connsiteX3683" fmla="*/ 337068 w 12027418"/>
              <a:gd name="connsiteY3683" fmla="*/ 2165350 h 2952750"/>
              <a:gd name="connsiteX3684" fmla="*/ 394218 w 12027418"/>
              <a:gd name="connsiteY3684" fmla="*/ 2012950 h 2952750"/>
              <a:gd name="connsiteX3685" fmla="*/ 387868 w 12027418"/>
              <a:gd name="connsiteY3685" fmla="*/ 1993900 h 2952750"/>
              <a:gd name="connsiteX3686" fmla="*/ 349768 w 12027418"/>
              <a:gd name="connsiteY3686" fmla="*/ 2025650 h 2952750"/>
              <a:gd name="connsiteX3687" fmla="*/ 362468 w 12027418"/>
              <a:gd name="connsiteY3687" fmla="*/ 1974850 h 2952750"/>
              <a:gd name="connsiteX3688" fmla="*/ 330718 w 12027418"/>
              <a:gd name="connsiteY3688" fmla="*/ 1962150 h 2952750"/>
              <a:gd name="connsiteX3689" fmla="*/ 387868 w 12027418"/>
              <a:gd name="connsiteY3689" fmla="*/ 1898650 h 2952750"/>
              <a:gd name="connsiteX3690" fmla="*/ 381518 w 12027418"/>
              <a:gd name="connsiteY3690" fmla="*/ 1873250 h 2952750"/>
              <a:gd name="connsiteX3691" fmla="*/ 349768 w 12027418"/>
              <a:gd name="connsiteY3691" fmla="*/ 1892300 h 2952750"/>
              <a:gd name="connsiteX3692" fmla="*/ 324368 w 12027418"/>
              <a:gd name="connsiteY3692" fmla="*/ 1892300 h 2952750"/>
              <a:gd name="connsiteX3693" fmla="*/ 305318 w 12027418"/>
              <a:gd name="connsiteY3693" fmla="*/ 1930400 h 2952750"/>
              <a:gd name="connsiteX3694" fmla="*/ 305318 w 12027418"/>
              <a:gd name="connsiteY3694" fmla="*/ 1898650 h 2952750"/>
              <a:gd name="connsiteX3695" fmla="*/ 324368 w 12027418"/>
              <a:gd name="connsiteY3695" fmla="*/ 1835150 h 2952750"/>
              <a:gd name="connsiteX3696" fmla="*/ 375168 w 12027418"/>
              <a:gd name="connsiteY3696" fmla="*/ 1778000 h 2952750"/>
              <a:gd name="connsiteX3697" fmla="*/ 381518 w 12027418"/>
              <a:gd name="connsiteY3697" fmla="*/ 1746250 h 2952750"/>
              <a:gd name="connsiteX3698" fmla="*/ 387868 w 12027418"/>
              <a:gd name="connsiteY3698" fmla="*/ 1695450 h 2952750"/>
              <a:gd name="connsiteX3699" fmla="*/ 375168 w 12027418"/>
              <a:gd name="connsiteY3699" fmla="*/ 1619250 h 2952750"/>
              <a:gd name="connsiteX3700" fmla="*/ 330718 w 12027418"/>
              <a:gd name="connsiteY3700" fmla="*/ 1600200 h 2952750"/>
              <a:gd name="connsiteX3701" fmla="*/ 406918 w 12027418"/>
              <a:gd name="connsiteY3701" fmla="*/ 1574800 h 2952750"/>
              <a:gd name="connsiteX3702" fmla="*/ 387868 w 12027418"/>
              <a:gd name="connsiteY3702" fmla="*/ 1600200 h 2952750"/>
              <a:gd name="connsiteX3703" fmla="*/ 413268 w 12027418"/>
              <a:gd name="connsiteY3703" fmla="*/ 1670050 h 2952750"/>
              <a:gd name="connsiteX3704" fmla="*/ 387868 w 12027418"/>
              <a:gd name="connsiteY3704" fmla="*/ 1771650 h 2952750"/>
              <a:gd name="connsiteX3705" fmla="*/ 432318 w 12027418"/>
              <a:gd name="connsiteY3705" fmla="*/ 1841500 h 2952750"/>
              <a:gd name="connsiteX3706" fmla="*/ 489468 w 12027418"/>
              <a:gd name="connsiteY3706" fmla="*/ 1784350 h 2952750"/>
              <a:gd name="connsiteX3707" fmla="*/ 457718 w 12027418"/>
              <a:gd name="connsiteY3707" fmla="*/ 2012950 h 2952750"/>
              <a:gd name="connsiteX3708" fmla="*/ 432318 w 12027418"/>
              <a:gd name="connsiteY3708" fmla="*/ 2000250 h 2952750"/>
              <a:gd name="connsiteX3709" fmla="*/ 400568 w 12027418"/>
              <a:gd name="connsiteY3709" fmla="*/ 2095500 h 2952750"/>
              <a:gd name="connsiteX3710" fmla="*/ 438668 w 12027418"/>
              <a:gd name="connsiteY3710" fmla="*/ 2032000 h 2952750"/>
              <a:gd name="connsiteX3711" fmla="*/ 470418 w 12027418"/>
              <a:gd name="connsiteY3711" fmla="*/ 2044700 h 2952750"/>
              <a:gd name="connsiteX3712" fmla="*/ 514868 w 12027418"/>
              <a:gd name="connsiteY3712" fmla="*/ 2000250 h 2952750"/>
              <a:gd name="connsiteX3713" fmla="*/ 597418 w 12027418"/>
              <a:gd name="connsiteY3713" fmla="*/ 1974850 h 2952750"/>
              <a:gd name="connsiteX3714" fmla="*/ 686318 w 12027418"/>
              <a:gd name="connsiteY3714" fmla="*/ 2006600 h 2952750"/>
              <a:gd name="connsiteX3715" fmla="*/ 673618 w 12027418"/>
              <a:gd name="connsiteY3715" fmla="*/ 1993900 h 2952750"/>
              <a:gd name="connsiteX3716" fmla="*/ 692668 w 12027418"/>
              <a:gd name="connsiteY3716" fmla="*/ 1987550 h 2952750"/>
              <a:gd name="connsiteX3717" fmla="*/ 756168 w 12027418"/>
              <a:gd name="connsiteY3717" fmla="*/ 1993900 h 2952750"/>
              <a:gd name="connsiteX3718" fmla="*/ 838718 w 12027418"/>
              <a:gd name="connsiteY3718" fmla="*/ 2127250 h 2952750"/>
              <a:gd name="connsiteX3719" fmla="*/ 819668 w 12027418"/>
              <a:gd name="connsiteY3719" fmla="*/ 2260600 h 2952750"/>
              <a:gd name="connsiteX3720" fmla="*/ 889518 w 12027418"/>
              <a:gd name="connsiteY3720" fmla="*/ 2298700 h 2952750"/>
              <a:gd name="connsiteX3721" fmla="*/ 959368 w 12027418"/>
              <a:gd name="connsiteY3721" fmla="*/ 2197100 h 2952750"/>
              <a:gd name="connsiteX3722" fmla="*/ 1073668 w 12027418"/>
              <a:gd name="connsiteY3722" fmla="*/ 2254250 h 2952750"/>
              <a:gd name="connsiteX3723" fmla="*/ 1168918 w 12027418"/>
              <a:gd name="connsiteY3723" fmla="*/ 2216150 h 2952750"/>
              <a:gd name="connsiteX3724" fmla="*/ 1365768 w 12027418"/>
              <a:gd name="connsiteY3724" fmla="*/ 2355850 h 2952750"/>
              <a:gd name="connsiteX3725" fmla="*/ 1378468 w 12027418"/>
              <a:gd name="connsiteY3725" fmla="*/ 2343150 h 2952750"/>
              <a:gd name="connsiteX3726" fmla="*/ 1334018 w 12027418"/>
              <a:gd name="connsiteY3726" fmla="*/ 2286000 h 2952750"/>
              <a:gd name="connsiteX3727" fmla="*/ 1232418 w 12027418"/>
              <a:gd name="connsiteY3727" fmla="*/ 2152650 h 2952750"/>
              <a:gd name="connsiteX3728" fmla="*/ 1187968 w 12027418"/>
              <a:gd name="connsiteY3728" fmla="*/ 2197100 h 2952750"/>
              <a:gd name="connsiteX3729" fmla="*/ 1187968 w 12027418"/>
              <a:gd name="connsiteY3729" fmla="*/ 2159000 h 2952750"/>
              <a:gd name="connsiteX3730" fmla="*/ 1207018 w 12027418"/>
              <a:gd name="connsiteY3730" fmla="*/ 2089150 h 2952750"/>
              <a:gd name="connsiteX3731" fmla="*/ 1118118 w 12027418"/>
              <a:gd name="connsiteY3731" fmla="*/ 2025650 h 2952750"/>
              <a:gd name="connsiteX3732" fmla="*/ 1156218 w 12027418"/>
              <a:gd name="connsiteY3732" fmla="*/ 1974850 h 2952750"/>
              <a:gd name="connsiteX3733" fmla="*/ 1048268 w 12027418"/>
              <a:gd name="connsiteY3733" fmla="*/ 1936750 h 2952750"/>
              <a:gd name="connsiteX3734" fmla="*/ 940318 w 12027418"/>
              <a:gd name="connsiteY3734" fmla="*/ 2146300 h 2952750"/>
              <a:gd name="connsiteX3735" fmla="*/ 889518 w 12027418"/>
              <a:gd name="connsiteY3735" fmla="*/ 1936750 h 2952750"/>
              <a:gd name="connsiteX3736" fmla="*/ 997468 w 12027418"/>
              <a:gd name="connsiteY3736" fmla="*/ 1797050 h 2952750"/>
              <a:gd name="connsiteX3737" fmla="*/ 946668 w 12027418"/>
              <a:gd name="connsiteY3737" fmla="*/ 1898650 h 2952750"/>
              <a:gd name="connsiteX3738" fmla="*/ 991118 w 12027418"/>
              <a:gd name="connsiteY3738" fmla="*/ 1835150 h 2952750"/>
              <a:gd name="connsiteX3739" fmla="*/ 1105418 w 12027418"/>
              <a:gd name="connsiteY3739" fmla="*/ 1809750 h 2952750"/>
              <a:gd name="connsiteX3740" fmla="*/ 1111768 w 12027418"/>
              <a:gd name="connsiteY3740" fmla="*/ 1797050 h 2952750"/>
              <a:gd name="connsiteX3741" fmla="*/ 1060968 w 12027418"/>
              <a:gd name="connsiteY3741" fmla="*/ 1625600 h 2952750"/>
              <a:gd name="connsiteX3742" fmla="*/ 1086368 w 12027418"/>
              <a:gd name="connsiteY3742" fmla="*/ 1600200 h 2952750"/>
              <a:gd name="connsiteX3743" fmla="*/ 1105418 w 12027418"/>
              <a:gd name="connsiteY3743" fmla="*/ 1619250 h 2952750"/>
              <a:gd name="connsiteX3744" fmla="*/ 1200668 w 12027418"/>
              <a:gd name="connsiteY3744" fmla="*/ 1536700 h 2952750"/>
              <a:gd name="connsiteX3745" fmla="*/ 1232418 w 12027418"/>
              <a:gd name="connsiteY3745" fmla="*/ 1536700 h 2952750"/>
              <a:gd name="connsiteX3746" fmla="*/ 1314968 w 12027418"/>
              <a:gd name="connsiteY3746" fmla="*/ 1543050 h 2952750"/>
              <a:gd name="connsiteX3747" fmla="*/ 1346718 w 12027418"/>
              <a:gd name="connsiteY3747" fmla="*/ 1606550 h 2952750"/>
              <a:gd name="connsiteX3748" fmla="*/ 1346718 w 12027418"/>
              <a:gd name="connsiteY3748" fmla="*/ 1625600 h 2952750"/>
              <a:gd name="connsiteX3749" fmla="*/ 1327668 w 12027418"/>
              <a:gd name="connsiteY3749" fmla="*/ 1555750 h 2952750"/>
              <a:gd name="connsiteX3750" fmla="*/ 1207018 w 12027418"/>
              <a:gd name="connsiteY3750" fmla="*/ 1555750 h 2952750"/>
              <a:gd name="connsiteX3751" fmla="*/ 1111768 w 12027418"/>
              <a:gd name="connsiteY3751" fmla="*/ 1657350 h 2952750"/>
              <a:gd name="connsiteX3752" fmla="*/ 1111768 w 12027418"/>
              <a:gd name="connsiteY3752" fmla="*/ 1676400 h 2952750"/>
              <a:gd name="connsiteX3753" fmla="*/ 1124468 w 12027418"/>
              <a:gd name="connsiteY3753" fmla="*/ 1682750 h 2952750"/>
              <a:gd name="connsiteX3754" fmla="*/ 1276868 w 12027418"/>
              <a:gd name="connsiteY3754" fmla="*/ 1619250 h 2952750"/>
              <a:gd name="connsiteX3755" fmla="*/ 1308618 w 12027418"/>
              <a:gd name="connsiteY3755" fmla="*/ 1663700 h 2952750"/>
              <a:gd name="connsiteX3756" fmla="*/ 1168918 w 12027418"/>
              <a:gd name="connsiteY3756" fmla="*/ 1822450 h 2952750"/>
              <a:gd name="connsiteX3757" fmla="*/ 1187968 w 12027418"/>
              <a:gd name="connsiteY3757" fmla="*/ 1930400 h 2952750"/>
              <a:gd name="connsiteX3758" fmla="*/ 1187968 w 12027418"/>
              <a:gd name="connsiteY3758" fmla="*/ 2051050 h 2952750"/>
              <a:gd name="connsiteX3759" fmla="*/ 1454668 w 12027418"/>
              <a:gd name="connsiteY3759" fmla="*/ 2317750 h 2952750"/>
              <a:gd name="connsiteX3760" fmla="*/ 1480068 w 12027418"/>
              <a:gd name="connsiteY3760" fmla="*/ 2305050 h 2952750"/>
              <a:gd name="connsiteX3761" fmla="*/ 1486418 w 12027418"/>
              <a:gd name="connsiteY3761" fmla="*/ 2317750 h 2952750"/>
              <a:gd name="connsiteX3762" fmla="*/ 1473718 w 12027418"/>
              <a:gd name="connsiteY3762" fmla="*/ 2349500 h 2952750"/>
              <a:gd name="connsiteX3763" fmla="*/ 1581668 w 12027418"/>
              <a:gd name="connsiteY3763" fmla="*/ 2413000 h 2952750"/>
              <a:gd name="connsiteX3764" fmla="*/ 1645168 w 12027418"/>
              <a:gd name="connsiteY3764" fmla="*/ 2355850 h 2952750"/>
              <a:gd name="connsiteX3765" fmla="*/ 1689618 w 12027418"/>
              <a:gd name="connsiteY3765" fmla="*/ 2228850 h 2952750"/>
              <a:gd name="connsiteX3766" fmla="*/ 1753118 w 12027418"/>
              <a:gd name="connsiteY3766" fmla="*/ 2146300 h 2952750"/>
              <a:gd name="connsiteX3767" fmla="*/ 1568968 w 12027418"/>
              <a:gd name="connsiteY3767" fmla="*/ 2032000 h 2952750"/>
              <a:gd name="connsiteX3768" fmla="*/ 1689618 w 12027418"/>
              <a:gd name="connsiteY3768" fmla="*/ 2070100 h 2952750"/>
              <a:gd name="connsiteX3769" fmla="*/ 1842018 w 12027418"/>
              <a:gd name="connsiteY3769" fmla="*/ 1847850 h 2952750"/>
              <a:gd name="connsiteX3770" fmla="*/ 1657868 w 12027418"/>
              <a:gd name="connsiteY3770" fmla="*/ 1714500 h 2952750"/>
              <a:gd name="connsiteX3771" fmla="*/ 1562618 w 12027418"/>
              <a:gd name="connsiteY3771" fmla="*/ 1758950 h 2952750"/>
              <a:gd name="connsiteX3772" fmla="*/ 1619768 w 12027418"/>
              <a:gd name="connsiteY3772" fmla="*/ 1816100 h 2952750"/>
              <a:gd name="connsiteX3773" fmla="*/ 1581668 w 12027418"/>
              <a:gd name="connsiteY3773" fmla="*/ 1822450 h 2952750"/>
              <a:gd name="connsiteX3774" fmla="*/ 1549918 w 12027418"/>
              <a:gd name="connsiteY3774" fmla="*/ 1778000 h 2952750"/>
              <a:gd name="connsiteX3775" fmla="*/ 1518168 w 12027418"/>
              <a:gd name="connsiteY3775" fmla="*/ 1695450 h 2952750"/>
              <a:gd name="connsiteX3776" fmla="*/ 1537218 w 12027418"/>
              <a:gd name="connsiteY3776" fmla="*/ 1695450 h 2952750"/>
              <a:gd name="connsiteX3777" fmla="*/ 1562618 w 12027418"/>
              <a:gd name="connsiteY3777" fmla="*/ 1733550 h 2952750"/>
              <a:gd name="connsiteX3778" fmla="*/ 1683268 w 12027418"/>
              <a:gd name="connsiteY3778" fmla="*/ 1663700 h 2952750"/>
              <a:gd name="connsiteX3779" fmla="*/ 1854718 w 12027418"/>
              <a:gd name="connsiteY3779" fmla="*/ 1771650 h 2952750"/>
              <a:gd name="connsiteX3780" fmla="*/ 1854718 w 12027418"/>
              <a:gd name="connsiteY3780" fmla="*/ 1727200 h 2952750"/>
              <a:gd name="connsiteX3781" fmla="*/ 1727718 w 12027418"/>
              <a:gd name="connsiteY3781" fmla="*/ 1631950 h 2952750"/>
              <a:gd name="connsiteX3782" fmla="*/ 1759468 w 12027418"/>
              <a:gd name="connsiteY3782" fmla="*/ 1612900 h 2952750"/>
              <a:gd name="connsiteX3783" fmla="*/ 1899168 w 12027418"/>
              <a:gd name="connsiteY3783" fmla="*/ 1720850 h 2952750"/>
              <a:gd name="connsiteX3784" fmla="*/ 1905518 w 12027418"/>
              <a:gd name="connsiteY3784" fmla="*/ 1701800 h 2952750"/>
              <a:gd name="connsiteX3785" fmla="*/ 1702318 w 12027418"/>
              <a:gd name="connsiteY3785" fmla="*/ 1574800 h 2952750"/>
              <a:gd name="connsiteX3786" fmla="*/ 1911868 w 12027418"/>
              <a:gd name="connsiteY3786" fmla="*/ 1638300 h 2952750"/>
              <a:gd name="connsiteX3787" fmla="*/ 1969018 w 12027418"/>
              <a:gd name="connsiteY3787" fmla="*/ 1485900 h 2952750"/>
              <a:gd name="connsiteX3788" fmla="*/ 2102369 w 12027418"/>
              <a:gd name="connsiteY3788" fmla="*/ 1447800 h 2952750"/>
              <a:gd name="connsiteX3789" fmla="*/ 2165869 w 12027418"/>
              <a:gd name="connsiteY3789" fmla="*/ 1454150 h 2952750"/>
              <a:gd name="connsiteX3790" fmla="*/ 2191269 w 12027418"/>
              <a:gd name="connsiteY3790" fmla="*/ 1492250 h 2952750"/>
              <a:gd name="connsiteX3791" fmla="*/ 2172219 w 12027418"/>
              <a:gd name="connsiteY3791" fmla="*/ 1485900 h 2952750"/>
              <a:gd name="connsiteX3792" fmla="*/ 2146819 w 12027418"/>
              <a:gd name="connsiteY3792" fmla="*/ 1511300 h 2952750"/>
              <a:gd name="connsiteX3793" fmla="*/ 2172219 w 12027418"/>
              <a:gd name="connsiteY3793" fmla="*/ 1517650 h 2952750"/>
              <a:gd name="connsiteX3794" fmla="*/ 2153169 w 12027418"/>
              <a:gd name="connsiteY3794" fmla="*/ 1524000 h 2952750"/>
              <a:gd name="connsiteX3795" fmla="*/ 2140469 w 12027418"/>
              <a:gd name="connsiteY3795" fmla="*/ 1511300 h 2952750"/>
              <a:gd name="connsiteX3796" fmla="*/ 2057918 w 12027418"/>
              <a:gd name="connsiteY3796" fmla="*/ 1549400 h 2952750"/>
              <a:gd name="connsiteX3797" fmla="*/ 2000768 w 12027418"/>
              <a:gd name="connsiteY3797" fmla="*/ 1517650 h 2952750"/>
              <a:gd name="connsiteX3798" fmla="*/ 1949968 w 12027418"/>
              <a:gd name="connsiteY3798" fmla="*/ 1587500 h 2952750"/>
              <a:gd name="connsiteX3799" fmla="*/ 2007118 w 12027418"/>
              <a:gd name="connsiteY3799" fmla="*/ 1714500 h 2952750"/>
              <a:gd name="connsiteX3800" fmla="*/ 2102369 w 12027418"/>
              <a:gd name="connsiteY3800" fmla="*/ 1625600 h 2952750"/>
              <a:gd name="connsiteX3801" fmla="*/ 2165869 w 12027418"/>
              <a:gd name="connsiteY3801" fmla="*/ 1593850 h 2952750"/>
              <a:gd name="connsiteX3802" fmla="*/ 2165869 w 12027418"/>
              <a:gd name="connsiteY3802" fmla="*/ 1543050 h 2952750"/>
              <a:gd name="connsiteX3803" fmla="*/ 2210319 w 12027418"/>
              <a:gd name="connsiteY3803" fmla="*/ 1619250 h 2952750"/>
              <a:gd name="connsiteX3804" fmla="*/ 2191269 w 12027418"/>
              <a:gd name="connsiteY3804" fmla="*/ 1657350 h 2952750"/>
              <a:gd name="connsiteX3805" fmla="*/ 2178569 w 12027418"/>
              <a:gd name="connsiteY3805" fmla="*/ 1644650 h 2952750"/>
              <a:gd name="connsiteX3806" fmla="*/ 2159519 w 12027418"/>
              <a:gd name="connsiteY3806" fmla="*/ 1644650 h 2952750"/>
              <a:gd name="connsiteX3807" fmla="*/ 2108719 w 12027418"/>
              <a:gd name="connsiteY3807" fmla="*/ 1778000 h 2952750"/>
              <a:gd name="connsiteX3808" fmla="*/ 2032518 w 12027418"/>
              <a:gd name="connsiteY3808" fmla="*/ 1727200 h 2952750"/>
              <a:gd name="connsiteX3809" fmla="*/ 2019818 w 12027418"/>
              <a:gd name="connsiteY3809" fmla="*/ 1739900 h 2952750"/>
              <a:gd name="connsiteX3810" fmla="*/ 2038868 w 12027418"/>
              <a:gd name="connsiteY3810" fmla="*/ 1784350 h 2952750"/>
              <a:gd name="connsiteX3811" fmla="*/ 1994418 w 12027418"/>
              <a:gd name="connsiteY3811" fmla="*/ 1733550 h 2952750"/>
              <a:gd name="connsiteX3812" fmla="*/ 1969018 w 12027418"/>
              <a:gd name="connsiteY3812" fmla="*/ 1733550 h 2952750"/>
              <a:gd name="connsiteX3813" fmla="*/ 1949968 w 12027418"/>
              <a:gd name="connsiteY3813" fmla="*/ 1733550 h 2952750"/>
              <a:gd name="connsiteX3814" fmla="*/ 1880118 w 12027418"/>
              <a:gd name="connsiteY3814" fmla="*/ 1822450 h 2952750"/>
              <a:gd name="connsiteX3815" fmla="*/ 1854718 w 12027418"/>
              <a:gd name="connsiteY3815" fmla="*/ 1962150 h 2952750"/>
              <a:gd name="connsiteX3816" fmla="*/ 1778518 w 12027418"/>
              <a:gd name="connsiteY3816" fmla="*/ 2178050 h 2952750"/>
              <a:gd name="connsiteX3817" fmla="*/ 1746768 w 12027418"/>
              <a:gd name="connsiteY3817" fmla="*/ 2298700 h 2952750"/>
              <a:gd name="connsiteX3818" fmla="*/ 1721368 w 12027418"/>
              <a:gd name="connsiteY3818" fmla="*/ 2336800 h 2952750"/>
              <a:gd name="connsiteX3819" fmla="*/ 1734068 w 12027418"/>
              <a:gd name="connsiteY3819" fmla="*/ 2368550 h 2952750"/>
              <a:gd name="connsiteX3820" fmla="*/ 1708668 w 12027418"/>
              <a:gd name="connsiteY3820" fmla="*/ 2381250 h 2952750"/>
              <a:gd name="connsiteX3821" fmla="*/ 1734068 w 12027418"/>
              <a:gd name="connsiteY3821" fmla="*/ 2400300 h 2952750"/>
              <a:gd name="connsiteX3822" fmla="*/ 1708668 w 12027418"/>
              <a:gd name="connsiteY3822" fmla="*/ 2482850 h 2952750"/>
              <a:gd name="connsiteX3823" fmla="*/ 1721368 w 12027418"/>
              <a:gd name="connsiteY3823" fmla="*/ 2508250 h 2952750"/>
              <a:gd name="connsiteX3824" fmla="*/ 1708668 w 12027418"/>
              <a:gd name="connsiteY3824" fmla="*/ 2540000 h 2952750"/>
              <a:gd name="connsiteX3825" fmla="*/ 1765818 w 12027418"/>
              <a:gd name="connsiteY3825" fmla="*/ 2578100 h 2952750"/>
              <a:gd name="connsiteX3826" fmla="*/ 1816618 w 12027418"/>
              <a:gd name="connsiteY3826" fmla="*/ 2584450 h 2952750"/>
              <a:gd name="connsiteX3827" fmla="*/ 1861068 w 12027418"/>
              <a:gd name="connsiteY3827" fmla="*/ 2622550 h 2952750"/>
              <a:gd name="connsiteX3828" fmla="*/ 2045218 w 12027418"/>
              <a:gd name="connsiteY3828" fmla="*/ 2647950 h 2952750"/>
              <a:gd name="connsiteX3829" fmla="*/ 2038868 w 12027418"/>
              <a:gd name="connsiteY3829" fmla="*/ 2660650 h 2952750"/>
              <a:gd name="connsiteX3830" fmla="*/ 2064268 w 12027418"/>
              <a:gd name="connsiteY3830" fmla="*/ 2686050 h 2952750"/>
              <a:gd name="connsiteX3831" fmla="*/ 2102369 w 12027418"/>
              <a:gd name="connsiteY3831" fmla="*/ 2641600 h 2952750"/>
              <a:gd name="connsiteX3832" fmla="*/ 2159519 w 12027418"/>
              <a:gd name="connsiteY3832" fmla="*/ 2686050 h 2952750"/>
              <a:gd name="connsiteX3833" fmla="*/ 2203969 w 12027418"/>
              <a:gd name="connsiteY3833" fmla="*/ 2660650 h 2952750"/>
              <a:gd name="connsiteX3834" fmla="*/ 2223019 w 12027418"/>
              <a:gd name="connsiteY3834" fmla="*/ 2673350 h 2952750"/>
              <a:gd name="connsiteX3835" fmla="*/ 2184919 w 12027418"/>
              <a:gd name="connsiteY3835" fmla="*/ 2705100 h 2952750"/>
              <a:gd name="connsiteX3836" fmla="*/ 2210319 w 12027418"/>
              <a:gd name="connsiteY3836" fmla="*/ 2736850 h 2952750"/>
              <a:gd name="connsiteX3837" fmla="*/ 2242069 w 12027418"/>
              <a:gd name="connsiteY3837" fmla="*/ 2686050 h 2952750"/>
              <a:gd name="connsiteX3838" fmla="*/ 2299219 w 12027418"/>
              <a:gd name="connsiteY3838" fmla="*/ 2501900 h 2952750"/>
              <a:gd name="connsiteX3839" fmla="*/ 2096018 w 12027418"/>
              <a:gd name="connsiteY3839" fmla="*/ 2343150 h 2952750"/>
              <a:gd name="connsiteX3840" fmla="*/ 2045218 w 12027418"/>
              <a:gd name="connsiteY3840" fmla="*/ 2247900 h 2952750"/>
              <a:gd name="connsiteX3841" fmla="*/ 2045218 w 12027418"/>
              <a:gd name="connsiteY3841" fmla="*/ 2120900 h 2952750"/>
              <a:gd name="connsiteX3842" fmla="*/ 2076968 w 12027418"/>
              <a:gd name="connsiteY3842" fmla="*/ 2222500 h 2952750"/>
              <a:gd name="connsiteX3843" fmla="*/ 2089668 w 12027418"/>
              <a:gd name="connsiteY3843" fmla="*/ 2292350 h 2952750"/>
              <a:gd name="connsiteX3844" fmla="*/ 2172219 w 12027418"/>
              <a:gd name="connsiteY3844" fmla="*/ 2355850 h 2952750"/>
              <a:gd name="connsiteX3845" fmla="*/ 2248419 w 12027418"/>
              <a:gd name="connsiteY3845" fmla="*/ 2368550 h 2952750"/>
              <a:gd name="connsiteX3846" fmla="*/ 2527819 w 12027418"/>
              <a:gd name="connsiteY3846" fmla="*/ 2432050 h 2952750"/>
              <a:gd name="connsiteX3847" fmla="*/ 2610369 w 12027418"/>
              <a:gd name="connsiteY3847" fmla="*/ 2266950 h 2952750"/>
              <a:gd name="connsiteX3848" fmla="*/ 2591319 w 12027418"/>
              <a:gd name="connsiteY3848" fmla="*/ 2228850 h 2952750"/>
              <a:gd name="connsiteX3849" fmla="*/ 2616719 w 12027418"/>
              <a:gd name="connsiteY3849" fmla="*/ 2241550 h 2952750"/>
              <a:gd name="connsiteX3850" fmla="*/ 2680219 w 12027418"/>
              <a:gd name="connsiteY3850" fmla="*/ 2114550 h 2952750"/>
              <a:gd name="connsiteX3851" fmla="*/ 2743719 w 12027418"/>
              <a:gd name="connsiteY3851" fmla="*/ 2063750 h 2952750"/>
              <a:gd name="connsiteX3852" fmla="*/ 2667519 w 12027418"/>
              <a:gd name="connsiteY3852" fmla="*/ 2032000 h 2952750"/>
              <a:gd name="connsiteX3853" fmla="*/ 2648469 w 12027418"/>
              <a:gd name="connsiteY3853" fmla="*/ 2044700 h 2952750"/>
              <a:gd name="connsiteX3854" fmla="*/ 2648469 w 12027418"/>
              <a:gd name="connsiteY3854" fmla="*/ 2063750 h 2952750"/>
              <a:gd name="connsiteX3855" fmla="*/ 2680219 w 12027418"/>
              <a:gd name="connsiteY3855" fmla="*/ 2082800 h 2952750"/>
              <a:gd name="connsiteX3856" fmla="*/ 2496069 w 12027418"/>
              <a:gd name="connsiteY3856" fmla="*/ 2114550 h 2952750"/>
              <a:gd name="connsiteX3857" fmla="*/ 2311919 w 12027418"/>
              <a:gd name="connsiteY3857" fmla="*/ 2070100 h 2952750"/>
              <a:gd name="connsiteX3858" fmla="*/ 2286519 w 12027418"/>
              <a:gd name="connsiteY3858" fmla="*/ 2051050 h 2952750"/>
              <a:gd name="connsiteX3859" fmla="*/ 2248419 w 12027418"/>
              <a:gd name="connsiteY3859" fmla="*/ 2057400 h 2952750"/>
              <a:gd name="connsiteX3860" fmla="*/ 2273819 w 12027418"/>
              <a:gd name="connsiteY3860" fmla="*/ 2038350 h 2952750"/>
              <a:gd name="connsiteX3861" fmla="*/ 2203969 w 12027418"/>
              <a:gd name="connsiteY3861" fmla="*/ 1860550 h 2952750"/>
              <a:gd name="connsiteX3862" fmla="*/ 2051568 w 12027418"/>
              <a:gd name="connsiteY3862" fmla="*/ 2057400 h 2952750"/>
              <a:gd name="connsiteX3863" fmla="*/ 2051568 w 12027418"/>
              <a:gd name="connsiteY3863" fmla="*/ 2095500 h 2952750"/>
              <a:gd name="connsiteX3864" fmla="*/ 2019818 w 12027418"/>
              <a:gd name="connsiteY3864" fmla="*/ 2044700 h 2952750"/>
              <a:gd name="connsiteX3865" fmla="*/ 1994418 w 12027418"/>
              <a:gd name="connsiteY3865" fmla="*/ 2038350 h 2952750"/>
              <a:gd name="connsiteX3866" fmla="*/ 1969018 w 12027418"/>
              <a:gd name="connsiteY3866" fmla="*/ 1962150 h 2952750"/>
              <a:gd name="connsiteX3867" fmla="*/ 2000768 w 12027418"/>
              <a:gd name="connsiteY3867" fmla="*/ 1936750 h 2952750"/>
              <a:gd name="connsiteX3868" fmla="*/ 2032518 w 12027418"/>
              <a:gd name="connsiteY3868" fmla="*/ 1993900 h 2952750"/>
              <a:gd name="connsiteX3869" fmla="*/ 2038868 w 12027418"/>
              <a:gd name="connsiteY3869" fmla="*/ 1936750 h 2952750"/>
              <a:gd name="connsiteX3870" fmla="*/ 2026168 w 12027418"/>
              <a:gd name="connsiteY3870" fmla="*/ 1905000 h 2952750"/>
              <a:gd name="connsiteX3871" fmla="*/ 2070618 w 12027418"/>
              <a:gd name="connsiteY3871" fmla="*/ 1803400 h 2952750"/>
              <a:gd name="connsiteX3872" fmla="*/ 2197619 w 12027418"/>
              <a:gd name="connsiteY3872" fmla="*/ 1803400 h 2952750"/>
              <a:gd name="connsiteX3873" fmla="*/ 2210319 w 12027418"/>
              <a:gd name="connsiteY3873" fmla="*/ 1841500 h 2952750"/>
              <a:gd name="connsiteX3874" fmla="*/ 2242069 w 12027418"/>
              <a:gd name="connsiteY3874" fmla="*/ 1866900 h 2952750"/>
              <a:gd name="connsiteX3875" fmla="*/ 2464319 w 12027418"/>
              <a:gd name="connsiteY3875" fmla="*/ 2101850 h 2952750"/>
              <a:gd name="connsiteX3876" fmla="*/ 2553219 w 12027418"/>
              <a:gd name="connsiteY3876" fmla="*/ 2070100 h 2952750"/>
              <a:gd name="connsiteX3877" fmla="*/ 2534169 w 12027418"/>
              <a:gd name="connsiteY3877" fmla="*/ 2051050 h 2952750"/>
              <a:gd name="connsiteX3878" fmla="*/ 2578619 w 12027418"/>
              <a:gd name="connsiteY3878" fmla="*/ 2032000 h 2952750"/>
              <a:gd name="connsiteX3879" fmla="*/ 2610369 w 12027418"/>
              <a:gd name="connsiteY3879" fmla="*/ 2044700 h 2952750"/>
              <a:gd name="connsiteX3880" fmla="*/ 2629419 w 12027418"/>
              <a:gd name="connsiteY3880" fmla="*/ 2032000 h 2952750"/>
              <a:gd name="connsiteX3881" fmla="*/ 2546869 w 12027418"/>
              <a:gd name="connsiteY3881" fmla="*/ 1981200 h 2952750"/>
              <a:gd name="connsiteX3882" fmla="*/ 2464319 w 12027418"/>
              <a:gd name="connsiteY3882" fmla="*/ 2057400 h 2952750"/>
              <a:gd name="connsiteX3883" fmla="*/ 2597669 w 12027418"/>
              <a:gd name="connsiteY3883" fmla="*/ 1885950 h 2952750"/>
              <a:gd name="connsiteX3884" fmla="*/ 2578619 w 12027418"/>
              <a:gd name="connsiteY3884" fmla="*/ 1695450 h 2952750"/>
              <a:gd name="connsiteX3885" fmla="*/ 2648469 w 12027418"/>
              <a:gd name="connsiteY3885" fmla="*/ 1600200 h 2952750"/>
              <a:gd name="connsiteX3886" fmla="*/ 2648469 w 12027418"/>
              <a:gd name="connsiteY3886" fmla="*/ 1574800 h 2952750"/>
              <a:gd name="connsiteX3887" fmla="*/ 2762769 w 12027418"/>
              <a:gd name="connsiteY3887" fmla="*/ 1498600 h 2952750"/>
              <a:gd name="connsiteX3888" fmla="*/ 2654819 w 12027418"/>
              <a:gd name="connsiteY3888" fmla="*/ 1593850 h 2952750"/>
              <a:gd name="connsiteX3889" fmla="*/ 2667519 w 12027418"/>
              <a:gd name="connsiteY3889" fmla="*/ 1600200 h 2952750"/>
              <a:gd name="connsiteX3890" fmla="*/ 2756419 w 12027418"/>
              <a:gd name="connsiteY3890" fmla="*/ 1568450 h 2952750"/>
              <a:gd name="connsiteX3891" fmla="*/ 2832619 w 12027418"/>
              <a:gd name="connsiteY3891" fmla="*/ 1574800 h 2952750"/>
              <a:gd name="connsiteX3892" fmla="*/ 2902469 w 12027418"/>
              <a:gd name="connsiteY3892" fmla="*/ 1631950 h 2952750"/>
              <a:gd name="connsiteX3893" fmla="*/ 3004069 w 12027418"/>
              <a:gd name="connsiteY3893" fmla="*/ 1873250 h 2952750"/>
              <a:gd name="connsiteX3894" fmla="*/ 2953269 w 12027418"/>
              <a:gd name="connsiteY3894" fmla="*/ 1949450 h 2952750"/>
              <a:gd name="connsiteX3895" fmla="*/ 2915169 w 12027418"/>
              <a:gd name="connsiteY3895" fmla="*/ 1955800 h 2952750"/>
              <a:gd name="connsiteX3896" fmla="*/ 2838969 w 12027418"/>
              <a:gd name="connsiteY3896" fmla="*/ 2006600 h 2952750"/>
              <a:gd name="connsiteX3897" fmla="*/ 2819919 w 12027418"/>
              <a:gd name="connsiteY3897" fmla="*/ 2000250 h 2952750"/>
              <a:gd name="connsiteX3898" fmla="*/ 2794519 w 12027418"/>
              <a:gd name="connsiteY3898" fmla="*/ 2012950 h 2952750"/>
              <a:gd name="connsiteX3899" fmla="*/ 2692919 w 12027418"/>
              <a:gd name="connsiteY3899" fmla="*/ 2025650 h 2952750"/>
              <a:gd name="connsiteX3900" fmla="*/ 2775469 w 12027418"/>
              <a:gd name="connsiteY3900" fmla="*/ 2051050 h 2952750"/>
              <a:gd name="connsiteX3901" fmla="*/ 3016769 w 12027418"/>
              <a:gd name="connsiteY3901" fmla="*/ 1974850 h 2952750"/>
              <a:gd name="connsiteX3902" fmla="*/ 3010419 w 12027418"/>
              <a:gd name="connsiteY3902" fmla="*/ 1917700 h 2952750"/>
              <a:gd name="connsiteX3903" fmla="*/ 3023119 w 12027418"/>
              <a:gd name="connsiteY3903" fmla="*/ 1911350 h 2952750"/>
              <a:gd name="connsiteX3904" fmla="*/ 3086619 w 12027418"/>
              <a:gd name="connsiteY3904" fmla="*/ 1835150 h 2952750"/>
              <a:gd name="connsiteX3905" fmla="*/ 3035819 w 12027418"/>
              <a:gd name="connsiteY3905" fmla="*/ 1727200 h 2952750"/>
              <a:gd name="connsiteX3906" fmla="*/ 3004069 w 12027418"/>
              <a:gd name="connsiteY3906" fmla="*/ 1701800 h 2952750"/>
              <a:gd name="connsiteX3907" fmla="*/ 2997719 w 12027418"/>
              <a:gd name="connsiteY3907" fmla="*/ 1625600 h 2952750"/>
              <a:gd name="connsiteX3908" fmla="*/ 2934219 w 12027418"/>
              <a:gd name="connsiteY3908" fmla="*/ 1498600 h 2952750"/>
              <a:gd name="connsiteX3909" fmla="*/ 2807219 w 12027418"/>
              <a:gd name="connsiteY3909" fmla="*/ 1473200 h 2952750"/>
              <a:gd name="connsiteX3910" fmla="*/ 2940569 w 12027418"/>
              <a:gd name="connsiteY3910" fmla="*/ 1416050 h 2952750"/>
              <a:gd name="connsiteX3911" fmla="*/ 3035819 w 12027418"/>
              <a:gd name="connsiteY3911" fmla="*/ 1231900 h 2952750"/>
              <a:gd name="connsiteX3912" fmla="*/ 3023119 w 12027418"/>
              <a:gd name="connsiteY3912" fmla="*/ 1219200 h 2952750"/>
              <a:gd name="connsiteX3913" fmla="*/ 2915169 w 12027418"/>
              <a:gd name="connsiteY3913" fmla="*/ 1263650 h 2952750"/>
              <a:gd name="connsiteX3914" fmla="*/ 2908819 w 12027418"/>
              <a:gd name="connsiteY3914" fmla="*/ 1295400 h 2952750"/>
              <a:gd name="connsiteX3915" fmla="*/ 2826269 w 12027418"/>
              <a:gd name="connsiteY3915" fmla="*/ 1282700 h 2952750"/>
              <a:gd name="connsiteX3916" fmla="*/ 2965969 w 12027418"/>
              <a:gd name="connsiteY3916" fmla="*/ 1238250 h 2952750"/>
              <a:gd name="connsiteX3917" fmla="*/ 2896119 w 12027418"/>
              <a:gd name="connsiteY3917" fmla="*/ 1231900 h 2952750"/>
              <a:gd name="connsiteX3918" fmla="*/ 2883419 w 12027418"/>
              <a:gd name="connsiteY3918" fmla="*/ 1212850 h 2952750"/>
              <a:gd name="connsiteX3919" fmla="*/ 3016769 w 12027418"/>
              <a:gd name="connsiteY3919" fmla="*/ 1181100 h 2952750"/>
              <a:gd name="connsiteX3920" fmla="*/ 3073919 w 12027418"/>
              <a:gd name="connsiteY3920" fmla="*/ 1187450 h 2952750"/>
              <a:gd name="connsiteX3921" fmla="*/ 2985019 w 12027418"/>
              <a:gd name="connsiteY3921" fmla="*/ 1200150 h 2952750"/>
              <a:gd name="connsiteX3922" fmla="*/ 2972319 w 12027418"/>
              <a:gd name="connsiteY3922" fmla="*/ 1212850 h 2952750"/>
              <a:gd name="connsiteX3923" fmla="*/ 3067569 w 12027418"/>
              <a:gd name="connsiteY3923" fmla="*/ 1219200 h 2952750"/>
              <a:gd name="connsiteX3924" fmla="*/ 3080269 w 12027418"/>
              <a:gd name="connsiteY3924" fmla="*/ 1231900 h 2952750"/>
              <a:gd name="connsiteX3925" fmla="*/ 3010419 w 12027418"/>
              <a:gd name="connsiteY3925" fmla="*/ 1308100 h 2952750"/>
              <a:gd name="connsiteX3926" fmla="*/ 3010419 w 12027418"/>
              <a:gd name="connsiteY3926" fmla="*/ 1352550 h 2952750"/>
              <a:gd name="connsiteX3927" fmla="*/ 3023119 w 12027418"/>
              <a:gd name="connsiteY3927" fmla="*/ 1365250 h 2952750"/>
              <a:gd name="connsiteX3928" fmla="*/ 3194569 w 12027418"/>
              <a:gd name="connsiteY3928" fmla="*/ 1212850 h 2952750"/>
              <a:gd name="connsiteX3929" fmla="*/ 3308868 w 12027418"/>
              <a:gd name="connsiteY3929" fmla="*/ 1200150 h 2952750"/>
              <a:gd name="connsiteX3930" fmla="*/ 3346968 w 12027418"/>
              <a:gd name="connsiteY3930" fmla="*/ 1155700 h 2952750"/>
              <a:gd name="connsiteX3931" fmla="*/ 3213619 w 12027418"/>
              <a:gd name="connsiteY3931" fmla="*/ 1079500 h 2952750"/>
              <a:gd name="connsiteX3932" fmla="*/ 3213619 w 12027418"/>
              <a:gd name="connsiteY3932" fmla="*/ 1047750 h 2952750"/>
              <a:gd name="connsiteX3933" fmla="*/ 3169169 w 12027418"/>
              <a:gd name="connsiteY3933" fmla="*/ 1047750 h 2952750"/>
              <a:gd name="connsiteX3934" fmla="*/ 2985019 w 12027418"/>
              <a:gd name="connsiteY3934" fmla="*/ 1047750 h 2952750"/>
              <a:gd name="connsiteX3935" fmla="*/ 3118369 w 12027418"/>
              <a:gd name="connsiteY3935" fmla="*/ 1022350 h 2952750"/>
              <a:gd name="connsiteX3936" fmla="*/ 3124719 w 12027418"/>
              <a:gd name="connsiteY3936" fmla="*/ 1009650 h 2952750"/>
              <a:gd name="connsiteX3937" fmla="*/ 3099319 w 12027418"/>
              <a:gd name="connsiteY3937" fmla="*/ 965200 h 2952750"/>
              <a:gd name="connsiteX3938" fmla="*/ 3073919 w 12027418"/>
              <a:gd name="connsiteY3938" fmla="*/ 1003300 h 2952750"/>
              <a:gd name="connsiteX3939" fmla="*/ 2985019 w 12027418"/>
              <a:gd name="connsiteY3939" fmla="*/ 984250 h 2952750"/>
              <a:gd name="connsiteX3940" fmla="*/ 2908819 w 12027418"/>
              <a:gd name="connsiteY3940" fmla="*/ 996950 h 2952750"/>
              <a:gd name="connsiteX3941" fmla="*/ 2870719 w 12027418"/>
              <a:gd name="connsiteY3941" fmla="*/ 977900 h 2952750"/>
              <a:gd name="connsiteX3942" fmla="*/ 2616719 w 12027418"/>
              <a:gd name="connsiteY3942" fmla="*/ 1098550 h 2952750"/>
              <a:gd name="connsiteX3943" fmla="*/ 2686569 w 12027418"/>
              <a:gd name="connsiteY3943" fmla="*/ 1041400 h 2952750"/>
              <a:gd name="connsiteX3944" fmla="*/ 3042169 w 12027418"/>
              <a:gd name="connsiteY3944" fmla="*/ 908050 h 2952750"/>
              <a:gd name="connsiteX3945" fmla="*/ 3099319 w 12027418"/>
              <a:gd name="connsiteY3945" fmla="*/ 939800 h 2952750"/>
              <a:gd name="connsiteX3946" fmla="*/ 3264418 w 12027418"/>
              <a:gd name="connsiteY3946" fmla="*/ 965200 h 2952750"/>
              <a:gd name="connsiteX3947" fmla="*/ 3346968 w 12027418"/>
              <a:gd name="connsiteY3947" fmla="*/ 1047750 h 2952750"/>
              <a:gd name="connsiteX3948" fmla="*/ 3359668 w 12027418"/>
              <a:gd name="connsiteY3948" fmla="*/ 990600 h 2952750"/>
              <a:gd name="connsiteX3949" fmla="*/ 3372368 w 12027418"/>
              <a:gd name="connsiteY3949" fmla="*/ 914400 h 2952750"/>
              <a:gd name="connsiteX3950" fmla="*/ 3372368 w 12027418"/>
              <a:gd name="connsiteY3950" fmla="*/ 844550 h 2952750"/>
              <a:gd name="connsiteX3951" fmla="*/ 3372368 w 12027418"/>
              <a:gd name="connsiteY3951" fmla="*/ 819150 h 2952750"/>
              <a:gd name="connsiteX3952" fmla="*/ 3423168 w 12027418"/>
              <a:gd name="connsiteY3952" fmla="*/ 755650 h 2952750"/>
              <a:gd name="connsiteX3953" fmla="*/ 3442218 w 12027418"/>
              <a:gd name="connsiteY3953" fmla="*/ 692150 h 2952750"/>
              <a:gd name="connsiteX3954" fmla="*/ 3429518 w 12027418"/>
              <a:gd name="connsiteY3954" fmla="*/ 628650 h 2952750"/>
              <a:gd name="connsiteX3955" fmla="*/ 3442218 w 12027418"/>
              <a:gd name="connsiteY3955" fmla="*/ 641350 h 2952750"/>
              <a:gd name="connsiteX3956" fmla="*/ 3467618 w 12027418"/>
              <a:gd name="connsiteY3956" fmla="*/ 635000 h 2952750"/>
              <a:gd name="connsiteX3957" fmla="*/ 3448568 w 12027418"/>
              <a:gd name="connsiteY3957" fmla="*/ 622300 h 2952750"/>
              <a:gd name="connsiteX3958" fmla="*/ 3486668 w 12027418"/>
              <a:gd name="connsiteY3958" fmla="*/ 552450 h 2952750"/>
              <a:gd name="connsiteX3959" fmla="*/ 3454918 w 12027418"/>
              <a:gd name="connsiteY3959" fmla="*/ 323850 h 2952750"/>
              <a:gd name="connsiteX3960" fmla="*/ 3531118 w 12027418"/>
              <a:gd name="connsiteY3960" fmla="*/ 355600 h 2952750"/>
              <a:gd name="connsiteX3961" fmla="*/ 3537468 w 12027418"/>
              <a:gd name="connsiteY3961" fmla="*/ 342900 h 2952750"/>
              <a:gd name="connsiteX3962" fmla="*/ 3473968 w 12027418"/>
              <a:gd name="connsiteY3962" fmla="*/ 273050 h 2952750"/>
              <a:gd name="connsiteX3963" fmla="*/ 3499368 w 12027418"/>
              <a:gd name="connsiteY3963" fmla="*/ 266700 h 2952750"/>
              <a:gd name="connsiteX3964" fmla="*/ 3620018 w 12027418"/>
              <a:gd name="connsiteY3964" fmla="*/ 355600 h 2952750"/>
              <a:gd name="connsiteX3965" fmla="*/ 3702568 w 12027418"/>
              <a:gd name="connsiteY3965" fmla="*/ 342900 h 2952750"/>
              <a:gd name="connsiteX3966" fmla="*/ 3626368 w 12027418"/>
              <a:gd name="connsiteY3966" fmla="*/ 374650 h 2952750"/>
              <a:gd name="connsiteX3967" fmla="*/ 3575568 w 12027418"/>
              <a:gd name="connsiteY3967" fmla="*/ 444500 h 2952750"/>
              <a:gd name="connsiteX3968" fmla="*/ 3518418 w 12027418"/>
              <a:gd name="connsiteY3968" fmla="*/ 457200 h 2952750"/>
              <a:gd name="connsiteX3969" fmla="*/ 3512068 w 12027418"/>
              <a:gd name="connsiteY3969" fmla="*/ 488950 h 2952750"/>
              <a:gd name="connsiteX3970" fmla="*/ 3543818 w 12027418"/>
              <a:gd name="connsiteY3970" fmla="*/ 552450 h 2952750"/>
              <a:gd name="connsiteX3971" fmla="*/ 3658118 w 12027418"/>
              <a:gd name="connsiteY3971" fmla="*/ 584200 h 2952750"/>
              <a:gd name="connsiteX3972" fmla="*/ 3689868 w 12027418"/>
              <a:gd name="connsiteY3972" fmla="*/ 501650 h 2952750"/>
              <a:gd name="connsiteX3973" fmla="*/ 3816868 w 12027418"/>
              <a:gd name="connsiteY3973" fmla="*/ 355600 h 2952750"/>
              <a:gd name="connsiteX3974" fmla="*/ 3791468 w 12027418"/>
              <a:gd name="connsiteY3974" fmla="*/ 330200 h 2952750"/>
              <a:gd name="connsiteX3975" fmla="*/ 3734318 w 12027418"/>
              <a:gd name="connsiteY3975" fmla="*/ 222250 h 2952750"/>
              <a:gd name="connsiteX3976" fmla="*/ 3708918 w 12027418"/>
              <a:gd name="connsiteY3976" fmla="*/ 222250 h 2952750"/>
              <a:gd name="connsiteX3977" fmla="*/ 3702568 w 12027418"/>
              <a:gd name="connsiteY3977" fmla="*/ 234950 h 2952750"/>
              <a:gd name="connsiteX3978" fmla="*/ 3740668 w 12027418"/>
              <a:gd name="connsiteY3978" fmla="*/ 279400 h 2952750"/>
              <a:gd name="connsiteX3979" fmla="*/ 3715268 w 12027418"/>
              <a:gd name="connsiteY3979" fmla="*/ 298450 h 2952750"/>
              <a:gd name="connsiteX3980" fmla="*/ 3696218 w 12027418"/>
              <a:gd name="connsiteY3980" fmla="*/ 222250 h 2952750"/>
              <a:gd name="connsiteX3981" fmla="*/ 3727968 w 12027418"/>
              <a:gd name="connsiteY3981" fmla="*/ 196850 h 2952750"/>
              <a:gd name="connsiteX3982" fmla="*/ 3835918 w 12027418"/>
              <a:gd name="connsiteY3982" fmla="*/ 279400 h 2952750"/>
              <a:gd name="connsiteX3983" fmla="*/ 3740668 w 12027418"/>
              <a:gd name="connsiteY3983" fmla="*/ 120650 h 2952750"/>
              <a:gd name="connsiteX3984" fmla="*/ 3734318 w 12027418"/>
              <a:gd name="connsiteY3984" fmla="*/ 133350 h 2952750"/>
              <a:gd name="connsiteX3985" fmla="*/ 3715268 w 12027418"/>
              <a:gd name="connsiteY3985" fmla="*/ 133350 h 2952750"/>
              <a:gd name="connsiteX3986" fmla="*/ 3721618 w 12027418"/>
              <a:gd name="connsiteY3986" fmla="*/ 120650 h 2952750"/>
              <a:gd name="connsiteX3987" fmla="*/ 3740668 w 12027418"/>
              <a:gd name="connsiteY3987" fmla="*/ 120650 h 2952750"/>
              <a:gd name="connsiteX3988" fmla="*/ 3702568 w 12027418"/>
              <a:gd name="connsiteY3988" fmla="*/ 76200 h 2952750"/>
              <a:gd name="connsiteX3989" fmla="*/ 3702568 w 12027418"/>
              <a:gd name="connsiteY3989" fmla="*/ 95250 h 2952750"/>
              <a:gd name="connsiteX3990" fmla="*/ 3702568 w 12027418"/>
              <a:gd name="connsiteY3990" fmla="*/ 76200 h 2952750"/>
              <a:gd name="connsiteX3991" fmla="*/ 3715268 w 12027418"/>
              <a:gd name="connsiteY3991" fmla="*/ 31750 h 2952750"/>
              <a:gd name="connsiteX3992" fmla="*/ 3708918 w 12027418"/>
              <a:gd name="connsiteY3992" fmla="*/ 50800 h 2952750"/>
              <a:gd name="connsiteX3993" fmla="*/ 3689868 w 12027418"/>
              <a:gd name="connsiteY3993" fmla="*/ 57150 h 2952750"/>
              <a:gd name="connsiteX3994" fmla="*/ 3689868 w 12027418"/>
              <a:gd name="connsiteY3994" fmla="*/ 31750 h 2952750"/>
              <a:gd name="connsiteX3995" fmla="*/ 3715268 w 12027418"/>
              <a:gd name="connsiteY3995" fmla="*/ 31750 h 2952750"/>
              <a:gd name="connsiteX3996" fmla="*/ 3797818 w 12027418"/>
              <a:gd name="connsiteY3996" fmla="*/ 0 h 2952750"/>
              <a:gd name="connsiteX3997" fmla="*/ 3848618 w 12027418"/>
              <a:gd name="connsiteY3997" fmla="*/ 184150 h 2952750"/>
              <a:gd name="connsiteX3998" fmla="*/ 3848618 w 12027418"/>
              <a:gd name="connsiteY3998" fmla="*/ 215900 h 2952750"/>
              <a:gd name="connsiteX3999" fmla="*/ 3753368 w 12027418"/>
              <a:gd name="connsiteY3999" fmla="*/ 165100 h 2952750"/>
              <a:gd name="connsiteX4000" fmla="*/ 3740668 w 12027418"/>
              <a:gd name="connsiteY4000" fmla="*/ 146050 h 2952750"/>
              <a:gd name="connsiteX4001" fmla="*/ 3664468 w 12027418"/>
              <a:gd name="connsiteY4001" fmla="*/ 190500 h 2952750"/>
              <a:gd name="connsiteX4002" fmla="*/ 3651768 w 12027418"/>
              <a:gd name="connsiteY4002" fmla="*/ 234950 h 2952750"/>
              <a:gd name="connsiteX4003" fmla="*/ 3664468 w 12027418"/>
              <a:gd name="connsiteY4003" fmla="*/ 292100 h 2952750"/>
              <a:gd name="connsiteX4004" fmla="*/ 3626368 w 12027418"/>
              <a:gd name="connsiteY4004" fmla="*/ 311150 h 2952750"/>
              <a:gd name="connsiteX4005" fmla="*/ 3569218 w 12027418"/>
              <a:gd name="connsiteY4005" fmla="*/ 311150 h 2952750"/>
              <a:gd name="connsiteX4006" fmla="*/ 3480318 w 12027418"/>
              <a:gd name="connsiteY4006" fmla="*/ 101600 h 2952750"/>
              <a:gd name="connsiteX4007" fmla="*/ 3473968 w 12027418"/>
              <a:gd name="connsiteY4007" fmla="*/ 120650 h 2952750"/>
              <a:gd name="connsiteX4008" fmla="*/ 3518418 w 12027418"/>
              <a:gd name="connsiteY4008" fmla="*/ 215900 h 2952750"/>
              <a:gd name="connsiteX4009" fmla="*/ 3518418 w 12027418"/>
              <a:gd name="connsiteY4009" fmla="*/ 247650 h 2952750"/>
              <a:gd name="connsiteX4010" fmla="*/ 3461268 w 12027418"/>
              <a:gd name="connsiteY4010" fmla="*/ 101600 h 2952750"/>
              <a:gd name="connsiteX4011" fmla="*/ 3613668 w 12027418"/>
              <a:gd name="connsiteY4011" fmla="*/ 0 h 2952750"/>
              <a:gd name="connsiteX4012" fmla="*/ 3797818 w 12027418"/>
              <a:gd name="connsiteY4012" fmla="*/ 0 h 29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</a:cxnLst>
            <a:rect l="l" t="t" r="r" b="b"/>
            <a:pathLst>
              <a:path w="12027418" h="2952750">
                <a:moveTo>
                  <a:pt x="10579619" y="2952750"/>
                </a:moveTo>
                <a:cubicBezTo>
                  <a:pt x="10535169" y="2952750"/>
                  <a:pt x="10484369" y="2952750"/>
                  <a:pt x="10439919" y="2946400"/>
                </a:cubicBezTo>
                <a:cubicBezTo>
                  <a:pt x="10484369" y="2946400"/>
                  <a:pt x="10535169" y="2952750"/>
                  <a:pt x="10579619" y="2952750"/>
                </a:cubicBezTo>
                <a:close/>
                <a:moveTo>
                  <a:pt x="4636018" y="2952750"/>
                </a:moveTo>
                <a:cubicBezTo>
                  <a:pt x="4642368" y="2946400"/>
                  <a:pt x="4648718" y="2940050"/>
                  <a:pt x="4655068" y="2952750"/>
                </a:cubicBezTo>
                <a:lnTo>
                  <a:pt x="4636018" y="2952750"/>
                </a:lnTo>
                <a:close/>
                <a:moveTo>
                  <a:pt x="11081269" y="2952750"/>
                </a:moveTo>
                <a:lnTo>
                  <a:pt x="11062219" y="2952750"/>
                </a:lnTo>
                <a:cubicBezTo>
                  <a:pt x="11068569" y="2940050"/>
                  <a:pt x="11087619" y="2927350"/>
                  <a:pt x="11106669" y="2921000"/>
                </a:cubicBezTo>
                <a:cubicBezTo>
                  <a:pt x="11106669" y="2933700"/>
                  <a:pt x="11093969" y="2940050"/>
                  <a:pt x="11081269" y="2952750"/>
                </a:cubicBezTo>
                <a:close/>
                <a:moveTo>
                  <a:pt x="4489968" y="2946400"/>
                </a:moveTo>
                <a:cubicBezTo>
                  <a:pt x="4502668" y="2933700"/>
                  <a:pt x="4515368" y="2927350"/>
                  <a:pt x="4528068" y="2927350"/>
                </a:cubicBezTo>
                <a:cubicBezTo>
                  <a:pt x="4515368" y="2933700"/>
                  <a:pt x="4502668" y="2946400"/>
                  <a:pt x="4489968" y="2946400"/>
                </a:cubicBezTo>
                <a:close/>
                <a:moveTo>
                  <a:pt x="3124719" y="2921000"/>
                </a:moveTo>
                <a:cubicBezTo>
                  <a:pt x="3124719" y="2921000"/>
                  <a:pt x="3118369" y="2927350"/>
                  <a:pt x="3118369" y="2921000"/>
                </a:cubicBezTo>
                <a:lnTo>
                  <a:pt x="3124719" y="2921000"/>
                </a:lnTo>
                <a:close/>
                <a:moveTo>
                  <a:pt x="9855719" y="2927350"/>
                </a:moveTo>
                <a:cubicBezTo>
                  <a:pt x="9855719" y="2921000"/>
                  <a:pt x="9868419" y="2908300"/>
                  <a:pt x="9881119" y="2914650"/>
                </a:cubicBezTo>
                <a:cubicBezTo>
                  <a:pt x="9874769" y="2921000"/>
                  <a:pt x="9862069" y="2927350"/>
                  <a:pt x="9855719" y="2927350"/>
                </a:cubicBezTo>
                <a:close/>
                <a:moveTo>
                  <a:pt x="3512068" y="2927350"/>
                </a:moveTo>
                <a:cubicBezTo>
                  <a:pt x="3512068" y="2921000"/>
                  <a:pt x="3512068" y="2908300"/>
                  <a:pt x="3518418" y="2908300"/>
                </a:cubicBezTo>
                <a:cubicBezTo>
                  <a:pt x="3518418" y="2914650"/>
                  <a:pt x="3518418" y="2921000"/>
                  <a:pt x="3512068" y="2927350"/>
                </a:cubicBezTo>
                <a:close/>
                <a:moveTo>
                  <a:pt x="3194569" y="2940050"/>
                </a:moveTo>
                <a:cubicBezTo>
                  <a:pt x="3194569" y="2921000"/>
                  <a:pt x="3200919" y="2914650"/>
                  <a:pt x="3200919" y="2908300"/>
                </a:cubicBezTo>
                <a:cubicBezTo>
                  <a:pt x="3200919" y="2914650"/>
                  <a:pt x="3207269" y="2921000"/>
                  <a:pt x="3194569" y="2940050"/>
                </a:cubicBezTo>
                <a:close/>
                <a:moveTo>
                  <a:pt x="5906018" y="2901950"/>
                </a:moveTo>
                <a:lnTo>
                  <a:pt x="5906018" y="2882900"/>
                </a:lnTo>
                <a:cubicBezTo>
                  <a:pt x="5912368" y="2889250"/>
                  <a:pt x="5912368" y="2895600"/>
                  <a:pt x="5906018" y="2901950"/>
                </a:cubicBezTo>
                <a:close/>
                <a:moveTo>
                  <a:pt x="8553969" y="2901950"/>
                </a:moveTo>
                <a:lnTo>
                  <a:pt x="8439669" y="2940050"/>
                </a:lnTo>
                <a:cubicBezTo>
                  <a:pt x="8439669" y="2889250"/>
                  <a:pt x="8458719" y="2876550"/>
                  <a:pt x="8484119" y="2876550"/>
                </a:cubicBezTo>
                <a:cubicBezTo>
                  <a:pt x="8496819" y="2876550"/>
                  <a:pt x="8528569" y="2889250"/>
                  <a:pt x="8553969" y="2901950"/>
                </a:cubicBezTo>
                <a:close/>
                <a:moveTo>
                  <a:pt x="3569218" y="2876550"/>
                </a:moveTo>
                <a:cubicBezTo>
                  <a:pt x="3569218" y="2889250"/>
                  <a:pt x="3562868" y="2908300"/>
                  <a:pt x="3550168" y="2914650"/>
                </a:cubicBezTo>
                <a:lnTo>
                  <a:pt x="3550168" y="2876550"/>
                </a:lnTo>
                <a:lnTo>
                  <a:pt x="3569218" y="2876550"/>
                </a:lnTo>
                <a:close/>
                <a:moveTo>
                  <a:pt x="10249419" y="2870200"/>
                </a:moveTo>
                <a:cubicBezTo>
                  <a:pt x="10255769" y="2895600"/>
                  <a:pt x="10249419" y="2927350"/>
                  <a:pt x="10249419" y="2952750"/>
                </a:cubicBezTo>
                <a:cubicBezTo>
                  <a:pt x="10249419" y="2952750"/>
                  <a:pt x="10243069" y="2952750"/>
                  <a:pt x="10236719" y="2946400"/>
                </a:cubicBezTo>
                <a:cubicBezTo>
                  <a:pt x="10236719" y="2946400"/>
                  <a:pt x="10236719" y="2933700"/>
                  <a:pt x="10224019" y="2921000"/>
                </a:cubicBezTo>
                <a:cubicBezTo>
                  <a:pt x="10211319" y="2914650"/>
                  <a:pt x="10185919" y="2914650"/>
                  <a:pt x="10173219" y="2914650"/>
                </a:cubicBezTo>
                <a:cubicBezTo>
                  <a:pt x="10160519" y="2914650"/>
                  <a:pt x="10090669" y="2908300"/>
                  <a:pt x="10109719" y="2952750"/>
                </a:cubicBezTo>
                <a:lnTo>
                  <a:pt x="10071619" y="2952750"/>
                </a:lnTo>
                <a:cubicBezTo>
                  <a:pt x="10109719" y="2895600"/>
                  <a:pt x="10185919" y="2876550"/>
                  <a:pt x="10230369" y="2870200"/>
                </a:cubicBezTo>
                <a:lnTo>
                  <a:pt x="10249419" y="2870200"/>
                </a:lnTo>
                <a:close/>
                <a:moveTo>
                  <a:pt x="11436869" y="2857500"/>
                </a:moveTo>
                <a:lnTo>
                  <a:pt x="11424169" y="2870200"/>
                </a:lnTo>
                <a:cubicBezTo>
                  <a:pt x="11424169" y="2870200"/>
                  <a:pt x="11417819" y="2863850"/>
                  <a:pt x="11417819" y="2857500"/>
                </a:cubicBezTo>
                <a:lnTo>
                  <a:pt x="11436869" y="2857500"/>
                </a:lnTo>
                <a:close/>
                <a:moveTo>
                  <a:pt x="10338319" y="2851150"/>
                </a:moveTo>
                <a:cubicBezTo>
                  <a:pt x="10351019" y="2857500"/>
                  <a:pt x="10363719" y="2857500"/>
                  <a:pt x="10370069" y="2863850"/>
                </a:cubicBezTo>
                <a:cubicBezTo>
                  <a:pt x="10351019" y="2870200"/>
                  <a:pt x="10325619" y="2889250"/>
                  <a:pt x="10306569" y="2889250"/>
                </a:cubicBezTo>
                <a:cubicBezTo>
                  <a:pt x="10293869" y="2889250"/>
                  <a:pt x="10281169" y="2863850"/>
                  <a:pt x="10287519" y="2851150"/>
                </a:cubicBezTo>
                <a:lnTo>
                  <a:pt x="10338319" y="2851150"/>
                </a:lnTo>
                <a:close/>
                <a:moveTo>
                  <a:pt x="3632718" y="2863850"/>
                </a:moveTo>
                <a:cubicBezTo>
                  <a:pt x="3632718" y="2863850"/>
                  <a:pt x="3632718" y="2870200"/>
                  <a:pt x="3626368" y="2876550"/>
                </a:cubicBezTo>
                <a:cubicBezTo>
                  <a:pt x="3613668" y="2870200"/>
                  <a:pt x="3594618" y="2863850"/>
                  <a:pt x="3588268" y="2851150"/>
                </a:cubicBezTo>
                <a:cubicBezTo>
                  <a:pt x="3607318" y="2851150"/>
                  <a:pt x="3620018" y="2857500"/>
                  <a:pt x="3632718" y="2863850"/>
                </a:cubicBezTo>
                <a:close/>
                <a:moveTo>
                  <a:pt x="8534919" y="2851150"/>
                </a:moveTo>
                <a:lnTo>
                  <a:pt x="8484119" y="2851150"/>
                </a:lnTo>
                <a:cubicBezTo>
                  <a:pt x="8490469" y="2844800"/>
                  <a:pt x="8490469" y="2838450"/>
                  <a:pt x="8490469" y="2832100"/>
                </a:cubicBezTo>
                <a:cubicBezTo>
                  <a:pt x="8503169" y="2832100"/>
                  <a:pt x="8522219" y="2844800"/>
                  <a:pt x="8534919" y="2851150"/>
                </a:cubicBezTo>
                <a:close/>
                <a:moveTo>
                  <a:pt x="11322569" y="2876550"/>
                </a:moveTo>
                <a:cubicBezTo>
                  <a:pt x="11322569" y="2876550"/>
                  <a:pt x="11316219" y="2870200"/>
                  <a:pt x="11309869" y="2870200"/>
                </a:cubicBezTo>
                <a:cubicBezTo>
                  <a:pt x="11309869" y="2870200"/>
                  <a:pt x="11309869" y="2819400"/>
                  <a:pt x="11316219" y="2819400"/>
                </a:cubicBezTo>
                <a:lnTo>
                  <a:pt x="11322569" y="2876550"/>
                </a:lnTo>
                <a:close/>
                <a:moveTo>
                  <a:pt x="9144519" y="2889250"/>
                </a:moveTo>
                <a:cubicBezTo>
                  <a:pt x="9138169" y="2876550"/>
                  <a:pt x="9138169" y="2851150"/>
                  <a:pt x="9131819" y="2825750"/>
                </a:cubicBezTo>
                <a:lnTo>
                  <a:pt x="9138169" y="2813050"/>
                </a:lnTo>
                <a:lnTo>
                  <a:pt x="9144519" y="2889250"/>
                </a:lnTo>
                <a:close/>
                <a:moveTo>
                  <a:pt x="9652519" y="2781300"/>
                </a:moveTo>
                <a:cubicBezTo>
                  <a:pt x="9652519" y="2787650"/>
                  <a:pt x="9658869" y="2781300"/>
                  <a:pt x="9658869" y="2800350"/>
                </a:cubicBezTo>
                <a:cubicBezTo>
                  <a:pt x="9658869" y="2813050"/>
                  <a:pt x="9652519" y="2819400"/>
                  <a:pt x="9646169" y="2825750"/>
                </a:cubicBezTo>
                <a:cubicBezTo>
                  <a:pt x="9639819" y="2825750"/>
                  <a:pt x="9620769" y="2819400"/>
                  <a:pt x="9620769" y="2806700"/>
                </a:cubicBezTo>
                <a:cubicBezTo>
                  <a:pt x="9620769" y="2787650"/>
                  <a:pt x="9627119" y="2787650"/>
                  <a:pt x="9627119" y="2781300"/>
                </a:cubicBezTo>
                <a:lnTo>
                  <a:pt x="9652519" y="2781300"/>
                </a:lnTo>
                <a:close/>
                <a:moveTo>
                  <a:pt x="3004069" y="2794000"/>
                </a:moveTo>
                <a:cubicBezTo>
                  <a:pt x="3004069" y="2787650"/>
                  <a:pt x="3004069" y="2781300"/>
                  <a:pt x="3010419" y="2781300"/>
                </a:cubicBezTo>
                <a:cubicBezTo>
                  <a:pt x="3010419" y="2781300"/>
                  <a:pt x="3016769" y="2787650"/>
                  <a:pt x="3004069" y="2794000"/>
                </a:cubicBezTo>
                <a:close/>
                <a:moveTo>
                  <a:pt x="1314968" y="2774950"/>
                </a:moveTo>
                <a:cubicBezTo>
                  <a:pt x="1321318" y="2781300"/>
                  <a:pt x="1321318" y="2774950"/>
                  <a:pt x="1321318" y="2794000"/>
                </a:cubicBezTo>
                <a:cubicBezTo>
                  <a:pt x="1321318" y="2806700"/>
                  <a:pt x="1308618" y="2832100"/>
                  <a:pt x="1295918" y="2851150"/>
                </a:cubicBezTo>
                <a:cubicBezTo>
                  <a:pt x="1289568" y="2838450"/>
                  <a:pt x="1276868" y="2838450"/>
                  <a:pt x="1276868" y="2819400"/>
                </a:cubicBezTo>
                <a:cubicBezTo>
                  <a:pt x="1276868" y="2806700"/>
                  <a:pt x="1283218" y="2787650"/>
                  <a:pt x="1289568" y="2774950"/>
                </a:cubicBezTo>
                <a:lnTo>
                  <a:pt x="1314968" y="2774950"/>
                </a:lnTo>
                <a:close/>
                <a:moveTo>
                  <a:pt x="7112519" y="2787650"/>
                </a:moveTo>
                <a:lnTo>
                  <a:pt x="7093469" y="2787650"/>
                </a:lnTo>
                <a:cubicBezTo>
                  <a:pt x="7087119" y="2781300"/>
                  <a:pt x="7087119" y="2774950"/>
                  <a:pt x="7093469" y="2768600"/>
                </a:cubicBezTo>
                <a:cubicBezTo>
                  <a:pt x="7099819" y="2774950"/>
                  <a:pt x="7112519" y="2781300"/>
                  <a:pt x="7112519" y="2787650"/>
                </a:cubicBezTo>
                <a:close/>
                <a:moveTo>
                  <a:pt x="7074419" y="2800350"/>
                </a:moveTo>
                <a:cubicBezTo>
                  <a:pt x="7068069" y="2806700"/>
                  <a:pt x="7055369" y="2800350"/>
                  <a:pt x="7049019" y="2800350"/>
                </a:cubicBezTo>
                <a:lnTo>
                  <a:pt x="7049019" y="2762250"/>
                </a:lnTo>
                <a:cubicBezTo>
                  <a:pt x="7055369" y="2768600"/>
                  <a:pt x="7068069" y="2787650"/>
                  <a:pt x="7074419" y="2800350"/>
                </a:cubicBezTo>
                <a:close/>
                <a:moveTo>
                  <a:pt x="9957319" y="2844800"/>
                </a:moveTo>
                <a:cubicBezTo>
                  <a:pt x="9982719" y="2825750"/>
                  <a:pt x="9982719" y="2813050"/>
                  <a:pt x="9989069" y="2806700"/>
                </a:cubicBezTo>
                <a:cubicBezTo>
                  <a:pt x="9982719" y="2876550"/>
                  <a:pt x="9982719" y="2914650"/>
                  <a:pt x="9982719" y="2952750"/>
                </a:cubicBezTo>
                <a:cubicBezTo>
                  <a:pt x="9938269" y="2901950"/>
                  <a:pt x="9912869" y="2800350"/>
                  <a:pt x="9906519" y="2743200"/>
                </a:cubicBezTo>
                <a:cubicBezTo>
                  <a:pt x="9925569" y="2768600"/>
                  <a:pt x="9938269" y="2806700"/>
                  <a:pt x="9957319" y="2844800"/>
                </a:cubicBezTo>
                <a:close/>
                <a:moveTo>
                  <a:pt x="7252219" y="2952750"/>
                </a:moveTo>
                <a:lnTo>
                  <a:pt x="7182369" y="2952750"/>
                </a:lnTo>
                <a:cubicBezTo>
                  <a:pt x="7201419" y="2914650"/>
                  <a:pt x="7226819" y="2844800"/>
                  <a:pt x="7220469" y="2813050"/>
                </a:cubicBezTo>
                <a:cubicBezTo>
                  <a:pt x="7220469" y="2794000"/>
                  <a:pt x="7214119" y="2743200"/>
                  <a:pt x="7252219" y="2736850"/>
                </a:cubicBezTo>
                <a:lnTo>
                  <a:pt x="7252219" y="2952750"/>
                </a:lnTo>
                <a:close/>
                <a:moveTo>
                  <a:pt x="9849369" y="2749550"/>
                </a:moveTo>
                <a:lnTo>
                  <a:pt x="9830319" y="2749550"/>
                </a:lnTo>
                <a:cubicBezTo>
                  <a:pt x="9830319" y="2743200"/>
                  <a:pt x="9823969" y="2736850"/>
                  <a:pt x="9830319" y="2724150"/>
                </a:cubicBezTo>
                <a:cubicBezTo>
                  <a:pt x="9830319" y="2724150"/>
                  <a:pt x="9843019" y="2724150"/>
                  <a:pt x="9855719" y="2736850"/>
                </a:cubicBezTo>
                <a:cubicBezTo>
                  <a:pt x="9855719" y="2736850"/>
                  <a:pt x="9849369" y="2743200"/>
                  <a:pt x="9849369" y="2749550"/>
                </a:cubicBezTo>
                <a:close/>
                <a:moveTo>
                  <a:pt x="7125219" y="2794000"/>
                </a:moveTo>
                <a:cubicBezTo>
                  <a:pt x="7125219" y="2819400"/>
                  <a:pt x="7093469" y="2838450"/>
                  <a:pt x="7068069" y="2838450"/>
                </a:cubicBezTo>
                <a:cubicBezTo>
                  <a:pt x="7036319" y="2838450"/>
                  <a:pt x="7029969" y="2755900"/>
                  <a:pt x="7029969" y="2755900"/>
                </a:cubicBezTo>
                <a:cubicBezTo>
                  <a:pt x="7029969" y="2724150"/>
                  <a:pt x="7061719" y="2724150"/>
                  <a:pt x="7074419" y="2724150"/>
                </a:cubicBezTo>
                <a:cubicBezTo>
                  <a:pt x="7099819" y="2724150"/>
                  <a:pt x="7125219" y="2768600"/>
                  <a:pt x="7125219" y="2794000"/>
                </a:cubicBezTo>
                <a:close/>
                <a:moveTo>
                  <a:pt x="1111768" y="2743200"/>
                </a:moveTo>
                <a:cubicBezTo>
                  <a:pt x="1111768" y="2736850"/>
                  <a:pt x="1105418" y="2724150"/>
                  <a:pt x="1111768" y="2724150"/>
                </a:cubicBezTo>
                <a:lnTo>
                  <a:pt x="1111768" y="2743200"/>
                </a:lnTo>
                <a:close/>
                <a:moveTo>
                  <a:pt x="629168" y="2736850"/>
                </a:moveTo>
                <a:cubicBezTo>
                  <a:pt x="616468" y="2736850"/>
                  <a:pt x="597418" y="2743200"/>
                  <a:pt x="584718" y="2743200"/>
                </a:cubicBezTo>
                <a:cubicBezTo>
                  <a:pt x="597418" y="2736850"/>
                  <a:pt x="610118" y="2724150"/>
                  <a:pt x="622818" y="2724150"/>
                </a:cubicBezTo>
                <a:cubicBezTo>
                  <a:pt x="622818" y="2724150"/>
                  <a:pt x="629168" y="2724150"/>
                  <a:pt x="629168" y="2736850"/>
                </a:cubicBezTo>
                <a:close/>
                <a:moveTo>
                  <a:pt x="387868" y="2736850"/>
                </a:moveTo>
                <a:cubicBezTo>
                  <a:pt x="400568" y="2781300"/>
                  <a:pt x="406918" y="2851150"/>
                  <a:pt x="406918" y="2863850"/>
                </a:cubicBezTo>
                <a:cubicBezTo>
                  <a:pt x="406918" y="2882900"/>
                  <a:pt x="406918" y="2901950"/>
                  <a:pt x="400568" y="2914650"/>
                </a:cubicBezTo>
                <a:cubicBezTo>
                  <a:pt x="394218" y="2882900"/>
                  <a:pt x="381518" y="2832100"/>
                  <a:pt x="381518" y="2819400"/>
                </a:cubicBezTo>
                <a:lnTo>
                  <a:pt x="381518" y="2724150"/>
                </a:lnTo>
                <a:cubicBezTo>
                  <a:pt x="381518" y="2724150"/>
                  <a:pt x="387868" y="2730500"/>
                  <a:pt x="387868" y="2736850"/>
                </a:cubicBezTo>
                <a:close/>
                <a:moveTo>
                  <a:pt x="5455168" y="2717800"/>
                </a:moveTo>
                <a:lnTo>
                  <a:pt x="5436118" y="2717800"/>
                </a:lnTo>
                <a:cubicBezTo>
                  <a:pt x="5436118" y="2717800"/>
                  <a:pt x="5436118" y="2711450"/>
                  <a:pt x="5442468" y="2705100"/>
                </a:cubicBezTo>
                <a:cubicBezTo>
                  <a:pt x="5448818" y="2711450"/>
                  <a:pt x="5455168" y="2711450"/>
                  <a:pt x="5455168" y="2717800"/>
                </a:cubicBezTo>
                <a:close/>
                <a:moveTo>
                  <a:pt x="5309118" y="2781300"/>
                </a:moveTo>
                <a:cubicBezTo>
                  <a:pt x="5309118" y="2794000"/>
                  <a:pt x="5302768" y="2813050"/>
                  <a:pt x="5296418" y="2825750"/>
                </a:cubicBezTo>
                <a:lnTo>
                  <a:pt x="5277368" y="2825750"/>
                </a:lnTo>
                <a:cubicBezTo>
                  <a:pt x="5251968" y="2813050"/>
                  <a:pt x="5213868" y="2774950"/>
                  <a:pt x="5201168" y="2774950"/>
                </a:cubicBezTo>
                <a:cubicBezTo>
                  <a:pt x="5182118" y="2774950"/>
                  <a:pt x="5131318" y="2800350"/>
                  <a:pt x="5093218" y="2825750"/>
                </a:cubicBezTo>
                <a:cubicBezTo>
                  <a:pt x="5099568" y="2813050"/>
                  <a:pt x="5099568" y="2800350"/>
                  <a:pt x="5099568" y="2787650"/>
                </a:cubicBezTo>
                <a:cubicBezTo>
                  <a:pt x="5105918" y="2774950"/>
                  <a:pt x="5112268" y="2749550"/>
                  <a:pt x="5131318" y="2743200"/>
                </a:cubicBezTo>
                <a:cubicBezTo>
                  <a:pt x="5156718" y="2724150"/>
                  <a:pt x="5213868" y="2705100"/>
                  <a:pt x="5226568" y="2705100"/>
                </a:cubicBezTo>
                <a:cubicBezTo>
                  <a:pt x="5245618" y="2705100"/>
                  <a:pt x="5309118" y="2762250"/>
                  <a:pt x="5309118" y="2781300"/>
                </a:cubicBezTo>
                <a:close/>
                <a:moveTo>
                  <a:pt x="9881119" y="2762250"/>
                </a:moveTo>
                <a:cubicBezTo>
                  <a:pt x="9881119" y="2781300"/>
                  <a:pt x="9849369" y="2806700"/>
                  <a:pt x="9830319" y="2806700"/>
                </a:cubicBezTo>
                <a:cubicBezTo>
                  <a:pt x="9798569" y="2806700"/>
                  <a:pt x="9785869" y="2743200"/>
                  <a:pt x="9785869" y="2736850"/>
                </a:cubicBezTo>
                <a:cubicBezTo>
                  <a:pt x="9785869" y="2717800"/>
                  <a:pt x="9804919" y="2698750"/>
                  <a:pt x="9817619" y="2698750"/>
                </a:cubicBezTo>
                <a:cubicBezTo>
                  <a:pt x="9862069" y="2698750"/>
                  <a:pt x="9881119" y="2724150"/>
                  <a:pt x="9881119" y="2762250"/>
                </a:cubicBezTo>
                <a:close/>
                <a:moveTo>
                  <a:pt x="6560069" y="2749550"/>
                </a:moveTo>
                <a:cubicBezTo>
                  <a:pt x="6541019" y="2724150"/>
                  <a:pt x="6490219" y="2717800"/>
                  <a:pt x="6502919" y="2698750"/>
                </a:cubicBezTo>
                <a:cubicBezTo>
                  <a:pt x="6509269" y="2698750"/>
                  <a:pt x="6547369" y="2736850"/>
                  <a:pt x="6560069" y="2749550"/>
                </a:cubicBezTo>
                <a:close/>
                <a:moveTo>
                  <a:pt x="5480568" y="2711450"/>
                </a:moveTo>
                <a:cubicBezTo>
                  <a:pt x="5480568" y="2705100"/>
                  <a:pt x="5486918" y="2698750"/>
                  <a:pt x="5486918" y="2692400"/>
                </a:cubicBezTo>
                <a:cubicBezTo>
                  <a:pt x="5486918" y="2698750"/>
                  <a:pt x="5486918" y="2705100"/>
                  <a:pt x="5480568" y="2711450"/>
                </a:cubicBezTo>
                <a:close/>
                <a:moveTo>
                  <a:pt x="3658118" y="2895600"/>
                </a:moveTo>
                <a:cubicBezTo>
                  <a:pt x="3664468" y="2901950"/>
                  <a:pt x="3670818" y="2908300"/>
                  <a:pt x="3683518" y="2908300"/>
                </a:cubicBezTo>
                <a:cubicBezTo>
                  <a:pt x="3702568" y="2908300"/>
                  <a:pt x="3734318" y="2901950"/>
                  <a:pt x="3753368" y="2895600"/>
                </a:cubicBezTo>
                <a:cubicBezTo>
                  <a:pt x="3747018" y="2946400"/>
                  <a:pt x="3734318" y="2940050"/>
                  <a:pt x="3708918" y="2940050"/>
                </a:cubicBezTo>
                <a:cubicBezTo>
                  <a:pt x="3696218" y="2940050"/>
                  <a:pt x="3677168" y="2933700"/>
                  <a:pt x="3658118" y="2933700"/>
                </a:cubicBezTo>
                <a:cubicBezTo>
                  <a:pt x="3651768" y="2927350"/>
                  <a:pt x="3658118" y="2914650"/>
                  <a:pt x="3658118" y="2755900"/>
                </a:cubicBezTo>
                <a:cubicBezTo>
                  <a:pt x="3664468" y="2736850"/>
                  <a:pt x="3670818" y="2711450"/>
                  <a:pt x="3677168" y="2692400"/>
                </a:cubicBezTo>
                <a:cubicBezTo>
                  <a:pt x="3670818" y="2755900"/>
                  <a:pt x="3664468" y="2825750"/>
                  <a:pt x="3658118" y="2895600"/>
                </a:cubicBezTo>
                <a:close/>
                <a:moveTo>
                  <a:pt x="10522469" y="2717800"/>
                </a:moveTo>
                <a:cubicBezTo>
                  <a:pt x="10503419" y="2698750"/>
                  <a:pt x="10516119" y="2679700"/>
                  <a:pt x="10522469" y="2686050"/>
                </a:cubicBezTo>
                <a:lnTo>
                  <a:pt x="10522469" y="2717800"/>
                </a:lnTo>
                <a:close/>
                <a:moveTo>
                  <a:pt x="8134869" y="2692400"/>
                </a:moveTo>
                <a:cubicBezTo>
                  <a:pt x="8128519" y="2698750"/>
                  <a:pt x="8122169" y="2692400"/>
                  <a:pt x="8122169" y="2686050"/>
                </a:cubicBezTo>
                <a:cubicBezTo>
                  <a:pt x="8122169" y="2686050"/>
                  <a:pt x="8128519" y="2692400"/>
                  <a:pt x="8134869" y="2692400"/>
                </a:cubicBezTo>
                <a:close/>
                <a:moveTo>
                  <a:pt x="11824219" y="2679700"/>
                </a:moveTo>
                <a:lnTo>
                  <a:pt x="11824219" y="2698750"/>
                </a:lnTo>
                <a:cubicBezTo>
                  <a:pt x="11817869" y="2705100"/>
                  <a:pt x="11811519" y="2711450"/>
                  <a:pt x="11798819" y="2711450"/>
                </a:cubicBezTo>
                <a:lnTo>
                  <a:pt x="11798819" y="2679700"/>
                </a:lnTo>
                <a:lnTo>
                  <a:pt x="11824219" y="2679700"/>
                </a:lnTo>
                <a:close/>
                <a:moveTo>
                  <a:pt x="11589269" y="2679700"/>
                </a:moveTo>
                <a:lnTo>
                  <a:pt x="11582919" y="2679700"/>
                </a:lnTo>
                <a:lnTo>
                  <a:pt x="11589269" y="2679700"/>
                </a:lnTo>
                <a:close/>
                <a:moveTo>
                  <a:pt x="10370069" y="2692400"/>
                </a:moveTo>
                <a:cubicBezTo>
                  <a:pt x="10370069" y="2698750"/>
                  <a:pt x="10370069" y="2705100"/>
                  <a:pt x="10363719" y="2711450"/>
                </a:cubicBezTo>
                <a:lnTo>
                  <a:pt x="10344669" y="2711450"/>
                </a:lnTo>
                <a:cubicBezTo>
                  <a:pt x="10344669" y="2705100"/>
                  <a:pt x="10338319" y="2698750"/>
                  <a:pt x="10338319" y="2679700"/>
                </a:cubicBezTo>
                <a:cubicBezTo>
                  <a:pt x="10344669" y="2679700"/>
                  <a:pt x="10357369" y="2686050"/>
                  <a:pt x="10370069" y="2692400"/>
                </a:cubicBezTo>
                <a:close/>
                <a:moveTo>
                  <a:pt x="6350518" y="2667000"/>
                </a:moveTo>
                <a:cubicBezTo>
                  <a:pt x="6350518" y="2673350"/>
                  <a:pt x="6344168" y="2673350"/>
                  <a:pt x="6344168" y="2667000"/>
                </a:cubicBezTo>
                <a:lnTo>
                  <a:pt x="6350518" y="2667000"/>
                </a:lnTo>
                <a:close/>
                <a:moveTo>
                  <a:pt x="756168" y="2711450"/>
                </a:moveTo>
                <a:cubicBezTo>
                  <a:pt x="749818" y="2705100"/>
                  <a:pt x="743468" y="2705100"/>
                  <a:pt x="737118" y="2705100"/>
                </a:cubicBezTo>
                <a:cubicBezTo>
                  <a:pt x="743468" y="2692400"/>
                  <a:pt x="762518" y="2673350"/>
                  <a:pt x="781568" y="2660650"/>
                </a:cubicBezTo>
                <a:cubicBezTo>
                  <a:pt x="775218" y="2673350"/>
                  <a:pt x="762518" y="2692400"/>
                  <a:pt x="756168" y="2711450"/>
                </a:cubicBezTo>
                <a:close/>
                <a:moveTo>
                  <a:pt x="4832868" y="2654300"/>
                </a:moveTo>
                <a:cubicBezTo>
                  <a:pt x="4832868" y="2660650"/>
                  <a:pt x="4820168" y="2673350"/>
                  <a:pt x="4820168" y="2679700"/>
                </a:cubicBezTo>
                <a:lnTo>
                  <a:pt x="4801118" y="2679700"/>
                </a:lnTo>
                <a:lnTo>
                  <a:pt x="4807468" y="2654300"/>
                </a:lnTo>
                <a:lnTo>
                  <a:pt x="4832868" y="2654300"/>
                </a:lnTo>
                <a:close/>
                <a:moveTo>
                  <a:pt x="1016518" y="2679700"/>
                </a:moveTo>
                <a:lnTo>
                  <a:pt x="991118" y="2679700"/>
                </a:lnTo>
                <a:cubicBezTo>
                  <a:pt x="991118" y="2673350"/>
                  <a:pt x="991118" y="2660650"/>
                  <a:pt x="1010168" y="2654300"/>
                </a:cubicBezTo>
                <a:cubicBezTo>
                  <a:pt x="1010168" y="2660650"/>
                  <a:pt x="1016518" y="2673350"/>
                  <a:pt x="1016518" y="2679700"/>
                </a:cubicBezTo>
                <a:close/>
                <a:moveTo>
                  <a:pt x="11773419" y="2667000"/>
                </a:moveTo>
                <a:lnTo>
                  <a:pt x="11716269" y="2673350"/>
                </a:lnTo>
                <a:lnTo>
                  <a:pt x="11716269" y="2647950"/>
                </a:lnTo>
                <a:cubicBezTo>
                  <a:pt x="11735319" y="2654300"/>
                  <a:pt x="11760719" y="2660650"/>
                  <a:pt x="11773419" y="2667000"/>
                </a:cubicBezTo>
                <a:close/>
                <a:moveTo>
                  <a:pt x="10274819" y="2686050"/>
                </a:moveTo>
                <a:lnTo>
                  <a:pt x="10243069" y="2686050"/>
                </a:lnTo>
                <a:cubicBezTo>
                  <a:pt x="10249419" y="2673350"/>
                  <a:pt x="10255769" y="2660650"/>
                  <a:pt x="10249419" y="2647950"/>
                </a:cubicBezTo>
                <a:cubicBezTo>
                  <a:pt x="10255769" y="2647950"/>
                  <a:pt x="10268469" y="2660650"/>
                  <a:pt x="10274819" y="2686050"/>
                </a:cubicBezTo>
                <a:close/>
                <a:moveTo>
                  <a:pt x="3562868" y="2673350"/>
                </a:moveTo>
                <a:cubicBezTo>
                  <a:pt x="3556518" y="2673350"/>
                  <a:pt x="3550168" y="2679700"/>
                  <a:pt x="3543818" y="2686050"/>
                </a:cubicBezTo>
                <a:lnTo>
                  <a:pt x="3531118" y="2673350"/>
                </a:lnTo>
                <a:cubicBezTo>
                  <a:pt x="3543818" y="2660650"/>
                  <a:pt x="3556518" y="2641600"/>
                  <a:pt x="3562868" y="2635250"/>
                </a:cubicBezTo>
                <a:lnTo>
                  <a:pt x="3562868" y="2673350"/>
                </a:lnTo>
                <a:close/>
                <a:moveTo>
                  <a:pt x="8338069" y="2647950"/>
                </a:moveTo>
                <a:cubicBezTo>
                  <a:pt x="8325369" y="2654300"/>
                  <a:pt x="8306319" y="2654300"/>
                  <a:pt x="8287269" y="2654300"/>
                </a:cubicBezTo>
                <a:cubicBezTo>
                  <a:pt x="8280919" y="2660650"/>
                  <a:pt x="8280919" y="2667000"/>
                  <a:pt x="8274569" y="2673350"/>
                </a:cubicBezTo>
                <a:cubicBezTo>
                  <a:pt x="8287269" y="2686050"/>
                  <a:pt x="8306319" y="2692400"/>
                  <a:pt x="8319019" y="2698750"/>
                </a:cubicBezTo>
                <a:cubicBezTo>
                  <a:pt x="8312669" y="2705100"/>
                  <a:pt x="8249169" y="2724150"/>
                  <a:pt x="8236469" y="2724150"/>
                </a:cubicBezTo>
                <a:cubicBezTo>
                  <a:pt x="8217419" y="2724150"/>
                  <a:pt x="8192019" y="2717800"/>
                  <a:pt x="8166619" y="2717800"/>
                </a:cubicBezTo>
                <a:lnTo>
                  <a:pt x="8166619" y="2698750"/>
                </a:lnTo>
                <a:cubicBezTo>
                  <a:pt x="8230119" y="2698750"/>
                  <a:pt x="8268219" y="2628900"/>
                  <a:pt x="8287269" y="2628900"/>
                </a:cubicBezTo>
                <a:cubicBezTo>
                  <a:pt x="8306319" y="2628900"/>
                  <a:pt x="8325369" y="2641600"/>
                  <a:pt x="8338069" y="2647950"/>
                </a:cubicBezTo>
                <a:close/>
                <a:moveTo>
                  <a:pt x="3759718" y="2851150"/>
                </a:moveTo>
                <a:lnTo>
                  <a:pt x="3759718" y="2628900"/>
                </a:lnTo>
                <a:cubicBezTo>
                  <a:pt x="3766068" y="2698750"/>
                  <a:pt x="3766068" y="2774950"/>
                  <a:pt x="3759718" y="2851150"/>
                </a:cubicBezTo>
                <a:close/>
                <a:moveTo>
                  <a:pt x="800618" y="2647950"/>
                </a:moveTo>
                <a:cubicBezTo>
                  <a:pt x="800618" y="2641600"/>
                  <a:pt x="806968" y="2628900"/>
                  <a:pt x="813318" y="2628900"/>
                </a:cubicBezTo>
                <a:cubicBezTo>
                  <a:pt x="813318" y="2635250"/>
                  <a:pt x="806968" y="2647950"/>
                  <a:pt x="800618" y="2647950"/>
                </a:cubicBezTo>
                <a:close/>
                <a:moveTo>
                  <a:pt x="8731769" y="2635250"/>
                </a:moveTo>
                <a:cubicBezTo>
                  <a:pt x="8725419" y="2628900"/>
                  <a:pt x="8719069" y="2628900"/>
                  <a:pt x="8719069" y="2622550"/>
                </a:cubicBezTo>
                <a:cubicBezTo>
                  <a:pt x="8725419" y="2622550"/>
                  <a:pt x="8731769" y="2622550"/>
                  <a:pt x="8731769" y="2635250"/>
                </a:cubicBezTo>
                <a:close/>
                <a:moveTo>
                  <a:pt x="6096518" y="2622550"/>
                </a:moveTo>
                <a:cubicBezTo>
                  <a:pt x="6134618" y="2635250"/>
                  <a:pt x="6185418" y="2673350"/>
                  <a:pt x="6185418" y="2717800"/>
                </a:cubicBezTo>
                <a:cubicBezTo>
                  <a:pt x="6185418" y="2755900"/>
                  <a:pt x="6102868" y="2819400"/>
                  <a:pt x="6077468" y="2819400"/>
                </a:cubicBezTo>
                <a:cubicBezTo>
                  <a:pt x="6058418" y="2819400"/>
                  <a:pt x="6001268" y="2794000"/>
                  <a:pt x="5963168" y="2781300"/>
                </a:cubicBezTo>
                <a:cubicBezTo>
                  <a:pt x="5956818" y="2768600"/>
                  <a:pt x="5950468" y="2743200"/>
                  <a:pt x="5950468" y="2730500"/>
                </a:cubicBezTo>
                <a:cubicBezTo>
                  <a:pt x="5950468" y="2711450"/>
                  <a:pt x="5950468" y="2711450"/>
                  <a:pt x="5956818" y="2698750"/>
                </a:cubicBezTo>
                <a:cubicBezTo>
                  <a:pt x="5963168" y="2705100"/>
                  <a:pt x="5975868" y="2705100"/>
                  <a:pt x="5988568" y="2711450"/>
                </a:cubicBezTo>
                <a:cubicBezTo>
                  <a:pt x="5994918" y="2705100"/>
                  <a:pt x="5994918" y="2711450"/>
                  <a:pt x="5994918" y="2692400"/>
                </a:cubicBezTo>
                <a:cubicBezTo>
                  <a:pt x="5994918" y="2679700"/>
                  <a:pt x="5982218" y="2673350"/>
                  <a:pt x="5969518" y="2673350"/>
                </a:cubicBezTo>
                <a:lnTo>
                  <a:pt x="5969518" y="2647950"/>
                </a:lnTo>
                <a:cubicBezTo>
                  <a:pt x="5969518" y="2628900"/>
                  <a:pt x="5988568" y="2635250"/>
                  <a:pt x="5994918" y="2622550"/>
                </a:cubicBezTo>
                <a:lnTo>
                  <a:pt x="6045718" y="2622550"/>
                </a:lnTo>
                <a:cubicBezTo>
                  <a:pt x="6058418" y="2622550"/>
                  <a:pt x="6077468" y="2616200"/>
                  <a:pt x="6096518" y="2622550"/>
                </a:cubicBezTo>
                <a:close/>
                <a:moveTo>
                  <a:pt x="5442468" y="2679700"/>
                </a:moveTo>
                <a:lnTo>
                  <a:pt x="5442468" y="2647950"/>
                </a:lnTo>
                <a:lnTo>
                  <a:pt x="5442468" y="2641600"/>
                </a:lnTo>
                <a:cubicBezTo>
                  <a:pt x="5442468" y="2635250"/>
                  <a:pt x="5442468" y="2622550"/>
                  <a:pt x="5461518" y="2628900"/>
                </a:cubicBezTo>
                <a:cubicBezTo>
                  <a:pt x="5455168" y="2641600"/>
                  <a:pt x="5448818" y="2660650"/>
                  <a:pt x="5442468" y="2679700"/>
                </a:cubicBezTo>
                <a:close/>
                <a:moveTo>
                  <a:pt x="8782569" y="2635250"/>
                </a:moveTo>
                <a:cubicBezTo>
                  <a:pt x="8776219" y="2628900"/>
                  <a:pt x="8776219" y="2622550"/>
                  <a:pt x="8776219" y="2616200"/>
                </a:cubicBezTo>
                <a:cubicBezTo>
                  <a:pt x="8782569" y="2622550"/>
                  <a:pt x="8782569" y="2628900"/>
                  <a:pt x="8782569" y="2635250"/>
                </a:cubicBezTo>
                <a:close/>
                <a:moveTo>
                  <a:pt x="7512569" y="2647950"/>
                </a:moveTo>
                <a:lnTo>
                  <a:pt x="7474469" y="2641600"/>
                </a:lnTo>
                <a:cubicBezTo>
                  <a:pt x="7493519" y="2622550"/>
                  <a:pt x="7506219" y="2616200"/>
                  <a:pt x="7537969" y="2622550"/>
                </a:cubicBezTo>
                <a:lnTo>
                  <a:pt x="7512569" y="2647950"/>
                </a:lnTo>
                <a:close/>
                <a:moveTo>
                  <a:pt x="3670818" y="2667000"/>
                </a:moveTo>
                <a:lnTo>
                  <a:pt x="3689868" y="2609850"/>
                </a:lnTo>
                <a:cubicBezTo>
                  <a:pt x="3683518" y="2616200"/>
                  <a:pt x="3683518" y="2647950"/>
                  <a:pt x="3670818" y="2667000"/>
                </a:cubicBezTo>
                <a:close/>
                <a:moveTo>
                  <a:pt x="743468" y="2628900"/>
                </a:moveTo>
                <a:lnTo>
                  <a:pt x="743468" y="2609850"/>
                </a:lnTo>
                <a:cubicBezTo>
                  <a:pt x="743468" y="2609850"/>
                  <a:pt x="762518" y="2616200"/>
                  <a:pt x="762518" y="2622550"/>
                </a:cubicBezTo>
                <a:cubicBezTo>
                  <a:pt x="756168" y="2628900"/>
                  <a:pt x="749818" y="2628900"/>
                  <a:pt x="743468" y="2628900"/>
                </a:cubicBezTo>
                <a:close/>
                <a:moveTo>
                  <a:pt x="8642869" y="2603500"/>
                </a:moveTo>
                <a:cubicBezTo>
                  <a:pt x="8649219" y="2616200"/>
                  <a:pt x="8655569" y="2628900"/>
                  <a:pt x="8655569" y="2641600"/>
                </a:cubicBezTo>
                <a:cubicBezTo>
                  <a:pt x="8642869" y="2628900"/>
                  <a:pt x="8623819" y="2616200"/>
                  <a:pt x="8617469" y="2603500"/>
                </a:cubicBezTo>
                <a:lnTo>
                  <a:pt x="8642869" y="2603500"/>
                </a:lnTo>
                <a:close/>
                <a:moveTo>
                  <a:pt x="9830319" y="2603500"/>
                </a:moveTo>
                <a:cubicBezTo>
                  <a:pt x="9817619" y="2622550"/>
                  <a:pt x="9728719" y="2679700"/>
                  <a:pt x="9703319" y="2679700"/>
                </a:cubicBezTo>
                <a:cubicBezTo>
                  <a:pt x="9671569" y="2679700"/>
                  <a:pt x="9646169" y="2660650"/>
                  <a:pt x="9646169" y="2641600"/>
                </a:cubicBezTo>
                <a:cubicBezTo>
                  <a:pt x="9646169" y="2628900"/>
                  <a:pt x="9646169" y="2628900"/>
                  <a:pt x="9652519" y="2622550"/>
                </a:cubicBezTo>
                <a:cubicBezTo>
                  <a:pt x="9665219" y="2622550"/>
                  <a:pt x="9677919" y="2647950"/>
                  <a:pt x="9696969" y="2647950"/>
                </a:cubicBezTo>
                <a:cubicBezTo>
                  <a:pt x="9709669" y="2647950"/>
                  <a:pt x="9792219" y="2590800"/>
                  <a:pt x="9804919" y="2590800"/>
                </a:cubicBezTo>
                <a:cubicBezTo>
                  <a:pt x="9823969" y="2590800"/>
                  <a:pt x="9823969" y="2603500"/>
                  <a:pt x="9830319" y="2603500"/>
                </a:cubicBezTo>
                <a:close/>
                <a:moveTo>
                  <a:pt x="8820669" y="2590800"/>
                </a:moveTo>
                <a:lnTo>
                  <a:pt x="8820669" y="2609850"/>
                </a:lnTo>
                <a:cubicBezTo>
                  <a:pt x="8814319" y="2603500"/>
                  <a:pt x="8807969" y="2603500"/>
                  <a:pt x="8820669" y="2590800"/>
                </a:cubicBezTo>
                <a:close/>
                <a:moveTo>
                  <a:pt x="9506469" y="2584450"/>
                </a:moveTo>
                <a:lnTo>
                  <a:pt x="9481069" y="2590800"/>
                </a:lnTo>
                <a:lnTo>
                  <a:pt x="9481069" y="2578100"/>
                </a:lnTo>
                <a:lnTo>
                  <a:pt x="9506469" y="2584450"/>
                </a:lnTo>
                <a:close/>
                <a:moveTo>
                  <a:pt x="6744219" y="2635250"/>
                </a:moveTo>
                <a:cubicBezTo>
                  <a:pt x="6744219" y="2616200"/>
                  <a:pt x="6750569" y="2597150"/>
                  <a:pt x="6756919" y="2578100"/>
                </a:cubicBezTo>
                <a:cubicBezTo>
                  <a:pt x="6750569" y="2597150"/>
                  <a:pt x="6763269" y="2616200"/>
                  <a:pt x="6744219" y="2635250"/>
                </a:cubicBezTo>
                <a:close/>
                <a:moveTo>
                  <a:pt x="3651768" y="2641600"/>
                </a:moveTo>
                <a:cubicBezTo>
                  <a:pt x="3658118" y="2616200"/>
                  <a:pt x="3664468" y="2584450"/>
                  <a:pt x="3689868" y="2571750"/>
                </a:cubicBezTo>
                <a:cubicBezTo>
                  <a:pt x="3677168" y="2590800"/>
                  <a:pt x="3664468" y="2616200"/>
                  <a:pt x="3651768" y="2641600"/>
                </a:cubicBezTo>
                <a:close/>
                <a:moveTo>
                  <a:pt x="11811519" y="2565400"/>
                </a:moveTo>
                <a:cubicBezTo>
                  <a:pt x="11811519" y="2565400"/>
                  <a:pt x="11817869" y="2571750"/>
                  <a:pt x="11817869" y="2584450"/>
                </a:cubicBezTo>
                <a:lnTo>
                  <a:pt x="11798819" y="2584450"/>
                </a:lnTo>
                <a:cubicBezTo>
                  <a:pt x="11798819" y="2578100"/>
                  <a:pt x="11792469" y="2571750"/>
                  <a:pt x="11792469" y="2565400"/>
                </a:cubicBezTo>
                <a:lnTo>
                  <a:pt x="11811519" y="2565400"/>
                </a:lnTo>
                <a:close/>
                <a:moveTo>
                  <a:pt x="8795269" y="2578100"/>
                </a:moveTo>
                <a:cubicBezTo>
                  <a:pt x="8788919" y="2578100"/>
                  <a:pt x="8782569" y="2584450"/>
                  <a:pt x="8744469" y="2571750"/>
                </a:cubicBezTo>
                <a:cubicBezTo>
                  <a:pt x="8744469" y="2571750"/>
                  <a:pt x="8738119" y="2578100"/>
                  <a:pt x="8757169" y="2578100"/>
                </a:cubicBezTo>
                <a:cubicBezTo>
                  <a:pt x="8769869" y="2578100"/>
                  <a:pt x="8776219" y="2571750"/>
                  <a:pt x="8788919" y="2565400"/>
                </a:cubicBezTo>
                <a:cubicBezTo>
                  <a:pt x="8788919" y="2565400"/>
                  <a:pt x="8795269" y="2571750"/>
                  <a:pt x="8795269" y="2578100"/>
                </a:cubicBezTo>
                <a:close/>
                <a:moveTo>
                  <a:pt x="1905518" y="2559050"/>
                </a:moveTo>
                <a:cubicBezTo>
                  <a:pt x="1905518" y="2565400"/>
                  <a:pt x="1899168" y="2565400"/>
                  <a:pt x="1899168" y="2559050"/>
                </a:cubicBezTo>
                <a:lnTo>
                  <a:pt x="1905518" y="2559050"/>
                </a:lnTo>
                <a:close/>
                <a:moveTo>
                  <a:pt x="7303019" y="2597150"/>
                </a:moveTo>
                <a:cubicBezTo>
                  <a:pt x="7322069" y="2590800"/>
                  <a:pt x="7353819" y="2578100"/>
                  <a:pt x="7366519" y="2578100"/>
                </a:cubicBezTo>
                <a:cubicBezTo>
                  <a:pt x="7391919" y="2578100"/>
                  <a:pt x="7430019" y="2609850"/>
                  <a:pt x="7461769" y="2590800"/>
                </a:cubicBezTo>
                <a:cubicBezTo>
                  <a:pt x="7461769" y="2597150"/>
                  <a:pt x="7455419" y="2609850"/>
                  <a:pt x="7455419" y="2616200"/>
                </a:cubicBezTo>
                <a:cubicBezTo>
                  <a:pt x="7449069" y="2616200"/>
                  <a:pt x="7404619" y="2603500"/>
                  <a:pt x="7404619" y="2616200"/>
                </a:cubicBezTo>
                <a:cubicBezTo>
                  <a:pt x="7404619" y="2635250"/>
                  <a:pt x="7442719" y="2692400"/>
                  <a:pt x="7461769" y="2730500"/>
                </a:cubicBezTo>
                <a:cubicBezTo>
                  <a:pt x="7455419" y="2736850"/>
                  <a:pt x="7455419" y="2736850"/>
                  <a:pt x="7442719" y="2736850"/>
                </a:cubicBezTo>
                <a:cubicBezTo>
                  <a:pt x="7417319" y="2736850"/>
                  <a:pt x="7334769" y="2673350"/>
                  <a:pt x="7334769" y="2654300"/>
                </a:cubicBezTo>
                <a:cubicBezTo>
                  <a:pt x="7334769" y="2641600"/>
                  <a:pt x="7347469" y="2635250"/>
                  <a:pt x="7360169" y="2622550"/>
                </a:cubicBezTo>
                <a:cubicBezTo>
                  <a:pt x="7353819" y="2609850"/>
                  <a:pt x="7353819" y="2597150"/>
                  <a:pt x="7334769" y="2597150"/>
                </a:cubicBezTo>
                <a:cubicBezTo>
                  <a:pt x="7322069" y="2597150"/>
                  <a:pt x="7315719" y="2609850"/>
                  <a:pt x="7296669" y="2609850"/>
                </a:cubicBezTo>
                <a:cubicBezTo>
                  <a:pt x="7290319" y="2597150"/>
                  <a:pt x="7290319" y="2578100"/>
                  <a:pt x="7283969" y="2546350"/>
                </a:cubicBezTo>
                <a:cubicBezTo>
                  <a:pt x="7290319" y="2559050"/>
                  <a:pt x="7296669" y="2578100"/>
                  <a:pt x="7303019" y="2597150"/>
                </a:cubicBezTo>
                <a:close/>
                <a:moveTo>
                  <a:pt x="5017018" y="2552700"/>
                </a:moveTo>
                <a:cubicBezTo>
                  <a:pt x="5017018" y="2552700"/>
                  <a:pt x="5017018" y="2559050"/>
                  <a:pt x="5023368" y="2565400"/>
                </a:cubicBezTo>
                <a:cubicBezTo>
                  <a:pt x="5004318" y="2584450"/>
                  <a:pt x="4985268" y="2597150"/>
                  <a:pt x="4966218" y="2603500"/>
                </a:cubicBezTo>
                <a:cubicBezTo>
                  <a:pt x="4972568" y="2584450"/>
                  <a:pt x="4985268" y="2565400"/>
                  <a:pt x="4991618" y="2546350"/>
                </a:cubicBezTo>
                <a:cubicBezTo>
                  <a:pt x="4997968" y="2546350"/>
                  <a:pt x="5010668" y="2552700"/>
                  <a:pt x="5017018" y="2552700"/>
                </a:cubicBezTo>
                <a:close/>
                <a:moveTo>
                  <a:pt x="711718" y="2647950"/>
                </a:moveTo>
                <a:cubicBezTo>
                  <a:pt x="711718" y="2698750"/>
                  <a:pt x="667268" y="2673350"/>
                  <a:pt x="622818" y="2698750"/>
                </a:cubicBezTo>
                <a:cubicBezTo>
                  <a:pt x="635518" y="2711450"/>
                  <a:pt x="641868" y="2730500"/>
                  <a:pt x="660918" y="2730500"/>
                </a:cubicBezTo>
                <a:cubicBezTo>
                  <a:pt x="673618" y="2730500"/>
                  <a:pt x="692668" y="2711450"/>
                  <a:pt x="705368" y="2711450"/>
                </a:cubicBezTo>
                <a:cubicBezTo>
                  <a:pt x="705368" y="2711450"/>
                  <a:pt x="711718" y="2717800"/>
                  <a:pt x="711718" y="2724150"/>
                </a:cubicBezTo>
                <a:cubicBezTo>
                  <a:pt x="711718" y="2774950"/>
                  <a:pt x="692668" y="2844800"/>
                  <a:pt x="762518" y="2908300"/>
                </a:cubicBezTo>
                <a:cubicBezTo>
                  <a:pt x="724418" y="2921000"/>
                  <a:pt x="660918" y="2933700"/>
                  <a:pt x="641868" y="2933700"/>
                </a:cubicBezTo>
                <a:cubicBezTo>
                  <a:pt x="603768" y="2933700"/>
                  <a:pt x="540268" y="2921000"/>
                  <a:pt x="521218" y="2876550"/>
                </a:cubicBezTo>
                <a:cubicBezTo>
                  <a:pt x="508518" y="2838450"/>
                  <a:pt x="508518" y="2781300"/>
                  <a:pt x="508518" y="2762250"/>
                </a:cubicBezTo>
                <a:lnTo>
                  <a:pt x="508518" y="2743200"/>
                </a:lnTo>
                <a:cubicBezTo>
                  <a:pt x="527568" y="2698750"/>
                  <a:pt x="552968" y="2692400"/>
                  <a:pt x="559318" y="2654300"/>
                </a:cubicBezTo>
                <a:cubicBezTo>
                  <a:pt x="565668" y="2647950"/>
                  <a:pt x="565668" y="2641600"/>
                  <a:pt x="572018" y="2635250"/>
                </a:cubicBezTo>
                <a:cubicBezTo>
                  <a:pt x="578368" y="2635250"/>
                  <a:pt x="591068" y="2641600"/>
                  <a:pt x="597418" y="2647950"/>
                </a:cubicBezTo>
                <a:cubicBezTo>
                  <a:pt x="610118" y="2628900"/>
                  <a:pt x="635518" y="2597150"/>
                  <a:pt x="635518" y="2578100"/>
                </a:cubicBezTo>
                <a:cubicBezTo>
                  <a:pt x="635518" y="2565400"/>
                  <a:pt x="622818" y="2584450"/>
                  <a:pt x="622818" y="2565400"/>
                </a:cubicBezTo>
                <a:cubicBezTo>
                  <a:pt x="622818" y="2552700"/>
                  <a:pt x="635518" y="2552700"/>
                  <a:pt x="641868" y="2546350"/>
                </a:cubicBezTo>
                <a:cubicBezTo>
                  <a:pt x="654568" y="2552700"/>
                  <a:pt x="711718" y="2635250"/>
                  <a:pt x="711718" y="2647950"/>
                </a:cubicBezTo>
                <a:close/>
                <a:moveTo>
                  <a:pt x="11773419" y="2597150"/>
                </a:moveTo>
                <a:cubicBezTo>
                  <a:pt x="11767069" y="2597150"/>
                  <a:pt x="11767069" y="2584450"/>
                  <a:pt x="11760719" y="2578100"/>
                </a:cubicBezTo>
                <a:lnTo>
                  <a:pt x="11767069" y="2540000"/>
                </a:lnTo>
                <a:cubicBezTo>
                  <a:pt x="11767069" y="2546350"/>
                  <a:pt x="11773419" y="2552700"/>
                  <a:pt x="11773419" y="2597150"/>
                </a:cubicBezTo>
                <a:close/>
                <a:moveTo>
                  <a:pt x="9449319" y="2603500"/>
                </a:moveTo>
                <a:cubicBezTo>
                  <a:pt x="9430269" y="2590800"/>
                  <a:pt x="9404869" y="2571750"/>
                  <a:pt x="9385819" y="2552700"/>
                </a:cubicBezTo>
                <a:cubicBezTo>
                  <a:pt x="9392169" y="2546350"/>
                  <a:pt x="9398519" y="2540000"/>
                  <a:pt x="9411219" y="2540000"/>
                </a:cubicBezTo>
                <a:cubicBezTo>
                  <a:pt x="9449319" y="2540000"/>
                  <a:pt x="9436619" y="2584450"/>
                  <a:pt x="9449319" y="2603500"/>
                </a:cubicBezTo>
                <a:close/>
                <a:moveTo>
                  <a:pt x="749818" y="2578100"/>
                </a:moveTo>
                <a:lnTo>
                  <a:pt x="730768" y="2597150"/>
                </a:lnTo>
                <a:lnTo>
                  <a:pt x="711718" y="2597150"/>
                </a:lnTo>
                <a:lnTo>
                  <a:pt x="711718" y="2571750"/>
                </a:lnTo>
                <a:cubicBezTo>
                  <a:pt x="718068" y="2559050"/>
                  <a:pt x="724418" y="2546350"/>
                  <a:pt x="749818" y="2533650"/>
                </a:cubicBezTo>
                <a:lnTo>
                  <a:pt x="749818" y="2578100"/>
                </a:lnTo>
                <a:close/>
                <a:moveTo>
                  <a:pt x="8960369" y="2527300"/>
                </a:moveTo>
                <a:cubicBezTo>
                  <a:pt x="8960369" y="2527300"/>
                  <a:pt x="8954019" y="2533650"/>
                  <a:pt x="8954019" y="2527300"/>
                </a:cubicBezTo>
                <a:lnTo>
                  <a:pt x="8960369" y="2527300"/>
                </a:lnTo>
                <a:close/>
                <a:moveTo>
                  <a:pt x="2235719" y="2559050"/>
                </a:moveTo>
                <a:cubicBezTo>
                  <a:pt x="2248419" y="2552700"/>
                  <a:pt x="2261119" y="2533650"/>
                  <a:pt x="2273819" y="2527300"/>
                </a:cubicBezTo>
                <a:cubicBezTo>
                  <a:pt x="2267469" y="2533650"/>
                  <a:pt x="2254769" y="2559050"/>
                  <a:pt x="2235719" y="2559050"/>
                </a:cubicBezTo>
                <a:close/>
                <a:moveTo>
                  <a:pt x="10528819" y="2647950"/>
                </a:moveTo>
                <a:lnTo>
                  <a:pt x="10528819" y="2667000"/>
                </a:lnTo>
                <a:cubicBezTo>
                  <a:pt x="10516119" y="2635250"/>
                  <a:pt x="10509769" y="2597150"/>
                  <a:pt x="10490719" y="2571750"/>
                </a:cubicBezTo>
                <a:cubicBezTo>
                  <a:pt x="10478019" y="2546350"/>
                  <a:pt x="10452619" y="2533650"/>
                  <a:pt x="10439919" y="2520950"/>
                </a:cubicBezTo>
                <a:cubicBezTo>
                  <a:pt x="10509769" y="2559050"/>
                  <a:pt x="10528819" y="2584450"/>
                  <a:pt x="10528819" y="2647950"/>
                </a:cubicBezTo>
                <a:close/>
                <a:moveTo>
                  <a:pt x="10363719" y="2584450"/>
                </a:moveTo>
                <a:cubicBezTo>
                  <a:pt x="10344669" y="2584450"/>
                  <a:pt x="10325619" y="2571750"/>
                  <a:pt x="10306569" y="2578100"/>
                </a:cubicBezTo>
                <a:cubicBezTo>
                  <a:pt x="10287519" y="2578100"/>
                  <a:pt x="10274819" y="2590800"/>
                  <a:pt x="10262119" y="2590800"/>
                </a:cubicBezTo>
                <a:cubicBezTo>
                  <a:pt x="10287519" y="2559050"/>
                  <a:pt x="10306569" y="2527300"/>
                  <a:pt x="10325619" y="2501900"/>
                </a:cubicBezTo>
                <a:cubicBezTo>
                  <a:pt x="10351019" y="2508250"/>
                  <a:pt x="10351019" y="2559050"/>
                  <a:pt x="10363719" y="2584450"/>
                </a:cubicBezTo>
                <a:close/>
                <a:moveTo>
                  <a:pt x="8731769" y="2508250"/>
                </a:moveTo>
                <a:lnTo>
                  <a:pt x="8731769" y="2540000"/>
                </a:lnTo>
                <a:cubicBezTo>
                  <a:pt x="8719069" y="2540000"/>
                  <a:pt x="8706369" y="2546350"/>
                  <a:pt x="8687319" y="2546350"/>
                </a:cubicBezTo>
                <a:cubicBezTo>
                  <a:pt x="8674619" y="2546350"/>
                  <a:pt x="8655569" y="2533650"/>
                  <a:pt x="8636519" y="2514600"/>
                </a:cubicBezTo>
                <a:cubicBezTo>
                  <a:pt x="8642869" y="2508250"/>
                  <a:pt x="8655569" y="2508250"/>
                  <a:pt x="8661919" y="2501900"/>
                </a:cubicBezTo>
                <a:lnTo>
                  <a:pt x="8731769" y="2508250"/>
                </a:lnTo>
                <a:close/>
                <a:moveTo>
                  <a:pt x="5036068" y="2501900"/>
                </a:moveTo>
                <a:cubicBezTo>
                  <a:pt x="5036068" y="2508250"/>
                  <a:pt x="5029718" y="2508250"/>
                  <a:pt x="5029718" y="2501900"/>
                </a:cubicBezTo>
                <a:lnTo>
                  <a:pt x="5036068" y="2501900"/>
                </a:lnTo>
                <a:close/>
                <a:moveTo>
                  <a:pt x="12008369" y="2495550"/>
                </a:moveTo>
                <a:cubicBezTo>
                  <a:pt x="12002019" y="2495550"/>
                  <a:pt x="11995669" y="2495550"/>
                  <a:pt x="11995669" y="2489200"/>
                </a:cubicBezTo>
                <a:lnTo>
                  <a:pt x="12008369" y="2495550"/>
                </a:lnTo>
                <a:close/>
                <a:moveTo>
                  <a:pt x="11570219" y="2514600"/>
                </a:moveTo>
                <a:cubicBezTo>
                  <a:pt x="11557519" y="2514600"/>
                  <a:pt x="11544819" y="2520950"/>
                  <a:pt x="11532119" y="2527300"/>
                </a:cubicBezTo>
                <a:cubicBezTo>
                  <a:pt x="11525769" y="2520950"/>
                  <a:pt x="11519419" y="2501900"/>
                  <a:pt x="11513069" y="2489200"/>
                </a:cubicBezTo>
                <a:cubicBezTo>
                  <a:pt x="11532119" y="2495550"/>
                  <a:pt x="11551169" y="2501900"/>
                  <a:pt x="11570219" y="2514600"/>
                </a:cubicBezTo>
                <a:close/>
                <a:moveTo>
                  <a:pt x="10249419" y="2501900"/>
                </a:moveTo>
                <a:cubicBezTo>
                  <a:pt x="10249419" y="2508250"/>
                  <a:pt x="10236719" y="2520950"/>
                  <a:pt x="10230369" y="2520950"/>
                </a:cubicBezTo>
                <a:cubicBezTo>
                  <a:pt x="10230369" y="2514600"/>
                  <a:pt x="10224019" y="2508250"/>
                  <a:pt x="10224019" y="2489200"/>
                </a:cubicBezTo>
                <a:cubicBezTo>
                  <a:pt x="10230369" y="2489200"/>
                  <a:pt x="10243069" y="2495550"/>
                  <a:pt x="10249419" y="2501900"/>
                </a:cubicBezTo>
                <a:close/>
                <a:moveTo>
                  <a:pt x="8414269" y="2495550"/>
                </a:moveTo>
                <a:cubicBezTo>
                  <a:pt x="8407919" y="2520950"/>
                  <a:pt x="8401569" y="2533650"/>
                  <a:pt x="8401569" y="2546350"/>
                </a:cubicBezTo>
                <a:cubicBezTo>
                  <a:pt x="8407919" y="2552700"/>
                  <a:pt x="8420619" y="2552700"/>
                  <a:pt x="8484119" y="2546350"/>
                </a:cubicBezTo>
                <a:cubicBezTo>
                  <a:pt x="8471419" y="2571750"/>
                  <a:pt x="8420619" y="2565400"/>
                  <a:pt x="8433319" y="2616200"/>
                </a:cubicBezTo>
                <a:cubicBezTo>
                  <a:pt x="8414269" y="2609850"/>
                  <a:pt x="8388869" y="2609850"/>
                  <a:pt x="8369819" y="2597150"/>
                </a:cubicBezTo>
                <a:cubicBezTo>
                  <a:pt x="8363469" y="2597150"/>
                  <a:pt x="8363469" y="2584450"/>
                  <a:pt x="8357119" y="2578100"/>
                </a:cubicBezTo>
                <a:cubicBezTo>
                  <a:pt x="8344419" y="2578100"/>
                  <a:pt x="8338069" y="2571750"/>
                  <a:pt x="8319019" y="2571750"/>
                </a:cubicBezTo>
                <a:cubicBezTo>
                  <a:pt x="8306319" y="2571750"/>
                  <a:pt x="8230119" y="2616200"/>
                  <a:pt x="8185669" y="2641600"/>
                </a:cubicBezTo>
                <a:cubicBezTo>
                  <a:pt x="8192019" y="2622550"/>
                  <a:pt x="8192019" y="2603500"/>
                  <a:pt x="8204719" y="2584450"/>
                </a:cubicBezTo>
                <a:cubicBezTo>
                  <a:pt x="8192019" y="2571750"/>
                  <a:pt x="8172969" y="2571750"/>
                  <a:pt x="8160269" y="2571750"/>
                </a:cubicBezTo>
                <a:lnTo>
                  <a:pt x="8160269" y="2546350"/>
                </a:lnTo>
                <a:cubicBezTo>
                  <a:pt x="8198369" y="2540000"/>
                  <a:pt x="8242819" y="2527300"/>
                  <a:pt x="8287269" y="2514600"/>
                </a:cubicBezTo>
                <a:cubicBezTo>
                  <a:pt x="8293619" y="2514600"/>
                  <a:pt x="8312669" y="2495550"/>
                  <a:pt x="8325369" y="2489200"/>
                </a:cubicBezTo>
                <a:lnTo>
                  <a:pt x="8363469" y="2489200"/>
                </a:lnTo>
                <a:cubicBezTo>
                  <a:pt x="8376169" y="2489200"/>
                  <a:pt x="8395219" y="2489200"/>
                  <a:pt x="8414269" y="2495550"/>
                </a:cubicBezTo>
                <a:close/>
                <a:moveTo>
                  <a:pt x="1778518" y="2489200"/>
                </a:moveTo>
                <a:cubicBezTo>
                  <a:pt x="1772168" y="2495550"/>
                  <a:pt x="1772168" y="2501900"/>
                  <a:pt x="1765818" y="2508250"/>
                </a:cubicBezTo>
                <a:lnTo>
                  <a:pt x="1746768" y="2508250"/>
                </a:lnTo>
                <a:cubicBezTo>
                  <a:pt x="1740418" y="2501900"/>
                  <a:pt x="1740418" y="2495550"/>
                  <a:pt x="1746768" y="2489200"/>
                </a:cubicBezTo>
                <a:lnTo>
                  <a:pt x="1778518" y="2489200"/>
                </a:lnTo>
                <a:close/>
                <a:moveTo>
                  <a:pt x="1473718" y="2508250"/>
                </a:moveTo>
                <a:cubicBezTo>
                  <a:pt x="1467368" y="2508250"/>
                  <a:pt x="1467368" y="2489200"/>
                  <a:pt x="1473718" y="2489200"/>
                </a:cubicBezTo>
                <a:cubicBezTo>
                  <a:pt x="1480068" y="2489200"/>
                  <a:pt x="1473718" y="2501900"/>
                  <a:pt x="1473718" y="2508250"/>
                </a:cubicBezTo>
                <a:close/>
                <a:moveTo>
                  <a:pt x="1118118" y="2514600"/>
                </a:moveTo>
                <a:cubicBezTo>
                  <a:pt x="1118118" y="2508250"/>
                  <a:pt x="1118118" y="2495550"/>
                  <a:pt x="1124468" y="2489200"/>
                </a:cubicBezTo>
                <a:cubicBezTo>
                  <a:pt x="1124468" y="2495550"/>
                  <a:pt x="1124468" y="2508250"/>
                  <a:pt x="1118118" y="2514600"/>
                </a:cubicBezTo>
                <a:close/>
                <a:moveTo>
                  <a:pt x="9754119" y="2489200"/>
                </a:moveTo>
                <a:cubicBezTo>
                  <a:pt x="9747769" y="2489200"/>
                  <a:pt x="9735069" y="2489200"/>
                  <a:pt x="9735069" y="2482850"/>
                </a:cubicBezTo>
                <a:cubicBezTo>
                  <a:pt x="9741419" y="2482850"/>
                  <a:pt x="9747769" y="2482850"/>
                  <a:pt x="9754119" y="2489200"/>
                </a:cubicBezTo>
                <a:close/>
                <a:moveTo>
                  <a:pt x="1099068" y="2508250"/>
                </a:moveTo>
                <a:cubicBezTo>
                  <a:pt x="1092718" y="2514600"/>
                  <a:pt x="1086368" y="2514600"/>
                  <a:pt x="1080018" y="2514600"/>
                </a:cubicBezTo>
                <a:lnTo>
                  <a:pt x="1080018" y="2482850"/>
                </a:lnTo>
                <a:lnTo>
                  <a:pt x="1092718" y="2482850"/>
                </a:lnTo>
                <a:lnTo>
                  <a:pt x="1099068" y="2508250"/>
                </a:lnTo>
                <a:close/>
                <a:moveTo>
                  <a:pt x="1041918" y="2482850"/>
                </a:moveTo>
                <a:cubicBezTo>
                  <a:pt x="1041918" y="2489200"/>
                  <a:pt x="1048268" y="2501900"/>
                  <a:pt x="1048268" y="2508250"/>
                </a:cubicBezTo>
                <a:cubicBezTo>
                  <a:pt x="1041918" y="2508250"/>
                  <a:pt x="1029218" y="2514600"/>
                  <a:pt x="1022868" y="2514600"/>
                </a:cubicBezTo>
                <a:cubicBezTo>
                  <a:pt x="1022868" y="2508250"/>
                  <a:pt x="1016518" y="2495550"/>
                  <a:pt x="1022868" y="2482850"/>
                </a:cubicBezTo>
                <a:lnTo>
                  <a:pt x="1041918" y="2482850"/>
                </a:lnTo>
                <a:close/>
                <a:moveTo>
                  <a:pt x="9341369" y="2508250"/>
                </a:moveTo>
                <a:cubicBezTo>
                  <a:pt x="9341369" y="2527300"/>
                  <a:pt x="9335019" y="2540000"/>
                  <a:pt x="9328669" y="2552700"/>
                </a:cubicBezTo>
                <a:cubicBezTo>
                  <a:pt x="9328669" y="2546350"/>
                  <a:pt x="9322319" y="2540000"/>
                  <a:pt x="9315969" y="2533650"/>
                </a:cubicBezTo>
                <a:cubicBezTo>
                  <a:pt x="9309619" y="2546350"/>
                  <a:pt x="9309619" y="2565400"/>
                  <a:pt x="9315969" y="2571750"/>
                </a:cubicBezTo>
                <a:cubicBezTo>
                  <a:pt x="9277869" y="2552700"/>
                  <a:pt x="9277869" y="2520950"/>
                  <a:pt x="9246119" y="2508250"/>
                </a:cubicBezTo>
                <a:cubicBezTo>
                  <a:pt x="9246119" y="2501900"/>
                  <a:pt x="9258819" y="2495550"/>
                  <a:pt x="9265169" y="2489200"/>
                </a:cubicBezTo>
                <a:cubicBezTo>
                  <a:pt x="9271519" y="2495550"/>
                  <a:pt x="9277869" y="2501900"/>
                  <a:pt x="9271519" y="2514600"/>
                </a:cubicBezTo>
                <a:cubicBezTo>
                  <a:pt x="9277869" y="2514600"/>
                  <a:pt x="9277869" y="2508250"/>
                  <a:pt x="9290569" y="2508250"/>
                </a:cubicBezTo>
                <a:cubicBezTo>
                  <a:pt x="9309619" y="2508250"/>
                  <a:pt x="9296919" y="2514600"/>
                  <a:pt x="9303269" y="2520950"/>
                </a:cubicBezTo>
                <a:cubicBezTo>
                  <a:pt x="9315969" y="2508250"/>
                  <a:pt x="9315969" y="2489200"/>
                  <a:pt x="9315969" y="2476500"/>
                </a:cubicBezTo>
                <a:cubicBezTo>
                  <a:pt x="9328669" y="2489200"/>
                  <a:pt x="9341369" y="2495550"/>
                  <a:pt x="9341369" y="2508250"/>
                </a:cubicBezTo>
                <a:close/>
                <a:moveTo>
                  <a:pt x="984768" y="2501900"/>
                </a:moveTo>
                <a:cubicBezTo>
                  <a:pt x="984768" y="2501900"/>
                  <a:pt x="984768" y="2508250"/>
                  <a:pt x="965718" y="2514600"/>
                </a:cubicBezTo>
                <a:lnTo>
                  <a:pt x="965718" y="2476500"/>
                </a:lnTo>
                <a:cubicBezTo>
                  <a:pt x="984768" y="2482850"/>
                  <a:pt x="984768" y="2495550"/>
                  <a:pt x="984768" y="2501900"/>
                </a:cubicBezTo>
                <a:close/>
                <a:moveTo>
                  <a:pt x="933968" y="2508250"/>
                </a:moveTo>
                <a:cubicBezTo>
                  <a:pt x="927618" y="2514600"/>
                  <a:pt x="921268" y="2514600"/>
                  <a:pt x="914918" y="2514600"/>
                </a:cubicBezTo>
                <a:cubicBezTo>
                  <a:pt x="914918" y="2501900"/>
                  <a:pt x="927618" y="2482850"/>
                  <a:pt x="933968" y="2470150"/>
                </a:cubicBezTo>
                <a:cubicBezTo>
                  <a:pt x="940318" y="2476500"/>
                  <a:pt x="933968" y="2495550"/>
                  <a:pt x="933968" y="2508250"/>
                </a:cubicBezTo>
                <a:close/>
                <a:moveTo>
                  <a:pt x="11544819" y="2476500"/>
                </a:moveTo>
                <a:cubicBezTo>
                  <a:pt x="11538469" y="2476500"/>
                  <a:pt x="11532119" y="2463800"/>
                  <a:pt x="11538469" y="2463800"/>
                </a:cubicBezTo>
                <a:cubicBezTo>
                  <a:pt x="11538469" y="2463800"/>
                  <a:pt x="11544819" y="2470150"/>
                  <a:pt x="11544819" y="2476500"/>
                </a:cubicBezTo>
                <a:close/>
                <a:moveTo>
                  <a:pt x="9703319" y="2501900"/>
                </a:moveTo>
                <a:cubicBezTo>
                  <a:pt x="9696969" y="2501900"/>
                  <a:pt x="9690619" y="2508250"/>
                  <a:pt x="9684269" y="2514600"/>
                </a:cubicBezTo>
                <a:cubicBezTo>
                  <a:pt x="9671569" y="2501900"/>
                  <a:pt x="9652519" y="2482850"/>
                  <a:pt x="9646169" y="2463800"/>
                </a:cubicBezTo>
                <a:cubicBezTo>
                  <a:pt x="9665219" y="2470150"/>
                  <a:pt x="9690619" y="2482850"/>
                  <a:pt x="9703319" y="2501900"/>
                </a:cubicBezTo>
                <a:close/>
                <a:moveTo>
                  <a:pt x="7576069" y="2476500"/>
                </a:moveTo>
                <a:cubicBezTo>
                  <a:pt x="7576069" y="2476500"/>
                  <a:pt x="7569719" y="2476500"/>
                  <a:pt x="7563369" y="2470150"/>
                </a:cubicBezTo>
                <a:cubicBezTo>
                  <a:pt x="7569719" y="2463800"/>
                  <a:pt x="7576069" y="2451100"/>
                  <a:pt x="7582419" y="2451100"/>
                </a:cubicBezTo>
                <a:lnTo>
                  <a:pt x="7576069" y="2476500"/>
                </a:lnTo>
                <a:close/>
                <a:moveTo>
                  <a:pt x="11894069" y="2482850"/>
                </a:moveTo>
                <a:lnTo>
                  <a:pt x="11855969" y="2482850"/>
                </a:lnTo>
                <a:cubicBezTo>
                  <a:pt x="11855969" y="2476500"/>
                  <a:pt x="11849619" y="2463800"/>
                  <a:pt x="11855969" y="2444750"/>
                </a:cubicBezTo>
                <a:lnTo>
                  <a:pt x="11894069" y="2444750"/>
                </a:lnTo>
                <a:lnTo>
                  <a:pt x="11894069" y="2482850"/>
                </a:lnTo>
                <a:close/>
                <a:moveTo>
                  <a:pt x="11544819" y="2565400"/>
                </a:moveTo>
                <a:cubicBezTo>
                  <a:pt x="11563869" y="2571750"/>
                  <a:pt x="11601969" y="2571750"/>
                  <a:pt x="11640069" y="2565400"/>
                </a:cubicBezTo>
                <a:cubicBezTo>
                  <a:pt x="11621019" y="2578100"/>
                  <a:pt x="11601969" y="2584450"/>
                  <a:pt x="11576569" y="2584450"/>
                </a:cubicBezTo>
                <a:lnTo>
                  <a:pt x="11576569" y="2616200"/>
                </a:lnTo>
                <a:cubicBezTo>
                  <a:pt x="11557519" y="2616200"/>
                  <a:pt x="11532119" y="2616200"/>
                  <a:pt x="11506719" y="2622550"/>
                </a:cubicBezTo>
                <a:cubicBezTo>
                  <a:pt x="11506719" y="2616200"/>
                  <a:pt x="11519419" y="2609850"/>
                  <a:pt x="11525769" y="2603500"/>
                </a:cubicBezTo>
                <a:cubicBezTo>
                  <a:pt x="11506719" y="2578100"/>
                  <a:pt x="11474969" y="2546350"/>
                  <a:pt x="11474969" y="2527300"/>
                </a:cubicBezTo>
                <a:cubicBezTo>
                  <a:pt x="11474969" y="2514600"/>
                  <a:pt x="11487669" y="2470150"/>
                  <a:pt x="11494019" y="2444750"/>
                </a:cubicBezTo>
                <a:cubicBezTo>
                  <a:pt x="11494019" y="2482850"/>
                  <a:pt x="11474969" y="2546350"/>
                  <a:pt x="11544819" y="2565400"/>
                </a:cubicBezTo>
                <a:close/>
                <a:moveTo>
                  <a:pt x="3791468" y="2451100"/>
                </a:moveTo>
                <a:cubicBezTo>
                  <a:pt x="3791468" y="2451100"/>
                  <a:pt x="3797818" y="2444750"/>
                  <a:pt x="3797818" y="2438400"/>
                </a:cubicBezTo>
                <a:cubicBezTo>
                  <a:pt x="3797818" y="2444750"/>
                  <a:pt x="3797818" y="2451100"/>
                  <a:pt x="3791468" y="2451100"/>
                </a:cubicBezTo>
                <a:close/>
                <a:moveTo>
                  <a:pt x="11443219" y="2451100"/>
                </a:moveTo>
                <a:cubicBezTo>
                  <a:pt x="11436869" y="2451100"/>
                  <a:pt x="11430519" y="2457450"/>
                  <a:pt x="11411469" y="2457450"/>
                </a:cubicBezTo>
                <a:cubicBezTo>
                  <a:pt x="11405119" y="2451100"/>
                  <a:pt x="11405119" y="2432050"/>
                  <a:pt x="11405119" y="2432050"/>
                </a:cubicBezTo>
                <a:cubicBezTo>
                  <a:pt x="11417819" y="2438400"/>
                  <a:pt x="11430519" y="2438400"/>
                  <a:pt x="11443219" y="2451100"/>
                </a:cubicBezTo>
                <a:close/>
                <a:moveTo>
                  <a:pt x="11132069" y="2451100"/>
                </a:moveTo>
                <a:cubicBezTo>
                  <a:pt x="11132069" y="2444750"/>
                  <a:pt x="11125719" y="2432050"/>
                  <a:pt x="11132069" y="2432050"/>
                </a:cubicBezTo>
                <a:cubicBezTo>
                  <a:pt x="11138419" y="2432050"/>
                  <a:pt x="11138419" y="2444750"/>
                  <a:pt x="11132069" y="2451100"/>
                </a:cubicBezTo>
                <a:close/>
                <a:moveTo>
                  <a:pt x="8833369" y="2444750"/>
                </a:moveTo>
                <a:cubicBezTo>
                  <a:pt x="8833369" y="2457450"/>
                  <a:pt x="8795269" y="2476500"/>
                  <a:pt x="8769869" y="2495550"/>
                </a:cubicBezTo>
                <a:cubicBezTo>
                  <a:pt x="8776219" y="2508250"/>
                  <a:pt x="8776219" y="2520950"/>
                  <a:pt x="8795269" y="2520950"/>
                </a:cubicBezTo>
                <a:cubicBezTo>
                  <a:pt x="8807969" y="2520950"/>
                  <a:pt x="8827019" y="2501900"/>
                  <a:pt x="8827019" y="2489200"/>
                </a:cubicBezTo>
                <a:cubicBezTo>
                  <a:pt x="8852419" y="2501900"/>
                  <a:pt x="8852419" y="2533650"/>
                  <a:pt x="8852419" y="2559050"/>
                </a:cubicBezTo>
                <a:cubicBezTo>
                  <a:pt x="8852419" y="2584450"/>
                  <a:pt x="8833369" y="2679700"/>
                  <a:pt x="8776219" y="2679700"/>
                </a:cubicBezTo>
                <a:cubicBezTo>
                  <a:pt x="8763519" y="2679700"/>
                  <a:pt x="8706369" y="2660650"/>
                  <a:pt x="8668269" y="2641600"/>
                </a:cubicBezTo>
                <a:cubicBezTo>
                  <a:pt x="8655569" y="2654300"/>
                  <a:pt x="8649219" y="2673350"/>
                  <a:pt x="8649219" y="2698750"/>
                </a:cubicBezTo>
                <a:cubicBezTo>
                  <a:pt x="8598419" y="2679700"/>
                  <a:pt x="8534919" y="2736850"/>
                  <a:pt x="8484119" y="2800350"/>
                </a:cubicBezTo>
                <a:lnTo>
                  <a:pt x="8465069" y="2800350"/>
                </a:lnTo>
                <a:cubicBezTo>
                  <a:pt x="8471419" y="2717800"/>
                  <a:pt x="8566669" y="2679700"/>
                  <a:pt x="8566669" y="2667000"/>
                </a:cubicBezTo>
                <a:cubicBezTo>
                  <a:pt x="8566669" y="2647950"/>
                  <a:pt x="8553969" y="2590800"/>
                  <a:pt x="8541269" y="2546350"/>
                </a:cubicBezTo>
                <a:cubicBezTo>
                  <a:pt x="8547619" y="2546350"/>
                  <a:pt x="8553969" y="2540000"/>
                  <a:pt x="8573019" y="2540000"/>
                </a:cubicBezTo>
                <a:cubicBezTo>
                  <a:pt x="8585719" y="2540000"/>
                  <a:pt x="8598419" y="2565400"/>
                  <a:pt x="8611119" y="2584450"/>
                </a:cubicBezTo>
                <a:cubicBezTo>
                  <a:pt x="8630169" y="2565400"/>
                  <a:pt x="8617469" y="2546350"/>
                  <a:pt x="8623819" y="2527300"/>
                </a:cubicBezTo>
                <a:cubicBezTo>
                  <a:pt x="8611119" y="2470150"/>
                  <a:pt x="8700019" y="2482850"/>
                  <a:pt x="8744469" y="2463800"/>
                </a:cubicBezTo>
                <a:cubicBezTo>
                  <a:pt x="8763519" y="2451100"/>
                  <a:pt x="8801619" y="2438400"/>
                  <a:pt x="8827019" y="2432050"/>
                </a:cubicBezTo>
                <a:cubicBezTo>
                  <a:pt x="8827019" y="2432050"/>
                  <a:pt x="8833369" y="2425700"/>
                  <a:pt x="8833369" y="2444750"/>
                </a:cubicBezTo>
                <a:close/>
                <a:moveTo>
                  <a:pt x="9716019" y="2444750"/>
                </a:moveTo>
                <a:cubicBezTo>
                  <a:pt x="9709669" y="2444750"/>
                  <a:pt x="9696969" y="2438400"/>
                  <a:pt x="9677919" y="2425700"/>
                </a:cubicBezTo>
                <a:lnTo>
                  <a:pt x="9716019" y="2425700"/>
                </a:lnTo>
                <a:lnTo>
                  <a:pt x="9716019" y="2444750"/>
                </a:lnTo>
                <a:close/>
                <a:moveTo>
                  <a:pt x="6820419" y="2444750"/>
                </a:moveTo>
                <a:cubicBezTo>
                  <a:pt x="6814069" y="2444750"/>
                  <a:pt x="6807719" y="2444750"/>
                  <a:pt x="6801369" y="2438400"/>
                </a:cubicBezTo>
                <a:lnTo>
                  <a:pt x="6814069" y="2425700"/>
                </a:lnTo>
                <a:cubicBezTo>
                  <a:pt x="6820419" y="2432050"/>
                  <a:pt x="6820419" y="2438400"/>
                  <a:pt x="6820419" y="2444750"/>
                </a:cubicBezTo>
                <a:close/>
                <a:moveTo>
                  <a:pt x="711718" y="2432050"/>
                </a:moveTo>
                <a:cubicBezTo>
                  <a:pt x="705368" y="2432050"/>
                  <a:pt x="705368" y="2419350"/>
                  <a:pt x="711718" y="2413000"/>
                </a:cubicBezTo>
                <a:cubicBezTo>
                  <a:pt x="718068" y="2419350"/>
                  <a:pt x="718068" y="2419350"/>
                  <a:pt x="711718" y="2432050"/>
                </a:cubicBezTo>
                <a:close/>
                <a:moveTo>
                  <a:pt x="10630419" y="2413000"/>
                </a:moveTo>
                <a:cubicBezTo>
                  <a:pt x="10624069" y="2419350"/>
                  <a:pt x="10617719" y="2419350"/>
                  <a:pt x="10598669" y="2419350"/>
                </a:cubicBezTo>
                <a:cubicBezTo>
                  <a:pt x="10598669" y="2419350"/>
                  <a:pt x="10560569" y="2419350"/>
                  <a:pt x="10585969" y="2406650"/>
                </a:cubicBezTo>
                <a:lnTo>
                  <a:pt x="10630419" y="2413000"/>
                </a:lnTo>
                <a:close/>
                <a:moveTo>
                  <a:pt x="4896368" y="2495550"/>
                </a:moveTo>
                <a:lnTo>
                  <a:pt x="4896368" y="2476500"/>
                </a:lnTo>
                <a:cubicBezTo>
                  <a:pt x="4915418" y="2463800"/>
                  <a:pt x="4947168" y="2444750"/>
                  <a:pt x="4947168" y="2425700"/>
                </a:cubicBezTo>
                <a:cubicBezTo>
                  <a:pt x="4947168" y="2413000"/>
                  <a:pt x="4940818" y="2419350"/>
                  <a:pt x="4934468" y="2413000"/>
                </a:cubicBezTo>
                <a:cubicBezTo>
                  <a:pt x="4940818" y="2413000"/>
                  <a:pt x="4959868" y="2419350"/>
                  <a:pt x="4972568" y="2432050"/>
                </a:cubicBezTo>
                <a:cubicBezTo>
                  <a:pt x="4966218" y="2451100"/>
                  <a:pt x="4909068" y="2489200"/>
                  <a:pt x="4896368" y="2495550"/>
                </a:cubicBezTo>
                <a:close/>
                <a:moveTo>
                  <a:pt x="4623318" y="2470150"/>
                </a:moveTo>
                <a:cubicBezTo>
                  <a:pt x="4616968" y="2470150"/>
                  <a:pt x="4616968" y="2476500"/>
                  <a:pt x="4597918" y="2476500"/>
                </a:cubicBezTo>
                <a:cubicBezTo>
                  <a:pt x="4585218" y="2476500"/>
                  <a:pt x="4553468" y="2438400"/>
                  <a:pt x="4553468" y="2419350"/>
                </a:cubicBezTo>
                <a:cubicBezTo>
                  <a:pt x="4597918" y="2406650"/>
                  <a:pt x="4578868" y="2438400"/>
                  <a:pt x="4623318" y="2438400"/>
                </a:cubicBezTo>
                <a:lnTo>
                  <a:pt x="4623318" y="2470150"/>
                </a:lnTo>
                <a:close/>
                <a:moveTo>
                  <a:pt x="1657868" y="2432050"/>
                </a:moveTo>
                <a:cubicBezTo>
                  <a:pt x="1657868" y="2432050"/>
                  <a:pt x="1651518" y="2432050"/>
                  <a:pt x="1645168" y="2425700"/>
                </a:cubicBezTo>
                <a:lnTo>
                  <a:pt x="1664218" y="2406650"/>
                </a:lnTo>
                <a:cubicBezTo>
                  <a:pt x="1664218" y="2413000"/>
                  <a:pt x="1664218" y="2425700"/>
                  <a:pt x="1657868" y="2432050"/>
                </a:cubicBezTo>
                <a:close/>
                <a:moveTo>
                  <a:pt x="11284469" y="2425700"/>
                </a:moveTo>
                <a:cubicBezTo>
                  <a:pt x="11284469" y="2419350"/>
                  <a:pt x="11290819" y="2406650"/>
                  <a:pt x="11290819" y="2400300"/>
                </a:cubicBezTo>
                <a:cubicBezTo>
                  <a:pt x="11290819" y="2406650"/>
                  <a:pt x="11290819" y="2419350"/>
                  <a:pt x="11284469" y="2425700"/>
                </a:cubicBezTo>
                <a:close/>
                <a:moveTo>
                  <a:pt x="1118118" y="2406650"/>
                </a:moveTo>
                <a:cubicBezTo>
                  <a:pt x="1143518" y="2406650"/>
                  <a:pt x="1175268" y="2419350"/>
                  <a:pt x="1194318" y="2432050"/>
                </a:cubicBezTo>
                <a:cubicBezTo>
                  <a:pt x="1200668" y="2501900"/>
                  <a:pt x="1207018" y="2578100"/>
                  <a:pt x="1200668" y="2641600"/>
                </a:cubicBezTo>
                <a:cubicBezTo>
                  <a:pt x="1219718" y="2667000"/>
                  <a:pt x="1257818" y="2667000"/>
                  <a:pt x="1257818" y="2698750"/>
                </a:cubicBezTo>
                <a:cubicBezTo>
                  <a:pt x="1257818" y="2711450"/>
                  <a:pt x="1232418" y="2730500"/>
                  <a:pt x="1226068" y="2755900"/>
                </a:cubicBezTo>
                <a:cubicBezTo>
                  <a:pt x="1219718" y="2768600"/>
                  <a:pt x="1226068" y="2794000"/>
                  <a:pt x="1219718" y="2813050"/>
                </a:cubicBezTo>
                <a:cubicBezTo>
                  <a:pt x="1219718" y="2819400"/>
                  <a:pt x="1213368" y="2825750"/>
                  <a:pt x="1200668" y="2825750"/>
                </a:cubicBezTo>
                <a:cubicBezTo>
                  <a:pt x="1181618" y="2825750"/>
                  <a:pt x="1130818" y="2800350"/>
                  <a:pt x="1124468" y="2781300"/>
                </a:cubicBezTo>
                <a:cubicBezTo>
                  <a:pt x="1111768" y="2787650"/>
                  <a:pt x="1099068" y="2806700"/>
                  <a:pt x="1105418" y="2825750"/>
                </a:cubicBezTo>
                <a:cubicBezTo>
                  <a:pt x="978418" y="2819400"/>
                  <a:pt x="959368" y="2819400"/>
                  <a:pt x="940318" y="2819400"/>
                </a:cubicBezTo>
                <a:lnTo>
                  <a:pt x="940318" y="2774950"/>
                </a:lnTo>
                <a:cubicBezTo>
                  <a:pt x="946668" y="2755900"/>
                  <a:pt x="953018" y="2730500"/>
                  <a:pt x="959368" y="2711450"/>
                </a:cubicBezTo>
                <a:cubicBezTo>
                  <a:pt x="953018" y="2705100"/>
                  <a:pt x="953018" y="2705100"/>
                  <a:pt x="940318" y="2705100"/>
                </a:cubicBezTo>
                <a:cubicBezTo>
                  <a:pt x="921268" y="2705100"/>
                  <a:pt x="908568" y="2705100"/>
                  <a:pt x="908568" y="2724150"/>
                </a:cubicBezTo>
                <a:cubicBezTo>
                  <a:pt x="908568" y="2736850"/>
                  <a:pt x="921268" y="2768600"/>
                  <a:pt x="921268" y="2781300"/>
                </a:cubicBezTo>
                <a:cubicBezTo>
                  <a:pt x="921268" y="2819400"/>
                  <a:pt x="870468" y="2825750"/>
                  <a:pt x="857768" y="2825750"/>
                </a:cubicBezTo>
                <a:cubicBezTo>
                  <a:pt x="845068" y="2825750"/>
                  <a:pt x="832368" y="2819400"/>
                  <a:pt x="826018" y="2813050"/>
                </a:cubicBezTo>
                <a:cubicBezTo>
                  <a:pt x="813318" y="2781300"/>
                  <a:pt x="794268" y="2730500"/>
                  <a:pt x="794268" y="2717800"/>
                </a:cubicBezTo>
                <a:cubicBezTo>
                  <a:pt x="794268" y="2692400"/>
                  <a:pt x="800618" y="2660650"/>
                  <a:pt x="826018" y="2660650"/>
                </a:cubicBezTo>
                <a:cubicBezTo>
                  <a:pt x="845068" y="2660650"/>
                  <a:pt x="870468" y="2686050"/>
                  <a:pt x="927618" y="2679700"/>
                </a:cubicBezTo>
                <a:cubicBezTo>
                  <a:pt x="921268" y="2660650"/>
                  <a:pt x="889518" y="2641600"/>
                  <a:pt x="857768" y="2647950"/>
                </a:cubicBezTo>
                <a:lnTo>
                  <a:pt x="857768" y="2463800"/>
                </a:lnTo>
                <a:cubicBezTo>
                  <a:pt x="851418" y="2393950"/>
                  <a:pt x="953018" y="2400300"/>
                  <a:pt x="991118" y="2400300"/>
                </a:cubicBezTo>
                <a:cubicBezTo>
                  <a:pt x="1003818" y="2400300"/>
                  <a:pt x="1073668" y="2406650"/>
                  <a:pt x="1118118" y="2406650"/>
                </a:cubicBezTo>
                <a:close/>
                <a:moveTo>
                  <a:pt x="743468" y="2413000"/>
                </a:moveTo>
                <a:cubicBezTo>
                  <a:pt x="743468" y="2406650"/>
                  <a:pt x="749818" y="2400300"/>
                  <a:pt x="756168" y="2406650"/>
                </a:cubicBezTo>
                <a:cubicBezTo>
                  <a:pt x="756168" y="2406650"/>
                  <a:pt x="749818" y="2413000"/>
                  <a:pt x="743468" y="2413000"/>
                </a:cubicBezTo>
                <a:close/>
                <a:moveTo>
                  <a:pt x="11938519" y="2393950"/>
                </a:moveTo>
                <a:cubicBezTo>
                  <a:pt x="11938519" y="2393950"/>
                  <a:pt x="11963919" y="2406650"/>
                  <a:pt x="11989319" y="2463800"/>
                </a:cubicBezTo>
                <a:cubicBezTo>
                  <a:pt x="11963919" y="2451100"/>
                  <a:pt x="11938519" y="2413000"/>
                  <a:pt x="11938519" y="2393950"/>
                </a:cubicBezTo>
                <a:close/>
                <a:moveTo>
                  <a:pt x="11633719" y="2387600"/>
                </a:moveTo>
                <a:cubicBezTo>
                  <a:pt x="11633719" y="2393950"/>
                  <a:pt x="11627369" y="2406650"/>
                  <a:pt x="11621019" y="2419350"/>
                </a:cubicBezTo>
                <a:cubicBezTo>
                  <a:pt x="11601969" y="2406650"/>
                  <a:pt x="11576569" y="2413000"/>
                  <a:pt x="11576569" y="2387600"/>
                </a:cubicBezTo>
                <a:lnTo>
                  <a:pt x="11633719" y="2387600"/>
                </a:lnTo>
                <a:close/>
                <a:moveTo>
                  <a:pt x="9004819" y="2393950"/>
                </a:moveTo>
                <a:cubicBezTo>
                  <a:pt x="8998469" y="2400300"/>
                  <a:pt x="8998469" y="2406650"/>
                  <a:pt x="8979419" y="2413000"/>
                </a:cubicBezTo>
                <a:cubicBezTo>
                  <a:pt x="8979419" y="2406650"/>
                  <a:pt x="8973069" y="2393950"/>
                  <a:pt x="8979419" y="2387600"/>
                </a:cubicBezTo>
                <a:lnTo>
                  <a:pt x="9004819" y="2393950"/>
                </a:lnTo>
                <a:close/>
                <a:moveTo>
                  <a:pt x="6845819" y="2387600"/>
                </a:moveTo>
                <a:cubicBezTo>
                  <a:pt x="6839469" y="2393950"/>
                  <a:pt x="6833119" y="2406650"/>
                  <a:pt x="6826769" y="2413000"/>
                </a:cubicBezTo>
                <a:lnTo>
                  <a:pt x="6826769" y="2387600"/>
                </a:lnTo>
                <a:lnTo>
                  <a:pt x="6845819" y="2387600"/>
                </a:lnTo>
                <a:close/>
                <a:moveTo>
                  <a:pt x="11474969" y="2393950"/>
                </a:moveTo>
                <a:cubicBezTo>
                  <a:pt x="11455919" y="2400300"/>
                  <a:pt x="11430519" y="2406650"/>
                  <a:pt x="11405119" y="2413000"/>
                </a:cubicBezTo>
                <a:cubicBezTo>
                  <a:pt x="11411469" y="2400300"/>
                  <a:pt x="11417819" y="2381250"/>
                  <a:pt x="11436869" y="2381250"/>
                </a:cubicBezTo>
                <a:cubicBezTo>
                  <a:pt x="11449569" y="2381250"/>
                  <a:pt x="11462269" y="2387600"/>
                  <a:pt x="11474969" y="2393950"/>
                </a:cubicBezTo>
                <a:close/>
                <a:moveTo>
                  <a:pt x="6280668" y="2432050"/>
                </a:moveTo>
                <a:cubicBezTo>
                  <a:pt x="6267968" y="2438400"/>
                  <a:pt x="6255268" y="2438400"/>
                  <a:pt x="6242568" y="2444750"/>
                </a:cubicBezTo>
                <a:cubicBezTo>
                  <a:pt x="6248918" y="2425700"/>
                  <a:pt x="6299718" y="2381250"/>
                  <a:pt x="6318768" y="2381250"/>
                </a:cubicBezTo>
                <a:cubicBezTo>
                  <a:pt x="6306068" y="2400300"/>
                  <a:pt x="6293368" y="2419350"/>
                  <a:pt x="6280668" y="2432050"/>
                </a:cubicBezTo>
                <a:close/>
                <a:moveTo>
                  <a:pt x="2686569" y="2387600"/>
                </a:moveTo>
                <a:cubicBezTo>
                  <a:pt x="2654819" y="2413000"/>
                  <a:pt x="2604019" y="2400300"/>
                  <a:pt x="2591319" y="2470150"/>
                </a:cubicBezTo>
                <a:lnTo>
                  <a:pt x="2623069" y="2470150"/>
                </a:lnTo>
                <a:cubicBezTo>
                  <a:pt x="2635769" y="2463800"/>
                  <a:pt x="2642119" y="2457450"/>
                  <a:pt x="2654819" y="2457450"/>
                </a:cubicBezTo>
                <a:cubicBezTo>
                  <a:pt x="2673869" y="2457450"/>
                  <a:pt x="2686569" y="2476500"/>
                  <a:pt x="2692919" y="2489200"/>
                </a:cubicBezTo>
                <a:cubicBezTo>
                  <a:pt x="2642119" y="2470150"/>
                  <a:pt x="2578619" y="2501900"/>
                  <a:pt x="2527819" y="2559050"/>
                </a:cubicBezTo>
                <a:cubicBezTo>
                  <a:pt x="2534169" y="2565400"/>
                  <a:pt x="2546869" y="2571750"/>
                  <a:pt x="2559569" y="2571750"/>
                </a:cubicBezTo>
                <a:cubicBezTo>
                  <a:pt x="2534169" y="2616200"/>
                  <a:pt x="2502419" y="2667000"/>
                  <a:pt x="2464319" y="2711450"/>
                </a:cubicBezTo>
                <a:cubicBezTo>
                  <a:pt x="2464319" y="2717800"/>
                  <a:pt x="2457969" y="2730500"/>
                  <a:pt x="2470669" y="2730500"/>
                </a:cubicBezTo>
                <a:cubicBezTo>
                  <a:pt x="2534169" y="2730500"/>
                  <a:pt x="2578619" y="2590800"/>
                  <a:pt x="2654819" y="2590800"/>
                </a:cubicBezTo>
                <a:cubicBezTo>
                  <a:pt x="2667519" y="2590800"/>
                  <a:pt x="2680219" y="2597150"/>
                  <a:pt x="2680219" y="2609850"/>
                </a:cubicBezTo>
                <a:cubicBezTo>
                  <a:pt x="2680219" y="2609850"/>
                  <a:pt x="2629419" y="2736850"/>
                  <a:pt x="2629419" y="2794000"/>
                </a:cubicBezTo>
                <a:cubicBezTo>
                  <a:pt x="2629419" y="2832100"/>
                  <a:pt x="2648469" y="2876550"/>
                  <a:pt x="2673869" y="2927350"/>
                </a:cubicBezTo>
                <a:cubicBezTo>
                  <a:pt x="2642119" y="2933700"/>
                  <a:pt x="2584969" y="2940050"/>
                  <a:pt x="2565919" y="2940050"/>
                </a:cubicBezTo>
                <a:cubicBezTo>
                  <a:pt x="2553219" y="2940050"/>
                  <a:pt x="2540519" y="2940050"/>
                  <a:pt x="2534169" y="2933700"/>
                </a:cubicBezTo>
                <a:cubicBezTo>
                  <a:pt x="2508769" y="2927350"/>
                  <a:pt x="2464319" y="2908300"/>
                  <a:pt x="2445269" y="2876550"/>
                </a:cubicBezTo>
                <a:cubicBezTo>
                  <a:pt x="2426219" y="2844800"/>
                  <a:pt x="2419869" y="2787650"/>
                  <a:pt x="2419869" y="2774950"/>
                </a:cubicBezTo>
                <a:cubicBezTo>
                  <a:pt x="2419869" y="2755900"/>
                  <a:pt x="2426219" y="2724150"/>
                  <a:pt x="2426219" y="2698750"/>
                </a:cubicBezTo>
                <a:cubicBezTo>
                  <a:pt x="2445269" y="2654300"/>
                  <a:pt x="2432569" y="2647950"/>
                  <a:pt x="2457969" y="2616200"/>
                </a:cubicBezTo>
                <a:cubicBezTo>
                  <a:pt x="2457969" y="2603500"/>
                  <a:pt x="2451619" y="2578100"/>
                  <a:pt x="2464319" y="2571750"/>
                </a:cubicBezTo>
                <a:cubicBezTo>
                  <a:pt x="2483369" y="2540000"/>
                  <a:pt x="2521469" y="2514600"/>
                  <a:pt x="2534169" y="2489200"/>
                </a:cubicBezTo>
                <a:cubicBezTo>
                  <a:pt x="2553219" y="2457450"/>
                  <a:pt x="2559569" y="2419350"/>
                  <a:pt x="2591319" y="2393950"/>
                </a:cubicBezTo>
                <a:cubicBezTo>
                  <a:pt x="2604019" y="2381250"/>
                  <a:pt x="2635769" y="2387600"/>
                  <a:pt x="2654819" y="2381250"/>
                </a:cubicBezTo>
                <a:cubicBezTo>
                  <a:pt x="2673869" y="2381250"/>
                  <a:pt x="2680219" y="2387600"/>
                  <a:pt x="2686569" y="2387600"/>
                </a:cubicBezTo>
                <a:close/>
                <a:moveTo>
                  <a:pt x="5709168" y="2432050"/>
                </a:moveTo>
                <a:cubicBezTo>
                  <a:pt x="5721868" y="2432050"/>
                  <a:pt x="5715518" y="2413000"/>
                  <a:pt x="5734568" y="2413000"/>
                </a:cubicBezTo>
                <a:cubicBezTo>
                  <a:pt x="5747268" y="2413000"/>
                  <a:pt x="5766318" y="2419350"/>
                  <a:pt x="5772668" y="2438400"/>
                </a:cubicBezTo>
                <a:cubicBezTo>
                  <a:pt x="5804418" y="2501900"/>
                  <a:pt x="5817118" y="2559050"/>
                  <a:pt x="5886968" y="2635250"/>
                </a:cubicBezTo>
                <a:cubicBezTo>
                  <a:pt x="5880618" y="2647950"/>
                  <a:pt x="5861568" y="2667000"/>
                  <a:pt x="5861568" y="2686050"/>
                </a:cubicBezTo>
                <a:cubicBezTo>
                  <a:pt x="5861568" y="2698750"/>
                  <a:pt x="5880618" y="2730500"/>
                  <a:pt x="5880618" y="2749550"/>
                </a:cubicBezTo>
                <a:lnTo>
                  <a:pt x="5880618" y="2787650"/>
                </a:lnTo>
                <a:cubicBezTo>
                  <a:pt x="5848868" y="2800350"/>
                  <a:pt x="5861568" y="2794000"/>
                  <a:pt x="5798068" y="2787650"/>
                </a:cubicBezTo>
                <a:cubicBezTo>
                  <a:pt x="5798068" y="2819400"/>
                  <a:pt x="5804418" y="2857500"/>
                  <a:pt x="5798068" y="2889250"/>
                </a:cubicBezTo>
                <a:cubicBezTo>
                  <a:pt x="5791718" y="2889250"/>
                  <a:pt x="5785368" y="2882900"/>
                  <a:pt x="5766318" y="2882900"/>
                </a:cubicBezTo>
                <a:cubicBezTo>
                  <a:pt x="5753618" y="2882900"/>
                  <a:pt x="5753618" y="2895600"/>
                  <a:pt x="5740918" y="2895600"/>
                </a:cubicBezTo>
                <a:cubicBezTo>
                  <a:pt x="5721868" y="2895600"/>
                  <a:pt x="5721868" y="2876550"/>
                  <a:pt x="5702818" y="2870200"/>
                </a:cubicBezTo>
                <a:lnTo>
                  <a:pt x="5702818" y="2851150"/>
                </a:lnTo>
                <a:cubicBezTo>
                  <a:pt x="5702818" y="2838450"/>
                  <a:pt x="5721868" y="2794000"/>
                  <a:pt x="5721868" y="2781300"/>
                </a:cubicBezTo>
                <a:cubicBezTo>
                  <a:pt x="5721868" y="2762250"/>
                  <a:pt x="5658368" y="2717800"/>
                  <a:pt x="5626618" y="2679700"/>
                </a:cubicBezTo>
                <a:lnTo>
                  <a:pt x="5601218" y="2679700"/>
                </a:lnTo>
                <a:cubicBezTo>
                  <a:pt x="5601218" y="2679700"/>
                  <a:pt x="5594868" y="2673350"/>
                  <a:pt x="5594868" y="2692400"/>
                </a:cubicBezTo>
                <a:cubicBezTo>
                  <a:pt x="5594868" y="2705100"/>
                  <a:pt x="5607568" y="2717800"/>
                  <a:pt x="5607568" y="2736850"/>
                </a:cubicBezTo>
                <a:cubicBezTo>
                  <a:pt x="5607568" y="2774950"/>
                  <a:pt x="5563118" y="2787650"/>
                  <a:pt x="5550418" y="2800350"/>
                </a:cubicBezTo>
                <a:cubicBezTo>
                  <a:pt x="5550418" y="2825750"/>
                  <a:pt x="5550418" y="2857500"/>
                  <a:pt x="5544068" y="2889250"/>
                </a:cubicBezTo>
                <a:cubicBezTo>
                  <a:pt x="5512318" y="2851150"/>
                  <a:pt x="5480568" y="2781300"/>
                  <a:pt x="5480568" y="2749550"/>
                </a:cubicBezTo>
                <a:cubicBezTo>
                  <a:pt x="5480568" y="2736850"/>
                  <a:pt x="5493268" y="2749550"/>
                  <a:pt x="5493268" y="2743200"/>
                </a:cubicBezTo>
                <a:cubicBezTo>
                  <a:pt x="5499618" y="2730500"/>
                  <a:pt x="5505968" y="2711450"/>
                  <a:pt x="5505968" y="2698750"/>
                </a:cubicBezTo>
                <a:cubicBezTo>
                  <a:pt x="5505968" y="2679700"/>
                  <a:pt x="5499618" y="2647950"/>
                  <a:pt x="5493268" y="2622550"/>
                </a:cubicBezTo>
                <a:cubicBezTo>
                  <a:pt x="5499618" y="2622550"/>
                  <a:pt x="5505968" y="2635250"/>
                  <a:pt x="5512318" y="2641600"/>
                </a:cubicBezTo>
                <a:cubicBezTo>
                  <a:pt x="5518668" y="2622550"/>
                  <a:pt x="5531368" y="2597150"/>
                  <a:pt x="5531368" y="2584450"/>
                </a:cubicBezTo>
                <a:cubicBezTo>
                  <a:pt x="5531368" y="2565400"/>
                  <a:pt x="5512318" y="2565400"/>
                  <a:pt x="5499618" y="2565400"/>
                </a:cubicBezTo>
                <a:cubicBezTo>
                  <a:pt x="5505968" y="2559050"/>
                  <a:pt x="5505968" y="2552700"/>
                  <a:pt x="5512318" y="2546350"/>
                </a:cubicBezTo>
                <a:cubicBezTo>
                  <a:pt x="5518668" y="2546350"/>
                  <a:pt x="5505968" y="2565400"/>
                  <a:pt x="5518668" y="2565400"/>
                </a:cubicBezTo>
                <a:cubicBezTo>
                  <a:pt x="5531368" y="2565400"/>
                  <a:pt x="5544068" y="2520950"/>
                  <a:pt x="5550418" y="2520950"/>
                </a:cubicBezTo>
                <a:cubicBezTo>
                  <a:pt x="5594868" y="2463800"/>
                  <a:pt x="5626618" y="2387600"/>
                  <a:pt x="5671068" y="2368550"/>
                </a:cubicBezTo>
                <a:cubicBezTo>
                  <a:pt x="5671068" y="2381250"/>
                  <a:pt x="5677418" y="2432050"/>
                  <a:pt x="5709168" y="2432050"/>
                </a:cubicBezTo>
                <a:close/>
                <a:moveTo>
                  <a:pt x="5417068" y="2413000"/>
                </a:moveTo>
                <a:cubicBezTo>
                  <a:pt x="5398018" y="2406650"/>
                  <a:pt x="5372618" y="2393950"/>
                  <a:pt x="5353568" y="2374900"/>
                </a:cubicBezTo>
                <a:lnTo>
                  <a:pt x="5378968" y="2368550"/>
                </a:lnTo>
                <a:cubicBezTo>
                  <a:pt x="5391668" y="2381250"/>
                  <a:pt x="5410718" y="2400300"/>
                  <a:pt x="5417068" y="2413000"/>
                </a:cubicBezTo>
                <a:close/>
                <a:moveTo>
                  <a:pt x="4502668" y="2374900"/>
                </a:moveTo>
                <a:cubicBezTo>
                  <a:pt x="4509018" y="2381250"/>
                  <a:pt x="4509018" y="2387600"/>
                  <a:pt x="4509018" y="2393950"/>
                </a:cubicBezTo>
                <a:cubicBezTo>
                  <a:pt x="4496318" y="2387600"/>
                  <a:pt x="4483618" y="2381250"/>
                  <a:pt x="4477268" y="2368550"/>
                </a:cubicBezTo>
                <a:cubicBezTo>
                  <a:pt x="4483618" y="2374900"/>
                  <a:pt x="4502668" y="2374900"/>
                  <a:pt x="4502668" y="2374900"/>
                </a:cubicBezTo>
                <a:close/>
                <a:moveTo>
                  <a:pt x="10966969" y="2368550"/>
                </a:moveTo>
                <a:cubicBezTo>
                  <a:pt x="10960619" y="2374900"/>
                  <a:pt x="10947919" y="2381250"/>
                  <a:pt x="10941569" y="2381250"/>
                </a:cubicBezTo>
                <a:lnTo>
                  <a:pt x="10941569" y="2362200"/>
                </a:lnTo>
                <a:cubicBezTo>
                  <a:pt x="10947919" y="2362200"/>
                  <a:pt x="10960619" y="2368550"/>
                  <a:pt x="10966969" y="2368550"/>
                </a:cubicBezTo>
                <a:close/>
                <a:moveTo>
                  <a:pt x="10706619" y="2362200"/>
                </a:moveTo>
                <a:lnTo>
                  <a:pt x="10719319" y="2374900"/>
                </a:lnTo>
                <a:cubicBezTo>
                  <a:pt x="10712969" y="2381250"/>
                  <a:pt x="10700269" y="2374900"/>
                  <a:pt x="10687569" y="2362200"/>
                </a:cubicBezTo>
                <a:lnTo>
                  <a:pt x="10706619" y="2362200"/>
                </a:lnTo>
                <a:close/>
                <a:moveTo>
                  <a:pt x="7588769" y="2425700"/>
                </a:moveTo>
                <a:lnTo>
                  <a:pt x="7569719" y="2425700"/>
                </a:lnTo>
                <a:cubicBezTo>
                  <a:pt x="7582419" y="2406650"/>
                  <a:pt x="7595119" y="2381250"/>
                  <a:pt x="7614169" y="2362200"/>
                </a:cubicBezTo>
                <a:cubicBezTo>
                  <a:pt x="7607819" y="2381250"/>
                  <a:pt x="7595119" y="2406650"/>
                  <a:pt x="7588769" y="2425700"/>
                </a:cubicBezTo>
                <a:close/>
                <a:moveTo>
                  <a:pt x="7385569" y="2362200"/>
                </a:moveTo>
                <a:cubicBezTo>
                  <a:pt x="7385569" y="2362200"/>
                  <a:pt x="7398269" y="2355850"/>
                  <a:pt x="7385569" y="2387600"/>
                </a:cubicBezTo>
                <a:lnTo>
                  <a:pt x="7385569" y="2393950"/>
                </a:lnTo>
                <a:lnTo>
                  <a:pt x="7385569" y="2362200"/>
                </a:lnTo>
                <a:close/>
                <a:moveTo>
                  <a:pt x="6915669" y="2393950"/>
                </a:moveTo>
                <a:cubicBezTo>
                  <a:pt x="6909319" y="2400300"/>
                  <a:pt x="6902969" y="2413000"/>
                  <a:pt x="6896619" y="2425700"/>
                </a:cubicBezTo>
                <a:lnTo>
                  <a:pt x="6858519" y="2425700"/>
                </a:lnTo>
                <a:cubicBezTo>
                  <a:pt x="6864869" y="2406650"/>
                  <a:pt x="6871219" y="2381250"/>
                  <a:pt x="6877569" y="2362200"/>
                </a:cubicBezTo>
                <a:cubicBezTo>
                  <a:pt x="6890269" y="2368550"/>
                  <a:pt x="6902969" y="2381250"/>
                  <a:pt x="6915669" y="2393950"/>
                </a:cubicBezTo>
                <a:close/>
                <a:moveTo>
                  <a:pt x="3677168" y="2362200"/>
                </a:moveTo>
                <a:cubicBezTo>
                  <a:pt x="3677168" y="2362200"/>
                  <a:pt x="3683518" y="2355850"/>
                  <a:pt x="3683518" y="2381250"/>
                </a:cubicBezTo>
                <a:cubicBezTo>
                  <a:pt x="3683518" y="2387600"/>
                  <a:pt x="3677168" y="2374900"/>
                  <a:pt x="3677168" y="2362200"/>
                </a:cubicBezTo>
                <a:close/>
                <a:moveTo>
                  <a:pt x="1334018" y="2362200"/>
                </a:moveTo>
                <a:cubicBezTo>
                  <a:pt x="1334018" y="2362200"/>
                  <a:pt x="1327668" y="2368550"/>
                  <a:pt x="1327668" y="2362200"/>
                </a:cubicBezTo>
                <a:lnTo>
                  <a:pt x="1334018" y="2362200"/>
                </a:lnTo>
                <a:close/>
                <a:moveTo>
                  <a:pt x="10363719" y="2419350"/>
                </a:moveTo>
                <a:lnTo>
                  <a:pt x="10484369" y="2419350"/>
                </a:lnTo>
                <a:cubicBezTo>
                  <a:pt x="10522469" y="2425700"/>
                  <a:pt x="10554219" y="2432050"/>
                  <a:pt x="10585969" y="2438400"/>
                </a:cubicBezTo>
                <a:cubicBezTo>
                  <a:pt x="10611369" y="2444750"/>
                  <a:pt x="10674869" y="2451100"/>
                  <a:pt x="10706619" y="2470150"/>
                </a:cubicBezTo>
                <a:cubicBezTo>
                  <a:pt x="10725669" y="2482850"/>
                  <a:pt x="10738369" y="2508250"/>
                  <a:pt x="10751069" y="2520950"/>
                </a:cubicBezTo>
                <a:cubicBezTo>
                  <a:pt x="10763769" y="2527300"/>
                  <a:pt x="10782819" y="2527300"/>
                  <a:pt x="10795519" y="2527300"/>
                </a:cubicBezTo>
                <a:cubicBezTo>
                  <a:pt x="10782819" y="2533650"/>
                  <a:pt x="10770119" y="2546350"/>
                  <a:pt x="10757419" y="2546350"/>
                </a:cubicBezTo>
                <a:cubicBezTo>
                  <a:pt x="10738369" y="2546350"/>
                  <a:pt x="10712969" y="2476500"/>
                  <a:pt x="10674869" y="2463800"/>
                </a:cubicBezTo>
                <a:cubicBezTo>
                  <a:pt x="10573269" y="2432050"/>
                  <a:pt x="10458969" y="2432050"/>
                  <a:pt x="10357369" y="2413000"/>
                </a:cubicBezTo>
                <a:cubicBezTo>
                  <a:pt x="10325619" y="2406650"/>
                  <a:pt x="10306569" y="2374900"/>
                  <a:pt x="10293869" y="2355850"/>
                </a:cubicBezTo>
                <a:cubicBezTo>
                  <a:pt x="10306569" y="2368550"/>
                  <a:pt x="10338319" y="2393950"/>
                  <a:pt x="10363719" y="2419350"/>
                </a:cubicBezTo>
                <a:close/>
                <a:moveTo>
                  <a:pt x="9785869" y="2387600"/>
                </a:moveTo>
                <a:lnTo>
                  <a:pt x="9741419" y="2387600"/>
                </a:lnTo>
                <a:cubicBezTo>
                  <a:pt x="9741419" y="2381250"/>
                  <a:pt x="9741419" y="2374900"/>
                  <a:pt x="9735069" y="2368550"/>
                </a:cubicBezTo>
                <a:cubicBezTo>
                  <a:pt x="9741419" y="2362200"/>
                  <a:pt x="9754119" y="2362200"/>
                  <a:pt x="9785869" y="2355850"/>
                </a:cubicBezTo>
                <a:lnTo>
                  <a:pt x="9785869" y="2387600"/>
                </a:lnTo>
                <a:close/>
                <a:moveTo>
                  <a:pt x="7004569" y="2362200"/>
                </a:moveTo>
                <a:cubicBezTo>
                  <a:pt x="6998219" y="2362200"/>
                  <a:pt x="6985519" y="2362200"/>
                  <a:pt x="6985519" y="2355850"/>
                </a:cubicBezTo>
                <a:cubicBezTo>
                  <a:pt x="6991869" y="2355850"/>
                  <a:pt x="6998219" y="2362200"/>
                  <a:pt x="7004569" y="2362200"/>
                </a:cubicBezTo>
                <a:close/>
                <a:moveTo>
                  <a:pt x="235468" y="2362200"/>
                </a:moveTo>
                <a:cubicBezTo>
                  <a:pt x="229118" y="2355850"/>
                  <a:pt x="235468" y="2349500"/>
                  <a:pt x="241818" y="2349500"/>
                </a:cubicBezTo>
                <a:cubicBezTo>
                  <a:pt x="241818" y="2349500"/>
                  <a:pt x="235468" y="2355850"/>
                  <a:pt x="235468" y="2362200"/>
                </a:cubicBezTo>
                <a:close/>
                <a:moveTo>
                  <a:pt x="11925819" y="2387600"/>
                </a:moveTo>
                <a:cubicBezTo>
                  <a:pt x="11932169" y="2381250"/>
                  <a:pt x="11938519" y="2368550"/>
                  <a:pt x="11938519" y="2355850"/>
                </a:cubicBezTo>
                <a:cubicBezTo>
                  <a:pt x="11963919" y="2368550"/>
                  <a:pt x="11995669" y="2387600"/>
                  <a:pt x="12027419" y="2413000"/>
                </a:cubicBezTo>
                <a:lnTo>
                  <a:pt x="12027419" y="2597150"/>
                </a:lnTo>
                <a:cubicBezTo>
                  <a:pt x="12021069" y="2609850"/>
                  <a:pt x="12014719" y="2616200"/>
                  <a:pt x="12014719" y="2635250"/>
                </a:cubicBezTo>
                <a:cubicBezTo>
                  <a:pt x="12014719" y="2647950"/>
                  <a:pt x="12021069" y="2660650"/>
                  <a:pt x="12027419" y="2698750"/>
                </a:cubicBezTo>
                <a:lnTo>
                  <a:pt x="12008369" y="2698750"/>
                </a:lnTo>
                <a:cubicBezTo>
                  <a:pt x="12027419" y="2660650"/>
                  <a:pt x="11976619" y="2641600"/>
                  <a:pt x="11951219" y="2641600"/>
                </a:cubicBezTo>
                <a:lnTo>
                  <a:pt x="11970269" y="2641600"/>
                </a:lnTo>
                <a:cubicBezTo>
                  <a:pt x="11970269" y="2635250"/>
                  <a:pt x="11963919" y="2635250"/>
                  <a:pt x="11963919" y="2622550"/>
                </a:cubicBezTo>
                <a:cubicBezTo>
                  <a:pt x="11963919" y="2603500"/>
                  <a:pt x="12002019" y="2578100"/>
                  <a:pt x="12021069" y="2552700"/>
                </a:cubicBezTo>
                <a:lnTo>
                  <a:pt x="12002019" y="2533650"/>
                </a:lnTo>
                <a:cubicBezTo>
                  <a:pt x="11995669" y="2533650"/>
                  <a:pt x="11989319" y="2546350"/>
                  <a:pt x="11982969" y="2559050"/>
                </a:cubicBezTo>
                <a:cubicBezTo>
                  <a:pt x="11970269" y="2495550"/>
                  <a:pt x="11938519" y="2406650"/>
                  <a:pt x="11862319" y="2406650"/>
                </a:cubicBezTo>
                <a:cubicBezTo>
                  <a:pt x="11830569" y="2406650"/>
                  <a:pt x="11805169" y="2425700"/>
                  <a:pt x="11805169" y="2451100"/>
                </a:cubicBezTo>
                <a:cubicBezTo>
                  <a:pt x="11805169" y="2463800"/>
                  <a:pt x="11817869" y="2457450"/>
                  <a:pt x="11817869" y="2470150"/>
                </a:cubicBezTo>
                <a:cubicBezTo>
                  <a:pt x="11817869" y="2489200"/>
                  <a:pt x="11805169" y="2489200"/>
                  <a:pt x="11805169" y="2501900"/>
                </a:cubicBezTo>
                <a:cubicBezTo>
                  <a:pt x="11805169" y="2520950"/>
                  <a:pt x="11830569" y="2533650"/>
                  <a:pt x="11836919" y="2533650"/>
                </a:cubicBezTo>
                <a:cubicBezTo>
                  <a:pt x="11843269" y="2546350"/>
                  <a:pt x="11849619" y="2565400"/>
                  <a:pt x="11862319" y="2578100"/>
                </a:cubicBezTo>
                <a:cubicBezTo>
                  <a:pt x="11836919" y="2578100"/>
                  <a:pt x="11779769" y="2527300"/>
                  <a:pt x="11779769" y="2508250"/>
                </a:cubicBezTo>
                <a:cubicBezTo>
                  <a:pt x="11779769" y="2489200"/>
                  <a:pt x="11792469" y="2438400"/>
                  <a:pt x="11792469" y="2406650"/>
                </a:cubicBezTo>
                <a:lnTo>
                  <a:pt x="11792469" y="2393950"/>
                </a:lnTo>
                <a:cubicBezTo>
                  <a:pt x="11798819" y="2362200"/>
                  <a:pt x="11836919" y="2336800"/>
                  <a:pt x="11849619" y="2336800"/>
                </a:cubicBezTo>
                <a:cubicBezTo>
                  <a:pt x="11862319" y="2336800"/>
                  <a:pt x="11900419" y="2374900"/>
                  <a:pt x="11925819" y="2387600"/>
                </a:cubicBezTo>
                <a:close/>
                <a:moveTo>
                  <a:pt x="9036569" y="2432050"/>
                </a:moveTo>
                <a:cubicBezTo>
                  <a:pt x="9036569" y="2451100"/>
                  <a:pt x="9011169" y="2533650"/>
                  <a:pt x="9011169" y="2552700"/>
                </a:cubicBezTo>
                <a:cubicBezTo>
                  <a:pt x="9011169" y="2565400"/>
                  <a:pt x="9017519" y="2584450"/>
                  <a:pt x="9023869" y="2603500"/>
                </a:cubicBezTo>
                <a:lnTo>
                  <a:pt x="8985769" y="2603500"/>
                </a:lnTo>
                <a:cubicBezTo>
                  <a:pt x="8979419" y="2597150"/>
                  <a:pt x="8979419" y="2597150"/>
                  <a:pt x="8979419" y="2584450"/>
                </a:cubicBezTo>
                <a:cubicBezTo>
                  <a:pt x="8979419" y="2571750"/>
                  <a:pt x="8858769" y="2597150"/>
                  <a:pt x="8858769" y="2463800"/>
                </a:cubicBezTo>
                <a:lnTo>
                  <a:pt x="8858769" y="2444750"/>
                </a:lnTo>
                <a:cubicBezTo>
                  <a:pt x="8871469" y="2425700"/>
                  <a:pt x="8890519" y="2451100"/>
                  <a:pt x="8915919" y="2381250"/>
                </a:cubicBezTo>
                <a:lnTo>
                  <a:pt x="8884169" y="2381250"/>
                </a:lnTo>
                <a:lnTo>
                  <a:pt x="8884169" y="2355850"/>
                </a:lnTo>
                <a:cubicBezTo>
                  <a:pt x="8903219" y="2343150"/>
                  <a:pt x="8922269" y="2336800"/>
                  <a:pt x="8934969" y="2336800"/>
                </a:cubicBezTo>
                <a:cubicBezTo>
                  <a:pt x="8998469" y="2336800"/>
                  <a:pt x="9036569" y="2406650"/>
                  <a:pt x="9036569" y="2432050"/>
                </a:cubicBezTo>
                <a:close/>
                <a:moveTo>
                  <a:pt x="6204468" y="2362200"/>
                </a:moveTo>
                <a:cubicBezTo>
                  <a:pt x="6204468" y="2368550"/>
                  <a:pt x="6210818" y="2381250"/>
                  <a:pt x="6191768" y="2381250"/>
                </a:cubicBezTo>
                <a:cubicBezTo>
                  <a:pt x="6179068" y="2381250"/>
                  <a:pt x="6160018" y="2368550"/>
                  <a:pt x="6147318" y="2355850"/>
                </a:cubicBezTo>
                <a:cubicBezTo>
                  <a:pt x="6147318" y="2349500"/>
                  <a:pt x="6153668" y="2343150"/>
                  <a:pt x="6160018" y="2336800"/>
                </a:cubicBezTo>
                <a:cubicBezTo>
                  <a:pt x="6172718" y="2343150"/>
                  <a:pt x="6191768" y="2355850"/>
                  <a:pt x="6204468" y="2362200"/>
                </a:cubicBezTo>
                <a:close/>
                <a:moveTo>
                  <a:pt x="5632968" y="2368550"/>
                </a:moveTo>
                <a:cubicBezTo>
                  <a:pt x="5632968" y="2368550"/>
                  <a:pt x="5632968" y="2362200"/>
                  <a:pt x="5626618" y="2355850"/>
                </a:cubicBezTo>
                <a:cubicBezTo>
                  <a:pt x="5632968" y="2355850"/>
                  <a:pt x="5645668" y="2343150"/>
                  <a:pt x="5658368" y="2336800"/>
                </a:cubicBezTo>
                <a:cubicBezTo>
                  <a:pt x="5658368" y="2343150"/>
                  <a:pt x="5645668" y="2355850"/>
                  <a:pt x="5632968" y="2368550"/>
                </a:cubicBezTo>
                <a:close/>
                <a:moveTo>
                  <a:pt x="10236719" y="2349500"/>
                </a:moveTo>
                <a:cubicBezTo>
                  <a:pt x="10236719" y="2349500"/>
                  <a:pt x="10224019" y="2374900"/>
                  <a:pt x="10204969" y="2387600"/>
                </a:cubicBezTo>
                <a:cubicBezTo>
                  <a:pt x="10211319" y="2368550"/>
                  <a:pt x="10224019" y="2343150"/>
                  <a:pt x="10230369" y="2330450"/>
                </a:cubicBezTo>
                <a:cubicBezTo>
                  <a:pt x="10236719" y="2336800"/>
                  <a:pt x="10236719" y="2330450"/>
                  <a:pt x="10236719" y="2349500"/>
                </a:cubicBezTo>
                <a:close/>
                <a:moveTo>
                  <a:pt x="4921768" y="2336800"/>
                </a:moveTo>
                <a:lnTo>
                  <a:pt x="4921768" y="2355850"/>
                </a:lnTo>
                <a:cubicBezTo>
                  <a:pt x="4915418" y="2349500"/>
                  <a:pt x="4909068" y="2336800"/>
                  <a:pt x="4909068" y="2330450"/>
                </a:cubicBezTo>
                <a:cubicBezTo>
                  <a:pt x="4909068" y="2330450"/>
                  <a:pt x="4921768" y="2324100"/>
                  <a:pt x="4921768" y="2336800"/>
                </a:cubicBezTo>
                <a:close/>
                <a:moveTo>
                  <a:pt x="9512819" y="2451100"/>
                </a:moveTo>
                <a:cubicBezTo>
                  <a:pt x="9525519" y="2476500"/>
                  <a:pt x="9550919" y="2501900"/>
                  <a:pt x="9563619" y="2527300"/>
                </a:cubicBezTo>
                <a:cubicBezTo>
                  <a:pt x="9481069" y="2463800"/>
                  <a:pt x="9506469" y="2387600"/>
                  <a:pt x="9481069" y="2324100"/>
                </a:cubicBezTo>
                <a:cubicBezTo>
                  <a:pt x="9506469" y="2355850"/>
                  <a:pt x="9493769" y="2406650"/>
                  <a:pt x="9512819" y="2451100"/>
                </a:cubicBezTo>
                <a:close/>
                <a:moveTo>
                  <a:pt x="9550919" y="2400300"/>
                </a:moveTo>
                <a:cubicBezTo>
                  <a:pt x="9550919" y="2374900"/>
                  <a:pt x="9569969" y="2330450"/>
                  <a:pt x="9576319" y="2317750"/>
                </a:cubicBezTo>
                <a:cubicBezTo>
                  <a:pt x="9576319" y="2336800"/>
                  <a:pt x="9563619" y="2368550"/>
                  <a:pt x="9550919" y="2400300"/>
                </a:cubicBezTo>
                <a:close/>
                <a:moveTo>
                  <a:pt x="1994418" y="2381250"/>
                </a:moveTo>
                <a:cubicBezTo>
                  <a:pt x="2007118" y="2362200"/>
                  <a:pt x="2026168" y="2336800"/>
                  <a:pt x="2038868" y="2317750"/>
                </a:cubicBezTo>
                <a:cubicBezTo>
                  <a:pt x="2038868" y="2324100"/>
                  <a:pt x="2032518" y="2368550"/>
                  <a:pt x="1994418" y="2381250"/>
                </a:cubicBezTo>
                <a:close/>
                <a:moveTo>
                  <a:pt x="6858519" y="2311400"/>
                </a:moveTo>
                <a:cubicBezTo>
                  <a:pt x="6858519" y="2317750"/>
                  <a:pt x="6852169" y="2317750"/>
                  <a:pt x="6852169" y="2311400"/>
                </a:cubicBezTo>
                <a:lnTo>
                  <a:pt x="6858519" y="2311400"/>
                </a:lnTo>
                <a:close/>
                <a:moveTo>
                  <a:pt x="6458468" y="2311400"/>
                </a:moveTo>
                <a:cubicBezTo>
                  <a:pt x="6502919" y="2343150"/>
                  <a:pt x="6490219" y="2400300"/>
                  <a:pt x="6528319" y="2419350"/>
                </a:cubicBezTo>
                <a:cubicBezTo>
                  <a:pt x="6547369" y="2432050"/>
                  <a:pt x="6585469" y="2432050"/>
                  <a:pt x="6617219" y="2432050"/>
                </a:cubicBezTo>
                <a:cubicBezTo>
                  <a:pt x="6610869" y="2451100"/>
                  <a:pt x="6585469" y="2482850"/>
                  <a:pt x="6560069" y="2489200"/>
                </a:cubicBezTo>
                <a:cubicBezTo>
                  <a:pt x="6547369" y="2495550"/>
                  <a:pt x="6528319" y="2495550"/>
                  <a:pt x="6515619" y="2495550"/>
                </a:cubicBezTo>
                <a:cubicBezTo>
                  <a:pt x="6483869" y="2565400"/>
                  <a:pt x="6458468" y="2673350"/>
                  <a:pt x="6388618" y="2743200"/>
                </a:cubicBezTo>
                <a:cubicBezTo>
                  <a:pt x="6382268" y="2749550"/>
                  <a:pt x="6363218" y="2749550"/>
                  <a:pt x="6350518" y="2749550"/>
                </a:cubicBezTo>
                <a:cubicBezTo>
                  <a:pt x="6344168" y="2755900"/>
                  <a:pt x="6344168" y="2768600"/>
                  <a:pt x="6337818" y="2768600"/>
                </a:cubicBezTo>
                <a:cubicBezTo>
                  <a:pt x="6331468" y="2774950"/>
                  <a:pt x="6312418" y="2787650"/>
                  <a:pt x="6293368" y="2787650"/>
                </a:cubicBezTo>
                <a:cubicBezTo>
                  <a:pt x="6274318" y="2787650"/>
                  <a:pt x="6236218" y="2768600"/>
                  <a:pt x="6255268" y="2743200"/>
                </a:cubicBezTo>
                <a:cubicBezTo>
                  <a:pt x="6261618" y="2730500"/>
                  <a:pt x="6261618" y="2705100"/>
                  <a:pt x="6255268" y="2698750"/>
                </a:cubicBezTo>
                <a:cubicBezTo>
                  <a:pt x="6255268" y="2692400"/>
                  <a:pt x="6242568" y="2679700"/>
                  <a:pt x="6229868" y="2673350"/>
                </a:cubicBezTo>
                <a:cubicBezTo>
                  <a:pt x="6229868" y="2667000"/>
                  <a:pt x="6229868" y="2654300"/>
                  <a:pt x="6223518" y="2647950"/>
                </a:cubicBezTo>
                <a:cubicBezTo>
                  <a:pt x="6223518" y="2622550"/>
                  <a:pt x="6191768" y="2616200"/>
                  <a:pt x="6179068" y="2609850"/>
                </a:cubicBezTo>
                <a:lnTo>
                  <a:pt x="6179068" y="2590800"/>
                </a:lnTo>
                <a:cubicBezTo>
                  <a:pt x="6191768" y="2552700"/>
                  <a:pt x="6242568" y="2533650"/>
                  <a:pt x="6280668" y="2514600"/>
                </a:cubicBezTo>
                <a:cubicBezTo>
                  <a:pt x="6274318" y="2508250"/>
                  <a:pt x="6261618" y="2501900"/>
                  <a:pt x="6255268" y="2495550"/>
                </a:cubicBezTo>
                <a:cubicBezTo>
                  <a:pt x="6261618" y="2489200"/>
                  <a:pt x="6261618" y="2482850"/>
                  <a:pt x="6261618" y="2470150"/>
                </a:cubicBezTo>
                <a:lnTo>
                  <a:pt x="6299718" y="2470150"/>
                </a:lnTo>
                <a:cubicBezTo>
                  <a:pt x="6331468" y="2476500"/>
                  <a:pt x="6369568" y="2495550"/>
                  <a:pt x="6388618" y="2495550"/>
                </a:cubicBezTo>
                <a:lnTo>
                  <a:pt x="6426718" y="2495550"/>
                </a:lnTo>
                <a:lnTo>
                  <a:pt x="6426718" y="2425700"/>
                </a:lnTo>
                <a:cubicBezTo>
                  <a:pt x="6394968" y="2425700"/>
                  <a:pt x="6356868" y="2432050"/>
                  <a:pt x="6318768" y="2425700"/>
                </a:cubicBezTo>
                <a:cubicBezTo>
                  <a:pt x="6337818" y="2400300"/>
                  <a:pt x="6382268" y="2413000"/>
                  <a:pt x="6388618" y="2374900"/>
                </a:cubicBezTo>
                <a:cubicBezTo>
                  <a:pt x="6414018" y="2387600"/>
                  <a:pt x="6452118" y="2432050"/>
                  <a:pt x="6464818" y="2432050"/>
                </a:cubicBezTo>
                <a:cubicBezTo>
                  <a:pt x="6483869" y="2432050"/>
                  <a:pt x="6477519" y="2432050"/>
                  <a:pt x="6483869" y="2425700"/>
                </a:cubicBezTo>
                <a:cubicBezTo>
                  <a:pt x="6464818" y="2400300"/>
                  <a:pt x="6426718" y="2368550"/>
                  <a:pt x="6426718" y="2349500"/>
                </a:cubicBezTo>
                <a:cubicBezTo>
                  <a:pt x="6426718" y="2336800"/>
                  <a:pt x="6433068" y="2324100"/>
                  <a:pt x="6439418" y="2311400"/>
                </a:cubicBezTo>
                <a:lnTo>
                  <a:pt x="6458468" y="2311400"/>
                </a:lnTo>
                <a:close/>
                <a:moveTo>
                  <a:pt x="5423418" y="2355850"/>
                </a:moveTo>
                <a:cubicBezTo>
                  <a:pt x="5398018" y="2343150"/>
                  <a:pt x="5372618" y="2330450"/>
                  <a:pt x="5353568" y="2311400"/>
                </a:cubicBezTo>
                <a:cubicBezTo>
                  <a:pt x="5372618" y="2324100"/>
                  <a:pt x="5404368" y="2317750"/>
                  <a:pt x="5423418" y="2355850"/>
                </a:cubicBezTo>
                <a:close/>
                <a:moveTo>
                  <a:pt x="7061719" y="2305050"/>
                </a:moveTo>
                <a:cubicBezTo>
                  <a:pt x="7068069" y="2311400"/>
                  <a:pt x="7074419" y="2317750"/>
                  <a:pt x="7074419" y="2324100"/>
                </a:cubicBezTo>
                <a:cubicBezTo>
                  <a:pt x="7068069" y="2324100"/>
                  <a:pt x="7061719" y="2324100"/>
                  <a:pt x="7055369" y="2330450"/>
                </a:cubicBezTo>
                <a:cubicBezTo>
                  <a:pt x="7049019" y="2324100"/>
                  <a:pt x="7042669" y="2311400"/>
                  <a:pt x="7042669" y="2305050"/>
                </a:cubicBezTo>
                <a:lnTo>
                  <a:pt x="7061719" y="2305050"/>
                </a:lnTo>
                <a:close/>
                <a:moveTo>
                  <a:pt x="730768" y="2324100"/>
                </a:moveTo>
                <a:cubicBezTo>
                  <a:pt x="699018" y="2343150"/>
                  <a:pt x="654568" y="2362200"/>
                  <a:pt x="622818" y="2381250"/>
                </a:cubicBezTo>
                <a:lnTo>
                  <a:pt x="603768" y="2381250"/>
                </a:lnTo>
                <a:cubicBezTo>
                  <a:pt x="597418" y="2355850"/>
                  <a:pt x="591068" y="2324100"/>
                  <a:pt x="559318" y="2311400"/>
                </a:cubicBezTo>
                <a:lnTo>
                  <a:pt x="565668" y="2305050"/>
                </a:lnTo>
                <a:cubicBezTo>
                  <a:pt x="584718" y="2324100"/>
                  <a:pt x="616468" y="2343150"/>
                  <a:pt x="629168" y="2343150"/>
                </a:cubicBezTo>
                <a:cubicBezTo>
                  <a:pt x="648218" y="2343150"/>
                  <a:pt x="686318" y="2330450"/>
                  <a:pt x="730768" y="2324100"/>
                </a:cubicBezTo>
                <a:close/>
                <a:moveTo>
                  <a:pt x="10281169" y="2343150"/>
                </a:moveTo>
                <a:cubicBezTo>
                  <a:pt x="10274819" y="2330450"/>
                  <a:pt x="10255769" y="2311400"/>
                  <a:pt x="10255769" y="2298700"/>
                </a:cubicBezTo>
                <a:cubicBezTo>
                  <a:pt x="10262119" y="2311400"/>
                  <a:pt x="10281169" y="2330450"/>
                  <a:pt x="10281169" y="2343150"/>
                </a:cubicBezTo>
                <a:close/>
                <a:moveTo>
                  <a:pt x="7004569" y="2298700"/>
                </a:moveTo>
                <a:cubicBezTo>
                  <a:pt x="7004569" y="2305050"/>
                  <a:pt x="7004569" y="2317750"/>
                  <a:pt x="7010919" y="2330450"/>
                </a:cubicBezTo>
                <a:cubicBezTo>
                  <a:pt x="6979169" y="2324100"/>
                  <a:pt x="6972819" y="2336800"/>
                  <a:pt x="6953769" y="2317750"/>
                </a:cubicBezTo>
                <a:lnTo>
                  <a:pt x="6953769" y="2298700"/>
                </a:lnTo>
                <a:lnTo>
                  <a:pt x="7004569" y="2298700"/>
                </a:lnTo>
                <a:close/>
                <a:moveTo>
                  <a:pt x="9862069" y="2425700"/>
                </a:moveTo>
                <a:cubicBezTo>
                  <a:pt x="9836669" y="2393950"/>
                  <a:pt x="9804919" y="2343150"/>
                  <a:pt x="9760469" y="2311400"/>
                </a:cubicBezTo>
                <a:cubicBezTo>
                  <a:pt x="9747769" y="2305050"/>
                  <a:pt x="9741419" y="2311400"/>
                  <a:pt x="9722369" y="2311400"/>
                </a:cubicBezTo>
                <a:cubicBezTo>
                  <a:pt x="9709669" y="2311400"/>
                  <a:pt x="9677919" y="2317750"/>
                  <a:pt x="9658869" y="2324100"/>
                </a:cubicBezTo>
                <a:cubicBezTo>
                  <a:pt x="9684269" y="2292350"/>
                  <a:pt x="9709669" y="2292350"/>
                  <a:pt x="9735069" y="2292350"/>
                </a:cubicBezTo>
                <a:cubicBezTo>
                  <a:pt x="9811269" y="2292350"/>
                  <a:pt x="9804919" y="2343150"/>
                  <a:pt x="9862069" y="2425700"/>
                </a:cubicBezTo>
                <a:close/>
                <a:moveTo>
                  <a:pt x="946668" y="2317750"/>
                </a:moveTo>
                <a:cubicBezTo>
                  <a:pt x="946668" y="2311400"/>
                  <a:pt x="946668" y="2298700"/>
                  <a:pt x="959368" y="2286000"/>
                </a:cubicBezTo>
                <a:lnTo>
                  <a:pt x="959368" y="2305050"/>
                </a:lnTo>
                <a:cubicBezTo>
                  <a:pt x="953018" y="2305050"/>
                  <a:pt x="953018" y="2311400"/>
                  <a:pt x="946668" y="2317750"/>
                </a:cubicBezTo>
                <a:close/>
                <a:moveTo>
                  <a:pt x="10693919" y="2298700"/>
                </a:moveTo>
                <a:cubicBezTo>
                  <a:pt x="10687569" y="2305050"/>
                  <a:pt x="10624069" y="2362200"/>
                  <a:pt x="10598669" y="2362200"/>
                </a:cubicBezTo>
                <a:cubicBezTo>
                  <a:pt x="10573269" y="2362200"/>
                  <a:pt x="10579619" y="2349500"/>
                  <a:pt x="10573269" y="2336800"/>
                </a:cubicBezTo>
                <a:cubicBezTo>
                  <a:pt x="10566919" y="2336800"/>
                  <a:pt x="10554219" y="2349500"/>
                  <a:pt x="10541519" y="2355850"/>
                </a:cubicBezTo>
                <a:cubicBezTo>
                  <a:pt x="10560569" y="2330450"/>
                  <a:pt x="10579619" y="2292350"/>
                  <a:pt x="10592319" y="2292350"/>
                </a:cubicBezTo>
                <a:cubicBezTo>
                  <a:pt x="10611369" y="2292350"/>
                  <a:pt x="10624069" y="2317750"/>
                  <a:pt x="10636769" y="2336800"/>
                </a:cubicBezTo>
                <a:cubicBezTo>
                  <a:pt x="10655819" y="2317750"/>
                  <a:pt x="10655819" y="2298700"/>
                  <a:pt x="10662169" y="2279650"/>
                </a:cubicBezTo>
                <a:cubicBezTo>
                  <a:pt x="10668519" y="2279650"/>
                  <a:pt x="10681219" y="2292350"/>
                  <a:pt x="10693919" y="2298700"/>
                </a:cubicBezTo>
                <a:close/>
                <a:moveTo>
                  <a:pt x="10331969" y="2336800"/>
                </a:moveTo>
                <a:cubicBezTo>
                  <a:pt x="10319269" y="2324100"/>
                  <a:pt x="10300219" y="2298700"/>
                  <a:pt x="10287519" y="2273300"/>
                </a:cubicBezTo>
                <a:cubicBezTo>
                  <a:pt x="10300219" y="2273300"/>
                  <a:pt x="10331969" y="2311400"/>
                  <a:pt x="10331969" y="2336800"/>
                </a:cubicBezTo>
                <a:close/>
                <a:moveTo>
                  <a:pt x="6255268" y="2298700"/>
                </a:moveTo>
                <a:lnTo>
                  <a:pt x="6255268" y="2317750"/>
                </a:lnTo>
                <a:cubicBezTo>
                  <a:pt x="6248918" y="2324100"/>
                  <a:pt x="6248918" y="2324100"/>
                  <a:pt x="6236218" y="2324100"/>
                </a:cubicBezTo>
                <a:cubicBezTo>
                  <a:pt x="6217168" y="2324100"/>
                  <a:pt x="6204468" y="2317750"/>
                  <a:pt x="6204468" y="2298700"/>
                </a:cubicBezTo>
                <a:cubicBezTo>
                  <a:pt x="6204468" y="2286000"/>
                  <a:pt x="6217168" y="2279650"/>
                  <a:pt x="6217168" y="2273300"/>
                </a:cubicBezTo>
                <a:cubicBezTo>
                  <a:pt x="6229868" y="2279650"/>
                  <a:pt x="6242568" y="2286000"/>
                  <a:pt x="6255268" y="2298700"/>
                </a:cubicBezTo>
                <a:close/>
                <a:moveTo>
                  <a:pt x="1988068" y="2324100"/>
                </a:moveTo>
                <a:cubicBezTo>
                  <a:pt x="1981718" y="2324100"/>
                  <a:pt x="1975368" y="2330450"/>
                  <a:pt x="1969018" y="2330450"/>
                </a:cubicBezTo>
                <a:lnTo>
                  <a:pt x="1969018" y="2305050"/>
                </a:lnTo>
                <a:cubicBezTo>
                  <a:pt x="1975368" y="2292350"/>
                  <a:pt x="1988068" y="2279650"/>
                  <a:pt x="1994418" y="2273300"/>
                </a:cubicBezTo>
                <a:cubicBezTo>
                  <a:pt x="1994418" y="2292350"/>
                  <a:pt x="1988068" y="2305050"/>
                  <a:pt x="1988068" y="2324100"/>
                </a:cubicBezTo>
                <a:close/>
                <a:moveTo>
                  <a:pt x="3791468" y="2501900"/>
                </a:moveTo>
                <a:cubicBezTo>
                  <a:pt x="3791468" y="2489200"/>
                  <a:pt x="3791468" y="2476500"/>
                  <a:pt x="3785118" y="2463800"/>
                </a:cubicBezTo>
                <a:cubicBezTo>
                  <a:pt x="3772418" y="2482850"/>
                  <a:pt x="3766068" y="2508250"/>
                  <a:pt x="3753368" y="2520950"/>
                </a:cubicBezTo>
                <a:cubicBezTo>
                  <a:pt x="3766068" y="2482850"/>
                  <a:pt x="3785118" y="2438400"/>
                  <a:pt x="3804168" y="2400300"/>
                </a:cubicBezTo>
                <a:cubicBezTo>
                  <a:pt x="3810518" y="2393950"/>
                  <a:pt x="3823218" y="2400300"/>
                  <a:pt x="3829568" y="2393950"/>
                </a:cubicBezTo>
                <a:cubicBezTo>
                  <a:pt x="3861318" y="2355850"/>
                  <a:pt x="3899418" y="2311400"/>
                  <a:pt x="3931168" y="2266950"/>
                </a:cubicBezTo>
                <a:cubicBezTo>
                  <a:pt x="3893068" y="2330450"/>
                  <a:pt x="3874018" y="2432050"/>
                  <a:pt x="3791468" y="2501900"/>
                </a:cubicBezTo>
                <a:close/>
                <a:moveTo>
                  <a:pt x="6172718" y="2260600"/>
                </a:moveTo>
                <a:cubicBezTo>
                  <a:pt x="6172718" y="2266950"/>
                  <a:pt x="6166368" y="2266950"/>
                  <a:pt x="6166368" y="2260600"/>
                </a:cubicBezTo>
                <a:lnTo>
                  <a:pt x="6172718" y="2260600"/>
                </a:lnTo>
                <a:close/>
                <a:moveTo>
                  <a:pt x="9938269" y="2298700"/>
                </a:moveTo>
                <a:cubicBezTo>
                  <a:pt x="9925569" y="2298700"/>
                  <a:pt x="9906519" y="2305050"/>
                  <a:pt x="9887469" y="2311400"/>
                </a:cubicBezTo>
                <a:cubicBezTo>
                  <a:pt x="9881119" y="2305050"/>
                  <a:pt x="9881119" y="2311400"/>
                  <a:pt x="9881119" y="2292350"/>
                </a:cubicBezTo>
                <a:cubicBezTo>
                  <a:pt x="9881119" y="2279650"/>
                  <a:pt x="9893819" y="2266950"/>
                  <a:pt x="9906519" y="2254250"/>
                </a:cubicBezTo>
                <a:cubicBezTo>
                  <a:pt x="9919219" y="2266950"/>
                  <a:pt x="9931919" y="2286000"/>
                  <a:pt x="9938269" y="2298700"/>
                </a:cubicBezTo>
                <a:close/>
                <a:moveTo>
                  <a:pt x="8109469" y="2292350"/>
                </a:moveTo>
                <a:lnTo>
                  <a:pt x="8103119" y="2266950"/>
                </a:lnTo>
                <a:cubicBezTo>
                  <a:pt x="8109469" y="2260600"/>
                  <a:pt x="8109469" y="2254250"/>
                  <a:pt x="8115819" y="2254250"/>
                </a:cubicBezTo>
                <a:lnTo>
                  <a:pt x="8109469" y="2292350"/>
                </a:lnTo>
                <a:close/>
                <a:moveTo>
                  <a:pt x="7023619" y="2260600"/>
                </a:moveTo>
                <a:lnTo>
                  <a:pt x="6998219" y="2266950"/>
                </a:lnTo>
                <a:lnTo>
                  <a:pt x="6998219" y="2254250"/>
                </a:lnTo>
                <a:lnTo>
                  <a:pt x="7023619" y="2260600"/>
                </a:lnTo>
                <a:close/>
                <a:moveTo>
                  <a:pt x="3823218" y="2368550"/>
                </a:moveTo>
                <a:cubicBezTo>
                  <a:pt x="3842268" y="2330450"/>
                  <a:pt x="3867668" y="2292350"/>
                  <a:pt x="3899418" y="2254250"/>
                </a:cubicBezTo>
                <a:lnTo>
                  <a:pt x="3823218" y="2368550"/>
                </a:lnTo>
                <a:close/>
                <a:moveTo>
                  <a:pt x="1156218" y="2266950"/>
                </a:moveTo>
                <a:cubicBezTo>
                  <a:pt x="1156218" y="2279650"/>
                  <a:pt x="1067318" y="2311400"/>
                  <a:pt x="1067318" y="2311400"/>
                </a:cubicBezTo>
                <a:cubicBezTo>
                  <a:pt x="1054618" y="2311400"/>
                  <a:pt x="1029218" y="2305050"/>
                  <a:pt x="1010168" y="2298700"/>
                </a:cubicBezTo>
                <a:cubicBezTo>
                  <a:pt x="1029218" y="2266950"/>
                  <a:pt x="1067318" y="2273300"/>
                  <a:pt x="1099068" y="2266950"/>
                </a:cubicBezTo>
                <a:cubicBezTo>
                  <a:pt x="1105418" y="2266950"/>
                  <a:pt x="1130818" y="2260600"/>
                  <a:pt x="1149868" y="2254250"/>
                </a:cubicBezTo>
                <a:cubicBezTo>
                  <a:pt x="1149868" y="2254250"/>
                  <a:pt x="1156218" y="2247900"/>
                  <a:pt x="1156218" y="2266950"/>
                </a:cubicBezTo>
                <a:close/>
                <a:moveTo>
                  <a:pt x="7245869" y="2266950"/>
                </a:moveTo>
                <a:cubicBezTo>
                  <a:pt x="7245869" y="2260600"/>
                  <a:pt x="7245869" y="2247900"/>
                  <a:pt x="7252219" y="2247900"/>
                </a:cubicBezTo>
                <a:cubicBezTo>
                  <a:pt x="7252219" y="2254250"/>
                  <a:pt x="7252219" y="2266950"/>
                  <a:pt x="7245869" y="2266950"/>
                </a:cubicBezTo>
                <a:close/>
                <a:moveTo>
                  <a:pt x="10833619" y="2254250"/>
                </a:moveTo>
                <a:cubicBezTo>
                  <a:pt x="10833619" y="2247900"/>
                  <a:pt x="10833619" y="2241550"/>
                  <a:pt x="10839969" y="2241550"/>
                </a:cubicBezTo>
                <a:cubicBezTo>
                  <a:pt x="10839969" y="2241550"/>
                  <a:pt x="10839969" y="2247900"/>
                  <a:pt x="10833619" y="2254250"/>
                </a:cubicBezTo>
                <a:close/>
                <a:moveTo>
                  <a:pt x="6064768" y="2241550"/>
                </a:moveTo>
                <a:cubicBezTo>
                  <a:pt x="6064768" y="2241550"/>
                  <a:pt x="6071118" y="2235200"/>
                  <a:pt x="6077468" y="2235200"/>
                </a:cubicBezTo>
                <a:cubicBezTo>
                  <a:pt x="6077468" y="2235200"/>
                  <a:pt x="6071118" y="2247900"/>
                  <a:pt x="6064768" y="2241550"/>
                </a:cubicBezTo>
                <a:close/>
                <a:moveTo>
                  <a:pt x="7944369" y="2228850"/>
                </a:moveTo>
                <a:lnTo>
                  <a:pt x="7944369" y="2247900"/>
                </a:lnTo>
                <a:cubicBezTo>
                  <a:pt x="7931669" y="2247900"/>
                  <a:pt x="7918969" y="2247900"/>
                  <a:pt x="7880869" y="2254250"/>
                </a:cubicBezTo>
                <a:cubicBezTo>
                  <a:pt x="7880869" y="2241550"/>
                  <a:pt x="7893569" y="2235200"/>
                  <a:pt x="7906269" y="2228850"/>
                </a:cubicBezTo>
                <a:lnTo>
                  <a:pt x="7944369" y="2228850"/>
                </a:lnTo>
                <a:close/>
                <a:moveTo>
                  <a:pt x="3537468" y="2247900"/>
                </a:moveTo>
                <a:lnTo>
                  <a:pt x="3537468" y="2228850"/>
                </a:lnTo>
                <a:lnTo>
                  <a:pt x="3537468" y="2247900"/>
                </a:lnTo>
                <a:close/>
                <a:moveTo>
                  <a:pt x="3226318" y="2260600"/>
                </a:moveTo>
                <a:cubicBezTo>
                  <a:pt x="3219968" y="2266950"/>
                  <a:pt x="3213619" y="2273300"/>
                  <a:pt x="3200919" y="2273300"/>
                </a:cubicBezTo>
                <a:lnTo>
                  <a:pt x="3207269" y="2228850"/>
                </a:lnTo>
                <a:cubicBezTo>
                  <a:pt x="3219968" y="2235200"/>
                  <a:pt x="3219968" y="2247900"/>
                  <a:pt x="3226318" y="2260600"/>
                </a:cubicBezTo>
                <a:close/>
                <a:moveTo>
                  <a:pt x="3099319" y="2273300"/>
                </a:moveTo>
                <a:cubicBezTo>
                  <a:pt x="3086619" y="2266950"/>
                  <a:pt x="3080269" y="2260600"/>
                  <a:pt x="3080269" y="2228850"/>
                </a:cubicBezTo>
                <a:lnTo>
                  <a:pt x="3105669" y="2228850"/>
                </a:lnTo>
                <a:lnTo>
                  <a:pt x="3099319" y="2273300"/>
                </a:lnTo>
                <a:close/>
                <a:moveTo>
                  <a:pt x="3048519" y="2254250"/>
                </a:moveTo>
                <a:cubicBezTo>
                  <a:pt x="3042169" y="2266950"/>
                  <a:pt x="3042169" y="2279650"/>
                  <a:pt x="3035819" y="2286000"/>
                </a:cubicBezTo>
                <a:cubicBezTo>
                  <a:pt x="3029469" y="2273300"/>
                  <a:pt x="3023119" y="2260600"/>
                  <a:pt x="3023119" y="2247900"/>
                </a:cubicBezTo>
                <a:cubicBezTo>
                  <a:pt x="3023119" y="2228850"/>
                  <a:pt x="3029469" y="2235200"/>
                  <a:pt x="3048519" y="2228850"/>
                </a:cubicBezTo>
                <a:lnTo>
                  <a:pt x="3048519" y="2254250"/>
                </a:lnTo>
                <a:close/>
                <a:moveTo>
                  <a:pt x="2997719" y="2228850"/>
                </a:moveTo>
                <a:cubicBezTo>
                  <a:pt x="2991369" y="2247900"/>
                  <a:pt x="2985019" y="2266950"/>
                  <a:pt x="2978669" y="2279650"/>
                </a:cubicBezTo>
                <a:cubicBezTo>
                  <a:pt x="2972319" y="2266950"/>
                  <a:pt x="2972319" y="2247900"/>
                  <a:pt x="2978669" y="2228850"/>
                </a:cubicBezTo>
                <a:lnTo>
                  <a:pt x="2997719" y="2228850"/>
                </a:lnTo>
                <a:close/>
                <a:moveTo>
                  <a:pt x="3169169" y="2235200"/>
                </a:moveTo>
                <a:cubicBezTo>
                  <a:pt x="3169169" y="2254250"/>
                  <a:pt x="3156469" y="2266950"/>
                  <a:pt x="3150119" y="2279650"/>
                </a:cubicBezTo>
                <a:cubicBezTo>
                  <a:pt x="3150119" y="2273300"/>
                  <a:pt x="3143769" y="2266950"/>
                  <a:pt x="3143769" y="2247900"/>
                </a:cubicBezTo>
                <a:cubicBezTo>
                  <a:pt x="3143769" y="2235200"/>
                  <a:pt x="3150119" y="2228850"/>
                  <a:pt x="3156469" y="2222500"/>
                </a:cubicBezTo>
                <a:cubicBezTo>
                  <a:pt x="3162819" y="2228850"/>
                  <a:pt x="3169169" y="2222500"/>
                  <a:pt x="3169169" y="2235200"/>
                </a:cubicBezTo>
                <a:close/>
                <a:moveTo>
                  <a:pt x="1930918" y="2235200"/>
                </a:moveTo>
                <a:cubicBezTo>
                  <a:pt x="1930918" y="2228850"/>
                  <a:pt x="1930918" y="2222500"/>
                  <a:pt x="1937268" y="2222500"/>
                </a:cubicBezTo>
                <a:cubicBezTo>
                  <a:pt x="1937268" y="2228850"/>
                  <a:pt x="1937268" y="2235200"/>
                  <a:pt x="1930918" y="2235200"/>
                </a:cubicBezTo>
                <a:close/>
                <a:moveTo>
                  <a:pt x="10262119" y="2266950"/>
                </a:moveTo>
                <a:lnTo>
                  <a:pt x="10262119" y="2216150"/>
                </a:lnTo>
                <a:cubicBezTo>
                  <a:pt x="10268469" y="2228850"/>
                  <a:pt x="10268469" y="2247900"/>
                  <a:pt x="10262119" y="2266950"/>
                </a:cubicBezTo>
                <a:close/>
                <a:moveTo>
                  <a:pt x="4851918" y="2228850"/>
                </a:moveTo>
                <a:cubicBezTo>
                  <a:pt x="4845568" y="2228850"/>
                  <a:pt x="4839218" y="2222500"/>
                  <a:pt x="4832868" y="2216150"/>
                </a:cubicBezTo>
                <a:cubicBezTo>
                  <a:pt x="4839218" y="2216150"/>
                  <a:pt x="4845568" y="2222500"/>
                  <a:pt x="4851918" y="2228850"/>
                </a:cubicBezTo>
                <a:close/>
                <a:moveTo>
                  <a:pt x="6045718" y="2279650"/>
                </a:moveTo>
                <a:cubicBezTo>
                  <a:pt x="6045718" y="2298700"/>
                  <a:pt x="6020318" y="2311400"/>
                  <a:pt x="6007618" y="2317750"/>
                </a:cubicBezTo>
                <a:cubicBezTo>
                  <a:pt x="5994918" y="2305050"/>
                  <a:pt x="5975868" y="2298700"/>
                  <a:pt x="5975868" y="2279650"/>
                </a:cubicBezTo>
                <a:cubicBezTo>
                  <a:pt x="5975868" y="2260600"/>
                  <a:pt x="6033018" y="2203450"/>
                  <a:pt x="6039368" y="2203450"/>
                </a:cubicBezTo>
                <a:cubicBezTo>
                  <a:pt x="6039368" y="2228850"/>
                  <a:pt x="6045718" y="2266950"/>
                  <a:pt x="6045718" y="2279650"/>
                </a:cubicBezTo>
                <a:close/>
                <a:moveTo>
                  <a:pt x="616468" y="2216150"/>
                </a:moveTo>
                <a:cubicBezTo>
                  <a:pt x="610118" y="2216150"/>
                  <a:pt x="572018" y="2203450"/>
                  <a:pt x="572018" y="2241550"/>
                </a:cubicBezTo>
                <a:cubicBezTo>
                  <a:pt x="578368" y="2247900"/>
                  <a:pt x="572018" y="2247900"/>
                  <a:pt x="584718" y="2247900"/>
                </a:cubicBezTo>
                <a:cubicBezTo>
                  <a:pt x="603768" y="2247900"/>
                  <a:pt x="629168" y="2235200"/>
                  <a:pt x="648218" y="2228850"/>
                </a:cubicBezTo>
                <a:cubicBezTo>
                  <a:pt x="660918" y="2222500"/>
                  <a:pt x="660918" y="2209800"/>
                  <a:pt x="673618" y="2203450"/>
                </a:cubicBezTo>
                <a:cubicBezTo>
                  <a:pt x="679968" y="2209800"/>
                  <a:pt x="692668" y="2216150"/>
                  <a:pt x="699018" y="2228850"/>
                </a:cubicBezTo>
                <a:cubicBezTo>
                  <a:pt x="673618" y="2241550"/>
                  <a:pt x="635518" y="2286000"/>
                  <a:pt x="610118" y="2286000"/>
                </a:cubicBezTo>
                <a:cubicBezTo>
                  <a:pt x="559318" y="2286000"/>
                  <a:pt x="559318" y="2254250"/>
                  <a:pt x="559318" y="2222500"/>
                </a:cubicBezTo>
                <a:cubicBezTo>
                  <a:pt x="559318" y="2203450"/>
                  <a:pt x="584718" y="2203450"/>
                  <a:pt x="597418" y="2197100"/>
                </a:cubicBezTo>
                <a:cubicBezTo>
                  <a:pt x="603768" y="2197100"/>
                  <a:pt x="616468" y="2209800"/>
                  <a:pt x="616468" y="2216150"/>
                </a:cubicBezTo>
                <a:close/>
                <a:moveTo>
                  <a:pt x="9004819" y="2241550"/>
                </a:moveTo>
                <a:cubicBezTo>
                  <a:pt x="8998469" y="2228850"/>
                  <a:pt x="8992119" y="2209800"/>
                  <a:pt x="8985769" y="2190750"/>
                </a:cubicBezTo>
                <a:cubicBezTo>
                  <a:pt x="8992119" y="2197100"/>
                  <a:pt x="9004819" y="2216150"/>
                  <a:pt x="9004819" y="2241550"/>
                </a:cubicBezTo>
                <a:close/>
                <a:moveTo>
                  <a:pt x="7518919" y="2222500"/>
                </a:moveTo>
                <a:cubicBezTo>
                  <a:pt x="7518919" y="2235200"/>
                  <a:pt x="7550669" y="2298700"/>
                  <a:pt x="7550669" y="2317750"/>
                </a:cubicBezTo>
                <a:cubicBezTo>
                  <a:pt x="7550669" y="2330450"/>
                  <a:pt x="7512569" y="2368550"/>
                  <a:pt x="7493519" y="2387600"/>
                </a:cubicBezTo>
                <a:cubicBezTo>
                  <a:pt x="7499869" y="2368550"/>
                  <a:pt x="7518919" y="2330450"/>
                  <a:pt x="7518919" y="2317750"/>
                </a:cubicBezTo>
                <a:cubicBezTo>
                  <a:pt x="7518919" y="2298700"/>
                  <a:pt x="7512569" y="2292350"/>
                  <a:pt x="7512569" y="2273300"/>
                </a:cubicBezTo>
                <a:cubicBezTo>
                  <a:pt x="7506219" y="2273300"/>
                  <a:pt x="7506219" y="2266950"/>
                  <a:pt x="7493519" y="2266950"/>
                </a:cubicBezTo>
                <a:cubicBezTo>
                  <a:pt x="7480819" y="2266950"/>
                  <a:pt x="7455419" y="2273300"/>
                  <a:pt x="7468119" y="2305050"/>
                </a:cubicBezTo>
                <a:cubicBezTo>
                  <a:pt x="7449069" y="2286000"/>
                  <a:pt x="7449069" y="2292350"/>
                  <a:pt x="7449069" y="2279650"/>
                </a:cubicBezTo>
                <a:cubicBezTo>
                  <a:pt x="7449069" y="2247900"/>
                  <a:pt x="7468119" y="2203450"/>
                  <a:pt x="7525269" y="2190750"/>
                </a:cubicBezTo>
                <a:lnTo>
                  <a:pt x="7531619" y="2197100"/>
                </a:lnTo>
                <a:cubicBezTo>
                  <a:pt x="7525269" y="2203450"/>
                  <a:pt x="7518919" y="2203450"/>
                  <a:pt x="7518919" y="2222500"/>
                </a:cubicBezTo>
                <a:close/>
                <a:moveTo>
                  <a:pt x="7449069" y="2203450"/>
                </a:moveTo>
                <a:cubicBezTo>
                  <a:pt x="7449069" y="2197100"/>
                  <a:pt x="7449069" y="2190750"/>
                  <a:pt x="7455419" y="2190750"/>
                </a:cubicBezTo>
                <a:cubicBezTo>
                  <a:pt x="7461769" y="2190750"/>
                  <a:pt x="7455419" y="2203450"/>
                  <a:pt x="7449069" y="2203450"/>
                </a:cubicBezTo>
                <a:close/>
                <a:moveTo>
                  <a:pt x="7239519" y="2228850"/>
                </a:moveTo>
                <a:cubicBezTo>
                  <a:pt x="7239519" y="2216150"/>
                  <a:pt x="7239519" y="2203450"/>
                  <a:pt x="7233169" y="2190750"/>
                </a:cubicBezTo>
                <a:cubicBezTo>
                  <a:pt x="7239519" y="2197100"/>
                  <a:pt x="7258569" y="2209800"/>
                  <a:pt x="7239519" y="2228850"/>
                </a:cubicBezTo>
                <a:close/>
                <a:moveTo>
                  <a:pt x="6795019" y="2216150"/>
                </a:moveTo>
                <a:cubicBezTo>
                  <a:pt x="6763269" y="2203450"/>
                  <a:pt x="6737869" y="2222500"/>
                  <a:pt x="6725169" y="2190750"/>
                </a:cubicBezTo>
                <a:cubicBezTo>
                  <a:pt x="6750569" y="2197100"/>
                  <a:pt x="6775969" y="2203450"/>
                  <a:pt x="6795019" y="2216150"/>
                </a:cubicBezTo>
                <a:close/>
                <a:moveTo>
                  <a:pt x="10370069" y="2260600"/>
                </a:moveTo>
                <a:cubicBezTo>
                  <a:pt x="10363719" y="2247900"/>
                  <a:pt x="10351019" y="2222500"/>
                  <a:pt x="10344669" y="2197100"/>
                </a:cubicBezTo>
                <a:lnTo>
                  <a:pt x="10351019" y="2184400"/>
                </a:lnTo>
                <a:cubicBezTo>
                  <a:pt x="10363719" y="2209800"/>
                  <a:pt x="10370069" y="2235200"/>
                  <a:pt x="10370069" y="2260600"/>
                </a:cubicBezTo>
                <a:close/>
                <a:moveTo>
                  <a:pt x="2172219" y="2209800"/>
                </a:moveTo>
                <a:lnTo>
                  <a:pt x="2165869" y="2184400"/>
                </a:lnTo>
                <a:cubicBezTo>
                  <a:pt x="2165869" y="2184400"/>
                  <a:pt x="2178569" y="2197100"/>
                  <a:pt x="2184919" y="2197100"/>
                </a:cubicBezTo>
                <a:lnTo>
                  <a:pt x="2172219" y="2209800"/>
                </a:lnTo>
                <a:close/>
                <a:moveTo>
                  <a:pt x="10255769" y="2197100"/>
                </a:moveTo>
                <a:lnTo>
                  <a:pt x="10255769" y="2178050"/>
                </a:lnTo>
                <a:lnTo>
                  <a:pt x="10255769" y="2197100"/>
                </a:lnTo>
                <a:close/>
                <a:moveTo>
                  <a:pt x="7118869" y="2190750"/>
                </a:moveTo>
                <a:cubicBezTo>
                  <a:pt x="7112519" y="2190750"/>
                  <a:pt x="7106169" y="2190750"/>
                  <a:pt x="7099819" y="2197100"/>
                </a:cubicBezTo>
                <a:cubicBezTo>
                  <a:pt x="7099819" y="2203450"/>
                  <a:pt x="7112519" y="2209800"/>
                  <a:pt x="7118869" y="2222500"/>
                </a:cubicBezTo>
                <a:lnTo>
                  <a:pt x="7080769" y="2222500"/>
                </a:lnTo>
                <a:cubicBezTo>
                  <a:pt x="7074419" y="2216150"/>
                  <a:pt x="7068069" y="2203450"/>
                  <a:pt x="7061719" y="2190750"/>
                </a:cubicBezTo>
                <a:cubicBezTo>
                  <a:pt x="7068069" y="2184400"/>
                  <a:pt x="7061719" y="2178050"/>
                  <a:pt x="7080769" y="2178050"/>
                </a:cubicBezTo>
                <a:cubicBezTo>
                  <a:pt x="7093469" y="2178050"/>
                  <a:pt x="7106169" y="2184400"/>
                  <a:pt x="7118869" y="2190750"/>
                </a:cubicBezTo>
                <a:close/>
                <a:moveTo>
                  <a:pt x="9474719" y="2222500"/>
                </a:moveTo>
                <a:cubicBezTo>
                  <a:pt x="9474719" y="2241550"/>
                  <a:pt x="9468369" y="2260600"/>
                  <a:pt x="9462019" y="2279650"/>
                </a:cubicBezTo>
                <a:lnTo>
                  <a:pt x="9462019" y="2171700"/>
                </a:lnTo>
                <a:cubicBezTo>
                  <a:pt x="9468369" y="2190750"/>
                  <a:pt x="9474719" y="2209800"/>
                  <a:pt x="9474719" y="2222500"/>
                </a:cubicBezTo>
                <a:close/>
                <a:moveTo>
                  <a:pt x="2565919" y="2197100"/>
                </a:moveTo>
                <a:cubicBezTo>
                  <a:pt x="2565919" y="2190750"/>
                  <a:pt x="2559569" y="2178050"/>
                  <a:pt x="2559569" y="2171700"/>
                </a:cubicBezTo>
                <a:cubicBezTo>
                  <a:pt x="2565919" y="2178050"/>
                  <a:pt x="2572269" y="2184400"/>
                  <a:pt x="2565919" y="2197100"/>
                </a:cubicBezTo>
                <a:close/>
                <a:moveTo>
                  <a:pt x="8217419" y="2178050"/>
                </a:moveTo>
                <a:cubicBezTo>
                  <a:pt x="8211069" y="2184400"/>
                  <a:pt x="8204719" y="2171700"/>
                  <a:pt x="8204719" y="2165350"/>
                </a:cubicBezTo>
                <a:lnTo>
                  <a:pt x="8217419" y="2178050"/>
                </a:lnTo>
                <a:close/>
                <a:moveTo>
                  <a:pt x="8680969" y="2279650"/>
                </a:moveTo>
                <a:cubicBezTo>
                  <a:pt x="8712719" y="2292350"/>
                  <a:pt x="8750819" y="2292350"/>
                  <a:pt x="8782569" y="2311400"/>
                </a:cubicBezTo>
                <a:cubicBezTo>
                  <a:pt x="8712719" y="2330450"/>
                  <a:pt x="8636519" y="2286000"/>
                  <a:pt x="8579369" y="2381250"/>
                </a:cubicBezTo>
                <a:lnTo>
                  <a:pt x="8579369" y="2355850"/>
                </a:lnTo>
                <a:cubicBezTo>
                  <a:pt x="8585719" y="2343150"/>
                  <a:pt x="8598419" y="2298700"/>
                  <a:pt x="8630169" y="2292350"/>
                </a:cubicBezTo>
                <a:cubicBezTo>
                  <a:pt x="8630169" y="2279650"/>
                  <a:pt x="8611119" y="2279650"/>
                  <a:pt x="8611119" y="2260600"/>
                </a:cubicBezTo>
                <a:cubicBezTo>
                  <a:pt x="8611119" y="2241550"/>
                  <a:pt x="8636519" y="2165350"/>
                  <a:pt x="8642869" y="2159000"/>
                </a:cubicBezTo>
                <a:lnTo>
                  <a:pt x="8655569" y="2159000"/>
                </a:lnTo>
                <a:cubicBezTo>
                  <a:pt x="8661919" y="2197100"/>
                  <a:pt x="8674619" y="2241550"/>
                  <a:pt x="8680969" y="2279650"/>
                </a:cubicBezTo>
                <a:close/>
                <a:moveTo>
                  <a:pt x="5404368" y="2178050"/>
                </a:moveTo>
                <a:lnTo>
                  <a:pt x="5404368" y="2197100"/>
                </a:lnTo>
                <a:cubicBezTo>
                  <a:pt x="5385318" y="2197100"/>
                  <a:pt x="5372618" y="2190750"/>
                  <a:pt x="5366268" y="2190750"/>
                </a:cubicBezTo>
                <a:lnTo>
                  <a:pt x="5372618" y="2159000"/>
                </a:lnTo>
                <a:cubicBezTo>
                  <a:pt x="5378968" y="2159000"/>
                  <a:pt x="5391668" y="2165350"/>
                  <a:pt x="5404368" y="2178050"/>
                </a:cubicBezTo>
                <a:close/>
                <a:moveTo>
                  <a:pt x="5334518" y="2159000"/>
                </a:moveTo>
                <a:lnTo>
                  <a:pt x="5334518" y="2178050"/>
                </a:lnTo>
                <a:cubicBezTo>
                  <a:pt x="5328168" y="2197100"/>
                  <a:pt x="5315468" y="2209800"/>
                  <a:pt x="5302768" y="2216150"/>
                </a:cubicBezTo>
                <a:cubicBezTo>
                  <a:pt x="5302768" y="2197100"/>
                  <a:pt x="5302768" y="2178050"/>
                  <a:pt x="5309118" y="2159000"/>
                </a:cubicBezTo>
                <a:lnTo>
                  <a:pt x="5334518" y="2159000"/>
                </a:lnTo>
                <a:close/>
                <a:moveTo>
                  <a:pt x="5277368" y="2159000"/>
                </a:moveTo>
                <a:lnTo>
                  <a:pt x="5277368" y="2197100"/>
                </a:lnTo>
                <a:lnTo>
                  <a:pt x="5258318" y="2216150"/>
                </a:lnTo>
                <a:lnTo>
                  <a:pt x="5226568" y="2209800"/>
                </a:lnTo>
                <a:lnTo>
                  <a:pt x="5232918" y="2159000"/>
                </a:lnTo>
                <a:lnTo>
                  <a:pt x="5277368" y="2159000"/>
                </a:lnTo>
                <a:close/>
                <a:moveTo>
                  <a:pt x="5194818" y="2178050"/>
                </a:moveTo>
                <a:cubicBezTo>
                  <a:pt x="5169418" y="2209800"/>
                  <a:pt x="5169418" y="2203450"/>
                  <a:pt x="5156718" y="2216150"/>
                </a:cubicBezTo>
                <a:cubicBezTo>
                  <a:pt x="5150368" y="2203450"/>
                  <a:pt x="5150368" y="2184400"/>
                  <a:pt x="5144018" y="2165350"/>
                </a:cubicBezTo>
                <a:cubicBezTo>
                  <a:pt x="5150368" y="2165350"/>
                  <a:pt x="5156718" y="2159000"/>
                  <a:pt x="5194818" y="2159000"/>
                </a:cubicBezTo>
                <a:lnTo>
                  <a:pt x="5194818" y="2178050"/>
                </a:lnTo>
                <a:close/>
                <a:moveTo>
                  <a:pt x="1073668" y="2171700"/>
                </a:moveTo>
                <a:cubicBezTo>
                  <a:pt x="1073668" y="2171700"/>
                  <a:pt x="1073668" y="2178050"/>
                  <a:pt x="1060968" y="2178050"/>
                </a:cubicBezTo>
                <a:cubicBezTo>
                  <a:pt x="1041918" y="2178050"/>
                  <a:pt x="1041918" y="2165350"/>
                  <a:pt x="1041918" y="2159000"/>
                </a:cubicBezTo>
                <a:cubicBezTo>
                  <a:pt x="1054618" y="2159000"/>
                  <a:pt x="1067318" y="2165350"/>
                  <a:pt x="1073668" y="2171700"/>
                </a:cubicBezTo>
                <a:close/>
                <a:moveTo>
                  <a:pt x="8877819" y="2152650"/>
                </a:moveTo>
                <a:cubicBezTo>
                  <a:pt x="8877819" y="2171700"/>
                  <a:pt x="8877819" y="2190750"/>
                  <a:pt x="8884169" y="2254250"/>
                </a:cubicBezTo>
                <a:cubicBezTo>
                  <a:pt x="8877819" y="2247900"/>
                  <a:pt x="8877819" y="2235200"/>
                  <a:pt x="8871469" y="2222500"/>
                </a:cubicBezTo>
                <a:cubicBezTo>
                  <a:pt x="8839719" y="2216150"/>
                  <a:pt x="8814319" y="2209800"/>
                  <a:pt x="8814319" y="2178050"/>
                </a:cubicBezTo>
                <a:cubicBezTo>
                  <a:pt x="8814319" y="2159000"/>
                  <a:pt x="8833369" y="2165350"/>
                  <a:pt x="8858769" y="2152650"/>
                </a:cubicBezTo>
                <a:lnTo>
                  <a:pt x="8877819" y="2152650"/>
                </a:lnTo>
                <a:close/>
                <a:moveTo>
                  <a:pt x="5124968" y="2190750"/>
                </a:moveTo>
                <a:cubicBezTo>
                  <a:pt x="5124968" y="2203450"/>
                  <a:pt x="5118618" y="2209800"/>
                  <a:pt x="5112268" y="2216150"/>
                </a:cubicBezTo>
                <a:lnTo>
                  <a:pt x="5074168" y="2216150"/>
                </a:lnTo>
                <a:lnTo>
                  <a:pt x="5074168" y="2165350"/>
                </a:lnTo>
                <a:cubicBezTo>
                  <a:pt x="5086868" y="2152650"/>
                  <a:pt x="5099568" y="2152650"/>
                  <a:pt x="5112268" y="2146300"/>
                </a:cubicBezTo>
                <a:cubicBezTo>
                  <a:pt x="5118618" y="2159000"/>
                  <a:pt x="5124968" y="2171700"/>
                  <a:pt x="5124968" y="2190750"/>
                </a:cubicBezTo>
                <a:close/>
                <a:moveTo>
                  <a:pt x="3353318" y="2279650"/>
                </a:moveTo>
                <a:cubicBezTo>
                  <a:pt x="3366018" y="2247900"/>
                  <a:pt x="3372368" y="2216150"/>
                  <a:pt x="3372368" y="2184400"/>
                </a:cubicBezTo>
                <a:lnTo>
                  <a:pt x="3410468" y="2184400"/>
                </a:lnTo>
                <a:cubicBezTo>
                  <a:pt x="3442218" y="2197100"/>
                  <a:pt x="3473968" y="2197100"/>
                  <a:pt x="3493018" y="2216150"/>
                </a:cubicBezTo>
                <a:cubicBezTo>
                  <a:pt x="3518418" y="2247900"/>
                  <a:pt x="3518418" y="2336800"/>
                  <a:pt x="3518418" y="2349500"/>
                </a:cubicBezTo>
                <a:cubicBezTo>
                  <a:pt x="3518418" y="2368550"/>
                  <a:pt x="3505718" y="2425700"/>
                  <a:pt x="3499368" y="2463800"/>
                </a:cubicBezTo>
                <a:cubicBezTo>
                  <a:pt x="3448568" y="2451100"/>
                  <a:pt x="3410468" y="2425700"/>
                  <a:pt x="3372368" y="2413000"/>
                </a:cubicBezTo>
                <a:cubicBezTo>
                  <a:pt x="3315218" y="2393950"/>
                  <a:pt x="3239018" y="2374900"/>
                  <a:pt x="3175519" y="2374900"/>
                </a:cubicBezTo>
                <a:lnTo>
                  <a:pt x="2915169" y="2387600"/>
                </a:lnTo>
                <a:lnTo>
                  <a:pt x="2915169" y="2470150"/>
                </a:lnTo>
                <a:cubicBezTo>
                  <a:pt x="2978669" y="2470150"/>
                  <a:pt x="3200919" y="2482850"/>
                  <a:pt x="3213619" y="2482850"/>
                </a:cubicBezTo>
                <a:cubicBezTo>
                  <a:pt x="3232668" y="2482850"/>
                  <a:pt x="3270768" y="2463800"/>
                  <a:pt x="3289818" y="2463800"/>
                </a:cubicBezTo>
                <a:cubicBezTo>
                  <a:pt x="3302518" y="2463800"/>
                  <a:pt x="3442218" y="2514600"/>
                  <a:pt x="3461268" y="2514600"/>
                </a:cubicBezTo>
                <a:cubicBezTo>
                  <a:pt x="3493018" y="2514600"/>
                  <a:pt x="3518418" y="2489200"/>
                  <a:pt x="3537468" y="2508250"/>
                </a:cubicBezTo>
                <a:cubicBezTo>
                  <a:pt x="3537468" y="2527300"/>
                  <a:pt x="3531118" y="2540000"/>
                  <a:pt x="3524768" y="2546350"/>
                </a:cubicBezTo>
                <a:cubicBezTo>
                  <a:pt x="3543818" y="2559050"/>
                  <a:pt x="3600968" y="2552700"/>
                  <a:pt x="3626368" y="2552700"/>
                </a:cubicBezTo>
                <a:cubicBezTo>
                  <a:pt x="3626368" y="2590800"/>
                  <a:pt x="3645418" y="2584450"/>
                  <a:pt x="3645418" y="2603500"/>
                </a:cubicBezTo>
                <a:cubicBezTo>
                  <a:pt x="3645418" y="2616200"/>
                  <a:pt x="3632718" y="2635250"/>
                  <a:pt x="3620018" y="2654300"/>
                </a:cubicBezTo>
                <a:cubicBezTo>
                  <a:pt x="3620018" y="2660650"/>
                  <a:pt x="3626368" y="2667000"/>
                  <a:pt x="3632718" y="2673350"/>
                </a:cubicBezTo>
                <a:lnTo>
                  <a:pt x="3645418" y="2660650"/>
                </a:lnTo>
                <a:cubicBezTo>
                  <a:pt x="3645418" y="2673350"/>
                  <a:pt x="3651768" y="2686050"/>
                  <a:pt x="3658118" y="2692400"/>
                </a:cubicBezTo>
                <a:cubicBezTo>
                  <a:pt x="3645418" y="2692400"/>
                  <a:pt x="3626368" y="2679700"/>
                  <a:pt x="3613668" y="2679700"/>
                </a:cubicBezTo>
                <a:cubicBezTo>
                  <a:pt x="3613668" y="2679700"/>
                  <a:pt x="3607318" y="2673350"/>
                  <a:pt x="3607318" y="2692400"/>
                </a:cubicBezTo>
                <a:cubicBezTo>
                  <a:pt x="3607318" y="2705100"/>
                  <a:pt x="3626368" y="2749550"/>
                  <a:pt x="3639068" y="2781300"/>
                </a:cubicBezTo>
                <a:cubicBezTo>
                  <a:pt x="3613668" y="2787650"/>
                  <a:pt x="3581918" y="2800350"/>
                  <a:pt x="3562868" y="2800350"/>
                </a:cubicBezTo>
                <a:cubicBezTo>
                  <a:pt x="3550168" y="2800350"/>
                  <a:pt x="3531118" y="2787650"/>
                  <a:pt x="3512068" y="2787650"/>
                </a:cubicBezTo>
                <a:cubicBezTo>
                  <a:pt x="3499368" y="2787650"/>
                  <a:pt x="3480318" y="2800350"/>
                  <a:pt x="3467618" y="2806700"/>
                </a:cubicBezTo>
                <a:lnTo>
                  <a:pt x="3467618" y="2787650"/>
                </a:lnTo>
                <a:cubicBezTo>
                  <a:pt x="3480318" y="2749550"/>
                  <a:pt x="3493018" y="2705100"/>
                  <a:pt x="3518418" y="2667000"/>
                </a:cubicBezTo>
                <a:cubicBezTo>
                  <a:pt x="3518418" y="2660650"/>
                  <a:pt x="3518418" y="2654300"/>
                  <a:pt x="3512068" y="2647950"/>
                </a:cubicBezTo>
                <a:cubicBezTo>
                  <a:pt x="3499368" y="2654300"/>
                  <a:pt x="3480318" y="2673350"/>
                  <a:pt x="3467618" y="2686050"/>
                </a:cubicBezTo>
                <a:lnTo>
                  <a:pt x="3467618" y="2647950"/>
                </a:lnTo>
                <a:cubicBezTo>
                  <a:pt x="3473968" y="2628900"/>
                  <a:pt x="3493018" y="2603500"/>
                  <a:pt x="3512068" y="2578100"/>
                </a:cubicBezTo>
                <a:cubicBezTo>
                  <a:pt x="3518418" y="2571750"/>
                  <a:pt x="3518418" y="2565400"/>
                  <a:pt x="3505718" y="2552700"/>
                </a:cubicBezTo>
                <a:cubicBezTo>
                  <a:pt x="3480318" y="2552700"/>
                  <a:pt x="3429518" y="2616200"/>
                  <a:pt x="3429518" y="2641600"/>
                </a:cubicBezTo>
                <a:cubicBezTo>
                  <a:pt x="3429518" y="2660650"/>
                  <a:pt x="3448568" y="2717800"/>
                  <a:pt x="3448568" y="2730500"/>
                </a:cubicBezTo>
                <a:cubicBezTo>
                  <a:pt x="3448568" y="2768600"/>
                  <a:pt x="3435868" y="2813050"/>
                  <a:pt x="3397768" y="2813050"/>
                </a:cubicBezTo>
                <a:cubicBezTo>
                  <a:pt x="3378718" y="2813050"/>
                  <a:pt x="3378718" y="2787650"/>
                  <a:pt x="3359668" y="2787650"/>
                </a:cubicBezTo>
                <a:cubicBezTo>
                  <a:pt x="3346968" y="2787650"/>
                  <a:pt x="3296168" y="2806700"/>
                  <a:pt x="3283468" y="2806700"/>
                </a:cubicBezTo>
                <a:cubicBezTo>
                  <a:pt x="3213619" y="2806700"/>
                  <a:pt x="3112019" y="2755900"/>
                  <a:pt x="3048519" y="2686050"/>
                </a:cubicBezTo>
                <a:cubicBezTo>
                  <a:pt x="3054869" y="2654300"/>
                  <a:pt x="3092969" y="2641600"/>
                  <a:pt x="3137419" y="2647950"/>
                </a:cubicBezTo>
                <a:cubicBezTo>
                  <a:pt x="3137419" y="2635250"/>
                  <a:pt x="3143769" y="2622550"/>
                  <a:pt x="3143769" y="2609850"/>
                </a:cubicBezTo>
                <a:cubicBezTo>
                  <a:pt x="3143769" y="2590800"/>
                  <a:pt x="3131069" y="2584450"/>
                  <a:pt x="3118369" y="2584450"/>
                </a:cubicBezTo>
                <a:cubicBezTo>
                  <a:pt x="3099319" y="2584450"/>
                  <a:pt x="3086619" y="2597150"/>
                  <a:pt x="3073919" y="2597150"/>
                </a:cubicBezTo>
                <a:cubicBezTo>
                  <a:pt x="3054869" y="2597150"/>
                  <a:pt x="3054869" y="2590800"/>
                  <a:pt x="3048519" y="2584450"/>
                </a:cubicBezTo>
                <a:cubicBezTo>
                  <a:pt x="3048519" y="2584450"/>
                  <a:pt x="3029469" y="2584450"/>
                  <a:pt x="3023119" y="2590800"/>
                </a:cubicBezTo>
                <a:cubicBezTo>
                  <a:pt x="3029469" y="2597150"/>
                  <a:pt x="3035819" y="2609850"/>
                  <a:pt x="3035819" y="2616200"/>
                </a:cubicBezTo>
                <a:cubicBezTo>
                  <a:pt x="3004069" y="2616200"/>
                  <a:pt x="2940569" y="2565400"/>
                  <a:pt x="2915169" y="2552700"/>
                </a:cubicBezTo>
                <a:lnTo>
                  <a:pt x="2902469" y="2565400"/>
                </a:lnTo>
                <a:cubicBezTo>
                  <a:pt x="2934219" y="2590800"/>
                  <a:pt x="2978669" y="2609850"/>
                  <a:pt x="3004069" y="2647950"/>
                </a:cubicBezTo>
                <a:cubicBezTo>
                  <a:pt x="3023119" y="2667000"/>
                  <a:pt x="3016769" y="2705100"/>
                  <a:pt x="3029469" y="2730500"/>
                </a:cubicBezTo>
                <a:cubicBezTo>
                  <a:pt x="3035819" y="2749550"/>
                  <a:pt x="3099319" y="2730500"/>
                  <a:pt x="3105669" y="2774950"/>
                </a:cubicBezTo>
                <a:cubicBezTo>
                  <a:pt x="3067569" y="2762250"/>
                  <a:pt x="3023119" y="2743200"/>
                  <a:pt x="2978669" y="2724150"/>
                </a:cubicBezTo>
                <a:cubicBezTo>
                  <a:pt x="2978669" y="2724150"/>
                  <a:pt x="2972319" y="2717800"/>
                  <a:pt x="2972319" y="2736850"/>
                </a:cubicBezTo>
                <a:cubicBezTo>
                  <a:pt x="2972319" y="2749550"/>
                  <a:pt x="2985019" y="2755900"/>
                  <a:pt x="2991369" y="2768600"/>
                </a:cubicBezTo>
                <a:cubicBezTo>
                  <a:pt x="2934219" y="2755900"/>
                  <a:pt x="2915169" y="2800350"/>
                  <a:pt x="2902469" y="2800350"/>
                </a:cubicBezTo>
                <a:cubicBezTo>
                  <a:pt x="2832619" y="2800350"/>
                  <a:pt x="2743719" y="2781300"/>
                  <a:pt x="2731019" y="2711450"/>
                </a:cubicBezTo>
                <a:cubicBezTo>
                  <a:pt x="2731019" y="2698750"/>
                  <a:pt x="2711969" y="2692400"/>
                  <a:pt x="2711969" y="2673350"/>
                </a:cubicBezTo>
                <a:cubicBezTo>
                  <a:pt x="2711969" y="2660650"/>
                  <a:pt x="2718319" y="2635250"/>
                  <a:pt x="2724669" y="2622550"/>
                </a:cubicBezTo>
                <a:cubicBezTo>
                  <a:pt x="2737369" y="2597150"/>
                  <a:pt x="2769119" y="2590800"/>
                  <a:pt x="2781819" y="2578100"/>
                </a:cubicBezTo>
                <a:cubicBezTo>
                  <a:pt x="2788169" y="2571750"/>
                  <a:pt x="2788169" y="2552700"/>
                  <a:pt x="2807219" y="2546350"/>
                </a:cubicBezTo>
                <a:cubicBezTo>
                  <a:pt x="2826269" y="2527300"/>
                  <a:pt x="2864369" y="2520950"/>
                  <a:pt x="2877069" y="2520950"/>
                </a:cubicBezTo>
                <a:cubicBezTo>
                  <a:pt x="2896119" y="2520950"/>
                  <a:pt x="2934219" y="2540000"/>
                  <a:pt x="2959619" y="2546350"/>
                </a:cubicBezTo>
                <a:lnTo>
                  <a:pt x="2972319" y="2533650"/>
                </a:lnTo>
                <a:cubicBezTo>
                  <a:pt x="2959619" y="2514600"/>
                  <a:pt x="2934219" y="2501900"/>
                  <a:pt x="2908819" y="2482850"/>
                </a:cubicBezTo>
                <a:lnTo>
                  <a:pt x="2908819" y="2438400"/>
                </a:lnTo>
                <a:lnTo>
                  <a:pt x="2934219" y="2165350"/>
                </a:lnTo>
                <a:lnTo>
                  <a:pt x="3099319" y="2165350"/>
                </a:lnTo>
                <a:cubicBezTo>
                  <a:pt x="3143769" y="2152650"/>
                  <a:pt x="3200919" y="2146300"/>
                  <a:pt x="3219968" y="2146300"/>
                </a:cubicBezTo>
                <a:cubicBezTo>
                  <a:pt x="3321568" y="2146300"/>
                  <a:pt x="3366018" y="2152650"/>
                  <a:pt x="3353318" y="2279650"/>
                </a:cubicBezTo>
                <a:close/>
                <a:moveTo>
                  <a:pt x="997468" y="2146300"/>
                </a:moveTo>
                <a:cubicBezTo>
                  <a:pt x="997468" y="2146300"/>
                  <a:pt x="1003818" y="2139950"/>
                  <a:pt x="1010168" y="2139950"/>
                </a:cubicBezTo>
                <a:cubicBezTo>
                  <a:pt x="1010168" y="2139950"/>
                  <a:pt x="1003818" y="2152650"/>
                  <a:pt x="997468" y="2146300"/>
                </a:cubicBezTo>
                <a:close/>
                <a:moveTo>
                  <a:pt x="8363469" y="2152650"/>
                </a:moveTo>
                <a:cubicBezTo>
                  <a:pt x="8350769" y="2146300"/>
                  <a:pt x="8363469" y="2133600"/>
                  <a:pt x="8363469" y="2127250"/>
                </a:cubicBezTo>
                <a:cubicBezTo>
                  <a:pt x="8369819" y="2133600"/>
                  <a:pt x="8369819" y="2146300"/>
                  <a:pt x="8363469" y="2152650"/>
                </a:cubicBezTo>
                <a:close/>
                <a:moveTo>
                  <a:pt x="7912619" y="2152650"/>
                </a:moveTo>
                <a:cubicBezTo>
                  <a:pt x="7868169" y="2159000"/>
                  <a:pt x="7817369" y="2152650"/>
                  <a:pt x="7772919" y="2152650"/>
                </a:cubicBezTo>
                <a:cubicBezTo>
                  <a:pt x="7785619" y="2127250"/>
                  <a:pt x="7817369" y="2127250"/>
                  <a:pt x="7842769" y="2127250"/>
                </a:cubicBezTo>
                <a:cubicBezTo>
                  <a:pt x="7855469" y="2127250"/>
                  <a:pt x="7893569" y="2139950"/>
                  <a:pt x="7912619" y="2152650"/>
                </a:cubicBezTo>
                <a:close/>
                <a:moveTo>
                  <a:pt x="11938519" y="2152650"/>
                </a:moveTo>
                <a:cubicBezTo>
                  <a:pt x="11938519" y="2165350"/>
                  <a:pt x="11900419" y="2197100"/>
                  <a:pt x="11881369" y="2222500"/>
                </a:cubicBezTo>
                <a:cubicBezTo>
                  <a:pt x="11868669" y="2197100"/>
                  <a:pt x="11868669" y="2165350"/>
                  <a:pt x="11862319" y="2133600"/>
                </a:cubicBezTo>
                <a:cubicBezTo>
                  <a:pt x="11875019" y="2127250"/>
                  <a:pt x="11894069" y="2120900"/>
                  <a:pt x="11913119" y="2120900"/>
                </a:cubicBezTo>
                <a:cubicBezTo>
                  <a:pt x="11925819" y="2120900"/>
                  <a:pt x="11938519" y="2133600"/>
                  <a:pt x="11938519" y="2152650"/>
                </a:cubicBezTo>
                <a:close/>
                <a:moveTo>
                  <a:pt x="8274569" y="2139950"/>
                </a:moveTo>
                <a:lnTo>
                  <a:pt x="8268219" y="2152650"/>
                </a:lnTo>
                <a:cubicBezTo>
                  <a:pt x="8255519" y="2146300"/>
                  <a:pt x="8242819" y="2133600"/>
                  <a:pt x="8230119" y="2120900"/>
                </a:cubicBezTo>
                <a:cubicBezTo>
                  <a:pt x="8242819" y="2127250"/>
                  <a:pt x="8261869" y="2133600"/>
                  <a:pt x="8274569" y="2139950"/>
                </a:cubicBezTo>
                <a:close/>
                <a:moveTo>
                  <a:pt x="5918718" y="2120900"/>
                </a:moveTo>
                <a:cubicBezTo>
                  <a:pt x="5925068" y="2133600"/>
                  <a:pt x="5918718" y="2146300"/>
                  <a:pt x="5925068" y="2203450"/>
                </a:cubicBezTo>
                <a:cubicBezTo>
                  <a:pt x="5937768" y="2184400"/>
                  <a:pt x="5963168" y="2120900"/>
                  <a:pt x="5988568" y="2120900"/>
                </a:cubicBezTo>
                <a:cubicBezTo>
                  <a:pt x="6001268" y="2120900"/>
                  <a:pt x="6013968" y="2120900"/>
                  <a:pt x="6020318" y="2133600"/>
                </a:cubicBezTo>
                <a:cubicBezTo>
                  <a:pt x="6090168" y="2209800"/>
                  <a:pt x="6045718" y="2159000"/>
                  <a:pt x="6147318" y="2209800"/>
                </a:cubicBezTo>
                <a:cubicBezTo>
                  <a:pt x="6109218" y="2254250"/>
                  <a:pt x="6045718" y="2298700"/>
                  <a:pt x="6020318" y="2355850"/>
                </a:cubicBezTo>
                <a:cubicBezTo>
                  <a:pt x="6007618" y="2368550"/>
                  <a:pt x="6007618" y="2406650"/>
                  <a:pt x="6007618" y="2425700"/>
                </a:cubicBezTo>
                <a:cubicBezTo>
                  <a:pt x="6007618" y="2470150"/>
                  <a:pt x="6140968" y="2520950"/>
                  <a:pt x="6153668" y="2520950"/>
                </a:cubicBezTo>
                <a:cubicBezTo>
                  <a:pt x="6166368" y="2520950"/>
                  <a:pt x="6172718" y="2508250"/>
                  <a:pt x="6179068" y="2508250"/>
                </a:cubicBezTo>
                <a:cubicBezTo>
                  <a:pt x="6172718" y="2514600"/>
                  <a:pt x="6166368" y="2527300"/>
                  <a:pt x="6153668" y="2527300"/>
                </a:cubicBezTo>
                <a:cubicBezTo>
                  <a:pt x="6134618" y="2527300"/>
                  <a:pt x="5950468" y="2476500"/>
                  <a:pt x="5937768" y="2444750"/>
                </a:cubicBezTo>
                <a:cubicBezTo>
                  <a:pt x="5918718" y="2400300"/>
                  <a:pt x="5918718" y="2349500"/>
                  <a:pt x="5906018" y="2305050"/>
                </a:cubicBezTo>
                <a:lnTo>
                  <a:pt x="5893318" y="2298700"/>
                </a:lnTo>
                <a:cubicBezTo>
                  <a:pt x="5893318" y="2298700"/>
                  <a:pt x="5886968" y="2292350"/>
                  <a:pt x="5886968" y="2311400"/>
                </a:cubicBezTo>
                <a:cubicBezTo>
                  <a:pt x="5886968" y="2324100"/>
                  <a:pt x="5912368" y="2432050"/>
                  <a:pt x="5918718" y="2489200"/>
                </a:cubicBezTo>
                <a:lnTo>
                  <a:pt x="6033018" y="2565400"/>
                </a:lnTo>
                <a:lnTo>
                  <a:pt x="6033018" y="2584450"/>
                </a:lnTo>
                <a:lnTo>
                  <a:pt x="5937768" y="2584450"/>
                </a:lnTo>
                <a:cubicBezTo>
                  <a:pt x="5906018" y="2540000"/>
                  <a:pt x="5848868" y="2495550"/>
                  <a:pt x="5836168" y="2451100"/>
                </a:cubicBezTo>
                <a:cubicBezTo>
                  <a:pt x="5810768" y="2387600"/>
                  <a:pt x="5817118" y="2273300"/>
                  <a:pt x="5817118" y="2254250"/>
                </a:cubicBezTo>
                <a:cubicBezTo>
                  <a:pt x="5817118" y="2203450"/>
                  <a:pt x="5855218" y="2165350"/>
                  <a:pt x="5906018" y="2120900"/>
                </a:cubicBezTo>
                <a:lnTo>
                  <a:pt x="5918718" y="2120900"/>
                </a:lnTo>
                <a:close/>
                <a:moveTo>
                  <a:pt x="438668" y="2133600"/>
                </a:moveTo>
                <a:cubicBezTo>
                  <a:pt x="438668" y="2146300"/>
                  <a:pt x="413268" y="2197100"/>
                  <a:pt x="400568" y="2222500"/>
                </a:cubicBezTo>
                <a:lnTo>
                  <a:pt x="400568" y="2178050"/>
                </a:lnTo>
                <a:cubicBezTo>
                  <a:pt x="413268" y="2159000"/>
                  <a:pt x="425968" y="2139950"/>
                  <a:pt x="432318" y="2120900"/>
                </a:cubicBezTo>
                <a:cubicBezTo>
                  <a:pt x="432318" y="2120900"/>
                  <a:pt x="438668" y="2114550"/>
                  <a:pt x="438668" y="2133600"/>
                </a:cubicBezTo>
                <a:close/>
                <a:moveTo>
                  <a:pt x="2324619" y="2120900"/>
                </a:moveTo>
                <a:cubicBezTo>
                  <a:pt x="2299219" y="2159000"/>
                  <a:pt x="2267469" y="2203450"/>
                  <a:pt x="2242069" y="2241550"/>
                </a:cubicBezTo>
                <a:cubicBezTo>
                  <a:pt x="2235719" y="2235200"/>
                  <a:pt x="2235719" y="2241550"/>
                  <a:pt x="2235719" y="2222500"/>
                </a:cubicBezTo>
                <a:cubicBezTo>
                  <a:pt x="2235719" y="2209800"/>
                  <a:pt x="2286519" y="2146300"/>
                  <a:pt x="2311919" y="2114550"/>
                </a:cubicBezTo>
                <a:cubicBezTo>
                  <a:pt x="2311919" y="2114550"/>
                  <a:pt x="2318269" y="2114550"/>
                  <a:pt x="2324619" y="2120900"/>
                </a:cubicBezTo>
                <a:close/>
                <a:moveTo>
                  <a:pt x="2197619" y="2133600"/>
                </a:moveTo>
                <a:lnTo>
                  <a:pt x="2197619" y="2152650"/>
                </a:lnTo>
                <a:cubicBezTo>
                  <a:pt x="2191269" y="2152650"/>
                  <a:pt x="2184919" y="2159000"/>
                  <a:pt x="2178569" y="2159000"/>
                </a:cubicBezTo>
                <a:lnTo>
                  <a:pt x="2178569" y="2114550"/>
                </a:lnTo>
                <a:cubicBezTo>
                  <a:pt x="2184919" y="2114550"/>
                  <a:pt x="2191269" y="2127250"/>
                  <a:pt x="2197619" y="2133600"/>
                </a:cubicBezTo>
                <a:close/>
                <a:moveTo>
                  <a:pt x="368818" y="2184400"/>
                </a:moveTo>
                <a:cubicBezTo>
                  <a:pt x="381518" y="2152650"/>
                  <a:pt x="356118" y="2120900"/>
                  <a:pt x="400568" y="2120900"/>
                </a:cubicBezTo>
                <a:cubicBezTo>
                  <a:pt x="394218" y="2139950"/>
                  <a:pt x="381518" y="2165350"/>
                  <a:pt x="368818" y="2184400"/>
                </a:cubicBezTo>
                <a:close/>
                <a:moveTo>
                  <a:pt x="10147819" y="2120900"/>
                </a:moveTo>
                <a:cubicBezTo>
                  <a:pt x="10147819" y="2120900"/>
                  <a:pt x="10128769" y="2133600"/>
                  <a:pt x="10128769" y="2114550"/>
                </a:cubicBezTo>
                <a:cubicBezTo>
                  <a:pt x="10128769" y="2101850"/>
                  <a:pt x="10135119" y="2108200"/>
                  <a:pt x="10141469" y="2108200"/>
                </a:cubicBezTo>
                <a:cubicBezTo>
                  <a:pt x="10141469" y="2108200"/>
                  <a:pt x="10147819" y="2114550"/>
                  <a:pt x="10147819" y="2120900"/>
                </a:cubicBezTo>
                <a:close/>
                <a:moveTo>
                  <a:pt x="9074669" y="2139950"/>
                </a:moveTo>
                <a:cubicBezTo>
                  <a:pt x="9074669" y="2178050"/>
                  <a:pt x="9068319" y="2184400"/>
                  <a:pt x="9017519" y="2190750"/>
                </a:cubicBezTo>
                <a:lnTo>
                  <a:pt x="9017519" y="2114550"/>
                </a:lnTo>
                <a:cubicBezTo>
                  <a:pt x="9030219" y="2114550"/>
                  <a:pt x="9049269" y="2114550"/>
                  <a:pt x="9068319" y="2108200"/>
                </a:cubicBezTo>
                <a:cubicBezTo>
                  <a:pt x="9074669" y="2120900"/>
                  <a:pt x="9074669" y="2127250"/>
                  <a:pt x="9074669" y="2139950"/>
                </a:cubicBezTo>
                <a:close/>
                <a:moveTo>
                  <a:pt x="10192269" y="2114550"/>
                </a:moveTo>
                <a:cubicBezTo>
                  <a:pt x="10192269" y="2108200"/>
                  <a:pt x="10192269" y="2101850"/>
                  <a:pt x="10198619" y="2101850"/>
                </a:cubicBezTo>
                <a:cubicBezTo>
                  <a:pt x="10198619" y="2108200"/>
                  <a:pt x="10198619" y="2114550"/>
                  <a:pt x="10192269" y="2114550"/>
                </a:cubicBezTo>
                <a:close/>
                <a:moveTo>
                  <a:pt x="5836168" y="2159000"/>
                </a:moveTo>
                <a:lnTo>
                  <a:pt x="5836168" y="2139950"/>
                </a:lnTo>
                <a:cubicBezTo>
                  <a:pt x="5842518" y="2127250"/>
                  <a:pt x="5861568" y="2108200"/>
                  <a:pt x="5880618" y="2101850"/>
                </a:cubicBezTo>
                <a:cubicBezTo>
                  <a:pt x="5874268" y="2114550"/>
                  <a:pt x="5855218" y="2146300"/>
                  <a:pt x="5836168" y="2159000"/>
                </a:cubicBezTo>
                <a:close/>
                <a:moveTo>
                  <a:pt x="9366769" y="2101850"/>
                </a:moveTo>
                <a:cubicBezTo>
                  <a:pt x="9379469" y="2101850"/>
                  <a:pt x="9398519" y="2095500"/>
                  <a:pt x="9417569" y="2095500"/>
                </a:cubicBezTo>
                <a:cubicBezTo>
                  <a:pt x="9404869" y="2095500"/>
                  <a:pt x="9385819" y="2101850"/>
                  <a:pt x="9366769" y="2101850"/>
                </a:cubicBezTo>
                <a:close/>
                <a:moveTo>
                  <a:pt x="8776219" y="2101850"/>
                </a:moveTo>
                <a:lnTo>
                  <a:pt x="8776219" y="2127250"/>
                </a:lnTo>
                <a:cubicBezTo>
                  <a:pt x="8769869" y="2127250"/>
                  <a:pt x="8769869" y="2133600"/>
                  <a:pt x="8763519" y="2139950"/>
                </a:cubicBezTo>
                <a:cubicBezTo>
                  <a:pt x="8744469" y="2120900"/>
                  <a:pt x="8725419" y="2120900"/>
                  <a:pt x="8706369" y="2108200"/>
                </a:cubicBezTo>
                <a:cubicBezTo>
                  <a:pt x="8712719" y="2108200"/>
                  <a:pt x="8725419" y="2108200"/>
                  <a:pt x="8738119" y="2095500"/>
                </a:cubicBezTo>
                <a:lnTo>
                  <a:pt x="8776219" y="2101850"/>
                </a:lnTo>
                <a:close/>
                <a:moveTo>
                  <a:pt x="8204719" y="2114550"/>
                </a:moveTo>
                <a:cubicBezTo>
                  <a:pt x="8204719" y="2120900"/>
                  <a:pt x="8192019" y="2127250"/>
                  <a:pt x="8172969" y="2133600"/>
                </a:cubicBezTo>
                <a:lnTo>
                  <a:pt x="8179319" y="2095500"/>
                </a:lnTo>
                <a:cubicBezTo>
                  <a:pt x="8185669" y="2095500"/>
                  <a:pt x="8198369" y="2108200"/>
                  <a:pt x="8204719" y="2114550"/>
                </a:cubicBezTo>
                <a:close/>
                <a:moveTo>
                  <a:pt x="7931669" y="2101850"/>
                </a:moveTo>
                <a:lnTo>
                  <a:pt x="7906269" y="2108200"/>
                </a:lnTo>
                <a:lnTo>
                  <a:pt x="7906269" y="2095500"/>
                </a:lnTo>
                <a:lnTo>
                  <a:pt x="7931669" y="2101850"/>
                </a:lnTo>
                <a:close/>
                <a:moveTo>
                  <a:pt x="6248918" y="2095500"/>
                </a:moveTo>
                <a:lnTo>
                  <a:pt x="6274318" y="2095500"/>
                </a:lnTo>
                <a:cubicBezTo>
                  <a:pt x="6267968" y="2101850"/>
                  <a:pt x="6261618" y="2108200"/>
                  <a:pt x="6248918" y="2095500"/>
                </a:cubicBezTo>
                <a:close/>
                <a:moveTo>
                  <a:pt x="4445518" y="2127250"/>
                </a:moveTo>
                <a:lnTo>
                  <a:pt x="4426468" y="2127250"/>
                </a:lnTo>
                <a:lnTo>
                  <a:pt x="4426468" y="2108200"/>
                </a:lnTo>
                <a:cubicBezTo>
                  <a:pt x="4445518" y="2108200"/>
                  <a:pt x="4470918" y="2101850"/>
                  <a:pt x="4489968" y="2095500"/>
                </a:cubicBezTo>
                <a:cubicBezTo>
                  <a:pt x="4477268" y="2114550"/>
                  <a:pt x="4445518" y="2120900"/>
                  <a:pt x="4445518" y="2127250"/>
                </a:cubicBezTo>
                <a:close/>
                <a:moveTo>
                  <a:pt x="1918218" y="2120900"/>
                </a:moveTo>
                <a:cubicBezTo>
                  <a:pt x="1918218" y="2133600"/>
                  <a:pt x="1905518" y="2139950"/>
                  <a:pt x="1899168" y="2146300"/>
                </a:cubicBezTo>
                <a:cubicBezTo>
                  <a:pt x="1899168" y="2108200"/>
                  <a:pt x="1905518" y="2101850"/>
                  <a:pt x="1905518" y="2095500"/>
                </a:cubicBezTo>
                <a:cubicBezTo>
                  <a:pt x="1911868" y="2101850"/>
                  <a:pt x="1918218" y="2101850"/>
                  <a:pt x="1918218" y="2120900"/>
                </a:cubicBezTo>
                <a:close/>
                <a:moveTo>
                  <a:pt x="1067318" y="2095500"/>
                </a:moveTo>
                <a:cubicBezTo>
                  <a:pt x="1086368" y="2095500"/>
                  <a:pt x="1092718" y="2101850"/>
                  <a:pt x="1105418" y="2101850"/>
                </a:cubicBezTo>
                <a:cubicBezTo>
                  <a:pt x="1111768" y="2114550"/>
                  <a:pt x="1130818" y="2127250"/>
                  <a:pt x="1130818" y="2146300"/>
                </a:cubicBezTo>
                <a:cubicBezTo>
                  <a:pt x="1130818" y="2159000"/>
                  <a:pt x="1124468" y="2165350"/>
                  <a:pt x="1118118" y="2178050"/>
                </a:cubicBezTo>
                <a:lnTo>
                  <a:pt x="1118118" y="2120900"/>
                </a:lnTo>
                <a:cubicBezTo>
                  <a:pt x="1099068" y="2120900"/>
                  <a:pt x="1073668" y="2114550"/>
                  <a:pt x="1048268" y="2114550"/>
                </a:cubicBezTo>
                <a:lnTo>
                  <a:pt x="1048268" y="2095500"/>
                </a:lnTo>
                <a:lnTo>
                  <a:pt x="1067318" y="2095500"/>
                </a:lnTo>
                <a:close/>
                <a:moveTo>
                  <a:pt x="686318" y="2095500"/>
                </a:moveTo>
                <a:lnTo>
                  <a:pt x="686318" y="2133600"/>
                </a:lnTo>
                <a:lnTo>
                  <a:pt x="622818" y="2133600"/>
                </a:lnTo>
                <a:cubicBezTo>
                  <a:pt x="622818" y="2133600"/>
                  <a:pt x="616468" y="2133600"/>
                  <a:pt x="616468" y="2120900"/>
                </a:cubicBezTo>
                <a:cubicBezTo>
                  <a:pt x="616468" y="2101850"/>
                  <a:pt x="629168" y="2101850"/>
                  <a:pt x="641868" y="2095500"/>
                </a:cubicBezTo>
                <a:lnTo>
                  <a:pt x="686318" y="2095500"/>
                </a:lnTo>
                <a:close/>
                <a:moveTo>
                  <a:pt x="8211069" y="2101850"/>
                </a:moveTo>
                <a:cubicBezTo>
                  <a:pt x="8217419" y="2095500"/>
                  <a:pt x="8223769" y="2089150"/>
                  <a:pt x="8230119" y="2095500"/>
                </a:cubicBezTo>
                <a:cubicBezTo>
                  <a:pt x="8223769" y="2101850"/>
                  <a:pt x="8217419" y="2101850"/>
                  <a:pt x="8211069" y="2101850"/>
                </a:cubicBezTo>
                <a:close/>
                <a:moveTo>
                  <a:pt x="813318" y="2108200"/>
                </a:moveTo>
                <a:lnTo>
                  <a:pt x="813318" y="2133600"/>
                </a:lnTo>
                <a:cubicBezTo>
                  <a:pt x="806968" y="2120900"/>
                  <a:pt x="800618" y="2101850"/>
                  <a:pt x="794268" y="2082800"/>
                </a:cubicBezTo>
                <a:cubicBezTo>
                  <a:pt x="800618" y="2089150"/>
                  <a:pt x="806968" y="2101850"/>
                  <a:pt x="813318" y="2108200"/>
                </a:cubicBezTo>
                <a:close/>
                <a:moveTo>
                  <a:pt x="11005069" y="2120900"/>
                </a:moveTo>
                <a:cubicBezTo>
                  <a:pt x="11005069" y="2146300"/>
                  <a:pt x="11017769" y="2190750"/>
                  <a:pt x="11036819" y="2190750"/>
                </a:cubicBezTo>
                <a:cubicBezTo>
                  <a:pt x="11074919" y="2190750"/>
                  <a:pt x="11125719" y="2159000"/>
                  <a:pt x="11170169" y="2127250"/>
                </a:cubicBezTo>
                <a:cubicBezTo>
                  <a:pt x="11170169" y="2146300"/>
                  <a:pt x="11176519" y="2171700"/>
                  <a:pt x="11176519" y="2184400"/>
                </a:cubicBezTo>
                <a:cubicBezTo>
                  <a:pt x="11176519" y="2241550"/>
                  <a:pt x="11106669" y="2235200"/>
                  <a:pt x="11081269" y="2298700"/>
                </a:cubicBezTo>
                <a:cubicBezTo>
                  <a:pt x="11100319" y="2317750"/>
                  <a:pt x="11113019" y="2311400"/>
                  <a:pt x="11144769" y="2330450"/>
                </a:cubicBezTo>
                <a:cubicBezTo>
                  <a:pt x="11157469" y="2336800"/>
                  <a:pt x="11201919" y="2419350"/>
                  <a:pt x="11201919" y="2425700"/>
                </a:cubicBezTo>
                <a:cubicBezTo>
                  <a:pt x="11201919" y="2444750"/>
                  <a:pt x="11189219" y="2457450"/>
                  <a:pt x="11182869" y="2463800"/>
                </a:cubicBezTo>
                <a:cubicBezTo>
                  <a:pt x="11182869" y="2413000"/>
                  <a:pt x="11157469" y="2400300"/>
                  <a:pt x="11132069" y="2400300"/>
                </a:cubicBezTo>
                <a:cubicBezTo>
                  <a:pt x="11081269" y="2400300"/>
                  <a:pt x="11043169" y="2413000"/>
                  <a:pt x="11043169" y="2457450"/>
                </a:cubicBezTo>
                <a:cubicBezTo>
                  <a:pt x="11043169" y="2476500"/>
                  <a:pt x="11081269" y="2514600"/>
                  <a:pt x="11081269" y="2552700"/>
                </a:cubicBezTo>
                <a:cubicBezTo>
                  <a:pt x="11081269" y="2546350"/>
                  <a:pt x="11074919" y="2533650"/>
                  <a:pt x="11068569" y="2520950"/>
                </a:cubicBezTo>
                <a:cubicBezTo>
                  <a:pt x="11055869" y="2527300"/>
                  <a:pt x="11043169" y="2546350"/>
                  <a:pt x="11043169" y="2565400"/>
                </a:cubicBezTo>
                <a:cubicBezTo>
                  <a:pt x="11043169" y="2578100"/>
                  <a:pt x="11049519" y="2597150"/>
                  <a:pt x="11068569" y="2597150"/>
                </a:cubicBezTo>
                <a:cubicBezTo>
                  <a:pt x="11081269" y="2597150"/>
                  <a:pt x="11081269" y="2590800"/>
                  <a:pt x="11087619" y="2584450"/>
                </a:cubicBezTo>
                <a:cubicBezTo>
                  <a:pt x="11093969" y="2590800"/>
                  <a:pt x="11100319" y="2603500"/>
                  <a:pt x="11113019" y="2616200"/>
                </a:cubicBezTo>
                <a:lnTo>
                  <a:pt x="11151119" y="2616200"/>
                </a:lnTo>
                <a:lnTo>
                  <a:pt x="11163819" y="2603500"/>
                </a:lnTo>
                <a:cubicBezTo>
                  <a:pt x="11138419" y="2578100"/>
                  <a:pt x="11125719" y="2603500"/>
                  <a:pt x="11106669" y="2552700"/>
                </a:cubicBezTo>
                <a:lnTo>
                  <a:pt x="11125719" y="2552700"/>
                </a:lnTo>
                <a:cubicBezTo>
                  <a:pt x="11157469" y="2559050"/>
                  <a:pt x="11189219" y="2571750"/>
                  <a:pt x="11220969" y="2584450"/>
                </a:cubicBezTo>
                <a:cubicBezTo>
                  <a:pt x="11227319" y="2590800"/>
                  <a:pt x="11220969" y="2603500"/>
                  <a:pt x="11233669" y="2609850"/>
                </a:cubicBezTo>
                <a:cubicBezTo>
                  <a:pt x="11265419" y="2622550"/>
                  <a:pt x="11341619" y="2597150"/>
                  <a:pt x="11360669" y="2660650"/>
                </a:cubicBezTo>
                <a:cubicBezTo>
                  <a:pt x="11386069" y="2654300"/>
                  <a:pt x="11411469" y="2654300"/>
                  <a:pt x="11443219" y="2654300"/>
                </a:cubicBezTo>
                <a:lnTo>
                  <a:pt x="11443219" y="2609850"/>
                </a:lnTo>
                <a:cubicBezTo>
                  <a:pt x="11436869" y="2603500"/>
                  <a:pt x="11424169" y="2597150"/>
                  <a:pt x="11417819" y="2590800"/>
                </a:cubicBezTo>
                <a:cubicBezTo>
                  <a:pt x="11405119" y="2597150"/>
                  <a:pt x="11417819" y="2616200"/>
                  <a:pt x="11398769" y="2616200"/>
                </a:cubicBezTo>
                <a:cubicBezTo>
                  <a:pt x="11386069" y="2616200"/>
                  <a:pt x="11341619" y="2590800"/>
                  <a:pt x="11309869" y="2584450"/>
                </a:cubicBezTo>
                <a:cubicBezTo>
                  <a:pt x="11328919" y="2571750"/>
                  <a:pt x="11354319" y="2559050"/>
                  <a:pt x="11354319" y="2540000"/>
                </a:cubicBezTo>
                <a:cubicBezTo>
                  <a:pt x="11354319" y="2527300"/>
                  <a:pt x="11335269" y="2501900"/>
                  <a:pt x="11328919" y="2470150"/>
                </a:cubicBezTo>
                <a:cubicBezTo>
                  <a:pt x="11360669" y="2476500"/>
                  <a:pt x="11347969" y="2432050"/>
                  <a:pt x="11386069" y="2425700"/>
                </a:cubicBezTo>
                <a:cubicBezTo>
                  <a:pt x="11373369" y="2451100"/>
                  <a:pt x="11367019" y="2482850"/>
                  <a:pt x="11367019" y="2495550"/>
                </a:cubicBezTo>
                <a:cubicBezTo>
                  <a:pt x="11367019" y="2533650"/>
                  <a:pt x="11379719" y="2559050"/>
                  <a:pt x="11424169" y="2559050"/>
                </a:cubicBezTo>
                <a:cubicBezTo>
                  <a:pt x="11436869" y="2559050"/>
                  <a:pt x="11455919" y="2552700"/>
                  <a:pt x="11468619" y="2546350"/>
                </a:cubicBezTo>
                <a:cubicBezTo>
                  <a:pt x="11462269" y="2565400"/>
                  <a:pt x="11455919" y="2590800"/>
                  <a:pt x="11455919" y="2609850"/>
                </a:cubicBezTo>
                <a:cubicBezTo>
                  <a:pt x="11455919" y="2622550"/>
                  <a:pt x="11449569" y="2628900"/>
                  <a:pt x="11455919" y="2641600"/>
                </a:cubicBezTo>
                <a:cubicBezTo>
                  <a:pt x="11481319" y="2667000"/>
                  <a:pt x="11519419" y="2698750"/>
                  <a:pt x="11544819" y="2730500"/>
                </a:cubicBezTo>
                <a:cubicBezTo>
                  <a:pt x="11551169" y="2724150"/>
                  <a:pt x="11551169" y="2730500"/>
                  <a:pt x="11551169" y="2711450"/>
                </a:cubicBezTo>
                <a:cubicBezTo>
                  <a:pt x="11551169" y="2698750"/>
                  <a:pt x="11544819" y="2692400"/>
                  <a:pt x="11538469" y="2667000"/>
                </a:cubicBezTo>
                <a:cubicBezTo>
                  <a:pt x="11557519" y="2679700"/>
                  <a:pt x="11557519" y="2749550"/>
                  <a:pt x="11614669" y="2749550"/>
                </a:cubicBezTo>
                <a:cubicBezTo>
                  <a:pt x="11627369" y="2730500"/>
                  <a:pt x="11614669" y="2717800"/>
                  <a:pt x="11633719" y="2698750"/>
                </a:cubicBezTo>
                <a:cubicBezTo>
                  <a:pt x="11633719" y="2705100"/>
                  <a:pt x="11633719" y="2717800"/>
                  <a:pt x="11646419" y="2730500"/>
                </a:cubicBezTo>
                <a:cubicBezTo>
                  <a:pt x="11659119" y="2698750"/>
                  <a:pt x="11678169" y="2660650"/>
                  <a:pt x="11703569" y="2622550"/>
                </a:cubicBezTo>
                <a:lnTo>
                  <a:pt x="11703569" y="2603500"/>
                </a:lnTo>
                <a:cubicBezTo>
                  <a:pt x="11697219" y="2597150"/>
                  <a:pt x="11703569" y="2597150"/>
                  <a:pt x="11684519" y="2597150"/>
                </a:cubicBezTo>
                <a:cubicBezTo>
                  <a:pt x="11671819" y="2597150"/>
                  <a:pt x="11621019" y="2622550"/>
                  <a:pt x="11589269" y="2628900"/>
                </a:cubicBezTo>
                <a:cubicBezTo>
                  <a:pt x="11608319" y="2616200"/>
                  <a:pt x="11640069" y="2609850"/>
                  <a:pt x="11665469" y="2590800"/>
                </a:cubicBezTo>
                <a:cubicBezTo>
                  <a:pt x="11684519" y="2571750"/>
                  <a:pt x="11671819" y="2527300"/>
                  <a:pt x="11678169" y="2501900"/>
                </a:cubicBezTo>
                <a:cubicBezTo>
                  <a:pt x="11703569" y="2489200"/>
                  <a:pt x="11722619" y="2463800"/>
                  <a:pt x="11722619" y="2451100"/>
                </a:cubicBezTo>
                <a:cubicBezTo>
                  <a:pt x="11722619" y="2419350"/>
                  <a:pt x="11671819" y="2432050"/>
                  <a:pt x="11665469" y="2432050"/>
                </a:cubicBezTo>
                <a:cubicBezTo>
                  <a:pt x="11690869" y="2374900"/>
                  <a:pt x="11582919" y="2324100"/>
                  <a:pt x="11544819" y="2330450"/>
                </a:cubicBezTo>
                <a:cubicBezTo>
                  <a:pt x="11538469" y="2336800"/>
                  <a:pt x="11532119" y="2330450"/>
                  <a:pt x="11532119" y="2349500"/>
                </a:cubicBezTo>
                <a:cubicBezTo>
                  <a:pt x="11532119" y="2362200"/>
                  <a:pt x="11538469" y="2374900"/>
                  <a:pt x="11544819" y="2400300"/>
                </a:cubicBezTo>
                <a:lnTo>
                  <a:pt x="11519419" y="2400300"/>
                </a:lnTo>
                <a:cubicBezTo>
                  <a:pt x="11519419" y="2400300"/>
                  <a:pt x="11513069" y="2400300"/>
                  <a:pt x="11513069" y="2387600"/>
                </a:cubicBezTo>
                <a:cubicBezTo>
                  <a:pt x="11513069" y="2368550"/>
                  <a:pt x="11525769" y="2374900"/>
                  <a:pt x="11525769" y="2355850"/>
                </a:cubicBezTo>
                <a:cubicBezTo>
                  <a:pt x="11525769" y="2324100"/>
                  <a:pt x="11430519" y="2330450"/>
                  <a:pt x="11430519" y="2330450"/>
                </a:cubicBezTo>
                <a:cubicBezTo>
                  <a:pt x="11430519" y="2324100"/>
                  <a:pt x="11430519" y="2305050"/>
                  <a:pt x="11424169" y="2298700"/>
                </a:cubicBezTo>
                <a:cubicBezTo>
                  <a:pt x="11430519" y="2298700"/>
                  <a:pt x="11424169" y="2311400"/>
                  <a:pt x="11443219" y="2311400"/>
                </a:cubicBezTo>
                <a:cubicBezTo>
                  <a:pt x="11455919" y="2311400"/>
                  <a:pt x="11436869" y="2292350"/>
                  <a:pt x="11455919" y="2292350"/>
                </a:cubicBezTo>
                <a:cubicBezTo>
                  <a:pt x="11468619" y="2292350"/>
                  <a:pt x="11468619" y="2305050"/>
                  <a:pt x="11474969" y="2305050"/>
                </a:cubicBezTo>
                <a:cubicBezTo>
                  <a:pt x="11494019" y="2266950"/>
                  <a:pt x="11487669" y="2266950"/>
                  <a:pt x="11513069" y="2266950"/>
                </a:cubicBezTo>
                <a:cubicBezTo>
                  <a:pt x="11551169" y="2266950"/>
                  <a:pt x="11678169" y="2374900"/>
                  <a:pt x="11697219" y="2406650"/>
                </a:cubicBezTo>
                <a:cubicBezTo>
                  <a:pt x="11703569" y="2393950"/>
                  <a:pt x="11716269" y="2387600"/>
                  <a:pt x="11728969" y="2374900"/>
                </a:cubicBezTo>
                <a:lnTo>
                  <a:pt x="11728969" y="2355850"/>
                </a:lnTo>
                <a:cubicBezTo>
                  <a:pt x="11728969" y="2336800"/>
                  <a:pt x="11709919" y="2349500"/>
                  <a:pt x="11697219" y="2349500"/>
                </a:cubicBezTo>
                <a:cubicBezTo>
                  <a:pt x="11678169" y="2330450"/>
                  <a:pt x="11659119" y="2298700"/>
                  <a:pt x="11646419" y="2279650"/>
                </a:cubicBezTo>
                <a:cubicBezTo>
                  <a:pt x="11652769" y="2286000"/>
                  <a:pt x="11671819" y="2286000"/>
                  <a:pt x="11671819" y="2286000"/>
                </a:cubicBezTo>
                <a:cubicBezTo>
                  <a:pt x="11671819" y="2286000"/>
                  <a:pt x="11665469" y="2279650"/>
                  <a:pt x="11665469" y="2298700"/>
                </a:cubicBezTo>
                <a:cubicBezTo>
                  <a:pt x="11665469" y="2324100"/>
                  <a:pt x="11767069" y="2336800"/>
                  <a:pt x="11767069" y="2413000"/>
                </a:cubicBezTo>
                <a:cubicBezTo>
                  <a:pt x="11767069" y="2470150"/>
                  <a:pt x="11697219" y="2495550"/>
                  <a:pt x="11697219" y="2533650"/>
                </a:cubicBezTo>
                <a:cubicBezTo>
                  <a:pt x="11697219" y="2622550"/>
                  <a:pt x="11754369" y="2647950"/>
                  <a:pt x="11830569" y="2647950"/>
                </a:cubicBezTo>
                <a:cubicBezTo>
                  <a:pt x="11843269" y="2647950"/>
                  <a:pt x="11887719" y="2641600"/>
                  <a:pt x="11919469" y="2635250"/>
                </a:cubicBezTo>
                <a:cubicBezTo>
                  <a:pt x="11919469" y="2641600"/>
                  <a:pt x="11919469" y="2647950"/>
                  <a:pt x="11925819" y="2654300"/>
                </a:cubicBezTo>
                <a:cubicBezTo>
                  <a:pt x="11894069" y="2673350"/>
                  <a:pt x="11849619" y="2711450"/>
                  <a:pt x="11805169" y="2755900"/>
                </a:cubicBezTo>
                <a:cubicBezTo>
                  <a:pt x="11830569" y="2768600"/>
                  <a:pt x="11855969" y="2774950"/>
                  <a:pt x="11881369" y="2781300"/>
                </a:cubicBezTo>
                <a:cubicBezTo>
                  <a:pt x="11786119" y="2755900"/>
                  <a:pt x="11760719" y="2781300"/>
                  <a:pt x="11760719" y="2857500"/>
                </a:cubicBezTo>
                <a:cubicBezTo>
                  <a:pt x="11760719" y="2889250"/>
                  <a:pt x="11779769" y="2895600"/>
                  <a:pt x="11798819" y="2895600"/>
                </a:cubicBezTo>
                <a:cubicBezTo>
                  <a:pt x="11811519" y="2895600"/>
                  <a:pt x="11824219" y="2882900"/>
                  <a:pt x="11843269" y="2882900"/>
                </a:cubicBezTo>
                <a:cubicBezTo>
                  <a:pt x="11843269" y="2882900"/>
                  <a:pt x="11862319" y="2901950"/>
                  <a:pt x="11906769" y="2921000"/>
                </a:cubicBezTo>
                <a:cubicBezTo>
                  <a:pt x="11913119" y="2927350"/>
                  <a:pt x="11913119" y="2940050"/>
                  <a:pt x="11925819" y="2952750"/>
                </a:cubicBezTo>
                <a:cubicBezTo>
                  <a:pt x="11932169" y="2933700"/>
                  <a:pt x="11938519" y="2901950"/>
                  <a:pt x="11951219" y="2889250"/>
                </a:cubicBezTo>
                <a:cubicBezTo>
                  <a:pt x="11970269" y="2870200"/>
                  <a:pt x="12002019" y="2863850"/>
                  <a:pt x="12027419" y="2838450"/>
                </a:cubicBezTo>
                <a:lnTo>
                  <a:pt x="12027419" y="2952750"/>
                </a:lnTo>
                <a:lnTo>
                  <a:pt x="11551169" y="2952750"/>
                </a:lnTo>
                <a:cubicBezTo>
                  <a:pt x="11487669" y="2940050"/>
                  <a:pt x="11411469" y="2927350"/>
                  <a:pt x="11354319" y="2914650"/>
                </a:cubicBezTo>
                <a:cubicBezTo>
                  <a:pt x="11328919" y="2908300"/>
                  <a:pt x="11309869" y="2889250"/>
                  <a:pt x="11290819" y="2889250"/>
                </a:cubicBezTo>
                <a:cubicBezTo>
                  <a:pt x="11278119" y="2889250"/>
                  <a:pt x="11271769" y="2901950"/>
                  <a:pt x="11252719" y="2901950"/>
                </a:cubicBezTo>
                <a:cubicBezTo>
                  <a:pt x="11240019" y="2901950"/>
                  <a:pt x="11195569" y="2882900"/>
                  <a:pt x="11170169" y="2876550"/>
                </a:cubicBezTo>
                <a:cubicBezTo>
                  <a:pt x="11170169" y="2876550"/>
                  <a:pt x="11144769" y="2876550"/>
                  <a:pt x="11138419" y="2882900"/>
                </a:cubicBezTo>
                <a:cubicBezTo>
                  <a:pt x="11144769" y="2908300"/>
                  <a:pt x="11151119" y="2933700"/>
                  <a:pt x="11151119" y="2952750"/>
                </a:cubicBezTo>
                <a:cubicBezTo>
                  <a:pt x="11119369" y="2895600"/>
                  <a:pt x="11132069" y="2857500"/>
                  <a:pt x="11068569" y="2857500"/>
                </a:cubicBezTo>
                <a:cubicBezTo>
                  <a:pt x="11011419" y="2857500"/>
                  <a:pt x="11011419" y="2927350"/>
                  <a:pt x="10973319" y="2952750"/>
                </a:cubicBezTo>
                <a:cubicBezTo>
                  <a:pt x="10979669" y="2921000"/>
                  <a:pt x="11055869" y="2825750"/>
                  <a:pt x="11081269" y="2825750"/>
                </a:cubicBezTo>
                <a:cubicBezTo>
                  <a:pt x="11093969" y="2825750"/>
                  <a:pt x="11081269" y="2838450"/>
                  <a:pt x="11093969" y="2838450"/>
                </a:cubicBezTo>
                <a:cubicBezTo>
                  <a:pt x="11132069" y="2838450"/>
                  <a:pt x="11157469" y="2755900"/>
                  <a:pt x="11157469" y="2755900"/>
                </a:cubicBezTo>
                <a:cubicBezTo>
                  <a:pt x="11157469" y="2743200"/>
                  <a:pt x="11138419" y="2743200"/>
                  <a:pt x="11132069" y="2736850"/>
                </a:cubicBezTo>
                <a:cubicBezTo>
                  <a:pt x="11113019" y="2711450"/>
                  <a:pt x="11087619" y="2673350"/>
                  <a:pt x="11055869" y="2647950"/>
                </a:cubicBezTo>
                <a:cubicBezTo>
                  <a:pt x="11043169" y="2635250"/>
                  <a:pt x="11017769" y="2635250"/>
                  <a:pt x="11005069" y="2622550"/>
                </a:cubicBezTo>
                <a:cubicBezTo>
                  <a:pt x="10973319" y="2590800"/>
                  <a:pt x="10966969" y="2559050"/>
                  <a:pt x="10973319" y="2527300"/>
                </a:cubicBezTo>
                <a:lnTo>
                  <a:pt x="10935219" y="2527300"/>
                </a:lnTo>
                <a:cubicBezTo>
                  <a:pt x="10922519" y="2540000"/>
                  <a:pt x="10903469" y="2552700"/>
                  <a:pt x="10890769" y="2559050"/>
                </a:cubicBezTo>
                <a:cubicBezTo>
                  <a:pt x="10903469" y="2540000"/>
                  <a:pt x="10916169" y="2514600"/>
                  <a:pt x="10922519" y="2489200"/>
                </a:cubicBezTo>
                <a:cubicBezTo>
                  <a:pt x="10947919" y="2508250"/>
                  <a:pt x="10986019" y="2520950"/>
                  <a:pt x="11005069" y="2520950"/>
                </a:cubicBezTo>
                <a:cubicBezTo>
                  <a:pt x="11017769" y="2520950"/>
                  <a:pt x="11043169" y="2476500"/>
                  <a:pt x="11043169" y="2457450"/>
                </a:cubicBezTo>
                <a:cubicBezTo>
                  <a:pt x="11043169" y="2444750"/>
                  <a:pt x="11011419" y="2425700"/>
                  <a:pt x="10998719" y="2406650"/>
                </a:cubicBezTo>
                <a:cubicBezTo>
                  <a:pt x="11030469" y="2438400"/>
                  <a:pt x="11043169" y="2432050"/>
                  <a:pt x="11043169" y="2413000"/>
                </a:cubicBezTo>
                <a:cubicBezTo>
                  <a:pt x="11043169" y="2400300"/>
                  <a:pt x="11030469" y="2393950"/>
                  <a:pt x="11030469" y="2374900"/>
                </a:cubicBezTo>
                <a:cubicBezTo>
                  <a:pt x="11030469" y="2362200"/>
                  <a:pt x="11055869" y="2305050"/>
                  <a:pt x="11074919" y="2260600"/>
                </a:cubicBezTo>
                <a:lnTo>
                  <a:pt x="11043169" y="2260600"/>
                </a:lnTo>
                <a:cubicBezTo>
                  <a:pt x="11062219" y="2254250"/>
                  <a:pt x="11087619" y="2241550"/>
                  <a:pt x="11106669" y="2222500"/>
                </a:cubicBezTo>
                <a:cubicBezTo>
                  <a:pt x="11081269" y="2203450"/>
                  <a:pt x="11005069" y="2197100"/>
                  <a:pt x="10998719" y="2146300"/>
                </a:cubicBezTo>
                <a:cubicBezTo>
                  <a:pt x="10954269" y="2190750"/>
                  <a:pt x="10947919" y="2235200"/>
                  <a:pt x="10935219" y="2279650"/>
                </a:cubicBezTo>
                <a:cubicBezTo>
                  <a:pt x="10928869" y="2266950"/>
                  <a:pt x="10935219" y="2241550"/>
                  <a:pt x="10916169" y="2241550"/>
                </a:cubicBezTo>
                <a:cubicBezTo>
                  <a:pt x="10903469" y="2241550"/>
                  <a:pt x="10878069" y="2266950"/>
                  <a:pt x="10859019" y="2273300"/>
                </a:cubicBezTo>
                <a:cubicBezTo>
                  <a:pt x="10859019" y="2266950"/>
                  <a:pt x="10859019" y="2260600"/>
                  <a:pt x="10852669" y="2254250"/>
                </a:cubicBezTo>
                <a:cubicBezTo>
                  <a:pt x="10878069" y="2247900"/>
                  <a:pt x="10954269" y="2190750"/>
                  <a:pt x="10966969" y="2165350"/>
                </a:cubicBezTo>
                <a:cubicBezTo>
                  <a:pt x="10986019" y="2127250"/>
                  <a:pt x="10986019" y="2095500"/>
                  <a:pt x="11024119" y="2076450"/>
                </a:cubicBezTo>
                <a:cubicBezTo>
                  <a:pt x="11017769" y="2089150"/>
                  <a:pt x="11005069" y="2101850"/>
                  <a:pt x="11005069" y="2120900"/>
                </a:cubicBezTo>
                <a:close/>
                <a:moveTo>
                  <a:pt x="10770119" y="2089150"/>
                </a:moveTo>
                <a:cubicBezTo>
                  <a:pt x="10763769" y="2095500"/>
                  <a:pt x="10751069" y="2101850"/>
                  <a:pt x="10744719" y="2101850"/>
                </a:cubicBezTo>
                <a:cubicBezTo>
                  <a:pt x="10744719" y="2101850"/>
                  <a:pt x="10738369" y="2095500"/>
                  <a:pt x="10732019" y="2095500"/>
                </a:cubicBezTo>
                <a:lnTo>
                  <a:pt x="10732019" y="2076450"/>
                </a:lnTo>
                <a:cubicBezTo>
                  <a:pt x="10744719" y="2082800"/>
                  <a:pt x="10757419" y="2089150"/>
                  <a:pt x="10770119" y="2089150"/>
                </a:cubicBezTo>
                <a:close/>
                <a:moveTo>
                  <a:pt x="8979419" y="2101850"/>
                </a:moveTo>
                <a:lnTo>
                  <a:pt x="8947669" y="2101850"/>
                </a:lnTo>
                <a:cubicBezTo>
                  <a:pt x="8954019" y="2089150"/>
                  <a:pt x="8966719" y="2076450"/>
                  <a:pt x="8979419" y="2076450"/>
                </a:cubicBezTo>
                <a:lnTo>
                  <a:pt x="8979419" y="2101850"/>
                </a:lnTo>
                <a:close/>
                <a:moveTo>
                  <a:pt x="7379219" y="2101850"/>
                </a:moveTo>
                <a:cubicBezTo>
                  <a:pt x="7360169" y="2095500"/>
                  <a:pt x="7334769" y="2089150"/>
                  <a:pt x="7315719" y="2089150"/>
                </a:cubicBezTo>
                <a:cubicBezTo>
                  <a:pt x="7303019" y="2089150"/>
                  <a:pt x="7290319" y="2095500"/>
                  <a:pt x="7264919" y="2101850"/>
                </a:cubicBezTo>
                <a:cubicBezTo>
                  <a:pt x="7271269" y="2070100"/>
                  <a:pt x="7296669" y="2076450"/>
                  <a:pt x="7315719" y="2076450"/>
                </a:cubicBezTo>
                <a:cubicBezTo>
                  <a:pt x="7328419" y="2076450"/>
                  <a:pt x="7360169" y="2089150"/>
                  <a:pt x="7379219" y="2101850"/>
                </a:cubicBezTo>
                <a:close/>
                <a:moveTo>
                  <a:pt x="2229369" y="2114550"/>
                </a:moveTo>
                <a:cubicBezTo>
                  <a:pt x="2223019" y="2108200"/>
                  <a:pt x="2216669" y="2095500"/>
                  <a:pt x="2229369" y="2076450"/>
                </a:cubicBezTo>
                <a:lnTo>
                  <a:pt x="2229369" y="2114550"/>
                </a:lnTo>
                <a:close/>
                <a:moveTo>
                  <a:pt x="165618" y="2127250"/>
                </a:moveTo>
                <a:cubicBezTo>
                  <a:pt x="165618" y="2108200"/>
                  <a:pt x="191018" y="2082800"/>
                  <a:pt x="210068" y="2076450"/>
                </a:cubicBezTo>
                <a:cubicBezTo>
                  <a:pt x="203718" y="2095500"/>
                  <a:pt x="178318" y="2120900"/>
                  <a:pt x="165618" y="2127250"/>
                </a:cubicBezTo>
                <a:close/>
                <a:moveTo>
                  <a:pt x="4731268" y="2216150"/>
                </a:moveTo>
                <a:cubicBezTo>
                  <a:pt x="4686818" y="2178050"/>
                  <a:pt x="4661418" y="2127250"/>
                  <a:pt x="4610618" y="2076450"/>
                </a:cubicBezTo>
                <a:cubicBezTo>
                  <a:pt x="4680468" y="2095500"/>
                  <a:pt x="4743968" y="2203450"/>
                  <a:pt x="4801118" y="2254250"/>
                </a:cubicBezTo>
                <a:cubicBezTo>
                  <a:pt x="4782068" y="2241550"/>
                  <a:pt x="4750318" y="2235200"/>
                  <a:pt x="4731268" y="2216150"/>
                </a:cubicBezTo>
                <a:close/>
                <a:moveTo>
                  <a:pt x="9455669" y="2089150"/>
                </a:moveTo>
                <a:lnTo>
                  <a:pt x="9455669" y="2063750"/>
                </a:lnTo>
                <a:lnTo>
                  <a:pt x="9468369" y="2070100"/>
                </a:lnTo>
                <a:cubicBezTo>
                  <a:pt x="9474719" y="2076450"/>
                  <a:pt x="9468369" y="2089150"/>
                  <a:pt x="9468369" y="2101850"/>
                </a:cubicBezTo>
                <a:cubicBezTo>
                  <a:pt x="9462019" y="2101850"/>
                  <a:pt x="9455669" y="2108200"/>
                  <a:pt x="9455669" y="2089150"/>
                </a:cubicBezTo>
                <a:close/>
                <a:moveTo>
                  <a:pt x="6452118" y="2063750"/>
                </a:moveTo>
                <a:lnTo>
                  <a:pt x="6452118" y="2082800"/>
                </a:lnTo>
                <a:cubicBezTo>
                  <a:pt x="6445768" y="2082800"/>
                  <a:pt x="6445768" y="2089150"/>
                  <a:pt x="6426718" y="2089150"/>
                </a:cubicBezTo>
                <a:cubicBezTo>
                  <a:pt x="6414018" y="2089150"/>
                  <a:pt x="6394968" y="2070100"/>
                  <a:pt x="6375918" y="2063750"/>
                </a:cubicBezTo>
                <a:lnTo>
                  <a:pt x="6363218" y="2076450"/>
                </a:lnTo>
                <a:cubicBezTo>
                  <a:pt x="6369568" y="2089150"/>
                  <a:pt x="6388618" y="2089150"/>
                  <a:pt x="6401318" y="2095500"/>
                </a:cubicBezTo>
                <a:cubicBezTo>
                  <a:pt x="6382268" y="2101850"/>
                  <a:pt x="6356868" y="2101850"/>
                  <a:pt x="6337818" y="2095500"/>
                </a:cubicBezTo>
                <a:cubicBezTo>
                  <a:pt x="6337818" y="2089150"/>
                  <a:pt x="6337818" y="2082800"/>
                  <a:pt x="6331468" y="2076450"/>
                </a:cubicBezTo>
                <a:cubicBezTo>
                  <a:pt x="6337818" y="2070100"/>
                  <a:pt x="6350518" y="2070100"/>
                  <a:pt x="6356868" y="2063750"/>
                </a:cubicBezTo>
                <a:lnTo>
                  <a:pt x="6452118" y="2063750"/>
                </a:lnTo>
                <a:close/>
                <a:moveTo>
                  <a:pt x="4407418" y="2101850"/>
                </a:moveTo>
                <a:lnTo>
                  <a:pt x="4388368" y="2101850"/>
                </a:lnTo>
                <a:cubicBezTo>
                  <a:pt x="4401068" y="2089150"/>
                  <a:pt x="4426468" y="2063750"/>
                  <a:pt x="4464568" y="2070100"/>
                </a:cubicBezTo>
                <a:cubicBezTo>
                  <a:pt x="4451868" y="2076450"/>
                  <a:pt x="4426468" y="2095500"/>
                  <a:pt x="4407418" y="2101850"/>
                </a:cubicBezTo>
                <a:close/>
                <a:moveTo>
                  <a:pt x="1848368" y="2095500"/>
                </a:moveTo>
                <a:lnTo>
                  <a:pt x="1835668" y="2089150"/>
                </a:lnTo>
                <a:cubicBezTo>
                  <a:pt x="1835668" y="2082800"/>
                  <a:pt x="1842018" y="2070100"/>
                  <a:pt x="1848368" y="2063750"/>
                </a:cubicBezTo>
                <a:lnTo>
                  <a:pt x="1848368" y="2095500"/>
                </a:lnTo>
                <a:close/>
                <a:moveTo>
                  <a:pt x="6153668" y="2057400"/>
                </a:moveTo>
                <a:cubicBezTo>
                  <a:pt x="6147318" y="2057400"/>
                  <a:pt x="6134618" y="2063750"/>
                  <a:pt x="6121918" y="2057400"/>
                </a:cubicBezTo>
                <a:lnTo>
                  <a:pt x="6153668" y="2057400"/>
                </a:lnTo>
                <a:close/>
                <a:moveTo>
                  <a:pt x="5105918" y="2057400"/>
                </a:moveTo>
                <a:lnTo>
                  <a:pt x="5105918" y="2101850"/>
                </a:lnTo>
                <a:lnTo>
                  <a:pt x="5423418" y="2101850"/>
                </a:lnTo>
                <a:cubicBezTo>
                  <a:pt x="5436118" y="2159000"/>
                  <a:pt x="5417068" y="2235200"/>
                  <a:pt x="5461518" y="2286000"/>
                </a:cubicBezTo>
                <a:cubicBezTo>
                  <a:pt x="5436118" y="2273300"/>
                  <a:pt x="5423418" y="2260600"/>
                  <a:pt x="5398018" y="2266950"/>
                </a:cubicBezTo>
                <a:cubicBezTo>
                  <a:pt x="5410718" y="2286000"/>
                  <a:pt x="5455168" y="2311400"/>
                  <a:pt x="5455168" y="2330450"/>
                </a:cubicBezTo>
                <a:cubicBezTo>
                  <a:pt x="5455168" y="2343150"/>
                  <a:pt x="5448818" y="2349500"/>
                  <a:pt x="5448818" y="2463800"/>
                </a:cubicBezTo>
                <a:cubicBezTo>
                  <a:pt x="5423418" y="2457450"/>
                  <a:pt x="5385318" y="2432050"/>
                  <a:pt x="5372618" y="2432050"/>
                </a:cubicBezTo>
                <a:cubicBezTo>
                  <a:pt x="5353568" y="2432050"/>
                  <a:pt x="5283718" y="2501900"/>
                  <a:pt x="5264668" y="2501900"/>
                </a:cubicBezTo>
                <a:cubicBezTo>
                  <a:pt x="5251968" y="2501900"/>
                  <a:pt x="5258318" y="2489200"/>
                  <a:pt x="5245618" y="2489200"/>
                </a:cubicBezTo>
                <a:cubicBezTo>
                  <a:pt x="5213868" y="2489200"/>
                  <a:pt x="5169418" y="2527300"/>
                  <a:pt x="5137668" y="2520950"/>
                </a:cubicBezTo>
                <a:cubicBezTo>
                  <a:pt x="5137668" y="2527300"/>
                  <a:pt x="5131318" y="2520950"/>
                  <a:pt x="5131318" y="2533650"/>
                </a:cubicBezTo>
                <a:cubicBezTo>
                  <a:pt x="5131318" y="2552700"/>
                  <a:pt x="5156718" y="2590800"/>
                  <a:pt x="5169418" y="2616200"/>
                </a:cubicBezTo>
                <a:cubicBezTo>
                  <a:pt x="5169418" y="2616200"/>
                  <a:pt x="5175768" y="2622550"/>
                  <a:pt x="5163068" y="2635250"/>
                </a:cubicBezTo>
                <a:cubicBezTo>
                  <a:pt x="5156718" y="2628900"/>
                  <a:pt x="5156718" y="2622550"/>
                  <a:pt x="5144018" y="2622550"/>
                </a:cubicBezTo>
                <a:cubicBezTo>
                  <a:pt x="5124968" y="2622550"/>
                  <a:pt x="5042418" y="2667000"/>
                  <a:pt x="5029718" y="2667000"/>
                </a:cubicBezTo>
                <a:cubicBezTo>
                  <a:pt x="5010668" y="2667000"/>
                  <a:pt x="4921768" y="2635250"/>
                  <a:pt x="4870968" y="2616200"/>
                </a:cubicBezTo>
                <a:cubicBezTo>
                  <a:pt x="4858268" y="2578100"/>
                  <a:pt x="4845568" y="2508250"/>
                  <a:pt x="4845568" y="2489200"/>
                </a:cubicBezTo>
                <a:lnTo>
                  <a:pt x="4845568" y="2463800"/>
                </a:lnTo>
                <a:cubicBezTo>
                  <a:pt x="4851918" y="2413000"/>
                  <a:pt x="4947168" y="2381250"/>
                  <a:pt x="4959868" y="2381250"/>
                </a:cubicBezTo>
                <a:cubicBezTo>
                  <a:pt x="4972568" y="2381250"/>
                  <a:pt x="5010668" y="2400300"/>
                  <a:pt x="5023368" y="2400300"/>
                </a:cubicBezTo>
                <a:cubicBezTo>
                  <a:pt x="5042418" y="2400300"/>
                  <a:pt x="5061468" y="2387600"/>
                  <a:pt x="5080518" y="2387600"/>
                </a:cubicBezTo>
                <a:cubicBezTo>
                  <a:pt x="5118618" y="2387600"/>
                  <a:pt x="5099568" y="2476500"/>
                  <a:pt x="5105918" y="2508250"/>
                </a:cubicBezTo>
                <a:cubicBezTo>
                  <a:pt x="5112268" y="2508250"/>
                  <a:pt x="5118618" y="2514600"/>
                  <a:pt x="5124968" y="2520950"/>
                </a:cubicBezTo>
                <a:cubicBezTo>
                  <a:pt x="5163068" y="2476500"/>
                  <a:pt x="5156718" y="2520950"/>
                  <a:pt x="5163068" y="2457450"/>
                </a:cubicBezTo>
                <a:cubicBezTo>
                  <a:pt x="5163068" y="2438400"/>
                  <a:pt x="5163068" y="2406650"/>
                  <a:pt x="5182118" y="2387600"/>
                </a:cubicBezTo>
                <a:cubicBezTo>
                  <a:pt x="5201168" y="2355850"/>
                  <a:pt x="5271018" y="2305050"/>
                  <a:pt x="5290068" y="2305050"/>
                </a:cubicBezTo>
                <a:cubicBezTo>
                  <a:pt x="5302768" y="2305050"/>
                  <a:pt x="5290068" y="2317750"/>
                  <a:pt x="5309118" y="2317750"/>
                </a:cubicBezTo>
                <a:cubicBezTo>
                  <a:pt x="5321818" y="2317750"/>
                  <a:pt x="5328168" y="2305050"/>
                  <a:pt x="5340868" y="2298700"/>
                </a:cubicBezTo>
                <a:cubicBezTo>
                  <a:pt x="5340868" y="2292350"/>
                  <a:pt x="5321818" y="2286000"/>
                  <a:pt x="5321818" y="2273300"/>
                </a:cubicBezTo>
                <a:cubicBezTo>
                  <a:pt x="5321818" y="2222500"/>
                  <a:pt x="5385318" y="2235200"/>
                  <a:pt x="5410718" y="2228850"/>
                </a:cubicBezTo>
                <a:cubicBezTo>
                  <a:pt x="5398018" y="2216150"/>
                  <a:pt x="5391668" y="2216150"/>
                  <a:pt x="5372618" y="2216150"/>
                </a:cubicBezTo>
                <a:cubicBezTo>
                  <a:pt x="5226568" y="2216150"/>
                  <a:pt x="5296418" y="2336800"/>
                  <a:pt x="5118618" y="2343150"/>
                </a:cubicBezTo>
                <a:cubicBezTo>
                  <a:pt x="5112268" y="2349500"/>
                  <a:pt x="5105918" y="2362200"/>
                  <a:pt x="5086868" y="2362200"/>
                </a:cubicBezTo>
                <a:lnTo>
                  <a:pt x="5048768" y="2362200"/>
                </a:lnTo>
                <a:cubicBezTo>
                  <a:pt x="5048768" y="2330450"/>
                  <a:pt x="5042418" y="2292350"/>
                  <a:pt x="5029718" y="2260600"/>
                </a:cubicBezTo>
                <a:cubicBezTo>
                  <a:pt x="4997968" y="2279650"/>
                  <a:pt x="4947168" y="2311400"/>
                  <a:pt x="4934468" y="2311400"/>
                </a:cubicBezTo>
                <a:cubicBezTo>
                  <a:pt x="4915418" y="2311400"/>
                  <a:pt x="4890018" y="2279650"/>
                  <a:pt x="4883668" y="2260600"/>
                </a:cubicBezTo>
                <a:cubicBezTo>
                  <a:pt x="4896368" y="2273300"/>
                  <a:pt x="4909068" y="2298700"/>
                  <a:pt x="4921768" y="2298700"/>
                </a:cubicBezTo>
                <a:cubicBezTo>
                  <a:pt x="4940818" y="2298700"/>
                  <a:pt x="5004318" y="2222500"/>
                  <a:pt x="5029718" y="2184400"/>
                </a:cubicBezTo>
                <a:lnTo>
                  <a:pt x="5029718" y="2159000"/>
                </a:lnTo>
                <a:cubicBezTo>
                  <a:pt x="5029718" y="2114550"/>
                  <a:pt x="5023368" y="2089150"/>
                  <a:pt x="4997968" y="2057400"/>
                </a:cubicBezTo>
                <a:cubicBezTo>
                  <a:pt x="5023368" y="2057400"/>
                  <a:pt x="5067818" y="2082800"/>
                  <a:pt x="5105918" y="2057400"/>
                </a:cubicBezTo>
                <a:close/>
                <a:moveTo>
                  <a:pt x="4534418" y="2063750"/>
                </a:moveTo>
                <a:lnTo>
                  <a:pt x="4496318" y="2063750"/>
                </a:lnTo>
                <a:cubicBezTo>
                  <a:pt x="4502668" y="2057400"/>
                  <a:pt x="4515368" y="2051050"/>
                  <a:pt x="4528068" y="2051050"/>
                </a:cubicBezTo>
                <a:cubicBezTo>
                  <a:pt x="4528068" y="2051050"/>
                  <a:pt x="4534418" y="2057400"/>
                  <a:pt x="4534418" y="2063750"/>
                </a:cubicBezTo>
                <a:close/>
                <a:moveTo>
                  <a:pt x="10274819" y="2082800"/>
                </a:moveTo>
                <a:cubicBezTo>
                  <a:pt x="10268469" y="2076450"/>
                  <a:pt x="10274819" y="2063750"/>
                  <a:pt x="10274819" y="2057400"/>
                </a:cubicBezTo>
                <a:cubicBezTo>
                  <a:pt x="10274819" y="2057400"/>
                  <a:pt x="10274819" y="2063750"/>
                  <a:pt x="10281169" y="2070100"/>
                </a:cubicBezTo>
                <a:cubicBezTo>
                  <a:pt x="10287519" y="2070100"/>
                  <a:pt x="10293869" y="2057400"/>
                  <a:pt x="10306569" y="2044700"/>
                </a:cubicBezTo>
                <a:cubicBezTo>
                  <a:pt x="10300219" y="2057400"/>
                  <a:pt x="10287519" y="2076450"/>
                  <a:pt x="10274819" y="2082800"/>
                </a:cubicBezTo>
                <a:close/>
                <a:moveTo>
                  <a:pt x="8128519" y="2082800"/>
                </a:moveTo>
                <a:cubicBezTo>
                  <a:pt x="8122169" y="2076450"/>
                  <a:pt x="8122169" y="2076450"/>
                  <a:pt x="8122169" y="2063750"/>
                </a:cubicBezTo>
                <a:cubicBezTo>
                  <a:pt x="8122169" y="2044700"/>
                  <a:pt x="8128519" y="2044700"/>
                  <a:pt x="8134869" y="2044700"/>
                </a:cubicBezTo>
                <a:lnTo>
                  <a:pt x="8128519" y="2082800"/>
                </a:lnTo>
                <a:close/>
                <a:moveTo>
                  <a:pt x="3410468" y="2051050"/>
                </a:moveTo>
                <a:cubicBezTo>
                  <a:pt x="3397768" y="2070100"/>
                  <a:pt x="3378718" y="2095500"/>
                  <a:pt x="3353318" y="2114550"/>
                </a:cubicBezTo>
                <a:lnTo>
                  <a:pt x="3334268" y="2114550"/>
                </a:lnTo>
                <a:cubicBezTo>
                  <a:pt x="3353318" y="2095500"/>
                  <a:pt x="3372368" y="2070100"/>
                  <a:pt x="3391418" y="2044700"/>
                </a:cubicBezTo>
                <a:cubicBezTo>
                  <a:pt x="3397768" y="2044700"/>
                  <a:pt x="3404118" y="2044700"/>
                  <a:pt x="3410468" y="2051050"/>
                </a:cubicBezTo>
                <a:close/>
                <a:moveTo>
                  <a:pt x="11182869" y="2095500"/>
                </a:moveTo>
                <a:cubicBezTo>
                  <a:pt x="11189219" y="2070100"/>
                  <a:pt x="11195569" y="2051050"/>
                  <a:pt x="11201919" y="2038350"/>
                </a:cubicBezTo>
                <a:cubicBezTo>
                  <a:pt x="11201919" y="2057400"/>
                  <a:pt x="11189219" y="2082800"/>
                  <a:pt x="11182869" y="2095500"/>
                </a:cubicBezTo>
                <a:close/>
                <a:moveTo>
                  <a:pt x="7195069" y="2070100"/>
                </a:moveTo>
                <a:cubicBezTo>
                  <a:pt x="7214119" y="2082800"/>
                  <a:pt x="7233169" y="2114550"/>
                  <a:pt x="7252219" y="2133600"/>
                </a:cubicBezTo>
                <a:cubicBezTo>
                  <a:pt x="7290319" y="2139950"/>
                  <a:pt x="7328419" y="2127250"/>
                  <a:pt x="7366519" y="2152650"/>
                </a:cubicBezTo>
                <a:cubicBezTo>
                  <a:pt x="7360169" y="2171700"/>
                  <a:pt x="7334769" y="2184400"/>
                  <a:pt x="7334769" y="2197100"/>
                </a:cubicBezTo>
                <a:cubicBezTo>
                  <a:pt x="7334769" y="2222500"/>
                  <a:pt x="7360169" y="2216150"/>
                  <a:pt x="7372869" y="2228850"/>
                </a:cubicBezTo>
                <a:cubicBezTo>
                  <a:pt x="7385569" y="2247900"/>
                  <a:pt x="7391919" y="2273300"/>
                  <a:pt x="7391919" y="2292350"/>
                </a:cubicBezTo>
                <a:cubicBezTo>
                  <a:pt x="7391919" y="2324100"/>
                  <a:pt x="7366519" y="2381250"/>
                  <a:pt x="7315719" y="2381250"/>
                </a:cubicBezTo>
                <a:cubicBezTo>
                  <a:pt x="7290319" y="2381250"/>
                  <a:pt x="7283969" y="2374900"/>
                  <a:pt x="7283969" y="2355850"/>
                </a:cubicBezTo>
                <a:cubicBezTo>
                  <a:pt x="7283969" y="2343150"/>
                  <a:pt x="7303019" y="2286000"/>
                  <a:pt x="7315719" y="2273300"/>
                </a:cubicBezTo>
                <a:cubicBezTo>
                  <a:pt x="7245869" y="2260600"/>
                  <a:pt x="7315719" y="2184400"/>
                  <a:pt x="7264919" y="2152650"/>
                </a:cubicBezTo>
                <a:cubicBezTo>
                  <a:pt x="7264919" y="2190750"/>
                  <a:pt x="7277619" y="2235200"/>
                  <a:pt x="7258569" y="2273300"/>
                </a:cubicBezTo>
                <a:cubicBezTo>
                  <a:pt x="7207769" y="2362200"/>
                  <a:pt x="7239519" y="2317750"/>
                  <a:pt x="7239519" y="2343150"/>
                </a:cubicBezTo>
                <a:cubicBezTo>
                  <a:pt x="7233169" y="2343150"/>
                  <a:pt x="7220469" y="2343150"/>
                  <a:pt x="7207769" y="2349500"/>
                </a:cubicBezTo>
                <a:cubicBezTo>
                  <a:pt x="7226819" y="2254250"/>
                  <a:pt x="7137919" y="2070100"/>
                  <a:pt x="7023619" y="2089150"/>
                </a:cubicBezTo>
                <a:cubicBezTo>
                  <a:pt x="7036319" y="2063750"/>
                  <a:pt x="7093469" y="2038350"/>
                  <a:pt x="7106169" y="2038350"/>
                </a:cubicBezTo>
                <a:cubicBezTo>
                  <a:pt x="7125219" y="2038350"/>
                  <a:pt x="7169669" y="2051050"/>
                  <a:pt x="7195069" y="2070100"/>
                </a:cubicBezTo>
                <a:close/>
                <a:moveTo>
                  <a:pt x="4197868" y="2044700"/>
                </a:moveTo>
                <a:cubicBezTo>
                  <a:pt x="4210568" y="2063750"/>
                  <a:pt x="4216918" y="2070100"/>
                  <a:pt x="4235968" y="2070100"/>
                </a:cubicBezTo>
                <a:cubicBezTo>
                  <a:pt x="4248668" y="2070100"/>
                  <a:pt x="4255018" y="2063750"/>
                  <a:pt x="4267718" y="2057400"/>
                </a:cubicBezTo>
                <a:cubicBezTo>
                  <a:pt x="4267718" y="2070100"/>
                  <a:pt x="4255018" y="2095500"/>
                  <a:pt x="4242318" y="2095500"/>
                </a:cubicBezTo>
                <a:cubicBezTo>
                  <a:pt x="4229618" y="2095500"/>
                  <a:pt x="4197868" y="2063750"/>
                  <a:pt x="4191518" y="2044700"/>
                </a:cubicBezTo>
                <a:cubicBezTo>
                  <a:pt x="4191518" y="2044700"/>
                  <a:pt x="4197868" y="2038350"/>
                  <a:pt x="4204218" y="2038350"/>
                </a:cubicBezTo>
                <a:lnTo>
                  <a:pt x="4197868" y="2044700"/>
                </a:lnTo>
                <a:close/>
                <a:moveTo>
                  <a:pt x="749818" y="2165350"/>
                </a:moveTo>
                <a:cubicBezTo>
                  <a:pt x="756168" y="2165350"/>
                  <a:pt x="749818" y="2171700"/>
                  <a:pt x="762518" y="2171700"/>
                </a:cubicBezTo>
                <a:cubicBezTo>
                  <a:pt x="781568" y="2171700"/>
                  <a:pt x="781568" y="2159000"/>
                  <a:pt x="781568" y="2152650"/>
                </a:cubicBezTo>
                <a:lnTo>
                  <a:pt x="806968" y="2152650"/>
                </a:lnTo>
                <a:cubicBezTo>
                  <a:pt x="813318" y="2159000"/>
                  <a:pt x="813318" y="2152650"/>
                  <a:pt x="813318" y="2171700"/>
                </a:cubicBezTo>
                <a:cubicBezTo>
                  <a:pt x="813318" y="2209800"/>
                  <a:pt x="762518" y="2241550"/>
                  <a:pt x="762518" y="2266950"/>
                </a:cubicBezTo>
                <a:cubicBezTo>
                  <a:pt x="762518" y="2286000"/>
                  <a:pt x="787918" y="2273300"/>
                  <a:pt x="781568" y="2324100"/>
                </a:cubicBezTo>
                <a:cubicBezTo>
                  <a:pt x="787918" y="2330450"/>
                  <a:pt x="800618" y="2324100"/>
                  <a:pt x="819668" y="2324100"/>
                </a:cubicBezTo>
                <a:lnTo>
                  <a:pt x="819668" y="2343150"/>
                </a:lnTo>
                <a:cubicBezTo>
                  <a:pt x="800618" y="2336800"/>
                  <a:pt x="768868" y="2343150"/>
                  <a:pt x="749818" y="2381250"/>
                </a:cubicBezTo>
                <a:cubicBezTo>
                  <a:pt x="749818" y="2387600"/>
                  <a:pt x="762518" y="2393950"/>
                  <a:pt x="775218" y="2400300"/>
                </a:cubicBezTo>
                <a:cubicBezTo>
                  <a:pt x="775218" y="2463800"/>
                  <a:pt x="743468" y="2451100"/>
                  <a:pt x="711718" y="2482850"/>
                </a:cubicBezTo>
                <a:cubicBezTo>
                  <a:pt x="718068" y="2489200"/>
                  <a:pt x="724418" y="2489200"/>
                  <a:pt x="724418" y="2501900"/>
                </a:cubicBezTo>
                <a:cubicBezTo>
                  <a:pt x="724418" y="2520950"/>
                  <a:pt x="711718" y="2527300"/>
                  <a:pt x="699018" y="2533650"/>
                </a:cubicBezTo>
                <a:cubicBezTo>
                  <a:pt x="699018" y="2527300"/>
                  <a:pt x="699018" y="2514600"/>
                  <a:pt x="705368" y="2514600"/>
                </a:cubicBezTo>
                <a:cubicBezTo>
                  <a:pt x="705368" y="2514600"/>
                  <a:pt x="705368" y="2508250"/>
                  <a:pt x="692668" y="2508250"/>
                </a:cubicBezTo>
                <a:cubicBezTo>
                  <a:pt x="673618" y="2508250"/>
                  <a:pt x="667268" y="2527300"/>
                  <a:pt x="654568" y="2527300"/>
                </a:cubicBezTo>
                <a:cubicBezTo>
                  <a:pt x="660918" y="2514600"/>
                  <a:pt x="673618" y="2501900"/>
                  <a:pt x="673618" y="2489200"/>
                </a:cubicBezTo>
                <a:cubicBezTo>
                  <a:pt x="673618" y="2457450"/>
                  <a:pt x="616468" y="2451100"/>
                  <a:pt x="610118" y="2451100"/>
                </a:cubicBezTo>
                <a:cubicBezTo>
                  <a:pt x="616468" y="2438400"/>
                  <a:pt x="622818" y="2425700"/>
                  <a:pt x="622818" y="2413000"/>
                </a:cubicBezTo>
                <a:cubicBezTo>
                  <a:pt x="616468" y="2406650"/>
                  <a:pt x="603768" y="2406650"/>
                  <a:pt x="597418" y="2400300"/>
                </a:cubicBezTo>
                <a:cubicBezTo>
                  <a:pt x="591068" y="2400300"/>
                  <a:pt x="591068" y="2387600"/>
                  <a:pt x="584718" y="2374900"/>
                </a:cubicBezTo>
                <a:cubicBezTo>
                  <a:pt x="540268" y="2330450"/>
                  <a:pt x="464068" y="2317750"/>
                  <a:pt x="464068" y="2330450"/>
                </a:cubicBezTo>
                <a:cubicBezTo>
                  <a:pt x="464068" y="2349500"/>
                  <a:pt x="489468" y="2381250"/>
                  <a:pt x="508518" y="2400300"/>
                </a:cubicBezTo>
                <a:cubicBezTo>
                  <a:pt x="489468" y="2419350"/>
                  <a:pt x="476768" y="2413000"/>
                  <a:pt x="470418" y="2432050"/>
                </a:cubicBezTo>
                <a:cubicBezTo>
                  <a:pt x="451368" y="2457450"/>
                  <a:pt x="445018" y="2501900"/>
                  <a:pt x="419618" y="2533650"/>
                </a:cubicBezTo>
                <a:cubicBezTo>
                  <a:pt x="425968" y="2527300"/>
                  <a:pt x="425968" y="2514600"/>
                  <a:pt x="438668" y="2501900"/>
                </a:cubicBezTo>
                <a:cubicBezTo>
                  <a:pt x="425968" y="2489200"/>
                  <a:pt x="413268" y="2482850"/>
                  <a:pt x="400568" y="2476500"/>
                </a:cubicBezTo>
                <a:cubicBezTo>
                  <a:pt x="400568" y="2470150"/>
                  <a:pt x="419618" y="2463800"/>
                  <a:pt x="419618" y="2444750"/>
                </a:cubicBezTo>
                <a:cubicBezTo>
                  <a:pt x="419618" y="2432050"/>
                  <a:pt x="387868" y="2387600"/>
                  <a:pt x="381518" y="2368550"/>
                </a:cubicBezTo>
                <a:cubicBezTo>
                  <a:pt x="375168" y="2349500"/>
                  <a:pt x="375168" y="2324100"/>
                  <a:pt x="368818" y="2298700"/>
                </a:cubicBezTo>
                <a:cubicBezTo>
                  <a:pt x="356118" y="2311400"/>
                  <a:pt x="349768" y="2330450"/>
                  <a:pt x="330718" y="2349500"/>
                </a:cubicBezTo>
                <a:cubicBezTo>
                  <a:pt x="318018" y="2317750"/>
                  <a:pt x="311668" y="2279650"/>
                  <a:pt x="298968" y="2254250"/>
                </a:cubicBezTo>
                <a:cubicBezTo>
                  <a:pt x="298968" y="2241550"/>
                  <a:pt x="267218" y="2222500"/>
                  <a:pt x="267218" y="2203450"/>
                </a:cubicBezTo>
                <a:cubicBezTo>
                  <a:pt x="267218" y="2190750"/>
                  <a:pt x="286268" y="2159000"/>
                  <a:pt x="292618" y="2139950"/>
                </a:cubicBezTo>
                <a:cubicBezTo>
                  <a:pt x="305318" y="2159000"/>
                  <a:pt x="330718" y="2190750"/>
                  <a:pt x="356118" y="2216150"/>
                </a:cubicBezTo>
                <a:cubicBezTo>
                  <a:pt x="362468" y="2228850"/>
                  <a:pt x="362468" y="2241550"/>
                  <a:pt x="362468" y="2254250"/>
                </a:cubicBezTo>
                <a:cubicBezTo>
                  <a:pt x="387868" y="2266950"/>
                  <a:pt x="413268" y="2298700"/>
                  <a:pt x="438668" y="2330450"/>
                </a:cubicBezTo>
                <a:cubicBezTo>
                  <a:pt x="451368" y="2279650"/>
                  <a:pt x="476768" y="2184400"/>
                  <a:pt x="476768" y="2165350"/>
                </a:cubicBezTo>
                <a:cubicBezTo>
                  <a:pt x="476768" y="2152650"/>
                  <a:pt x="451368" y="2152650"/>
                  <a:pt x="451368" y="2139950"/>
                </a:cubicBezTo>
                <a:cubicBezTo>
                  <a:pt x="451368" y="2120900"/>
                  <a:pt x="457718" y="2095500"/>
                  <a:pt x="470418" y="2070100"/>
                </a:cubicBezTo>
                <a:cubicBezTo>
                  <a:pt x="502168" y="2108200"/>
                  <a:pt x="546618" y="2171700"/>
                  <a:pt x="559318" y="2171700"/>
                </a:cubicBezTo>
                <a:cubicBezTo>
                  <a:pt x="578368" y="2171700"/>
                  <a:pt x="597418" y="2146300"/>
                  <a:pt x="597418" y="2133600"/>
                </a:cubicBezTo>
                <a:cubicBezTo>
                  <a:pt x="578368" y="2120900"/>
                  <a:pt x="546618" y="2120900"/>
                  <a:pt x="546618" y="2101850"/>
                </a:cubicBezTo>
                <a:cubicBezTo>
                  <a:pt x="546618" y="2057400"/>
                  <a:pt x="616468" y="2038350"/>
                  <a:pt x="641868" y="2038350"/>
                </a:cubicBezTo>
                <a:cubicBezTo>
                  <a:pt x="686318" y="2038350"/>
                  <a:pt x="756168" y="2108200"/>
                  <a:pt x="749818" y="2165350"/>
                </a:cubicBezTo>
                <a:close/>
                <a:moveTo>
                  <a:pt x="3131069" y="2063750"/>
                </a:moveTo>
                <a:cubicBezTo>
                  <a:pt x="3137419" y="2051050"/>
                  <a:pt x="3143769" y="2038350"/>
                  <a:pt x="3150119" y="2032000"/>
                </a:cubicBezTo>
                <a:cubicBezTo>
                  <a:pt x="3150119" y="2044700"/>
                  <a:pt x="3143769" y="2057400"/>
                  <a:pt x="3131069" y="2063750"/>
                </a:cubicBezTo>
                <a:close/>
                <a:moveTo>
                  <a:pt x="108468" y="2044700"/>
                </a:moveTo>
                <a:cubicBezTo>
                  <a:pt x="108468" y="2051050"/>
                  <a:pt x="102118" y="2063750"/>
                  <a:pt x="102118" y="2070100"/>
                </a:cubicBezTo>
                <a:cubicBezTo>
                  <a:pt x="95768" y="2057400"/>
                  <a:pt x="89418" y="2044700"/>
                  <a:pt x="89418" y="2032000"/>
                </a:cubicBezTo>
                <a:cubicBezTo>
                  <a:pt x="95768" y="2038350"/>
                  <a:pt x="102118" y="2038350"/>
                  <a:pt x="108468" y="2044700"/>
                </a:cubicBezTo>
                <a:close/>
                <a:moveTo>
                  <a:pt x="8534919" y="2101850"/>
                </a:moveTo>
                <a:cubicBezTo>
                  <a:pt x="8541269" y="2108200"/>
                  <a:pt x="8547619" y="2108200"/>
                  <a:pt x="8547619" y="2108200"/>
                </a:cubicBezTo>
                <a:cubicBezTo>
                  <a:pt x="8553969" y="2127250"/>
                  <a:pt x="8547619" y="2152650"/>
                  <a:pt x="8553969" y="2178050"/>
                </a:cubicBezTo>
                <a:cubicBezTo>
                  <a:pt x="8553969" y="2190750"/>
                  <a:pt x="8573019" y="2197100"/>
                  <a:pt x="8573019" y="2216150"/>
                </a:cubicBezTo>
                <a:cubicBezTo>
                  <a:pt x="8573019" y="2228850"/>
                  <a:pt x="8566669" y="2241550"/>
                  <a:pt x="8560319" y="2254250"/>
                </a:cubicBezTo>
                <a:cubicBezTo>
                  <a:pt x="8522219" y="2247900"/>
                  <a:pt x="8547619" y="2209800"/>
                  <a:pt x="8515869" y="2190750"/>
                </a:cubicBezTo>
                <a:cubicBezTo>
                  <a:pt x="8515869" y="2305050"/>
                  <a:pt x="8509519" y="2311400"/>
                  <a:pt x="8509519" y="2330450"/>
                </a:cubicBezTo>
                <a:cubicBezTo>
                  <a:pt x="8509519" y="2343150"/>
                  <a:pt x="8528569" y="2343150"/>
                  <a:pt x="8534919" y="2355850"/>
                </a:cubicBezTo>
                <a:lnTo>
                  <a:pt x="8496819" y="2355850"/>
                </a:lnTo>
                <a:cubicBezTo>
                  <a:pt x="8490469" y="2349500"/>
                  <a:pt x="8477769" y="2343150"/>
                  <a:pt x="8465069" y="2343150"/>
                </a:cubicBezTo>
                <a:lnTo>
                  <a:pt x="8446019" y="2381250"/>
                </a:lnTo>
                <a:cubicBezTo>
                  <a:pt x="8452369" y="2387600"/>
                  <a:pt x="8465069" y="2393950"/>
                  <a:pt x="8477769" y="2393950"/>
                </a:cubicBezTo>
                <a:cubicBezTo>
                  <a:pt x="8471419" y="2406650"/>
                  <a:pt x="8458719" y="2425700"/>
                  <a:pt x="8452369" y="2444750"/>
                </a:cubicBezTo>
                <a:cubicBezTo>
                  <a:pt x="8439669" y="2444750"/>
                  <a:pt x="8426969" y="2419350"/>
                  <a:pt x="8414269" y="2419350"/>
                </a:cubicBezTo>
                <a:cubicBezTo>
                  <a:pt x="8388869" y="2413000"/>
                  <a:pt x="8325369" y="2400300"/>
                  <a:pt x="8325369" y="2362200"/>
                </a:cubicBezTo>
                <a:lnTo>
                  <a:pt x="8268219" y="2368550"/>
                </a:lnTo>
                <a:lnTo>
                  <a:pt x="8299969" y="2400300"/>
                </a:lnTo>
                <a:cubicBezTo>
                  <a:pt x="8280919" y="2406650"/>
                  <a:pt x="8192019" y="2438400"/>
                  <a:pt x="8230119" y="2482850"/>
                </a:cubicBezTo>
                <a:lnTo>
                  <a:pt x="8230119" y="2501900"/>
                </a:lnTo>
                <a:cubicBezTo>
                  <a:pt x="8217419" y="2489200"/>
                  <a:pt x="8198369" y="2463800"/>
                  <a:pt x="8172969" y="2451100"/>
                </a:cubicBezTo>
                <a:lnTo>
                  <a:pt x="8172969" y="2514600"/>
                </a:lnTo>
                <a:cubicBezTo>
                  <a:pt x="8128519" y="2495550"/>
                  <a:pt x="8052319" y="2451100"/>
                  <a:pt x="8014219" y="2463800"/>
                </a:cubicBezTo>
                <a:lnTo>
                  <a:pt x="8014219" y="2387600"/>
                </a:lnTo>
                <a:cubicBezTo>
                  <a:pt x="8020569" y="2374900"/>
                  <a:pt x="8026919" y="2362200"/>
                  <a:pt x="8026919" y="2349500"/>
                </a:cubicBezTo>
                <a:cubicBezTo>
                  <a:pt x="8065019" y="2355850"/>
                  <a:pt x="8096769" y="2368550"/>
                  <a:pt x="8115819" y="2368550"/>
                </a:cubicBezTo>
                <a:cubicBezTo>
                  <a:pt x="8128519" y="2368550"/>
                  <a:pt x="8179319" y="2362200"/>
                  <a:pt x="8179319" y="2343150"/>
                </a:cubicBezTo>
                <a:cubicBezTo>
                  <a:pt x="8179319" y="2330450"/>
                  <a:pt x="8172969" y="2324100"/>
                  <a:pt x="8166619" y="2292350"/>
                </a:cubicBezTo>
                <a:cubicBezTo>
                  <a:pt x="8179319" y="2292350"/>
                  <a:pt x="8198369" y="2298700"/>
                  <a:pt x="8211069" y="2305050"/>
                </a:cubicBezTo>
                <a:cubicBezTo>
                  <a:pt x="8211069" y="2311400"/>
                  <a:pt x="8198369" y="2317750"/>
                  <a:pt x="8198369" y="2336800"/>
                </a:cubicBezTo>
                <a:cubicBezTo>
                  <a:pt x="8198369" y="2349500"/>
                  <a:pt x="8211069" y="2355850"/>
                  <a:pt x="8217419" y="2362200"/>
                </a:cubicBezTo>
                <a:cubicBezTo>
                  <a:pt x="8230119" y="2336800"/>
                  <a:pt x="8223769" y="2343150"/>
                  <a:pt x="8236469" y="2330450"/>
                </a:cubicBezTo>
                <a:cubicBezTo>
                  <a:pt x="8242819" y="2336800"/>
                  <a:pt x="8236469" y="2368550"/>
                  <a:pt x="8249169" y="2368550"/>
                </a:cubicBezTo>
                <a:cubicBezTo>
                  <a:pt x="8274569" y="2368550"/>
                  <a:pt x="8350769" y="2279650"/>
                  <a:pt x="8363469" y="2273300"/>
                </a:cubicBezTo>
                <a:cubicBezTo>
                  <a:pt x="8388869" y="2298700"/>
                  <a:pt x="8376169" y="2343150"/>
                  <a:pt x="8407919" y="2381250"/>
                </a:cubicBezTo>
                <a:cubicBezTo>
                  <a:pt x="8414269" y="2374900"/>
                  <a:pt x="8420619" y="2362200"/>
                  <a:pt x="8420619" y="2349500"/>
                </a:cubicBezTo>
                <a:cubicBezTo>
                  <a:pt x="8420619" y="2330450"/>
                  <a:pt x="8407919" y="2266950"/>
                  <a:pt x="8407919" y="2254250"/>
                </a:cubicBezTo>
                <a:cubicBezTo>
                  <a:pt x="8407919" y="2228850"/>
                  <a:pt x="8465069" y="2146300"/>
                  <a:pt x="8477769" y="2146300"/>
                </a:cubicBezTo>
                <a:cubicBezTo>
                  <a:pt x="8496819" y="2146300"/>
                  <a:pt x="8484119" y="2159000"/>
                  <a:pt x="8496819" y="2159000"/>
                </a:cubicBezTo>
                <a:cubicBezTo>
                  <a:pt x="8515869" y="2159000"/>
                  <a:pt x="8534919" y="2146300"/>
                  <a:pt x="8534919" y="2133600"/>
                </a:cubicBezTo>
                <a:cubicBezTo>
                  <a:pt x="8534919" y="2114550"/>
                  <a:pt x="8503169" y="2076450"/>
                  <a:pt x="8503169" y="2063750"/>
                </a:cubicBezTo>
                <a:lnTo>
                  <a:pt x="8503169" y="2025650"/>
                </a:lnTo>
                <a:cubicBezTo>
                  <a:pt x="8522219" y="2032000"/>
                  <a:pt x="8528569" y="2082800"/>
                  <a:pt x="8534919" y="2101850"/>
                </a:cubicBezTo>
                <a:close/>
                <a:moveTo>
                  <a:pt x="4940818" y="2070100"/>
                </a:moveTo>
                <a:lnTo>
                  <a:pt x="4940818" y="2089150"/>
                </a:lnTo>
                <a:cubicBezTo>
                  <a:pt x="4934468" y="2095500"/>
                  <a:pt x="4940818" y="2095500"/>
                  <a:pt x="4921768" y="2095500"/>
                </a:cubicBezTo>
                <a:cubicBezTo>
                  <a:pt x="4909068" y="2095500"/>
                  <a:pt x="4890018" y="2076450"/>
                  <a:pt x="4870968" y="2057400"/>
                </a:cubicBezTo>
                <a:cubicBezTo>
                  <a:pt x="4877318" y="2044700"/>
                  <a:pt x="4877318" y="2025650"/>
                  <a:pt x="4896368" y="2025650"/>
                </a:cubicBezTo>
                <a:cubicBezTo>
                  <a:pt x="4909068" y="2025650"/>
                  <a:pt x="4928118" y="2051050"/>
                  <a:pt x="4940818" y="2070100"/>
                </a:cubicBezTo>
                <a:close/>
                <a:moveTo>
                  <a:pt x="718068" y="2038350"/>
                </a:moveTo>
                <a:lnTo>
                  <a:pt x="718068" y="2057400"/>
                </a:lnTo>
                <a:cubicBezTo>
                  <a:pt x="705368" y="2051050"/>
                  <a:pt x="692668" y="2038350"/>
                  <a:pt x="686318" y="2025650"/>
                </a:cubicBezTo>
                <a:cubicBezTo>
                  <a:pt x="692668" y="2025650"/>
                  <a:pt x="705368" y="2032000"/>
                  <a:pt x="718068" y="2038350"/>
                </a:cubicBezTo>
                <a:close/>
                <a:moveTo>
                  <a:pt x="6204468" y="2038350"/>
                </a:moveTo>
                <a:cubicBezTo>
                  <a:pt x="6204468" y="2057400"/>
                  <a:pt x="6217168" y="2114550"/>
                  <a:pt x="6248918" y="2139950"/>
                </a:cubicBezTo>
                <a:lnTo>
                  <a:pt x="6248918" y="2159000"/>
                </a:lnTo>
                <a:cubicBezTo>
                  <a:pt x="6229868" y="2127250"/>
                  <a:pt x="6204468" y="2089150"/>
                  <a:pt x="6185418" y="2057400"/>
                </a:cubicBezTo>
                <a:cubicBezTo>
                  <a:pt x="6166368" y="2063750"/>
                  <a:pt x="6160018" y="2082800"/>
                  <a:pt x="6140968" y="2082800"/>
                </a:cubicBezTo>
                <a:cubicBezTo>
                  <a:pt x="6128268" y="2082800"/>
                  <a:pt x="6121918" y="2076450"/>
                  <a:pt x="6109218" y="2063750"/>
                </a:cubicBezTo>
                <a:cubicBezTo>
                  <a:pt x="6102868" y="2070100"/>
                  <a:pt x="6102868" y="2082800"/>
                  <a:pt x="6102868" y="2095500"/>
                </a:cubicBezTo>
                <a:lnTo>
                  <a:pt x="6083818" y="2095500"/>
                </a:lnTo>
                <a:cubicBezTo>
                  <a:pt x="6077468" y="2089150"/>
                  <a:pt x="6064768" y="2082800"/>
                  <a:pt x="6052068" y="2076450"/>
                </a:cubicBezTo>
                <a:cubicBezTo>
                  <a:pt x="6077468" y="2038350"/>
                  <a:pt x="6102868" y="2019300"/>
                  <a:pt x="6128268" y="2019300"/>
                </a:cubicBezTo>
                <a:cubicBezTo>
                  <a:pt x="6140968" y="2019300"/>
                  <a:pt x="6179068" y="2038350"/>
                  <a:pt x="6204468" y="2038350"/>
                </a:cubicBezTo>
                <a:close/>
                <a:moveTo>
                  <a:pt x="5772668" y="2057400"/>
                </a:moveTo>
                <a:cubicBezTo>
                  <a:pt x="5785368" y="2089150"/>
                  <a:pt x="5798068" y="2152650"/>
                  <a:pt x="5798068" y="2165350"/>
                </a:cubicBezTo>
                <a:cubicBezTo>
                  <a:pt x="5798068" y="2184400"/>
                  <a:pt x="5766318" y="2216150"/>
                  <a:pt x="5766318" y="2235200"/>
                </a:cubicBezTo>
                <a:cubicBezTo>
                  <a:pt x="5766318" y="2247900"/>
                  <a:pt x="5779018" y="2247900"/>
                  <a:pt x="5779018" y="2266950"/>
                </a:cubicBezTo>
                <a:lnTo>
                  <a:pt x="5779018" y="2324100"/>
                </a:lnTo>
                <a:cubicBezTo>
                  <a:pt x="5759968" y="2311400"/>
                  <a:pt x="5740918" y="2305050"/>
                  <a:pt x="5721868" y="2305050"/>
                </a:cubicBezTo>
                <a:cubicBezTo>
                  <a:pt x="5709168" y="2305050"/>
                  <a:pt x="5696468" y="2317750"/>
                  <a:pt x="5683768" y="2330450"/>
                </a:cubicBezTo>
                <a:cubicBezTo>
                  <a:pt x="5690118" y="2279650"/>
                  <a:pt x="5734568" y="2279650"/>
                  <a:pt x="5766318" y="2260600"/>
                </a:cubicBezTo>
                <a:cubicBezTo>
                  <a:pt x="5753618" y="2241550"/>
                  <a:pt x="5696468" y="2222500"/>
                  <a:pt x="5690118" y="2222500"/>
                </a:cubicBezTo>
                <a:cubicBezTo>
                  <a:pt x="5639318" y="2222500"/>
                  <a:pt x="5645668" y="2254250"/>
                  <a:pt x="5569468" y="2311400"/>
                </a:cubicBezTo>
                <a:cubicBezTo>
                  <a:pt x="5575818" y="2317750"/>
                  <a:pt x="5607568" y="2330450"/>
                  <a:pt x="5613918" y="2330450"/>
                </a:cubicBezTo>
                <a:cubicBezTo>
                  <a:pt x="5588518" y="2336800"/>
                  <a:pt x="5594868" y="2381250"/>
                  <a:pt x="5607568" y="2393950"/>
                </a:cubicBezTo>
                <a:cubicBezTo>
                  <a:pt x="5601218" y="2393950"/>
                  <a:pt x="5594868" y="2387600"/>
                  <a:pt x="5588518" y="2381250"/>
                </a:cubicBezTo>
                <a:cubicBezTo>
                  <a:pt x="5569468" y="2419350"/>
                  <a:pt x="5531368" y="2508250"/>
                  <a:pt x="5518668" y="2508250"/>
                </a:cubicBezTo>
                <a:cubicBezTo>
                  <a:pt x="5499618" y="2508250"/>
                  <a:pt x="5518668" y="2501900"/>
                  <a:pt x="5512318" y="2495550"/>
                </a:cubicBezTo>
                <a:cubicBezTo>
                  <a:pt x="5505968" y="2501900"/>
                  <a:pt x="5499618" y="2495550"/>
                  <a:pt x="5499618" y="2508250"/>
                </a:cubicBezTo>
                <a:cubicBezTo>
                  <a:pt x="5499618" y="2527300"/>
                  <a:pt x="5505968" y="2520950"/>
                  <a:pt x="5512318" y="2520950"/>
                </a:cubicBezTo>
                <a:cubicBezTo>
                  <a:pt x="5486918" y="2540000"/>
                  <a:pt x="5467868" y="2571750"/>
                  <a:pt x="5448818" y="2597150"/>
                </a:cubicBezTo>
                <a:lnTo>
                  <a:pt x="5417068" y="2597150"/>
                </a:lnTo>
                <a:cubicBezTo>
                  <a:pt x="5410718" y="2609850"/>
                  <a:pt x="5417068" y="2628900"/>
                  <a:pt x="5410718" y="2647950"/>
                </a:cubicBezTo>
                <a:lnTo>
                  <a:pt x="5207518" y="2647950"/>
                </a:lnTo>
                <a:cubicBezTo>
                  <a:pt x="5220218" y="2622550"/>
                  <a:pt x="5226568" y="2597150"/>
                  <a:pt x="5232918" y="2571750"/>
                </a:cubicBezTo>
                <a:cubicBezTo>
                  <a:pt x="5251968" y="2565400"/>
                  <a:pt x="5277368" y="2565400"/>
                  <a:pt x="5296418" y="2559050"/>
                </a:cubicBezTo>
                <a:cubicBezTo>
                  <a:pt x="5334518" y="2540000"/>
                  <a:pt x="5372618" y="2514600"/>
                  <a:pt x="5410718" y="2489200"/>
                </a:cubicBezTo>
                <a:cubicBezTo>
                  <a:pt x="5417068" y="2495550"/>
                  <a:pt x="5423418" y="2514600"/>
                  <a:pt x="5436118" y="2527300"/>
                </a:cubicBezTo>
                <a:cubicBezTo>
                  <a:pt x="5467868" y="2489200"/>
                  <a:pt x="5474218" y="2419350"/>
                  <a:pt x="5480568" y="2387600"/>
                </a:cubicBezTo>
                <a:cubicBezTo>
                  <a:pt x="5480568" y="2368550"/>
                  <a:pt x="5467868" y="2336800"/>
                  <a:pt x="5474218" y="2324100"/>
                </a:cubicBezTo>
                <a:cubicBezTo>
                  <a:pt x="5480568" y="2286000"/>
                  <a:pt x="5544068" y="2266950"/>
                  <a:pt x="5544068" y="2254250"/>
                </a:cubicBezTo>
                <a:cubicBezTo>
                  <a:pt x="5544068" y="2235200"/>
                  <a:pt x="5531368" y="2241550"/>
                  <a:pt x="5531368" y="2235200"/>
                </a:cubicBezTo>
                <a:cubicBezTo>
                  <a:pt x="5550418" y="2222500"/>
                  <a:pt x="5575818" y="2222500"/>
                  <a:pt x="5601218" y="2203450"/>
                </a:cubicBezTo>
                <a:cubicBezTo>
                  <a:pt x="5613918" y="2197100"/>
                  <a:pt x="5607568" y="2178050"/>
                  <a:pt x="5620268" y="2171700"/>
                </a:cubicBezTo>
                <a:cubicBezTo>
                  <a:pt x="5639318" y="2146300"/>
                  <a:pt x="5671068" y="2133600"/>
                  <a:pt x="5690118" y="2114550"/>
                </a:cubicBezTo>
                <a:cubicBezTo>
                  <a:pt x="5709168" y="2082800"/>
                  <a:pt x="5715518" y="2051050"/>
                  <a:pt x="5734568" y="2019300"/>
                </a:cubicBezTo>
                <a:cubicBezTo>
                  <a:pt x="5747268" y="2025650"/>
                  <a:pt x="5766318" y="2038350"/>
                  <a:pt x="5772668" y="2057400"/>
                </a:cubicBezTo>
                <a:close/>
                <a:moveTo>
                  <a:pt x="10852669" y="2019300"/>
                </a:moveTo>
                <a:cubicBezTo>
                  <a:pt x="10852669" y="2032000"/>
                  <a:pt x="10859019" y="2044700"/>
                  <a:pt x="10859019" y="2057400"/>
                </a:cubicBezTo>
                <a:cubicBezTo>
                  <a:pt x="10859019" y="2076450"/>
                  <a:pt x="10846319" y="2101850"/>
                  <a:pt x="10846319" y="2120900"/>
                </a:cubicBezTo>
                <a:cubicBezTo>
                  <a:pt x="10833619" y="2114550"/>
                  <a:pt x="10820919" y="2114550"/>
                  <a:pt x="10808219" y="2114550"/>
                </a:cubicBezTo>
                <a:cubicBezTo>
                  <a:pt x="10814569" y="2108200"/>
                  <a:pt x="10839969" y="2101850"/>
                  <a:pt x="10839969" y="2082800"/>
                </a:cubicBezTo>
                <a:cubicBezTo>
                  <a:pt x="10839969" y="2051050"/>
                  <a:pt x="10763769" y="2032000"/>
                  <a:pt x="10763769" y="2032000"/>
                </a:cubicBezTo>
                <a:cubicBezTo>
                  <a:pt x="10687569" y="2032000"/>
                  <a:pt x="10643119" y="2159000"/>
                  <a:pt x="10636769" y="2178050"/>
                </a:cubicBezTo>
                <a:cubicBezTo>
                  <a:pt x="10624069" y="2165350"/>
                  <a:pt x="10617719" y="2133600"/>
                  <a:pt x="10617719" y="2114550"/>
                </a:cubicBezTo>
                <a:cubicBezTo>
                  <a:pt x="10617719" y="2089150"/>
                  <a:pt x="10662169" y="2025650"/>
                  <a:pt x="10693919" y="2025650"/>
                </a:cubicBezTo>
                <a:cubicBezTo>
                  <a:pt x="10687569" y="2032000"/>
                  <a:pt x="10687569" y="2038350"/>
                  <a:pt x="10693919" y="2044700"/>
                </a:cubicBezTo>
                <a:cubicBezTo>
                  <a:pt x="10706619" y="2038350"/>
                  <a:pt x="10712969" y="2025650"/>
                  <a:pt x="10719319" y="2012950"/>
                </a:cubicBezTo>
                <a:lnTo>
                  <a:pt x="10763769" y="2012950"/>
                </a:lnTo>
                <a:cubicBezTo>
                  <a:pt x="10776469" y="2012950"/>
                  <a:pt x="10820919" y="2019300"/>
                  <a:pt x="10852669" y="2019300"/>
                </a:cubicBezTo>
                <a:close/>
                <a:moveTo>
                  <a:pt x="1276868" y="2012950"/>
                </a:moveTo>
                <a:cubicBezTo>
                  <a:pt x="1276868" y="2051050"/>
                  <a:pt x="1270518" y="2063750"/>
                  <a:pt x="1270518" y="2070100"/>
                </a:cubicBezTo>
                <a:cubicBezTo>
                  <a:pt x="1264168" y="2070100"/>
                  <a:pt x="1257818" y="2063750"/>
                  <a:pt x="1257818" y="2051050"/>
                </a:cubicBezTo>
                <a:lnTo>
                  <a:pt x="1257818" y="2012950"/>
                </a:lnTo>
                <a:lnTo>
                  <a:pt x="1276868" y="2012950"/>
                </a:lnTo>
                <a:close/>
                <a:moveTo>
                  <a:pt x="781568" y="2044700"/>
                </a:moveTo>
                <a:cubicBezTo>
                  <a:pt x="781568" y="2063750"/>
                  <a:pt x="775218" y="2063750"/>
                  <a:pt x="775218" y="2070100"/>
                </a:cubicBezTo>
                <a:cubicBezTo>
                  <a:pt x="762518" y="2051050"/>
                  <a:pt x="749818" y="2032000"/>
                  <a:pt x="743468" y="2012950"/>
                </a:cubicBezTo>
                <a:cubicBezTo>
                  <a:pt x="756168" y="2019300"/>
                  <a:pt x="781568" y="2032000"/>
                  <a:pt x="781568" y="2044700"/>
                </a:cubicBezTo>
                <a:close/>
                <a:moveTo>
                  <a:pt x="6420368" y="2006600"/>
                </a:moveTo>
                <a:cubicBezTo>
                  <a:pt x="6420368" y="2012950"/>
                  <a:pt x="6426718" y="2019300"/>
                  <a:pt x="6433068" y="2025650"/>
                </a:cubicBezTo>
                <a:cubicBezTo>
                  <a:pt x="6414018" y="2032000"/>
                  <a:pt x="6382268" y="2038350"/>
                  <a:pt x="6369568" y="2038350"/>
                </a:cubicBezTo>
                <a:cubicBezTo>
                  <a:pt x="6350518" y="2038350"/>
                  <a:pt x="6356868" y="2032000"/>
                  <a:pt x="6350518" y="2025650"/>
                </a:cubicBezTo>
                <a:cubicBezTo>
                  <a:pt x="6363218" y="2025650"/>
                  <a:pt x="6382268" y="2019300"/>
                  <a:pt x="6394968" y="2006600"/>
                </a:cubicBezTo>
                <a:lnTo>
                  <a:pt x="6420368" y="2006600"/>
                </a:lnTo>
                <a:close/>
                <a:moveTo>
                  <a:pt x="5455168" y="2012950"/>
                </a:moveTo>
                <a:cubicBezTo>
                  <a:pt x="5448818" y="2019300"/>
                  <a:pt x="5436118" y="2025650"/>
                  <a:pt x="5417068" y="2025650"/>
                </a:cubicBezTo>
                <a:cubicBezTo>
                  <a:pt x="5417068" y="2019300"/>
                  <a:pt x="5423418" y="2012950"/>
                  <a:pt x="5429768" y="2006600"/>
                </a:cubicBezTo>
                <a:lnTo>
                  <a:pt x="5455168" y="2012950"/>
                </a:lnTo>
                <a:close/>
                <a:moveTo>
                  <a:pt x="11347969" y="2057400"/>
                </a:moveTo>
                <a:cubicBezTo>
                  <a:pt x="11335269" y="2057400"/>
                  <a:pt x="11316219" y="2063750"/>
                  <a:pt x="11278119" y="2070100"/>
                </a:cubicBezTo>
                <a:lnTo>
                  <a:pt x="11278119" y="2025650"/>
                </a:lnTo>
                <a:cubicBezTo>
                  <a:pt x="11297169" y="2012950"/>
                  <a:pt x="11322569" y="2012950"/>
                  <a:pt x="11347969" y="2000250"/>
                </a:cubicBezTo>
                <a:lnTo>
                  <a:pt x="11347969" y="2057400"/>
                </a:lnTo>
                <a:close/>
                <a:moveTo>
                  <a:pt x="8331719" y="2025650"/>
                </a:moveTo>
                <a:cubicBezTo>
                  <a:pt x="8312669" y="2038350"/>
                  <a:pt x="8306319" y="2044700"/>
                  <a:pt x="8293619" y="2044700"/>
                </a:cubicBezTo>
                <a:cubicBezTo>
                  <a:pt x="8280919" y="2044700"/>
                  <a:pt x="8274569" y="2044700"/>
                  <a:pt x="8261869" y="2038350"/>
                </a:cubicBezTo>
                <a:lnTo>
                  <a:pt x="8261869" y="2006600"/>
                </a:lnTo>
                <a:cubicBezTo>
                  <a:pt x="8268219" y="2006600"/>
                  <a:pt x="8274569" y="2000250"/>
                  <a:pt x="8287269" y="2000250"/>
                </a:cubicBezTo>
                <a:cubicBezTo>
                  <a:pt x="8306319" y="2000250"/>
                  <a:pt x="8319019" y="2012950"/>
                  <a:pt x="8331719" y="2025650"/>
                </a:cubicBezTo>
                <a:close/>
                <a:moveTo>
                  <a:pt x="9360419" y="2051050"/>
                </a:moveTo>
                <a:cubicBezTo>
                  <a:pt x="9354069" y="2038350"/>
                  <a:pt x="9335019" y="2019300"/>
                  <a:pt x="9322319" y="2019300"/>
                </a:cubicBezTo>
                <a:cubicBezTo>
                  <a:pt x="9322319" y="2012950"/>
                  <a:pt x="9328669" y="2000250"/>
                  <a:pt x="9328669" y="1993900"/>
                </a:cubicBezTo>
                <a:cubicBezTo>
                  <a:pt x="9341369" y="2000250"/>
                  <a:pt x="9360419" y="2032000"/>
                  <a:pt x="9360419" y="2051050"/>
                </a:cubicBezTo>
                <a:close/>
                <a:moveTo>
                  <a:pt x="9722369" y="2051050"/>
                </a:moveTo>
                <a:cubicBezTo>
                  <a:pt x="9703319" y="2076450"/>
                  <a:pt x="9665219" y="2133600"/>
                  <a:pt x="9652519" y="2133600"/>
                </a:cubicBezTo>
                <a:cubicBezTo>
                  <a:pt x="9614419" y="2133600"/>
                  <a:pt x="9576319" y="2044700"/>
                  <a:pt x="9576319" y="2038350"/>
                </a:cubicBezTo>
                <a:cubicBezTo>
                  <a:pt x="9576319" y="2019300"/>
                  <a:pt x="9595369" y="1987550"/>
                  <a:pt x="9614419" y="1987550"/>
                </a:cubicBezTo>
                <a:cubicBezTo>
                  <a:pt x="9646169" y="1987550"/>
                  <a:pt x="9684269" y="2032000"/>
                  <a:pt x="9722369" y="2051050"/>
                </a:cubicBezTo>
                <a:close/>
                <a:moveTo>
                  <a:pt x="9487419" y="2006600"/>
                </a:moveTo>
                <a:cubicBezTo>
                  <a:pt x="9487419" y="2000250"/>
                  <a:pt x="9481069" y="1987550"/>
                  <a:pt x="9487419" y="1981200"/>
                </a:cubicBezTo>
                <a:cubicBezTo>
                  <a:pt x="9493769" y="1981200"/>
                  <a:pt x="9487419" y="1993900"/>
                  <a:pt x="9487419" y="2006600"/>
                </a:cubicBezTo>
                <a:close/>
                <a:moveTo>
                  <a:pt x="1073668" y="2012950"/>
                </a:moveTo>
                <a:cubicBezTo>
                  <a:pt x="1067318" y="2025650"/>
                  <a:pt x="1060968" y="2032000"/>
                  <a:pt x="1041918" y="2032000"/>
                </a:cubicBezTo>
                <a:cubicBezTo>
                  <a:pt x="1029218" y="2032000"/>
                  <a:pt x="1010168" y="2025650"/>
                  <a:pt x="991118" y="2025650"/>
                </a:cubicBezTo>
                <a:cubicBezTo>
                  <a:pt x="997468" y="2012950"/>
                  <a:pt x="1003818" y="1993900"/>
                  <a:pt x="1010168" y="1981200"/>
                </a:cubicBezTo>
                <a:cubicBezTo>
                  <a:pt x="1022868" y="1987550"/>
                  <a:pt x="1041918" y="1981200"/>
                  <a:pt x="1073668" y="2012950"/>
                </a:cubicBezTo>
                <a:close/>
                <a:moveTo>
                  <a:pt x="8604769" y="2127250"/>
                </a:moveTo>
                <a:cubicBezTo>
                  <a:pt x="8579369" y="2082800"/>
                  <a:pt x="8522219" y="2032000"/>
                  <a:pt x="8528569" y="1974850"/>
                </a:cubicBezTo>
                <a:cubicBezTo>
                  <a:pt x="8585719" y="2006600"/>
                  <a:pt x="8630169" y="1981200"/>
                  <a:pt x="8630169" y="2051050"/>
                </a:cubicBezTo>
                <a:cubicBezTo>
                  <a:pt x="8630169" y="2076450"/>
                  <a:pt x="8630169" y="2101850"/>
                  <a:pt x="8604769" y="2127250"/>
                </a:cubicBezTo>
                <a:close/>
                <a:moveTo>
                  <a:pt x="4089918" y="1993900"/>
                </a:moveTo>
                <a:cubicBezTo>
                  <a:pt x="4089918" y="1987550"/>
                  <a:pt x="4096268" y="1981200"/>
                  <a:pt x="4102618" y="1974850"/>
                </a:cubicBezTo>
                <a:cubicBezTo>
                  <a:pt x="4102618" y="1981200"/>
                  <a:pt x="4096268" y="1987550"/>
                  <a:pt x="4089918" y="1993900"/>
                </a:cubicBezTo>
                <a:close/>
                <a:moveTo>
                  <a:pt x="292618" y="2089150"/>
                </a:moveTo>
                <a:cubicBezTo>
                  <a:pt x="292618" y="2101850"/>
                  <a:pt x="286268" y="2101850"/>
                  <a:pt x="279918" y="2108200"/>
                </a:cubicBezTo>
                <a:cubicBezTo>
                  <a:pt x="254518" y="2082800"/>
                  <a:pt x="267218" y="2044700"/>
                  <a:pt x="260868" y="2019300"/>
                </a:cubicBezTo>
                <a:cubicBezTo>
                  <a:pt x="260868" y="2012950"/>
                  <a:pt x="248168" y="2000250"/>
                  <a:pt x="248168" y="1987550"/>
                </a:cubicBezTo>
                <a:cubicBezTo>
                  <a:pt x="248168" y="1968500"/>
                  <a:pt x="248168" y="1981200"/>
                  <a:pt x="254518" y="1974850"/>
                </a:cubicBezTo>
                <a:cubicBezTo>
                  <a:pt x="267218" y="2012950"/>
                  <a:pt x="292618" y="2070100"/>
                  <a:pt x="292618" y="2089150"/>
                </a:cubicBezTo>
                <a:close/>
                <a:moveTo>
                  <a:pt x="5010668" y="2006600"/>
                </a:moveTo>
                <a:lnTo>
                  <a:pt x="4972568" y="2006600"/>
                </a:lnTo>
                <a:cubicBezTo>
                  <a:pt x="4966218" y="2000250"/>
                  <a:pt x="4959868" y="2000250"/>
                  <a:pt x="4953518" y="1993900"/>
                </a:cubicBezTo>
                <a:cubicBezTo>
                  <a:pt x="4953518" y="1987550"/>
                  <a:pt x="4959868" y="1974850"/>
                  <a:pt x="4972568" y="1968500"/>
                </a:cubicBezTo>
                <a:cubicBezTo>
                  <a:pt x="4985268" y="1981200"/>
                  <a:pt x="4997968" y="1987550"/>
                  <a:pt x="5010668" y="2006600"/>
                </a:cubicBezTo>
                <a:close/>
                <a:moveTo>
                  <a:pt x="3473968" y="1993900"/>
                </a:moveTo>
                <a:lnTo>
                  <a:pt x="3448568" y="1993900"/>
                </a:lnTo>
                <a:cubicBezTo>
                  <a:pt x="3461268" y="1981200"/>
                  <a:pt x="3480318" y="1962150"/>
                  <a:pt x="3493018" y="1955800"/>
                </a:cubicBezTo>
                <a:cubicBezTo>
                  <a:pt x="3493018" y="1962150"/>
                  <a:pt x="3486668" y="1981200"/>
                  <a:pt x="3473968" y="1993900"/>
                </a:cubicBezTo>
                <a:close/>
                <a:moveTo>
                  <a:pt x="3112019" y="2000250"/>
                </a:moveTo>
                <a:cubicBezTo>
                  <a:pt x="3118369" y="2000250"/>
                  <a:pt x="3131069" y="1987550"/>
                  <a:pt x="3137419" y="1981200"/>
                </a:cubicBezTo>
                <a:cubicBezTo>
                  <a:pt x="3137419" y="1987550"/>
                  <a:pt x="3131069" y="2000250"/>
                  <a:pt x="3124719" y="2012950"/>
                </a:cubicBezTo>
                <a:cubicBezTo>
                  <a:pt x="3112019" y="2012950"/>
                  <a:pt x="3092969" y="2000250"/>
                  <a:pt x="3073919" y="1981200"/>
                </a:cubicBezTo>
                <a:lnTo>
                  <a:pt x="3073919" y="1955800"/>
                </a:lnTo>
                <a:cubicBezTo>
                  <a:pt x="3080269" y="1962150"/>
                  <a:pt x="3092969" y="1981200"/>
                  <a:pt x="3112019" y="2000250"/>
                </a:cubicBezTo>
                <a:close/>
                <a:moveTo>
                  <a:pt x="3696218" y="2025650"/>
                </a:moveTo>
                <a:cubicBezTo>
                  <a:pt x="3689868" y="2012950"/>
                  <a:pt x="3696218" y="1936750"/>
                  <a:pt x="3747018" y="1943100"/>
                </a:cubicBezTo>
                <a:cubicBezTo>
                  <a:pt x="3740668" y="1962150"/>
                  <a:pt x="3708918" y="2012950"/>
                  <a:pt x="3696218" y="2025650"/>
                </a:cubicBezTo>
                <a:close/>
                <a:moveTo>
                  <a:pt x="1702318" y="1955800"/>
                </a:moveTo>
                <a:cubicBezTo>
                  <a:pt x="1708668" y="1949450"/>
                  <a:pt x="1721368" y="1949450"/>
                  <a:pt x="1721368" y="1955800"/>
                </a:cubicBezTo>
                <a:lnTo>
                  <a:pt x="1702318" y="1955800"/>
                </a:lnTo>
                <a:close/>
                <a:moveTo>
                  <a:pt x="3264418" y="2012950"/>
                </a:moveTo>
                <a:lnTo>
                  <a:pt x="3239018" y="2012950"/>
                </a:lnTo>
                <a:cubicBezTo>
                  <a:pt x="3232668" y="2006600"/>
                  <a:pt x="3232668" y="1993900"/>
                  <a:pt x="3239018" y="1981200"/>
                </a:cubicBezTo>
                <a:cubicBezTo>
                  <a:pt x="3239018" y="1993900"/>
                  <a:pt x="3239018" y="2000250"/>
                  <a:pt x="3258068" y="2000250"/>
                </a:cubicBezTo>
                <a:cubicBezTo>
                  <a:pt x="3270768" y="2000250"/>
                  <a:pt x="3308868" y="1981200"/>
                  <a:pt x="3334268" y="1962150"/>
                </a:cubicBezTo>
                <a:lnTo>
                  <a:pt x="3346968" y="1936750"/>
                </a:lnTo>
                <a:cubicBezTo>
                  <a:pt x="3340618" y="1974850"/>
                  <a:pt x="3302518" y="1981200"/>
                  <a:pt x="3264418" y="2012950"/>
                </a:cubicBezTo>
                <a:close/>
                <a:moveTo>
                  <a:pt x="9919219" y="1955800"/>
                </a:moveTo>
                <a:cubicBezTo>
                  <a:pt x="9893819" y="1968500"/>
                  <a:pt x="9874769" y="2000250"/>
                  <a:pt x="9843019" y="2025650"/>
                </a:cubicBezTo>
                <a:cubicBezTo>
                  <a:pt x="9843019" y="2025650"/>
                  <a:pt x="9836669" y="2032000"/>
                  <a:pt x="9855719" y="2032000"/>
                </a:cubicBezTo>
                <a:cubicBezTo>
                  <a:pt x="9868419" y="2032000"/>
                  <a:pt x="9874769" y="2019300"/>
                  <a:pt x="9887469" y="2006600"/>
                </a:cubicBezTo>
                <a:lnTo>
                  <a:pt x="9900169" y="2019300"/>
                </a:lnTo>
                <a:lnTo>
                  <a:pt x="9900169" y="2044700"/>
                </a:lnTo>
                <a:cubicBezTo>
                  <a:pt x="9893819" y="2038350"/>
                  <a:pt x="9893819" y="2032000"/>
                  <a:pt x="9874769" y="2032000"/>
                </a:cubicBezTo>
                <a:cubicBezTo>
                  <a:pt x="9849369" y="2032000"/>
                  <a:pt x="9849369" y="2063750"/>
                  <a:pt x="9849369" y="2076450"/>
                </a:cubicBezTo>
                <a:cubicBezTo>
                  <a:pt x="9849369" y="2089150"/>
                  <a:pt x="9862069" y="2114550"/>
                  <a:pt x="9862069" y="2133600"/>
                </a:cubicBezTo>
                <a:cubicBezTo>
                  <a:pt x="9862069" y="2146300"/>
                  <a:pt x="9862069" y="2152650"/>
                  <a:pt x="9855719" y="2165350"/>
                </a:cubicBezTo>
                <a:cubicBezTo>
                  <a:pt x="9862069" y="2114550"/>
                  <a:pt x="9760469" y="2076450"/>
                  <a:pt x="9760469" y="2025650"/>
                </a:cubicBezTo>
                <a:cubicBezTo>
                  <a:pt x="9760469" y="1987550"/>
                  <a:pt x="9862069" y="1949450"/>
                  <a:pt x="9912869" y="1930400"/>
                </a:cubicBezTo>
                <a:cubicBezTo>
                  <a:pt x="9912869" y="1936750"/>
                  <a:pt x="9912869" y="1949450"/>
                  <a:pt x="9919219" y="1955800"/>
                </a:cubicBezTo>
                <a:close/>
                <a:moveTo>
                  <a:pt x="10268469" y="1968500"/>
                </a:moveTo>
                <a:cubicBezTo>
                  <a:pt x="10268469" y="1987550"/>
                  <a:pt x="10287519" y="2006600"/>
                  <a:pt x="10293869" y="2019300"/>
                </a:cubicBezTo>
                <a:cubicBezTo>
                  <a:pt x="10293869" y="2019300"/>
                  <a:pt x="10287519" y="2025650"/>
                  <a:pt x="10287519" y="2032000"/>
                </a:cubicBezTo>
                <a:cubicBezTo>
                  <a:pt x="10287519" y="2012950"/>
                  <a:pt x="10268469" y="1981200"/>
                  <a:pt x="10268469" y="1968500"/>
                </a:cubicBezTo>
                <a:cubicBezTo>
                  <a:pt x="10268469" y="1949450"/>
                  <a:pt x="10274819" y="1936750"/>
                  <a:pt x="10287519" y="1924050"/>
                </a:cubicBezTo>
                <a:cubicBezTo>
                  <a:pt x="10281169" y="1936750"/>
                  <a:pt x="10268469" y="1955800"/>
                  <a:pt x="10268469" y="1968500"/>
                </a:cubicBezTo>
                <a:close/>
                <a:moveTo>
                  <a:pt x="8801619" y="1981200"/>
                </a:moveTo>
                <a:lnTo>
                  <a:pt x="8795269" y="2044700"/>
                </a:lnTo>
                <a:cubicBezTo>
                  <a:pt x="8769869" y="2032000"/>
                  <a:pt x="8712719" y="2038350"/>
                  <a:pt x="8693669" y="2012950"/>
                </a:cubicBezTo>
                <a:cubicBezTo>
                  <a:pt x="8693669" y="1987550"/>
                  <a:pt x="8687319" y="1962150"/>
                  <a:pt x="8680969" y="1936750"/>
                </a:cubicBezTo>
                <a:cubicBezTo>
                  <a:pt x="8700019" y="1936750"/>
                  <a:pt x="8725419" y="1930400"/>
                  <a:pt x="8763519" y="1924050"/>
                </a:cubicBezTo>
                <a:cubicBezTo>
                  <a:pt x="8757169" y="1943100"/>
                  <a:pt x="8763519" y="1987550"/>
                  <a:pt x="8801619" y="1981200"/>
                </a:cubicBezTo>
                <a:close/>
                <a:moveTo>
                  <a:pt x="2699269" y="1930400"/>
                </a:moveTo>
                <a:cubicBezTo>
                  <a:pt x="2692919" y="1930400"/>
                  <a:pt x="2686569" y="1917700"/>
                  <a:pt x="2692919" y="1917700"/>
                </a:cubicBezTo>
                <a:cubicBezTo>
                  <a:pt x="2692919" y="1917700"/>
                  <a:pt x="2699269" y="1924050"/>
                  <a:pt x="2699269" y="1930400"/>
                </a:cubicBezTo>
                <a:close/>
                <a:moveTo>
                  <a:pt x="7664969" y="1917700"/>
                </a:moveTo>
                <a:cubicBezTo>
                  <a:pt x="7664969" y="1936750"/>
                  <a:pt x="7626869" y="2025650"/>
                  <a:pt x="7607819" y="2076450"/>
                </a:cubicBezTo>
                <a:cubicBezTo>
                  <a:pt x="7601469" y="2076450"/>
                  <a:pt x="7588769" y="2063750"/>
                  <a:pt x="7582419" y="2063750"/>
                </a:cubicBezTo>
                <a:cubicBezTo>
                  <a:pt x="7620519" y="2019300"/>
                  <a:pt x="7639569" y="1943100"/>
                  <a:pt x="7658619" y="1905000"/>
                </a:cubicBezTo>
                <a:cubicBezTo>
                  <a:pt x="7664969" y="1911350"/>
                  <a:pt x="7664969" y="1905000"/>
                  <a:pt x="7664969" y="1917700"/>
                </a:cubicBezTo>
                <a:close/>
                <a:moveTo>
                  <a:pt x="1556268" y="1930400"/>
                </a:moveTo>
                <a:cubicBezTo>
                  <a:pt x="1556268" y="1949450"/>
                  <a:pt x="1524518" y="1968500"/>
                  <a:pt x="1524518" y="1981200"/>
                </a:cubicBezTo>
                <a:cubicBezTo>
                  <a:pt x="1524518" y="2000250"/>
                  <a:pt x="1549918" y="2012950"/>
                  <a:pt x="1556268" y="2025650"/>
                </a:cubicBezTo>
                <a:cubicBezTo>
                  <a:pt x="1530868" y="2019300"/>
                  <a:pt x="1499118" y="1981200"/>
                  <a:pt x="1486418" y="1955800"/>
                </a:cubicBezTo>
                <a:cubicBezTo>
                  <a:pt x="1511818" y="1936750"/>
                  <a:pt x="1518168" y="1930400"/>
                  <a:pt x="1543568" y="1905000"/>
                </a:cubicBezTo>
                <a:cubicBezTo>
                  <a:pt x="1543568" y="1911350"/>
                  <a:pt x="1556268" y="1917700"/>
                  <a:pt x="1556268" y="1930400"/>
                </a:cubicBezTo>
                <a:close/>
                <a:moveTo>
                  <a:pt x="1454668" y="1924050"/>
                </a:moveTo>
                <a:cubicBezTo>
                  <a:pt x="1454668" y="1917700"/>
                  <a:pt x="1448318" y="1911350"/>
                  <a:pt x="1448318" y="1905000"/>
                </a:cubicBezTo>
                <a:cubicBezTo>
                  <a:pt x="1454668" y="1911350"/>
                  <a:pt x="1454668" y="1917700"/>
                  <a:pt x="1454668" y="1924050"/>
                </a:cubicBezTo>
                <a:close/>
                <a:moveTo>
                  <a:pt x="425968" y="1936750"/>
                </a:moveTo>
                <a:lnTo>
                  <a:pt x="406918" y="1936750"/>
                </a:lnTo>
                <a:cubicBezTo>
                  <a:pt x="413268" y="1924050"/>
                  <a:pt x="419618" y="1911350"/>
                  <a:pt x="425968" y="1905000"/>
                </a:cubicBezTo>
                <a:cubicBezTo>
                  <a:pt x="432318" y="1911350"/>
                  <a:pt x="425968" y="1924050"/>
                  <a:pt x="425968" y="1936750"/>
                </a:cubicBezTo>
                <a:close/>
                <a:moveTo>
                  <a:pt x="9436619" y="1898650"/>
                </a:moveTo>
                <a:cubicBezTo>
                  <a:pt x="9442969" y="1905000"/>
                  <a:pt x="9455669" y="1917700"/>
                  <a:pt x="9462019" y="1930400"/>
                </a:cubicBezTo>
                <a:cubicBezTo>
                  <a:pt x="9442969" y="1924050"/>
                  <a:pt x="9417569" y="1911350"/>
                  <a:pt x="9392169" y="1898650"/>
                </a:cubicBezTo>
                <a:lnTo>
                  <a:pt x="9436619" y="1898650"/>
                </a:lnTo>
                <a:close/>
                <a:moveTo>
                  <a:pt x="8319019" y="1924050"/>
                </a:moveTo>
                <a:cubicBezTo>
                  <a:pt x="8293619" y="1924050"/>
                  <a:pt x="8261869" y="1917700"/>
                  <a:pt x="8236469" y="1911350"/>
                </a:cubicBezTo>
                <a:cubicBezTo>
                  <a:pt x="8236469" y="1911350"/>
                  <a:pt x="8242819" y="1905000"/>
                  <a:pt x="8242819" y="1898650"/>
                </a:cubicBezTo>
                <a:cubicBezTo>
                  <a:pt x="8268219" y="1905000"/>
                  <a:pt x="8293619" y="1911350"/>
                  <a:pt x="8319019" y="1924050"/>
                </a:cubicBezTo>
                <a:close/>
                <a:moveTo>
                  <a:pt x="6477519" y="1905000"/>
                </a:moveTo>
                <a:cubicBezTo>
                  <a:pt x="6471169" y="1911350"/>
                  <a:pt x="6464818" y="1911350"/>
                  <a:pt x="6458468" y="1917700"/>
                </a:cubicBezTo>
                <a:cubicBezTo>
                  <a:pt x="6458468" y="1924050"/>
                  <a:pt x="6471169" y="1930400"/>
                  <a:pt x="6483869" y="1936750"/>
                </a:cubicBezTo>
                <a:cubicBezTo>
                  <a:pt x="6471169" y="1936750"/>
                  <a:pt x="6445768" y="1949450"/>
                  <a:pt x="6433068" y="1949450"/>
                </a:cubicBezTo>
                <a:cubicBezTo>
                  <a:pt x="6414018" y="1949450"/>
                  <a:pt x="6414018" y="1936750"/>
                  <a:pt x="6401318" y="1924050"/>
                </a:cubicBezTo>
                <a:cubicBezTo>
                  <a:pt x="6414018" y="1911350"/>
                  <a:pt x="6433068" y="1898650"/>
                  <a:pt x="6445768" y="1898650"/>
                </a:cubicBezTo>
                <a:cubicBezTo>
                  <a:pt x="6464818" y="1898650"/>
                  <a:pt x="6471169" y="1905000"/>
                  <a:pt x="6477519" y="1905000"/>
                </a:cubicBezTo>
                <a:close/>
                <a:moveTo>
                  <a:pt x="3200919" y="1968500"/>
                </a:moveTo>
                <a:cubicBezTo>
                  <a:pt x="3200919" y="1962150"/>
                  <a:pt x="3207269" y="1949450"/>
                  <a:pt x="3219968" y="1936750"/>
                </a:cubicBezTo>
                <a:cubicBezTo>
                  <a:pt x="3213619" y="1930400"/>
                  <a:pt x="3213619" y="1924050"/>
                  <a:pt x="3200919" y="1924050"/>
                </a:cubicBezTo>
                <a:cubicBezTo>
                  <a:pt x="3181869" y="1924050"/>
                  <a:pt x="3175519" y="1949450"/>
                  <a:pt x="3175519" y="1962150"/>
                </a:cubicBezTo>
                <a:cubicBezTo>
                  <a:pt x="3175519" y="1981200"/>
                  <a:pt x="3181869" y="1987550"/>
                  <a:pt x="3188219" y="2000250"/>
                </a:cubicBezTo>
                <a:cubicBezTo>
                  <a:pt x="3175519" y="1987550"/>
                  <a:pt x="3162819" y="1962150"/>
                  <a:pt x="3143769" y="1943100"/>
                </a:cubicBezTo>
                <a:cubicBezTo>
                  <a:pt x="3188219" y="1898650"/>
                  <a:pt x="3245368" y="1905000"/>
                  <a:pt x="3308868" y="1898650"/>
                </a:cubicBezTo>
                <a:cubicBezTo>
                  <a:pt x="3296168" y="1905000"/>
                  <a:pt x="3226318" y="1917700"/>
                  <a:pt x="3200919" y="1968500"/>
                </a:cubicBezTo>
                <a:close/>
                <a:moveTo>
                  <a:pt x="10490719" y="2012950"/>
                </a:moveTo>
                <a:lnTo>
                  <a:pt x="10484369" y="2032000"/>
                </a:lnTo>
                <a:cubicBezTo>
                  <a:pt x="10478019" y="2006600"/>
                  <a:pt x="10471669" y="1962150"/>
                  <a:pt x="10471669" y="1949450"/>
                </a:cubicBezTo>
                <a:cubicBezTo>
                  <a:pt x="10471669" y="1930400"/>
                  <a:pt x="10478019" y="1911350"/>
                  <a:pt x="10484369" y="1892300"/>
                </a:cubicBezTo>
                <a:cubicBezTo>
                  <a:pt x="10490719" y="1930400"/>
                  <a:pt x="10490719" y="1974850"/>
                  <a:pt x="10490719" y="2012950"/>
                </a:cubicBezTo>
                <a:close/>
                <a:moveTo>
                  <a:pt x="5201168" y="1898650"/>
                </a:moveTo>
                <a:lnTo>
                  <a:pt x="5201168" y="1924050"/>
                </a:lnTo>
                <a:lnTo>
                  <a:pt x="5163068" y="1917700"/>
                </a:lnTo>
                <a:cubicBezTo>
                  <a:pt x="5163068" y="1911350"/>
                  <a:pt x="5175768" y="1898650"/>
                  <a:pt x="5182118" y="1892300"/>
                </a:cubicBezTo>
                <a:cubicBezTo>
                  <a:pt x="5188468" y="1892300"/>
                  <a:pt x="5194818" y="1892300"/>
                  <a:pt x="5201168" y="1898650"/>
                </a:cubicBezTo>
                <a:close/>
                <a:moveTo>
                  <a:pt x="7684019" y="1898650"/>
                </a:moveTo>
                <a:cubicBezTo>
                  <a:pt x="7684019" y="1898650"/>
                  <a:pt x="7677669" y="1892300"/>
                  <a:pt x="7677669" y="1885950"/>
                </a:cubicBezTo>
                <a:cubicBezTo>
                  <a:pt x="7677669" y="1885950"/>
                  <a:pt x="7677669" y="1892300"/>
                  <a:pt x="7684019" y="1898650"/>
                </a:cubicBezTo>
                <a:close/>
                <a:moveTo>
                  <a:pt x="2699269" y="1898650"/>
                </a:moveTo>
                <a:cubicBezTo>
                  <a:pt x="2692919" y="1898650"/>
                  <a:pt x="2686569" y="1892300"/>
                  <a:pt x="2686569" y="1885950"/>
                </a:cubicBezTo>
                <a:lnTo>
                  <a:pt x="2699269" y="1898650"/>
                </a:lnTo>
                <a:close/>
                <a:moveTo>
                  <a:pt x="1638818" y="1905000"/>
                </a:moveTo>
                <a:cubicBezTo>
                  <a:pt x="1638818" y="1905000"/>
                  <a:pt x="1632468" y="1905000"/>
                  <a:pt x="1626118" y="1898650"/>
                </a:cubicBezTo>
                <a:cubicBezTo>
                  <a:pt x="1632468" y="1898650"/>
                  <a:pt x="1645168" y="1892300"/>
                  <a:pt x="1657868" y="1892300"/>
                </a:cubicBezTo>
                <a:cubicBezTo>
                  <a:pt x="1651518" y="1898650"/>
                  <a:pt x="1645168" y="1905000"/>
                  <a:pt x="1638818" y="1905000"/>
                </a:cubicBezTo>
                <a:close/>
                <a:moveTo>
                  <a:pt x="8947669" y="1968500"/>
                </a:moveTo>
                <a:cubicBezTo>
                  <a:pt x="8947669" y="2012950"/>
                  <a:pt x="8941319" y="1981200"/>
                  <a:pt x="8903219" y="2019300"/>
                </a:cubicBezTo>
                <a:cubicBezTo>
                  <a:pt x="8915919" y="2025650"/>
                  <a:pt x="8928619" y="2025650"/>
                  <a:pt x="8941319" y="2025650"/>
                </a:cubicBezTo>
                <a:cubicBezTo>
                  <a:pt x="8922269" y="2038350"/>
                  <a:pt x="8903219" y="2057400"/>
                  <a:pt x="8884169" y="2076450"/>
                </a:cubicBezTo>
                <a:cubicBezTo>
                  <a:pt x="8877819" y="2070100"/>
                  <a:pt x="8884169" y="2063750"/>
                  <a:pt x="8884169" y="2051050"/>
                </a:cubicBezTo>
                <a:cubicBezTo>
                  <a:pt x="8884169" y="2032000"/>
                  <a:pt x="8839719" y="1936750"/>
                  <a:pt x="8839719" y="1917700"/>
                </a:cubicBezTo>
                <a:cubicBezTo>
                  <a:pt x="8839719" y="1905000"/>
                  <a:pt x="8865119" y="1879600"/>
                  <a:pt x="8884169" y="1879600"/>
                </a:cubicBezTo>
                <a:cubicBezTo>
                  <a:pt x="8934969" y="1879600"/>
                  <a:pt x="8947669" y="1949450"/>
                  <a:pt x="8947669" y="1968500"/>
                </a:cubicBezTo>
                <a:close/>
                <a:moveTo>
                  <a:pt x="6160018" y="1917700"/>
                </a:moveTo>
                <a:cubicBezTo>
                  <a:pt x="6160018" y="1917700"/>
                  <a:pt x="6166368" y="1917700"/>
                  <a:pt x="6172718" y="1924050"/>
                </a:cubicBezTo>
                <a:cubicBezTo>
                  <a:pt x="6160018" y="1924050"/>
                  <a:pt x="6140968" y="1924050"/>
                  <a:pt x="6128268" y="1930400"/>
                </a:cubicBezTo>
                <a:cubicBezTo>
                  <a:pt x="6128268" y="1917700"/>
                  <a:pt x="6128268" y="1898650"/>
                  <a:pt x="6121918" y="1879600"/>
                </a:cubicBezTo>
                <a:cubicBezTo>
                  <a:pt x="6128268" y="1892300"/>
                  <a:pt x="6140968" y="1911350"/>
                  <a:pt x="6160018" y="1917700"/>
                </a:cubicBezTo>
                <a:close/>
                <a:moveTo>
                  <a:pt x="5378968" y="1905000"/>
                </a:moveTo>
                <a:cubicBezTo>
                  <a:pt x="5410718" y="1898650"/>
                  <a:pt x="5429768" y="1892300"/>
                  <a:pt x="5442468" y="1892300"/>
                </a:cubicBezTo>
                <a:cubicBezTo>
                  <a:pt x="5461518" y="1892300"/>
                  <a:pt x="5493268" y="1911350"/>
                  <a:pt x="5512318" y="1930400"/>
                </a:cubicBezTo>
                <a:lnTo>
                  <a:pt x="5512318" y="1949450"/>
                </a:lnTo>
                <a:cubicBezTo>
                  <a:pt x="5480568" y="1962150"/>
                  <a:pt x="5417068" y="1993900"/>
                  <a:pt x="5404368" y="1993900"/>
                </a:cubicBezTo>
                <a:cubicBezTo>
                  <a:pt x="5385318" y="1993900"/>
                  <a:pt x="5366268" y="1974850"/>
                  <a:pt x="5347218" y="1968500"/>
                </a:cubicBezTo>
                <a:lnTo>
                  <a:pt x="5353568" y="1943100"/>
                </a:lnTo>
                <a:cubicBezTo>
                  <a:pt x="5366268" y="1949450"/>
                  <a:pt x="5385318" y="1955800"/>
                  <a:pt x="5398018" y="1955800"/>
                </a:cubicBezTo>
                <a:cubicBezTo>
                  <a:pt x="5404368" y="1962150"/>
                  <a:pt x="5398018" y="1974850"/>
                  <a:pt x="5417068" y="1974850"/>
                </a:cubicBezTo>
                <a:cubicBezTo>
                  <a:pt x="5429768" y="1974850"/>
                  <a:pt x="5480568" y="1936750"/>
                  <a:pt x="5480568" y="1924050"/>
                </a:cubicBezTo>
                <a:cubicBezTo>
                  <a:pt x="5480568" y="1911350"/>
                  <a:pt x="5461518" y="1898650"/>
                  <a:pt x="5442468" y="1898650"/>
                </a:cubicBezTo>
                <a:cubicBezTo>
                  <a:pt x="5429768" y="1898650"/>
                  <a:pt x="5423418" y="1924050"/>
                  <a:pt x="5404368" y="1924050"/>
                </a:cubicBezTo>
                <a:lnTo>
                  <a:pt x="5372618" y="1924050"/>
                </a:lnTo>
                <a:cubicBezTo>
                  <a:pt x="5366268" y="1911350"/>
                  <a:pt x="5372618" y="1892300"/>
                  <a:pt x="5372618" y="1879600"/>
                </a:cubicBezTo>
                <a:cubicBezTo>
                  <a:pt x="5378968" y="1879600"/>
                  <a:pt x="5378968" y="1892300"/>
                  <a:pt x="5378968" y="1905000"/>
                </a:cubicBezTo>
                <a:close/>
                <a:moveTo>
                  <a:pt x="2413519" y="1987550"/>
                </a:moveTo>
                <a:cubicBezTo>
                  <a:pt x="2413519" y="2000250"/>
                  <a:pt x="2400819" y="2032000"/>
                  <a:pt x="2400819" y="2057400"/>
                </a:cubicBezTo>
                <a:cubicBezTo>
                  <a:pt x="2388119" y="2057400"/>
                  <a:pt x="2362719" y="2051050"/>
                  <a:pt x="2350019" y="2038350"/>
                </a:cubicBezTo>
                <a:cubicBezTo>
                  <a:pt x="2330969" y="2032000"/>
                  <a:pt x="2267469" y="1936750"/>
                  <a:pt x="2267469" y="1898650"/>
                </a:cubicBezTo>
                <a:lnTo>
                  <a:pt x="2267469" y="1879600"/>
                </a:lnTo>
                <a:cubicBezTo>
                  <a:pt x="2318269" y="1917700"/>
                  <a:pt x="2413519" y="1968500"/>
                  <a:pt x="2413519" y="1987550"/>
                </a:cubicBezTo>
                <a:close/>
                <a:moveTo>
                  <a:pt x="9906519" y="1892300"/>
                </a:moveTo>
                <a:cubicBezTo>
                  <a:pt x="9900169" y="1892300"/>
                  <a:pt x="9887469" y="1879600"/>
                  <a:pt x="9881119" y="1873250"/>
                </a:cubicBezTo>
                <a:cubicBezTo>
                  <a:pt x="9881119" y="1873250"/>
                  <a:pt x="9893819" y="1873250"/>
                  <a:pt x="9906519" y="1892300"/>
                </a:cubicBezTo>
                <a:close/>
                <a:moveTo>
                  <a:pt x="8357119" y="1911350"/>
                </a:moveTo>
                <a:cubicBezTo>
                  <a:pt x="8369819" y="1936750"/>
                  <a:pt x="8382519" y="1974850"/>
                  <a:pt x="8382519" y="1993900"/>
                </a:cubicBezTo>
                <a:lnTo>
                  <a:pt x="8382519" y="2082800"/>
                </a:lnTo>
                <a:cubicBezTo>
                  <a:pt x="8331719" y="2070100"/>
                  <a:pt x="8357119" y="2012950"/>
                  <a:pt x="8331719" y="1968500"/>
                </a:cubicBezTo>
                <a:cubicBezTo>
                  <a:pt x="8331719" y="1962150"/>
                  <a:pt x="8344419" y="1962150"/>
                  <a:pt x="8357119" y="1949450"/>
                </a:cubicBezTo>
                <a:lnTo>
                  <a:pt x="8350769" y="1917700"/>
                </a:lnTo>
                <a:cubicBezTo>
                  <a:pt x="8338069" y="1924050"/>
                  <a:pt x="8325369" y="1943100"/>
                  <a:pt x="8319019" y="1955800"/>
                </a:cubicBezTo>
                <a:cubicBezTo>
                  <a:pt x="8306319" y="1949450"/>
                  <a:pt x="8287269" y="1943100"/>
                  <a:pt x="8274569" y="1943100"/>
                </a:cubicBezTo>
                <a:cubicBezTo>
                  <a:pt x="8236469" y="1943100"/>
                  <a:pt x="8198369" y="1968500"/>
                  <a:pt x="8192019" y="1981200"/>
                </a:cubicBezTo>
                <a:cubicBezTo>
                  <a:pt x="8198369" y="1987550"/>
                  <a:pt x="8211069" y="2000250"/>
                  <a:pt x="8223769" y="2019300"/>
                </a:cubicBezTo>
                <a:cubicBezTo>
                  <a:pt x="8217419" y="2019300"/>
                  <a:pt x="8211069" y="2025650"/>
                  <a:pt x="8141219" y="2025650"/>
                </a:cubicBezTo>
                <a:cubicBezTo>
                  <a:pt x="8160269" y="2000250"/>
                  <a:pt x="8141219" y="1974850"/>
                  <a:pt x="8141219" y="1949450"/>
                </a:cubicBezTo>
                <a:cubicBezTo>
                  <a:pt x="8172969" y="1930400"/>
                  <a:pt x="8223769" y="1873250"/>
                  <a:pt x="8242819" y="1873250"/>
                </a:cubicBezTo>
                <a:cubicBezTo>
                  <a:pt x="8255519" y="1873250"/>
                  <a:pt x="8325369" y="1898650"/>
                  <a:pt x="8357119" y="1911350"/>
                </a:cubicBezTo>
                <a:close/>
                <a:moveTo>
                  <a:pt x="3073919" y="1885950"/>
                </a:moveTo>
                <a:cubicBezTo>
                  <a:pt x="3073919" y="1879600"/>
                  <a:pt x="3073919" y="1873250"/>
                  <a:pt x="3080269" y="1873250"/>
                </a:cubicBezTo>
                <a:cubicBezTo>
                  <a:pt x="3080269" y="1879600"/>
                  <a:pt x="3080269" y="1885950"/>
                  <a:pt x="3073919" y="1885950"/>
                </a:cubicBezTo>
                <a:close/>
                <a:moveTo>
                  <a:pt x="2083318" y="1879600"/>
                </a:moveTo>
                <a:cubicBezTo>
                  <a:pt x="2076968" y="1885950"/>
                  <a:pt x="2070618" y="1879600"/>
                  <a:pt x="2070618" y="1873250"/>
                </a:cubicBezTo>
                <a:cubicBezTo>
                  <a:pt x="2070618" y="1873250"/>
                  <a:pt x="2076968" y="1873250"/>
                  <a:pt x="2083318" y="1879600"/>
                </a:cubicBezTo>
                <a:close/>
                <a:moveTo>
                  <a:pt x="9639819" y="1860550"/>
                </a:moveTo>
                <a:cubicBezTo>
                  <a:pt x="9639819" y="1866900"/>
                  <a:pt x="9633469" y="1866900"/>
                  <a:pt x="9633469" y="1860550"/>
                </a:cubicBezTo>
                <a:lnTo>
                  <a:pt x="9639819" y="1860550"/>
                </a:lnTo>
                <a:close/>
                <a:moveTo>
                  <a:pt x="9862069" y="1866900"/>
                </a:moveTo>
                <a:cubicBezTo>
                  <a:pt x="9855719" y="1866900"/>
                  <a:pt x="9843019" y="1860550"/>
                  <a:pt x="9843019" y="1854200"/>
                </a:cubicBezTo>
                <a:cubicBezTo>
                  <a:pt x="9849369" y="1860550"/>
                  <a:pt x="9855719" y="1866900"/>
                  <a:pt x="9862069" y="1866900"/>
                </a:cubicBezTo>
                <a:close/>
                <a:moveTo>
                  <a:pt x="5163068" y="1879600"/>
                </a:moveTo>
                <a:lnTo>
                  <a:pt x="5137668" y="1885950"/>
                </a:lnTo>
                <a:cubicBezTo>
                  <a:pt x="5131318" y="1879600"/>
                  <a:pt x="5137668" y="1866900"/>
                  <a:pt x="5137668" y="1854200"/>
                </a:cubicBezTo>
                <a:cubicBezTo>
                  <a:pt x="5144018" y="1854200"/>
                  <a:pt x="5156718" y="1866900"/>
                  <a:pt x="5163068" y="1879600"/>
                </a:cubicBezTo>
                <a:close/>
                <a:moveTo>
                  <a:pt x="7836419" y="1847850"/>
                </a:moveTo>
                <a:lnTo>
                  <a:pt x="7836419" y="1885950"/>
                </a:lnTo>
                <a:cubicBezTo>
                  <a:pt x="7811019" y="1936750"/>
                  <a:pt x="7830069" y="1981200"/>
                  <a:pt x="7772919" y="1981200"/>
                </a:cubicBezTo>
                <a:cubicBezTo>
                  <a:pt x="7728469" y="1981200"/>
                  <a:pt x="7734819" y="1917700"/>
                  <a:pt x="7734819" y="1917700"/>
                </a:cubicBezTo>
                <a:cubicBezTo>
                  <a:pt x="7734819" y="1885950"/>
                  <a:pt x="7741169" y="1860550"/>
                  <a:pt x="7779269" y="1847850"/>
                </a:cubicBezTo>
                <a:lnTo>
                  <a:pt x="7836419" y="1847850"/>
                </a:lnTo>
                <a:close/>
                <a:moveTo>
                  <a:pt x="5201168" y="1866900"/>
                </a:moveTo>
                <a:lnTo>
                  <a:pt x="5194818" y="1860550"/>
                </a:lnTo>
                <a:cubicBezTo>
                  <a:pt x="5194818" y="1854200"/>
                  <a:pt x="5201168" y="1841500"/>
                  <a:pt x="5207518" y="1841500"/>
                </a:cubicBezTo>
                <a:lnTo>
                  <a:pt x="5201168" y="1866900"/>
                </a:lnTo>
                <a:close/>
                <a:moveTo>
                  <a:pt x="1473718" y="1854200"/>
                </a:moveTo>
                <a:cubicBezTo>
                  <a:pt x="1467368" y="1847850"/>
                  <a:pt x="1461018" y="1841500"/>
                  <a:pt x="1467368" y="1841500"/>
                </a:cubicBezTo>
                <a:cubicBezTo>
                  <a:pt x="1467368" y="1841500"/>
                  <a:pt x="1473718" y="1847850"/>
                  <a:pt x="1473718" y="1854200"/>
                </a:cubicBezTo>
                <a:close/>
                <a:moveTo>
                  <a:pt x="7709419" y="1841500"/>
                </a:moveTo>
                <a:cubicBezTo>
                  <a:pt x="7715769" y="1835150"/>
                  <a:pt x="7728469" y="1828800"/>
                  <a:pt x="7734819" y="1841500"/>
                </a:cubicBezTo>
                <a:lnTo>
                  <a:pt x="7709419" y="1841500"/>
                </a:lnTo>
                <a:close/>
                <a:moveTo>
                  <a:pt x="11303519" y="1892300"/>
                </a:moveTo>
                <a:cubicBezTo>
                  <a:pt x="11316219" y="1860550"/>
                  <a:pt x="11322569" y="1835150"/>
                  <a:pt x="11328919" y="1816100"/>
                </a:cubicBezTo>
                <a:cubicBezTo>
                  <a:pt x="11328919" y="1828800"/>
                  <a:pt x="11322569" y="1885950"/>
                  <a:pt x="11303519" y="1892300"/>
                </a:cubicBezTo>
                <a:close/>
                <a:moveTo>
                  <a:pt x="9258819" y="1854200"/>
                </a:moveTo>
                <a:cubicBezTo>
                  <a:pt x="9271519" y="1860550"/>
                  <a:pt x="9284219" y="1854200"/>
                  <a:pt x="9296919" y="1854200"/>
                </a:cubicBezTo>
                <a:cubicBezTo>
                  <a:pt x="9296919" y="1873250"/>
                  <a:pt x="9309619" y="1898650"/>
                  <a:pt x="9322319" y="1924050"/>
                </a:cubicBezTo>
                <a:lnTo>
                  <a:pt x="9290569" y="1924050"/>
                </a:lnTo>
                <a:cubicBezTo>
                  <a:pt x="9271519" y="1898650"/>
                  <a:pt x="9252469" y="1860550"/>
                  <a:pt x="9252469" y="1847850"/>
                </a:cubicBezTo>
                <a:lnTo>
                  <a:pt x="9252469" y="1816100"/>
                </a:lnTo>
                <a:cubicBezTo>
                  <a:pt x="9252469" y="1822450"/>
                  <a:pt x="9258819" y="1835150"/>
                  <a:pt x="9258819" y="1854200"/>
                </a:cubicBezTo>
                <a:close/>
                <a:moveTo>
                  <a:pt x="7391919" y="1879600"/>
                </a:moveTo>
                <a:lnTo>
                  <a:pt x="7410969" y="1879600"/>
                </a:lnTo>
                <a:lnTo>
                  <a:pt x="7410969" y="1828800"/>
                </a:lnTo>
                <a:cubicBezTo>
                  <a:pt x="7417319" y="1828800"/>
                  <a:pt x="7430019" y="1835150"/>
                  <a:pt x="7430019" y="1854200"/>
                </a:cubicBezTo>
                <a:lnTo>
                  <a:pt x="7430019" y="1917700"/>
                </a:lnTo>
                <a:cubicBezTo>
                  <a:pt x="7417319" y="1911350"/>
                  <a:pt x="7410969" y="1898650"/>
                  <a:pt x="7391919" y="1892300"/>
                </a:cubicBezTo>
                <a:cubicBezTo>
                  <a:pt x="7410969" y="1949450"/>
                  <a:pt x="7334769" y="1974850"/>
                  <a:pt x="7303019" y="1981200"/>
                </a:cubicBezTo>
                <a:cubicBezTo>
                  <a:pt x="7296669" y="1974850"/>
                  <a:pt x="7290319" y="1968500"/>
                  <a:pt x="7290319" y="1955800"/>
                </a:cubicBezTo>
                <a:lnTo>
                  <a:pt x="7290319" y="1841500"/>
                </a:lnTo>
                <a:cubicBezTo>
                  <a:pt x="7309369" y="1835150"/>
                  <a:pt x="7341119" y="1816100"/>
                  <a:pt x="7360169" y="1816100"/>
                </a:cubicBezTo>
                <a:cubicBezTo>
                  <a:pt x="7391919" y="1816100"/>
                  <a:pt x="7372869" y="1860550"/>
                  <a:pt x="7391919" y="1879600"/>
                </a:cubicBezTo>
                <a:close/>
                <a:moveTo>
                  <a:pt x="6769619" y="1835150"/>
                </a:moveTo>
                <a:lnTo>
                  <a:pt x="6782319" y="1822450"/>
                </a:lnTo>
                <a:lnTo>
                  <a:pt x="6801369" y="1822450"/>
                </a:lnTo>
                <a:cubicBezTo>
                  <a:pt x="6788669" y="1835150"/>
                  <a:pt x="6782319" y="1847850"/>
                  <a:pt x="6775969" y="1860550"/>
                </a:cubicBezTo>
                <a:cubicBezTo>
                  <a:pt x="6769619" y="1860550"/>
                  <a:pt x="6750569" y="1847850"/>
                  <a:pt x="6750569" y="1835150"/>
                </a:cubicBezTo>
                <a:lnTo>
                  <a:pt x="6750569" y="1816100"/>
                </a:lnTo>
                <a:cubicBezTo>
                  <a:pt x="6756919" y="1816100"/>
                  <a:pt x="6763269" y="1828800"/>
                  <a:pt x="6769619" y="1835150"/>
                </a:cubicBezTo>
                <a:close/>
                <a:moveTo>
                  <a:pt x="6083818" y="1835150"/>
                </a:moveTo>
                <a:cubicBezTo>
                  <a:pt x="6077468" y="1835150"/>
                  <a:pt x="6071118" y="1835150"/>
                  <a:pt x="6064768" y="1828800"/>
                </a:cubicBezTo>
                <a:cubicBezTo>
                  <a:pt x="6071118" y="1822450"/>
                  <a:pt x="6083818" y="1816100"/>
                  <a:pt x="6090168" y="1816100"/>
                </a:cubicBezTo>
                <a:cubicBezTo>
                  <a:pt x="6090168" y="1822450"/>
                  <a:pt x="6090168" y="1828800"/>
                  <a:pt x="6083818" y="1835150"/>
                </a:cubicBezTo>
                <a:close/>
                <a:moveTo>
                  <a:pt x="648218" y="1879600"/>
                </a:moveTo>
                <a:lnTo>
                  <a:pt x="648218" y="1898650"/>
                </a:lnTo>
                <a:cubicBezTo>
                  <a:pt x="635518" y="1898650"/>
                  <a:pt x="603768" y="1898650"/>
                  <a:pt x="603768" y="1930400"/>
                </a:cubicBezTo>
                <a:cubicBezTo>
                  <a:pt x="578368" y="1917700"/>
                  <a:pt x="552968" y="1911350"/>
                  <a:pt x="527568" y="1898650"/>
                </a:cubicBezTo>
                <a:cubicBezTo>
                  <a:pt x="527568" y="1885950"/>
                  <a:pt x="527568" y="1860550"/>
                  <a:pt x="521218" y="1841500"/>
                </a:cubicBezTo>
                <a:cubicBezTo>
                  <a:pt x="546618" y="1828800"/>
                  <a:pt x="591068" y="1816100"/>
                  <a:pt x="610118" y="1816100"/>
                </a:cubicBezTo>
                <a:cubicBezTo>
                  <a:pt x="635518" y="1816100"/>
                  <a:pt x="635518" y="1866900"/>
                  <a:pt x="648218" y="1879600"/>
                </a:cubicBezTo>
                <a:close/>
                <a:moveTo>
                  <a:pt x="9239769" y="1949450"/>
                </a:moveTo>
                <a:cubicBezTo>
                  <a:pt x="9208019" y="1943100"/>
                  <a:pt x="9182619" y="1860550"/>
                  <a:pt x="9182619" y="1841500"/>
                </a:cubicBezTo>
                <a:cubicBezTo>
                  <a:pt x="9182619" y="1828800"/>
                  <a:pt x="9188969" y="1816100"/>
                  <a:pt x="9195319" y="1803400"/>
                </a:cubicBezTo>
                <a:cubicBezTo>
                  <a:pt x="9195319" y="1841500"/>
                  <a:pt x="9176269" y="1898650"/>
                  <a:pt x="9239769" y="1949450"/>
                </a:cubicBezTo>
                <a:close/>
                <a:moveTo>
                  <a:pt x="5493268" y="1822450"/>
                </a:moveTo>
                <a:cubicBezTo>
                  <a:pt x="5480568" y="1822450"/>
                  <a:pt x="5461518" y="1822450"/>
                  <a:pt x="5429768" y="1828800"/>
                </a:cubicBezTo>
                <a:cubicBezTo>
                  <a:pt x="5442468" y="1816100"/>
                  <a:pt x="5448818" y="1803400"/>
                  <a:pt x="5467868" y="1803400"/>
                </a:cubicBezTo>
                <a:cubicBezTo>
                  <a:pt x="5480568" y="1803400"/>
                  <a:pt x="5486918" y="1809750"/>
                  <a:pt x="5493268" y="1822450"/>
                </a:cubicBezTo>
                <a:close/>
                <a:moveTo>
                  <a:pt x="10465319" y="1866900"/>
                </a:moveTo>
                <a:cubicBezTo>
                  <a:pt x="10433569" y="1866900"/>
                  <a:pt x="10433569" y="1879600"/>
                  <a:pt x="10433569" y="1905000"/>
                </a:cubicBezTo>
                <a:cubicBezTo>
                  <a:pt x="10433569" y="1917700"/>
                  <a:pt x="10452619" y="1936750"/>
                  <a:pt x="10452619" y="1949450"/>
                </a:cubicBezTo>
                <a:cubicBezTo>
                  <a:pt x="10452619" y="1968500"/>
                  <a:pt x="10433569" y="2000250"/>
                  <a:pt x="10427219" y="2019300"/>
                </a:cubicBezTo>
                <a:cubicBezTo>
                  <a:pt x="10420869" y="2006600"/>
                  <a:pt x="10414519" y="2000250"/>
                  <a:pt x="10414519" y="1981200"/>
                </a:cubicBezTo>
                <a:cubicBezTo>
                  <a:pt x="10414519" y="1968500"/>
                  <a:pt x="10433569" y="1955800"/>
                  <a:pt x="10433569" y="1936750"/>
                </a:cubicBezTo>
                <a:cubicBezTo>
                  <a:pt x="10433569" y="1924050"/>
                  <a:pt x="10414519" y="1866900"/>
                  <a:pt x="10414519" y="1854200"/>
                </a:cubicBezTo>
                <a:cubicBezTo>
                  <a:pt x="10414519" y="1835150"/>
                  <a:pt x="10414519" y="1803400"/>
                  <a:pt x="10446269" y="1784350"/>
                </a:cubicBezTo>
                <a:cubicBezTo>
                  <a:pt x="10452619" y="1809750"/>
                  <a:pt x="10458969" y="1841500"/>
                  <a:pt x="10465319" y="1866900"/>
                </a:cubicBezTo>
                <a:close/>
                <a:moveTo>
                  <a:pt x="11220969" y="1797050"/>
                </a:moveTo>
                <a:cubicBezTo>
                  <a:pt x="11220969" y="1816100"/>
                  <a:pt x="11201919" y="1847850"/>
                  <a:pt x="11189219" y="1866900"/>
                </a:cubicBezTo>
                <a:cubicBezTo>
                  <a:pt x="11189219" y="1873250"/>
                  <a:pt x="11201919" y="1879600"/>
                  <a:pt x="11208269" y="1879600"/>
                </a:cubicBezTo>
                <a:lnTo>
                  <a:pt x="11208269" y="1898650"/>
                </a:lnTo>
                <a:lnTo>
                  <a:pt x="11144769" y="1962150"/>
                </a:lnTo>
                <a:cubicBezTo>
                  <a:pt x="11132069" y="1974850"/>
                  <a:pt x="11106669" y="1974850"/>
                  <a:pt x="11093969" y="1987550"/>
                </a:cubicBezTo>
                <a:cubicBezTo>
                  <a:pt x="11081269" y="1987550"/>
                  <a:pt x="11081269" y="2006600"/>
                  <a:pt x="11074919" y="2012950"/>
                </a:cubicBezTo>
                <a:lnTo>
                  <a:pt x="11043169" y="2044700"/>
                </a:lnTo>
                <a:cubicBezTo>
                  <a:pt x="11043169" y="2051050"/>
                  <a:pt x="11036819" y="2057400"/>
                  <a:pt x="11024119" y="2057400"/>
                </a:cubicBezTo>
                <a:cubicBezTo>
                  <a:pt x="11062219" y="2006600"/>
                  <a:pt x="11157469" y="1936750"/>
                  <a:pt x="11182869" y="1879600"/>
                </a:cubicBezTo>
                <a:lnTo>
                  <a:pt x="11182869" y="1841500"/>
                </a:lnTo>
                <a:cubicBezTo>
                  <a:pt x="11182869" y="1803400"/>
                  <a:pt x="11195569" y="1790700"/>
                  <a:pt x="11214619" y="1778000"/>
                </a:cubicBezTo>
                <a:cubicBezTo>
                  <a:pt x="11214619" y="1784350"/>
                  <a:pt x="11220969" y="1784350"/>
                  <a:pt x="11220969" y="1797050"/>
                </a:cubicBezTo>
                <a:close/>
                <a:moveTo>
                  <a:pt x="2718319" y="1803400"/>
                </a:moveTo>
                <a:cubicBezTo>
                  <a:pt x="2718319" y="1816100"/>
                  <a:pt x="2794519" y="1860550"/>
                  <a:pt x="2794519" y="1879600"/>
                </a:cubicBezTo>
                <a:lnTo>
                  <a:pt x="2794519" y="1911350"/>
                </a:lnTo>
                <a:cubicBezTo>
                  <a:pt x="2781819" y="1905000"/>
                  <a:pt x="2762769" y="1905000"/>
                  <a:pt x="2762769" y="1885950"/>
                </a:cubicBezTo>
                <a:cubicBezTo>
                  <a:pt x="2762769" y="1873250"/>
                  <a:pt x="2775469" y="1873250"/>
                  <a:pt x="2775469" y="1866900"/>
                </a:cubicBezTo>
                <a:cubicBezTo>
                  <a:pt x="2762769" y="1847850"/>
                  <a:pt x="2692919" y="1847850"/>
                  <a:pt x="2692919" y="1816100"/>
                </a:cubicBezTo>
                <a:cubicBezTo>
                  <a:pt x="2692919" y="1803400"/>
                  <a:pt x="2705619" y="1784350"/>
                  <a:pt x="2718319" y="1778000"/>
                </a:cubicBezTo>
                <a:cubicBezTo>
                  <a:pt x="2724669" y="1784350"/>
                  <a:pt x="2718319" y="1784350"/>
                  <a:pt x="2718319" y="1803400"/>
                </a:cubicBezTo>
                <a:close/>
                <a:moveTo>
                  <a:pt x="1384818" y="1778000"/>
                </a:moveTo>
                <a:cubicBezTo>
                  <a:pt x="1372118" y="1797050"/>
                  <a:pt x="1334018" y="1809750"/>
                  <a:pt x="1321318" y="1835150"/>
                </a:cubicBezTo>
                <a:cubicBezTo>
                  <a:pt x="1289568" y="1873250"/>
                  <a:pt x="1283218" y="1930400"/>
                  <a:pt x="1264168" y="1974850"/>
                </a:cubicBezTo>
                <a:cubicBezTo>
                  <a:pt x="1264168" y="1968500"/>
                  <a:pt x="1264168" y="1943100"/>
                  <a:pt x="1245118" y="1936750"/>
                </a:cubicBezTo>
                <a:cubicBezTo>
                  <a:pt x="1283218" y="1885950"/>
                  <a:pt x="1321318" y="1835150"/>
                  <a:pt x="1359418" y="1778000"/>
                </a:cubicBezTo>
                <a:lnTo>
                  <a:pt x="1384818" y="1778000"/>
                </a:lnTo>
                <a:close/>
                <a:moveTo>
                  <a:pt x="5410718" y="1803400"/>
                </a:moveTo>
                <a:cubicBezTo>
                  <a:pt x="5423418" y="1790700"/>
                  <a:pt x="5442468" y="1784350"/>
                  <a:pt x="5461518" y="1771650"/>
                </a:cubicBezTo>
                <a:cubicBezTo>
                  <a:pt x="5448818" y="1797050"/>
                  <a:pt x="5423418" y="1790700"/>
                  <a:pt x="5410718" y="1803400"/>
                </a:cubicBezTo>
                <a:close/>
                <a:moveTo>
                  <a:pt x="3232668" y="1771650"/>
                </a:moveTo>
                <a:cubicBezTo>
                  <a:pt x="3239018" y="1778000"/>
                  <a:pt x="3251718" y="1784350"/>
                  <a:pt x="3251718" y="1790700"/>
                </a:cubicBezTo>
                <a:cubicBezTo>
                  <a:pt x="3251718" y="1790700"/>
                  <a:pt x="3251718" y="1797050"/>
                  <a:pt x="3239018" y="1797050"/>
                </a:cubicBezTo>
                <a:cubicBezTo>
                  <a:pt x="3219968" y="1797050"/>
                  <a:pt x="3207269" y="1784350"/>
                  <a:pt x="3200919" y="1771650"/>
                </a:cubicBezTo>
                <a:lnTo>
                  <a:pt x="3232668" y="1771650"/>
                </a:lnTo>
                <a:close/>
                <a:moveTo>
                  <a:pt x="10255769" y="1778000"/>
                </a:moveTo>
                <a:cubicBezTo>
                  <a:pt x="10274819" y="1809750"/>
                  <a:pt x="10287519" y="1860550"/>
                  <a:pt x="10293869" y="1898650"/>
                </a:cubicBezTo>
                <a:cubicBezTo>
                  <a:pt x="10293869" y="1898650"/>
                  <a:pt x="10351019" y="1955800"/>
                  <a:pt x="10351019" y="1987550"/>
                </a:cubicBezTo>
                <a:cubicBezTo>
                  <a:pt x="10351019" y="2000250"/>
                  <a:pt x="10331969" y="2044700"/>
                  <a:pt x="10331969" y="2057400"/>
                </a:cubicBezTo>
                <a:cubicBezTo>
                  <a:pt x="10331969" y="2076450"/>
                  <a:pt x="10344669" y="2076450"/>
                  <a:pt x="10344669" y="2095500"/>
                </a:cubicBezTo>
                <a:cubicBezTo>
                  <a:pt x="10344669" y="2108200"/>
                  <a:pt x="10325619" y="2133600"/>
                  <a:pt x="10306569" y="2152650"/>
                </a:cubicBezTo>
                <a:lnTo>
                  <a:pt x="10312919" y="2165350"/>
                </a:lnTo>
                <a:cubicBezTo>
                  <a:pt x="10351019" y="2120900"/>
                  <a:pt x="10382769" y="2070100"/>
                  <a:pt x="10408169" y="2025650"/>
                </a:cubicBezTo>
                <a:cubicBezTo>
                  <a:pt x="10408169" y="2032000"/>
                  <a:pt x="10414519" y="2032000"/>
                  <a:pt x="10414519" y="2051050"/>
                </a:cubicBezTo>
                <a:cubicBezTo>
                  <a:pt x="10414519" y="2063750"/>
                  <a:pt x="10395469" y="2127250"/>
                  <a:pt x="10382769" y="2184400"/>
                </a:cubicBezTo>
                <a:cubicBezTo>
                  <a:pt x="10389119" y="2184400"/>
                  <a:pt x="10389119" y="2190750"/>
                  <a:pt x="10408169" y="2190750"/>
                </a:cubicBezTo>
                <a:cubicBezTo>
                  <a:pt x="10439919" y="2190750"/>
                  <a:pt x="10484369" y="2127250"/>
                  <a:pt x="10484369" y="2114550"/>
                </a:cubicBezTo>
                <a:cubicBezTo>
                  <a:pt x="10484369" y="2095500"/>
                  <a:pt x="10478019" y="2082800"/>
                  <a:pt x="10471669" y="2063750"/>
                </a:cubicBezTo>
                <a:lnTo>
                  <a:pt x="10484369" y="2051050"/>
                </a:lnTo>
                <a:cubicBezTo>
                  <a:pt x="10497069" y="2057400"/>
                  <a:pt x="10522469" y="2095500"/>
                  <a:pt x="10522469" y="2101850"/>
                </a:cubicBezTo>
                <a:cubicBezTo>
                  <a:pt x="10522469" y="2114550"/>
                  <a:pt x="10503419" y="2114550"/>
                  <a:pt x="10503419" y="2133600"/>
                </a:cubicBezTo>
                <a:cubicBezTo>
                  <a:pt x="10503419" y="2146300"/>
                  <a:pt x="10522469" y="2190750"/>
                  <a:pt x="10554219" y="2203450"/>
                </a:cubicBezTo>
                <a:cubicBezTo>
                  <a:pt x="10624069" y="2241550"/>
                  <a:pt x="10681219" y="2286000"/>
                  <a:pt x="10751069" y="2286000"/>
                </a:cubicBezTo>
                <a:cubicBezTo>
                  <a:pt x="10770119" y="2286000"/>
                  <a:pt x="10808219" y="2279650"/>
                  <a:pt x="10820919" y="2273300"/>
                </a:cubicBezTo>
                <a:cubicBezTo>
                  <a:pt x="10770119" y="2305050"/>
                  <a:pt x="10712969" y="2330450"/>
                  <a:pt x="10655819" y="2374900"/>
                </a:cubicBezTo>
                <a:cubicBezTo>
                  <a:pt x="10668519" y="2381250"/>
                  <a:pt x="10687569" y="2393950"/>
                  <a:pt x="10706619" y="2393950"/>
                </a:cubicBezTo>
                <a:cubicBezTo>
                  <a:pt x="10738369" y="2393950"/>
                  <a:pt x="10814569" y="2355850"/>
                  <a:pt x="10814569" y="2298700"/>
                </a:cubicBezTo>
                <a:lnTo>
                  <a:pt x="10839969" y="2298700"/>
                </a:lnTo>
                <a:cubicBezTo>
                  <a:pt x="10859019" y="2305050"/>
                  <a:pt x="10878069" y="2317750"/>
                  <a:pt x="10897119" y="2330450"/>
                </a:cubicBezTo>
                <a:cubicBezTo>
                  <a:pt x="10884419" y="2330450"/>
                  <a:pt x="10865369" y="2324100"/>
                  <a:pt x="10846319" y="2324100"/>
                </a:cubicBezTo>
                <a:cubicBezTo>
                  <a:pt x="10859019" y="2355850"/>
                  <a:pt x="10916169" y="2393950"/>
                  <a:pt x="10928869" y="2432050"/>
                </a:cubicBezTo>
                <a:cubicBezTo>
                  <a:pt x="10935219" y="2438400"/>
                  <a:pt x="10941569" y="2451100"/>
                  <a:pt x="10941569" y="2457450"/>
                </a:cubicBezTo>
                <a:cubicBezTo>
                  <a:pt x="10916169" y="2425700"/>
                  <a:pt x="10878069" y="2362200"/>
                  <a:pt x="10833619" y="2343150"/>
                </a:cubicBezTo>
                <a:cubicBezTo>
                  <a:pt x="10833619" y="2343150"/>
                  <a:pt x="10827269" y="2336800"/>
                  <a:pt x="10827269" y="2355850"/>
                </a:cubicBezTo>
                <a:cubicBezTo>
                  <a:pt x="10827269" y="2393950"/>
                  <a:pt x="10839969" y="2444750"/>
                  <a:pt x="10903469" y="2482850"/>
                </a:cubicBezTo>
                <a:cubicBezTo>
                  <a:pt x="10884419" y="2476500"/>
                  <a:pt x="10859019" y="2451100"/>
                  <a:pt x="10827269" y="2438400"/>
                </a:cubicBezTo>
                <a:cubicBezTo>
                  <a:pt x="10827269" y="2444750"/>
                  <a:pt x="10820919" y="2444750"/>
                  <a:pt x="10820919" y="2457450"/>
                </a:cubicBezTo>
                <a:cubicBezTo>
                  <a:pt x="10820919" y="2476500"/>
                  <a:pt x="10833619" y="2482850"/>
                  <a:pt x="10833619" y="2495550"/>
                </a:cubicBezTo>
                <a:cubicBezTo>
                  <a:pt x="10839969" y="2514600"/>
                  <a:pt x="10839969" y="2546350"/>
                  <a:pt x="10839969" y="2565400"/>
                </a:cubicBezTo>
                <a:cubicBezTo>
                  <a:pt x="10839969" y="2571750"/>
                  <a:pt x="10846319" y="2571750"/>
                  <a:pt x="10859019" y="2571750"/>
                </a:cubicBezTo>
                <a:cubicBezTo>
                  <a:pt x="10871719" y="2571750"/>
                  <a:pt x="10884419" y="2616200"/>
                  <a:pt x="10884419" y="2628900"/>
                </a:cubicBezTo>
                <a:cubicBezTo>
                  <a:pt x="10884419" y="2647950"/>
                  <a:pt x="10871719" y="2705100"/>
                  <a:pt x="10871719" y="2724150"/>
                </a:cubicBezTo>
                <a:cubicBezTo>
                  <a:pt x="10871719" y="2736850"/>
                  <a:pt x="10922519" y="2870200"/>
                  <a:pt x="10922519" y="2889250"/>
                </a:cubicBezTo>
                <a:lnTo>
                  <a:pt x="10922519" y="2952750"/>
                </a:lnTo>
                <a:lnTo>
                  <a:pt x="10630419" y="2952750"/>
                </a:lnTo>
                <a:cubicBezTo>
                  <a:pt x="10617719" y="2908300"/>
                  <a:pt x="10579619" y="2921000"/>
                  <a:pt x="10560569" y="2901950"/>
                </a:cubicBezTo>
                <a:cubicBezTo>
                  <a:pt x="10516119" y="2876550"/>
                  <a:pt x="10478019" y="2844800"/>
                  <a:pt x="10439919" y="2825750"/>
                </a:cubicBezTo>
                <a:cubicBezTo>
                  <a:pt x="10446269" y="2806700"/>
                  <a:pt x="10471669" y="2781300"/>
                  <a:pt x="10490719" y="2762250"/>
                </a:cubicBezTo>
                <a:lnTo>
                  <a:pt x="10490719" y="2730500"/>
                </a:lnTo>
                <a:cubicBezTo>
                  <a:pt x="10465319" y="2717800"/>
                  <a:pt x="10452619" y="2724150"/>
                  <a:pt x="10439919" y="2724150"/>
                </a:cubicBezTo>
                <a:cubicBezTo>
                  <a:pt x="10439919" y="2673350"/>
                  <a:pt x="10389119" y="2609850"/>
                  <a:pt x="10389119" y="2578100"/>
                </a:cubicBezTo>
                <a:cubicBezTo>
                  <a:pt x="10389119" y="2565400"/>
                  <a:pt x="10414519" y="2514600"/>
                  <a:pt x="10414519" y="2495550"/>
                </a:cubicBezTo>
                <a:cubicBezTo>
                  <a:pt x="10414519" y="2419350"/>
                  <a:pt x="10268469" y="2451100"/>
                  <a:pt x="10249419" y="2438400"/>
                </a:cubicBezTo>
                <a:cubicBezTo>
                  <a:pt x="10243069" y="2438400"/>
                  <a:pt x="10236719" y="2419350"/>
                  <a:pt x="10224019" y="2419350"/>
                </a:cubicBezTo>
                <a:lnTo>
                  <a:pt x="10204969" y="2419350"/>
                </a:lnTo>
                <a:cubicBezTo>
                  <a:pt x="10198619" y="2457450"/>
                  <a:pt x="10185919" y="2495550"/>
                  <a:pt x="10173219" y="2533650"/>
                </a:cubicBezTo>
                <a:cubicBezTo>
                  <a:pt x="10173219" y="2540000"/>
                  <a:pt x="10154169" y="2540000"/>
                  <a:pt x="10147819" y="2559050"/>
                </a:cubicBezTo>
                <a:cubicBezTo>
                  <a:pt x="10135119" y="2584450"/>
                  <a:pt x="10141469" y="2628900"/>
                  <a:pt x="10128769" y="2660650"/>
                </a:cubicBezTo>
                <a:cubicBezTo>
                  <a:pt x="10090669" y="2749550"/>
                  <a:pt x="10027169" y="2863850"/>
                  <a:pt x="10027169" y="2952750"/>
                </a:cubicBezTo>
                <a:lnTo>
                  <a:pt x="10008119" y="2952750"/>
                </a:lnTo>
                <a:lnTo>
                  <a:pt x="10008119" y="2921000"/>
                </a:lnTo>
                <a:cubicBezTo>
                  <a:pt x="10033519" y="2832100"/>
                  <a:pt x="10103369" y="2743200"/>
                  <a:pt x="10103369" y="2654300"/>
                </a:cubicBezTo>
                <a:cubicBezTo>
                  <a:pt x="10103369" y="2641600"/>
                  <a:pt x="10109719" y="2622550"/>
                  <a:pt x="10109719" y="2603500"/>
                </a:cubicBezTo>
                <a:cubicBezTo>
                  <a:pt x="10116069" y="2527300"/>
                  <a:pt x="10160519" y="2451100"/>
                  <a:pt x="10192269" y="2374900"/>
                </a:cubicBezTo>
                <a:cubicBezTo>
                  <a:pt x="10192269" y="2330450"/>
                  <a:pt x="10230369" y="2305050"/>
                  <a:pt x="10230369" y="2292350"/>
                </a:cubicBezTo>
                <a:cubicBezTo>
                  <a:pt x="10230369" y="2273300"/>
                  <a:pt x="10211319" y="2247900"/>
                  <a:pt x="10211319" y="2228850"/>
                </a:cubicBezTo>
                <a:cubicBezTo>
                  <a:pt x="10211319" y="2216150"/>
                  <a:pt x="10217669" y="2184400"/>
                  <a:pt x="10224019" y="2159000"/>
                </a:cubicBezTo>
                <a:cubicBezTo>
                  <a:pt x="10204969" y="2152650"/>
                  <a:pt x="10166869" y="2146300"/>
                  <a:pt x="10154169" y="2146300"/>
                </a:cubicBezTo>
                <a:lnTo>
                  <a:pt x="10122419" y="2146300"/>
                </a:lnTo>
                <a:lnTo>
                  <a:pt x="10103369" y="2184400"/>
                </a:lnTo>
                <a:cubicBezTo>
                  <a:pt x="10103369" y="2190750"/>
                  <a:pt x="10084319" y="2184400"/>
                  <a:pt x="10077969" y="2203450"/>
                </a:cubicBezTo>
                <a:cubicBezTo>
                  <a:pt x="10033519" y="2286000"/>
                  <a:pt x="9982719" y="2349500"/>
                  <a:pt x="9982719" y="2444750"/>
                </a:cubicBezTo>
                <a:cubicBezTo>
                  <a:pt x="9982719" y="2457450"/>
                  <a:pt x="10001769" y="2578100"/>
                  <a:pt x="10014469" y="2641600"/>
                </a:cubicBezTo>
                <a:cubicBezTo>
                  <a:pt x="9982719" y="2609850"/>
                  <a:pt x="9995419" y="2520950"/>
                  <a:pt x="9944619" y="2520950"/>
                </a:cubicBezTo>
                <a:cubicBezTo>
                  <a:pt x="9912869" y="2520950"/>
                  <a:pt x="9919219" y="2609850"/>
                  <a:pt x="9843019" y="2647950"/>
                </a:cubicBezTo>
                <a:cubicBezTo>
                  <a:pt x="9830319" y="2654300"/>
                  <a:pt x="9811269" y="2647950"/>
                  <a:pt x="9798569" y="2647950"/>
                </a:cubicBezTo>
                <a:cubicBezTo>
                  <a:pt x="9792219" y="2660650"/>
                  <a:pt x="9798569" y="2673350"/>
                  <a:pt x="9798569" y="2686050"/>
                </a:cubicBezTo>
                <a:cubicBezTo>
                  <a:pt x="9792219" y="2686050"/>
                  <a:pt x="9779519" y="2673350"/>
                  <a:pt x="9766819" y="2667000"/>
                </a:cubicBezTo>
                <a:cubicBezTo>
                  <a:pt x="9747769" y="2679700"/>
                  <a:pt x="9747769" y="2686050"/>
                  <a:pt x="9747769" y="2698750"/>
                </a:cubicBezTo>
                <a:cubicBezTo>
                  <a:pt x="9747769" y="2711450"/>
                  <a:pt x="9760469" y="2730500"/>
                  <a:pt x="9766819" y="2749550"/>
                </a:cubicBezTo>
                <a:lnTo>
                  <a:pt x="9741419" y="2749550"/>
                </a:lnTo>
                <a:cubicBezTo>
                  <a:pt x="9741419" y="2736850"/>
                  <a:pt x="9722369" y="2711450"/>
                  <a:pt x="9703319" y="2711450"/>
                </a:cubicBezTo>
                <a:lnTo>
                  <a:pt x="9677919" y="2711450"/>
                </a:lnTo>
                <a:cubicBezTo>
                  <a:pt x="9671569" y="2717800"/>
                  <a:pt x="9671569" y="2711450"/>
                  <a:pt x="9671569" y="2724150"/>
                </a:cubicBezTo>
                <a:cubicBezTo>
                  <a:pt x="9671569" y="2743200"/>
                  <a:pt x="9696969" y="2768600"/>
                  <a:pt x="9696969" y="2781300"/>
                </a:cubicBezTo>
                <a:cubicBezTo>
                  <a:pt x="9696969" y="2800350"/>
                  <a:pt x="9633469" y="2895600"/>
                  <a:pt x="9608069" y="2952750"/>
                </a:cubicBezTo>
                <a:lnTo>
                  <a:pt x="9481069" y="2952750"/>
                </a:lnTo>
                <a:cubicBezTo>
                  <a:pt x="9474719" y="2921000"/>
                  <a:pt x="9455669" y="2882900"/>
                  <a:pt x="9442969" y="2838450"/>
                </a:cubicBezTo>
                <a:lnTo>
                  <a:pt x="9411219" y="2838450"/>
                </a:lnTo>
                <a:cubicBezTo>
                  <a:pt x="9360419" y="2844800"/>
                  <a:pt x="9385819" y="2914650"/>
                  <a:pt x="9373119" y="2952750"/>
                </a:cubicBezTo>
                <a:lnTo>
                  <a:pt x="9328669" y="2952750"/>
                </a:lnTo>
                <a:cubicBezTo>
                  <a:pt x="9309619" y="2921000"/>
                  <a:pt x="9335019" y="2908300"/>
                  <a:pt x="9335019" y="2882900"/>
                </a:cubicBezTo>
                <a:lnTo>
                  <a:pt x="9335019" y="2863850"/>
                </a:lnTo>
                <a:cubicBezTo>
                  <a:pt x="9335019" y="2851150"/>
                  <a:pt x="9296919" y="2679700"/>
                  <a:pt x="9296919" y="2660650"/>
                </a:cubicBezTo>
                <a:cubicBezTo>
                  <a:pt x="9296919" y="2647950"/>
                  <a:pt x="9309619" y="2641600"/>
                  <a:pt x="9309619" y="2622550"/>
                </a:cubicBezTo>
                <a:cubicBezTo>
                  <a:pt x="9309619" y="2609850"/>
                  <a:pt x="9277869" y="2590800"/>
                  <a:pt x="9271519" y="2584450"/>
                </a:cubicBezTo>
                <a:cubicBezTo>
                  <a:pt x="9252469" y="2565400"/>
                  <a:pt x="9246119" y="2501900"/>
                  <a:pt x="9201669" y="2489200"/>
                </a:cubicBezTo>
                <a:cubicBezTo>
                  <a:pt x="9227069" y="2476500"/>
                  <a:pt x="9265169" y="2444750"/>
                  <a:pt x="9315969" y="2457450"/>
                </a:cubicBezTo>
                <a:lnTo>
                  <a:pt x="9315969" y="2362200"/>
                </a:lnTo>
                <a:cubicBezTo>
                  <a:pt x="9290569" y="2343150"/>
                  <a:pt x="9265169" y="2330450"/>
                  <a:pt x="9239769" y="2311400"/>
                </a:cubicBezTo>
                <a:cubicBezTo>
                  <a:pt x="9265169" y="2286000"/>
                  <a:pt x="9290569" y="2273300"/>
                  <a:pt x="9315969" y="2260600"/>
                </a:cubicBezTo>
                <a:lnTo>
                  <a:pt x="9315969" y="2190750"/>
                </a:lnTo>
                <a:lnTo>
                  <a:pt x="9246119" y="2190750"/>
                </a:lnTo>
                <a:cubicBezTo>
                  <a:pt x="9252469" y="2133600"/>
                  <a:pt x="9252469" y="2114550"/>
                  <a:pt x="9246119" y="2101850"/>
                </a:cubicBezTo>
                <a:lnTo>
                  <a:pt x="9322319" y="2101850"/>
                </a:lnTo>
                <a:cubicBezTo>
                  <a:pt x="9322319" y="2108200"/>
                  <a:pt x="9335019" y="2114550"/>
                  <a:pt x="9335019" y="2133600"/>
                </a:cubicBezTo>
                <a:cubicBezTo>
                  <a:pt x="9335019" y="2146300"/>
                  <a:pt x="9322319" y="2260600"/>
                  <a:pt x="9322319" y="2279650"/>
                </a:cubicBezTo>
                <a:cubicBezTo>
                  <a:pt x="9322319" y="2343150"/>
                  <a:pt x="9303269" y="2374900"/>
                  <a:pt x="9347719" y="2457450"/>
                </a:cubicBezTo>
                <a:cubicBezTo>
                  <a:pt x="9379469" y="2514600"/>
                  <a:pt x="9493769" y="2546350"/>
                  <a:pt x="9538219" y="2590800"/>
                </a:cubicBezTo>
                <a:cubicBezTo>
                  <a:pt x="9589019" y="2641600"/>
                  <a:pt x="9576319" y="2641600"/>
                  <a:pt x="9576319" y="2698750"/>
                </a:cubicBezTo>
                <a:cubicBezTo>
                  <a:pt x="9576319" y="2800350"/>
                  <a:pt x="9493769" y="2749550"/>
                  <a:pt x="9493769" y="2838450"/>
                </a:cubicBezTo>
                <a:lnTo>
                  <a:pt x="9493769" y="2876550"/>
                </a:lnTo>
                <a:cubicBezTo>
                  <a:pt x="9493769" y="2876550"/>
                  <a:pt x="9487419" y="2882900"/>
                  <a:pt x="9506469" y="2882900"/>
                </a:cubicBezTo>
                <a:cubicBezTo>
                  <a:pt x="9531869" y="2882900"/>
                  <a:pt x="9550919" y="2857500"/>
                  <a:pt x="9550919" y="2844800"/>
                </a:cubicBezTo>
                <a:cubicBezTo>
                  <a:pt x="9550919" y="2825750"/>
                  <a:pt x="9538219" y="2832100"/>
                  <a:pt x="9538219" y="2825750"/>
                </a:cubicBezTo>
                <a:cubicBezTo>
                  <a:pt x="9563619" y="2838450"/>
                  <a:pt x="9595369" y="2857500"/>
                  <a:pt x="9620769" y="2863850"/>
                </a:cubicBezTo>
                <a:cubicBezTo>
                  <a:pt x="9620769" y="2863850"/>
                  <a:pt x="9627119" y="2863850"/>
                  <a:pt x="9627119" y="2851150"/>
                </a:cubicBezTo>
                <a:cubicBezTo>
                  <a:pt x="9627119" y="2832100"/>
                  <a:pt x="9582669" y="2813050"/>
                  <a:pt x="9582669" y="2800350"/>
                </a:cubicBezTo>
                <a:cubicBezTo>
                  <a:pt x="9582669" y="2781300"/>
                  <a:pt x="9646169" y="2730500"/>
                  <a:pt x="9677919" y="2698750"/>
                </a:cubicBezTo>
                <a:cubicBezTo>
                  <a:pt x="9658869" y="2679700"/>
                  <a:pt x="9627119" y="2660650"/>
                  <a:pt x="9608069" y="2635250"/>
                </a:cubicBezTo>
                <a:cubicBezTo>
                  <a:pt x="9601719" y="2622550"/>
                  <a:pt x="9608069" y="2603500"/>
                  <a:pt x="9601719" y="2584450"/>
                </a:cubicBezTo>
                <a:cubicBezTo>
                  <a:pt x="9608069" y="2584450"/>
                  <a:pt x="9620769" y="2590800"/>
                  <a:pt x="9646169" y="2597150"/>
                </a:cubicBezTo>
                <a:cubicBezTo>
                  <a:pt x="9652519" y="2590800"/>
                  <a:pt x="9652519" y="2590800"/>
                  <a:pt x="9652519" y="2571750"/>
                </a:cubicBezTo>
                <a:cubicBezTo>
                  <a:pt x="9652519" y="2559050"/>
                  <a:pt x="9589019" y="2489200"/>
                  <a:pt x="9563619" y="2444750"/>
                </a:cubicBezTo>
                <a:cubicBezTo>
                  <a:pt x="9563619" y="2438400"/>
                  <a:pt x="9557269" y="2425700"/>
                  <a:pt x="9557269" y="2419350"/>
                </a:cubicBezTo>
                <a:cubicBezTo>
                  <a:pt x="9601719" y="2432050"/>
                  <a:pt x="9633469" y="2374900"/>
                  <a:pt x="9652519" y="2336800"/>
                </a:cubicBezTo>
                <a:cubicBezTo>
                  <a:pt x="9665219" y="2349500"/>
                  <a:pt x="9677919" y="2349500"/>
                  <a:pt x="9690619" y="2349500"/>
                </a:cubicBezTo>
                <a:cubicBezTo>
                  <a:pt x="9690619" y="2355850"/>
                  <a:pt x="9696969" y="2368550"/>
                  <a:pt x="9696969" y="2374900"/>
                </a:cubicBezTo>
                <a:cubicBezTo>
                  <a:pt x="9677919" y="2381250"/>
                  <a:pt x="9652519" y="2374900"/>
                  <a:pt x="9639819" y="2387600"/>
                </a:cubicBezTo>
                <a:cubicBezTo>
                  <a:pt x="9620769" y="2406650"/>
                  <a:pt x="9620769" y="2457450"/>
                  <a:pt x="9620769" y="2476500"/>
                </a:cubicBezTo>
                <a:lnTo>
                  <a:pt x="9620769" y="2508250"/>
                </a:lnTo>
                <a:cubicBezTo>
                  <a:pt x="9658869" y="2540000"/>
                  <a:pt x="9728719" y="2559050"/>
                  <a:pt x="9779519" y="2552700"/>
                </a:cubicBezTo>
                <a:cubicBezTo>
                  <a:pt x="9785869" y="2559050"/>
                  <a:pt x="9785869" y="2571750"/>
                  <a:pt x="9798569" y="2571750"/>
                </a:cubicBezTo>
                <a:cubicBezTo>
                  <a:pt x="9817619" y="2571750"/>
                  <a:pt x="9836669" y="2520950"/>
                  <a:pt x="9836669" y="2501900"/>
                </a:cubicBezTo>
                <a:cubicBezTo>
                  <a:pt x="9836669" y="2482850"/>
                  <a:pt x="9849369" y="2470150"/>
                  <a:pt x="9862069" y="2457450"/>
                </a:cubicBezTo>
                <a:cubicBezTo>
                  <a:pt x="9862069" y="2463800"/>
                  <a:pt x="9855719" y="2476500"/>
                  <a:pt x="9849369" y="2501900"/>
                </a:cubicBezTo>
                <a:cubicBezTo>
                  <a:pt x="9855719" y="2508250"/>
                  <a:pt x="9862069" y="2508250"/>
                  <a:pt x="9874769" y="2508250"/>
                </a:cubicBezTo>
                <a:cubicBezTo>
                  <a:pt x="9931919" y="2508250"/>
                  <a:pt x="9919219" y="2438400"/>
                  <a:pt x="9938269" y="2413000"/>
                </a:cubicBezTo>
                <a:cubicBezTo>
                  <a:pt x="9957319" y="2400300"/>
                  <a:pt x="9989069" y="2362200"/>
                  <a:pt x="9995419" y="2343150"/>
                </a:cubicBezTo>
                <a:lnTo>
                  <a:pt x="9995419" y="2324100"/>
                </a:lnTo>
                <a:cubicBezTo>
                  <a:pt x="9982719" y="2317750"/>
                  <a:pt x="9970019" y="2317750"/>
                  <a:pt x="9957319" y="2311400"/>
                </a:cubicBezTo>
                <a:cubicBezTo>
                  <a:pt x="9976369" y="2279650"/>
                  <a:pt x="10027169" y="2247900"/>
                  <a:pt x="10027169" y="2203450"/>
                </a:cubicBezTo>
                <a:cubicBezTo>
                  <a:pt x="10020819" y="2209800"/>
                  <a:pt x="10008119" y="2222500"/>
                  <a:pt x="9995419" y="2222500"/>
                </a:cubicBezTo>
                <a:cubicBezTo>
                  <a:pt x="9976369" y="2222500"/>
                  <a:pt x="9970019" y="2197100"/>
                  <a:pt x="9938269" y="2203450"/>
                </a:cubicBezTo>
                <a:lnTo>
                  <a:pt x="9938269" y="2159000"/>
                </a:lnTo>
                <a:cubicBezTo>
                  <a:pt x="9938269" y="2159000"/>
                  <a:pt x="9944619" y="2159000"/>
                  <a:pt x="9950969" y="2165350"/>
                </a:cubicBezTo>
                <a:lnTo>
                  <a:pt x="9970019" y="2127250"/>
                </a:lnTo>
                <a:cubicBezTo>
                  <a:pt x="9976369" y="2133600"/>
                  <a:pt x="9976369" y="2139950"/>
                  <a:pt x="9982719" y="2146300"/>
                </a:cubicBezTo>
                <a:cubicBezTo>
                  <a:pt x="9989069" y="2139950"/>
                  <a:pt x="9995419" y="2127250"/>
                  <a:pt x="9995419" y="2120900"/>
                </a:cubicBezTo>
                <a:cubicBezTo>
                  <a:pt x="9989069" y="2108200"/>
                  <a:pt x="9976369" y="2108200"/>
                  <a:pt x="9963669" y="2108200"/>
                </a:cubicBezTo>
                <a:cubicBezTo>
                  <a:pt x="9970019" y="2101850"/>
                  <a:pt x="9976369" y="2095500"/>
                  <a:pt x="9989069" y="2095500"/>
                </a:cubicBezTo>
                <a:cubicBezTo>
                  <a:pt x="10008119" y="2095500"/>
                  <a:pt x="10033519" y="2108200"/>
                  <a:pt x="10052569" y="2108200"/>
                </a:cubicBezTo>
                <a:cubicBezTo>
                  <a:pt x="10065269" y="2108200"/>
                  <a:pt x="10103369" y="2044700"/>
                  <a:pt x="10122419" y="2006600"/>
                </a:cubicBezTo>
                <a:cubicBezTo>
                  <a:pt x="10135119" y="1987550"/>
                  <a:pt x="10122419" y="1968500"/>
                  <a:pt x="10128769" y="1949450"/>
                </a:cubicBezTo>
                <a:cubicBezTo>
                  <a:pt x="10135119" y="1974850"/>
                  <a:pt x="10135119" y="2000250"/>
                  <a:pt x="10128769" y="2025650"/>
                </a:cubicBezTo>
                <a:cubicBezTo>
                  <a:pt x="10147819" y="2032000"/>
                  <a:pt x="10166869" y="2025650"/>
                  <a:pt x="10185919" y="2025650"/>
                </a:cubicBezTo>
                <a:cubicBezTo>
                  <a:pt x="10173219" y="2032000"/>
                  <a:pt x="10154169" y="2038350"/>
                  <a:pt x="10141469" y="2051050"/>
                </a:cubicBezTo>
                <a:cubicBezTo>
                  <a:pt x="10160519" y="2057400"/>
                  <a:pt x="10192269" y="2082800"/>
                  <a:pt x="10211319" y="2082800"/>
                </a:cubicBezTo>
                <a:cubicBezTo>
                  <a:pt x="10224019" y="2082800"/>
                  <a:pt x="10243069" y="2044700"/>
                  <a:pt x="10268469" y="2019300"/>
                </a:cubicBezTo>
                <a:lnTo>
                  <a:pt x="10243069" y="1993900"/>
                </a:lnTo>
                <a:cubicBezTo>
                  <a:pt x="10236719" y="2000250"/>
                  <a:pt x="10230369" y="2012950"/>
                  <a:pt x="10217669" y="2025650"/>
                </a:cubicBezTo>
                <a:cubicBezTo>
                  <a:pt x="10211319" y="2012950"/>
                  <a:pt x="10185919" y="1993900"/>
                  <a:pt x="10166869" y="1981200"/>
                </a:cubicBezTo>
                <a:cubicBezTo>
                  <a:pt x="10192269" y="1968500"/>
                  <a:pt x="10224019" y="1949450"/>
                  <a:pt x="10255769" y="1917700"/>
                </a:cubicBezTo>
                <a:cubicBezTo>
                  <a:pt x="10255769" y="1911350"/>
                  <a:pt x="10243069" y="1911350"/>
                  <a:pt x="10236719" y="1911350"/>
                </a:cubicBezTo>
                <a:cubicBezTo>
                  <a:pt x="10243069" y="1892300"/>
                  <a:pt x="10268469" y="1860550"/>
                  <a:pt x="10268469" y="1847850"/>
                </a:cubicBezTo>
                <a:cubicBezTo>
                  <a:pt x="10268469" y="1828800"/>
                  <a:pt x="10262119" y="1816100"/>
                  <a:pt x="10255769" y="1797050"/>
                </a:cubicBezTo>
                <a:lnTo>
                  <a:pt x="10236719" y="1797050"/>
                </a:lnTo>
                <a:lnTo>
                  <a:pt x="10236719" y="1854200"/>
                </a:lnTo>
                <a:cubicBezTo>
                  <a:pt x="10230369" y="1841500"/>
                  <a:pt x="10224019" y="1822450"/>
                  <a:pt x="10204969" y="1809750"/>
                </a:cubicBezTo>
                <a:cubicBezTo>
                  <a:pt x="10198619" y="1816100"/>
                  <a:pt x="10204969" y="1822450"/>
                  <a:pt x="10204969" y="1841500"/>
                </a:cubicBezTo>
                <a:cubicBezTo>
                  <a:pt x="10198619" y="1841500"/>
                  <a:pt x="10192269" y="1847850"/>
                  <a:pt x="10192269" y="1854200"/>
                </a:cubicBezTo>
                <a:cubicBezTo>
                  <a:pt x="10185919" y="1847850"/>
                  <a:pt x="10185919" y="1835150"/>
                  <a:pt x="10185919" y="1822450"/>
                </a:cubicBezTo>
                <a:cubicBezTo>
                  <a:pt x="10179569" y="1822450"/>
                  <a:pt x="10179569" y="1816100"/>
                  <a:pt x="10173219" y="1809750"/>
                </a:cubicBezTo>
                <a:cubicBezTo>
                  <a:pt x="10166869" y="1828800"/>
                  <a:pt x="10160519" y="1854200"/>
                  <a:pt x="10160519" y="1879600"/>
                </a:cubicBezTo>
                <a:cubicBezTo>
                  <a:pt x="10160519" y="1879600"/>
                  <a:pt x="10160519" y="1885950"/>
                  <a:pt x="10147819" y="1885950"/>
                </a:cubicBezTo>
                <a:cubicBezTo>
                  <a:pt x="10128769" y="1885950"/>
                  <a:pt x="10128769" y="1866900"/>
                  <a:pt x="10116069" y="1860550"/>
                </a:cubicBezTo>
                <a:lnTo>
                  <a:pt x="10103369" y="1873250"/>
                </a:lnTo>
                <a:cubicBezTo>
                  <a:pt x="10109719" y="1885950"/>
                  <a:pt x="10109719" y="1898650"/>
                  <a:pt x="10116069" y="1930400"/>
                </a:cubicBezTo>
                <a:cubicBezTo>
                  <a:pt x="10109719" y="1917700"/>
                  <a:pt x="10103369" y="1898650"/>
                  <a:pt x="10103369" y="1879600"/>
                </a:cubicBezTo>
                <a:cubicBezTo>
                  <a:pt x="10103369" y="1866900"/>
                  <a:pt x="10109719" y="1847850"/>
                  <a:pt x="10109719" y="1835150"/>
                </a:cubicBezTo>
                <a:lnTo>
                  <a:pt x="10128769" y="1854200"/>
                </a:lnTo>
                <a:lnTo>
                  <a:pt x="10154169" y="1854200"/>
                </a:lnTo>
                <a:cubicBezTo>
                  <a:pt x="10154169" y="1835150"/>
                  <a:pt x="10147819" y="1771650"/>
                  <a:pt x="10179569" y="1771650"/>
                </a:cubicBezTo>
                <a:cubicBezTo>
                  <a:pt x="10192269" y="1771650"/>
                  <a:pt x="10179569" y="1784350"/>
                  <a:pt x="10192269" y="1784350"/>
                </a:cubicBezTo>
                <a:cubicBezTo>
                  <a:pt x="10211319" y="1784350"/>
                  <a:pt x="10211319" y="1765300"/>
                  <a:pt x="10224019" y="1765300"/>
                </a:cubicBezTo>
                <a:cubicBezTo>
                  <a:pt x="10243069" y="1765300"/>
                  <a:pt x="10249419" y="1765300"/>
                  <a:pt x="10255769" y="1778000"/>
                </a:cubicBezTo>
                <a:close/>
                <a:moveTo>
                  <a:pt x="6807719" y="1790700"/>
                </a:moveTo>
                <a:cubicBezTo>
                  <a:pt x="6807719" y="1790700"/>
                  <a:pt x="6801369" y="1790700"/>
                  <a:pt x="6801369" y="1778000"/>
                </a:cubicBezTo>
                <a:cubicBezTo>
                  <a:pt x="6801369" y="1758950"/>
                  <a:pt x="6814069" y="1771650"/>
                  <a:pt x="6839469" y="1765300"/>
                </a:cubicBezTo>
                <a:cubicBezTo>
                  <a:pt x="6833119" y="1771650"/>
                  <a:pt x="6820419" y="1778000"/>
                  <a:pt x="6807719" y="1790700"/>
                </a:cubicBezTo>
                <a:close/>
                <a:moveTo>
                  <a:pt x="5023368" y="1765300"/>
                </a:moveTo>
                <a:cubicBezTo>
                  <a:pt x="5023368" y="1771650"/>
                  <a:pt x="5023368" y="1778000"/>
                  <a:pt x="5017018" y="1784350"/>
                </a:cubicBezTo>
                <a:lnTo>
                  <a:pt x="4991618" y="1784350"/>
                </a:lnTo>
                <a:cubicBezTo>
                  <a:pt x="4991618" y="1778000"/>
                  <a:pt x="4997968" y="1771650"/>
                  <a:pt x="5004318" y="1765300"/>
                </a:cubicBezTo>
                <a:lnTo>
                  <a:pt x="5023368" y="1765300"/>
                </a:lnTo>
                <a:close/>
                <a:moveTo>
                  <a:pt x="3016769" y="1765300"/>
                </a:moveTo>
                <a:lnTo>
                  <a:pt x="3035819" y="1822450"/>
                </a:lnTo>
                <a:cubicBezTo>
                  <a:pt x="3023119" y="1816100"/>
                  <a:pt x="2991369" y="1784350"/>
                  <a:pt x="2997719" y="1765300"/>
                </a:cubicBezTo>
                <a:lnTo>
                  <a:pt x="3016769" y="1765300"/>
                </a:lnTo>
                <a:close/>
                <a:moveTo>
                  <a:pt x="1721368" y="1765300"/>
                </a:moveTo>
                <a:cubicBezTo>
                  <a:pt x="1721368" y="1778000"/>
                  <a:pt x="1721368" y="1790700"/>
                  <a:pt x="1734068" y="1803400"/>
                </a:cubicBezTo>
                <a:cubicBezTo>
                  <a:pt x="1715018" y="1809750"/>
                  <a:pt x="1689618" y="1803400"/>
                  <a:pt x="1670568" y="1803400"/>
                </a:cubicBezTo>
                <a:cubicBezTo>
                  <a:pt x="1670568" y="1803400"/>
                  <a:pt x="1670568" y="1797050"/>
                  <a:pt x="1664218" y="1790700"/>
                </a:cubicBezTo>
                <a:lnTo>
                  <a:pt x="1689618" y="1765300"/>
                </a:lnTo>
                <a:lnTo>
                  <a:pt x="1721368" y="1765300"/>
                </a:lnTo>
                <a:close/>
                <a:moveTo>
                  <a:pt x="7195069" y="1778000"/>
                </a:moveTo>
                <a:cubicBezTo>
                  <a:pt x="7188719" y="1778000"/>
                  <a:pt x="7176019" y="1784350"/>
                  <a:pt x="7163319" y="1797050"/>
                </a:cubicBezTo>
                <a:cubicBezTo>
                  <a:pt x="7169669" y="1784350"/>
                  <a:pt x="7182369" y="1765300"/>
                  <a:pt x="7195069" y="1758950"/>
                </a:cubicBezTo>
                <a:lnTo>
                  <a:pt x="7195069" y="1778000"/>
                </a:lnTo>
                <a:close/>
                <a:moveTo>
                  <a:pt x="9385819" y="1790700"/>
                </a:moveTo>
                <a:cubicBezTo>
                  <a:pt x="9379469" y="1790700"/>
                  <a:pt x="9366769" y="1797050"/>
                  <a:pt x="9328669" y="1797050"/>
                </a:cubicBezTo>
                <a:cubicBezTo>
                  <a:pt x="9341369" y="1790700"/>
                  <a:pt x="9354069" y="1765300"/>
                  <a:pt x="9347719" y="1752600"/>
                </a:cubicBezTo>
                <a:cubicBezTo>
                  <a:pt x="9360419" y="1765300"/>
                  <a:pt x="9379469" y="1778000"/>
                  <a:pt x="9385819" y="1790700"/>
                </a:cubicBezTo>
                <a:close/>
                <a:moveTo>
                  <a:pt x="9214369" y="1771650"/>
                </a:moveTo>
                <a:cubicBezTo>
                  <a:pt x="9214369" y="1765300"/>
                  <a:pt x="9220719" y="1758950"/>
                  <a:pt x="9227069" y="1752600"/>
                </a:cubicBezTo>
                <a:cubicBezTo>
                  <a:pt x="9227069" y="1758950"/>
                  <a:pt x="9220719" y="1765300"/>
                  <a:pt x="9214369" y="1771650"/>
                </a:cubicBezTo>
                <a:close/>
                <a:moveTo>
                  <a:pt x="7868169" y="1758950"/>
                </a:moveTo>
                <a:cubicBezTo>
                  <a:pt x="7868169" y="1758950"/>
                  <a:pt x="7868169" y="1752600"/>
                  <a:pt x="7874519" y="1746250"/>
                </a:cubicBezTo>
                <a:cubicBezTo>
                  <a:pt x="7874519" y="1752600"/>
                  <a:pt x="7874519" y="1758950"/>
                  <a:pt x="7868169" y="1758950"/>
                </a:cubicBezTo>
                <a:close/>
                <a:moveTo>
                  <a:pt x="6236218" y="1765300"/>
                </a:moveTo>
                <a:cubicBezTo>
                  <a:pt x="6236218" y="1797050"/>
                  <a:pt x="6179068" y="1866900"/>
                  <a:pt x="6160018" y="1866900"/>
                </a:cubicBezTo>
                <a:cubicBezTo>
                  <a:pt x="6128268" y="1866900"/>
                  <a:pt x="6140968" y="1828800"/>
                  <a:pt x="6140968" y="1822450"/>
                </a:cubicBezTo>
                <a:cubicBezTo>
                  <a:pt x="6140968" y="1803400"/>
                  <a:pt x="6140968" y="1733550"/>
                  <a:pt x="6179068" y="1733550"/>
                </a:cubicBezTo>
                <a:cubicBezTo>
                  <a:pt x="6217168" y="1733550"/>
                  <a:pt x="6236218" y="1752600"/>
                  <a:pt x="6236218" y="1765300"/>
                </a:cubicBezTo>
                <a:close/>
                <a:moveTo>
                  <a:pt x="3251718" y="1739900"/>
                </a:moveTo>
                <a:cubicBezTo>
                  <a:pt x="3239018" y="1739900"/>
                  <a:pt x="3219968" y="1739900"/>
                  <a:pt x="3200919" y="1727200"/>
                </a:cubicBezTo>
                <a:cubicBezTo>
                  <a:pt x="3213619" y="1727200"/>
                  <a:pt x="3232668" y="1733550"/>
                  <a:pt x="3251718" y="1739900"/>
                </a:cubicBezTo>
                <a:close/>
                <a:moveTo>
                  <a:pt x="2985019" y="1752600"/>
                </a:moveTo>
                <a:cubicBezTo>
                  <a:pt x="2978669" y="1746250"/>
                  <a:pt x="2972319" y="1733550"/>
                  <a:pt x="2972319" y="1727200"/>
                </a:cubicBezTo>
                <a:cubicBezTo>
                  <a:pt x="2978669" y="1733550"/>
                  <a:pt x="2985019" y="1746250"/>
                  <a:pt x="2985019" y="1752600"/>
                </a:cubicBezTo>
                <a:close/>
                <a:moveTo>
                  <a:pt x="2838969" y="1739900"/>
                </a:moveTo>
                <a:cubicBezTo>
                  <a:pt x="2826269" y="1739900"/>
                  <a:pt x="2807219" y="1739900"/>
                  <a:pt x="2794519" y="1733550"/>
                </a:cubicBezTo>
                <a:lnTo>
                  <a:pt x="2781819" y="1746250"/>
                </a:lnTo>
                <a:cubicBezTo>
                  <a:pt x="2794519" y="1758950"/>
                  <a:pt x="2819919" y="1771650"/>
                  <a:pt x="2838969" y="1784350"/>
                </a:cubicBezTo>
                <a:lnTo>
                  <a:pt x="2800869" y="1784350"/>
                </a:lnTo>
                <a:cubicBezTo>
                  <a:pt x="2781819" y="1771650"/>
                  <a:pt x="2769119" y="1752600"/>
                  <a:pt x="2762769" y="1733550"/>
                </a:cubicBezTo>
                <a:cubicBezTo>
                  <a:pt x="2769119" y="1727200"/>
                  <a:pt x="2775469" y="1727200"/>
                  <a:pt x="2788169" y="1727200"/>
                </a:cubicBezTo>
                <a:cubicBezTo>
                  <a:pt x="2807219" y="1727200"/>
                  <a:pt x="2826269" y="1733550"/>
                  <a:pt x="2838969" y="1739900"/>
                </a:cubicBezTo>
                <a:close/>
                <a:moveTo>
                  <a:pt x="11271769" y="1758950"/>
                </a:moveTo>
                <a:cubicBezTo>
                  <a:pt x="11271769" y="1746250"/>
                  <a:pt x="11284469" y="1733550"/>
                  <a:pt x="11290819" y="1720850"/>
                </a:cubicBezTo>
                <a:cubicBezTo>
                  <a:pt x="11290819" y="1733550"/>
                  <a:pt x="11278119" y="1746250"/>
                  <a:pt x="11271769" y="1758950"/>
                </a:cubicBezTo>
                <a:close/>
                <a:moveTo>
                  <a:pt x="10554219" y="1765300"/>
                </a:moveTo>
                <a:cubicBezTo>
                  <a:pt x="10554219" y="1778000"/>
                  <a:pt x="10547869" y="1784350"/>
                  <a:pt x="10541519" y="1797050"/>
                </a:cubicBezTo>
                <a:cubicBezTo>
                  <a:pt x="10535169" y="1778000"/>
                  <a:pt x="10535169" y="1752600"/>
                  <a:pt x="10528819" y="1720850"/>
                </a:cubicBezTo>
                <a:cubicBezTo>
                  <a:pt x="10541519" y="1727200"/>
                  <a:pt x="10554219" y="1746250"/>
                  <a:pt x="10554219" y="1765300"/>
                </a:cubicBezTo>
                <a:close/>
                <a:moveTo>
                  <a:pt x="6140968" y="1746250"/>
                </a:moveTo>
                <a:cubicBezTo>
                  <a:pt x="6134618" y="1752600"/>
                  <a:pt x="6128268" y="1752600"/>
                  <a:pt x="6121918" y="1746250"/>
                </a:cubicBezTo>
                <a:lnTo>
                  <a:pt x="6121918" y="1720850"/>
                </a:lnTo>
                <a:lnTo>
                  <a:pt x="6134618" y="1720850"/>
                </a:lnTo>
                <a:lnTo>
                  <a:pt x="6140968" y="1746250"/>
                </a:lnTo>
                <a:close/>
                <a:moveTo>
                  <a:pt x="5582168" y="1911350"/>
                </a:moveTo>
                <a:lnTo>
                  <a:pt x="5594868" y="1924050"/>
                </a:lnTo>
                <a:lnTo>
                  <a:pt x="5613918" y="1924050"/>
                </a:lnTo>
                <a:cubicBezTo>
                  <a:pt x="5620268" y="1905000"/>
                  <a:pt x="5613918" y="1879600"/>
                  <a:pt x="5652018" y="1879600"/>
                </a:cubicBezTo>
                <a:cubicBezTo>
                  <a:pt x="5652018" y="1879600"/>
                  <a:pt x="5658368" y="1873250"/>
                  <a:pt x="5658368" y="1892300"/>
                </a:cubicBezTo>
                <a:cubicBezTo>
                  <a:pt x="5658368" y="1905000"/>
                  <a:pt x="5639318" y="1924050"/>
                  <a:pt x="5639318" y="1943100"/>
                </a:cubicBezTo>
                <a:cubicBezTo>
                  <a:pt x="5639318" y="1955800"/>
                  <a:pt x="5652018" y="1962150"/>
                  <a:pt x="5671068" y="1962150"/>
                </a:cubicBezTo>
                <a:lnTo>
                  <a:pt x="5690118" y="1962150"/>
                </a:lnTo>
                <a:lnTo>
                  <a:pt x="5690118" y="2038350"/>
                </a:lnTo>
                <a:cubicBezTo>
                  <a:pt x="5658368" y="2139950"/>
                  <a:pt x="5626618" y="2152650"/>
                  <a:pt x="5569468" y="2152650"/>
                </a:cubicBezTo>
                <a:lnTo>
                  <a:pt x="5556768" y="2146300"/>
                </a:lnTo>
                <a:cubicBezTo>
                  <a:pt x="5556768" y="2139950"/>
                  <a:pt x="5550418" y="2146300"/>
                  <a:pt x="5550418" y="2127250"/>
                </a:cubicBezTo>
                <a:cubicBezTo>
                  <a:pt x="5550418" y="2114550"/>
                  <a:pt x="5601218" y="2051050"/>
                  <a:pt x="5620268" y="2006600"/>
                </a:cubicBezTo>
                <a:lnTo>
                  <a:pt x="5582168" y="2006600"/>
                </a:lnTo>
                <a:cubicBezTo>
                  <a:pt x="5518668" y="2038350"/>
                  <a:pt x="5499618" y="2070100"/>
                  <a:pt x="5448818" y="2070100"/>
                </a:cubicBezTo>
                <a:cubicBezTo>
                  <a:pt x="5398018" y="2070100"/>
                  <a:pt x="5366268" y="2019300"/>
                  <a:pt x="5328168" y="1955800"/>
                </a:cubicBezTo>
                <a:cubicBezTo>
                  <a:pt x="5321818" y="1936750"/>
                  <a:pt x="5309118" y="1936750"/>
                  <a:pt x="5309118" y="1917700"/>
                </a:cubicBezTo>
                <a:cubicBezTo>
                  <a:pt x="5309118" y="1841500"/>
                  <a:pt x="5378968" y="1879600"/>
                  <a:pt x="5378968" y="1835150"/>
                </a:cubicBezTo>
                <a:cubicBezTo>
                  <a:pt x="5378968" y="1809750"/>
                  <a:pt x="5353568" y="1797050"/>
                  <a:pt x="5328168" y="1797050"/>
                </a:cubicBezTo>
                <a:cubicBezTo>
                  <a:pt x="5334518" y="1765300"/>
                  <a:pt x="5334518" y="1752600"/>
                  <a:pt x="5340868" y="1739900"/>
                </a:cubicBezTo>
                <a:cubicBezTo>
                  <a:pt x="5359918" y="1746250"/>
                  <a:pt x="5378968" y="1746250"/>
                  <a:pt x="5423418" y="1752600"/>
                </a:cubicBezTo>
                <a:cubicBezTo>
                  <a:pt x="5429768" y="1739900"/>
                  <a:pt x="5423418" y="1727200"/>
                  <a:pt x="5429768" y="1714500"/>
                </a:cubicBezTo>
                <a:cubicBezTo>
                  <a:pt x="5512318" y="1695450"/>
                  <a:pt x="5601218" y="1835150"/>
                  <a:pt x="5582168" y="1911350"/>
                </a:cubicBezTo>
                <a:close/>
                <a:moveTo>
                  <a:pt x="2210319" y="1778000"/>
                </a:moveTo>
                <a:cubicBezTo>
                  <a:pt x="2210319" y="1746250"/>
                  <a:pt x="2191269" y="1727200"/>
                  <a:pt x="2216669" y="1714500"/>
                </a:cubicBezTo>
                <a:lnTo>
                  <a:pt x="2210319" y="1778000"/>
                </a:lnTo>
                <a:close/>
                <a:moveTo>
                  <a:pt x="1156218" y="1733550"/>
                </a:moveTo>
                <a:cubicBezTo>
                  <a:pt x="1162568" y="1727200"/>
                  <a:pt x="1162568" y="1720850"/>
                  <a:pt x="1168918" y="1714500"/>
                </a:cubicBezTo>
                <a:cubicBezTo>
                  <a:pt x="1168918" y="1720850"/>
                  <a:pt x="1162568" y="1733550"/>
                  <a:pt x="1156218" y="1733550"/>
                </a:cubicBezTo>
                <a:close/>
                <a:moveTo>
                  <a:pt x="3327918" y="1739900"/>
                </a:moveTo>
                <a:lnTo>
                  <a:pt x="3277118" y="1739900"/>
                </a:lnTo>
                <a:cubicBezTo>
                  <a:pt x="3277118" y="1733550"/>
                  <a:pt x="3283468" y="1720850"/>
                  <a:pt x="3296168" y="1708150"/>
                </a:cubicBezTo>
                <a:cubicBezTo>
                  <a:pt x="3302518" y="1714500"/>
                  <a:pt x="3315218" y="1720850"/>
                  <a:pt x="3327918" y="1739900"/>
                </a:cubicBezTo>
                <a:close/>
                <a:moveTo>
                  <a:pt x="9347719" y="1708150"/>
                </a:moveTo>
                <a:cubicBezTo>
                  <a:pt x="9341369" y="1708150"/>
                  <a:pt x="9328669" y="1714500"/>
                  <a:pt x="9322319" y="1714500"/>
                </a:cubicBezTo>
                <a:cubicBezTo>
                  <a:pt x="9322319" y="1714500"/>
                  <a:pt x="9315969" y="1708150"/>
                  <a:pt x="9315969" y="1701800"/>
                </a:cubicBezTo>
                <a:lnTo>
                  <a:pt x="9347719" y="1708150"/>
                </a:lnTo>
                <a:close/>
                <a:moveTo>
                  <a:pt x="6375918" y="1708150"/>
                </a:moveTo>
                <a:cubicBezTo>
                  <a:pt x="6375918" y="1701800"/>
                  <a:pt x="6375918" y="1689100"/>
                  <a:pt x="6382268" y="1689100"/>
                </a:cubicBezTo>
                <a:cubicBezTo>
                  <a:pt x="6382268" y="1695450"/>
                  <a:pt x="6382268" y="1701800"/>
                  <a:pt x="6375918" y="1708150"/>
                </a:cubicBezTo>
                <a:close/>
                <a:moveTo>
                  <a:pt x="6293368" y="1701800"/>
                </a:moveTo>
                <a:cubicBezTo>
                  <a:pt x="6293368" y="1695450"/>
                  <a:pt x="6293368" y="1689100"/>
                  <a:pt x="6299718" y="1689100"/>
                </a:cubicBezTo>
                <a:cubicBezTo>
                  <a:pt x="6299718" y="1689100"/>
                  <a:pt x="6299718" y="1695450"/>
                  <a:pt x="6293368" y="1701800"/>
                </a:cubicBezTo>
                <a:close/>
                <a:moveTo>
                  <a:pt x="3156469" y="1714500"/>
                </a:moveTo>
                <a:cubicBezTo>
                  <a:pt x="3156469" y="1714500"/>
                  <a:pt x="3156469" y="1708150"/>
                  <a:pt x="3150119" y="1701800"/>
                </a:cubicBezTo>
                <a:cubicBezTo>
                  <a:pt x="3162819" y="1695450"/>
                  <a:pt x="3181869" y="1695450"/>
                  <a:pt x="3200919" y="1695450"/>
                </a:cubicBezTo>
                <a:cubicBezTo>
                  <a:pt x="3188219" y="1701800"/>
                  <a:pt x="3169169" y="1714500"/>
                  <a:pt x="3156469" y="1714500"/>
                </a:cubicBezTo>
                <a:close/>
                <a:moveTo>
                  <a:pt x="8179319" y="1778000"/>
                </a:moveTo>
                <a:cubicBezTo>
                  <a:pt x="8179319" y="1841500"/>
                  <a:pt x="8084069" y="1898650"/>
                  <a:pt x="8026919" y="1968500"/>
                </a:cubicBezTo>
                <a:cubicBezTo>
                  <a:pt x="8020569" y="1974850"/>
                  <a:pt x="8014219" y="1974850"/>
                  <a:pt x="8007869" y="1968500"/>
                </a:cubicBezTo>
                <a:lnTo>
                  <a:pt x="7982469" y="1974850"/>
                </a:lnTo>
                <a:cubicBezTo>
                  <a:pt x="7995169" y="1993900"/>
                  <a:pt x="8020569" y="2006600"/>
                  <a:pt x="8039619" y="2012950"/>
                </a:cubicBezTo>
                <a:cubicBezTo>
                  <a:pt x="8039619" y="2038350"/>
                  <a:pt x="8033269" y="2051050"/>
                  <a:pt x="8033269" y="2057400"/>
                </a:cubicBezTo>
                <a:cubicBezTo>
                  <a:pt x="8014219" y="2051050"/>
                  <a:pt x="7995169" y="2019300"/>
                  <a:pt x="7976119" y="2006600"/>
                </a:cubicBezTo>
                <a:cubicBezTo>
                  <a:pt x="7950719" y="1993900"/>
                  <a:pt x="7925319" y="2006600"/>
                  <a:pt x="7893569" y="2006600"/>
                </a:cubicBezTo>
                <a:cubicBezTo>
                  <a:pt x="7893569" y="2000250"/>
                  <a:pt x="7887219" y="2000250"/>
                  <a:pt x="7887219" y="1981200"/>
                </a:cubicBezTo>
                <a:cubicBezTo>
                  <a:pt x="7887219" y="1968500"/>
                  <a:pt x="7950719" y="1885950"/>
                  <a:pt x="7969769" y="1841500"/>
                </a:cubicBezTo>
                <a:cubicBezTo>
                  <a:pt x="7976119" y="1835150"/>
                  <a:pt x="7988819" y="1835150"/>
                  <a:pt x="7995169" y="1828800"/>
                </a:cubicBezTo>
                <a:cubicBezTo>
                  <a:pt x="8007869" y="1797050"/>
                  <a:pt x="8103119" y="1720850"/>
                  <a:pt x="8160269" y="1682750"/>
                </a:cubicBezTo>
                <a:cubicBezTo>
                  <a:pt x="8166619" y="1714500"/>
                  <a:pt x="8179319" y="1758950"/>
                  <a:pt x="8179319" y="1778000"/>
                </a:cubicBezTo>
                <a:close/>
                <a:moveTo>
                  <a:pt x="5702818" y="1765300"/>
                </a:moveTo>
                <a:cubicBezTo>
                  <a:pt x="5702818" y="1778000"/>
                  <a:pt x="5696468" y="1797050"/>
                  <a:pt x="5696468" y="1809750"/>
                </a:cubicBezTo>
                <a:cubicBezTo>
                  <a:pt x="5658368" y="1784350"/>
                  <a:pt x="5677418" y="1746250"/>
                  <a:pt x="5671068" y="1720850"/>
                </a:cubicBezTo>
                <a:cubicBezTo>
                  <a:pt x="5658368" y="1708150"/>
                  <a:pt x="5639318" y="1701800"/>
                  <a:pt x="5620268" y="1689100"/>
                </a:cubicBezTo>
                <a:lnTo>
                  <a:pt x="5690118" y="1689100"/>
                </a:lnTo>
                <a:cubicBezTo>
                  <a:pt x="5690118" y="1714500"/>
                  <a:pt x="5702818" y="1746250"/>
                  <a:pt x="5702818" y="1765300"/>
                </a:cubicBezTo>
                <a:close/>
                <a:moveTo>
                  <a:pt x="4794768" y="1765300"/>
                </a:moveTo>
                <a:cubicBezTo>
                  <a:pt x="4794768" y="1778000"/>
                  <a:pt x="4775718" y="1797050"/>
                  <a:pt x="4763018" y="1797050"/>
                </a:cubicBezTo>
                <a:cubicBezTo>
                  <a:pt x="4763018" y="1784350"/>
                  <a:pt x="4769368" y="1771650"/>
                  <a:pt x="4769368" y="1758950"/>
                </a:cubicBezTo>
                <a:cubicBezTo>
                  <a:pt x="4763018" y="1752600"/>
                  <a:pt x="4769368" y="1752600"/>
                  <a:pt x="4750318" y="1752600"/>
                </a:cubicBezTo>
                <a:cubicBezTo>
                  <a:pt x="4724918" y="1752600"/>
                  <a:pt x="4667768" y="1822450"/>
                  <a:pt x="4655068" y="1841500"/>
                </a:cubicBezTo>
                <a:cubicBezTo>
                  <a:pt x="4661418" y="1847850"/>
                  <a:pt x="4655068" y="1860550"/>
                  <a:pt x="4667768" y="1860550"/>
                </a:cubicBezTo>
                <a:cubicBezTo>
                  <a:pt x="4686818" y="1860550"/>
                  <a:pt x="4705868" y="1854200"/>
                  <a:pt x="4718568" y="1847850"/>
                </a:cubicBezTo>
                <a:cubicBezTo>
                  <a:pt x="4731268" y="1841500"/>
                  <a:pt x="4737618" y="1828800"/>
                  <a:pt x="4743968" y="1822450"/>
                </a:cubicBezTo>
                <a:cubicBezTo>
                  <a:pt x="4731268" y="1847850"/>
                  <a:pt x="4686818" y="1885950"/>
                  <a:pt x="4686818" y="1898650"/>
                </a:cubicBezTo>
                <a:cubicBezTo>
                  <a:pt x="4686818" y="1917700"/>
                  <a:pt x="4686818" y="1911350"/>
                  <a:pt x="4693168" y="1917700"/>
                </a:cubicBezTo>
                <a:cubicBezTo>
                  <a:pt x="4731268" y="1892300"/>
                  <a:pt x="4775718" y="1847850"/>
                  <a:pt x="4813818" y="1803400"/>
                </a:cubicBezTo>
                <a:cubicBezTo>
                  <a:pt x="4839218" y="1822450"/>
                  <a:pt x="4864618" y="1854200"/>
                  <a:pt x="4896368" y="1879600"/>
                </a:cubicBezTo>
                <a:cubicBezTo>
                  <a:pt x="4870968" y="1892300"/>
                  <a:pt x="4839218" y="1911350"/>
                  <a:pt x="4807468" y="1943100"/>
                </a:cubicBezTo>
                <a:cubicBezTo>
                  <a:pt x="4813818" y="1949450"/>
                  <a:pt x="4820168" y="1949450"/>
                  <a:pt x="4826518" y="1949450"/>
                </a:cubicBezTo>
                <a:cubicBezTo>
                  <a:pt x="4820168" y="1955800"/>
                  <a:pt x="4820168" y="1962150"/>
                  <a:pt x="4820168" y="1974850"/>
                </a:cubicBezTo>
                <a:cubicBezTo>
                  <a:pt x="4813818" y="1974850"/>
                  <a:pt x="4807468" y="1981200"/>
                  <a:pt x="4801118" y="1987550"/>
                </a:cubicBezTo>
                <a:cubicBezTo>
                  <a:pt x="4801118" y="1981200"/>
                  <a:pt x="4807468" y="1955800"/>
                  <a:pt x="4801118" y="1949450"/>
                </a:cubicBezTo>
                <a:cubicBezTo>
                  <a:pt x="4788418" y="1955800"/>
                  <a:pt x="4769368" y="1968500"/>
                  <a:pt x="4750318" y="1981200"/>
                </a:cubicBezTo>
                <a:cubicBezTo>
                  <a:pt x="4737618" y="2076450"/>
                  <a:pt x="4712218" y="2044700"/>
                  <a:pt x="4712218" y="2082800"/>
                </a:cubicBezTo>
                <a:cubicBezTo>
                  <a:pt x="4712218" y="2114550"/>
                  <a:pt x="4782068" y="2171700"/>
                  <a:pt x="4820168" y="2203450"/>
                </a:cubicBezTo>
                <a:cubicBezTo>
                  <a:pt x="4775718" y="2171700"/>
                  <a:pt x="4724918" y="2139950"/>
                  <a:pt x="4686818" y="2101850"/>
                </a:cubicBezTo>
                <a:cubicBezTo>
                  <a:pt x="4667768" y="2089150"/>
                  <a:pt x="4648718" y="2063750"/>
                  <a:pt x="4623318" y="2038350"/>
                </a:cubicBezTo>
                <a:cubicBezTo>
                  <a:pt x="4616968" y="2044700"/>
                  <a:pt x="4604268" y="2044700"/>
                  <a:pt x="4591568" y="2038350"/>
                </a:cubicBezTo>
                <a:cubicBezTo>
                  <a:pt x="4585218" y="2032000"/>
                  <a:pt x="4566168" y="2025650"/>
                  <a:pt x="4566168" y="2006600"/>
                </a:cubicBezTo>
                <a:cubicBezTo>
                  <a:pt x="4566168" y="1993900"/>
                  <a:pt x="4597918" y="1898650"/>
                  <a:pt x="4597918" y="1879600"/>
                </a:cubicBezTo>
                <a:cubicBezTo>
                  <a:pt x="4597918" y="1866900"/>
                  <a:pt x="4591568" y="1860550"/>
                  <a:pt x="4585218" y="1847850"/>
                </a:cubicBezTo>
                <a:cubicBezTo>
                  <a:pt x="4540768" y="1873250"/>
                  <a:pt x="4547118" y="2000250"/>
                  <a:pt x="4547118" y="2012950"/>
                </a:cubicBezTo>
                <a:cubicBezTo>
                  <a:pt x="4547118" y="2025650"/>
                  <a:pt x="4585218" y="2051050"/>
                  <a:pt x="4585218" y="2070100"/>
                </a:cubicBezTo>
                <a:cubicBezTo>
                  <a:pt x="4585218" y="2101850"/>
                  <a:pt x="4534418" y="2089150"/>
                  <a:pt x="4521718" y="2101850"/>
                </a:cubicBezTo>
                <a:cubicBezTo>
                  <a:pt x="4540768" y="2114550"/>
                  <a:pt x="4566168" y="2120900"/>
                  <a:pt x="4585218" y="2146300"/>
                </a:cubicBezTo>
                <a:cubicBezTo>
                  <a:pt x="4597918" y="2152650"/>
                  <a:pt x="4597918" y="2178050"/>
                  <a:pt x="4597918" y="2190750"/>
                </a:cubicBezTo>
                <a:cubicBezTo>
                  <a:pt x="4604268" y="2197100"/>
                  <a:pt x="4616968" y="2197100"/>
                  <a:pt x="4629668" y="2190750"/>
                </a:cubicBezTo>
                <a:cubicBezTo>
                  <a:pt x="4655068" y="2228850"/>
                  <a:pt x="4693168" y="2286000"/>
                  <a:pt x="4693168" y="2305050"/>
                </a:cubicBezTo>
                <a:cubicBezTo>
                  <a:pt x="4693168" y="2317750"/>
                  <a:pt x="4674118" y="2305050"/>
                  <a:pt x="4674118" y="2317750"/>
                </a:cubicBezTo>
                <a:cubicBezTo>
                  <a:pt x="4674118" y="2336800"/>
                  <a:pt x="4686818" y="2336800"/>
                  <a:pt x="4680468" y="2349500"/>
                </a:cubicBezTo>
                <a:cubicBezTo>
                  <a:pt x="4648718" y="2336800"/>
                  <a:pt x="4610618" y="2317750"/>
                  <a:pt x="4585218" y="2298700"/>
                </a:cubicBezTo>
                <a:cubicBezTo>
                  <a:pt x="4553468" y="2286000"/>
                  <a:pt x="4521718" y="2228850"/>
                  <a:pt x="4502668" y="2228850"/>
                </a:cubicBezTo>
                <a:cubicBezTo>
                  <a:pt x="4489968" y="2228850"/>
                  <a:pt x="4464568" y="2235200"/>
                  <a:pt x="4445518" y="2241550"/>
                </a:cubicBezTo>
                <a:cubicBezTo>
                  <a:pt x="4458218" y="2254250"/>
                  <a:pt x="4477268" y="2254250"/>
                  <a:pt x="4489968" y="2260600"/>
                </a:cubicBezTo>
                <a:cubicBezTo>
                  <a:pt x="4515368" y="2279650"/>
                  <a:pt x="4534418" y="2311400"/>
                  <a:pt x="4559818" y="2324100"/>
                </a:cubicBezTo>
                <a:cubicBezTo>
                  <a:pt x="4636018" y="2374900"/>
                  <a:pt x="4731268" y="2393950"/>
                  <a:pt x="4820168" y="2406650"/>
                </a:cubicBezTo>
                <a:cubicBezTo>
                  <a:pt x="4820168" y="2406650"/>
                  <a:pt x="4826518" y="2400300"/>
                  <a:pt x="4826518" y="2419350"/>
                </a:cubicBezTo>
                <a:cubicBezTo>
                  <a:pt x="4826518" y="2432050"/>
                  <a:pt x="4807468" y="2482850"/>
                  <a:pt x="4807468" y="2495550"/>
                </a:cubicBezTo>
                <a:cubicBezTo>
                  <a:pt x="4807468" y="2514600"/>
                  <a:pt x="4813818" y="2533650"/>
                  <a:pt x="4820168" y="2571750"/>
                </a:cubicBezTo>
                <a:lnTo>
                  <a:pt x="4782068" y="2571750"/>
                </a:lnTo>
                <a:cubicBezTo>
                  <a:pt x="4743968" y="2552700"/>
                  <a:pt x="4674118" y="2501900"/>
                  <a:pt x="4642368" y="2482850"/>
                </a:cubicBezTo>
                <a:cubicBezTo>
                  <a:pt x="4642368" y="2489200"/>
                  <a:pt x="4636018" y="2495550"/>
                  <a:pt x="4629668" y="2501900"/>
                </a:cubicBezTo>
                <a:cubicBezTo>
                  <a:pt x="4661418" y="2527300"/>
                  <a:pt x="4693168" y="2565400"/>
                  <a:pt x="4737618" y="2584450"/>
                </a:cubicBezTo>
                <a:cubicBezTo>
                  <a:pt x="4756668" y="2597150"/>
                  <a:pt x="4788418" y="2590800"/>
                  <a:pt x="4813818" y="2590800"/>
                </a:cubicBezTo>
                <a:cubicBezTo>
                  <a:pt x="4820168" y="2590800"/>
                  <a:pt x="4826518" y="2584450"/>
                  <a:pt x="4826518" y="2597150"/>
                </a:cubicBezTo>
                <a:cubicBezTo>
                  <a:pt x="4826518" y="2616200"/>
                  <a:pt x="4794768" y="2628900"/>
                  <a:pt x="4775718" y="2628900"/>
                </a:cubicBezTo>
                <a:cubicBezTo>
                  <a:pt x="4750318" y="2647950"/>
                  <a:pt x="4775718" y="2660650"/>
                  <a:pt x="4763018" y="2686050"/>
                </a:cubicBezTo>
                <a:cubicBezTo>
                  <a:pt x="4750318" y="2673350"/>
                  <a:pt x="4743968" y="2654300"/>
                  <a:pt x="4724918" y="2654300"/>
                </a:cubicBezTo>
                <a:cubicBezTo>
                  <a:pt x="4712218" y="2654300"/>
                  <a:pt x="4705868" y="2673350"/>
                  <a:pt x="4686818" y="2673350"/>
                </a:cubicBezTo>
                <a:cubicBezTo>
                  <a:pt x="4674118" y="2673350"/>
                  <a:pt x="4585218" y="2590800"/>
                  <a:pt x="4540768" y="2540000"/>
                </a:cubicBezTo>
                <a:cubicBezTo>
                  <a:pt x="4305818" y="2286000"/>
                  <a:pt x="4343918" y="2286000"/>
                  <a:pt x="4343918" y="2076450"/>
                </a:cubicBezTo>
                <a:cubicBezTo>
                  <a:pt x="4343918" y="2057400"/>
                  <a:pt x="4324868" y="1968500"/>
                  <a:pt x="4324868" y="1955800"/>
                </a:cubicBezTo>
                <a:lnTo>
                  <a:pt x="4324868" y="1930400"/>
                </a:lnTo>
                <a:cubicBezTo>
                  <a:pt x="4343918" y="1911350"/>
                  <a:pt x="4356618" y="1879600"/>
                  <a:pt x="4382018" y="1860550"/>
                </a:cubicBezTo>
                <a:lnTo>
                  <a:pt x="4382018" y="1847850"/>
                </a:lnTo>
                <a:cubicBezTo>
                  <a:pt x="4382018" y="1828800"/>
                  <a:pt x="4407418" y="1822450"/>
                  <a:pt x="4413768" y="1803400"/>
                </a:cubicBezTo>
                <a:cubicBezTo>
                  <a:pt x="4420118" y="1803400"/>
                  <a:pt x="4432818" y="1809750"/>
                  <a:pt x="4439168" y="1803400"/>
                </a:cubicBezTo>
                <a:cubicBezTo>
                  <a:pt x="4445518" y="1778000"/>
                  <a:pt x="4572518" y="1682750"/>
                  <a:pt x="4604268" y="1682750"/>
                </a:cubicBezTo>
                <a:cubicBezTo>
                  <a:pt x="4648718" y="1682750"/>
                  <a:pt x="4794768" y="1708150"/>
                  <a:pt x="4794768" y="1765300"/>
                </a:cubicBezTo>
                <a:close/>
                <a:moveTo>
                  <a:pt x="8338069" y="1676400"/>
                </a:moveTo>
                <a:cubicBezTo>
                  <a:pt x="8338069" y="1682750"/>
                  <a:pt x="8331719" y="1689100"/>
                  <a:pt x="8331719" y="1701800"/>
                </a:cubicBezTo>
                <a:cubicBezTo>
                  <a:pt x="8331719" y="1765300"/>
                  <a:pt x="8426969" y="1797050"/>
                  <a:pt x="8452369" y="1797050"/>
                </a:cubicBezTo>
                <a:cubicBezTo>
                  <a:pt x="8465069" y="1797050"/>
                  <a:pt x="8484119" y="1778000"/>
                  <a:pt x="8503169" y="1778000"/>
                </a:cubicBezTo>
                <a:cubicBezTo>
                  <a:pt x="8515869" y="1778000"/>
                  <a:pt x="8522219" y="1784350"/>
                  <a:pt x="8528569" y="1790700"/>
                </a:cubicBezTo>
                <a:cubicBezTo>
                  <a:pt x="8503169" y="1892300"/>
                  <a:pt x="8484119" y="1993900"/>
                  <a:pt x="8452369" y="2095500"/>
                </a:cubicBezTo>
                <a:cubicBezTo>
                  <a:pt x="8433319" y="2139950"/>
                  <a:pt x="8382519" y="2184400"/>
                  <a:pt x="8350769" y="2228850"/>
                </a:cubicBezTo>
                <a:lnTo>
                  <a:pt x="8331719" y="2228850"/>
                </a:lnTo>
                <a:cubicBezTo>
                  <a:pt x="8331719" y="2216150"/>
                  <a:pt x="8331719" y="2203450"/>
                  <a:pt x="8325369" y="2190750"/>
                </a:cubicBezTo>
                <a:cubicBezTo>
                  <a:pt x="8312669" y="2197100"/>
                  <a:pt x="8299969" y="2197100"/>
                  <a:pt x="8299969" y="2209800"/>
                </a:cubicBezTo>
                <a:cubicBezTo>
                  <a:pt x="8299969" y="2228850"/>
                  <a:pt x="8312669" y="2235200"/>
                  <a:pt x="8325369" y="2241550"/>
                </a:cubicBezTo>
                <a:cubicBezTo>
                  <a:pt x="8325369" y="2254250"/>
                  <a:pt x="8306319" y="2273300"/>
                  <a:pt x="8287269" y="2292350"/>
                </a:cubicBezTo>
                <a:cubicBezTo>
                  <a:pt x="8255519" y="2292350"/>
                  <a:pt x="8255519" y="2286000"/>
                  <a:pt x="8249169" y="2286000"/>
                </a:cubicBezTo>
                <a:cubicBezTo>
                  <a:pt x="8249169" y="2273300"/>
                  <a:pt x="8261869" y="2254250"/>
                  <a:pt x="8280919" y="2235200"/>
                </a:cubicBezTo>
                <a:cubicBezTo>
                  <a:pt x="8261869" y="2203450"/>
                  <a:pt x="8198369" y="2216150"/>
                  <a:pt x="8179319" y="2190750"/>
                </a:cubicBezTo>
                <a:cubicBezTo>
                  <a:pt x="8160269" y="2171700"/>
                  <a:pt x="8153919" y="2146300"/>
                  <a:pt x="8134869" y="2127250"/>
                </a:cubicBezTo>
                <a:cubicBezTo>
                  <a:pt x="8134869" y="2127250"/>
                  <a:pt x="8128519" y="2120900"/>
                  <a:pt x="8128519" y="2139950"/>
                </a:cubicBezTo>
                <a:cubicBezTo>
                  <a:pt x="8128519" y="2152650"/>
                  <a:pt x="8134869" y="2159000"/>
                  <a:pt x="8141219" y="2190750"/>
                </a:cubicBezTo>
                <a:cubicBezTo>
                  <a:pt x="8141219" y="2190750"/>
                  <a:pt x="8134869" y="2197100"/>
                  <a:pt x="8134869" y="2203450"/>
                </a:cubicBezTo>
                <a:cubicBezTo>
                  <a:pt x="8115819" y="2190750"/>
                  <a:pt x="8096769" y="2171700"/>
                  <a:pt x="8077719" y="2159000"/>
                </a:cubicBezTo>
                <a:cubicBezTo>
                  <a:pt x="8077719" y="2114550"/>
                  <a:pt x="8065019" y="2038350"/>
                  <a:pt x="8065019" y="2019300"/>
                </a:cubicBezTo>
                <a:cubicBezTo>
                  <a:pt x="8065019" y="1962150"/>
                  <a:pt x="8217419" y="1809750"/>
                  <a:pt x="8236469" y="1784350"/>
                </a:cubicBezTo>
                <a:cubicBezTo>
                  <a:pt x="8242819" y="1778000"/>
                  <a:pt x="8242819" y="1771650"/>
                  <a:pt x="8242819" y="1765300"/>
                </a:cubicBezTo>
                <a:cubicBezTo>
                  <a:pt x="8249169" y="1765300"/>
                  <a:pt x="8255519" y="1765300"/>
                  <a:pt x="8261869" y="1758950"/>
                </a:cubicBezTo>
                <a:cubicBezTo>
                  <a:pt x="8268219" y="1752600"/>
                  <a:pt x="8268219" y="1727200"/>
                  <a:pt x="8274569" y="1714500"/>
                </a:cubicBezTo>
                <a:cubicBezTo>
                  <a:pt x="8280919" y="1695450"/>
                  <a:pt x="8306319" y="1689100"/>
                  <a:pt x="8319019" y="1676400"/>
                </a:cubicBezTo>
                <a:lnTo>
                  <a:pt x="8338069" y="1676400"/>
                </a:lnTo>
                <a:close/>
                <a:moveTo>
                  <a:pt x="7093469" y="1733550"/>
                </a:moveTo>
                <a:cubicBezTo>
                  <a:pt x="7087119" y="1733550"/>
                  <a:pt x="7080769" y="1739900"/>
                  <a:pt x="7074419" y="1739900"/>
                </a:cubicBezTo>
                <a:lnTo>
                  <a:pt x="7074419" y="1714500"/>
                </a:lnTo>
                <a:cubicBezTo>
                  <a:pt x="7080769" y="1701800"/>
                  <a:pt x="7087119" y="1682750"/>
                  <a:pt x="7099819" y="1670050"/>
                </a:cubicBezTo>
                <a:cubicBezTo>
                  <a:pt x="7099819" y="1720850"/>
                  <a:pt x="7093469" y="1727200"/>
                  <a:pt x="7093469" y="1733550"/>
                </a:cubicBezTo>
                <a:close/>
                <a:moveTo>
                  <a:pt x="508518" y="1689100"/>
                </a:moveTo>
                <a:cubicBezTo>
                  <a:pt x="508518" y="1701800"/>
                  <a:pt x="489468" y="1733550"/>
                  <a:pt x="483118" y="1752600"/>
                </a:cubicBezTo>
                <a:cubicBezTo>
                  <a:pt x="483118" y="1739900"/>
                  <a:pt x="476768" y="1727200"/>
                  <a:pt x="476768" y="1708150"/>
                </a:cubicBezTo>
                <a:cubicBezTo>
                  <a:pt x="476768" y="1695450"/>
                  <a:pt x="495818" y="1682750"/>
                  <a:pt x="502168" y="1670050"/>
                </a:cubicBezTo>
                <a:cubicBezTo>
                  <a:pt x="502168" y="1676400"/>
                  <a:pt x="508518" y="1670050"/>
                  <a:pt x="508518" y="1689100"/>
                </a:cubicBezTo>
                <a:close/>
                <a:moveTo>
                  <a:pt x="4528068" y="1663700"/>
                </a:moveTo>
                <a:lnTo>
                  <a:pt x="4470918" y="1701800"/>
                </a:lnTo>
                <a:lnTo>
                  <a:pt x="4451868" y="1701800"/>
                </a:lnTo>
                <a:cubicBezTo>
                  <a:pt x="4458218" y="1689100"/>
                  <a:pt x="4470918" y="1676400"/>
                  <a:pt x="4477268" y="1663700"/>
                </a:cubicBezTo>
                <a:lnTo>
                  <a:pt x="4528068" y="1663700"/>
                </a:lnTo>
                <a:close/>
                <a:moveTo>
                  <a:pt x="4261368" y="1663700"/>
                </a:moveTo>
                <a:cubicBezTo>
                  <a:pt x="4261368" y="1657350"/>
                  <a:pt x="4267718" y="1651000"/>
                  <a:pt x="4274068" y="1657350"/>
                </a:cubicBezTo>
                <a:cubicBezTo>
                  <a:pt x="4274068" y="1657350"/>
                  <a:pt x="4267718" y="1663700"/>
                  <a:pt x="4261368" y="1663700"/>
                </a:cubicBezTo>
                <a:close/>
                <a:moveTo>
                  <a:pt x="1353068" y="1651000"/>
                </a:moveTo>
                <a:cubicBezTo>
                  <a:pt x="1378468" y="1689100"/>
                  <a:pt x="1403868" y="1733550"/>
                  <a:pt x="1416568" y="1778000"/>
                </a:cubicBezTo>
                <a:cubicBezTo>
                  <a:pt x="1359418" y="1752600"/>
                  <a:pt x="1359418" y="1701800"/>
                  <a:pt x="1353068" y="1651000"/>
                </a:cubicBezTo>
                <a:close/>
                <a:moveTo>
                  <a:pt x="8007869" y="1663700"/>
                </a:moveTo>
                <a:cubicBezTo>
                  <a:pt x="8007869" y="1682750"/>
                  <a:pt x="7906269" y="1708150"/>
                  <a:pt x="7893569" y="1720850"/>
                </a:cubicBezTo>
                <a:cubicBezTo>
                  <a:pt x="7887219" y="1708150"/>
                  <a:pt x="7887219" y="1695450"/>
                  <a:pt x="7874519" y="1682750"/>
                </a:cubicBezTo>
                <a:lnTo>
                  <a:pt x="7842769" y="1689100"/>
                </a:lnTo>
                <a:cubicBezTo>
                  <a:pt x="7849119" y="1701800"/>
                  <a:pt x="7861819" y="1714500"/>
                  <a:pt x="7861819" y="1727200"/>
                </a:cubicBezTo>
                <a:cubicBezTo>
                  <a:pt x="7861819" y="1727200"/>
                  <a:pt x="7830069" y="1758950"/>
                  <a:pt x="7817369" y="1797050"/>
                </a:cubicBezTo>
                <a:cubicBezTo>
                  <a:pt x="7817369" y="1803400"/>
                  <a:pt x="7817369" y="1809750"/>
                  <a:pt x="7798319" y="1809750"/>
                </a:cubicBezTo>
                <a:lnTo>
                  <a:pt x="7747519" y="1809750"/>
                </a:lnTo>
                <a:cubicBezTo>
                  <a:pt x="7798319" y="1720850"/>
                  <a:pt x="7842769" y="1790700"/>
                  <a:pt x="7842769" y="1714500"/>
                </a:cubicBezTo>
                <a:cubicBezTo>
                  <a:pt x="7842769" y="1701800"/>
                  <a:pt x="7836419" y="1689100"/>
                  <a:pt x="7830069" y="1676400"/>
                </a:cubicBezTo>
                <a:cubicBezTo>
                  <a:pt x="7874519" y="1670050"/>
                  <a:pt x="7950719" y="1644650"/>
                  <a:pt x="7969769" y="1644650"/>
                </a:cubicBezTo>
                <a:cubicBezTo>
                  <a:pt x="7969769" y="1644650"/>
                  <a:pt x="8007869" y="1651000"/>
                  <a:pt x="8007869" y="1663700"/>
                </a:cubicBezTo>
                <a:close/>
                <a:moveTo>
                  <a:pt x="6655319" y="1727200"/>
                </a:moveTo>
                <a:cubicBezTo>
                  <a:pt x="6648969" y="1708150"/>
                  <a:pt x="6648969" y="1682750"/>
                  <a:pt x="6642619" y="1663700"/>
                </a:cubicBezTo>
                <a:cubicBezTo>
                  <a:pt x="6642619" y="1663700"/>
                  <a:pt x="6642619" y="1644650"/>
                  <a:pt x="6655319" y="1644650"/>
                </a:cubicBezTo>
                <a:lnTo>
                  <a:pt x="6655319" y="1727200"/>
                </a:lnTo>
                <a:close/>
                <a:moveTo>
                  <a:pt x="5474218" y="1631950"/>
                </a:moveTo>
                <a:cubicBezTo>
                  <a:pt x="5505968" y="1651000"/>
                  <a:pt x="5531368" y="1682750"/>
                  <a:pt x="5556768" y="1714500"/>
                </a:cubicBezTo>
                <a:cubicBezTo>
                  <a:pt x="5531368" y="1714500"/>
                  <a:pt x="5474218" y="1663700"/>
                  <a:pt x="5461518" y="1631950"/>
                </a:cubicBezTo>
                <a:lnTo>
                  <a:pt x="5474218" y="1631950"/>
                </a:lnTo>
                <a:close/>
                <a:moveTo>
                  <a:pt x="3258068" y="1670050"/>
                </a:moveTo>
                <a:cubicBezTo>
                  <a:pt x="3239018" y="1670050"/>
                  <a:pt x="3226318" y="1657350"/>
                  <a:pt x="3207269" y="1657350"/>
                </a:cubicBezTo>
                <a:lnTo>
                  <a:pt x="3207269" y="1638300"/>
                </a:lnTo>
                <a:cubicBezTo>
                  <a:pt x="3232668" y="1612900"/>
                  <a:pt x="3258068" y="1638300"/>
                  <a:pt x="3283468" y="1644650"/>
                </a:cubicBezTo>
                <a:cubicBezTo>
                  <a:pt x="3283468" y="1651000"/>
                  <a:pt x="3270768" y="1670050"/>
                  <a:pt x="3258068" y="1670050"/>
                </a:cubicBezTo>
                <a:close/>
                <a:moveTo>
                  <a:pt x="7144269" y="1619250"/>
                </a:moveTo>
                <a:cubicBezTo>
                  <a:pt x="7144269" y="1625600"/>
                  <a:pt x="7137919" y="1625600"/>
                  <a:pt x="7137919" y="1619250"/>
                </a:cubicBezTo>
                <a:lnTo>
                  <a:pt x="7144269" y="1619250"/>
                </a:lnTo>
                <a:close/>
                <a:moveTo>
                  <a:pt x="5944118" y="1689100"/>
                </a:moveTo>
                <a:cubicBezTo>
                  <a:pt x="5937768" y="1670050"/>
                  <a:pt x="5918718" y="1644650"/>
                  <a:pt x="5912368" y="1619250"/>
                </a:cubicBezTo>
                <a:cubicBezTo>
                  <a:pt x="5925068" y="1631950"/>
                  <a:pt x="5950468" y="1663700"/>
                  <a:pt x="5944118" y="1689100"/>
                </a:cubicBezTo>
                <a:close/>
                <a:moveTo>
                  <a:pt x="1715018" y="1625600"/>
                </a:moveTo>
                <a:cubicBezTo>
                  <a:pt x="1708668" y="1625600"/>
                  <a:pt x="1695968" y="1631950"/>
                  <a:pt x="1651518" y="1631950"/>
                </a:cubicBezTo>
                <a:cubicBezTo>
                  <a:pt x="1651518" y="1625600"/>
                  <a:pt x="1664218" y="1625600"/>
                  <a:pt x="1670568" y="1619250"/>
                </a:cubicBezTo>
                <a:lnTo>
                  <a:pt x="1715018" y="1625600"/>
                </a:lnTo>
                <a:close/>
                <a:moveTo>
                  <a:pt x="1537218" y="1670050"/>
                </a:moveTo>
                <a:cubicBezTo>
                  <a:pt x="1549918" y="1657350"/>
                  <a:pt x="1575318" y="1638300"/>
                  <a:pt x="1588018" y="1619250"/>
                </a:cubicBezTo>
                <a:cubicBezTo>
                  <a:pt x="1588018" y="1644650"/>
                  <a:pt x="1562618" y="1663700"/>
                  <a:pt x="1537218" y="1670050"/>
                </a:cubicBezTo>
                <a:close/>
                <a:moveTo>
                  <a:pt x="6617219" y="1682750"/>
                </a:moveTo>
                <a:lnTo>
                  <a:pt x="6617219" y="1746250"/>
                </a:lnTo>
                <a:cubicBezTo>
                  <a:pt x="6610869" y="1746250"/>
                  <a:pt x="6604519" y="1752600"/>
                  <a:pt x="6591819" y="1752600"/>
                </a:cubicBezTo>
                <a:cubicBezTo>
                  <a:pt x="6579119" y="1752600"/>
                  <a:pt x="6534669" y="1714500"/>
                  <a:pt x="6502919" y="1714500"/>
                </a:cubicBezTo>
                <a:cubicBezTo>
                  <a:pt x="6502919" y="1689100"/>
                  <a:pt x="6502919" y="1657350"/>
                  <a:pt x="6496569" y="1625600"/>
                </a:cubicBezTo>
                <a:cubicBezTo>
                  <a:pt x="6528319" y="1619250"/>
                  <a:pt x="6572769" y="1612900"/>
                  <a:pt x="6585469" y="1612900"/>
                </a:cubicBezTo>
                <a:cubicBezTo>
                  <a:pt x="6604519" y="1612900"/>
                  <a:pt x="6617219" y="1670050"/>
                  <a:pt x="6617219" y="1682750"/>
                </a:cubicBezTo>
                <a:close/>
                <a:moveTo>
                  <a:pt x="10605019" y="1663700"/>
                </a:moveTo>
                <a:cubicBezTo>
                  <a:pt x="10605019" y="1682750"/>
                  <a:pt x="10585969" y="1714500"/>
                  <a:pt x="10579619" y="1733550"/>
                </a:cubicBezTo>
                <a:cubicBezTo>
                  <a:pt x="10566919" y="1727200"/>
                  <a:pt x="10503419" y="1663700"/>
                  <a:pt x="10503419" y="1644650"/>
                </a:cubicBezTo>
                <a:cubicBezTo>
                  <a:pt x="10503419" y="1625600"/>
                  <a:pt x="10516119" y="1606550"/>
                  <a:pt x="10528819" y="1606550"/>
                </a:cubicBezTo>
                <a:cubicBezTo>
                  <a:pt x="10560569" y="1606550"/>
                  <a:pt x="10605019" y="1625600"/>
                  <a:pt x="10605019" y="1663700"/>
                </a:cubicBezTo>
                <a:close/>
                <a:moveTo>
                  <a:pt x="5118618" y="1625600"/>
                </a:moveTo>
                <a:cubicBezTo>
                  <a:pt x="5112268" y="1619250"/>
                  <a:pt x="5093218" y="1619250"/>
                  <a:pt x="5093218" y="1619250"/>
                </a:cubicBezTo>
                <a:cubicBezTo>
                  <a:pt x="5099568" y="1606550"/>
                  <a:pt x="5112268" y="1612900"/>
                  <a:pt x="5118618" y="1612900"/>
                </a:cubicBezTo>
                <a:lnTo>
                  <a:pt x="5124968" y="1612900"/>
                </a:lnTo>
                <a:cubicBezTo>
                  <a:pt x="5124968" y="1612900"/>
                  <a:pt x="5124968" y="1619250"/>
                  <a:pt x="5118618" y="1625600"/>
                </a:cubicBezTo>
                <a:close/>
                <a:moveTo>
                  <a:pt x="2826269" y="1676400"/>
                </a:moveTo>
                <a:lnTo>
                  <a:pt x="2826269" y="1638300"/>
                </a:lnTo>
                <a:cubicBezTo>
                  <a:pt x="2845319" y="1651000"/>
                  <a:pt x="2877069" y="1663700"/>
                  <a:pt x="2889769" y="1695450"/>
                </a:cubicBezTo>
                <a:cubicBezTo>
                  <a:pt x="2902469" y="1714500"/>
                  <a:pt x="2896119" y="1752600"/>
                  <a:pt x="2902469" y="1778000"/>
                </a:cubicBezTo>
                <a:cubicBezTo>
                  <a:pt x="2902469" y="1803400"/>
                  <a:pt x="2934219" y="1841500"/>
                  <a:pt x="2934219" y="1854200"/>
                </a:cubicBezTo>
                <a:cubicBezTo>
                  <a:pt x="2934219" y="1924050"/>
                  <a:pt x="2756419" y="1987550"/>
                  <a:pt x="2743719" y="1987550"/>
                </a:cubicBezTo>
                <a:cubicBezTo>
                  <a:pt x="2686569" y="1987550"/>
                  <a:pt x="2642119" y="1905000"/>
                  <a:pt x="2635769" y="1879600"/>
                </a:cubicBezTo>
                <a:cubicBezTo>
                  <a:pt x="2654819" y="1860550"/>
                  <a:pt x="2661169" y="1873250"/>
                  <a:pt x="2680219" y="1873250"/>
                </a:cubicBezTo>
                <a:cubicBezTo>
                  <a:pt x="2680219" y="1873250"/>
                  <a:pt x="2686569" y="1873250"/>
                  <a:pt x="2686569" y="1860550"/>
                </a:cubicBezTo>
                <a:cubicBezTo>
                  <a:pt x="2686569" y="1841500"/>
                  <a:pt x="2661169" y="1828800"/>
                  <a:pt x="2642119" y="1835150"/>
                </a:cubicBezTo>
                <a:cubicBezTo>
                  <a:pt x="2635769" y="1803400"/>
                  <a:pt x="2642119" y="1765300"/>
                  <a:pt x="2642119" y="1727200"/>
                </a:cubicBezTo>
                <a:cubicBezTo>
                  <a:pt x="2661169" y="1733550"/>
                  <a:pt x="2731019" y="1733550"/>
                  <a:pt x="2731019" y="1727200"/>
                </a:cubicBezTo>
                <a:cubicBezTo>
                  <a:pt x="2731019" y="1689100"/>
                  <a:pt x="2680219" y="1663700"/>
                  <a:pt x="2661169" y="1663700"/>
                </a:cubicBezTo>
                <a:cubicBezTo>
                  <a:pt x="2648469" y="1663700"/>
                  <a:pt x="2623069" y="1701800"/>
                  <a:pt x="2604019" y="1714500"/>
                </a:cubicBezTo>
                <a:cubicBezTo>
                  <a:pt x="2616719" y="1682750"/>
                  <a:pt x="2699269" y="1606550"/>
                  <a:pt x="2711969" y="1606550"/>
                </a:cubicBezTo>
                <a:cubicBezTo>
                  <a:pt x="2731019" y="1606550"/>
                  <a:pt x="2788169" y="1651000"/>
                  <a:pt x="2826269" y="1676400"/>
                </a:cubicBezTo>
                <a:close/>
                <a:moveTo>
                  <a:pt x="7245869" y="1600200"/>
                </a:moveTo>
                <a:cubicBezTo>
                  <a:pt x="7245869" y="1606550"/>
                  <a:pt x="7245869" y="1619250"/>
                  <a:pt x="7252219" y="1657350"/>
                </a:cubicBezTo>
                <a:cubicBezTo>
                  <a:pt x="7239519" y="1651000"/>
                  <a:pt x="7226819" y="1638300"/>
                  <a:pt x="7214119" y="1631950"/>
                </a:cubicBezTo>
                <a:cubicBezTo>
                  <a:pt x="7214119" y="1625600"/>
                  <a:pt x="7226819" y="1619250"/>
                  <a:pt x="7226819" y="1606550"/>
                </a:cubicBezTo>
                <a:cubicBezTo>
                  <a:pt x="7226819" y="1606550"/>
                  <a:pt x="7220469" y="1600200"/>
                  <a:pt x="7214119" y="1600200"/>
                </a:cubicBezTo>
                <a:lnTo>
                  <a:pt x="7245869" y="1600200"/>
                </a:lnTo>
                <a:close/>
                <a:moveTo>
                  <a:pt x="7163319" y="1606550"/>
                </a:moveTo>
                <a:cubicBezTo>
                  <a:pt x="7169669" y="1600200"/>
                  <a:pt x="7182369" y="1600200"/>
                  <a:pt x="7188719" y="1600200"/>
                </a:cubicBezTo>
                <a:cubicBezTo>
                  <a:pt x="7182369" y="1600200"/>
                  <a:pt x="7169669" y="1606550"/>
                  <a:pt x="7163319" y="1606550"/>
                </a:cubicBezTo>
                <a:close/>
                <a:moveTo>
                  <a:pt x="826018" y="1638300"/>
                </a:moveTo>
                <a:cubicBezTo>
                  <a:pt x="826018" y="1651000"/>
                  <a:pt x="819668" y="1720850"/>
                  <a:pt x="813318" y="1765300"/>
                </a:cubicBezTo>
                <a:cubicBezTo>
                  <a:pt x="800618" y="1752600"/>
                  <a:pt x="794268" y="1727200"/>
                  <a:pt x="781568" y="1714500"/>
                </a:cubicBezTo>
                <a:cubicBezTo>
                  <a:pt x="762518" y="1682750"/>
                  <a:pt x="711718" y="1631950"/>
                  <a:pt x="724418" y="1612900"/>
                </a:cubicBezTo>
                <a:cubicBezTo>
                  <a:pt x="749818" y="1612900"/>
                  <a:pt x="787918" y="1600200"/>
                  <a:pt x="800618" y="1600200"/>
                </a:cubicBezTo>
                <a:cubicBezTo>
                  <a:pt x="832368" y="1600200"/>
                  <a:pt x="826018" y="1638300"/>
                  <a:pt x="826018" y="1638300"/>
                </a:cubicBezTo>
                <a:close/>
                <a:moveTo>
                  <a:pt x="6280668" y="1625600"/>
                </a:moveTo>
                <a:cubicBezTo>
                  <a:pt x="6280668" y="1612900"/>
                  <a:pt x="6274318" y="1600200"/>
                  <a:pt x="6280668" y="1593850"/>
                </a:cubicBezTo>
                <a:lnTo>
                  <a:pt x="6280668" y="1625600"/>
                </a:lnTo>
                <a:close/>
                <a:moveTo>
                  <a:pt x="1594368" y="1606550"/>
                </a:moveTo>
                <a:cubicBezTo>
                  <a:pt x="1600718" y="1600200"/>
                  <a:pt x="1600718" y="1593850"/>
                  <a:pt x="1607068" y="1587500"/>
                </a:cubicBezTo>
                <a:cubicBezTo>
                  <a:pt x="1607068" y="1593850"/>
                  <a:pt x="1600718" y="1606550"/>
                  <a:pt x="1594368" y="1606550"/>
                </a:cubicBezTo>
                <a:close/>
                <a:moveTo>
                  <a:pt x="6020318" y="1612900"/>
                </a:moveTo>
                <a:cubicBezTo>
                  <a:pt x="6020318" y="1593850"/>
                  <a:pt x="6039368" y="1587500"/>
                  <a:pt x="6058418" y="1587500"/>
                </a:cubicBezTo>
                <a:cubicBezTo>
                  <a:pt x="6045718" y="1600200"/>
                  <a:pt x="6033018" y="1606550"/>
                  <a:pt x="6020318" y="1612900"/>
                </a:cubicBezTo>
                <a:close/>
                <a:moveTo>
                  <a:pt x="4566168" y="1587500"/>
                </a:moveTo>
                <a:cubicBezTo>
                  <a:pt x="4566168" y="1593850"/>
                  <a:pt x="4566168" y="1600200"/>
                  <a:pt x="4547118" y="1600200"/>
                </a:cubicBezTo>
                <a:lnTo>
                  <a:pt x="4509018" y="1600200"/>
                </a:lnTo>
                <a:lnTo>
                  <a:pt x="4515368" y="1581150"/>
                </a:lnTo>
                <a:cubicBezTo>
                  <a:pt x="4540768" y="1581150"/>
                  <a:pt x="4553468" y="1587500"/>
                  <a:pt x="4566168" y="1587500"/>
                </a:cubicBezTo>
                <a:close/>
                <a:moveTo>
                  <a:pt x="527568" y="1593850"/>
                </a:moveTo>
                <a:cubicBezTo>
                  <a:pt x="527568" y="1612900"/>
                  <a:pt x="521218" y="1625600"/>
                  <a:pt x="508518" y="1631950"/>
                </a:cubicBezTo>
                <a:cubicBezTo>
                  <a:pt x="508518" y="1606550"/>
                  <a:pt x="514868" y="1593850"/>
                  <a:pt x="521218" y="1581150"/>
                </a:cubicBezTo>
                <a:cubicBezTo>
                  <a:pt x="521218" y="1587500"/>
                  <a:pt x="527568" y="1581150"/>
                  <a:pt x="527568" y="1593850"/>
                </a:cubicBezTo>
                <a:close/>
                <a:moveTo>
                  <a:pt x="1518168" y="1600200"/>
                </a:moveTo>
                <a:cubicBezTo>
                  <a:pt x="1499118" y="1612900"/>
                  <a:pt x="1461018" y="1644650"/>
                  <a:pt x="1461018" y="1670050"/>
                </a:cubicBezTo>
                <a:cubicBezTo>
                  <a:pt x="1461018" y="1682750"/>
                  <a:pt x="1480068" y="1714500"/>
                  <a:pt x="1486418" y="1752600"/>
                </a:cubicBezTo>
                <a:cubicBezTo>
                  <a:pt x="1448318" y="1714500"/>
                  <a:pt x="1410218" y="1625600"/>
                  <a:pt x="1397518" y="1581150"/>
                </a:cubicBezTo>
                <a:cubicBezTo>
                  <a:pt x="1410218" y="1581150"/>
                  <a:pt x="1429268" y="1581150"/>
                  <a:pt x="1505468" y="1574800"/>
                </a:cubicBezTo>
                <a:cubicBezTo>
                  <a:pt x="1505468" y="1581150"/>
                  <a:pt x="1511818" y="1593850"/>
                  <a:pt x="1518168" y="1600200"/>
                </a:cubicBezTo>
                <a:close/>
                <a:moveTo>
                  <a:pt x="4959868" y="1581150"/>
                </a:moveTo>
                <a:lnTo>
                  <a:pt x="4959868" y="1606550"/>
                </a:lnTo>
                <a:cubicBezTo>
                  <a:pt x="4947168" y="1600200"/>
                  <a:pt x="4940818" y="1587500"/>
                  <a:pt x="4940818" y="1568450"/>
                </a:cubicBezTo>
                <a:cubicBezTo>
                  <a:pt x="4947168" y="1568450"/>
                  <a:pt x="4953518" y="1574800"/>
                  <a:pt x="4959868" y="1581150"/>
                </a:cubicBezTo>
                <a:close/>
                <a:moveTo>
                  <a:pt x="4883668" y="1612900"/>
                </a:moveTo>
                <a:cubicBezTo>
                  <a:pt x="4883668" y="1600200"/>
                  <a:pt x="4877318" y="1587500"/>
                  <a:pt x="4883668" y="1568450"/>
                </a:cubicBezTo>
                <a:cubicBezTo>
                  <a:pt x="4902718" y="1574800"/>
                  <a:pt x="4902718" y="1587500"/>
                  <a:pt x="4902718" y="1587500"/>
                </a:cubicBezTo>
                <a:cubicBezTo>
                  <a:pt x="4902718" y="1606550"/>
                  <a:pt x="4902718" y="1606550"/>
                  <a:pt x="4883668" y="1612900"/>
                </a:cubicBezTo>
                <a:close/>
                <a:moveTo>
                  <a:pt x="4985268" y="1606550"/>
                </a:moveTo>
                <a:cubicBezTo>
                  <a:pt x="4985268" y="1606550"/>
                  <a:pt x="4985268" y="1562100"/>
                  <a:pt x="4991618" y="1562100"/>
                </a:cubicBezTo>
                <a:cubicBezTo>
                  <a:pt x="4991618" y="1568450"/>
                  <a:pt x="4997968" y="1574800"/>
                  <a:pt x="4985268" y="1606550"/>
                </a:cubicBezTo>
                <a:close/>
                <a:moveTo>
                  <a:pt x="4763018" y="1606550"/>
                </a:moveTo>
                <a:cubicBezTo>
                  <a:pt x="4763018" y="1600200"/>
                  <a:pt x="4756668" y="1593850"/>
                  <a:pt x="4756668" y="1581150"/>
                </a:cubicBezTo>
                <a:cubicBezTo>
                  <a:pt x="4756668" y="1562100"/>
                  <a:pt x="4763018" y="1562100"/>
                  <a:pt x="4775718" y="1562100"/>
                </a:cubicBezTo>
                <a:cubicBezTo>
                  <a:pt x="4775718" y="1581150"/>
                  <a:pt x="4801118" y="1581150"/>
                  <a:pt x="4763018" y="1606550"/>
                </a:cubicBezTo>
                <a:close/>
                <a:moveTo>
                  <a:pt x="2045218" y="1587500"/>
                </a:moveTo>
                <a:cubicBezTo>
                  <a:pt x="2038868" y="1581150"/>
                  <a:pt x="2007118" y="1555750"/>
                  <a:pt x="2038868" y="1562100"/>
                </a:cubicBezTo>
                <a:cubicBezTo>
                  <a:pt x="2038868" y="1574800"/>
                  <a:pt x="2045218" y="1581150"/>
                  <a:pt x="2045218" y="1587500"/>
                </a:cubicBezTo>
                <a:close/>
                <a:moveTo>
                  <a:pt x="4839218" y="1555750"/>
                </a:moveTo>
                <a:cubicBezTo>
                  <a:pt x="4845568" y="1568450"/>
                  <a:pt x="4851918" y="1587500"/>
                  <a:pt x="4851918" y="1600200"/>
                </a:cubicBezTo>
                <a:lnTo>
                  <a:pt x="4813818" y="1600200"/>
                </a:lnTo>
                <a:lnTo>
                  <a:pt x="4820168" y="1555750"/>
                </a:lnTo>
                <a:lnTo>
                  <a:pt x="4839218" y="1555750"/>
                </a:lnTo>
                <a:close/>
                <a:moveTo>
                  <a:pt x="197368" y="1543050"/>
                </a:moveTo>
                <a:cubicBezTo>
                  <a:pt x="210068" y="1562100"/>
                  <a:pt x="216418" y="1581150"/>
                  <a:pt x="222768" y="1600200"/>
                </a:cubicBezTo>
                <a:cubicBezTo>
                  <a:pt x="210068" y="1593850"/>
                  <a:pt x="197368" y="1581150"/>
                  <a:pt x="184668" y="1568450"/>
                </a:cubicBezTo>
                <a:cubicBezTo>
                  <a:pt x="178318" y="1574800"/>
                  <a:pt x="171968" y="1568450"/>
                  <a:pt x="171968" y="1587500"/>
                </a:cubicBezTo>
                <a:cubicBezTo>
                  <a:pt x="171968" y="1600200"/>
                  <a:pt x="197368" y="1612900"/>
                  <a:pt x="197368" y="1631950"/>
                </a:cubicBezTo>
                <a:cubicBezTo>
                  <a:pt x="197368" y="1644650"/>
                  <a:pt x="191018" y="1651000"/>
                  <a:pt x="184668" y="1663700"/>
                </a:cubicBezTo>
                <a:cubicBezTo>
                  <a:pt x="165618" y="1695450"/>
                  <a:pt x="102118" y="1758950"/>
                  <a:pt x="89418" y="1758950"/>
                </a:cubicBezTo>
                <a:cubicBezTo>
                  <a:pt x="70368" y="1758950"/>
                  <a:pt x="83068" y="1746250"/>
                  <a:pt x="64018" y="1746250"/>
                </a:cubicBezTo>
                <a:cubicBezTo>
                  <a:pt x="51318" y="1746250"/>
                  <a:pt x="51318" y="1765300"/>
                  <a:pt x="44968" y="1771650"/>
                </a:cubicBezTo>
                <a:cubicBezTo>
                  <a:pt x="44968" y="1752600"/>
                  <a:pt x="38618" y="1727200"/>
                  <a:pt x="38618" y="1701800"/>
                </a:cubicBezTo>
                <a:cubicBezTo>
                  <a:pt x="32268" y="1682750"/>
                  <a:pt x="6868" y="1682750"/>
                  <a:pt x="19568" y="1631950"/>
                </a:cubicBezTo>
                <a:cubicBezTo>
                  <a:pt x="51318" y="1663700"/>
                  <a:pt x="44968" y="1708150"/>
                  <a:pt x="102118" y="1733550"/>
                </a:cubicBezTo>
                <a:cubicBezTo>
                  <a:pt x="146568" y="1689100"/>
                  <a:pt x="184668" y="1663700"/>
                  <a:pt x="184668" y="1625600"/>
                </a:cubicBezTo>
                <a:cubicBezTo>
                  <a:pt x="184668" y="1612900"/>
                  <a:pt x="171968" y="1606550"/>
                  <a:pt x="171968" y="1593850"/>
                </a:cubicBezTo>
                <a:lnTo>
                  <a:pt x="171968" y="1543050"/>
                </a:lnTo>
                <a:lnTo>
                  <a:pt x="197368" y="1543050"/>
                </a:lnTo>
                <a:close/>
                <a:moveTo>
                  <a:pt x="5220218" y="1536700"/>
                </a:moveTo>
                <a:cubicBezTo>
                  <a:pt x="5239268" y="1562100"/>
                  <a:pt x="5296418" y="1593850"/>
                  <a:pt x="5321818" y="1600200"/>
                </a:cubicBezTo>
                <a:lnTo>
                  <a:pt x="5220218" y="1600200"/>
                </a:lnTo>
                <a:cubicBezTo>
                  <a:pt x="5213868" y="1606550"/>
                  <a:pt x="5207518" y="1612900"/>
                  <a:pt x="5207518" y="1625600"/>
                </a:cubicBezTo>
                <a:cubicBezTo>
                  <a:pt x="5213868" y="1625600"/>
                  <a:pt x="5207518" y="1631950"/>
                  <a:pt x="5220218" y="1631950"/>
                </a:cubicBezTo>
                <a:cubicBezTo>
                  <a:pt x="5239268" y="1631950"/>
                  <a:pt x="5245618" y="1619250"/>
                  <a:pt x="5251968" y="1619250"/>
                </a:cubicBezTo>
                <a:cubicBezTo>
                  <a:pt x="5245618" y="1631950"/>
                  <a:pt x="5226568" y="1631950"/>
                  <a:pt x="5226568" y="1651000"/>
                </a:cubicBezTo>
                <a:cubicBezTo>
                  <a:pt x="5226568" y="1663700"/>
                  <a:pt x="5258318" y="1733550"/>
                  <a:pt x="5277368" y="1771650"/>
                </a:cubicBezTo>
                <a:cubicBezTo>
                  <a:pt x="5271018" y="1778000"/>
                  <a:pt x="5271018" y="1784350"/>
                  <a:pt x="5264668" y="1790700"/>
                </a:cubicBezTo>
                <a:cubicBezTo>
                  <a:pt x="5245618" y="1778000"/>
                  <a:pt x="5220218" y="1758950"/>
                  <a:pt x="5201168" y="1746250"/>
                </a:cubicBezTo>
                <a:cubicBezTo>
                  <a:pt x="5201168" y="1739900"/>
                  <a:pt x="5201168" y="1727200"/>
                  <a:pt x="5188468" y="1714500"/>
                </a:cubicBezTo>
                <a:cubicBezTo>
                  <a:pt x="5150368" y="1708150"/>
                  <a:pt x="5105918" y="1689100"/>
                  <a:pt x="5061468" y="1676400"/>
                </a:cubicBezTo>
                <a:cubicBezTo>
                  <a:pt x="5055118" y="1682750"/>
                  <a:pt x="5055118" y="1695450"/>
                  <a:pt x="5048768" y="1708150"/>
                </a:cubicBezTo>
                <a:cubicBezTo>
                  <a:pt x="5048768" y="1657350"/>
                  <a:pt x="5048768" y="1600200"/>
                  <a:pt x="5061468" y="1549400"/>
                </a:cubicBezTo>
                <a:cubicBezTo>
                  <a:pt x="5055118" y="1612900"/>
                  <a:pt x="5055118" y="1651000"/>
                  <a:pt x="5112268" y="1651000"/>
                </a:cubicBezTo>
                <a:cubicBezTo>
                  <a:pt x="5131318" y="1651000"/>
                  <a:pt x="5150368" y="1631950"/>
                  <a:pt x="5163068" y="1612900"/>
                </a:cubicBezTo>
                <a:cubicBezTo>
                  <a:pt x="5137668" y="1600200"/>
                  <a:pt x="5105918" y="1587500"/>
                  <a:pt x="5074168" y="1581150"/>
                </a:cubicBezTo>
                <a:cubicBezTo>
                  <a:pt x="5105918" y="1555750"/>
                  <a:pt x="5156718" y="1536700"/>
                  <a:pt x="5194818" y="1536700"/>
                </a:cubicBezTo>
                <a:lnTo>
                  <a:pt x="5220218" y="1536700"/>
                </a:lnTo>
                <a:close/>
                <a:moveTo>
                  <a:pt x="3842268" y="1568450"/>
                </a:moveTo>
                <a:cubicBezTo>
                  <a:pt x="3867668" y="1574800"/>
                  <a:pt x="3912118" y="1562100"/>
                  <a:pt x="3950218" y="1581150"/>
                </a:cubicBezTo>
                <a:cubicBezTo>
                  <a:pt x="4007368" y="1612900"/>
                  <a:pt x="4045468" y="1676400"/>
                  <a:pt x="4089918" y="1701800"/>
                </a:cubicBezTo>
                <a:lnTo>
                  <a:pt x="4032768" y="1701800"/>
                </a:lnTo>
                <a:cubicBezTo>
                  <a:pt x="3975618" y="1682750"/>
                  <a:pt x="3886718" y="1689100"/>
                  <a:pt x="3835918" y="1625600"/>
                </a:cubicBezTo>
                <a:cubicBezTo>
                  <a:pt x="3829568" y="1631950"/>
                  <a:pt x="3823218" y="1644650"/>
                  <a:pt x="3816868" y="1657350"/>
                </a:cubicBezTo>
                <a:lnTo>
                  <a:pt x="3785118" y="1657350"/>
                </a:lnTo>
                <a:cubicBezTo>
                  <a:pt x="3810518" y="1625600"/>
                  <a:pt x="3785118" y="1562100"/>
                  <a:pt x="3785118" y="1536700"/>
                </a:cubicBezTo>
                <a:cubicBezTo>
                  <a:pt x="3804168" y="1543050"/>
                  <a:pt x="3816868" y="1562100"/>
                  <a:pt x="3842268" y="1568450"/>
                </a:cubicBezTo>
                <a:close/>
                <a:moveTo>
                  <a:pt x="3340618" y="1536700"/>
                </a:moveTo>
                <a:cubicBezTo>
                  <a:pt x="3334268" y="1543050"/>
                  <a:pt x="3315218" y="1543050"/>
                  <a:pt x="3315218" y="1536700"/>
                </a:cubicBezTo>
                <a:lnTo>
                  <a:pt x="3340618" y="1536700"/>
                </a:lnTo>
                <a:close/>
                <a:moveTo>
                  <a:pt x="5055118" y="1536700"/>
                </a:moveTo>
                <a:cubicBezTo>
                  <a:pt x="5055118" y="1530350"/>
                  <a:pt x="5042418" y="1524000"/>
                  <a:pt x="5042418" y="1517650"/>
                </a:cubicBezTo>
                <a:cubicBezTo>
                  <a:pt x="5048768" y="1517650"/>
                  <a:pt x="5055118" y="1530350"/>
                  <a:pt x="5055118" y="1536700"/>
                </a:cubicBezTo>
                <a:close/>
                <a:moveTo>
                  <a:pt x="4515368" y="1517650"/>
                </a:moveTo>
                <a:cubicBezTo>
                  <a:pt x="4528068" y="1536700"/>
                  <a:pt x="4540768" y="1543050"/>
                  <a:pt x="4547118" y="1543050"/>
                </a:cubicBezTo>
                <a:cubicBezTo>
                  <a:pt x="4559818" y="1543050"/>
                  <a:pt x="4566168" y="1536700"/>
                  <a:pt x="4566168" y="1517650"/>
                </a:cubicBezTo>
                <a:lnTo>
                  <a:pt x="4604268" y="1517650"/>
                </a:lnTo>
                <a:cubicBezTo>
                  <a:pt x="4604268" y="1524000"/>
                  <a:pt x="4604268" y="1536700"/>
                  <a:pt x="4610618" y="1543050"/>
                </a:cubicBezTo>
                <a:cubicBezTo>
                  <a:pt x="4591568" y="1549400"/>
                  <a:pt x="4553468" y="1568450"/>
                  <a:pt x="4540768" y="1568450"/>
                </a:cubicBezTo>
                <a:cubicBezTo>
                  <a:pt x="4528068" y="1568450"/>
                  <a:pt x="4470918" y="1549400"/>
                  <a:pt x="4451868" y="1562100"/>
                </a:cubicBezTo>
                <a:lnTo>
                  <a:pt x="4451868" y="1517650"/>
                </a:lnTo>
                <a:lnTo>
                  <a:pt x="4515368" y="1517650"/>
                </a:lnTo>
                <a:close/>
                <a:moveTo>
                  <a:pt x="4312168" y="1536700"/>
                </a:moveTo>
                <a:cubicBezTo>
                  <a:pt x="4267718" y="1581150"/>
                  <a:pt x="4191518" y="1651000"/>
                  <a:pt x="4134368" y="1670050"/>
                </a:cubicBezTo>
                <a:cubicBezTo>
                  <a:pt x="4159768" y="1619250"/>
                  <a:pt x="4255018" y="1581150"/>
                  <a:pt x="4280418" y="1517650"/>
                </a:cubicBezTo>
                <a:cubicBezTo>
                  <a:pt x="4286768" y="1517650"/>
                  <a:pt x="4299468" y="1530350"/>
                  <a:pt x="4312168" y="1536700"/>
                </a:cubicBezTo>
                <a:close/>
                <a:moveTo>
                  <a:pt x="7303019" y="1517650"/>
                </a:moveTo>
                <a:cubicBezTo>
                  <a:pt x="7303019" y="1536700"/>
                  <a:pt x="7322069" y="1568450"/>
                  <a:pt x="7322069" y="1581150"/>
                </a:cubicBezTo>
                <a:cubicBezTo>
                  <a:pt x="7322069" y="1600200"/>
                  <a:pt x="7309369" y="1644650"/>
                  <a:pt x="7290319" y="1676400"/>
                </a:cubicBezTo>
                <a:cubicBezTo>
                  <a:pt x="7283969" y="1670050"/>
                  <a:pt x="7283969" y="1676400"/>
                  <a:pt x="7283969" y="1657350"/>
                </a:cubicBezTo>
                <a:cubicBezTo>
                  <a:pt x="7283969" y="1644650"/>
                  <a:pt x="7296669" y="1612900"/>
                  <a:pt x="7296669" y="1587500"/>
                </a:cubicBezTo>
                <a:cubicBezTo>
                  <a:pt x="7283969" y="1606550"/>
                  <a:pt x="7277619" y="1625600"/>
                  <a:pt x="7271269" y="1638300"/>
                </a:cubicBezTo>
                <a:cubicBezTo>
                  <a:pt x="7271269" y="1619250"/>
                  <a:pt x="7264919" y="1587500"/>
                  <a:pt x="7252219" y="1568450"/>
                </a:cubicBezTo>
                <a:cubicBezTo>
                  <a:pt x="7239519" y="1543050"/>
                  <a:pt x="7220469" y="1536700"/>
                  <a:pt x="7207769" y="1524000"/>
                </a:cubicBezTo>
                <a:cubicBezTo>
                  <a:pt x="7220469" y="1511300"/>
                  <a:pt x="7226819" y="1511300"/>
                  <a:pt x="7245869" y="1511300"/>
                </a:cubicBezTo>
                <a:cubicBezTo>
                  <a:pt x="7258569" y="1511300"/>
                  <a:pt x="7283969" y="1517650"/>
                  <a:pt x="7303019" y="1517650"/>
                </a:cubicBezTo>
                <a:close/>
                <a:moveTo>
                  <a:pt x="6102868" y="1574800"/>
                </a:moveTo>
                <a:cubicBezTo>
                  <a:pt x="6090168" y="1568450"/>
                  <a:pt x="6083818" y="1549400"/>
                  <a:pt x="6071118" y="1549400"/>
                </a:cubicBezTo>
                <a:cubicBezTo>
                  <a:pt x="6033018" y="1549400"/>
                  <a:pt x="6007618" y="1606550"/>
                  <a:pt x="6007618" y="1606550"/>
                </a:cubicBezTo>
                <a:cubicBezTo>
                  <a:pt x="6007618" y="1657350"/>
                  <a:pt x="6052068" y="1695450"/>
                  <a:pt x="6020318" y="1746250"/>
                </a:cubicBezTo>
                <a:cubicBezTo>
                  <a:pt x="6020318" y="1739900"/>
                  <a:pt x="6020318" y="1727200"/>
                  <a:pt x="6013968" y="1720850"/>
                </a:cubicBezTo>
                <a:cubicBezTo>
                  <a:pt x="5988568" y="1695450"/>
                  <a:pt x="5931418" y="1606550"/>
                  <a:pt x="5925068" y="1574800"/>
                </a:cubicBezTo>
                <a:cubicBezTo>
                  <a:pt x="5969518" y="1549400"/>
                  <a:pt x="6039368" y="1511300"/>
                  <a:pt x="6058418" y="1511300"/>
                </a:cubicBezTo>
                <a:cubicBezTo>
                  <a:pt x="6090168" y="1511300"/>
                  <a:pt x="6096518" y="1555750"/>
                  <a:pt x="6102868" y="1574800"/>
                </a:cubicBezTo>
                <a:close/>
                <a:moveTo>
                  <a:pt x="3766068" y="1562100"/>
                </a:moveTo>
                <a:cubicBezTo>
                  <a:pt x="3766068" y="1574800"/>
                  <a:pt x="3753368" y="1625600"/>
                  <a:pt x="3740668" y="1651000"/>
                </a:cubicBezTo>
                <a:cubicBezTo>
                  <a:pt x="3721618" y="1663700"/>
                  <a:pt x="3689868" y="1676400"/>
                  <a:pt x="3645418" y="1695450"/>
                </a:cubicBezTo>
                <a:lnTo>
                  <a:pt x="3645418" y="1631950"/>
                </a:lnTo>
                <a:cubicBezTo>
                  <a:pt x="3664468" y="1619250"/>
                  <a:pt x="3689868" y="1606550"/>
                  <a:pt x="3708918" y="1593850"/>
                </a:cubicBezTo>
                <a:cubicBezTo>
                  <a:pt x="3702568" y="1587500"/>
                  <a:pt x="3702568" y="1587500"/>
                  <a:pt x="3689868" y="1587500"/>
                </a:cubicBezTo>
                <a:cubicBezTo>
                  <a:pt x="3670818" y="1587500"/>
                  <a:pt x="3670818" y="1593850"/>
                  <a:pt x="3651768" y="1600200"/>
                </a:cubicBezTo>
                <a:lnTo>
                  <a:pt x="3645418" y="1600200"/>
                </a:lnTo>
                <a:cubicBezTo>
                  <a:pt x="3651768" y="1587500"/>
                  <a:pt x="3677168" y="1568450"/>
                  <a:pt x="3683518" y="1549400"/>
                </a:cubicBezTo>
                <a:cubicBezTo>
                  <a:pt x="3689868" y="1543050"/>
                  <a:pt x="3696218" y="1530350"/>
                  <a:pt x="3702568" y="1517650"/>
                </a:cubicBezTo>
                <a:cubicBezTo>
                  <a:pt x="3708918" y="1511300"/>
                  <a:pt x="3702568" y="1511300"/>
                  <a:pt x="3721618" y="1511300"/>
                </a:cubicBezTo>
                <a:cubicBezTo>
                  <a:pt x="3747018" y="1511300"/>
                  <a:pt x="3766068" y="1543050"/>
                  <a:pt x="3766068" y="1562100"/>
                </a:cubicBezTo>
                <a:close/>
                <a:moveTo>
                  <a:pt x="2845319" y="1498600"/>
                </a:moveTo>
                <a:cubicBezTo>
                  <a:pt x="2832619" y="1498600"/>
                  <a:pt x="2819919" y="1504950"/>
                  <a:pt x="2813569" y="1498600"/>
                </a:cubicBezTo>
                <a:lnTo>
                  <a:pt x="2845319" y="1498600"/>
                </a:lnTo>
                <a:close/>
                <a:moveTo>
                  <a:pt x="3150119" y="1479550"/>
                </a:moveTo>
                <a:cubicBezTo>
                  <a:pt x="3169169" y="1485900"/>
                  <a:pt x="3219968" y="1492250"/>
                  <a:pt x="3232668" y="1530350"/>
                </a:cubicBezTo>
                <a:cubicBezTo>
                  <a:pt x="3219968" y="1543050"/>
                  <a:pt x="3200919" y="1562100"/>
                  <a:pt x="3181869" y="1562100"/>
                </a:cubicBezTo>
                <a:cubicBezTo>
                  <a:pt x="3169169" y="1562100"/>
                  <a:pt x="3143769" y="1543050"/>
                  <a:pt x="3124719" y="1536700"/>
                </a:cubicBezTo>
                <a:cubicBezTo>
                  <a:pt x="3143769" y="1530350"/>
                  <a:pt x="3162819" y="1524000"/>
                  <a:pt x="3181869" y="1511300"/>
                </a:cubicBezTo>
                <a:cubicBezTo>
                  <a:pt x="3162819" y="1504950"/>
                  <a:pt x="3137419" y="1498600"/>
                  <a:pt x="3118369" y="1479550"/>
                </a:cubicBezTo>
                <a:lnTo>
                  <a:pt x="3150119" y="1479550"/>
                </a:lnTo>
                <a:close/>
                <a:moveTo>
                  <a:pt x="5867918" y="1600200"/>
                </a:moveTo>
                <a:cubicBezTo>
                  <a:pt x="5861568" y="1606550"/>
                  <a:pt x="5848868" y="1612900"/>
                  <a:pt x="5836168" y="1612900"/>
                </a:cubicBezTo>
                <a:cubicBezTo>
                  <a:pt x="5836168" y="1587500"/>
                  <a:pt x="5798068" y="1555750"/>
                  <a:pt x="5785368" y="1555750"/>
                </a:cubicBezTo>
                <a:cubicBezTo>
                  <a:pt x="5772668" y="1555750"/>
                  <a:pt x="5753618" y="1574800"/>
                  <a:pt x="5740918" y="1581150"/>
                </a:cubicBezTo>
                <a:cubicBezTo>
                  <a:pt x="5734568" y="1600200"/>
                  <a:pt x="5753618" y="1638300"/>
                  <a:pt x="5715518" y="1670050"/>
                </a:cubicBezTo>
                <a:cubicBezTo>
                  <a:pt x="5702818" y="1631950"/>
                  <a:pt x="5671068" y="1568450"/>
                  <a:pt x="5671068" y="1555750"/>
                </a:cubicBezTo>
                <a:cubicBezTo>
                  <a:pt x="5671068" y="1530350"/>
                  <a:pt x="5798068" y="1473200"/>
                  <a:pt x="5829818" y="1473200"/>
                </a:cubicBezTo>
                <a:cubicBezTo>
                  <a:pt x="5836168" y="1511300"/>
                  <a:pt x="5855218" y="1555750"/>
                  <a:pt x="5867918" y="1600200"/>
                </a:cubicBezTo>
                <a:close/>
                <a:moveTo>
                  <a:pt x="4559818" y="1485900"/>
                </a:moveTo>
                <a:cubicBezTo>
                  <a:pt x="4547118" y="1485900"/>
                  <a:pt x="4528068" y="1485900"/>
                  <a:pt x="4489968" y="1492250"/>
                </a:cubicBezTo>
                <a:lnTo>
                  <a:pt x="4483618" y="1460500"/>
                </a:lnTo>
                <a:cubicBezTo>
                  <a:pt x="4509018" y="1466850"/>
                  <a:pt x="4534418" y="1466850"/>
                  <a:pt x="4559818" y="1460500"/>
                </a:cubicBezTo>
                <a:lnTo>
                  <a:pt x="4559818" y="1485900"/>
                </a:lnTo>
                <a:close/>
                <a:moveTo>
                  <a:pt x="5296418" y="1447800"/>
                </a:moveTo>
                <a:cubicBezTo>
                  <a:pt x="5290068" y="1447800"/>
                  <a:pt x="5283718" y="1447800"/>
                  <a:pt x="5283718" y="1441450"/>
                </a:cubicBezTo>
                <a:lnTo>
                  <a:pt x="5296418" y="1447800"/>
                </a:lnTo>
                <a:close/>
                <a:moveTo>
                  <a:pt x="3327918" y="1466850"/>
                </a:moveTo>
                <a:lnTo>
                  <a:pt x="3327918" y="1485900"/>
                </a:lnTo>
                <a:cubicBezTo>
                  <a:pt x="3308868" y="1498600"/>
                  <a:pt x="3270768" y="1511300"/>
                  <a:pt x="3270768" y="1530350"/>
                </a:cubicBezTo>
                <a:cubicBezTo>
                  <a:pt x="3270768" y="1543050"/>
                  <a:pt x="3283468" y="1562100"/>
                  <a:pt x="3289818" y="1574800"/>
                </a:cubicBezTo>
                <a:cubicBezTo>
                  <a:pt x="3315218" y="1574800"/>
                  <a:pt x="3340618" y="1555750"/>
                  <a:pt x="3366018" y="1581150"/>
                </a:cubicBezTo>
                <a:cubicBezTo>
                  <a:pt x="3442218" y="1670050"/>
                  <a:pt x="3435868" y="1790700"/>
                  <a:pt x="3499368" y="1898650"/>
                </a:cubicBezTo>
                <a:lnTo>
                  <a:pt x="3493018" y="1924050"/>
                </a:lnTo>
                <a:cubicBezTo>
                  <a:pt x="3435868" y="1892300"/>
                  <a:pt x="3442218" y="1809750"/>
                  <a:pt x="3429518" y="1771650"/>
                </a:cubicBezTo>
                <a:cubicBezTo>
                  <a:pt x="3391418" y="1790700"/>
                  <a:pt x="3410468" y="1828800"/>
                  <a:pt x="3404118" y="1860550"/>
                </a:cubicBezTo>
                <a:cubicBezTo>
                  <a:pt x="3391418" y="1866900"/>
                  <a:pt x="3366018" y="1879600"/>
                  <a:pt x="3340618" y="1885950"/>
                </a:cubicBezTo>
                <a:cubicBezTo>
                  <a:pt x="3366018" y="1866900"/>
                  <a:pt x="3391418" y="1847850"/>
                  <a:pt x="3410468" y="1822450"/>
                </a:cubicBezTo>
                <a:lnTo>
                  <a:pt x="3410468" y="1797050"/>
                </a:lnTo>
                <a:cubicBezTo>
                  <a:pt x="3366018" y="1822450"/>
                  <a:pt x="3302518" y="1860550"/>
                  <a:pt x="3289818" y="1860550"/>
                </a:cubicBezTo>
                <a:cubicBezTo>
                  <a:pt x="3270768" y="1860550"/>
                  <a:pt x="3207269" y="1847850"/>
                  <a:pt x="3175519" y="1835150"/>
                </a:cubicBezTo>
                <a:cubicBezTo>
                  <a:pt x="3150119" y="1828800"/>
                  <a:pt x="3131069" y="1803400"/>
                  <a:pt x="3112019" y="1784350"/>
                </a:cubicBezTo>
                <a:cubicBezTo>
                  <a:pt x="3086619" y="1746250"/>
                  <a:pt x="3073919" y="1670050"/>
                  <a:pt x="3023119" y="1676400"/>
                </a:cubicBezTo>
                <a:cubicBezTo>
                  <a:pt x="3023119" y="1670050"/>
                  <a:pt x="3023119" y="1657350"/>
                  <a:pt x="3016769" y="1651000"/>
                </a:cubicBezTo>
                <a:cubicBezTo>
                  <a:pt x="3023119" y="1644650"/>
                  <a:pt x="3035819" y="1644650"/>
                  <a:pt x="3048519" y="1644650"/>
                </a:cubicBezTo>
                <a:lnTo>
                  <a:pt x="3048519" y="1593850"/>
                </a:lnTo>
                <a:cubicBezTo>
                  <a:pt x="3042169" y="1593850"/>
                  <a:pt x="3035819" y="1581150"/>
                  <a:pt x="3035819" y="1568450"/>
                </a:cubicBezTo>
                <a:cubicBezTo>
                  <a:pt x="3035819" y="1498600"/>
                  <a:pt x="3150119" y="1441450"/>
                  <a:pt x="3194569" y="1441450"/>
                </a:cubicBezTo>
                <a:cubicBezTo>
                  <a:pt x="3207269" y="1441450"/>
                  <a:pt x="3283468" y="1460500"/>
                  <a:pt x="3327918" y="1466850"/>
                </a:cubicBezTo>
                <a:close/>
                <a:moveTo>
                  <a:pt x="191018" y="1435100"/>
                </a:moveTo>
                <a:cubicBezTo>
                  <a:pt x="197368" y="1466850"/>
                  <a:pt x="216418" y="1504950"/>
                  <a:pt x="222768" y="1536700"/>
                </a:cubicBezTo>
                <a:cubicBezTo>
                  <a:pt x="210068" y="1530350"/>
                  <a:pt x="197368" y="1524000"/>
                  <a:pt x="178318" y="1524000"/>
                </a:cubicBezTo>
                <a:cubicBezTo>
                  <a:pt x="140218" y="1524000"/>
                  <a:pt x="140218" y="1530350"/>
                  <a:pt x="140218" y="1555750"/>
                </a:cubicBezTo>
                <a:cubicBezTo>
                  <a:pt x="140218" y="1574800"/>
                  <a:pt x="165618" y="1612900"/>
                  <a:pt x="165618" y="1625600"/>
                </a:cubicBezTo>
                <a:cubicBezTo>
                  <a:pt x="165618" y="1651000"/>
                  <a:pt x="89418" y="1670050"/>
                  <a:pt x="89418" y="1670050"/>
                </a:cubicBezTo>
                <a:cubicBezTo>
                  <a:pt x="44968" y="1670050"/>
                  <a:pt x="70368" y="1651000"/>
                  <a:pt x="38618" y="1606550"/>
                </a:cubicBezTo>
                <a:lnTo>
                  <a:pt x="25918" y="1619250"/>
                </a:lnTo>
                <a:cubicBezTo>
                  <a:pt x="-5832" y="1606550"/>
                  <a:pt x="518" y="1581150"/>
                  <a:pt x="518" y="1568450"/>
                </a:cubicBezTo>
                <a:cubicBezTo>
                  <a:pt x="518" y="1473200"/>
                  <a:pt x="38618" y="1485900"/>
                  <a:pt x="146568" y="1435100"/>
                </a:cubicBezTo>
                <a:lnTo>
                  <a:pt x="191018" y="1435100"/>
                </a:lnTo>
                <a:close/>
                <a:moveTo>
                  <a:pt x="5156718" y="1422400"/>
                </a:moveTo>
                <a:cubicBezTo>
                  <a:pt x="5163068" y="1428750"/>
                  <a:pt x="5169418" y="1422400"/>
                  <a:pt x="5169418" y="1441450"/>
                </a:cubicBezTo>
                <a:cubicBezTo>
                  <a:pt x="5169418" y="1466850"/>
                  <a:pt x="5080518" y="1504950"/>
                  <a:pt x="5061468" y="1511300"/>
                </a:cubicBezTo>
                <a:cubicBezTo>
                  <a:pt x="5055118" y="1504950"/>
                  <a:pt x="5055118" y="1511300"/>
                  <a:pt x="5055118" y="1492250"/>
                </a:cubicBezTo>
                <a:cubicBezTo>
                  <a:pt x="5055118" y="1473200"/>
                  <a:pt x="5093218" y="1435100"/>
                  <a:pt x="5118618" y="1422400"/>
                </a:cubicBezTo>
                <a:lnTo>
                  <a:pt x="5156718" y="1422400"/>
                </a:lnTo>
                <a:close/>
                <a:moveTo>
                  <a:pt x="6452118" y="1409700"/>
                </a:moveTo>
                <a:cubicBezTo>
                  <a:pt x="6426718" y="1435100"/>
                  <a:pt x="6458468" y="1498600"/>
                  <a:pt x="6458468" y="1530350"/>
                </a:cubicBezTo>
                <a:cubicBezTo>
                  <a:pt x="6458468" y="1543050"/>
                  <a:pt x="6452118" y="1562100"/>
                  <a:pt x="6445768" y="1581150"/>
                </a:cubicBezTo>
                <a:cubicBezTo>
                  <a:pt x="6445768" y="1581150"/>
                  <a:pt x="6439418" y="1581150"/>
                  <a:pt x="6433068" y="1587500"/>
                </a:cubicBezTo>
                <a:cubicBezTo>
                  <a:pt x="6426718" y="1574800"/>
                  <a:pt x="6426718" y="1562100"/>
                  <a:pt x="6420368" y="1549400"/>
                </a:cubicBezTo>
                <a:cubicBezTo>
                  <a:pt x="6414018" y="1562100"/>
                  <a:pt x="6394968" y="1562100"/>
                  <a:pt x="6414018" y="1625600"/>
                </a:cubicBezTo>
                <a:cubicBezTo>
                  <a:pt x="6401318" y="1606550"/>
                  <a:pt x="6382268" y="1593850"/>
                  <a:pt x="6369568" y="1574800"/>
                </a:cubicBezTo>
                <a:cubicBezTo>
                  <a:pt x="6375918" y="1568450"/>
                  <a:pt x="6388618" y="1555750"/>
                  <a:pt x="6401318" y="1549400"/>
                </a:cubicBezTo>
                <a:cubicBezTo>
                  <a:pt x="6401318" y="1549400"/>
                  <a:pt x="6401318" y="1543050"/>
                  <a:pt x="6394968" y="1536700"/>
                </a:cubicBezTo>
                <a:cubicBezTo>
                  <a:pt x="6388618" y="1543050"/>
                  <a:pt x="6375918" y="1549400"/>
                  <a:pt x="6356868" y="1549400"/>
                </a:cubicBezTo>
                <a:cubicBezTo>
                  <a:pt x="6356868" y="1543050"/>
                  <a:pt x="6375918" y="1549400"/>
                  <a:pt x="6375918" y="1530350"/>
                </a:cubicBezTo>
                <a:cubicBezTo>
                  <a:pt x="6375918" y="1517650"/>
                  <a:pt x="6363218" y="1524000"/>
                  <a:pt x="6356868" y="1517650"/>
                </a:cubicBezTo>
                <a:cubicBezTo>
                  <a:pt x="6356868" y="1517650"/>
                  <a:pt x="6363218" y="1511300"/>
                  <a:pt x="6363218" y="1504950"/>
                </a:cubicBezTo>
                <a:cubicBezTo>
                  <a:pt x="6388618" y="1498600"/>
                  <a:pt x="6394968" y="1530350"/>
                  <a:pt x="6414018" y="1555750"/>
                </a:cubicBezTo>
                <a:cubicBezTo>
                  <a:pt x="6420368" y="1549400"/>
                  <a:pt x="6420368" y="1549400"/>
                  <a:pt x="6420368" y="1530350"/>
                </a:cubicBezTo>
                <a:cubicBezTo>
                  <a:pt x="6420368" y="1460500"/>
                  <a:pt x="6350518" y="1504950"/>
                  <a:pt x="6312418" y="1447800"/>
                </a:cubicBezTo>
                <a:cubicBezTo>
                  <a:pt x="6350518" y="1416050"/>
                  <a:pt x="6350518" y="1435100"/>
                  <a:pt x="6375918" y="1409700"/>
                </a:cubicBezTo>
                <a:lnTo>
                  <a:pt x="6452118" y="1409700"/>
                </a:lnTo>
                <a:close/>
                <a:moveTo>
                  <a:pt x="1149868" y="1492250"/>
                </a:moveTo>
                <a:cubicBezTo>
                  <a:pt x="1149868" y="1492250"/>
                  <a:pt x="1143518" y="1498600"/>
                  <a:pt x="1162568" y="1498600"/>
                </a:cubicBezTo>
                <a:cubicBezTo>
                  <a:pt x="1175268" y="1498600"/>
                  <a:pt x="1200668" y="1492250"/>
                  <a:pt x="1219718" y="1485900"/>
                </a:cubicBezTo>
                <a:cubicBezTo>
                  <a:pt x="1200668" y="1504950"/>
                  <a:pt x="1168918" y="1517650"/>
                  <a:pt x="1143518" y="1530350"/>
                </a:cubicBezTo>
                <a:cubicBezTo>
                  <a:pt x="1143518" y="1492250"/>
                  <a:pt x="1137168" y="1447800"/>
                  <a:pt x="1137168" y="1409700"/>
                </a:cubicBezTo>
                <a:cubicBezTo>
                  <a:pt x="1143518" y="1435100"/>
                  <a:pt x="1149868" y="1460500"/>
                  <a:pt x="1149868" y="1492250"/>
                </a:cubicBezTo>
                <a:close/>
                <a:moveTo>
                  <a:pt x="4953518" y="1517650"/>
                </a:moveTo>
                <a:cubicBezTo>
                  <a:pt x="4947168" y="1524000"/>
                  <a:pt x="4940818" y="1524000"/>
                  <a:pt x="4928118" y="1524000"/>
                </a:cubicBezTo>
                <a:cubicBezTo>
                  <a:pt x="4915418" y="1524000"/>
                  <a:pt x="4915418" y="1504950"/>
                  <a:pt x="4890018" y="1498600"/>
                </a:cubicBezTo>
                <a:cubicBezTo>
                  <a:pt x="4864618" y="1485900"/>
                  <a:pt x="4839218" y="1498600"/>
                  <a:pt x="4813818" y="1498600"/>
                </a:cubicBezTo>
                <a:cubicBezTo>
                  <a:pt x="4832868" y="1498600"/>
                  <a:pt x="4877318" y="1498600"/>
                  <a:pt x="4877318" y="1479550"/>
                </a:cubicBezTo>
                <a:cubicBezTo>
                  <a:pt x="4877318" y="1466850"/>
                  <a:pt x="4864618" y="1460500"/>
                  <a:pt x="4864618" y="1447800"/>
                </a:cubicBezTo>
                <a:cubicBezTo>
                  <a:pt x="4864618" y="1441450"/>
                  <a:pt x="4864618" y="1416050"/>
                  <a:pt x="4883668" y="1403350"/>
                </a:cubicBezTo>
                <a:cubicBezTo>
                  <a:pt x="4864618" y="1428750"/>
                  <a:pt x="4896368" y="1524000"/>
                  <a:pt x="4953518" y="1517650"/>
                </a:cubicBezTo>
                <a:close/>
                <a:moveTo>
                  <a:pt x="4115318" y="1422400"/>
                </a:moveTo>
                <a:cubicBezTo>
                  <a:pt x="4083568" y="1447800"/>
                  <a:pt x="4064518" y="1422400"/>
                  <a:pt x="4064518" y="1447800"/>
                </a:cubicBezTo>
                <a:cubicBezTo>
                  <a:pt x="4064518" y="1466850"/>
                  <a:pt x="4070868" y="1460500"/>
                  <a:pt x="4077218" y="1460500"/>
                </a:cubicBezTo>
                <a:cubicBezTo>
                  <a:pt x="4058168" y="1473200"/>
                  <a:pt x="4032768" y="1485900"/>
                  <a:pt x="4007368" y="1492250"/>
                </a:cubicBezTo>
                <a:cubicBezTo>
                  <a:pt x="4007368" y="1479550"/>
                  <a:pt x="4026418" y="1466850"/>
                  <a:pt x="4045468" y="1454150"/>
                </a:cubicBezTo>
                <a:lnTo>
                  <a:pt x="4032768" y="1441450"/>
                </a:lnTo>
                <a:cubicBezTo>
                  <a:pt x="4020068" y="1447800"/>
                  <a:pt x="4001018" y="1454150"/>
                  <a:pt x="3988318" y="1460500"/>
                </a:cubicBezTo>
                <a:cubicBezTo>
                  <a:pt x="3988318" y="1460500"/>
                  <a:pt x="3981968" y="1460500"/>
                  <a:pt x="3981968" y="1447800"/>
                </a:cubicBezTo>
                <a:cubicBezTo>
                  <a:pt x="3981968" y="1422400"/>
                  <a:pt x="4064518" y="1403350"/>
                  <a:pt x="4077218" y="1403350"/>
                </a:cubicBezTo>
                <a:cubicBezTo>
                  <a:pt x="4102618" y="1403350"/>
                  <a:pt x="4089918" y="1397000"/>
                  <a:pt x="4115318" y="1422400"/>
                </a:cubicBezTo>
                <a:close/>
                <a:moveTo>
                  <a:pt x="4185168" y="1409700"/>
                </a:moveTo>
                <a:cubicBezTo>
                  <a:pt x="4178818" y="1409700"/>
                  <a:pt x="4172468" y="1397000"/>
                  <a:pt x="4178818" y="1397000"/>
                </a:cubicBezTo>
                <a:cubicBezTo>
                  <a:pt x="4178818" y="1397000"/>
                  <a:pt x="4185168" y="1403350"/>
                  <a:pt x="4185168" y="1409700"/>
                </a:cubicBezTo>
                <a:close/>
                <a:moveTo>
                  <a:pt x="2057918" y="1371600"/>
                </a:moveTo>
                <a:cubicBezTo>
                  <a:pt x="2057918" y="1377950"/>
                  <a:pt x="2051568" y="1377950"/>
                  <a:pt x="2051568" y="1371600"/>
                </a:cubicBezTo>
                <a:lnTo>
                  <a:pt x="2057918" y="1371600"/>
                </a:lnTo>
                <a:close/>
                <a:moveTo>
                  <a:pt x="464068" y="1384300"/>
                </a:moveTo>
                <a:cubicBezTo>
                  <a:pt x="470418" y="1409700"/>
                  <a:pt x="464068" y="1441450"/>
                  <a:pt x="464068" y="1466850"/>
                </a:cubicBezTo>
                <a:cubicBezTo>
                  <a:pt x="451368" y="1466850"/>
                  <a:pt x="438668" y="1460500"/>
                  <a:pt x="413268" y="1454150"/>
                </a:cubicBezTo>
                <a:lnTo>
                  <a:pt x="413268" y="1492250"/>
                </a:lnTo>
                <a:cubicBezTo>
                  <a:pt x="419618" y="1498600"/>
                  <a:pt x="445018" y="1498600"/>
                  <a:pt x="445018" y="1517650"/>
                </a:cubicBezTo>
                <a:lnTo>
                  <a:pt x="445018" y="1562100"/>
                </a:lnTo>
                <a:cubicBezTo>
                  <a:pt x="438668" y="1562100"/>
                  <a:pt x="425968" y="1568450"/>
                  <a:pt x="419618" y="1568450"/>
                </a:cubicBezTo>
                <a:cubicBezTo>
                  <a:pt x="419618" y="1562100"/>
                  <a:pt x="432318" y="1549400"/>
                  <a:pt x="425968" y="1524000"/>
                </a:cubicBezTo>
                <a:cubicBezTo>
                  <a:pt x="406918" y="1536700"/>
                  <a:pt x="381518" y="1555750"/>
                  <a:pt x="362468" y="1555750"/>
                </a:cubicBezTo>
                <a:lnTo>
                  <a:pt x="305318" y="1555750"/>
                </a:lnTo>
                <a:lnTo>
                  <a:pt x="305318" y="1435100"/>
                </a:lnTo>
                <a:cubicBezTo>
                  <a:pt x="311668" y="1358900"/>
                  <a:pt x="324368" y="1371600"/>
                  <a:pt x="368818" y="1371600"/>
                </a:cubicBezTo>
                <a:cubicBezTo>
                  <a:pt x="381518" y="1371600"/>
                  <a:pt x="432318" y="1377950"/>
                  <a:pt x="464068" y="1384300"/>
                </a:cubicBezTo>
                <a:close/>
                <a:moveTo>
                  <a:pt x="1302268" y="1485900"/>
                </a:moveTo>
                <a:cubicBezTo>
                  <a:pt x="1295918" y="1492250"/>
                  <a:pt x="1289568" y="1492250"/>
                  <a:pt x="1283218" y="1492250"/>
                </a:cubicBezTo>
                <a:cubicBezTo>
                  <a:pt x="1276868" y="1447800"/>
                  <a:pt x="1270518" y="1397000"/>
                  <a:pt x="1264168" y="1352550"/>
                </a:cubicBezTo>
                <a:cubicBezTo>
                  <a:pt x="1289568" y="1397000"/>
                  <a:pt x="1283218" y="1441450"/>
                  <a:pt x="1302268" y="1485900"/>
                </a:cubicBezTo>
                <a:close/>
                <a:moveTo>
                  <a:pt x="7518919" y="1346200"/>
                </a:moveTo>
                <a:cubicBezTo>
                  <a:pt x="7563369" y="1346200"/>
                  <a:pt x="7607819" y="1377950"/>
                  <a:pt x="7607819" y="1416050"/>
                </a:cubicBezTo>
                <a:cubicBezTo>
                  <a:pt x="7607819" y="1416050"/>
                  <a:pt x="7525269" y="1549400"/>
                  <a:pt x="7525269" y="1593850"/>
                </a:cubicBezTo>
                <a:cubicBezTo>
                  <a:pt x="7525269" y="1606550"/>
                  <a:pt x="7525269" y="1619250"/>
                  <a:pt x="7537969" y="1631950"/>
                </a:cubicBezTo>
                <a:cubicBezTo>
                  <a:pt x="7569719" y="1670050"/>
                  <a:pt x="7639569" y="1682750"/>
                  <a:pt x="7690369" y="1670050"/>
                </a:cubicBezTo>
                <a:cubicBezTo>
                  <a:pt x="7690369" y="1676400"/>
                  <a:pt x="7690369" y="1689100"/>
                  <a:pt x="7696719" y="1701800"/>
                </a:cubicBezTo>
                <a:lnTo>
                  <a:pt x="7722119" y="1676400"/>
                </a:lnTo>
                <a:cubicBezTo>
                  <a:pt x="7734819" y="1689100"/>
                  <a:pt x="7753869" y="1720850"/>
                  <a:pt x="7760219" y="1733550"/>
                </a:cubicBezTo>
                <a:cubicBezTo>
                  <a:pt x="7677669" y="1714500"/>
                  <a:pt x="7658619" y="1784350"/>
                  <a:pt x="7614169" y="1816100"/>
                </a:cubicBezTo>
                <a:cubicBezTo>
                  <a:pt x="7588769" y="1828800"/>
                  <a:pt x="7557019" y="1816100"/>
                  <a:pt x="7537969" y="1835150"/>
                </a:cubicBezTo>
                <a:cubicBezTo>
                  <a:pt x="7499869" y="1860550"/>
                  <a:pt x="7474469" y="1917700"/>
                  <a:pt x="7436369" y="1955800"/>
                </a:cubicBezTo>
                <a:cubicBezTo>
                  <a:pt x="7436369" y="1949450"/>
                  <a:pt x="7430019" y="1955800"/>
                  <a:pt x="7430019" y="1936750"/>
                </a:cubicBezTo>
                <a:cubicBezTo>
                  <a:pt x="7430019" y="1924050"/>
                  <a:pt x="7461769" y="1873250"/>
                  <a:pt x="7493519" y="1847850"/>
                </a:cubicBezTo>
                <a:cubicBezTo>
                  <a:pt x="7499869" y="1841500"/>
                  <a:pt x="7525269" y="1841500"/>
                  <a:pt x="7537969" y="1828800"/>
                </a:cubicBezTo>
                <a:cubicBezTo>
                  <a:pt x="7582419" y="1790700"/>
                  <a:pt x="7658619" y="1746250"/>
                  <a:pt x="7684019" y="1695450"/>
                </a:cubicBezTo>
                <a:cubicBezTo>
                  <a:pt x="7671319" y="1708150"/>
                  <a:pt x="7645919" y="1720850"/>
                  <a:pt x="7633219" y="1720850"/>
                </a:cubicBezTo>
                <a:cubicBezTo>
                  <a:pt x="7614169" y="1720850"/>
                  <a:pt x="7595119" y="1701800"/>
                  <a:pt x="7588769" y="1695450"/>
                </a:cubicBezTo>
                <a:cubicBezTo>
                  <a:pt x="7525269" y="1670050"/>
                  <a:pt x="7480819" y="1657350"/>
                  <a:pt x="7480819" y="1600200"/>
                </a:cubicBezTo>
                <a:cubicBezTo>
                  <a:pt x="7480819" y="1587500"/>
                  <a:pt x="7512569" y="1498600"/>
                  <a:pt x="7531619" y="1447800"/>
                </a:cubicBezTo>
                <a:cubicBezTo>
                  <a:pt x="7518919" y="1441450"/>
                  <a:pt x="7499869" y="1428750"/>
                  <a:pt x="7499869" y="1416050"/>
                </a:cubicBezTo>
                <a:cubicBezTo>
                  <a:pt x="7499869" y="1397000"/>
                  <a:pt x="7506219" y="1371600"/>
                  <a:pt x="7506219" y="1346200"/>
                </a:cubicBezTo>
                <a:lnTo>
                  <a:pt x="7518919" y="1346200"/>
                </a:lnTo>
                <a:close/>
                <a:moveTo>
                  <a:pt x="4623318" y="1346200"/>
                </a:moveTo>
                <a:cubicBezTo>
                  <a:pt x="4623318" y="1358900"/>
                  <a:pt x="4623318" y="1377950"/>
                  <a:pt x="4629668" y="1397000"/>
                </a:cubicBezTo>
                <a:cubicBezTo>
                  <a:pt x="4610618" y="1397000"/>
                  <a:pt x="4591568" y="1397000"/>
                  <a:pt x="4553468" y="1403350"/>
                </a:cubicBezTo>
                <a:cubicBezTo>
                  <a:pt x="4547118" y="1397000"/>
                  <a:pt x="4540768" y="1390650"/>
                  <a:pt x="4540768" y="1377950"/>
                </a:cubicBezTo>
                <a:cubicBezTo>
                  <a:pt x="4540768" y="1358900"/>
                  <a:pt x="4566168" y="1352550"/>
                  <a:pt x="4578868" y="1346200"/>
                </a:cubicBezTo>
                <a:lnTo>
                  <a:pt x="4623318" y="1346200"/>
                </a:lnTo>
                <a:close/>
                <a:moveTo>
                  <a:pt x="2489719" y="1447800"/>
                </a:moveTo>
                <a:cubicBezTo>
                  <a:pt x="2527819" y="1409700"/>
                  <a:pt x="2565919" y="1377950"/>
                  <a:pt x="2597669" y="1346200"/>
                </a:cubicBezTo>
                <a:cubicBezTo>
                  <a:pt x="2584969" y="1377950"/>
                  <a:pt x="2515119" y="1428750"/>
                  <a:pt x="2489719" y="1447800"/>
                </a:cubicBezTo>
                <a:close/>
                <a:moveTo>
                  <a:pt x="5182118" y="1384300"/>
                </a:moveTo>
                <a:lnTo>
                  <a:pt x="5182118" y="1333500"/>
                </a:lnTo>
                <a:cubicBezTo>
                  <a:pt x="5188468" y="1352550"/>
                  <a:pt x="5188468" y="1371600"/>
                  <a:pt x="5182118" y="1384300"/>
                </a:cubicBezTo>
                <a:close/>
                <a:moveTo>
                  <a:pt x="3232668" y="1358900"/>
                </a:moveTo>
                <a:cubicBezTo>
                  <a:pt x="3245368" y="1358900"/>
                  <a:pt x="3270768" y="1346200"/>
                  <a:pt x="3289818" y="1377950"/>
                </a:cubicBezTo>
                <a:lnTo>
                  <a:pt x="3207269" y="1377950"/>
                </a:lnTo>
                <a:cubicBezTo>
                  <a:pt x="3213619" y="1371600"/>
                  <a:pt x="3213619" y="1371600"/>
                  <a:pt x="3213619" y="1358900"/>
                </a:cubicBezTo>
                <a:cubicBezTo>
                  <a:pt x="3213619" y="1339850"/>
                  <a:pt x="3207269" y="1339850"/>
                  <a:pt x="3200919" y="1327150"/>
                </a:cubicBezTo>
                <a:cubicBezTo>
                  <a:pt x="3213619" y="1327150"/>
                  <a:pt x="3219968" y="1346200"/>
                  <a:pt x="3232668" y="1358900"/>
                </a:cubicBezTo>
                <a:close/>
                <a:moveTo>
                  <a:pt x="2883419" y="1339850"/>
                </a:moveTo>
                <a:cubicBezTo>
                  <a:pt x="2864369" y="1346200"/>
                  <a:pt x="2838969" y="1346200"/>
                  <a:pt x="2813569" y="1339850"/>
                </a:cubicBezTo>
                <a:cubicBezTo>
                  <a:pt x="2813569" y="1333500"/>
                  <a:pt x="2813569" y="1320800"/>
                  <a:pt x="2826269" y="1320800"/>
                </a:cubicBezTo>
                <a:cubicBezTo>
                  <a:pt x="2845319" y="1320800"/>
                  <a:pt x="2864369" y="1333500"/>
                  <a:pt x="2883419" y="1339850"/>
                </a:cubicBezTo>
                <a:close/>
                <a:moveTo>
                  <a:pt x="5074168" y="1365250"/>
                </a:moveTo>
                <a:lnTo>
                  <a:pt x="5061468" y="1377950"/>
                </a:lnTo>
                <a:lnTo>
                  <a:pt x="5042418" y="1377950"/>
                </a:lnTo>
                <a:cubicBezTo>
                  <a:pt x="5048768" y="1352550"/>
                  <a:pt x="5061468" y="1327150"/>
                  <a:pt x="5074168" y="1308100"/>
                </a:cubicBezTo>
                <a:lnTo>
                  <a:pt x="5074168" y="1365250"/>
                </a:lnTo>
                <a:close/>
                <a:moveTo>
                  <a:pt x="3727968" y="1352550"/>
                </a:moveTo>
                <a:cubicBezTo>
                  <a:pt x="3727968" y="1365250"/>
                  <a:pt x="3702568" y="1409700"/>
                  <a:pt x="3702568" y="1441450"/>
                </a:cubicBezTo>
                <a:cubicBezTo>
                  <a:pt x="3658118" y="1441450"/>
                  <a:pt x="3670818" y="1460500"/>
                  <a:pt x="3658118" y="1498600"/>
                </a:cubicBezTo>
                <a:cubicBezTo>
                  <a:pt x="3645418" y="1517650"/>
                  <a:pt x="3620018" y="1524000"/>
                  <a:pt x="3600968" y="1524000"/>
                </a:cubicBezTo>
                <a:cubicBezTo>
                  <a:pt x="3588268" y="1524000"/>
                  <a:pt x="3569218" y="1517650"/>
                  <a:pt x="3550168" y="1511300"/>
                </a:cubicBezTo>
                <a:lnTo>
                  <a:pt x="3550168" y="1492250"/>
                </a:lnTo>
                <a:cubicBezTo>
                  <a:pt x="3550168" y="1492250"/>
                  <a:pt x="3543818" y="1485900"/>
                  <a:pt x="3562868" y="1485900"/>
                </a:cubicBezTo>
                <a:cubicBezTo>
                  <a:pt x="3575568" y="1485900"/>
                  <a:pt x="3594618" y="1492250"/>
                  <a:pt x="3613668" y="1511300"/>
                </a:cubicBezTo>
                <a:cubicBezTo>
                  <a:pt x="3613668" y="1511300"/>
                  <a:pt x="3632718" y="1511300"/>
                  <a:pt x="3639068" y="1504950"/>
                </a:cubicBezTo>
                <a:cubicBezTo>
                  <a:pt x="3632718" y="1466850"/>
                  <a:pt x="3620018" y="1428750"/>
                  <a:pt x="3607318" y="1390650"/>
                </a:cubicBezTo>
                <a:cubicBezTo>
                  <a:pt x="3639068" y="1377950"/>
                  <a:pt x="3632718" y="1308100"/>
                  <a:pt x="3683518" y="1308100"/>
                </a:cubicBezTo>
                <a:cubicBezTo>
                  <a:pt x="3702568" y="1308100"/>
                  <a:pt x="3727968" y="1333500"/>
                  <a:pt x="3727968" y="1352550"/>
                </a:cubicBezTo>
                <a:close/>
                <a:moveTo>
                  <a:pt x="4680468" y="1498600"/>
                </a:moveTo>
                <a:cubicBezTo>
                  <a:pt x="4680468" y="1536700"/>
                  <a:pt x="4674118" y="1644650"/>
                  <a:pt x="4591568" y="1644650"/>
                </a:cubicBezTo>
                <a:cubicBezTo>
                  <a:pt x="4540768" y="1644650"/>
                  <a:pt x="4432818" y="1543050"/>
                  <a:pt x="4401068" y="1524000"/>
                </a:cubicBezTo>
                <a:cubicBezTo>
                  <a:pt x="4401068" y="1524000"/>
                  <a:pt x="4394718" y="1517650"/>
                  <a:pt x="4394718" y="1536700"/>
                </a:cubicBezTo>
                <a:cubicBezTo>
                  <a:pt x="4394718" y="1549400"/>
                  <a:pt x="4413768" y="1593850"/>
                  <a:pt x="4413768" y="1612900"/>
                </a:cubicBezTo>
                <a:cubicBezTo>
                  <a:pt x="4413768" y="1638300"/>
                  <a:pt x="4350268" y="1676400"/>
                  <a:pt x="4318518" y="1733550"/>
                </a:cubicBezTo>
                <a:cubicBezTo>
                  <a:pt x="4293118" y="1765300"/>
                  <a:pt x="4280418" y="1835150"/>
                  <a:pt x="4235968" y="1866900"/>
                </a:cubicBezTo>
                <a:lnTo>
                  <a:pt x="4178818" y="1905000"/>
                </a:lnTo>
                <a:cubicBezTo>
                  <a:pt x="4166118" y="1943100"/>
                  <a:pt x="4197868" y="1917700"/>
                  <a:pt x="4134368" y="1968500"/>
                </a:cubicBezTo>
                <a:cubicBezTo>
                  <a:pt x="4134368" y="1949450"/>
                  <a:pt x="4153418" y="1930400"/>
                  <a:pt x="4166118" y="1905000"/>
                </a:cubicBezTo>
                <a:cubicBezTo>
                  <a:pt x="4140718" y="1905000"/>
                  <a:pt x="4108968" y="1905000"/>
                  <a:pt x="4083568" y="1892300"/>
                </a:cubicBezTo>
                <a:cubicBezTo>
                  <a:pt x="4140718" y="1841500"/>
                  <a:pt x="4197868" y="1822450"/>
                  <a:pt x="4255018" y="1797050"/>
                </a:cubicBezTo>
                <a:lnTo>
                  <a:pt x="4248668" y="1758950"/>
                </a:lnTo>
                <a:cubicBezTo>
                  <a:pt x="4235968" y="1765300"/>
                  <a:pt x="4216918" y="1784350"/>
                  <a:pt x="4204218" y="1790700"/>
                </a:cubicBezTo>
                <a:cubicBezTo>
                  <a:pt x="4191518" y="1797050"/>
                  <a:pt x="4166118" y="1790700"/>
                  <a:pt x="4159768" y="1797050"/>
                </a:cubicBezTo>
                <a:cubicBezTo>
                  <a:pt x="4140718" y="1809750"/>
                  <a:pt x="4121668" y="1816100"/>
                  <a:pt x="4102618" y="1828800"/>
                </a:cubicBezTo>
                <a:cubicBezTo>
                  <a:pt x="4089918" y="1835150"/>
                  <a:pt x="4064518" y="1822450"/>
                  <a:pt x="4051818" y="1828800"/>
                </a:cubicBezTo>
                <a:cubicBezTo>
                  <a:pt x="4032768" y="1835150"/>
                  <a:pt x="4020068" y="1860550"/>
                  <a:pt x="4007368" y="1873250"/>
                </a:cubicBezTo>
                <a:lnTo>
                  <a:pt x="4007368" y="1892300"/>
                </a:lnTo>
                <a:lnTo>
                  <a:pt x="4064518" y="1892300"/>
                </a:lnTo>
                <a:lnTo>
                  <a:pt x="4064518" y="1917700"/>
                </a:lnTo>
                <a:cubicBezTo>
                  <a:pt x="4007368" y="1898650"/>
                  <a:pt x="3893068" y="1981200"/>
                  <a:pt x="3874018" y="2038350"/>
                </a:cubicBezTo>
                <a:cubicBezTo>
                  <a:pt x="3861318" y="2044700"/>
                  <a:pt x="3835918" y="2063750"/>
                  <a:pt x="3816868" y="2082800"/>
                </a:cubicBezTo>
                <a:cubicBezTo>
                  <a:pt x="3823218" y="2044700"/>
                  <a:pt x="3829568" y="2025650"/>
                  <a:pt x="3823218" y="2006600"/>
                </a:cubicBezTo>
                <a:cubicBezTo>
                  <a:pt x="3829568" y="2000250"/>
                  <a:pt x="3842268" y="2000250"/>
                  <a:pt x="3854968" y="1993900"/>
                </a:cubicBezTo>
                <a:cubicBezTo>
                  <a:pt x="3867668" y="1987550"/>
                  <a:pt x="3874018" y="1974850"/>
                  <a:pt x="3874018" y="1962150"/>
                </a:cubicBezTo>
                <a:cubicBezTo>
                  <a:pt x="3893068" y="1943100"/>
                  <a:pt x="3924818" y="1930400"/>
                  <a:pt x="3950218" y="1905000"/>
                </a:cubicBezTo>
                <a:cubicBezTo>
                  <a:pt x="3943868" y="1905000"/>
                  <a:pt x="3943868" y="1898650"/>
                  <a:pt x="3924818" y="1898650"/>
                </a:cubicBezTo>
                <a:cubicBezTo>
                  <a:pt x="3912118" y="1898650"/>
                  <a:pt x="3861318" y="1949450"/>
                  <a:pt x="3829568" y="1974850"/>
                </a:cubicBezTo>
                <a:cubicBezTo>
                  <a:pt x="3835918" y="1968500"/>
                  <a:pt x="3842268" y="1955800"/>
                  <a:pt x="3835918" y="1943100"/>
                </a:cubicBezTo>
                <a:cubicBezTo>
                  <a:pt x="3816868" y="1955800"/>
                  <a:pt x="3785118" y="1974850"/>
                  <a:pt x="3785118" y="2000250"/>
                </a:cubicBezTo>
                <a:cubicBezTo>
                  <a:pt x="3778768" y="2025650"/>
                  <a:pt x="3791468" y="2057400"/>
                  <a:pt x="3785118" y="2082800"/>
                </a:cubicBezTo>
                <a:cubicBezTo>
                  <a:pt x="3759718" y="2152650"/>
                  <a:pt x="3708918" y="2184400"/>
                  <a:pt x="3708918" y="2254250"/>
                </a:cubicBezTo>
                <a:cubicBezTo>
                  <a:pt x="3708918" y="2266950"/>
                  <a:pt x="3734318" y="2330450"/>
                  <a:pt x="3734318" y="2343150"/>
                </a:cubicBezTo>
                <a:cubicBezTo>
                  <a:pt x="3734318" y="2374900"/>
                  <a:pt x="3715268" y="2400300"/>
                  <a:pt x="3689868" y="2425700"/>
                </a:cubicBezTo>
                <a:cubicBezTo>
                  <a:pt x="3696218" y="2406650"/>
                  <a:pt x="3721618" y="2381250"/>
                  <a:pt x="3721618" y="2362200"/>
                </a:cubicBezTo>
                <a:cubicBezTo>
                  <a:pt x="3721618" y="2349500"/>
                  <a:pt x="3696218" y="2317750"/>
                  <a:pt x="3677168" y="2298700"/>
                </a:cubicBezTo>
                <a:lnTo>
                  <a:pt x="3677168" y="2260600"/>
                </a:lnTo>
                <a:cubicBezTo>
                  <a:pt x="3677168" y="2241550"/>
                  <a:pt x="3683518" y="2203450"/>
                  <a:pt x="3683518" y="2178050"/>
                </a:cubicBezTo>
                <a:cubicBezTo>
                  <a:pt x="3696218" y="2120900"/>
                  <a:pt x="3721618" y="2032000"/>
                  <a:pt x="3759718" y="1981200"/>
                </a:cubicBezTo>
                <a:cubicBezTo>
                  <a:pt x="3778768" y="1943100"/>
                  <a:pt x="3854968" y="1885950"/>
                  <a:pt x="3835918" y="1854200"/>
                </a:cubicBezTo>
                <a:cubicBezTo>
                  <a:pt x="3810518" y="1873250"/>
                  <a:pt x="3791468" y="1905000"/>
                  <a:pt x="3772418" y="1924050"/>
                </a:cubicBezTo>
                <a:cubicBezTo>
                  <a:pt x="3791468" y="1835150"/>
                  <a:pt x="3924818" y="1752600"/>
                  <a:pt x="4001018" y="1739900"/>
                </a:cubicBezTo>
                <a:cubicBezTo>
                  <a:pt x="4039118" y="1733550"/>
                  <a:pt x="4096268" y="1733550"/>
                  <a:pt x="4147068" y="1714500"/>
                </a:cubicBezTo>
                <a:cubicBezTo>
                  <a:pt x="4153418" y="1714500"/>
                  <a:pt x="4153418" y="1701800"/>
                  <a:pt x="4153418" y="1689100"/>
                </a:cubicBezTo>
                <a:cubicBezTo>
                  <a:pt x="4197868" y="1670050"/>
                  <a:pt x="4248668" y="1631950"/>
                  <a:pt x="4293118" y="1600200"/>
                </a:cubicBezTo>
                <a:cubicBezTo>
                  <a:pt x="4280418" y="1612900"/>
                  <a:pt x="4261368" y="1619250"/>
                  <a:pt x="4280418" y="1644650"/>
                </a:cubicBezTo>
                <a:cubicBezTo>
                  <a:pt x="4318518" y="1619250"/>
                  <a:pt x="4369318" y="1568450"/>
                  <a:pt x="4369318" y="1555750"/>
                </a:cubicBezTo>
                <a:cubicBezTo>
                  <a:pt x="4369318" y="1536700"/>
                  <a:pt x="4356618" y="1524000"/>
                  <a:pt x="4356618" y="1511300"/>
                </a:cubicBezTo>
                <a:cubicBezTo>
                  <a:pt x="4369318" y="1517650"/>
                  <a:pt x="4388368" y="1517650"/>
                  <a:pt x="4401068" y="1517650"/>
                </a:cubicBezTo>
                <a:cubicBezTo>
                  <a:pt x="4401068" y="1517650"/>
                  <a:pt x="4407418" y="1517650"/>
                  <a:pt x="4407418" y="1504950"/>
                </a:cubicBezTo>
                <a:cubicBezTo>
                  <a:pt x="4407418" y="1492250"/>
                  <a:pt x="4382018" y="1466850"/>
                  <a:pt x="4362968" y="1466850"/>
                </a:cubicBezTo>
                <a:cubicBezTo>
                  <a:pt x="4369318" y="1435100"/>
                  <a:pt x="4382018" y="1403350"/>
                  <a:pt x="4401068" y="1371600"/>
                </a:cubicBezTo>
                <a:cubicBezTo>
                  <a:pt x="4407418" y="1371600"/>
                  <a:pt x="4413768" y="1371600"/>
                  <a:pt x="4420118" y="1377950"/>
                </a:cubicBezTo>
                <a:cubicBezTo>
                  <a:pt x="4413768" y="1384300"/>
                  <a:pt x="4407418" y="1390650"/>
                  <a:pt x="4407418" y="1403350"/>
                </a:cubicBezTo>
                <a:lnTo>
                  <a:pt x="4464568" y="1403350"/>
                </a:lnTo>
                <a:cubicBezTo>
                  <a:pt x="4477268" y="1397000"/>
                  <a:pt x="4489968" y="1397000"/>
                  <a:pt x="4502668" y="1390650"/>
                </a:cubicBezTo>
                <a:lnTo>
                  <a:pt x="4502668" y="1365250"/>
                </a:lnTo>
                <a:cubicBezTo>
                  <a:pt x="4489968" y="1339850"/>
                  <a:pt x="4445518" y="1320800"/>
                  <a:pt x="4420118" y="1333500"/>
                </a:cubicBezTo>
                <a:cubicBezTo>
                  <a:pt x="4432818" y="1314450"/>
                  <a:pt x="4489968" y="1301750"/>
                  <a:pt x="4502668" y="1301750"/>
                </a:cubicBezTo>
                <a:cubicBezTo>
                  <a:pt x="4648718" y="1301750"/>
                  <a:pt x="4680468" y="1384300"/>
                  <a:pt x="4680468" y="1498600"/>
                </a:cubicBezTo>
                <a:close/>
                <a:moveTo>
                  <a:pt x="8458719" y="1301750"/>
                </a:moveTo>
                <a:cubicBezTo>
                  <a:pt x="8458719" y="1320800"/>
                  <a:pt x="8433319" y="1327150"/>
                  <a:pt x="8426969" y="1346200"/>
                </a:cubicBezTo>
                <a:cubicBezTo>
                  <a:pt x="8401569" y="1384300"/>
                  <a:pt x="8388869" y="1435100"/>
                  <a:pt x="8376169" y="1479550"/>
                </a:cubicBezTo>
                <a:cubicBezTo>
                  <a:pt x="8401569" y="1485900"/>
                  <a:pt x="8426969" y="1485900"/>
                  <a:pt x="8452369" y="1485900"/>
                </a:cubicBezTo>
                <a:lnTo>
                  <a:pt x="8465069" y="1498600"/>
                </a:lnTo>
                <a:cubicBezTo>
                  <a:pt x="8446019" y="1517650"/>
                  <a:pt x="8369819" y="1644650"/>
                  <a:pt x="8369819" y="1682750"/>
                </a:cubicBezTo>
                <a:cubicBezTo>
                  <a:pt x="8369819" y="1739900"/>
                  <a:pt x="8382519" y="1765300"/>
                  <a:pt x="8433319" y="1765300"/>
                </a:cubicBezTo>
                <a:cubicBezTo>
                  <a:pt x="8458719" y="1765300"/>
                  <a:pt x="8509519" y="1708150"/>
                  <a:pt x="8509519" y="1708150"/>
                </a:cubicBezTo>
                <a:cubicBezTo>
                  <a:pt x="8528569" y="1708150"/>
                  <a:pt x="8534919" y="1720850"/>
                  <a:pt x="8547619" y="1720850"/>
                </a:cubicBezTo>
                <a:cubicBezTo>
                  <a:pt x="8547619" y="1701800"/>
                  <a:pt x="8541269" y="1670050"/>
                  <a:pt x="8541269" y="1657350"/>
                </a:cubicBezTo>
                <a:cubicBezTo>
                  <a:pt x="8541269" y="1638300"/>
                  <a:pt x="8573019" y="1581150"/>
                  <a:pt x="8598419" y="1543050"/>
                </a:cubicBezTo>
                <a:cubicBezTo>
                  <a:pt x="8592069" y="1555750"/>
                  <a:pt x="8585719" y="1562100"/>
                  <a:pt x="8585719" y="1581150"/>
                </a:cubicBezTo>
                <a:cubicBezTo>
                  <a:pt x="8585719" y="1593850"/>
                  <a:pt x="8611119" y="1606550"/>
                  <a:pt x="8611119" y="1625600"/>
                </a:cubicBezTo>
                <a:cubicBezTo>
                  <a:pt x="8611119" y="1638300"/>
                  <a:pt x="8598419" y="1695450"/>
                  <a:pt x="8598419" y="1727200"/>
                </a:cubicBezTo>
                <a:cubicBezTo>
                  <a:pt x="8585719" y="1720850"/>
                  <a:pt x="8573019" y="1720850"/>
                  <a:pt x="8560319" y="1720850"/>
                </a:cubicBezTo>
                <a:cubicBezTo>
                  <a:pt x="8553969" y="1733550"/>
                  <a:pt x="8547619" y="1746250"/>
                  <a:pt x="8547619" y="1765300"/>
                </a:cubicBezTo>
                <a:cubicBezTo>
                  <a:pt x="8547619" y="1778000"/>
                  <a:pt x="8573019" y="1778000"/>
                  <a:pt x="8585719" y="1784350"/>
                </a:cubicBezTo>
                <a:cubicBezTo>
                  <a:pt x="8534919" y="1816100"/>
                  <a:pt x="8528569" y="1924050"/>
                  <a:pt x="8528569" y="1924050"/>
                </a:cubicBezTo>
                <a:cubicBezTo>
                  <a:pt x="8528569" y="1930400"/>
                  <a:pt x="8611119" y="1974850"/>
                  <a:pt x="8630169" y="1981200"/>
                </a:cubicBezTo>
                <a:cubicBezTo>
                  <a:pt x="8636519" y="1974850"/>
                  <a:pt x="8636519" y="1974850"/>
                  <a:pt x="8636519" y="1962150"/>
                </a:cubicBezTo>
                <a:cubicBezTo>
                  <a:pt x="8636519" y="1943100"/>
                  <a:pt x="8592069" y="1924050"/>
                  <a:pt x="8566669" y="1892300"/>
                </a:cubicBezTo>
                <a:cubicBezTo>
                  <a:pt x="8573019" y="1892300"/>
                  <a:pt x="8566669" y="1885950"/>
                  <a:pt x="8585719" y="1885950"/>
                </a:cubicBezTo>
                <a:cubicBezTo>
                  <a:pt x="8598419" y="1885950"/>
                  <a:pt x="8604769" y="1905000"/>
                  <a:pt x="8617469" y="1911350"/>
                </a:cubicBezTo>
                <a:lnTo>
                  <a:pt x="8636519" y="1911350"/>
                </a:lnTo>
                <a:lnTo>
                  <a:pt x="8636519" y="1765300"/>
                </a:lnTo>
                <a:cubicBezTo>
                  <a:pt x="8642869" y="1752600"/>
                  <a:pt x="8655569" y="1746250"/>
                  <a:pt x="8668269" y="1739900"/>
                </a:cubicBezTo>
                <a:cubicBezTo>
                  <a:pt x="8655569" y="1771650"/>
                  <a:pt x="8642869" y="1822450"/>
                  <a:pt x="8642869" y="1841500"/>
                </a:cubicBezTo>
                <a:cubicBezTo>
                  <a:pt x="8642869" y="1905000"/>
                  <a:pt x="8661919" y="2025650"/>
                  <a:pt x="8700019" y="2044700"/>
                </a:cubicBezTo>
                <a:cubicBezTo>
                  <a:pt x="8744469" y="2070100"/>
                  <a:pt x="8807969" y="2038350"/>
                  <a:pt x="8814319" y="2114550"/>
                </a:cubicBezTo>
                <a:cubicBezTo>
                  <a:pt x="8801619" y="2108200"/>
                  <a:pt x="8788919" y="2089150"/>
                  <a:pt x="8776219" y="2082800"/>
                </a:cubicBezTo>
                <a:cubicBezTo>
                  <a:pt x="8750819" y="2063750"/>
                  <a:pt x="8706369" y="2057400"/>
                  <a:pt x="8687319" y="2057400"/>
                </a:cubicBezTo>
                <a:cubicBezTo>
                  <a:pt x="8674619" y="2057400"/>
                  <a:pt x="8668269" y="2063750"/>
                  <a:pt x="8655569" y="2076450"/>
                </a:cubicBezTo>
                <a:lnTo>
                  <a:pt x="8661919" y="2108200"/>
                </a:lnTo>
                <a:cubicBezTo>
                  <a:pt x="8668269" y="2108200"/>
                  <a:pt x="8680969" y="2095500"/>
                  <a:pt x="8693669" y="2089150"/>
                </a:cubicBezTo>
                <a:cubicBezTo>
                  <a:pt x="8680969" y="2108200"/>
                  <a:pt x="8661919" y="2127250"/>
                  <a:pt x="8661919" y="2139950"/>
                </a:cubicBezTo>
                <a:cubicBezTo>
                  <a:pt x="8661919" y="2159000"/>
                  <a:pt x="8687319" y="2266950"/>
                  <a:pt x="8700019" y="2266950"/>
                </a:cubicBezTo>
                <a:cubicBezTo>
                  <a:pt x="8719069" y="2266950"/>
                  <a:pt x="8738119" y="2254250"/>
                  <a:pt x="8750819" y="2241550"/>
                </a:cubicBezTo>
                <a:cubicBezTo>
                  <a:pt x="8757169" y="2235200"/>
                  <a:pt x="8750819" y="2222500"/>
                  <a:pt x="8757169" y="2209800"/>
                </a:cubicBezTo>
                <a:cubicBezTo>
                  <a:pt x="8757169" y="2222500"/>
                  <a:pt x="8750819" y="2241550"/>
                  <a:pt x="8763519" y="2254250"/>
                </a:cubicBezTo>
                <a:cubicBezTo>
                  <a:pt x="8788919" y="2273300"/>
                  <a:pt x="8852419" y="2311400"/>
                  <a:pt x="8865119" y="2311400"/>
                </a:cubicBezTo>
                <a:cubicBezTo>
                  <a:pt x="8884169" y="2311400"/>
                  <a:pt x="8890519" y="2298700"/>
                  <a:pt x="8896869" y="2292350"/>
                </a:cubicBezTo>
                <a:lnTo>
                  <a:pt x="8934969" y="2292350"/>
                </a:lnTo>
                <a:cubicBezTo>
                  <a:pt x="8947669" y="2292350"/>
                  <a:pt x="8979419" y="2292350"/>
                  <a:pt x="8998469" y="2298700"/>
                </a:cubicBezTo>
                <a:cubicBezTo>
                  <a:pt x="9030219" y="2311400"/>
                  <a:pt x="9055619" y="2355850"/>
                  <a:pt x="9055619" y="2393950"/>
                </a:cubicBezTo>
                <a:cubicBezTo>
                  <a:pt x="9055619" y="2413000"/>
                  <a:pt x="9042919" y="2457450"/>
                  <a:pt x="9042919" y="2476500"/>
                </a:cubicBezTo>
                <a:cubicBezTo>
                  <a:pt x="9042919" y="2489200"/>
                  <a:pt x="9068319" y="2552700"/>
                  <a:pt x="9087369" y="2603500"/>
                </a:cubicBezTo>
                <a:cubicBezTo>
                  <a:pt x="9068319" y="2603500"/>
                  <a:pt x="9049269" y="2603500"/>
                  <a:pt x="9030219" y="2609850"/>
                </a:cubicBezTo>
                <a:lnTo>
                  <a:pt x="9017519" y="2622550"/>
                </a:lnTo>
                <a:lnTo>
                  <a:pt x="9074669" y="2660650"/>
                </a:lnTo>
                <a:cubicBezTo>
                  <a:pt x="9004819" y="2743200"/>
                  <a:pt x="8998469" y="2838450"/>
                  <a:pt x="9017519" y="2946400"/>
                </a:cubicBezTo>
                <a:lnTo>
                  <a:pt x="7537969" y="2946400"/>
                </a:lnTo>
                <a:lnTo>
                  <a:pt x="7537969" y="2927350"/>
                </a:lnTo>
                <a:cubicBezTo>
                  <a:pt x="7601469" y="2914650"/>
                  <a:pt x="7696719" y="2851150"/>
                  <a:pt x="7772919" y="2838450"/>
                </a:cubicBezTo>
                <a:cubicBezTo>
                  <a:pt x="7849119" y="2819400"/>
                  <a:pt x="8007869" y="2813050"/>
                  <a:pt x="8026919" y="2813050"/>
                </a:cubicBezTo>
                <a:cubicBezTo>
                  <a:pt x="8039619" y="2813050"/>
                  <a:pt x="8109469" y="2825750"/>
                  <a:pt x="8147569" y="2825750"/>
                </a:cubicBezTo>
                <a:cubicBezTo>
                  <a:pt x="8153919" y="2832100"/>
                  <a:pt x="8166619" y="2844800"/>
                  <a:pt x="8172969" y="2844800"/>
                </a:cubicBezTo>
                <a:cubicBezTo>
                  <a:pt x="8204719" y="2851150"/>
                  <a:pt x="8268219" y="2857500"/>
                  <a:pt x="8312669" y="2882900"/>
                </a:cubicBezTo>
                <a:lnTo>
                  <a:pt x="8325369" y="2876550"/>
                </a:lnTo>
                <a:cubicBezTo>
                  <a:pt x="8306319" y="2851150"/>
                  <a:pt x="8274569" y="2813050"/>
                  <a:pt x="8249169" y="2800350"/>
                </a:cubicBezTo>
                <a:cubicBezTo>
                  <a:pt x="8217419" y="2781300"/>
                  <a:pt x="8172969" y="2774950"/>
                  <a:pt x="8147569" y="2768600"/>
                </a:cubicBezTo>
                <a:cubicBezTo>
                  <a:pt x="8122169" y="2762250"/>
                  <a:pt x="8109469" y="2749550"/>
                  <a:pt x="8090419" y="2743200"/>
                </a:cubicBezTo>
                <a:cubicBezTo>
                  <a:pt x="8058669" y="2730500"/>
                  <a:pt x="8007869" y="2730500"/>
                  <a:pt x="7995169" y="2730500"/>
                </a:cubicBezTo>
                <a:cubicBezTo>
                  <a:pt x="7861819" y="2730500"/>
                  <a:pt x="7588769" y="2794000"/>
                  <a:pt x="7512569" y="2946400"/>
                </a:cubicBezTo>
                <a:cubicBezTo>
                  <a:pt x="7512569" y="2946400"/>
                  <a:pt x="7518919" y="2952750"/>
                  <a:pt x="7506219" y="2952750"/>
                </a:cubicBezTo>
                <a:cubicBezTo>
                  <a:pt x="7474469" y="2952750"/>
                  <a:pt x="7391919" y="2762250"/>
                  <a:pt x="7379219" y="2736850"/>
                </a:cubicBezTo>
                <a:cubicBezTo>
                  <a:pt x="7347469" y="2660650"/>
                  <a:pt x="7156969" y="2578100"/>
                  <a:pt x="7156969" y="2508250"/>
                </a:cubicBezTo>
                <a:cubicBezTo>
                  <a:pt x="7156969" y="2495550"/>
                  <a:pt x="7169669" y="2482850"/>
                  <a:pt x="7169669" y="2470150"/>
                </a:cubicBezTo>
                <a:lnTo>
                  <a:pt x="7156969" y="2457450"/>
                </a:lnTo>
                <a:cubicBezTo>
                  <a:pt x="7150619" y="2457450"/>
                  <a:pt x="7137919" y="2463800"/>
                  <a:pt x="7137919" y="2463800"/>
                </a:cubicBezTo>
                <a:cubicBezTo>
                  <a:pt x="7131569" y="2457450"/>
                  <a:pt x="7131569" y="2463800"/>
                  <a:pt x="7131569" y="2444750"/>
                </a:cubicBezTo>
                <a:cubicBezTo>
                  <a:pt x="7131569" y="2444750"/>
                  <a:pt x="7176019" y="2355850"/>
                  <a:pt x="7176019" y="2330450"/>
                </a:cubicBezTo>
                <a:cubicBezTo>
                  <a:pt x="7176019" y="2311400"/>
                  <a:pt x="7176019" y="2235200"/>
                  <a:pt x="7156969" y="2197100"/>
                </a:cubicBezTo>
                <a:cubicBezTo>
                  <a:pt x="7144269" y="2165350"/>
                  <a:pt x="7118869" y="2146300"/>
                  <a:pt x="7093469" y="2127250"/>
                </a:cubicBezTo>
                <a:cubicBezTo>
                  <a:pt x="7087119" y="2127250"/>
                  <a:pt x="7080769" y="2127250"/>
                  <a:pt x="7074419" y="2120900"/>
                </a:cubicBezTo>
                <a:cubicBezTo>
                  <a:pt x="7055369" y="2120900"/>
                  <a:pt x="7023619" y="2120900"/>
                  <a:pt x="7010919" y="2114550"/>
                </a:cubicBezTo>
                <a:cubicBezTo>
                  <a:pt x="6998219" y="2108200"/>
                  <a:pt x="6998219" y="2101850"/>
                  <a:pt x="6998219" y="2082800"/>
                </a:cubicBezTo>
                <a:cubicBezTo>
                  <a:pt x="6998219" y="2063750"/>
                  <a:pt x="7068069" y="2012950"/>
                  <a:pt x="7080769" y="2006600"/>
                </a:cubicBezTo>
                <a:cubicBezTo>
                  <a:pt x="7087119" y="2006600"/>
                  <a:pt x="7106169" y="2019300"/>
                  <a:pt x="7125219" y="2000250"/>
                </a:cubicBezTo>
                <a:cubicBezTo>
                  <a:pt x="7131569" y="1993900"/>
                  <a:pt x="7131569" y="1981200"/>
                  <a:pt x="7131569" y="1968500"/>
                </a:cubicBezTo>
                <a:cubicBezTo>
                  <a:pt x="7137919" y="1949450"/>
                  <a:pt x="7137919" y="1924050"/>
                  <a:pt x="7137919" y="1905000"/>
                </a:cubicBezTo>
                <a:cubicBezTo>
                  <a:pt x="7137919" y="1873250"/>
                  <a:pt x="7144269" y="1841500"/>
                  <a:pt x="7156969" y="1809750"/>
                </a:cubicBezTo>
                <a:lnTo>
                  <a:pt x="7156969" y="1866900"/>
                </a:lnTo>
                <a:cubicBezTo>
                  <a:pt x="7188719" y="1866900"/>
                  <a:pt x="7226819" y="1866900"/>
                  <a:pt x="7258569" y="1873250"/>
                </a:cubicBezTo>
                <a:cubicBezTo>
                  <a:pt x="7252219" y="1873250"/>
                  <a:pt x="7233169" y="2000250"/>
                  <a:pt x="7201419" y="2000250"/>
                </a:cubicBezTo>
                <a:lnTo>
                  <a:pt x="7176019" y="2000250"/>
                </a:lnTo>
                <a:cubicBezTo>
                  <a:pt x="7169669" y="1962150"/>
                  <a:pt x="7163319" y="1917700"/>
                  <a:pt x="7156969" y="1879600"/>
                </a:cubicBezTo>
                <a:cubicBezTo>
                  <a:pt x="7150619" y="1885950"/>
                  <a:pt x="7150619" y="1892300"/>
                  <a:pt x="7150619" y="1911350"/>
                </a:cubicBezTo>
                <a:cubicBezTo>
                  <a:pt x="7150619" y="1962150"/>
                  <a:pt x="7156969" y="2063750"/>
                  <a:pt x="7226819" y="2063750"/>
                </a:cubicBezTo>
                <a:cubicBezTo>
                  <a:pt x="7239519" y="2063750"/>
                  <a:pt x="7277619" y="2044700"/>
                  <a:pt x="7290319" y="2044700"/>
                </a:cubicBezTo>
                <a:cubicBezTo>
                  <a:pt x="7309369" y="2044700"/>
                  <a:pt x="7372869" y="2057400"/>
                  <a:pt x="7430019" y="2063750"/>
                </a:cubicBezTo>
                <a:cubicBezTo>
                  <a:pt x="7430019" y="2038350"/>
                  <a:pt x="7410969" y="2025650"/>
                  <a:pt x="7442719" y="2006600"/>
                </a:cubicBezTo>
                <a:cubicBezTo>
                  <a:pt x="7442719" y="2032000"/>
                  <a:pt x="7474469" y="2057400"/>
                  <a:pt x="7442719" y="2101850"/>
                </a:cubicBezTo>
                <a:lnTo>
                  <a:pt x="7493519" y="2101850"/>
                </a:lnTo>
                <a:cubicBezTo>
                  <a:pt x="7506219" y="2089150"/>
                  <a:pt x="7506219" y="2070100"/>
                  <a:pt x="7506219" y="2057400"/>
                </a:cubicBezTo>
                <a:lnTo>
                  <a:pt x="7544319" y="2057400"/>
                </a:lnTo>
                <a:cubicBezTo>
                  <a:pt x="7550669" y="2063750"/>
                  <a:pt x="7563369" y="2070100"/>
                  <a:pt x="7569719" y="2076450"/>
                </a:cubicBezTo>
                <a:cubicBezTo>
                  <a:pt x="7537969" y="2089150"/>
                  <a:pt x="7487169" y="2095500"/>
                  <a:pt x="7468119" y="2139950"/>
                </a:cubicBezTo>
                <a:lnTo>
                  <a:pt x="7531619" y="2139950"/>
                </a:lnTo>
                <a:lnTo>
                  <a:pt x="7588769" y="2120900"/>
                </a:lnTo>
                <a:cubicBezTo>
                  <a:pt x="7582419" y="2133600"/>
                  <a:pt x="7563369" y="2152650"/>
                  <a:pt x="7563369" y="2171700"/>
                </a:cubicBezTo>
                <a:cubicBezTo>
                  <a:pt x="7563369" y="2184400"/>
                  <a:pt x="7563369" y="2190750"/>
                  <a:pt x="7569719" y="2197100"/>
                </a:cubicBezTo>
                <a:cubicBezTo>
                  <a:pt x="7576069" y="2197100"/>
                  <a:pt x="7582419" y="2184400"/>
                  <a:pt x="7595119" y="2178050"/>
                </a:cubicBezTo>
                <a:lnTo>
                  <a:pt x="7595119" y="2209800"/>
                </a:lnTo>
                <a:cubicBezTo>
                  <a:pt x="7582419" y="2216150"/>
                  <a:pt x="7563369" y="2235200"/>
                  <a:pt x="7563369" y="2254250"/>
                </a:cubicBezTo>
                <a:cubicBezTo>
                  <a:pt x="7569719" y="2260600"/>
                  <a:pt x="7563369" y="2260600"/>
                  <a:pt x="7576069" y="2260600"/>
                </a:cubicBezTo>
                <a:cubicBezTo>
                  <a:pt x="7595119" y="2260600"/>
                  <a:pt x="7601469" y="2235200"/>
                  <a:pt x="7614169" y="2222500"/>
                </a:cubicBezTo>
                <a:cubicBezTo>
                  <a:pt x="7620519" y="2235200"/>
                  <a:pt x="7633219" y="2235200"/>
                  <a:pt x="7633219" y="2254250"/>
                </a:cubicBezTo>
                <a:cubicBezTo>
                  <a:pt x="7633219" y="2266950"/>
                  <a:pt x="7601469" y="2305050"/>
                  <a:pt x="7601469" y="2317750"/>
                </a:cubicBezTo>
                <a:cubicBezTo>
                  <a:pt x="7601469" y="2336800"/>
                  <a:pt x="7626869" y="2336800"/>
                  <a:pt x="7633219" y="2349500"/>
                </a:cubicBezTo>
                <a:cubicBezTo>
                  <a:pt x="7652269" y="2381250"/>
                  <a:pt x="7652269" y="2425700"/>
                  <a:pt x="7664969" y="2463800"/>
                </a:cubicBezTo>
                <a:cubicBezTo>
                  <a:pt x="7696719" y="2463800"/>
                  <a:pt x="7677669" y="2413000"/>
                  <a:pt x="7715769" y="2406650"/>
                </a:cubicBezTo>
                <a:cubicBezTo>
                  <a:pt x="7715769" y="2413000"/>
                  <a:pt x="7722119" y="2413000"/>
                  <a:pt x="7722119" y="2425700"/>
                </a:cubicBezTo>
                <a:cubicBezTo>
                  <a:pt x="7722119" y="2444750"/>
                  <a:pt x="7696719" y="2457450"/>
                  <a:pt x="7690369" y="2482850"/>
                </a:cubicBezTo>
                <a:cubicBezTo>
                  <a:pt x="7677669" y="2508250"/>
                  <a:pt x="7671319" y="2559050"/>
                  <a:pt x="7671319" y="2578100"/>
                </a:cubicBezTo>
                <a:lnTo>
                  <a:pt x="7671319" y="2622550"/>
                </a:lnTo>
                <a:lnTo>
                  <a:pt x="7715769" y="2622550"/>
                </a:lnTo>
                <a:cubicBezTo>
                  <a:pt x="7747519" y="2616200"/>
                  <a:pt x="7779269" y="2603500"/>
                  <a:pt x="7811019" y="2597150"/>
                </a:cubicBezTo>
                <a:cubicBezTo>
                  <a:pt x="7817369" y="2603500"/>
                  <a:pt x="7817369" y="2609850"/>
                  <a:pt x="7817369" y="2622550"/>
                </a:cubicBezTo>
                <a:cubicBezTo>
                  <a:pt x="7817369" y="2673350"/>
                  <a:pt x="7772919" y="2654300"/>
                  <a:pt x="7734819" y="2660650"/>
                </a:cubicBezTo>
                <a:cubicBezTo>
                  <a:pt x="7728469" y="2667000"/>
                  <a:pt x="7728469" y="2660650"/>
                  <a:pt x="7728469" y="2673350"/>
                </a:cubicBezTo>
                <a:cubicBezTo>
                  <a:pt x="7728469" y="2692400"/>
                  <a:pt x="7772919" y="2743200"/>
                  <a:pt x="7785619" y="2743200"/>
                </a:cubicBezTo>
                <a:cubicBezTo>
                  <a:pt x="7804669" y="2743200"/>
                  <a:pt x="7861819" y="2717800"/>
                  <a:pt x="7887219" y="2698750"/>
                </a:cubicBezTo>
                <a:lnTo>
                  <a:pt x="7887219" y="2673350"/>
                </a:lnTo>
                <a:cubicBezTo>
                  <a:pt x="7887219" y="2660650"/>
                  <a:pt x="7893569" y="2641600"/>
                  <a:pt x="7893569" y="2628900"/>
                </a:cubicBezTo>
                <a:cubicBezTo>
                  <a:pt x="7893569" y="2660650"/>
                  <a:pt x="7906269" y="2692400"/>
                  <a:pt x="7938019" y="2724150"/>
                </a:cubicBezTo>
                <a:cubicBezTo>
                  <a:pt x="7944369" y="2724150"/>
                  <a:pt x="7950719" y="2711450"/>
                  <a:pt x="7957069" y="2698750"/>
                </a:cubicBezTo>
                <a:cubicBezTo>
                  <a:pt x="8001519" y="2705100"/>
                  <a:pt x="8052319" y="2711450"/>
                  <a:pt x="8109469" y="2711450"/>
                </a:cubicBezTo>
                <a:cubicBezTo>
                  <a:pt x="8096769" y="2692400"/>
                  <a:pt x="8084069" y="2673350"/>
                  <a:pt x="8065019" y="2654300"/>
                </a:cubicBezTo>
                <a:cubicBezTo>
                  <a:pt x="8115819" y="2641600"/>
                  <a:pt x="8109469" y="2603500"/>
                  <a:pt x="8109469" y="2584450"/>
                </a:cubicBezTo>
                <a:cubicBezTo>
                  <a:pt x="8109469" y="2552700"/>
                  <a:pt x="8115819" y="2533650"/>
                  <a:pt x="8058669" y="2527300"/>
                </a:cubicBezTo>
                <a:cubicBezTo>
                  <a:pt x="8065019" y="2520950"/>
                  <a:pt x="8071369" y="2508250"/>
                  <a:pt x="8077719" y="2489200"/>
                </a:cubicBezTo>
                <a:cubicBezTo>
                  <a:pt x="8071369" y="2489200"/>
                  <a:pt x="8077719" y="2482850"/>
                  <a:pt x="8058669" y="2482850"/>
                </a:cubicBezTo>
                <a:cubicBezTo>
                  <a:pt x="8045969" y="2482850"/>
                  <a:pt x="8014219" y="2501900"/>
                  <a:pt x="8001519" y="2520950"/>
                </a:cubicBezTo>
                <a:cubicBezTo>
                  <a:pt x="7988819" y="2527300"/>
                  <a:pt x="7988819" y="2546350"/>
                  <a:pt x="7988819" y="2559050"/>
                </a:cubicBezTo>
                <a:cubicBezTo>
                  <a:pt x="7988819" y="2578100"/>
                  <a:pt x="8007869" y="2584450"/>
                  <a:pt x="8007869" y="2597150"/>
                </a:cubicBezTo>
                <a:cubicBezTo>
                  <a:pt x="8007869" y="2616200"/>
                  <a:pt x="8001519" y="2603500"/>
                  <a:pt x="7995169" y="2609850"/>
                </a:cubicBezTo>
                <a:cubicBezTo>
                  <a:pt x="8001519" y="2616200"/>
                  <a:pt x="8014219" y="2616200"/>
                  <a:pt x="8020569" y="2609850"/>
                </a:cubicBezTo>
                <a:lnTo>
                  <a:pt x="8033269" y="2622550"/>
                </a:lnTo>
                <a:lnTo>
                  <a:pt x="8033269" y="2641600"/>
                </a:lnTo>
                <a:cubicBezTo>
                  <a:pt x="8020569" y="2635250"/>
                  <a:pt x="8007869" y="2635250"/>
                  <a:pt x="7988819" y="2635250"/>
                </a:cubicBezTo>
                <a:cubicBezTo>
                  <a:pt x="7988819" y="2552700"/>
                  <a:pt x="7976119" y="2482850"/>
                  <a:pt x="7957069" y="2482850"/>
                </a:cubicBezTo>
                <a:cubicBezTo>
                  <a:pt x="7944369" y="2482850"/>
                  <a:pt x="7925319" y="2508250"/>
                  <a:pt x="7912619" y="2508250"/>
                </a:cubicBezTo>
                <a:cubicBezTo>
                  <a:pt x="7893569" y="2508250"/>
                  <a:pt x="7893569" y="2501900"/>
                  <a:pt x="7893569" y="2501900"/>
                </a:cubicBezTo>
                <a:cubicBezTo>
                  <a:pt x="7893569" y="2495550"/>
                  <a:pt x="7887219" y="2489200"/>
                  <a:pt x="7887219" y="2476500"/>
                </a:cubicBezTo>
                <a:cubicBezTo>
                  <a:pt x="7887219" y="2457450"/>
                  <a:pt x="7912619" y="2451100"/>
                  <a:pt x="7925319" y="2438400"/>
                </a:cubicBezTo>
                <a:cubicBezTo>
                  <a:pt x="7925319" y="2432050"/>
                  <a:pt x="7918969" y="2425700"/>
                  <a:pt x="7912619" y="2419350"/>
                </a:cubicBezTo>
                <a:cubicBezTo>
                  <a:pt x="7868169" y="2419350"/>
                  <a:pt x="7811019" y="2393950"/>
                  <a:pt x="7766569" y="2374900"/>
                </a:cubicBezTo>
                <a:cubicBezTo>
                  <a:pt x="7747519" y="2368550"/>
                  <a:pt x="7722119" y="2362200"/>
                  <a:pt x="7709419" y="2349500"/>
                </a:cubicBezTo>
                <a:cubicBezTo>
                  <a:pt x="7690369" y="2336800"/>
                  <a:pt x="7684019" y="2311400"/>
                  <a:pt x="7664969" y="2286000"/>
                </a:cubicBezTo>
                <a:cubicBezTo>
                  <a:pt x="7696719" y="2292350"/>
                  <a:pt x="7734819" y="2298700"/>
                  <a:pt x="7772919" y="2305050"/>
                </a:cubicBezTo>
                <a:cubicBezTo>
                  <a:pt x="7791969" y="2343150"/>
                  <a:pt x="7830069" y="2413000"/>
                  <a:pt x="7887219" y="2413000"/>
                </a:cubicBezTo>
                <a:cubicBezTo>
                  <a:pt x="7912619" y="2413000"/>
                  <a:pt x="7982469" y="2381250"/>
                  <a:pt x="7995169" y="2349500"/>
                </a:cubicBezTo>
                <a:cubicBezTo>
                  <a:pt x="8001519" y="2330450"/>
                  <a:pt x="8020569" y="2317750"/>
                  <a:pt x="8020569" y="2298700"/>
                </a:cubicBezTo>
                <a:cubicBezTo>
                  <a:pt x="8033269" y="2279650"/>
                  <a:pt x="8077719" y="2254250"/>
                  <a:pt x="8077719" y="2235200"/>
                </a:cubicBezTo>
                <a:cubicBezTo>
                  <a:pt x="8052319" y="2235200"/>
                  <a:pt x="8052319" y="2216150"/>
                  <a:pt x="8033269" y="2228850"/>
                </a:cubicBezTo>
                <a:cubicBezTo>
                  <a:pt x="8033269" y="2222500"/>
                  <a:pt x="8039619" y="2209800"/>
                  <a:pt x="8045969" y="2197100"/>
                </a:cubicBezTo>
                <a:cubicBezTo>
                  <a:pt x="8033269" y="2190750"/>
                  <a:pt x="8007869" y="2197100"/>
                  <a:pt x="8001519" y="2190750"/>
                </a:cubicBezTo>
                <a:cubicBezTo>
                  <a:pt x="7976119" y="2184400"/>
                  <a:pt x="7950719" y="2171700"/>
                  <a:pt x="7938019" y="2171700"/>
                </a:cubicBezTo>
                <a:cubicBezTo>
                  <a:pt x="7918969" y="2171700"/>
                  <a:pt x="7855469" y="2197100"/>
                  <a:pt x="7811019" y="2203450"/>
                </a:cubicBezTo>
                <a:cubicBezTo>
                  <a:pt x="7811019" y="2209800"/>
                  <a:pt x="7804669" y="2203450"/>
                  <a:pt x="7804669" y="2222500"/>
                </a:cubicBezTo>
                <a:cubicBezTo>
                  <a:pt x="7804669" y="2235200"/>
                  <a:pt x="7830069" y="2241550"/>
                  <a:pt x="7836419" y="2254250"/>
                </a:cubicBezTo>
                <a:cubicBezTo>
                  <a:pt x="7830069" y="2254250"/>
                  <a:pt x="7817369" y="2260600"/>
                  <a:pt x="7779269" y="2260600"/>
                </a:cubicBezTo>
                <a:cubicBezTo>
                  <a:pt x="7772919" y="2216150"/>
                  <a:pt x="7766569" y="2152650"/>
                  <a:pt x="7709419" y="2171700"/>
                </a:cubicBezTo>
                <a:cubicBezTo>
                  <a:pt x="7753869" y="2146300"/>
                  <a:pt x="7804669" y="2120900"/>
                  <a:pt x="7855469" y="2089150"/>
                </a:cubicBezTo>
                <a:cubicBezTo>
                  <a:pt x="7849119" y="2082800"/>
                  <a:pt x="7849119" y="2082800"/>
                  <a:pt x="7836419" y="2082800"/>
                </a:cubicBezTo>
                <a:cubicBezTo>
                  <a:pt x="7817369" y="2082800"/>
                  <a:pt x="7804669" y="2089150"/>
                  <a:pt x="7791969" y="2095500"/>
                </a:cubicBezTo>
                <a:cubicBezTo>
                  <a:pt x="7791969" y="2076450"/>
                  <a:pt x="7791969" y="2063750"/>
                  <a:pt x="7798319" y="2044700"/>
                </a:cubicBezTo>
                <a:cubicBezTo>
                  <a:pt x="7830069" y="2051050"/>
                  <a:pt x="7861819" y="2019300"/>
                  <a:pt x="7855469" y="1987550"/>
                </a:cubicBezTo>
                <a:cubicBezTo>
                  <a:pt x="7855469" y="1866900"/>
                  <a:pt x="8065019" y="1739900"/>
                  <a:pt x="8147569" y="1644650"/>
                </a:cubicBezTo>
                <a:lnTo>
                  <a:pt x="8198369" y="1644650"/>
                </a:lnTo>
                <a:cubicBezTo>
                  <a:pt x="8204719" y="1651000"/>
                  <a:pt x="8204719" y="1663700"/>
                  <a:pt x="8198369" y="1720850"/>
                </a:cubicBezTo>
                <a:cubicBezTo>
                  <a:pt x="8204719" y="1720850"/>
                  <a:pt x="8211069" y="1727200"/>
                  <a:pt x="8217419" y="1733550"/>
                </a:cubicBezTo>
                <a:lnTo>
                  <a:pt x="8439669" y="1524000"/>
                </a:lnTo>
                <a:lnTo>
                  <a:pt x="8439669" y="1504950"/>
                </a:lnTo>
                <a:cubicBezTo>
                  <a:pt x="8439669" y="1504950"/>
                  <a:pt x="8439669" y="1498600"/>
                  <a:pt x="8426969" y="1498600"/>
                </a:cubicBezTo>
                <a:cubicBezTo>
                  <a:pt x="8407919" y="1498600"/>
                  <a:pt x="8369819" y="1517650"/>
                  <a:pt x="8338069" y="1517650"/>
                </a:cubicBezTo>
                <a:cubicBezTo>
                  <a:pt x="8350769" y="1504950"/>
                  <a:pt x="8376169" y="1454150"/>
                  <a:pt x="8376169" y="1428750"/>
                </a:cubicBezTo>
                <a:cubicBezTo>
                  <a:pt x="8369819" y="1390650"/>
                  <a:pt x="8426969" y="1320800"/>
                  <a:pt x="8452369" y="1289050"/>
                </a:cubicBezTo>
                <a:cubicBezTo>
                  <a:pt x="8458719" y="1295400"/>
                  <a:pt x="8458719" y="1289050"/>
                  <a:pt x="8458719" y="1301750"/>
                </a:cubicBezTo>
                <a:close/>
                <a:moveTo>
                  <a:pt x="1086368" y="1301750"/>
                </a:moveTo>
                <a:lnTo>
                  <a:pt x="1086368" y="1276350"/>
                </a:lnTo>
                <a:lnTo>
                  <a:pt x="1086368" y="1301750"/>
                </a:lnTo>
                <a:close/>
                <a:moveTo>
                  <a:pt x="8630169" y="1384300"/>
                </a:moveTo>
                <a:cubicBezTo>
                  <a:pt x="8630169" y="1397000"/>
                  <a:pt x="8617469" y="1454150"/>
                  <a:pt x="8611119" y="1492250"/>
                </a:cubicBezTo>
                <a:cubicBezTo>
                  <a:pt x="8611119" y="1422400"/>
                  <a:pt x="8604769" y="1339850"/>
                  <a:pt x="8585719" y="1270000"/>
                </a:cubicBezTo>
                <a:cubicBezTo>
                  <a:pt x="8604769" y="1289050"/>
                  <a:pt x="8630169" y="1352550"/>
                  <a:pt x="8630169" y="1384300"/>
                </a:cubicBezTo>
                <a:close/>
                <a:moveTo>
                  <a:pt x="5017018" y="1327150"/>
                </a:moveTo>
                <a:cubicBezTo>
                  <a:pt x="5023368" y="1314450"/>
                  <a:pt x="5036068" y="1282700"/>
                  <a:pt x="5061468" y="1263650"/>
                </a:cubicBezTo>
                <a:cubicBezTo>
                  <a:pt x="5055118" y="1282700"/>
                  <a:pt x="5029718" y="1308100"/>
                  <a:pt x="5017018" y="1327150"/>
                </a:cubicBezTo>
                <a:close/>
                <a:moveTo>
                  <a:pt x="8566669" y="1238250"/>
                </a:moveTo>
                <a:cubicBezTo>
                  <a:pt x="8566669" y="1238250"/>
                  <a:pt x="8566669" y="1244600"/>
                  <a:pt x="8560319" y="1250950"/>
                </a:cubicBezTo>
                <a:lnTo>
                  <a:pt x="8547619" y="1238250"/>
                </a:lnTo>
                <a:lnTo>
                  <a:pt x="8566669" y="1238250"/>
                </a:lnTo>
                <a:close/>
                <a:moveTo>
                  <a:pt x="4928118" y="1250950"/>
                </a:moveTo>
                <a:cubicBezTo>
                  <a:pt x="4940818" y="1276350"/>
                  <a:pt x="4947168" y="1308100"/>
                  <a:pt x="4953518" y="1333500"/>
                </a:cubicBezTo>
                <a:cubicBezTo>
                  <a:pt x="4953518" y="1346200"/>
                  <a:pt x="4985268" y="1365250"/>
                  <a:pt x="4985268" y="1384300"/>
                </a:cubicBezTo>
                <a:lnTo>
                  <a:pt x="4985268" y="1416050"/>
                </a:lnTo>
                <a:cubicBezTo>
                  <a:pt x="4902718" y="1377950"/>
                  <a:pt x="4978918" y="1289050"/>
                  <a:pt x="4896368" y="1244600"/>
                </a:cubicBezTo>
                <a:cubicBezTo>
                  <a:pt x="4896368" y="1244600"/>
                  <a:pt x="4909068" y="1244600"/>
                  <a:pt x="4909068" y="1238250"/>
                </a:cubicBezTo>
                <a:cubicBezTo>
                  <a:pt x="4915418" y="1244600"/>
                  <a:pt x="4928118" y="1250950"/>
                  <a:pt x="4928118" y="1250950"/>
                </a:cubicBezTo>
                <a:close/>
                <a:moveTo>
                  <a:pt x="5017018" y="1263650"/>
                </a:moveTo>
                <a:cubicBezTo>
                  <a:pt x="5004318" y="1257300"/>
                  <a:pt x="4991618" y="1244600"/>
                  <a:pt x="4985268" y="1231900"/>
                </a:cubicBezTo>
                <a:cubicBezTo>
                  <a:pt x="4997968" y="1238250"/>
                  <a:pt x="5010668" y="1250950"/>
                  <a:pt x="5017018" y="1263650"/>
                </a:cubicBezTo>
                <a:close/>
                <a:moveTo>
                  <a:pt x="4140718" y="1219200"/>
                </a:moveTo>
                <a:cubicBezTo>
                  <a:pt x="4121668" y="1231900"/>
                  <a:pt x="4096268" y="1238250"/>
                  <a:pt x="4077218" y="1250950"/>
                </a:cubicBezTo>
                <a:cubicBezTo>
                  <a:pt x="4102618" y="1257300"/>
                  <a:pt x="4128018" y="1250950"/>
                  <a:pt x="4153418" y="1250950"/>
                </a:cubicBezTo>
                <a:cubicBezTo>
                  <a:pt x="4140718" y="1289050"/>
                  <a:pt x="4121668" y="1295400"/>
                  <a:pt x="4096268" y="1295400"/>
                </a:cubicBezTo>
                <a:cubicBezTo>
                  <a:pt x="4058168" y="1295400"/>
                  <a:pt x="4032768" y="1282700"/>
                  <a:pt x="4032768" y="1250950"/>
                </a:cubicBezTo>
                <a:cubicBezTo>
                  <a:pt x="4032768" y="1200150"/>
                  <a:pt x="4077218" y="1212850"/>
                  <a:pt x="4089918" y="1212850"/>
                </a:cubicBezTo>
                <a:cubicBezTo>
                  <a:pt x="4108968" y="1212850"/>
                  <a:pt x="4128018" y="1212850"/>
                  <a:pt x="4140718" y="1219200"/>
                </a:cubicBezTo>
                <a:close/>
                <a:moveTo>
                  <a:pt x="2045218" y="1270000"/>
                </a:moveTo>
                <a:cubicBezTo>
                  <a:pt x="2038868" y="1263650"/>
                  <a:pt x="2032518" y="1250950"/>
                  <a:pt x="2026168" y="1238250"/>
                </a:cubicBezTo>
                <a:lnTo>
                  <a:pt x="2038868" y="1193800"/>
                </a:lnTo>
                <a:cubicBezTo>
                  <a:pt x="2019818" y="1225550"/>
                  <a:pt x="2038868" y="1225550"/>
                  <a:pt x="2045218" y="1270000"/>
                </a:cubicBezTo>
                <a:close/>
                <a:moveTo>
                  <a:pt x="6890269" y="1327150"/>
                </a:moveTo>
                <a:cubicBezTo>
                  <a:pt x="6883919" y="1320800"/>
                  <a:pt x="6877569" y="1308100"/>
                  <a:pt x="6877569" y="1289050"/>
                </a:cubicBezTo>
                <a:cubicBezTo>
                  <a:pt x="6877569" y="1238250"/>
                  <a:pt x="6890269" y="1250950"/>
                  <a:pt x="6941069" y="1187450"/>
                </a:cubicBezTo>
                <a:cubicBezTo>
                  <a:pt x="6934719" y="1225550"/>
                  <a:pt x="6915669" y="1276350"/>
                  <a:pt x="6890269" y="1327150"/>
                </a:cubicBezTo>
                <a:close/>
                <a:moveTo>
                  <a:pt x="4959868" y="1206500"/>
                </a:moveTo>
                <a:cubicBezTo>
                  <a:pt x="4953518" y="1206500"/>
                  <a:pt x="4940818" y="1193800"/>
                  <a:pt x="4934468" y="1187450"/>
                </a:cubicBezTo>
                <a:cubicBezTo>
                  <a:pt x="4940818" y="1187450"/>
                  <a:pt x="4953518" y="1200150"/>
                  <a:pt x="4959868" y="1206500"/>
                </a:cubicBezTo>
                <a:close/>
                <a:moveTo>
                  <a:pt x="5201168" y="1187450"/>
                </a:moveTo>
                <a:lnTo>
                  <a:pt x="5226568" y="1181100"/>
                </a:lnTo>
                <a:cubicBezTo>
                  <a:pt x="5220218" y="1187450"/>
                  <a:pt x="5207518" y="1193800"/>
                  <a:pt x="5201168" y="1187450"/>
                </a:cubicBezTo>
                <a:close/>
                <a:moveTo>
                  <a:pt x="4216918" y="1276350"/>
                </a:moveTo>
                <a:cubicBezTo>
                  <a:pt x="4223268" y="1282700"/>
                  <a:pt x="4216918" y="1314450"/>
                  <a:pt x="4235968" y="1320800"/>
                </a:cubicBezTo>
                <a:cubicBezTo>
                  <a:pt x="4261368" y="1339850"/>
                  <a:pt x="4305818" y="1339850"/>
                  <a:pt x="4337568" y="1346200"/>
                </a:cubicBezTo>
                <a:cubicBezTo>
                  <a:pt x="4318518" y="1352550"/>
                  <a:pt x="4286768" y="1358900"/>
                  <a:pt x="4286768" y="1377950"/>
                </a:cubicBezTo>
                <a:cubicBezTo>
                  <a:pt x="4286768" y="1390650"/>
                  <a:pt x="4299468" y="1409700"/>
                  <a:pt x="4312168" y="1422400"/>
                </a:cubicBezTo>
                <a:cubicBezTo>
                  <a:pt x="4324868" y="1416050"/>
                  <a:pt x="4331218" y="1403350"/>
                  <a:pt x="4337568" y="1390650"/>
                </a:cubicBezTo>
                <a:lnTo>
                  <a:pt x="4350268" y="1403350"/>
                </a:lnTo>
                <a:cubicBezTo>
                  <a:pt x="4343918" y="1409700"/>
                  <a:pt x="4318518" y="1479550"/>
                  <a:pt x="4280418" y="1466850"/>
                </a:cubicBezTo>
                <a:cubicBezTo>
                  <a:pt x="4280418" y="1479550"/>
                  <a:pt x="4280418" y="1492250"/>
                  <a:pt x="4274068" y="1498600"/>
                </a:cubicBezTo>
                <a:cubicBezTo>
                  <a:pt x="4216918" y="1530350"/>
                  <a:pt x="4108968" y="1593850"/>
                  <a:pt x="4089918" y="1593850"/>
                </a:cubicBezTo>
                <a:cubicBezTo>
                  <a:pt x="4026418" y="1593850"/>
                  <a:pt x="4001018" y="1568450"/>
                  <a:pt x="3943868" y="1498600"/>
                </a:cubicBezTo>
                <a:lnTo>
                  <a:pt x="3943868" y="1466850"/>
                </a:lnTo>
                <a:cubicBezTo>
                  <a:pt x="3975618" y="1492250"/>
                  <a:pt x="4032768" y="1562100"/>
                  <a:pt x="4051818" y="1562100"/>
                </a:cubicBezTo>
                <a:cubicBezTo>
                  <a:pt x="4064518" y="1562100"/>
                  <a:pt x="4077218" y="1549400"/>
                  <a:pt x="4089918" y="1536700"/>
                </a:cubicBezTo>
                <a:cubicBezTo>
                  <a:pt x="4077218" y="1504950"/>
                  <a:pt x="4051818" y="1511300"/>
                  <a:pt x="4039118" y="1524000"/>
                </a:cubicBezTo>
                <a:cubicBezTo>
                  <a:pt x="4070868" y="1498600"/>
                  <a:pt x="4159768" y="1485900"/>
                  <a:pt x="4159768" y="1428750"/>
                </a:cubicBezTo>
                <a:cubicBezTo>
                  <a:pt x="4159768" y="1403350"/>
                  <a:pt x="4102618" y="1352550"/>
                  <a:pt x="4077218" y="1339850"/>
                </a:cubicBezTo>
                <a:cubicBezTo>
                  <a:pt x="4045468" y="1365250"/>
                  <a:pt x="4039118" y="1371600"/>
                  <a:pt x="4026418" y="1371600"/>
                </a:cubicBezTo>
                <a:cubicBezTo>
                  <a:pt x="4020068" y="1371600"/>
                  <a:pt x="3994668" y="1365250"/>
                  <a:pt x="3981968" y="1352550"/>
                </a:cubicBezTo>
                <a:cubicBezTo>
                  <a:pt x="3962918" y="1365250"/>
                  <a:pt x="3962918" y="1397000"/>
                  <a:pt x="3962918" y="1409700"/>
                </a:cubicBezTo>
                <a:cubicBezTo>
                  <a:pt x="3956568" y="1409700"/>
                  <a:pt x="3943868" y="1397000"/>
                  <a:pt x="3931168" y="1390650"/>
                </a:cubicBezTo>
                <a:cubicBezTo>
                  <a:pt x="3937518" y="1377950"/>
                  <a:pt x="3943868" y="1358900"/>
                  <a:pt x="3950218" y="1339850"/>
                </a:cubicBezTo>
                <a:cubicBezTo>
                  <a:pt x="3962918" y="1333500"/>
                  <a:pt x="3975618" y="1333500"/>
                  <a:pt x="3988318" y="1327150"/>
                </a:cubicBezTo>
                <a:cubicBezTo>
                  <a:pt x="4001018" y="1320800"/>
                  <a:pt x="4013718" y="1301750"/>
                  <a:pt x="4020068" y="1289050"/>
                </a:cubicBezTo>
                <a:cubicBezTo>
                  <a:pt x="4001018" y="1270000"/>
                  <a:pt x="3975618" y="1263650"/>
                  <a:pt x="3950218" y="1257300"/>
                </a:cubicBezTo>
                <a:lnTo>
                  <a:pt x="3950218" y="1238250"/>
                </a:lnTo>
                <a:cubicBezTo>
                  <a:pt x="3962918" y="1174750"/>
                  <a:pt x="4013718" y="1168400"/>
                  <a:pt x="4051818" y="1168400"/>
                </a:cubicBezTo>
                <a:cubicBezTo>
                  <a:pt x="4121668" y="1168400"/>
                  <a:pt x="4185168" y="1181100"/>
                  <a:pt x="4216918" y="1276350"/>
                </a:cubicBezTo>
                <a:close/>
                <a:moveTo>
                  <a:pt x="3715268" y="1270000"/>
                </a:moveTo>
                <a:cubicBezTo>
                  <a:pt x="3683518" y="1270000"/>
                  <a:pt x="3645418" y="1263650"/>
                  <a:pt x="3613668" y="1270000"/>
                </a:cubicBezTo>
                <a:cubicBezTo>
                  <a:pt x="3607318" y="1212850"/>
                  <a:pt x="3664468" y="1193800"/>
                  <a:pt x="3683518" y="1162050"/>
                </a:cubicBezTo>
                <a:cubicBezTo>
                  <a:pt x="3696218" y="1193800"/>
                  <a:pt x="3708918" y="1231900"/>
                  <a:pt x="3715268" y="1270000"/>
                </a:cubicBezTo>
                <a:close/>
                <a:moveTo>
                  <a:pt x="6782319" y="1168400"/>
                </a:moveTo>
                <a:lnTo>
                  <a:pt x="6795019" y="1155700"/>
                </a:lnTo>
                <a:cubicBezTo>
                  <a:pt x="6795019" y="1162050"/>
                  <a:pt x="6788669" y="1168400"/>
                  <a:pt x="6782319" y="1168400"/>
                </a:cubicBezTo>
                <a:close/>
                <a:moveTo>
                  <a:pt x="6953769" y="1162050"/>
                </a:moveTo>
                <a:cubicBezTo>
                  <a:pt x="6953769" y="1155700"/>
                  <a:pt x="6953769" y="1143000"/>
                  <a:pt x="6960119" y="1130300"/>
                </a:cubicBezTo>
                <a:cubicBezTo>
                  <a:pt x="6960119" y="1136650"/>
                  <a:pt x="6960119" y="1149350"/>
                  <a:pt x="6953769" y="1162050"/>
                </a:cubicBezTo>
                <a:close/>
                <a:moveTo>
                  <a:pt x="5258318" y="1168400"/>
                </a:moveTo>
                <a:cubicBezTo>
                  <a:pt x="5251968" y="1162050"/>
                  <a:pt x="5251968" y="1130300"/>
                  <a:pt x="5258318" y="1130300"/>
                </a:cubicBezTo>
                <a:cubicBezTo>
                  <a:pt x="5264668" y="1143000"/>
                  <a:pt x="5258318" y="1155700"/>
                  <a:pt x="5258318" y="1168400"/>
                </a:cubicBezTo>
                <a:close/>
                <a:moveTo>
                  <a:pt x="3264418" y="1162050"/>
                </a:moveTo>
                <a:cubicBezTo>
                  <a:pt x="3251718" y="1149350"/>
                  <a:pt x="3239018" y="1136650"/>
                  <a:pt x="3232668" y="1123950"/>
                </a:cubicBezTo>
                <a:cubicBezTo>
                  <a:pt x="3232668" y="1130300"/>
                  <a:pt x="3264418" y="1136650"/>
                  <a:pt x="3264418" y="1162050"/>
                </a:cubicBezTo>
                <a:close/>
                <a:moveTo>
                  <a:pt x="1200668" y="1143000"/>
                </a:moveTo>
                <a:cubicBezTo>
                  <a:pt x="1200668" y="1136650"/>
                  <a:pt x="1194318" y="1123950"/>
                  <a:pt x="1200668" y="1123950"/>
                </a:cubicBezTo>
                <a:cubicBezTo>
                  <a:pt x="1200668" y="1130300"/>
                  <a:pt x="1207018" y="1143000"/>
                  <a:pt x="1200668" y="1143000"/>
                </a:cubicBezTo>
                <a:close/>
                <a:moveTo>
                  <a:pt x="4553468" y="1123950"/>
                </a:moveTo>
                <a:cubicBezTo>
                  <a:pt x="4540768" y="1130300"/>
                  <a:pt x="4515368" y="1155700"/>
                  <a:pt x="4496318" y="1174750"/>
                </a:cubicBezTo>
                <a:cubicBezTo>
                  <a:pt x="4502668" y="1155700"/>
                  <a:pt x="4515368" y="1136650"/>
                  <a:pt x="4521718" y="1117600"/>
                </a:cubicBezTo>
                <a:cubicBezTo>
                  <a:pt x="4528068" y="1117600"/>
                  <a:pt x="4540768" y="1123950"/>
                  <a:pt x="4553468" y="1123950"/>
                </a:cubicBezTo>
                <a:close/>
                <a:moveTo>
                  <a:pt x="2375419" y="1346200"/>
                </a:moveTo>
                <a:cubicBezTo>
                  <a:pt x="2324619" y="1377950"/>
                  <a:pt x="2242069" y="1466850"/>
                  <a:pt x="2223019" y="1517650"/>
                </a:cubicBezTo>
                <a:cubicBezTo>
                  <a:pt x="2223019" y="1517650"/>
                  <a:pt x="2216669" y="1517650"/>
                  <a:pt x="2210319" y="1511300"/>
                </a:cubicBezTo>
                <a:cubicBezTo>
                  <a:pt x="2223019" y="1485900"/>
                  <a:pt x="2242069" y="1441450"/>
                  <a:pt x="2242069" y="1422400"/>
                </a:cubicBezTo>
                <a:cubicBezTo>
                  <a:pt x="2242069" y="1397000"/>
                  <a:pt x="2165869" y="1384300"/>
                  <a:pt x="2153169" y="1377950"/>
                </a:cubicBezTo>
                <a:cubicBezTo>
                  <a:pt x="2146819" y="1365250"/>
                  <a:pt x="2127769" y="1339850"/>
                  <a:pt x="2108719" y="1339850"/>
                </a:cubicBezTo>
                <a:lnTo>
                  <a:pt x="2083318" y="1339850"/>
                </a:lnTo>
                <a:cubicBezTo>
                  <a:pt x="2083318" y="1346200"/>
                  <a:pt x="2076968" y="1346200"/>
                  <a:pt x="2076968" y="1358900"/>
                </a:cubicBezTo>
                <a:cubicBezTo>
                  <a:pt x="2076968" y="1377950"/>
                  <a:pt x="2089668" y="1377950"/>
                  <a:pt x="2096018" y="1384300"/>
                </a:cubicBezTo>
                <a:cubicBezTo>
                  <a:pt x="2070618" y="1384300"/>
                  <a:pt x="2045218" y="1390650"/>
                  <a:pt x="2019818" y="1403350"/>
                </a:cubicBezTo>
                <a:cubicBezTo>
                  <a:pt x="2019818" y="1397000"/>
                  <a:pt x="2013468" y="1384300"/>
                  <a:pt x="2000768" y="1371600"/>
                </a:cubicBezTo>
                <a:cubicBezTo>
                  <a:pt x="2013468" y="1352550"/>
                  <a:pt x="2083318" y="1327150"/>
                  <a:pt x="2102369" y="1327150"/>
                </a:cubicBezTo>
                <a:cubicBezTo>
                  <a:pt x="2115069" y="1327150"/>
                  <a:pt x="2146819" y="1333500"/>
                  <a:pt x="2165869" y="1339850"/>
                </a:cubicBezTo>
                <a:cubicBezTo>
                  <a:pt x="2184919" y="1295400"/>
                  <a:pt x="2172219" y="1244600"/>
                  <a:pt x="2216669" y="1212850"/>
                </a:cubicBezTo>
                <a:cubicBezTo>
                  <a:pt x="2197619" y="1257300"/>
                  <a:pt x="2191269" y="1257300"/>
                  <a:pt x="2191269" y="1301750"/>
                </a:cubicBezTo>
                <a:cubicBezTo>
                  <a:pt x="2191269" y="1314450"/>
                  <a:pt x="2184919" y="1327150"/>
                  <a:pt x="2191269" y="1339850"/>
                </a:cubicBezTo>
                <a:cubicBezTo>
                  <a:pt x="2203969" y="1365250"/>
                  <a:pt x="2223019" y="1409700"/>
                  <a:pt x="2261119" y="1409700"/>
                </a:cubicBezTo>
                <a:cubicBezTo>
                  <a:pt x="2280169" y="1409700"/>
                  <a:pt x="2362719" y="1327150"/>
                  <a:pt x="2394469" y="1282700"/>
                </a:cubicBezTo>
                <a:cubicBezTo>
                  <a:pt x="2400819" y="1276350"/>
                  <a:pt x="2413519" y="1276350"/>
                  <a:pt x="2419869" y="1270000"/>
                </a:cubicBezTo>
                <a:cubicBezTo>
                  <a:pt x="2457969" y="1219200"/>
                  <a:pt x="2534169" y="1162050"/>
                  <a:pt x="2597669" y="1117600"/>
                </a:cubicBezTo>
                <a:cubicBezTo>
                  <a:pt x="2559569" y="1193800"/>
                  <a:pt x="2457969" y="1289050"/>
                  <a:pt x="2375419" y="1346200"/>
                </a:cubicBezTo>
                <a:close/>
                <a:moveTo>
                  <a:pt x="3213619" y="1111250"/>
                </a:moveTo>
                <a:cubicBezTo>
                  <a:pt x="3200919" y="1111250"/>
                  <a:pt x="3188219" y="1098550"/>
                  <a:pt x="3175519" y="1085850"/>
                </a:cubicBezTo>
                <a:cubicBezTo>
                  <a:pt x="3175519" y="1085850"/>
                  <a:pt x="3200919" y="1085850"/>
                  <a:pt x="3213619" y="1111250"/>
                </a:cubicBezTo>
                <a:close/>
                <a:moveTo>
                  <a:pt x="3080269" y="1111250"/>
                </a:moveTo>
                <a:cubicBezTo>
                  <a:pt x="3105669" y="1123950"/>
                  <a:pt x="3143769" y="1123950"/>
                  <a:pt x="3169169" y="1130300"/>
                </a:cubicBezTo>
                <a:lnTo>
                  <a:pt x="3073919" y="1130300"/>
                </a:lnTo>
                <a:cubicBezTo>
                  <a:pt x="3061219" y="1123950"/>
                  <a:pt x="3042169" y="1117600"/>
                  <a:pt x="3023119" y="1117600"/>
                </a:cubicBezTo>
                <a:cubicBezTo>
                  <a:pt x="3010419" y="1117600"/>
                  <a:pt x="2915169" y="1149350"/>
                  <a:pt x="2864369" y="1168400"/>
                </a:cubicBezTo>
                <a:cubicBezTo>
                  <a:pt x="2889769" y="1136650"/>
                  <a:pt x="3042169" y="1085850"/>
                  <a:pt x="3042169" y="1085850"/>
                </a:cubicBezTo>
                <a:cubicBezTo>
                  <a:pt x="3061219" y="1085850"/>
                  <a:pt x="3061219" y="1111250"/>
                  <a:pt x="3080269" y="1111250"/>
                </a:cubicBezTo>
                <a:close/>
                <a:moveTo>
                  <a:pt x="2311919" y="1098550"/>
                </a:moveTo>
                <a:cubicBezTo>
                  <a:pt x="2305569" y="1098550"/>
                  <a:pt x="2305569" y="1092200"/>
                  <a:pt x="2299219" y="1085850"/>
                </a:cubicBezTo>
                <a:cubicBezTo>
                  <a:pt x="2305569" y="1092200"/>
                  <a:pt x="2311919" y="1092200"/>
                  <a:pt x="2311919" y="1098550"/>
                </a:cubicBezTo>
                <a:close/>
                <a:moveTo>
                  <a:pt x="2083318" y="1111250"/>
                </a:moveTo>
                <a:cubicBezTo>
                  <a:pt x="2083318" y="1123950"/>
                  <a:pt x="2076968" y="1123950"/>
                  <a:pt x="2057918" y="1149350"/>
                </a:cubicBezTo>
                <a:cubicBezTo>
                  <a:pt x="2057918" y="1130300"/>
                  <a:pt x="2070618" y="1104900"/>
                  <a:pt x="2076968" y="1085850"/>
                </a:cubicBezTo>
                <a:cubicBezTo>
                  <a:pt x="2083318" y="1092200"/>
                  <a:pt x="2083318" y="1092200"/>
                  <a:pt x="2083318" y="1111250"/>
                </a:cubicBezTo>
                <a:close/>
                <a:moveTo>
                  <a:pt x="5188468" y="1206500"/>
                </a:moveTo>
                <a:cubicBezTo>
                  <a:pt x="5169418" y="1155700"/>
                  <a:pt x="5137668" y="1085850"/>
                  <a:pt x="5080518" y="1104900"/>
                </a:cubicBezTo>
                <a:cubicBezTo>
                  <a:pt x="5086868" y="1098550"/>
                  <a:pt x="5086868" y="1079500"/>
                  <a:pt x="5105918" y="1079500"/>
                </a:cubicBezTo>
                <a:cubicBezTo>
                  <a:pt x="5156718" y="1079500"/>
                  <a:pt x="5175768" y="1168400"/>
                  <a:pt x="5188468" y="1206500"/>
                </a:cubicBezTo>
                <a:close/>
                <a:moveTo>
                  <a:pt x="3156469" y="1079500"/>
                </a:moveTo>
                <a:cubicBezTo>
                  <a:pt x="3150119" y="1079500"/>
                  <a:pt x="3137419" y="1085850"/>
                  <a:pt x="3131069" y="1079500"/>
                </a:cubicBezTo>
                <a:lnTo>
                  <a:pt x="3156469" y="1079500"/>
                </a:lnTo>
                <a:close/>
                <a:moveTo>
                  <a:pt x="2934219" y="1092200"/>
                </a:moveTo>
                <a:cubicBezTo>
                  <a:pt x="2934219" y="1085850"/>
                  <a:pt x="2934219" y="1079500"/>
                  <a:pt x="2940569" y="1079500"/>
                </a:cubicBezTo>
                <a:cubicBezTo>
                  <a:pt x="2940569" y="1079500"/>
                  <a:pt x="2940569" y="1085850"/>
                  <a:pt x="2934219" y="1092200"/>
                </a:cubicBezTo>
                <a:close/>
                <a:moveTo>
                  <a:pt x="1143518" y="1104900"/>
                </a:moveTo>
                <a:cubicBezTo>
                  <a:pt x="1143518" y="1123950"/>
                  <a:pt x="1130818" y="1155700"/>
                  <a:pt x="1118118" y="1168400"/>
                </a:cubicBezTo>
                <a:cubicBezTo>
                  <a:pt x="1124468" y="1130300"/>
                  <a:pt x="1130818" y="1104900"/>
                  <a:pt x="1130818" y="1079500"/>
                </a:cubicBezTo>
                <a:cubicBezTo>
                  <a:pt x="1137168" y="1085850"/>
                  <a:pt x="1143518" y="1092200"/>
                  <a:pt x="1143518" y="1104900"/>
                </a:cubicBezTo>
                <a:close/>
                <a:moveTo>
                  <a:pt x="4191518" y="1155700"/>
                </a:moveTo>
                <a:cubicBezTo>
                  <a:pt x="4153418" y="1143000"/>
                  <a:pt x="4108968" y="1104900"/>
                  <a:pt x="4083568" y="1073150"/>
                </a:cubicBezTo>
                <a:cubicBezTo>
                  <a:pt x="4128018" y="1073150"/>
                  <a:pt x="4140718" y="1111250"/>
                  <a:pt x="4191518" y="1155700"/>
                </a:cubicBezTo>
                <a:close/>
                <a:moveTo>
                  <a:pt x="5461518" y="1174750"/>
                </a:moveTo>
                <a:cubicBezTo>
                  <a:pt x="5461518" y="1193800"/>
                  <a:pt x="5455168" y="1219200"/>
                  <a:pt x="5455168" y="1238250"/>
                </a:cubicBezTo>
                <a:lnTo>
                  <a:pt x="5436118" y="1238250"/>
                </a:lnTo>
                <a:cubicBezTo>
                  <a:pt x="5442468" y="1181100"/>
                  <a:pt x="5398018" y="1123950"/>
                  <a:pt x="5378968" y="1066800"/>
                </a:cubicBezTo>
                <a:cubicBezTo>
                  <a:pt x="5417068" y="1098550"/>
                  <a:pt x="5461518" y="1143000"/>
                  <a:pt x="5461518" y="1174750"/>
                </a:cubicBezTo>
                <a:close/>
                <a:moveTo>
                  <a:pt x="1245118" y="1111250"/>
                </a:moveTo>
                <a:cubicBezTo>
                  <a:pt x="1238768" y="1111250"/>
                  <a:pt x="1226068" y="1117600"/>
                  <a:pt x="1219718" y="1117600"/>
                </a:cubicBezTo>
                <a:lnTo>
                  <a:pt x="1219718" y="1098550"/>
                </a:lnTo>
                <a:cubicBezTo>
                  <a:pt x="1232418" y="1092200"/>
                  <a:pt x="1245118" y="1073150"/>
                  <a:pt x="1251468" y="1073150"/>
                </a:cubicBezTo>
                <a:cubicBezTo>
                  <a:pt x="1245118" y="1079500"/>
                  <a:pt x="1245118" y="1092200"/>
                  <a:pt x="1245118" y="1111250"/>
                </a:cubicBezTo>
                <a:close/>
                <a:moveTo>
                  <a:pt x="3315218" y="1060450"/>
                </a:moveTo>
                <a:cubicBezTo>
                  <a:pt x="3315218" y="1066800"/>
                  <a:pt x="3302518" y="1079500"/>
                  <a:pt x="3296168" y="1085850"/>
                </a:cubicBezTo>
                <a:cubicBezTo>
                  <a:pt x="3302518" y="1079500"/>
                  <a:pt x="3302518" y="1066800"/>
                  <a:pt x="3302518" y="1054100"/>
                </a:cubicBezTo>
                <a:cubicBezTo>
                  <a:pt x="3302518" y="1054100"/>
                  <a:pt x="3308868" y="1060450"/>
                  <a:pt x="3315218" y="1060450"/>
                </a:cubicBezTo>
                <a:close/>
                <a:moveTo>
                  <a:pt x="2159519" y="1079500"/>
                </a:moveTo>
                <a:cubicBezTo>
                  <a:pt x="2159519" y="1073150"/>
                  <a:pt x="2165869" y="1060450"/>
                  <a:pt x="2165869" y="1054100"/>
                </a:cubicBezTo>
                <a:cubicBezTo>
                  <a:pt x="2165869" y="1060450"/>
                  <a:pt x="2165869" y="1073150"/>
                  <a:pt x="2159519" y="1079500"/>
                </a:cubicBezTo>
                <a:close/>
                <a:moveTo>
                  <a:pt x="1187968" y="1104900"/>
                </a:moveTo>
                <a:cubicBezTo>
                  <a:pt x="1181618" y="1085850"/>
                  <a:pt x="1168918" y="1066800"/>
                  <a:pt x="1156218" y="1047750"/>
                </a:cubicBezTo>
                <a:cubicBezTo>
                  <a:pt x="1175268" y="1054100"/>
                  <a:pt x="1187968" y="1085850"/>
                  <a:pt x="1187968" y="1104900"/>
                </a:cubicBezTo>
                <a:close/>
                <a:moveTo>
                  <a:pt x="2121419" y="1079500"/>
                </a:moveTo>
                <a:lnTo>
                  <a:pt x="2121419" y="1035050"/>
                </a:lnTo>
                <a:cubicBezTo>
                  <a:pt x="2121419" y="1047750"/>
                  <a:pt x="2127769" y="1060450"/>
                  <a:pt x="2121419" y="1079500"/>
                </a:cubicBezTo>
                <a:close/>
                <a:moveTo>
                  <a:pt x="5251968" y="1111250"/>
                </a:moveTo>
                <a:cubicBezTo>
                  <a:pt x="5239268" y="1092200"/>
                  <a:pt x="5226568" y="1060450"/>
                  <a:pt x="5220218" y="1028700"/>
                </a:cubicBezTo>
                <a:cubicBezTo>
                  <a:pt x="5232918" y="1054100"/>
                  <a:pt x="5245618" y="1085850"/>
                  <a:pt x="5251968" y="1111250"/>
                </a:cubicBezTo>
                <a:close/>
                <a:moveTo>
                  <a:pt x="5372618" y="1054100"/>
                </a:moveTo>
                <a:lnTo>
                  <a:pt x="5372618" y="1009650"/>
                </a:lnTo>
                <a:cubicBezTo>
                  <a:pt x="5378968" y="1022350"/>
                  <a:pt x="5378968" y="1041400"/>
                  <a:pt x="5372618" y="1054100"/>
                </a:cubicBezTo>
                <a:close/>
                <a:moveTo>
                  <a:pt x="3239018" y="1028700"/>
                </a:moveTo>
                <a:lnTo>
                  <a:pt x="3207269" y="1028700"/>
                </a:lnTo>
                <a:lnTo>
                  <a:pt x="3207269" y="1009650"/>
                </a:lnTo>
                <a:cubicBezTo>
                  <a:pt x="3219968" y="1016000"/>
                  <a:pt x="3232668" y="1022350"/>
                  <a:pt x="3239018" y="1028700"/>
                </a:cubicBezTo>
                <a:close/>
                <a:moveTo>
                  <a:pt x="3454918" y="1085850"/>
                </a:moveTo>
                <a:cubicBezTo>
                  <a:pt x="3448568" y="1085850"/>
                  <a:pt x="3442218" y="1085850"/>
                  <a:pt x="3435868" y="1079500"/>
                </a:cubicBezTo>
                <a:cubicBezTo>
                  <a:pt x="3454918" y="1054100"/>
                  <a:pt x="3486668" y="1028700"/>
                  <a:pt x="3505718" y="996950"/>
                </a:cubicBezTo>
                <a:lnTo>
                  <a:pt x="3518418" y="996950"/>
                </a:lnTo>
                <a:cubicBezTo>
                  <a:pt x="3518418" y="1016000"/>
                  <a:pt x="3473968" y="1060450"/>
                  <a:pt x="3454918" y="1085850"/>
                </a:cubicBezTo>
                <a:close/>
                <a:moveTo>
                  <a:pt x="3556518" y="977900"/>
                </a:moveTo>
                <a:cubicBezTo>
                  <a:pt x="3550168" y="977900"/>
                  <a:pt x="3537468" y="984250"/>
                  <a:pt x="3531118" y="984250"/>
                </a:cubicBezTo>
                <a:cubicBezTo>
                  <a:pt x="3531118" y="984250"/>
                  <a:pt x="3537468" y="977900"/>
                  <a:pt x="3537468" y="971550"/>
                </a:cubicBezTo>
                <a:lnTo>
                  <a:pt x="3556518" y="977900"/>
                </a:lnTo>
                <a:close/>
                <a:moveTo>
                  <a:pt x="3550168" y="933450"/>
                </a:moveTo>
                <a:cubicBezTo>
                  <a:pt x="3550168" y="927100"/>
                  <a:pt x="3556518" y="920750"/>
                  <a:pt x="3562868" y="927100"/>
                </a:cubicBezTo>
                <a:cubicBezTo>
                  <a:pt x="3562868" y="927100"/>
                  <a:pt x="3556518" y="933450"/>
                  <a:pt x="3550168" y="933450"/>
                </a:cubicBezTo>
                <a:close/>
                <a:moveTo>
                  <a:pt x="1181618" y="920750"/>
                </a:moveTo>
                <a:lnTo>
                  <a:pt x="1162568" y="920750"/>
                </a:lnTo>
                <a:cubicBezTo>
                  <a:pt x="1162568" y="920750"/>
                  <a:pt x="1156218" y="914400"/>
                  <a:pt x="1156218" y="933450"/>
                </a:cubicBezTo>
                <a:cubicBezTo>
                  <a:pt x="1156218" y="965200"/>
                  <a:pt x="1207018" y="984250"/>
                  <a:pt x="1207018" y="1041400"/>
                </a:cubicBezTo>
                <a:cubicBezTo>
                  <a:pt x="1187968" y="1028700"/>
                  <a:pt x="1149868" y="1009650"/>
                  <a:pt x="1137168" y="1009650"/>
                </a:cubicBezTo>
                <a:cubicBezTo>
                  <a:pt x="1092718" y="1009650"/>
                  <a:pt x="1041918" y="1200150"/>
                  <a:pt x="1029218" y="1257300"/>
                </a:cubicBezTo>
                <a:cubicBezTo>
                  <a:pt x="997468" y="1231900"/>
                  <a:pt x="997468" y="1219200"/>
                  <a:pt x="997468" y="1193800"/>
                </a:cubicBezTo>
                <a:cubicBezTo>
                  <a:pt x="997468" y="1117600"/>
                  <a:pt x="1092718" y="977900"/>
                  <a:pt x="1130818" y="920750"/>
                </a:cubicBezTo>
                <a:cubicBezTo>
                  <a:pt x="1137168" y="920750"/>
                  <a:pt x="1149868" y="920750"/>
                  <a:pt x="1156218" y="914400"/>
                </a:cubicBezTo>
                <a:lnTo>
                  <a:pt x="1181618" y="920750"/>
                </a:lnTo>
                <a:close/>
                <a:moveTo>
                  <a:pt x="6922019" y="996950"/>
                </a:moveTo>
                <a:lnTo>
                  <a:pt x="6922019" y="1016000"/>
                </a:lnTo>
                <a:cubicBezTo>
                  <a:pt x="6909319" y="1009650"/>
                  <a:pt x="6896619" y="1003300"/>
                  <a:pt x="6883919" y="1003300"/>
                </a:cubicBezTo>
                <a:cubicBezTo>
                  <a:pt x="6858519" y="1003300"/>
                  <a:pt x="6801369" y="1028700"/>
                  <a:pt x="6807719" y="1066800"/>
                </a:cubicBezTo>
                <a:cubicBezTo>
                  <a:pt x="6839469" y="1047750"/>
                  <a:pt x="6871219" y="1022350"/>
                  <a:pt x="6883919" y="1022350"/>
                </a:cubicBezTo>
                <a:cubicBezTo>
                  <a:pt x="6902969" y="1022350"/>
                  <a:pt x="6953769" y="1079500"/>
                  <a:pt x="6953769" y="1092200"/>
                </a:cubicBezTo>
                <a:cubicBezTo>
                  <a:pt x="6953769" y="1111250"/>
                  <a:pt x="6941069" y="1117600"/>
                  <a:pt x="6934719" y="1130300"/>
                </a:cubicBezTo>
                <a:cubicBezTo>
                  <a:pt x="6928369" y="1117600"/>
                  <a:pt x="6877569" y="1047750"/>
                  <a:pt x="6858519" y="1047750"/>
                </a:cubicBezTo>
                <a:cubicBezTo>
                  <a:pt x="6845819" y="1047750"/>
                  <a:pt x="6820419" y="1073150"/>
                  <a:pt x="6820419" y="1092200"/>
                </a:cubicBezTo>
                <a:cubicBezTo>
                  <a:pt x="6820419" y="1104900"/>
                  <a:pt x="6833119" y="1117600"/>
                  <a:pt x="6839469" y="1130300"/>
                </a:cubicBezTo>
                <a:cubicBezTo>
                  <a:pt x="6833119" y="1136650"/>
                  <a:pt x="6826769" y="1136650"/>
                  <a:pt x="6820419" y="1143000"/>
                </a:cubicBezTo>
                <a:cubicBezTo>
                  <a:pt x="6814069" y="1136650"/>
                  <a:pt x="6814069" y="1123950"/>
                  <a:pt x="6807719" y="1117600"/>
                </a:cubicBezTo>
                <a:cubicBezTo>
                  <a:pt x="6801369" y="1123950"/>
                  <a:pt x="6795019" y="1123950"/>
                  <a:pt x="6795019" y="1143000"/>
                </a:cubicBezTo>
                <a:cubicBezTo>
                  <a:pt x="6795019" y="1155700"/>
                  <a:pt x="6807719" y="1143000"/>
                  <a:pt x="6807719" y="1162050"/>
                </a:cubicBezTo>
                <a:cubicBezTo>
                  <a:pt x="6807719" y="1174750"/>
                  <a:pt x="6788669" y="1200150"/>
                  <a:pt x="6775969" y="1212850"/>
                </a:cubicBezTo>
                <a:cubicBezTo>
                  <a:pt x="6782319" y="1200150"/>
                  <a:pt x="6782319" y="1181100"/>
                  <a:pt x="6775969" y="1174750"/>
                </a:cubicBezTo>
                <a:cubicBezTo>
                  <a:pt x="6750569" y="1149350"/>
                  <a:pt x="6718819" y="1130300"/>
                  <a:pt x="6699769" y="1098550"/>
                </a:cubicBezTo>
                <a:cubicBezTo>
                  <a:pt x="6674369" y="1060450"/>
                  <a:pt x="6693419" y="1028700"/>
                  <a:pt x="6661669" y="1009650"/>
                </a:cubicBezTo>
                <a:cubicBezTo>
                  <a:pt x="6661669" y="1016000"/>
                  <a:pt x="6655319" y="1016000"/>
                  <a:pt x="6655319" y="1035050"/>
                </a:cubicBezTo>
                <a:cubicBezTo>
                  <a:pt x="6655319" y="1047750"/>
                  <a:pt x="6693419" y="1130300"/>
                  <a:pt x="6706119" y="1174750"/>
                </a:cubicBezTo>
                <a:cubicBezTo>
                  <a:pt x="6680719" y="1149350"/>
                  <a:pt x="6642619" y="1022350"/>
                  <a:pt x="6642619" y="1009650"/>
                </a:cubicBezTo>
                <a:cubicBezTo>
                  <a:pt x="6642619" y="990600"/>
                  <a:pt x="6668019" y="971550"/>
                  <a:pt x="6693419" y="958850"/>
                </a:cubicBezTo>
                <a:cubicBezTo>
                  <a:pt x="6737869" y="933450"/>
                  <a:pt x="6826769" y="895350"/>
                  <a:pt x="6839469" y="895350"/>
                </a:cubicBezTo>
                <a:cubicBezTo>
                  <a:pt x="6883919" y="895350"/>
                  <a:pt x="6902969" y="965200"/>
                  <a:pt x="6922019" y="996950"/>
                </a:cubicBezTo>
                <a:close/>
                <a:moveTo>
                  <a:pt x="5531368" y="1041400"/>
                </a:moveTo>
                <a:cubicBezTo>
                  <a:pt x="5544068" y="1028700"/>
                  <a:pt x="5550418" y="1016000"/>
                  <a:pt x="5563118" y="1009650"/>
                </a:cubicBezTo>
                <a:cubicBezTo>
                  <a:pt x="5563118" y="1016000"/>
                  <a:pt x="5556768" y="1009650"/>
                  <a:pt x="5556768" y="1022350"/>
                </a:cubicBezTo>
                <a:cubicBezTo>
                  <a:pt x="5556768" y="1041400"/>
                  <a:pt x="5575818" y="1047750"/>
                  <a:pt x="5582168" y="1060450"/>
                </a:cubicBezTo>
                <a:cubicBezTo>
                  <a:pt x="5563118" y="1066800"/>
                  <a:pt x="5537718" y="1073150"/>
                  <a:pt x="5525018" y="1073150"/>
                </a:cubicBezTo>
                <a:cubicBezTo>
                  <a:pt x="5486918" y="1073150"/>
                  <a:pt x="5493268" y="1035050"/>
                  <a:pt x="5474218" y="1009650"/>
                </a:cubicBezTo>
                <a:cubicBezTo>
                  <a:pt x="5455168" y="990600"/>
                  <a:pt x="5429768" y="990600"/>
                  <a:pt x="5410718" y="984250"/>
                </a:cubicBezTo>
                <a:cubicBezTo>
                  <a:pt x="5391668" y="952500"/>
                  <a:pt x="5385318" y="908050"/>
                  <a:pt x="5359918" y="920750"/>
                </a:cubicBezTo>
                <a:cubicBezTo>
                  <a:pt x="5378968" y="889000"/>
                  <a:pt x="5372618" y="889000"/>
                  <a:pt x="5385318" y="889000"/>
                </a:cubicBezTo>
                <a:cubicBezTo>
                  <a:pt x="5410718" y="889000"/>
                  <a:pt x="5429768" y="996950"/>
                  <a:pt x="5531368" y="1041400"/>
                </a:cubicBezTo>
                <a:close/>
                <a:moveTo>
                  <a:pt x="5518668" y="787400"/>
                </a:moveTo>
                <a:cubicBezTo>
                  <a:pt x="5499618" y="781050"/>
                  <a:pt x="5474218" y="762000"/>
                  <a:pt x="5455168" y="742950"/>
                </a:cubicBezTo>
                <a:cubicBezTo>
                  <a:pt x="5474218" y="749300"/>
                  <a:pt x="5499618" y="768350"/>
                  <a:pt x="5518668" y="787400"/>
                </a:cubicBezTo>
                <a:close/>
                <a:moveTo>
                  <a:pt x="5556768" y="882650"/>
                </a:moveTo>
                <a:cubicBezTo>
                  <a:pt x="5569468" y="876300"/>
                  <a:pt x="5575818" y="857250"/>
                  <a:pt x="5582168" y="844550"/>
                </a:cubicBezTo>
                <a:lnTo>
                  <a:pt x="5582168" y="876300"/>
                </a:lnTo>
                <a:cubicBezTo>
                  <a:pt x="5575818" y="901700"/>
                  <a:pt x="5563118" y="920750"/>
                  <a:pt x="5563118" y="939800"/>
                </a:cubicBezTo>
                <a:cubicBezTo>
                  <a:pt x="5563118" y="952500"/>
                  <a:pt x="5588518" y="965200"/>
                  <a:pt x="5594868" y="977900"/>
                </a:cubicBezTo>
                <a:cubicBezTo>
                  <a:pt x="5588518" y="977900"/>
                  <a:pt x="5575818" y="984250"/>
                  <a:pt x="5569468" y="984250"/>
                </a:cubicBezTo>
                <a:cubicBezTo>
                  <a:pt x="5569468" y="977900"/>
                  <a:pt x="5569468" y="965200"/>
                  <a:pt x="5563118" y="952500"/>
                </a:cubicBezTo>
                <a:cubicBezTo>
                  <a:pt x="5556768" y="965200"/>
                  <a:pt x="5550418" y="984250"/>
                  <a:pt x="5544068" y="996950"/>
                </a:cubicBezTo>
                <a:cubicBezTo>
                  <a:pt x="5512318" y="977900"/>
                  <a:pt x="5537718" y="927100"/>
                  <a:pt x="5531368" y="914400"/>
                </a:cubicBezTo>
                <a:cubicBezTo>
                  <a:pt x="5518668" y="933450"/>
                  <a:pt x="5499618" y="958850"/>
                  <a:pt x="5486918" y="977900"/>
                </a:cubicBezTo>
                <a:cubicBezTo>
                  <a:pt x="5417068" y="958850"/>
                  <a:pt x="5461518" y="863600"/>
                  <a:pt x="5404368" y="863600"/>
                </a:cubicBezTo>
                <a:cubicBezTo>
                  <a:pt x="5378968" y="863600"/>
                  <a:pt x="5340868" y="889000"/>
                  <a:pt x="5315468" y="920750"/>
                </a:cubicBezTo>
                <a:cubicBezTo>
                  <a:pt x="5309118" y="920750"/>
                  <a:pt x="5296418" y="914400"/>
                  <a:pt x="5296418" y="895350"/>
                </a:cubicBezTo>
                <a:cubicBezTo>
                  <a:pt x="5296418" y="882650"/>
                  <a:pt x="5340868" y="787400"/>
                  <a:pt x="5359918" y="736600"/>
                </a:cubicBezTo>
                <a:cubicBezTo>
                  <a:pt x="5410718" y="742950"/>
                  <a:pt x="5505968" y="850900"/>
                  <a:pt x="5556768" y="882650"/>
                </a:cubicBezTo>
                <a:close/>
                <a:moveTo>
                  <a:pt x="3702568" y="838200"/>
                </a:moveTo>
                <a:cubicBezTo>
                  <a:pt x="3702568" y="850900"/>
                  <a:pt x="3670818" y="1028700"/>
                  <a:pt x="3670818" y="1041400"/>
                </a:cubicBezTo>
                <a:cubicBezTo>
                  <a:pt x="3670818" y="1060450"/>
                  <a:pt x="3689868" y="1092200"/>
                  <a:pt x="3689868" y="1104900"/>
                </a:cubicBezTo>
                <a:cubicBezTo>
                  <a:pt x="3689868" y="1123950"/>
                  <a:pt x="3556518" y="1225550"/>
                  <a:pt x="3518418" y="1257300"/>
                </a:cubicBezTo>
                <a:cubicBezTo>
                  <a:pt x="3524768" y="1270000"/>
                  <a:pt x="3537468" y="1295400"/>
                  <a:pt x="3550168" y="1295400"/>
                </a:cubicBezTo>
                <a:cubicBezTo>
                  <a:pt x="3569218" y="1295400"/>
                  <a:pt x="3575568" y="1282700"/>
                  <a:pt x="3581918" y="1282700"/>
                </a:cubicBezTo>
                <a:cubicBezTo>
                  <a:pt x="3562868" y="1327150"/>
                  <a:pt x="3518418" y="1365250"/>
                  <a:pt x="3493018" y="1416050"/>
                </a:cubicBezTo>
                <a:cubicBezTo>
                  <a:pt x="3467618" y="1460500"/>
                  <a:pt x="3461268" y="1524000"/>
                  <a:pt x="3435868" y="1574800"/>
                </a:cubicBezTo>
                <a:lnTo>
                  <a:pt x="3410468" y="1549400"/>
                </a:lnTo>
                <a:cubicBezTo>
                  <a:pt x="3397768" y="1511300"/>
                  <a:pt x="3391418" y="1460500"/>
                  <a:pt x="3378718" y="1422400"/>
                </a:cubicBezTo>
                <a:cubicBezTo>
                  <a:pt x="3372368" y="1384300"/>
                  <a:pt x="3334268" y="1308100"/>
                  <a:pt x="3334268" y="1295400"/>
                </a:cubicBezTo>
                <a:cubicBezTo>
                  <a:pt x="3334268" y="1238250"/>
                  <a:pt x="3410468" y="1073150"/>
                  <a:pt x="3410468" y="1066800"/>
                </a:cubicBezTo>
                <a:cubicBezTo>
                  <a:pt x="3410468" y="1047750"/>
                  <a:pt x="3391418" y="1054100"/>
                  <a:pt x="3391418" y="1041400"/>
                </a:cubicBezTo>
                <a:lnTo>
                  <a:pt x="3391418" y="882650"/>
                </a:lnTo>
                <a:cubicBezTo>
                  <a:pt x="3442218" y="831850"/>
                  <a:pt x="3518418" y="730250"/>
                  <a:pt x="3537468" y="730250"/>
                </a:cubicBezTo>
                <a:cubicBezTo>
                  <a:pt x="3620018" y="730250"/>
                  <a:pt x="3702568" y="730250"/>
                  <a:pt x="3702568" y="838200"/>
                </a:cubicBezTo>
                <a:close/>
                <a:moveTo>
                  <a:pt x="3581918" y="590550"/>
                </a:moveTo>
                <a:cubicBezTo>
                  <a:pt x="3620018" y="609600"/>
                  <a:pt x="3658118" y="577850"/>
                  <a:pt x="3658118" y="628650"/>
                </a:cubicBezTo>
                <a:cubicBezTo>
                  <a:pt x="3658118" y="641350"/>
                  <a:pt x="3639068" y="679450"/>
                  <a:pt x="3626368" y="679450"/>
                </a:cubicBezTo>
                <a:cubicBezTo>
                  <a:pt x="3613668" y="679450"/>
                  <a:pt x="3581918" y="666750"/>
                  <a:pt x="3556518" y="660400"/>
                </a:cubicBezTo>
                <a:cubicBezTo>
                  <a:pt x="3562868" y="647700"/>
                  <a:pt x="3569218" y="628650"/>
                  <a:pt x="3581918" y="615950"/>
                </a:cubicBezTo>
                <a:cubicBezTo>
                  <a:pt x="3569218" y="609600"/>
                  <a:pt x="3556518" y="609600"/>
                  <a:pt x="3543818" y="609600"/>
                </a:cubicBezTo>
                <a:lnTo>
                  <a:pt x="3543818" y="590550"/>
                </a:lnTo>
                <a:lnTo>
                  <a:pt x="3581918" y="590550"/>
                </a:lnTo>
                <a:close/>
                <a:moveTo>
                  <a:pt x="3835918" y="279400"/>
                </a:moveTo>
                <a:cubicBezTo>
                  <a:pt x="3835918" y="298450"/>
                  <a:pt x="3823218" y="298450"/>
                  <a:pt x="3823218" y="317500"/>
                </a:cubicBezTo>
                <a:cubicBezTo>
                  <a:pt x="3816868" y="342900"/>
                  <a:pt x="3823218" y="374650"/>
                  <a:pt x="3804168" y="406400"/>
                </a:cubicBezTo>
                <a:cubicBezTo>
                  <a:pt x="3778768" y="450850"/>
                  <a:pt x="3721618" y="482600"/>
                  <a:pt x="3702568" y="533400"/>
                </a:cubicBezTo>
                <a:cubicBezTo>
                  <a:pt x="3683518" y="584200"/>
                  <a:pt x="3689868" y="685800"/>
                  <a:pt x="3689868" y="698500"/>
                </a:cubicBezTo>
                <a:cubicBezTo>
                  <a:pt x="3689868" y="717550"/>
                  <a:pt x="3734318" y="831850"/>
                  <a:pt x="3734318" y="844550"/>
                </a:cubicBezTo>
                <a:cubicBezTo>
                  <a:pt x="3734318" y="863600"/>
                  <a:pt x="3696218" y="1073150"/>
                  <a:pt x="3696218" y="1085850"/>
                </a:cubicBezTo>
                <a:cubicBezTo>
                  <a:pt x="3696218" y="1200150"/>
                  <a:pt x="3766068" y="1219200"/>
                  <a:pt x="3766068" y="1263650"/>
                </a:cubicBezTo>
                <a:cubicBezTo>
                  <a:pt x="3766068" y="1282700"/>
                  <a:pt x="3753368" y="1295400"/>
                  <a:pt x="3753368" y="1314450"/>
                </a:cubicBezTo>
                <a:cubicBezTo>
                  <a:pt x="3753368" y="1435100"/>
                  <a:pt x="3943868" y="1574800"/>
                  <a:pt x="3943868" y="1536700"/>
                </a:cubicBezTo>
                <a:cubicBezTo>
                  <a:pt x="3943868" y="1524000"/>
                  <a:pt x="3899418" y="1428750"/>
                  <a:pt x="3899418" y="1416050"/>
                </a:cubicBezTo>
                <a:lnTo>
                  <a:pt x="3899418" y="1238250"/>
                </a:lnTo>
                <a:cubicBezTo>
                  <a:pt x="3854968" y="1200150"/>
                  <a:pt x="3823218" y="1174750"/>
                  <a:pt x="3823218" y="1136650"/>
                </a:cubicBezTo>
                <a:cubicBezTo>
                  <a:pt x="3823218" y="1022350"/>
                  <a:pt x="3931168" y="1022350"/>
                  <a:pt x="3988318" y="1022350"/>
                </a:cubicBezTo>
                <a:cubicBezTo>
                  <a:pt x="4007368" y="1022350"/>
                  <a:pt x="4045468" y="1060450"/>
                  <a:pt x="4064518" y="1060450"/>
                </a:cubicBezTo>
                <a:cubicBezTo>
                  <a:pt x="4077218" y="1060450"/>
                  <a:pt x="4134368" y="1041400"/>
                  <a:pt x="4172468" y="1028700"/>
                </a:cubicBezTo>
                <a:cubicBezTo>
                  <a:pt x="4174564" y="1030795"/>
                  <a:pt x="4175262" y="1031494"/>
                  <a:pt x="4175262" y="1032256"/>
                </a:cubicBezTo>
                <a:cubicBezTo>
                  <a:pt x="4175262" y="1033653"/>
                  <a:pt x="4172468" y="1035050"/>
                  <a:pt x="4172468" y="1047750"/>
                </a:cubicBezTo>
                <a:cubicBezTo>
                  <a:pt x="4172468" y="1060450"/>
                  <a:pt x="4204218" y="1073150"/>
                  <a:pt x="4223268" y="1085850"/>
                </a:cubicBezTo>
                <a:lnTo>
                  <a:pt x="4255018" y="1079500"/>
                </a:lnTo>
                <a:cubicBezTo>
                  <a:pt x="4248668" y="1066800"/>
                  <a:pt x="4229618" y="1054100"/>
                  <a:pt x="4210568" y="1041400"/>
                </a:cubicBezTo>
                <a:cubicBezTo>
                  <a:pt x="4242318" y="1028700"/>
                  <a:pt x="4312168" y="1104900"/>
                  <a:pt x="4337568" y="1143000"/>
                </a:cubicBezTo>
                <a:cubicBezTo>
                  <a:pt x="4312168" y="1123950"/>
                  <a:pt x="4280418" y="1111250"/>
                  <a:pt x="4248668" y="1098550"/>
                </a:cubicBezTo>
                <a:lnTo>
                  <a:pt x="4223268" y="1104900"/>
                </a:lnTo>
                <a:cubicBezTo>
                  <a:pt x="4235968" y="1117600"/>
                  <a:pt x="4280418" y="1123950"/>
                  <a:pt x="4299468" y="1136650"/>
                </a:cubicBezTo>
                <a:cubicBezTo>
                  <a:pt x="4318518" y="1149350"/>
                  <a:pt x="4324868" y="1181100"/>
                  <a:pt x="4343918" y="1200150"/>
                </a:cubicBezTo>
                <a:cubicBezTo>
                  <a:pt x="4350268" y="1200150"/>
                  <a:pt x="4362968" y="1206500"/>
                  <a:pt x="4362968" y="1187450"/>
                </a:cubicBezTo>
                <a:cubicBezTo>
                  <a:pt x="4362968" y="1174750"/>
                  <a:pt x="4350268" y="1162050"/>
                  <a:pt x="4350268" y="1149350"/>
                </a:cubicBezTo>
                <a:cubicBezTo>
                  <a:pt x="4369318" y="1168400"/>
                  <a:pt x="4394718" y="1187450"/>
                  <a:pt x="4407418" y="1187450"/>
                </a:cubicBezTo>
                <a:cubicBezTo>
                  <a:pt x="4426468" y="1187450"/>
                  <a:pt x="4458218" y="1155700"/>
                  <a:pt x="4477268" y="1143000"/>
                </a:cubicBezTo>
                <a:cubicBezTo>
                  <a:pt x="4470918" y="1155700"/>
                  <a:pt x="4470918" y="1174750"/>
                  <a:pt x="4470918" y="1193800"/>
                </a:cubicBezTo>
                <a:cubicBezTo>
                  <a:pt x="4496318" y="1219200"/>
                  <a:pt x="4559818" y="1212850"/>
                  <a:pt x="4591568" y="1212850"/>
                </a:cubicBezTo>
                <a:cubicBezTo>
                  <a:pt x="4604268" y="1238250"/>
                  <a:pt x="4661418" y="1263650"/>
                  <a:pt x="4686818" y="1282700"/>
                </a:cubicBezTo>
                <a:cubicBezTo>
                  <a:pt x="4686818" y="1282700"/>
                  <a:pt x="4693168" y="1282700"/>
                  <a:pt x="4693168" y="1270000"/>
                </a:cubicBezTo>
                <a:cubicBezTo>
                  <a:pt x="4693168" y="1206500"/>
                  <a:pt x="4623318" y="1206500"/>
                  <a:pt x="4585218" y="1174750"/>
                </a:cubicBezTo>
                <a:lnTo>
                  <a:pt x="4585218" y="1149350"/>
                </a:lnTo>
                <a:cubicBezTo>
                  <a:pt x="4597918" y="1155700"/>
                  <a:pt x="4610618" y="1168400"/>
                  <a:pt x="4623318" y="1174750"/>
                </a:cubicBezTo>
                <a:cubicBezTo>
                  <a:pt x="4642368" y="1193800"/>
                  <a:pt x="4674118" y="1212850"/>
                  <a:pt x="4699518" y="1238250"/>
                </a:cubicBezTo>
                <a:cubicBezTo>
                  <a:pt x="4731268" y="1263650"/>
                  <a:pt x="4788418" y="1428750"/>
                  <a:pt x="4788418" y="1479550"/>
                </a:cubicBezTo>
                <a:cubicBezTo>
                  <a:pt x="4788418" y="1530350"/>
                  <a:pt x="4699518" y="1568450"/>
                  <a:pt x="4699518" y="1644650"/>
                </a:cubicBezTo>
                <a:cubicBezTo>
                  <a:pt x="4699518" y="1663700"/>
                  <a:pt x="4743968" y="1689100"/>
                  <a:pt x="4775718" y="1701800"/>
                </a:cubicBezTo>
                <a:cubicBezTo>
                  <a:pt x="4788418" y="1708150"/>
                  <a:pt x="4820168" y="1708150"/>
                  <a:pt x="4845568" y="1708150"/>
                </a:cubicBezTo>
                <a:cubicBezTo>
                  <a:pt x="4845568" y="1739900"/>
                  <a:pt x="4839218" y="1778000"/>
                  <a:pt x="4864618" y="1778000"/>
                </a:cubicBezTo>
                <a:cubicBezTo>
                  <a:pt x="4877318" y="1778000"/>
                  <a:pt x="4864618" y="1765300"/>
                  <a:pt x="4883668" y="1765300"/>
                </a:cubicBezTo>
                <a:cubicBezTo>
                  <a:pt x="4902718" y="1765300"/>
                  <a:pt x="4896368" y="1790700"/>
                  <a:pt x="4909068" y="1803400"/>
                </a:cubicBezTo>
                <a:cubicBezTo>
                  <a:pt x="4972568" y="1822450"/>
                  <a:pt x="5086868" y="1860550"/>
                  <a:pt x="5099568" y="1860550"/>
                </a:cubicBezTo>
                <a:cubicBezTo>
                  <a:pt x="5118618" y="1860550"/>
                  <a:pt x="5124968" y="1854200"/>
                  <a:pt x="5131318" y="1847850"/>
                </a:cubicBezTo>
                <a:cubicBezTo>
                  <a:pt x="5105918" y="1828800"/>
                  <a:pt x="5061468" y="1822450"/>
                  <a:pt x="5048768" y="1784350"/>
                </a:cubicBezTo>
                <a:cubicBezTo>
                  <a:pt x="5055118" y="1784350"/>
                  <a:pt x="5055118" y="1778000"/>
                  <a:pt x="5074168" y="1778000"/>
                </a:cubicBezTo>
                <a:cubicBezTo>
                  <a:pt x="5086868" y="1778000"/>
                  <a:pt x="5156718" y="1803400"/>
                  <a:pt x="5175768" y="1803400"/>
                </a:cubicBezTo>
                <a:cubicBezTo>
                  <a:pt x="5188468" y="1803400"/>
                  <a:pt x="5194818" y="1803400"/>
                  <a:pt x="5207518" y="1797050"/>
                </a:cubicBezTo>
                <a:cubicBezTo>
                  <a:pt x="5182118" y="1758950"/>
                  <a:pt x="5105918" y="1727200"/>
                  <a:pt x="5055118" y="1752600"/>
                </a:cubicBezTo>
                <a:cubicBezTo>
                  <a:pt x="5042418" y="1733550"/>
                  <a:pt x="5061468" y="1720850"/>
                  <a:pt x="5036068" y="1720850"/>
                </a:cubicBezTo>
                <a:lnTo>
                  <a:pt x="5036068" y="1593850"/>
                </a:lnTo>
                <a:cubicBezTo>
                  <a:pt x="5029718" y="1581150"/>
                  <a:pt x="5029718" y="1555750"/>
                  <a:pt x="5023368" y="1536700"/>
                </a:cubicBezTo>
                <a:cubicBezTo>
                  <a:pt x="5023368" y="1530350"/>
                  <a:pt x="5010668" y="1530350"/>
                  <a:pt x="5004318" y="1524000"/>
                </a:cubicBezTo>
                <a:lnTo>
                  <a:pt x="4991618" y="1498600"/>
                </a:lnTo>
                <a:cubicBezTo>
                  <a:pt x="4985268" y="1498600"/>
                  <a:pt x="4972568" y="1498600"/>
                  <a:pt x="4966218" y="1492250"/>
                </a:cubicBezTo>
                <a:cubicBezTo>
                  <a:pt x="5004318" y="1498600"/>
                  <a:pt x="5061468" y="1460500"/>
                  <a:pt x="5061468" y="1409700"/>
                </a:cubicBezTo>
                <a:cubicBezTo>
                  <a:pt x="5048768" y="1416050"/>
                  <a:pt x="5036068" y="1428750"/>
                  <a:pt x="5029718" y="1435100"/>
                </a:cubicBezTo>
                <a:cubicBezTo>
                  <a:pt x="5017018" y="1447800"/>
                  <a:pt x="4991618" y="1454150"/>
                  <a:pt x="4978918" y="1454150"/>
                </a:cubicBezTo>
                <a:cubicBezTo>
                  <a:pt x="4947168" y="1454150"/>
                  <a:pt x="4928118" y="1358900"/>
                  <a:pt x="4921768" y="1339850"/>
                </a:cubicBezTo>
                <a:cubicBezTo>
                  <a:pt x="4921768" y="1333500"/>
                  <a:pt x="4915418" y="1333500"/>
                  <a:pt x="4909068" y="1327150"/>
                </a:cubicBezTo>
                <a:cubicBezTo>
                  <a:pt x="4909068" y="1320800"/>
                  <a:pt x="4909068" y="1301750"/>
                  <a:pt x="4902718" y="1289050"/>
                </a:cubicBezTo>
                <a:cubicBezTo>
                  <a:pt x="4870968" y="1301750"/>
                  <a:pt x="4864618" y="1333500"/>
                  <a:pt x="4858268" y="1358900"/>
                </a:cubicBezTo>
                <a:cubicBezTo>
                  <a:pt x="4845568" y="1320800"/>
                  <a:pt x="4883668" y="1295400"/>
                  <a:pt x="4883668" y="1250950"/>
                </a:cubicBezTo>
                <a:cubicBezTo>
                  <a:pt x="4858268" y="1276350"/>
                  <a:pt x="4845568" y="1308100"/>
                  <a:pt x="4826518" y="1333500"/>
                </a:cubicBezTo>
                <a:cubicBezTo>
                  <a:pt x="4788418" y="1314450"/>
                  <a:pt x="4756668" y="1289050"/>
                  <a:pt x="4756668" y="1257300"/>
                </a:cubicBezTo>
                <a:cubicBezTo>
                  <a:pt x="4756668" y="1238250"/>
                  <a:pt x="4775718" y="1219200"/>
                  <a:pt x="4775718" y="1200150"/>
                </a:cubicBezTo>
                <a:cubicBezTo>
                  <a:pt x="4775718" y="1187450"/>
                  <a:pt x="4763018" y="1181100"/>
                  <a:pt x="4750318" y="1174750"/>
                </a:cubicBezTo>
                <a:cubicBezTo>
                  <a:pt x="4737618" y="1193800"/>
                  <a:pt x="4737618" y="1212850"/>
                  <a:pt x="4724918" y="1231900"/>
                </a:cubicBezTo>
                <a:cubicBezTo>
                  <a:pt x="4699518" y="1212850"/>
                  <a:pt x="4655068" y="1143000"/>
                  <a:pt x="4642368" y="1117600"/>
                </a:cubicBezTo>
                <a:cubicBezTo>
                  <a:pt x="4661418" y="1111250"/>
                  <a:pt x="4686818" y="1104900"/>
                  <a:pt x="4699518" y="1104900"/>
                </a:cubicBezTo>
                <a:cubicBezTo>
                  <a:pt x="4737618" y="1104900"/>
                  <a:pt x="4724918" y="1136650"/>
                  <a:pt x="4775718" y="1123950"/>
                </a:cubicBezTo>
                <a:cubicBezTo>
                  <a:pt x="4782068" y="1136650"/>
                  <a:pt x="4782068" y="1155700"/>
                  <a:pt x="4782068" y="1174750"/>
                </a:cubicBezTo>
                <a:lnTo>
                  <a:pt x="4794768" y="1187450"/>
                </a:lnTo>
                <a:cubicBezTo>
                  <a:pt x="4813818" y="1155700"/>
                  <a:pt x="4870968" y="1123950"/>
                  <a:pt x="4896368" y="1123950"/>
                </a:cubicBezTo>
                <a:cubicBezTo>
                  <a:pt x="4909068" y="1123950"/>
                  <a:pt x="5074168" y="1270000"/>
                  <a:pt x="5074168" y="1238250"/>
                </a:cubicBezTo>
                <a:cubicBezTo>
                  <a:pt x="5074168" y="1231900"/>
                  <a:pt x="5048768" y="1168400"/>
                  <a:pt x="5048768" y="1149350"/>
                </a:cubicBezTo>
                <a:lnTo>
                  <a:pt x="5048768" y="1111250"/>
                </a:lnTo>
                <a:cubicBezTo>
                  <a:pt x="5067818" y="1054100"/>
                  <a:pt x="5067818" y="958850"/>
                  <a:pt x="5169418" y="958850"/>
                </a:cubicBezTo>
                <a:cubicBezTo>
                  <a:pt x="5188468" y="958850"/>
                  <a:pt x="5175768" y="984250"/>
                  <a:pt x="5201168" y="984250"/>
                </a:cubicBezTo>
                <a:cubicBezTo>
                  <a:pt x="5220218" y="984250"/>
                  <a:pt x="5213868" y="977900"/>
                  <a:pt x="5213868" y="971550"/>
                </a:cubicBezTo>
                <a:cubicBezTo>
                  <a:pt x="5264668" y="1022350"/>
                  <a:pt x="5271018" y="1111250"/>
                  <a:pt x="5296418" y="1168400"/>
                </a:cubicBezTo>
                <a:cubicBezTo>
                  <a:pt x="5277368" y="1174750"/>
                  <a:pt x="5220218" y="1225550"/>
                  <a:pt x="5194818" y="1212850"/>
                </a:cubicBezTo>
                <a:cubicBezTo>
                  <a:pt x="5194818" y="1212850"/>
                  <a:pt x="5188468" y="1206500"/>
                  <a:pt x="5188468" y="1225550"/>
                </a:cubicBezTo>
                <a:cubicBezTo>
                  <a:pt x="5188468" y="1238250"/>
                  <a:pt x="5201168" y="1270000"/>
                  <a:pt x="5201168" y="1295400"/>
                </a:cubicBezTo>
                <a:cubicBezTo>
                  <a:pt x="5201168" y="1295400"/>
                  <a:pt x="5201168" y="1270000"/>
                  <a:pt x="5182118" y="1270000"/>
                </a:cubicBezTo>
                <a:cubicBezTo>
                  <a:pt x="5169418" y="1270000"/>
                  <a:pt x="5163068" y="1276350"/>
                  <a:pt x="5156718" y="1282700"/>
                </a:cubicBezTo>
                <a:cubicBezTo>
                  <a:pt x="5150368" y="1238250"/>
                  <a:pt x="5144018" y="1193800"/>
                  <a:pt x="5144018" y="1143000"/>
                </a:cubicBezTo>
                <a:cubicBezTo>
                  <a:pt x="5131318" y="1143000"/>
                  <a:pt x="5112268" y="1143000"/>
                  <a:pt x="5093218" y="1136650"/>
                </a:cubicBezTo>
                <a:cubicBezTo>
                  <a:pt x="5086868" y="1149350"/>
                  <a:pt x="5086868" y="1155700"/>
                  <a:pt x="5086868" y="1174750"/>
                </a:cubicBezTo>
                <a:cubicBezTo>
                  <a:pt x="5086868" y="1187450"/>
                  <a:pt x="5105918" y="1263650"/>
                  <a:pt x="5105918" y="1276350"/>
                </a:cubicBezTo>
                <a:cubicBezTo>
                  <a:pt x="5105918" y="1295400"/>
                  <a:pt x="5080518" y="1397000"/>
                  <a:pt x="5080518" y="1409700"/>
                </a:cubicBezTo>
                <a:cubicBezTo>
                  <a:pt x="5080518" y="1428750"/>
                  <a:pt x="5080518" y="1422400"/>
                  <a:pt x="5086868" y="1428750"/>
                </a:cubicBezTo>
                <a:cubicBezTo>
                  <a:pt x="5112268" y="1416050"/>
                  <a:pt x="5144018" y="1409700"/>
                  <a:pt x="5156718" y="1409700"/>
                </a:cubicBezTo>
                <a:cubicBezTo>
                  <a:pt x="5175768" y="1409700"/>
                  <a:pt x="5220218" y="1416050"/>
                  <a:pt x="5245618" y="1428750"/>
                </a:cubicBezTo>
                <a:lnTo>
                  <a:pt x="5213868" y="1428750"/>
                </a:lnTo>
                <a:cubicBezTo>
                  <a:pt x="5207518" y="1435100"/>
                  <a:pt x="5207518" y="1428750"/>
                  <a:pt x="5207518" y="1441450"/>
                </a:cubicBezTo>
                <a:cubicBezTo>
                  <a:pt x="5207518" y="1460500"/>
                  <a:pt x="5315468" y="1549400"/>
                  <a:pt x="5334518" y="1549400"/>
                </a:cubicBezTo>
                <a:cubicBezTo>
                  <a:pt x="5347218" y="1549400"/>
                  <a:pt x="5353568" y="1536700"/>
                  <a:pt x="5353568" y="1530350"/>
                </a:cubicBezTo>
                <a:cubicBezTo>
                  <a:pt x="5366268" y="1536700"/>
                  <a:pt x="5385318" y="1555750"/>
                  <a:pt x="5398018" y="1562100"/>
                </a:cubicBezTo>
                <a:lnTo>
                  <a:pt x="5378968" y="1581150"/>
                </a:lnTo>
                <a:cubicBezTo>
                  <a:pt x="5385318" y="1593850"/>
                  <a:pt x="5404368" y="1612900"/>
                  <a:pt x="5417068" y="1612900"/>
                </a:cubicBezTo>
                <a:cubicBezTo>
                  <a:pt x="5436118" y="1612900"/>
                  <a:pt x="5493268" y="1581150"/>
                  <a:pt x="5505968" y="1581150"/>
                </a:cubicBezTo>
                <a:cubicBezTo>
                  <a:pt x="5525018" y="1581150"/>
                  <a:pt x="5556768" y="1593850"/>
                  <a:pt x="5569468" y="1606550"/>
                </a:cubicBezTo>
                <a:cubicBezTo>
                  <a:pt x="5556768" y="1606550"/>
                  <a:pt x="5544068" y="1600200"/>
                  <a:pt x="5531368" y="1600200"/>
                </a:cubicBezTo>
                <a:cubicBezTo>
                  <a:pt x="5525018" y="1606550"/>
                  <a:pt x="5525018" y="1606550"/>
                  <a:pt x="5525018" y="1625600"/>
                </a:cubicBezTo>
                <a:cubicBezTo>
                  <a:pt x="5525018" y="1670050"/>
                  <a:pt x="5613918" y="1651000"/>
                  <a:pt x="5645668" y="1676400"/>
                </a:cubicBezTo>
                <a:cubicBezTo>
                  <a:pt x="5645668" y="1676400"/>
                  <a:pt x="5652018" y="1676400"/>
                  <a:pt x="5652018" y="1663700"/>
                </a:cubicBezTo>
                <a:cubicBezTo>
                  <a:pt x="5652018" y="1644650"/>
                  <a:pt x="5639318" y="1644650"/>
                  <a:pt x="5632968" y="1638300"/>
                </a:cubicBezTo>
                <a:cubicBezTo>
                  <a:pt x="5639318" y="1631950"/>
                  <a:pt x="5652018" y="1631950"/>
                  <a:pt x="5652018" y="1612900"/>
                </a:cubicBezTo>
                <a:cubicBezTo>
                  <a:pt x="5652018" y="1600200"/>
                  <a:pt x="5632968" y="1574800"/>
                  <a:pt x="5620268" y="1555750"/>
                </a:cubicBezTo>
                <a:lnTo>
                  <a:pt x="5601218" y="1555750"/>
                </a:lnTo>
                <a:cubicBezTo>
                  <a:pt x="5594868" y="1562100"/>
                  <a:pt x="5594868" y="1574800"/>
                  <a:pt x="5588518" y="1587500"/>
                </a:cubicBezTo>
                <a:cubicBezTo>
                  <a:pt x="5582168" y="1581150"/>
                  <a:pt x="5588518" y="1574800"/>
                  <a:pt x="5588518" y="1454150"/>
                </a:cubicBezTo>
                <a:cubicBezTo>
                  <a:pt x="5569468" y="1416050"/>
                  <a:pt x="5601218" y="1276350"/>
                  <a:pt x="5512318" y="1276350"/>
                </a:cubicBezTo>
                <a:cubicBezTo>
                  <a:pt x="5474218" y="1276350"/>
                  <a:pt x="5455168" y="1333500"/>
                  <a:pt x="5436118" y="1352550"/>
                </a:cubicBezTo>
                <a:cubicBezTo>
                  <a:pt x="5429768" y="1358900"/>
                  <a:pt x="5410718" y="1365250"/>
                  <a:pt x="5398018" y="1377950"/>
                </a:cubicBezTo>
                <a:lnTo>
                  <a:pt x="5398018" y="1409700"/>
                </a:lnTo>
                <a:cubicBezTo>
                  <a:pt x="5398018" y="1422400"/>
                  <a:pt x="5417068" y="1517650"/>
                  <a:pt x="5429768" y="1587500"/>
                </a:cubicBezTo>
                <a:cubicBezTo>
                  <a:pt x="5404368" y="1562100"/>
                  <a:pt x="5410718" y="1511300"/>
                  <a:pt x="5404368" y="1485900"/>
                </a:cubicBezTo>
                <a:cubicBezTo>
                  <a:pt x="5398018" y="1447800"/>
                  <a:pt x="5359918" y="1377950"/>
                  <a:pt x="5359918" y="1365250"/>
                </a:cubicBezTo>
                <a:cubicBezTo>
                  <a:pt x="5359918" y="1346200"/>
                  <a:pt x="5410718" y="1301750"/>
                  <a:pt x="5429768" y="1270000"/>
                </a:cubicBezTo>
                <a:cubicBezTo>
                  <a:pt x="5436118" y="1276350"/>
                  <a:pt x="5442468" y="1282700"/>
                  <a:pt x="5455168" y="1282700"/>
                </a:cubicBezTo>
                <a:cubicBezTo>
                  <a:pt x="5474218" y="1282700"/>
                  <a:pt x="5563118" y="1231900"/>
                  <a:pt x="5575818" y="1212850"/>
                </a:cubicBezTo>
                <a:lnTo>
                  <a:pt x="5575818" y="1187450"/>
                </a:lnTo>
                <a:cubicBezTo>
                  <a:pt x="5582168" y="1162050"/>
                  <a:pt x="5588518" y="1136650"/>
                  <a:pt x="5607568" y="1117600"/>
                </a:cubicBezTo>
                <a:cubicBezTo>
                  <a:pt x="5594868" y="1174750"/>
                  <a:pt x="5575818" y="1244600"/>
                  <a:pt x="5575818" y="1257300"/>
                </a:cubicBezTo>
                <a:cubicBezTo>
                  <a:pt x="5575818" y="1282700"/>
                  <a:pt x="5569468" y="1295400"/>
                  <a:pt x="5607568" y="1320800"/>
                </a:cubicBezTo>
                <a:lnTo>
                  <a:pt x="5607568" y="1441450"/>
                </a:lnTo>
                <a:cubicBezTo>
                  <a:pt x="5613918" y="1473200"/>
                  <a:pt x="5620268" y="1504950"/>
                  <a:pt x="5632968" y="1536700"/>
                </a:cubicBezTo>
                <a:cubicBezTo>
                  <a:pt x="5652018" y="1593850"/>
                  <a:pt x="5690118" y="1657350"/>
                  <a:pt x="5709168" y="1720850"/>
                </a:cubicBezTo>
                <a:cubicBezTo>
                  <a:pt x="5721868" y="1746250"/>
                  <a:pt x="5715518" y="1797050"/>
                  <a:pt x="5740918" y="1828800"/>
                </a:cubicBezTo>
                <a:cubicBezTo>
                  <a:pt x="5759968" y="1854200"/>
                  <a:pt x="5823468" y="1860550"/>
                  <a:pt x="5836168" y="1860550"/>
                </a:cubicBezTo>
                <a:cubicBezTo>
                  <a:pt x="5855218" y="1860550"/>
                  <a:pt x="5893318" y="1809750"/>
                  <a:pt x="5893318" y="1797050"/>
                </a:cubicBezTo>
                <a:cubicBezTo>
                  <a:pt x="5893318" y="1778000"/>
                  <a:pt x="5925068" y="1771650"/>
                  <a:pt x="5944118" y="1771650"/>
                </a:cubicBezTo>
                <a:cubicBezTo>
                  <a:pt x="5956818" y="1771650"/>
                  <a:pt x="5963168" y="1778000"/>
                  <a:pt x="5969518" y="1784350"/>
                </a:cubicBezTo>
                <a:cubicBezTo>
                  <a:pt x="5963168" y="1822450"/>
                  <a:pt x="5988568" y="1822450"/>
                  <a:pt x="5988568" y="1828800"/>
                </a:cubicBezTo>
                <a:cubicBezTo>
                  <a:pt x="5988568" y="1841500"/>
                  <a:pt x="5969518" y="1860550"/>
                  <a:pt x="5956818" y="1873250"/>
                </a:cubicBezTo>
                <a:lnTo>
                  <a:pt x="5855218" y="1898650"/>
                </a:lnTo>
                <a:cubicBezTo>
                  <a:pt x="5829818" y="1905000"/>
                  <a:pt x="5798068" y="1905000"/>
                  <a:pt x="5766318" y="1898650"/>
                </a:cubicBezTo>
                <a:cubicBezTo>
                  <a:pt x="5753618" y="1911350"/>
                  <a:pt x="5734568" y="1924050"/>
                  <a:pt x="5734568" y="1943100"/>
                </a:cubicBezTo>
                <a:lnTo>
                  <a:pt x="5734568" y="1968500"/>
                </a:lnTo>
                <a:cubicBezTo>
                  <a:pt x="5747268" y="1974850"/>
                  <a:pt x="5906018" y="1974850"/>
                  <a:pt x="5937768" y="1968500"/>
                </a:cubicBezTo>
                <a:cubicBezTo>
                  <a:pt x="5912368" y="2000250"/>
                  <a:pt x="5893318" y="2038350"/>
                  <a:pt x="5880618" y="2070100"/>
                </a:cubicBezTo>
                <a:cubicBezTo>
                  <a:pt x="5912368" y="2076450"/>
                  <a:pt x="5944118" y="2000250"/>
                  <a:pt x="5963168" y="1968500"/>
                </a:cubicBezTo>
                <a:cubicBezTo>
                  <a:pt x="6013968" y="1968500"/>
                  <a:pt x="6071118" y="1974850"/>
                  <a:pt x="6121918" y="1974850"/>
                </a:cubicBezTo>
                <a:cubicBezTo>
                  <a:pt x="6140968" y="1974850"/>
                  <a:pt x="6166368" y="1987550"/>
                  <a:pt x="6185418" y="1993900"/>
                </a:cubicBezTo>
                <a:cubicBezTo>
                  <a:pt x="6191768" y="2006600"/>
                  <a:pt x="6229868" y="2051050"/>
                  <a:pt x="6248918" y="2063750"/>
                </a:cubicBezTo>
                <a:cubicBezTo>
                  <a:pt x="6248918" y="2063750"/>
                  <a:pt x="6255268" y="2063750"/>
                  <a:pt x="6255268" y="2051050"/>
                </a:cubicBezTo>
                <a:cubicBezTo>
                  <a:pt x="6255268" y="2032000"/>
                  <a:pt x="6236218" y="1981200"/>
                  <a:pt x="6236218" y="1968500"/>
                </a:cubicBezTo>
                <a:cubicBezTo>
                  <a:pt x="6236218" y="1949450"/>
                  <a:pt x="6242568" y="1924050"/>
                  <a:pt x="6242568" y="1898650"/>
                </a:cubicBezTo>
                <a:lnTo>
                  <a:pt x="6242568" y="1866900"/>
                </a:lnTo>
                <a:cubicBezTo>
                  <a:pt x="6267968" y="1841500"/>
                  <a:pt x="6287018" y="1809750"/>
                  <a:pt x="6312418" y="1784350"/>
                </a:cubicBezTo>
                <a:cubicBezTo>
                  <a:pt x="6318768" y="1784350"/>
                  <a:pt x="6331468" y="1790700"/>
                  <a:pt x="6337818" y="1784350"/>
                </a:cubicBezTo>
                <a:cubicBezTo>
                  <a:pt x="6356868" y="1771650"/>
                  <a:pt x="6375918" y="1752600"/>
                  <a:pt x="6388618" y="1733550"/>
                </a:cubicBezTo>
                <a:lnTo>
                  <a:pt x="6509269" y="1733550"/>
                </a:lnTo>
                <a:cubicBezTo>
                  <a:pt x="6553719" y="1752600"/>
                  <a:pt x="6591819" y="1778000"/>
                  <a:pt x="6623569" y="1803400"/>
                </a:cubicBezTo>
                <a:lnTo>
                  <a:pt x="6591819" y="1803400"/>
                </a:lnTo>
                <a:cubicBezTo>
                  <a:pt x="6553719" y="1765300"/>
                  <a:pt x="6439418" y="1746250"/>
                  <a:pt x="6394968" y="1746250"/>
                </a:cubicBezTo>
                <a:cubicBezTo>
                  <a:pt x="6388618" y="1746250"/>
                  <a:pt x="6267968" y="1847850"/>
                  <a:pt x="6255268" y="1892300"/>
                </a:cubicBezTo>
                <a:cubicBezTo>
                  <a:pt x="6248918" y="1898650"/>
                  <a:pt x="6248918" y="1917700"/>
                  <a:pt x="6248918" y="1930400"/>
                </a:cubicBezTo>
                <a:cubicBezTo>
                  <a:pt x="6248918" y="1949450"/>
                  <a:pt x="6255268" y="1949450"/>
                  <a:pt x="6261618" y="1955800"/>
                </a:cubicBezTo>
                <a:cubicBezTo>
                  <a:pt x="6274318" y="1930400"/>
                  <a:pt x="6280668" y="1905000"/>
                  <a:pt x="6287018" y="1879600"/>
                </a:cubicBezTo>
                <a:cubicBezTo>
                  <a:pt x="6331468" y="1854200"/>
                  <a:pt x="6363218" y="1828800"/>
                  <a:pt x="6414018" y="1828800"/>
                </a:cubicBezTo>
                <a:cubicBezTo>
                  <a:pt x="6528319" y="1828800"/>
                  <a:pt x="6572769" y="1943100"/>
                  <a:pt x="6642619" y="1943100"/>
                </a:cubicBezTo>
                <a:cubicBezTo>
                  <a:pt x="6661669" y="1943100"/>
                  <a:pt x="6680719" y="1943100"/>
                  <a:pt x="6680719" y="1924050"/>
                </a:cubicBezTo>
                <a:cubicBezTo>
                  <a:pt x="6680719" y="1841500"/>
                  <a:pt x="6585469" y="1866900"/>
                  <a:pt x="6553719" y="1828800"/>
                </a:cubicBezTo>
                <a:cubicBezTo>
                  <a:pt x="6598169" y="1841500"/>
                  <a:pt x="6642619" y="1854200"/>
                  <a:pt x="6693419" y="1873250"/>
                </a:cubicBezTo>
                <a:cubicBezTo>
                  <a:pt x="6699769" y="1758950"/>
                  <a:pt x="6725169" y="1644650"/>
                  <a:pt x="6737869" y="1530350"/>
                </a:cubicBezTo>
                <a:cubicBezTo>
                  <a:pt x="6731519" y="1447800"/>
                  <a:pt x="6864869" y="1409700"/>
                  <a:pt x="6928369" y="1409700"/>
                </a:cubicBezTo>
                <a:cubicBezTo>
                  <a:pt x="6953769" y="1409700"/>
                  <a:pt x="6979169" y="1422400"/>
                  <a:pt x="6979169" y="1454150"/>
                </a:cubicBezTo>
                <a:cubicBezTo>
                  <a:pt x="6979169" y="1473200"/>
                  <a:pt x="6953769" y="1536700"/>
                  <a:pt x="6953769" y="1549400"/>
                </a:cubicBezTo>
                <a:cubicBezTo>
                  <a:pt x="6953769" y="1568450"/>
                  <a:pt x="6966469" y="1644650"/>
                  <a:pt x="6972819" y="1689100"/>
                </a:cubicBezTo>
                <a:lnTo>
                  <a:pt x="6966469" y="1758950"/>
                </a:lnTo>
                <a:cubicBezTo>
                  <a:pt x="6966469" y="1733550"/>
                  <a:pt x="6966469" y="1701800"/>
                  <a:pt x="6960119" y="1670050"/>
                </a:cubicBezTo>
                <a:cubicBezTo>
                  <a:pt x="6960119" y="1657350"/>
                  <a:pt x="6947419" y="1638300"/>
                  <a:pt x="6947419" y="1625600"/>
                </a:cubicBezTo>
                <a:lnTo>
                  <a:pt x="6947419" y="1511300"/>
                </a:lnTo>
                <a:cubicBezTo>
                  <a:pt x="6953769" y="1492250"/>
                  <a:pt x="6960119" y="1466850"/>
                  <a:pt x="6960119" y="1447800"/>
                </a:cubicBezTo>
                <a:cubicBezTo>
                  <a:pt x="6960119" y="1435100"/>
                  <a:pt x="6941069" y="1422400"/>
                  <a:pt x="6928369" y="1422400"/>
                </a:cubicBezTo>
                <a:cubicBezTo>
                  <a:pt x="6909319" y="1422400"/>
                  <a:pt x="6909319" y="1428750"/>
                  <a:pt x="6909319" y="1441450"/>
                </a:cubicBezTo>
                <a:cubicBezTo>
                  <a:pt x="6909319" y="1460500"/>
                  <a:pt x="6922019" y="1460500"/>
                  <a:pt x="6928369" y="1460500"/>
                </a:cubicBezTo>
                <a:cubicBezTo>
                  <a:pt x="6852169" y="1517650"/>
                  <a:pt x="6744219" y="1485900"/>
                  <a:pt x="6744219" y="1587500"/>
                </a:cubicBezTo>
                <a:lnTo>
                  <a:pt x="6744219" y="1631950"/>
                </a:lnTo>
                <a:cubicBezTo>
                  <a:pt x="6744219" y="1631950"/>
                  <a:pt x="6737869" y="1638300"/>
                  <a:pt x="6756919" y="1638300"/>
                </a:cubicBezTo>
                <a:cubicBezTo>
                  <a:pt x="6769619" y="1638300"/>
                  <a:pt x="6775969" y="1625600"/>
                  <a:pt x="6782319" y="1625600"/>
                </a:cubicBezTo>
                <a:cubicBezTo>
                  <a:pt x="6782319" y="1625600"/>
                  <a:pt x="6788669" y="1619250"/>
                  <a:pt x="6788669" y="1638300"/>
                </a:cubicBezTo>
                <a:cubicBezTo>
                  <a:pt x="6788669" y="1651000"/>
                  <a:pt x="6782319" y="1682750"/>
                  <a:pt x="6763269" y="1708150"/>
                </a:cubicBezTo>
                <a:cubicBezTo>
                  <a:pt x="6750569" y="1727200"/>
                  <a:pt x="6718819" y="1739900"/>
                  <a:pt x="6712469" y="1765300"/>
                </a:cubicBezTo>
                <a:cubicBezTo>
                  <a:pt x="6706119" y="1784350"/>
                  <a:pt x="6712469" y="1822450"/>
                  <a:pt x="6712469" y="1841500"/>
                </a:cubicBezTo>
                <a:lnTo>
                  <a:pt x="6712469" y="1962150"/>
                </a:lnTo>
                <a:cubicBezTo>
                  <a:pt x="6674369" y="1993900"/>
                  <a:pt x="6591819" y="2044700"/>
                  <a:pt x="6610869" y="2089150"/>
                </a:cubicBezTo>
                <a:cubicBezTo>
                  <a:pt x="6579119" y="2070100"/>
                  <a:pt x="6585469" y="2032000"/>
                  <a:pt x="6579119" y="2019300"/>
                </a:cubicBezTo>
                <a:cubicBezTo>
                  <a:pt x="6534669" y="1905000"/>
                  <a:pt x="6477519" y="1860550"/>
                  <a:pt x="6388618" y="1860550"/>
                </a:cubicBezTo>
                <a:cubicBezTo>
                  <a:pt x="6356868" y="1860550"/>
                  <a:pt x="6318768" y="1860550"/>
                  <a:pt x="6299718" y="1892300"/>
                </a:cubicBezTo>
                <a:lnTo>
                  <a:pt x="6299718" y="1911350"/>
                </a:lnTo>
                <a:cubicBezTo>
                  <a:pt x="6312418" y="1917700"/>
                  <a:pt x="6331468" y="1917700"/>
                  <a:pt x="6356868" y="1917700"/>
                </a:cubicBezTo>
                <a:cubicBezTo>
                  <a:pt x="6356868" y="1924050"/>
                  <a:pt x="6363218" y="1924050"/>
                  <a:pt x="6363218" y="1943100"/>
                </a:cubicBezTo>
                <a:cubicBezTo>
                  <a:pt x="6363218" y="1987550"/>
                  <a:pt x="6280668" y="1924050"/>
                  <a:pt x="6280668" y="2019300"/>
                </a:cubicBezTo>
                <a:cubicBezTo>
                  <a:pt x="6280668" y="2070100"/>
                  <a:pt x="6312418" y="2184400"/>
                  <a:pt x="6401318" y="2184400"/>
                </a:cubicBezTo>
                <a:cubicBezTo>
                  <a:pt x="6414018" y="2184400"/>
                  <a:pt x="6483869" y="2165350"/>
                  <a:pt x="6541019" y="2152650"/>
                </a:cubicBezTo>
                <a:lnTo>
                  <a:pt x="6541019" y="2184400"/>
                </a:lnTo>
                <a:cubicBezTo>
                  <a:pt x="6560069" y="2178050"/>
                  <a:pt x="6566419" y="2171700"/>
                  <a:pt x="6572769" y="2165350"/>
                </a:cubicBezTo>
                <a:cubicBezTo>
                  <a:pt x="6553719" y="2235200"/>
                  <a:pt x="6534669" y="2222500"/>
                  <a:pt x="6515619" y="2228850"/>
                </a:cubicBezTo>
                <a:cubicBezTo>
                  <a:pt x="6521969" y="2222500"/>
                  <a:pt x="6528319" y="2209800"/>
                  <a:pt x="6534669" y="2197100"/>
                </a:cubicBezTo>
                <a:cubicBezTo>
                  <a:pt x="6534669" y="2197100"/>
                  <a:pt x="6534669" y="2190750"/>
                  <a:pt x="6521969" y="2190750"/>
                </a:cubicBezTo>
                <a:cubicBezTo>
                  <a:pt x="6502919" y="2190750"/>
                  <a:pt x="6490219" y="2209800"/>
                  <a:pt x="6471169" y="2222500"/>
                </a:cubicBezTo>
                <a:cubicBezTo>
                  <a:pt x="6496569" y="2260600"/>
                  <a:pt x="6534669" y="2305050"/>
                  <a:pt x="6572769" y="2349500"/>
                </a:cubicBezTo>
                <a:cubicBezTo>
                  <a:pt x="6617219" y="2317750"/>
                  <a:pt x="6661669" y="2254250"/>
                  <a:pt x="6648969" y="2209800"/>
                </a:cubicBezTo>
                <a:cubicBezTo>
                  <a:pt x="6661669" y="2209800"/>
                  <a:pt x="6718819" y="2184400"/>
                  <a:pt x="6693419" y="2159000"/>
                </a:cubicBezTo>
                <a:cubicBezTo>
                  <a:pt x="6750569" y="2146300"/>
                  <a:pt x="6795019" y="2114550"/>
                  <a:pt x="6795019" y="2063750"/>
                </a:cubicBezTo>
                <a:cubicBezTo>
                  <a:pt x="6795019" y="2038350"/>
                  <a:pt x="6788669" y="2025650"/>
                  <a:pt x="6750569" y="2000250"/>
                </a:cubicBezTo>
                <a:cubicBezTo>
                  <a:pt x="6763269" y="2000250"/>
                  <a:pt x="6775969" y="2012950"/>
                  <a:pt x="6788669" y="2012950"/>
                </a:cubicBezTo>
                <a:cubicBezTo>
                  <a:pt x="6795019" y="2006600"/>
                  <a:pt x="6795019" y="2000250"/>
                  <a:pt x="6801369" y="1993900"/>
                </a:cubicBezTo>
                <a:cubicBezTo>
                  <a:pt x="6769619" y="1962150"/>
                  <a:pt x="6750569" y="1974850"/>
                  <a:pt x="6750569" y="1936750"/>
                </a:cubicBezTo>
                <a:cubicBezTo>
                  <a:pt x="6750569" y="1917700"/>
                  <a:pt x="6756919" y="1917700"/>
                  <a:pt x="6756919" y="1911350"/>
                </a:cubicBezTo>
                <a:lnTo>
                  <a:pt x="6775969" y="1911350"/>
                </a:lnTo>
                <a:cubicBezTo>
                  <a:pt x="6820419" y="1930400"/>
                  <a:pt x="6883919" y="1949450"/>
                  <a:pt x="6896619" y="1949450"/>
                </a:cubicBezTo>
                <a:cubicBezTo>
                  <a:pt x="6947419" y="1949450"/>
                  <a:pt x="6941069" y="1828800"/>
                  <a:pt x="6953769" y="1803400"/>
                </a:cubicBezTo>
                <a:cubicBezTo>
                  <a:pt x="6953769" y="1803400"/>
                  <a:pt x="6960119" y="1803400"/>
                  <a:pt x="6972819" y="1797050"/>
                </a:cubicBezTo>
                <a:lnTo>
                  <a:pt x="6972819" y="1828800"/>
                </a:lnTo>
                <a:cubicBezTo>
                  <a:pt x="6947419" y="1892300"/>
                  <a:pt x="6934719" y="1949450"/>
                  <a:pt x="6922019" y="2006600"/>
                </a:cubicBezTo>
                <a:cubicBezTo>
                  <a:pt x="6928369" y="2012950"/>
                  <a:pt x="6928369" y="2019300"/>
                  <a:pt x="6941069" y="2019300"/>
                </a:cubicBezTo>
                <a:cubicBezTo>
                  <a:pt x="6979169" y="2019300"/>
                  <a:pt x="6966469" y="1968500"/>
                  <a:pt x="6985519" y="1943100"/>
                </a:cubicBezTo>
                <a:cubicBezTo>
                  <a:pt x="6985519" y="1949450"/>
                  <a:pt x="6966469" y="2000250"/>
                  <a:pt x="7004569" y="2000250"/>
                </a:cubicBezTo>
                <a:cubicBezTo>
                  <a:pt x="6947419" y="2044700"/>
                  <a:pt x="6877569" y="2057400"/>
                  <a:pt x="6877569" y="2133600"/>
                </a:cubicBezTo>
                <a:cubicBezTo>
                  <a:pt x="6877569" y="2146300"/>
                  <a:pt x="6877569" y="2197100"/>
                  <a:pt x="6915669" y="2216150"/>
                </a:cubicBezTo>
                <a:cubicBezTo>
                  <a:pt x="6902969" y="2184400"/>
                  <a:pt x="6922019" y="2120900"/>
                  <a:pt x="6972819" y="2120900"/>
                </a:cubicBezTo>
                <a:cubicBezTo>
                  <a:pt x="6966469" y="2133600"/>
                  <a:pt x="6960119" y="2146300"/>
                  <a:pt x="6947419" y="2159000"/>
                </a:cubicBezTo>
                <a:cubicBezTo>
                  <a:pt x="6966469" y="2165350"/>
                  <a:pt x="6991869" y="2178050"/>
                  <a:pt x="7010919" y="2190750"/>
                </a:cubicBezTo>
                <a:cubicBezTo>
                  <a:pt x="6985519" y="2190750"/>
                  <a:pt x="6972819" y="2216150"/>
                  <a:pt x="6947419" y="2209800"/>
                </a:cubicBezTo>
                <a:cubicBezTo>
                  <a:pt x="6947419" y="2203450"/>
                  <a:pt x="6960119" y="2197100"/>
                  <a:pt x="6972819" y="2178050"/>
                </a:cubicBezTo>
                <a:lnTo>
                  <a:pt x="6928369" y="2178050"/>
                </a:lnTo>
                <a:cubicBezTo>
                  <a:pt x="6922019" y="2222500"/>
                  <a:pt x="6909319" y="2305050"/>
                  <a:pt x="6909319" y="2324100"/>
                </a:cubicBezTo>
                <a:cubicBezTo>
                  <a:pt x="6909319" y="2432050"/>
                  <a:pt x="7049019" y="2432050"/>
                  <a:pt x="7099819" y="2419350"/>
                </a:cubicBezTo>
                <a:cubicBezTo>
                  <a:pt x="7087119" y="2419350"/>
                  <a:pt x="7068069" y="2432050"/>
                  <a:pt x="7061719" y="2432050"/>
                </a:cubicBezTo>
                <a:cubicBezTo>
                  <a:pt x="7042669" y="2438400"/>
                  <a:pt x="6979169" y="2451100"/>
                  <a:pt x="6979169" y="2489200"/>
                </a:cubicBezTo>
                <a:cubicBezTo>
                  <a:pt x="6979169" y="2520950"/>
                  <a:pt x="7023619" y="2514600"/>
                  <a:pt x="7042669" y="2508250"/>
                </a:cubicBezTo>
                <a:cubicBezTo>
                  <a:pt x="7029969" y="2527300"/>
                  <a:pt x="7036319" y="2578100"/>
                  <a:pt x="7010919" y="2584450"/>
                </a:cubicBezTo>
                <a:cubicBezTo>
                  <a:pt x="6998219" y="2565400"/>
                  <a:pt x="6985519" y="2508250"/>
                  <a:pt x="6966469" y="2508250"/>
                </a:cubicBezTo>
                <a:cubicBezTo>
                  <a:pt x="6953769" y="2508250"/>
                  <a:pt x="6934719" y="2520950"/>
                  <a:pt x="6915669" y="2540000"/>
                </a:cubicBezTo>
                <a:cubicBezTo>
                  <a:pt x="6922019" y="2546350"/>
                  <a:pt x="6966469" y="2578100"/>
                  <a:pt x="6966469" y="2603500"/>
                </a:cubicBezTo>
                <a:cubicBezTo>
                  <a:pt x="6934719" y="2571750"/>
                  <a:pt x="6858519" y="2495550"/>
                  <a:pt x="6845819" y="2495550"/>
                </a:cubicBezTo>
                <a:cubicBezTo>
                  <a:pt x="6826769" y="2495550"/>
                  <a:pt x="6788669" y="2508250"/>
                  <a:pt x="6769619" y="2508250"/>
                </a:cubicBezTo>
                <a:cubicBezTo>
                  <a:pt x="6756919" y="2508250"/>
                  <a:pt x="6718819" y="2470150"/>
                  <a:pt x="6699769" y="2470150"/>
                </a:cubicBezTo>
                <a:cubicBezTo>
                  <a:pt x="6687069" y="2470150"/>
                  <a:pt x="6642619" y="2508250"/>
                  <a:pt x="6623569" y="2540000"/>
                </a:cubicBezTo>
                <a:cubicBezTo>
                  <a:pt x="6604519" y="2559050"/>
                  <a:pt x="6604519" y="2609850"/>
                  <a:pt x="6604519" y="2622550"/>
                </a:cubicBezTo>
                <a:cubicBezTo>
                  <a:pt x="6604519" y="2641600"/>
                  <a:pt x="6629919" y="2647950"/>
                  <a:pt x="6648969" y="2660650"/>
                </a:cubicBezTo>
                <a:cubicBezTo>
                  <a:pt x="6680719" y="2616200"/>
                  <a:pt x="6712469" y="2565400"/>
                  <a:pt x="6744219" y="2520950"/>
                </a:cubicBezTo>
                <a:lnTo>
                  <a:pt x="6744219" y="2559050"/>
                </a:lnTo>
                <a:cubicBezTo>
                  <a:pt x="6706119" y="2609850"/>
                  <a:pt x="6687069" y="2673350"/>
                  <a:pt x="6680719" y="2730500"/>
                </a:cubicBezTo>
                <a:lnTo>
                  <a:pt x="6693419" y="2743200"/>
                </a:lnTo>
                <a:cubicBezTo>
                  <a:pt x="6718819" y="2717800"/>
                  <a:pt x="6731519" y="2686050"/>
                  <a:pt x="6744219" y="2667000"/>
                </a:cubicBezTo>
                <a:lnTo>
                  <a:pt x="6744219" y="2679700"/>
                </a:lnTo>
                <a:cubicBezTo>
                  <a:pt x="6744219" y="2698750"/>
                  <a:pt x="6737869" y="2705100"/>
                  <a:pt x="6731519" y="2717800"/>
                </a:cubicBezTo>
                <a:cubicBezTo>
                  <a:pt x="6706119" y="2743200"/>
                  <a:pt x="6668019" y="2781300"/>
                  <a:pt x="6642619" y="2819400"/>
                </a:cubicBezTo>
                <a:lnTo>
                  <a:pt x="6655319" y="2832100"/>
                </a:lnTo>
                <a:cubicBezTo>
                  <a:pt x="6725169" y="2781300"/>
                  <a:pt x="6795019" y="2692400"/>
                  <a:pt x="6864869" y="2692400"/>
                </a:cubicBezTo>
                <a:cubicBezTo>
                  <a:pt x="6909319" y="2692400"/>
                  <a:pt x="6960119" y="2686050"/>
                  <a:pt x="7004569" y="2673350"/>
                </a:cubicBezTo>
                <a:cubicBezTo>
                  <a:pt x="7055369" y="2654300"/>
                  <a:pt x="7144269" y="2609850"/>
                  <a:pt x="7163319" y="2609850"/>
                </a:cubicBezTo>
                <a:lnTo>
                  <a:pt x="7188719" y="2609850"/>
                </a:lnTo>
                <a:cubicBezTo>
                  <a:pt x="7169669" y="2635250"/>
                  <a:pt x="7137919" y="2667000"/>
                  <a:pt x="7106169" y="2679700"/>
                </a:cubicBezTo>
                <a:cubicBezTo>
                  <a:pt x="7074419" y="2692400"/>
                  <a:pt x="7036319" y="2679700"/>
                  <a:pt x="7010919" y="2686050"/>
                </a:cubicBezTo>
                <a:cubicBezTo>
                  <a:pt x="6934719" y="2705100"/>
                  <a:pt x="6864869" y="2743200"/>
                  <a:pt x="6801369" y="2774950"/>
                </a:cubicBezTo>
                <a:cubicBezTo>
                  <a:pt x="6756919" y="2800350"/>
                  <a:pt x="6623569" y="2882900"/>
                  <a:pt x="6642619" y="2952750"/>
                </a:cubicBezTo>
                <a:lnTo>
                  <a:pt x="6039368" y="2952750"/>
                </a:lnTo>
                <a:cubicBezTo>
                  <a:pt x="6039368" y="2946400"/>
                  <a:pt x="6033018" y="2946400"/>
                  <a:pt x="6033018" y="2933700"/>
                </a:cubicBezTo>
                <a:cubicBezTo>
                  <a:pt x="6033018" y="2914650"/>
                  <a:pt x="6045718" y="2914650"/>
                  <a:pt x="6052068" y="2901950"/>
                </a:cubicBezTo>
                <a:lnTo>
                  <a:pt x="6052068" y="2882900"/>
                </a:lnTo>
                <a:cubicBezTo>
                  <a:pt x="5994918" y="2882900"/>
                  <a:pt x="5944118" y="2851150"/>
                  <a:pt x="5912368" y="2851150"/>
                </a:cubicBezTo>
                <a:cubicBezTo>
                  <a:pt x="5899668" y="2851150"/>
                  <a:pt x="5823468" y="2908300"/>
                  <a:pt x="5779018" y="2927350"/>
                </a:cubicBezTo>
                <a:cubicBezTo>
                  <a:pt x="5772668" y="2927350"/>
                  <a:pt x="5740918" y="2933700"/>
                  <a:pt x="5766318" y="2952750"/>
                </a:cubicBezTo>
                <a:cubicBezTo>
                  <a:pt x="5747268" y="2952750"/>
                  <a:pt x="5728218" y="2927350"/>
                  <a:pt x="5709168" y="2927350"/>
                </a:cubicBezTo>
                <a:cubicBezTo>
                  <a:pt x="5696468" y="2927350"/>
                  <a:pt x="5658368" y="2952750"/>
                  <a:pt x="5645668" y="2952750"/>
                </a:cubicBezTo>
                <a:cubicBezTo>
                  <a:pt x="5626618" y="2952750"/>
                  <a:pt x="5620268" y="2927350"/>
                  <a:pt x="5607568" y="2927350"/>
                </a:cubicBezTo>
                <a:cubicBezTo>
                  <a:pt x="5588518" y="2927350"/>
                  <a:pt x="5569468" y="2940050"/>
                  <a:pt x="5556768" y="2952750"/>
                </a:cubicBezTo>
                <a:lnTo>
                  <a:pt x="5328168" y="2952750"/>
                </a:lnTo>
                <a:cubicBezTo>
                  <a:pt x="5258318" y="2889250"/>
                  <a:pt x="5207518" y="2870200"/>
                  <a:pt x="5150368" y="2870200"/>
                </a:cubicBezTo>
                <a:cubicBezTo>
                  <a:pt x="5099568" y="2870200"/>
                  <a:pt x="5086868" y="2889250"/>
                  <a:pt x="5042418" y="2952750"/>
                </a:cubicBezTo>
                <a:lnTo>
                  <a:pt x="4826518" y="2952750"/>
                </a:lnTo>
                <a:cubicBezTo>
                  <a:pt x="4788418" y="2927350"/>
                  <a:pt x="4724918" y="2901950"/>
                  <a:pt x="4712218" y="2901950"/>
                </a:cubicBezTo>
                <a:cubicBezTo>
                  <a:pt x="4693168" y="2901950"/>
                  <a:pt x="4686818" y="2914650"/>
                  <a:pt x="4674118" y="2927350"/>
                </a:cubicBezTo>
                <a:cubicBezTo>
                  <a:pt x="4667768" y="2927350"/>
                  <a:pt x="4667768" y="2914650"/>
                  <a:pt x="4661418" y="2908300"/>
                </a:cubicBezTo>
                <a:lnTo>
                  <a:pt x="4623318" y="2908300"/>
                </a:lnTo>
                <a:cubicBezTo>
                  <a:pt x="4616968" y="2914650"/>
                  <a:pt x="4616968" y="2927350"/>
                  <a:pt x="4623318" y="2940050"/>
                </a:cubicBezTo>
                <a:cubicBezTo>
                  <a:pt x="4610618" y="2933700"/>
                  <a:pt x="4604268" y="2914650"/>
                  <a:pt x="4591568" y="2914650"/>
                </a:cubicBezTo>
                <a:cubicBezTo>
                  <a:pt x="4572518" y="2914650"/>
                  <a:pt x="4566168" y="2933700"/>
                  <a:pt x="4547118" y="2952750"/>
                </a:cubicBezTo>
                <a:lnTo>
                  <a:pt x="4362968" y="2952750"/>
                </a:lnTo>
                <a:cubicBezTo>
                  <a:pt x="4362968" y="2946400"/>
                  <a:pt x="4356618" y="2940050"/>
                  <a:pt x="4343918" y="2940050"/>
                </a:cubicBezTo>
                <a:cubicBezTo>
                  <a:pt x="4324868" y="2940050"/>
                  <a:pt x="4331218" y="2952750"/>
                  <a:pt x="4312168" y="2952750"/>
                </a:cubicBezTo>
                <a:lnTo>
                  <a:pt x="3569218" y="2952750"/>
                </a:lnTo>
                <a:cubicBezTo>
                  <a:pt x="3569218" y="2946400"/>
                  <a:pt x="3575568" y="2940050"/>
                  <a:pt x="3556518" y="2940050"/>
                </a:cubicBezTo>
                <a:cubicBezTo>
                  <a:pt x="3543818" y="2940050"/>
                  <a:pt x="3562868" y="2952750"/>
                  <a:pt x="3543818" y="2952750"/>
                </a:cubicBezTo>
                <a:lnTo>
                  <a:pt x="3245368" y="2952750"/>
                </a:lnTo>
                <a:cubicBezTo>
                  <a:pt x="3251718" y="2857500"/>
                  <a:pt x="3251718" y="2940050"/>
                  <a:pt x="3289818" y="2863850"/>
                </a:cubicBezTo>
                <a:cubicBezTo>
                  <a:pt x="3289818" y="2863850"/>
                  <a:pt x="3289818" y="2857500"/>
                  <a:pt x="3277118" y="2857500"/>
                </a:cubicBezTo>
                <a:cubicBezTo>
                  <a:pt x="3239018" y="2857500"/>
                  <a:pt x="3219968" y="2901950"/>
                  <a:pt x="3219968" y="2952750"/>
                </a:cubicBezTo>
                <a:lnTo>
                  <a:pt x="3073919" y="2952750"/>
                </a:lnTo>
                <a:cubicBezTo>
                  <a:pt x="3067569" y="2946400"/>
                  <a:pt x="3061219" y="2940050"/>
                  <a:pt x="3042169" y="2940050"/>
                </a:cubicBezTo>
                <a:cubicBezTo>
                  <a:pt x="3029469" y="2940050"/>
                  <a:pt x="3035819" y="2946400"/>
                  <a:pt x="3029469" y="2952750"/>
                </a:cubicBezTo>
                <a:lnTo>
                  <a:pt x="2807219" y="2952750"/>
                </a:lnTo>
                <a:cubicBezTo>
                  <a:pt x="2800869" y="2933700"/>
                  <a:pt x="2794519" y="2882900"/>
                  <a:pt x="2756419" y="2876550"/>
                </a:cubicBezTo>
                <a:cubicBezTo>
                  <a:pt x="2750069" y="2882900"/>
                  <a:pt x="2743719" y="2895600"/>
                  <a:pt x="2731019" y="2908300"/>
                </a:cubicBezTo>
                <a:cubicBezTo>
                  <a:pt x="2724669" y="2901950"/>
                  <a:pt x="2711969" y="2895600"/>
                  <a:pt x="2692919" y="2901950"/>
                </a:cubicBezTo>
                <a:cubicBezTo>
                  <a:pt x="2705619" y="2921000"/>
                  <a:pt x="2724669" y="2933700"/>
                  <a:pt x="2743719" y="2952750"/>
                </a:cubicBezTo>
                <a:lnTo>
                  <a:pt x="375168" y="2952750"/>
                </a:lnTo>
                <a:cubicBezTo>
                  <a:pt x="400568" y="2857500"/>
                  <a:pt x="324368" y="2730500"/>
                  <a:pt x="292618" y="2641600"/>
                </a:cubicBezTo>
                <a:cubicBezTo>
                  <a:pt x="298968" y="2635250"/>
                  <a:pt x="298968" y="2647950"/>
                  <a:pt x="318018" y="2654300"/>
                </a:cubicBezTo>
                <a:cubicBezTo>
                  <a:pt x="318018" y="2616200"/>
                  <a:pt x="311668" y="2603500"/>
                  <a:pt x="311668" y="2584450"/>
                </a:cubicBezTo>
                <a:lnTo>
                  <a:pt x="279918" y="2584450"/>
                </a:lnTo>
                <a:cubicBezTo>
                  <a:pt x="279918" y="2578100"/>
                  <a:pt x="286268" y="2571750"/>
                  <a:pt x="286268" y="2552700"/>
                </a:cubicBezTo>
                <a:cubicBezTo>
                  <a:pt x="286268" y="2508250"/>
                  <a:pt x="216418" y="2501900"/>
                  <a:pt x="203718" y="2482850"/>
                </a:cubicBezTo>
                <a:cubicBezTo>
                  <a:pt x="184668" y="2451100"/>
                  <a:pt x="171968" y="2413000"/>
                  <a:pt x="165618" y="2381250"/>
                </a:cubicBezTo>
                <a:cubicBezTo>
                  <a:pt x="146568" y="2317750"/>
                  <a:pt x="140218" y="2241550"/>
                  <a:pt x="114818" y="2184400"/>
                </a:cubicBezTo>
                <a:cubicBezTo>
                  <a:pt x="102118" y="2152650"/>
                  <a:pt x="51318" y="2070100"/>
                  <a:pt x="51318" y="2032000"/>
                </a:cubicBezTo>
                <a:cubicBezTo>
                  <a:pt x="51318" y="2012950"/>
                  <a:pt x="64018" y="1993900"/>
                  <a:pt x="76718" y="1974850"/>
                </a:cubicBezTo>
                <a:cubicBezTo>
                  <a:pt x="70368" y="1962150"/>
                  <a:pt x="57668" y="1962150"/>
                  <a:pt x="44968" y="1962150"/>
                </a:cubicBezTo>
                <a:cubicBezTo>
                  <a:pt x="57668" y="1930400"/>
                  <a:pt x="108468" y="1873250"/>
                  <a:pt x="108468" y="1847850"/>
                </a:cubicBezTo>
                <a:cubicBezTo>
                  <a:pt x="108468" y="1835150"/>
                  <a:pt x="70368" y="1803400"/>
                  <a:pt x="64018" y="1784350"/>
                </a:cubicBezTo>
                <a:cubicBezTo>
                  <a:pt x="114818" y="1797050"/>
                  <a:pt x="133868" y="1873250"/>
                  <a:pt x="133868" y="1892300"/>
                </a:cubicBezTo>
                <a:cubicBezTo>
                  <a:pt x="133868" y="1917700"/>
                  <a:pt x="114818" y="1924050"/>
                  <a:pt x="102118" y="1955800"/>
                </a:cubicBezTo>
                <a:cubicBezTo>
                  <a:pt x="108468" y="1962150"/>
                  <a:pt x="102118" y="1968500"/>
                  <a:pt x="114818" y="1968500"/>
                </a:cubicBezTo>
                <a:cubicBezTo>
                  <a:pt x="133868" y="1968500"/>
                  <a:pt x="140218" y="1962150"/>
                  <a:pt x="146568" y="1955800"/>
                </a:cubicBezTo>
                <a:cubicBezTo>
                  <a:pt x="171968" y="1930400"/>
                  <a:pt x="229118" y="1879600"/>
                  <a:pt x="229118" y="1866900"/>
                </a:cubicBezTo>
                <a:cubicBezTo>
                  <a:pt x="229118" y="1847850"/>
                  <a:pt x="216418" y="1803400"/>
                  <a:pt x="216418" y="1790700"/>
                </a:cubicBezTo>
                <a:cubicBezTo>
                  <a:pt x="216418" y="1771650"/>
                  <a:pt x="235468" y="1758950"/>
                  <a:pt x="241818" y="1746250"/>
                </a:cubicBezTo>
                <a:cubicBezTo>
                  <a:pt x="241818" y="1778000"/>
                  <a:pt x="229118" y="1822450"/>
                  <a:pt x="229118" y="1841500"/>
                </a:cubicBezTo>
                <a:cubicBezTo>
                  <a:pt x="229118" y="1860550"/>
                  <a:pt x="248168" y="1860550"/>
                  <a:pt x="260868" y="1898650"/>
                </a:cubicBezTo>
                <a:cubicBezTo>
                  <a:pt x="298968" y="1981200"/>
                  <a:pt x="311668" y="2076450"/>
                  <a:pt x="337068" y="2165350"/>
                </a:cubicBezTo>
                <a:cubicBezTo>
                  <a:pt x="368818" y="2127250"/>
                  <a:pt x="394218" y="2012950"/>
                  <a:pt x="394218" y="2012950"/>
                </a:cubicBezTo>
                <a:cubicBezTo>
                  <a:pt x="394218" y="2000250"/>
                  <a:pt x="394218" y="2000250"/>
                  <a:pt x="387868" y="1993900"/>
                </a:cubicBezTo>
                <a:cubicBezTo>
                  <a:pt x="375168" y="2000250"/>
                  <a:pt x="362468" y="2019300"/>
                  <a:pt x="349768" y="2025650"/>
                </a:cubicBezTo>
                <a:cubicBezTo>
                  <a:pt x="349768" y="2012950"/>
                  <a:pt x="356118" y="1993900"/>
                  <a:pt x="362468" y="1974850"/>
                </a:cubicBezTo>
                <a:cubicBezTo>
                  <a:pt x="356118" y="1968500"/>
                  <a:pt x="343418" y="1962150"/>
                  <a:pt x="330718" y="1962150"/>
                </a:cubicBezTo>
                <a:cubicBezTo>
                  <a:pt x="349768" y="1949450"/>
                  <a:pt x="375168" y="1924050"/>
                  <a:pt x="387868" y="1898650"/>
                </a:cubicBezTo>
                <a:lnTo>
                  <a:pt x="381518" y="1873250"/>
                </a:lnTo>
                <a:cubicBezTo>
                  <a:pt x="368818" y="1879600"/>
                  <a:pt x="362468" y="1892300"/>
                  <a:pt x="349768" y="1892300"/>
                </a:cubicBezTo>
                <a:lnTo>
                  <a:pt x="324368" y="1892300"/>
                </a:lnTo>
                <a:lnTo>
                  <a:pt x="305318" y="1930400"/>
                </a:lnTo>
                <a:lnTo>
                  <a:pt x="305318" y="1898650"/>
                </a:lnTo>
                <a:cubicBezTo>
                  <a:pt x="311668" y="1879600"/>
                  <a:pt x="311668" y="1847850"/>
                  <a:pt x="324368" y="1835150"/>
                </a:cubicBezTo>
                <a:cubicBezTo>
                  <a:pt x="337068" y="1809750"/>
                  <a:pt x="356118" y="1809750"/>
                  <a:pt x="375168" y="1778000"/>
                </a:cubicBezTo>
                <a:cubicBezTo>
                  <a:pt x="381518" y="1771650"/>
                  <a:pt x="381518" y="1758950"/>
                  <a:pt x="381518" y="1746250"/>
                </a:cubicBezTo>
                <a:cubicBezTo>
                  <a:pt x="387868" y="1733550"/>
                  <a:pt x="387868" y="1714500"/>
                  <a:pt x="387868" y="1695450"/>
                </a:cubicBezTo>
                <a:cubicBezTo>
                  <a:pt x="387868" y="1682750"/>
                  <a:pt x="381518" y="1644650"/>
                  <a:pt x="375168" y="1619250"/>
                </a:cubicBezTo>
                <a:cubicBezTo>
                  <a:pt x="368818" y="1612900"/>
                  <a:pt x="349768" y="1606550"/>
                  <a:pt x="330718" y="1600200"/>
                </a:cubicBezTo>
                <a:cubicBezTo>
                  <a:pt x="349768" y="1587500"/>
                  <a:pt x="381518" y="1581150"/>
                  <a:pt x="406918" y="1574800"/>
                </a:cubicBezTo>
                <a:cubicBezTo>
                  <a:pt x="406918" y="1587500"/>
                  <a:pt x="387868" y="1581150"/>
                  <a:pt x="387868" y="1600200"/>
                </a:cubicBezTo>
                <a:cubicBezTo>
                  <a:pt x="387868" y="1612900"/>
                  <a:pt x="413268" y="1657350"/>
                  <a:pt x="413268" y="1670050"/>
                </a:cubicBezTo>
                <a:cubicBezTo>
                  <a:pt x="413268" y="1689100"/>
                  <a:pt x="387868" y="1758950"/>
                  <a:pt x="387868" y="1771650"/>
                </a:cubicBezTo>
                <a:cubicBezTo>
                  <a:pt x="387868" y="1790700"/>
                  <a:pt x="419618" y="1822450"/>
                  <a:pt x="432318" y="1841500"/>
                </a:cubicBezTo>
                <a:cubicBezTo>
                  <a:pt x="457718" y="1828800"/>
                  <a:pt x="476768" y="1797050"/>
                  <a:pt x="489468" y="1784350"/>
                </a:cubicBezTo>
                <a:cubicBezTo>
                  <a:pt x="483118" y="1860550"/>
                  <a:pt x="470418" y="1936750"/>
                  <a:pt x="457718" y="2012950"/>
                </a:cubicBezTo>
                <a:cubicBezTo>
                  <a:pt x="451368" y="2012950"/>
                  <a:pt x="438668" y="2006600"/>
                  <a:pt x="432318" y="2000250"/>
                </a:cubicBezTo>
                <a:cubicBezTo>
                  <a:pt x="419618" y="2019300"/>
                  <a:pt x="387868" y="2051050"/>
                  <a:pt x="400568" y="2095500"/>
                </a:cubicBezTo>
                <a:cubicBezTo>
                  <a:pt x="413268" y="2089150"/>
                  <a:pt x="425968" y="2051050"/>
                  <a:pt x="438668" y="2032000"/>
                </a:cubicBezTo>
                <a:cubicBezTo>
                  <a:pt x="445018" y="2032000"/>
                  <a:pt x="451368" y="2044700"/>
                  <a:pt x="470418" y="2044700"/>
                </a:cubicBezTo>
                <a:cubicBezTo>
                  <a:pt x="483118" y="2044700"/>
                  <a:pt x="489468" y="2012950"/>
                  <a:pt x="514868" y="2000250"/>
                </a:cubicBezTo>
                <a:cubicBezTo>
                  <a:pt x="533918" y="1981200"/>
                  <a:pt x="578368" y="1974850"/>
                  <a:pt x="597418" y="1974850"/>
                </a:cubicBezTo>
                <a:cubicBezTo>
                  <a:pt x="616468" y="1974850"/>
                  <a:pt x="654568" y="2025650"/>
                  <a:pt x="686318" y="2006600"/>
                </a:cubicBezTo>
                <a:lnTo>
                  <a:pt x="673618" y="1993900"/>
                </a:lnTo>
                <a:cubicBezTo>
                  <a:pt x="679968" y="1987550"/>
                  <a:pt x="673618" y="1987550"/>
                  <a:pt x="692668" y="1987550"/>
                </a:cubicBezTo>
                <a:cubicBezTo>
                  <a:pt x="705368" y="1987550"/>
                  <a:pt x="737118" y="1987550"/>
                  <a:pt x="756168" y="1993900"/>
                </a:cubicBezTo>
                <a:cubicBezTo>
                  <a:pt x="787918" y="2000250"/>
                  <a:pt x="838718" y="2101850"/>
                  <a:pt x="838718" y="2127250"/>
                </a:cubicBezTo>
                <a:cubicBezTo>
                  <a:pt x="838718" y="2139950"/>
                  <a:pt x="819668" y="2241550"/>
                  <a:pt x="819668" y="2260600"/>
                </a:cubicBezTo>
                <a:cubicBezTo>
                  <a:pt x="819668" y="2286000"/>
                  <a:pt x="876818" y="2298700"/>
                  <a:pt x="889518" y="2298700"/>
                </a:cubicBezTo>
                <a:cubicBezTo>
                  <a:pt x="927618" y="2298700"/>
                  <a:pt x="959368" y="2228850"/>
                  <a:pt x="959368" y="2197100"/>
                </a:cubicBezTo>
                <a:cubicBezTo>
                  <a:pt x="965718" y="2197100"/>
                  <a:pt x="1048268" y="2254250"/>
                  <a:pt x="1073668" y="2254250"/>
                </a:cubicBezTo>
                <a:cubicBezTo>
                  <a:pt x="1092718" y="2254250"/>
                  <a:pt x="1137168" y="2235200"/>
                  <a:pt x="1168918" y="2216150"/>
                </a:cubicBezTo>
                <a:cubicBezTo>
                  <a:pt x="1194318" y="2273300"/>
                  <a:pt x="1308618" y="2349500"/>
                  <a:pt x="1365768" y="2355850"/>
                </a:cubicBezTo>
                <a:lnTo>
                  <a:pt x="1378468" y="2343150"/>
                </a:lnTo>
                <a:cubicBezTo>
                  <a:pt x="1365768" y="2324100"/>
                  <a:pt x="1346718" y="2298700"/>
                  <a:pt x="1334018" y="2286000"/>
                </a:cubicBezTo>
                <a:cubicBezTo>
                  <a:pt x="1308618" y="2247900"/>
                  <a:pt x="1283218" y="2178050"/>
                  <a:pt x="1232418" y="2152650"/>
                </a:cubicBezTo>
                <a:cubicBezTo>
                  <a:pt x="1219718" y="2165350"/>
                  <a:pt x="1207018" y="2184400"/>
                  <a:pt x="1187968" y="2197100"/>
                </a:cubicBezTo>
                <a:lnTo>
                  <a:pt x="1187968" y="2159000"/>
                </a:lnTo>
                <a:cubicBezTo>
                  <a:pt x="1200668" y="2139950"/>
                  <a:pt x="1207018" y="2108200"/>
                  <a:pt x="1207018" y="2089150"/>
                </a:cubicBezTo>
                <a:cubicBezTo>
                  <a:pt x="1207018" y="2076450"/>
                  <a:pt x="1149868" y="2038350"/>
                  <a:pt x="1118118" y="2025650"/>
                </a:cubicBezTo>
                <a:cubicBezTo>
                  <a:pt x="1137168" y="2012950"/>
                  <a:pt x="1156218" y="1993900"/>
                  <a:pt x="1156218" y="1974850"/>
                </a:cubicBezTo>
                <a:cubicBezTo>
                  <a:pt x="1156218" y="1936750"/>
                  <a:pt x="1054618" y="1936750"/>
                  <a:pt x="1048268" y="1936750"/>
                </a:cubicBezTo>
                <a:cubicBezTo>
                  <a:pt x="933968" y="1936750"/>
                  <a:pt x="914918" y="2101850"/>
                  <a:pt x="940318" y="2146300"/>
                </a:cubicBezTo>
                <a:cubicBezTo>
                  <a:pt x="914918" y="2076450"/>
                  <a:pt x="889518" y="2000250"/>
                  <a:pt x="889518" y="1936750"/>
                </a:cubicBezTo>
                <a:cubicBezTo>
                  <a:pt x="889518" y="1885950"/>
                  <a:pt x="914918" y="1822450"/>
                  <a:pt x="997468" y="1797050"/>
                </a:cubicBezTo>
                <a:cubicBezTo>
                  <a:pt x="978418" y="1835150"/>
                  <a:pt x="933968" y="1854200"/>
                  <a:pt x="946668" y="1898650"/>
                </a:cubicBezTo>
                <a:cubicBezTo>
                  <a:pt x="965718" y="1885950"/>
                  <a:pt x="965718" y="1854200"/>
                  <a:pt x="991118" y="1835150"/>
                </a:cubicBezTo>
                <a:cubicBezTo>
                  <a:pt x="1022868" y="1809750"/>
                  <a:pt x="1067318" y="1797050"/>
                  <a:pt x="1105418" y="1809750"/>
                </a:cubicBezTo>
                <a:cubicBezTo>
                  <a:pt x="1105418" y="1809750"/>
                  <a:pt x="1111768" y="1809750"/>
                  <a:pt x="1111768" y="1797050"/>
                </a:cubicBezTo>
                <a:cubicBezTo>
                  <a:pt x="1111768" y="1778000"/>
                  <a:pt x="1060968" y="1644650"/>
                  <a:pt x="1060968" y="1625600"/>
                </a:cubicBezTo>
                <a:cubicBezTo>
                  <a:pt x="1060968" y="1612900"/>
                  <a:pt x="1073668" y="1612900"/>
                  <a:pt x="1086368" y="1600200"/>
                </a:cubicBezTo>
                <a:cubicBezTo>
                  <a:pt x="1092718" y="1600200"/>
                  <a:pt x="1099068" y="1612900"/>
                  <a:pt x="1105418" y="1619250"/>
                </a:cubicBezTo>
                <a:cubicBezTo>
                  <a:pt x="1130818" y="1593850"/>
                  <a:pt x="1162568" y="1555750"/>
                  <a:pt x="1200668" y="1536700"/>
                </a:cubicBezTo>
                <a:cubicBezTo>
                  <a:pt x="1207018" y="1530350"/>
                  <a:pt x="1219718" y="1536700"/>
                  <a:pt x="1232418" y="1536700"/>
                </a:cubicBezTo>
                <a:cubicBezTo>
                  <a:pt x="1251468" y="1536700"/>
                  <a:pt x="1295918" y="1543050"/>
                  <a:pt x="1314968" y="1543050"/>
                </a:cubicBezTo>
                <a:cubicBezTo>
                  <a:pt x="1327668" y="1562100"/>
                  <a:pt x="1340368" y="1587500"/>
                  <a:pt x="1346718" y="1606550"/>
                </a:cubicBezTo>
                <a:lnTo>
                  <a:pt x="1346718" y="1625600"/>
                </a:lnTo>
                <a:cubicBezTo>
                  <a:pt x="1340368" y="1606550"/>
                  <a:pt x="1327668" y="1581150"/>
                  <a:pt x="1327668" y="1555750"/>
                </a:cubicBezTo>
                <a:lnTo>
                  <a:pt x="1207018" y="1555750"/>
                </a:lnTo>
                <a:cubicBezTo>
                  <a:pt x="1168918" y="1568450"/>
                  <a:pt x="1111768" y="1619250"/>
                  <a:pt x="1111768" y="1657350"/>
                </a:cubicBezTo>
                <a:lnTo>
                  <a:pt x="1111768" y="1676400"/>
                </a:lnTo>
                <a:cubicBezTo>
                  <a:pt x="1111768" y="1676400"/>
                  <a:pt x="1105418" y="1682750"/>
                  <a:pt x="1124468" y="1682750"/>
                </a:cubicBezTo>
                <a:cubicBezTo>
                  <a:pt x="1137168" y="1682750"/>
                  <a:pt x="1257818" y="1619250"/>
                  <a:pt x="1276868" y="1619250"/>
                </a:cubicBezTo>
                <a:cubicBezTo>
                  <a:pt x="1295918" y="1619250"/>
                  <a:pt x="1302268" y="1638300"/>
                  <a:pt x="1308618" y="1663700"/>
                </a:cubicBezTo>
                <a:cubicBezTo>
                  <a:pt x="1181618" y="1695450"/>
                  <a:pt x="1168918" y="1733550"/>
                  <a:pt x="1168918" y="1822450"/>
                </a:cubicBezTo>
                <a:cubicBezTo>
                  <a:pt x="1168918" y="1841500"/>
                  <a:pt x="1187968" y="1917700"/>
                  <a:pt x="1187968" y="1930400"/>
                </a:cubicBezTo>
                <a:lnTo>
                  <a:pt x="1187968" y="2051050"/>
                </a:lnTo>
                <a:cubicBezTo>
                  <a:pt x="1283218" y="2139950"/>
                  <a:pt x="1327668" y="2317750"/>
                  <a:pt x="1454668" y="2317750"/>
                </a:cubicBezTo>
                <a:cubicBezTo>
                  <a:pt x="1467368" y="2317750"/>
                  <a:pt x="1473718" y="2305050"/>
                  <a:pt x="1480068" y="2305050"/>
                </a:cubicBezTo>
                <a:cubicBezTo>
                  <a:pt x="1480068" y="2311400"/>
                  <a:pt x="1486418" y="2305050"/>
                  <a:pt x="1486418" y="2317750"/>
                </a:cubicBezTo>
                <a:cubicBezTo>
                  <a:pt x="1486418" y="2336800"/>
                  <a:pt x="1473718" y="2336800"/>
                  <a:pt x="1473718" y="2349500"/>
                </a:cubicBezTo>
                <a:cubicBezTo>
                  <a:pt x="1473718" y="2413000"/>
                  <a:pt x="1556268" y="2413000"/>
                  <a:pt x="1581668" y="2413000"/>
                </a:cubicBezTo>
                <a:cubicBezTo>
                  <a:pt x="1607068" y="2413000"/>
                  <a:pt x="1651518" y="2419350"/>
                  <a:pt x="1645168" y="2355850"/>
                </a:cubicBezTo>
                <a:cubicBezTo>
                  <a:pt x="1657868" y="2317750"/>
                  <a:pt x="1676918" y="2273300"/>
                  <a:pt x="1689618" y="2228850"/>
                </a:cubicBezTo>
                <a:cubicBezTo>
                  <a:pt x="1721368" y="2228850"/>
                  <a:pt x="1753118" y="2178050"/>
                  <a:pt x="1753118" y="2146300"/>
                </a:cubicBezTo>
                <a:cubicBezTo>
                  <a:pt x="1753118" y="2101850"/>
                  <a:pt x="1594368" y="2044700"/>
                  <a:pt x="1568968" y="2032000"/>
                </a:cubicBezTo>
                <a:cubicBezTo>
                  <a:pt x="1607068" y="2044700"/>
                  <a:pt x="1670568" y="2070100"/>
                  <a:pt x="1689618" y="2070100"/>
                </a:cubicBezTo>
                <a:cubicBezTo>
                  <a:pt x="1791218" y="2070100"/>
                  <a:pt x="1842018" y="1905000"/>
                  <a:pt x="1842018" y="1847850"/>
                </a:cubicBezTo>
                <a:cubicBezTo>
                  <a:pt x="1842018" y="1720850"/>
                  <a:pt x="1715018" y="1714500"/>
                  <a:pt x="1657868" y="1714500"/>
                </a:cubicBezTo>
                <a:cubicBezTo>
                  <a:pt x="1632468" y="1714500"/>
                  <a:pt x="1562618" y="1714500"/>
                  <a:pt x="1562618" y="1758950"/>
                </a:cubicBezTo>
                <a:cubicBezTo>
                  <a:pt x="1562618" y="1797050"/>
                  <a:pt x="1607068" y="1752600"/>
                  <a:pt x="1619768" y="1816100"/>
                </a:cubicBezTo>
                <a:cubicBezTo>
                  <a:pt x="1607068" y="1816100"/>
                  <a:pt x="1594368" y="1822450"/>
                  <a:pt x="1581668" y="1822450"/>
                </a:cubicBezTo>
                <a:cubicBezTo>
                  <a:pt x="1537218" y="1822450"/>
                  <a:pt x="1549918" y="1790700"/>
                  <a:pt x="1549918" y="1778000"/>
                </a:cubicBezTo>
                <a:cubicBezTo>
                  <a:pt x="1549918" y="1758950"/>
                  <a:pt x="1524518" y="1720850"/>
                  <a:pt x="1518168" y="1695450"/>
                </a:cubicBezTo>
                <a:lnTo>
                  <a:pt x="1537218" y="1695450"/>
                </a:lnTo>
                <a:cubicBezTo>
                  <a:pt x="1537218" y="1701800"/>
                  <a:pt x="1556268" y="1727200"/>
                  <a:pt x="1562618" y="1733550"/>
                </a:cubicBezTo>
                <a:cubicBezTo>
                  <a:pt x="1594368" y="1695450"/>
                  <a:pt x="1645168" y="1663700"/>
                  <a:pt x="1683268" y="1663700"/>
                </a:cubicBezTo>
                <a:cubicBezTo>
                  <a:pt x="1746768" y="1663700"/>
                  <a:pt x="1778518" y="1733550"/>
                  <a:pt x="1854718" y="1771650"/>
                </a:cubicBezTo>
                <a:lnTo>
                  <a:pt x="1854718" y="1727200"/>
                </a:lnTo>
                <a:cubicBezTo>
                  <a:pt x="1816618" y="1701800"/>
                  <a:pt x="1772168" y="1670050"/>
                  <a:pt x="1727718" y="1631950"/>
                </a:cubicBezTo>
                <a:cubicBezTo>
                  <a:pt x="1734068" y="1625600"/>
                  <a:pt x="1746768" y="1619250"/>
                  <a:pt x="1759468" y="1612900"/>
                </a:cubicBezTo>
                <a:cubicBezTo>
                  <a:pt x="1784868" y="1657350"/>
                  <a:pt x="1848368" y="1701800"/>
                  <a:pt x="1899168" y="1720850"/>
                </a:cubicBezTo>
                <a:cubicBezTo>
                  <a:pt x="1905518" y="1714500"/>
                  <a:pt x="1905518" y="1714500"/>
                  <a:pt x="1905518" y="1701800"/>
                </a:cubicBezTo>
                <a:cubicBezTo>
                  <a:pt x="1905518" y="1587500"/>
                  <a:pt x="1734068" y="1593850"/>
                  <a:pt x="1702318" y="1574800"/>
                </a:cubicBezTo>
                <a:cubicBezTo>
                  <a:pt x="1772168" y="1555750"/>
                  <a:pt x="1842018" y="1619250"/>
                  <a:pt x="1911868" y="1638300"/>
                </a:cubicBezTo>
                <a:cubicBezTo>
                  <a:pt x="1937268" y="1587500"/>
                  <a:pt x="1956318" y="1536700"/>
                  <a:pt x="1969018" y="1485900"/>
                </a:cubicBezTo>
                <a:cubicBezTo>
                  <a:pt x="2007118" y="1466850"/>
                  <a:pt x="2057918" y="1447800"/>
                  <a:pt x="2102369" y="1447800"/>
                </a:cubicBezTo>
                <a:cubicBezTo>
                  <a:pt x="2115069" y="1447800"/>
                  <a:pt x="2146819" y="1454150"/>
                  <a:pt x="2165869" y="1454150"/>
                </a:cubicBezTo>
                <a:cubicBezTo>
                  <a:pt x="2172219" y="1466850"/>
                  <a:pt x="2178569" y="1485900"/>
                  <a:pt x="2191269" y="1492250"/>
                </a:cubicBezTo>
                <a:cubicBezTo>
                  <a:pt x="2184919" y="1498600"/>
                  <a:pt x="2178569" y="1492250"/>
                  <a:pt x="2172219" y="1485900"/>
                </a:cubicBezTo>
                <a:lnTo>
                  <a:pt x="2146819" y="1511300"/>
                </a:lnTo>
                <a:cubicBezTo>
                  <a:pt x="2146819" y="1511300"/>
                  <a:pt x="2165869" y="1511300"/>
                  <a:pt x="2172219" y="1517650"/>
                </a:cubicBezTo>
                <a:cubicBezTo>
                  <a:pt x="2165869" y="1517650"/>
                  <a:pt x="2165869" y="1524000"/>
                  <a:pt x="2153169" y="1524000"/>
                </a:cubicBezTo>
                <a:cubicBezTo>
                  <a:pt x="2134119" y="1524000"/>
                  <a:pt x="2159519" y="1511300"/>
                  <a:pt x="2140469" y="1511300"/>
                </a:cubicBezTo>
                <a:cubicBezTo>
                  <a:pt x="2127769" y="1511300"/>
                  <a:pt x="2076968" y="1549400"/>
                  <a:pt x="2057918" y="1549400"/>
                </a:cubicBezTo>
                <a:cubicBezTo>
                  <a:pt x="2045218" y="1549400"/>
                  <a:pt x="2013468" y="1517650"/>
                  <a:pt x="2000768" y="1517650"/>
                </a:cubicBezTo>
                <a:cubicBezTo>
                  <a:pt x="1962668" y="1517650"/>
                  <a:pt x="1949968" y="1587500"/>
                  <a:pt x="1949968" y="1587500"/>
                </a:cubicBezTo>
                <a:cubicBezTo>
                  <a:pt x="1949968" y="1606550"/>
                  <a:pt x="1988068" y="1676400"/>
                  <a:pt x="2007118" y="1714500"/>
                </a:cubicBezTo>
                <a:cubicBezTo>
                  <a:pt x="2038868" y="1689100"/>
                  <a:pt x="2064268" y="1651000"/>
                  <a:pt x="2102369" y="1625600"/>
                </a:cubicBezTo>
                <a:cubicBezTo>
                  <a:pt x="2115069" y="1612900"/>
                  <a:pt x="2146819" y="1606550"/>
                  <a:pt x="2165869" y="1593850"/>
                </a:cubicBezTo>
                <a:cubicBezTo>
                  <a:pt x="2172219" y="1581150"/>
                  <a:pt x="2165869" y="1562100"/>
                  <a:pt x="2165869" y="1543050"/>
                </a:cubicBezTo>
                <a:cubicBezTo>
                  <a:pt x="2184919" y="1536700"/>
                  <a:pt x="2210319" y="1593850"/>
                  <a:pt x="2210319" y="1619250"/>
                </a:cubicBezTo>
                <a:cubicBezTo>
                  <a:pt x="2210319" y="1631950"/>
                  <a:pt x="2210319" y="1657350"/>
                  <a:pt x="2191269" y="1657350"/>
                </a:cubicBezTo>
                <a:cubicBezTo>
                  <a:pt x="2178569" y="1657350"/>
                  <a:pt x="2184919" y="1651000"/>
                  <a:pt x="2178569" y="1644650"/>
                </a:cubicBezTo>
                <a:lnTo>
                  <a:pt x="2159519" y="1644650"/>
                </a:lnTo>
                <a:cubicBezTo>
                  <a:pt x="2184919" y="1701800"/>
                  <a:pt x="2121419" y="1727200"/>
                  <a:pt x="2108719" y="1778000"/>
                </a:cubicBezTo>
                <a:cubicBezTo>
                  <a:pt x="2083318" y="1758950"/>
                  <a:pt x="2057918" y="1733550"/>
                  <a:pt x="2032518" y="1727200"/>
                </a:cubicBezTo>
                <a:lnTo>
                  <a:pt x="2019818" y="1739900"/>
                </a:lnTo>
                <a:cubicBezTo>
                  <a:pt x="2026168" y="1752600"/>
                  <a:pt x="2038868" y="1765300"/>
                  <a:pt x="2038868" y="1784350"/>
                </a:cubicBezTo>
                <a:cubicBezTo>
                  <a:pt x="2026168" y="1771650"/>
                  <a:pt x="2007118" y="1752600"/>
                  <a:pt x="1994418" y="1733550"/>
                </a:cubicBezTo>
                <a:lnTo>
                  <a:pt x="1969018" y="1733550"/>
                </a:lnTo>
                <a:lnTo>
                  <a:pt x="1949968" y="1733550"/>
                </a:lnTo>
                <a:cubicBezTo>
                  <a:pt x="1930918" y="1765300"/>
                  <a:pt x="1899168" y="1784350"/>
                  <a:pt x="1880118" y="1822450"/>
                </a:cubicBezTo>
                <a:cubicBezTo>
                  <a:pt x="1861068" y="1860550"/>
                  <a:pt x="1867418" y="1917700"/>
                  <a:pt x="1854718" y="1962150"/>
                </a:cubicBezTo>
                <a:cubicBezTo>
                  <a:pt x="1842018" y="2025650"/>
                  <a:pt x="1772168" y="2108200"/>
                  <a:pt x="1778518" y="2178050"/>
                </a:cubicBezTo>
                <a:cubicBezTo>
                  <a:pt x="1746768" y="2190750"/>
                  <a:pt x="1765818" y="2260600"/>
                  <a:pt x="1746768" y="2298700"/>
                </a:cubicBezTo>
                <a:cubicBezTo>
                  <a:pt x="1740418" y="2311400"/>
                  <a:pt x="1721368" y="2324100"/>
                  <a:pt x="1721368" y="2336800"/>
                </a:cubicBezTo>
                <a:cubicBezTo>
                  <a:pt x="1721368" y="2355850"/>
                  <a:pt x="1734068" y="2362200"/>
                  <a:pt x="1734068" y="2368550"/>
                </a:cubicBezTo>
                <a:cubicBezTo>
                  <a:pt x="1734068" y="2374900"/>
                  <a:pt x="1721368" y="2374900"/>
                  <a:pt x="1708668" y="2381250"/>
                </a:cubicBezTo>
                <a:cubicBezTo>
                  <a:pt x="1708668" y="2387600"/>
                  <a:pt x="1721368" y="2400300"/>
                  <a:pt x="1734068" y="2400300"/>
                </a:cubicBezTo>
                <a:cubicBezTo>
                  <a:pt x="1727718" y="2432050"/>
                  <a:pt x="1708668" y="2463800"/>
                  <a:pt x="1708668" y="2482850"/>
                </a:cubicBezTo>
                <a:cubicBezTo>
                  <a:pt x="1708668" y="2495550"/>
                  <a:pt x="1721368" y="2495550"/>
                  <a:pt x="1721368" y="2508250"/>
                </a:cubicBezTo>
                <a:cubicBezTo>
                  <a:pt x="1721368" y="2527300"/>
                  <a:pt x="1708668" y="2520950"/>
                  <a:pt x="1708668" y="2540000"/>
                </a:cubicBezTo>
                <a:cubicBezTo>
                  <a:pt x="1708668" y="2552700"/>
                  <a:pt x="1740418" y="2571750"/>
                  <a:pt x="1765818" y="2578100"/>
                </a:cubicBezTo>
                <a:cubicBezTo>
                  <a:pt x="1772168" y="2584450"/>
                  <a:pt x="1797568" y="2578100"/>
                  <a:pt x="1816618" y="2584450"/>
                </a:cubicBezTo>
                <a:cubicBezTo>
                  <a:pt x="1835668" y="2590800"/>
                  <a:pt x="1835668" y="2609850"/>
                  <a:pt x="1861068" y="2622550"/>
                </a:cubicBezTo>
                <a:cubicBezTo>
                  <a:pt x="1905518" y="2654300"/>
                  <a:pt x="1981718" y="2647950"/>
                  <a:pt x="2045218" y="2647950"/>
                </a:cubicBezTo>
                <a:cubicBezTo>
                  <a:pt x="2045218" y="2647950"/>
                  <a:pt x="2045218" y="2654300"/>
                  <a:pt x="2038868" y="2660650"/>
                </a:cubicBezTo>
                <a:lnTo>
                  <a:pt x="2064268" y="2686050"/>
                </a:lnTo>
                <a:cubicBezTo>
                  <a:pt x="2076968" y="2679700"/>
                  <a:pt x="2089668" y="2660650"/>
                  <a:pt x="2102369" y="2641600"/>
                </a:cubicBezTo>
                <a:cubicBezTo>
                  <a:pt x="2121419" y="2647950"/>
                  <a:pt x="2146819" y="2686050"/>
                  <a:pt x="2159519" y="2686050"/>
                </a:cubicBezTo>
                <a:cubicBezTo>
                  <a:pt x="2178569" y="2686050"/>
                  <a:pt x="2191269" y="2667000"/>
                  <a:pt x="2203969" y="2660650"/>
                </a:cubicBezTo>
                <a:cubicBezTo>
                  <a:pt x="2210319" y="2660650"/>
                  <a:pt x="2216669" y="2667000"/>
                  <a:pt x="2223019" y="2673350"/>
                </a:cubicBezTo>
                <a:cubicBezTo>
                  <a:pt x="2216669" y="2679700"/>
                  <a:pt x="2197619" y="2692400"/>
                  <a:pt x="2184919" y="2705100"/>
                </a:cubicBezTo>
                <a:cubicBezTo>
                  <a:pt x="2184919" y="2717800"/>
                  <a:pt x="2197619" y="2730500"/>
                  <a:pt x="2210319" y="2736850"/>
                </a:cubicBezTo>
                <a:cubicBezTo>
                  <a:pt x="2223019" y="2724150"/>
                  <a:pt x="2235719" y="2705100"/>
                  <a:pt x="2242069" y="2686050"/>
                </a:cubicBezTo>
                <a:cubicBezTo>
                  <a:pt x="2267469" y="2628900"/>
                  <a:pt x="2299219" y="2520950"/>
                  <a:pt x="2299219" y="2501900"/>
                </a:cubicBezTo>
                <a:cubicBezTo>
                  <a:pt x="2299219" y="2482850"/>
                  <a:pt x="2159519" y="2374900"/>
                  <a:pt x="2096018" y="2343150"/>
                </a:cubicBezTo>
                <a:cubicBezTo>
                  <a:pt x="2083318" y="2317750"/>
                  <a:pt x="2045218" y="2260600"/>
                  <a:pt x="2045218" y="2247900"/>
                </a:cubicBezTo>
                <a:lnTo>
                  <a:pt x="2045218" y="2120900"/>
                </a:lnTo>
                <a:cubicBezTo>
                  <a:pt x="2064268" y="2133600"/>
                  <a:pt x="2070618" y="2184400"/>
                  <a:pt x="2076968" y="2222500"/>
                </a:cubicBezTo>
                <a:cubicBezTo>
                  <a:pt x="2083318" y="2235200"/>
                  <a:pt x="2070618" y="2266950"/>
                  <a:pt x="2089668" y="2292350"/>
                </a:cubicBezTo>
                <a:cubicBezTo>
                  <a:pt x="2108719" y="2311400"/>
                  <a:pt x="2140469" y="2343150"/>
                  <a:pt x="2172219" y="2355850"/>
                </a:cubicBezTo>
                <a:cubicBezTo>
                  <a:pt x="2191269" y="2368550"/>
                  <a:pt x="2223019" y="2362200"/>
                  <a:pt x="2248419" y="2368550"/>
                </a:cubicBezTo>
                <a:cubicBezTo>
                  <a:pt x="2330969" y="2393950"/>
                  <a:pt x="2432569" y="2432050"/>
                  <a:pt x="2527819" y="2432050"/>
                </a:cubicBezTo>
                <a:cubicBezTo>
                  <a:pt x="2559569" y="2381250"/>
                  <a:pt x="2610369" y="2279650"/>
                  <a:pt x="2610369" y="2266950"/>
                </a:cubicBezTo>
                <a:cubicBezTo>
                  <a:pt x="2610369" y="2247900"/>
                  <a:pt x="2597669" y="2241550"/>
                  <a:pt x="2591319" y="2228850"/>
                </a:cubicBezTo>
                <a:cubicBezTo>
                  <a:pt x="2597669" y="2228850"/>
                  <a:pt x="2604019" y="2241550"/>
                  <a:pt x="2616719" y="2241550"/>
                </a:cubicBezTo>
                <a:cubicBezTo>
                  <a:pt x="2654819" y="2241550"/>
                  <a:pt x="2680219" y="2139950"/>
                  <a:pt x="2680219" y="2114550"/>
                </a:cubicBezTo>
                <a:cubicBezTo>
                  <a:pt x="2699269" y="2101850"/>
                  <a:pt x="2724669" y="2082800"/>
                  <a:pt x="2743719" y="2063750"/>
                </a:cubicBezTo>
                <a:cubicBezTo>
                  <a:pt x="2718319" y="2038350"/>
                  <a:pt x="2692919" y="2076450"/>
                  <a:pt x="2667519" y="2032000"/>
                </a:cubicBezTo>
                <a:cubicBezTo>
                  <a:pt x="2661169" y="2038350"/>
                  <a:pt x="2654819" y="2038350"/>
                  <a:pt x="2648469" y="2044700"/>
                </a:cubicBezTo>
                <a:lnTo>
                  <a:pt x="2648469" y="2063750"/>
                </a:lnTo>
                <a:cubicBezTo>
                  <a:pt x="2661169" y="2070100"/>
                  <a:pt x="2673869" y="2076450"/>
                  <a:pt x="2680219" y="2082800"/>
                </a:cubicBezTo>
                <a:cubicBezTo>
                  <a:pt x="2623069" y="2095500"/>
                  <a:pt x="2515119" y="2114550"/>
                  <a:pt x="2496069" y="2114550"/>
                </a:cubicBezTo>
                <a:cubicBezTo>
                  <a:pt x="2438919" y="2114550"/>
                  <a:pt x="2369069" y="2089150"/>
                  <a:pt x="2311919" y="2070100"/>
                </a:cubicBezTo>
                <a:cubicBezTo>
                  <a:pt x="2305569" y="2070100"/>
                  <a:pt x="2305569" y="2051050"/>
                  <a:pt x="2286519" y="2051050"/>
                </a:cubicBezTo>
                <a:cubicBezTo>
                  <a:pt x="2273819" y="2051050"/>
                  <a:pt x="2267469" y="2063750"/>
                  <a:pt x="2248419" y="2057400"/>
                </a:cubicBezTo>
                <a:cubicBezTo>
                  <a:pt x="2254769" y="2051050"/>
                  <a:pt x="2273819" y="2057400"/>
                  <a:pt x="2273819" y="2038350"/>
                </a:cubicBezTo>
                <a:cubicBezTo>
                  <a:pt x="2273819" y="2025650"/>
                  <a:pt x="2223019" y="1917700"/>
                  <a:pt x="2203969" y="1860550"/>
                </a:cubicBezTo>
                <a:cubicBezTo>
                  <a:pt x="2051568" y="1847850"/>
                  <a:pt x="2051568" y="1962150"/>
                  <a:pt x="2051568" y="2057400"/>
                </a:cubicBezTo>
                <a:lnTo>
                  <a:pt x="2051568" y="2095500"/>
                </a:lnTo>
                <a:cubicBezTo>
                  <a:pt x="2026168" y="2076450"/>
                  <a:pt x="2026168" y="2063750"/>
                  <a:pt x="2019818" y="2044700"/>
                </a:cubicBezTo>
                <a:cubicBezTo>
                  <a:pt x="2019818" y="2044700"/>
                  <a:pt x="2007118" y="2044700"/>
                  <a:pt x="1994418" y="2038350"/>
                </a:cubicBezTo>
                <a:cubicBezTo>
                  <a:pt x="1988068" y="2019300"/>
                  <a:pt x="1969018" y="1974850"/>
                  <a:pt x="1969018" y="1962150"/>
                </a:cubicBezTo>
                <a:cubicBezTo>
                  <a:pt x="1969018" y="1943100"/>
                  <a:pt x="1988068" y="1949450"/>
                  <a:pt x="2000768" y="1936750"/>
                </a:cubicBezTo>
                <a:cubicBezTo>
                  <a:pt x="2013468" y="1955800"/>
                  <a:pt x="1981718" y="1974850"/>
                  <a:pt x="2032518" y="1993900"/>
                </a:cubicBezTo>
                <a:cubicBezTo>
                  <a:pt x="2032518" y="1974850"/>
                  <a:pt x="2038868" y="1955800"/>
                  <a:pt x="2038868" y="1936750"/>
                </a:cubicBezTo>
                <a:cubicBezTo>
                  <a:pt x="2038868" y="1924050"/>
                  <a:pt x="2026168" y="1924050"/>
                  <a:pt x="2026168" y="1905000"/>
                </a:cubicBezTo>
                <a:cubicBezTo>
                  <a:pt x="2026168" y="1885950"/>
                  <a:pt x="2089668" y="1885950"/>
                  <a:pt x="2070618" y="1803400"/>
                </a:cubicBezTo>
                <a:lnTo>
                  <a:pt x="2197619" y="1803400"/>
                </a:lnTo>
                <a:cubicBezTo>
                  <a:pt x="2203969" y="1816100"/>
                  <a:pt x="2203969" y="1828800"/>
                  <a:pt x="2210319" y="1841500"/>
                </a:cubicBezTo>
                <a:cubicBezTo>
                  <a:pt x="2216669" y="1854200"/>
                  <a:pt x="2235719" y="1866900"/>
                  <a:pt x="2242069" y="1866900"/>
                </a:cubicBezTo>
                <a:cubicBezTo>
                  <a:pt x="2242069" y="1993900"/>
                  <a:pt x="2362719" y="2101850"/>
                  <a:pt x="2464319" y="2101850"/>
                </a:cubicBezTo>
                <a:cubicBezTo>
                  <a:pt x="2489719" y="2101850"/>
                  <a:pt x="2502419" y="2101850"/>
                  <a:pt x="2553219" y="2070100"/>
                </a:cubicBezTo>
                <a:lnTo>
                  <a:pt x="2534169" y="2051050"/>
                </a:lnTo>
                <a:cubicBezTo>
                  <a:pt x="2540519" y="2044700"/>
                  <a:pt x="2559569" y="2032000"/>
                  <a:pt x="2578619" y="2032000"/>
                </a:cubicBezTo>
                <a:cubicBezTo>
                  <a:pt x="2591319" y="2032000"/>
                  <a:pt x="2597669" y="2038350"/>
                  <a:pt x="2610369" y="2044700"/>
                </a:cubicBezTo>
                <a:cubicBezTo>
                  <a:pt x="2616719" y="2038350"/>
                  <a:pt x="2623069" y="2038350"/>
                  <a:pt x="2629419" y="2032000"/>
                </a:cubicBezTo>
                <a:cubicBezTo>
                  <a:pt x="2604019" y="2012950"/>
                  <a:pt x="2559569" y="1981200"/>
                  <a:pt x="2546869" y="1981200"/>
                </a:cubicBezTo>
                <a:cubicBezTo>
                  <a:pt x="2527819" y="1981200"/>
                  <a:pt x="2496069" y="2025650"/>
                  <a:pt x="2464319" y="2057400"/>
                </a:cubicBezTo>
                <a:cubicBezTo>
                  <a:pt x="2483369" y="1936750"/>
                  <a:pt x="2597669" y="1981200"/>
                  <a:pt x="2597669" y="1885950"/>
                </a:cubicBezTo>
                <a:cubicBezTo>
                  <a:pt x="2597669" y="1866900"/>
                  <a:pt x="2578619" y="1714500"/>
                  <a:pt x="2578619" y="1695450"/>
                </a:cubicBezTo>
                <a:cubicBezTo>
                  <a:pt x="2578619" y="1638300"/>
                  <a:pt x="2623069" y="1682750"/>
                  <a:pt x="2648469" y="1600200"/>
                </a:cubicBezTo>
                <a:lnTo>
                  <a:pt x="2648469" y="1574800"/>
                </a:lnTo>
                <a:cubicBezTo>
                  <a:pt x="2654819" y="1511300"/>
                  <a:pt x="2724669" y="1511300"/>
                  <a:pt x="2762769" y="1498600"/>
                </a:cubicBezTo>
                <a:cubicBezTo>
                  <a:pt x="2731019" y="1511300"/>
                  <a:pt x="2661169" y="1555750"/>
                  <a:pt x="2654819" y="1593850"/>
                </a:cubicBezTo>
                <a:cubicBezTo>
                  <a:pt x="2654819" y="1593850"/>
                  <a:pt x="2648469" y="1600200"/>
                  <a:pt x="2667519" y="1600200"/>
                </a:cubicBezTo>
                <a:cubicBezTo>
                  <a:pt x="2680219" y="1600200"/>
                  <a:pt x="2743719" y="1568450"/>
                  <a:pt x="2756419" y="1568450"/>
                </a:cubicBezTo>
                <a:cubicBezTo>
                  <a:pt x="2775469" y="1568450"/>
                  <a:pt x="2807219" y="1562100"/>
                  <a:pt x="2832619" y="1574800"/>
                </a:cubicBezTo>
                <a:cubicBezTo>
                  <a:pt x="2858019" y="1581150"/>
                  <a:pt x="2889769" y="1606550"/>
                  <a:pt x="2902469" y="1631950"/>
                </a:cubicBezTo>
                <a:cubicBezTo>
                  <a:pt x="2953269" y="1708150"/>
                  <a:pt x="3004069" y="1860550"/>
                  <a:pt x="3004069" y="1873250"/>
                </a:cubicBezTo>
                <a:cubicBezTo>
                  <a:pt x="3004069" y="1892300"/>
                  <a:pt x="2972319" y="1930400"/>
                  <a:pt x="2953269" y="1949450"/>
                </a:cubicBezTo>
                <a:cubicBezTo>
                  <a:pt x="2940569" y="1955800"/>
                  <a:pt x="2921519" y="1949450"/>
                  <a:pt x="2915169" y="1955800"/>
                </a:cubicBezTo>
                <a:cubicBezTo>
                  <a:pt x="2883419" y="1968500"/>
                  <a:pt x="2864369" y="2012950"/>
                  <a:pt x="2838969" y="2006600"/>
                </a:cubicBezTo>
                <a:cubicBezTo>
                  <a:pt x="2832619" y="2000250"/>
                  <a:pt x="2838969" y="2000250"/>
                  <a:pt x="2819919" y="2000250"/>
                </a:cubicBezTo>
                <a:cubicBezTo>
                  <a:pt x="2807219" y="2000250"/>
                  <a:pt x="2800869" y="2012950"/>
                  <a:pt x="2794519" y="2012950"/>
                </a:cubicBezTo>
                <a:cubicBezTo>
                  <a:pt x="2769119" y="2019300"/>
                  <a:pt x="2711969" y="2012950"/>
                  <a:pt x="2692919" y="2025650"/>
                </a:cubicBezTo>
                <a:cubicBezTo>
                  <a:pt x="2718319" y="2051050"/>
                  <a:pt x="2737369" y="2051050"/>
                  <a:pt x="2775469" y="2051050"/>
                </a:cubicBezTo>
                <a:cubicBezTo>
                  <a:pt x="2864369" y="2051050"/>
                  <a:pt x="2896119" y="1974850"/>
                  <a:pt x="3016769" y="1974850"/>
                </a:cubicBezTo>
                <a:cubicBezTo>
                  <a:pt x="3016769" y="1955800"/>
                  <a:pt x="3016769" y="1936750"/>
                  <a:pt x="3010419" y="1917700"/>
                </a:cubicBezTo>
                <a:cubicBezTo>
                  <a:pt x="3010419" y="1911350"/>
                  <a:pt x="3023119" y="1917700"/>
                  <a:pt x="3023119" y="1911350"/>
                </a:cubicBezTo>
                <a:cubicBezTo>
                  <a:pt x="3048519" y="1892300"/>
                  <a:pt x="3086619" y="1847850"/>
                  <a:pt x="3086619" y="1835150"/>
                </a:cubicBezTo>
                <a:cubicBezTo>
                  <a:pt x="3086619" y="1816100"/>
                  <a:pt x="3061219" y="1758950"/>
                  <a:pt x="3035819" y="1727200"/>
                </a:cubicBezTo>
                <a:cubicBezTo>
                  <a:pt x="3029469" y="1714500"/>
                  <a:pt x="3016769" y="1714500"/>
                  <a:pt x="3004069" y="1701800"/>
                </a:cubicBezTo>
                <a:cubicBezTo>
                  <a:pt x="3004069" y="1676400"/>
                  <a:pt x="3010419" y="1644650"/>
                  <a:pt x="2997719" y="1625600"/>
                </a:cubicBezTo>
                <a:cubicBezTo>
                  <a:pt x="2978669" y="1581150"/>
                  <a:pt x="2908819" y="1555750"/>
                  <a:pt x="2934219" y="1498600"/>
                </a:cubicBezTo>
                <a:cubicBezTo>
                  <a:pt x="2896119" y="1492250"/>
                  <a:pt x="2851669" y="1479550"/>
                  <a:pt x="2807219" y="1473200"/>
                </a:cubicBezTo>
                <a:cubicBezTo>
                  <a:pt x="2851669" y="1447800"/>
                  <a:pt x="2940569" y="1498600"/>
                  <a:pt x="2940569" y="1416050"/>
                </a:cubicBezTo>
                <a:cubicBezTo>
                  <a:pt x="2953269" y="1358900"/>
                  <a:pt x="3010419" y="1289050"/>
                  <a:pt x="3035819" y="1231900"/>
                </a:cubicBezTo>
                <a:lnTo>
                  <a:pt x="3023119" y="1219200"/>
                </a:lnTo>
                <a:cubicBezTo>
                  <a:pt x="2991369" y="1238250"/>
                  <a:pt x="2946919" y="1244600"/>
                  <a:pt x="2915169" y="1263650"/>
                </a:cubicBezTo>
                <a:cubicBezTo>
                  <a:pt x="2908819" y="1263650"/>
                  <a:pt x="2902469" y="1276350"/>
                  <a:pt x="2908819" y="1295400"/>
                </a:cubicBezTo>
                <a:cubicBezTo>
                  <a:pt x="2883419" y="1289050"/>
                  <a:pt x="2851669" y="1282700"/>
                  <a:pt x="2826269" y="1282700"/>
                </a:cubicBezTo>
                <a:cubicBezTo>
                  <a:pt x="2870719" y="1270000"/>
                  <a:pt x="2921519" y="1257300"/>
                  <a:pt x="2965969" y="1238250"/>
                </a:cubicBezTo>
                <a:cubicBezTo>
                  <a:pt x="2946919" y="1231900"/>
                  <a:pt x="2921519" y="1231900"/>
                  <a:pt x="2896119" y="1231900"/>
                </a:cubicBezTo>
                <a:cubicBezTo>
                  <a:pt x="2896119" y="1225550"/>
                  <a:pt x="2889769" y="1219200"/>
                  <a:pt x="2883419" y="1212850"/>
                </a:cubicBezTo>
                <a:cubicBezTo>
                  <a:pt x="2927869" y="1200150"/>
                  <a:pt x="2965969" y="1181100"/>
                  <a:pt x="3016769" y="1181100"/>
                </a:cubicBezTo>
                <a:cubicBezTo>
                  <a:pt x="3035819" y="1181100"/>
                  <a:pt x="3054869" y="1181100"/>
                  <a:pt x="3073919" y="1187450"/>
                </a:cubicBezTo>
                <a:cubicBezTo>
                  <a:pt x="3048519" y="1193800"/>
                  <a:pt x="3016769" y="1200150"/>
                  <a:pt x="2985019" y="1200150"/>
                </a:cubicBezTo>
                <a:cubicBezTo>
                  <a:pt x="2985019" y="1206500"/>
                  <a:pt x="2978669" y="1206500"/>
                  <a:pt x="2972319" y="1212850"/>
                </a:cubicBezTo>
                <a:cubicBezTo>
                  <a:pt x="2997719" y="1219200"/>
                  <a:pt x="3029469" y="1219200"/>
                  <a:pt x="3067569" y="1219200"/>
                </a:cubicBezTo>
                <a:cubicBezTo>
                  <a:pt x="3067569" y="1225550"/>
                  <a:pt x="3073919" y="1225550"/>
                  <a:pt x="3080269" y="1231900"/>
                </a:cubicBezTo>
                <a:cubicBezTo>
                  <a:pt x="3054869" y="1250950"/>
                  <a:pt x="3010419" y="1289050"/>
                  <a:pt x="3010419" y="1308100"/>
                </a:cubicBezTo>
                <a:lnTo>
                  <a:pt x="3010419" y="1352550"/>
                </a:lnTo>
                <a:lnTo>
                  <a:pt x="3023119" y="1365250"/>
                </a:lnTo>
                <a:cubicBezTo>
                  <a:pt x="3042169" y="1295400"/>
                  <a:pt x="3131069" y="1219200"/>
                  <a:pt x="3194569" y="1212850"/>
                </a:cubicBezTo>
                <a:cubicBezTo>
                  <a:pt x="3232668" y="1206500"/>
                  <a:pt x="3270768" y="1206500"/>
                  <a:pt x="3308868" y="1200150"/>
                </a:cubicBezTo>
                <a:cubicBezTo>
                  <a:pt x="3315218" y="1193800"/>
                  <a:pt x="3327918" y="1174750"/>
                  <a:pt x="3346968" y="1155700"/>
                </a:cubicBezTo>
                <a:lnTo>
                  <a:pt x="3213619" y="1079500"/>
                </a:lnTo>
                <a:cubicBezTo>
                  <a:pt x="3213619" y="1073150"/>
                  <a:pt x="3219968" y="1060450"/>
                  <a:pt x="3213619" y="1047750"/>
                </a:cubicBezTo>
                <a:cubicBezTo>
                  <a:pt x="3200919" y="1041400"/>
                  <a:pt x="3188219" y="1047750"/>
                  <a:pt x="3169169" y="1047750"/>
                </a:cubicBezTo>
                <a:lnTo>
                  <a:pt x="2985019" y="1047750"/>
                </a:lnTo>
                <a:cubicBezTo>
                  <a:pt x="3010419" y="1003300"/>
                  <a:pt x="3080269" y="1016000"/>
                  <a:pt x="3118369" y="1022350"/>
                </a:cubicBezTo>
                <a:cubicBezTo>
                  <a:pt x="3118369" y="1022350"/>
                  <a:pt x="3124719" y="1022350"/>
                  <a:pt x="3124719" y="1009650"/>
                </a:cubicBezTo>
                <a:cubicBezTo>
                  <a:pt x="3124719" y="990600"/>
                  <a:pt x="3112019" y="977900"/>
                  <a:pt x="3099319" y="965200"/>
                </a:cubicBezTo>
                <a:cubicBezTo>
                  <a:pt x="3086619" y="977900"/>
                  <a:pt x="3080269" y="990600"/>
                  <a:pt x="3073919" y="1003300"/>
                </a:cubicBezTo>
                <a:cubicBezTo>
                  <a:pt x="3048519" y="990600"/>
                  <a:pt x="2997719" y="984250"/>
                  <a:pt x="2985019" y="984250"/>
                </a:cubicBezTo>
                <a:cubicBezTo>
                  <a:pt x="2965969" y="984250"/>
                  <a:pt x="2921519" y="996950"/>
                  <a:pt x="2908819" y="996950"/>
                </a:cubicBezTo>
                <a:cubicBezTo>
                  <a:pt x="2889769" y="996950"/>
                  <a:pt x="2889769" y="977900"/>
                  <a:pt x="2870719" y="977900"/>
                </a:cubicBezTo>
                <a:cubicBezTo>
                  <a:pt x="2858019" y="977900"/>
                  <a:pt x="2705619" y="1054100"/>
                  <a:pt x="2616719" y="1098550"/>
                </a:cubicBezTo>
                <a:cubicBezTo>
                  <a:pt x="2635769" y="1085850"/>
                  <a:pt x="2654819" y="1054100"/>
                  <a:pt x="2686569" y="1041400"/>
                </a:cubicBezTo>
                <a:cubicBezTo>
                  <a:pt x="2705619" y="1028700"/>
                  <a:pt x="2972319" y="908050"/>
                  <a:pt x="3042169" y="908050"/>
                </a:cubicBezTo>
                <a:cubicBezTo>
                  <a:pt x="3067569" y="908050"/>
                  <a:pt x="3080269" y="933450"/>
                  <a:pt x="3099319" y="939800"/>
                </a:cubicBezTo>
                <a:cubicBezTo>
                  <a:pt x="3137419" y="965200"/>
                  <a:pt x="3207269" y="965200"/>
                  <a:pt x="3264418" y="965200"/>
                </a:cubicBezTo>
                <a:cubicBezTo>
                  <a:pt x="3213619" y="1022350"/>
                  <a:pt x="3315218" y="1028700"/>
                  <a:pt x="3346968" y="1047750"/>
                </a:cubicBezTo>
                <a:cubicBezTo>
                  <a:pt x="3353318" y="1028700"/>
                  <a:pt x="3359668" y="1009650"/>
                  <a:pt x="3359668" y="990600"/>
                </a:cubicBezTo>
                <a:cubicBezTo>
                  <a:pt x="3366018" y="965200"/>
                  <a:pt x="3372368" y="939800"/>
                  <a:pt x="3372368" y="914400"/>
                </a:cubicBezTo>
                <a:cubicBezTo>
                  <a:pt x="3378718" y="895350"/>
                  <a:pt x="3372368" y="869950"/>
                  <a:pt x="3372368" y="844550"/>
                </a:cubicBezTo>
                <a:lnTo>
                  <a:pt x="3372368" y="819150"/>
                </a:lnTo>
                <a:cubicBezTo>
                  <a:pt x="3385068" y="800100"/>
                  <a:pt x="3404118" y="781050"/>
                  <a:pt x="3423168" y="755650"/>
                </a:cubicBezTo>
                <a:cubicBezTo>
                  <a:pt x="3435868" y="736600"/>
                  <a:pt x="3442218" y="704850"/>
                  <a:pt x="3442218" y="692150"/>
                </a:cubicBezTo>
                <a:cubicBezTo>
                  <a:pt x="3442218" y="666750"/>
                  <a:pt x="3410468" y="654050"/>
                  <a:pt x="3429518" y="628650"/>
                </a:cubicBezTo>
                <a:lnTo>
                  <a:pt x="3442218" y="641350"/>
                </a:lnTo>
                <a:lnTo>
                  <a:pt x="3467618" y="635000"/>
                </a:lnTo>
                <a:cubicBezTo>
                  <a:pt x="3461268" y="628650"/>
                  <a:pt x="3454918" y="622300"/>
                  <a:pt x="3448568" y="622300"/>
                </a:cubicBezTo>
                <a:cubicBezTo>
                  <a:pt x="3480318" y="609600"/>
                  <a:pt x="3493018" y="571500"/>
                  <a:pt x="3486668" y="552450"/>
                </a:cubicBezTo>
                <a:lnTo>
                  <a:pt x="3454918" y="323850"/>
                </a:lnTo>
                <a:cubicBezTo>
                  <a:pt x="3480318" y="342900"/>
                  <a:pt x="3505718" y="349250"/>
                  <a:pt x="3531118" y="355600"/>
                </a:cubicBezTo>
                <a:cubicBezTo>
                  <a:pt x="3531118" y="355600"/>
                  <a:pt x="3537468" y="355600"/>
                  <a:pt x="3537468" y="342900"/>
                </a:cubicBezTo>
                <a:cubicBezTo>
                  <a:pt x="3537468" y="323850"/>
                  <a:pt x="3493018" y="285750"/>
                  <a:pt x="3473968" y="273050"/>
                </a:cubicBezTo>
                <a:cubicBezTo>
                  <a:pt x="3480318" y="273050"/>
                  <a:pt x="3486668" y="266700"/>
                  <a:pt x="3499368" y="266700"/>
                </a:cubicBezTo>
                <a:cubicBezTo>
                  <a:pt x="3499368" y="266700"/>
                  <a:pt x="3588268" y="355600"/>
                  <a:pt x="3620018" y="355600"/>
                </a:cubicBezTo>
                <a:cubicBezTo>
                  <a:pt x="3632718" y="355600"/>
                  <a:pt x="3670818" y="342900"/>
                  <a:pt x="3702568" y="342900"/>
                </a:cubicBezTo>
                <a:cubicBezTo>
                  <a:pt x="3677168" y="361950"/>
                  <a:pt x="3645418" y="361950"/>
                  <a:pt x="3626368" y="374650"/>
                </a:cubicBezTo>
                <a:cubicBezTo>
                  <a:pt x="3588268" y="393700"/>
                  <a:pt x="3588268" y="425450"/>
                  <a:pt x="3575568" y="444500"/>
                </a:cubicBezTo>
                <a:cubicBezTo>
                  <a:pt x="3562868" y="450850"/>
                  <a:pt x="3543818" y="457200"/>
                  <a:pt x="3518418" y="457200"/>
                </a:cubicBezTo>
                <a:cubicBezTo>
                  <a:pt x="3518418" y="463550"/>
                  <a:pt x="3512068" y="469900"/>
                  <a:pt x="3512068" y="488950"/>
                </a:cubicBezTo>
                <a:cubicBezTo>
                  <a:pt x="3512068" y="501650"/>
                  <a:pt x="3531118" y="533400"/>
                  <a:pt x="3543818" y="552450"/>
                </a:cubicBezTo>
                <a:cubicBezTo>
                  <a:pt x="3581918" y="565150"/>
                  <a:pt x="3620018" y="577850"/>
                  <a:pt x="3658118" y="584200"/>
                </a:cubicBezTo>
                <a:cubicBezTo>
                  <a:pt x="3670818" y="558800"/>
                  <a:pt x="3670818" y="520700"/>
                  <a:pt x="3689868" y="501650"/>
                </a:cubicBezTo>
                <a:cubicBezTo>
                  <a:pt x="3727968" y="450850"/>
                  <a:pt x="3816868" y="400050"/>
                  <a:pt x="3816868" y="355600"/>
                </a:cubicBezTo>
                <a:cubicBezTo>
                  <a:pt x="3816868" y="342900"/>
                  <a:pt x="3797818" y="336550"/>
                  <a:pt x="3791468" y="330200"/>
                </a:cubicBezTo>
                <a:cubicBezTo>
                  <a:pt x="3785118" y="317500"/>
                  <a:pt x="3804168" y="222250"/>
                  <a:pt x="3734318" y="222250"/>
                </a:cubicBezTo>
                <a:lnTo>
                  <a:pt x="3708918" y="222250"/>
                </a:lnTo>
                <a:cubicBezTo>
                  <a:pt x="3708918" y="222250"/>
                  <a:pt x="3702568" y="215900"/>
                  <a:pt x="3702568" y="234950"/>
                </a:cubicBezTo>
                <a:cubicBezTo>
                  <a:pt x="3702568" y="247650"/>
                  <a:pt x="3727968" y="260350"/>
                  <a:pt x="3740668" y="279400"/>
                </a:cubicBezTo>
                <a:cubicBezTo>
                  <a:pt x="3734318" y="285750"/>
                  <a:pt x="3721618" y="292100"/>
                  <a:pt x="3715268" y="298450"/>
                </a:cubicBezTo>
                <a:cubicBezTo>
                  <a:pt x="3708918" y="273050"/>
                  <a:pt x="3696218" y="241300"/>
                  <a:pt x="3696218" y="222250"/>
                </a:cubicBezTo>
                <a:cubicBezTo>
                  <a:pt x="3696218" y="203200"/>
                  <a:pt x="3715268" y="196850"/>
                  <a:pt x="3727968" y="196850"/>
                </a:cubicBezTo>
                <a:cubicBezTo>
                  <a:pt x="3785118" y="196850"/>
                  <a:pt x="3835918" y="215900"/>
                  <a:pt x="3835918" y="279400"/>
                </a:cubicBezTo>
                <a:close/>
                <a:moveTo>
                  <a:pt x="3740668" y="120650"/>
                </a:moveTo>
                <a:cubicBezTo>
                  <a:pt x="3740668" y="120650"/>
                  <a:pt x="3734318" y="127000"/>
                  <a:pt x="3734318" y="133350"/>
                </a:cubicBezTo>
                <a:lnTo>
                  <a:pt x="3715268" y="133350"/>
                </a:lnTo>
                <a:lnTo>
                  <a:pt x="3721618" y="120650"/>
                </a:lnTo>
                <a:lnTo>
                  <a:pt x="3740668" y="120650"/>
                </a:lnTo>
                <a:close/>
                <a:moveTo>
                  <a:pt x="3702568" y="76200"/>
                </a:moveTo>
                <a:cubicBezTo>
                  <a:pt x="3721618" y="76200"/>
                  <a:pt x="3721618" y="88900"/>
                  <a:pt x="3702568" y="95250"/>
                </a:cubicBezTo>
                <a:lnTo>
                  <a:pt x="3702568" y="76200"/>
                </a:lnTo>
                <a:close/>
                <a:moveTo>
                  <a:pt x="3715268" y="31750"/>
                </a:moveTo>
                <a:cubicBezTo>
                  <a:pt x="3715268" y="38100"/>
                  <a:pt x="3708918" y="44450"/>
                  <a:pt x="3708918" y="50800"/>
                </a:cubicBezTo>
                <a:cubicBezTo>
                  <a:pt x="3702568" y="50800"/>
                  <a:pt x="3696218" y="57150"/>
                  <a:pt x="3689868" y="57150"/>
                </a:cubicBezTo>
                <a:lnTo>
                  <a:pt x="3689868" y="31750"/>
                </a:lnTo>
                <a:lnTo>
                  <a:pt x="3715268" y="31750"/>
                </a:lnTo>
                <a:close/>
                <a:moveTo>
                  <a:pt x="3797818" y="0"/>
                </a:moveTo>
                <a:cubicBezTo>
                  <a:pt x="3810518" y="57150"/>
                  <a:pt x="3848618" y="165100"/>
                  <a:pt x="3848618" y="184150"/>
                </a:cubicBezTo>
                <a:lnTo>
                  <a:pt x="3848618" y="215900"/>
                </a:lnTo>
                <a:cubicBezTo>
                  <a:pt x="3816868" y="196850"/>
                  <a:pt x="3785118" y="184150"/>
                  <a:pt x="3753368" y="165100"/>
                </a:cubicBezTo>
                <a:cubicBezTo>
                  <a:pt x="3747018" y="158750"/>
                  <a:pt x="3759718" y="146050"/>
                  <a:pt x="3740668" y="146050"/>
                </a:cubicBezTo>
                <a:cubicBezTo>
                  <a:pt x="3727968" y="146050"/>
                  <a:pt x="3683518" y="171450"/>
                  <a:pt x="3664468" y="190500"/>
                </a:cubicBezTo>
                <a:cubicBezTo>
                  <a:pt x="3651768" y="196850"/>
                  <a:pt x="3651768" y="222250"/>
                  <a:pt x="3651768" y="234950"/>
                </a:cubicBezTo>
                <a:cubicBezTo>
                  <a:pt x="3651768" y="254000"/>
                  <a:pt x="3658118" y="273050"/>
                  <a:pt x="3664468" y="292100"/>
                </a:cubicBezTo>
                <a:lnTo>
                  <a:pt x="3626368" y="311150"/>
                </a:lnTo>
                <a:lnTo>
                  <a:pt x="3569218" y="311150"/>
                </a:lnTo>
                <a:cubicBezTo>
                  <a:pt x="3537468" y="241300"/>
                  <a:pt x="3524768" y="139700"/>
                  <a:pt x="3480318" y="101600"/>
                </a:cubicBezTo>
                <a:cubicBezTo>
                  <a:pt x="3480318" y="107950"/>
                  <a:pt x="3473968" y="101600"/>
                  <a:pt x="3473968" y="120650"/>
                </a:cubicBezTo>
                <a:cubicBezTo>
                  <a:pt x="3473968" y="133350"/>
                  <a:pt x="3518418" y="196850"/>
                  <a:pt x="3518418" y="215900"/>
                </a:cubicBezTo>
                <a:lnTo>
                  <a:pt x="3518418" y="247650"/>
                </a:lnTo>
                <a:cubicBezTo>
                  <a:pt x="3505718" y="241300"/>
                  <a:pt x="3461268" y="127000"/>
                  <a:pt x="3461268" y="101600"/>
                </a:cubicBezTo>
                <a:cubicBezTo>
                  <a:pt x="3461268" y="57150"/>
                  <a:pt x="3607318" y="0"/>
                  <a:pt x="3613668" y="0"/>
                </a:cubicBezTo>
                <a:lnTo>
                  <a:pt x="3797818" y="0"/>
                </a:lnTo>
                <a:close/>
              </a:path>
            </a:pathLst>
          </a:custGeom>
          <a:gradFill>
            <a:gsLst>
              <a:gs pos="0">
                <a:srgbClr val="DE1B1B"/>
              </a:gs>
              <a:gs pos="100000">
                <a:srgbClr val="A80205"/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5BC9851E-ED57-4A52-9932-9226221B7400}"/>
              </a:ext>
            </a:extLst>
          </p:cNvPr>
          <p:cNvSpPr/>
          <p:nvPr/>
        </p:nvSpPr>
        <p:spPr>
          <a:xfrm>
            <a:off x="0" y="6293122"/>
            <a:ext cx="12192000" cy="564878"/>
          </a:xfrm>
          <a:prstGeom prst="rect">
            <a:avLst/>
          </a:prstGeom>
          <a:gradFill>
            <a:gsLst>
              <a:gs pos="0">
                <a:srgbClr val="DE1B1B">
                  <a:alpha val="0"/>
                </a:srgbClr>
              </a:gs>
              <a:gs pos="91000">
                <a:srgbClr val="A80205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Normal" panose="020B0400000000000000" pitchFamily="34" charset="-128"/>
              <a:ea typeface="Source Han Sans CN Normal" panose="020B0400000000000000" pitchFamily="34" charset="-128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C810F63-E153-0841-96DA-430CB63A81A8}"/>
              </a:ext>
            </a:extLst>
          </p:cNvPr>
          <p:cNvSpPr txBox="1"/>
          <p:nvPr/>
        </p:nvSpPr>
        <p:spPr>
          <a:xfrm>
            <a:off x="4959935" y="4156742"/>
            <a:ext cx="22721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B2DE9AD-76C8-4287-95D1-DF3712B49E22}"/>
              </a:ext>
            </a:extLst>
          </p:cNvPr>
          <p:cNvGrpSpPr/>
          <p:nvPr/>
        </p:nvGrpSpPr>
        <p:grpSpPr>
          <a:xfrm>
            <a:off x="3801031" y="878969"/>
            <a:ext cx="4762458" cy="2773918"/>
            <a:chOff x="3150666" y="878969"/>
            <a:chExt cx="4762458" cy="277391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25B97E6-C147-4983-842A-995BEC5E5DEB}"/>
                </a:ext>
              </a:extLst>
            </p:cNvPr>
            <p:cNvSpPr txBox="1"/>
            <p:nvPr/>
          </p:nvSpPr>
          <p:spPr>
            <a:xfrm>
              <a:off x="4691438" y="1436896"/>
              <a:ext cx="189026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800" spc="600" dirty="0">
                  <a:solidFill>
                    <a:srgbClr val="C0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动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A9979159-6355-47D0-AE15-60678A6C11E8}"/>
                </a:ext>
              </a:extLst>
            </p:cNvPr>
            <p:cNvGrpSpPr/>
            <p:nvPr/>
          </p:nvGrpSpPr>
          <p:grpSpPr>
            <a:xfrm>
              <a:off x="3150666" y="878969"/>
              <a:ext cx="4762458" cy="2419177"/>
              <a:chOff x="3150666" y="878969"/>
              <a:chExt cx="4762458" cy="2419177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F0AB32B2-8D49-4D8D-822D-C5878891DD8E}"/>
                  </a:ext>
                </a:extLst>
              </p:cNvPr>
              <p:cNvSpPr txBox="1"/>
              <p:nvPr/>
            </p:nvSpPr>
            <p:spPr>
              <a:xfrm>
                <a:off x="3150666" y="2757488"/>
                <a:ext cx="168760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 i="1" dirty="0">
                    <a:gradFill>
                      <a:gsLst>
                        <a:gs pos="30000">
                          <a:srgbClr val="DE1B1B"/>
                        </a:gs>
                        <a:gs pos="100000">
                          <a:srgbClr val="A80205">
                            <a:alpha val="0"/>
                          </a:srgbClr>
                        </a:gs>
                      </a:gsLst>
                      <a:lin ang="2700000" scaled="1"/>
                    </a:gradFill>
                  </a:rPr>
                  <a:t>Labor Day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B8CA0341-0FA1-4AFF-AA7F-5AD33C2837EA}"/>
                  </a:ext>
                </a:extLst>
              </p:cNvPr>
              <p:cNvSpPr txBox="1"/>
              <p:nvPr/>
            </p:nvSpPr>
            <p:spPr>
              <a:xfrm>
                <a:off x="3280150" y="1082155"/>
                <a:ext cx="1890261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3800" spc="600" dirty="0">
                    <a:solidFill>
                      <a:srgbClr val="C00000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+mn-ea"/>
                    <a:sym typeface="+mn-lt"/>
                  </a:rPr>
                  <a:t>劳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76F27D8A-26DC-4CC9-A4EC-ACFAF1DF9BFC}"/>
                  </a:ext>
                </a:extLst>
              </p:cNvPr>
              <p:cNvSpPr txBox="1"/>
              <p:nvPr/>
            </p:nvSpPr>
            <p:spPr>
              <a:xfrm>
                <a:off x="6022863" y="878969"/>
                <a:ext cx="1890261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3800" spc="600" dirty="0">
                    <a:solidFill>
                      <a:srgbClr val="C00000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+mn-ea"/>
                    <a:sym typeface="+mn-lt"/>
                  </a:rPr>
                  <a:t>节</a:t>
                </a:r>
              </a:p>
            </p:txBody>
          </p: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D3AD1785-9A99-412E-BB30-956BE211F2B4}"/>
              </a:ext>
            </a:extLst>
          </p:cNvPr>
          <p:cNvSpPr txBox="1"/>
          <p:nvPr/>
        </p:nvSpPr>
        <p:spPr>
          <a:xfrm>
            <a:off x="5789802" y="1048686"/>
            <a:ext cx="914400" cy="84081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kumimoji="1" lang="en-US" altLang="zh-CN" sz="5400" dirty="0">
                <a:gradFill>
                  <a:gsLst>
                    <a:gs pos="30000">
                      <a:srgbClr val="DE1B1B"/>
                    </a:gs>
                    <a:gs pos="100000">
                      <a:srgbClr val="A80205">
                        <a:alpha val="0"/>
                      </a:srgbClr>
                    </a:gs>
                  </a:gsLst>
                  <a:lin ang="27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5.1</a:t>
            </a:r>
            <a:endParaRPr kumimoji="1" lang="zh-CN" altLang="en-US" sz="5400" dirty="0">
              <a:gradFill>
                <a:gsLst>
                  <a:gs pos="30000">
                    <a:srgbClr val="DE1B1B"/>
                  </a:gs>
                  <a:gs pos="100000">
                    <a:srgbClr val="A80205">
                      <a:alpha val="0"/>
                    </a:srgbClr>
                  </a:gs>
                </a:gsLst>
                <a:lin ang="27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C686C32-A276-42BA-9EA4-64301E4BBBDA}"/>
              </a:ext>
            </a:extLst>
          </p:cNvPr>
          <p:cNvSpPr txBox="1"/>
          <p:nvPr/>
        </p:nvSpPr>
        <p:spPr>
          <a:xfrm>
            <a:off x="5072227" y="3294198"/>
            <a:ext cx="3389602" cy="9144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dist"/>
            <a:endParaRPr kumimoji="1" lang="zh-CN" altLang="en-US" dirty="0">
              <a:latin typeface="+mn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9CE8983-D33B-4814-8B41-E8E5B78AEF39}"/>
              </a:ext>
            </a:extLst>
          </p:cNvPr>
          <p:cNvSpPr txBox="1"/>
          <p:nvPr/>
        </p:nvSpPr>
        <p:spPr>
          <a:xfrm>
            <a:off x="3914643" y="3352164"/>
            <a:ext cx="4340736" cy="40299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1600" b="1" dirty="0"/>
              <a:t>向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所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有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劳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动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者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致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敬</a:t>
            </a:r>
          </a:p>
          <a:p>
            <a:pPr algn="ctr"/>
            <a:endParaRPr lang="zh-CN" altLang="en-US" sz="1600" b="1" dirty="0"/>
          </a:p>
        </p:txBody>
      </p:sp>
      <p:sp>
        <p:nvSpPr>
          <p:cNvPr id="37" name="图形 4">
            <a:extLst>
              <a:ext uri="{FF2B5EF4-FFF2-40B4-BE49-F238E27FC236}">
                <a16:creationId xmlns:a16="http://schemas.microsoft.com/office/drawing/2014/main" id="{7887197A-8825-49B3-86B8-792BB0F60AFA}"/>
              </a:ext>
            </a:extLst>
          </p:cNvPr>
          <p:cNvSpPr/>
          <p:nvPr/>
        </p:nvSpPr>
        <p:spPr>
          <a:xfrm>
            <a:off x="7160974" y="2630868"/>
            <a:ext cx="1094405" cy="817467"/>
          </a:xfrm>
          <a:custGeom>
            <a:avLst/>
            <a:gdLst>
              <a:gd name="connsiteX0" fmla="*/ 673100 w 2082800"/>
              <a:gd name="connsiteY0" fmla="*/ 590550 h 1555750"/>
              <a:gd name="connsiteX1" fmla="*/ 685800 w 2082800"/>
              <a:gd name="connsiteY1" fmla="*/ 577850 h 1555750"/>
              <a:gd name="connsiteX2" fmla="*/ 673100 w 2082800"/>
              <a:gd name="connsiteY2" fmla="*/ 590550 h 1555750"/>
              <a:gd name="connsiteX3" fmla="*/ 1473200 w 2082800"/>
              <a:gd name="connsiteY3" fmla="*/ 635000 h 1555750"/>
              <a:gd name="connsiteX4" fmla="*/ 1295400 w 2082800"/>
              <a:gd name="connsiteY4" fmla="*/ 742950 h 1555750"/>
              <a:gd name="connsiteX5" fmla="*/ 1111250 w 2082800"/>
              <a:gd name="connsiteY5" fmla="*/ 723900 h 1555750"/>
              <a:gd name="connsiteX6" fmla="*/ 1327150 w 2082800"/>
              <a:gd name="connsiteY6" fmla="*/ 495300 h 1555750"/>
              <a:gd name="connsiteX7" fmla="*/ 1473200 w 2082800"/>
              <a:gd name="connsiteY7" fmla="*/ 635000 h 1555750"/>
              <a:gd name="connsiteX8" fmla="*/ 723900 w 2082800"/>
              <a:gd name="connsiteY8" fmla="*/ 107950 h 1555750"/>
              <a:gd name="connsiteX9" fmla="*/ 768350 w 2082800"/>
              <a:gd name="connsiteY9" fmla="*/ 146050 h 1555750"/>
              <a:gd name="connsiteX10" fmla="*/ 806450 w 2082800"/>
              <a:gd name="connsiteY10" fmla="*/ 209550 h 1555750"/>
              <a:gd name="connsiteX11" fmla="*/ 863600 w 2082800"/>
              <a:gd name="connsiteY11" fmla="*/ 400050 h 1555750"/>
              <a:gd name="connsiteX12" fmla="*/ 831850 w 2082800"/>
              <a:gd name="connsiteY12" fmla="*/ 685800 h 1555750"/>
              <a:gd name="connsiteX13" fmla="*/ 869950 w 2082800"/>
              <a:gd name="connsiteY13" fmla="*/ 679450 h 1555750"/>
              <a:gd name="connsiteX14" fmla="*/ 939800 w 2082800"/>
              <a:gd name="connsiteY14" fmla="*/ 692150 h 1555750"/>
              <a:gd name="connsiteX15" fmla="*/ 1187450 w 2082800"/>
              <a:gd name="connsiteY15" fmla="*/ 463550 h 1555750"/>
              <a:gd name="connsiteX16" fmla="*/ 1206500 w 2082800"/>
              <a:gd name="connsiteY16" fmla="*/ 381000 h 1555750"/>
              <a:gd name="connsiteX17" fmla="*/ 1231900 w 2082800"/>
              <a:gd name="connsiteY17" fmla="*/ 247650 h 1555750"/>
              <a:gd name="connsiteX18" fmla="*/ 1162050 w 2082800"/>
              <a:gd name="connsiteY18" fmla="*/ 101600 h 1555750"/>
              <a:gd name="connsiteX19" fmla="*/ 1270000 w 2082800"/>
              <a:gd name="connsiteY19" fmla="*/ 0 h 1555750"/>
              <a:gd name="connsiteX20" fmla="*/ 1371600 w 2082800"/>
              <a:gd name="connsiteY20" fmla="*/ 57150 h 1555750"/>
              <a:gd name="connsiteX21" fmla="*/ 1416050 w 2082800"/>
              <a:gd name="connsiteY21" fmla="*/ 127000 h 1555750"/>
              <a:gd name="connsiteX22" fmla="*/ 1460500 w 2082800"/>
              <a:gd name="connsiteY22" fmla="*/ 146050 h 1555750"/>
              <a:gd name="connsiteX23" fmla="*/ 1587500 w 2082800"/>
              <a:gd name="connsiteY23" fmla="*/ 171450 h 1555750"/>
              <a:gd name="connsiteX24" fmla="*/ 1765300 w 2082800"/>
              <a:gd name="connsiteY24" fmla="*/ 330200 h 1555750"/>
              <a:gd name="connsiteX25" fmla="*/ 1771650 w 2082800"/>
              <a:gd name="connsiteY25" fmla="*/ 355600 h 1555750"/>
              <a:gd name="connsiteX26" fmla="*/ 1828800 w 2082800"/>
              <a:gd name="connsiteY26" fmla="*/ 444500 h 1555750"/>
              <a:gd name="connsiteX27" fmla="*/ 1866900 w 2082800"/>
              <a:gd name="connsiteY27" fmla="*/ 476250 h 1555750"/>
              <a:gd name="connsiteX28" fmla="*/ 1898650 w 2082800"/>
              <a:gd name="connsiteY28" fmla="*/ 635000 h 1555750"/>
              <a:gd name="connsiteX29" fmla="*/ 1752600 w 2082800"/>
              <a:gd name="connsiteY29" fmla="*/ 1073150 h 1555750"/>
              <a:gd name="connsiteX30" fmla="*/ 1930400 w 2082800"/>
              <a:gd name="connsiteY30" fmla="*/ 1289050 h 1555750"/>
              <a:gd name="connsiteX31" fmla="*/ 1981200 w 2082800"/>
              <a:gd name="connsiteY31" fmla="*/ 1308100 h 1555750"/>
              <a:gd name="connsiteX32" fmla="*/ 2032000 w 2082800"/>
              <a:gd name="connsiteY32" fmla="*/ 1358900 h 1555750"/>
              <a:gd name="connsiteX33" fmla="*/ 2070100 w 2082800"/>
              <a:gd name="connsiteY33" fmla="*/ 1346200 h 1555750"/>
              <a:gd name="connsiteX34" fmla="*/ 2082800 w 2082800"/>
              <a:gd name="connsiteY34" fmla="*/ 1384300 h 1555750"/>
              <a:gd name="connsiteX35" fmla="*/ 1917700 w 2082800"/>
              <a:gd name="connsiteY35" fmla="*/ 1536700 h 1555750"/>
              <a:gd name="connsiteX36" fmla="*/ 1892300 w 2082800"/>
              <a:gd name="connsiteY36" fmla="*/ 1485900 h 1555750"/>
              <a:gd name="connsiteX37" fmla="*/ 1892300 w 2082800"/>
              <a:gd name="connsiteY37" fmla="*/ 1441450 h 1555750"/>
              <a:gd name="connsiteX38" fmla="*/ 1701800 w 2082800"/>
              <a:gd name="connsiteY38" fmla="*/ 1295400 h 1555750"/>
              <a:gd name="connsiteX39" fmla="*/ 1657350 w 2082800"/>
              <a:gd name="connsiteY39" fmla="*/ 1409700 h 1555750"/>
              <a:gd name="connsiteX40" fmla="*/ 1638300 w 2082800"/>
              <a:gd name="connsiteY40" fmla="*/ 1435100 h 1555750"/>
              <a:gd name="connsiteX41" fmla="*/ 1651000 w 2082800"/>
              <a:gd name="connsiteY41" fmla="*/ 1454150 h 1555750"/>
              <a:gd name="connsiteX42" fmla="*/ 1644650 w 2082800"/>
              <a:gd name="connsiteY42" fmla="*/ 1485900 h 1555750"/>
              <a:gd name="connsiteX43" fmla="*/ 1619250 w 2082800"/>
              <a:gd name="connsiteY43" fmla="*/ 1543050 h 1555750"/>
              <a:gd name="connsiteX44" fmla="*/ 1581150 w 2082800"/>
              <a:gd name="connsiteY44" fmla="*/ 1555750 h 1555750"/>
              <a:gd name="connsiteX45" fmla="*/ 1390650 w 2082800"/>
              <a:gd name="connsiteY45" fmla="*/ 1504950 h 1555750"/>
              <a:gd name="connsiteX46" fmla="*/ 1479550 w 2082800"/>
              <a:gd name="connsiteY46" fmla="*/ 1428750 h 1555750"/>
              <a:gd name="connsiteX47" fmla="*/ 1485900 w 2082800"/>
              <a:gd name="connsiteY47" fmla="*/ 1397000 h 1555750"/>
              <a:gd name="connsiteX48" fmla="*/ 1543050 w 2082800"/>
              <a:gd name="connsiteY48" fmla="*/ 1308100 h 1555750"/>
              <a:gd name="connsiteX49" fmla="*/ 1555750 w 2082800"/>
              <a:gd name="connsiteY49" fmla="*/ 1231900 h 1555750"/>
              <a:gd name="connsiteX50" fmla="*/ 1568450 w 2082800"/>
              <a:gd name="connsiteY50" fmla="*/ 1149350 h 1555750"/>
              <a:gd name="connsiteX51" fmla="*/ 1549400 w 2082800"/>
              <a:gd name="connsiteY51" fmla="*/ 990600 h 1555750"/>
              <a:gd name="connsiteX52" fmla="*/ 1549400 w 2082800"/>
              <a:gd name="connsiteY52" fmla="*/ 711200 h 1555750"/>
              <a:gd name="connsiteX53" fmla="*/ 1530350 w 2082800"/>
              <a:gd name="connsiteY53" fmla="*/ 704850 h 1555750"/>
              <a:gd name="connsiteX54" fmla="*/ 1416050 w 2082800"/>
              <a:gd name="connsiteY54" fmla="*/ 819150 h 1555750"/>
              <a:gd name="connsiteX55" fmla="*/ 1365250 w 2082800"/>
              <a:gd name="connsiteY55" fmla="*/ 831850 h 1555750"/>
              <a:gd name="connsiteX56" fmla="*/ 1320800 w 2082800"/>
              <a:gd name="connsiteY56" fmla="*/ 812800 h 1555750"/>
              <a:gd name="connsiteX57" fmla="*/ 1295400 w 2082800"/>
              <a:gd name="connsiteY57" fmla="*/ 819150 h 1555750"/>
              <a:gd name="connsiteX58" fmla="*/ 1295400 w 2082800"/>
              <a:gd name="connsiteY58" fmla="*/ 787400 h 1555750"/>
              <a:gd name="connsiteX59" fmla="*/ 1085850 w 2082800"/>
              <a:gd name="connsiteY59" fmla="*/ 755650 h 1555750"/>
              <a:gd name="connsiteX60" fmla="*/ 1022350 w 2082800"/>
              <a:gd name="connsiteY60" fmla="*/ 774700 h 1555750"/>
              <a:gd name="connsiteX61" fmla="*/ 939800 w 2082800"/>
              <a:gd name="connsiteY61" fmla="*/ 749300 h 1555750"/>
              <a:gd name="connsiteX62" fmla="*/ 927100 w 2082800"/>
              <a:gd name="connsiteY62" fmla="*/ 730250 h 1555750"/>
              <a:gd name="connsiteX63" fmla="*/ 863600 w 2082800"/>
              <a:gd name="connsiteY63" fmla="*/ 717550 h 1555750"/>
              <a:gd name="connsiteX64" fmla="*/ 825500 w 2082800"/>
              <a:gd name="connsiteY64" fmla="*/ 717550 h 1555750"/>
              <a:gd name="connsiteX65" fmla="*/ 819150 w 2082800"/>
              <a:gd name="connsiteY65" fmla="*/ 927100 h 1555750"/>
              <a:gd name="connsiteX66" fmla="*/ 793750 w 2082800"/>
              <a:gd name="connsiteY66" fmla="*/ 1016000 h 1555750"/>
              <a:gd name="connsiteX67" fmla="*/ 825500 w 2082800"/>
              <a:gd name="connsiteY67" fmla="*/ 1079500 h 1555750"/>
              <a:gd name="connsiteX68" fmla="*/ 901700 w 2082800"/>
              <a:gd name="connsiteY68" fmla="*/ 1054100 h 1555750"/>
              <a:gd name="connsiteX69" fmla="*/ 952500 w 2082800"/>
              <a:gd name="connsiteY69" fmla="*/ 1219200 h 1555750"/>
              <a:gd name="connsiteX70" fmla="*/ 901700 w 2082800"/>
              <a:gd name="connsiteY70" fmla="*/ 1314450 h 1555750"/>
              <a:gd name="connsiteX71" fmla="*/ 762000 w 2082800"/>
              <a:gd name="connsiteY71" fmla="*/ 1289050 h 1555750"/>
              <a:gd name="connsiteX72" fmla="*/ 692150 w 2082800"/>
              <a:gd name="connsiteY72" fmla="*/ 1123950 h 1555750"/>
              <a:gd name="connsiteX73" fmla="*/ 711200 w 2082800"/>
              <a:gd name="connsiteY73" fmla="*/ 1085850 h 1555750"/>
              <a:gd name="connsiteX74" fmla="*/ 711200 w 2082800"/>
              <a:gd name="connsiteY74" fmla="*/ 857250 h 1555750"/>
              <a:gd name="connsiteX75" fmla="*/ 673100 w 2082800"/>
              <a:gd name="connsiteY75" fmla="*/ 787400 h 1555750"/>
              <a:gd name="connsiteX76" fmla="*/ 635000 w 2082800"/>
              <a:gd name="connsiteY76" fmla="*/ 908050 h 1555750"/>
              <a:gd name="connsiteX77" fmla="*/ 603250 w 2082800"/>
              <a:gd name="connsiteY77" fmla="*/ 958850 h 1555750"/>
              <a:gd name="connsiteX78" fmla="*/ 590550 w 2082800"/>
              <a:gd name="connsiteY78" fmla="*/ 1022350 h 1555750"/>
              <a:gd name="connsiteX79" fmla="*/ 603250 w 2082800"/>
              <a:gd name="connsiteY79" fmla="*/ 1066800 h 1555750"/>
              <a:gd name="connsiteX80" fmla="*/ 501650 w 2082800"/>
              <a:gd name="connsiteY80" fmla="*/ 1098550 h 1555750"/>
              <a:gd name="connsiteX81" fmla="*/ 406400 w 2082800"/>
              <a:gd name="connsiteY81" fmla="*/ 1098550 h 1555750"/>
              <a:gd name="connsiteX82" fmla="*/ 457200 w 2082800"/>
              <a:gd name="connsiteY82" fmla="*/ 1066800 h 1555750"/>
              <a:gd name="connsiteX83" fmla="*/ 520700 w 2082800"/>
              <a:gd name="connsiteY83" fmla="*/ 977900 h 1555750"/>
              <a:gd name="connsiteX84" fmla="*/ 501650 w 2082800"/>
              <a:gd name="connsiteY84" fmla="*/ 914400 h 1555750"/>
              <a:gd name="connsiteX85" fmla="*/ 546100 w 2082800"/>
              <a:gd name="connsiteY85" fmla="*/ 704850 h 1555750"/>
              <a:gd name="connsiteX86" fmla="*/ 527050 w 2082800"/>
              <a:gd name="connsiteY86" fmla="*/ 666750 h 1555750"/>
              <a:gd name="connsiteX87" fmla="*/ 342900 w 2082800"/>
              <a:gd name="connsiteY87" fmla="*/ 641350 h 1555750"/>
              <a:gd name="connsiteX88" fmla="*/ 241300 w 2082800"/>
              <a:gd name="connsiteY88" fmla="*/ 615950 h 1555750"/>
              <a:gd name="connsiteX89" fmla="*/ 177800 w 2082800"/>
              <a:gd name="connsiteY89" fmla="*/ 666750 h 1555750"/>
              <a:gd name="connsiteX90" fmla="*/ 0 w 2082800"/>
              <a:gd name="connsiteY90" fmla="*/ 533400 h 1555750"/>
              <a:gd name="connsiteX91" fmla="*/ 95250 w 2082800"/>
              <a:gd name="connsiteY91" fmla="*/ 476250 h 1555750"/>
              <a:gd name="connsiteX92" fmla="*/ 273050 w 2082800"/>
              <a:gd name="connsiteY92" fmla="*/ 546100 h 1555750"/>
              <a:gd name="connsiteX93" fmla="*/ 254000 w 2082800"/>
              <a:gd name="connsiteY93" fmla="*/ 596900 h 1555750"/>
              <a:gd name="connsiteX94" fmla="*/ 533400 w 2082800"/>
              <a:gd name="connsiteY94" fmla="*/ 641350 h 1555750"/>
              <a:gd name="connsiteX95" fmla="*/ 584200 w 2082800"/>
              <a:gd name="connsiteY95" fmla="*/ 539750 h 1555750"/>
              <a:gd name="connsiteX96" fmla="*/ 514350 w 2082800"/>
              <a:gd name="connsiteY96" fmla="*/ 374650 h 1555750"/>
              <a:gd name="connsiteX97" fmla="*/ 514350 w 2082800"/>
              <a:gd name="connsiteY97" fmla="*/ 247650 h 1555750"/>
              <a:gd name="connsiteX98" fmla="*/ 488950 w 2082800"/>
              <a:gd name="connsiteY98" fmla="*/ 171450 h 1555750"/>
              <a:gd name="connsiteX99" fmla="*/ 527050 w 2082800"/>
              <a:gd name="connsiteY99" fmla="*/ 95250 h 1555750"/>
              <a:gd name="connsiteX100" fmla="*/ 558800 w 2082800"/>
              <a:gd name="connsiteY100" fmla="*/ 76200 h 1555750"/>
              <a:gd name="connsiteX101" fmla="*/ 577850 w 2082800"/>
              <a:gd name="connsiteY101" fmla="*/ 31750 h 1555750"/>
              <a:gd name="connsiteX102" fmla="*/ 647700 w 2082800"/>
              <a:gd name="connsiteY102" fmla="*/ 0 h 1555750"/>
              <a:gd name="connsiteX103" fmla="*/ 723900 w 2082800"/>
              <a:gd name="connsiteY103" fmla="*/ 107950 h 155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082800" h="1555750">
                <a:moveTo>
                  <a:pt x="673100" y="590550"/>
                </a:moveTo>
                <a:cubicBezTo>
                  <a:pt x="673100" y="584200"/>
                  <a:pt x="679450" y="584200"/>
                  <a:pt x="685800" y="577850"/>
                </a:cubicBezTo>
                <a:cubicBezTo>
                  <a:pt x="685800" y="584200"/>
                  <a:pt x="679450" y="590550"/>
                  <a:pt x="673100" y="590550"/>
                </a:cubicBezTo>
                <a:close/>
                <a:moveTo>
                  <a:pt x="1473200" y="635000"/>
                </a:moveTo>
                <a:cubicBezTo>
                  <a:pt x="1435100" y="654050"/>
                  <a:pt x="1320800" y="742950"/>
                  <a:pt x="1295400" y="742950"/>
                </a:cubicBezTo>
                <a:lnTo>
                  <a:pt x="1111250" y="723900"/>
                </a:lnTo>
                <a:cubicBezTo>
                  <a:pt x="1193800" y="692150"/>
                  <a:pt x="1295400" y="571500"/>
                  <a:pt x="1327150" y="495300"/>
                </a:cubicBezTo>
                <a:cubicBezTo>
                  <a:pt x="1346200" y="539750"/>
                  <a:pt x="1428750" y="603250"/>
                  <a:pt x="1473200" y="635000"/>
                </a:cubicBezTo>
                <a:close/>
                <a:moveTo>
                  <a:pt x="723900" y="107950"/>
                </a:moveTo>
                <a:cubicBezTo>
                  <a:pt x="736600" y="114300"/>
                  <a:pt x="755650" y="127000"/>
                  <a:pt x="768350" y="146050"/>
                </a:cubicBezTo>
                <a:cubicBezTo>
                  <a:pt x="787400" y="158750"/>
                  <a:pt x="800100" y="184150"/>
                  <a:pt x="806450" y="209550"/>
                </a:cubicBezTo>
                <a:cubicBezTo>
                  <a:pt x="825500" y="266700"/>
                  <a:pt x="863600" y="381000"/>
                  <a:pt x="863600" y="400050"/>
                </a:cubicBezTo>
                <a:cubicBezTo>
                  <a:pt x="863600" y="412750"/>
                  <a:pt x="850900" y="565150"/>
                  <a:pt x="831850" y="685800"/>
                </a:cubicBezTo>
                <a:cubicBezTo>
                  <a:pt x="844550" y="666750"/>
                  <a:pt x="857250" y="679450"/>
                  <a:pt x="869950" y="679450"/>
                </a:cubicBezTo>
                <a:cubicBezTo>
                  <a:pt x="889000" y="685800"/>
                  <a:pt x="920750" y="692150"/>
                  <a:pt x="939800" y="692150"/>
                </a:cubicBezTo>
                <a:cubicBezTo>
                  <a:pt x="1047750" y="692150"/>
                  <a:pt x="1130300" y="584200"/>
                  <a:pt x="1187450" y="463550"/>
                </a:cubicBezTo>
                <a:cubicBezTo>
                  <a:pt x="1187450" y="438150"/>
                  <a:pt x="1206500" y="412750"/>
                  <a:pt x="1206500" y="381000"/>
                </a:cubicBezTo>
                <a:cubicBezTo>
                  <a:pt x="1212850" y="336550"/>
                  <a:pt x="1231900" y="266700"/>
                  <a:pt x="1231900" y="247650"/>
                </a:cubicBezTo>
                <a:cubicBezTo>
                  <a:pt x="1231900" y="234950"/>
                  <a:pt x="1162050" y="114300"/>
                  <a:pt x="1162050" y="101600"/>
                </a:cubicBezTo>
                <a:cubicBezTo>
                  <a:pt x="1162050" y="31750"/>
                  <a:pt x="1238250" y="0"/>
                  <a:pt x="1270000" y="0"/>
                </a:cubicBezTo>
                <a:cubicBezTo>
                  <a:pt x="1301750" y="0"/>
                  <a:pt x="1352550" y="19050"/>
                  <a:pt x="1371600" y="57150"/>
                </a:cubicBezTo>
                <a:cubicBezTo>
                  <a:pt x="1384300" y="82550"/>
                  <a:pt x="1403350" y="107950"/>
                  <a:pt x="1416050" y="127000"/>
                </a:cubicBezTo>
                <a:cubicBezTo>
                  <a:pt x="1428750" y="133350"/>
                  <a:pt x="1441450" y="139700"/>
                  <a:pt x="1460500" y="146050"/>
                </a:cubicBezTo>
                <a:cubicBezTo>
                  <a:pt x="1485900" y="158750"/>
                  <a:pt x="1543050" y="152400"/>
                  <a:pt x="1587500" y="171450"/>
                </a:cubicBezTo>
                <a:cubicBezTo>
                  <a:pt x="1644650" y="196850"/>
                  <a:pt x="1720850" y="279400"/>
                  <a:pt x="1765300" y="330200"/>
                </a:cubicBezTo>
                <a:cubicBezTo>
                  <a:pt x="1771650" y="336550"/>
                  <a:pt x="1771650" y="349250"/>
                  <a:pt x="1771650" y="355600"/>
                </a:cubicBezTo>
                <a:cubicBezTo>
                  <a:pt x="1790700" y="374650"/>
                  <a:pt x="1835150" y="412750"/>
                  <a:pt x="1828800" y="444500"/>
                </a:cubicBezTo>
                <a:cubicBezTo>
                  <a:pt x="1841500" y="450850"/>
                  <a:pt x="1860550" y="457200"/>
                  <a:pt x="1866900" y="476250"/>
                </a:cubicBezTo>
                <a:cubicBezTo>
                  <a:pt x="1892300" y="514350"/>
                  <a:pt x="1898650" y="615950"/>
                  <a:pt x="1898650" y="635000"/>
                </a:cubicBezTo>
                <a:cubicBezTo>
                  <a:pt x="1898650" y="723900"/>
                  <a:pt x="1752600" y="1035050"/>
                  <a:pt x="1752600" y="1073150"/>
                </a:cubicBezTo>
                <a:cubicBezTo>
                  <a:pt x="1752600" y="1098550"/>
                  <a:pt x="1905000" y="1238250"/>
                  <a:pt x="1930400" y="1289050"/>
                </a:cubicBezTo>
                <a:cubicBezTo>
                  <a:pt x="1943100" y="1314450"/>
                  <a:pt x="1968500" y="1301750"/>
                  <a:pt x="1981200" y="1308100"/>
                </a:cubicBezTo>
                <a:cubicBezTo>
                  <a:pt x="1987550" y="1314450"/>
                  <a:pt x="1993900" y="1358900"/>
                  <a:pt x="2032000" y="1358900"/>
                </a:cubicBezTo>
                <a:cubicBezTo>
                  <a:pt x="2044700" y="1358900"/>
                  <a:pt x="2051050" y="1346200"/>
                  <a:pt x="2070100" y="1346200"/>
                </a:cubicBezTo>
                <a:cubicBezTo>
                  <a:pt x="2076450" y="1358900"/>
                  <a:pt x="2082800" y="1371600"/>
                  <a:pt x="2082800" y="1384300"/>
                </a:cubicBezTo>
                <a:cubicBezTo>
                  <a:pt x="2082800" y="1441450"/>
                  <a:pt x="1962150" y="1549400"/>
                  <a:pt x="1917700" y="1536700"/>
                </a:cubicBezTo>
                <a:cubicBezTo>
                  <a:pt x="1905000" y="1524000"/>
                  <a:pt x="1892300" y="1504950"/>
                  <a:pt x="1892300" y="1485900"/>
                </a:cubicBezTo>
                <a:cubicBezTo>
                  <a:pt x="1898650" y="1473200"/>
                  <a:pt x="1898650" y="1454150"/>
                  <a:pt x="1892300" y="1441450"/>
                </a:cubicBezTo>
                <a:cubicBezTo>
                  <a:pt x="1835150" y="1397000"/>
                  <a:pt x="1765300" y="1339850"/>
                  <a:pt x="1701800" y="1295400"/>
                </a:cubicBezTo>
                <a:cubicBezTo>
                  <a:pt x="1682750" y="1333500"/>
                  <a:pt x="1676400" y="1371600"/>
                  <a:pt x="1657350" y="1409700"/>
                </a:cubicBezTo>
                <a:cubicBezTo>
                  <a:pt x="1657350" y="1416050"/>
                  <a:pt x="1638300" y="1422400"/>
                  <a:pt x="1638300" y="1435100"/>
                </a:cubicBezTo>
                <a:cubicBezTo>
                  <a:pt x="1638300" y="1454150"/>
                  <a:pt x="1651000" y="1435100"/>
                  <a:pt x="1651000" y="1454150"/>
                </a:cubicBezTo>
                <a:cubicBezTo>
                  <a:pt x="1651000" y="1466850"/>
                  <a:pt x="1644650" y="1473200"/>
                  <a:pt x="1644650" y="1485900"/>
                </a:cubicBezTo>
                <a:cubicBezTo>
                  <a:pt x="1644650" y="1504950"/>
                  <a:pt x="1625600" y="1524000"/>
                  <a:pt x="1619250" y="1543050"/>
                </a:cubicBezTo>
                <a:cubicBezTo>
                  <a:pt x="1612900" y="1549400"/>
                  <a:pt x="1593850" y="1555750"/>
                  <a:pt x="1581150" y="1555750"/>
                </a:cubicBezTo>
                <a:cubicBezTo>
                  <a:pt x="1562100" y="1555750"/>
                  <a:pt x="1454150" y="1524000"/>
                  <a:pt x="1390650" y="1504950"/>
                </a:cubicBezTo>
                <a:cubicBezTo>
                  <a:pt x="1403350" y="1460500"/>
                  <a:pt x="1485900" y="1498600"/>
                  <a:pt x="1479550" y="1428750"/>
                </a:cubicBezTo>
                <a:cubicBezTo>
                  <a:pt x="1479550" y="1422400"/>
                  <a:pt x="1485900" y="1409700"/>
                  <a:pt x="1485900" y="1397000"/>
                </a:cubicBezTo>
                <a:cubicBezTo>
                  <a:pt x="1543050" y="1384300"/>
                  <a:pt x="1536700" y="1346200"/>
                  <a:pt x="1543050" y="1308100"/>
                </a:cubicBezTo>
                <a:cubicBezTo>
                  <a:pt x="1549400" y="1282700"/>
                  <a:pt x="1555750" y="1257300"/>
                  <a:pt x="1555750" y="1231900"/>
                </a:cubicBezTo>
                <a:cubicBezTo>
                  <a:pt x="1562100" y="1206500"/>
                  <a:pt x="1568450" y="1162050"/>
                  <a:pt x="1568450" y="1149350"/>
                </a:cubicBezTo>
                <a:cubicBezTo>
                  <a:pt x="1568450" y="1130300"/>
                  <a:pt x="1549400" y="1041400"/>
                  <a:pt x="1549400" y="990600"/>
                </a:cubicBezTo>
                <a:cubicBezTo>
                  <a:pt x="1536700" y="838200"/>
                  <a:pt x="1543050" y="787400"/>
                  <a:pt x="1549400" y="711200"/>
                </a:cubicBezTo>
                <a:cubicBezTo>
                  <a:pt x="1543050" y="704850"/>
                  <a:pt x="1543050" y="704850"/>
                  <a:pt x="1530350" y="704850"/>
                </a:cubicBezTo>
                <a:cubicBezTo>
                  <a:pt x="1473200" y="704850"/>
                  <a:pt x="1435100" y="793750"/>
                  <a:pt x="1416050" y="819150"/>
                </a:cubicBezTo>
                <a:cubicBezTo>
                  <a:pt x="1403350" y="825500"/>
                  <a:pt x="1377950" y="831850"/>
                  <a:pt x="1365250" y="831850"/>
                </a:cubicBezTo>
                <a:cubicBezTo>
                  <a:pt x="1346200" y="831850"/>
                  <a:pt x="1327150" y="819150"/>
                  <a:pt x="1320800" y="812800"/>
                </a:cubicBezTo>
                <a:cubicBezTo>
                  <a:pt x="1314450" y="812800"/>
                  <a:pt x="1295400" y="819150"/>
                  <a:pt x="1295400" y="819150"/>
                </a:cubicBezTo>
                <a:cubicBezTo>
                  <a:pt x="1295400" y="812800"/>
                  <a:pt x="1289050" y="800100"/>
                  <a:pt x="1295400" y="787400"/>
                </a:cubicBezTo>
                <a:cubicBezTo>
                  <a:pt x="1225550" y="774700"/>
                  <a:pt x="1098550" y="755650"/>
                  <a:pt x="1085850" y="755650"/>
                </a:cubicBezTo>
                <a:cubicBezTo>
                  <a:pt x="1066800" y="755650"/>
                  <a:pt x="1035050" y="774700"/>
                  <a:pt x="1022350" y="774700"/>
                </a:cubicBezTo>
                <a:cubicBezTo>
                  <a:pt x="1003300" y="774700"/>
                  <a:pt x="971550" y="762000"/>
                  <a:pt x="939800" y="749300"/>
                </a:cubicBezTo>
                <a:cubicBezTo>
                  <a:pt x="933450" y="749300"/>
                  <a:pt x="933450" y="736600"/>
                  <a:pt x="927100" y="730250"/>
                </a:cubicBezTo>
                <a:cubicBezTo>
                  <a:pt x="908050" y="723900"/>
                  <a:pt x="882650" y="717550"/>
                  <a:pt x="863600" y="717550"/>
                </a:cubicBezTo>
                <a:lnTo>
                  <a:pt x="825500" y="717550"/>
                </a:lnTo>
                <a:cubicBezTo>
                  <a:pt x="825500" y="787400"/>
                  <a:pt x="825500" y="857250"/>
                  <a:pt x="819150" y="927100"/>
                </a:cubicBezTo>
                <a:cubicBezTo>
                  <a:pt x="819150" y="952500"/>
                  <a:pt x="793750" y="996950"/>
                  <a:pt x="793750" y="1016000"/>
                </a:cubicBezTo>
                <a:cubicBezTo>
                  <a:pt x="793750" y="1028700"/>
                  <a:pt x="806450" y="1079500"/>
                  <a:pt x="825500" y="1079500"/>
                </a:cubicBezTo>
                <a:cubicBezTo>
                  <a:pt x="838200" y="1079500"/>
                  <a:pt x="876300" y="1066800"/>
                  <a:pt x="901700" y="1054100"/>
                </a:cubicBezTo>
                <a:cubicBezTo>
                  <a:pt x="908050" y="1079500"/>
                  <a:pt x="952500" y="1168400"/>
                  <a:pt x="952500" y="1219200"/>
                </a:cubicBezTo>
                <a:cubicBezTo>
                  <a:pt x="952500" y="1257300"/>
                  <a:pt x="927100" y="1263650"/>
                  <a:pt x="901700" y="1314450"/>
                </a:cubicBezTo>
                <a:cubicBezTo>
                  <a:pt x="863600" y="1314450"/>
                  <a:pt x="793750" y="1308100"/>
                  <a:pt x="762000" y="1289050"/>
                </a:cubicBezTo>
                <a:cubicBezTo>
                  <a:pt x="755650" y="1238250"/>
                  <a:pt x="692150" y="1136650"/>
                  <a:pt x="692150" y="1123950"/>
                </a:cubicBezTo>
                <a:cubicBezTo>
                  <a:pt x="692150" y="1111250"/>
                  <a:pt x="704850" y="1098550"/>
                  <a:pt x="711200" y="1085850"/>
                </a:cubicBezTo>
                <a:lnTo>
                  <a:pt x="711200" y="857250"/>
                </a:lnTo>
                <a:cubicBezTo>
                  <a:pt x="698500" y="838200"/>
                  <a:pt x="685800" y="812800"/>
                  <a:pt x="673100" y="787400"/>
                </a:cubicBezTo>
                <a:cubicBezTo>
                  <a:pt x="660400" y="825500"/>
                  <a:pt x="654050" y="869950"/>
                  <a:pt x="635000" y="908050"/>
                </a:cubicBezTo>
                <a:cubicBezTo>
                  <a:pt x="628650" y="920750"/>
                  <a:pt x="609600" y="933450"/>
                  <a:pt x="603250" y="958850"/>
                </a:cubicBezTo>
                <a:cubicBezTo>
                  <a:pt x="596900" y="971550"/>
                  <a:pt x="590550" y="1009650"/>
                  <a:pt x="590550" y="1022350"/>
                </a:cubicBezTo>
                <a:cubicBezTo>
                  <a:pt x="590550" y="1041400"/>
                  <a:pt x="603250" y="1047750"/>
                  <a:pt x="603250" y="1066800"/>
                </a:cubicBezTo>
                <a:cubicBezTo>
                  <a:pt x="603250" y="1085850"/>
                  <a:pt x="514350" y="1098550"/>
                  <a:pt x="501650" y="1098550"/>
                </a:cubicBezTo>
                <a:lnTo>
                  <a:pt x="406400" y="1098550"/>
                </a:lnTo>
                <a:cubicBezTo>
                  <a:pt x="419100" y="1085850"/>
                  <a:pt x="438150" y="1079500"/>
                  <a:pt x="457200" y="1066800"/>
                </a:cubicBezTo>
                <a:cubicBezTo>
                  <a:pt x="488950" y="1041400"/>
                  <a:pt x="520700" y="996950"/>
                  <a:pt x="520700" y="977900"/>
                </a:cubicBezTo>
                <a:cubicBezTo>
                  <a:pt x="520700" y="965200"/>
                  <a:pt x="501650" y="933450"/>
                  <a:pt x="501650" y="914400"/>
                </a:cubicBezTo>
                <a:cubicBezTo>
                  <a:pt x="501650" y="901700"/>
                  <a:pt x="546100" y="717550"/>
                  <a:pt x="546100" y="704850"/>
                </a:cubicBezTo>
                <a:cubicBezTo>
                  <a:pt x="546100" y="698500"/>
                  <a:pt x="546100" y="666750"/>
                  <a:pt x="527050" y="666750"/>
                </a:cubicBezTo>
                <a:cubicBezTo>
                  <a:pt x="469900" y="654050"/>
                  <a:pt x="400050" y="654050"/>
                  <a:pt x="342900" y="641350"/>
                </a:cubicBezTo>
                <a:cubicBezTo>
                  <a:pt x="304800" y="635000"/>
                  <a:pt x="254000" y="615950"/>
                  <a:pt x="241300" y="615950"/>
                </a:cubicBezTo>
                <a:cubicBezTo>
                  <a:pt x="222250" y="615950"/>
                  <a:pt x="190500" y="666750"/>
                  <a:pt x="177800" y="666750"/>
                </a:cubicBezTo>
                <a:cubicBezTo>
                  <a:pt x="139700" y="666750"/>
                  <a:pt x="0" y="577850"/>
                  <a:pt x="0" y="533400"/>
                </a:cubicBezTo>
                <a:cubicBezTo>
                  <a:pt x="0" y="482600"/>
                  <a:pt x="82550" y="476250"/>
                  <a:pt x="95250" y="476250"/>
                </a:cubicBezTo>
                <a:cubicBezTo>
                  <a:pt x="152400" y="476250"/>
                  <a:pt x="228600" y="527050"/>
                  <a:pt x="273050" y="546100"/>
                </a:cubicBezTo>
                <a:cubicBezTo>
                  <a:pt x="266700" y="558800"/>
                  <a:pt x="260350" y="577850"/>
                  <a:pt x="254000" y="596900"/>
                </a:cubicBezTo>
                <a:cubicBezTo>
                  <a:pt x="349250" y="609600"/>
                  <a:pt x="520700" y="641350"/>
                  <a:pt x="533400" y="641350"/>
                </a:cubicBezTo>
                <a:cubicBezTo>
                  <a:pt x="552450" y="641350"/>
                  <a:pt x="584200" y="558800"/>
                  <a:pt x="584200" y="539750"/>
                </a:cubicBezTo>
                <a:cubicBezTo>
                  <a:pt x="584200" y="527050"/>
                  <a:pt x="514350" y="387350"/>
                  <a:pt x="514350" y="374650"/>
                </a:cubicBezTo>
                <a:lnTo>
                  <a:pt x="514350" y="247650"/>
                </a:lnTo>
                <a:cubicBezTo>
                  <a:pt x="508000" y="228600"/>
                  <a:pt x="488950" y="190500"/>
                  <a:pt x="488950" y="171450"/>
                </a:cubicBezTo>
                <a:cubicBezTo>
                  <a:pt x="488950" y="158750"/>
                  <a:pt x="508000" y="114300"/>
                  <a:pt x="527050" y="95250"/>
                </a:cubicBezTo>
                <a:cubicBezTo>
                  <a:pt x="533400" y="82550"/>
                  <a:pt x="552450" y="82550"/>
                  <a:pt x="558800" y="76200"/>
                </a:cubicBezTo>
                <a:cubicBezTo>
                  <a:pt x="565150" y="63500"/>
                  <a:pt x="571500" y="38100"/>
                  <a:pt x="577850" y="31750"/>
                </a:cubicBezTo>
                <a:cubicBezTo>
                  <a:pt x="584200" y="12700"/>
                  <a:pt x="622300" y="0"/>
                  <a:pt x="647700" y="0"/>
                </a:cubicBezTo>
                <a:cubicBezTo>
                  <a:pt x="711200" y="0"/>
                  <a:pt x="711200" y="57150"/>
                  <a:pt x="723900" y="107950"/>
                </a:cubicBezTo>
                <a:close/>
              </a:path>
            </a:pathLst>
          </a:custGeom>
          <a:gradFill>
            <a:gsLst>
              <a:gs pos="0">
                <a:srgbClr val="DE1B1B"/>
              </a:gs>
              <a:gs pos="100000">
                <a:srgbClr val="A80205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981BE569-C79C-431B-8A8C-2542A08223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989774"/>
            <a:ext cx="12192000" cy="86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5892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09A4761-69BB-410D-9405-B3B5CCF4EE9D}"/>
              </a:ext>
            </a:extLst>
          </p:cNvPr>
          <p:cNvSpPr txBox="1"/>
          <p:nvPr/>
        </p:nvSpPr>
        <p:spPr>
          <a:xfrm>
            <a:off x="1129553" y="3209364"/>
            <a:ext cx="5961530" cy="181983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kumimoji="1" lang="en-US" altLang="zh-CN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rPr>
              <a:t>51PPT</a:t>
            </a:r>
            <a:r>
              <a:rPr kumimoji="1" lang="zh-CN" altLang="en-US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rPr>
              <a:t>模板网   </a:t>
            </a:r>
            <a:r>
              <a:rPr kumimoji="1" lang="en-US" altLang="zh-CN" dirty="0">
                <a:latin typeface="Source Han Sans CN Normal" panose="020B0400000000000000" pitchFamily="34" charset="-128"/>
                <a:ea typeface="Source Han Sans CN Normal" panose="020B0400000000000000" pitchFamily="34" charset="-128"/>
                <a:hlinkClick r:id="rId2"/>
              </a:rPr>
              <a:t>www.51pptmoban.com</a:t>
            </a:r>
            <a:r>
              <a:rPr kumimoji="1" lang="en-US" altLang="zh-CN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rPr>
              <a:t>   </a:t>
            </a:r>
            <a:r>
              <a:rPr kumimoji="1" lang="zh-CN" altLang="en-US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rPr>
              <a:t>作品</a:t>
            </a:r>
            <a:endParaRPr kumimoji="1" lang="en-US" altLang="zh-CN" dirty="0">
              <a:latin typeface="Source Han Sans CN Normal" panose="020B0400000000000000" pitchFamily="34" charset="-128"/>
              <a:ea typeface="Source Han Sans CN Normal" panose="020B0400000000000000" pitchFamily="34" charset="-128"/>
            </a:endParaRPr>
          </a:p>
          <a:p>
            <a:pPr algn="l"/>
            <a:endParaRPr kumimoji="1" lang="en-US" altLang="zh-CN" dirty="0">
              <a:latin typeface="Source Han Sans CN Normal" panose="020B0400000000000000" pitchFamily="34" charset="-128"/>
              <a:ea typeface="Source Han Sans CN Normal" panose="020B0400000000000000" pitchFamily="34" charset="-128"/>
            </a:endParaRPr>
          </a:p>
          <a:p>
            <a:pPr algn="l"/>
            <a:endParaRPr kumimoji="1" lang="en-US" altLang="zh-CN" dirty="0">
              <a:latin typeface="Source Han Sans CN Normal" panose="020B0400000000000000" pitchFamily="34" charset="-128"/>
              <a:ea typeface="Source Han Sans CN Normal" panose="020B0400000000000000" pitchFamily="34" charset="-128"/>
            </a:endParaRPr>
          </a:p>
          <a:p>
            <a:pPr algn="l"/>
            <a:r>
              <a:rPr kumimoji="1" lang="zh-CN" altLang="en-US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rPr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33924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 xmlns:a16="http://schemas.microsoft.com/office/drawing/2014/main">
      <p:transition spd="slow" advClick="0" advTm="2000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5A81FFC-DD92-40AE-8CF8-B0B3976D4E91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012C1AB2-0FC4-4CBE-B895-8A04C8D45F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" y="-1"/>
              <a:ext cx="12191994" cy="6858001"/>
            </a:xfrm>
            <a:prstGeom prst="rect">
              <a:avLst/>
            </a:prstGeom>
            <a:ln>
              <a:noFill/>
            </a:ln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797F1C52-97C6-47C4-AD09-6A2BFE5BD25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63000"/>
                  </a:schemeClr>
                </a:gs>
                <a:gs pos="57000">
                  <a:schemeClr val="bg1">
                    <a:alpha val="64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endParaRPr>
            </a:p>
          </p:txBody>
        </p:sp>
      </p:grpSp>
      <p:sp>
        <p:nvSpPr>
          <p:cNvPr id="40" name="图形 367">
            <a:extLst>
              <a:ext uri="{FF2B5EF4-FFF2-40B4-BE49-F238E27FC236}">
                <a16:creationId xmlns:a16="http://schemas.microsoft.com/office/drawing/2014/main" id="{0E8F2277-D5FD-48A2-A5A8-91D9C18B8C9B}"/>
              </a:ext>
            </a:extLst>
          </p:cNvPr>
          <p:cNvSpPr/>
          <p:nvPr/>
        </p:nvSpPr>
        <p:spPr>
          <a:xfrm>
            <a:off x="164582" y="3905250"/>
            <a:ext cx="12027418" cy="2952750"/>
          </a:xfrm>
          <a:custGeom>
            <a:avLst/>
            <a:gdLst>
              <a:gd name="connsiteX0" fmla="*/ 10579619 w 12027418"/>
              <a:gd name="connsiteY0" fmla="*/ 2952750 h 2952750"/>
              <a:gd name="connsiteX1" fmla="*/ 10439919 w 12027418"/>
              <a:gd name="connsiteY1" fmla="*/ 2946400 h 2952750"/>
              <a:gd name="connsiteX2" fmla="*/ 10579619 w 12027418"/>
              <a:gd name="connsiteY2" fmla="*/ 2952750 h 2952750"/>
              <a:gd name="connsiteX3" fmla="*/ 4636018 w 12027418"/>
              <a:gd name="connsiteY3" fmla="*/ 2952750 h 2952750"/>
              <a:gd name="connsiteX4" fmla="*/ 4655068 w 12027418"/>
              <a:gd name="connsiteY4" fmla="*/ 2952750 h 2952750"/>
              <a:gd name="connsiteX5" fmla="*/ 4636018 w 12027418"/>
              <a:gd name="connsiteY5" fmla="*/ 2952750 h 2952750"/>
              <a:gd name="connsiteX6" fmla="*/ 11081269 w 12027418"/>
              <a:gd name="connsiteY6" fmla="*/ 2952750 h 2952750"/>
              <a:gd name="connsiteX7" fmla="*/ 11062219 w 12027418"/>
              <a:gd name="connsiteY7" fmla="*/ 2952750 h 2952750"/>
              <a:gd name="connsiteX8" fmla="*/ 11106669 w 12027418"/>
              <a:gd name="connsiteY8" fmla="*/ 2921000 h 2952750"/>
              <a:gd name="connsiteX9" fmla="*/ 11081269 w 12027418"/>
              <a:gd name="connsiteY9" fmla="*/ 2952750 h 2952750"/>
              <a:gd name="connsiteX10" fmla="*/ 4489968 w 12027418"/>
              <a:gd name="connsiteY10" fmla="*/ 2946400 h 2952750"/>
              <a:gd name="connsiteX11" fmla="*/ 4528068 w 12027418"/>
              <a:gd name="connsiteY11" fmla="*/ 2927350 h 2952750"/>
              <a:gd name="connsiteX12" fmla="*/ 4489968 w 12027418"/>
              <a:gd name="connsiteY12" fmla="*/ 2946400 h 2952750"/>
              <a:gd name="connsiteX13" fmla="*/ 3124719 w 12027418"/>
              <a:gd name="connsiteY13" fmla="*/ 2921000 h 2952750"/>
              <a:gd name="connsiteX14" fmla="*/ 3118369 w 12027418"/>
              <a:gd name="connsiteY14" fmla="*/ 2921000 h 2952750"/>
              <a:gd name="connsiteX15" fmla="*/ 3124719 w 12027418"/>
              <a:gd name="connsiteY15" fmla="*/ 2921000 h 2952750"/>
              <a:gd name="connsiteX16" fmla="*/ 9855719 w 12027418"/>
              <a:gd name="connsiteY16" fmla="*/ 2927350 h 2952750"/>
              <a:gd name="connsiteX17" fmla="*/ 9881119 w 12027418"/>
              <a:gd name="connsiteY17" fmla="*/ 2914650 h 2952750"/>
              <a:gd name="connsiteX18" fmla="*/ 9855719 w 12027418"/>
              <a:gd name="connsiteY18" fmla="*/ 2927350 h 2952750"/>
              <a:gd name="connsiteX19" fmla="*/ 3512068 w 12027418"/>
              <a:gd name="connsiteY19" fmla="*/ 2927350 h 2952750"/>
              <a:gd name="connsiteX20" fmla="*/ 3518418 w 12027418"/>
              <a:gd name="connsiteY20" fmla="*/ 2908300 h 2952750"/>
              <a:gd name="connsiteX21" fmla="*/ 3512068 w 12027418"/>
              <a:gd name="connsiteY21" fmla="*/ 2927350 h 2952750"/>
              <a:gd name="connsiteX22" fmla="*/ 3194569 w 12027418"/>
              <a:gd name="connsiteY22" fmla="*/ 2940050 h 2952750"/>
              <a:gd name="connsiteX23" fmla="*/ 3200919 w 12027418"/>
              <a:gd name="connsiteY23" fmla="*/ 2908300 h 2952750"/>
              <a:gd name="connsiteX24" fmla="*/ 3194569 w 12027418"/>
              <a:gd name="connsiteY24" fmla="*/ 2940050 h 2952750"/>
              <a:gd name="connsiteX25" fmla="*/ 5906018 w 12027418"/>
              <a:gd name="connsiteY25" fmla="*/ 2901950 h 2952750"/>
              <a:gd name="connsiteX26" fmla="*/ 5906018 w 12027418"/>
              <a:gd name="connsiteY26" fmla="*/ 2882900 h 2952750"/>
              <a:gd name="connsiteX27" fmla="*/ 5906018 w 12027418"/>
              <a:gd name="connsiteY27" fmla="*/ 2901950 h 2952750"/>
              <a:gd name="connsiteX28" fmla="*/ 8553969 w 12027418"/>
              <a:gd name="connsiteY28" fmla="*/ 2901950 h 2952750"/>
              <a:gd name="connsiteX29" fmla="*/ 8439669 w 12027418"/>
              <a:gd name="connsiteY29" fmla="*/ 2940050 h 2952750"/>
              <a:gd name="connsiteX30" fmla="*/ 8484119 w 12027418"/>
              <a:gd name="connsiteY30" fmla="*/ 2876550 h 2952750"/>
              <a:gd name="connsiteX31" fmla="*/ 8553969 w 12027418"/>
              <a:gd name="connsiteY31" fmla="*/ 2901950 h 2952750"/>
              <a:gd name="connsiteX32" fmla="*/ 3569218 w 12027418"/>
              <a:gd name="connsiteY32" fmla="*/ 2876550 h 2952750"/>
              <a:gd name="connsiteX33" fmla="*/ 3550168 w 12027418"/>
              <a:gd name="connsiteY33" fmla="*/ 2914650 h 2952750"/>
              <a:gd name="connsiteX34" fmla="*/ 3550168 w 12027418"/>
              <a:gd name="connsiteY34" fmla="*/ 2876550 h 2952750"/>
              <a:gd name="connsiteX35" fmla="*/ 3569218 w 12027418"/>
              <a:gd name="connsiteY35" fmla="*/ 2876550 h 2952750"/>
              <a:gd name="connsiteX36" fmla="*/ 10249419 w 12027418"/>
              <a:gd name="connsiteY36" fmla="*/ 2870200 h 2952750"/>
              <a:gd name="connsiteX37" fmla="*/ 10249419 w 12027418"/>
              <a:gd name="connsiteY37" fmla="*/ 2952750 h 2952750"/>
              <a:gd name="connsiteX38" fmla="*/ 10236719 w 12027418"/>
              <a:gd name="connsiteY38" fmla="*/ 2946400 h 2952750"/>
              <a:gd name="connsiteX39" fmla="*/ 10224019 w 12027418"/>
              <a:gd name="connsiteY39" fmla="*/ 2921000 h 2952750"/>
              <a:gd name="connsiteX40" fmla="*/ 10173219 w 12027418"/>
              <a:gd name="connsiteY40" fmla="*/ 2914650 h 2952750"/>
              <a:gd name="connsiteX41" fmla="*/ 10109719 w 12027418"/>
              <a:gd name="connsiteY41" fmla="*/ 2952750 h 2952750"/>
              <a:gd name="connsiteX42" fmla="*/ 10071619 w 12027418"/>
              <a:gd name="connsiteY42" fmla="*/ 2952750 h 2952750"/>
              <a:gd name="connsiteX43" fmla="*/ 10230369 w 12027418"/>
              <a:gd name="connsiteY43" fmla="*/ 2870200 h 2952750"/>
              <a:gd name="connsiteX44" fmla="*/ 10249419 w 12027418"/>
              <a:gd name="connsiteY44" fmla="*/ 2870200 h 2952750"/>
              <a:gd name="connsiteX45" fmla="*/ 11436869 w 12027418"/>
              <a:gd name="connsiteY45" fmla="*/ 2857500 h 2952750"/>
              <a:gd name="connsiteX46" fmla="*/ 11424169 w 12027418"/>
              <a:gd name="connsiteY46" fmla="*/ 2870200 h 2952750"/>
              <a:gd name="connsiteX47" fmla="*/ 11417819 w 12027418"/>
              <a:gd name="connsiteY47" fmla="*/ 2857500 h 2952750"/>
              <a:gd name="connsiteX48" fmla="*/ 11436869 w 12027418"/>
              <a:gd name="connsiteY48" fmla="*/ 2857500 h 2952750"/>
              <a:gd name="connsiteX49" fmla="*/ 10338319 w 12027418"/>
              <a:gd name="connsiteY49" fmla="*/ 2851150 h 2952750"/>
              <a:gd name="connsiteX50" fmla="*/ 10370069 w 12027418"/>
              <a:gd name="connsiteY50" fmla="*/ 2863850 h 2952750"/>
              <a:gd name="connsiteX51" fmla="*/ 10306569 w 12027418"/>
              <a:gd name="connsiteY51" fmla="*/ 2889250 h 2952750"/>
              <a:gd name="connsiteX52" fmla="*/ 10287519 w 12027418"/>
              <a:gd name="connsiteY52" fmla="*/ 2851150 h 2952750"/>
              <a:gd name="connsiteX53" fmla="*/ 10338319 w 12027418"/>
              <a:gd name="connsiteY53" fmla="*/ 2851150 h 2952750"/>
              <a:gd name="connsiteX54" fmla="*/ 3632718 w 12027418"/>
              <a:gd name="connsiteY54" fmla="*/ 2863850 h 2952750"/>
              <a:gd name="connsiteX55" fmla="*/ 3626368 w 12027418"/>
              <a:gd name="connsiteY55" fmla="*/ 2876550 h 2952750"/>
              <a:gd name="connsiteX56" fmla="*/ 3588268 w 12027418"/>
              <a:gd name="connsiteY56" fmla="*/ 2851150 h 2952750"/>
              <a:gd name="connsiteX57" fmla="*/ 3632718 w 12027418"/>
              <a:gd name="connsiteY57" fmla="*/ 2863850 h 2952750"/>
              <a:gd name="connsiteX58" fmla="*/ 8534919 w 12027418"/>
              <a:gd name="connsiteY58" fmla="*/ 2851150 h 2952750"/>
              <a:gd name="connsiteX59" fmla="*/ 8484119 w 12027418"/>
              <a:gd name="connsiteY59" fmla="*/ 2851150 h 2952750"/>
              <a:gd name="connsiteX60" fmla="*/ 8490469 w 12027418"/>
              <a:gd name="connsiteY60" fmla="*/ 2832100 h 2952750"/>
              <a:gd name="connsiteX61" fmla="*/ 8534919 w 12027418"/>
              <a:gd name="connsiteY61" fmla="*/ 2851150 h 2952750"/>
              <a:gd name="connsiteX62" fmla="*/ 11322569 w 12027418"/>
              <a:gd name="connsiteY62" fmla="*/ 2876550 h 2952750"/>
              <a:gd name="connsiteX63" fmla="*/ 11309869 w 12027418"/>
              <a:gd name="connsiteY63" fmla="*/ 2870200 h 2952750"/>
              <a:gd name="connsiteX64" fmla="*/ 11316219 w 12027418"/>
              <a:gd name="connsiteY64" fmla="*/ 2819400 h 2952750"/>
              <a:gd name="connsiteX65" fmla="*/ 11322569 w 12027418"/>
              <a:gd name="connsiteY65" fmla="*/ 2876550 h 2952750"/>
              <a:gd name="connsiteX66" fmla="*/ 9144519 w 12027418"/>
              <a:gd name="connsiteY66" fmla="*/ 2889250 h 2952750"/>
              <a:gd name="connsiteX67" fmla="*/ 9131819 w 12027418"/>
              <a:gd name="connsiteY67" fmla="*/ 2825750 h 2952750"/>
              <a:gd name="connsiteX68" fmla="*/ 9138169 w 12027418"/>
              <a:gd name="connsiteY68" fmla="*/ 2813050 h 2952750"/>
              <a:gd name="connsiteX69" fmla="*/ 9144519 w 12027418"/>
              <a:gd name="connsiteY69" fmla="*/ 2889250 h 2952750"/>
              <a:gd name="connsiteX70" fmla="*/ 9652519 w 12027418"/>
              <a:gd name="connsiteY70" fmla="*/ 2781300 h 2952750"/>
              <a:gd name="connsiteX71" fmla="*/ 9658869 w 12027418"/>
              <a:gd name="connsiteY71" fmla="*/ 2800350 h 2952750"/>
              <a:gd name="connsiteX72" fmla="*/ 9646169 w 12027418"/>
              <a:gd name="connsiteY72" fmla="*/ 2825750 h 2952750"/>
              <a:gd name="connsiteX73" fmla="*/ 9620769 w 12027418"/>
              <a:gd name="connsiteY73" fmla="*/ 2806700 h 2952750"/>
              <a:gd name="connsiteX74" fmla="*/ 9627119 w 12027418"/>
              <a:gd name="connsiteY74" fmla="*/ 2781300 h 2952750"/>
              <a:gd name="connsiteX75" fmla="*/ 9652519 w 12027418"/>
              <a:gd name="connsiteY75" fmla="*/ 2781300 h 2952750"/>
              <a:gd name="connsiteX76" fmla="*/ 3004069 w 12027418"/>
              <a:gd name="connsiteY76" fmla="*/ 2794000 h 2952750"/>
              <a:gd name="connsiteX77" fmla="*/ 3010419 w 12027418"/>
              <a:gd name="connsiteY77" fmla="*/ 2781300 h 2952750"/>
              <a:gd name="connsiteX78" fmla="*/ 3004069 w 12027418"/>
              <a:gd name="connsiteY78" fmla="*/ 2794000 h 2952750"/>
              <a:gd name="connsiteX79" fmla="*/ 1314968 w 12027418"/>
              <a:gd name="connsiteY79" fmla="*/ 2774950 h 2952750"/>
              <a:gd name="connsiteX80" fmla="*/ 1321318 w 12027418"/>
              <a:gd name="connsiteY80" fmla="*/ 2794000 h 2952750"/>
              <a:gd name="connsiteX81" fmla="*/ 1295918 w 12027418"/>
              <a:gd name="connsiteY81" fmla="*/ 2851150 h 2952750"/>
              <a:gd name="connsiteX82" fmla="*/ 1276868 w 12027418"/>
              <a:gd name="connsiteY82" fmla="*/ 2819400 h 2952750"/>
              <a:gd name="connsiteX83" fmla="*/ 1289568 w 12027418"/>
              <a:gd name="connsiteY83" fmla="*/ 2774950 h 2952750"/>
              <a:gd name="connsiteX84" fmla="*/ 1314968 w 12027418"/>
              <a:gd name="connsiteY84" fmla="*/ 2774950 h 2952750"/>
              <a:gd name="connsiteX85" fmla="*/ 7112519 w 12027418"/>
              <a:gd name="connsiteY85" fmla="*/ 2787650 h 2952750"/>
              <a:gd name="connsiteX86" fmla="*/ 7093469 w 12027418"/>
              <a:gd name="connsiteY86" fmla="*/ 2787650 h 2952750"/>
              <a:gd name="connsiteX87" fmla="*/ 7093469 w 12027418"/>
              <a:gd name="connsiteY87" fmla="*/ 2768600 h 2952750"/>
              <a:gd name="connsiteX88" fmla="*/ 7112519 w 12027418"/>
              <a:gd name="connsiteY88" fmla="*/ 2787650 h 2952750"/>
              <a:gd name="connsiteX89" fmla="*/ 7074419 w 12027418"/>
              <a:gd name="connsiteY89" fmla="*/ 2800350 h 2952750"/>
              <a:gd name="connsiteX90" fmla="*/ 7049019 w 12027418"/>
              <a:gd name="connsiteY90" fmla="*/ 2800350 h 2952750"/>
              <a:gd name="connsiteX91" fmla="*/ 7049019 w 12027418"/>
              <a:gd name="connsiteY91" fmla="*/ 2762250 h 2952750"/>
              <a:gd name="connsiteX92" fmla="*/ 7074419 w 12027418"/>
              <a:gd name="connsiteY92" fmla="*/ 2800350 h 2952750"/>
              <a:gd name="connsiteX93" fmla="*/ 9957319 w 12027418"/>
              <a:gd name="connsiteY93" fmla="*/ 2844800 h 2952750"/>
              <a:gd name="connsiteX94" fmla="*/ 9989069 w 12027418"/>
              <a:gd name="connsiteY94" fmla="*/ 2806700 h 2952750"/>
              <a:gd name="connsiteX95" fmla="*/ 9982719 w 12027418"/>
              <a:gd name="connsiteY95" fmla="*/ 2952750 h 2952750"/>
              <a:gd name="connsiteX96" fmla="*/ 9906519 w 12027418"/>
              <a:gd name="connsiteY96" fmla="*/ 2743200 h 2952750"/>
              <a:gd name="connsiteX97" fmla="*/ 9957319 w 12027418"/>
              <a:gd name="connsiteY97" fmla="*/ 2844800 h 2952750"/>
              <a:gd name="connsiteX98" fmla="*/ 7252219 w 12027418"/>
              <a:gd name="connsiteY98" fmla="*/ 2952750 h 2952750"/>
              <a:gd name="connsiteX99" fmla="*/ 7182369 w 12027418"/>
              <a:gd name="connsiteY99" fmla="*/ 2952750 h 2952750"/>
              <a:gd name="connsiteX100" fmla="*/ 7220469 w 12027418"/>
              <a:gd name="connsiteY100" fmla="*/ 2813050 h 2952750"/>
              <a:gd name="connsiteX101" fmla="*/ 7252219 w 12027418"/>
              <a:gd name="connsiteY101" fmla="*/ 2736850 h 2952750"/>
              <a:gd name="connsiteX102" fmla="*/ 7252219 w 12027418"/>
              <a:gd name="connsiteY102" fmla="*/ 2952750 h 2952750"/>
              <a:gd name="connsiteX103" fmla="*/ 9849369 w 12027418"/>
              <a:gd name="connsiteY103" fmla="*/ 2749550 h 2952750"/>
              <a:gd name="connsiteX104" fmla="*/ 9830319 w 12027418"/>
              <a:gd name="connsiteY104" fmla="*/ 2749550 h 2952750"/>
              <a:gd name="connsiteX105" fmla="*/ 9830319 w 12027418"/>
              <a:gd name="connsiteY105" fmla="*/ 2724150 h 2952750"/>
              <a:gd name="connsiteX106" fmla="*/ 9855719 w 12027418"/>
              <a:gd name="connsiteY106" fmla="*/ 2736850 h 2952750"/>
              <a:gd name="connsiteX107" fmla="*/ 9849369 w 12027418"/>
              <a:gd name="connsiteY107" fmla="*/ 2749550 h 2952750"/>
              <a:gd name="connsiteX108" fmla="*/ 7125219 w 12027418"/>
              <a:gd name="connsiteY108" fmla="*/ 2794000 h 2952750"/>
              <a:gd name="connsiteX109" fmla="*/ 7068069 w 12027418"/>
              <a:gd name="connsiteY109" fmla="*/ 2838450 h 2952750"/>
              <a:gd name="connsiteX110" fmla="*/ 7029969 w 12027418"/>
              <a:gd name="connsiteY110" fmla="*/ 2755900 h 2952750"/>
              <a:gd name="connsiteX111" fmla="*/ 7074419 w 12027418"/>
              <a:gd name="connsiteY111" fmla="*/ 2724150 h 2952750"/>
              <a:gd name="connsiteX112" fmla="*/ 7125219 w 12027418"/>
              <a:gd name="connsiteY112" fmla="*/ 2794000 h 2952750"/>
              <a:gd name="connsiteX113" fmla="*/ 1111768 w 12027418"/>
              <a:gd name="connsiteY113" fmla="*/ 2743200 h 2952750"/>
              <a:gd name="connsiteX114" fmla="*/ 1111768 w 12027418"/>
              <a:gd name="connsiteY114" fmla="*/ 2724150 h 2952750"/>
              <a:gd name="connsiteX115" fmla="*/ 1111768 w 12027418"/>
              <a:gd name="connsiteY115" fmla="*/ 2743200 h 2952750"/>
              <a:gd name="connsiteX116" fmla="*/ 629168 w 12027418"/>
              <a:gd name="connsiteY116" fmla="*/ 2736850 h 2952750"/>
              <a:gd name="connsiteX117" fmla="*/ 584718 w 12027418"/>
              <a:gd name="connsiteY117" fmla="*/ 2743200 h 2952750"/>
              <a:gd name="connsiteX118" fmla="*/ 622818 w 12027418"/>
              <a:gd name="connsiteY118" fmla="*/ 2724150 h 2952750"/>
              <a:gd name="connsiteX119" fmla="*/ 629168 w 12027418"/>
              <a:gd name="connsiteY119" fmla="*/ 2736850 h 2952750"/>
              <a:gd name="connsiteX120" fmla="*/ 387868 w 12027418"/>
              <a:gd name="connsiteY120" fmla="*/ 2736850 h 2952750"/>
              <a:gd name="connsiteX121" fmla="*/ 406918 w 12027418"/>
              <a:gd name="connsiteY121" fmla="*/ 2863850 h 2952750"/>
              <a:gd name="connsiteX122" fmla="*/ 400568 w 12027418"/>
              <a:gd name="connsiteY122" fmla="*/ 2914650 h 2952750"/>
              <a:gd name="connsiteX123" fmla="*/ 381518 w 12027418"/>
              <a:gd name="connsiteY123" fmla="*/ 2819400 h 2952750"/>
              <a:gd name="connsiteX124" fmla="*/ 381518 w 12027418"/>
              <a:gd name="connsiteY124" fmla="*/ 2724150 h 2952750"/>
              <a:gd name="connsiteX125" fmla="*/ 387868 w 12027418"/>
              <a:gd name="connsiteY125" fmla="*/ 2736850 h 2952750"/>
              <a:gd name="connsiteX126" fmla="*/ 5455168 w 12027418"/>
              <a:gd name="connsiteY126" fmla="*/ 2717800 h 2952750"/>
              <a:gd name="connsiteX127" fmla="*/ 5436118 w 12027418"/>
              <a:gd name="connsiteY127" fmla="*/ 2717800 h 2952750"/>
              <a:gd name="connsiteX128" fmla="*/ 5442468 w 12027418"/>
              <a:gd name="connsiteY128" fmla="*/ 2705100 h 2952750"/>
              <a:gd name="connsiteX129" fmla="*/ 5455168 w 12027418"/>
              <a:gd name="connsiteY129" fmla="*/ 2717800 h 2952750"/>
              <a:gd name="connsiteX130" fmla="*/ 5309118 w 12027418"/>
              <a:gd name="connsiteY130" fmla="*/ 2781300 h 2952750"/>
              <a:gd name="connsiteX131" fmla="*/ 5296418 w 12027418"/>
              <a:gd name="connsiteY131" fmla="*/ 2825750 h 2952750"/>
              <a:gd name="connsiteX132" fmla="*/ 5277368 w 12027418"/>
              <a:gd name="connsiteY132" fmla="*/ 2825750 h 2952750"/>
              <a:gd name="connsiteX133" fmla="*/ 5201168 w 12027418"/>
              <a:gd name="connsiteY133" fmla="*/ 2774950 h 2952750"/>
              <a:gd name="connsiteX134" fmla="*/ 5093218 w 12027418"/>
              <a:gd name="connsiteY134" fmla="*/ 2825750 h 2952750"/>
              <a:gd name="connsiteX135" fmla="*/ 5099568 w 12027418"/>
              <a:gd name="connsiteY135" fmla="*/ 2787650 h 2952750"/>
              <a:gd name="connsiteX136" fmla="*/ 5131318 w 12027418"/>
              <a:gd name="connsiteY136" fmla="*/ 2743200 h 2952750"/>
              <a:gd name="connsiteX137" fmla="*/ 5226568 w 12027418"/>
              <a:gd name="connsiteY137" fmla="*/ 2705100 h 2952750"/>
              <a:gd name="connsiteX138" fmla="*/ 5309118 w 12027418"/>
              <a:gd name="connsiteY138" fmla="*/ 2781300 h 2952750"/>
              <a:gd name="connsiteX139" fmla="*/ 9881119 w 12027418"/>
              <a:gd name="connsiteY139" fmla="*/ 2762250 h 2952750"/>
              <a:gd name="connsiteX140" fmla="*/ 9830319 w 12027418"/>
              <a:gd name="connsiteY140" fmla="*/ 2806700 h 2952750"/>
              <a:gd name="connsiteX141" fmla="*/ 9785869 w 12027418"/>
              <a:gd name="connsiteY141" fmla="*/ 2736850 h 2952750"/>
              <a:gd name="connsiteX142" fmla="*/ 9817619 w 12027418"/>
              <a:gd name="connsiteY142" fmla="*/ 2698750 h 2952750"/>
              <a:gd name="connsiteX143" fmla="*/ 9881119 w 12027418"/>
              <a:gd name="connsiteY143" fmla="*/ 2762250 h 2952750"/>
              <a:gd name="connsiteX144" fmla="*/ 6560069 w 12027418"/>
              <a:gd name="connsiteY144" fmla="*/ 2749550 h 2952750"/>
              <a:gd name="connsiteX145" fmla="*/ 6502919 w 12027418"/>
              <a:gd name="connsiteY145" fmla="*/ 2698750 h 2952750"/>
              <a:gd name="connsiteX146" fmla="*/ 6560069 w 12027418"/>
              <a:gd name="connsiteY146" fmla="*/ 2749550 h 2952750"/>
              <a:gd name="connsiteX147" fmla="*/ 5480568 w 12027418"/>
              <a:gd name="connsiteY147" fmla="*/ 2711450 h 2952750"/>
              <a:gd name="connsiteX148" fmla="*/ 5486918 w 12027418"/>
              <a:gd name="connsiteY148" fmla="*/ 2692400 h 2952750"/>
              <a:gd name="connsiteX149" fmla="*/ 5480568 w 12027418"/>
              <a:gd name="connsiteY149" fmla="*/ 2711450 h 2952750"/>
              <a:gd name="connsiteX150" fmla="*/ 3658118 w 12027418"/>
              <a:gd name="connsiteY150" fmla="*/ 2895600 h 2952750"/>
              <a:gd name="connsiteX151" fmla="*/ 3683518 w 12027418"/>
              <a:gd name="connsiteY151" fmla="*/ 2908300 h 2952750"/>
              <a:gd name="connsiteX152" fmla="*/ 3753368 w 12027418"/>
              <a:gd name="connsiteY152" fmla="*/ 2895600 h 2952750"/>
              <a:gd name="connsiteX153" fmla="*/ 3708918 w 12027418"/>
              <a:gd name="connsiteY153" fmla="*/ 2940050 h 2952750"/>
              <a:gd name="connsiteX154" fmla="*/ 3658118 w 12027418"/>
              <a:gd name="connsiteY154" fmla="*/ 2933700 h 2952750"/>
              <a:gd name="connsiteX155" fmla="*/ 3658118 w 12027418"/>
              <a:gd name="connsiteY155" fmla="*/ 2755900 h 2952750"/>
              <a:gd name="connsiteX156" fmla="*/ 3677168 w 12027418"/>
              <a:gd name="connsiteY156" fmla="*/ 2692400 h 2952750"/>
              <a:gd name="connsiteX157" fmla="*/ 3658118 w 12027418"/>
              <a:gd name="connsiteY157" fmla="*/ 2895600 h 2952750"/>
              <a:gd name="connsiteX158" fmla="*/ 10522469 w 12027418"/>
              <a:gd name="connsiteY158" fmla="*/ 2717800 h 2952750"/>
              <a:gd name="connsiteX159" fmla="*/ 10522469 w 12027418"/>
              <a:gd name="connsiteY159" fmla="*/ 2686050 h 2952750"/>
              <a:gd name="connsiteX160" fmla="*/ 10522469 w 12027418"/>
              <a:gd name="connsiteY160" fmla="*/ 2717800 h 2952750"/>
              <a:gd name="connsiteX161" fmla="*/ 8134869 w 12027418"/>
              <a:gd name="connsiteY161" fmla="*/ 2692400 h 2952750"/>
              <a:gd name="connsiteX162" fmla="*/ 8122169 w 12027418"/>
              <a:gd name="connsiteY162" fmla="*/ 2686050 h 2952750"/>
              <a:gd name="connsiteX163" fmla="*/ 8134869 w 12027418"/>
              <a:gd name="connsiteY163" fmla="*/ 2692400 h 2952750"/>
              <a:gd name="connsiteX164" fmla="*/ 11824219 w 12027418"/>
              <a:gd name="connsiteY164" fmla="*/ 2679700 h 2952750"/>
              <a:gd name="connsiteX165" fmla="*/ 11824219 w 12027418"/>
              <a:gd name="connsiteY165" fmla="*/ 2698750 h 2952750"/>
              <a:gd name="connsiteX166" fmla="*/ 11798819 w 12027418"/>
              <a:gd name="connsiteY166" fmla="*/ 2711450 h 2952750"/>
              <a:gd name="connsiteX167" fmla="*/ 11798819 w 12027418"/>
              <a:gd name="connsiteY167" fmla="*/ 2679700 h 2952750"/>
              <a:gd name="connsiteX168" fmla="*/ 11824219 w 12027418"/>
              <a:gd name="connsiteY168" fmla="*/ 2679700 h 2952750"/>
              <a:gd name="connsiteX169" fmla="*/ 11589269 w 12027418"/>
              <a:gd name="connsiteY169" fmla="*/ 2679700 h 2952750"/>
              <a:gd name="connsiteX170" fmla="*/ 11582919 w 12027418"/>
              <a:gd name="connsiteY170" fmla="*/ 2679700 h 2952750"/>
              <a:gd name="connsiteX171" fmla="*/ 11589269 w 12027418"/>
              <a:gd name="connsiteY171" fmla="*/ 2679700 h 2952750"/>
              <a:gd name="connsiteX172" fmla="*/ 10370069 w 12027418"/>
              <a:gd name="connsiteY172" fmla="*/ 2692400 h 2952750"/>
              <a:gd name="connsiteX173" fmla="*/ 10363719 w 12027418"/>
              <a:gd name="connsiteY173" fmla="*/ 2711450 h 2952750"/>
              <a:gd name="connsiteX174" fmla="*/ 10344669 w 12027418"/>
              <a:gd name="connsiteY174" fmla="*/ 2711450 h 2952750"/>
              <a:gd name="connsiteX175" fmla="*/ 10338319 w 12027418"/>
              <a:gd name="connsiteY175" fmla="*/ 2679700 h 2952750"/>
              <a:gd name="connsiteX176" fmla="*/ 10370069 w 12027418"/>
              <a:gd name="connsiteY176" fmla="*/ 2692400 h 2952750"/>
              <a:gd name="connsiteX177" fmla="*/ 6350518 w 12027418"/>
              <a:gd name="connsiteY177" fmla="*/ 2667000 h 2952750"/>
              <a:gd name="connsiteX178" fmla="*/ 6344168 w 12027418"/>
              <a:gd name="connsiteY178" fmla="*/ 2667000 h 2952750"/>
              <a:gd name="connsiteX179" fmla="*/ 6350518 w 12027418"/>
              <a:gd name="connsiteY179" fmla="*/ 2667000 h 2952750"/>
              <a:gd name="connsiteX180" fmla="*/ 756168 w 12027418"/>
              <a:gd name="connsiteY180" fmla="*/ 2711450 h 2952750"/>
              <a:gd name="connsiteX181" fmla="*/ 737118 w 12027418"/>
              <a:gd name="connsiteY181" fmla="*/ 2705100 h 2952750"/>
              <a:gd name="connsiteX182" fmla="*/ 781568 w 12027418"/>
              <a:gd name="connsiteY182" fmla="*/ 2660650 h 2952750"/>
              <a:gd name="connsiteX183" fmla="*/ 756168 w 12027418"/>
              <a:gd name="connsiteY183" fmla="*/ 2711450 h 2952750"/>
              <a:gd name="connsiteX184" fmla="*/ 4832868 w 12027418"/>
              <a:gd name="connsiteY184" fmla="*/ 2654300 h 2952750"/>
              <a:gd name="connsiteX185" fmla="*/ 4820168 w 12027418"/>
              <a:gd name="connsiteY185" fmla="*/ 2679700 h 2952750"/>
              <a:gd name="connsiteX186" fmla="*/ 4801118 w 12027418"/>
              <a:gd name="connsiteY186" fmla="*/ 2679700 h 2952750"/>
              <a:gd name="connsiteX187" fmla="*/ 4807468 w 12027418"/>
              <a:gd name="connsiteY187" fmla="*/ 2654300 h 2952750"/>
              <a:gd name="connsiteX188" fmla="*/ 4832868 w 12027418"/>
              <a:gd name="connsiteY188" fmla="*/ 2654300 h 2952750"/>
              <a:gd name="connsiteX189" fmla="*/ 1016518 w 12027418"/>
              <a:gd name="connsiteY189" fmla="*/ 2679700 h 2952750"/>
              <a:gd name="connsiteX190" fmla="*/ 991118 w 12027418"/>
              <a:gd name="connsiteY190" fmla="*/ 2679700 h 2952750"/>
              <a:gd name="connsiteX191" fmla="*/ 1010168 w 12027418"/>
              <a:gd name="connsiteY191" fmla="*/ 2654300 h 2952750"/>
              <a:gd name="connsiteX192" fmla="*/ 1016518 w 12027418"/>
              <a:gd name="connsiteY192" fmla="*/ 2679700 h 2952750"/>
              <a:gd name="connsiteX193" fmla="*/ 11773419 w 12027418"/>
              <a:gd name="connsiteY193" fmla="*/ 2667000 h 2952750"/>
              <a:gd name="connsiteX194" fmla="*/ 11716269 w 12027418"/>
              <a:gd name="connsiteY194" fmla="*/ 2673350 h 2952750"/>
              <a:gd name="connsiteX195" fmla="*/ 11716269 w 12027418"/>
              <a:gd name="connsiteY195" fmla="*/ 2647950 h 2952750"/>
              <a:gd name="connsiteX196" fmla="*/ 11773419 w 12027418"/>
              <a:gd name="connsiteY196" fmla="*/ 2667000 h 2952750"/>
              <a:gd name="connsiteX197" fmla="*/ 10274819 w 12027418"/>
              <a:gd name="connsiteY197" fmla="*/ 2686050 h 2952750"/>
              <a:gd name="connsiteX198" fmla="*/ 10243069 w 12027418"/>
              <a:gd name="connsiteY198" fmla="*/ 2686050 h 2952750"/>
              <a:gd name="connsiteX199" fmla="*/ 10249419 w 12027418"/>
              <a:gd name="connsiteY199" fmla="*/ 2647950 h 2952750"/>
              <a:gd name="connsiteX200" fmla="*/ 10274819 w 12027418"/>
              <a:gd name="connsiteY200" fmla="*/ 2686050 h 2952750"/>
              <a:gd name="connsiteX201" fmla="*/ 3562868 w 12027418"/>
              <a:gd name="connsiteY201" fmla="*/ 2673350 h 2952750"/>
              <a:gd name="connsiteX202" fmla="*/ 3543818 w 12027418"/>
              <a:gd name="connsiteY202" fmla="*/ 2686050 h 2952750"/>
              <a:gd name="connsiteX203" fmla="*/ 3531118 w 12027418"/>
              <a:gd name="connsiteY203" fmla="*/ 2673350 h 2952750"/>
              <a:gd name="connsiteX204" fmla="*/ 3562868 w 12027418"/>
              <a:gd name="connsiteY204" fmla="*/ 2635250 h 2952750"/>
              <a:gd name="connsiteX205" fmla="*/ 3562868 w 12027418"/>
              <a:gd name="connsiteY205" fmla="*/ 2673350 h 2952750"/>
              <a:gd name="connsiteX206" fmla="*/ 8338069 w 12027418"/>
              <a:gd name="connsiteY206" fmla="*/ 2647950 h 2952750"/>
              <a:gd name="connsiteX207" fmla="*/ 8287269 w 12027418"/>
              <a:gd name="connsiteY207" fmla="*/ 2654300 h 2952750"/>
              <a:gd name="connsiteX208" fmla="*/ 8274569 w 12027418"/>
              <a:gd name="connsiteY208" fmla="*/ 2673350 h 2952750"/>
              <a:gd name="connsiteX209" fmla="*/ 8319019 w 12027418"/>
              <a:gd name="connsiteY209" fmla="*/ 2698750 h 2952750"/>
              <a:gd name="connsiteX210" fmla="*/ 8236469 w 12027418"/>
              <a:gd name="connsiteY210" fmla="*/ 2724150 h 2952750"/>
              <a:gd name="connsiteX211" fmla="*/ 8166619 w 12027418"/>
              <a:gd name="connsiteY211" fmla="*/ 2717800 h 2952750"/>
              <a:gd name="connsiteX212" fmla="*/ 8166619 w 12027418"/>
              <a:gd name="connsiteY212" fmla="*/ 2698750 h 2952750"/>
              <a:gd name="connsiteX213" fmla="*/ 8287269 w 12027418"/>
              <a:gd name="connsiteY213" fmla="*/ 2628900 h 2952750"/>
              <a:gd name="connsiteX214" fmla="*/ 8338069 w 12027418"/>
              <a:gd name="connsiteY214" fmla="*/ 2647950 h 2952750"/>
              <a:gd name="connsiteX215" fmla="*/ 3759718 w 12027418"/>
              <a:gd name="connsiteY215" fmla="*/ 2851150 h 2952750"/>
              <a:gd name="connsiteX216" fmla="*/ 3759718 w 12027418"/>
              <a:gd name="connsiteY216" fmla="*/ 2628900 h 2952750"/>
              <a:gd name="connsiteX217" fmla="*/ 3759718 w 12027418"/>
              <a:gd name="connsiteY217" fmla="*/ 2851150 h 2952750"/>
              <a:gd name="connsiteX218" fmla="*/ 800618 w 12027418"/>
              <a:gd name="connsiteY218" fmla="*/ 2647950 h 2952750"/>
              <a:gd name="connsiteX219" fmla="*/ 813318 w 12027418"/>
              <a:gd name="connsiteY219" fmla="*/ 2628900 h 2952750"/>
              <a:gd name="connsiteX220" fmla="*/ 800618 w 12027418"/>
              <a:gd name="connsiteY220" fmla="*/ 2647950 h 2952750"/>
              <a:gd name="connsiteX221" fmla="*/ 8731769 w 12027418"/>
              <a:gd name="connsiteY221" fmla="*/ 2635250 h 2952750"/>
              <a:gd name="connsiteX222" fmla="*/ 8719069 w 12027418"/>
              <a:gd name="connsiteY222" fmla="*/ 2622550 h 2952750"/>
              <a:gd name="connsiteX223" fmla="*/ 8731769 w 12027418"/>
              <a:gd name="connsiteY223" fmla="*/ 2635250 h 2952750"/>
              <a:gd name="connsiteX224" fmla="*/ 6096518 w 12027418"/>
              <a:gd name="connsiteY224" fmla="*/ 2622550 h 2952750"/>
              <a:gd name="connsiteX225" fmla="*/ 6185418 w 12027418"/>
              <a:gd name="connsiteY225" fmla="*/ 2717800 h 2952750"/>
              <a:gd name="connsiteX226" fmla="*/ 6077468 w 12027418"/>
              <a:gd name="connsiteY226" fmla="*/ 2819400 h 2952750"/>
              <a:gd name="connsiteX227" fmla="*/ 5963168 w 12027418"/>
              <a:gd name="connsiteY227" fmla="*/ 2781300 h 2952750"/>
              <a:gd name="connsiteX228" fmla="*/ 5950468 w 12027418"/>
              <a:gd name="connsiteY228" fmla="*/ 2730500 h 2952750"/>
              <a:gd name="connsiteX229" fmla="*/ 5956818 w 12027418"/>
              <a:gd name="connsiteY229" fmla="*/ 2698750 h 2952750"/>
              <a:gd name="connsiteX230" fmla="*/ 5988568 w 12027418"/>
              <a:gd name="connsiteY230" fmla="*/ 2711450 h 2952750"/>
              <a:gd name="connsiteX231" fmla="*/ 5994918 w 12027418"/>
              <a:gd name="connsiteY231" fmla="*/ 2692400 h 2952750"/>
              <a:gd name="connsiteX232" fmla="*/ 5969518 w 12027418"/>
              <a:gd name="connsiteY232" fmla="*/ 2673350 h 2952750"/>
              <a:gd name="connsiteX233" fmla="*/ 5969518 w 12027418"/>
              <a:gd name="connsiteY233" fmla="*/ 2647950 h 2952750"/>
              <a:gd name="connsiteX234" fmla="*/ 5994918 w 12027418"/>
              <a:gd name="connsiteY234" fmla="*/ 2622550 h 2952750"/>
              <a:gd name="connsiteX235" fmla="*/ 6045718 w 12027418"/>
              <a:gd name="connsiteY235" fmla="*/ 2622550 h 2952750"/>
              <a:gd name="connsiteX236" fmla="*/ 6096518 w 12027418"/>
              <a:gd name="connsiteY236" fmla="*/ 2622550 h 2952750"/>
              <a:gd name="connsiteX237" fmla="*/ 5442468 w 12027418"/>
              <a:gd name="connsiteY237" fmla="*/ 2679700 h 2952750"/>
              <a:gd name="connsiteX238" fmla="*/ 5442468 w 12027418"/>
              <a:gd name="connsiteY238" fmla="*/ 2647950 h 2952750"/>
              <a:gd name="connsiteX239" fmla="*/ 5442468 w 12027418"/>
              <a:gd name="connsiteY239" fmla="*/ 2641600 h 2952750"/>
              <a:gd name="connsiteX240" fmla="*/ 5461518 w 12027418"/>
              <a:gd name="connsiteY240" fmla="*/ 2628900 h 2952750"/>
              <a:gd name="connsiteX241" fmla="*/ 5442468 w 12027418"/>
              <a:gd name="connsiteY241" fmla="*/ 2679700 h 2952750"/>
              <a:gd name="connsiteX242" fmla="*/ 8782569 w 12027418"/>
              <a:gd name="connsiteY242" fmla="*/ 2635250 h 2952750"/>
              <a:gd name="connsiteX243" fmla="*/ 8776219 w 12027418"/>
              <a:gd name="connsiteY243" fmla="*/ 2616200 h 2952750"/>
              <a:gd name="connsiteX244" fmla="*/ 8782569 w 12027418"/>
              <a:gd name="connsiteY244" fmla="*/ 2635250 h 2952750"/>
              <a:gd name="connsiteX245" fmla="*/ 7512569 w 12027418"/>
              <a:gd name="connsiteY245" fmla="*/ 2647950 h 2952750"/>
              <a:gd name="connsiteX246" fmla="*/ 7474469 w 12027418"/>
              <a:gd name="connsiteY246" fmla="*/ 2641600 h 2952750"/>
              <a:gd name="connsiteX247" fmla="*/ 7537969 w 12027418"/>
              <a:gd name="connsiteY247" fmla="*/ 2622550 h 2952750"/>
              <a:gd name="connsiteX248" fmla="*/ 7512569 w 12027418"/>
              <a:gd name="connsiteY248" fmla="*/ 2647950 h 2952750"/>
              <a:gd name="connsiteX249" fmla="*/ 3670818 w 12027418"/>
              <a:gd name="connsiteY249" fmla="*/ 2667000 h 2952750"/>
              <a:gd name="connsiteX250" fmla="*/ 3689868 w 12027418"/>
              <a:gd name="connsiteY250" fmla="*/ 2609850 h 2952750"/>
              <a:gd name="connsiteX251" fmla="*/ 3670818 w 12027418"/>
              <a:gd name="connsiteY251" fmla="*/ 2667000 h 2952750"/>
              <a:gd name="connsiteX252" fmla="*/ 743468 w 12027418"/>
              <a:gd name="connsiteY252" fmla="*/ 2628900 h 2952750"/>
              <a:gd name="connsiteX253" fmla="*/ 743468 w 12027418"/>
              <a:gd name="connsiteY253" fmla="*/ 2609850 h 2952750"/>
              <a:gd name="connsiteX254" fmla="*/ 762518 w 12027418"/>
              <a:gd name="connsiteY254" fmla="*/ 2622550 h 2952750"/>
              <a:gd name="connsiteX255" fmla="*/ 743468 w 12027418"/>
              <a:gd name="connsiteY255" fmla="*/ 2628900 h 2952750"/>
              <a:gd name="connsiteX256" fmla="*/ 8642869 w 12027418"/>
              <a:gd name="connsiteY256" fmla="*/ 2603500 h 2952750"/>
              <a:gd name="connsiteX257" fmla="*/ 8655569 w 12027418"/>
              <a:gd name="connsiteY257" fmla="*/ 2641600 h 2952750"/>
              <a:gd name="connsiteX258" fmla="*/ 8617469 w 12027418"/>
              <a:gd name="connsiteY258" fmla="*/ 2603500 h 2952750"/>
              <a:gd name="connsiteX259" fmla="*/ 8642869 w 12027418"/>
              <a:gd name="connsiteY259" fmla="*/ 2603500 h 2952750"/>
              <a:gd name="connsiteX260" fmla="*/ 9830319 w 12027418"/>
              <a:gd name="connsiteY260" fmla="*/ 2603500 h 2952750"/>
              <a:gd name="connsiteX261" fmla="*/ 9703319 w 12027418"/>
              <a:gd name="connsiteY261" fmla="*/ 2679700 h 2952750"/>
              <a:gd name="connsiteX262" fmla="*/ 9646169 w 12027418"/>
              <a:gd name="connsiteY262" fmla="*/ 2641600 h 2952750"/>
              <a:gd name="connsiteX263" fmla="*/ 9652519 w 12027418"/>
              <a:gd name="connsiteY263" fmla="*/ 2622550 h 2952750"/>
              <a:gd name="connsiteX264" fmla="*/ 9696969 w 12027418"/>
              <a:gd name="connsiteY264" fmla="*/ 2647950 h 2952750"/>
              <a:gd name="connsiteX265" fmla="*/ 9804919 w 12027418"/>
              <a:gd name="connsiteY265" fmla="*/ 2590800 h 2952750"/>
              <a:gd name="connsiteX266" fmla="*/ 9830319 w 12027418"/>
              <a:gd name="connsiteY266" fmla="*/ 2603500 h 2952750"/>
              <a:gd name="connsiteX267" fmla="*/ 8820669 w 12027418"/>
              <a:gd name="connsiteY267" fmla="*/ 2590800 h 2952750"/>
              <a:gd name="connsiteX268" fmla="*/ 8820669 w 12027418"/>
              <a:gd name="connsiteY268" fmla="*/ 2609850 h 2952750"/>
              <a:gd name="connsiteX269" fmla="*/ 8820669 w 12027418"/>
              <a:gd name="connsiteY269" fmla="*/ 2590800 h 2952750"/>
              <a:gd name="connsiteX270" fmla="*/ 9506469 w 12027418"/>
              <a:gd name="connsiteY270" fmla="*/ 2584450 h 2952750"/>
              <a:gd name="connsiteX271" fmla="*/ 9481069 w 12027418"/>
              <a:gd name="connsiteY271" fmla="*/ 2590800 h 2952750"/>
              <a:gd name="connsiteX272" fmla="*/ 9481069 w 12027418"/>
              <a:gd name="connsiteY272" fmla="*/ 2578100 h 2952750"/>
              <a:gd name="connsiteX273" fmla="*/ 9506469 w 12027418"/>
              <a:gd name="connsiteY273" fmla="*/ 2584450 h 2952750"/>
              <a:gd name="connsiteX274" fmla="*/ 6744219 w 12027418"/>
              <a:gd name="connsiteY274" fmla="*/ 2635250 h 2952750"/>
              <a:gd name="connsiteX275" fmla="*/ 6756919 w 12027418"/>
              <a:gd name="connsiteY275" fmla="*/ 2578100 h 2952750"/>
              <a:gd name="connsiteX276" fmla="*/ 6744219 w 12027418"/>
              <a:gd name="connsiteY276" fmla="*/ 2635250 h 2952750"/>
              <a:gd name="connsiteX277" fmla="*/ 3651768 w 12027418"/>
              <a:gd name="connsiteY277" fmla="*/ 2641600 h 2952750"/>
              <a:gd name="connsiteX278" fmla="*/ 3689868 w 12027418"/>
              <a:gd name="connsiteY278" fmla="*/ 2571750 h 2952750"/>
              <a:gd name="connsiteX279" fmla="*/ 3651768 w 12027418"/>
              <a:gd name="connsiteY279" fmla="*/ 2641600 h 2952750"/>
              <a:gd name="connsiteX280" fmla="*/ 11811519 w 12027418"/>
              <a:gd name="connsiteY280" fmla="*/ 2565400 h 2952750"/>
              <a:gd name="connsiteX281" fmla="*/ 11817869 w 12027418"/>
              <a:gd name="connsiteY281" fmla="*/ 2584450 h 2952750"/>
              <a:gd name="connsiteX282" fmla="*/ 11798819 w 12027418"/>
              <a:gd name="connsiteY282" fmla="*/ 2584450 h 2952750"/>
              <a:gd name="connsiteX283" fmla="*/ 11792469 w 12027418"/>
              <a:gd name="connsiteY283" fmla="*/ 2565400 h 2952750"/>
              <a:gd name="connsiteX284" fmla="*/ 11811519 w 12027418"/>
              <a:gd name="connsiteY284" fmla="*/ 2565400 h 2952750"/>
              <a:gd name="connsiteX285" fmla="*/ 8795269 w 12027418"/>
              <a:gd name="connsiteY285" fmla="*/ 2578100 h 2952750"/>
              <a:gd name="connsiteX286" fmla="*/ 8744469 w 12027418"/>
              <a:gd name="connsiteY286" fmla="*/ 2571750 h 2952750"/>
              <a:gd name="connsiteX287" fmla="*/ 8757169 w 12027418"/>
              <a:gd name="connsiteY287" fmla="*/ 2578100 h 2952750"/>
              <a:gd name="connsiteX288" fmla="*/ 8788919 w 12027418"/>
              <a:gd name="connsiteY288" fmla="*/ 2565400 h 2952750"/>
              <a:gd name="connsiteX289" fmla="*/ 8795269 w 12027418"/>
              <a:gd name="connsiteY289" fmla="*/ 2578100 h 2952750"/>
              <a:gd name="connsiteX290" fmla="*/ 1905518 w 12027418"/>
              <a:gd name="connsiteY290" fmla="*/ 2559050 h 2952750"/>
              <a:gd name="connsiteX291" fmla="*/ 1899168 w 12027418"/>
              <a:gd name="connsiteY291" fmla="*/ 2559050 h 2952750"/>
              <a:gd name="connsiteX292" fmla="*/ 1905518 w 12027418"/>
              <a:gd name="connsiteY292" fmla="*/ 2559050 h 2952750"/>
              <a:gd name="connsiteX293" fmla="*/ 7303019 w 12027418"/>
              <a:gd name="connsiteY293" fmla="*/ 2597150 h 2952750"/>
              <a:gd name="connsiteX294" fmla="*/ 7366519 w 12027418"/>
              <a:gd name="connsiteY294" fmla="*/ 2578100 h 2952750"/>
              <a:gd name="connsiteX295" fmla="*/ 7461769 w 12027418"/>
              <a:gd name="connsiteY295" fmla="*/ 2590800 h 2952750"/>
              <a:gd name="connsiteX296" fmla="*/ 7455419 w 12027418"/>
              <a:gd name="connsiteY296" fmla="*/ 2616200 h 2952750"/>
              <a:gd name="connsiteX297" fmla="*/ 7404619 w 12027418"/>
              <a:gd name="connsiteY297" fmla="*/ 2616200 h 2952750"/>
              <a:gd name="connsiteX298" fmla="*/ 7461769 w 12027418"/>
              <a:gd name="connsiteY298" fmla="*/ 2730500 h 2952750"/>
              <a:gd name="connsiteX299" fmla="*/ 7442719 w 12027418"/>
              <a:gd name="connsiteY299" fmla="*/ 2736850 h 2952750"/>
              <a:gd name="connsiteX300" fmla="*/ 7334769 w 12027418"/>
              <a:gd name="connsiteY300" fmla="*/ 2654300 h 2952750"/>
              <a:gd name="connsiteX301" fmla="*/ 7360169 w 12027418"/>
              <a:gd name="connsiteY301" fmla="*/ 2622550 h 2952750"/>
              <a:gd name="connsiteX302" fmla="*/ 7334769 w 12027418"/>
              <a:gd name="connsiteY302" fmla="*/ 2597150 h 2952750"/>
              <a:gd name="connsiteX303" fmla="*/ 7296669 w 12027418"/>
              <a:gd name="connsiteY303" fmla="*/ 2609850 h 2952750"/>
              <a:gd name="connsiteX304" fmla="*/ 7283969 w 12027418"/>
              <a:gd name="connsiteY304" fmla="*/ 2546350 h 2952750"/>
              <a:gd name="connsiteX305" fmla="*/ 7303019 w 12027418"/>
              <a:gd name="connsiteY305" fmla="*/ 2597150 h 2952750"/>
              <a:gd name="connsiteX306" fmla="*/ 5017018 w 12027418"/>
              <a:gd name="connsiteY306" fmla="*/ 2552700 h 2952750"/>
              <a:gd name="connsiteX307" fmla="*/ 5023368 w 12027418"/>
              <a:gd name="connsiteY307" fmla="*/ 2565400 h 2952750"/>
              <a:gd name="connsiteX308" fmla="*/ 4966218 w 12027418"/>
              <a:gd name="connsiteY308" fmla="*/ 2603500 h 2952750"/>
              <a:gd name="connsiteX309" fmla="*/ 4991618 w 12027418"/>
              <a:gd name="connsiteY309" fmla="*/ 2546350 h 2952750"/>
              <a:gd name="connsiteX310" fmla="*/ 5017018 w 12027418"/>
              <a:gd name="connsiteY310" fmla="*/ 2552700 h 2952750"/>
              <a:gd name="connsiteX311" fmla="*/ 711718 w 12027418"/>
              <a:gd name="connsiteY311" fmla="*/ 2647950 h 2952750"/>
              <a:gd name="connsiteX312" fmla="*/ 622818 w 12027418"/>
              <a:gd name="connsiteY312" fmla="*/ 2698750 h 2952750"/>
              <a:gd name="connsiteX313" fmla="*/ 660918 w 12027418"/>
              <a:gd name="connsiteY313" fmla="*/ 2730500 h 2952750"/>
              <a:gd name="connsiteX314" fmla="*/ 705368 w 12027418"/>
              <a:gd name="connsiteY314" fmla="*/ 2711450 h 2952750"/>
              <a:gd name="connsiteX315" fmla="*/ 711718 w 12027418"/>
              <a:gd name="connsiteY315" fmla="*/ 2724150 h 2952750"/>
              <a:gd name="connsiteX316" fmla="*/ 762518 w 12027418"/>
              <a:gd name="connsiteY316" fmla="*/ 2908300 h 2952750"/>
              <a:gd name="connsiteX317" fmla="*/ 641868 w 12027418"/>
              <a:gd name="connsiteY317" fmla="*/ 2933700 h 2952750"/>
              <a:gd name="connsiteX318" fmla="*/ 521218 w 12027418"/>
              <a:gd name="connsiteY318" fmla="*/ 2876550 h 2952750"/>
              <a:gd name="connsiteX319" fmla="*/ 508518 w 12027418"/>
              <a:gd name="connsiteY319" fmla="*/ 2762250 h 2952750"/>
              <a:gd name="connsiteX320" fmla="*/ 508518 w 12027418"/>
              <a:gd name="connsiteY320" fmla="*/ 2743200 h 2952750"/>
              <a:gd name="connsiteX321" fmla="*/ 559318 w 12027418"/>
              <a:gd name="connsiteY321" fmla="*/ 2654300 h 2952750"/>
              <a:gd name="connsiteX322" fmla="*/ 572018 w 12027418"/>
              <a:gd name="connsiteY322" fmla="*/ 2635250 h 2952750"/>
              <a:gd name="connsiteX323" fmla="*/ 597418 w 12027418"/>
              <a:gd name="connsiteY323" fmla="*/ 2647950 h 2952750"/>
              <a:gd name="connsiteX324" fmla="*/ 635518 w 12027418"/>
              <a:gd name="connsiteY324" fmla="*/ 2578100 h 2952750"/>
              <a:gd name="connsiteX325" fmla="*/ 622818 w 12027418"/>
              <a:gd name="connsiteY325" fmla="*/ 2565400 h 2952750"/>
              <a:gd name="connsiteX326" fmla="*/ 641868 w 12027418"/>
              <a:gd name="connsiteY326" fmla="*/ 2546350 h 2952750"/>
              <a:gd name="connsiteX327" fmla="*/ 711718 w 12027418"/>
              <a:gd name="connsiteY327" fmla="*/ 2647950 h 2952750"/>
              <a:gd name="connsiteX328" fmla="*/ 11773419 w 12027418"/>
              <a:gd name="connsiteY328" fmla="*/ 2597150 h 2952750"/>
              <a:gd name="connsiteX329" fmla="*/ 11760719 w 12027418"/>
              <a:gd name="connsiteY329" fmla="*/ 2578100 h 2952750"/>
              <a:gd name="connsiteX330" fmla="*/ 11767069 w 12027418"/>
              <a:gd name="connsiteY330" fmla="*/ 2540000 h 2952750"/>
              <a:gd name="connsiteX331" fmla="*/ 11773419 w 12027418"/>
              <a:gd name="connsiteY331" fmla="*/ 2597150 h 2952750"/>
              <a:gd name="connsiteX332" fmla="*/ 9449319 w 12027418"/>
              <a:gd name="connsiteY332" fmla="*/ 2603500 h 2952750"/>
              <a:gd name="connsiteX333" fmla="*/ 9385819 w 12027418"/>
              <a:gd name="connsiteY333" fmla="*/ 2552700 h 2952750"/>
              <a:gd name="connsiteX334" fmla="*/ 9411219 w 12027418"/>
              <a:gd name="connsiteY334" fmla="*/ 2540000 h 2952750"/>
              <a:gd name="connsiteX335" fmla="*/ 9449319 w 12027418"/>
              <a:gd name="connsiteY335" fmla="*/ 2603500 h 2952750"/>
              <a:gd name="connsiteX336" fmla="*/ 749818 w 12027418"/>
              <a:gd name="connsiteY336" fmla="*/ 2578100 h 2952750"/>
              <a:gd name="connsiteX337" fmla="*/ 730768 w 12027418"/>
              <a:gd name="connsiteY337" fmla="*/ 2597150 h 2952750"/>
              <a:gd name="connsiteX338" fmla="*/ 711718 w 12027418"/>
              <a:gd name="connsiteY338" fmla="*/ 2597150 h 2952750"/>
              <a:gd name="connsiteX339" fmla="*/ 711718 w 12027418"/>
              <a:gd name="connsiteY339" fmla="*/ 2571750 h 2952750"/>
              <a:gd name="connsiteX340" fmla="*/ 749818 w 12027418"/>
              <a:gd name="connsiteY340" fmla="*/ 2533650 h 2952750"/>
              <a:gd name="connsiteX341" fmla="*/ 749818 w 12027418"/>
              <a:gd name="connsiteY341" fmla="*/ 2578100 h 2952750"/>
              <a:gd name="connsiteX342" fmla="*/ 8960369 w 12027418"/>
              <a:gd name="connsiteY342" fmla="*/ 2527300 h 2952750"/>
              <a:gd name="connsiteX343" fmla="*/ 8954019 w 12027418"/>
              <a:gd name="connsiteY343" fmla="*/ 2527300 h 2952750"/>
              <a:gd name="connsiteX344" fmla="*/ 8960369 w 12027418"/>
              <a:gd name="connsiteY344" fmla="*/ 2527300 h 2952750"/>
              <a:gd name="connsiteX345" fmla="*/ 2235719 w 12027418"/>
              <a:gd name="connsiteY345" fmla="*/ 2559050 h 2952750"/>
              <a:gd name="connsiteX346" fmla="*/ 2273819 w 12027418"/>
              <a:gd name="connsiteY346" fmla="*/ 2527300 h 2952750"/>
              <a:gd name="connsiteX347" fmla="*/ 2235719 w 12027418"/>
              <a:gd name="connsiteY347" fmla="*/ 2559050 h 2952750"/>
              <a:gd name="connsiteX348" fmla="*/ 10528819 w 12027418"/>
              <a:gd name="connsiteY348" fmla="*/ 2647950 h 2952750"/>
              <a:gd name="connsiteX349" fmla="*/ 10528819 w 12027418"/>
              <a:gd name="connsiteY349" fmla="*/ 2667000 h 2952750"/>
              <a:gd name="connsiteX350" fmla="*/ 10490719 w 12027418"/>
              <a:gd name="connsiteY350" fmla="*/ 2571750 h 2952750"/>
              <a:gd name="connsiteX351" fmla="*/ 10439919 w 12027418"/>
              <a:gd name="connsiteY351" fmla="*/ 2520950 h 2952750"/>
              <a:gd name="connsiteX352" fmla="*/ 10528819 w 12027418"/>
              <a:gd name="connsiteY352" fmla="*/ 2647950 h 2952750"/>
              <a:gd name="connsiteX353" fmla="*/ 10363719 w 12027418"/>
              <a:gd name="connsiteY353" fmla="*/ 2584450 h 2952750"/>
              <a:gd name="connsiteX354" fmla="*/ 10306569 w 12027418"/>
              <a:gd name="connsiteY354" fmla="*/ 2578100 h 2952750"/>
              <a:gd name="connsiteX355" fmla="*/ 10262119 w 12027418"/>
              <a:gd name="connsiteY355" fmla="*/ 2590800 h 2952750"/>
              <a:gd name="connsiteX356" fmla="*/ 10325619 w 12027418"/>
              <a:gd name="connsiteY356" fmla="*/ 2501900 h 2952750"/>
              <a:gd name="connsiteX357" fmla="*/ 10363719 w 12027418"/>
              <a:gd name="connsiteY357" fmla="*/ 2584450 h 2952750"/>
              <a:gd name="connsiteX358" fmla="*/ 8731769 w 12027418"/>
              <a:gd name="connsiteY358" fmla="*/ 2508250 h 2952750"/>
              <a:gd name="connsiteX359" fmla="*/ 8731769 w 12027418"/>
              <a:gd name="connsiteY359" fmla="*/ 2540000 h 2952750"/>
              <a:gd name="connsiteX360" fmla="*/ 8687319 w 12027418"/>
              <a:gd name="connsiteY360" fmla="*/ 2546350 h 2952750"/>
              <a:gd name="connsiteX361" fmla="*/ 8636519 w 12027418"/>
              <a:gd name="connsiteY361" fmla="*/ 2514600 h 2952750"/>
              <a:gd name="connsiteX362" fmla="*/ 8661919 w 12027418"/>
              <a:gd name="connsiteY362" fmla="*/ 2501900 h 2952750"/>
              <a:gd name="connsiteX363" fmla="*/ 8731769 w 12027418"/>
              <a:gd name="connsiteY363" fmla="*/ 2508250 h 2952750"/>
              <a:gd name="connsiteX364" fmla="*/ 5036068 w 12027418"/>
              <a:gd name="connsiteY364" fmla="*/ 2501900 h 2952750"/>
              <a:gd name="connsiteX365" fmla="*/ 5029718 w 12027418"/>
              <a:gd name="connsiteY365" fmla="*/ 2501900 h 2952750"/>
              <a:gd name="connsiteX366" fmla="*/ 5036068 w 12027418"/>
              <a:gd name="connsiteY366" fmla="*/ 2501900 h 2952750"/>
              <a:gd name="connsiteX367" fmla="*/ 12008369 w 12027418"/>
              <a:gd name="connsiteY367" fmla="*/ 2495550 h 2952750"/>
              <a:gd name="connsiteX368" fmla="*/ 11995669 w 12027418"/>
              <a:gd name="connsiteY368" fmla="*/ 2489200 h 2952750"/>
              <a:gd name="connsiteX369" fmla="*/ 12008369 w 12027418"/>
              <a:gd name="connsiteY369" fmla="*/ 2495550 h 2952750"/>
              <a:gd name="connsiteX370" fmla="*/ 11570219 w 12027418"/>
              <a:gd name="connsiteY370" fmla="*/ 2514600 h 2952750"/>
              <a:gd name="connsiteX371" fmla="*/ 11532119 w 12027418"/>
              <a:gd name="connsiteY371" fmla="*/ 2527300 h 2952750"/>
              <a:gd name="connsiteX372" fmla="*/ 11513069 w 12027418"/>
              <a:gd name="connsiteY372" fmla="*/ 2489200 h 2952750"/>
              <a:gd name="connsiteX373" fmla="*/ 11570219 w 12027418"/>
              <a:gd name="connsiteY373" fmla="*/ 2514600 h 2952750"/>
              <a:gd name="connsiteX374" fmla="*/ 10249419 w 12027418"/>
              <a:gd name="connsiteY374" fmla="*/ 2501900 h 2952750"/>
              <a:gd name="connsiteX375" fmla="*/ 10230369 w 12027418"/>
              <a:gd name="connsiteY375" fmla="*/ 2520950 h 2952750"/>
              <a:gd name="connsiteX376" fmla="*/ 10224019 w 12027418"/>
              <a:gd name="connsiteY376" fmla="*/ 2489200 h 2952750"/>
              <a:gd name="connsiteX377" fmla="*/ 10249419 w 12027418"/>
              <a:gd name="connsiteY377" fmla="*/ 2501900 h 2952750"/>
              <a:gd name="connsiteX378" fmla="*/ 8414269 w 12027418"/>
              <a:gd name="connsiteY378" fmla="*/ 2495550 h 2952750"/>
              <a:gd name="connsiteX379" fmla="*/ 8401569 w 12027418"/>
              <a:gd name="connsiteY379" fmla="*/ 2546350 h 2952750"/>
              <a:gd name="connsiteX380" fmla="*/ 8484119 w 12027418"/>
              <a:gd name="connsiteY380" fmla="*/ 2546350 h 2952750"/>
              <a:gd name="connsiteX381" fmla="*/ 8433319 w 12027418"/>
              <a:gd name="connsiteY381" fmla="*/ 2616200 h 2952750"/>
              <a:gd name="connsiteX382" fmla="*/ 8369819 w 12027418"/>
              <a:gd name="connsiteY382" fmla="*/ 2597150 h 2952750"/>
              <a:gd name="connsiteX383" fmla="*/ 8357119 w 12027418"/>
              <a:gd name="connsiteY383" fmla="*/ 2578100 h 2952750"/>
              <a:gd name="connsiteX384" fmla="*/ 8319019 w 12027418"/>
              <a:gd name="connsiteY384" fmla="*/ 2571750 h 2952750"/>
              <a:gd name="connsiteX385" fmla="*/ 8185669 w 12027418"/>
              <a:gd name="connsiteY385" fmla="*/ 2641600 h 2952750"/>
              <a:gd name="connsiteX386" fmla="*/ 8204719 w 12027418"/>
              <a:gd name="connsiteY386" fmla="*/ 2584450 h 2952750"/>
              <a:gd name="connsiteX387" fmla="*/ 8160269 w 12027418"/>
              <a:gd name="connsiteY387" fmla="*/ 2571750 h 2952750"/>
              <a:gd name="connsiteX388" fmla="*/ 8160269 w 12027418"/>
              <a:gd name="connsiteY388" fmla="*/ 2546350 h 2952750"/>
              <a:gd name="connsiteX389" fmla="*/ 8287269 w 12027418"/>
              <a:gd name="connsiteY389" fmla="*/ 2514600 h 2952750"/>
              <a:gd name="connsiteX390" fmla="*/ 8325369 w 12027418"/>
              <a:gd name="connsiteY390" fmla="*/ 2489200 h 2952750"/>
              <a:gd name="connsiteX391" fmla="*/ 8363469 w 12027418"/>
              <a:gd name="connsiteY391" fmla="*/ 2489200 h 2952750"/>
              <a:gd name="connsiteX392" fmla="*/ 8414269 w 12027418"/>
              <a:gd name="connsiteY392" fmla="*/ 2495550 h 2952750"/>
              <a:gd name="connsiteX393" fmla="*/ 1778518 w 12027418"/>
              <a:gd name="connsiteY393" fmla="*/ 2489200 h 2952750"/>
              <a:gd name="connsiteX394" fmla="*/ 1765818 w 12027418"/>
              <a:gd name="connsiteY394" fmla="*/ 2508250 h 2952750"/>
              <a:gd name="connsiteX395" fmla="*/ 1746768 w 12027418"/>
              <a:gd name="connsiteY395" fmla="*/ 2508250 h 2952750"/>
              <a:gd name="connsiteX396" fmla="*/ 1746768 w 12027418"/>
              <a:gd name="connsiteY396" fmla="*/ 2489200 h 2952750"/>
              <a:gd name="connsiteX397" fmla="*/ 1778518 w 12027418"/>
              <a:gd name="connsiteY397" fmla="*/ 2489200 h 2952750"/>
              <a:gd name="connsiteX398" fmla="*/ 1473718 w 12027418"/>
              <a:gd name="connsiteY398" fmla="*/ 2508250 h 2952750"/>
              <a:gd name="connsiteX399" fmla="*/ 1473718 w 12027418"/>
              <a:gd name="connsiteY399" fmla="*/ 2489200 h 2952750"/>
              <a:gd name="connsiteX400" fmla="*/ 1473718 w 12027418"/>
              <a:gd name="connsiteY400" fmla="*/ 2508250 h 2952750"/>
              <a:gd name="connsiteX401" fmla="*/ 1118118 w 12027418"/>
              <a:gd name="connsiteY401" fmla="*/ 2514600 h 2952750"/>
              <a:gd name="connsiteX402" fmla="*/ 1124468 w 12027418"/>
              <a:gd name="connsiteY402" fmla="*/ 2489200 h 2952750"/>
              <a:gd name="connsiteX403" fmla="*/ 1118118 w 12027418"/>
              <a:gd name="connsiteY403" fmla="*/ 2514600 h 2952750"/>
              <a:gd name="connsiteX404" fmla="*/ 9754119 w 12027418"/>
              <a:gd name="connsiteY404" fmla="*/ 2489200 h 2952750"/>
              <a:gd name="connsiteX405" fmla="*/ 9735069 w 12027418"/>
              <a:gd name="connsiteY405" fmla="*/ 2482850 h 2952750"/>
              <a:gd name="connsiteX406" fmla="*/ 9754119 w 12027418"/>
              <a:gd name="connsiteY406" fmla="*/ 2489200 h 2952750"/>
              <a:gd name="connsiteX407" fmla="*/ 1099068 w 12027418"/>
              <a:gd name="connsiteY407" fmla="*/ 2508250 h 2952750"/>
              <a:gd name="connsiteX408" fmla="*/ 1080018 w 12027418"/>
              <a:gd name="connsiteY408" fmla="*/ 2514600 h 2952750"/>
              <a:gd name="connsiteX409" fmla="*/ 1080018 w 12027418"/>
              <a:gd name="connsiteY409" fmla="*/ 2482850 h 2952750"/>
              <a:gd name="connsiteX410" fmla="*/ 1092718 w 12027418"/>
              <a:gd name="connsiteY410" fmla="*/ 2482850 h 2952750"/>
              <a:gd name="connsiteX411" fmla="*/ 1099068 w 12027418"/>
              <a:gd name="connsiteY411" fmla="*/ 2508250 h 2952750"/>
              <a:gd name="connsiteX412" fmla="*/ 1041918 w 12027418"/>
              <a:gd name="connsiteY412" fmla="*/ 2482850 h 2952750"/>
              <a:gd name="connsiteX413" fmla="*/ 1048268 w 12027418"/>
              <a:gd name="connsiteY413" fmla="*/ 2508250 h 2952750"/>
              <a:gd name="connsiteX414" fmla="*/ 1022868 w 12027418"/>
              <a:gd name="connsiteY414" fmla="*/ 2514600 h 2952750"/>
              <a:gd name="connsiteX415" fmla="*/ 1022868 w 12027418"/>
              <a:gd name="connsiteY415" fmla="*/ 2482850 h 2952750"/>
              <a:gd name="connsiteX416" fmla="*/ 1041918 w 12027418"/>
              <a:gd name="connsiteY416" fmla="*/ 2482850 h 2952750"/>
              <a:gd name="connsiteX417" fmla="*/ 9341369 w 12027418"/>
              <a:gd name="connsiteY417" fmla="*/ 2508250 h 2952750"/>
              <a:gd name="connsiteX418" fmla="*/ 9328669 w 12027418"/>
              <a:gd name="connsiteY418" fmla="*/ 2552700 h 2952750"/>
              <a:gd name="connsiteX419" fmla="*/ 9315969 w 12027418"/>
              <a:gd name="connsiteY419" fmla="*/ 2533650 h 2952750"/>
              <a:gd name="connsiteX420" fmla="*/ 9315969 w 12027418"/>
              <a:gd name="connsiteY420" fmla="*/ 2571750 h 2952750"/>
              <a:gd name="connsiteX421" fmla="*/ 9246119 w 12027418"/>
              <a:gd name="connsiteY421" fmla="*/ 2508250 h 2952750"/>
              <a:gd name="connsiteX422" fmla="*/ 9265169 w 12027418"/>
              <a:gd name="connsiteY422" fmla="*/ 2489200 h 2952750"/>
              <a:gd name="connsiteX423" fmla="*/ 9271519 w 12027418"/>
              <a:gd name="connsiteY423" fmla="*/ 2514600 h 2952750"/>
              <a:gd name="connsiteX424" fmla="*/ 9290569 w 12027418"/>
              <a:gd name="connsiteY424" fmla="*/ 2508250 h 2952750"/>
              <a:gd name="connsiteX425" fmla="*/ 9303269 w 12027418"/>
              <a:gd name="connsiteY425" fmla="*/ 2520950 h 2952750"/>
              <a:gd name="connsiteX426" fmla="*/ 9315969 w 12027418"/>
              <a:gd name="connsiteY426" fmla="*/ 2476500 h 2952750"/>
              <a:gd name="connsiteX427" fmla="*/ 9341369 w 12027418"/>
              <a:gd name="connsiteY427" fmla="*/ 2508250 h 2952750"/>
              <a:gd name="connsiteX428" fmla="*/ 984768 w 12027418"/>
              <a:gd name="connsiteY428" fmla="*/ 2501900 h 2952750"/>
              <a:gd name="connsiteX429" fmla="*/ 965718 w 12027418"/>
              <a:gd name="connsiteY429" fmla="*/ 2514600 h 2952750"/>
              <a:gd name="connsiteX430" fmla="*/ 965718 w 12027418"/>
              <a:gd name="connsiteY430" fmla="*/ 2476500 h 2952750"/>
              <a:gd name="connsiteX431" fmla="*/ 984768 w 12027418"/>
              <a:gd name="connsiteY431" fmla="*/ 2501900 h 2952750"/>
              <a:gd name="connsiteX432" fmla="*/ 933968 w 12027418"/>
              <a:gd name="connsiteY432" fmla="*/ 2508250 h 2952750"/>
              <a:gd name="connsiteX433" fmla="*/ 914918 w 12027418"/>
              <a:gd name="connsiteY433" fmla="*/ 2514600 h 2952750"/>
              <a:gd name="connsiteX434" fmla="*/ 933968 w 12027418"/>
              <a:gd name="connsiteY434" fmla="*/ 2470150 h 2952750"/>
              <a:gd name="connsiteX435" fmla="*/ 933968 w 12027418"/>
              <a:gd name="connsiteY435" fmla="*/ 2508250 h 2952750"/>
              <a:gd name="connsiteX436" fmla="*/ 11544819 w 12027418"/>
              <a:gd name="connsiteY436" fmla="*/ 2476500 h 2952750"/>
              <a:gd name="connsiteX437" fmla="*/ 11538469 w 12027418"/>
              <a:gd name="connsiteY437" fmla="*/ 2463800 h 2952750"/>
              <a:gd name="connsiteX438" fmla="*/ 11544819 w 12027418"/>
              <a:gd name="connsiteY438" fmla="*/ 2476500 h 2952750"/>
              <a:gd name="connsiteX439" fmla="*/ 9703319 w 12027418"/>
              <a:gd name="connsiteY439" fmla="*/ 2501900 h 2952750"/>
              <a:gd name="connsiteX440" fmla="*/ 9684269 w 12027418"/>
              <a:gd name="connsiteY440" fmla="*/ 2514600 h 2952750"/>
              <a:gd name="connsiteX441" fmla="*/ 9646169 w 12027418"/>
              <a:gd name="connsiteY441" fmla="*/ 2463800 h 2952750"/>
              <a:gd name="connsiteX442" fmla="*/ 9703319 w 12027418"/>
              <a:gd name="connsiteY442" fmla="*/ 2501900 h 2952750"/>
              <a:gd name="connsiteX443" fmla="*/ 7576069 w 12027418"/>
              <a:gd name="connsiteY443" fmla="*/ 2476500 h 2952750"/>
              <a:gd name="connsiteX444" fmla="*/ 7563369 w 12027418"/>
              <a:gd name="connsiteY444" fmla="*/ 2470150 h 2952750"/>
              <a:gd name="connsiteX445" fmla="*/ 7582419 w 12027418"/>
              <a:gd name="connsiteY445" fmla="*/ 2451100 h 2952750"/>
              <a:gd name="connsiteX446" fmla="*/ 7576069 w 12027418"/>
              <a:gd name="connsiteY446" fmla="*/ 2476500 h 2952750"/>
              <a:gd name="connsiteX447" fmla="*/ 11894069 w 12027418"/>
              <a:gd name="connsiteY447" fmla="*/ 2482850 h 2952750"/>
              <a:gd name="connsiteX448" fmla="*/ 11855969 w 12027418"/>
              <a:gd name="connsiteY448" fmla="*/ 2482850 h 2952750"/>
              <a:gd name="connsiteX449" fmla="*/ 11855969 w 12027418"/>
              <a:gd name="connsiteY449" fmla="*/ 2444750 h 2952750"/>
              <a:gd name="connsiteX450" fmla="*/ 11894069 w 12027418"/>
              <a:gd name="connsiteY450" fmla="*/ 2444750 h 2952750"/>
              <a:gd name="connsiteX451" fmla="*/ 11894069 w 12027418"/>
              <a:gd name="connsiteY451" fmla="*/ 2482850 h 2952750"/>
              <a:gd name="connsiteX452" fmla="*/ 11544819 w 12027418"/>
              <a:gd name="connsiteY452" fmla="*/ 2565400 h 2952750"/>
              <a:gd name="connsiteX453" fmla="*/ 11640069 w 12027418"/>
              <a:gd name="connsiteY453" fmla="*/ 2565400 h 2952750"/>
              <a:gd name="connsiteX454" fmla="*/ 11576569 w 12027418"/>
              <a:gd name="connsiteY454" fmla="*/ 2584450 h 2952750"/>
              <a:gd name="connsiteX455" fmla="*/ 11576569 w 12027418"/>
              <a:gd name="connsiteY455" fmla="*/ 2616200 h 2952750"/>
              <a:gd name="connsiteX456" fmla="*/ 11506719 w 12027418"/>
              <a:gd name="connsiteY456" fmla="*/ 2622550 h 2952750"/>
              <a:gd name="connsiteX457" fmla="*/ 11525769 w 12027418"/>
              <a:gd name="connsiteY457" fmla="*/ 2603500 h 2952750"/>
              <a:gd name="connsiteX458" fmla="*/ 11474969 w 12027418"/>
              <a:gd name="connsiteY458" fmla="*/ 2527300 h 2952750"/>
              <a:gd name="connsiteX459" fmla="*/ 11494019 w 12027418"/>
              <a:gd name="connsiteY459" fmla="*/ 2444750 h 2952750"/>
              <a:gd name="connsiteX460" fmla="*/ 11544819 w 12027418"/>
              <a:gd name="connsiteY460" fmla="*/ 2565400 h 2952750"/>
              <a:gd name="connsiteX461" fmla="*/ 3791468 w 12027418"/>
              <a:gd name="connsiteY461" fmla="*/ 2451100 h 2952750"/>
              <a:gd name="connsiteX462" fmla="*/ 3797818 w 12027418"/>
              <a:gd name="connsiteY462" fmla="*/ 2438400 h 2952750"/>
              <a:gd name="connsiteX463" fmla="*/ 3791468 w 12027418"/>
              <a:gd name="connsiteY463" fmla="*/ 2451100 h 2952750"/>
              <a:gd name="connsiteX464" fmla="*/ 11443219 w 12027418"/>
              <a:gd name="connsiteY464" fmla="*/ 2451100 h 2952750"/>
              <a:gd name="connsiteX465" fmla="*/ 11411469 w 12027418"/>
              <a:gd name="connsiteY465" fmla="*/ 2457450 h 2952750"/>
              <a:gd name="connsiteX466" fmla="*/ 11405119 w 12027418"/>
              <a:gd name="connsiteY466" fmla="*/ 2432050 h 2952750"/>
              <a:gd name="connsiteX467" fmla="*/ 11443219 w 12027418"/>
              <a:gd name="connsiteY467" fmla="*/ 2451100 h 2952750"/>
              <a:gd name="connsiteX468" fmla="*/ 11132069 w 12027418"/>
              <a:gd name="connsiteY468" fmla="*/ 2451100 h 2952750"/>
              <a:gd name="connsiteX469" fmla="*/ 11132069 w 12027418"/>
              <a:gd name="connsiteY469" fmla="*/ 2432050 h 2952750"/>
              <a:gd name="connsiteX470" fmla="*/ 11132069 w 12027418"/>
              <a:gd name="connsiteY470" fmla="*/ 2451100 h 2952750"/>
              <a:gd name="connsiteX471" fmla="*/ 8833369 w 12027418"/>
              <a:gd name="connsiteY471" fmla="*/ 2444750 h 2952750"/>
              <a:gd name="connsiteX472" fmla="*/ 8769869 w 12027418"/>
              <a:gd name="connsiteY472" fmla="*/ 2495550 h 2952750"/>
              <a:gd name="connsiteX473" fmla="*/ 8795269 w 12027418"/>
              <a:gd name="connsiteY473" fmla="*/ 2520950 h 2952750"/>
              <a:gd name="connsiteX474" fmla="*/ 8827019 w 12027418"/>
              <a:gd name="connsiteY474" fmla="*/ 2489200 h 2952750"/>
              <a:gd name="connsiteX475" fmla="*/ 8852419 w 12027418"/>
              <a:gd name="connsiteY475" fmla="*/ 2559050 h 2952750"/>
              <a:gd name="connsiteX476" fmla="*/ 8776219 w 12027418"/>
              <a:gd name="connsiteY476" fmla="*/ 2679700 h 2952750"/>
              <a:gd name="connsiteX477" fmla="*/ 8668269 w 12027418"/>
              <a:gd name="connsiteY477" fmla="*/ 2641600 h 2952750"/>
              <a:gd name="connsiteX478" fmla="*/ 8649219 w 12027418"/>
              <a:gd name="connsiteY478" fmla="*/ 2698750 h 2952750"/>
              <a:gd name="connsiteX479" fmla="*/ 8484119 w 12027418"/>
              <a:gd name="connsiteY479" fmla="*/ 2800350 h 2952750"/>
              <a:gd name="connsiteX480" fmla="*/ 8465069 w 12027418"/>
              <a:gd name="connsiteY480" fmla="*/ 2800350 h 2952750"/>
              <a:gd name="connsiteX481" fmla="*/ 8566669 w 12027418"/>
              <a:gd name="connsiteY481" fmla="*/ 2667000 h 2952750"/>
              <a:gd name="connsiteX482" fmla="*/ 8541269 w 12027418"/>
              <a:gd name="connsiteY482" fmla="*/ 2546350 h 2952750"/>
              <a:gd name="connsiteX483" fmla="*/ 8573019 w 12027418"/>
              <a:gd name="connsiteY483" fmla="*/ 2540000 h 2952750"/>
              <a:gd name="connsiteX484" fmla="*/ 8611119 w 12027418"/>
              <a:gd name="connsiteY484" fmla="*/ 2584450 h 2952750"/>
              <a:gd name="connsiteX485" fmla="*/ 8623819 w 12027418"/>
              <a:gd name="connsiteY485" fmla="*/ 2527300 h 2952750"/>
              <a:gd name="connsiteX486" fmla="*/ 8744469 w 12027418"/>
              <a:gd name="connsiteY486" fmla="*/ 2463800 h 2952750"/>
              <a:gd name="connsiteX487" fmla="*/ 8827019 w 12027418"/>
              <a:gd name="connsiteY487" fmla="*/ 2432050 h 2952750"/>
              <a:gd name="connsiteX488" fmla="*/ 8833369 w 12027418"/>
              <a:gd name="connsiteY488" fmla="*/ 2444750 h 2952750"/>
              <a:gd name="connsiteX489" fmla="*/ 9716019 w 12027418"/>
              <a:gd name="connsiteY489" fmla="*/ 2444750 h 2952750"/>
              <a:gd name="connsiteX490" fmla="*/ 9677919 w 12027418"/>
              <a:gd name="connsiteY490" fmla="*/ 2425700 h 2952750"/>
              <a:gd name="connsiteX491" fmla="*/ 9716019 w 12027418"/>
              <a:gd name="connsiteY491" fmla="*/ 2425700 h 2952750"/>
              <a:gd name="connsiteX492" fmla="*/ 9716019 w 12027418"/>
              <a:gd name="connsiteY492" fmla="*/ 2444750 h 2952750"/>
              <a:gd name="connsiteX493" fmla="*/ 6820419 w 12027418"/>
              <a:gd name="connsiteY493" fmla="*/ 2444750 h 2952750"/>
              <a:gd name="connsiteX494" fmla="*/ 6801369 w 12027418"/>
              <a:gd name="connsiteY494" fmla="*/ 2438400 h 2952750"/>
              <a:gd name="connsiteX495" fmla="*/ 6814069 w 12027418"/>
              <a:gd name="connsiteY495" fmla="*/ 2425700 h 2952750"/>
              <a:gd name="connsiteX496" fmla="*/ 6820419 w 12027418"/>
              <a:gd name="connsiteY496" fmla="*/ 2444750 h 2952750"/>
              <a:gd name="connsiteX497" fmla="*/ 711718 w 12027418"/>
              <a:gd name="connsiteY497" fmla="*/ 2432050 h 2952750"/>
              <a:gd name="connsiteX498" fmla="*/ 711718 w 12027418"/>
              <a:gd name="connsiteY498" fmla="*/ 2413000 h 2952750"/>
              <a:gd name="connsiteX499" fmla="*/ 711718 w 12027418"/>
              <a:gd name="connsiteY499" fmla="*/ 2432050 h 2952750"/>
              <a:gd name="connsiteX500" fmla="*/ 10630419 w 12027418"/>
              <a:gd name="connsiteY500" fmla="*/ 2413000 h 2952750"/>
              <a:gd name="connsiteX501" fmla="*/ 10598669 w 12027418"/>
              <a:gd name="connsiteY501" fmla="*/ 2419350 h 2952750"/>
              <a:gd name="connsiteX502" fmla="*/ 10585969 w 12027418"/>
              <a:gd name="connsiteY502" fmla="*/ 2406650 h 2952750"/>
              <a:gd name="connsiteX503" fmla="*/ 10630419 w 12027418"/>
              <a:gd name="connsiteY503" fmla="*/ 2413000 h 2952750"/>
              <a:gd name="connsiteX504" fmla="*/ 4896368 w 12027418"/>
              <a:gd name="connsiteY504" fmla="*/ 2495550 h 2952750"/>
              <a:gd name="connsiteX505" fmla="*/ 4896368 w 12027418"/>
              <a:gd name="connsiteY505" fmla="*/ 2476500 h 2952750"/>
              <a:gd name="connsiteX506" fmla="*/ 4947168 w 12027418"/>
              <a:gd name="connsiteY506" fmla="*/ 2425700 h 2952750"/>
              <a:gd name="connsiteX507" fmla="*/ 4934468 w 12027418"/>
              <a:gd name="connsiteY507" fmla="*/ 2413000 h 2952750"/>
              <a:gd name="connsiteX508" fmla="*/ 4972568 w 12027418"/>
              <a:gd name="connsiteY508" fmla="*/ 2432050 h 2952750"/>
              <a:gd name="connsiteX509" fmla="*/ 4896368 w 12027418"/>
              <a:gd name="connsiteY509" fmla="*/ 2495550 h 2952750"/>
              <a:gd name="connsiteX510" fmla="*/ 4623318 w 12027418"/>
              <a:gd name="connsiteY510" fmla="*/ 2470150 h 2952750"/>
              <a:gd name="connsiteX511" fmla="*/ 4597918 w 12027418"/>
              <a:gd name="connsiteY511" fmla="*/ 2476500 h 2952750"/>
              <a:gd name="connsiteX512" fmla="*/ 4553468 w 12027418"/>
              <a:gd name="connsiteY512" fmla="*/ 2419350 h 2952750"/>
              <a:gd name="connsiteX513" fmla="*/ 4623318 w 12027418"/>
              <a:gd name="connsiteY513" fmla="*/ 2438400 h 2952750"/>
              <a:gd name="connsiteX514" fmla="*/ 4623318 w 12027418"/>
              <a:gd name="connsiteY514" fmla="*/ 2470150 h 2952750"/>
              <a:gd name="connsiteX515" fmla="*/ 1657868 w 12027418"/>
              <a:gd name="connsiteY515" fmla="*/ 2432050 h 2952750"/>
              <a:gd name="connsiteX516" fmla="*/ 1645168 w 12027418"/>
              <a:gd name="connsiteY516" fmla="*/ 2425700 h 2952750"/>
              <a:gd name="connsiteX517" fmla="*/ 1664218 w 12027418"/>
              <a:gd name="connsiteY517" fmla="*/ 2406650 h 2952750"/>
              <a:gd name="connsiteX518" fmla="*/ 1657868 w 12027418"/>
              <a:gd name="connsiteY518" fmla="*/ 2432050 h 2952750"/>
              <a:gd name="connsiteX519" fmla="*/ 11284469 w 12027418"/>
              <a:gd name="connsiteY519" fmla="*/ 2425700 h 2952750"/>
              <a:gd name="connsiteX520" fmla="*/ 11290819 w 12027418"/>
              <a:gd name="connsiteY520" fmla="*/ 2400300 h 2952750"/>
              <a:gd name="connsiteX521" fmla="*/ 11284469 w 12027418"/>
              <a:gd name="connsiteY521" fmla="*/ 2425700 h 2952750"/>
              <a:gd name="connsiteX522" fmla="*/ 1118118 w 12027418"/>
              <a:gd name="connsiteY522" fmla="*/ 2406650 h 2952750"/>
              <a:gd name="connsiteX523" fmla="*/ 1194318 w 12027418"/>
              <a:gd name="connsiteY523" fmla="*/ 2432050 h 2952750"/>
              <a:gd name="connsiteX524" fmla="*/ 1200668 w 12027418"/>
              <a:gd name="connsiteY524" fmla="*/ 2641600 h 2952750"/>
              <a:gd name="connsiteX525" fmla="*/ 1257818 w 12027418"/>
              <a:gd name="connsiteY525" fmla="*/ 2698750 h 2952750"/>
              <a:gd name="connsiteX526" fmla="*/ 1226068 w 12027418"/>
              <a:gd name="connsiteY526" fmla="*/ 2755900 h 2952750"/>
              <a:gd name="connsiteX527" fmla="*/ 1219718 w 12027418"/>
              <a:gd name="connsiteY527" fmla="*/ 2813050 h 2952750"/>
              <a:gd name="connsiteX528" fmla="*/ 1200668 w 12027418"/>
              <a:gd name="connsiteY528" fmla="*/ 2825750 h 2952750"/>
              <a:gd name="connsiteX529" fmla="*/ 1124468 w 12027418"/>
              <a:gd name="connsiteY529" fmla="*/ 2781300 h 2952750"/>
              <a:gd name="connsiteX530" fmla="*/ 1105418 w 12027418"/>
              <a:gd name="connsiteY530" fmla="*/ 2825750 h 2952750"/>
              <a:gd name="connsiteX531" fmla="*/ 940318 w 12027418"/>
              <a:gd name="connsiteY531" fmla="*/ 2819400 h 2952750"/>
              <a:gd name="connsiteX532" fmla="*/ 940318 w 12027418"/>
              <a:gd name="connsiteY532" fmla="*/ 2774950 h 2952750"/>
              <a:gd name="connsiteX533" fmla="*/ 959368 w 12027418"/>
              <a:gd name="connsiteY533" fmla="*/ 2711450 h 2952750"/>
              <a:gd name="connsiteX534" fmla="*/ 940318 w 12027418"/>
              <a:gd name="connsiteY534" fmla="*/ 2705100 h 2952750"/>
              <a:gd name="connsiteX535" fmla="*/ 908568 w 12027418"/>
              <a:gd name="connsiteY535" fmla="*/ 2724150 h 2952750"/>
              <a:gd name="connsiteX536" fmla="*/ 921268 w 12027418"/>
              <a:gd name="connsiteY536" fmla="*/ 2781300 h 2952750"/>
              <a:gd name="connsiteX537" fmla="*/ 857768 w 12027418"/>
              <a:gd name="connsiteY537" fmla="*/ 2825750 h 2952750"/>
              <a:gd name="connsiteX538" fmla="*/ 826018 w 12027418"/>
              <a:gd name="connsiteY538" fmla="*/ 2813050 h 2952750"/>
              <a:gd name="connsiteX539" fmla="*/ 794268 w 12027418"/>
              <a:gd name="connsiteY539" fmla="*/ 2717800 h 2952750"/>
              <a:gd name="connsiteX540" fmla="*/ 826018 w 12027418"/>
              <a:gd name="connsiteY540" fmla="*/ 2660650 h 2952750"/>
              <a:gd name="connsiteX541" fmla="*/ 927618 w 12027418"/>
              <a:gd name="connsiteY541" fmla="*/ 2679700 h 2952750"/>
              <a:gd name="connsiteX542" fmla="*/ 857768 w 12027418"/>
              <a:gd name="connsiteY542" fmla="*/ 2647950 h 2952750"/>
              <a:gd name="connsiteX543" fmla="*/ 857768 w 12027418"/>
              <a:gd name="connsiteY543" fmla="*/ 2463800 h 2952750"/>
              <a:gd name="connsiteX544" fmla="*/ 991118 w 12027418"/>
              <a:gd name="connsiteY544" fmla="*/ 2400300 h 2952750"/>
              <a:gd name="connsiteX545" fmla="*/ 1118118 w 12027418"/>
              <a:gd name="connsiteY545" fmla="*/ 2406650 h 2952750"/>
              <a:gd name="connsiteX546" fmla="*/ 743468 w 12027418"/>
              <a:gd name="connsiteY546" fmla="*/ 2413000 h 2952750"/>
              <a:gd name="connsiteX547" fmla="*/ 756168 w 12027418"/>
              <a:gd name="connsiteY547" fmla="*/ 2406650 h 2952750"/>
              <a:gd name="connsiteX548" fmla="*/ 743468 w 12027418"/>
              <a:gd name="connsiteY548" fmla="*/ 2413000 h 2952750"/>
              <a:gd name="connsiteX549" fmla="*/ 11938519 w 12027418"/>
              <a:gd name="connsiteY549" fmla="*/ 2393950 h 2952750"/>
              <a:gd name="connsiteX550" fmla="*/ 11989319 w 12027418"/>
              <a:gd name="connsiteY550" fmla="*/ 2463800 h 2952750"/>
              <a:gd name="connsiteX551" fmla="*/ 11938519 w 12027418"/>
              <a:gd name="connsiteY551" fmla="*/ 2393950 h 2952750"/>
              <a:gd name="connsiteX552" fmla="*/ 11633719 w 12027418"/>
              <a:gd name="connsiteY552" fmla="*/ 2387600 h 2952750"/>
              <a:gd name="connsiteX553" fmla="*/ 11621019 w 12027418"/>
              <a:gd name="connsiteY553" fmla="*/ 2419350 h 2952750"/>
              <a:gd name="connsiteX554" fmla="*/ 11576569 w 12027418"/>
              <a:gd name="connsiteY554" fmla="*/ 2387600 h 2952750"/>
              <a:gd name="connsiteX555" fmla="*/ 11633719 w 12027418"/>
              <a:gd name="connsiteY555" fmla="*/ 2387600 h 2952750"/>
              <a:gd name="connsiteX556" fmla="*/ 9004819 w 12027418"/>
              <a:gd name="connsiteY556" fmla="*/ 2393950 h 2952750"/>
              <a:gd name="connsiteX557" fmla="*/ 8979419 w 12027418"/>
              <a:gd name="connsiteY557" fmla="*/ 2413000 h 2952750"/>
              <a:gd name="connsiteX558" fmla="*/ 8979419 w 12027418"/>
              <a:gd name="connsiteY558" fmla="*/ 2387600 h 2952750"/>
              <a:gd name="connsiteX559" fmla="*/ 9004819 w 12027418"/>
              <a:gd name="connsiteY559" fmla="*/ 2393950 h 2952750"/>
              <a:gd name="connsiteX560" fmla="*/ 6845819 w 12027418"/>
              <a:gd name="connsiteY560" fmla="*/ 2387600 h 2952750"/>
              <a:gd name="connsiteX561" fmla="*/ 6826769 w 12027418"/>
              <a:gd name="connsiteY561" fmla="*/ 2413000 h 2952750"/>
              <a:gd name="connsiteX562" fmla="*/ 6826769 w 12027418"/>
              <a:gd name="connsiteY562" fmla="*/ 2387600 h 2952750"/>
              <a:gd name="connsiteX563" fmla="*/ 6845819 w 12027418"/>
              <a:gd name="connsiteY563" fmla="*/ 2387600 h 2952750"/>
              <a:gd name="connsiteX564" fmla="*/ 11474969 w 12027418"/>
              <a:gd name="connsiteY564" fmla="*/ 2393950 h 2952750"/>
              <a:gd name="connsiteX565" fmla="*/ 11405119 w 12027418"/>
              <a:gd name="connsiteY565" fmla="*/ 2413000 h 2952750"/>
              <a:gd name="connsiteX566" fmla="*/ 11436869 w 12027418"/>
              <a:gd name="connsiteY566" fmla="*/ 2381250 h 2952750"/>
              <a:gd name="connsiteX567" fmla="*/ 11474969 w 12027418"/>
              <a:gd name="connsiteY567" fmla="*/ 2393950 h 2952750"/>
              <a:gd name="connsiteX568" fmla="*/ 6280668 w 12027418"/>
              <a:gd name="connsiteY568" fmla="*/ 2432050 h 2952750"/>
              <a:gd name="connsiteX569" fmla="*/ 6242568 w 12027418"/>
              <a:gd name="connsiteY569" fmla="*/ 2444750 h 2952750"/>
              <a:gd name="connsiteX570" fmla="*/ 6318768 w 12027418"/>
              <a:gd name="connsiteY570" fmla="*/ 2381250 h 2952750"/>
              <a:gd name="connsiteX571" fmla="*/ 6280668 w 12027418"/>
              <a:gd name="connsiteY571" fmla="*/ 2432050 h 2952750"/>
              <a:gd name="connsiteX572" fmla="*/ 2686569 w 12027418"/>
              <a:gd name="connsiteY572" fmla="*/ 2387600 h 2952750"/>
              <a:gd name="connsiteX573" fmla="*/ 2591319 w 12027418"/>
              <a:gd name="connsiteY573" fmla="*/ 2470150 h 2952750"/>
              <a:gd name="connsiteX574" fmla="*/ 2623069 w 12027418"/>
              <a:gd name="connsiteY574" fmla="*/ 2470150 h 2952750"/>
              <a:gd name="connsiteX575" fmla="*/ 2654819 w 12027418"/>
              <a:gd name="connsiteY575" fmla="*/ 2457450 h 2952750"/>
              <a:gd name="connsiteX576" fmla="*/ 2692919 w 12027418"/>
              <a:gd name="connsiteY576" fmla="*/ 2489200 h 2952750"/>
              <a:gd name="connsiteX577" fmla="*/ 2527819 w 12027418"/>
              <a:gd name="connsiteY577" fmla="*/ 2559050 h 2952750"/>
              <a:gd name="connsiteX578" fmla="*/ 2559569 w 12027418"/>
              <a:gd name="connsiteY578" fmla="*/ 2571750 h 2952750"/>
              <a:gd name="connsiteX579" fmla="*/ 2464319 w 12027418"/>
              <a:gd name="connsiteY579" fmla="*/ 2711450 h 2952750"/>
              <a:gd name="connsiteX580" fmla="*/ 2470669 w 12027418"/>
              <a:gd name="connsiteY580" fmla="*/ 2730500 h 2952750"/>
              <a:gd name="connsiteX581" fmla="*/ 2654819 w 12027418"/>
              <a:gd name="connsiteY581" fmla="*/ 2590800 h 2952750"/>
              <a:gd name="connsiteX582" fmla="*/ 2680219 w 12027418"/>
              <a:gd name="connsiteY582" fmla="*/ 2609850 h 2952750"/>
              <a:gd name="connsiteX583" fmla="*/ 2629419 w 12027418"/>
              <a:gd name="connsiteY583" fmla="*/ 2794000 h 2952750"/>
              <a:gd name="connsiteX584" fmla="*/ 2673869 w 12027418"/>
              <a:gd name="connsiteY584" fmla="*/ 2927350 h 2952750"/>
              <a:gd name="connsiteX585" fmla="*/ 2565919 w 12027418"/>
              <a:gd name="connsiteY585" fmla="*/ 2940050 h 2952750"/>
              <a:gd name="connsiteX586" fmla="*/ 2534169 w 12027418"/>
              <a:gd name="connsiteY586" fmla="*/ 2933700 h 2952750"/>
              <a:gd name="connsiteX587" fmla="*/ 2445269 w 12027418"/>
              <a:gd name="connsiteY587" fmla="*/ 2876550 h 2952750"/>
              <a:gd name="connsiteX588" fmla="*/ 2419869 w 12027418"/>
              <a:gd name="connsiteY588" fmla="*/ 2774950 h 2952750"/>
              <a:gd name="connsiteX589" fmla="*/ 2426219 w 12027418"/>
              <a:gd name="connsiteY589" fmla="*/ 2698750 h 2952750"/>
              <a:gd name="connsiteX590" fmla="*/ 2457969 w 12027418"/>
              <a:gd name="connsiteY590" fmla="*/ 2616200 h 2952750"/>
              <a:gd name="connsiteX591" fmla="*/ 2464319 w 12027418"/>
              <a:gd name="connsiteY591" fmla="*/ 2571750 h 2952750"/>
              <a:gd name="connsiteX592" fmla="*/ 2534169 w 12027418"/>
              <a:gd name="connsiteY592" fmla="*/ 2489200 h 2952750"/>
              <a:gd name="connsiteX593" fmla="*/ 2591319 w 12027418"/>
              <a:gd name="connsiteY593" fmla="*/ 2393950 h 2952750"/>
              <a:gd name="connsiteX594" fmla="*/ 2654819 w 12027418"/>
              <a:gd name="connsiteY594" fmla="*/ 2381250 h 2952750"/>
              <a:gd name="connsiteX595" fmla="*/ 2686569 w 12027418"/>
              <a:gd name="connsiteY595" fmla="*/ 2387600 h 2952750"/>
              <a:gd name="connsiteX596" fmla="*/ 5709168 w 12027418"/>
              <a:gd name="connsiteY596" fmla="*/ 2432050 h 2952750"/>
              <a:gd name="connsiteX597" fmla="*/ 5734568 w 12027418"/>
              <a:gd name="connsiteY597" fmla="*/ 2413000 h 2952750"/>
              <a:gd name="connsiteX598" fmla="*/ 5772668 w 12027418"/>
              <a:gd name="connsiteY598" fmla="*/ 2438400 h 2952750"/>
              <a:gd name="connsiteX599" fmla="*/ 5886968 w 12027418"/>
              <a:gd name="connsiteY599" fmla="*/ 2635250 h 2952750"/>
              <a:gd name="connsiteX600" fmla="*/ 5861568 w 12027418"/>
              <a:gd name="connsiteY600" fmla="*/ 2686050 h 2952750"/>
              <a:gd name="connsiteX601" fmla="*/ 5880618 w 12027418"/>
              <a:gd name="connsiteY601" fmla="*/ 2749550 h 2952750"/>
              <a:gd name="connsiteX602" fmla="*/ 5880618 w 12027418"/>
              <a:gd name="connsiteY602" fmla="*/ 2787650 h 2952750"/>
              <a:gd name="connsiteX603" fmla="*/ 5798068 w 12027418"/>
              <a:gd name="connsiteY603" fmla="*/ 2787650 h 2952750"/>
              <a:gd name="connsiteX604" fmla="*/ 5798068 w 12027418"/>
              <a:gd name="connsiteY604" fmla="*/ 2889250 h 2952750"/>
              <a:gd name="connsiteX605" fmla="*/ 5766318 w 12027418"/>
              <a:gd name="connsiteY605" fmla="*/ 2882900 h 2952750"/>
              <a:gd name="connsiteX606" fmla="*/ 5740918 w 12027418"/>
              <a:gd name="connsiteY606" fmla="*/ 2895600 h 2952750"/>
              <a:gd name="connsiteX607" fmla="*/ 5702818 w 12027418"/>
              <a:gd name="connsiteY607" fmla="*/ 2870200 h 2952750"/>
              <a:gd name="connsiteX608" fmla="*/ 5702818 w 12027418"/>
              <a:gd name="connsiteY608" fmla="*/ 2851150 h 2952750"/>
              <a:gd name="connsiteX609" fmla="*/ 5721868 w 12027418"/>
              <a:gd name="connsiteY609" fmla="*/ 2781300 h 2952750"/>
              <a:gd name="connsiteX610" fmla="*/ 5626618 w 12027418"/>
              <a:gd name="connsiteY610" fmla="*/ 2679700 h 2952750"/>
              <a:gd name="connsiteX611" fmla="*/ 5601218 w 12027418"/>
              <a:gd name="connsiteY611" fmla="*/ 2679700 h 2952750"/>
              <a:gd name="connsiteX612" fmla="*/ 5594868 w 12027418"/>
              <a:gd name="connsiteY612" fmla="*/ 2692400 h 2952750"/>
              <a:gd name="connsiteX613" fmla="*/ 5607568 w 12027418"/>
              <a:gd name="connsiteY613" fmla="*/ 2736850 h 2952750"/>
              <a:gd name="connsiteX614" fmla="*/ 5550418 w 12027418"/>
              <a:gd name="connsiteY614" fmla="*/ 2800350 h 2952750"/>
              <a:gd name="connsiteX615" fmla="*/ 5544068 w 12027418"/>
              <a:gd name="connsiteY615" fmla="*/ 2889250 h 2952750"/>
              <a:gd name="connsiteX616" fmla="*/ 5480568 w 12027418"/>
              <a:gd name="connsiteY616" fmla="*/ 2749550 h 2952750"/>
              <a:gd name="connsiteX617" fmla="*/ 5493268 w 12027418"/>
              <a:gd name="connsiteY617" fmla="*/ 2743200 h 2952750"/>
              <a:gd name="connsiteX618" fmla="*/ 5505968 w 12027418"/>
              <a:gd name="connsiteY618" fmla="*/ 2698750 h 2952750"/>
              <a:gd name="connsiteX619" fmla="*/ 5493268 w 12027418"/>
              <a:gd name="connsiteY619" fmla="*/ 2622550 h 2952750"/>
              <a:gd name="connsiteX620" fmla="*/ 5512318 w 12027418"/>
              <a:gd name="connsiteY620" fmla="*/ 2641600 h 2952750"/>
              <a:gd name="connsiteX621" fmla="*/ 5531368 w 12027418"/>
              <a:gd name="connsiteY621" fmla="*/ 2584450 h 2952750"/>
              <a:gd name="connsiteX622" fmla="*/ 5499618 w 12027418"/>
              <a:gd name="connsiteY622" fmla="*/ 2565400 h 2952750"/>
              <a:gd name="connsiteX623" fmla="*/ 5512318 w 12027418"/>
              <a:gd name="connsiteY623" fmla="*/ 2546350 h 2952750"/>
              <a:gd name="connsiteX624" fmla="*/ 5518668 w 12027418"/>
              <a:gd name="connsiteY624" fmla="*/ 2565400 h 2952750"/>
              <a:gd name="connsiteX625" fmla="*/ 5550418 w 12027418"/>
              <a:gd name="connsiteY625" fmla="*/ 2520950 h 2952750"/>
              <a:gd name="connsiteX626" fmla="*/ 5671068 w 12027418"/>
              <a:gd name="connsiteY626" fmla="*/ 2368550 h 2952750"/>
              <a:gd name="connsiteX627" fmla="*/ 5709168 w 12027418"/>
              <a:gd name="connsiteY627" fmla="*/ 2432050 h 2952750"/>
              <a:gd name="connsiteX628" fmla="*/ 5417068 w 12027418"/>
              <a:gd name="connsiteY628" fmla="*/ 2413000 h 2952750"/>
              <a:gd name="connsiteX629" fmla="*/ 5353568 w 12027418"/>
              <a:gd name="connsiteY629" fmla="*/ 2374900 h 2952750"/>
              <a:gd name="connsiteX630" fmla="*/ 5378968 w 12027418"/>
              <a:gd name="connsiteY630" fmla="*/ 2368550 h 2952750"/>
              <a:gd name="connsiteX631" fmla="*/ 5417068 w 12027418"/>
              <a:gd name="connsiteY631" fmla="*/ 2413000 h 2952750"/>
              <a:gd name="connsiteX632" fmla="*/ 4502668 w 12027418"/>
              <a:gd name="connsiteY632" fmla="*/ 2374900 h 2952750"/>
              <a:gd name="connsiteX633" fmla="*/ 4509018 w 12027418"/>
              <a:gd name="connsiteY633" fmla="*/ 2393950 h 2952750"/>
              <a:gd name="connsiteX634" fmla="*/ 4477268 w 12027418"/>
              <a:gd name="connsiteY634" fmla="*/ 2368550 h 2952750"/>
              <a:gd name="connsiteX635" fmla="*/ 4502668 w 12027418"/>
              <a:gd name="connsiteY635" fmla="*/ 2374900 h 2952750"/>
              <a:gd name="connsiteX636" fmla="*/ 10966969 w 12027418"/>
              <a:gd name="connsiteY636" fmla="*/ 2368550 h 2952750"/>
              <a:gd name="connsiteX637" fmla="*/ 10941569 w 12027418"/>
              <a:gd name="connsiteY637" fmla="*/ 2381250 h 2952750"/>
              <a:gd name="connsiteX638" fmla="*/ 10941569 w 12027418"/>
              <a:gd name="connsiteY638" fmla="*/ 2362200 h 2952750"/>
              <a:gd name="connsiteX639" fmla="*/ 10966969 w 12027418"/>
              <a:gd name="connsiteY639" fmla="*/ 2368550 h 2952750"/>
              <a:gd name="connsiteX640" fmla="*/ 10706619 w 12027418"/>
              <a:gd name="connsiteY640" fmla="*/ 2362200 h 2952750"/>
              <a:gd name="connsiteX641" fmla="*/ 10719319 w 12027418"/>
              <a:gd name="connsiteY641" fmla="*/ 2374900 h 2952750"/>
              <a:gd name="connsiteX642" fmla="*/ 10687569 w 12027418"/>
              <a:gd name="connsiteY642" fmla="*/ 2362200 h 2952750"/>
              <a:gd name="connsiteX643" fmla="*/ 10706619 w 12027418"/>
              <a:gd name="connsiteY643" fmla="*/ 2362200 h 2952750"/>
              <a:gd name="connsiteX644" fmla="*/ 7588769 w 12027418"/>
              <a:gd name="connsiteY644" fmla="*/ 2425700 h 2952750"/>
              <a:gd name="connsiteX645" fmla="*/ 7569719 w 12027418"/>
              <a:gd name="connsiteY645" fmla="*/ 2425700 h 2952750"/>
              <a:gd name="connsiteX646" fmla="*/ 7614169 w 12027418"/>
              <a:gd name="connsiteY646" fmla="*/ 2362200 h 2952750"/>
              <a:gd name="connsiteX647" fmla="*/ 7588769 w 12027418"/>
              <a:gd name="connsiteY647" fmla="*/ 2425700 h 2952750"/>
              <a:gd name="connsiteX648" fmla="*/ 7385569 w 12027418"/>
              <a:gd name="connsiteY648" fmla="*/ 2362200 h 2952750"/>
              <a:gd name="connsiteX649" fmla="*/ 7385569 w 12027418"/>
              <a:gd name="connsiteY649" fmla="*/ 2387600 h 2952750"/>
              <a:gd name="connsiteX650" fmla="*/ 7385569 w 12027418"/>
              <a:gd name="connsiteY650" fmla="*/ 2393950 h 2952750"/>
              <a:gd name="connsiteX651" fmla="*/ 7385569 w 12027418"/>
              <a:gd name="connsiteY651" fmla="*/ 2362200 h 2952750"/>
              <a:gd name="connsiteX652" fmla="*/ 6915669 w 12027418"/>
              <a:gd name="connsiteY652" fmla="*/ 2393950 h 2952750"/>
              <a:gd name="connsiteX653" fmla="*/ 6896619 w 12027418"/>
              <a:gd name="connsiteY653" fmla="*/ 2425700 h 2952750"/>
              <a:gd name="connsiteX654" fmla="*/ 6858519 w 12027418"/>
              <a:gd name="connsiteY654" fmla="*/ 2425700 h 2952750"/>
              <a:gd name="connsiteX655" fmla="*/ 6877569 w 12027418"/>
              <a:gd name="connsiteY655" fmla="*/ 2362200 h 2952750"/>
              <a:gd name="connsiteX656" fmla="*/ 6915669 w 12027418"/>
              <a:gd name="connsiteY656" fmla="*/ 2393950 h 2952750"/>
              <a:gd name="connsiteX657" fmla="*/ 3677168 w 12027418"/>
              <a:gd name="connsiteY657" fmla="*/ 2362200 h 2952750"/>
              <a:gd name="connsiteX658" fmla="*/ 3683518 w 12027418"/>
              <a:gd name="connsiteY658" fmla="*/ 2381250 h 2952750"/>
              <a:gd name="connsiteX659" fmla="*/ 3677168 w 12027418"/>
              <a:gd name="connsiteY659" fmla="*/ 2362200 h 2952750"/>
              <a:gd name="connsiteX660" fmla="*/ 1334018 w 12027418"/>
              <a:gd name="connsiteY660" fmla="*/ 2362200 h 2952750"/>
              <a:gd name="connsiteX661" fmla="*/ 1327668 w 12027418"/>
              <a:gd name="connsiteY661" fmla="*/ 2362200 h 2952750"/>
              <a:gd name="connsiteX662" fmla="*/ 1334018 w 12027418"/>
              <a:gd name="connsiteY662" fmla="*/ 2362200 h 2952750"/>
              <a:gd name="connsiteX663" fmla="*/ 10363719 w 12027418"/>
              <a:gd name="connsiteY663" fmla="*/ 2419350 h 2952750"/>
              <a:gd name="connsiteX664" fmla="*/ 10484369 w 12027418"/>
              <a:gd name="connsiteY664" fmla="*/ 2419350 h 2952750"/>
              <a:gd name="connsiteX665" fmla="*/ 10585969 w 12027418"/>
              <a:gd name="connsiteY665" fmla="*/ 2438400 h 2952750"/>
              <a:gd name="connsiteX666" fmla="*/ 10706619 w 12027418"/>
              <a:gd name="connsiteY666" fmla="*/ 2470150 h 2952750"/>
              <a:gd name="connsiteX667" fmla="*/ 10751069 w 12027418"/>
              <a:gd name="connsiteY667" fmla="*/ 2520950 h 2952750"/>
              <a:gd name="connsiteX668" fmla="*/ 10795519 w 12027418"/>
              <a:gd name="connsiteY668" fmla="*/ 2527300 h 2952750"/>
              <a:gd name="connsiteX669" fmla="*/ 10757419 w 12027418"/>
              <a:gd name="connsiteY669" fmla="*/ 2546350 h 2952750"/>
              <a:gd name="connsiteX670" fmla="*/ 10674869 w 12027418"/>
              <a:gd name="connsiteY670" fmla="*/ 2463800 h 2952750"/>
              <a:gd name="connsiteX671" fmla="*/ 10357369 w 12027418"/>
              <a:gd name="connsiteY671" fmla="*/ 2413000 h 2952750"/>
              <a:gd name="connsiteX672" fmla="*/ 10293869 w 12027418"/>
              <a:gd name="connsiteY672" fmla="*/ 2355850 h 2952750"/>
              <a:gd name="connsiteX673" fmla="*/ 10363719 w 12027418"/>
              <a:gd name="connsiteY673" fmla="*/ 2419350 h 2952750"/>
              <a:gd name="connsiteX674" fmla="*/ 9785869 w 12027418"/>
              <a:gd name="connsiteY674" fmla="*/ 2387600 h 2952750"/>
              <a:gd name="connsiteX675" fmla="*/ 9741419 w 12027418"/>
              <a:gd name="connsiteY675" fmla="*/ 2387600 h 2952750"/>
              <a:gd name="connsiteX676" fmla="*/ 9735069 w 12027418"/>
              <a:gd name="connsiteY676" fmla="*/ 2368550 h 2952750"/>
              <a:gd name="connsiteX677" fmla="*/ 9785869 w 12027418"/>
              <a:gd name="connsiteY677" fmla="*/ 2355850 h 2952750"/>
              <a:gd name="connsiteX678" fmla="*/ 9785869 w 12027418"/>
              <a:gd name="connsiteY678" fmla="*/ 2387600 h 2952750"/>
              <a:gd name="connsiteX679" fmla="*/ 7004569 w 12027418"/>
              <a:gd name="connsiteY679" fmla="*/ 2362200 h 2952750"/>
              <a:gd name="connsiteX680" fmla="*/ 6985519 w 12027418"/>
              <a:gd name="connsiteY680" fmla="*/ 2355850 h 2952750"/>
              <a:gd name="connsiteX681" fmla="*/ 7004569 w 12027418"/>
              <a:gd name="connsiteY681" fmla="*/ 2362200 h 2952750"/>
              <a:gd name="connsiteX682" fmla="*/ 235468 w 12027418"/>
              <a:gd name="connsiteY682" fmla="*/ 2362200 h 2952750"/>
              <a:gd name="connsiteX683" fmla="*/ 241818 w 12027418"/>
              <a:gd name="connsiteY683" fmla="*/ 2349500 h 2952750"/>
              <a:gd name="connsiteX684" fmla="*/ 235468 w 12027418"/>
              <a:gd name="connsiteY684" fmla="*/ 2362200 h 2952750"/>
              <a:gd name="connsiteX685" fmla="*/ 11925819 w 12027418"/>
              <a:gd name="connsiteY685" fmla="*/ 2387600 h 2952750"/>
              <a:gd name="connsiteX686" fmla="*/ 11938519 w 12027418"/>
              <a:gd name="connsiteY686" fmla="*/ 2355850 h 2952750"/>
              <a:gd name="connsiteX687" fmla="*/ 12027419 w 12027418"/>
              <a:gd name="connsiteY687" fmla="*/ 2413000 h 2952750"/>
              <a:gd name="connsiteX688" fmla="*/ 12027419 w 12027418"/>
              <a:gd name="connsiteY688" fmla="*/ 2597150 h 2952750"/>
              <a:gd name="connsiteX689" fmla="*/ 12014719 w 12027418"/>
              <a:gd name="connsiteY689" fmla="*/ 2635250 h 2952750"/>
              <a:gd name="connsiteX690" fmla="*/ 12027419 w 12027418"/>
              <a:gd name="connsiteY690" fmla="*/ 2698750 h 2952750"/>
              <a:gd name="connsiteX691" fmla="*/ 12008369 w 12027418"/>
              <a:gd name="connsiteY691" fmla="*/ 2698750 h 2952750"/>
              <a:gd name="connsiteX692" fmla="*/ 11951219 w 12027418"/>
              <a:gd name="connsiteY692" fmla="*/ 2641600 h 2952750"/>
              <a:gd name="connsiteX693" fmla="*/ 11970269 w 12027418"/>
              <a:gd name="connsiteY693" fmla="*/ 2641600 h 2952750"/>
              <a:gd name="connsiteX694" fmla="*/ 11963919 w 12027418"/>
              <a:gd name="connsiteY694" fmla="*/ 2622550 h 2952750"/>
              <a:gd name="connsiteX695" fmla="*/ 12021069 w 12027418"/>
              <a:gd name="connsiteY695" fmla="*/ 2552700 h 2952750"/>
              <a:gd name="connsiteX696" fmla="*/ 12002019 w 12027418"/>
              <a:gd name="connsiteY696" fmla="*/ 2533650 h 2952750"/>
              <a:gd name="connsiteX697" fmla="*/ 11982969 w 12027418"/>
              <a:gd name="connsiteY697" fmla="*/ 2559050 h 2952750"/>
              <a:gd name="connsiteX698" fmla="*/ 11862319 w 12027418"/>
              <a:gd name="connsiteY698" fmla="*/ 2406650 h 2952750"/>
              <a:gd name="connsiteX699" fmla="*/ 11805169 w 12027418"/>
              <a:gd name="connsiteY699" fmla="*/ 2451100 h 2952750"/>
              <a:gd name="connsiteX700" fmla="*/ 11817869 w 12027418"/>
              <a:gd name="connsiteY700" fmla="*/ 2470150 h 2952750"/>
              <a:gd name="connsiteX701" fmla="*/ 11805169 w 12027418"/>
              <a:gd name="connsiteY701" fmla="*/ 2501900 h 2952750"/>
              <a:gd name="connsiteX702" fmla="*/ 11836919 w 12027418"/>
              <a:gd name="connsiteY702" fmla="*/ 2533650 h 2952750"/>
              <a:gd name="connsiteX703" fmla="*/ 11862319 w 12027418"/>
              <a:gd name="connsiteY703" fmla="*/ 2578100 h 2952750"/>
              <a:gd name="connsiteX704" fmla="*/ 11779769 w 12027418"/>
              <a:gd name="connsiteY704" fmla="*/ 2508250 h 2952750"/>
              <a:gd name="connsiteX705" fmla="*/ 11792469 w 12027418"/>
              <a:gd name="connsiteY705" fmla="*/ 2406650 h 2952750"/>
              <a:gd name="connsiteX706" fmla="*/ 11792469 w 12027418"/>
              <a:gd name="connsiteY706" fmla="*/ 2393950 h 2952750"/>
              <a:gd name="connsiteX707" fmla="*/ 11849619 w 12027418"/>
              <a:gd name="connsiteY707" fmla="*/ 2336800 h 2952750"/>
              <a:gd name="connsiteX708" fmla="*/ 11925819 w 12027418"/>
              <a:gd name="connsiteY708" fmla="*/ 2387600 h 2952750"/>
              <a:gd name="connsiteX709" fmla="*/ 9036569 w 12027418"/>
              <a:gd name="connsiteY709" fmla="*/ 2432050 h 2952750"/>
              <a:gd name="connsiteX710" fmla="*/ 9011169 w 12027418"/>
              <a:gd name="connsiteY710" fmla="*/ 2552700 h 2952750"/>
              <a:gd name="connsiteX711" fmla="*/ 9023869 w 12027418"/>
              <a:gd name="connsiteY711" fmla="*/ 2603500 h 2952750"/>
              <a:gd name="connsiteX712" fmla="*/ 8985769 w 12027418"/>
              <a:gd name="connsiteY712" fmla="*/ 2603500 h 2952750"/>
              <a:gd name="connsiteX713" fmla="*/ 8979419 w 12027418"/>
              <a:gd name="connsiteY713" fmla="*/ 2584450 h 2952750"/>
              <a:gd name="connsiteX714" fmla="*/ 8858769 w 12027418"/>
              <a:gd name="connsiteY714" fmla="*/ 2463800 h 2952750"/>
              <a:gd name="connsiteX715" fmla="*/ 8858769 w 12027418"/>
              <a:gd name="connsiteY715" fmla="*/ 2444750 h 2952750"/>
              <a:gd name="connsiteX716" fmla="*/ 8915919 w 12027418"/>
              <a:gd name="connsiteY716" fmla="*/ 2381250 h 2952750"/>
              <a:gd name="connsiteX717" fmla="*/ 8884169 w 12027418"/>
              <a:gd name="connsiteY717" fmla="*/ 2381250 h 2952750"/>
              <a:gd name="connsiteX718" fmla="*/ 8884169 w 12027418"/>
              <a:gd name="connsiteY718" fmla="*/ 2355850 h 2952750"/>
              <a:gd name="connsiteX719" fmla="*/ 8934969 w 12027418"/>
              <a:gd name="connsiteY719" fmla="*/ 2336800 h 2952750"/>
              <a:gd name="connsiteX720" fmla="*/ 9036569 w 12027418"/>
              <a:gd name="connsiteY720" fmla="*/ 2432050 h 2952750"/>
              <a:gd name="connsiteX721" fmla="*/ 6204468 w 12027418"/>
              <a:gd name="connsiteY721" fmla="*/ 2362200 h 2952750"/>
              <a:gd name="connsiteX722" fmla="*/ 6191768 w 12027418"/>
              <a:gd name="connsiteY722" fmla="*/ 2381250 h 2952750"/>
              <a:gd name="connsiteX723" fmla="*/ 6147318 w 12027418"/>
              <a:gd name="connsiteY723" fmla="*/ 2355850 h 2952750"/>
              <a:gd name="connsiteX724" fmla="*/ 6160018 w 12027418"/>
              <a:gd name="connsiteY724" fmla="*/ 2336800 h 2952750"/>
              <a:gd name="connsiteX725" fmla="*/ 6204468 w 12027418"/>
              <a:gd name="connsiteY725" fmla="*/ 2362200 h 2952750"/>
              <a:gd name="connsiteX726" fmla="*/ 5632968 w 12027418"/>
              <a:gd name="connsiteY726" fmla="*/ 2368550 h 2952750"/>
              <a:gd name="connsiteX727" fmla="*/ 5626618 w 12027418"/>
              <a:gd name="connsiteY727" fmla="*/ 2355850 h 2952750"/>
              <a:gd name="connsiteX728" fmla="*/ 5658368 w 12027418"/>
              <a:gd name="connsiteY728" fmla="*/ 2336800 h 2952750"/>
              <a:gd name="connsiteX729" fmla="*/ 5632968 w 12027418"/>
              <a:gd name="connsiteY729" fmla="*/ 2368550 h 2952750"/>
              <a:gd name="connsiteX730" fmla="*/ 10236719 w 12027418"/>
              <a:gd name="connsiteY730" fmla="*/ 2349500 h 2952750"/>
              <a:gd name="connsiteX731" fmla="*/ 10204969 w 12027418"/>
              <a:gd name="connsiteY731" fmla="*/ 2387600 h 2952750"/>
              <a:gd name="connsiteX732" fmla="*/ 10230369 w 12027418"/>
              <a:gd name="connsiteY732" fmla="*/ 2330450 h 2952750"/>
              <a:gd name="connsiteX733" fmla="*/ 10236719 w 12027418"/>
              <a:gd name="connsiteY733" fmla="*/ 2349500 h 2952750"/>
              <a:gd name="connsiteX734" fmla="*/ 4921768 w 12027418"/>
              <a:gd name="connsiteY734" fmla="*/ 2336800 h 2952750"/>
              <a:gd name="connsiteX735" fmla="*/ 4921768 w 12027418"/>
              <a:gd name="connsiteY735" fmla="*/ 2355850 h 2952750"/>
              <a:gd name="connsiteX736" fmla="*/ 4909068 w 12027418"/>
              <a:gd name="connsiteY736" fmla="*/ 2330450 h 2952750"/>
              <a:gd name="connsiteX737" fmla="*/ 4921768 w 12027418"/>
              <a:gd name="connsiteY737" fmla="*/ 2336800 h 2952750"/>
              <a:gd name="connsiteX738" fmla="*/ 9512819 w 12027418"/>
              <a:gd name="connsiteY738" fmla="*/ 2451100 h 2952750"/>
              <a:gd name="connsiteX739" fmla="*/ 9563619 w 12027418"/>
              <a:gd name="connsiteY739" fmla="*/ 2527300 h 2952750"/>
              <a:gd name="connsiteX740" fmla="*/ 9481069 w 12027418"/>
              <a:gd name="connsiteY740" fmla="*/ 2324100 h 2952750"/>
              <a:gd name="connsiteX741" fmla="*/ 9512819 w 12027418"/>
              <a:gd name="connsiteY741" fmla="*/ 2451100 h 2952750"/>
              <a:gd name="connsiteX742" fmla="*/ 9550919 w 12027418"/>
              <a:gd name="connsiteY742" fmla="*/ 2400300 h 2952750"/>
              <a:gd name="connsiteX743" fmla="*/ 9576319 w 12027418"/>
              <a:gd name="connsiteY743" fmla="*/ 2317750 h 2952750"/>
              <a:gd name="connsiteX744" fmla="*/ 9550919 w 12027418"/>
              <a:gd name="connsiteY744" fmla="*/ 2400300 h 2952750"/>
              <a:gd name="connsiteX745" fmla="*/ 1994418 w 12027418"/>
              <a:gd name="connsiteY745" fmla="*/ 2381250 h 2952750"/>
              <a:gd name="connsiteX746" fmla="*/ 2038868 w 12027418"/>
              <a:gd name="connsiteY746" fmla="*/ 2317750 h 2952750"/>
              <a:gd name="connsiteX747" fmla="*/ 1994418 w 12027418"/>
              <a:gd name="connsiteY747" fmla="*/ 2381250 h 2952750"/>
              <a:gd name="connsiteX748" fmla="*/ 6858519 w 12027418"/>
              <a:gd name="connsiteY748" fmla="*/ 2311400 h 2952750"/>
              <a:gd name="connsiteX749" fmla="*/ 6852169 w 12027418"/>
              <a:gd name="connsiteY749" fmla="*/ 2311400 h 2952750"/>
              <a:gd name="connsiteX750" fmla="*/ 6858519 w 12027418"/>
              <a:gd name="connsiteY750" fmla="*/ 2311400 h 2952750"/>
              <a:gd name="connsiteX751" fmla="*/ 6458468 w 12027418"/>
              <a:gd name="connsiteY751" fmla="*/ 2311400 h 2952750"/>
              <a:gd name="connsiteX752" fmla="*/ 6528319 w 12027418"/>
              <a:gd name="connsiteY752" fmla="*/ 2419350 h 2952750"/>
              <a:gd name="connsiteX753" fmla="*/ 6617219 w 12027418"/>
              <a:gd name="connsiteY753" fmla="*/ 2432050 h 2952750"/>
              <a:gd name="connsiteX754" fmla="*/ 6560069 w 12027418"/>
              <a:gd name="connsiteY754" fmla="*/ 2489200 h 2952750"/>
              <a:gd name="connsiteX755" fmla="*/ 6515619 w 12027418"/>
              <a:gd name="connsiteY755" fmla="*/ 2495550 h 2952750"/>
              <a:gd name="connsiteX756" fmla="*/ 6388618 w 12027418"/>
              <a:gd name="connsiteY756" fmla="*/ 2743200 h 2952750"/>
              <a:gd name="connsiteX757" fmla="*/ 6350518 w 12027418"/>
              <a:gd name="connsiteY757" fmla="*/ 2749550 h 2952750"/>
              <a:gd name="connsiteX758" fmla="*/ 6337818 w 12027418"/>
              <a:gd name="connsiteY758" fmla="*/ 2768600 h 2952750"/>
              <a:gd name="connsiteX759" fmla="*/ 6293368 w 12027418"/>
              <a:gd name="connsiteY759" fmla="*/ 2787650 h 2952750"/>
              <a:gd name="connsiteX760" fmla="*/ 6255268 w 12027418"/>
              <a:gd name="connsiteY760" fmla="*/ 2743200 h 2952750"/>
              <a:gd name="connsiteX761" fmla="*/ 6255268 w 12027418"/>
              <a:gd name="connsiteY761" fmla="*/ 2698750 h 2952750"/>
              <a:gd name="connsiteX762" fmla="*/ 6229868 w 12027418"/>
              <a:gd name="connsiteY762" fmla="*/ 2673350 h 2952750"/>
              <a:gd name="connsiteX763" fmla="*/ 6223518 w 12027418"/>
              <a:gd name="connsiteY763" fmla="*/ 2647950 h 2952750"/>
              <a:gd name="connsiteX764" fmla="*/ 6179068 w 12027418"/>
              <a:gd name="connsiteY764" fmla="*/ 2609850 h 2952750"/>
              <a:gd name="connsiteX765" fmla="*/ 6179068 w 12027418"/>
              <a:gd name="connsiteY765" fmla="*/ 2590800 h 2952750"/>
              <a:gd name="connsiteX766" fmla="*/ 6280668 w 12027418"/>
              <a:gd name="connsiteY766" fmla="*/ 2514600 h 2952750"/>
              <a:gd name="connsiteX767" fmla="*/ 6255268 w 12027418"/>
              <a:gd name="connsiteY767" fmla="*/ 2495550 h 2952750"/>
              <a:gd name="connsiteX768" fmla="*/ 6261618 w 12027418"/>
              <a:gd name="connsiteY768" fmla="*/ 2470150 h 2952750"/>
              <a:gd name="connsiteX769" fmla="*/ 6299718 w 12027418"/>
              <a:gd name="connsiteY769" fmla="*/ 2470150 h 2952750"/>
              <a:gd name="connsiteX770" fmla="*/ 6388618 w 12027418"/>
              <a:gd name="connsiteY770" fmla="*/ 2495550 h 2952750"/>
              <a:gd name="connsiteX771" fmla="*/ 6426718 w 12027418"/>
              <a:gd name="connsiteY771" fmla="*/ 2495550 h 2952750"/>
              <a:gd name="connsiteX772" fmla="*/ 6426718 w 12027418"/>
              <a:gd name="connsiteY772" fmla="*/ 2425700 h 2952750"/>
              <a:gd name="connsiteX773" fmla="*/ 6318768 w 12027418"/>
              <a:gd name="connsiteY773" fmla="*/ 2425700 h 2952750"/>
              <a:gd name="connsiteX774" fmla="*/ 6388618 w 12027418"/>
              <a:gd name="connsiteY774" fmla="*/ 2374900 h 2952750"/>
              <a:gd name="connsiteX775" fmla="*/ 6464818 w 12027418"/>
              <a:gd name="connsiteY775" fmla="*/ 2432050 h 2952750"/>
              <a:gd name="connsiteX776" fmla="*/ 6483869 w 12027418"/>
              <a:gd name="connsiteY776" fmla="*/ 2425700 h 2952750"/>
              <a:gd name="connsiteX777" fmla="*/ 6426718 w 12027418"/>
              <a:gd name="connsiteY777" fmla="*/ 2349500 h 2952750"/>
              <a:gd name="connsiteX778" fmla="*/ 6439418 w 12027418"/>
              <a:gd name="connsiteY778" fmla="*/ 2311400 h 2952750"/>
              <a:gd name="connsiteX779" fmla="*/ 6458468 w 12027418"/>
              <a:gd name="connsiteY779" fmla="*/ 2311400 h 2952750"/>
              <a:gd name="connsiteX780" fmla="*/ 5423418 w 12027418"/>
              <a:gd name="connsiteY780" fmla="*/ 2355850 h 2952750"/>
              <a:gd name="connsiteX781" fmla="*/ 5353568 w 12027418"/>
              <a:gd name="connsiteY781" fmla="*/ 2311400 h 2952750"/>
              <a:gd name="connsiteX782" fmla="*/ 5423418 w 12027418"/>
              <a:gd name="connsiteY782" fmla="*/ 2355850 h 2952750"/>
              <a:gd name="connsiteX783" fmla="*/ 7061719 w 12027418"/>
              <a:gd name="connsiteY783" fmla="*/ 2305050 h 2952750"/>
              <a:gd name="connsiteX784" fmla="*/ 7074419 w 12027418"/>
              <a:gd name="connsiteY784" fmla="*/ 2324100 h 2952750"/>
              <a:gd name="connsiteX785" fmla="*/ 7055369 w 12027418"/>
              <a:gd name="connsiteY785" fmla="*/ 2330450 h 2952750"/>
              <a:gd name="connsiteX786" fmla="*/ 7042669 w 12027418"/>
              <a:gd name="connsiteY786" fmla="*/ 2305050 h 2952750"/>
              <a:gd name="connsiteX787" fmla="*/ 7061719 w 12027418"/>
              <a:gd name="connsiteY787" fmla="*/ 2305050 h 2952750"/>
              <a:gd name="connsiteX788" fmla="*/ 730768 w 12027418"/>
              <a:gd name="connsiteY788" fmla="*/ 2324100 h 2952750"/>
              <a:gd name="connsiteX789" fmla="*/ 622818 w 12027418"/>
              <a:gd name="connsiteY789" fmla="*/ 2381250 h 2952750"/>
              <a:gd name="connsiteX790" fmla="*/ 603768 w 12027418"/>
              <a:gd name="connsiteY790" fmla="*/ 2381250 h 2952750"/>
              <a:gd name="connsiteX791" fmla="*/ 559318 w 12027418"/>
              <a:gd name="connsiteY791" fmla="*/ 2311400 h 2952750"/>
              <a:gd name="connsiteX792" fmla="*/ 565668 w 12027418"/>
              <a:gd name="connsiteY792" fmla="*/ 2305050 h 2952750"/>
              <a:gd name="connsiteX793" fmla="*/ 629168 w 12027418"/>
              <a:gd name="connsiteY793" fmla="*/ 2343150 h 2952750"/>
              <a:gd name="connsiteX794" fmla="*/ 730768 w 12027418"/>
              <a:gd name="connsiteY794" fmla="*/ 2324100 h 2952750"/>
              <a:gd name="connsiteX795" fmla="*/ 10281169 w 12027418"/>
              <a:gd name="connsiteY795" fmla="*/ 2343150 h 2952750"/>
              <a:gd name="connsiteX796" fmla="*/ 10255769 w 12027418"/>
              <a:gd name="connsiteY796" fmla="*/ 2298700 h 2952750"/>
              <a:gd name="connsiteX797" fmla="*/ 10281169 w 12027418"/>
              <a:gd name="connsiteY797" fmla="*/ 2343150 h 2952750"/>
              <a:gd name="connsiteX798" fmla="*/ 7004569 w 12027418"/>
              <a:gd name="connsiteY798" fmla="*/ 2298700 h 2952750"/>
              <a:gd name="connsiteX799" fmla="*/ 7010919 w 12027418"/>
              <a:gd name="connsiteY799" fmla="*/ 2330450 h 2952750"/>
              <a:gd name="connsiteX800" fmla="*/ 6953769 w 12027418"/>
              <a:gd name="connsiteY800" fmla="*/ 2317750 h 2952750"/>
              <a:gd name="connsiteX801" fmla="*/ 6953769 w 12027418"/>
              <a:gd name="connsiteY801" fmla="*/ 2298700 h 2952750"/>
              <a:gd name="connsiteX802" fmla="*/ 7004569 w 12027418"/>
              <a:gd name="connsiteY802" fmla="*/ 2298700 h 2952750"/>
              <a:gd name="connsiteX803" fmla="*/ 9862069 w 12027418"/>
              <a:gd name="connsiteY803" fmla="*/ 2425700 h 2952750"/>
              <a:gd name="connsiteX804" fmla="*/ 9760469 w 12027418"/>
              <a:gd name="connsiteY804" fmla="*/ 2311400 h 2952750"/>
              <a:gd name="connsiteX805" fmla="*/ 9722369 w 12027418"/>
              <a:gd name="connsiteY805" fmla="*/ 2311400 h 2952750"/>
              <a:gd name="connsiteX806" fmla="*/ 9658869 w 12027418"/>
              <a:gd name="connsiteY806" fmla="*/ 2324100 h 2952750"/>
              <a:gd name="connsiteX807" fmla="*/ 9735069 w 12027418"/>
              <a:gd name="connsiteY807" fmla="*/ 2292350 h 2952750"/>
              <a:gd name="connsiteX808" fmla="*/ 9862069 w 12027418"/>
              <a:gd name="connsiteY808" fmla="*/ 2425700 h 2952750"/>
              <a:gd name="connsiteX809" fmla="*/ 946668 w 12027418"/>
              <a:gd name="connsiteY809" fmla="*/ 2317750 h 2952750"/>
              <a:gd name="connsiteX810" fmla="*/ 959368 w 12027418"/>
              <a:gd name="connsiteY810" fmla="*/ 2286000 h 2952750"/>
              <a:gd name="connsiteX811" fmla="*/ 959368 w 12027418"/>
              <a:gd name="connsiteY811" fmla="*/ 2305050 h 2952750"/>
              <a:gd name="connsiteX812" fmla="*/ 946668 w 12027418"/>
              <a:gd name="connsiteY812" fmla="*/ 2317750 h 2952750"/>
              <a:gd name="connsiteX813" fmla="*/ 10693919 w 12027418"/>
              <a:gd name="connsiteY813" fmla="*/ 2298700 h 2952750"/>
              <a:gd name="connsiteX814" fmla="*/ 10598669 w 12027418"/>
              <a:gd name="connsiteY814" fmla="*/ 2362200 h 2952750"/>
              <a:gd name="connsiteX815" fmla="*/ 10573269 w 12027418"/>
              <a:gd name="connsiteY815" fmla="*/ 2336800 h 2952750"/>
              <a:gd name="connsiteX816" fmla="*/ 10541519 w 12027418"/>
              <a:gd name="connsiteY816" fmla="*/ 2355850 h 2952750"/>
              <a:gd name="connsiteX817" fmla="*/ 10592319 w 12027418"/>
              <a:gd name="connsiteY817" fmla="*/ 2292350 h 2952750"/>
              <a:gd name="connsiteX818" fmla="*/ 10636769 w 12027418"/>
              <a:gd name="connsiteY818" fmla="*/ 2336800 h 2952750"/>
              <a:gd name="connsiteX819" fmla="*/ 10662169 w 12027418"/>
              <a:gd name="connsiteY819" fmla="*/ 2279650 h 2952750"/>
              <a:gd name="connsiteX820" fmla="*/ 10693919 w 12027418"/>
              <a:gd name="connsiteY820" fmla="*/ 2298700 h 2952750"/>
              <a:gd name="connsiteX821" fmla="*/ 10331969 w 12027418"/>
              <a:gd name="connsiteY821" fmla="*/ 2336800 h 2952750"/>
              <a:gd name="connsiteX822" fmla="*/ 10287519 w 12027418"/>
              <a:gd name="connsiteY822" fmla="*/ 2273300 h 2952750"/>
              <a:gd name="connsiteX823" fmla="*/ 10331969 w 12027418"/>
              <a:gd name="connsiteY823" fmla="*/ 2336800 h 2952750"/>
              <a:gd name="connsiteX824" fmla="*/ 6255268 w 12027418"/>
              <a:gd name="connsiteY824" fmla="*/ 2298700 h 2952750"/>
              <a:gd name="connsiteX825" fmla="*/ 6255268 w 12027418"/>
              <a:gd name="connsiteY825" fmla="*/ 2317750 h 2952750"/>
              <a:gd name="connsiteX826" fmla="*/ 6236218 w 12027418"/>
              <a:gd name="connsiteY826" fmla="*/ 2324100 h 2952750"/>
              <a:gd name="connsiteX827" fmla="*/ 6204468 w 12027418"/>
              <a:gd name="connsiteY827" fmla="*/ 2298700 h 2952750"/>
              <a:gd name="connsiteX828" fmla="*/ 6217168 w 12027418"/>
              <a:gd name="connsiteY828" fmla="*/ 2273300 h 2952750"/>
              <a:gd name="connsiteX829" fmla="*/ 6255268 w 12027418"/>
              <a:gd name="connsiteY829" fmla="*/ 2298700 h 2952750"/>
              <a:gd name="connsiteX830" fmla="*/ 1988068 w 12027418"/>
              <a:gd name="connsiteY830" fmla="*/ 2324100 h 2952750"/>
              <a:gd name="connsiteX831" fmla="*/ 1969018 w 12027418"/>
              <a:gd name="connsiteY831" fmla="*/ 2330450 h 2952750"/>
              <a:gd name="connsiteX832" fmla="*/ 1969018 w 12027418"/>
              <a:gd name="connsiteY832" fmla="*/ 2305050 h 2952750"/>
              <a:gd name="connsiteX833" fmla="*/ 1994418 w 12027418"/>
              <a:gd name="connsiteY833" fmla="*/ 2273300 h 2952750"/>
              <a:gd name="connsiteX834" fmla="*/ 1988068 w 12027418"/>
              <a:gd name="connsiteY834" fmla="*/ 2324100 h 2952750"/>
              <a:gd name="connsiteX835" fmla="*/ 3791468 w 12027418"/>
              <a:gd name="connsiteY835" fmla="*/ 2501900 h 2952750"/>
              <a:gd name="connsiteX836" fmla="*/ 3785118 w 12027418"/>
              <a:gd name="connsiteY836" fmla="*/ 2463800 h 2952750"/>
              <a:gd name="connsiteX837" fmla="*/ 3753368 w 12027418"/>
              <a:gd name="connsiteY837" fmla="*/ 2520950 h 2952750"/>
              <a:gd name="connsiteX838" fmla="*/ 3804168 w 12027418"/>
              <a:gd name="connsiteY838" fmla="*/ 2400300 h 2952750"/>
              <a:gd name="connsiteX839" fmla="*/ 3829568 w 12027418"/>
              <a:gd name="connsiteY839" fmla="*/ 2393950 h 2952750"/>
              <a:gd name="connsiteX840" fmla="*/ 3931168 w 12027418"/>
              <a:gd name="connsiteY840" fmla="*/ 2266950 h 2952750"/>
              <a:gd name="connsiteX841" fmla="*/ 3791468 w 12027418"/>
              <a:gd name="connsiteY841" fmla="*/ 2501900 h 2952750"/>
              <a:gd name="connsiteX842" fmla="*/ 6172718 w 12027418"/>
              <a:gd name="connsiteY842" fmla="*/ 2260600 h 2952750"/>
              <a:gd name="connsiteX843" fmla="*/ 6166368 w 12027418"/>
              <a:gd name="connsiteY843" fmla="*/ 2260600 h 2952750"/>
              <a:gd name="connsiteX844" fmla="*/ 6172718 w 12027418"/>
              <a:gd name="connsiteY844" fmla="*/ 2260600 h 2952750"/>
              <a:gd name="connsiteX845" fmla="*/ 9938269 w 12027418"/>
              <a:gd name="connsiteY845" fmla="*/ 2298700 h 2952750"/>
              <a:gd name="connsiteX846" fmla="*/ 9887469 w 12027418"/>
              <a:gd name="connsiteY846" fmla="*/ 2311400 h 2952750"/>
              <a:gd name="connsiteX847" fmla="*/ 9881119 w 12027418"/>
              <a:gd name="connsiteY847" fmla="*/ 2292350 h 2952750"/>
              <a:gd name="connsiteX848" fmla="*/ 9906519 w 12027418"/>
              <a:gd name="connsiteY848" fmla="*/ 2254250 h 2952750"/>
              <a:gd name="connsiteX849" fmla="*/ 9938269 w 12027418"/>
              <a:gd name="connsiteY849" fmla="*/ 2298700 h 2952750"/>
              <a:gd name="connsiteX850" fmla="*/ 8109469 w 12027418"/>
              <a:gd name="connsiteY850" fmla="*/ 2292350 h 2952750"/>
              <a:gd name="connsiteX851" fmla="*/ 8103119 w 12027418"/>
              <a:gd name="connsiteY851" fmla="*/ 2266950 h 2952750"/>
              <a:gd name="connsiteX852" fmla="*/ 8115819 w 12027418"/>
              <a:gd name="connsiteY852" fmla="*/ 2254250 h 2952750"/>
              <a:gd name="connsiteX853" fmla="*/ 8109469 w 12027418"/>
              <a:gd name="connsiteY853" fmla="*/ 2292350 h 2952750"/>
              <a:gd name="connsiteX854" fmla="*/ 7023619 w 12027418"/>
              <a:gd name="connsiteY854" fmla="*/ 2260600 h 2952750"/>
              <a:gd name="connsiteX855" fmla="*/ 6998219 w 12027418"/>
              <a:gd name="connsiteY855" fmla="*/ 2266950 h 2952750"/>
              <a:gd name="connsiteX856" fmla="*/ 6998219 w 12027418"/>
              <a:gd name="connsiteY856" fmla="*/ 2254250 h 2952750"/>
              <a:gd name="connsiteX857" fmla="*/ 7023619 w 12027418"/>
              <a:gd name="connsiteY857" fmla="*/ 2260600 h 2952750"/>
              <a:gd name="connsiteX858" fmla="*/ 3823218 w 12027418"/>
              <a:gd name="connsiteY858" fmla="*/ 2368550 h 2952750"/>
              <a:gd name="connsiteX859" fmla="*/ 3899418 w 12027418"/>
              <a:gd name="connsiteY859" fmla="*/ 2254250 h 2952750"/>
              <a:gd name="connsiteX860" fmla="*/ 3823218 w 12027418"/>
              <a:gd name="connsiteY860" fmla="*/ 2368550 h 2952750"/>
              <a:gd name="connsiteX861" fmla="*/ 1156218 w 12027418"/>
              <a:gd name="connsiteY861" fmla="*/ 2266950 h 2952750"/>
              <a:gd name="connsiteX862" fmla="*/ 1067318 w 12027418"/>
              <a:gd name="connsiteY862" fmla="*/ 2311400 h 2952750"/>
              <a:gd name="connsiteX863" fmla="*/ 1010168 w 12027418"/>
              <a:gd name="connsiteY863" fmla="*/ 2298700 h 2952750"/>
              <a:gd name="connsiteX864" fmla="*/ 1099068 w 12027418"/>
              <a:gd name="connsiteY864" fmla="*/ 2266950 h 2952750"/>
              <a:gd name="connsiteX865" fmla="*/ 1149868 w 12027418"/>
              <a:gd name="connsiteY865" fmla="*/ 2254250 h 2952750"/>
              <a:gd name="connsiteX866" fmla="*/ 1156218 w 12027418"/>
              <a:gd name="connsiteY866" fmla="*/ 2266950 h 2952750"/>
              <a:gd name="connsiteX867" fmla="*/ 7245869 w 12027418"/>
              <a:gd name="connsiteY867" fmla="*/ 2266950 h 2952750"/>
              <a:gd name="connsiteX868" fmla="*/ 7252219 w 12027418"/>
              <a:gd name="connsiteY868" fmla="*/ 2247900 h 2952750"/>
              <a:gd name="connsiteX869" fmla="*/ 7245869 w 12027418"/>
              <a:gd name="connsiteY869" fmla="*/ 2266950 h 2952750"/>
              <a:gd name="connsiteX870" fmla="*/ 10833619 w 12027418"/>
              <a:gd name="connsiteY870" fmla="*/ 2254250 h 2952750"/>
              <a:gd name="connsiteX871" fmla="*/ 10839969 w 12027418"/>
              <a:gd name="connsiteY871" fmla="*/ 2241550 h 2952750"/>
              <a:gd name="connsiteX872" fmla="*/ 10833619 w 12027418"/>
              <a:gd name="connsiteY872" fmla="*/ 2254250 h 2952750"/>
              <a:gd name="connsiteX873" fmla="*/ 6064768 w 12027418"/>
              <a:gd name="connsiteY873" fmla="*/ 2241550 h 2952750"/>
              <a:gd name="connsiteX874" fmla="*/ 6077468 w 12027418"/>
              <a:gd name="connsiteY874" fmla="*/ 2235200 h 2952750"/>
              <a:gd name="connsiteX875" fmla="*/ 6064768 w 12027418"/>
              <a:gd name="connsiteY875" fmla="*/ 2241550 h 2952750"/>
              <a:gd name="connsiteX876" fmla="*/ 7944369 w 12027418"/>
              <a:gd name="connsiteY876" fmla="*/ 2228850 h 2952750"/>
              <a:gd name="connsiteX877" fmla="*/ 7944369 w 12027418"/>
              <a:gd name="connsiteY877" fmla="*/ 2247900 h 2952750"/>
              <a:gd name="connsiteX878" fmla="*/ 7880869 w 12027418"/>
              <a:gd name="connsiteY878" fmla="*/ 2254250 h 2952750"/>
              <a:gd name="connsiteX879" fmla="*/ 7906269 w 12027418"/>
              <a:gd name="connsiteY879" fmla="*/ 2228850 h 2952750"/>
              <a:gd name="connsiteX880" fmla="*/ 7944369 w 12027418"/>
              <a:gd name="connsiteY880" fmla="*/ 2228850 h 2952750"/>
              <a:gd name="connsiteX881" fmla="*/ 3537468 w 12027418"/>
              <a:gd name="connsiteY881" fmla="*/ 2247900 h 2952750"/>
              <a:gd name="connsiteX882" fmla="*/ 3537468 w 12027418"/>
              <a:gd name="connsiteY882" fmla="*/ 2228850 h 2952750"/>
              <a:gd name="connsiteX883" fmla="*/ 3537468 w 12027418"/>
              <a:gd name="connsiteY883" fmla="*/ 2247900 h 2952750"/>
              <a:gd name="connsiteX884" fmla="*/ 3226318 w 12027418"/>
              <a:gd name="connsiteY884" fmla="*/ 2260600 h 2952750"/>
              <a:gd name="connsiteX885" fmla="*/ 3200919 w 12027418"/>
              <a:gd name="connsiteY885" fmla="*/ 2273300 h 2952750"/>
              <a:gd name="connsiteX886" fmla="*/ 3207269 w 12027418"/>
              <a:gd name="connsiteY886" fmla="*/ 2228850 h 2952750"/>
              <a:gd name="connsiteX887" fmla="*/ 3226318 w 12027418"/>
              <a:gd name="connsiteY887" fmla="*/ 2260600 h 2952750"/>
              <a:gd name="connsiteX888" fmla="*/ 3099319 w 12027418"/>
              <a:gd name="connsiteY888" fmla="*/ 2273300 h 2952750"/>
              <a:gd name="connsiteX889" fmla="*/ 3080269 w 12027418"/>
              <a:gd name="connsiteY889" fmla="*/ 2228850 h 2952750"/>
              <a:gd name="connsiteX890" fmla="*/ 3105669 w 12027418"/>
              <a:gd name="connsiteY890" fmla="*/ 2228850 h 2952750"/>
              <a:gd name="connsiteX891" fmla="*/ 3099319 w 12027418"/>
              <a:gd name="connsiteY891" fmla="*/ 2273300 h 2952750"/>
              <a:gd name="connsiteX892" fmla="*/ 3048519 w 12027418"/>
              <a:gd name="connsiteY892" fmla="*/ 2254250 h 2952750"/>
              <a:gd name="connsiteX893" fmla="*/ 3035819 w 12027418"/>
              <a:gd name="connsiteY893" fmla="*/ 2286000 h 2952750"/>
              <a:gd name="connsiteX894" fmla="*/ 3023119 w 12027418"/>
              <a:gd name="connsiteY894" fmla="*/ 2247900 h 2952750"/>
              <a:gd name="connsiteX895" fmla="*/ 3048519 w 12027418"/>
              <a:gd name="connsiteY895" fmla="*/ 2228850 h 2952750"/>
              <a:gd name="connsiteX896" fmla="*/ 3048519 w 12027418"/>
              <a:gd name="connsiteY896" fmla="*/ 2254250 h 2952750"/>
              <a:gd name="connsiteX897" fmla="*/ 2997719 w 12027418"/>
              <a:gd name="connsiteY897" fmla="*/ 2228850 h 2952750"/>
              <a:gd name="connsiteX898" fmla="*/ 2978669 w 12027418"/>
              <a:gd name="connsiteY898" fmla="*/ 2279650 h 2952750"/>
              <a:gd name="connsiteX899" fmla="*/ 2978669 w 12027418"/>
              <a:gd name="connsiteY899" fmla="*/ 2228850 h 2952750"/>
              <a:gd name="connsiteX900" fmla="*/ 2997719 w 12027418"/>
              <a:gd name="connsiteY900" fmla="*/ 2228850 h 2952750"/>
              <a:gd name="connsiteX901" fmla="*/ 3169169 w 12027418"/>
              <a:gd name="connsiteY901" fmla="*/ 2235200 h 2952750"/>
              <a:gd name="connsiteX902" fmla="*/ 3150119 w 12027418"/>
              <a:gd name="connsiteY902" fmla="*/ 2279650 h 2952750"/>
              <a:gd name="connsiteX903" fmla="*/ 3143769 w 12027418"/>
              <a:gd name="connsiteY903" fmla="*/ 2247900 h 2952750"/>
              <a:gd name="connsiteX904" fmla="*/ 3156469 w 12027418"/>
              <a:gd name="connsiteY904" fmla="*/ 2222500 h 2952750"/>
              <a:gd name="connsiteX905" fmla="*/ 3169169 w 12027418"/>
              <a:gd name="connsiteY905" fmla="*/ 2235200 h 2952750"/>
              <a:gd name="connsiteX906" fmla="*/ 1930918 w 12027418"/>
              <a:gd name="connsiteY906" fmla="*/ 2235200 h 2952750"/>
              <a:gd name="connsiteX907" fmla="*/ 1937268 w 12027418"/>
              <a:gd name="connsiteY907" fmla="*/ 2222500 h 2952750"/>
              <a:gd name="connsiteX908" fmla="*/ 1930918 w 12027418"/>
              <a:gd name="connsiteY908" fmla="*/ 2235200 h 2952750"/>
              <a:gd name="connsiteX909" fmla="*/ 10262119 w 12027418"/>
              <a:gd name="connsiteY909" fmla="*/ 2266950 h 2952750"/>
              <a:gd name="connsiteX910" fmla="*/ 10262119 w 12027418"/>
              <a:gd name="connsiteY910" fmla="*/ 2216150 h 2952750"/>
              <a:gd name="connsiteX911" fmla="*/ 10262119 w 12027418"/>
              <a:gd name="connsiteY911" fmla="*/ 2266950 h 2952750"/>
              <a:gd name="connsiteX912" fmla="*/ 4851918 w 12027418"/>
              <a:gd name="connsiteY912" fmla="*/ 2228850 h 2952750"/>
              <a:gd name="connsiteX913" fmla="*/ 4832868 w 12027418"/>
              <a:gd name="connsiteY913" fmla="*/ 2216150 h 2952750"/>
              <a:gd name="connsiteX914" fmla="*/ 4851918 w 12027418"/>
              <a:gd name="connsiteY914" fmla="*/ 2228850 h 2952750"/>
              <a:gd name="connsiteX915" fmla="*/ 6045718 w 12027418"/>
              <a:gd name="connsiteY915" fmla="*/ 2279650 h 2952750"/>
              <a:gd name="connsiteX916" fmla="*/ 6007618 w 12027418"/>
              <a:gd name="connsiteY916" fmla="*/ 2317750 h 2952750"/>
              <a:gd name="connsiteX917" fmla="*/ 5975868 w 12027418"/>
              <a:gd name="connsiteY917" fmla="*/ 2279650 h 2952750"/>
              <a:gd name="connsiteX918" fmla="*/ 6039368 w 12027418"/>
              <a:gd name="connsiteY918" fmla="*/ 2203450 h 2952750"/>
              <a:gd name="connsiteX919" fmla="*/ 6045718 w 12027418"/>
              <a:gd name="connsiteY919" fmla="*/ 2279650 h 2952750"/>
              <a:gd name="connsiteX920" fmla="*/ 616468 w 12027418"/>
              <a:gd name="connsiteY920" fmla="*/ 2216150 h 2952750"/>
              <a:gd name="connsiteX921" fmla="*/ 572018 w 12027418"/>
              <a:gd name="connsiteY921" fmla="*/ 2241550 h 2952750"/>
              <a:gd name="connsiteX922" fmla="*/ 584718 w 12027418"/>
              <a:gd name="connsiteY922" fmla="*/ 2247900 h 2952750"/>
              <a:gd name="connsiteX923" fmla="*/ 648218 w 12027418"/>
              <a:gd name="connsiteY923" fmla="*/ 2228850 h 2952750"/>
              <a:gd name="connsiteX924" fmla="*/ 673618 w 12027418"/>
              <a:gd name="connsiteY924" fmla="*/ 2203450 h 2952750"/>
              <a:gd name="connsiteX925" fmla="*/ 699018 w 12027418"/>
              <a:gd name="connsiteY925" fmla="*/ 2228850 h 2952750"/>
              <a:gd name="connsiteX926" fmla="*/ 610118 w 12027418"/>
              <a:gd name="connsiteY926" fmla="*/ 2286000 h 2952750"/>
              <a:gd name="connsiteX927" fmla="*/ 559318 w 12027418"/>
              <a:gd name="connsiteY927" fmla="*/ 2222500 h 2952750"/>
              <a:gd name="connsiteX928" fmla="*/ 597418 w 12027418"/>
              <a:gd name="connsiteY928" fmla="*/ 2197100 h 2952750"/>
              <a:gd name="connsiteX929" fmla="*/ 616468 w 12027418"/>
              <a:gd name="connsiteY929" fmla="*/ 2216150 h 2952750"/>
              <a:gd name="connsiteX930" fmla="*/ 9004819 w 12027418"/>
              <a:gd name="connsiteY930" fmla="*/ 2241550 h 2952750"/>
              <a:gd name="connsiteX931" fmla="*/ 8985769 w 12027418"/>
              <a:gd name="connsiteY931" fmla="*/ 2190750 h 2952750"/>
              <a:gd name="connsiteX932" fmla="*/ 9004819 w 12027418"/>
              <a:gd name="connsiteY932" fmla="*/ 2241550 h 2952750"/>
              <a:gd name="connsiteX933" fmla="*/ 7518919 w 12027418"/>
              <a:gd name="connsiteY933" fmla="*/ 2222500 h 2952750"/>
              <a:gd name="connsiteX934" fmla="*/ 7550669 w 12027418"/>
              <a:gd name="connsiteY934" fmla="*/ 2317750 h 2952750"/>
              <a:gd name="connsiteX935" fmla="*/ 7493519 w 12027418"/>
              <a:gd name="connsiteY935" fmla="*/ 2387600 h 2952750"/>
              <a:gd name="connsiteX936" fmla="*/ 7518919 w 12027418"/>
              <a:gd name="connsiteY936" fmla="*/ 2317750 h 2952750"/>
              <a:gd name="connsiteX937" fmla="*/ 7512569 w 12027418"/>
              <a:gd name="connsiteY937" fmla="*/ 2273300 h 2952750"/>
              <a:gd name="connsiteX938" fmla="*/ 7493519 w 12027418"/>
              <a:gd name="connsiteY938" fmla="*/ 2266950 h 2952750"/>
              <a:gd name="connsiteX939" fmla="*/ 7468119 w 12027418"/>
              <a:gd name="connsiteY939" fmla="*/ 2305050 h 2952750"/>
              <a:gd name="connsiteX940" fmla="*/ 7449069 w 12027418"/>
              <a:gd name="connsiteY940" fmla="*/ 2279650 h 2952750"/>
              <a:gd name="connsiteX941" fmla="*/ 7525269 w 12027418"/>
              <a:gd name="connsiteY941" fmla="*/ 2190750 h 2952750"/>
              <a:gd name="connsiteX942" fmla="*/ 7531619 w 12027418"/>
              <a:gd name="connsiteY942" fmla="*/ 2197100 h 2952750"/>
              <a:gd name="connsiteX943" fmla="*/ 7518919 w 12027418"/>
              <a:gd name="connsiteY943" fmla="*/ 2222500 h 2952750"/>
              <a:gd name="connsiteX944" fmla="*/ 7449069 w 12027418"/>
              <a:gd name="connsiteY944" fmla="*/ 2203450 h 2952750"/>
              <a:gd name="connsiteX945" fmla="*/ 7455419 w 12027418"/>
              <a:gd name="connsiteY945" fmla="*/ 2190750 h 2952750"/>
              <a:gd name="connsiteX946" fmla="*/ 7449069 w 12027418"/>
              <a:gd name="connsiteY946" fmla="*/ 2203450 h 2952750"/>
              <a:gd name="connsiteX947" fmla="*/ 7239519 w 12027418"/>
              <a:gd name="connsiteY947" fmla="*/ 2228850 h 2952750"/>
              <a:gd name="connsiteX948" fmla="*/ 7233169 w 12027418"/>
              <a:gd name="connsiteY948" fmla="*/ 2190750 h 2952750"/>
              <a:gd name="connsiteX949" fmla="*/ 7239519 w 12027418"/>
              <a:gd name="connsiteY949" fmla="*/ 2228850 h 2952750"/>
              <a:gd name="connsiteX950" fmla="*/ 6795019 w 12027418"/>
              <a:gd name="connsiteY950" fmla="*/ 2216150 h 2952750"/>
              <a:gd name="connsiteX951" fmla="*/ 6725169 w 12027418"/>
              <a:gd name="connsiteY951" fmla="*/ 2190750 h 2952750"/>
              <a:gd name="connsiteX952" fmla="*/ 6795019 w 12027418"/>
              <a:gd name="connsiteY952" fmla="*/ 2216150 h 2952750"/>
              <a:gd name="connsiteX953" fmla="*/ 10370069 w 12027418"/>
              <a:gd name="connsiteY953" fmla="*/ 2260600 h 2952750"/>
              <a:gd name="connsiteX954" fmla="*/ 10344669 w 12027418"/>
              <a:gd name="connsiteY954" fmla="*/ 2197100 h 2952750"/>
              <a:gd name="connsiteX955" fmla="*/ 10351019 w 12027418"/>
              <a:gd name="connsiteY955" fmla="*/ 2184400 h 2952750"/>
              <a:gd name="connsiteX956" fmla="*/ 10370069 w 12027418"/>
              <a:gd name="connsiteY956" fmla="*/ 2260600 h 2952750"/>
              <a:gd name="connsiteX957" fmla="*/ 2172219 w 12027418"/>
              <a:gd name="connsiteY957" fmla="*/ 2209800 h 2952750"/>
              <a:gd name="connsiteX958" fmla="*/ 2165869 w 12027418"/>
              <a:gd name="connsiteY958" fmla="*/ 2184400 h 2952750"/>
              <a:gd name="connsiteX959" fmla="*/ 2184919 w 12027418"/>
              <a:gd name="connsiteY959" fmla="*/ 2197100 h 2952750"/>
              <a:gd name="connsiteX960" fmla="*/ 2172219 w 12027418"/>
              <a:gd name="connsiteY960" fmla="*/ 2209800 h 2952750"/>
              <a:gd name="connsiteX961" fmla="*/ 10255769 w 12027418"/>
              <a:gd name="connsiteY961" fmla="*/ 2197100 h 2952750"/>
              <a:gd name="connsiteX962" fmla="*/ 10255769 w 12027418"/>
              <a:gd name="connsiteY962" fmla="*/ 2178050 h 2952750"/>
              <a:gd name="connsiteX963" fmla="*/ 10255769 w 12027418"/>
              <a:gd name="connsiteY963" fmla="*/ 2197100 h 2952750"/>
              <a:gd name="connsiteX964" fmla="*/ 7118869 w 12027418"/>
              <a:gd name="connsiteY964" fmla="*/ 2190750 h 2952750"/>
              <a:gd name="connsiteX965" fmla="*/ 7099819 w 12027418"/>
              <a:gd name="connsiteY965" fmla="*/ 2197100 h 2952750"/>
              <a:gd name="connsiteX966" fmla="*/ 7118869 w 12027418"/>
              <a:gd name="connsiteY966" fmla="*/ 2222500 h 2952750"/>
              <a:gd name="connsiteX967" fmla="*/ 7080769 w 12027418"/>
              <a:gd name="connsiteY967" fmla="*/ 2222500 h 2952750"/>
              <a:gd name="connsiteX968" fmla="*/ 7061719 w 12027418"/>
              <a:gd name="connsiteY968" fmla="*/ 2190750 h 2952750"/>
              <a:gd name="connsiteX969" fmla="*/ 7080769 w 12027418"/>
              <a:gd name="connsiteY969" fmla="*/ 2178050 h 2952750"/>
              <a:gd name="connsiteX970" fmla="*/ 7118869 w 12027418"/>
              <a:gd name="connsiteY970" fmla="*/ 2190750 h 2952750"/>
              <a:gd name="connsiteX971" fmla="*/ 9474719 w 12027418"/>
              <a:gd name="connsiteY971" fmla="*/ 2222500 h 2952750"/>
              <a:gd name="connsiteX972" fmla="*/ 9462019 w 12027418"/>
              <a:gd name="connsiteY972" fmla="*/ 2279650 h 2952750"/>
              <a:gd name="connsiteX973" fmla="*/ 9462019 w 12027418"/>
              <a:gd name="connsiteY973" fmla="*/ 2171700 h 2952750"/>
              <a:gd name="connsiteX974" fmla="*/ 9474719 w 12027418"/>
              <a:gd name="connsiteY974" fmla="*/ 2222500 h 2952750"/>
              <a:gd name="connsiteX975" fmla="*/ 2565919 w 12027418"/>
              <a:gd name="connsiteY975" fmla="*/ 2197100 h 2952750"/>
              <a:gd name="connsiteX976" fmla="*/ 2559569 w 12027418"/>
              <a:gd name="connsiteY976" fmla="*/ 2171700 h 2952750"/>
              <a:gd name="connsiteX977" fmla="*/ 2565919 w 12027418"/>
              <a:gd name="connsiteY977" fmla="*/ 2197100 h 2952750"/>
              <a:gd name="connsiteX978" fmla="*/ 8217419 w 12027418"/>
              <a:gd name="connsiteY978" fmla="*/ 2178050 h 2952750"/>
              <a:gd name="connsiteX979" fmla="*/ 8204719 w 12027418"/>
              <a:gd name="connsiteY979" fmla="*/ 2165350 h 2952750"/>
              <a:gd name="connsiteX980" fmla="*/ 8217419 w 12027418"/>
              <a:gd name="connsiteY980" fmla="*/ 2178050 h 2952750"/>
              <a:gd name="connsiteX981" fmla="*/ 8680969 w 12027418"/>
              <a:gd name="connsiteY981" fmla="*/ 2279650 h 2952750"/>
              <a:gd name="connsiteX982" fmla="*/ 8782569 w 12027418"/>
              <a:gd name="connsiteY982" fmla="*/ 2311400 h 2952750"/>
              <a:gd name="connsiteX983" fmla="*/ 8579369 w 12027418"/>
              <a:gd name="connsiteY983" fmla="*/ 2381250 h 2952750"/>
              <a:gd name="connsiteX984" fmla="*/ 8579369 w 12027418"/>
              <a:gd name="connsiteY984" fmla="*/ 2355850 h 2952750"/>
              <a:gd name="connsiteX985" fmla="*/ 8630169 w 12027418"/>
              <a:gd name="connsiteY985" fmla="*/ 2292350 h 2952750"/>
              <a:gd name="connsiteX986" fmla="*/ 8611119 w 12027418"/>
              <a:gd name="connsiteY986" fmla="*/ 2260600 h 2952750"/>
              <a:gd name="connsiteX987" fmla="*/ 8642869 w 12027418"/>
              <a:gd name="connsiteY987" fmla="*/ 2159000 h 2952750"/>
              <a:gd name="connsiteX988" fmla="*/ 8655569 w 12027418"/>
              <a:gd name="connsiteY988" fmla="*/ 2159000 h 2952750"/>
              <a:gd name="connsiteX989" fmla="*/ 8680969 w 12027418"/>
              <a:gd name="connsiteY989" fmla="*/ 2279650 h 2952750"/>
              <a:gd name="connsiteX990" fmla="*/ 5404368 w 12027418"/>
              <a:gd name="connsiteY990" fmla="*/ 2178050 h 2952750"/>
              <a:gd name="connsiteX991" fmla="*/ 5404368 w 12027418"/>
              <a:gd name="connsiteY991" fmla="*/ 2197100 h 2952750"/>
              <a:gd name="connsiteX992" fmla="*/ 5366268 w 12027418"/>
              <a:gd name="connsiteY992" fmla="*/ 2190750 h 2952750"/>
              <a:gd name="connsiteX993" fmla="*/ 5372618 w 12027418"/>
              <a:gd name="connsiteY993" fmla="*/ 2159000 h 2952750"/>
              <a:gd name="connsiteX994" fmla="*/ 5404368 w 12027418"/>
              <a:gd name="connsiteY994" fmla="*/ 2178050 h 2952750"/>
              <a:gd name="connsiteX995" fmla="*/ 5334518 w 12027418"/>
              <a:gd name="connsiteY995" fmla="*/ 2159000 h 2952750"/>
              <a:gd name="connsiteX996" fmla="*/ 5334518 w 12027418"/>
              <a:gd name="connsiteY996" fmla="*/ 2178050 h 2952750"/>
              <a:gd name="connsiteX997" fmla="*/ 5302768 w 12027418"/>
              <a:gd name="connsiteY997" fmla="*/ 2216150 h 2952750"/>
              <a:gd name="connsiteX998" fmla="*/ 5309118 w 12027418"/>
              <a:gd name="connsiteY998" fmla="*/ 2159000 h 2952750"/>
              <a:gd name="connsiteX999" fmla="*/ 5334518 w 12027418"/>
              <a:gd name="connsiteY999" fmla="*/ 2159000 h 2952750"/>
              <a:gd name="connsiteX1000" fmla="*/ 5277368 w 12027418"/>
              <a:gd name="connsiteY1000" fmla="*/ 2159000 h 2952750"/>
              <a:gd name="connsiteX1001" fmla="*/ 5277368 w 12027418"/>
              <a:gd name="connsiteY1001" fmla="*/ 2197100 h 2952750"/>
              <a:gd name="connsiteX1002" fmla="*/ 5258318 w 12027418"/>
              <a:gd name="connsiteY1002" fmla="*/ 2216150 h 2952750"/>
              <a:gd name="connsiteX1003" fmla="*/ 5226568 w 12027418"/>
              <a:gd name="connsiteY1003" fmla="*/ 2209800 h 2952750"/>
              <a:gd name="connsiteX1004" fmla="*/ 5232918 w 12027418"/>
              <a:gd name="connsiteY1004" fmla="*/ 2159000 h 2952750"/>
              <a:gd name="connsiteX1005" fmla="*/ 5277368 w 12027418"/>
              <a:gd name="connsiteY1005" fmla="*/ 2159000 h 2952750"/>
              <a:gd name="connsiteX1006" fmla="*/ 5194818 w 12027418"/>
              <a:gd name="connsiteY1006" fmla="*/ 2178050 h 2952750"/>
              <a:gd name="connsiteX1007" fmla="*/ 5156718 w 12027418"/>
              <a:gd name="connsiteY1007" fmla="*/ 2216150 h 2952750"/>
              <a:gd name="connsiteX1008" fmla="*/ 5144018 w 12027418"/>
              <a:gd name="connsiteY1008" fmla="*/ 2165350 h 2952750"/>
              <a:gd name="connsiteX1009" fmla="*/ 5194818 w 12027418"/>
              <a:gd name="connsiteY1009" fmla="*/ 2159000 h 2952750"/>
              <a:gd name="connsiteX1010" fmla="*/ 5194818 w 12027418"/>
              <a:gd name="connsiteY1010" fmla="*/ 2178050 h 2952750"/>
              <a:gd name="connsiteX1011" fmla="*/ 1073668 w 12027418"/>
              <a:gd name="connsiteY1011" fmla="*/ 2171700 h 2952750"/>
              <a:gd name="connsiteX1012" fmla="*/ 1060968 w 12027418"/>
              <a:gd name="connsiteY1012" fmla="*/ 2178050 h 2952750"/>
              <a:gd name="connsiteX1013" fmla="*/ 1041918 w 12027418"/>
              <a:gd name="connsiteY1013" fmla="*/ 2159000 h 2952750"/>
              <a:gd name="connsiteX1014" fmla="*/ 1073668 w 12027418"/>
              <a:gd name="connsiteY1014" fmla="*/ 2171700 h 2952750"/>
              <a:gd name="connsiteX1015" fmla="*/ 8877819 w 12027418"/>
              <a:gd name="connsiteY1015" fmla="*/ 2152650 h 2952750"/>
              <a:gd name="connsiteX1016" fmla="*/ 8884169 w 12027418"/>
              <a:gd name="connsiteY1016" fmla="*/ 2254250 h 2952750"/>
              <a:gd name="connsiteX1017" fmla="*/ 8871469 w 12027418"/>
              <a:gd name="connsiteY1017" fmla="*/ 2222500 h 2952750"/>
              <a:gd name="connsiteX1018" fmla="*/ 8814319 w 12027418"/>
              <a:gd name="connsiteY1018" fmla="*/ 2178050 h 2952750"/>
              <a:gd name="connsiteX1019" fmla="*/ 8858769 w 12027418"/>
              <a:gd name="connsiteY1019" fmla="*/ 2152650 h 2952750"/>
              <a:gd name="connsiteX1020" fmla="*/ 8877819 w 12027418"/>
              <a:gd name="connsiteY1020" fmla="*/ 2152650 h 2952750"/>
              <a:gd name="connsiteX1021" fmla="*/ 5124968 w 12027418"/>
              <a:gd name="connsiteY1021" fmla="*/ 2190750 h 2952750"/>
              <a:gd name="connsiteX1022" fmla="*/ 5112268 w 12027418"/>
              <a:gd name="connsiteY1022" fmla="*/ 2216150 h 2952750"/>
              <a:gd name="connsiteX1023" fmla="*/ 5074168 w 12027418"/>
              <a:gd name="connsiteY1023" fmla="*/ 2216150 h 2952750"/>
              <a:gd name="connsiteX1024" fmla="*/ 5074168 w 12027418"/>
              <a:gd name="connsiteY1024" fmla="*/ 2165350 h 2952750"/>
              <a:gd name="connsiteX1025" fmla="*/ 5112268 w 12027418"/>
              <a:gd name="connsiteY1025" fmla="*/ 2146300 h 2952750"/>
              <a:gd name="connsiteX1026" fmla="*/ 5124968 w 12027418"/>
              <a:gd name="connsiteY1026" fmla="*/ 2190750 h 2952750"/>
              <a:gd name="connsiteX1027" fmla="*/ 3353318 w 12027418"/>
              <a:gd name="connsiteY1027" fmla="*/ 2279650 h 2952750"/>
              <a:gd name="connsiteX1028" fmla="*/ 3372368 w 12027418"/>
              <a:gd name="connsiteY1028" fmla="*/ 2184400 h 2952750"/>
              <a:gd name="connsiteX1029" fmla="*/ 3410468 w 12027418"/>
              <a:gd name="connsiteY1029" fmla="*/ 2184400 h 2952750"/>
              <a:gd name="connsiteX1030" fmla="*/ 3493018 w 12027418"/>
              <a:gd name="connsiteY1030" fmla="*/ 2216150 h 2952750"/>
              <a:gd name="connsiteX1031" fmla="*/ 3518418 w 12027418"/>
              <a:gd name="connsiteY1031" fmla="*/ 2349500 h 2952750"/>
              <a:gd name="connsiteX1032" fmla="*/ 3499368 w 12027418"/>
              <a:gd name="connsiteY1032" fmla="*/ 2463800 h 2952750"/>
              <a:gd name="connsiteX1033" fmla="*/ 3372368 w 12027418"/>
              <a:gd name="connsiteY1033" fmla="*/ 2413000 h 2952750"/>
              <a:gd name="connsiteX1034" fmla="*/ 3175519 w 12027418"/>
              <a:gd name="connsiteY1034" fmla="*/ 2374900 h 2952750"/>
              <a:gd name="connsiteX1035" fmla="*/ 2915169 w 12027418"/>
              <a:gd name="connsiteY1035" fmla="*/ 2387600 h 2952750"/>
              <a:gd name="connsiteX1036" fmla="*/ 2915169 w 12027418"/>
              <a:gd name="connsiteY1036" fmla="*/ 2470150 h 2952750"/>
              <a:gd name="connsiteX1037" fmla="*/ 3213619 w 12027418"/>
              <a:gd name="connsiteY1037" fmla="*/ 2482850 h 2952750"/>
              <a:gd name="connsiteX1038" fmla="*/ 3289818 w 12027418"/>
              <a:gd name="connsiteY1038" fmla="*/ 2463800 h 2952750"/>
              <a:gd name="connsiteX1039" fmla="*/ 3461268 w 12027418"/>
              <a:gd name="connsiteY1039" fmla="*/ 2514600 h 2952750"/>
              <a:gd name="connsiteX1040" fmla="*/ 3537468 w 12027418"/>
              <a:gd name="connsiteY1040" fmla="*/ 2508250 h 2952750"/>
              <a:gd name="connsiteX1041" fmla="*/ 3524768 w 12027418"/>
              <a:gd name="connsiteY1041" fmla="*/ 2546350 h 2952750"/>
              <a:gd name="connsiteX1042" fmla="*/ 3626368 w 12027418"/>
              <a:gd name="connsiteY1042" fmla="*/ 2552700 h 2952750"/>
              <a:gd name="connsiteX1043" fmla="*/ 3645418 w 12027418"/>
              <a:gd name="connsiteY1043" fmla="*/ 2603500 h 2952750"/>
              <a:gd name="connsiteX1044" fmla="*/ 3620018 w 12027418"/>
              <a:gd name="connsiteY1044" fmla="*/ 2654300 h 2952750"/>
              <a:gd name="connsiteX1045" fmla="*/ 3632718 w 12027418"/>
              <a:gd name="connsiteY1045" fmla="*/ 2673350 h 2952750"/>
              <a:gd name="connsiteX1046" fmla="*/ 3645418 w 12027418"/>
              <a:gd name="connsiteY1046" fmla="*/ 2660650 h 2952750"/>
              <a:gd name="connsiteX1047" fmla="*/ 3658118 w 12027418"/>
              <a:gd name="connsiteY1047" fmla="*/ 2692400 h 2952750"/>
              <a:gd name="connsiteX1048" fmla="*/ 3613668 w 12027418"/>
              <a:gd name="connsiteY1048" fmla="*/ 2679700 h 2952750"/>
              <a:gd name="connsiteX1049" fmla="*/ 3607318 w 12027418"/>
              <a:gd name="connsiteY1049" fmla="*/ 2692400 h 2952750"/>
              <a:gd name="connsiteX1050" fmla="*/ 3639068 w 12027418"/>
              <a:gd name="connsiteY1050" fmla="*/ 2781300 h 2952750"/>
              <a:gd name="connsiteX1051" fmla="*/ 3562868 w 12027418"/>
              <a:gd name="connsiteY1051" fmla="*/ 2800350 h 2952750"/>
              <a:gd name="connsiteX1052" fmla="*/ 3512068 w 12027418"/>
              <a:gd name="connsiteY1052" fmla="*/ 2787650 h 2952750"/>
              <a:gd name="connsiteX1053" fmla="*/ 3467618 w 12027418"/>
              <a:gd name="connsiteY1053" fmla="*/ 2806700 h 2952750"/>
              <a:gd name="connsiteX1054" fmla="*/ 3467618 w 12027418"/>
              <a:gd name="connsiteY1054" fmla="*/ 2787650 h 2952750"/>
              <a:gd name="connsiteX1055" fmla="*/ 3518418 w 12027418"/>
              <a:gd name="connsiteY1055" fmla="*/ 2667000 h 2952750"/>
              <a:gd name="connsiteX1056" fmla="*/ 3512068 w 12027418"/>
              <a:gd name="connsiteY1056" fmla="*/ 2647950 h 2952750"/>
              <a:gd name="connsiteX1057" fmla="*/ 3467618 w 12027418"/>
              <a:gd name="connsiteY1057" fmla="*/ 2686050 h 2952750"/>
              <a:gd name="connsiteX1058" fmla="*/ 3467618 w 12027418"/>
              <a:gd name="connsiteY1058" fmla="*/ 2647950 h 2952750"/>
              <a:gd name="connsiteX1059" fmla="*/ 3512068 w 12027418"/>
              <a:gd name="connsiteY1059" fmla="*/ 2578100 h 2952750"/>
              <a:gd name="connsiteX1060" fmla="*/ 3505718 w 12027418"/>
              <a:gd name="connsiteY1060" fmla="*/ 2552700 h 2952750"/>
              <a:gd name="connsiteX1061" fmla="*/ 3429518 w 12027418"/>
              <a:gd name="connsiteY1061" fmla="*/ 2641600 h 2952750"/>
              <a:gd name="connsiteX1062" fmla="*/ 3448568 w 12027418"/>
              <a:gd name="connsiteY1062" fmla="*/ 2730500 h 2952750"/>
              <a:gd name="connsiteX1063" fmla="*/ 3397768 w 12027418"/>
              <a:gd name="connsiteY1063" fmla="*/ 2813050 h 2952750"/>
              <a:gd name="connsiteX1064" fmla="*/ 3359668 w 12027418"/>
              <a:gd name="connsiteY1064" fmla="*/ 2787650 h 2952750"/>
              <a:gd name="connsiteX1065" fmla="*/ 3283468 w 12027418"/>
              <a:gd name="connsiteY1065" fmla="*/ 2806700 h 2952750"/>
              <a:gd name="connsiteX1066" fmla="*/ 3048519 w 12027418"/>
              <a:gd name="connsiteY1066" fmla="*/ 2686050 h 2952750"/>
              <a:gd name="connsiteX1067" fmla="*/ 3137419 w 12027418"/>
              <a:gd name="connsiteY1067" fmla="*/ 2647950 h 2952750"/>
              <a:gd name="connsiteX1068" fmla="*/ 3143769 w 12027418"/>
              <a:gd name="connsiteY1068" fmla="*/ 2609850 h 2952750"/>
              <a:gd name="connsiteX1069" fmla="*/ 3118369 w 12027418"/>
              <a:gd name="connsiteY1069" fmla="*/ 2584450 h 2952750"/>
              <a:gd name="connsiteX1070" fmla="*/ 3073919 w 12027418"/>
              <a:gd name="connsiteY1070" fmla="*/ 2597150 h 2952750"/>
              <a:gd name="connsiteX1071" fmla="*/ 3048519 w 12027418"/>
              <a:gd name="connsiteY1071" fmla="*/ 2584450 h 2952750"/>
              <a:gd name="connsiteX1072" fmla="*/ 3023119 w 12027418"/>
              <a:gd name="connsiteY1072" fmla="*/ 2590800 h 2952750"/>
              <a:gd name="connsiteX1073" fmla="*/ 3035819 w 12027418"/>
              <a:gd name="connsiteY1073" fmla="*/ 2616200 h 2952750"/>
              <a:gd name="connsiteX1074" fmla="*/ 2915169 w 12027418"/>
              <a:gd name="connsiteY1074" fmla="*/ 2552700 h 2952750"/>
              <a:gd name="connsiteX1075" fmla="*/ 2902469 w 12027418"/>
              <a:gd name="connsiteY1075" fmla="*/ 2565400 h 2952750"/>
              <a:gd name="connsiteX1076" fmla="*/ 3004069 w 12027418"/>
              <a:gd name="connsiteY1076" fmla="*/ 2647950 h 2952750"/>
              <a:gd name="connsiteX1077" fmla="*/ 3029469 w 12027418"/>
              <a:gd name="connsiteY1077" fmla="*/ 2730500 h 2952750"/>
              <a:gd name="connsiteX1078" fmla="*/ 3105669 w 12027418"/>
              <a:gd name="connsiteY1078" fmla="*/ 2774950 h 2952750"/>
              <a:gd name="connsiteX1079" fmla="*/ 2978669 w 12027418"/>
              <a:gd name="connsiteY1079" fmla="*/ 2724150 h 2952750"/>
              <a:gd name="connsiteX1080" fmla="*/ 2972319 w 12027418"/>
              <a:gd name="connsiteY1080" fmla="*/ 2736850 h 2952750"/>
              <a:gd name="connsiteX1081" fmla="*/ 2991369 w 12027418"/>
              <a:gd name="connsiteY1081" fmla="*/ 2768600 h 2952750"/>
              <a:gd name="connsiteX1082" fmla="*/ 2902469 w 12027418"/>
              <a:gd name="connsiteY1082" fmla="*/ 2800350 h 2952750"/>
              <a:gd name="connsiteX1083" fmla="*/ 2731019 w 12027418"/>
              <a:gd name="connsiteY1083" fmla="*/ 2711450 h 2952750"/>
              <a:gd name="connsiteX1084" fmla="*/ 2711969 w 12027418"/>
              <a:gd name="connsiteY1084" fmla="*/ 2673350 h 2952750"/>
              <a:gd name="connsiteX1085" fmla="*/ 2724669 w 12027418"/>
              <a:gd name="connsiteY1085" fmla="*/ 2622550 h 2952750"/>
              <a:gd name="connsiteX1086" fmla="*/ 2781819 w 12027418"/>
              <a:gd name="connsiteY1086" fmla="*/ 2578100 h 2952750"/>
              <a:gd name="connsiteX1087" fmla="*/ 2807219 w 12027418"/>
              <a:gd name="connsiteY1087" fmla="*/ 2546350 h 2952750"/>
              <a:gd name="connsiteX1088" fmla="*/ 2877069 w 12027418"/>
              <a:gd name="connsiteY1088" fmla="*/ 2520950 h 2952750"/>
              <a:gd name="connsiteX1089" fmla="*/ 2959619 w 12027418"/>
              <a:gd name="connsiteY1089" fmla="*/ 2546350 h 2952750"/>
              <a:gd name="connsiteX1090" fmla="*/ 2972319 w 12027418"/>
              <a:gd name="connsiteY1090" fmla="*/ 2533650 h 2952750"/>
              <a:gd name="connsiteX1091" fmla="*/ 2908819 w 12027418"/>
              <a:gd name="connsiteY1091" fmla="*/ 2482850 h 2952750"/>
              <a:gd name="connsiteX1092" fmla="*/ 2908819 w 12027418"/>
              <a:gd name="connsiteY1092" fmla="*/ 2438400 h 2952750"/>
              <a:gd name="connsiteX1093" fmla="*/ 2934219 w 12027418"/>
              <a:gd name="connsiteY1093" fmla="*/ 2165350 h 2952750"/>
              <a:gd name="connsiteX1094" fmla="*/ 3099319 w 12027418"/>
              <a:gd name="connsiteY1094" fmla="*/ 2165350 h 2952750"/>
              <a:gd name="connsiteX1095" fmla="*/ 3219968 w 12027418"/>
              <a:gd name="connsiteY1095" fmla="*/ 2146300 h 2952750"/>
              <a:gd name="connsiteX1096" fmla="*/ 3353318 w 12027418"/>
              <a:gd name="connsiteY1096" fmla="*/ 2279650 h 2952750"/>
              <a:gd name="connsiteX1097" fmla="*/ 997468 w 12027418"/>
              <a:gd name="connsiteY1097" fmla="*/ 2146300 h 2952750"/>
              <a:gd name="connsiteX1098" fmla="*/ 1010168 w 12027418"/>
              <a:gd name="connsiteY1098" fmla="*/ 2139950 h 2952750"/>
              <a:gd name="connsiteX1099" fmla="*/ 997468 w 12027418"/>
              <a:gd name="connsiteY1099" fmla="*/ 2146300 h 2952750"/>
              <a:gd name="connsiteX1100" fmla="*/ 8363469 w 12027418"/>
              <a:gd name="connsiteY1100" fmla="*/ 2152650 h 2952750"/>
              <a:gd name="connsiteX1101" fmla="*/ 8363469 w 12027418"/>
              <a:gd name="connsiteY1101" fmla="*/ 2127250 h 2952750"/>
              <a:gd name="connsiteX1102" fmla="*/ 8363469 w 12027418"/>
              <a:gd name="connsiteY1102" fmla="*/ 2152650 h 2952750"/>
              <a:gd name="connsiteX1103" fmla="*/ 7912619 w 12027418"/>
              <a:gd name="connsiteY1103" fmla="*/ 2152650 h 2952750"/>
              <a:gd name="connsiteX1104" fmla="*/ 7772919 w 12027418"/>
              <a:gd name="connsiteY1104" fmla="*/ 2152650 h 2952750"/>
              <a:gd name="connsiteX1105" fmla="*/ 7842769 w 12027418"/>
              <a:gd name="connsiteY1105" fmla="*/ 2127250 h 2952750"/>
              <a:gd name="connsiteX1106" fmla="*/ 7912619 w 12027418"/>
              <a:gd name="connsiteY1106" fmla="*/ 2152650 h 2952750"/>
              <a:gd name="connsiteX1107" fmla="*/ 11938519 w 12027418"/>
              <a:gd name="connsiteY1107" fmla="*/ 2152650 h 2952750"/>
              <a:gd name="connsiteX1108" fmla="*/ 11881369 w 12027418"/>
              <a:gd name="connsiteY1108" fmla="*/ 2222500 h 2952750"/>
              <a:gd name="connsiteX1109" fmla="*/ 11862319 w 12027418"/>
              <a:gd name="connsiteY1109" fmla="*/ 2133600 h 2952750"/>
              <a:gd name="connsiteX1110" fmla="*/ 11913119 w 12027418"/>
              <a:gd name="connsiteY1110" fmla="*/ 2120900 h 2952750"/>
              <a:gd name="connsiteX1111" fmla="*/ 11938519 w 12027418"/>
              <a:gd name="connsiteY1111" fmla="*/ 2152650 h 2952750"/>
              <a:gd name="connsiteX1112" fmla="*/ 8274569 w 12027418"/>
              <a:gd name="connsiteY1112" fmla="*/ 2139950 h 2952750"/>
              <a:gd name="connsiteX1113" fmla="*/ 8268219 w 12027418"/>
              <a:gd name="connsiteY1113" fmla="*/ 2152650 h 2952750"/>
              <a:gd name="connsiteX1114" fmla="*/ 8230119 w 12027418"/>
              <a:gd name="connsiteY1114" fmla="*/ 2120900 h 2952750"/>
              <a:gd name="connsiteX1115" fmla="*/ 8274569 w 12027418"/>
              <a:gd name="connsiteY1115" fmla="*/ 2139950 h 2952750"/>
              <a:gd name="connsiteX1116" fmla="*/ 5918718 w 12027418"/>
              <a:gd name="connsiteY1116" fmla="*/ 2120900 h 2952750"/>
              <a:gd name="connsiteX1117" fmla="*/ 5925068 w 12027418"/>
              <a:gd name="connsiteY1117" fmla="*/ 2203450 h 2952750"/>
              <a:gd name="connsiteX1118" fmla="*/ 5988568 w 12027418"/>
              <a:gd name="connsiteY1118" fmla="*/ 2120900 h 2952750"/>
              <a:gd name="connsiteX1119" fmla="*/ 6020318 w 12027418"/>
              <a:gd name="connsiteY1119" fmla="*/ 2133600 h 2952750"/>
              <a:gd name="connsiteX1120" fmla="*/ 6147318 w 12027418"/>
              <a:gd name="connsiteY1120" fmla="*/ 2209800 h 2952750"/>
              <a:gd name="connsiteX1121" fmla="*/ 6020318 w 12027418"/>
              <a:gd name="connsiteY1121" fmla="*/ 2355850 h 2952750"/>
              <a:gd name="connsiteX1122" fmla="*/ 6007618 w 12027418"/>
              <a:gd name="connsiteY1122" fmla="*/ 2425700 h 2952750"/>
              <a:gd name="connsiteX1123" fmla="*/ 6153668 w 12027418"/>
              <a:gd name="connsiteY1123" fmla="*/ 2520950 h 2952750"/>
              <a:gd name="connsiteX1124" fmla="*/ 6179068 w 12027418"/>
              <a:gd name="connsiteY1124" fmla="*/ 2508250 h 2952750"/>
              <a:gd name="connsiteX1125" fmla="*/ 6153668 w 12027418"/>
              <a:gd name="connsiteY1125" fmla="*/ 2527300 h 2952750"/>
              <a:gd name="connsiteX1126" fmla="*/ 5937768 w 12027418"/>
              <a:gd name="connsiteY1126" fmla="*/ 2444750 h 2952750"/>
              <a:gd name="connsiteX1127" fmla="*/ 5906018 w 12027418"/>
              <a:gd name="connsiteY1127" fmla="*/ 2305050 h 2952750"/>
              <a:gd name="connsiteX1128" fmla="*/ 5893318 w 12027418"/>
              <a:gd name="connsiteY1128" fmla="*/ 2298700 h 2952750"/>
              <a:gd name="connsiteX1129" fmla="*/ 5886968 w 12027418"/>
              <a:gd name="connsiteY1129" fmla="*/ 2311400 h 2952750"/>
              <a:gd name="connsiteX1130" fmla="*/ 5918718 w 12027418"/>
              <a:gd name="connsiteY1130" fmla="*/ 2489200 h 2952750"/>
              <a:gd name="connsiteX1131" fmla="*/ 6033018 w 12027418"/>
              <a:gd name="connsiteY1131" fmla="*/ 2565400 h 2952750"/>
              <a:gd name="connsiteX1132" fmla="*/ 6033018 w 12027418"/>
              <a:gd name="connsiteY1132" fmla="*/ 2584450 h 2952750"/>
              <a:gd name="connsiteX1133" fmla="*/ 5937768 w 12027418"/>
              <a:gd name="connsiteY1133" fmla="*/ 2584450 h 2952750"/>
              <a:gd name="connsiteX1134" fmla="*/ 5836168 w 12027418"/>
              <a:gd name="connsiteY1134" fmla="*/ 2451100 h 2952750"/>
              <a:gd name="connsiteX1135" fmla="*/ 5817118 w 12027418"/>
              <a:gd name="connsiteY1135" fmla="*/ 2254250 h 2952750"/>
              <a:gd name="connsiteX1136" fmla="*/ 5906018 w 12027418"/>
              <a:gd name="connsiteY1136" fmla="*/ 2120900 h 2952750"/>
              <a:gd name="connsiteX1137" fmla="*/ 5918718 w 12027418"/>
              <a:gd name="connsiteY1137" fmla="*/ 2120900 h 2952750"/>
              <a:gd name="connsiteX1138" fmla="*/ 438668 w 12027418"/>
              <a:gd name="connsiteY1138" fmla="*/ 2133600 h 2952750"/>
              <a:gd name="connsiteX1139" fmla="*/ 400568 w 12027418"/>
              <a:gd name="connsiteY1139" fmla="*/ 2222500 h 2952750"/>
              <a:gd name="connsiteX1140" fmla="*/ 400568 w 12027418"/>
              <a:gd name="connsiteY1140" fmla="*/ 2178050 h 2952750"/>
              <a:gd name="connsiteX1141" fmla="*/ 432318 w 12027418"/>
              <a:gd name="connsiteY1141" fmla="*/ 2120900 h 2952750"/>
              <a:gd name="connsiteX1142" fmla="*/ 438668 w 12027418"/>
              <a:gd name="connsiteY1142" fmla="*/ 2133600 h 2952750"/>
              <a:gd name="connsiteX1143" fmla="*/ 2324619 w 12027418"/>
              <a:gd name="connsiteY1143" fmla="*/ 2120900 h 2952750"/>
              <a:gd name="connsiteX1144" fmla="*/ 2242069 w 12027418"/>
              <a:gd name="connsiteY1144" fmla="*/ 2241550 h 2952750"/>
              <a:gd name="connsiteX1145" fmla="*/ 2235719 w 12027418"/>
              <a:gd name="connsiteY1145" fmla="*/ 2222500 h 2952750"/>
              <a:gd name="connsiteX1146" fmla="*/ 2311919 w 12027418"/>
              <a:gd name="connsiteY1146" fmla="*/ 2114550 h 2952750"/>
              <a:gd name="connsiteX1147" fmla="*/ 2324619 w 12027418"/>
              <a:gd name="connsiteY1147" fmla="*/ 2120900 h 2952750"/>
              <a:gd name="connsiteX1148" fmla="*/ 2197619 w 12027418"/>
              <a:gd name="connsiteY1148" fmla="*/ 2133600 h 2952750"/>
              <a:gd name="connsiteX1149" fmla="*/ 2197619 w 12027418"/>
              <a:gd name="connsiteY1149" fmla="*/ 2152650 h 2952750"/>
              <a:gd name="connsiteX1150" fmla="*/ 2178569 w 12027418"/>
              <a:gd name="connsiteY1150" fmla="*/ 2159000 h 2952750"/>
              <a:gd name="connsiteX1151" fmla="*/ 2178569 w 12027418"/>
              <a:gd name="connsiteY1151" fmla="*/ 2114550 h 2952750"/>
              <a:gd name="connsiteX1152" fmla="*/ 2197619 w 12027418"/>
              <a:gd name="connsiteY1152" fmla="*/ 2133600 h 2952750"/>
              <a:gd name="connsiteX1153" fmla="*/ 368818 w 12027418"/>
              <a:gd name="connsiteY1153" fmla="*/ 2184400 h 2952750"/>
              <a:gd name="connsiteX1154" fmla="*/ 400568 w 12027418"/>
              <a:gd name="connsiteY1154" fmla="*/ 2120900 h 2952750"/>
              <a:gd name="connsiteX1155" fmla="*/ 368818 w 12027418"/>
              <a:gd name="connsiteY1155" fmla="*/ 2184400 h 2952750"/>
              <a:gd name="connsiteX1156" fmla="*/ 10147819 w 12027418"/>
              <a:gd name="connsiteY1156" fmla="*/ 2120900 h 2952750"/>
              <a:gd name="connsiteX1157" fmla="*/ 10128769 w 12027418"/>
              <a:gd name="connsiteY1157" fmla="*/ 2114550 h 2952750"/>
              <a:gd name="connsiteX1158" fmla="*/ 10141469 w 12027418"/>
              <a:gd name="connsiteY1158" fmla="*/ 2108200 h 2952750"/>
              <a:gd name="connsiteX1159" fmla="*/ 10147819 w 12027418"/>
              <a:gd name="connsiteY1159" fmla="*/ 2120900 h 2952750"/>
              <a:gd name="connsiteX1160" fmla="*/ 9074669 w 12027418"/>
              <a:gd name="connsiteY1160" fmla="*/ 2139950 h 2952750"/>
              <a:gd name="connsiteX1161" fmla="*/ 9017519 w 12027418"/>
              <a:gd name="connsiteY1161" fmla="*/ 2190750 h 2952750"/>
              <a:gd name="connsiteX1162" fmla="*/ 9017519 w 12027418"/>
              <a:gd name="connsiteY1162" fmla="*/ 2114550 h 2952750"/>
              <a:gd name="connsiteX1163" fmla="*/ 9068319 w 12027418"/>
              <a:gd name="connsiteY1163" fmla="*/ 2108200 h 2952750"/>
              <a:gd name="connsiteX1164" fmla="*/ 9074669 w 12027418"/>
              <a:gd name="connsiteY1164" fmla="*/ 2139950 h 2952750"/>
              <a:gd name="connsiteX1165" fmla="*/ 10192269 w 12027418"/>
              <a:gd name="connsiteY1165" fmla="*/ 2114550 h 2952750"/>
              <a:gd name="connsiteX1166" fmla="*/ 10198619 w 12027418"/>
              <a:gd name="connsiteY1166" fmla="*/ 2101850 h 2952750"/>
              <a:gd name="connsiteX1167" fmla="*/ 10192269 w 12027418"/>
              <a:gd name="connsiteY1167" fmla="*/ 2114550 h 2952750"/>
              <a:gd name="connsiteX1168" fmla="*/ 5836168 w 12027418"/>
              <a:gd name="connsiteY1168" fmla="*/ 2159000 h 2952750"/>
              <a:gd name="connsiteX1169" fmla="*/ 5836168 w 12027418"/>
              <a:gd name="connsiteY1169" fmla="*/ 2139950 h 2952750"/>
              <a:gd name="connsiteX1170" fmla="*/ 5880618 w 12027418"/>
              <a:gd name="connsiteY1170" fmla="*/ 2101850 h 2952750"/>
              <a:gd name="connsiteX1171" fmla="*/ 5836168 w 12027418"/>
              <a:gd name="connsiteY1171" fmla="*/ 2159000 h 2952750"/>
              <a:gd name="connsiteX1172" fmla="*/ 9366769 w 12027418"/>
              <a:gd name="connsiteY1172" fmla="*/ 2101850 h 2952750"/>
              <a:gd name="connsiteX1173" fmla="*/ 9417569 w 12027418"/>
              <a:gd name="connsiteY1173" fmla="*/ 2095500 h 2952750"/>
              <a:gd name="connsiteX1174" fmla="*/ 9366769 w 12027418"/>
              <a:gd name="connsiteY1174" fmla="*/ 2101850 h 2952750"/>
              <a:gd name="connsiteX1175" fmla="*/ 8776219 w 12027418"/>
              <a:gd name="connsiteY1175" fmla="*/ 2101850 h 2952750"/>
              <a:gd name="connsiteX1176" fmla="*/ 8776219 w 12027418"/>
              <a:gd name="connsiteY1176" fmla="*/ 2127250 h 2952750"/>
              <a:gd name="connsiteX1177" fmla="*/ 8763519 w 12027418"/>
              <a:gd name="connsiteY1177" fmla="*/ 2139950 h 2952750"/>
              <a:gd name="connsiteX1178" fmla="*/ 8706369 w 12027418"/>
              <a:gd name="connsiteY1178" fmla="*/ 2108200 h 2952750"/>
              <a:gd name="connsiteX1179" fmla="*/ 8738119 w 12027418"/>
              <a:gd name="connsiteY1179" fmla="*/ 2095500 h 2952750"/>
              <a:gd name="connsiteX1180" fmla="*/ 8776219 w 12027418"/>
              <a:gd name="connsiteY1180" fmla="*/ 2101850 h 2952750"/>
              <a:gd name="connsiteX1181" fmla="*/ 8204719 w 12027418"/>
              <a:gd name="connsiteY1181" fmla="*/ 2114550 h 2952750"/>
              <a:gd name="connsiteX1182" fmla="*/ 8172969 w 12027418"/>
              <a:gd name="connsiteY1182" fmla="*/ 2133600 h 2952750"/>
              <a:gd name="connsiteX1183" fmla="*/ 8179319 w 12027418"/>
              <a:gd name="connsiteY1183" fmla="*/ 2095500 h 2952750"/>
              <a:gd name="connsiteX1184" fmla="*/ 8204719 w 12027418"/>
              <a:gd name="connsiteY1184" fmla="*/ 2114550 h 2952750"/>
              <a:gd name="connsiteX1185" fmla="*/ 7931669 w 12027418"/>
              <a:gd name="connsiteY1185" fmla="*/ 2101850 h 2952750"/>
              <a:gd name="connsiteX1186" fmla="*/ 7906269 w 12027418"/>
              <a:gd name="connsiteY1186" fmla="*/ 2108200 h 2952750"/>
              <a:gd name="connsiteX1187" fmla="*/ 7906269 w 12027418"/>
              <a:gd name="connsiteY1187" fmla="*/ 2095500 h 2952750"/>
              <a:gd name="connsiteX1188" fmla="*/ 7931669 w 12027418"/>
              <a:gd name="connsiteY1188" fmla="*/ 2101850 h 2952750"/>
              <a:gd name="connsiteX1189" fmla="*/ 6248918 w 12027418"/>
              <a:gd name="connsiteY1189" fmla="*/ 2095500 h 2952750"/>
              <a:gd name="connsiteX1190" fmla="*/ 6274318 w 12027418"/>
              <a:gd name="connsiteY1190" fmla="*/ 2095500 h 2952750"/>
              <a:gd name="connsiteX1191" fmla="*/ 6248918 w 12027418"/>
              <a:gd name="connsiteY1191" fmla="*/ 2095500 h 2952750"/>
              <a:gd name="connsiteX1192" fmla="*/ 4445518 w 12027418"/>
              <a:gd name="connsiteY1192" fmla="*/ 2127250 h 2952750"/>
              <a:gd name="connsiteX1193" fmla="*/ 4426468 w 12027418"/>
              <a:gd name="connsiteY1193" fmla="*/ 2127250 h 2952750"/>
              <a:gd name="connsiteX1194" fmla="*/ 4426468 w 12027418"/>
              <a:gd name="connsiteY1194" fmla="*/ 2108200 h 2952750"/>
              <a:gd name="connsiteX1195" fmla="*/ 4489968 w 12027418"/>
              <a:gd name="connsiteY1195" fmla="*/ 2095500 h 2952750"/>
              <a:gd name="connsiteX1196" fmla="*/ 4445518 w 12027418"/>
              <a:gd name="connsiteY1196" fmla="*/ 2127250 h 2952750"/>
              <a:gd name="connsiteX1197" fmla="*/ 1918218 w 12027418"/>
              <a:gd name="connsiteY1197" fmla="*/ 2120900 h 2952750"/>
              <a:gd name="connsiteX1198" fmla="*/ 1899168 w 12027418"/>
              <a:gd name="connsiteY1198" fmla="*/ 2146300 h 2952750"/>
              <a:gd name="connsiteX1199" fmla="*/ 1905518 w 12027418"/>
              <a:gd name="connsiteY1199" fmla="*/ 2095500 h 2952750"/>
              <a:gd name="connsiteX1200" fmla="*/ 1918218 w 12027418"/>
              <a:gd name="connsiteY1200" fmla="*/ 2120900 h 2952750"/>
              <a:gd name="connsiteX1201" fmla="*/ 1067318 w 12027418"/>
              <a:gd name="connsiteY1201" fmla="*/ 2095500 h 2952750"/>
              <a:gd name="connsiteX1202" fmla="*/ 1105418 w 12027418"/>
              <a:gd name="connsiteY1202" fmla="*/ 2101850 h 2952750"/>
              <a:gd name="connsiteX1203" fmla="*/ 1130818 w 12027418"/>
              <a:gd name="connsiteY1203" fmla="*/ 2146300 h 2952750"/>
              <a:gd name="connsiteX1204" fmla="*/ 1118118 w 12027418"/>
              <a:gd name="connsiteY1204" fmla="*/ 2178050 h 2952750"/>
              <a:gd name="connsiteX1205" fmla="*/ 1118118 w 12027418"/>
              <a:gd name="connsiteY1205" fmla="*/ 2120900 h 2952750"/>
              <a:gd name="connsiteX1206" fmla="*/ 1048268 w 12027418"/>
              <a:gd name="connsiteY1206" fmla="*/ 2114550 h 2952750"/>
              <a:gd name="connsiteX1207" fmla="*/ 1048268 w 12027418"/>
              <a:gd name="connsiteY1207" fmla="*/ 2095500 h 2952750"/>
              <a:gd name="connsiteX1208" fmla="*/ 1067318 w 12027418"/>
              <a:gd name="connsiteY1208" fmla="*/ 2095500 h 2952750"/>
              <a:gd name="connsiteX1209" fmla="*/ 686318 w 12027418"/>
              <a:gd name="connsiteY1209" fmla="*/ 2095500 h 2952750"/>
              <a:gd name="connsiteX1210" fmla="*/ 686318 w 12027418"/>
              <a:gd name="connsiteY1210" fmla="*/ 2133600 h 2952750"/>
              <a:gd name="connsiteX1211" fmla="*/ 622818 w 12027418"/>
              <a:gd name="connsiteY1211" fmla="*/ 2133600 h 2952750"/>
              <a:gd name="connsiteX1212" fmla="*/ 616468 w 12027418"/>
              <a:gd name="connsiteY1212" fmla="*/ 2120900 h 2952750"/>
              <a:gd name="connsiteX1213" fmla="*/ 641868 w 12027418"/>
              <a:gd name="connsiteY1213" fmla="*/ 2095500 h 2952750"/>
              <a:gd name="connsiteX1214" fmla="*/ 686318 w 12027418"/>
              <a:gd name="connsiteY1214" fmla="*/ 2095500 h 2952750"/>
              <a:gd name="connsiteX1215" fmla="*/ 8211069 w 12027418"/>
              <a:gd name="connsiteY1215" fmla="*/ 2101850 h 2952750"/>
              <a:gd name="connsiteX1216" fmla="*/ 8230119 w 12027418"/>
              <a:gd name="connsiteY1216" fmla="*/ 2095500 h 2952750"/>
              <a:gd name="connsiteX1217" fmla="*/ 8211069 w 12027418"/>
              <a:gd name="connsiteY1217" fmla="*/ 2101850 h 2952750"/>
              <a:gd name="connsiteX1218" fmla="*/ 813318 w 12027418"/>
              <a:gd name="connsiteY1218" fmla="*/ 2108200 h 2952750"/>
              <a:gd name="connsiteX1219" fmla="*/ 813318 w 12027418"/>
              <a:gd name="connsiteY1219" fmla="*/ 2133600 h 2952750"/>
              <a:gd name="connsiteX1220" fmla="*/ 794268 w 12027418"/>
              <a:gd name="connsiteY1220" fmla="*/ 2082800 h 2952750"/>
              <a:gd name="connsiteX1221" fmla="*/ 813318 w 12027418"/>
              <a:gd name="connsiteY1221" fmla="*/ 2108200 h 2952750"/>
              <a:gd name="connsiteX1222" fmla="*/ 11005069 w 12027418"/>
              <a:gd name="connsiteY1222" fmla="*/ 2120900 h 2952750"/>
              <a:gd name="connsiteX1223" fmla="*/ 11036819 w 12027418"/>
              <a:gd name="connsiteY1223" fmla="*/ 2190750 h 2952750"/>
              <a:gd name="connsiteX1224" fmla="*/ 11170169 w 12027418"/>
              <a:gd name="connsiteY1224" fmla="*/ 2127250 h 2952750"/>
              <a:gd name="connsiteX1225" fmla="*/ 11176519 w 12027418"/>
              <a:gd name="connsiteY1225" fmla="*/ 2184400 h 2952750"/>
              <a:gd name="connsiteX1226" fmla="*/ 11081269 w 12027418"/>
              <a:gd name="connsiteY1226" fmla="*/ 2298700 h 2952750"/>
              <a:gd name="connsiteX1227" fmla="*/ 11144769 w 12027418"/>
              <a:gd name="connsiteY1227" fmla="*/ 2330450 h 2952750"/>
              <a:gd name="connsiteX1228" fmla="*/ 11201919 w 12027418"/>
              <a:gd name="connsiteY1228" fmla="*/ 2425700 h 2952750"/>
              <a:gd name="connsiteX1229" fmla="*/ 11182869 w 12027418"/>
              <a:gd name="connsiteY1229" fmla="*/ 2463800 h 2952750"/>
              <a:gd name="connsiteX1230" fmla="*/ 11132069 w 12027418"/>
              <a:gd name="connsiteY1230" fmla="*/ 2400300 h 2952750"/>
              <a:gd name="connsiteX1231" fmla="*/ 11043169 w 12027418"/>
              <a:gd name="connsiteY1231" fmla="*/ 2457450 h 2952750"/>
              <a:gd name="connsiteX1232" fmla="*/ 11081269 w 12027418"/>
              <a:gd name="connsiteY1232" fmla="*/ 2552700 h 2952750"/>
              <a:gd name="connsiteX1233" fmla="*/ 11068569 w 12027418"/>
              <a:gd name="connsiteY1233" fmla="*/ 2520950 h 2952750"/>
              <a:gd name="connsiteX1234" fmla="*/ 11043169 w 12027418"/>
              <a:gd name="connsiteY1234" fmla="*/ 2565400 h 2952750"/>
              <a:gd name="connsiteX1235" fmla="*/ 11068569 w 12027418"/>
              <a:gd name="connsiteY1235" fmla="*/ 2597150 h 2952750"/>
              <a:gd name="connsiteX1236" fmla="*/ 11087619 w 12027418"/>
              <a:gd name="connsiteY1236" fmla="*/ 2584450 h 2952750"/>
              <a:gd name="connsiteX1237" fmla="*/ 11113019 w 12027418"/>
              <a:gd name="connsiteY1237" fmla="*/ 2616200 h 2952750"/>
              <a:gd name="connsiteX1238" fmla="*/ 11151119 w 12027418"/>
              <a:gd name="connsiteY1238" fmla="*/ 2616200 h 2952750"/>
              <a:gd name="connsiteX1239" fmla="*/ 11163819 w 12027418"/>
              <a:gd name="connsiteY1239" fmla="*/ 2603500 h 2952750"/>
              <a:gd name="connsiteX1240" fmla="*/ 11106669 w 12027418"/>
              <a:gd name="connsiteY1240" fmla="*/ 2552700 h 2952750"/>
              <a:gd name="connsiteX1241" fmla="*/ 11125719 w 12027418"/>
              <a:gd name="connsiteY1241" fmla="*/ 2552700 h 2952750"/>
              <a:gd name="connsiteX1242" fmla="*/ 11220969 w 12027418"/>
              <a:gd name="connsiteY1242" fmla="*/ 2584450 h 2952750"/>
              <a:gd name="connsiteX1243" fmla="*/ 11233669 w 12027418"/>
              <a:gd name="connsiteY1243" fmla="*/ 2609850 h 2952750"/>
              <a:gd name="connsiteX1244" fmla="*/ 11360669 w 12027418"/>
              <a:gd name="connsiteY1244" fmla="*/ 2660650 h 2952750"/>
              <a:gd name="connsiteX1245" fmla="*/ 11443219 w 12027418"/>
              <a:gd name="connsiteY1245" fmla="*/ 2654300 h 2952750"/>
              <a:gd name="connsiteX1246" fmla="*/ 11443219 w 12027418"/>
              <a:gd name="connsiteY1246" fmla="*/ 2609850 h 2952750"/>
              <a:gd name="connsiteX1247" fmla="*/ 11417819 w 12027418"/>
              <a:gd name="connsiteY1247" fmla="*/ 2590800 h 2952750"/>
              <a:gd name="connsiteX1248" fmla="*/ 11398769 w 12027418"/>
              <a:gd name="connsiteY1248" fmla="*/ 2616200 h 2952750"/>
              <a:gd name="connsiteX1249" fmla="*/ 11309869 w 12027418"/>
              <a:gd name="connsiteY1249" fmla="*/ 2584450 h 2952750"/>
              <a:gd name="connsiteX1250" fmla="*/ 11354319 w 12027418"/>
              <a:gd name="connsiteY1250" fmla="*/ 2540000 h 2952750"/>
              <a:gd name="connsiteX1251" fmla="*/ 11328919 w 12027418"/>
              <a:gd name="connsiteY1251" fmla="*/ 2470150 h 2952750"/>
              <a:gd name="connsiteX1252" fmla="*/ 11386069 w 12027418"/>
              <a:gd name="connsiteY1252" fmla="*/ 2425700 h 2952750"/>
              <a:gd name="connsiteX1253" fmla="*/ 11367019 w 12027418"/>
              <a:gd name="connsiteY1253" fmla="*/ 2495550 h 2952750"/>
              <a:gd name="connsiteX1254" fmla="*/ 11424169 w 12027418"/>
              <a:gd name="connsiteY1254" fmla="*/ 2559050 h 2952750"/>
              <a:gd name="connsiteX1255" fmla="*/ 11468619 w 12027418"/>
              <a:gd name="connsiteY1255" fmla="*/ 2546350 h 2952750"/>
              <a:gd name="connsiteX1256" fmla="*/ 11455919 w 12027418"/>
              <a:gd name="connsiteY1256" fmla="*/ 2609850 h 2952750"/>
              <a:gd name="connsiteX1257" fmla="*/ 11455919 w 12027418"/>
              <a:gd name="connsiteY1257" fmla="*/ 2641600 h 2952750"/>
              <a:gd name="connsiteX1258" fmla="*/ 11544819 w 12027418"/>
              <a:gd name="connsiteY1258" fmla="*/ 2730500 h 2952750"/>
              <a:gd name="connsiteX1259" fmla="*/ 11551169 w 12027418"/>
              <a:gd name="connsiteY1259" fmla="*/ 2711450 h 2952750"/>
              <a:gd name="connsiteX1260" fmla="*/ 11538469 w 12027418"/>
              <a:gd name="connsiteY1260" fmla="*/ 2667000 h 2952750"/>
              <a:gd name="connsiteX1261" fmla="*/ 11614669 w 12027418"/>
              <a:gd name="connsiteY1261" fmla="*/ 2749550 h 2952750"/>
              <a:gd name="connsiteX1262" fmla="*/ 11633719 w 12027418"/>
              <a:gd name="connsiteY1262" fmla="*/ 2698750 h 2952750"/>
              <a:gd name="connsiteX1263" fmla="*/ 11646419 w 12027418"/>
              <a:gd name="connsiteY1263" fmla="*/ 2730500 h 2952750"/>
              <a:gd name="connsiteX1264" fmla="*/ 11703569 w 12027418"/>
              <a:gd name="connsiteY1264" fmla="*/ 2622550 h 2952750"/>
              <a:gd name="connsiteX1265" fmla="*/ 11703569 w 12027418"/>
              <a:gd name="connsiteY1265" fmla="*/ 2603500 h 2952750"/>
              <a:gd name="connsiteX1266" fmla="*/ 11684519 w 12027418"/>
              <a:gd name="connsiteY1266" fmla="*/ 2597150 h 2952750"/>
              <a:gd name="connsiteX1267" fmla="*/ 11589269 w 12027418"/>
              <a:gd name="connsiteY1267" fmla="*/ 2628900 h 2952750"/>
              <a:gd name="connsiteX1268" fmla="*/ 11665469 w 12027418"/>
              <a:gd name="connsiteY1268" fmla="*/ 2590800 h 2952750"/>
              <a:gd name="connsiteX1269" fmla="*/ 11678169 w 12027418"/>
              <a:gd name="connsiteY1269" fmla="*/ 2501900 h 2952750"/>
              <a:gd name="connsiteX1270" fmla="*/ 11722619 w 12027418"/>
              <a:gd name="connsiteY1270" fmla="*/ 2451100 h 2952750"/>
              <a:gd name="connsiteX1271" fmla="*/ 11665469 w 12027418"/>
              <a:gd name="connsiteY1271" fmla="*/ 2432050 h 2952750"/>
              <a:gd name="connsiteX1272" fmla="*/ 11544819 w 12027418"/>
              <a:gd name="connsiteY1272" fmla="*/ 2330450 h 2952750"/>
              <a:gd name="connsiteX1273" fmla="*/ 11532119 w 12027418"/>
              <a:gd name="connsiteY1273" fmla="*/ 2349500 h 2952750"/>
              <a:gd name="connsiteX1274" fmla="*/ 11544819 w 12027418"/>
              <a:gd name="connsiteY1274" fmla="*/ 2400300 h 2952750"/>
              <a:gd name="connsiteX1275" fmla="*/ 11519419 w 12027418"/>
              <a:gd name="connsiteY1275" fmla="*/ 2400300 h 2952750"/>
              <a:gd name="connsiteX1276" fmla="*/ 11513069 w 12027418"/>
              <a:gd name="connsiteY1276" fmla="*/ 2387600 h 2952750"/>
              <a:gd name="connsiteX1277" fmla="*/ 11525769 w 12027418"/>
              <a:gd name="connsiteY1277" fmla="*/ 2355850 h 2952750"/>
              <a:gd name="connsiteX1278" fmla="*/ 11430519 w 12027418"/>
              <a:gd name="connsiteY1278" fmla="*/ 2330450 h 2952750"/>
              <a:gd name="connsiteX1279" fmla="*/ 11424169 w 12027418"/>
              <a:gd name="connsiteY1279" fmla="*/ 2298700 h 2952750"/>
              <a:gd name="connsiteX1280" fmla="*/ 11443219 w 12027418"/>
              <a:gd name="connsiteY1280" fmla="*/ 2311400 h 2952750"/>
              <a:gd name="connsiteX1281" fmla="*/ 11455919 w 12027418"/>
              <a:gd name="connsiteY1281" fmla="*/ 2292350 h 2952750"/>
              <a:gd name="connsiteX1282" fmla="*/ 11474969 w 12027418"/>
              <a:gd name="connsiteY1282" fmla="*/ 2305050 h 2952750"/>
              <a:gd name="connsiteX1283" fmla="*/ 11513069 w 12027418"/>
              <a:gd name="connsiteY1283" fmla="*/ 2266950 h 2952750"/>
              <a:gd name="connsiteX1284" fmla="*/ 11697219 w 12027418"/>
              <a:gd name="connsiteY1284" fmla="*/ 2406650 h 2952750"/>
              <a:gd name="connsiteX1285" fmla="*/ 11728969 w 12027418"/>
              <a:gd name="connsiteY1285" fmla="*/ 2374900 h 2952750"/>
              <a:gd name="connsiteX1286" fmla="*/ 11728969 w 12027418"/>
              <a:gd name="connsiteY1286" fmla="*/ 2355850 h 2952750"/>
              <a:gd name="connsiteX1287" fmla="*/ 11697219 w 12027418"/>
              <a:gd name="connsiteY1287" fmla="*/ 2349500 h 2952750"/>
              <a:gd name="connsiteX1288" fmla="*/ 11646419 w 12027418"/>
              <a:gd name="connsiteY1288" fmla="*/ 2279650 h 2952750"/>
              <a:gd name="connsiteX1289" fmla="*/ 11671819 w 12027418"/>
              <a:gd name="connsiteY1289" fmla="*/ 2286000 h 2952750"/>
              <a:gd name="connsiteX1290" fmla="*/ 11665469 w 12027418"/>
              <a:gd name="connsiteY1290" fmla="*/ 2298700 h 2952750"/>
              <a:gd name="connsiteX1291" fmla="*/ 11767069 w 12027418"/>
              <a:gd name="connsiteY1291" fmla="*/ 2413000 h 2952750"/>
              <a:gd name="connsiteX1292" fmla="*/ 11697219 w 12027418"/>
              <a:gd name="connsiteY1292" fmla="*/ 2533650 h 2952750"/>
              <a:gd name="connsiteX1293" fmla="*/ 11830569 w 12027418"/>
              <a:gd name="connsiteY1293" fmla="*/ 2647950 h 2952750"/>
              <a:gd name="connsiteX1294" fmla="*/ 11919469 w 12027418"/>
              <a:gd name="connsiteY1294" fmla="*/ 2635250 h 2952750"/>
              <a:gd name="connsiteX1295" fmla="*/ 11925819 w 12027418"/>
              <a:gd name="connsiteY1295" fmla="*/ 2654300 h 2952750"/>
              <a:gd name="connsiteX1296" fmla="*/ 11805169 w 12027418"/>
              <a:gd name="connsiteY1296" fmla="*/ 2755900 h 2952750"/>
              <a:gd name="connsiteX1297" fmla="*/ 11881369 w 12027418"/>
              <a:gd name="connsiteY1297" fmla="*/ 2781300 h 2952750"/>
              <a:gd name="connsiteX1298" fmla="*/ 11760719 w 12027418"/>
              <a:gd name="connsiteY1298" fmla="*/ 2857500 h 2952750"/>
              <a:gd name="connsiteX1299" fmla="*/ 11798819 w 12027418"/>
              <a:gd name="connsiteY1299" fmla="*/ 2895600 h 2952750"/>
              <a:gd name="connsiteX1300" fmla="*/ 11843269 w 12027418"/>
              <a:gd name="connsiteY1300" fmla="*/ 2882900 h 2952750"/>
              <a:gd name="connsiteX1301" fmla="*/ 11906769 w 12027418"/>
              <a:gd name="connsiteY1301" fmla="*/ 2921000 h 2952750"/>
              <a:gd name="connsiteX1302" fmla="*/ 11925819 w 12027418"/>
              <a:gd name="connsiteY1302" fmla="*/ 2952750 h 2952750"/>
              <a:gd name="connsiteX1303" fmla="*/ 11951219 w 12027418"/>
              <a:gd name="connsiteY1303" fmla="*/ 2889250 h 2952750"/>
              <a:gd name="connsiteX1304" fmla="*/ 12027419 w 12027418"/>
              <a:gd name="connsiteY1304" fmla="*/ 2838450 h 2952750"/>
              <a:gd name="connsiteX1305" fmla="*/ 12027419 w 12027418"/>
              <a:gd name="connsiteY1305" fmla="*/ 2952750 h 2952750"/>
              <a:gd name="connsiteX1306" fmla="*/ 11551169 w 12027418"/>
              <a:gd name="connsiteY1306" fmla="*/ 2952750 h 2952750"/>
              <a:gd name="connsiteX1307" fmla="*/ 11354319 w 12027418"/>
              <a:gd name="connsiteY1307" fmla="*/ 2914650 h 2952750"/>
              <a:gd name="connsiteX1308" fmla="*/ 11290819 w 12027418"/>
              <a:gd name="connsiteY1308" fmla="*/ 2889250 h 2952750"/>
              <a:gd name="connsiteX1309" fmla="*/ 11252719 w 12027418"/>
              <a:gd name="connsiteY1309" fmla="*/ 2901950 h 2952750"/>
              <a:gd name="connsiteX1310" fmla="*/ 11170169 w 12027418"/>
              <a:gd name="connsiteY1310" fmla="*/ 2876550 h 2952750"/>
              <a:gd name="connsiteX1311" fmla="*/ 11138419 w 12027418"/>
              <a:gd name="connsiteY1311" fmla="*/ 2882900 h 2952750"/>
              <a:gd name="connsiteX1312" fmla="*/ 11151119 w 12027418"/>
              <a:gd name="connsiteY1312" fmla="*/ 2952750 h 2952750"/>
              <a:gd name="connsiteX1313" fmla="*/ 11068569 w 12027418"/>
              <a:gd name="connsiteY1313" fmla="*/ 2857500 h 2952750"/>
              <a:gd name="connsiteX1314" fmla="*/ 10973319 w 12027418"/>
              <a:gd name="connsiteY1314" fmla="*/ 2952750 h 2952750"/>
              <a:gd name="connsiteX1315" fmla="*/ 11081269 w 12027418"/>
              <a:gd name="connsiteY1315" fmla="*/ 2825750 h 2952750"/>
              <a:gd name="connsiteX1316" fmla="*/ 11093969 w 12027418"/>
              <a:gd name="connsiteY1316" fmla="*/ 2838450 h 2952750"/>
              <a:gd name="connsiteX1317" fmla="*/ 11157469 w 12027418"/>
              <a:gd name="connsiteY1317" fmla="*/ 2755900 h 2952750"/>
              <a:gd name="connsiteX1318" fmla="*/ 11132069 w 12027418"/>
              <a:gd name="connsiteY1318" fmla="*/ 2736850 h 2952750"/>
              <a:gd name="connsiteX1319" fmla="*/ 11055869 w 12027418"/>
              <a:gd name="connsiteY1319" fmla="*/ 2647950 h 2952750"/>
              <a:gd name="connsiteX1320" fmla="*/ 11005069 w 12027418"/>
              <a:gd name="connsiteY1320" fmla="*/ 2622550 h 2952750"/>
              <a:gd name="connsiteX1321" fmla="*/ 10973319 w 12027418"/>
              <a:gd name="connsiteY1321" fmla="*/ 2527300 h 2952750"/>
              <a:gd name="connsiteX1322" fmla="*/ 10935219 w 12027418"/>
              <a:gd name="connsiteY1322" fmla="*/ 2527300 h 2952750"/>
              <a:gd name="connsiteX1323" fmla="*/ 10890769 w 12027418"/>
              <a:gd name="connsiteY1323" fmla="*/ 2559050 h 2952750"/>
              <a:gd name="connsiteX1324" fmla="*/ 10922519 w 12027418"/>
              <a:gd name="connsiteY1324" fmla="*/ 2489200 h 2952750"/>
              <a:gd name="connsiteX1325" fmla="*/ 11005069 w 12027418"/>
              <a:gd name="connsiteY1325" fmla="*/ 2520950 h 2952750"/>
              <a:gd name="connsiteX1326" fmla="*/ 11043169 w 12027418"/>
              <a:gd name="connsiteY1326" fmla="*/ 2457450 h 2952750"/>
              <a:gd name="connsiteX1327" fmla="*/ 10998719 w 12027418"/>
              <a:gd name="connsiteY1327" fmla="*/ 2406650 h 2952750"/>
              <a:gd name="connsiteX1328" fmla="*/ 11043169 w 12027418"/>
              <a:gd name="connsiteY1328" fmla="*/ 2413000 h 2952750"/>
              <a:gd name="connsiteX1329" fmla="*/ 11030469 w 12027418"/>
              <a:gd name="connsiteY1329" fmla="*/ 2374900 h 2952750"/>
              <a:gd name="connsiteX1330" fmla="*/ 11074919 w 12027418"/>
              <a:gd name="connsiteY1330" fmla="*/ 2260600 h 2952750"/>
              <a:gd name="connsiteX1331" fmla="*/ 11043169 w 12027418"/>
              <a:gd name="connsiteY1331" fmla="*/ 2260600 h 2952750"/>
              <a:gd name="connsiteX1332" fmla="*/ 11106669 w 12027418"/>
              <a:gd name="connsiteY1332" fmla="*/ 2222500 h 2952750"/>
              <a:gd name="connsiteX1333" fmla="*/ 10998719 w 12027418"/>
              <a:gd name="connsiteY1333" fmla="*/ 2146300 h 2952750"/>
              <a:gd name="connsiteX1334" fmla="*/ 10935219 w 12027418"/>
              <a:gd name="connsiteY1334" fmla="*/ 2279650 h 2952750"/>
              <a:gd name="connsiteX1335" fmla="*/ 10916169 w 12027418"/>
              <a:gd name="connsiteY1335" fmla="*/ 2241550 h 2952750"/>
              <a:gd name="connsiteX1336" fmla="*/ 10859019 w 12027418"/>
              <a:gd name="connsiteY1336" fmla="*/ 2273300 h 2952750"/>
              <a:gd name="connsiteX1337" fmla="*/ 10852669 w 12027418"/>
              <a:gd name="connsiteY1337" fmla="*/ 2254250 h 2952750"/>
              <a:gd name="connsiteX1338" fmla="*/ 10966969 w 12027418"/>
              <a:gd name="connsiteY1338" fmla="*/ 2165350 h 2952750"/>
              <a:gd name="connsiteX1339" fmla="*/ 11024119 w 12027418"/>
              <a:gd name="connsiteY1339" fmla="*/ 2076450 h 2952750"/>
              <a:gd name="connsiteX1340" fmla="*/ 11005069 w 12027418"/>
              <a:gd name="connsiteY1340" fmla="*/ 2120900 h 2952750"/>
              <a:gd name="connsiteX1341" fmla="*/ 10770119 w 12027418"/>
              <a:gd name="connsiteY1341" fmla="*/ 2089150 h 2952750"/>
              <a:gd name="connsiteX1342" fmla="*/ 10744719 w 12027418"/>
              <a:gd name="connsiteY1342" fmla="*/ 2101850 h 2952750"/>
              <a:gd name="connsiteX1343" fmla="*/ 10732019 w 12027418"/>
              <a:gd name="connsiteY1343" fmla="*/ 2095500 h 2952750"/>
              <a:gd name="connsiteX1344" fmla="*/ 10732019 w 12027418"/>
              <a:gd name="connsiteY1344" fmla="*/ 2076450 h 2952750"/>
              <a:gd name="connsiteX1345" fmla="*/ 10770119 w 12027418"/>
              <a:gd name="connsiteY1345" fmla="*/ 2089150 h 2952750"/>
              <a:gd name="connsiteX1346" fmla="*/ 8979419 w 12027418"/>
              <a:gd name="connsiteY1346" fmla="*/ 2101850 h 2952750"/>
              <a:gd name="connsiteX1347" fmla="*/ 8947669 w 12027418"/>
              <a:gd name="connsiteY1347" fmla="*/ 2101850 h 2952750"/>
              <a:gd name="connsiteX1348" fmla="*/ 8979419 w 12027418"/>
              <a:gd name="connsiteY1348" fmla="*/ 2076450 h 2952750"/>
              <a:gd name="connsiteX1349" fmla="*/ 8979419 w 12027418"/>
              <a:gd name="connsiteY1349" fmla="*/ 2101850 h 2952750"/>
              <a:gd name="connsiteX1350" fmla="*/ 7379219 w 12027418"/>
              <a:gd name="connsiteY1350" fmla="*/ 2101850 h 2952750"/>
              <a:gd name="connsiteX1351" fmla="*/ 7315719 w 12027418"/>
              <a:gd name="connsiteY1351" fmla="*/ 2089150 h 2952750"/>
              <a:gd name="connsiteX1352" fmla="*/ 7264919 w 12027418"/>
              <a:gd name="connsiteY1352" fmla="*/ 2101850 h 2952750"/>
              <a:gd name="connsiteX1353" fmla="*/ 7315719 w 12027418"/>
              <a:gd name="connsiteY1353" fmla="*/ 2076450 h 2952750"/>
              <a:gd name="connsiteX1354" fmla="*/ 7379219 w 12027418"/>
              <a:gd name="connsiteY1354" fmla="*/ 2101850 h 2952750"/>
              <a:gd name="connsiteX1355" fmla="*/ 2229369 w 12027418"/>
              <a:gd name="connsiteY1355" fmla="*/ 2114550 h 2952750"/>
              <a:gd name="connsiteX1356" fmla="*/ 2229369 w 12027418"/>
              <a:gd name="connsiteY1356" fmla="*/ 2076450 h 2952750"/>
              <a:gd name="connsiteX1357" fmla="*/ 2229369 w 12027418"/>
              <a:gd name="connsiteY1357" fmla="*/ 2114550 h 2952750"/>
              <a:gd name="connsiteX1358" fmla="*/ 165618 w 12027418"/>
              <a:gd name="connsiteY1358" fmla="*/ 2127250 h 2952750"/>
              <a:gd name="connsiteX1359" fmla="*/ 210068 w 12027418"/>
              <a:gd name="connsiteY1359" fmla="*/ 2076450 h 2952750"/>
              <a:gd name="connsiteX1360" fmla="*/ 165618 w 12027418"/>
              <a:gd name="connsiteY1360" fmla="*/ 2127250 h 2952750"/>
              <a:gd name="connsiteX1361" fmla="*/ 4731268 w 12027418"/>
              <a:gd name="connsiteY1361" fmla="*/ 2216150 h 2952750"/>
              <a:gd name="connsiteX1362" fmla="*/ 4610618 w 12027418"/>
              <a:gd name="connsiteY1362" fmla="*/ 2076450 h 2952750"/>
              <a:gd name="connsiteX1363" fmla="*/ 4801118 w 12027418"/>
              <a:gd name="connsiteY1363" fmla="*/ 2254250 h 2952750"/>
              <a:gd name="connsiteX1364" fmla="*/ 4731268 w 12027418"/>
              <a:gd name="connsiteY1364" fmla="*/ 2216150 h 2952750"/>
              <a:gd name="connsiteX1365" fmla="*/ 9455669 w 12027418"/>
              <a:gd name="connsiteY1365" fmla="*/ 2089150 h 2952750"/>
              <a:gd name="connsiteX1366" fmla="*/ 9455669 w 12027418"/>
              <a:gd name="connsiteY1366" fmla="*/ 2063750 h 2952750"/>
              <a:gd name="connsiteX1367" fmla="*/ 9468369 w 12027418"/>
              <a:gd name="connsiteY1367" fmla="*/ 2070100 h 2952750"/>
              <a:gd name="connsiteX1368" fmla="*/ 9468369 w 12027418"/>
              <a:gd name="connsiteY1368" fmla="*/ 2101850 h 2952750"/>
              <a:gd name="connsiteX1369" fmla="*/ 9455669 w 12027418"/>
              <a:gd name="connsiteY1369" fmla="*/ 2089150 h 2952750"/>
              <a:gd name="connsiteX1370" fmla="*/ 6452118 w 12027418"/>
              <a:gd name="connsiteY1370" fmla="*/ 2063750 h 2952750"/>
              <a:gd name="connsiteX1371" fmla="*/ 6452118 w 12027418"/>
              <a:gd name="connsiteY1371" fmla="*/ 2082800 h 2952750"/>
              <a:gd name="connsiteX1372" fmla="*/ 6426718 w 12027418"/>
              <a:gd name="connsiteY1372" fmla="*/ 2089150 h 2952750"/>
              <a:gd name="connsiteX1373" fmla="*/ 6375918 w 12027418"/>
              <a:gd name="connsiteY1373" fmla="*/ 2063750 h 2952750"/>
              <a:gd name="connsiteX1374" fmla="*/ 6363218 w 12027418"/>
              <a:gd name="connsiteY1374" fmla="*/ 2076450 h 2952750"/>
              <a:gd name="connsiteX1375" fmla="*/ 6401318 w 12027418"/>
              <a:gd name="connsiteY1375" fmla="*/ 2095500 h 2952750"/>
              <a:gd name="connsiteX1376" fmla="*/ 6337818 w 12027418"/>
              <a:gd name="connsiteY1376" fmla="*/ 2095500 h 2952750"/>
              <a:gd name="connsiteX1377" fmla="*/ 6331468 w 12027418"/>
              <a:gd name="connsiteY1377" fmla="*/ 2076450 h 2952750"/>
              <a:gd name="connsiteX1378" fmla="*/ 6356868 w 12027418"/>
              <a:gd name="connsiteY1378" fmla="*/ 2063750 h 2952750"/>
              <a:gd name="connsiteX1379" fmla="*/ 6452118 w 12027418"/>
              <a:gd name="connsiteY1379" fmla="*/ 2063750 h 2952750"/>
              <a:gd name="connsiteX1380" fmla="*/ 4407418 w 12027418"/>
              <a:gd name="connsiteY1380" fmla="*/ 2101850 h 2952750"/>
              <a:gd name="connsiteX1381" fmla="*/ 4388368 w 12027418"/>
              <a:gd name="connsiteY1381" fmla="*/ 2101850 h 2952750"/>
              <a:gd name="connsiteX1382" fmla="*/ 4464568 w 12027418"/>
              <a:gd name="connsiteY1382" fmla="*/ 2070100 h 2952750"/>
              <a:gd name="connsiteX1383" fmla="*/ 4407418 w 12027418"/>
              <a:gd name="connsiteY1383" fmla="*/ 2101850 h 2952750"/>
              <a:gd name="connsiteX1384" fmla="*/ 1848368 w 12027418"/>
              <a:gd name="connsiteY1384" fmla="*/ 2095500 h 2952750"/>
              <a:gd name="connsiteX1385" fmla="*/ 1835668 w 12027418"/>
              <a:gd name="connsiteY1385" fmla="*/ 2089150 h 2952750"/>
              <a:gd name="connsiteX1386" fmla="*/ 1848368 w 12027418"/>
              <a:gd name="connsiteY1386" fmla="*/ 2063750 h 2952750"/>
              <a:gd name="connsiteX1387" fmla="*/ 1848368 w 12027418"/>
              <a:gd name="connsiteY1387" fmla="*/ 2095500 h 2952750"/>
              <a:gd name="connsiteX1388" fmla="*/ 6153668 w 12027418"/>
              <a:gd name="connsiteY1388" fmla="*/ 2057400 h 2952750"/>
              <a:gd name="connsiteX1389" fmla="*/ 6121918 w 12027418"/>
              <a:gd name="connsiteY1389" fmla="*/ 2057400 h 2952750"/>
              <a:gd name="connsiteX1390" fmla="*/ 6153668 w 12027418"/>
              <a:gd name="connsiteY1390" fmla="*/ 2057400 h 2952750"/>
              <a:gd name="connsiteX1391" fmla="*/ 5105918 w 12027418"/>
              <a:gd name="connsiteY1391" fmla="*/ 2057400 h 2952750"/>
              <a:gd name="connsiteX1392" fmla="*/ 5105918 w 12027418"/>
              <a:gd name="connsiteY1392" fmla="*/ 2101850 h 2952750"/>
              <a:gd name="connsiteX1393" fmla="*/ 5423418 w 12027418"/>
              <a:gd name="connsiteY1393" fmla="*/ 2101850 h 2952750"/>
              <a:gd name="connsiteX1394" fmla="*/ 5461518 w 12027418"/>
              <a:gd name="connsiteY1394" fmla="*/ 2286000 h 2952750"/>
              <a:gd name="connsiteX1395" fmla="*/ 5398018 w 12027418"/>
              <a:gd name="connsiteY1395" fmla="*/ 2266950 h 2952750"/>
              <a:gd name="connsiteX1396" fmla="*/ 5455168 w 12027418"/>
              <a:gd name="connsiteY1396" fmla="*/ 2330450 h 2952750"/>
              <a:gd name="connsiteX1397" fmla="*/ 5448818 w 12027418"/>
              <a:gd name="connsiteY1397" fmla="*/ 2463800 h 2952750"/>
              <a:gd name="connsiteX1398" fmla="*/ 5372618 w 12027418"/>
              <a:gd name="connsiteY1398" fmla="*/ 2432050 h 2952750"/>
              <a:gd name="connsiteX1399" fmla="*/ 5264668 w 12027418"/>
              <a:gd name="connsiteY1399" fmla="*/ 2501900 h 2952750"/>
              <a:gd name="connsiteX1400" fmla="*/ 5245618 w 12027418"/>
              <a:gd name="connsiteY1400" fmla="*/ 2489200 h 2952750"/>
              <a:gd name="connsiteX1401" fmla="*/ 5137668 w 12027418"/>
              <a:gd name="connsiteY1401" fmla="*/ 2520950 h 2952750"/>
              <a:gd name="connsiteX1402" fmla="*/ 5131318 w 12027418"/>
              <a:gd name="connsiteY1402" fmla="*/ 2533650 h 2952750"/>
              <a:gd name="connsiteX1403" fmla="*/ 5169418 w 12027418"/>
              <a:gd name="connsiteY1403" fmla="*/ 2616200 h 2952750"/>
              <a:gd name="connsiteX1404" fmla="*/ 5163068 w 12027418"/>
              <a:gd name="connsiteY1404" fmla="*/ 2635250 h 2952750"/>
              <a:gd name="connsiteX1405" fmla="*/ 5144018 w 12027418"/>
              <a:gd name="connsiteY1405" fmla="*/ 2622550 h 2952750"/>
              <a:gd name="connsiteX1406" fmla="*/ 5029718 w 12027418"/>
              <a:gd name="connsiteY1406" fmla="*/ 2667000 h 2952750"/>
              <a:gd name="connsiteX1407" fmla="*/ 4870968 w 12027418"/>
              <a:gd name="connsiteY1407" fmla="*/ 2616200 h 2952750"/>
              <a:gd name="connsiteX1408" fmla="*/ 4845568 w 12027418"/>
              <a:gd name="connsiteY1408" fmla="*/ 2489200 h 2952750"/>
              <a:gd name="connsiteX1409" fmla="*/ 4845568 w 12027418"/>
              <a:gd name="connsiteY1409" fmla="*/ 2463800 h 2952750"/>
              <a:gd name="connsiteX1410" fmla="*/ 4959868 w 12027418"/>
              <a:gd name="connsiteY1410" fmla="*/ 2381250 h 2952750"/>
              <a:gd name="connsiteX1411" fmla="*/ 5023368 w 12027418"/>
              <a:gd name="connsiteY1411" fmla="*/ 2400300 h 2952750"/>
              <a:gd name="connsiteX1412" fmla="*/ 5080518 w 12027418"/>
              <a:gd name="connsiteY1412" fmla="*/ 2387600 h 2952750"/>
              <a:gd name="connsiteX1413" fmla="*/ 5105918 w 12027418"/>
              <a:gd name="connsiteY1413" fmla="*/ 2508250 h 2952750"/>
              <a:gd name="connsiteX1414" fmla="*/ 5124968 w 12027418"/>
              <a:gd name="connsiteY1414" fmla="*/ 2520950 h 2952750"/>
              <a:gd name="connsiteX1415" fmla="*/ 5163068 w 12027418"/>
              <a:gd name="connsiteY1415" fmla="*/ 2457450 h 2952750"/>
              <a:gd name="connsiteX1416" fmla="*/ 5182118 w 12027418"/>
              <a:gd name="connsiteY1416" fmla="*/ 2387600 h 2952750"/>
              <a:gd name="connsiteX1417" fmla="*/ 5290068 w 12027418"/>
              <a:gd name="connsiteY1417" fmla="*/ 2305050 h 2952750"/>
              <a:gd name="connsiteX1418" fmla="*/ 5309118 w 12027418"/>
              <a:gd name="connsiteY1418" fmla="*/ 2317750 h 2952750"/>
              <a:gd name="connsiteX1419" fmla="*/ 5340868 w 12027418"/>
              <a:gd name="connsiteY1419" fmla="*/ 2298700 h 2952750"/>
              <a:gd name="connsiteX1420" fmla="*/ 5321818 w 12027418"/>
              <a:gd name="connsiteY1420" fmla="*/ 2273300 h 2952750"/>
              <a:gd name="connsiteX1421" fmla="*/ 5410718 w 12027418"/>
              <a:gd name="connsiteY1421" fmla="*/ 2228850 h 2952750"/>
              <a:gd name="connsiteX1422" fmla="*/ 5372618 w 12027418"/>
              <a:gd name="connsiteY1422" fmla="*/ 2216150 h 2952750"/>
              <a:gd name="connsiteX1423" fmla="*/ 5118618 w 12027418"/>
              <a:gd name="connsiteY1423" fmla="*/ 2343150 h 2952750"/>
              <a:gd name="connsiteX1424" fmla="*/ 5086868 w 12027418"/>
              <a:gd name="connsiteY1424" fmla="*/ 2362200 h 2952750"/>
              <a:gd name="connsiteX1425" fmla="*/ 5048768 w 12027418"/>
              <a:gd name="connsiteY1425" fmla="*/ 2362200 h 2952750"/>
              <a:gd name="connsiteX1426" fmla="*/ 5029718 w 12027418"/>
              <a:gd name="connsiteY1426" fmla="*/ 2260600 h 2952750"/>
              <a:gd name="connsiteX1427" fmla="*/ 4934468 w 12027418"/>
              <a:gd name="connsiteY1427" fmla="*/ 2311400 h 2952750"/>
              <a:gd name="connsiteX1428" fmla="*/ 4883668 w 12027418"/>
              <a:gd name="connsiteY1428" fmla="*/ 2260600 h 2952750"/>
              <a:gd name="connsiteX1429" fmla="*/ 4921768 w 12027418"/>
              <a:gd name="connsiteY1429" fmla="*/ 2298700 h 2952750"/>
              <a:gd name="connsiteX1430" fmla="*/ 5029718 w 12027418"/>
              <a:gd name="connsiteY1430" fmla="*/ 2184400 h 2952750"/>
              <a:gd name="connsiteX1431" fmla="*/ 5029718 w 12027418"/>
              <a:gd name="connsiteY1431" fmla="*/ 2159000 h 2952750"/>
              <a:gd name="connsiteX1432" fmla="*/ 4997968 w 12027418"/>
              <a:gd name="connsiteY1432" fmla="*/ 2057400 h 2952750"/>
              <a:gd name="connsiteX1433" fmla="*/ 5105918 w 12027418"/>
              <a:gd name="connsiteY1433" fmla="*/ 2057400 h 2952750"/>
              <a:gd name="connsiteX1434" fmla="*/ 4534418 w 12027418"/>
              <a:gd name="connsiteY1434" fmla="*/ 2063750 h 2952750"/>
              <a:gd name="connsiteX1435" fmla="*/ 4496318 w 12027418"/>
              <a:gd name="connsiteY1435" fmla="*/ 2063750 h 2952750"/>
              <a:gd name="connsiteX1436" fmla="*/ 4528068 w 12027418"/>
              <a:gd name="connsiteY1436" fmla="*/ 2051050 h 2952750"/>
              <a:gd name="connsiteX1437" fmla="*/ 4534418 w 12027418"/>
              <a:gd name="connsiteY1437" fmla="*/ 2063750 h 2952750"/>
              <a:gd name="connsiteX1438" fmla="*/ 10274819 w 12027418"/>
              <a:gd name="connsiteY1438" fmla="*/ 2082800 h 2952750"/>
              <a:gd name="connsiteX1439" fmla="*/ 10274819 w 12027418"/>
              <a:gd name="connsiteY1439" fmla="*/ 2057400 h 2952750"/>
              <a:gd name="connsiteX1440" fmla="*/ 10281169 w 12027418"/>
              <a:gd name="connsiteY1440" fmla="*/ 2070100 h 2952750"/>
              <a:gd name="connsiteX1441" fmla="*/ 10306569 w 12027418"/>
              <a:gd name="connsiteY1441" fmla="*/ 2044700 h 2952750"/>
              <a:gd name="connsiteX1442" fmla="*/ 10274819 w 12027418"/>
              <a:gd name="connsiteY1442" fmla="*/ 2082800 h 2952750"/>
              <a:gd name="connsiteX1443" fmla="*/ 8128519 w 12027418"/>
              <a:gd name="connsiteY1443" fmla="*/ 2082800 h 2952750"/>
              <a:gd name="connsiteX1444" fmla="*/ 8122169 w 12027418"/>
              <a:gd name="connsiteY1444" fmla="*/ 2063750 h 2952750"/>
              <a:gd name="connsiteX1445" fmla="*/ 8134869 w 12027418"/>
              <a:gd name="connsiteY1445" fmla="*/ 2044700 h 2952750"/>
              <a:gd name="connsiteX1446" fmla="*/ 8128519 w 12027418"/>
              <a:gd name="connsiteY1446" fmla="*/ 2082800 h 2952750"/>
              <a:gd name="connsiteX1447" fmla="*/ 3410468 w 12027418"/>
              <a:gd name="connsiteY1447" fmla="*/ 2051050 h 2952750"/>
              <a:gd name="connsiteX1448" fmla="*/ 3353318 w 12027418"/>
              <a:gd name="connsiteY1448" fmla="*/ 2114550 h 2952750"/>
              <a:gd name="connsiteX1449" fmla="*/ 3334268 w 12027418"/>
              <a:gd name="connsiteY1449" fmla="*/ 2114550 h 2952750"/>
              <a:gd name="connsiteX1450" fmla="*/ 3391418 w 12027418"/>
              <a:gd name="connsiteY1450" fmla="*/ 2044700 h 2952750"/>
              <a:gd name="connsiteX1451" fmla="*/ 3410468 w 12027418"/>
              <a:gd name="connsiteY1451" fmla="*/ 2051050 h 2952750"/>
              <a:gd name="connsiteX1452" fmla="*/ 11182869 w 12027418"/>
              <a:gd name="connsiteY1452" fmla="*/ 2095500 h 2952750"/>
              <a:gd name="connsiteX1453" fmla="*/ 11201919 w 12027418"/>
              <a:gd name="connsiteY1453" fmla="*/ 2038350 h 2952750"/>
              <a:gd name="connsiteX1454" fmla="*/ 11182869 w 12027418"/>
              <a:gd name="connsiteY1454" fmla="*/ 2095500 h 2952750"/>
              <a:gd name="connsiteX1455" fmla="*/ 7195069 w 12027418"/>
              <a:gd name="connsiteY1455" fmla="*/ 2070100 h 2952750"/>
              <a:gd name="connsiteX1456" fmla="*/ 7252219 w 12027418"/>
              <a:gd name="connsiteY1456" fmla="*/ 2133600 h 2952750"/>
              <a:gd name="connsiteX1457" fmla="*/ 7366519 w 12027418"/>
              <a:gd name="connsiteY1457" fmla="*/ 2152650 h 2952750"/>
              <a:gd name="connsiteX1458" fmla="*/ 7334769 w 12027418"/>
              <a:gd name="connsiteY1458" fmla="*/ 2197100 h 2952750"/>
              <a:gd name="connsiteX1459" fmla="*/ 7372869 w 12027418"/>
              <a:gd name="connsiteY1459" fmla="*/ 2228850 h 2952750"/>
              <a:gd name="connsiteX1460" fmla="*/ 7391919 w 12027418"/>
              <a:gd name="connsiteY1460" fmla="*/ 2292350 h 2952750"/>
              <a:gd name="connsiteX1461" fmla="*/ 7315719 w 12027418"/>
              <a:gd name="connsiteY1461" fmla="*/ 2381250 h 2952750"/>
              <a:gd name="connsiteX1462" fmla="*/ 7283969 w 12027418"/>
              <a:gd name="connsiteY1462" fmla="*/ 2355850 h 2952750"/>
              <a:gd name="connsiteX1463" fmla="*/ 7315719 w 12027418"/>
              <a:gd name="connsiteY1463" fmla="*/ 2273300 h 2952750"/>
              <a:gd name="connsiteX1464" fmla="*/ 7264919 w 12027418"/>
              <a:gd name="connsiteY1464" fmla="*/ 2152650 h 2952750"/>
              <a:gd name="connsiteX1465" fmla="*/ 7258569 w 12027418"/>
              <a:gd name="connsiteY1465" fmla="*/ 2273300 h 2952750"/>
              <a:gd name="connsiteX1466" fmla="*/ 7239519 w 12027418"/>
              <a:gd name="connsiteY1466" fmla="*/ 2343150 h 2952750"/>
              <a:gd name="connsiteX1467" fmla="*/ 7207769 w 12027418"/>
              <a:gd name="connsiteY1467" fmla="*/ 2349500 h 2952750"/>
              <a:gd name="connsiteX1468" fmla="*/ 7023619 w 12027418"/>
              <a:gd name="connsiteY1468" fmla="*/ 2089150 h 2952750"/>
              <a:gd name="connsiteX1469" fmla="*/ 7106169 w 12027418"/>
              <a:gd name="connsiteY1469" fmla="*/ 2038350 h 2952750"/>
              <a:gd name="connsiteX1470" fmla="*/ 7195069 w 12027418"/>
              <a:gd name="connsiteY1470" fmla="*/ 2070100 h 2952750"/>
              <a:gd name="connsiteX1471" fmla="*/ 4197868 w 12027418"/>
              <a:gd name="connsiteY1471" fmla="*/ 2044700 h 2952750"/>
              <a:gd name="connsiteX1472" fmla="*/ 4235968 w 12027418"/>
              <a:gd name="connsiteY1472" fmla="*/ 2070100 h 2952750"/>
              <a:gd name="connsiteX1473" fmla="*/ 4267718 w 12027418"/>
              <a:gd name="connsiteY1473" fmla="*/ 2057400 h 2952750"/>
              <a:gd name="connsiteX1474" fmla="*/ 4242318 w 12027418"/>
              <a:gd name="connsiteY1474" fmla="*/ 2095500 h 2952750"/>
              <a:gd name="connsiteX1475" fmla="*/ 4191518 w 12027418"/>
              <a:gd name="connsiteY1475" fmla="*/ 2044700 h 2952750"/>
              <a:gd name="connsiteX1476" fmla="*/ 4204218 w 12027418"/>
              <a:gd name="connsiteY1476" fmla="*/ 2038350 h 2952750"/>
              <a:gd name="connsiteX1477" fmla="*/ 4197868 w 12027418"/>
              <a:gd name="connsiteY1477" fmla="*/ 2044700 h 2952750"/>
              <a:gd name="connsiteX1478" fmla="*/ 749818 w 12027418"/>
              <a:gd name="connsiteY1478" fmla="*/ 2165350 h 2952750"/>
              <a:gd name="connsiteX1479" fmla="*/ 762518 w 12027418"/>
              <a:gd name="connsiteY1479" fmla="*/ 2171700 h 2952750"/>
              <a:gd name="connsiteX1480" fmla="*/ 781568 w 12027418"/>
              <a:gd name="connsiteY1480" fmla="*/ 2152650 h 2952750"/>
              <a:gd name="connsiteX1481" fmla="*/ 806968 w 12027418"/>
              <a:gd name="connsiteY1481" fmla="*/ 2152650 h 2952750"/>
              <a:gd name="connsiteX1482" fmla="*/ 813318 w 12027418"/>
              <a:gd name="connsiteY1482" fmla="*/ 2171700 h 2952750"/>
              <a:gd name="connsiteX1483" fmla="*/ 762518 w 12027418"/>
              <a:gd name="connsiteY1483" fmla="*/ 2266950 h 2952750"/>
              <a:gd name="connsiteX1484" fmla="*/ 781568 w 12027418"/>
              <a:gd name="connsiteY1484" fmla="*/ 2324100 h 2952750"/>
              <a:gd name="connsiteX1485" fmla="*/ 819668 w 12027418"/>
              <a:gd name="connsiteY1485" fmla="*/ 2324100 h 2952750"/>
              <a:gd name="connsiteX1486" fmla="*/ 819668 w 12027418"/>
              <a:gd name="connsiteY1486" fmla="*/ 2343150 h 2952750"/>
              <a:gd name="connsiteX1487" fmla="*/ 749818 w 12027418"/>
              <a:gd name="connsiteY1487" fmla="*/ 2381250 h 2952750"/>
              <a:gd name="connsiteX1488" fmla="*/ 775218 w 12027418"/>
              <a:gd name="connsiteY1488" fmla="*/ 2400300 h 2952750"/>
              <a:gd name="connsiteX1489" fmla="*/ 711718 w 12027418"/>
              <a:gd name="connsiteY1489" fmla="*/ 2482850 h 2952750"/>
              <a:gd name="connsiteX1490" fmla="*/ 724418 w 12027418"/>
              <a:gd name="connsiteY1490" fmla="*/ 2501900 h 2952750"/>
              <a:gd name="connsiteX1491" fmla="*/ 699018 w 12027418"/>
              <a:gd name="connsiteY1491" fmla="*/ 2533650 h 2952750"/>
              <a:gd name="connsiteX1492" fmla="*/ 705368 w 12027418"/>
              <a:gd name="connsiteY1492" fmla="*/ 2514600 h 2952750"/>
              <a:gd name="connsiteX1493" fmla="*/ 692668 w 12027418"/>
              <a:gd name="connsiteY1493" fmla="*/ 2508250 h 2952750"/>
              <a:gd name="connsiteX1494" fmla="*/ 654568 w 12027418"/>
              <a:gd name="connsiteY1494" fmla="*/ 2527300 h 2952750"/>
              <a:gd name="connsiteX1495" fmla="*/ 673618 w 12027418"/>
              <a:gd name="connsiteY1495" fmla="*/ 2489200 h 2952750"/>
              <a:gd name="connsiteX1496" fmla="*/ 610118 w 12027418"/>
              <a:gd name="connsiteY1496" fmla="*/ 2451100 h 2952750"/>
              <a:gd name="connsiteX1497" fmla="*/ 622818 w 12027418"/>
              <a:gd name="connsiteY1497" fmla="*/ 2413000 h 2952750"/>
              <a:gd name="connsiteX1498" fmla="*/ 597418 w 12027418"/>
              <a:gd name="connsiteY1498" fmla="*/ 2400300 h 2952750"/>
              <a:gd name="connsiteX1499" fmla="*/ 584718 w 12027418"/>
              <a:gd name="connsiteY1499" fmla="*/ 2374900 h 2952750"/>
              <a:gd name="connsiteX1500" fmla="*/ 464068 w 12027418"/>
              <a:gd name="connsiteY1500" fmla="*/ 2330450 h 2952750"/>
              <a:gd name="connsiteX1501" fmla="*/ 508518 w 12027418"/>
              <a:gd name="connsiteY1501" fmla="*/ 2400300 h 2952750"/>
              <a:gd name="connsiteX1502" fmla="*/ 470418 w 12027418"/>
              <a:gd name="connsiteY1502" fmla="*/ 2432050 h 2952750"/>
              <a:gd name="connsiteX1503" fmla="*/ 419618 w 12027418"/>
              <a:gd name="connsiteY1503" fmla="*/ 2533650 h 2952750"/>
              <a:gd name="connsiteX1504" fmla="*/ 438668 w 12027418"/>
              <a:gd name="connsiteY1504" fmla="*/ 2501900 h 2952750"/>
              <a:gd name="connsiteX1505" fmla="*/ 400568 w 12027418"/>
              <a:gd name="connsiteY1505" fmla="*/ 2476500 h 2952750"/>
              <a:gd name="connsiteX1506" fmla="*/ 419618 w 12027418"/>
              <a:gd name="connsiteY1506" fmla="*/ 2444750 h 2952750"/>
              <a:gd name="connsiteX1507" fmla="*/ 381518 w 12027418"/>
              <a:gd name="connsiteY1507" fmla="*/ 2368550 h 2952750"/>
              <a:gd name="connsiteX1508" fmla="*/ 368818 w 12027418"/>
              <a:gd name="connsiteY1508" fmla="*/ 2298700 h 2952750"/>
              <a:gd name="connsiteX1509" fmla="*/ 330718 w 12027418"/>
              <a:gd name="connsiteY1509" fmla="*/ 2349500 h 2952750"/>
              <a:gd name="connsiteX1510" fmla="*/ 298968 w 12027418"/>
              <a:gd name="connsiteY1510" fmla="*/ 2254250 h 2952750"/>
              <a:gd name="connsiteX1511" fmla="*/ 267218 w 12027418"/>
              <a:gd name="connsiteY1511" fmla="*/ 2203450 h 2952750"/>
              <a:gd name="connsiteX1512" fmla="*/ 292618 w 12027418"/>
              <a:gd name="connsiteY1512" fmla="*/ 2139950 h 2952750"/>
              <a:gd name="connsiteX1513" fmla="*/ 356118 w 12027418"/>
              <a:gd name="connsiteY1513" fmla="*/ 2216150 h 2952750"/>
              <a:gd name="connsiteX1514" fmla="*/ 362468 w 12027418"/>
              <a:gd name="connsiteY1514" fmla="*/ 2254250 h 2952750"/>
              <a:gd name="connsiteX1515" fmla="*/ 438668 w 12027418"/>
              <a:gd name="connsiteY1515" fmla="*/ 2330450 h 2952750"/>
              <a:gd name="connsiteX1516" fmla="*/ 476768 w 12027418"/>
              <a:gd name="connsiteY1516" fmla="*/ 2165350 h 2952750"/>
              <a:gd name="connsiteX1517" fmla="*/ 451368 w 12027418"/>
              <a:gd name="connsiteY1517" fmla="*/ 2139950 h 2952750"/>
              <a:gd name="connsiteX1518" fmla="*/ 470418 w 12027418"/>
              <a:gd name="connsiteY1518" fmla="*/ 2070100 h 2952750"/>
              <a:gd name="connsiteX1519" fmla="*/ 559318 w 12027418"/>
              <a:gd name="connsiteY1519" fmla="*/ 2171700 h 2952750"/>
              <a:gd name="connsiteX1520" fmla="*/ 597418 w 12027418"/>
              <a:gd name="connsiteY1520" fmla="*/ 2133600 h 2952750"/>
              <a:gd name="connsiteX1521" fmla="*/ 546618 w 12027418"/>
              <a:gd name="connsiteY1521" fmla="*/ 2101850 h 2952750"/>
              <a:gd name="connsiteX1522" fmla="*/ 641868 w 12027418"/>
              <a:gd name="connsiteY1522" fmla="*/ 2038350 h 2952750"/>
              <a:gd name="connsiteX1523" fmla="*/ 749818 w 12027418"/>
              <a:gd name="connsiteY1523" fmla="*/ 2165350 h 2952750"/>
              <a:gd name="connsiteX1524" fmla="*/ 3131069 w 12027418"/>
              <a:gd name="connsiteY1524" fmla="*/ 2063750 h 2952750"/>
              <a:gd name="connsiteX1525" fmla="*/ 3150119 w 12027418"/>
              <a:gd name="connsiteY1525" fmla="*/ 2032000 h 2952750"/>
              <a:gd name="connsiteX1526" fmla="*/ 3131069 w 12027418"/>
              <a:gd name="connsiteY1526" fmla="*/ 2063750 h 2952750"/>
              <a:gd name="connsiteX1527" fmla="*/ 108468 w 12027418"/>
              <a:gd name="connsiteY1527" fmla="*/ 2044700 h 2952750"/>
              <a:gd name="connsiteX1528" fmla="*/ 102118 w 12027418"/>
              <a:gd name="connsiteY1528" fmla="*/ 2070100 h 2952750"/>
              <a:gd name="connsiteX1529" fmla="*/ 89418 w 12027418"/>
              <a:gd name="connsiteY1529" fmla="*/ 2032000 h 2952750"/>
              <a:gd name="connsiteX1530" fmla="*/ 108468 w 12027418"/>
              <a:gd name="connsiteY1530" fmla="*/ 2044700 h 2952750"/>
              <a:gd name="connsiteX1531" fmla="*/ 8534919 w 12027418"/>
              <a:gd name="connsiteY1531" fmla="*/ 2101850 h 2952750"/>
              <a:gd name="connsiteX1532" fmla="*/ 8547619 w 12027418"/>
              <a:gd name="connsiteY1532" fmla="*/ 2108200 h 2952750"/>
              <a:gd name="connsiteX1533" fmla="*/ 8553969 w 12027418"/>
              <a:gd name="connsiteY1533" fmla="*/ 2178050 h 2952750"/>
              <a:gd name="connsiteX1534" fmla="*/ 8573019 w 12027418"/>
              <a:gd name="connsiteY1534" fmla="*/ 2216150 h 2952750"/>
              <a:gd name="connsiteX1535" fmla="*/ 8560319 w 12027418"/>
              <a:gd name="connsiteY1535" fmla="*/ 2254250 h 2952750"/>
              <a:gd name="connsiteX1536" fmla="*/ 8515869 w 12027418"/>
              <a:gd name="connsiteY1536" fmla="*/ 2190750 h 2952750"/>
              <a:gd name="connsiteX1537" fmla="*/ 8509519 w 12027418"/>
              <a:gd name="connsiteY1537" fmla="*/ 2330450 h 2952750"/>
              <a:gd name="connsiteX1538" fmla="*/ 8534919 w 12027418"/>
              <a:gd name="connsiteY1538" fmla="*/ 2355850 h 2952750"/>
              <a:gd name="connsiteX1539" fmla="*/ 8496819 w 12027418"/>
              <a:gd name="connsiteY1539" fmla="*/ 2355850 h 2952750"/>
              <a:gd name="connsiteX1540" fmla="*/ 8465069 w 12027418"/>
              <a:gd name="connsiteY1540" fmla="*/ 2343150 h 2952750"/>
              <a:gd name="connsiteX1541" fmla="*/ 8446019 w 12027418"/>
              <a:gd name="connsiteY1541" fmla="*/ 2381250 h 2952750"/>
              <a:gd name="connsiteX1542" fmla="*/ 8477769 w 12027418"/>
              <a:gd name="connsiteY1542" fmla="*/ 2393950 h 2952750"/>
              <a:gd name="connsiteX1543" fmla="*/ 8452369 w 12027418"/>
              <a:gd name="connsiteY1543" fmla="*/ 2444750 h 2952750"/>
              <a:gd name="connsiteX1544" fmla="*/ 8414269 w 12027418"/>
              <a:gd name="connsiteY1544" fmla="*/ 2419350 h 2952750"/>
              <a:gd name="connsiteX1545" fmla="*/ 8325369 w 12027418"/>
              <a:gd name="connsiteY1545" fmla="*/ 2362200 h 2952750"/>
              <a:gd name="connsiteX1546" fmla="*/ 8268219 w 12027418"/>
              <a:gd name="connsiteY1546" fmla="*/ 2368550 h 2952750"/>
              <a:gd name="connsiteX1547" fmla="*/ 8299969 w 12027418"/>
              <a:gd name="connsiteY1547" fmla="*/ 2400300 h 2952750"/>
              <a:gd name="connsiteX1548" fmla="*/ 8230119 w 12027418"/>
              <a:gd name="connsiteY1548" fmla="*/ 2482850 h 2952750"/>
              <a:gd name="connsiteX1549" fmla="*/ 8230119 w 12027418"/>
              <a:gd name="connsiteY1549" fmla="*/ 2501900 h 2952750"/>
              <a:gd name="connsiteX1550" fmla="*/ 8172969 w 12027418"/>
              <a:gd name="connsiteY1550" fmla="*/ 2451100 h 2952750"/>
              <a:gd name="connsiteX1551" fmla="*/ 8172969 w 12027418"/>
              <a:gd name="connsiteY1551" fmla="*/ 2514600 h 2952750"/>
              <a:gd name="connsiteX1552" fmla="*/ 8014219 w 12027418"/>
              <a:gd name="connsiteY1552" fmla="*/ 2463800 h 2952750"/>
              <a:gd name="connsiteX1553" fmla="*/ 8014219 w 12027418"/>
              <a:gd name="connsiteY1553" fmla="*/ 2387600 h 2952750"/>
              <a:gd name="connsiteX1554" fmla="*/ 8026919 w 12027418"/>
              <a:gd name="connsiteY1554" fmla="*/ 2349500 h 2952750"/>
              <a:gd name="connsiteX1555" fmla="*/ 8115819 w 12027418"/>
              <a:gd name="connsiteY1555" fmla="*/ 2368550 h 2952750"/>
              <a:gd name="connsiteX1556" fmla="*/ 8179319 w 12027418"/>
              <a:gd name="connsiteY1556" fmla="*/ 2343150 h 2952750"/>
              <a:gd name="connsiteX1557" fmla="*/ 8166619 w 12027418"/>
              <a:gd name="connsiteY1557" fmla="*/ 2292350 h 2952750"/>
              <a:gd name="connsiteX1558" fmla="*/ 8211069 w 12027418"/>
              <a:gd name="connsiteY1558" fmla="*/ 2305050 h 2952750"/>
              <a:gd name="connsiteX1559" fmla="*/ 8198369 w 12027418"/>
              <a:gd name="connsiteY1559" fmla="*/ 2336800 h 2952750"/>
              <a:gd name="connsiteX1560" fmla="*/ 8217419 w 12027418"/>
              <a:gd name="connsiteY1560" fmla="*/ 2362200 h 2952750"/>
              <a:gd name="connsiteX1561" fmla="*/ 8236469 w 12027418"/>
              <a:gd name="connsiteY1561" fmla="*/ 2330450 h 2952750"/>
              <a:gd name="connsiteX1562" fmla="*/ 8249169 w 12027418"/>
              <a:gd name="connsiteY1562" fmla="*/ 2368550 h 2952750"/>
              <a:gd name="connsiteX1563" fmla="*/ 8363469 w 12027418"/>
              <a:gd name="connsiteY1563" fmla="*/ 2273300 h 2952750"/>
              <a:gd name="connsiteX1564" fmla="*/ 8407919 w 12027418"/>
              <a:gd name="connsiteY1564" fmla="*/ 2381250 h 2952750"/>
              <a:gd name="connsiteX1565" fmla="*/ 8420619 w 12027418"/>
              <a:gd name="connsiteY1565" fmla="*/ 2349500 h 2952750"/>
              <a:gd name="connsiteX1566" fmla="*/ 8407919 w 12027418"/>
              <a:gd name="connsiteY1566" fmla="*/ 2254250 h 2952750"/>
              <a:gd name="connsiteX1567" fmla="*/ 8477769 w 12027418"/>
              <a:gd name="connsiteY1567" fmla="*/ 2146300 h 2952750"/>
              <a:gd name="connsiteX1568" fmla="*/ 8496819 w 12027418"/>
              <a:gd name="connsiteY1568" fmla="*/ 2159000 h 2952750"/>
              <a:gd name="connsiteX1569" fmla="*/ 8534919 w 12027418"/>
              <a:gd name="connsiteY1569" fmla="*/ 2133600 h 2952750"/>
              <a:gd name="connsiteX1570" fmla="*/ 8503169 w 12027418"/>
              <a:gd name="connsiteY1570" fmla="*/ 2063750 h 2952750"/>
              <a:gd name="connsiteX1571" fmla="*/ 8503169 w 12027418"/>
              <a:gd name="connsiteY1571" fmla="*/ 2025650 h 2952750"/>
              <a:gd name="connsiteX1572" fmla="*/ 8534919 w 12027418"/>
              <a:gd name="connsiteY1572" fmla="*/ 2101850 h 2952750"/>
              <a:gd name="connsiteX1573" fmla="*/ 4940818 w 12027418"/>
              <a:gd name="connsiteY1573" fmla="*/ 2070100 h 2952750"/>
              <a:gd name="connsiteX1574" fmla="*/ 4940818 w 12027418"/>
              <a:gd name="connsiteY1574" fmla="*/ 2089150 h 2952750"/>
              <a:gd name="connsiteX1575" fmla="*/ 4921768 w 12027418"/>
              <a:gd name="connsiteY1575" fmla="*/ 2095500 h 2952750"/>
              <a:gd name="connsiteX1576" fmla="*/ 4870968 w 12027418"/>
              <a:gd name="connsiteY1576" fmla="*/ 2057400 h 2952750"/>
              <a:gd name="connsiteX1577" fmla="*/ 4896368 w 12027418"/>
              <a:gd name="connsiteY1577" fmla="*/ 2025650 h 2952750"/>
              <a:gd name="connsiteX1578" fmla="*/ 4940818 w 12027418"/>
              <a:gd name="connsiteY1578" fmla="*/ 2070100 h 2952750"/>
              <a:gd name="connsiteX1579" fmla="*/ 718068 w 12027418"/>
              <a:gd name="connsiteY1579" fmla="*/ 2038350 h 2952750"/>
              <a:gd name="connsiteX1580" fmla="*/ 718068 w 12027418"/>
              <a:gd name="connsiteY1580" fmla="*/ 2057400 h 2952750"/>
              <a:gd name="connsiteX1581" fmla="*/ 686318 w 12027418"/>
              <a:gd name="connsiteY1581" fmla="*/ 2025650 h 2952750"/>
              <a:gd name="connsiteX1582" fmla="*/ 718068 w 12027418"/>
              <a:gd name="connsiteY1582" fmla="*/ 2038350 h 2952750"/>
              <a:gd name="connsiteX1583" fmla="*/ 6204468 w 12027418"/>
              <a:gd name="connsiteY1583" fmla="*/ 2038350 h 2952750"/>
              <a:gd name="connsiteX1584" fmla="*/ 6248918 w 12027418"/>
              <a:gd name="connsiteY1584" fmla="*/ 2139950 h 2952750"/>
              <a:gd name="connsiteX1585" fmla="*/ 6248918 w 12027418"/>
              <a:gd name="connsiteY1585" fmla="*/ 2159000 h 2952750"/>
              <a:gd name="connsiteX1586" fmla="*/ 6185418 w 12027418"/>
              <a:gd name="connsiteY1586" fmla="*/ 2057400 h 2952750"/>
              <a:gd name="connsiteX1587" fmla="*/ 6140968 w 12027418"/>
              <a:gd name="connsiteY1587" fmla="*/ 2082800 h 2952750"/>
              <a:gd name="connsiteX1588" fmla="*/ 6109218 w 12027418"/>
              <a:gd name="connsiteY1588" fmla="*/ 2063750 h 2952750"/>
              <a:gd name="connsiteX1589" fmla="*/ 6102868 w 12027418"/>
              <a:gd name="connsiteY1589" fmla="*/ 2095500 h 2952750"/>
              <a:gd name="connsiteX1590" fmla="*/ 6083818 w 12027418"/>
              <a:gd name="connsiteY1590" fmla="*/ 2095500 h 2952750"/>
              <a:gd name="connsiteX1591" fmla="*/ 6052068 w 12027418"/>
              <a:gd name="connsiteY1591" fmla="*/ 2076450 h 2952750"/>
              <a:gd name="connsiteX1592" fmla="*/ 6128268 w 12027418"/>
              <a:gd name="connsiteY1592" fmla="*/ 2019300 h 2952750"/>
              <a:gd name="connsiteX1593" fmla="*/ 6204468 w 12027418"/>
              <a:gd name="connsiteY1593" fmla="*/ 2038350 h 2952750"/>
              <a:gd name="connsiteX1594" fmla="*/ 5772668 w 12027418"/>
              <a:gd name="connsiteY1594" fmla="*/ 2057400 h 2952750"/>
              <a:gd name="connsiteX1595" fmla="*/ 5798068 w 12027418"/>
              <a:gd name="connsiteY1595" fmla="*/ 2165350 h 2952750"/>
              <a:gd name="connsiteX1596" fmla="*/ 5766318 w 12027418"/>
              <a:gd name="connsiteY1596" fmla="*/ 2235200 h 2952750"/>
              <a:gd name="connsiteX1597" fmla="*/ 5779018 w 12027418"/>
              <a:gd name="connsiteY1597" fmla="*/ 2266950 h 2952750"/>
              <a:gd name="connsiteX1598" fmla="*/ 5779018 w 12027418"/>
              <a:gd name="connsiteY1598" fmla="*/ 2324100 h 2952750"/>
              <a:gd name="connsiteX1599" fmla="*/ 5721868 w 12027418"/>
              <a:gd name="connsiteY1599" fmla="*/ 2305050 h 2952750"/>
              <a:gd name="connsiteX1600" fmla="*/ 5683768 w 12027418"/>
              <a:gd name="connsiteY1600" fmla="*/ 2330450 h 2952750"/>
              <a:gd name="connsiteX1601" fmla="*/ 5766318 w 12027418"/>
              <a:gd name="connsiteY1601" fmla="*/ 2260600 h 2952750"/>
              <a:gd name="connsiteX1602" fmla="*/ 5690118 w 12027418"/>
              <a:gd name="connsiteY1602" fmla="*/ 2222500 h 2952750"/>
              <a:gd name="connsiteX1603" fmla="*/ 5569468 w 12027418"/>
              <a:gd name="connsiteY1603" fmla="*/ 2311400 h 2952750"/>
              <a:gd name="connsiteX1604" fmla="*/ 5613918 w 12027418"/>
              <a:gd name="connsiteY1604" fmla="*/ 2330450 h 2952750"/>
              <a:gd name="connsiteX1605" fmla="*/ 5607568 w 12027418"/>
              <a:gd name="connsiteY1605" fmla="*/ 2393950 h 2952750"/>
              <a:gd name="connsiteX1606" fmla="*/ 5588518 w 12027418"/>
              <a:gd name="connsiteY1606" fmla="*/ 2381250 h 2952750"/>
              <a:gd name="connsiteX1607" fmla="*/ 5518668 w 12027418"/>
              <a:gd name="connsiteY1607" fmla="*/ 2508250 h 2952750"/>
              <a:gd name="connsiteX1608" fmla="*/ 5512318 w 12027418"/>
              <a:gd name="connsiteY1608" fmla="*/ 2495550 h 2952750"/>
              <a:gd name="connsiteX1609" fmla="*/ 5499618 w 12027418"/>
              <a:gd name="connsiteY1609" fmla="*/ 2508250 h 2952750"/>
              <a:gd name="connsiteX1610" fmla="*/ 5512318 w 12027418"/>
              <a:gd name="connsiteY1610" fmla="*/ 2520950 h 2952750"/>
              <a:gd name="connsiteX1611" fmla="*/ 5448818 w 12027418"/>
              <a:gd name="connsiteY1611" fmla="*/ 2597150 h 2952750"/>
              <a:gd name="connsiteX1612" fmla="*/ 5417068 w 12027418"/>
              <a:gd name="connsiteY1612" fmla="*/ 2597150 h 2952750"/>
              <a:gd name="connsiteX1613" fmla="*/ 5410718 w 12027418"/>
              <a:gd name="connsiteY1613" fmla="*/ 2647950 h 2952750"/>
              <a:gd name="connsiteX1614" fmla="*/ 5207518 w 12027418"/>
              <a:gd name="connsiteY1614" fmla="*/ 2647950 h 2952750"/>
              <a:gd name="connsiteX1615" fmla="*/ 5232918 w 12027418"/>
              <a:gd name="connsiteY1615" fmla="*/ 2571750 h 2952750"/>
              <a:gd name="connsiteX1616" fmla="*/ 5296418 w 12027418"/>
              <a:gd name="connsiteY1616" fmla="*/ 2559050 h 2952750"/>
              <a:gd name="connsiteX1617" fmla="*/ 5410718 w 12027418"/>
              <a:gd name="connsiteY1617" fmla="*/ 2489200 h 2952750"/>
              <a:gd name="connsiteX1618" fmla="*/ 5436118 w 12027418"/>
              <a:gd name="connsiteY1618" fmla="*/ 2527300 h 2952750"/>
              <a:gd name="connsiteX1619" fmla="*/ 5480568 w 12027418"/>
              <a:gd name="connsiteY1619" fmla="*/ 2387600 h 2952750"/>
              <a:gd name="connsiteX1620" fmla="*/ 5474218 w 12027418"/>
              <a:gd name="connsiteY1620" fmla="*/ 2324100 h 2952750"/>
              <a:gd name="connsiteX1621" fmla="*/ 5544068 w 12027418"/>
              <a:gd name="connsiteY1621" fmla="*/ 2254250 h 2952750"/>
              <a:gd name="connsiteX1622" fmla="*/ 5531368 w 12027418"/>
              <a:gd name="connsiteY1622" fmla="*/ 2235200 h 2952750"/>
              <a:gd name="connsiteX1623" fmla="*/ 5601218 w 12027418"/>
              <a:gd name="connsiteY1623" fmla="*/ 2203450 h 2952750"/>
              <a:gd name="connsiteX1624" fmla="*/ 5620268 w 12027418"/>
              <a:gd name="connsiteY1624" fmla="*/ 2171700 h 2952750"/>
              <a:gd name="connsiteX1625" fmla="*/ 5690118 w 12027418"/>
              <a:gd name="connsiteY1625" fmla="*/ 2114550 h 2952750"/>
              <a:gd name="connsiteX1626" fmla="*/ 5734568 w 12027418"/>
              <a:gd name="connsiteY1626" fmla="*/ 2019300 h 2952750"/>
              <a:gd name="connsiteX1627" fmla="*/ 5772668 w 12027418"/>
              <a:gd name="connsiteY1627" fmla="*/ 2057400 h 2952750"/>
              <a:gd name="connsiteX1628" fmla="*/ 10852669 w 12027418"/>
              <a:gd name="connsiteY1628" fmla="*/ 2019300 h 2952750"/>
              <a:gd name="connsiteX1629" fmla="*/ 10859019 w 12027418"/>
              <a:gd name="connsiteY1629" fmla="*/ 2057400 h 2952750"/>
              <a:gd name="connsiteX1630" fmla="*/ 10846319 w 12027418"/>
              <a:gd name="connsiteY1630" fmla="*/ 2120900 h 2952750"/>
              <a:gd name="connsiteX1631" fmla="*/ 10808219 w 12027418"/>
              <a:gd name="connsiteY1631" fmla="*/ 2114550 h 2952750"/>
              <a:gd name="connsiteX1632" fmla="*/ 10839969 w 12027418"/>
              <a:gd name="connsiteY1632" fmla="*/ 2082800 h 2952750"/>
              <a:gd name="connsiteX1633" fmla="*/ 10763769 w 12027418"/>
              <a:gd name="connsiteY1633" fmla="*/ 2032000 h 2952750"/>
              <a:gd name="connsiteX1634" fmla="*/ 10636769 w 12027418"/>
              <a:gd name="connsiteY1634" fmla="*/ 2178050 h 2952750"/>
              <a:gd name="connsiteX1635" fmla="*/ 10617719 w 12027418"/>
              <a:gd name="connsiteY1635" fmla="*/ 2114550 h 2952750"/>
              <a:gd name="connsiteX1636" fmla="*/ 10693919 w 12027418"/>
              <a:gd name="connsiteY1636" fmla="*/ 2025650 h 2952750"/>
              <a:gd name="connsiteX1637" fmla="*/ 10693919 w 12027418"/>
              <a:gd name="connsiteY1637" fmla="*/ 2044700 h 2952750"/>
              <a:gd name="connsiteX1638" fmla="*/ 10719319 w 12027418"/>
              <a:gd name="connsiteY1638" fmla="*/ 2012950 h 2952750"/>
              <a:gd name="connsiteX1639" fmla="*/ 10763769 w 12027418"/>
              <a:gd name="connsiteY1639" fmla="*/ 2012950 h 2952750"/>
              <a:gd name="connsiteX1640" fmla="*/ 10852669 w 12027418"/>
              <a:gd name="connsiteY1640" fmla="*/ 2019300 h 2952750"/>
              <a:gd name="connsiteX1641" fmla="*/ 1276868 w 12027418"/>
              <a:gd name="connsiteY1641" fmla="*/ 2012950 h 2952750"/>
              <a:gd name="connsiteX1642" fmla="*/ 1270518 w 12027418"/>
              <a:gd name="connsiteY1642" fmla="*/ 2070100 h 2952750"/>
              <a:gd name="connsiteX1643" fmla="*/ 1257818 w 12027418"/>
              <a:gd name="connsiteY1643" fmla="*/ 2051050 h 2952750"/>
              <a:gd name="connsiteX1644" fmla="*/ 1257818 w 12027418"/>
              <a:gd name="connsiteY1644" fmla="*/ 2012950 h 2952750"/>
              <a:gd name="connsiteX1645" fmla="*/ 1276868 w 12027418"/>
              <a:gd name="connsiteY1645" fmla="*/ 2012950 h 2952750"/>
              <a:gd name="connsiteX1646" fmla="*/ 781568 w 12027418"/>
              <a:gd name="connsiteY1646" fmla="*/ 2044700 h 2952750"/>
              <a:gd name="connsiteX1647" fmla="*/ 775218 w 12027418"/>
              <a:gd name="connsiteY1647" fmla="*/ 2070100 h 2952750"/>
              <a:gd name="connsiteX1648" fmla="*/ 743468 w 12027418"/>
              <a:gd name="connsiteY1648" fmla="*/ 2012950 h 2952750"/>
              <a:gd name="connsiteX1649" fmla="*/ 781568 w 12027418"/>
              <a:gd name="connsiteY1649" fmla="*/ 2044700 h 2952750"/>
              <a:gd name="connsiteX1650" fmla="*/ 6420368 w 12027418"/>
              <a:gd name="connsiteY1650" fmla="*/ 2006600 h 2952750"/>
              <a:gd name="connsiteX1651" fmla="*/ 6433068 w 12027418"/>
              <a:gd name="connsiteY1651" fmla="*/ 2025650 h 2952750"/>
              <a:gd name="connsiteX1652" fmla="*/ 6369568 w 12027418"/>
              <a:gd name="connsiteY1652" fmla="*/ 2038350 h 2952750"/>
              <a:gd name="connsiteX1653" fmla="*/ 6350518 w 12027418"/>
              <a:gd name="connsiteY1653" fmla="*/ 2025650 h 2952750"/>
              <a:gd name="connsiteX1654" fmla="*/ 6394968 w 12027418"/>
              <a:gd name="connsiteY1654" fmla="*/ 2006600 h 2952750"/>
              <a:gd name="connsiteX1655" fmla="*/ 6420368 w 12027418"/>
              <a:gd name="connsiteY1655" fmla="*/ 2006600 h 2952750"/>
              <a:gd name="connsiteX1656" fmla="*/ 5455168 w 12027418"/>
              <a:gd name="connsiteY1656" fmla="*/ 2012950 h 2952750"/>
              <a:gd name="connsiteX1657" fmla="*/ 5417068 w 12027418"/>
              <a:gd name="connsiteY1657" fmla="*/ 2025650 h 2952750"/>
              <a:gd name="connsiteX1658" fmla="*/ 5429768 w 12027418"/>
              <a:gd name="connsiteY1658" fmla="*/ 2006600 h 2952750"/>
              <a:gd name="connsiteX1659" fmla="*/ 5455168 w 12027418"/>
              <a:gd name="connsiteY1659" fmla="*/ 2012950 h 2952750"/>
              <a:gd name="connsiteX1660" fmla="*/ 11347969 w 12027418"/>
              <a:gd name="connsiteY1660" fmla="*/ 2057400 h 2952750"/>
              <a:gd name="connsiteX1661" fmla="*/ 11278119 w 12027418"/>
              <a:gd name="connsiteY1661" fmla="*/ 2070100 h 2952750"/>
              <a:gd name="connsiteX1662" fmla="*/ 11278119 w 12027418"/>
              <a:gd name="connsiteY1662" fmla="*/ 2025650 h 2952750"/>
              <a:gd name="connsiteX1663" fmla="*/ 11347969 w 12027418"/>
              <a:gd name="connsiteY1663" fmla="*/ 2000250 h 2952750"/>
              <a:gd name="connsiteX1664" fmla="*/ 11347969 w 12027418"/>
              <a:gd name="connsiteY1664" fmla="*/ 2057400 h 2952750"/>
              <a:gd name="connsiteX1665" fmla="*/ 8331719 w 12027418"/>
              <a:gd name="connsiteY1665" fmla="*/ 2025650 h 2952750"/>
              <a:gd name="connsiteX1666" fmla="*/ 8293619 w 12027418"/>
              <a:gd name="connsiteY1666" fmla="*/ 2044700 h 2952750"/>
              <a:gd name="connsiteX1667" fmla="*/ 8261869 w 12027418"/>
              <a:gd name="connsiteY1667" fmla="*/ 2038350 h 2952750"/>
              <a:gd name="connsiteX1668" fmla="*/ 8261869 w 12027418"/>
              <a:gd name="connsiteY1668" fmla="*/ 2006600 h 2952750"/>
              <a:gd name="connsiteX1669" fmla="*/ 8287269 w 12027418"/>
              <a:gd name="connsiteY1669" fmla="*/ 2000250 h 2952750"/>
              <a:gd name="connsiteX1670" fmla="*/ 8331719 w 12027418"/>
              <a:gd name="connsiteY1670" fmla="*/ 2025650 h 2952750"/>
              <a:gd name="connsiteX1671" fmla="*/ 9360419 w 12027418"/>
              <a:gd name="connsiteY1671" fmla="*/ 2051050 h 2952750"/>
              <a:gd name="connsiteX1672" fmla="*/ 9322319 w 12027418"/>
              <a:gd name="connsiteY1672" fmla="*/ 2019300 h 2952750"/>
              <a:gd name="connsiteX1673" fmla="*/ 9328669 w 12027418"/>
              <a:gd name="connsiteY1673" fmla="*/ 1993900 h 2952750"/>
              <a:gd name="connsiteX1674" fmla="*/ 9360419 w 12027418"/>
              <a:gd name="connsiteY1674" fmla="*/ 2051050 h 2952750"/>
              <a:gd name="connsiteX1675" fmla="*/ 9722369 w 12027418"/>
              <a:gd name="connsiteY1675" fmla="*/ 2051050 h 2952750"/>
              <a:gd name="connsiteX1676" fmla="*/ 9652519 w 12027418"/>
              <a:gd name="connsiteY1676" fmla="*/ 2133600 h 2952750"/>
              <a:gd name="connsiteX1677" fmla="*/ 9576319 w 12027418"/>
              <a:gd name="connsiteY1677" fmla="*/ 2038350 h 2952750"/>
              <a:gd name="connsiteX1678" fmla="*/ 9614419 w 12027418"/>
              <a:gd name="connsiteY1678" fmla="*/ 1987550 h 2952750"/>
              <a:gd name="connsiteX1679" fmla="*/ 9722369 w 12027418"/>
              <a:gd name="connsiteY1679" fmla="*/ 2051050 h 2952750"/>
              <a:gd name="connsiteX1680" fmla="*/ 9487419 w 12027418"/>
              <a:gd name="connsiteY1680" fmla="*/ 2006600 h 2952750"/>
              <a:gd name="connsiteX1681" fmla="*/ 9487419 w 12027418"/>
              <a:gd name="connsiteY1681" fmla="*/ 1981200 h 2952750"/>
              <a:gd name="connsiteX1682" fmla="*/ 9487419 w 12027418"/>
              <a:gd name="connsiteY1682" fmla="*/ 2006600 h 2952750"/>
              <a:gd name="connsiteX1683" fmla="*/ 1073668 w 12027418"/>
              <a:gd name="connsiteY1683" fmla="*/ 2012950 h 2952750"/>
              <a:gd name="connsiteX1684" fmla="*/ 1041918 w 12027418"/>
              <a:gd name="connsiteY1684" fmla="*/ 2032000 h 2952750"/>
              <a:gd name="connsiteX1685" fmla="*/ 991118 w 12027418"/>
              <a:gd name="connsiteY1685" fmla="*/ 2025650 h 2952750"/>
              <a:gd name="connsiteX1686" fmla="*/ 1010168 w 12027418"/>
              <a:gd name="connsiteY1686" fmla="*/ 1981200 h 2952750"/>
              <a:gd name="connsiteX1687" fmla="*/ 1073668 w 12027418"/>
              <a:gd name="connsiteY1687" fmla="*/ 2012950 h 2952750"/>
              <a:gd name="connsiteX1688" fmla="*/ 8604769 w 12027418"/>
              <a:gd name="connsiteY1688" fmla="*/ 2127250 h 2952750"/>
              <a:gd name="connsiteX1689" fmla="*/ 8528569 w 12027418"/>
              <a:gd name="connsiteY1689" fmla="*/ 1974850 h 2952750"/>
              <a:gd name="connsiteX1690" fmla="*/ 8630169 w 12027418"/>
              <a:gd name="connsiteY1690" fmla="*/ 2051050 h 2952750"/>
              <a:gd name="connsiteX1691" fmla="*/ 8604769 w 12027418"/>
              <a:gd name="connsiteY1691" fmla="*/ 2127250 h 2952750"/>
              <a:gd name="connsiteX1692" fmla="*/ 4089918 w 12027418"/>
              <a:gd name="connsiteY1692" fmla="*/ 1993900 h 2952750"/>
              <a:gd name="connsiteX1693" fmla="*/ 4102618 w 12027418"/>
              <a:gd name="connsiteY1693" fmla="*/ 1974850 h 2952750"/>
              <a:gd name="connsiteX1694" fmla="*/ 4089918 w 12027418"/>
              <a:gd name="connsiteY1694" fmla="*/ 1993900 h 2952750"/>
              <a:gd name="connsiteX1695" fmla="*/ 292618 w 12027418"/>
              <a:gd name="connsiteY1695" fmla="*/ 2089150 h 2952750"/>
              <a:gd name="connsiteX1696" fmla="*/ 279918 w 12027418"/>
              <a:gd name="connsiteY1696" fmla="*/ 2108200 h 2952750"/>
              <a:gd name="connsiteX1697" fmla="*/ 260868 w 12027418"/>
              <a:gd name="connsiteY1697" fmla="*/ 2019300 h 2952750"/>
              <a:gd name="connsiteX1698" fmla="*/ 248168 w 12027418"/>
              <a:gd name="connsiteY1698" fmla="*/ 1987550 h 2952750"/>
              <a:gd name="connsiteX1699" fmla="*/ 254518 w 12027418"/>
              <a:gd name="connsiteY1699" fmla="*/ 1974850 h 2952750"/>
              <a:gd name="connsiteX1700" fmla="*/ 292618 w 12027418"/>
              <a:gd name="connsiteY1700" fmla="*/ 2089150 h 2952750"/>
              <a:gd name="connsiteX1701" fmla="*/ 5010668 w 12027418"/>
              <a:gd name="connsiteY1701" fmla="*/ 2006600 h 2952750"/>
              <a:gd name="connsiteX1702" fmla="*/ 4972568 w 12027418"/>
              <a:gd name="connsiteY1702" fmla="*/ 2006600 h 2952750"/>
              <a:gd name="connsiteX1703" fmla="*/ 4953518 w 12027418"/>
              <a:gd name="connsiteY1703" fmla="*/ 1993900 h 2952750"/>
              <a:gd name="connsiteX1704" fmla="*/ 4972568 w 12027418"/>
              <a:gd name="connsiteY1704" fmla="*/ 1968500 h 2952750"/>
              <a:gd name="connsiteX1705" fmla="*/ 5010668 w 12027418"/>
              <a:gd name="connsiteY1705" fmla="*/ 2006600 h 2952750"/>
              <a:gd name="connsiteX1706" fmla="*/ 3473968 w 12027418"/>
              <a:gd name="connsiteY1706" fmla="*/ 1993900 h 2952750"/>
              <a:gd name="connsiteX1707" fmla="*/ 3448568 w 12027418"/>
              <a:gd name="connsiteY1707" fmla="*/ 1993900 h 2952750"/>
              <a:gd name="connsiteX1708" fmla="*/ 3493018 w 12027418"/>
              <a:gd name="connsiteY1708" fmla="*/ 1955800 h 2952750"/>
              <a:gd name="connsiteX1709" fmla="*/ 3473968 w 12027418"/>
              <a:gd name="connsiteY1709" fmla="*/ 1993900 h 2952750"/>
              <a:gd name="connsiteX1710" fmla="*/ 3112019 w 12027418"/>
              <a:gd name="connsiteY1710" fmla="*/ 2000250 h 2952750"/>
              <a:gd name="connsiteX1711" fmla="*/ 3137419 w 12027418"/>
              <a:gd name="connsiteY1711" fmla="*/ 1981200 h 2952750"/>
              <a:gd name="connsiteX1712" fmla="*/ 3124719 w 12027418"/>
              <a:gd name="connsiteY1712" fmla="*/ 2012950 h 2952750"/>
              <a:gd name="connsiteX1713" fmla="*/ 3073919 w 12027418"/>
              <a:gd name="connsiteY1713" fmla="*/ 1981200 h 2952750"/>
              <a:gd name="connsiteX1714" fmla="*/ 3073919 w 12027418"/>
              <a:gd name="connsiteY1714" fmla="*/ 1955800 h 2952750"/>
              <a:gd name="connsiteX1715" fmla="*/ 3112019 w 12027418"/>
              <a:gd name="connsiteY1715" fmla="*/ 2000250 h 2952750"/>
              <a:gd name="connsiteX1716" fmla="*/ 3696218 w 12027418"/>
              <a:gd name="connsiteY1716" fmla="*/ 2025650 h 2952750"/>
              <a:gd name="connsiteX1717" fmla="*/ 3747018 w 12027418"/>
              <a:gd name="connsiteY1717" fmla="*/ 1943100 h 2952750"/>
              <a:gd name="connsiteX1718" fmla="*/ 3696218 w 12027418"/>
              <a:gd name="connsiteY1718" fmla="*/ 2025650 h 2952750"/>
              <a:gd name="connsiteX1719" fmla="*/ 1702318 w 12027418"/>
              <a:gd name="connsiteY1719" fmla="*/ 1955800 h 2952750"/>
              <a:gd name="connsiteX1720" fmla="*/ 1721368 w 12027418"/>
              <a:gd name="connsiteY1720" fmla="*/ 1955800 h 2952750"/>
              <a:gd name="connsiteX1721" fmla="*/ 1702318 w 12027418"/>
              <a:gd name="connsiteY1721" fmla="*/ 1955800 h 2952750"/>
              <a:gd name="connsiteX1722" fmla="*/ 3264418 w 12027418"/>
              <a:gd name="connsiteY1722" fmla="*/ 2012950 h 2952750"/>
              <a:gd name="connsiteX1723" fmla="*/ 3239018 w 12027418"/>
              <a:gd name="connsiteY1723" fmla="*/ 2012950 h 2952750"/>
              <a:gd name="connsiteX1724" fmla="*/ 3239018 w 12027418"/>
              <a:gd name="connsiteY1724" fmla="*/ 1981200 h 2952750"/>
              <a:gd name="connsiteX1725" fmla="*/ 3258068 w 12027418"/>
              <a:gd name="connsiteY1725" fmla="*/ 2000250 h 2952750"/>
              <a:gd name="connsiteX1726" fmla="*/ 3334268 w 12027418"/>
              <a:gd name="connsiteY1726" fmla="*/ 1962150 h 2952750"/>
              <a:gd name="connsiteX1727" fmla="*/ 3346968 w 12027418"/>
              <a:gd name="connsiteY1727" fmla="*/ 1936750 h 2952750"/>
              <a:gd name="connsiteX1728" fmla="*/ 3264418 w 12027418"/>
              <a:gd name="connsiteY1728" fmla="*/ 2012950 h 2952750"/>
              <a:gd name="connsiteX1729" fmla="*/ 9919219 w 12027418"/>
              <a:gd name="connsiteY1729" fmla="*/ 1955800 h 2952750"/>
              <a:gd name="connsiteX1730" fmla="*/ 9843019 w 12027418"/>
              <a:gd name="connsiteY1730" fmla="*/ 2025650 h 2952750"/>
              <a:gd name="connsiteX1731" fmla="*/ 9855719 w 12027418"/>
              <a:gd name="connsiteY1731" fmla="*/ 2032000 h 2952750"/>
              <a:gd name="connsiteX1732" fmla="*/ 9887469 w 12027418"/>
              <a:gd name="connsiteY1732" fmla="*/ 2006600 h 2952750"/>
              <a:gd name="connsiteX1733" fmla="*/ 9900169 w 12027418"/>
              <a:gd name="connsiteY1733" fmla="*/ 2019300 h 2952750"/>
              <a:gd name="connsiteX1734" fmla="*/ 9900169 w 12027418"/>
              <a:gd name="connsiteY1734" fmla="*/ 2044700 h 2952750"/>
              <a:gd name="connsiteX1735" fmla="*/ 9874769 w 12027418"/>
              <a:gd name="connsiteY1735" fmla="*/ 2032000 h 2952750"/>
              <a:gd name="connsiteX1736" fmla="*/ 9849369 w 12027418"/>
              <a:gd name="connsiteY1736" fmla="*/ 2076450 h 2952750"/>
              <a:gd name="connsiteX1737" fmla="*/ 9862069 w 12027418"/>
              <a:gd name="connsiteY1737" fmla="*/ 2133600 h 2952750"/>
              <a:gd name="connsiteX1738" fmla="*/ 9855719 w 12027418"/>
              <a:gd name="connsiteY1738" fmla="*/ 2165350 h 2952750"/>
              <a:gd name="connsiteX1739" fmla="*/ 9760469 w 12027418"/>
              <a:gd name="connsiteY1739" fmla="*/ 2025650 h 2952750"/>
              <a:gd name="connsiteX1740" fmla="*/ 9912869 w 12027418"/>
              <a:gd name="connsiteY1740" fmla="*/ 1930400 h 2952750"/>
              <a:gd name="connsiteX1741" fmla="*/ 9919219 w 12027418"/>
              <a:gd name="connsiteY1741" fmla="*/ 1955800 h 2952750"/>
              <a:gd name="connsiteX1742" fmla="*/ 10268469 w 12027418"/>
              <a:gd name="connsiteY1742" fmla="*/ 1968500 h 2952750"/>
              <a:gd name="connsiteX1743" fmla="*/ 10293869 w 12027418"/>
              <a:gd name="connsiteY1743" fmla="*/ 2019300 h 2952750"/>
              <a:gd name="connsiteX1744" fmla="*/ 10287519 w 12027418"/>
              <a:gd name="connsiteY1744" fmla="*/ 2032000 h 2952750"/>
              <a:gd name="connsiteX1745" fmla="*/ 10268469 w 12027418"/>
              <a:gd name="connsiteY1745" fmla="*/ 1968500 h 2952750"/>
              <a:gd name="connsiteX1746" fmla="*/ 10287519 w 12027418"/>
              <a:gd name="connsiteY1746" fmla="*/ 1924050 h 2952750"/>
              <a:gd name="connsiteX1747" fmla="*/ 10268469 w 12027418"/>
              <a:gd name="connsiteY1747" fmla="*/ 1968500 h 2952750"/>
              <a:gd name="connsiteX1748" fmla="*/ 8801619 w 12027418"/>
              <a:gd name="connsiteY1748" fmla="*/ 1981200 h 2952750"/>
              <a:gd name="connsiteX1749" fmla="*/ 8795269 w 12027418"/>
              <a:gd name="connsiteY1749" fmla="*/ 2044700 h 2952750"/>
              <a:gd name="connsiteX1750" fmla="*/ 8693669 w 12027418"/>
              <a:gd name="connsiteY1750" fmla="*/ 2012950 h 2952750"/>
              <a:gd name="connsiteX1751" fmla="*/ 8680969 w 12027418"/>
              <a:gd name="connsiteY1751" fmla="*/ 1936750 h 2952750"/>
              <a:gd name="connsiteX1752" fmla="*/ 8763519 w 12027418"/>
              <a:gd name="connsiteY1752" fmla="*/ 1924050 h 2952750"/>
              <a:gd name="connsiteX1753" fmla="*/ 8801619 w 12027418"/>
              <a:gd name="connsiteY1753" fmla="*/ 1981200 h 2952750"/>
              <a:gd name="connsiteX1754" fmla="*/ 2699269 w 12027418"/>
              <a:gd name="connsiteY1754" fmla="*/ 1930400 h 2952750"/>
              <a:gd name="connsiteX1755" fmla="*/ 2692919 w 12027418"/>
              <a:gd name="connsiteY1755" fmla="*/ 1917700 h 2952750"/>
              <a:gd name="connsiteX1756" fmla="*/ 2699269 w 12027418"/>
              <a:gd name="connsiteY1756" fmla="*/ 1930400 h 2952750"/>
              <a:gd name="connsiteX1757" fmla="*/ 7664969 w 12027418"/>
              <a:gd name="connsiteY1757" fmla="*/ 1917700 h 2952750"/>
              <a:gd name="connsiteX1758" fmla="*/ 7607819 w 12027418"/>
              <a:gd name="connsiteY1758" fmla="*/ 2076450 h 2952750"/>
              <a:gd name="connsiteX1759" fmla="*/ 7582419 w 12027418"/>
              <a:gd name="connsiteY1759" fmla="*/ 2063750 h 2952750"/>
              <a:gd name="connsiteX1760" fmla="*/ 7658619 w 12027418"/>
              <a:gd name="connsiteY1760" fmla="*/ 1905000 h 2952750"/>
              <a:gd name="connsiteX1761" fmla="*/ 7664969 w 12027418"/>
              <a:gd name="connsiteY1761" fmla="*/ 1917700 h 2952750"/>
              <a:gd name="connsiteX1762" fmla="*/ 1556268 w 12027418"/>
              <a:gd name="connsiteY1762" fmla="*/ 1930400 h 2952750"/>
              <a:gd name="connsiteX1763" fmla="*/ 1524518 w 12027418"/>
              <a:gd name="connsiteY1763" fmla="*/ 1981200 h 2952750"/>
              <a:gd name="connsiteX1764" fmla="*/ 1556268 w 12027418"/>
              <a:gd name="connsiteY1764" fmla="*/ 2025650 h 2952750"/>
              <a:gd name="connsiteX1765" fmla="*/ 1486418 w 12027418"/>
              <a:gd name="connsiteY1765" fmla="*/ 1955800 h 2952750"/>
              <a:gd name="connsiteX1766" fmla="*/ 1543568 w 12027418"/>
              <a:gd name="connsiteY1766" fmla="*/ 1905000 h 2952750"/>
              <a:gd name="connsiteX1767" fmla="*/ 1556268 w 12027418"/>
              <a:gd name="connsiteY1767" fmla="*/ 1930400 h 2952750"/>
              <a:gd name="connsiteX1768" fmla="*/ 1454668 w 12027418"/>
              <a:gd name="connsiteY1768" fmla="*/ 1924050 h 2952750"/>
              <a:gd name="connsiteX1769" fmla="*/ 1448318 w 12027418"/>
              <a:gd name="connsiteY1769" fmla="*/ 1905000 h 2952750"/>
              <a:gd name="connsiteX1770" fmla="*/ 1454668 w 12027418"/>
              <a:gd name="connsiteY1770" fmla="*/ 1924050 h 2952750"/>
              <a:gd name="connsiteX1771" fmla="*/ 425968 w 12027418"/>
              <a:gd name="connsiteY1771" fmla="*/ 1936750 h 2952750"/>
              <a:gd name="connsiteX1772" fmla="*/ 406918 w 12027418"/>
              <a:gd name="connsiteY1772" fmla="*/ 1936750 h 2952750"/>
              <a:gd name="connsiteX1773" fmla="*/ 425968 w 12027418"/>
              <a:gd name="connsiteY1773" fmla="*/ 1905000 h 2952750"/>
              <a:gd name="connsiteX1774" fmla="*/ 425968 w 12027418"/>
              <a:gd name="connsiteY1774" fmla="*/ 1936750 h 2952750"/>
              <a:gd name="connsiteX1775" fmla="*/ 9436619 w 12027418"/>
              <a:gd name="connsiteY1775" fmla="*/ 1898650 h 2952750"/>
              <a:gd name="connsiteX1776" fmla="*/ 9462019 w 12027418"/>
              <a:gd name="connsiteY1776" fmla="*/ 1930400 h 2952750"/>
              <a:gd name="connsiteX1777" fmla="*/ 9392169 w 12027418"/>
              <a:gd name="connsiteY1777" fmla="*/ 1898650 h 2952750"/>
              <a:gd name="connsiteX1778" fmla="*/ 9436619 w 12027418"/>
              <a:gd name="connsiteY1778" fmla="*/ 1898650 h 2952750"/>
              <a:gd name="connsiteX1779" fmla="*/ 8319019 w 12027418"/>
              <a:gd name="connsiteY1779" fmla="*/ 1924050 h 2952750"/>
              <a:gd name="connsiteX1780" fmla="*/ 8236469 w 12027418"/>
              <a:gd name="connsiteY1780" fmla="*/ 1911350 h 2952750"/>
              <a:gd name="connsiteX1781" fmla="*/ 8242819 w 12027418"/>
              <a:gd name="connsiteY1781" fmla="*/ 1898650 h 2952750"/>
              <a:gd name="connsiteX1782" fmla="*/ 8319019 w 12027418"/>
              <a:gd name="connsiteY1782" fmla="*/ 1924050 h 2952750"/>
              <a:gd name="connsiteX1783" fmla="*/ 6477519 w 12027418"/>
              <a:gd name="connsiteY1783" fmla="*/ 1905000 h 2952750"/>
              <a:gd name="connsiteX1784" fmla="*/ 6458468 w 12027418"/>
              <a:gd name="connsiteY1784" fmla="*/ 1917700 h 2952750"/>
              <a:gd name="connsiteX1785" fmla="*/ 6483869 w 12027418"/>
              <a:gd name="connsiteY1785" fmla="*/ 1936750 h 2952750"/>
              <a:gd name="connsiteX1786" fmla="*/ 6433068 w 12027418"/>
              <a:gd name="connsiteY1786" fmla="*/ 1949450 h 2952750"/>
              <a:gd name="connsiteX1787" fmla="*/ 6401318 w 12027418"/>
              <a:gd name="connsiteY1787" fmla="*/ 1924050 h 2952750"/>
              <a:gd name="connsiteX1788" fmla="*/ 6445768 w 12027418"/>
              <a:gd name="connsiteY1788" fmla="*/ 1898650 h 2952750"/>
              <a:gd name="connsiteX1789" fmla="*/ 6477519 w 12027418"/>
              <a:gd name="connsiteY1789" fmla="*/ 1905000 h 2952750"/>
              <a:gd name="connsiteX1790" fmla="*/ 3200919 w 12027418"/>
              <a:gd name="connsiteY1790" fmla="*/ 1968500 h 2952750"/>
              <a:gd name="connsiteX1791" fmla="*/ 3219968 w 12027418"/>
              <a:gd name="connsiteY1791" fmla="*/ 1936750 h 2952750"/>
              <a:gd name="connsiteX1792" fmla="*/ 3200919 w 12027418"/>
              <a:gd name="connsiteY1792" fmla="*/ 1924050 h 2952750"/>
              <a:gd name="connsiteX1793" fmla="*/ 3175519 w 12027418"/>
              <a:gd name="connsiteY1793" fmla="*/ 1962150 h 2952750"/>
              <a:gd name="connsiteX1794" fmla="*/ 3188219 w 12027418"/>
              <a:gd name="connsiteY1794" fmla="*/ 2000250 h 2952750"/>
              <a:gd name="connsiteX1795" fmla="*/ 3143769 w 12027418"/>
              <a:gd name="connsiteY1795" fmla="*/ 1943100 h 2952750"/>
              <a:gd name="connsiteX1796" fmla="*/ 3308868 w 12027418"/>
              <a:gd name="connsiteY1796" fmla="*/ 1898650 h 2952750"/>
              <a:gd name="connsiteX1797" fmla="*/ 3200919 w 12027418"/>
              <a:gd name="connsiteY1797" fmla="*/ 1968500 h 2952750"/>
              <a:gd name="connsiteX1798" fmla="*/ 10490719 w 12027418"/>
              <a:gd name="connsiteY1798" fmla="*/ 2012950 h 2952750"/>
              <a:gd name="connsiteX1799" fmla="*/ 10484369 w 12027418"/>
              <a:gd name="connsiteY1799" fmla="*/ 2032000 h 2952750"/>
              <a:gd name="connsiteX1800" fmla="*/ 10471669 w 12027418"/>
              <a:gd name="connsiteY1800" fmla="*/ 1949450 h 2952750"/>
              <a:gd name="connsiteX1801" fmla="*/ 10484369 w 12027418"/>
              <a:gd name="connsiteY1801" fmla="*/ 1892300 h 2952750"/>
              <a:gd name="connsiteX1802" fmla="*/ 10490719 w 12027418"/>
              <a:gd name="connsiteY1802" fmla="*/ 2012950 h 2952750"/>
              <a:gd name="connsiteX1803" fmla="*/ 5201168 w 12027418"/>
              <a:gd name="connsiteY1803" fmla="*/ 1898650 h 2952750"/>
              <a:gd name="connsiteX1804" fmla="*/ 5201168 w 12027418"/>
              <a:gd name="connsiteY1804" fmla="*/ 1924050 h 2952750"/>
              <a:gd name="connsiteX1805" fmla="*/ 5163068 w 12027418"/>
              <a:gd name="connsiteY1805" fmla="*/ 1917700 h 2952750"/>
              <a:gd name="connsiteX1806" fmla="*/ 5182118 w 12027418"/>
              <a:gd name="connsiteY1806" fmla="*/ 1892300 h 2952750"/>
              <a:gd name="connsiteX1807" fmla="*/ 5201168 w 12027418"/>
              <a:gd name="connsiteY1807" fmla="*/ 1898650 h 2952750"/>
              <a:gd name="connsiteX1808" fmla="*/ 7684019 w 12027418"/>
              <a:gd name="connsiteY1808" fmla="*/ 1898650 h 2952750"/>
              <a:gd name="connsiteX1809" fmla="*/ 7677669 w 12027418"/>
              <a:gd name="connsiteY1809" fmla="*/ 1885950 h 2952750"/>
              <a:gd name="connsiteX1810" fmla="*/ 7684019 w 12027418"/>
              <a:gd name="connsiteY1810" fmla="*/ 1898650 h 2952750"/>
              <a:gd name="connsiteX1811" fmla="*/ 2699269 w 12027418"/>
              <a:gd name="connsiteY1811" fmla="*/ 1898650 h 2952750"/>
              <a:gd name="connsiteX1812" fmla="*/ 2686569 w 12027418"/>
              <a:gd name="connsiteY1812" fmla="*/ 1885950 h 2952750"/>
              <a:gd name="connsiteX1813" fmla="*/ 2699269 w 12027418"/>
              <a:gd name="connsiteY1813" fmla="*/ 1898650 h 2952750"/>
              <a:gd name="connsiteX1814" fmla="*/ 1638818 w 12027418"/>
              <a:gd name="connsiteY1814" fmla="*/ 1905000 h 2952750"/>
              <a:gd name="connsiteX1815" fmla="*/ 1626118 w 12027418"/>
              <a:gd name="connsiteY1815" fmla="*/ 1898650 h 2952750"/>
              <a:gd name="connsiteX1816" fmla="*/ 1657868 w 12027418"/>
              <a:gd name="connsiteY1816" fmla="*/ 1892300 h 2952750"/>
              <a:gd name="connsiteX1817" fmla="*/ 1638818 w 12027418"/>
              <a:gd name="connsiteY1817" fmla="*/ 1905000 h 2952750"/>
              <a:gd name="connsiteX1818" fmla="*/ 8947669 w 12027418"/>
              <a:gd name="connsiteY1818" fmla="*/ 1968500 h 2952750"/>
              <a:gd name="connsiteX1819" fmla="*/ 8903219 w 12027418"/>
              <a:gd name="connsiteY1819" fmla="*/ 2019300 h 2952750"/>
              <a:gd name="connsiteX1820" fmla="*/ 8941319 w 12027418"/>
              <a:gd name="connsiteY1820" fmla="*/ 2025650 h 2952750"/>
              <a:gd name="connsiteX1821" fmla="*/ 8884169 w 12027418"/>
              <a:gd name="connsiteY1821" fmla="*/ 2076450 h 2952750"/>
              <a:gd name="connsiteX1822" fmla="*/ 8884169 w 12027418"/>
              <a:gd name="connsiteY1822" fmla="*/ 2051050 h 2952750"/>
              <a:gd name="connsiteX1823" fmla="*/ 8839719 w 12027418"/>
              <a:gd name="connsiteY1823" fmla="*/ 1917700 h 2952750"/>
              <a:gd name="connsiteX1824" fmla="*/ 8884169 w 12027418"/>
              <a:gd name="connsiteY1824" fmla="*/ 1879600 h 2952750"/>
              <a:gd name="connsiteX1825" fmla="*/ 8947669 w 12027418"/>
              <a:gd name="connsiteY1825" fmla="*/ 1968500 h 2952750"/>
              <a:gd name="connsiteX1826" fmla="*/ 6160018 w 12027418"/>
              <a:gd name="connsiteY1826" fmla="*/ 1917700 h 2952750"/>
              <a:gd name="connsiteX1827" fmla="*/ 6172718 w 12027418"/>
              <a:gd name="connsiteY1827" fmla="*/ 1924050 h 2952750"/>
              <a:gd name="connsiteX1828" fmla="*/ 6128268 w 12027418"/>
              <a:gd name="connsiteY1828" fmla="*/ 1930400 h 2952750"/>
              <a:gd name="connsiteX1829" fmla="*/ 6121918 w 12027418"/>
              <a:gd name="connsiteY1829" fmla="*/ 1879600 h 2952750"/>
              <a:gd name="connsiteX1830" fmla="*/ 6160018 w 12027418"/>
              <a:gd name="connsiteY1830" fmla="*/ 1917700 h 2952750"/>
              <a:gd name="connsiteX1831" fmla="*/ 5378968 w 12027418"/>
              <a:gd name="connsiteY1831" fmla="*/ 1905000 h 2952750"/>
              <a:gd name="connsiteX1832" fmla="*/ 5442468 w 12027418"/>
              <a:gd name="connsiteY1832" fmla="*/ 1892300 h 2952750"/>
              <a:gd name="connsiteX1833" fmla="*/ 5512318 w 12027418"/>
              <a:gd name="connsiteY1833" fmla="*/ 1930400 h 2952750"/>
              <a:gd name="connsiteX1834" fmla="*/ 5512318 w 12027418"/>
              <a:gd name="connsiteY1834" fmla="*/ 1949450 h 2952750"/>
              <a:gd name="connsiteX1835" fmla="*/ 5404368 w 12027418"/>
              <a:gd name="connsiteY1835" fmla="*/ 1993900 h 2952750"/>
              <a:gd name="connsiteX1836" fmla="*/ 5347218 w 12027418"/>
              <a:gd name="connsiteY1836" fmla="*/ 1968500 h 2952750"/>
              <a:gd name="connsiteX1837" fmla="*/ 5353568 w 12027418"/>
              <a:gd name="connsiteY1837" fmla="*/ 1943100 h 2952750"/>
              <a:gd name="connsiteX1838" fmla="*/ 5398018 w 12027418"/>
              <a:gd name="connsiteY1838" fmla="*/ 1955800 h 2952750"/>
              <a:gd name="connsiteX1839" fmla="*/ 5417068 w 12027418"/>
              <a:gd name="connsiteY1839" fmla="*/ 1974850 h 2952750"/>
              <a:gd name="connsiteX1840" fmla="*/ 5480568 w 12027418"/>
              <a:gd name="connsiteY1840" fmla="*/ 1924050 h 2952750"/>
              <a:gd name="connsiteX1841" fmla="*/ 5442468 w 12027418"/>
              <a:gd name="connsiteY1841" fmla="*/ 1898650 h 2952750"/>
              <a:gd name="connsiteX1842" fmla="*/ 5404368 w 12027418"/>
              <a:gd name="connsiteY1842" fmla="*/ 1924050 h 2952750"/>
              <a:gd name="connsiteX1843" fmla="*/ 5372618 w 12027418"/>
              <a:gd name="connsiteY1843" fmla="*/ 1924050 h 2952750"/>
              <a:gd name="connsiteX1844" fmla="*/ 5372618 w 12027418"/>
              <a:gd name="connsiteY1844" fmla="*/ 1879600 h 2952750"/>
              <a:gd name="connsiteX1845" fmla="*/ 5378968 w 12027418"/>
              <a:gd name="connsiteY1845" fmla="*/ 1905000 h 2952750"/>
              <a:gd name="connsiteX1846" fmla="*/ 2413519 w 12027418"/>
              <a:gd name="connsiteY1846" fmla="*/ 1987550 h 2952750"/>
              <a:gd name="connsiteX1847" fmla="*/ 2400819 w 12027418"/>
              <a:gd name="connsiteY1847" fmla="*/ 2057400 h 2952750"/>
              <a:gd name="connsiteX1848" fmla="*/ 2350019 w 12027418"/>
              <a:gd name="connsiteY1848" fmla="*/ 2038350 h 2952750"/>
              <a:gd name="connsiteX1849" fmla="*/ 2267469 w 12027418"/>
              <a:gd name="connsiteY1849" fmla="*/ 1898650 h 2952750"/>
              <a:gd name="connsiteX1850" fmla="*/ 2267469 w 12027418"/>
              <a:gd name="connsiteY1850" fmla="*/ 1879600 h 2952750"/>
              <a:gd name="connsiteX1851" fmla="*/ 2413519 w 12027418"/>
              <a:gd name="connsiteY1851" fmla="*/ 1987550 h 2952750"/>
              <a:gd name="connsiteX1852" fmla="*/ 9906519 w 12027418"/>
              <a:gd name="connsiteY1852" fmla="*/ 1892300 h 2952750"/>
              <a:gd name="connsiteX1853" fmla="*/ 9881119 w 12027418"/>
              <a:gd name="connsiteY1853" fmla="*/ 1873250 h 2952750"/>
              <a:gd name="connsiteX1854" fmla="*/ 9906519 w 12027418"/>
              <a:gd name="connsiteY1854" fmla="*/ 1892300 h 2952750"/>
              <a:gd name="connsiteX1855" fmla="*/ 8357119 w 12027418"/>
              <a:gd name="connsiteY1855" fmla="*/ 1911350 h 2952750"/>
              <a:gd name="connsiteX1856" fmla="*/ 8382519 w 12027418"/>
              <a:gd name="connsiteY1856" fmla="*/ 1993900 h 2952750"/>
              <a:gd name="connsiteX1857" fmla="*/ 8382519 w 12027418"/>
              <a:gd name="connsiteY1857" fmla="*/ 2082800 h 2952750"/>
              <a:gd name="connsiteX1858" fmla="*/ 8331719 w 12027418"/>
              <a:gd name="connsiteY1858" fmla="*/ 1968500 h 2952750"/>
              <a:gd name="connsiteX1859" fmla="*/ 8357119 w 12027418"/>
              <a:gd name="connsiteY1859" fmla="*/ 1949450 h 2952750"/>
              <a:gd name="connsiteX1860" fmla="*/ 8350769 w 12027418"/>
              <a:gd name="connsiteY1860" fmla="*/ 1917700 h 2952750"/>
              <a:gd name="connsiteX1861" fmla="*/ 8319019 w 12027418"/>
              <a:gd name="connsiteY1861" fmla="*/ 1955800 h 2952750"/>
              <a:gd name="connsiteX1862" fmla="*/ 8274569 w 12027418"/>
              <a:gd name="connsiteY1862" fmla="*/ 1943100 h 2952750"/>
              <a:gd name="connsiteX1863" fmla="*/ 8192019 w 12027418"/>
              <a:gd name="connsiteY1863" fmla="*/ 1981200 h 2952750"/>
              <a:gd name="connsiteX1864" fmla="*/ 8223769 w 12027418"/>
              <a:gd name="connsiteY1864" fmla="*/ 2019300 h 2952750"/>
              <a:gd name="connsiteX1865" fmla="*/ 8141219 w 12027418"/>
              <a:gd name="connsiteY1865" fmla="*/ 2025650 h 2952750"/>
              <a:gd name="connsiteX1866" fmla="*/ 8141219 w 12027418"/>
              <a:gd name="connsiteY1866" fmla="*/ 1949450 h 2952750"/>
              <a:gd name="connsiteX1867" fmla="*/ 8242819 w 12027418"/>
              <a:gd name="connsiteY1867" fmla="*/ 1873250 h 2952750"/>
              <a:gd name="connsiteX1868" fmla="*/ 8357119 w 12027418"/>
              <a:gd name="connsiteY1868" fmla="*/ 1911350 h 2952750"/>
              <a:gd name="connsiteX1869" fmla="*/ 3073919 w 12027418"/>
              <a:gd name="connsiteY1869" fmla="*/ 1885950 h 2952750"/>
              <a:gd name="connsiteX1870" fmla="*/ 3080269 w 12027418"/>
              <a:gd name="connsiteY1870" fmla="*/ 1873250 h 2952750"/>
              <a:gd name="connsiteX1871" fmla="*/ 3073919 w 12027418"/>
              <a:gd name="connsiteY1871" fmla="*/ 1885950 h 2952750"/>
              <a:gd name="connsiteX1872" fmla="*/ 2083318 w 12027418"/>
              <a:gd name="connsiteY1872" fmla="*/ 1879600 h 2952750"/>
              <a:gd name="connsiteX1873" fmla="*/ 2070618 w 12027418"/>
              <a:gd name="connsiteY1873" fmla="*/ 1873250 h 2952750"/>
              <a:gd name="connsiteX1874" fmla="*/ 2083318 w 12027418"/>
              <a:gd name="connsiteY1874" fmla="*/ 1879600 h 2952750"/>
              <a:gd name="connsiteX1875" fmla="*/ 9639819 w 12027418"/>
              <a:gd name="connsiteY1875" fmla="*/ 1860550 h 2952750"/>
              <a:gd name="connsiteX1876" fmla="*/ 9633469 w 12027418"/>
              <a:gd name="connsiteY1876" fmla="*/ 1860550 h 2952750"/>
              <a:gd name="connsiteX1877" fmla="*/ 9639819 w 12027418"/>
              <a:gd name="connsiteY1877" fmla="*/ 1860550 h 2952750"/>
              <a:gd name="connsiteX1878" fmla="*/ 9862069 w 12027418"/>
              <a:gd name="connsiteY1878" fmla="*/ 1866900 h 2952750"/>
              <a:gd name="connsiteX1879" fmla="*/ 9843019 w 12027418"/>
              <a:gd name="connsiteY1879" fmla="*/ 1854200 h 2952750"/>
              <a:gd name="connsiteX1880" fmla="*/ 9862069 w 12027418"/>
              <a:gd name="connsiteY1880" fmla="*/ 1866900 h 2952750"/>
              <a:gd name="connsiteX1881" fmla="*/ 5163068 w 12027418"/>
              <a:gd name="connsiteY1881" fmla="*/ 1879600 h 2952750"/>
              <a:gd name="connsiteX1882" fmla="*/ 5137668 w 12027418"/>
              <a:gd name="connsiteY1882" fmla="*/ 1885950 h 2952750"/>
              <a:gd name="connsiteX1883" fmla="*/ 5137668 w 12027418"/>
              <a:gd name="connsiteY1883" fmla="*/ 1854200 h 2952750"/>
              <a:gd name="connsiteX1884" fmla="*/ 5163068 w 12027418"/>
              <a:gd name="connsiteY1884" fmla="*/ 1879600 h 2952750"/>
              <a:gd name="connsiteX1885" fmla="*/ 7836419 w 12027418"/>
              <a:gd name="connsiteY1885" fmla="*/ 1847850 h 2952750"/>
              <a:gd name="connsiteX1886" fmla="*/ 7836419 w 12027418"/>
              <a:gd name="connsiteY1886" fmla="*/ 1885950 h 2952750"/>
              <a:gd name="connsiteX1887" fmla="*/ 7772919 w 12027418"/>
              <a:gd name="connsiteY1887" fmla="*/ 1981200 h 2952750"/>
              <a:gd name="connsiteX1888" fmla="*/ 7734819 w 12027418"/>
              <a:gd name="connsiteY1888" fmla="*/ 1917700 h 2952750"/>
              <a:gd name="connsiteX1889" fmla="*/ 7779269 w 12027418"/>
              <a:gd name="connsiteY1889" fmla="*/ 1847850 h 2952750"/>
              <a:gd name="connsiteX1890" fmla="*/ 7836419 w 12027418"/>
              <a:gd name="connsiteY1890" fmla="*/ 1847850 h 2952750"/>
              <a:gd name="connsiteX1891" fmla="*/ 5201168 w 12027418"/>
              <a:gd name="connsiteY1891" fmla="*/ 1866900 h 2952750"/>
              <a:gd name="connsiteX1892" fmla="*/ 5194818 w 12027418"/>
              <a:gd name="connsiteY1892" fmla="*/ 1860550 h 2952750"/>
              <a:gd name="connsiteX1893" fmla="*/ 5207518 w 12027418"/>
              <a:gd name="connsiteY1893" fmla="*/ 1841500 h 2952750"/>
              <a:gd name="connsiteX1894" fmla="*/ 5201168 w 12027418"/>
              <a:gd name="connsiteY1894" fmla="*/ 1866900 h 2952750"/>
              <a:gd name="connsiteX1895" fmla="*/ 1473718 w 12027418"/>
              <a:gd name="connsiteY1895" fmla="*/ 1854200 h 2952750"/>
              <a:gd name="connsiteX1896" fmla="*/ 1467368 w 12027418"/>
              <a:gd name="connsiteY1896" fmla="*/ 1841500 h 2952750"/>
              <a:gd name="connsiteX1897" fmla="*/ 1473718 w 12027418"/>
              <a:gd name="connsiteY1897" fmla="*/ 1854200 h 2952750"/>
              <a:gd name="connsiteX1898" fmla="*/ 7709419 w 12027418"/>
              <a:gd name="connsiteY1898" fmla="*/ 1841500 h 2952750"/>
              <a:gd name="connsiteX1899" fmla="*/ 7734819 w 12027418"/>
              <a:gd name="connsiteY1899" fmla="*/ 1841500 h 2952750"/>
              <a:gd name="connsiteX1900" fmla="*/ 7709419 w 12027418"/>
              <a:gd name="connsiteY1900" fmla="*/ 1841500 h 2952750"/>
              <a:gd name="connsiteX1901" fmla="*/ 11303519 w 12027418"/>
              <a:gd name="connsiteY1901" fmla="*/ 1892300 h 2952750"/>
              <a:gd name="connsiteX1902" fmla="*/ 11328919 w 12027418"/>
              <a:gd name="connsiteY1902" fmla="*/ 1816100 h 2952750"/>
              <a:gd name="connsiteX1903" fmla="*/ 11303519 w 12027418"/>
              <a:gd name="connsiteY1903" fmla="*/ 1892300 h 2952750"/>
              <a:gd name="connsiteX1904" fmla="*/ 9258819 w 12027418"/>
              <a:gd name="connsiteY1904" fmla="*/ 1854200 h 2952750"/>
              <a:gd name="connsiteX1905" fmla="*/ 9296919 w 12027418"/>
              <a:gd name="connsiteY1905" fmla="*/ 1854200 h 2952750"/>
              <a:gd name="connsiteX1906" fmla="*/ 9322319 w 12027418"/>
              <a:gd name="connsiteY1906" fmla="*/ 1924050 h 2952750"/>
              <a:gd name="connsiteX1907" fmla="*/ 9290569 w 12027418"/>
              <a:gd name="connsiteY1907" fmla="*/ 1924050 h 2952750"/>
              <a:gd name="connsiteX1908" fmla="*/ 9252469 w 12027418"/>
              <a:gd name="connsiteY1908" fmla="*/ 1847850 h 2952750"/>
              <a:gd name="connsiteX1909" fmla="*/ 9252469 w 12027418"/>
              <a:gd name="connsiteY1909" fmla="*/ 1816100 h 2952750"/>
              <a:gd name="connsiteX1910" fmla="*/ 9258819 w 12027418"/>
              <a:gd name="connsiteY1910" fmla="*/ 1854200 h 2952750"/>
              <a:gd name="connsiteX1911" fmla="*/ 7391919 w 12027418"/>
              <a:gd name="connsiteY1911" fmla="*/ 1879600 h 2952750"/>
              <a:gd name="connsiteX1912" fmla="*/ 7410969 w 12027418"/>
              <a:gd name="connsiteY1912" fmla="*/ 1879600 h 2952750"/>
              <a:gd name="connsiteX1913" fmla="*/ 7410969 w 12027418"/>
              <a:gd name="connsiteY1913" fmla="*/ 1828800 h 2952750"/>
              <a:gd name="connsiteX1914" fmla="*/ 7430019 w 12027418"/>
              <a:gd name="connsiteY1914" fmla="*/ 1854200 h 2952750"/>
              <a:gd name="connsiteX1915" fmla="*/ 7430019 w 12027418"/>
              <a:gd name="connsiteY1915" fmla="*/ 1917700 h 2952750"/>
              <a:gd name="connsiteX1916" fmla="*/ 7391919 w 12027418"/>
              <a:gd name="connsiteY1916" fmla="*/ 1892300 h 2952750"/>
              <a:gd name="connsiteX1917" fmla="*/ 7303019 w 12027418"/>
              <a:gd name="connsiteY1917" fmla="*/ 1981200 h 2952750"/>
              <a:gd name="connsiteX1918" fmla="*/ 7290319 w 12027418"/>
              <a:gd name="connsiteY1918" fmla="*/ 1955800 h 2952750"/>
              <a:gd name="connsiteX1919" fmla="*/ 7290319 w 12027418"/>
              <a:gd name="connsiteY1919" fmla="*/ 1841500 h 2952750"/>
              <a:gd name="connsiteX1920" fmla="*/ 7360169 w 12027418"/>
              <a:gd name="connsiteY1920" fmla="*/ 1816100 h 2952750"/>
              <a:gd name="connsiteX1921" fmla="*/ 7391919 w 12027418"/>
              <a:gd name="connsiteY1921" fmla="*/ 1879600 h 2952750"/>
              <a:gd name="connsiteX1922" fmla="*/ 6769619 w 12027418"/>
              <a:gd name="connsiteY1922" fmla="*/ 1835150 h 2952750"/>
              <a:gd name="connsiteX1923" fmla="*/ 6782319 w 12027418"/>
              <a:gd name="connsiteY1923" fmla="*/ 1822450 h 2952750"/>
              <a:gd name="connsiteX1924" fmla="*/ 6801369 w 12027418"/>
              <a:gd name="connsiteY1924" fmla="*/ 1822450 h 2952750"/>
              <a:gd name="connsiteX1925" fmla="*/ 6775969 w 12027418"/>
              <a:gd name="connsiteY1925" fmla="*/ 1860550 h 2952750"/>
              <a:gd name="connsiteX1926" fmla="*/ 6750569 w 12027418"/>
              <a:gd name="connsiteY1926" fmla="*/ 1835150 h 2952750"/>
              <a:gd name="connsiteX1927" fmla="*/ 6750569 w 12027418"/>
              <a:gd name="connsiteY1927" fmla="*/ 1816100 h 2952750"/>
              <a:gd name="connsiteX1928" fmla="*/ 6769619 w 12027418"/>
              <a:gd name="connsiteY1928" fmla="*/ 1835150 h 2952750"/>
              <a:gd name="connsiteX1929" fmla="*/ 6083818 w 12027418"/>
              <a:gd name="connsiteY1929" fmla="*/ 1835150 h 2952750"/>
              <a:gd name="connsiteX1930" fmla="*/ 6064768 w 12027418"/>
              <a:gd name="connsiteY1930" fmla="*/ 1828800 h 2952750"/>
              <a:gd name="connsiteX1931" fmla="*/ 6090168 w 12027418"/>
              <a:gd name="connsiteY1931" fmla="*/ 1816100 h 2952750"/>
              <a:gd name="connsiteX1932" fmla="*/ 6083818 w 12027418"/>
              <a:gd name="connsiteY1932" fmla="*/ 1835150 h 2952750"/>
              <a:gd name="connsiteX1933" fmla="*/ 648218 w 12027418"/>
              <a:gd name="connsiteY1933" fmla="*/ 1879600 h 2952750"/>
              <a:gd name="connsiteX1934" fmla="*/ 648218 w 12027418"/>
              <a:gd name="connsiteY1934" fmla="*/ 1898650 h 2952750"/>
              <a:gd name="connsiteX1935" fmla="*/ 603768 w 12027418"/>
              <a:gd name="connsiteY1935" fmla="*/ 1930400 h 2952750"/>
              <a:gd name="connsiteX1936" fmla="*/ 527568 w 12027418"/>
              <a:gd name="connsiteY1936" fmla="*/ 1898650 h 2952750"/>
              <a:gd name="connsiteX1937" fmla="*/ 521218 w 12027418"/>
              <a:gd name="connsiteY1937" fmla="*/ 1841500 h 2952750"/>
              <a:gd name="connsiteX1938" fmla="*/ 610118 w 12027418"/>
              <a:gd name="connsiteY1938" fmla="*/ 1816100 h 2952750"/>
              <a:gd name="connsiteX1939" fmla="*/ 648218 w 12027418"/>
              <a:gd name="connsiteY1939" fmla="*/ 1879600 h 2952750"/>
              <a:gd name="connsiteX1940" fmla="*/ 9239769 w 12027418"/>
              <a:gd name="connsiteY1940" fmla="*/ 1949450 h 2952750"/>
              <a:gd name="connsiteX1941" fmla="*/ 9182619 w 12027418"/>
              <a:gd name="connsiteY1941" fmla="*/ 1841500 h 2952750"/>
              <a:gd name="connsiteX1942" fmla="*/ 9195319 w 12027418"/>
              <a:gd name="connsiteY1942" fmla="*/ 1803400 h 2952750"/>
              <a:gd name="connsiteX1943" fmla="*/ 9239769 w 12027418"/>
              <a:gd name="connsiteY1943" fmla="*/ 1949450 h 2952750"/>
              <a:gd name="connsiteX1944" fmla="*/ 5493268 w 12027418"/>
              <a:gd name="connsiteY1944" fmla="*/ 1822450 h 2952750"/>
              <a:gd name="connsiteX1945" fmla="*/ 5429768 w 12027418"/>
              <a:gd name="connsiteY1945" fmla="*/ 1828800 h 2952750"/>
              <a:gd name="connsiteX1946" fmla="*/ 5467868 w 12027418"/>
              <a:gd name="connsiteY1946" fmla="*/ 1803400 h 2952750"/>
              <a:gd name="connsiteX1947" fmla="*/ 5493268 w 12027418"/>
              <a:gd name="connsiteY1947" fmla="*/ 1822450 h 2952750"/>
              <a:gd name="connsiteX1948" fmla="*/ 10465319 w 12027418"/>
              <a:gd name="connsiteY1948" fmla="*/ 1866900 h 2952750"/>
              <a:gd name="connsiteX1949" fmla="*/ 10433569 w 12027418"/>
              <a:gd name="connsiteY1949" fmla="*/ 1905000 h 2952750"/>
              <a:gd name="connsiteX1950" fmla="*/ 10452619 w 12027418"/>
              <a:gd name="connsiteY1950" fmla="*/ 1949450 h 2952750"/>
              <a:gd name="connsiteX1951" fmla="*/ 10427219 w 12027418"/>
              <a:gd name="connsiteY1951" fmla="*/ 2019300 h 2952750"/>
              <a:gd name="connsiteX1952" fmla="*/ 10414519 w 12027418"/>
              <a:gd name="connsiteY1952" fmla="*/ 1981200 h 2952750"/>
              <a:gd name="connsiteX1953" fmla="*/ 10433569 w 12027418"/>
              <a:gd name="connsiteY1953" fmla="*/ 1936750 h 2952750"/>
              <a:gd name="connsiteX1954" fmla="*/ 10414519 w 12027418"/>
              <a:gd name="connsiteY1954" fmla="*/ 1854200 h 2952750"/>
              <a:gd name="connsiteX1955" fmla="*/ 10446269 w 12027418"/>
              <a:gd name="connsiteY1955" fmla="*/ 1784350 h 2952750"/>
              <a:gd name="connsiteX1956" fmla="*/ 10465319 w 12027418"/>
              <a:gd name="connsiteY1956" fmla="*/ 1866900 h 2952750"/>
              <a:gd name="connsiteX1957" fmla="*/ 11220969 w 12027418"/>
              <a:gd name="connsiteY1957" fmla="*/ 1797050 h 2952750"/>
              <a:gd name="connsiteX1958" fmla="*/ 11189219 w 12027418"/>
              <a:gd name="connsiteY1958" fmla="*/ 1866900 h 2952750"/>
              <a:gd name="connsiteX1959" fmla="*/ 11208269 w 12027418"/>
              <a:gd name="connsiteY1959" fmla="*/ 1879600 h 2952750"/>
              <a:gd name="connsiteX1960" fmla="*/ 11208269 w 12027418"/>
              <a:gd name="connsiteY1960" fmla="*/ 1898650 h 2952750"/>
              <a:gd name="connsiteX1961" fmla="*/ 11144769 w 12027418"/>
              <a:gd name="connsiteY1961" fmla="*/ 1962150 h 2952750"/>
              <a:gd name="connsiteX1962" fmla="*/ 11093969 w 12027418"/>
              <a:gd name="connsiteY1962" fmla="*/ 1987550 h 2952750"/>
              <a:gd name="connsiteX1963" fmla="*/ 11074919 w 12027418"/>
              <a:gd name="connsiteY1963" fmla="*/ 2012950 h 2952750"/>
              <a:gd name="connsiteX1964" fmla="*/ 11043169 w 12027418"/>
              <a:gd name="connsiteY1964" fmla="*/ 2044700 h 2952750"/>
              <a:gd name="connsiteX1965" fmla="*/ 11024119 w 12027418"/>
              <a:gd name="connsiteY1965" fmla="*/ 2057400 h 2952750"/>
              <a:gd name="connsiteX1966" fmla="*/ 11182869 w 12027418"/>
              <a:gd name="connsiteY1966" fmla="*/ 1879600 h 2952750"/>
              <a:gd name="connsiteX1967" fmla="*/ 11182869 w 12027418"/>
              <a:gd name="connsiteY1967" fmla="*/ 1841500 h 2952750"/>
              <a:gd name="connsiteX1968" fmla="*/ 11214619 w 12027418"/>
              <a:gd name="connsiteY1968" fmla="*/ 1778000 h 2952750"/>
              <a:gd name="connsiteX1969" fmla="*/ 11220969 w 12027418"/>
              <a:gd name="connsiteY1969" fmla="*/ 1797050 h 2952750"/>
              <a:gd name="connsiteX1970" fmla="*/ 2718319 w 12027418"/>
              <a:gd name="connsiteY1970" fmla="*/ 1803400 h 2952750"/>
              <a:gd name="connsiteX1971" fmla="*/ 2794519 w 12027418"/>
              <a:gd name="connsiteY1971" fmla="*/ 1879600 h 2952750"/>
              <a:gd name="connsiteX1972" fmla="*/ 2794519 w 12027418"/>
              <a:gd name="connsiteY1972" fmla="*/ 1911350 h 2952750"/>
              <a:gd name="connsiteX1973" fmla="*/ 2762769 w 12027418"/>
              <a:gd name="connsiteY1973" fmla="*/ 1885950 h 2952750"/>
              <a:gd name="connsiteX1974" fmla="*/ 2775469 w 12027418"/>
              <a:gd name="connsiteY1974" fmla="*/ 1866900 h 2952750"/>
              <a:gd name="connsiteX1975" fmla="*/ 2692919 w 12027418"/>
              <a:gd name="connsiteY1975" fmla="*/ 1816100 h 2952750"/>
              <a:gd name="connsiteX1976" fmla="*/ 2718319 w 12027418"/>
              <a:gd name="connsiteY1976" fmla="*/ 1778000 h 2952750"/>
              <a:gd name="connsiteX1977" fmla="*/ 2718319 w 12027418"/>
              <a:gd name="connsiteY1977" fmla="*/ 1803400 h 2952750"/>
              <a:gd name="connsiteX1978" fmla="*/ 1384818 w 12027418"/>
              <a:gd name="connsiteY1978" fmla="*/ 1778000 h 2952750"/>
              <a:gd name="connsiteX1979" fmla="*/ 1321318 w 12027418"/>
              <a:gd name="connsiteY1979" fmla="*/ 1835150 h 2952750"/>
              <a:gd name="connsiteX1980" fmla="*/ 1264168 w 12027418"/>
              <a:gd name="connsiteY1980" fmla="*/ 1974850 h 2952750"/>
              <a:gd name="connsiteX1981" fmla="*/ 1245118 w 12027418"/>
              <a:gd name="connsiteY1981" fmla="*/ 1936750 h 2952750"/>
              <a:gd name="connsiteX1982" fmla="*/ 1359418 w 12027418"/>
              <a:gd name="connsiteY1982" fmla="*/ 1778000 h 2952750"/>
              <a:gd name="connsiteX1983" fmla="*/ 1384818 w 12027418"/>
              <a:gd name="connsiteY1983" fmla="*/ 1778000 h 2952750"/>
              <a:gd name="connsiteX1984" fmla="*/ 5410718 w 12027418"/>
              <a:gd name="connsiteY1984" fmla="*/ 1803400 h 2952750"/>
              <a:gd name="connsiteX1985" fmla="*/ 5461518 w 12027418"/>
              <a:gd name="connsiteY1985" fmla="*/ 1771650 h 2952750"/>
              <a:gd name="connsiteX1986" fmla="*/ 5410718 w 12027418"/>
              <a:gd name="connsiteY1986" fmla="*/ 1803400 h 2952750"/>
              <a:gd name="connsiteX1987" fmla="*/ 3232668 w 12027418"/>
              <a:gd name="connsiteY1987" fmla="*/ 1771650 h 2952750"/>
              <a:gd name="connsiteX1988" fmla="*/ 3251718 w 12027418"/>
              <a:gd name="connsiteY1988" fmla="*/ 1790700 h 2952750"/>
              <a:gd name="connsiteX1989" fmla="*/ 3239018 w 12027418"/>
              <a:gd name="connsiteY1989" fmla="*/ 1797050 h 2952750"/>
              <a:gd name="connsiteX1990" fmla="*/ 3200919 w 12027418"/>
              <a:gd name="connsiteY1990" fmla="*/ 1771650 h 2952750"/>
              <a:gd name="connsiteX1991" fmla="*/ 3232668 w 12027418"/>
              <a:gd name="connsiteY1991" fmla="*/ 1771650 h 2952750"/>
              <a:gd name="connsiteX1992" fmla="*/ 10255769 w 12027418"/>
              <a:gd name="connsiteY1992" fmla="*/ 1778000 h 2952750"/>
              <a:gd name="connsiteX1993" fmla="*/ 10293869 w 12027418"/>
              <a:gd name="connsiteY1993" fmla="*/ 1898650 h 2952750"/>
              <a:gd name="connsiteX1994" fmla="*/ 10351019 w 12027418"/>
              <a:gd name="connsiteY1994" fmla="*/ 1987550 h 2952750"/>
              <a:gd name="connsiteX1995" fmla="*/ 10331969 w 12027418"/>
              <a:gd name="connsiteY1995" fmla="*/ 2057400 h 2952750"/>
              <a:gd name="connsiteX1996" fmla="*/ 10344669 w 12027418"/>
              <a:gd name="connsiteY1996" fmla="*/ 2095500 h 2952750"/>
              <a:gd name="connsiteX1997" fmla="*/ 10306569 w 12027418"/>
              <a:gd name="connsiteY1997" fmla="*/ 2152650 h 2952750"/>
              <a:gd name="connsiteX1998" fmla="*/ 10312919 w 12027418"/>
              <a:gd name="connsiteY1998" fmla="*/ 2165350 h 2952750"/>
              <a:gd name="connsiteX1999" fmla="*/ 10408169 w 12027418"/>
              <a:gd name="connsiteY1999" fmla="*/ 2025650 h 2952750"/>
              <a:gd name="connsiteX2000" fmla="*/ 10414519 w 12027418"/>
              <a:gd name="connsiteY2000" fmla="*/ 2051050 h 2952750"/>
              <a:gd name="connsiteX2001" fmla="*/ 10382769 w 12027418"/>
              <a:gd name="connsiteY2001" fmla="*/ 2184400 h 2952750"/>
              <a:gd name="connsiteX2002" fmla="*/ 10408169 w 12027418"/>
              <a:gd name="connsiteY2002" fmla="*/ 2190750 h 2952750"/>
              <a:gd name="connsiteX2003" fmla="*/ 10484369 w 12027418"/>
              <a:gd name="connsiteY2003" fmla="*/ 2114550 h 2952750"/>
              <a:gd name="connsiteX2004" fmla="*/ 10471669 w 12027418"/>
              <a:gd name="connsiteY2004" fmla="*/ 2063750 h 2952750"/>
              <a:gd name="connsiteX2005" fmla="*/ 10484369 w 12027418"/>
              <a:gd name="connsiteY2005" fmla="*/ 2051050 h 2952750"/>
              <a:gd name="connsiteX2006" fmla="*/ 10522469 w 12027418"/>
              <a:gd name="connsiteY2006" fmla="*/ 2101850 h 2952750"/>
              <a:gd name="connsiteX2007" fmla="*/ 10503419 w 12027418"/>
              <a:gd name="connsiteY2007" fmla="*/ 2133600 h 2952750"/>
              <a:gd name="connsiteX2008" fmla="*/ 10554219 w 12027418"/>
              <a:gd name="connsiteY2008" fmla="*/ 2203450 h 2952750"/>
              <a:gd name="connsiteX2009" fmla="*/ 10751069 w 12027418"/>
              <a:gd name="connsiteY2009" fmla="*/ 2286000 h 2952750"/>
              <a:gd name="connsiteX2010" fmla="*/ 10820919 w 12027418"/>
              <a:gd name="connsiteY2010" fmla="*/ 2273300 h 2952750"/>
              <a:gd name="connsiteX2011" fmla="*/ 10655819 w 12027418"/>
              <a:gd name="connsiteY2011" fmla="*/ 2374900 h 2952750"/>
              <a:gd name="connsiteX2012" fmla="*/ 10706619 w 12027418"/>
              <a:gd name="connsiteY2012" fmla="*/ 2393950 h 2952750"/>
              <a:gd name="connsiteX2013" fmla="*/ 10814569 w 12027418"/>
              <a:gd name="connsiteY2013" fmla="*/ 2298700 h 2952750"/>
              <a:gd name="connsiteX2014" fmla="*/ 10839969 w 12027418"/>
              <a:gd name="connsiteY2014" fmla="*/ 2298700 h 2952750"/>
              <a:gd name="connsiteX2015" fmla="*/ 10897119 w 12027418"/>
              <a:gd name="connsiteY2015" fmla="*/ 2330450 h 2952750"/>
              <a:gd name="connsiteX2016" fmla="*/ 10846319 w 12027418"/>
              <a:gd name="connsiteY2016" fmla="*/ 2324100 h 2952750"/>
              <a:gd name="connsiteX2017" fmla="*/ 10928869 w 12027418"/>
              <a:gd name="connsiteY2017" fmla="*/ 2432050 h 2952750"/>
              <a:gd name="connsiteX2018" fmla="*/ 10941569 w 12027418"/>
              <a:gd name="connsiteY2018" fmla="*/ 2457450 h 2952750"/>
              <a:gd name="connsiteX2019" fmla="*/ 10833619 w 12027418"/>
              <a:gd name="connsiteY2019" fmla="*/ 2343150 h 2952750"/>
              <a:gd name="connsiteX2020" fmla="*/ 10827269 w 12027418"/>
              <a:gd name="connsiteY2020" fmla="*/ 2355850 h 2952750"/>
              <a:gd name="connsiteX2021" fmla="*/ 10903469 w 12027418"/>
              <a:gd name="connsiteY2021" fmla="*/ 2482850 h 2952750"/>
              <a:gd name="connsiteX2022" fmla="*/ 10827269 w 12027418"/>
              <a:gd name="connsiteY2022" fmla="*/ 2438400 h 2952750"/>
              <a:gd name="connsiteX2023" fmla="*/ 10820919 w 12027418"/>
              <a:gd name="connsiteY2023" fmla="*/ 2457450 h 2952750"/>
              <a:gd name="connsiteX2024" fmla="*/ 10833619 w 12027418"/>
              <a:gd name="connsiteY2024" fmla="*/ 2495550 h 2952750"/>
              <a:gd name="connsiteX2025" fmla="*/ 10839969 w 12027418"/>
              <a:gd name="connsiteY2025" fmla="*/ 2565400 h 2952750"/>
              <a:gd name="connsiteX2026" fmla="*/ 10859019 w 12027418"/>
              <a:gd name="connsiteY2026" fmla="*/ 2571750 h 2952750"/>
              <a:gd name="connsiteX2027" fmla="*/ 10884419 w 12027418"/>
              <a:gd name="connsiteY2027" fmla="*/ 2628900 h 2952750"/>
              <a:gd name="connsiteX2028" fmla="*/ 10871719 w 12027418"/>
              <a:gd name="connsiteY2028" fmla="*/ 2724150 h 2952750"/>
              <a:gd name="connsiteX2029" fmla="*/ 10922519 w 12027418"/>
              <a:gd name="connsiteY2029" fmla="*/ 2889250 h 2952750"/>
              <a:gd name="connsiteX2030" fmla="*/ 10922519 w 12027418"/>
              <a:gd name="connsiteY2030" fmla="*/ 2952750 h 2952750"/>
              <a:gd name="connsiteX2031" fmla="*/ 10630419 w 12027418"/>
              <a:gd name="connsiteY2031" fmla="*/ 2952750 h 2952750"/>
              <a:gd name="connsiteX2032" fmla="*/ 10560569 w 12027418"/>
              <a:gd name="connsiteY2032" fmla="*/ 2901950 h 2952750"/>
              <a:gd name="connsiteX2033" fmla="*/ 10439919 w 12027418"/>
              <a:gd name="connsiteY2033" fmla="*/ 2825750 h 2952750"/>
              <a:gd name="connsiteX2034" fmla="*/ 10490719 w 12027418"/>
              <a:gd name="connsiteY2034" fmla="*/ 2762250 h 2952750"/>
              <a:gd name="connsiteX2035" fmla="*/ 10490719 w 12027418"/>
              <a:gd name="connsiteY2035" fmla="*/ 2730500 h 2952750"/>
              <a:gd name="connsiteX2036" fmla="*/ 10439919 w 12027418"/>
              <a:gd name="connsiteY2036" fmla="*/ 2724150 h 2952750"/>
              <a:gd name="connsiteX2037" fmla="*/ 10389119 w 12027418"/>
              <a:gd name="connsiteY2037" fmla="*/ 2578100 h 2952750"/>
              <a:gd name="connsiteX2038" fmla="*/ 10414519 w 12027418"/>
              <a:gd name="connsiteY2038" fmla="*/ 2495550 h 2952750"/>
              <a:gd name="connsiteX2039" fmla="*/ 10249419 w 12027418"/>
              <a:gd name="connsiteY2039" fmla="*/ 2438400 h 2952750"/>
              <a:gd name="connsiteX2040" fmla="*/ 10224019 w 12027418"/>
              <a:gd name="connsiteY2040" fmla="*/ 2419350 h 2952750"/>
              <a:gd name="connsiteX2041" fmla="*/ 10204969 w 12027418"/>
              <a:gd name="connsiteY2041" fmla="*/ 2419350 h 2952750"/>
              <a:gd name="connsiteX2042" fmla="*/ 10173219 w 12027418"/>
              <a:gd name="connsiteY2042" fmla="*/ 2533650 h 2952750"/>
              <a:gd name="connsiteX2043" fmla="*/ 10147819 w 12027418"/>
              <a:gd name="connsiteY2043" fmla="*/ 2559050 h 2952750"/>
              <a:gd name="connsiteX2044" fmla="*/ 10128769 w 12027418"/>
              <a:gd name="connsiteY2044" fmla="*/ 2660650 h 2952750"/>
              <a:gd name="connsiteX2045" fmla="*/ 10027169 w 12027418"/>
              <a:gd name="connsiteY2045" fmla="*/ 2952750 h 2952750"/>
              <a:gd name="connsiteX2046" fmla="*/ 10008119 w 12027418"/>
              <a:gd name="connsiteY2046" fmla="*/ 2952750 h 2952750"/>
              <a:gd name="connsiteX2047" fmla="*/ 10008119 w 12027418"/>
              <a:gd name="connsiteY2047" fmla="*/ 2921000 h 2952750"/>
              <a:gd name="connsiteX2048" fmla="*/ 10103369 w 12027418"/>
              <a:gd name="connsiteY2048" fmla="*/ 2654300 h 2952750"/>
              <a:gd name="connsiteX2049" fmla="*/ 10109719 w 12027418"/>
              <a:gd name="connsiteY2049" fmla="*/ 2603500 h 2952750"/>
              <a:gd name="connsiteX2050" fmla="*/ 10192269 w 12027418"/>
              <a:gd name="connsiteY2050" fmla="*/ 2374900 h 2952750"/>
              <a:gd name="connsiteX2051" fmla="*/ 10230369 w 12027418"/>
              <a:gd name="connsiteY2051" fmla="*/ 2292350 h 2952750"/>
              <a:gd name="connsiteX2052" fmla="*/ 10211319 w 12027418"/>
              <a:gd name="connsiteY2052" fmla="*/ 2228850 h 2952750"/>
              <a:gd name="connsiteX2053" fmla="*/ 10224019 w 12027418"/>
              <a:gd name="connsiteY2053" fmla="*/ 2159000 h 2952750"/>
              <a:gd name="connsiteX2054" fmla="*/ 10154169 w 12027418"/>
              <a:gd name="connsiteY2054" fmla="*/ 2146300 h 2952750"/>
              <a:gd name="connsiteX2055" fmla="*/ 10122419 w 12027418"/>
              <a:gd name="connsiteY2055" fmla="*/ 2146300 h 2952750"/>
              <a:gd name="connsiteX2056" fmla="*/ 10103369 w 12027418"/>
              <a:gd name="connsiteY2056" fmla="*/ 2184400 h 2952750"/>
              <a:gd name="connsiteX2057" fmla="*/ 10077969 w 12027418"/>
              <a:gd name="connsiteY2057" fmla="*/ 2203450 h 2952750"/>
              <a:gd name="connsiteX2058" fmla="*/ 9982719 w 12027418"/>
              <a:gd name="connsiteY2058" fmla="*/ 2444750 h 2952750"/>
              <a:gd name="connsiteX2059" fmla="*/ 10014469 w 12027418"/>
              <a:gd name="connsiteY2059" fmla="*/ 2641600 h 2952750"/>
              <a:gd name="connsiteX2060" fmla="*/ 9944619 w 12027418"/>
              <a:gd name="connsiteY2060" fmla="*/ 2520950 h 2952750"/>
              <a:gd name="connsiteX2061" fmla="*/ 9843019 w 12027418"/>
              <a:gd name="connsiteY2061" fmla="*/ 2647950 h 2952750"/>
              <a:gd name="connsiteX2062" fmla="*/ 9798569 w 12027418"/>
              <a:gd name="connsiteY2062" fmla="*/ 2647950 h 2952750"/>
              <a:gd name="connsiteX2063" fmla="*/ 9798569 w 12027418"/>
              <a:gd name="connsiteY2063" fmla="*/ 2686050 h 2952750"/>
              <a:gd name="connsiteX2064" fmla="*/ 9766819 w 12027418"/>
              <a:gd name="connsiteY2064" fmla="*/ 2667000 h 2952750"/>
              <a:gd name="connsiteX2065" fmla="*/ 9747769 w 12027418"/>
              <a:gd name="connsiteY2065" fmla="*/ 2698750 h 2952750"/>
              <a:gd name="connsiteX2066" fmla="*/ 9766819 w 12027418"/>
              <a:gd name="connsiteY2066" fmla="*/ 2749550 h 2952750"/>
              <a:gd name="connsiteX2067" fmla="*/ 9741419 w 12027418"/>
              <a:gd name="connsiteY2067" fmla="*/ 2749550 h 2952750"/>
              <a:gd name="connsiteX2068" fmla="*/ 9703319 w 12027418"/>
              <a:gd name="connsiteY2068" fmla="*/ 2711450 h 2952750"/>
              <a:gd name="connsiteX2069" fmla="*/ 9677919 w 12027418"/>
              <a:gd name="connsiteY2069" fmla="*/ 2711450 h 2952750"/>
              <a:gd name="connsiteX2070" fmla="*/ 9671569 w 12027418"/>
              <a:gd name="connsiteY2070" fmla="*/ 2724150 h 2952750"/>
              <a:gd name="connsiteX2071" fmla="*/ 9696969 w 12027418"/>
              <a:gd name="connsiteY2071" fmla="*/ 2781300 h 2952750"/>
              <a:gd name="connsiteX2072" fmla="*/ 9608069 w 12027418"/>
              <a:gd name="connsiteY2072" fmla="*/ 2952750 h 2952750"/>
              <a:gd name="connsiteX2073" fmla="*/ 9481069 w 12027418"/>
              <a:gd name="connsiteY2073" fmla="*/ 2952750 h 2952750"/>
              <a:gd name="connsiteX2074" fmla="*/ 9442969 w 12027418"/>
              <a:gd name="connsiteY2074" fmla="*/ 2838450 h 2952750"/>
              <a:gd name="connsiteX2075" fmla="*/ 9411219 w 12027418"/>
              <a:gd name="connsiteY2075" fmla="*/ 2838450 h 2952750"/>
              <a:gd name="connsiteX2076" fmla="*/ 9373119 w 12027418"/>
              <a:gd name="connsiteY2076" fmla="*/ 2952750 h 2952750"/>
              <a:gd name="connsiteX2077" fmla="*/ 9328669 w 12027418"/>
              <a:gd name="connsiteY2077" fmla="*/ 2952750 h 2952750"/>
              <a:gd name="connsiteX2078" fmla="*/ 9335019 w 12027418"/>
              <a:gd name="connsiteY2078" fmla="*/ 2882900 h 2952750"/>
              <a:gd name="connsiteX2079" fmla="*/ 9335019 w 12027418"/>
              <a:gd name="connsiteY2079" fmla="*/ 2863850 h 2952750"/>
              <a:gd name="connsiteX2080" fmla="*/ 9296919 w 12027418"/>
              <a:gd name="connsiteY2080" fmla="*/ 2660650 h 2952750"/>
              <a:gd name="connsiteX2081" fmla="*/ 9309619 w 12027418"/>
              <a:gd name="connsiteY2081" fmla="*/ 2622550 h 2952750"/>
              <a:gd name="connsiteX2082" fmla="*/ 9271519 w 12027418"/>
              <a:gd name="connsiteY2082" fmla="*/ 2584450 h 2952750"/>
              <a:gd name="connsiteX2083" fmla="*/ 9201669 w 12027418"/>
              <a:gd name="connsiteY2083" fmla="*/ 2489200 h 2952750"/>
              <a:gd name="connsiteX2084" fmla="*/ 9315969 w 12027418"/>
              <a:gd name="connsiteY2084" fmla="*/ 2457450 h 2952750"/>
              <a:gd name="connsiteX2085" fmla="*/ 9315969 w 12027418"/>
              <a:gd name="connsiteY2085" fmla="*/ 2362200 h 2952750"/>
              <a:gd name="connsiteX2086" fmla="*/ 9239769 w 12027418"/>
              <a:gd name="connsiteY2086" fmla="*/ 2311400 h 2952750"/>
              <a:gd name="connsiteX2087" fmla="*/ 9315969 w 12027418"/>
              <a:gd name="connsiteY2087" fmla="*/ 2260600 h 2952750"/>
              <a:gd name="connsiteX2088" fmla="*/ 9315969 w 12027418"/>
              <a:gd name="connsiteY2088" fmla="*/ 2190750 h 2952750"/>
              <a:gd name="connsiteX2089" fmla="*/ 9246119 w 12027418"/>
              <a:gd name="connsiteY2089" fmla="*/ 2190750 h 2952750"/>
              <a:gd name="connsiteX2090" fmla="*/ 9246119 w 12027418"/>
              <a:gd name="connsiteY2090" fmla="*/ 2101850 h 2952750"/>
              <a:gd name="connsiteX2091" fmla="*/ 9322319 w 12027418"/>
              <a:gd name="connsiteY2091" fmla="*/ 2101850 h 2952750"/>
              <a:gd name="connsiteX2092" fmla="*/ 9335019 w 12027418"/>
              <a:gd name="connsiteY2092" fmla="*/ 2133600 h 2952750"/>
              <a:gd name="connsiteX2093" fmla="*/ 9322319 w 12027418"/>
              <a:gd name="connsiteY2093" fmla="*/ 2279650 h 2952750"/>
              <a:gd name="connsiteX2094" fmla="*/ 9347719 w 12027418"/>
              <a:gd name="connsiteY2094" fmla="*/ 2457450 h 2952750"/>
              <a:gd name="connsiteX2095" fmla="*/ 9538219 w 12027418"/>
              <a:gd name="connsiteY2095" fmla="*/ 2590800 h 2952750"/>
              <a:gd name="connsiteX2096" fmla="*/ 9576319 w 12027418"/>
              <a:gd name="connsiteY2096" fmla="*/ 2698750 h 2952750"/>
              <a:gd name="connsiteX2097" fmla="*/ 9493769 w 12027418"/>
              <a:gd name="connsiteY2097" fmla="*/ 2838450 h 2952750"/>
              <a:gd name="connsiteX2098" fmla="*/ 9493769 w 12027418"/>
              <a:gd name="connsiteY2098" fmla="*/ 2876550 h 2952750"/>
              <a:gd name="connsiteX2099" fmla="*/ 9506469 w 12027418"/>
              <a:gd name="connsiteY2099" fmla="*/ 2882900 h 2952750"/>
              <a:gd name="connsiteX2100" fmla="*/ 9550919 w 12027418"/>
              <a:gd name="connsiteY2100" fmla="*/ 2844800 h 2952750"/>
              <a:gd name="connsiteX2101" fmla="*/ 9538219 w 12027418"/>
              <a:gd name="connsiteY2101" fmla="*/ 2825750 h 2952750"/>
              <a:gd name="connsiteX2102" fmla="*/ 9620769 w 12027418"/>
              <a:gd name="connsiteY2102" fmla="*/ 2863850 h 2952750"/>
              <a:gd name="connsiteX2103" fmla="*/ 9627119 w 12027418"/>
              <a:gd name="connsiteY2103" fmla="*/ 2851150 h 2952750"/>
              <a:gd name="connsiteX2104" fmla="*/ 9582669 w 12027418"/>
              <a:gd name="connsiteY2104" fmla="*/ 2800350 h 2952750"/>
              <a:gd name="connsiteX2105" fmla="*/ 9677919 w 12027418"/>
              <a:gd name="connsiteY2105" fmla="*/ 2698750 h 2952750"/>
              <a:gd name="connsiteX2106" fmla="*/ 9608069 w 12027418"/>
              <a:gd name="connsiteY2106" fmla="*/ 2635250 h 2952750"/>
              <a:gd name="connsiteX2107" fmla="*/ 9601719 w 12027418"/>
              <a:gd name="connsiteY2107" fmla="*/ 2584450 h 2952750"/>
              <a:gd name="connsiteX2108" fmla="*/ 9646169 w 12027418"/>
              <a:gd name="connsiteY2108" fmla="*/ 2597150 h 2952750"/>
              <a:gd name="connsiteX2109" fmla="*/ 9652519 w 12027418"/>
              <a:gd name="connsiteY2109" fmla="*/ 2571750 h 2952750"/>
              <a:gd name="connsiteX2110" fmla="*/ 9563619 w 12027418"/>
              <a:gd name="connsiteY2110" fmla="*/ 2444750 h 2952750"/>
              <a:gd name="connsiteX2111" fmla="*/ 9557269 w 12027418"/>
              <a:gd name="connsiteY2111" fmla="*/ 2419350 h 2952750"/>
              <a:gd name="connsiteX2112" fmla="*/ 9652519 w 12027418"/>
              <a:gd name="connsiteY2112" fmla="*/ 2336800 h 2952750"/>
              <a:gd name="connsiteX2113" fmla="*/ 9690619 w 12027418"/>
              <a:gd name="connsiteY2113" fmla="*/ 2349500 h 2952750"/>
              <a:gd name="connsiteX2114" fmla="*/ 9696969 w 12027418"/>
              <a:gd name="connsiteY2114" fmla="*/ 2374900 h 2952750"/>
              <a:gd name="connsiteX2115" fmla="*/ 9639819 w 12027418"/>
              <a:gd name="connsiteY2115" fmla="*/ 2387600 h 2952750"/>
              <a:gd name="connsiteX2116" fmla="*/ 9620769 w 12027418"/>
              <a:gd name="connsiteY2116" fmla="*/ 2476500 h 2952750"/>
              <a:gd name="connsiteX2117" fmla="*/ 9620769 w 12027418"/>
              <a:gd name="connsiteY2117" fmla="*/ 2508250 h 2952750"/>
              <a:gd name="connsiteX2118" fmla="*/ 9779519 w 12027418"/>
              <a:gd name="connsiteY2118" fmla="*/ 2552700 h 2952750"/>
              <a:gd name="connsiteX2119" fmla="*/ 9798569 w 12027418"/>
              <a:gd name="connsiteY2119" fmla="*/ 2571750 h 2952750"/>
              <a:gd name="connsiteX2120" fmla="*/ 9836669 w 12027418"/>
              <a:gd name="connsiteY2120" fmla="*/ 2501900 h 2952750"/>
              <a:gd name="connsiteX2121" fmla="*/ 9862069 w 12027418"/>
              <a:gd name="connsiteY2121" fmla="*/ 2457450 h 2952750"/>
              <a:gd name="connsiteX2122" fmla="*/ 9849369 w 12027418"/>
              <a:gd name="connsiteY2122" fmla="*/ 2501900 h 2952750"/>
              <a:gd name="connsiteX2123" fmla="*/ 9874769 w 12027418"/>
              <a:gd name="connsiteY2123" fmla="*/ 2508250 h 2952750"/>
              <a:gd name="connsiteX2124" fmla="*/ 9938269 w 12027418"/>
              <a:gd name="connsiteY2124" fmla="*/ 2413000 h 2952750"/>
              <a:gd name="connsiteX2125" fmla="*/ 9995419 w 12027418"/>
              <a:gd name="connsiteY2125" fmla="*/ 2343150 h 2952750"/>
              <a:gd name="connsiteX2126" fmla="*/ 9995419 w 12027418"/>
              <a:gd name="connsiteY2126" fmla="*/ 2324100 h 2952750"/>
              <a:gd name="connsiteX2127" fmla="*/ 9957319 w 12027418"/>
              <a:gd name="connsiteY2127" fmla="*/ 2311400 h 2952750"/>
              <a:gd name="connsiteX2128" fmla="*/ 10027169 w 12027418"/>
              <a:gd name="connsiteY2128" fmla="*/ 2203450 h 2952750"/>
              <a:gd name="connsiteX2129" fmla="*/ 9995419 w 12027418"/>
              <a:gd name="connsiteY2129" fmla="*/ 2222500 h 2952750"/>
              <a:gd name="connsiteX2130" fmla="*/ 9938269 w 12027418"/>
              <a:gd name="connsiteY2130" fmla="*/ 2203450 h 2952750"/>
              <a:gd name="connsiteX2131" fmla="*/ 9938269 w 12027418"/>
              <a:gd name="connsiteY2131" fmla="*/ 2159000 h 2952750"/>
              <a:gd name="connsiteX2132" fmla="*/ 9950969 w 12027418"/>
              <a:gd name="connsiteY2132" fmla="*/ 2165350 h 2952750"/>
              <a:gd name="connsiteX2133" fmla="*/ 9970019 w 12027418"/>
              <a:gd name="connsiteY2133" fmla="*/ 2127250 h 2952750"/>
              <a:gd name="connsiteX2134" fmla="*/ 9982719 w 12027418"/>
              <a:gd name="connsiteY2134" fmla="*/ 2146300 h 2952750"/>
              <a:gd name="connsiteX2135" fmla="*/ 9995419 w 12027418"/>
              <a:gd name="connsiteY2135" fmla="*/ 2120900 h 2952750"/>
              <a:gd name="connsiteX2136" fmla="*/ 9963669 w 12027418"/>
              <a:gd name="connsiteY2136" fmla="*/ 2108200 h 2952750"/>
              <a:gd name="connsiteX2137" fmla="*/ 9989069 w 12027418"/>
              <a:gd name="connsiteY2137" fmla="*/ 2095500 h 2952750"/>
              <a:gd name="connsiteX2138" fmla="*/ 10052569 w 12027418"/>
              <a:gd name="connsiteY2138" fmla="*/ 2108200 h 2952750"/>
              <a:gd name="connsiteX2139" fmla="*/ 10122419 w 12027418"/>
              <a:gd name="connsiteY2139" fmla="*/ 2006600 h 2952750"/>
              <a:gd name="connsiteX2140" fmla="*/ 10128769 w 12027418"/>
              <a:gd name="connsiteY2140" fmla="*/ 1949450 h 2952750"/>
              <a:gd name="connsiteX2141" fmla="*/ 10128769 w 12027418"/>
              <a:gd name="connsiteY2141" fmla="*/ 2025650 h 2952750"/>
              <a:gd name="connsiteX2142" fmla="*/ 10185919 w 12027418"/>
              <a:gd name="connsiteY2142" fmla="*/ 2025650 h 2952750"/>
              <a:gd name="connsiteX2143" fmla="*/ 10141469 w 12027418"/>
              <a:gd name="connsiteY2143" fmla="*/ 2051050 h 2952750"/>
              <a:gd name="connsiteX2144" fmla="*/ 10211319 w 12027418"/>
              <a:gd name="connsiteY2144" fmla="*/ 2082800 h 2952750"/>
              <a:gd name="connsiteX2145" fmla="*/ 10268469 w 12027418"/>
              <a:gd name="connsiteY2145" fmla="*/ 2019300 h 2952750"/>
              <a:gd name="connsiteX2146" fmla="*/ 10243069 w 12027418"/>
              <a:gd name="connsiteY2146" fmla="*/ 1993900 h 2952750"/>
              <a:gd name="connsiteX2147" fmla="*/ 10217669 w 12027418"/>
              <a:gd name="connsiteY2147" fmla="*/ 2025650 h 2952750"/>
              <a:gd name="connsiteX2148" fmla="*/ 10166869 w 12027418"/>
              <a:gd name="connsiteY2148" fmla="*/ 1981200 h 2952750"/>
              <a:gd name="connsiteX2149" fmla="*/ 10255769 w 12027418"/>
              <a:gd name="connsiteY2149" fmla="*/ 1917700 h 2952750"/>
              <a:gd name="connsiteX2150" fmla="*/ 10236719 w 12027418"/>
              <a:gd name="connsiteY2150" fmla="*/ 1911350 h 2952750"/>
              <a:gd name="connsiteX2151" fmla="*/ 10268469 w 12027418"/>
              <a:gd name="connsiteY2151" fmla="*/ 1847850 h 2952750"/>
              <a:gd name="connsiteX2152" fmla="*/ 10255769 w 12027418"/>
              <a:gd name="connsiteY2152" fmla="*/ 1797050 h 2952750"/>
              <a:gd name="connsiteX2153" fmla="*/ 10236719 w 12027418"/>
              <a:gd name="connsiteY2153" fmla="*/ 1797050 h 2952750"/>
              <a:gd name="connsiteX2154" fmla="*/ 10236719 w 12027418"/>
              <a:gd name="connsiteY2154" fmla="*/ 1854200 h 2952750"/>
              <a:gd name="connsiteX2155" fmla="*/ 10204969 w 12027418"/>
              <a:gd name="connsiteY2155" fmla="*/ 1809750 h 2952750"/>
              <a:gd name="connsiteX2156" fmla="*/ 10204969 w 12027418"/>
              <a:gd name="connsiteY2156" fmla="*/ 1841500 h 2952750"/>
              <a:gd name="connsiteX2157" fmla="*/ 10192269 w 12027418"/>
              <a:gd name="connsiteY2157" fmla="*/ 1854200 h 2952750"/>
              <a:gd name="connsiteX2158" fmla="*/ 10185919 w 12027418"/>
              <a:gd name="connsiteY2158" fmla="*/ 1822450 h 2952750"/>
              <a:gd name="connsiteX2159" fmla="*/ 10173219 w 12027418"/>
              <a:gd name="connsiteY2159" fmla="*/ 1809750 h 2952750"/>
              <a:gd name="connsiteX2160" fmla="*/ 10160519 w 12027418"/>
              <a:gd name="connsiteY2160" fmla="*/ 1879600 h 2952750"/>
              <a:gd name="connsiteX2161" fmla="*/ 10147819 w 12027418"/>
              <a:gd name="connsiteY2161" fmla="*/ 1885950 h 2952750"/>
              <a:gd name="connsiteX2162" fmla="*/ 10116069 w 12027418"/>
              <a:gd name="connsiteY2162" fmla="*/ 1860550 h 2952750"/>
              <a:gd name="connsiteX2163" fmla="*/ 10103369 w 12027418"/>
              <a:gd name="connsiteY2163" fmla="*/ 1873250 h 2952750"/>
              <a:gd name="connsiteX2164" fmla="*/ 10116069 w 12027418"/>
              <a:gd name="connsiteY2164" fmla="*/ 1930400 h 2952750"/>
              <a:gd name="connsiteX2165" fmla="*/ 10103369 w 12027418"/>
              <a:gd name="connsiteY2165" fmla="*/ 1879600 h 2952750"/>
              <a:gd name="connsiteX2166" fmla="*/ 10109719 w 12027418"/>
              <a:gd name="connsiteY2166" fmla="*/ 1835150 h 2952750"/>
              <a:gd name="connsiteX2167" fmla="*/ 10128769 w 12027418"/>
              <a:gd name="connsiteY2167" fmla="*/ 1854200 h 2952750"/>
              <a:gd name="connsiteX2168" fmla="*/ 10154169 w 12027418"/>
              <a:gd name="connsiteY2168" fmla="*/ 1854200 h 2952750"/>
              <a:gd name="connsiteX2169" fmla="*/ 10179569 w 12027418"/>
              <a:gd name="connsiteY2169" fmla="*/ 1771650 h 2952750"/>
              <a:gd name="connsiteX2170" fmla="*/ 10192269 w 12027418"/>
              <a:gd name="connsiteY2170" fmla="*/ 1784350 h 2952750"/>
              <a:gd name="connsiteX2171" fmla="*/ 10224019 w 12027418"/>
              <a:gd name="connsiteY2171" fmla="*/ 1765300 h 2952750"/>
              <a:gd name="connsiteX2172" fmla="*/ 10255769 w 12027418"/>
              <a:gd name="connsiteY2172" fmla="*/ 1778000 h 2952750"/>
              <a:gd name="connsiteX2173" fmla="*/ 6807719 w 12027418"/>
              <a:gd name="connsiteY2173" fmla="*/ 1790700 h 2952750"/>
              <a:gd name="connsiteX2174" fmla="*/ 6801369 w 12027418"/>
              <a:gd name="connsiteY2174" fmla="*/ 1778000 h 2952750"/>
              <a:gd name="connsiteX2175" fmla="*/ 6839469 w 12027418"/>
              <a:gd name="connsiteY2175" fmla="*/ 1765300 h 2952750"/>
              <a:gd name="connsiteX2176" fmla="*/ 6807719 w 12027418"/>
              <a:gd name="connsiteY2176" fmla="*/ 1790700 h 2952750"/>
              <a:gd name="connsiteX2177" fmla="*/ 5023368 w 12027418"/>
              <a:gd name="connsiteY2177" fmla="*/ 1765300 h 2952750"/>
              <a:gd name="connsiteX2178" fmla="*/ 5017018 w 12027418"/>
              <a:gd name="connsiteY2178" fmla="*/ 1784350 h 2952750"/>
              <a:gd name="connsiteX2179" fmla="*/ 4991618 w 12027418"/>
              <a:gd name="connsiteY2179" fmla="*/ 1784350 h 2952750"/>
              <a:gd name="connsiteX2180" fmla="*/ 5004318 w 12027418"/>
              <a:gd name="connsiteY2180" fmla="*/ 1765300 h 2952750"/>
              <a:gd name="connsiteX2181" fmla="*/ 5023368 w 12027418"/>
              <a:gd name="connsiteY2181" fmla="*/ 1765300 h 2952750"/>
              <a:gd name="connsiteX2182" fmla="*/ 3016769 w 12027418"/>
              <a:gd name="connsiteY2182" fmla="*/ 1765300 h 2952750"/>
              <a:gd name="connsiteX2183" fmla="*/ 3035819 w 12027418"/>
              <a:gd name="connsiteY2183" fmla="*/ 1822450 h 2952750"/>
              <a:gd name="connsiteX2184" fmla="*/ 2997719 w 12027418"/>
              <a:gd name="connsiteY2184" fmla="*/ 1765300 h 2952750"/>
              <a:gd name="connsiteX2185" fmla="*/ 3016769 w 12027418"/>
              <a:gd name="connsiteY2185" fmla="*/ 1765300 h 2952750"/>
              <a:gd name="connsiteX2186" fmla="*/ 1721368 w 12027418"/>
              <a:gd name="connsiteY2186" fmla="*/ 1765300 h 2952750"/>
              <a:gd name="connsiteX2187" fmla="*/ 1734068 w 12027418"/>
              <a:gd name="connsiteY2187" fmla="*/ 1803400 h 2952750"/>
              <a:gd name="connsiteX2188" fmla="*/ 1670568 w 12027418"/>
              <a:gd name="connsiteY2188" fmla="*/ 1803400 h 2952750"/>
              <a:gd name="connsiteX2189" fmla="*/ 1664218 w 12027418"/>
              <a:gd name="connsiteY2189" fmla="*/ 1790700 h 2952750"/>
              <a:gd name="connsiteX2190" fmla="*/ 1689618 w 12027418"/>
              <a:gd name="connsiteY2190" fmla="*/ 1765300 h 2952750"/>
              <a:gd name="connsiteX2191" fmla="*/ 1721368 w 12027418"/>
              <a:gd name="connsiteY2191" fmla="*/ 1765300 h 2952750"/>
              <a:gd name="connsiteX2192" fmla="*/ 7195069 w 12027418"/>
              <a:gd name="connsiteY2192" fmla="*/ 1778000 h 2952750"/>
              <a:gd name="connsiteX2193" fmla="*/ 7163319 w 12027418"/>
              <a:gd name="connsiteY2193" fmla="*/ 1797050 h 2952750"/>
              <a:gd name="connsiteX2194" fmla="*/ 7195069 w 12027418"/>
              <a:gd name="connsiteY2194" fmla="*/ 1758950 h 2952750"/>
              <a:gd name="connsiteX2195" fmla="*/ 7195069 w 12027418"/>
              <a:gd name="connsiteY2195" fmla="*/ 1778000 h 2952750"/>
              <a:gd name="connsiteX2196" fmla="*/ 9385819 w 12027418"/>
              <a:gd name="connsiteY2196" fmla="*/ 1790700 h 2952750"/>
              <a:gd name="connsiteX2197" fmla="*/ 9328669 w 12027418"/>
              <a:gd name="connsiteY2197" fmla="*/ 1797050 h 2952750"/>
              <a:gd name="connsiteX2198" fmla="*/ 9347719 w 12027418"/>
              <a:gd name="connsiteY2198" fmla="*/ 1752600 h 2952750"/>
              <a:gd name="connsiteX2199" fmla="*/ 9385819 w 12027418"/>
              <a:gd name="connsiteY2199" fmla="*/ 1790700 h 2952750"/>
              <a:gd name="connsiteX2200" fmla="*/ 9214369 w 12027418"/>
              <a:gd name="connsiteY2200" fmla="*/ 1771650 h 2952750"/>
              <a:gd name="connsiteX2201" fmla="*/ 9227069 w 12027418"/>
              <a:gd name="connsiteY2201" fmla="*/ 1752600 h 2952750"/>
              <a:gd name="connsiteX2202" fmla="*/ 9214369 w 12027418"/>
              <a:gd name="connsiteY2202" fmla="*/ 1771650 h 2952750"/>
              <a:gd name="connsiteX2203" fmla="*/ 7868169 w 12027418"/>
              <a:gd name="connsiteY2203" fmla="*/ 1758950 h 2952750"/>
              <a:gd name="connsiteX2204" fmla="*/ 7874519 w 12027418"/>
              <a:gd name="connsiteY2204" fmla="*/ 1746250 h 2952750"/>
              <a:gd name="connsiteX2205" fmla="*/ 7868169 w 12027418"/>
              <a:gd name="connsiteY2205" fmla="*/ 1758950 h 2952750"/>
              <a:gd name="connsiteX2206" fmla="*/ 6236218 w 12027418"/>
              <a:gd name="connsiteY2206" fmla="*/ 1765300 h 2952750"/>
              <a:gd name="connsiteX2207" fmla="*/ 6160018 w 12027418"/>
              <a:gd name="connsiteY2207" fmla="*/ 1866900 h 2952750"/>
              <a:gd name="connsiteX2208" fmla="*/ 6140968 w 12027418"/>
              <a:gd name="connsiteY2208" fmla="*/ 1822450 h 2952750"/>
              <a:gd name="connsiteX2209" fmla="*/ 6179068 w 12027418"/>
              <a:gd name="connsiteY2209" fmla="*/ 1733550 h 2952750"/>
              <a:gd name="connsiteX2210" fmla="*/ 6236218 w 12027418"/>
              <a:gd name="connsiteY2210" fmla="*/ 1765300 h 2952750"/>
              <a:gd name="connsiteX2211" fmla="*/ 3251718 w 12027418"/>
              <a:gd name="connsiteY2211" fmla="*/ 1739900 h 2952750"/>
              <a:gd name="connsiteX2212" fmla="*/ 3200919 w 12027418"/>
              <a:gd name="connsiteY2212" fmla="*/ 1727200 h 2952750"/>
              <a:gd name="connsiteX2213" fmla="*/ 3251718 w 12027418"/>
              <a:gd name="connsiteY2213" fmla="*/ 1739900 h 2952750"/>
              <a:gd name="connsiteX2214" fmla="*/ 2985019 w 12027418"/>
              <a:gd name="connsiteY2214" fmla="*/ 1752600 h 2952750"/>
              <a:gd name="connsiteX2215" fmla="*/ 2972319 w 12027418"/>
              <a:gd name="connsiteY2215" fmla="*/ 1727200 h 2952750"/>
              <a:gd name="connsiteX2216" fmla="*/ 2985019 w 12027418"/>
              <a:gd name="connsiteY2216" fmla="*/ 1752600 h 2952750"/>
              <a:gd name="connsiteX2217" fmla="*/ 2838969 w 12027418"/>
              <a:gd name="connsiteY2217" fmla="*/ 1739900 h 2952750"/>
              <a:gd name="connsiteX2218" fmla="*/ 2794519 w 12027418"/>
              <a:gd name="connsiteY2218" fmla="*/ 1733550 h 2952750"/>
              <a:gd name="connsiteX2219" fmla="*/ 2781819 w 12027418"/>
              <a:gd name="connsiteY2219" fmla="*/ 1746250 h 2952750"/>
              <a:gd name="connsiteX2220" fmla="*/ 2838969 w 12027418"/>
              <a:gd name="connsiteY2220" fmla="*/ 1784350 h 2952750"/>
              <a:gd name="connsiteX2221" fmla="*/ 2800869 w 12027418"/>
              <a:gd name="connsiteY2221" fmla="*/ 1784350 h 2952750"/>
              <a:gd name="connsiteX2222" fmla="*/ 2762769 w 12027418"/>
              <a:gd name="connsiteY2222" fmla="*/ 1733550 h 2952750"/>
              <a:gd name="connsiteX2223" fmla="*/ 2788169 w 12027418"/>
              <a:gd name="connsiteY2223" fmla="*/ 1727200 h 2952750"/>
              <a:gd name="connsiteX2224" fmla="*/ 2838969 w 12027418"/>
              <a:gd name="connsiteY2224" fmla="*/ 1739900 h 2952750"/>
              <a:gd name="connsiteX2225" fmla="*/ 11271769 w 12027418"/>
              <a:gd name="connsiteY2225" fmla="*/ 1758950 h 2952750"/>
              <a:gd name="connsiteX2226" fmla="*/ 11290819 w 12027418"/>
              <a:gd name="connsiteY2226" fmla="*/ 1720850 h 2952750"/>
              <a:gd name="connsiteX2227" fmla="*/ 11271769 w 12027418"/>
              <a:gd name="connsiteY2227" fmla="*/ 1758950 h 2952750"/>
              <a:gd name="connsiteX2228" fmla="*/ 10554219 w 12027418"/>
              <a:gd name="connsiteY2228" fmla="*/ 1765300 h 2952750"/>
              <a:gd name="connsiteX2229" fmla="*/ 10541519 w 12027418"/>
              <a:gd name="connsiteY2229" fmla="*/ 1797050 h 2952750"/>
              <a:gd name="connsiteX2230" fmla="*/ 10528819 w 12027418"/>
              <a:gd name="connsiteY2230" fmla="*/ 1720850 h 2952750"/>
              <a:gd name="connsiteX2231" fmla="*/ 10554219 w 12027418"/>
              <a:gd name="connsiteY2231" fmla="*/ 1765300 h 2952750"/>
              <a:gd name="connsiteX2232" fmla="*/ 6140968 w 12027418"/>
              <a:gd name="connsiteY2232" fmla="*/ 1746250 h 2952750"/>
              <a:gd name="connsiteX2233" fmla="*/ 6121918 w 12027418"/>
              <a:gd name="connsiteY2233" fmla="*/ 1746250 h 2952750"/>
              <a:gd name="connsiteX2234" fmla="*/ 6121918 w 12027418"/>
              <a:gd name="connsiteY2234" fmla="*/ 1720850 h 2952750"/>
              <a:gd name="connsiteX2235" fmla="*/ 6134618 w 12027418"/>
              <a:gd name="connsiteY2235" fmla="*/ 1720850 h 2952750"/>
              <a:gd name="connsiteX2236" fmla="*/ 6140968 w 12027418"/>
              <a:gd name="connsiteY2236" fmla="*/ 1746250 h 2952750"/>
              <a:gd name="connsiteX2237" fmla="*/ 5582168 w 12027418"/>
              <a:gd name="connsiteY2237" fmla="*/ 1911350 h 2952750"/>
              <a:gd name="connsiteX2238" fmla="*/ 5594868 w 12027418"/>
              <a:gd name="connsiteY2238" fmla="*/ 1924050 h 2952750"/>
              <a:gd name="connsiteX2239" fmla="*/ 5613918 w 12027418"/>
              <a:gd name="connsiteY2239" fmla="*/ 1924050 h 2952750"/>
              <a:gd name="connsiteX2240" fmla="*/ 5652018 w 12027418"/>
              <a:gd name="connsiteY2240" fmla="*/ 1879600 h 2952750"/>
              <a:gd name="connsiteX2241" fmla="*/ 5658368 w 12027418"/>
              <a:gd name="connsiteY2241" fmla="*/ 1892300 h 2952750"/>
              <a:gd name="connsiteX2242" fmla="*/ 5639318 w 12027418"/>
              <a:gd name="connsiteY2242" fmla="*/ 1943100 h 2952750"/>
              <a:gd name="connsiteX2243" fmla="*/ 5671068 w 12027418"/>
              <a:gd name="connsiteY2243" fmla="*/ 1962150 h 2952750"/>
              <a:gd name="connsiteX2244" fmla="*/ 5690118 w 12027418"/>
              <a:gd name="connsiteY2244" fmla="*/ 1962150 h 2952750"/>
              <a:gd name="connsiteX2245" fmla="*/ 5690118 w 12027418"/>
              <a:gd name="connsiteY2245" fmla="*/ 2038350 h 2952750"/>
              <a:gd name="connsiteX2246" fmla="*/ 5569468 w 12027418"/>
              <a:gd name="connsiteY2246" fmla="*/ 2152650 h 2952750"/>
              <a:gd name="connsiteX2247" fmla="*/ 5556768 w 12027418"/>
              <a:gd name="connsiteY2247" fmla="*/ 2146300 h 2952750"/>
              <a:gd name="connsiteX2248" fmla="*/ 5550418 w 12027418"/>
              <a:gd name="connsiteY2248" fmla="*/ 2127250 h 2952750"/>
              <a:gd name="connsiteX2249" fmla="*/ 5620268 w 12027418"/>
              <a:gd name="connsiteY2249" fmla="*/ 2006600 h 2952750"/>
              <a:gd name="connsiteX2250" fmla="*/ 5582168 w 12027418"/>
              <a:gd name="connsiteY2250" fmla="*/ 2006600 h 2952750"/>
              <a:gd name="connsiteX2251" fmla="*/ 5448818 w 12027418"/>
              <a:gd name="connsiteY2251" fmla="*/ 2070100 h 2952750"/>
              <a:gd name="connsiteX2252" fmla="*/ 5328168 w 12027418"/>
              <a:gd name="connsiteY2252" fmla="*/ 1955800 h 2952750"/>
              <a:gd name="connsiteX2253" fmla="*/ 5309118 w 12027418"/>
              <a:gd name="connsiteY2253" fmla="*/ 1917700 h 2952750"/>
              <a:gd name="connsiteX2254" fmla="*/ 5378968 w 12027418"/>
              <a:gd name="connsiteY2254" fmla="*/ 1835150 h 2952750"/>
              <a:gd name="connsiteX2255" fmla="*/ 5328168 w 12027418"/>
              <a:gd name="connsiteY2255" fmla="*/ 1797050 h 2952750"/>
              <a:gd name="connsiteX2256" fmla="*/ 5340868 w 12027418"/>
              <a:gd name="connsiteY2256" fmla="*/ 1739900 h 2952750"/>
              <a:gd name="connsiteX2257" fmla="*/ 5423418 w 12027418"/>
              <a:gd name="connsiteY2257" fmla="*/ 1752600 h 2952750"/>
              <a:gd name="connsiteX2258" fmla="*/ 5429768 w 12027418"/>
              <a:gd name="connsiteY2258" fmla="*/ 1714500 h 2952750"/>
              <a:gd name="connsiteX2259" fmla="*/ 5582168 w 12027418"/>
              <a:gd name="connsiteY2259" fmla="*/ 1911350 h 2952750"/>
              <a:gd name="connsiteX2260" fmla="*/ 2210319 w 12027418"/>
              <a:gd name="connsiteY2260" fmla="*/ 1778000 h 2952750"/>
              <a:gd name="connsiteX2261" fmla="*/ 2216669 w 12027418"/>
              <a:gd name="connsiteY2261" fmla="*/ 1714500 h 2952750"/>
              <a:gd name="connsiteX2262" fmla="*/ 2210319 w 12027418"/>
              <a:gd name="connsiteY2262" fmla="*/ 1778000 h 2952750"/>
              <a:gd name="connsiteX2263" fmla="*/ 1156218 w 12027418"/>
              <a:gd name="connsiteY2263" fmla="*/ 1733550 h 2952750"/>
              <a:gd name="connsiteX2264" fmla="*/ 1168918 w 12027418"/>
              <a:gd name="connsiteY2264" fmla="*/ 1714500 h 2952750"/>
              <a:gd name="connsiteX2265" fmla="*/ 1156218 w 12027418"/>
              <a:gd name="connsiteY2265" fmla="*/ 1733550 h 2952750"/>
              <a:gd name="connsiteX2266" fmla="*/ 3327918 w 12027418"/>
              <a:gd name="connsiteY2266" fmla="*/ 1739900 h 2952750"/>
              <a:gd name="connsiteX2267" fmla="*/ 3277118 w 12027418"/>
              <a:gd name="connsiteY2267" fmla="*/ 1739900 h 2952750"/>
              <a:gd name="connsiteX2268" fmla="*/ 3296168 w 12027418"/>
              <a:gd name="connsiteY2268" fmla="*/ 1708150 h 2952750"/>
              <a:gd name="connsiteX2269" fmla="*/ 3327918 w 12027418"/>
              <a:gd name="connsiteY2269" fmla="*/ 1739900 h 2952750"/>
              <a:gd name="connsiteX2270" fmla="*/ 9347719 w 12027418"/>
              <a:gd name="connsiteY2270" fmla="*/ 1708150 h 2952750"/>
              <a:gd name="connsiteX2271" fmla="*/ 9322319 w 12027418"/>
              <a:gd name="connsiteY2271" fmla="*/ 1714500 h 2952750"/>
              <a:gd name="connsiteX2272" fmla="*/ 9315969 w 12027418"/>
              <a:gd name="connsiteY2272" fmla="*/ 1701800 h 2952750"/>
              <a:gd name="connsiteX2273" fmla="*/ 9347719 w 12027418"/>
              <a:gd name="connsiteY2273" fmla="*/ 1708150 h 2952750"/>
              <a:gd name="connsiteX2274" fmla="*/ 6375918 w 12027418"/>
              <a:gd name="connsiteY2274" fmla="*/ 1708150 h 2952750"/>
              <a:gd name="connsiteX2275" fmla="*/ 6382268 w 12027418"/>
              <a:gd name="connsiteY2275" fmla="*/ 1689100 h 2952750"/>
              <a:gd name="connsiteX2276" fmla="*/ 6375918 w 12027418"/>
              <a:gd name="connsiteY2276" fmla="*/ 1708150 h 2952750"/>
              <a:gd name="connsiteX2277" fmla="*/ 6293368 w 12027418"/>
              <a:gd name="connsiteY2277" fmla="*/ 1701800 h 2952750"/>
              <a:gd name="connsiteX2278" fmla="*/ 6299718 w 12027418"/>
              <a:gd name="connsiteY2278" fmla="*/ 1689100 h 2952750"/>
              <a:gd name="connsiteX2279" fmla="*/ 6293368 w 12027418"/>
              <a:gd name="connsiteY2279" fmla="*/ 1701800 h 2952750"/>
              <a:gd name="connsiteX2280" fmla="*/ 3156469 w 12027418"/>
              <a:gd name="connsiteY2280" fmla="*/ 1714500 h 2952750"/>
              <a:gd name="connsiteX2281" fmla="*/ 3150119 w 12027418"/>
              <a:gd name="connsiteY2281" fmla="*/ 1701800 h 2952750"/>
              <a:gd name="connsiteX2282" fmla="*/ 3200919 w 12027418"/>
              <a:gd name="connsiteY2282" fmla="*/ 1695450 h 2952750"/>
              <a:gd name="connsiteX2283" fmla="*/ 3156469 w 12027418"/>
              <a:gd name="connsiteY2283" fmla="*/ 1714500 h 2952750"/>
              <a:gd name="connsiteX2284" fmla="*/ 8179319 w 12027418"/>
              <a:gd name="connsiteY2284" fmla="*/ 1778000 h 2952750"/>
              <a:gd name="connsiteX2285" fmla="*/ 8026919 w 12027418"/>
              <a:gd name="connsiteY2285" fmla="*/ 1968500 h 2952750"/>
              <a:gd name="connsiteX2286" fmla="*/ 8007869 w 12027418"/>
              <a:gd name="connsiteY2286" fmla="*/ 1968500 h 2952750"/>
              <a:gd name="connsiteX2287" fmla="*/ 7982469 w 12027418"/>
              <a:gd name="connsiteY2287" fmla="*/ 1974850 h 2952750"/>
              <a:gd name="connsiteX2288" fmla="*/ 8039619 w 12027418"/>
              <a:gd name="connsiteY2288" fmla="*/ 2012950 h 2952750"/>
              <a:gd name="connsiteX2289" fmla="*/ 8033269 w 12027418"/>
              <a:gd name="connsiteY2289" fmla="*/ 2057400 h 2952750"/>
              <a:gd name="connsiteX2290" fmla="*/ 7976119 w 12027418"/>
              <a:gd name="connsiteY2290" fmla="*/ 2006600 h 2952750"/>
              <a:gd name="connsiteX2291" fmla="*/ 7893569 w 12027418"/>
              <a:gd name="connsiteY2291" fmla="*/ 2006600 h 2952750"/>
              <a:gd name="connsiteX2292" fmla="*/ 7887219 w 12027418"/>
              <a:gd name="connsiteY2292" fmla="*/ 1981200 h 2952750"/>
              <a:gd name="connsiteX2293" fmla="*/ 7969769 w 12027418"/>
              <a:gd name="connsiteY2293" fmla="*/ 1841500 h 2952750"/>
              <a:gd name="connsiteX2294" fmla="*/ 7995169 w 12027418"/>
              <a:gd name="connsiteY2294" fmla="*/ 1828800 h 2952750"/>
              <a:gd name="connsiteX2295" fmla="*/ 8160269 w 12027418"/>
              <a:gd name="connsiteY2295" fmla="*/ 1682750 h 2952750"/>
              <a:gd name="connsiteX2296" fmla="*/ 8179319 w 12027418"/>
              <a:gd name="connsiteY2296" fmla="*/ 1778000 h 2952750"/>
              <a:gd name="connsiteX2297" fmla="*/ 5702818 w 12027418"/>
              <a:gd name="connsiteY2297" fmla="*/ 1765300 h 2952750"/>
              <a:gd name="connsiteX2298" fmla="*/ 5696468 w 12027418"/>
              <a:gd name="connsiteY2298" fmla="*/ 1809750 h 2952750"/>
              <a:gd name="connsiteX2299" fmla="*/ 5671068 w 12027418"/>
              <a:gd name="connsiteY2299" fmla="*/ 1720850 h 2952750"/>
              <a:gd name="connsiteX2300" fmla="*/ 5620268 w 12027418"/>
              <a:gd name="connsiteY2300" fmla="*/ 1689100 h 2952750"/>
              <a:gd name="connsiteX2301" fmla="*/ 5690118 w 12027418"/>
              <a:gd name="connsiteY2301" fmla="*/ 1689100 h 2952750"/>
              <a:gd name="connsiteX2302" fmla="*/ 5702818 w 12027418"/>
              <a:gd name="connsiteY2302" fmla="*/ 1765300 h 2952750"/>
              <a:gd name="connsiteX2303" fmla="*/ 4794768 w 12027418"/>
              <a:gd name="connsiteY2303" fmla="*/ 1765300 h 2952750"/>
              <a:gd name="connsiteX2304" fmla="*/ 4763018 w 12027418"/>
              <a:gd name="connsiteY2304" fmla="*/ 1797050 h 2952750"/>
              <a:gd name="connsiteX2305" fmla="*/ 4769368 w 12027418"/>
              <a:gd name="connsiteY2305" fmla="*/ 1758950 h 2952750"/>
              <a:gd name="connsiteX2306" fmla="*/ 4750318 w 12027418"/>
              <a:gd name="connsiteY2306" fmla="*/ 1752600 h 2952750"/>
              <a:gd name="connsiteX2307" fmla="*/ 4655068 w 12027418"/>
              <a:gd name="connsiteY2307" fmla="*/ 1841500 h 2952750"/>
              <a:gd name="connsiteX2308" fmla="*/ 4667768 w 12027418"/>
              <a:gd name="connsiteY2308" fmla="*/ 1860550 h 2952750"/>
              <a:gd name="connsiteX2309" fmla="*/ 4718568 w 12027418"/>
              <a:gd name="connsiteY2309" fmla="*/ 1847850 h 2952750"/>
              <a:gd name="connsiteX2310" fmla="*/ 4743968 w 12027418"/>
              <a:gd name="connsiteY2310" fmla="*/ 1822450 h 2952750"/>
              <a:gd name="connsiteX2311" fmla="*/ 4686818 w 12027418"/>
              <a:gd name="connsiteY2311" fmla="*/ 1898650 h 2952750"/>
              <a:gd name="connsiteX2312" fmla="*/ 4693168 w 12027418"/>
              <a:gd name="connsiteY2312" fmla="*/ 1917700 h 2952750"/>
              <a:gd name="connsiteX2313" fmla="*/ 4813818 w 12027418"/>
              <a:gd name="connsiteY2313" fmla="*/ 1803400 h 2952750"/>
              <a:gd name="connsiteX2314" fmla="*/ 4896368 w 12027418"/>
              <a:gd name="connsiteY2314" fmla="*/ 1879600 h 2952750"/>
              <a:gd name="connsiteX2315" fmla="*/ 4807468 w 12027418"/>
              <a:gd name="connsiteY2315" fmla="*/ 1943100 h 2952750"/>
              <a:gd name="connsiteX2316" fmla="*/ 4826518 w 12027418"/>
              <a:gd name="connsiteY2316" fmla="*/ 1949450 h 2952750"/>
              <a:gd name="connsiteX2317" fmla="*/ 4820168 w 12027418"/>
              <a:gd name="connsiteY2317" fmla="*/ 1974850 h 2952750"/>
              <a:gd name="connsiteX2318" fmla="*/ 4801118 w 12027418"/>
              <a:gd name="connsiteY2318" fmla="*/ 1987550 h 2952750"/>
              <a:gd name="connsiteX2319" fmla="*/ 4801118 w 12027418"/>
              <a:gd name="connsiteY2319" fmla="*/ 1949450 h 2952750"/>
              <a:gd name="connsiteX2320" fmla="*/ 4750318 w 12027418"/>
              <a:gd name="connsiteY2320" fmla="*/ 1981200 h 2952750"/>
              <a:gd name="connsiteX2321" fmla="*/ 4712218 w 12027418"/>
              <a:gd name="connsiteY2321" fmla="*/ 2082800 h 2952750"/>
              <a:gd name="connsiteX2322" fmla="*/ 4820168 w 12027418"/>
              <a:gd name="connsiteY2322" fmla="*/ 2203450 h 2952750"/>
              <a:gd name="connsiteX2323" fmla="*/ 4686818 w 12027418"/>
              <a:gd name="connsiteY2323" fmla="*/ 2101850 h 2952750"/>
              <a:gd name="connsiteX2324" fmla="*/ 4623318 w 12027418"/>
              <a:gd name="connsiteY2324" fmla="*/ 2038350 h 2952750"/>
              <a:gd name="connsiteX2325" fmla="*/ 4591568 w 12027418"/>
              <a:gd name="connsiteY2325" fmla="*/ 2038350 h 2952750"/>
              <a:gd name="connsiteX2326" fmla="*/ 4566168 w 12027418"/>
              <a:gd name="connsiteY2326" fmla="*/ 2006600 h 2952750"/>
              <a:gd name="connsiteX2327" fmla="*/ 4597918 w 12027418"/>
              <a:gd name="connsiteY2327" fmla="*/ 1879600 h 2952750"/>
              <a:gd name="connsiteX2328" fmla="*/ 4585218 w 12027418"/>
              <a:gd name="connsiteY2328" fmla="*/ 1847850 h 2952750"/>
              <a:gd name="connsiteX2329" fmla="*/ 4547118 w 12027418"/>
              <a:gd name="connsiteY2329" fmla="*/ 2012950 h 2952750"/>
              <a:gd name="connsiteX2330" fmla="*/ 4585218 w 12027418"/>
              <a:gd name="connsiteY2330" fmla="*/ 2070100 h 2952750"/>
              <a:gd name="connsiteX2331" fmla="*/ 4521718 w 12027418"/>
              <a:gd name="connsiteY2331" fmla="*/ 2101850 h 2952750"/>
              <a:gd name="connsiteX2332" fmla="*/ 4585218 w 12027418"/>
              <a:gd name="connsiteY2332" fmla="*/ 2146300 h 2952750"/>
              <a:gd name="connsiteX2333" fmla="*/ 4597918 w 12027418"/>
              <a:gd name="connsiteY2333" fmla="*/ 2190750 h 2952750"/>
              <a:gd name="connsiteX2334" fmla="*/ 4629668 w 12027418"/>
              <a:gd name="connsiteY2334" fmla="*/ 2190750 h 2952750"/>
              <a:gd name="connsiteX2335" fmla="*/ 4693168 w 12027418"/>
              <a:gd name="connsiteY2335" fmla="*/ 2305050 h 2952750"/>
              <a:gd name="connsiteX2336" fmla="*/ 4674118 w 12027418"/>
              <a:gd name="connsiteY2336" fmla="*/ 2317750 h 2952750"/>
              <a:gd name="connsiteX2337" fmla="*/ 4680468 w 12027418"/>
              <a:gd name="connsiteY2337" fmla="*/ 2349500 h 2952750"/>
              <a:gd name="connsiteX2338" fmla="*/ 4585218 w 12027418"/>
              <a:gd name="connsiteY2338" fmla="*/ 2298700 h 2952750"/>
              <a:gd name="connsiteX2339" fmla="*/ 4502668 w 12027418"/>
              <a:gd name="connsiteY2339" fmla="*/ 2228850 h 2952750"/>
              <a:gd name="connsiteX2340" fmla="*/ 4445518 w 12027418"/>
              <a:gd name="connsiteY2340" fmla="*/ 2241550 h 2952750"/>
              <a:gd name="connsiteX2341" fmla="*/ 4489968 w 12027418"/>
              <a:gd name="connsiteY2341" fmla="*/ 2260600 h 2952750"/>
              <a:gd name="connsiteX2342" fmla="*/ 4559818 w 12027418"/>
              <a:gd name="connsiteY2342" fmla="*/ 2324100 h 2952750"/>
              <a:gd name="connsiteX2343" fmla="*/ 4820168 w 12027418"/>
              <a:gd name="connsiteY2343" fmla="*/ 2406650 h 2952750"/>
              <a:gd name="connsiteX2344" fmla="*/ 4826518 w 12027418"/>
              <a:gd name="connsiteY2344" fmla="*/ 2419350 h 2952750"/>
              <a:gd name="connsiteX2345" fmla="*/ 4807468 w 12027418"/>
              <a:gd name="connsiteY2345" fmla="*/ 2495550 h 2952750"/>
              <a:gd name="connsiteX2346" fmla="*/ 4820168 w 12027418"/>
              <a:gd name="connsiteY2346" fmla="*/ 2571750 h 2952750"/>
              <a:gd name="connsiteX2347" fmla="*/ 4782068 w 12027418"/>
              <a:gd name="connsiteY2347" fmla="*/ 2571750 h 2952750"/>
              <a:gd name="connsiteX2348" fmla="*/ 4642368 w 12027418"/>
              <a:gd name="connsiteY2348" fmla="*/ 2482850 h 2952750"/>
              <a:gd name="connsiteX2349" fmla="*/ 4629668 w 12027418"/>
              <a:gd name="connsiteY2349" fmla="*/ 2501900 h 2952750"/>
              <a:gd name="connsiteX2350" fmla="*/ 4737618 w 12027418"/>
              <a:gd name="connsiteY2350" fmla="*/ 2584450 h 2952750"/>
              <a:gd name="connsiteX2351" fmla="*/ 4813818 w 12027418"/>
              <a:gd name="connsiteY2351" fmla="*/ 2590800 h 2952750"/>
              <a:gd name="connsiteX2352" fmla="*/ 4826518 w 12027418"/>
              <a:gd name="connsiteY2352" fmla="*/ 2597150 h 2952750"/>
              <a:gd name="connsiteX2353" fmla="*/ 4775718 w 12027418"/>
              <a:gd name="connsiteY2353" fmla="*/ 2628900 h 2952750"/>
              <a:gd name="connsiteX2354" fmla="*/ 4763018 w 12027418"/>
              <a:gd name="connsiteY2354" fmla="*/ 2686050 h 2952750"/>
              <a:gd name="connsiteX2355" fmla="*/ 4724918 w 12027418"/>
              <a:gd name="connsiteY2355" fmla="*/ 2654300 h 2952750"/>
              <a:gd name="connsiteX2356" fmla="*/ 4686818 w 12027418"/>
              <a:gd name="connsiteY2356" fmla="*/ 2673350 h 2952750"/>
              <a:gd name="connsiteX2357" fmla="*/ 4540768 w 12027418"/>
              <a:gd name="connsiteY2357" fmla="*/ 2540000 h 2952750"/>
              <a:gd name="connsiteX2358" fmla="*/ 4343918 w 12027418"/>
              <a:gd name="connsiteY2358" fmla="*/ 2076450 h 2952750"/>
              <a:gd name="connsiteX2359" fmla="*/ 4324868 w 12027418"/>
              <a:gd name="connsiteY2359" fmla="*/ 1955800 h 2952750"/>
              <a:gd name="connsiteX2360" fmla="*/ 4324868 w 12027418"/>
              <a:gd name="connsiteY2360" fmla="*/ 1930400 h 2952750"/>
              <a:gd name="connsiteX2361" fmla="*/ 4382018 w 12027418"/>
              <a:gd name="connsiteY2361" fmla="*/ 1860550 h 2952750"/>
              <a:gd name="connsiteX2362" fmla="*/ 4382018 w 12027418"/>
              <a:gd name="connsiteY2362" fmla="*/ 1847850 h 2952750"/>
              <a:gd name="connsiteX2363" fmla="*/ 4413768 w 12027418"/>
              <a:gd name="connsiteY2363" fmla="*/ 1803400 h 2952750"/>
              <a:gd name="connsiteX2364" fmla="*/ 4439168 w 12027418"/>
              <a:gd name="connsiteY2364" fmla="*/ 1803400 h 2952750"/>
              <a:gd name="connsiteX2365" fmla="*/ 4604268 w 12027418"/>
              <a:gd name="connsiteY2365" fmla="*/ 1682750 h 2952750"/>
              <a:gd name="connsiteX2366" fmla="*/ 4794768 w 12027418"/>
              <a:gd name="connsiteY2366" fmla="*/ 1765300 h 2952750"/>
              <a:gd name="connsiteX2367" fmla="*/ 8338069 w 12027418"/>
              <a:gd name="connsiteY2367" fmla="*/ 1676400 h 2952750"/>
              <a:gd name="connsiteX2368" fmla="*/ 8331719 w 12027418"/>
              <a:gd name="connsiteY2368" fmla="*/ 1701800 h 2952750"/>
              <a:gd name="connsiteX2369" fmla="*/ 8452369 w 12027418"/>
              <a:gd name="connsiteY2369" fmla="*/ 1797050 h 2952750"/>
              <a:gd name="connsiteX2370" fmla="*/ 8503169 w 12027418"/>
              <a:gd name="connsiteY2370" fmla="*/ 1778000 h 2952750"/>
              <a:gd name="connsiteX2371" fmla="*/ 8528569 w 12027418"/>
              <a:gd name="connsiteY2371" fmla="*/ 1790700 h 2952750"/>
              <a:gd name="connsiteX2372" fmla="*/ 8452369 w 12027418"/>
              <a:gd name="connsiteY2372" fmla="*/ 2095500 h 2952750"/>
              <a:gd name="connsiteX2373" fmla="*/ 8350769 w 12027418"/>
              <a:gd name="connsiteY2373" fmla="*/ 2228850 h 2952750"/>
              <a:gd name="connsiteX2374" fmla="*/ 8331719 w 12027418"/>
              <a:gd name="connsiteY2374" fmla="*/ 2228850 h 2952750"/>
              <a:gd name="connsiteX2375" fmla="*/ 8325369 w 12027418"/>
              <a:gd name="connsiteY2375" fmla="*/ 2190750 h 2952750"/>
              <a:gd name="connsiteX2376" fmla="*/ 8299969 w 12027418"/>
              <a:gd name="connsiteY2376" fmla="*/ 2209800 h 2952750"/>
              <a:gd name="connsiteX2377" fmla="*/ 8325369 w 12027418"/>
              <a:gd name="connsiteY2377" fmla="*/ 2241550 h 2952750"/>
              <a:gd name="connsiteX2378" fmla="*/ 8287269 w 12027418"/>
              <a:gd name="connsiteY2378" fmla="*/ 2292350 h 2952750"/>
              <a:gd name="connsiteX2379" fmla="*/ 8249169 w 12027418"/>
              <a:gd name="connsiteY2379" fmla="*/ 2286000 h 2952750"/>
              <a:gd name="connsiteX2380" fmla="*/ 8280919 w 12027418"/>
              <a:gd name="connsiteY2380" fmla="*/ 2235200 h 2952750"/>
              <a:gd name="connsiteX2381" fmla="*/ 8179319 w 12027418"/>
              <a:gd name="connsiteY2381" fmla="*/ 2190750 h 2952750"/>
              <a:gd name="connsiteX2382" fmla="*/ 8134869 w 12027418"/>
              <a:gd name="connsiteY2382" fmla="*/ 2127250 h 2952750"/>
              <a:gd name="connsiteX2383" fmla="*/ 8128519 w 12027418"/>
              <a:gd name="connsiteY2383" fmla="*/ 2139950 h 2952750"/>
              <a:gd name="connsiteX2384" fmla="*/ 8141219 w 12027418"/>
              <a:gd name="connsiteY2384" fmla="*/ 2190750 h 2952750"/>
              <a:gd name="connsiteX2385" fmla="*/ 8134869 w 12027418"/>
              <a:gd name="connsiteY2385" fmla="*/ 2203450 h 2952750"/>
              <a:gd name="connsiteX2386" fmla="*/ 8077719 w 12027418"/>
              <a:gd name="connsiteY2386" fmla="*/ 2159000 h 2952750"/>
              <a:gd name="connsiteX2387" fmla="*/ 8065019 w 12027418"/>
              <a:gd name="connsiteY2387" fmla="*/ 2019300 h 2952750"/>
              <a:gd name="connsiteX2388" fmla="*/ 8236469 w 12027418"/>
              <a:gd name="connsiteY2388" fmla="*/ 1784350 h 2952750"/>
              <a:gd name="connsiteX2389" fmla="*/ 8242819 w 12027418"/>
              <a:gd name="connsiteY2389" fmla="*/ 1765300 h 2952750"/>
              <a:gd name="connsiteX2390" fmla="*/ 8261869 w 12027418"/>
              <a:gd name="connsiteY2390" fmla="*/ 1758950 h 2952750"/>
              <a:gd name="connsiteX2391" fmla="*/ 8274569 w 12027418"/>
              <a:gd name="connsiteY2391" fmla="*/ 1714500 h 2952750"/>
              <a:gd name="connsiteX2392" fmla="*/ 8319019 w 12027418"/>
              <a:gd name="connsiteY2392" fmla="*/ 1676400 h 2952750"/>
              <a:gd name="connsiteX2393" fmla="*/ 8338069 w 12027418"/>
              <a:gd name="connsiteY2393" fmla="*/ 1676400 h 2952750"/>
              <a:gd name="connsiteX2394" fmla="*/ 7093469 w 12027418"/>
              <a:gd name="connsiteY2394" fmla="*/ 1733550 h 2952750"/>
              <a:gd name="connsiteX2395" fmla="*/ 7074419 w 12027418"/>
              <a:gd name="connsiteY2395" fmla="*/ 1739900 h 2952750"/>
              <a:gd name="connsiteX2396" fmla="*/ 7074419 w 12027418"/>
              <a:gd name="connsiteY2396" fmla="*/ 1714500 h 2952750"/>
              <a:gd name="connsiteX2397" fmla="*/ 7099819 w 12027418"/>
              <a:gd name="connsiteY2397" fmla="*/ 1670050 h 2952750"/>
              <a:gd name="connsiteX2398" fmla="*/ 7093469 w 12027418"/>
              <a:gd name="connsiteY2398" fmla="*/ 1733550 h 2952750"/>
              <a:gd name="connsiteX2399" fmla="*/ 508518 w 12027418"/>
              <a:gd name="connsiteY2399" fmla="*/ 1689100 h 2952750"/>
              <a:gd name="connsiteX2400" fmla="*/ 483118 w 12027418"/>
              <a:gd name="connsiteY2400" fmla="*/ 1752600 h 2952750"/>
              <a:gd name="connsiteX2401" fmla="*/ 476768 w 12027418"/>
              <a:gd name="connsiteY2401" fmla="*/ 1708150 h 2952750"/>
              <a:gd name="connsiteX2402" fmla="*/ 502168 w 12027418"/>
              <a:gd name="connsiteY2402" fmla="*/ 1670050 h 2952750"/>
              <a:gd name="connsiteX2403" fmla="*/ 508518 w 12027418"/>
              <a:gd name="connsiteY2403" fmla="*/ 1689100 h 2952750"/>
              <a:gd name="connsiteX2404" fmla="*/ 4528068 w 12027418"/>
              <a:gd name="connsiteY2404" fmla="*/ 1663700 h 2952750"/>
              <a:gd name="connsiteX2405" fmla="*/ 4470918 w 12027418"/>
              <a:gd name="connsiteY2405" fmla="*/ 1701800 h 2952750"/>
              <a:gd name="connsiteX2406" fmla="*/ 4451868 w 12027418"/>
              <a:gd name="connsiteY2406" fmla="*/ 1701800 h 2952750"/>
              <a:gd name="connsiteX2407" fmla="*/ 4477268 w 12027418"/>
              <a:gd name="connsiteY2407" fmla="*/ 1663700 h 2952750"/>
              <a:gd name="connsiteX2408" fmla="*/ 4528068 w 12027418"/>
              <a:gd name="connsiteY2408" fmla="*/ 1663700 h 2952750"/>
              <a:gd name="connsiteX2409" fmla="*/ 4261368 w 12027418"/>
              <a:gd name="connsiteY2409" fmla="*/ 1663700 h 2952750"/>
              <a:gd name="connsiteX2410" fmla="*/ 4274068 w 12027418"/>
              <a:gd name="connsiteY2410" fmla="*/ 1657350 h 2952750"/>
              <a:gd name="connsiteX2411" fmla="*/ 4261368 w 12027418"/>
              <a:gd name="connsiteY2411" fmla="*/ 1663700 h 2952750"/>
              <a:gd name="connsiteX2412" fmla="*/ 1353068 w 12027418"/>
              <a:gd name="connsiteY2412" fmla="*/ 1651000 h 2952750"/>
              <a:gd name="connsiteX2413" fmla="*/ 1416568 w 12027418"/>
              <a:gd name="connsiteY2413" fmla="*/ 1778000 h 2952750"/>
              <a:gd name="connsiteX2414" fmla="*/ 1353068 w 12027418"/>
              <a:gd name="connsiteY2414" fmla="*/ 1651000 h 2952750"/>
              <a:gd name="connsiteX2415" fmla="*/ 8007869 w 12027418"/>
              <a:gd name="connsiteY2415" fmla="*/ 1663700 h 2952750"/>
              <a:gd name="connsiteX2416" fmla="*/ 7893569 w 12027418"/>
              <a:gd name="connsiteY2416" fmla="*/ 1720850 h 2952750"/>
              <a:gd name="connsiteX2417" fmla="*/ 7874519 w 12027418"/>
              <a:gd name="connsiteY2417" fmla="*/ 1682750 h 2952750"/>
              <a:gd name="connsiteX2418" fmla="*/ 7842769 w 12027418"/>
              <a:gd name="connsiteY2418" fmla="*/ 1689100 h 2952750"/>
              <a:gd name="connsiteX2419" fmla="*/ 7861819 w 12027418"/>
              <a:gd name="connsiteY2419" fmla="*/ 1727200 h 2952750"/>
              <a:gd name="connsiteX2420" fmla="*/ 7817369 w 12027418"/>
              <a:gd name="connsiteY2420" fmla="*/ 1797050 h 2952750"/>
              <a:gd name="connsiteX2421" fmla="*/ 7798319 w 12027418"/>
              <a:gd name="connsiteY2421" fmla="*/ 1809750 h 2952750"/>
              <a:gd name="connsiteX2422" fmla="*/ 7747519 w 12027418"/>
              <a:gd name="connsiteY2422" fmla="*/ 1809750 h 2952750"/>
              <a:gd name="connsiteX2423" fmla="*/ 7842769 w 12027418"/>
              <a:gd name="connsiteY2423" fmla="*/ 1714500 h 2952750"/>
              <a:gd name="connsiteX2424" fmla="*/ 7830069 w 12027418"/>
              <a:gd name="connsiteY2424" fmla="*/ 1676400 h 2952750"/>
              <a:gd name="connsiteX2425" fmla="*/ 7969769 w 12027418"/>
              <a:gd name="connsiteY2425" fmla="*/ 1644650 h 2952750"/>
              <a:gd name="connsiteX2426" fmla="*/ 8007869 w 12027418"/>
              <a:gd name="connsiteY2426" fmla="*/ 1663700 h 2952750"/>
              <a:gd name="connsiteX2427" fmla="*/ 6655319 w 12027418"/>
              <a:gd name="connsiteY2427" fmla="*/ 1727200 h 2952750"/>
              <a:gd name="connsiteX2428" fmla="*/ 6642619 w 12027418"/>
              <a:gd name="connsiteY2428" fmla="*/ 1663700 h 2952750"/>
              <a:gd name="connsiteX2429" fmla="*/ 6655319 w 12027418"/>
              <a:gd name="connsiteY2429" fmla="*/ 1644650 h 2952750"/>
              <a:gd name="connsiteX2430" fmla="*/ 6655319 w 12027418"/>
              <a:gd name="connsiteY2430" fmla="*/ 1727200 h 2952750"/>
              <a:gd name="connsiteX2431" fmla="*/ 5474218 w 12027418"/>
              <a:gd name="connsiteY2431" fmla="*/ 1631950 h 2952750"/>
              <a:gd name="connsiteX2432" fmla="*/ 5556768 w 12027418"/>
              <a:gd name="connsiteY2432" fmla="*/ 1714500 h 2952750"/>
              <a:gd name="connsiteX2433" fmla="*/ 5461518 w 12027418"/>
              <a:gd name="connsiteY2433" fmla="*/ 1631950 h 2952750"/>
              <a:gd name="connsiteX2434" fmla="*/ 5474218 w 12027418"/>
              <a:gd name="connsiteY2434" fmla="*/ 1631950 h 2952750"/>
              <a:gd name="connsiteX2435" fmla="*/ 3258068 w 12027418"/>
              <a:gd name="connsiteY2435" fmla="*/ 1670050 h 2952750"/>
              <a:gd name="connsiteX2436" fmla="*/ 3207269 w 12027418"/>
              <a:gd name="connsiteY2436" fmla="*/ 1657350 h 2952750"/>
              <a:gd name="connsiteX2437" fmla="*/ 3207269 w 12027418"/>
              <a:gd name="connsiteY2437" fmla="*/ 1638300 h 2952750"/>
              <a:gd name="connsiteX2438" fmla="*/ 3283468 w 12027418"/>
              <a:gd name="connsiteY2438" fmla="*/ 1644650 h 2952750"/>
              <a:gd name="connsiteX2439" fmla="*/ 3258068 w 12027418"/>
              <a:gd name="connsiteY2439" fmla="*/ 1670050 h 2952750"/>
              <a:gd name="connsiteX2440" fmla="*/ 7144269 w 12027418"/>
              <a:gd name="connsiteY2440" fmla="*/ 1619250 h 2952750"/>
              <a:gd name="connsiteX2441" fmla="*/ 7137919 w 12027418"/>
              <a:gd name="connsiteY2441" fmla="*/ 1619250 h 2952750"/>
              <a:gd name="connsiteX2442" fmla="*/ 7144269 w 12027418"/>
              <a:gd name="connsiteY2442" fmla="*/ 1619250 h 2952750"/>
              <a:gd name="connsiteX2443" fmla="*/ 5944118 w 12027418"/>
              <a:gd name="connsiteY2443" fmla="*/ 1689100 h 2952750"/>
              <a:gd name="connsiteX2444" fmla="*/ 5912368 w 12027418"/>
              <a:gd name="connsiteY2444" fmla="*/ 1619250 h 2952750"/>
              <a:gd name="connsiteX2445" fmla="*/ 5944118 w 12027418"/>
              <a:gd name="connsiteY2445" fmla="*/ 1689100 h 2952750"/>
              <a:gd name="connsiteX2446" fmla="*/ 1715018 w 12027418"/>
              <a:gd name="connsiteY2446" fmla="*/ 1625600 h 2952750"/>
              <a:gd name="connsiteX2447" fmla="*/ 1651518 w 12027418"/>
              <a:gd name="connsiteY2447" fmla="*/ 1631950 h 2952750"/>
              <a:gd name="connsiteX2448" fmla="*/ 1670568 w 12027418"/>
              <a:gd name="connsiteY2448" fmla="*/ 1619250 h 2952750"/>
              <a:gd name="connsiteX2449" fmla="*/ 1715018 w 12027418"/>
              <a:gd name="connsiteY2449" fmla="*/ 1625600 h 2952750"/>
              <a:gd name="connsiteX2450" fmla="*/ 1537218 w 12027418"/>
              <a:gd name="connsiteY2450" fmla="*/ 1670050 h 2952750"/>
              <a:gd name="connsiteX2451" fmla="*/ 1588018 w 12027418"/>
              <a:gd name="connsiteY2451" fmla="*/ 1619250 h 2952750"/>
              <a:gd name="connsiteX2452" fmla="*/ 1537218 w 12027418"/>
              <a:gd name="connsiteY2452" fmla="*/ 1670050 h 2952750"/>
              <a:gd name="connsiteX2453" fmla="*/ 6617219 w 12027418"/>
              <a:gd name="connsiteY2453" fmla="*/ 1682750 h 2952750"/>
              <a:gd name="connsiteX2454" fmla="*/ 6617219 w 12027418"/>
              <a:gd name="connsiteY2454" fmla="*/ 1746250 h 2952750"/>
              <a:gd name="connsiteX2455" fmla="*/ 6591819 w 12027418"/>
              <a:gd name="connsiteY2455" fmla="*/ 1752600 h 2952750"/>
              <a:gd name="connsiteX2456" fmla="*/ 6502919 w 12027418"/>
              <a:gd name="connsiteY2456" fmla="*/ 1714500 h 2952750"/>
              <a:gd name="connsiteX2457" fmla="*/ 6496569 w 12027418"/>
              <a:gd name="connsiteY2457" fmla="*/ 1625600 h 2952750"/>
              <a:gd name="connsiteX2458" fmla="*/ 6585469 w 12027418"/>
              <a:gd name="connsiteY2458" fmla="*/ 1612900 h 2952750"/>
              <a:gd name="connsiteX2459" fmla="*/ 6617219 w 12027418"/>
              <a:gd name="connsiteY2459" fmla="*/ 1682750 h 2952750"/>
              <a:gd name="connsiteX2460" fmla="*/ 10605019 w 12027418"/>
              <a:gd name="connsiteY2460" fmla="*/ 1663700 h 2952750"/>
              <a:gd name="connsiteX2461" fmla="*/ 10579619 w 12027418"/>
              <a:gd name="connsiteY2461" fmla="*/ 1733550 h 2952750"/>
              <a:gd name="connsiteX2462" fmla="*/ 10503419 w 12027418"/>
              <a:gd name="connsiteY2462" fmla="*/ 1644650 h 2952750"/>
              <a:gd name="connsiteX2463" fmla="*/ 10528819 w 12027418"/>
              <a:gd name="connsiteY2463" fmla="*/ 1606550 h 2952750"/>
              <a:gd name="connsiteX2464" fmla="*/ 10605019 w 12027418"/>
              <a:gd name="connsiteY2464" fmla="*/ 1663700 h 2952750"/>
              <a:gd name="connsiteX2465" fmla="*/ 5118618 w 12027418"/>
              <a:gd name="connsiteY2465" fmla="*/ 1625600 h 2952750"/>
              <a:gd name="connsiteX2466" fmla="*/ 5093218 w 12027418"/>
              <a:gd name="connsiteY2466" fmla="*/ 1619250 h 2952750"/>
              <a:gd name="connsiteX2467" fmla="*/ 5118618 w 12027418"/>
              <a:gd name="connsiteY2467" fmla="*/ 1612900 h 2952750"/>
              <a:gd name="connsiteX2468" fmla="*/ 5124968 w 12027418"/>
              <a:gd name="connsiteY2468" fmla="*/ 1612900 h 2952750"/>
              <a:gd name="connsiteX2469" fmla="*/ 5118618 w 12027418"/>
              <a:gd name="connsiteY2469" fmla="*/ 1625600 h 2952750"/>
              <a:gd name="connsiteX2470" fmla="*/ 2826269 w 12027418"/>
              <a:gd name="connsiteY2470" fmla="*/ 1676400 h 2952750"/>
              <a:gd name="connsiteX2471" fmla="*/ 2826269 w 12027418"/>
              <a:gd name="connsiteY2471" fmla="*/ 1638300 h 2952750"/>
              <a:gd name="connsiteX2472" fmla="*/ 2889769 w 12027418"/>
              <a:gd name="connsiteY2472" fmla="*/ 1695450 h 2952750"/>
              <a:gd name="connsiteX2473" fmla="*/ 2902469 w 12027418"/>
              <a:gd name="connsiteY2473" fmla="*/ 1778000 h 2952750"/>
              <a:gd name="connsiteX2474" fmla="*/ 2934219 w 12027418"/>
              <a:gd name="connsiteY2474" fmla="*/ 1854200 h 2952750"/>
              <a:gd name="connsiteX2475" fmla="*/ 2743719 w 12027418"/>
              <a:gd name="connsiteY2475" fmla="*/ 1987550 h 2952750"/>
              <a:gd name="connsiteX2476" fmla="*/ 2635769 w 12027418"/>
              <a:gd name="connsiteY2476" fmla="*/ 1879600 h 2952750"/>
              <a:gd name="connsiteX2477" fmla="*/ 2680219 w 12027418"/>
              <a:gd name="connsiteY2477" fmla="*/ 1873250 h 2952750"/>
              <a:gd name="connsiteX2478" fmla="*/ 2686569 w 12027418"/>
              <a:gd name="connsiteY2478" fmla="*/ 1860550 h 2952750"/>
              <a:gd name="connsiteX2479" fmla="*/ 2642119 w 12027418"/>
              <a:gd name="connsiteY2479" fmla="*/ 1835150 h 2952750"/>
              <a:gd name="connsiteX2480" fmla="*/ 2642119 w 12027418"/>
              <a:gd name="connsiteY2480" fmla="*/ 1727200 h 2952750"/>
              <a:gd name="connsiteX2481" fmla="*/ 2731019 w 12027418"/>
              <a:gd name="connsiteY2481" fmla="*/ 1727200 h 2952750"/>
              <a:gd name="connsiteX2482" fmla="*/ 2661169 w 12027418"/>
              <a:gd name="connsiteY2482" fmla="*/ 1663700 h 2952750"/>
              <a:gd name="connsiteX2483" fmla="*/ 2604019 w 12027418"/>
              <a:gd name="connsiteY2483" fmla="*/ 1714500 h 2952750"/>
              <a:gd name="connsiteX2484" fmla="*/ 2711969 w 12027418"/>
              <a:gd name="connsiteY2484" fmla="*/ 1606550 h 2952750"/>
              <a:gd name="connsiteX2485" fmla="*/ 2826269 w 12027418"/>
              <a:gd name="connsiteY2485" fmla="*/ 1676400 h 2952750"/>
              <a:gd name="connsiteX2486" fmla="*/ 7245869 w 12027418"/>
              <a:gd name="connsiteY2486" fmla="*/ 1600200 h 2952750"/>
              <a:gd name="connsiteX2487" fmla="*/ 7252219 w 12027418"/>
              <a:gd name="connsiteY2487" fmla="*/ 1657350 h 2952750"/>
              <a:gd name="connsiteX2488" fmla="*/ 7214119 w 12027418"/>
              <a:gd name="connsiteY2488" fmla="*/ 1631950 h 2952750"/>
              <a:gd name="connsiteX2489" fmla="*/ 7226819 w 12027418"/>
              <a:gd name="connsiteY2489" fmla="*/ 1606550 h 2952750"/>
              <a:gd name="connsiteX2490" fmla="*/ 7214119 w 12027418"/>
              <a:gd name="connsiteY2490" fmla="*/ 1600200 h 2952750"/>
              <a:gd name="connsiteX2491" fmla="*/ 7245869 w 12027418"/>
              <a:gd name="connsiteY2491" fmla="*/ 1600200 h 2952750"/>
              <a:gd name="connsiteX2492" fmla="*/ 7163319 w 12027418"/>
              <a:gd name="connsiteY2492" fmla="*/ 1606550 h 2952750"/>
              <a:gd name="connsiteX2493" fmla="*/ 7188719 w 12027418"/>
              <a:gd name="connsiteY2493" fmla="*/ 1600200 h 2952750"/>
              <a:gd name="connsiteX2494" fmla="*/ 7163319 w 12027418"/>
              <a:gd name="connsiteY2494" fmla="*/ 1606550 h 2952750"/>
              <a:gd name="connsiteX2495" fmla="*/ 826018 w 12027418"/>
              <a:gd name="connsiteY2495" fmla="*/ 1638300 h 2952750"/>
              <a:gd name="connsiteX2496" fmla="*/ 813318 w 12027418"/>
              <a:gd name="connsiteY2496" fmla="*/ 1765300 h 2952750"/>
              <a:gd name="connsiteX2497" fmla="*/ 781568 w 12027418"/>
              <a:gd name="connsiteY2497" fmla="*/ 1714500 h 2952750"/>
              <a:gd name="connsiteX2498" fmla="*/ 724418 w 12027418"/>
              <a:gd name="connsiteY2498" fmla="*/ 1612900 h 2952750"/>
              <a:gd name="connsiteX2499" fmla="*/ 800618 w 12027418"/>
              <a:gd name="connsiteY2499" fmla="*/ 1600200 h 2952750"/>
              <a:gd name="connsiteX2500" fmla="*/ 826018 w 12027418"/>
              <a:gd name="connsiteY2500" fmla="*/ 1638300 h 2952750"/>
              <a:gd name="connsiteX2501" fmla="*/ 6280668 w 12027418"/>
              <a:gd name="connsiteY2501" fmla="*/ 1625600 h 2952750"/>
              <a:gd name="connsiteX2502" fmla="*/ 6280668 w 12027418"/>
              <a:gd name="connsiteY2502" fmla="*/ 1593850 h 2952750"/>
              <a:gd name="connsiteX2503" fmla="*/ 6280668 w 12027418"/>
              <a:gd name="connsiteY2503" fmla="*/ 1625600 h 2952750"/>
              <a:gd name="connsiteX2504" fmla="*/ 1594368 w 12027418"/>
              <a:gd name="connsiteY2504" fmla="*/ 1606550 h 2952750"/>
              <a:gd name="connsiteX2505" fmla="*/ 1607068 w 12027418"/>
              <a:gd name="connsiteY2505" fmla="*/ 1587500 h 2952750"/>
              <a:gd name="connsiteX2506" fmla="*/ 1594368 w 12027418"/>
              <a:gd name="connsiteY2506" fmla="*/ 1606550 h 2952750"/>
              <a:gd name="connsiteX2507" fmla="*/ 6020318 w 12027418"/>
              <a:gd name="connsiteY2507" fmla="*/ 1612900 h 2952750"/>
              <a:gd name="connsiteX2508" fmla="*/ 6058418 w 12027418"/>
              <a:gd name="connsiteY2508" fmla="*/ 1587500 h 2952750"/>
              <a:gd name="connsiteX2509" fmla="*/ 6020318 w 12027418"/>
              <a:gd name="connsiteY2509" fmla="*/ 1612900 h 2952750"/>
              <a:gd name="connsiteX2510" fmla="*/ 4566168 w 12027418"/>
              <a:gd name="connsiteY2510" fmla="*/ 1587500 h 2952750"/>
              <a:gd name="connsiteX2511" fmla="*/ 4547118 w 12027418"/>
              <a:gd name="connsiteY2511" fmla="*/ 1600200 h 2952750"/>
              <a:gd name="connsiteX2512" fmla="*/ 4509018 w 12027418"/>
              <a:gd name="connsiteY2512" fmla="*/ 1600200 h 2952750"/>
              <a:gd name="connsiteX2513" fmla="*/ 4515368 w 12027418"/>
              <a:gd name="connsiteY2513" fmla="*/ 1581150 h 2952750"/>
              <a:gd name="connsiteX2514" fmla="*/ 4566168 w 12027418"/>
              <a:gd name="connsiteY2514" fmla="*/ 1587500 h 2952750"/>
              <a:gd name="connsiteX2515" fmla="*/ 527568 w 12027418"/>
              <a:gd name="connsiteY2515" fmla="*/ 1593850 h 2952750"/>
              <a:gd name="connsiteX2516" fmla="*/ 508518 w 12027418"/>
              <a:gd name="connsiteY2516" fmla="*/ 1631950 h 2952750"/>
              <a:gd name="connsiteX2517" fmla="*/ 521218 w 12027418"/>
              <a:gd name="connsiteY2517" fmla="*/ 1581150 h 2952750"/>
              <a:gd name="connsiteX2518" fmla="*/ 527568 w 12027418"/>
              <a:gd name="connsiteY2518" fmla="*/ 1593850 h 2952750"/>
              <a:gd name="connsiteX2519" fmla="*/ 1518168 w 12027418"/>
              <a:gd name="connsiteY2519" fmla="*/ 1600200 h 2952750"/>
              <a:gd name="connsiteX2520" fmla="*/ 1461018 w 12027418"/>
              <a:gd name="connsiteY2520" fmla="*/ 1670050 h 2952750"/>
              <a:gd name="connsiteX2521" fmla="*/ 1486418 w 12027418"/>
              <a:gd name="connsiteY2521" fmla="*/ 1752600 h 2952750"/>
              <a:gd name="connsiteX2522" fmla="*/ 1397518 w 12027418"/>
              <a:gd name="connsiteY2522" fmla="*/ 1581150 h 2952750"/>
              <a:gd name="connsiteX2523" fmla="*/ 1505468 w 12027418"/>
              <a:gd name="connsiteY2523" fmla="*/ 1574800 h 2952750"/>
              <a:gd name="connsiteX2524" fmla="*/ 1518168 w 12027418"/>
              <a:gd name="connsiteY2524" fmla="*/ 1600200 h 2952750"/>
              <a:gd name="connsiteX2525" fmla="*/ 4959868 w 12027418"/>
              <a:gd name="connsiteY2525" fmla="*/ 1581150 h 2952750"/>
              <a:gd name="connsiteX2526" fmla="*/ 4959868 w 12027418"/>
              <a:gd name="connsiteY2526" fmla="*/ 1606550 h 2952750"/>
              <a:gd name="connsiteX2527" fmla="*/ 4940818 w 12027418"/>
              <a:gd name="connsiteY2527" fmla="*/ 1568450 h 2952750"/>
              <a:gd name="connsiteX2528" fmla="*/ 4959868 w 12027418"/>
              <a:gd name="connsiteY2528" fmla="*/ 1581150 h 2952750"/>
              <a:gd name="connsiteX2529" fmla="*/ 4883668 w 12027418"/>
              <a:gd name="connsiteY2529" fmla="*/ 1612900 h 2952750"/>
              <a:gd name="connsiteX2530" fmla="*/ 4883668 w 12027418"/>
              <a:gd name="connsiteY2530" fmla="*/ 1568450 h 2952750"/>
              <a:gd name="connsiteX2531" fmla="*/ 4902718 w 12027418"/>
              <a:gd name="connsiteY2531" fmla="*/ 1587500 h 2952750"/>
              <a:gd name="connsiteX2532" fmla="*/ 4883668 w 12027418"/>
              <a:gd name="connsiteY2532" fmla="*/ 1612900 h 2952750"/>
              <a:gd name="connsiteX2533" fmla="*/ 4985268 w 12027418"/>
              <a:gd name="connsiteY2533" fmla="*/ 1606550 h 2952750"/>
              <a:gd name="connsiteX2534" fmla="*/ 4991618 w 12027418"/>
              <a:gd name="connsiteY2534" fmla="*/ 1562100 h 2952750"/>
              <a:gd name="connsiteX2535" fmla="*/ 4985268 w 12027418"/>
              <a:gd name="connsiteY2535" fmla="*/ 1606550 h 2952750"/>
              <a:gd name="connsiteX2536" fmla="*/ 4763018 w 12027418"/>
              <a:gd name="connsiteY2536" fmla="*/ 1606550 h 2952750"/>
              <a:gd name="connsiteX2537" fmla="*/ 4756668 w 12027418"/>
              <a:gd name="connsiteY2537" fmla="*/ 1581150 h 2952750"/>
              <a:gd name="connsiteX2538" fmla="*/ 4775718 w 12027418"/>
              <a:gd name="connsiteY2538" fmla="*/ 1562100 h 2952750"/>
              <a:gd name="connsiteX2539" fmla="*/ 4763018 w 12027418"/>
              <a:gd name="connsiteY2539" fmla="*/ 1606550 h 2952750"/>
              <a:gd name="connsiteX2540" fmla="*/ 2045218 w 12027418"/>
              <a:gd name="connsiteY2540" fmla="*/ 1587500 h 2952750"/>
              <a:gd name="connsiteX2541" fmla="*/ 2038868 w 12027418"/>
              <a:gd name="connsiteY2541" fmla="*/ 1562100 h 2952750"/>
              <a:gd name="connsiteX2542" fmla="*/ 2045218 w 12027418"/>
              <a:gd name="connsiteY2542" fmla="*/ 1587500 h 2952750"/>
              <a:gd name="connsiteX2543" fmla="*/ 4839218 w 12027418"/>
              <a:gd name="connsiteY2543" fmla="*/ 1555750 h 2952750"/>
              <a:gd name="connsiteX2544" fmla="*/ 4851918 w 12027418"/>
              <a:gd name="connsiteY2544" fmla="*/ 1600200 h 2952750"/>
              <a:gd name="connsiteX2545" fmla="*/ 4813818 w 12027418"/>
              <a:gd name="connsiteY2545" fmla="*/ 1600200 h 2952750"/>
              <a:gd name="connsiteX2546" fmla="*/ 4820168 w 12027418"/>
              <a:gd name="connsiteY2546" fmla="*/ 1555750 h 2952750"/>
              <a:gd name="connsiteX2547" fmla="*/ 4839218 w 12027418"/>
              <a:gd name="connsiteY2547" fmla="*/ 1555750 h 2952750"/>
              <a:gd name="connsiteX2548" fmla="*/ 197368 w 12027418"/>
              <a:gd name="connsiteY2548" fmla="*/ 1543050 h 2952750"/>
              <a:gd name="connsiteX2549" fmla="*/ 222768 w 12027418"/>
              <a:gd name="connsiteY2549" fmla="*/ 1600200 h 2952750"/>
              <a:gd name="connsiteX2550" fmla="*/ 184668 w 12027418"/>
              <a:gd name="connsiteY2550" fmla="*/ 1568450 h 2952750"/>
              <a:gd name="connsiteX2551" fmla="*/ 171968 w 12027418"/>
              <a:gd name="connsiteY2551" fmla="*/ 1587500 h 2952750"/>
              <a:gd name="connsiteX2552" fmla="*/ 197368 w 12027418"/>
              <a:gd name="connsiteY2552" fmla="*/ 1631950 h 2952750"/>
              <a:gd name="connsiteX2553" fmla="*/ 184668 w 12027418"/>
              <a:gd name="connsiteY2553" fmla="*/ 1663700 h 2952750"/>
              <a:gd name="connsiteX2554" fmla="*/ 89418 w 12027418"/>
              <a:gd name="connsiteY2554" fmla="*/ 1758950 h 2952750"/>
              <a:gd name="connsiteX2555" fmla="*/ 64018 w 12027418"/>
              <a:gd name="connsiteY2555" fmla="*/ 1746250 h 2952750"/>
              <a:gd name="connsiteX2556" fmla="*/ 44968 w 12027418"/>
              <a:gd name="connsiteY2556" fmla="*/ 1771650 h 2952750"/>
              <a:gd name="connsiteX2557" fmla="*/ 38618 w 12027418"/>
              <a:gd name="connsiteY2557" fmla="*/ 1701800 h 2952750"/>
              <a:gd name="connsiteX2558" fmla="*/ 19568 w 12027418"/>
              <a:gd name="connsiteY2558" fmla="*/ 1631950 h 2952750"/>
              <a:gd name="connsiteX2559" fmla="*/ 102118 w 12027418"/>
              <a:gd name="connsiteY2559" fmla="*/ 1733550 h 2952750"/>
              <a:gd name="connsiteX2560" fmla="*/ 184668 w 12027418"/>
              <a:gd name="connsiteY2560" fmla="*/ 1625600 h 2952750"/>
              <a:gd name="connsiteX2561" fmla="*/ 171968 w 12027418"/>
              <a:gd name="connsiteY2561" fmla="*/ 1593850 h 2952750"/>
              <a:gd name="connsiteX2562" fmla="*/ 171968 w 12027418"/>
              <a:gd name="connsiteY2562" fmla="*/ 1543050 h 2952750"/>
              <a:gd name="connsiteX2563" fmla="*/ 197368 w 12027418"/>
              <a:gd name="connsiteY2563" fmla="*/ 1543050 h 2952750"/>
              <a:gd name="connsiteX2564" fmla="*/ 5220218 w 12027418"/>
              <a:gd name="connsiteY2564" fmla="*/ 1536700 h 2952750"/>
              <a:gd name="connsiteX2565" fmla="*/ 5321818 w 12027418"/>
              <a:gd name="connsiteY2565" fmla="*/ 1600200 h 2952750"/>
              <a:gd name="connsiteX2566" fmla="*/ 5220218 w 12027418"/>
              <a:gd name="connsiteY2566" fmla="*/ 1600200 h 2952750"/>
              <a:gd name="connsiteX2567" fmla="*/ 5207518 w 12027418"/>
              <a:gd name="connsiteY2567" fmla="*/ 1625600 h 2952750"/>
              <a:gd name="connsiteX2568" fmla="*/ 5220218 w 12027418"/>
              <a:gd name="connsiteY2568" fmla="*/ 1631950 h 2952750"/>
              <a:gd name="connsiteX2569" fmla="*/ 5251968 w 12027418"/>
              <a:gd name="connsiteY2569" fmla="*/ 1619250 h 2952750"/>
              <a:gd name="connsiteX2570" fmla="*/ 5226568 w 12027418"/>
              <a:gd name="connsiteY2570" fmla="*/ 1651000 h 2952750"/>
              <a:gd name="connsiteX2571" fmla="*/ 5277368 w 12027418"/>
              <a:gd name="connsiteY2571" fmla="*/ 1771650 h 2952750"/>
              <a:gd name="connsiteX2572" fmla="*/ 5264668 w 12027418"/>
              <a:gd name="connsiteY2572" fmla="*/ 1790700 h 2952750"/>
              <a:gd name="connsiteX2573" fmla="*/ 5201168 w 12027418"/>
              <a:gd name="connsiteY2573" fmla="*/ 1746250 h 2952750"/>
              <a:gd name="connsiteX2574" fmla="*/ 5188468 w 12027418"/>
              <a:gd name="connsiteY2574" fmla="*/ 1714500 h 2952750"/>
              <a:gd name="connsiteX2575" fmla="*/ 5061468 w 12027418"/>
              <a:gd name="connsiteY2575" fmla="*/ 1676400 h 2952750"/>
              <a:gd name="connsiteX2576" fmla="*/ 5048768 w 12027418"/>
              <a:gd name="connsiteY2576" fmla="*/ 1708150 h 2952750"/>
              <a:gd name="connsiteX2577" fmla="*/ 5061468 w 12027418"/>
              <a:gd name="connsiteY2577" fmla="*/ 1549400 h 2952750"/>
              <a:gd name="connsiteX2578" fmla="*/ 5112268 w 12027418"/>
              <a:gd name="connsiteY2578" fmla="*/ 1651000 h 2952750"/>
              <a:gd name="connsiteX2579" fmla="*/ 5163068 w 12027418"/>
              <a:gd name="connsiteY2579" fmla="*/ 1612900 h 2952750"/>
              <a:gd name="connsiteX2580" fmla="*/ 5074168 w 12027418"/>
              <a:gd name="connsiteY2580" fmla="*/ 1581150 h 2952750"/>
              <a:gd name="connsiteX2581" fmla="*/ 5194818 w 12027418"/>
              <a:gd name="connsiteY2581" fmla="*/ 1536700 h 2952750"/>
              <a:gd name="connsiteX2582" fmla="*/ 5220218 w 12027418"/>
              <a:gd name="connsiteY2582" fmla="*/ 1536700 h 2952750"/>
              <a:gd name="connsiteX2583" fmla="*/ 3842268 w 12027418"/>
              <a:gd name="connsiteY2583" fmla="*/ 1568450 h 2952750"/>
              <a:gd name="connsiteX2584" fmla="*/ 3950218 w 12027418"/>
              <a:gd name="connsiteY2584" fmla="*/ 1581150 h 2952750"/>
              <a:gd name="connsiteX2585" fmla="*/ 4089918 w 12027418"/>
              <a:gd name="connsiteY2585" fmla="*/ 1701800 h 2952750"/>
              <a:gd name="connsiteX2586" fmla="*/ 4032768 w 12027418"/>
              <a:gd name="connsiteY2586" fmla="*/ 1701800 h 2952750"/>
              <a:gd name="connsiteX2587" fmla="*/ 3835918 w 12027418"/>
              <a:gd name="connsiteY2587" fmla="*/ 1625600 h 2952750"/>
              <a:gd name="connsiteX2588" fmla="*/ 3816868 w 12027418"/>
              <a:gd name="connsiteY2588" fmla="*/ 1657350 h 2952750"/>
              <a:gd name="connsiteX2589" fmla="*/ 3785118 w 12027418"/>
              <a:gd name="connsiteY2589" fmla="*/ 1657350 h 2952750"/>
              <a:gd name="connsiteX2590" fmla="*/ 3785118 w 12027418"/>
              <a:gd name="connsiteY2590" fmla="*/ 1536700 h 2952750"/>
              <a:gd name="connsiteX2591" fmla="*/ 3842268 w 12027418"/>
              <a:gd name="connsiteY2591" fmla="*/ 1568450 h 2952750"/>
              <a:gd name="connsiteX2592" fmla="*/ 3340618 w 12027418"/>
              <a:gd name="connsiteY2592" fmla="*/ 1536700 h 2952750"/>
              <a:gd name="connsiteX2593" fmla="*/ 3315218 w 12027418"/>
              <a:gd name="connsiteY2593" fmla="*/ 1536700 h 2952750"/>
              <a:gd name="connsiteX2594" fmla="*/ 3340618 w 12027418"/>
              <a:gd name="connsiteY2594" fmla="*/ 1536700 h 2952750"/>
              <a:gd name="connsiteX2595" fmla="*/ 5055118 w 12027418"/>
              <a:gd name="connsiteY2595" fmla="*/ 1536700 h 2952750"/>
              <a:gd name="connsiteX2596" fmla="*/ 5042418 w 12027418"/>
              <a:gd name="connsiteY2596" fmla="*/ 1517650 h 2952750"/>
              <a:gd name="connsiteX2597" fmla="*/ 5055118 w 12027418"/>
              <a:gd name="connsiteY2597" fmla="*/ 1536700 h 2952750"/>
              <a:gd name="connsiteX2598" fmla="*/ 4515368 w 12027418"/>
              <a:gd name="connsiteY2598" fmla="*/ 1517650 h 2952750"/>
              <a:gd name="connsiteX2599" fmla="*/ 4547118 w 12027418"/>
              <a:gd name="connsiteY2599" fmla="*/ 1543050 h 2952750"/>
              <a:gd name="connsiteX2600" fmla="*/ 4566168 w 12027418"/>
              <a:gd name="connsiteY2600" fmla="*/ 1517650 h 2952750"/>
              <a:gd name="connsiteX2601" fmla="*/ 4604268 w 12027418"/>
              <a:gd name="connsiteY2601" fmla="*/ 1517650 h 2952750"/>
              <a:gd name="connsiteX2602" fmla="*/ 4610618 w 12027418"/>
              <a:gd name="connsiteY2602" fmla="*/ 1543050 h 2952750"/>
              <a:gd name="connsiteX2603" fmla="*/ 4540768 w 12027418"/>
              <a:gd name="connsiteY2603" fmla="*/ 1568450 h 2952750"/>
              <a:gd name="connsiteX2604" fmla="*/ 4451868 w 12027418"/>
              <a:gd name="connsiteY2604" fmla="*/ 1562100 h 2952750"/>
              <a:gd name="connsiteX2605" fmla="*/ 4451868 w 12027418"/>
              <a:gd name="connsiteY2605" fmla="*/ 1517650 h 2952750"/>
              <a:gd name="connsiteX2606" fmla="*/ 4515368 w 12027418"/>
              <a:gd name="connsiteY2606" fmla="*/ 1517650 h 2952750"/>
              <a:gd name="connsiteX2607" fmla="*/ 4312168 w 12027418"/>
              <a:gd name="connsiteY2607" fmla="*/ 1536700 h 2952750"/>
              <a:gd name="connsiteX2608" fmla="*/ 4134368 w 12027418"/>
              <a:gd name="connsiteY2608" fmla="*/ 1670050 h 2952750"/>
              <a:gd name="connsiteX2609" fmla="*/ 4280418 w 12027418"/>
              <a:gd name="connsiteY2609" fmla="*/ 1517650 h 2952750"/>
              <a:gd name="connsiteX2610" fmla="*/ 4312168 w 12027418"/>
              <a:gd name="connsiteY2610" fmla="*/ 1536700 h 2952750"/>
              <a:gd name="connsiteX2611" fmla="*/ 7303019 w 12027418"/>
              <a:gd name="connsiteY2611" fmla="*/ 1517650 h 2952750"/>
              <a:gd name="connsiteX2612" fmla="*/ 7322069 w 12027418"/>
              <a:gd name="connsiteY2612" fmla="*/ 1581150 h 2952750"/>
              <a:gd name="connsiteX2613" fmla="*/ 7290319 w 12027418"/>
              <a:gd name="connsiteY2613" fmla="*/ 1676400 h 2952750"/>
              <a:gd name="connsiteX2614" fmla="*/ 7283969 w 12027418"/>
              <a:gd name="connsiteY2614" fmla="*/ 1657350 h 2952750"/>
              <a:gd name="connsiteX2615" fmla="*/ 7296669 w 12027418"/>
              <a:gd name="connsiteY2615" fmla="*/ 1587500 h 2952750"/>
              <a:gd name="connsiteX2616" fmla="*/ 7271269 w 12027418"/>
              <a:gd name="connsiteY2616" fmla="*/ 1638300 h 2952750"/>
              <a:gd name="connsiteX2617" fmla="*/ 7252219 w 12027418"/>
              <a:gd name="connsiteY2617" fmla="*/ 1568450 h 2952750"/>
              <a:gd name="connsiteX2618" fmla="*/ 7207769 w 12027418"/>
              <a:gd name="connsiteY2618" fmla="*/ 1524000 h 2952750"/>
              <a:gd name="connsiteX2619" fmla="*/ 7245869 w 12027418"/>
              <a:gd name="connsiteY2619" fmla="*/ 1511300 h 2952750"/>
              <a:gd name="connsiteX2620" fmla="*/ 7303019 w 12027418"/>
              <a:gd name="connsiteY2620" fmla="*/ 1517650 h 2952750"/>
              <a:gd name="connsiteX2621" fmla="*/ 6102868 w 12027418"/>
              <a:gd name="connsiteY2621" fmla="*/ 1574800 h 2952750"/>
              <a:gd name="connsiteX2622" fmla="*/ 6071118 w 12027418"/>
              <a:gd name="connsiteY2622" fmla="*/ 1549400 h 2952750"/>
              <a:gd name="connsiteX2623" fmla="*/ 6007618 w 12027418"/>
              <a:gd name="connsiteY2623" fmla="*/ 1606550 h 2952750"/>
              <a:gd name="connsiteX2624" fmla="*/ 6020318 w 12027418"/>
              <a:gd name="connsiteY2624" fmla="*/ 1746250 h 2952750"/>
              <a:gd name="connsiteX2625" fmla="*/ 6013968 w 12027418"/>
              <a:gd name="connsiteY2625" fmla="*/ 1720850 h 2952750"/>
              <a:gd name="connsiteX2626" fmla="*/ 5925068 w 12027418"/>
              <a:gd name="connsiteY2626" fmla="*/ 1574800 h 2952750"/>
              <a:gd name="connsiteX2627" fmla="*/ 6058418 w 12027418"/>
              <a:gd name="connsiteY2627" fmla="*/ 1511300 h 2952750"/>
              <a:gd name="connsiteX2628" fmla="*/ 6102868 w 12027418"/>
              <a:gd name="connsiteY2628" fmla="*/ 1574800 h 2952750"/>
              <a:gd name="connsiteX2629" fmla="*/ 3766068 w 12027418"/>
              <a:gd name="connsiteY2629" fmla="*/ 1562100 h 2952750"/>
              <a:gd name="connsiteX2630" fmla="*/ 3740668 w 12027418"/>
              <a:gd name="connsiteY2630" fmla="*/ 1651000 h 2952750"/>
              <a:gd name="connsiteX2631" fmla="*/ 3645418 w 12027418"/>
              <a:gd name="connsiteY2631" fmla="*/ 1695450 h 2952750"/>
              <a:gd name="connsiteX2632" fmla="*/ 3645418 w 12027418"/>
              <a:gd name="connsiteY2632" fmla="*/ 1631950 h 2952750"/>
              <a:gd name="connsiteX2633" fmla="*/ 3708918 w 12027418"/>
              <a:gd name="connsiteY2633" fmla="*/ 1593850 h 2952750"/>
              <a:gd name="connsiteX2634" fmla="*/ 3689868 w 12027418"/>
              <a:gd name="connsiteY2634" fmla="*/ 1587500 h 2952750"/>
              <a:gd name="connsiteX2635" fmla="*/ 3651768 w 12027418"/>
              <a:gd name="connsiteY2635" fmla="*/ 1600200 h 2952750"/>
              <a:gd name="connsiteX2636" fmla="*/ 3645418 w 12027418"/>
              <a:gd name="connsiteY2636" fmla="*/ 1600200 h 2952750"/>
              <a:gd name="connsiteX2637" fmla="*/ 3683518 w 12027418"/>
              <a:gd name="connsiteY2637" fmla="*/ 1549400 h 2952750"/>
              <a:gd name="connsiteX2638" fmla="*/ 3702568 w 12027418"/>
              <a:gd name="connsiteY2638" fmla="*/ 1517650 h 2952750"/>
              <a:gd name="connsiteX2639" fmla="*/ 3721618 w 12027418"/>
              <a:gd name="connsiteY2639" fmla="*/ 1511300 h 2952750"/>
              <a:gd name="connsiteX2640" fmla="*/ 3766068 w 12027418"/>
              <a:gd name="connsiteY2640" fmla="*/ 1562100 h 2952750"/>
              <a:gd name="connsiteX2641" fmla="*/ 2845319 w 12027418"/>
              <a:gd name="connsiteY2641" fmla="*/ 1498600 h 2952750"/>
              <a:gd name="connsiteX2642" fmla="*/ 2813569 w 12027418"/>
              <a:gd name="connsiteY2642" fmla="*/ 1498600 h 2952750"/>
              <a:gd name="connsiteX2643" fmla="*/ 2845319 w 12027418"/>
              <a:gd name="connsiteY2643" fmla="*/ 1498600 h 2952750"/>
              <a:gd name="connsiteX2644" fmla="*/ 3150119 w 12027418"/>
              <a:gd name="connsiteY2644" fmla="*/ 1479550 h 2952750"/>
              <a:gd name="connsiteX2645" fmla="*/ 3232668 w 12027418"/>
              <a:gd name="connsiteY2645" fmla="*/ 1530350 h 2952750"/>
              <a:gd name="connsiteX2646" fmla="*/ 3181869 w 12027418"/>
              <a:gd name="connsiteY2646" fmla="*/ 1562100 h 2952750"/>
              <a:gd name="connsiteX2647" fmla="*/ 3124719 w 12027418"/>
              <a:gd name="connsiteY2647" fmla="*/ 1536700 h 2952750"/>
              <a:gd name="connsiteX2648" fmla="*/ 3181869 w 12027418"/>
              <a:gd name="connsiteY2648" fmla="*/ 1511300 h 2952750"/>
              <a:gd name="connsiteX2649" fmla="*/ 3118369 w 12027418"/>
              <a:gd name="connsiteY2649" fmla="*/ 1479550 h 2952750"/>
              <a:gd name="connsiteX2650" fmla="*/ 3150119 w 12027418"/>
              <a:gd name="connsiteY2650" fmla="*/ 1479550 h 2952750"/>
              <a:gd name="connsiteX2651" fmla="*/ 5867918 w 12027418"/>
              <a:gd name="connsiteY2651" fmla="*/ 1600200 h 2952750"/>
              <a:gd name="connsiteX2652" fmla="*/ 5836168 w 12027418"/>
              <a:gd name="connsiteY2652" fmla="*/ 1612900 h 2952750"/>
              <a:gd name="connsiteX2653" fmla="*/ 5785368 w 12027418"/>
              <a:gd name="connsiteY2653" fmla="*/ 1555750 h 2952750"/>
              <a:gd name="connsiteX2654" fmla="*/ 5740918 w 12027418"/>
              <a:gd name="connsiteY2654" fmla="*/ 1581150 h 2952750"/>
              <a:gd name="connsiteX2655" fmla="*/ 5715518 w 12027418"/>
              <a:gd name="connsiteY2655" fmla="*/ 1670050 h 2952750"/>
              <a:gd name="connsiteX2656" fmla="*/ 5671068 w 12027418"/>
              <a:gd name="connsiteY2656" fmla="*/ 1555750 h 2952750"/>
              <a:gd name="connsiteX2657" fmla="*/ 5829818 w 12027418"/>
              <a:gd name="connsiteY2657" fmla="*/ 1473200 h 2952750"/>
              <a:gd name="connsiteX2658" fmla="*/ 5867918 w 12027418"/>
              <a:gd name="connsiteY2658" fmla="*/ 1600200 h 2952750"/>
              <a:gd name="connsiteX2659" fmla="*/ 4559818 w 12027418"/>
              <a:gd name="connsiteY2659" fmla="*/ 1485900 h 2952750"/>
              <a:gd name="connsiteX2660" fmla="*/ 4489968 w 12027418"/>
              <a:gd name="connsiteY2660" fmla="*/ 1492250 h 2952750"/>
              <a:gd name="connsiteX2661" fmla="*/ 4483618 w 12027418"/>
              <a:gd name="connsiteY2661" fmla="*/ 1460500 h 2952750"/>
              <a:gd name="connsiteX2662" fmla="*/ 4559818 w 12027418"/>
              <a:gd name="connsiteY2662" fmla="*/ 1460500 h 2952750"/>
              <a:gd name="connsiteX2663" fmla="*/ 4559818 w 12027418"/>
              <a:gd name="connsiteY2663" fmla="*/ 1485900 h 2952750"/>
              <a:gd name="connsiteX2664" fmla="*/ 5296418 w 12027418"/>
              <a:gd name="connsiteY2664" fmla="*/ 1447800 h 2952750"/>
              <a:gd name="connsiteX2665" fmla="*/ 5283718 w 12027418"/>
              <a:gd name="connsiteY2665" fmla="*/ 1441450 h 2952750"/>
              <a:gd name="connsiteX2666" fmla="*/ 5296418 w 12027418"/>
              <a:gd name="connsiteY2666" fmla="*/ 1447800 h 2952750"/>
              <a:gd name="connsiteX2667" fmla="*/ 3327918 w 12027418"/>
              <a:gd name="connsiteY2667" fmla="*/ 1466850 h 2952750"/>
              <a:gd name="connsiteX2668" fmla="*/ 3327918 w 12027418"/>
              <a:gd name="connsiteY2668" fmla="*/ 1485900 h 2952750"/>
              <a:gd name="connsiteX2669" fmla="*/ 3270768 w 12027418"/>
              <a:gd name="connsiteY2669" fmla="*/ 1530350 h 2952750"/>
              <a:gd name="connsiteX2670" fmla="*/ 3289818 w 12027418"/>
              <a:gd name="connsiteY2670" fmla="*/ 1574800 h 2952750"/>
              <a:gd name="connsiteX2671" fmla="*/ 3366018 w 12027418"/>
              <a:gd name="connsiteY2671" fmla="*/ 1581150 h 2952750"/>
              <a:gd name="connsiteX2672" fmla="*/ 3499368 w 12027418"/>
              <a:gd name="connsiteY2672" fmla="*/ 1898650 h 2952750"/>
              <a:gd name="connsiteX2673" fmla="*/ 3493018 w 12027418"/>
              <a:gd name="connsiteY2673" fmla="*/ 1924050 h 2952750"/>
              <a:gd name="connsiteX2674" fmla="*/ 3429518 w 12027418"/>
              <a:gd name="connsiteY2674" fmla="*/ 1771650 h 2952750"/>
              <a:gd name="connsiteX2675" fmla="*/ 3404118 w 12027418"/>
              <a:gd name="connsiteY2675" fmla="*/ 1860550 h 2952750"/>
              <a:gd name="connsiteX2676" fmla="*/ 3340618 w 12027418"/>
              <a:gd name="connsiteY2676" fmla="*/ 1885950 h 2952750"/>
              <a:gd name="connsiteX2677" fmla="*/ 3410468 w 12027418"/>
              <a:gd name="connsiteY2677" fmla="*/ 1822450 h 2952750"/>
              <a:gd name="connsiteX2678" fmla="*/ 3410468 w 12027418"/>
              <a:gd name="connsiteY2678" fmla="*/ 1797050 h 2952750"/>
              <a:gd name="connsiteX2679" fmla="*/ 3289818 w 12027418"/>
              <a:gd name="connsiteY2679" fmla="*/ 1860550 h 2952750"/>
              <a:gd name="connsiteX2680" fmla="*/ 3175519 w 12027418"/>
              <a:gd name="connsiteY2680" fmla="*/ 1835150 h 2952750"/>
              <a:gd name="connsiteX2681" fmla="*/ 3112019 w 12027418"/>
              <a:gd name="connsiteY2681" fmla="*/ 1784350 h 2952750"/>
              <a:gd name="connsiteX2682" fmla="*/ 3023119 w 12027418"/>
              <a:gd name="connsiteY2682" fmla="*/ 1676400 h 2952750"/>
              <a:gd name="connsiteX2683" fmla="*/ 3016769 w 12027418"/>
              <a:gd name="connsiteY2683" fmla="*/ 1651000 h 2952750"/>
              <a:gd name="connsiteX2684" fmla="*/ 3048519 w 12027418"/>
              <a:gd name="connsiteY2684" fmla="*/ 1644650 h 2952750"/>
              <a:gd name="connsiteX2685" fmla="*/ 3048519 w 12027418"/>
              <a:gd name="connsiteY2685" fmla="*/ 1593850 h 2952750"/>
              <a:gd name="connsiteX2686" fmla="*/ 3035819 w 12027418"/>
              <a:gd name="connsiteY2686" fmla="*/ 1568450 h 2952750"/>
              <a:gd name="connsiteX2687" fmla="*/ 3194569 w 12027418"/>
              <a:gd name="connsiteY2687" fmla="*/ 1441450 h 2952750"/>
              <a:gd name="connsiteX2688" fmla="*/ 3327918 w 12027418"/>
              <a:gd name="connsiteY2688" fmla="*/ 1466850 h 2952750"/>
              <a:gd name="connsiteX2689" fmla="*/ 191018 w 12027418"/>
              <a:gd name="connsiteY2689" fmla="*/ 1435100 h 2952750"/>
              <a:gd name="connsiteX2690" fmla="*/ 222768 w 12027418"/>
              <a:gd name="connsiteY2690" fmla="*/ 1536700 h 2952750"/>
              <a:gd name="connsiteX2691" fmla="*/ 178318 w 12027418"/>
              <a:gd name="connsiteY2691" fmla="*/ 1524000 h 2952750"/>
              <a:gd name="connsiteX2692" fmla="*/ 140218 w 12027418"/>
              <a:gd name="connsiteY2692" fmla="*/ 1555750 h 2952750"/>
              <a:gd name="connsiteX2693" fmla="*/ 165618 w 12027418"/>
              <a:gd name="connsiteY2693" fmla="*/ 1625600 h 2952750"/>
              <a:gd name="connsiteX2694" fmla="*/ 89418 w 12027418"/>
              <a:gd name="connsiteY2694" fmla="*/ 1670050 h 2952750"/>
              <a:gd name="connsiteX2695" fmla="*/ 38618 w 12027418"/>
              <a:gd name="connsiteY2695" fmla="*/ 1606550 h 2952750"/>
              <a:gd name="connsiteX2696" fmla="*/ 25918 w 12027418"/>
              <a:gd name="connsiteY2696" fmla="*/ 1619250 h 2952750"/>
              <a:gd name="connsiteX2697" fmla="*/ 518 w 12027418"/>
              <a:gd name="connsiteY2697" fmla="*/ 1568450 h 2952750"/>
              <a:gd name="connsiteX2698" fmla="*/ 146568 w 12027418"/>
              <a:gd name="connsiteY2698" fmla="*/ 1435100 h 2952750"/>
              <a:gd name="connsiteX2699" fmla="*/ 191018 w 12027418"/>
              <a:gd name="connsiteY2699" fmla="*/ 1435100 h 2952750"/>
              <a:gd name="connsiteX2700" fmla="*/ 5156718 w 12027418"/>
              <a:gd name="connsiteY2700" fmla="*/ 1422400 h 2952750"/>
              <a:gd name="connsiteX2701" fmla="*/ 5169418 w 12027418"/>
              <a:gd name="connsiteY2701" fmla="*/ 1441450 h 2952750"/>
              <a:gd name="connsiteX2702" fmla="*/ 5061468 w 12027418"/>
              <a:gd name="connsiteY2702" fmla="*/ 1511300 h 2952750"/>
              <a:gd name="connsiteX2703" fmla="*/ 5055118 w 12027418"/>
              <a:gd name="connsiteY2703" fmla="*/ 1492250 h 2952750"/>
              <a:gd name="connsiteX2704" fmla="*/ 5118618 w 12027418"/>
              <a:gd name="connsiteY2704" fmla="*/ 1422400 h 2952750"/>
              <a:gd name="connsiteX2705" fmla="*/ 5156718 w 12027418"/>
              <a:gd name="connsiteY2705" fmla="*/ 1422400 h 2952750"/>
              <a:gd name="connsiteX2706" fmla="*/ 6452118 w 12027418"/>
              <a:gd name="connsiteY2706" fmla="*/ 1409700 h 2952750"/>
              <a:gd name="connsiteX2707" fmla="*/ 6458468 w 12027418"/>
              <a:gd name="connsiteY2707" fmla="*/ 1530350 h 2952750"/>
              <a:gd name="connsiteX2708" fmla="*/ 6445768 w 12027418"/>
              <a:gd name="connsiteY2708" fmla="*/ 1581150 h 2952750"/>
              <a:gd name="connsiteX2709" fmla="*/ 6433068 w 12027418"/>
              <a:gd name="connsiteY2709" fmla="*/ 1587500 h 2952750"/>
              <a:gd name="connsiteX2710" fmla="*/ 6420368 w 12027418"/>
              <a:gd name="connsiteY2710" fmla="*/ 1549400 h 2952750"/>
              <a:gd name="connsiteX2711" fmla="*/ 6414018 w 12027418"/>
              <a:gd name="connsiteY2711" fmla="*/ 1625600 h 2952750"/>
              <a:gd name="connsiteX2712" fmla="*/ 6369568 w 12027418"/>
              <a:gd name="connsiteY2712" fmla="*/ 1574800 h 2952750"/>
              <a:gd name="connsiteX2713" fmla="*/ 6401318 w 12027418"/>
              <a:gd name="connsiteY2713" fmla="*/ 1549400 h 2952750"/>
              <a:gd name="connsiteX2714" fmla="*/ 6394968 w 12027418"/>
              <a:gd name="connsiteY2714" fmla="*/ 1536700 h 2952750"/>
              <a:gd name="connsiteX2715" fmla="*/ 6356868 w 12027418"/>
              <a:gd name="connsiteY2715" fmla="*/ 1549400 h 2952750"/>
              <a:gd name="connsiteX2716" fmla="*/ 6375918 w 12027418"/>
              <a:gd name="connsiteY2716" fmla="*/ 1530350 h 2952750"/>
              <a:gd name="connsiteX2717" fmla="*/ 6356868 w 12027418"/>
              <a:gd name="connsiteY2717" fmla="*/ 1517650 h 2952750"/>
              <a:gd name="connsiteX2718" fmla="*/ 6363218 w 12027418"/>
              <a:gd name="connsiteY2718" fmla="*/ 1504950 h 2952750"/>
              <a:gd name="connsiteX2719" fmla="*/ 6414018 w 12027418"/>
              <a:gd name="connsiteY2719" fmla="*/ 1555750 h 2952750"/>
              <a:gd name="connsiteX2720" fmla="*/ 6420368 w 12027418"/>
              <a:gd name="connsiteY2720" fmla="*/ 1530350 h 2952750"/>
              <a:gd name="connsiteX2721" fmla="*/ 6312418 w 12027418"/>
              <a:gd name="connsiteY2721" fmla="*/ 1447800 h 2952750"/>
              <a:gd name="connsiteX2722" fmla="*/ 6375918 w 12027418"/>
              <a:gd name="connsiteY2722" fmla="*/ 1409700 h 2952750"/>
              <a:gd name="connsiteX2723" fmla="*/ 6452118 w 12027418"/>
              <a:gd name="connsiteY2723" fmla="*/ 1409700 h 2952750"/>
              <a:gd name="connsiteX2724" fmla="*/ 1149868 w 12027418"/>
              <a:gd name="connsiteY2724" fmla="*/ 1492250 h 2952750"/>
              <a:gd name="connsiteX2725" fmla="*/ 1162568 w 12027418"/>
              <a:gd name="connsiteY2725" fmla="*/ 1498600 h 2952750"/>
              <a:gd name="connsiteX2726" fmla="*/ 1219718 w 12027418"/>
              <a:gd name="connsiteY2726" fmla="*/ 1485900 h 2952750"/>
              <a:gd name="connsiteX2727" fmla="*/ 1143518 w 12027418"/>
              <a:gd name="connsiteY2727" fmla="*/ 1530350 h 2952750"/>
              <a:gd name="connsiteX2728" fmla="*/ 1137168 w 12027418"/>
              <a:gd name="connsiteY2728" fmla="*/ 1409700 h 2952750"/>
              <a:gd name="connsiteX2729" fmla="*/ 1149868 w 12027418"/>
              <a:gd name="connsiteY2729" fmla="*/ 1492250 h 2952750"/>
              <a:gd name="connsiteX2730" fmla="*/ 4953518 w 12027418"/>
              <a:gd name="connsiteY2730" fmla="*/ 1517650 h 2952750"/>
              <a:gd name="connsiteX2731" fmla="*/ 4928118 w 12027418"/>
              <a:gd name="connsiteY2731" fmla="*/ 1524000 h 2952750"/>
              <a:gd name="connsiteX2732" fmla="*/ 4890018 w 12027418"/>
              <a:gd name="connsiteY2732" fmla="*/ 1498600 h 2952750"/>
              <a:gd name="connsiteX2733" fmla="*/ 4813818 w 12027418"/>
              <a:gd name="connsiteY2733" fmla="*/ 1498600 h 2952750"/>
              <a:gd name="connsiteX2734" fmla="*/ 4877318 w 12027418"/>
              <a:gd name="connsiteY2734" fmla="*/ 1479550 h 2952750"/>
              <a:gd name="connsiteX2735" fmla="*/ 4864618 w 12027418"/>
              <a:gd name="connsiteY2735" fmla="*/ 1447800 h 2952750"/>
              <a:gd name="connsiteX2736" fmla="*/ 4883668 w 12027418"/>
              <a:gd name="connsiteY2736" fmla="*/ 1403350 h 2952750"/>
              <a:gd name="connsiteX2737" fmla="*/ 4953518 w 12027418"/>
              <a:gd name="connsiteY2737" fmla="*/ 1517650 h 2952750"/>
              <a:gd name="connsiteX2738" fmla="*/ 4115318 w 12027418"/>
              <a:gd name="connsiteY2738" fmla="*/ 1422400 h 2952750"/>
              <a:gd name="connsiteX2739" fmla="*/ 4064518 w 12027418"/>
              <a:gd name="connsiteY2739" fmla="*/ 1447800 h 2952750"/>
              <a:gd name="connsiteX2740" fmla="*/ 4077218 w 12027418"/>
              <a:gd name="connsiteY2740" fmla="*/ 1460500 h 2952750"/>
              <a:gd name="connsiteX2741" fmla="*/ 4007368 w 12027418"/>
              <a:gd name="connsiteY2741" fmla="*/ 1492250 h 2952750"/>
              <a:gd name="connsiteX2742" fmla="*/ 4045468 w 12027418"/>
              <a:gd name="connsiteY2742" fmla="*/ 1454150 h 2952750"/>
              <a:gd name="connsiteX2743" fmla="*/ 4032768 w 12027418"/>
              <a:gd name="connsiteY2743" fmla="*/ 1441450 h 2952750"/>
              <a:gd name="connsiteX2744" fmla="*/ 3988318 w 12027418"/>
              <a:gd name="connsiteY2744" fmla="*/ 1460500 h 2952750"/>
              <a:gd name="connsiteX2745" fmla="*/ 3981968 w 12027418"/>
              <a:gd name="connsiteY2745" fmla="*/ 1447800 h 2952750"/>
              <a:gd name="connsiteX2746" fmla="*/ 4077218 w 12027418"/>
              <a:gd name="connsiteY2746" fmla="*/ 1403350 h 2952750"/>
              <a:gd name="connsiteX2747" fmla="*/ 4115318 w 12027418"/>
              <a:gd name="connsiteY2747" fmla="*/ 1422400 h 2952750"/>
              <a:gd name="connsiteX2748" fmla="*/ 4185168 w 12027418"/>
              <a:gd name="connsiteY2748" fmla="*/ 1409700 h 2952750"/>
              <a:gd name="connsiteX2749" fmla="*/ 4178818 w 12027418"/>
              <a:gd name="connsiteY2749" fmla="*/ 1397000 h 2952750"/>
              <a:gd name="connsiteX2750" fmla="*/ 4185168 w 12027418"/>
              <a:gd name="connsiteY2750" fmla="*/ 1409700 h 2952750"/>
              <a:gd name="connsiteX2751" fmla="*/ 2057918 w 12027418"/>
              <a:gd name="connsiteY2751" fmla="*/ 1371600 h 2952750"/>
              <a:gd name="connsiteX2752" fmla="*/ 2051568 w 12027418"/>
              <a:gd name="connsiteY2752" fmla="*/ 1371600 h 2952750"/>
              <a:gd name="connsiteX2753" fmla="*/ 2057918 w 12027418"/>
              <a:gd name="connsiteY2753" fmla="*/ 1371600 h 2952750"/>
              <a:gd name="connsiteX2754" fmla="*/ 464068 w 12027418"/>
              <a:gd name="connsiteY2754" fmla="*/ 1384300 h 2952750"/>
              <a:gd name="connsiteX2755" fmla="*/ 464068 w 12027418"/>
              <a:gd name="connsiteY2755" fmla="*/ 1466850 h 2952750"/>
              <a:gd name="connsiteX2756" fmla="*/ 413268 w 12027418"/>
              <a:gd name="connsiteY2756" fmla="*/ 1454150 h 2952750"/>
              <a:gd name="connsiteX2757" fmla="*/ 413268 w 12027418"/>
              <a:gd name="connsiteY2757" fmla="*/ 1492250 h 2952750"/>
              <a:gd name="connsiteX2758" fmla="*/ 445018 w 12027418"/>
              <a:gd name="connsiteY2758" fmla="*/ 1517650 h 2952750"/>
              <a:gd name="connsiteX2759" fmla="*/ 445018 w 12027418"/>
              <a:gd name="connsiteY2759" fmla="*/ 1562100 h 2952750"/>
              <a:gd name="connsiteX2760" fmla="*/ 419618 w 12027418"/>
              <a:gd name="connsiteY2760" fmla="*/ 1568450 h 2952750"/>
              <a:gd name="connsiteX2761" fmla="*/ 425968 w 12027418"/>
              <a:gd name="connsiteY2761" fmla="*/ 1524000 h 2952750"/>
              <a:gd name="connsiteX2762" fmla="*/ 362468 w 12027418"/>
              <a:gd name="connsiteY2762" fmla="*/ 1555750 h 2952750"/>
              <a:gd name="connsiteX2763" fmla="*/ 305318 w 12027418"/>
              <a:gd name="connsiteY2763" fmla="*/ 1555750 h 2952750"/>
              <a:gd name="connsiteX2764" fmla="*/ 305318 w 12027418"/>
              <a:gd name="connsiteY2764" fmla="*/ 1435100 h 2952750"/>
              <a:gd name="connsiteX2765" fmla="*/ 368818 w 12027418"/>
              <a:gd name="connsiteY2765" fmla="*/ 1371600 h 2952750"/>
              <a:gd name="connsiteX2766" fmla="*/ 464068 w 12027418"/>
              <a:gd name="connsiteY2766" fmla="*/ 1384300 h 2952750"/>
              <a:gd name="connsiteX2767" fmla="*/ 1302268 w 12027418"/>
              <a:gd name="connsiteY2767" fmla="*/ 1485900 h 2952750"/>
              <a:gd name="connsiteX2768" fmla="*/ 1283218 w 12027418"/>
              <a:gd name="connsiteY2768" fmla="*/ 1492250 h 2952750"/>
              <a:gd name="connsiteX2769" fmla="*/ 1264168 w 12027418"/>
              <a:gd name="connsiteY2769" fmla="*/ 1352550 h 2952750"/>
              <a:gd name="connsiteX2770" fmla="*/ 1302268 w 12027418"/>
              <a:gd name="connsiteY2770" fmla="*/ 1485900 h 2952750"/>
              <a:gd name="connsiteX2771" fmla="*/ 7518919 w 12027418"/>
              <a:gd name="connsiteY2771" fmla="*/ 1346200 h 2952750"/>
              <a:gd name="connsiteX2772" fmla="*/ 7607819 w 12027418"/>
              <a:gd name="connsiteY2772" fmla="*/ 1416050 h 2952750"/>
              <a:gd name="connsiteX2773" fmla="*/ 7525269 w 12027418"/>
              <a:gd name="connsiteY2773" fmla="*/ 1593850 h 2952750"/>
              <a:gd name="connsiteX2774" fmla="*/ 7537969 w 12027418"/>
              <a:gd name="connsiteY2774" fmla="*/ 1631950 h 2952750"/>
              <a:gd name="connsiteX2775" fmla="*/ 7690369 w 12027418"/>
              <a:gd name="connsiteY2775" fmla="*/ 1670050 h 2952750"/>
              <a:gd name="connsiteX2776" fmla="*/ 7696719 w 12027418"/>
              <a:gd name="connsiteY2776" fmla="*/ 1701800 h 2952750"/>
              <a:gd name="connsiteX2777" fmla="*/ 7722119 w 12027418"/>
              <a:gd name="connsiteY2777" fmla="*/ 1676400 h 2952750"/>
              <a:gd name="connsiteX2778" fmla="*/ 7760219 w 12027418"/>
              <a:gd name="connsiteY2778" fmla="*/ 1733550 h 2952750"/>
              <a:gd name="connsiteX2779" fmla="*/ 7614169 w 12027418"/>
              <a:gd name="connsiteY2779" fmla="*/ 1816100 h 2952750"/>
              <a:gd name="connsiteX2780" fmla="*/ 7537969 w 12027418"/>
              <a:gd name="connsiteY2780" fmla="*/ 1835150 h 2952750"/>
              <a:gd name="connsiteX2781" fmla="*/ 7436369 w 12027418"/>
              <a:gd name="connsiteY2781" fmla="*/ 1955800 h 2952750"/>
              <a:gd name="connsiteX2782" fmla="*/ 7430019 w 12027418"/>
              <a:gd name="connsiteY2782" fmla="*/ 1936750 h 2952750"/>
              <a:gd name="connsiteX2783" fmla="*/ 7493519 w 12027418"/>
              <a:gd name="connsiteY2783" fmla="*/ 1847850 h 2952750"/>
              <a:gd name="connsiteX2784" fmla="*/ 7537969 w 12027418"/>
              <a:gd name="connsiteY2784" fmla="*/ 1828800 h 2952750"/>
              <a:gd name="connsiteX2785" fmla="*/ 7684019 w 12027418"/>
              <a:gd name="connsiteY2785" fmla="*/ 1695450 h 2952750"/>
              <a:gd name="connsiteX2786" fmla="*/ 7633219 w 12027418"/>
              <a:gd name="connsiteY2786" fmla="*/ 1720850 h 2952750"/>
              <a:gd name="connsiteX2787" fmla="*/ 7588769 w 12027418"/>
              <a:gd name="connsiteY2787" fmla="*/ 1695450 h 2952750"/>
              <a:gd name="connsiteX2788" fmla="*/ 7480819 w 12027418"/>
              <a:gd name="connsiteY2788" fmla="*/ 1600200 h 2952750"/>
              <a:gd name="connsiteX2789" fmla="*/ 7531619 w 12027418"/>
              <a:gd name="connsiteY2789" fmla="*/ 1447800 h 2952750"/>
              <a:gd name="connsiteX2790" fmla="*/ 7499869 w 12027418"/>
              <a:gd name="connsiteY2790" fmla="*/ 1416050 h 2952750"/>
              <a:gd name="connsiteX2791" fmla="*/ 7506219 w 12027418"/>
              <a:gd name="connsiteY2791" fmla="*/ 1346200 h 2952750"/>
              <a:gd name="connsiteX2792" fmla="*/ 7518919 w 12027418"/>
              <a:gd name="connsiteY2792" fmla="*/ 1346200 h 2952750"/>
              <a:gd name="connsiteX2793" fmla="*/ 4623318 w 12027418"/>
              <a:gd name="connsiteY2793" fmla="*/ 1346200 h 2952750"/>
              <a:gd name="connsiteX2794" fmla="*/ 4629668 w 12027418"/>
              <a:gd name="connsiteY2794" fmla="*/ 1397000 h 2952750"/>
              <a:gd name="connsiteX2795" fmla="*/ 4553468 w 12027418"/>
              <a:gd name="connsiteY2795" fmla="*/ 1403350 h 2952750"/>
              <a:gd name="connsiteX2796" fmla="*/ 4540768 w 12027418"/>
              <a:gd name="connsiteY2796" fmla="*/ 1377950 h 2952750"/>
              <a:gd name="connsiteX2797" fmla="*/ 4578868 w 12027418"/>
              <a:gd name="connsiteY2797" fmla="*/ 1346200 h 2952750"/>
              <a:gd name="connsiteX2798" fmla="*/ 4623318 w 12027418"/>
              <a:gd name="connsiteY2798" fmla="*/ 1346200 h 2952750"/>
              <a:gd name="connsiteX2799" fmla="*/ 2489719 w 12027418"/>
              <a:gd name="connsiteY2799" fmla="*/ 1447800 h 2952750"/>
              <a:gd name="connsiteX2800" fmla="*/ 2597669 w 12027418"/>
              <a:gd name="connsiteY2800" fmla="*/ 1346200 h 2952750"/>
              <a:gd name="connsiteX2801" fmla="*/ 2489719 w 12027418"/>
              <a:gd name="connsiteY2801" fmla="*/ 1447800 h 2952750"/>
              <a:gd name="connsiteX2802" fmla="*/ 5182118 w 12027418"/>
              <a:gd name="connsiteY2802" fmla="*/ 1384300 h 2952750"/>
              <a:gd name="connsiteX2803" fmla="*/ 5182118 w 12027418"/>
              <a:gd name="connsiteY2803" fmla="*/ 1333500 h 2952750"/>
              <a:gd name="connsiteX2804" fmla="*/ 5182118 w 12027418"/>
              <a:gd name="connsiteY2804" fmla="*/ 1384300 h 2952750"/>
              <a:gd name="connsiteX2805" fmla="*/ 3232668 w 12027418"/>
              <a:gd name="connsiteY2805" fmla="*/ 1358900 h 2952750"/>
              <a:gd name="connsiteX2806" fmla="*/ 3289818 w 12027418"/>
              <a:gd name="connsiteY2806" fmla="*/ 1377950 h 2952750"/>
              <a:gd name="connsiteX2807" fmla="*/ 3207269 w 12027418"/>
              <a:gd name="connsiteY2807" fmla="*/ 1377950 h 2952750"/>
              <a:gd name="connsiteX2808" fmla="*/ 3213619 w 12027418"/>
              <a:gd name="connsiteY2808" fmla="*/ 1358900 h 2952750"/>
              <a:gd name="connsiteX2809" fmla="*/ 3200919 w 12027418"/>
              <a:gd name="connsiteY2809" fmla="*/ 1327150 h 2952750"/>
              <a:gd name="connsiteX2810" fmla="*/ 3232668 w 12027418"/>
              <a:gd name="connsiteY2810" fmla="*/ 1358900 h 2952750"/>
              <a:gd name="connsiteX2811" fmla="*/ 2883419 w 12027418"/>
              <a:gd name="connsiteY2811" fmla="*/ 1339850 h 2952750"/>
              <a:gd name="connsiteX2812" fmla="*/ 2813569 w 12027418"/>
              <a:gd name="connsiteY2812" fmla="*/ 1339850 h 2952750"/>
              <a:gd name="connsiteX2813" fmla="*/ 2826269 w 12027418"/>
              <a:gd name="connsiteY2813" fmla="*/ 1320800 h 2952750"/>
              <a:gd name="connsiteX2814" fmla="*/ 2883419 w 12027418"/>
              <a:gd name="connsiteY2814" fmla="*/ 1339850 h 2952750"/>
              <a:gd name="connsiteX2815" fmla="*/ 5074168 w 12027418"/>
              <a:gd name="connsiteY2815" fmla="*/ 1365250 h 2952750"/>
              <a:gd name="connsiteX2816" fmla="*/ 5061468 w 12027418"/>
              <a:gd name="connsiteY2816" fmla="*/ 1377950 h 2952750"/>
              <a:gd name="connsiteX2817" fmla="*/ 5042418 w 12027418"/>
              <a:gd name="connsiteY2817" fmla="*/ 1377950 h 2952750"/>
              <a:gd name="connsiteX2818" fmla="*/ 5074168 w 12027418"/>
              <a:gd name="connsiteY2818" fmla="*/ 1308100 h 2952750"/>
              <a:gd name="connsiteX2819" fmla="*/ 5074168 w 12027418"/>
              <a:gd name="connsiteY2819" fmla="*/ 1365250 h 2952750"/>
              <a:gd name="connsiteX2820" fmla="*/ 3727968 w 12027418"/>
              <a:gd name="connsiteY2820" fmla="*/ 1352550 h 2952750"/>
              <a:gd name="connsiteX2821" fmla="*/ 3702568 w 12027418"/>
              <a:gd name="connsiteY2821" fmla="*/ 1441450 h 2952750"/>
              <a:gd name="connsiteX2822" fmla="*/ 3658118 w 12027418"/>
              <a:gd name="connsiteY2822" fmla="*/ 1498600 h 2952750"/>
              <a:gd name="connsiteX2823" fmla="*/ 3600968 w 12027418"/>
              <a:gd name="connsiteY2823" fmla="*/ 1524000 h 2952750"/>
              <a:gd name="connsiteX2824" fmla="*/ 3550168 w 12027418"/>
              <a:gd name="connsiteY2824" fmla="*/ 1511300 h 2952750"/>
              <a:gd name="connsiteX2825" fmla="*/ 3550168 w 12027418"/>
              <a:gd name="connsiteY2825" fmla="*/ 1492250 h 2952750"/>
              <a:gd name="connsiteX2826" fmla="*/ 3562868 w 12027418"/>
              <a:gd name="connsiteY2826" fmla="*/ 1485900 h 2952750"/>
              <a:gd name="connsiteX2827" fmla="*/ 3613668 w 12027418"/>
              <a:gd name="connsiteY2827" fmla="*/ 1511300 h 2952750"/>
              <a:gd name="connsiteX2828" fmla="*/ 3639068 w 12027418"/>
              <a:gd name="connsiteY2828" fmla="*/ 1504950 h 2952750"/>
              <a:gd name="connsiteX2829" fmla="*/ 3607318 w 12027418"/>
              <a:gd name="connsiteY2829" fmla="*/ 1390650 h 2952750"/>
              <a:gd name="connsiteX2830" fmla="*/ 3683518 w 12027418"/>
              <a:gd name="connsiteY2830" fmla="*/ 1308100 h 2952750"/>
              <a:gd name="connsiteX2831" fmla="*/ 3727968 w 12027418"/>
              <a:gd name="connsiteY2831" fmla="*/ 1352550 h 2952750"/>
              <a:gd name="connsiteX2832" fmla="*/ 4680468 w 12027418"/>
              <a:gd name="connsiteY2832" fmla="*/ 1498600 h 2952750"/>
              <a:gd name="connsiteX2833" fmla="*/ 4591568 w 12027418"/>
              <a:gd name="connsiteY2833" fmla="*/ 1644650 h 2952750"/>
              <a:gd name="connsiteX2834" fmla="*/ 4401068 w 12027418"/>
              <a:gd name="connsiteY2834" fmla="*/ 1524000 h 2952750"/>
              <a:gd name="connsiteX2835" fmla="*/ 4394718 w 12027418"/>
              <a:gd name="connsiteY2835" fmla="*/ 1536700 h 2952750"/>
              <a:gd name="connsiteX2836" fmla="*/ 4413768 w 12027418"/>
              <a:gd name="connsiteY2836" fmla="*/ 1612900 h 2952750"/>
              <a:gd name="connsiteX2837" fmla="*/ 4318518 w 12027418"/>
              <a:gd name="connsiteY2837" fmla="*/ 1733550 h 2952750"/>
              <a:gd name="connsiteX2838" fmla="*/ 4235968 w 12027418"/>
              <a:gd name="connsiteY2838" fmla="*/ 1866900 h 2952750"/>
              <a:gd name="connsiteX2839" fmla="*/ 4178818 w 12027418"/>
              <a:gd name="connsiteY2839" fmla="*/ 1905000 h 2952750"/>
              <a:gd name="connsiteX2840" fmla="*/ 4134368 w 12027418"/>
              <a:gd name="connsiteY2840" fmla="*/ 1968500 h 2952750"/>
              <a:gd name="connsiteX2841" fmla="*/ 4166118 w 12027418"/>
              <a:gd name="connsiteY2841" fmla="*/ 1905000 h 2952750"/>
              <a:gd name="connsiteX2842" fmla="*/ 4083568 w 12027418"/>
              <a:gd name="connsiteY2842" fmla="*/ 1892300 h 2952750"/>
              <a:gd name="connsiteX2843" fmla="*/ 4255018 w 12027418"/>
              <a:gd name="connsiteY2843" fmla="*/ 1797050 h 2952750"/>
              <a:gd name="connsiteX2844" fmla="*/ 4248668 w 12027418"/>
              <a:gd name="connsiteY2844" fmla="*/ 1758950 h 2952750"/>
              <a:gd name="connsiteX2845" fmla="*/ 4204218 w 12027418"/>
              <a:gd name="connsiteY2845" fmla="*/ 1790700 h 2952750"/>
              <a:gd name="connsiteX2846" fmla="*/ 4159768 w 12027418"/>
              <a:gd name="connsiteY2846" fmla="*/ 1797050 h 2952750"/>
              <a:gd name="connsiteX2847" fmla="*/ 4102618 w 12027418"/>
              <a:gd name="connsiteY2847" fmla="*/ 1828800 h 2952750"/>
              <a:gd name="connsiteX2848" fmla="*/ 4051818 w 12027418"/>
              <a:gd name="connsiteY2848" fmla="*/ 1828800 h 2952750"/>
              <a:gd name="connsiteX2849" fmla="*/ 4007368 w 12027418"/>
              <a:gd name="connsiteY2849" fmla="*/ 1873250 h 2952750"/>
              <a:gd name="connsiteX2850" fmla="*/ 4007368 w 12027418"/>
              <a:gd name="connsiteY2850" fmla="*/ 1892300 h 2952750"/>
              <a:gd name="connsiteX2851" fmla="*/ 4064518 w 12027418"/>
              <a:gd name="connsiteY2851" fmla="*/ 1892300 h 2952750"/>
              <a:gd name="connsiteX2852" fmla="*/ 4064518 w 12027418"/>
              <a:gd name="connsiteY2852" fmla="*/ 1917700 h 2952750"/>
              <a:gd name="connsiteX2853" fmla="*/ 3874018 w 12027418"/>
              <a:gd name="connsiteY2853" fmla="*/ 2038350 h 2952750"/>
              <a:gd name="connsiteX2854" fmla="*/ 3816868 w 12027418"/>
              <a:gd name="connsiteY2854" fmla="*/ 2082800 h 2952750"/>
              <a:gd name="connsiteX2855" fmla="*/ 3823218 w 12027418"/>
              <a:gd name="connsiteY2855" fmla="*/ 2006600 h 2952750"/>
              <a:gd name="connsiteX2856" fmla="*/ 3854968 w 12027418"/>
              <a:gd name="connsiteY2856" fmla="*/ 1993900 h 2952750"/>
              <a:gd name="connsiteX2857" fmla="*/ 3874018 w 12027418"/>
              <a:gd name="connsiteY2857" fmla="*/ 1962150 h 2952750"/>
              <a:gd name="connsiteX2858" fmla="*/ 3950218 w 12027418"/>
              <a:gd name="connsiteY2858" fmla="*/ 1905000 h 2952750"/>
              <a:gd name="connsiteX2859" fmla="*/ 3924818 w 12027418"/>
              <a:gd name="connsiteY2859" fmla="*/ 1898650 h 2952750"/>
              <a:gd name="connsiteX2860" fmla="*/ 3829568 w 12027418"/>
              <a:gd name="connsiteY2860" fmla="*/ 1974850 h 2952750"/>
              <a:gd name="connsiteX2861" fmla="*/ 3835918 w 12027418"/>
              <a:gd name="connsiteY2861" fmla="*/ 1943100 h 2952750"/>
              <a:gd name="connsiteX2862" fmla="*/ 3785118 w 12027418"/>
              <a:gd name="connsiteY2862" fmla="*/ 2000250 h 2952750"/>
              <a:gd name="connsiteX2863" fmla="*/ 3785118 w 12027418"/>
              <a:gd name="connsiteY2863" fmla="*/ 2082800 h 2952750"/>
              <a:gd name="connsiteX2864" fmla="*/ 3708918 w 12027418"/>
              <a:gd name="connsiteY2864" fmla="*/ 2254250 h 2952750"/>
              <a:gd name="connsiteX2865" fmla="*/ 3734318 w 12027418"/>
              <a:gd name="connsiteY2865" fmla="*/ 2343150 h 2952750"/>
              <a:gd name="connsiteX2866" fmla="*/ 3689868 w 12027418"/>
              <a:gd name="connsiteY2866" fmla="*/ 2425700 h 2952750"/>
              <a:gd name="connsiteX2867" fmla="*/ 3721618 w 12027418"/>
              <a:gd name="connsiteY2867" fmla="*/ 2362200 h 2952750"/>
              <a:gd name="connsiteX2868" fmla="*/ 3677168 w 12027418"/>
              <a:gd name="connsiteY2868" fmla="*/ 2298700 h 2952750"/>
              <a:gd name="connsiteX2869" fmla="*/ 3677168 w 12027418"/>
              <a:gd name="connsiteY2869" fmla="*/ 2260600 h 2952750"/>
              <a:gd name="connsiteX2870" fmla="*/ 3683518 w 12027418"/>
              <a:gd name="connsiteY2870" fmla="*/ 2178050 h 2952750"/>
              <a:gd name="connsiteX2871" fmla="*/ 3759718 w 12027418"/>
              <a:gd name="connsiteY2871" fmla="*/ 1981200 h 2952750"/>
              <a:gd name="connsiteX2872" fmla="*/ 3835918 w 12027418"/>
              <a:gd name="connsiteY2872" fmla="*/ 1854200 h 2952750"/>
              <a:gd name="connsiteX2873" fmla="*/ 3772418 w 12027418"/>
              <a:gd name="connsiteY2873" fmla="*/ 1924050 h 2952750"/>
              <a:gd name="connsiteX2874" fmla="*/ 4001018 w 12027418"/>
              <a:gd name="connsiteY2874" fmla="*/ 1739900 h 2952750"/>
              <a:gd name="connsiteX2875" fmla="*/ 4147068 w 12027418"/>
              <a:gd name="connsiteY2875" fmla="*/ 1714500 h 2952750"/>
              <a:gd name="connsiteX2876" fmla="*/ 4153418 w 12027418"/>
              <a:gd name="connsiteY2876" fmla="*/ 1689100 h 2952750"/>
              <a:gd name="connsiteX2877" fmla="*/ 4293118 w 12027418"/>
              <a:gd name="connsiteY2877" fmla="*/ 1600200 h 2952750"/>
              <a:gd name="connsiteX2878" fmla="*/ 4280418 w 12027418"/>
              <a:gd name="connsiteY2878" fmla="*/ 1644650 h 2952750"/>
              <a:gd name="connsiteX2879" fmla="*/ 4369318 w 12027418"/>
              <a:gd name="connsiteY2879" fmla="*/ 1555750 h 2952750"/>
              <a:gd name="connsiteX2880" fmla="*/ 4356618 w 12027418"/>
              <a:gd name="connsiteY2880" fmla="*/ 1511300 h 2952750"/>
              <a:gd name="connsiteX2881" fmla="*/ 4401068 w 12027418"/>
              <a:gd name="connsiteY2881" fmla="*/ 1517650 h 2952750"/>
              <a:gd name="connsiteX2882" fmla="*/ 4407418 w 12027418"/>
              <a:gd name="connsiteY2882" fmla="*/ 1504950 h 2952750"/>
              <a:gd name="connsiteX2883" fmla="*/ 4362968 w 12027418"/>
              <a:gd name="connsiteY2883" fmla="*/ 1466850 h 2952750"/>
              <a:gd name="connsiteX2884" fmla="*/ 4401068 w 12027418"/>
              <a:gd name="connsiteY2884" fmla="*/ 1371600 h 2952750"/>
              <a:gd name="connsiteX2885" fmla="*/ 4420118 w 12027418"/>
              <a:gd name="connsiteY2885" fmla="*/ 1377950 h 2952750"/>
              <a:gd name="connsiteX2886" fmla="*/ 4407418 w 12027418"/>
              <a:gd name="connsiteY2886" fmla="*/ 1403350 h 2952750"/>
              <a:gd name="connsiteX2887" fmla="*/ 4464568 w 12027418"/>
              <a:gd name="connsiteY2887" fmla="*/ 1403350 h 2952750"/>
              <a:gd name="connsiteX2888" fmla="*/ 4502668 w 12027418"/>
              <a:gd name="connsiteY2888" fmla="*/ 1390650 h 2952750"/>
              <a:gd name="connsiteX2889" fmla="*/ 4502668 w 12027418"/>
              <a:gd name="connsiteY2889" fmla="*/ 1365250 h 2952750"/>
              <a:gd name="connsiteX2890" fmla="*/ 4420118 w 12027418"/>
              <a:gd name="connsiteY2890" fmla="*/ 1333500 h 2952750"/>
              <a:gd name="connsiteX2891" fmla="*/ 4502668 w 12027418"/>
              <a:gd name="connsiteY2891" fmla="*/ 1301750 h 2952750"/>
              <a:gd name="connsiteX2892" fmla="*/ 4680468 w 12027418"/>
              <a:gd name="connsiteY2892" fmla="*/ 1498600 h 2952750"/>
              <a:gd name="connsiteX2893" fmla="*/ 8458719 w 12027418"/>
              <a:gd name="connsiteY2893" fmla="*/ 1301750 h 2952750"/>
              <a:gd name="connsiteX2894" fmla="*/ 8426969 w 12027418"/>
              <a:gd name="connsiteY2894" fmla="*/ 1346200 h 2952750"/>
              <a:gd name="connsiteX2895" fmla="*/ 8376169 w 12027418"/>
              <a:gd name="connsiteY2895" fmla="*/ 1479550 h 2952750"/>
              <a:gd name="connsiteX2896" fmla="*/ 8452369 w 12027418"/>
              <a:gd name="connsiteY2896" fmla="*/ 1485900 h 2952750"/>
              <a:gd name="connsiteX2897" fmla="*/ 8465069 w 12027418"/>
              <a:gd name="connsiteY2897" fmla="*/ 1498600 h 2952750"/>
              <a:gd name="connsiteX2898" fmla="*/ 8369819 w 12027418"/>
              <a:gd name="connsiteY2898" fmla="*/ 1682750 h 2952750"/>
              <a:gd name="connsiteX2899" fmla="*/ 8433319 w 12027418"/>
              <a:gd name="connsiteY2899" fmla="*/ 1765300 h 2952750"/>
              <a:gd name="connsiteX2900" fmla="*/ 8509519 w 12027418"/>
              <a:gd name="connsiteY2900" fmla="*/ 1708150 h 2952750"/>
              <a:gd name="connsiteX2901" fmla="*/ 8547619 w 12027418"/>
              <a:gd name="connsiteY2901" fmla="*/ 1720850 h 2952750"/>
              <a:gd name="connsiteX2902" fmla="*/ 8541269 w 12027418"/>
              <a:gd name="connsiteY2902" fmla="*/ 1657350 h 2952750"/>
              <a:gd name="connsiteX2903" fmla="*/ 8598419 w 12027418"/>
              <a:gd name="connsiteY2903" fmla="*/ 1543050 h 2952750"/>
              <a:gd name="connsiteX2904" fmla="*/ 8585719 w 12027418"/>
              <a:gd name="connsiteY2904" fmla="*/ 1581150 h 2952750"/>
              <a:gd name="connsiteX2905" fmla="*/ 8611119 w 12027418"/>
              <a:gd name="connsiteY2905" fmla="*/ 1625600 h 2952750"/>
              <a:gd name="connsiteX2906" fmla="*/ 8598419 w 12027418"/>
              <a:gd name="connsiteY2906" fmla="*/ 1727200 h 2952750"/>
              <a:gd name="connsiteX2907" fmla="*/ 8560319 w 12027418"/>
              <a:gd name="connsiteY2907" fmla="*/ 1720850 h 2952750"/>
              <a:gd name="connsiteX2908" fmla="*/ 8547619 w 12027418"/>
              <a:gd name="connsiteY2908" fmla="*/ 1765300 h 2952750"/>
              <a:gd name="connsiteX2909" fmla="*/ 8585719 w 12027418"/>
              <a:gd name="connsiteY2909" fmla="*/ 1784350 h 2952750"/>
              <a:gd name="connsiteX2910" fmla="*/ 8528569 w 12027418"/>
              <a:gd name="connsiteY2910" fmla="*/ 1924050 h 2952750"/>
              <a:gd name="connsiteX2911" fmla="*/ 8630169 w 12027418"/>
              <a:gd name="connsiteY2911" fmla="*/ 1981200 h 2952750"/>
              <a:gd name="connsiteX2912" fmla="*/ 8636519 w 12027418"/>
              <a:gd name="connsiteY2912" fmla="*/ 1962150 h 2952750"/>
              <a:gd name="connsiteX2913" fmla="*/ 8566669 w 12027418"/>
              <a:gd name="connsiteY2913" fmla="*/ 1892300 h 2952750"/>
              <a:gd name="connsiteX2914" fmla="*/ 8585719 w 12027418"/>
              <a:gd name="connsiteY2914" fmla="*/ 1885950 h 2952750"/>
              <a:gd name="connsiteX2915" fmla="*/ 8617469 w 12027418"/>
              <a:gd name="connsiteY2915" fmla="*/ 1911350 h 2952750"/>
              <a:gd name="connsiteX2916" fmla="*/ 8636519 w 12027418"/>
              <a:gd name="connsiteY2916" fmla="*/ 1911350 h 2952750"/>
              <a:gd name="connsiteX2917" fmla="*/ 8636519 w 12027418"/>
              <a:gd name="connsiteY2917" fmla="*/ 1765300 h 2952750"/>
              <a:gd name="connsiteX2918" fmla="*/ 8668269 w 12027418"/>
              <a:gd name="connsiteY2918" fmla="*/ 1739900 h 2952750"/>
              <a:gd name="connsiteX2919" fmla="*/ 8642869 w 12027418"/>
              <a:gd name="connsiteY2919" fmla="*/ 1841500 h 2952750"/>
              <a:gd name="connsiteX2920" fmla="*/ 8700019 w 12027418"/>
              <a:gd name="connsiteY2920" fmla="*/ 2044700 h 2952750"/>
              <a:gd name="connsiteX2921" fmla="*/ 8814319 w 12027418"/>
              <a:gd name="connsiteY2921" fmla="*/ 2114550 h 2952750"/>
              <a:gd name="connsiteX2922" fmla="*/ 8776219 w 12027418"/>
              <a:gd name="connsiteY2922" fmla="*/ 2082800 h 2952750"/>
              <a:gd name="connsiteX2923" fmla="*/ 8687319 w 12027418"/>
              <a:gd name="connsiteY2923" fmla="*/ 2057400 h 2952750"/>
              <a:gd name="connsiteX2924" fmla="*/ 8655569 w 12027418"/>
              <a:gd name="connsiteY2924" fmla="*/ 2076450 h 2952750"/>
              <a:gd name="connsiteX2925" fmla="*/ 8661919 w 12027418"/>
              <a:gd name="connsiteY2925" fmla="*/ 2108200 h 2952750"/>
              <a:gd name="connsiteX2926" fmla="*/ 8693669 w 12027418"/>
              <a:gd name="connsiteY2926" fmla="*/ 2089150 h 2952750"/>
              <a:gd name="connsiteX2927" fmla="*/ 8661919 w 12027418"/>
              <a:gd name="connsiteY2927" fmla="*/ 2139950 h 2952750"/>
              <a:gd name="connsiteX2928" fmla="*/ 8700019 w 12027418"/>
              <a:gd name="connsiteY2928" fmla="*/ 2266950 h 2952750"/>
              <a:gd name="connsiteX2929" fmla="*/ 8750819 w 12027418"/>
              <a:gd name="connsiteY2929" fmla="*/ 2241550 h 2952750"/>
              <a:gd name="connsiteX2930" fmla="*/ 8757169 w 12027418"/>
              <a:gd name="connsiteY2930" fmla="*/ 2209800 h 2952750"/>
              <a:gd name="connsiteX2931" fmla="*/ 8763519 w 12027418"/>
              <a:gd name="connsiteY2931" fmla="*/ 2254250 h 2952750"/>
              <a:gd name="connsiteX2932" fmla="*/ 8865119 w 12027418"/>
              <a:gd name="connsiteY2932" fmla="*/ 2311400 h 2952750"/>
              <a:gd name="connsiteX2933" fmla="*/ 8896869 w 12027418"/>
              <a:gd name="connsiteY2933" fmla="*/ 2292350 h 2952750"/>
              <a:gd name="connsiteX2934" fmla="*/ 8934969 w 12027418"/>
              <a:gd name="connsiteY2934" fmla="*/ 2292350 h 2952750"/>
              <a:gd name="connsiteX2935" fmla="*/ 8998469 w 12027418"/>
              <a:gd name="connsiteY2935" fmla="*/ 2298700 h 2952750"/>
              <a:gd name="connsiteX2936" fmla="*/ 9055619 w 12027418"/>
              <a:gd name="connsiteY2936" fmla="*/ 2393950 h 2952750"/>
              <a:gd name="connsiteX2937" fmla="*/ 9042919 w 12027418"/>
              <a:gd name="connsiteY2937" fmla="*/ 2476500 h 2952750"/>
              <a:gd name="connsiteX2938" fmla="*/ 9087369 w 12027418"/>
              <a:gd name="connsiteY2938" fmla="*/ 2603500 h 2952750"/>
              <a:gd name="connsiteX2939" fmla="*/ 9030219 w 12027418"/>
              <a:gd name="connsiteY2939" fmla="*/ 2609850 h 2952750"/>
              <a:gd name="connsiteX2940" fmla="*/ 9017519 w 12027418"/>
              <a:gd name="connsiteY2940" fmla="*/ 2622550 h 2952750"/>
              <a:gd name="connsiteX2941" fmla="*/ 9074669 w 12027418"/>
              <a:gd name="connsiteY2941" fmla="*/ 2660650 h 2952750"/>
              <a:gd name="connsiteX2942" fmla="*/ 9017519 w 12027418"/>
              <a:gd name="connsiteY2942" fmla="*/ 2946400 h 2952750"/>
              <a:gd name="connsiteX2943" fmla="*/ 7537969 w 12027418"/>
              <a:gd name="connsiteY2943" fmla="*/ 2946400 h 2952750"/>
              <a:gd name="connsiteX2944" fmla="*/ 7537969 w 12027418"/>
              <a:gd name="connsiteY2944" fmla="*/ 2927350 h 2952750"/>
              <a:gd name="connsiteX2945" fmla="*/ 7772919 w 12027418"/>
              <a:gd name="connsiteY2945" fmla="*/ 2838450 h 2952750"/>
              <a:gd name="connsiteX2946" fmla="*/ 8026919 w 12027418"/>
              <a:gd name="connsiteY2946" fmla="*/ 2813050 h 2952750"/>
              <a:gd name="connsiteX2947" fmla="*/ 8147569 w 12027418"/>
              <a:gd name="connsiteY2947" fmla="*/ 2825750 h 2952750"/>
              <a:gd name="connsiteX2948" fmla="*/ 8172969 w 12027418"/>
              <a:gd name="connsiteY2948" fmla="*/ 2844800 h 2952750"/>
              <a:gd name="connsiteX2949" fmla="*/ 8312669 w 12027418"/>
              <a:gd name="connsiteY2949" fmla="*/ 2882900 h 2952750"/>
              <a:gd name="connsiteX2950" fmla="*/ 8325369 w 12027418"/>
              <a:gd name="connsiteY2950" fmla="*/ 2876550 h 2952750"/>
              <a:gd name="connsiteX2951" fmla="*/ 8249169 w 12027418"/>
              <a:gd name="connsiteY2951" fmla="*/ 2800350 h 2952750"/>
              <a:gd name="connsiteX2952" fmla="*/ 8147569 w 12027418"/>
              <a:gd name="connsiteY2952" fmla="*/ 2768600 h 2952750"/>
              <a:gd name="connsiteX2953" fmla="*/ 8090419 w 12027418"/>
              <a:gd name="connsiteY2953" fmla="*/ 2743200 h 2952750"/>
              <a:gd name="connsiteX2954" fmla="*/ 7995169 w 12027418"/>
              <a:gd name="connsiteY2954" fmla="*/ 2730500 h 2952750"/>
              <a:gd name="connsiteX2955" fmla="*/ 7512569 w 12027418"/>
              <a:gd name="connsiteY2955" fmla="*/ 2946400 h 2952750"/>
              <a:gd name="connsiteX2956" fmla="*/ 7506219 w 12027418"/>
              <a:gd name="connsiteY2956" fmla="*/ 2952750 h 2952750"/>
              <a:gd name="connsiteX2957" fmla="*/ 7379219 w 12027418"/>
              <a:gd name="connsiteY2957" fmla="*/ 2736850 h 2952750"/>
              <a:gd name="connsiteX2958" fmla="*/ 7156969 w 12027418"/>
              <a:gd name="connsiteY2958" fmla="*/ 2508250 h 2952750"/>
              <a:gd name="connsiteX2959" fmla="*/ 7169669 w 12027418"/>
              <a:gd name="connsiteY2959" fmla="*/ 2470150 h 2952750"/>
              <a:gd name="connsiteX2960" fmla="*/ 7156969 w 12027418"/>
              <a:gd name="connsiteY2960" fmla="*/ 2457450 h 2952750"/>
              <a:gd name="connsiteX2961" fmla="*/ 7137919 w 12027418"/>
              <a:gd name="connsiteY2961" fmla="*/ 2463800 h 2952750"/>
              <a:gd name="connsiteX2962" fmla="*/ 7131569 w 12027418"/>
              <a:gd name="connsiteY2962" fmla="*/ 2444750 h 2952750"/>
              <a:gd name="connsiteX2963" fmla="*/ 7176019 w 12027418"/>
              <a:gd name="connsiteY2963" fmla="*/ 2330450 h 2952750"/>
              <a:gd name="connsiteX2964" fmla="*/ 7156969 w 12027418"/>
              <a:gd name="connsiteY2964" fmla="*/ 2197100 h 2952750"/>
              <a:gd name="connsiteX2965" fmla="*/ 7093469 w 12027418"/>
              <a:gd name="connsiteY2965" fmla="*/ 2127250 h 2952750"/>
              <a:gd name="connsiteX2966" fmla="*/ 7074419 w 12027418"/>
              <a:gd name="connsiteY2966" fmla="*/ 2120900 h 2952750"/>
              <a:gd name="connsiteX2967" fmla="*/ 7010919 w 12027418"/>
              <a:gd name="connsiteY2967" fmla="*/ 2114550 h 2952750"/>
              <a:gd name="connsiteX2968" fmla="*/ 6998219 w 12027418"/>
              <a:gd name="connsiteY2968" fmla="*/ 2082800 h 2952750"/>
              <a:gd name="connsiteX2969" fmla="*/ 7080769 w 12027418"/>
              <a:gd name="connsiteY2969" fmla="*/ 2006600 h 2952750"/>
              <a:gd name="connsiteX2970" fmla="*/ 7125219 w 12027418"/>
              <a:gd name="connsiteY2970" fmla="*/ 2000250 h 2952750"/>
              <a:gd name="connsiteX2971" fmla="*/ 7131569 w 12027418"/>
              <a:gd name="connsiteY2971" fmla="*/ 1968500 h 2952750"/>
              <a:gd name="connsiteX2972" fmla="*/ 7137919 w 12027418"/>
              <a:gd name="connsiteY2972" fmla="*/ 1905000 h 2952750"/>
              <a:gd name="connsiteX2973" fmla="*/ 7156969 w 12027418"/>
              <a:gd name="connsiteY2973" fmla="*/ 1809750 h 2952750"/>
              <a:gd name="connsiteX2974" fmla="*/ 7156969 w 12027418"/>
              <a:gd name="connsiteY2974" fmla="*/ 1866900 h 2952750"/>
              <a:gd name="connsiteX2975" fmla="*/ 7258569 w 12027418"/>
              <a:gd name="connsiteY2975" fmla="*/ 1873250 h 2952750"/>
              <a:gd name="connsiteX2976" fmla="*/ 7201419 w 12027418"/>
              <a:gd name="connsiteY2976" fmla="*/ 2000250 h 2952750"/>
              <a:gd name="connsiteX2977" fmla="*/ 7176019 w 12027418"/>
              <a:gd name="connsiteY2977" fmla="*/ 2000250 h 2952750"/>
              <a:gd name="connsiteX2978" fmla="*/ 7156969 w 12027418"/>
              <a:gd name="connsiteY2978" fmla="*/ 1879600 h 2952750"/>
              <a:gd name="connsiteX2979" fmla="*/ 7150619 w 12027418"/>
              <a:gd name="connsiteY2979" fmla="*/ 1911350 h 2952750"/>
              <a:gd name="connsiteX2980" fmla="*/ 7226819 w 12027418"/>
              <a:gd name="connsiteY2980" fmla="*/ 2063750 h 2952750"/>
              <a:gd name="connsiteX2981" fmla="*/ 7290319 w 12027418"/>
              <a:gd name="connsiteY2981" fmla="*/ 2044700 h 2952750"/>
              <a:gd name="connsiteX2982" fmla="*/ 7430019 w 12027418"/>
              <a:gd name="connsiteY2982" fmla="*/ 2063750 h 2952750"/>
              <a:gd name="connsiteX2983" fmla="*/ 7442719 w 12027418"/>
              <a:gd name="connsiteY2983" fmla="*/ 2006600 h 2952750"/>
              <a:gd name="connsiteX2984" fmla="*/ 7442719 w 12027418"/>
              <a:gd name="connsiteY2984" fmla="*/ 2101850 h 2952750"/>
              <a:gd name="connsiteX2985" fmla="*/ 7493519 w 12027418"/>
              <a:gd name="connsiteY2985" fmla="*/ 2101850 h 2952750"/>
              <a:gd name="connsiteX2986" fmla="*/ 7506219 w 12027418"/>
              <a:gd name="connsiteY2986" fmla="*/ 2057400 h 2952750"/>
              <a:gd name="connsiteX2987" fmla="*/ 7544319 w 12027418"/>
              <a:gd name="connsiteY2987" fmla="*/ 2057400 h 2952750"/>
              <a:gd name="connsiteX2988" fmla="*/ 7569719 w 12027418"/>
              <a:gd name="connsiteY2988" fmla="*/ 2076450 h 2952750"/>
              <a:gd name="connsiteX2989" fmla="*/ 7468119 w 12027418"/>
              <a:gd name="connsiteY2989" fmla="*/ 2139950 h 2952750"/>
              <a:gd name="connsiteX2990" fmla="*/ 7531619 w 12027418"/>
              <a:gd name="connsiteY2990" fmla="*/ 2139950 h 2952750"/>
              <a:gd name="connsiteX2991" fmla="*/ 7588769 w 12027418"/>
              <a:gd name="connsiteY2991" fmla="*/ 2120900 h 2952750"/>
              <a:gd name="connsiteX2992" fmla="*/ 7563369 w 12027418"/>
              <a:gd name="connsiteY2992" fmla="*/ 2171700 h 2952750"/>
              <a:gd name="connsiteX2993" fmla="*/ 7569719 w 12027418"/>
              <a:gd name="connsiteY2993" fmla="*/ 2197100 h 2952750"/>
              <a:gd name="connsiteX2994" fmla="*/ 7595119 w 12027418"/>
              <a:gd name="connsiteY2994" fmla="*/ 2178050 h 2952750"/>
              <a:gd name="connsiteX2995" fmla="*/ 7595119 w 12027418"/>
              <a:gd name="connsiteY2995" fmla="*/ 2209800 h 2952750"/>
              <a:gd name="connsiteX2996" fmla="*/ 7563369 w 12027418"/>
              <a:gd name="connsiteY2996" fmla="*/ 2254250 h 2952750"/>
              <a:gd name="connsiteX2997" fmla="*/ 7576069 w 12027418"/>
              <a:gd name="connsiteY2997" fmla="*/ 2260600 h 2952750"/>
              <a:gd name="connsiteX2998" fmla="*/ 7614169 w 12027418"/>
              <a:gd name="connsiteY2998" fmla="*/ 2222500 h 2952750"/>
              <a:gd name="connsiteX2999" fmla="*/ 7633219 w 12027418"/>
              <a:gd name="connsiteY2999" fmla="*/ 2254250 h 2952750"/>
              <a:gd name="connsiteX3000" fmla="*/ 7601469 w 12027418"/>
              <a:gd name="connsiteY3000" fmla="*/ 2317750 h 2952750"/>
              <a:gd name="connsiteX3001" fmla="*/ 7633219 w 12027418"/>
              <a:gd name="connsiteY3001" fmla="*/ 2349500 h 2952750"/>
              <a:gd name="connsiteX3002" fmla="*/ 7664969 w 12027418"/>
              <a:gd name="connsiteY3002" fmla="*/ 2463800 h 2952750"/>
              <a:gd name="connsiteX3003" fmla="*/ 7715769 w 12027418"/>
              <a:gd name="connsiteY3003" fmla="*/ 2406650 h 2952750"/>
              <a:gd name="connsiteX3004" fmla="*/ 7722119 w 12027418"/>
              <a:gd name="connsiteY3004" fmla="*/ 2425700 h 2952750"/>
              <a:gd name="connsiteX3005" fmla="*/ 7690369 w 12027418"/>
              <a:gd name="connsiteY3005" fmla="*/ 2482850 h 2952750"/>
              <a:gd name="connsiteX3006" fmla="*/ 7671319 w 12027418"/>
              <a:gd name="connsiteY3006" fmla="*/ 2578100 h 2952750"/>
              <a:gd name="connsiteX3007" fmla="*/ 7671319 w 12027418"/>
              <a:gd name="connsiteY3007" fmla="*/ 2622550 h 2952750"/>
              <a:gd name="connsiteX3008" fmla="*/ 7715769 w 12027418"/>
              <a:gd name="connsiteY3008" fmla="*/ 2622550 h 2952750"/>
              <a:gd name="connsiteX3009" fmla="*/ 7811019 w 12027418"/>
              <a:gd name="connsiteY3009" fmla="*/ 2597150 h 2952750"/>
              <a:gd name="connsiteX3010" fmla="*/ 7817369 w 12027418"/>
              <a:gd name="connsiteY3010" fmla="*/ 2622550 h 2952750"/>
              <a:gd name="connsiteX3011" fmla="*/ 7734819 w 12027418"/>
              <a:gd name="connsiteY3011" fmla="*/ 2660650 h 2952750"/>
              <a:gd name="connsiteX3012" fmla="*/ 7728469 w 12027418"/>
              <a:gd name="connsiteY3012" fmla="*/ 2673350 h 2952750"/>
              <a:gd name="connsiteX3013" fmla="*/ 7785619 w 12027418"/>
              <a:gd name="connsiteY3013" fmla="*/ 2743200 h 2952750"/>
              <a:gd name="connsiteX3014" fmla="*/ 7887219 w 12027418"/>
              <a:gd name="connsiteY3014" fmla="*/ 2698750 h 2952750"/>
              <a:gd name="connsiteX3015" fmla="*/ 7887219 w 12027418"/>
              <a:gd name="connsiteY3015" fmla="*/ 2673350 h 2952750"/>
              <a:gd name="connsiteX3016" fmla="*/ 7893569 w 12027418"/>
              <a:gd name="connsiteY3016" fmla="*/ 2628900 h 2952750"/>
              <a:gd name="connsiteX3017" fmla="*/ 7938019 w 12027418"/>
              <a:gd name="connsiteY3017" fmla="*/ 2724150 h 2952750"/>
              <a:gd name="connsiteX3018" fmla="*/ 7957069 w 12027418"/>
              <a:gd name="connsiteY3018" fmla="*/ 2698750 h 2952750"/>
              <a:gd name="connsiteX3019" fmla="*/ 8109469 w 12027418"/>
              <a:gd name="connsiteY3019" fmla="*/ 2711450 h 2952750"/>
              <a:gd name="connsiteX3020" fmla="*/ 8065019 w 12027418"/>
              <a:gd name="connsiteY3020" fmla="*/ 2654300 h 2952750"/>
              <a:gd name="connsiteX3021" fmla="*/ 8109469 w 12027418"/>
              <a:gd name="connsiteY3021" fmla="*/ 2584450 h 2952750"/>
              <a:gd name="connsiteX3022" fmla="*/ 8058669 w 12027418"/>
              <a:gd name="connsiteY3022" fmla="*/ 2527300 h 2952750"/>
              <a:gd name="connsiteX3023" fmla="*/ 8077719 w 12027418"/>
              <a:gd name="connsiteY3023" fmla="*/ 2489200 h 2952750"/>
              <a:gd name="connsiteX3024" fmla="*/ 8058669 w 12027418"/>
              <a:gd name="connsiteY3024" fmla="*/ 2482850 h 2952750"/>
              <a:gd name="connsiteX3025" fmla="*/ 8001519 w 12027418"/>
              <a:gd name="connsiteY3025" fmla="*/ 2520950 h 2952750"/>
              <a:gd name="connsiteX3026" fmla="*/ 7988819 w 12027418"/>
              <a:gd name="connsiteY3026" fmla="*/ 2559050 h 2952750"/>
              <a:gd name="connsiteX3027" fmla="*/ 8007869 w 12027418"/>
              <a:gd name="connsiteY3027" fmla="*/ 2597150 h 2952750"/>
              <a:gd name="connsiteX3028" fmla="*/ 7995169 w 12027418"/>
              <a:gd name="connsiteY3028" fmla="*/ 2609850 h 2952750"/>
              <a:gd name="connsiteX3029" fmla="*/ 8020569 w 12027418"/>
              <a:gd name="connsiteY3029" fmla="*/ 2609850 h 2952750"/>
              <a:gd name="connsiteX3030" fmla="*/ 8033269 w 12027418"/>
              <a:gd name="connsiteY3030" fmla="*/ 2622550 h 2952750"/>
              <a:gd name="connsiteX3031" fmla="*/ 8033269 w 12027418"/>
              <a:gd name="connsiteY3031" fmla="*/ 2641600 h 2952750"/>
              <a:gd name="connsiteX3032" fmla="*/ 7988819 w 12027418"/>
              <a:gd name="connsiteY3032" fmla="*/ 2635250 h 2952750"/>
              <a:gd name="connsiteX3033" fmla="*/ 7957069 w 12027418"/>
              <a:gd name="connsiteY3033" fmla="*/ 2482850 h 2952750"/>
              <a:gd name="connsiteX3034" fmla="*/ 7912619 w 12027418"/>
              <a:gd name="connsiteY3034" fmla="*/ 2508250 h 2952750"/>
              <a:gd name="connsiteX3035" fmla="*/ 7893569 w 12027418"/>
              <a:gd name="connsiteY3035" fmla="*/ 2501900 h 2952750"/>
              <a:gd name="connsiteX3036" fmla="*/ 7887219 w 12027418"/>
              <a:gd name="connsiteY3036" fmla="*/ 2476500 h 2952750"/>
              <a:gd name="connsiteX3037" fmla="*/ 7925319 w 12027418"/>
              <a:gd name="connsiteY3037" fmla="*/ 2438400 h 2952750"/>
              <a:gd name="connsiteX3038" fmla="*/ 7912619 w 12027418"/>
              <a:gd name="connsiteY3038" fmla="*/ 2419350 h 2952750"/>
              <a:gd name="connsiteX3039" fmla="*/ 7766569 w 12027418"/>
              <a:gd name="connsiteY3039" fmla="*/ 2374900 h 2952750"/>
              <a:gd name="connsiteX3040" fmla="*/ 7709419 w 12027418"/>
              <a:gd name="connsiteY3040" fmla="*/ 2349500 h 2952750"/>
              <a:gd name="connsiteX3041" fmla="*/ 7664969 w 12027418"/>
              <a:gd name="connsiteY3041" fmla="*/ 2286000 h 2952750"/>
              <a:gd name="connsiteX3042" fmla="*/ 7772919 w 12027418"/>
              <a:gd name="connsiteY3042" fmla="*/ 2305050 h 2952750"/>
              <a:gd name="connsiteX3043" fmla="*/ 7887219 w 12027418"/>
              <a:gd name="connsiteY3043" fmla="*/ 2413000 h 2952750"/>
              <a:gd name="connsiteX3044" fmla="*/ 7995169 w 12027418"/>
              <a:gd name="connsiteY3044" fmla="*/ 2349500 h 2952750"/>
              <a:gd name="connsiteX3045" fmla="*/ 8020569 w 12027418"/>
              <a:gd name="connsiteY3045" fmla="*/ 2298700 h 2952750"/>
              <a:gd name="connsiteX3046" fmla="*/ 8077719 w 12027418"/>
              <a:gd name="connsiteY3046" fmla="*/ 2235200 h 2952750"/>
              <a:gd name="connsiteX3047" fmla="*/ 8033269 w 12027418"/>
              <a:gd name="connsiteY3047" fmla="*/ 2228850 h 2952750"/>
              <a:gd name="connsiteX3048" fmla="*/ 8045969 w 12027418"/>
              <a:gd name="connsiteY3048" fmla="*/ 2197100 h 2952750"/>
              <a:gd name="connsiteX3049" fmla="*/ 8001519 w 12027418"/>
              <a:gd name="connsiteY3049" fmla="*/ 2190750 h 2952750"/>
              <a:gd name="connsiteX3050" fmla="*/ 7938019 w 12027418"/>
              <a:gd name="connsiteY3050" fmla="*/ 2171700 h 2952750"/>
              <a:gd name="connsiteX3051" fmla="*/ 7811019 w 12027418"/>
              <a:gd name="connsiteY3051" fmla="*/ 2203450 h 2952750"/>
              <a:gd name="connsiteX3052" fmla="*/ 7804669 w 12027418"/>
              <a:gd name="connsiteY3052" fmla="*/ 2222500 h 2952750"/>
              <a:gd name="connsiteX3053" fmla="*/ 7836419 w 12027418"/>
              <a:gd name="connsiteY3053" fmla="*/ 2254250 h 2952750"/>
              <a:gd name="connsiteX3054" fmla="*/ 7779269 w 12027418"/>
              <a:gd name="connsiteY3054" fmla="*/ 2260600 h 2952750"/>
              <a:gd name="connsiteX3055" fmla="*/ 7709419 w 12027418"/>
              <a:gd name="connsiteY3055" fmla="*/ 2171700 h 2952750"/>
              <a:gd name="connsiteX3056" fmla="*/ 7855469 w 12027418"/>
              <a:gd name="connsiteY3056" fmla="*/ 2089150 h 2952750"/>
              <a:gd name="connsiteX3057" fmla="*/ 7836419 w 12027418"/>
              <a:gd name="connsiteY3057" fmla="*/ 2082800 h 2952750"/>
              <a:gd name="connsiteX3058" fmla="*/ 7791969 w 12027418"/>
              <a:gd name="connsiteY3058" fmla="*/ 2095500 h 2952750"/>
              <a:gd name="connsiteX3059" fmla="*/ 7798319 w 12027418"/>
              <a:gd name="connsiteY3059" fmla="*/ 2044700 h 2952750"/>
              <a:gd name="connsiteX3060" fmla="*/ 7855469 w 12027418"/>
              <a:gd name="connsiteY3060" fmla="*/ 1987550 h 2952750"/>
              <a:gd name="connsiteX3061" fmla="*/ 8147569 w 12027418"/>
              <a:gd name="connsiteY3061" fmla="*/ 1644650 h 2952750"/>
              <a:gd name="connsiteX3062" fmla="*/ 8198369 w 12027418"/>
              <a:gd name="connsiteY3062" fmla="*/ 1644650 h 2952750"/>
              <a:gd name="connsiteX3063" fmla="*/ 8198369 w 12027418"/>
              <a:gd name="connsiteY3063" fmla="*/ 1720850 h 2952750"/>
              <a:gd name="connsiteX3064" fmla="*/ 8217419 w 12027418"/>
              <a:gd name="connsiteY3064" fmla="*/ 1733550 h 2952750"/>
              <a:gd name="connsiteX3065" fmla="*/ 8439669 w 12027418"/>
              <a:gd name="connsiteY3065" fmla="*/ 1524000 h 2952750"/>
              <a:gd name="connsiteX3066" fmla="*/ 8439669 w 12027418"/>
              <a:gd name="connsiteY3066" fmla="*/ 1504950 h 2952750"/>
              <a:gd name="connsiteX3067" fmla="*/ 8426969 w 12027418"/>
              <a:gd name="connsiteY3067" fmla="*/ 1498600 h 2952750"/>
              <a:gd name="connsiteX3068" fmla="*/ 8338069 w 12027418"/>
              <a:gd name="connsiteY3068" fmla="*/ 1517650 h 2952750"/>
              <a:gd name="connsiteX3069" fmla="*/ 8376169 w 12027418"/>
              <a:gd name="connsiteY3069" fmla="*/ 1428750 h 2952750"/>
              <a:gd name="connsiteX3070" fmla="*/ 8452369 w 12027418"/>
              <a:gd name="connsiteY3070" fmla="*/ 1289050 h 2952750"/>
              <a:gd name="connsiteX3071" fmla="*/ 8458719 w 12027418"/>
              <a:gd name="connsiteY3071" fmla="*/ 1301750 h 2952750"/>
              <a:gd name="connsiteX3072" fmla="*/ 1086368 w 12027418"/>
              <a:gd name="connsiteY3072" fmla="*/ 1301750 h 2952750"/>
              <a:gd name="connsiteX3073" fmla="*/ 1086368 w 12027418"/>
              <a:gd name="connsiteY3073" fmla="*/ 1276350 h 2952750"/>
              <a:gd name="connsiteX3074" fmla="*/ 1086368 w 12027418"/>
              <a:gd name="connsiteY3074" fmla="*/ 1301750 h 2952750"/>
              <a:gd name="connsiteX3075" fmla="*/ 8630169 w 12027418"/>
              <a:gd name="connsiteY3075" fmla="*/ 1384300 h 2952750"/>
              <a:gd name="connsiteX3076" fmla="*/ 8611119 w 12027418"/>
              <a:gd name="connsiteY3076" fmla="*/ 1492250 h 2952750"/>
              <a:gd name="connsiteX3077" fmla="*/ 8585719 w 12027418"/>
              <a:gd name="connsiteY3077" fmla="*/ 1270000 h 2952750"/>
              <a:gd name="connsiteX3078" fmla="*/ 8630169 w 12027418"/>
              <a:gd name="connsiteY3078" fmla="*/ 1384300 h 2952750"/>
              <a:gd name="connsiteX3079" fmla="*/ 5017018 w 12027418"/>
              <a:gd name="connsiteY3079" fmla="*/ 1327150 h 2952750"/>
              <a:gd name="connsiteX3080" fmla="*/ 5061468 w 12027418"/>
              <a:gd name="connsiteY3080" fmla="*/ 1263650 h 2952750"/>
              <a:gd name="connsiteX3081" fmla="*/ 5017018 w 12027418"/>
              <a:gd name="connsiteY3081" fmla="*/ 1327150 h 2952750"/>
              <a:gd name="connsiteX3082" fmla="*/ 8566669 w 12027418"/>
              <a:gd name="connsiteY3082" fmla="*/ 1238250 h 2952750"/>
              <a:gd name="connsiteX3083" fmla="*/ 8560319 w 12027418"/>
              <a:gd name="connsiteY3083" fmla="*/ 1250950 h 2952750"/>
              <a:gd name="connsiteX3084" fmla="*/ 8547619 w 12027418"/>
              <a:gd name="connsiteY3084" fmla="*/ 1238250 h 2952750"/>
              <a:gd name="connsiteX3085" fmla="*/ 8566669 w 12027418"/>
              <a:gd name="connsiteY3085" fmla="*/ 1238250 h 2952750"/>
              <a:gd name="connsiteX3086" fmla="*/ 4928118 w 12027418"/>
              <a:gd name="connsiteY3086" fmla="*/ 1250950 h 2952750"/>
              <a:gd name="connsiteX3087" fmla="*/ 4953518 w 12027418"/>
              <a:gd name="connsiteY3087" fmla="*/ 1333500 h 2952750"/>
              <a:gd name="connsiteX3088" fmla="*/ 4985268 w 12027418"/>
              <a:gd name="connsiteY3088" fmla="*/ 1384300 h 2952750"/>
              <a:gd name="connsiteX3089" fmla="*/ 4985268 w 12027418"/>
              <a:gd name="connsiteY3089" fmla="*/ 1416050 h 2952750"/>
              <a:gd name="connsiteX3090" fmla="*/ 4896368 w 12027418"/>
              <a:gd name="connsiteY3090" fmla="*/ 1244600 h 2952750"/>
              <a:gd name="connsiteX3091" fmla="*/ 4909068 w 12027418"/>
              <a:gd name="connsiteY3091" fmla="*/ 1238250 h 2952750"/>
              <a:gd name="connsiteX3092" fmla="*/ 4928118 w 12027418"/>
              <a:gd name="connsiteY3092" fmla="*/ 1250950 h 2952750"/>
              <a:gd name="connsiteX3093" fmla="*/ 5017018 w 12027418"/>
              <a:gd name="connsiteY3093" fmla="*/ 1263650 h 2952750"/>
              <a:gd name="connsiteX3094" fmla="*/ 4985268 w 12027418"/>
              <a:gd name="connsiteY3094" fmla="*/ 1231900 h 2952750"/>
              <a:gd name="connsiteX3095" fmla="*/ 5017018 w 12027418"/>
              <a:gd name="connsiteY3095" fmla="*/ 1263650 h 2952750"/>
              <a:gd name="connsiteX3096" fmla="*/ 4140718 w 12027418"/>
              <a:gd name="connsiteY3096" fmla="*/ 1219200 h 2952750"/>
              <a:gd name="connsiteX3097" fmla="*/ 4077218 w 12027418"/>
              <a:gd name="connsiteY3097" fmla="*/ 1250950 h 2952750"/>
              <a:gd name="connsiteX3098" fmla="*/ 4153418 w 12027418"/>
              <a:gd name="connsiteY3098" fmla="*/ 1250950 h 2952750"/>
              <a:gd name="connsiteX3099" fmla="*/ 4096268 w 12027418"/>
              <a:gd name="connsiteY3099" fmla="*/ 1295400 h 2952750"/>
              <a:gd name="connsiteX3100" fmla="*/ 4032768 w 12027418"/>
              <a:gd name="connsiteY3100" fmla="*/ 1250950 h 2952750"/>
              <a:gd name="connsiteX3101" fmla="*/ 4089918 w 12027418"/>
              <a:gd name="connsiteY3101" fmla="*/ 1212850 h 2952750"/>
              <a:gd name="connsiteX3102" fmla="*/ 4140718 w 12027418"/>
              <a:gd name="connsiteY3102" fmla="*/ 1219200 h 2952750"/>
              <a:gd name="connsiteX3103" fmla="*/ 2045218 w 12027418"/>
              <a:gd name="connsiteY3103" fmla="*/ 1270000 h 2952750"/>
              <a:gd name="connsiteX3104" fmla="*/ 2026168 w 12027418"/>
              <a:gd name="connsiteY3104" fmla="*/ 1238250 h 2952750"/>
              <a:gd name="connsiteX3105" fmla="*/ 2038868 w 12027418"/>
              <a:gd name="connsiteY3105" fmla="*/ 1193800 h 2952750"/>
              <a:gd name="connsiteX3106" fmla="*/ 2045218 w 12027418"/>
              <a:gd name="connsiteY3106" fmla="*/ 1270000 h 2952750"/>
              <a:gd name="connsiteX3107" fmla="*/ 6890269 w 12027418"/>
              <a:gd name="connsiteY3107" fmla="*/ 1327150 h 2952750"/>
              <a:gd name="connsiteX3108" fmla="*/ 6877569 w 12027418"/>
              <a:gd name="connsiteY3108" fmla="*/ 1289050 h 2952750"/>
              <a:gd name="connsiteX3109" fmla="*/ 6941069 w 12027418"/>
              <a:gd name="connsiteY3109" fmla="*/ 1187450 h 2952750"/>
              <a:gd name="connsiteX3110" fmla="*/ 6890269 w 12027418"/>
              <a:gd name="connsiteY3110" fmla="*/ 1327150 h 2952750"/>
              <a:gd name="connsiteX3111" fmla="*/ 4959868 w 12027418"/>
              <a:gd name="connsiteY3111" fmla="*/ 1206500 h 2952750"/>
              <a:gd name="connsiteX3112" fmla="*/ 4934468 w 12027418"/>
              <a:gd name="connsiteY3112" fmla="*/ 1187450 h 2952750"/>
              <a:gd name="connsiteX3113" fmla="*/ 4959868 w 12027418"/>
              <a:gd name="connsiteY3113" fmla="*/ 1206500 h 2952750"/>
              <a:gd name="connsiteX3114" fmla="*/ 5201168 w 12027418"/>
              <a:gd name="connsiteY3114" fmla="*/ 1187450 h 2952750"/>
              <a:gd name="connsiteX3115" fmla="*/ 5226568 w 12027418"/>
              <a:gd name="connsiteY3115" fmla="*/ 1181100 h 2952750"/>
              <a:gd name="connsiteX3116" fmla="*/ 5201168 w 12027418"/>
              <a:gd name="connsiteY3116" fmla="*/ 1187450 h 2952750"/>
              <a:gd name="connsiteX3117" fmla="*/ 4216918 w 12027418"/>
              <a:gd name="connsiteY3117" fmla="*/ 1276350 h 2952750"/>
              <a:gd name="connsiteX3118" fmla="*/ 4235968 w 12027418"/>
              <a:gd name="connsiteY3118" fmla="*/ 1320800 h 2952750"/>
              <a:gd name="connsiteX3119" fmla="*/ 4337568 w 12027418"/>
              <a:gd name="connsiteY3119" fmla="*/ 1346200 h 2952750"/>
              <a:gd name="connsiteX3120" fmla="*/ 4286768 w 12027418"/>
              <a:gd name="connsiteY3120" fmla="*/ 1377950 h 2952750"/>
              <a:gd name="connsiteX3121" fmla="*/ 4312168 w 12027418"/>
              <a:gd name="connsiteY3121" fmla="*/ 1422400 h 2952750"/>
              <a:gd name="connsiteX3122" fmla="*/ 4337568 w 12027418"/>
              <a:gd name="connsiteY3122" fmla="*/ 1390650 h 2952750"/>
              <a:gd name="connsiteX3123" fmla="*/ 4350268 w 12027418"/>
              <a:gd name="connsiteY3123" fmla="*/ 1403350 h 2952750"/>
              <a:gd name="connsiteX3124" fmla="*/ 4280418 w 12027418"/>
              <a:gd name="connsiteY3124" fmla="*/ 1466850 h 2952750"/>
              <a:gd name="connsiteX3125" fmla="*/ 4274068 w 12027418"/>
              <a:gd name="connsiteY3125" fmla="*/ 1498600 h 2952750"/>
              <a:gd name="connsiteX3126" fmla="*/ 4089918 w 12027418"/>
              <a:gd name="connsiteY3126" fmla="*/ 1593850 h 2952750"/>
              <a:gd name="connsiteX3127" fmla="*/ 3943868 w 12027418"/>
              <a:gd name="connsiteY3127" fmla="*/ 1498600 h 2952750"/>
              <a:gd name="connsiteX3128" fmla="*/ 3943868 w 12027418"/>
              <a:gd name="connsiteY3128" fmla="*/ 1466850 h 2952750"/>
              <a:gd name="connsiteX3129" fmla="*/ 4051818 w 12027418"/>
              <a:gd name="connsiteY3129" fmla="*/ 1562100 h 2952750"/>
              <a:gd name="connsiteX3130" fmla="*/ 4089918 w 12027418"/>
              <a:gd name="connsiteY3130" fmla="*/ 1536700 h 2952750"/>
              <a:gd name="connsiteX3131" fmla="*/ 4039118 w 12027418"/>
              <a:gd name="connsiteY3131" fmla="*/ 1524000 h 2952750"/>
              <a:gd name="connsiteX3132" fmla="*/ 4159768 w 12027418"/>
              <a:gd name="connsiteY3132" fmla="*/ 1428750 h 2952750"/>
              <a:gd name="connsiteX3133" fmla="*/ 4077218 w 12027418"/>
              <a:gd name="connsiteY3133" fmla="*/ 1339850 h 2952750"/>
              <a:gd name="connsiteX3134" fmla="*/ 4026418 w 12027418"/>
              <a:gd name="connsiteY3134" fmla="*/ 1371600 h 2952750"/>
              <a:gd name="connsiteX3135" fmla="*/ 3981968 w 12027418"/>
              <a:gd name="connsiteY3135" fmla="*/ 1352550 h 2952750"/>
              <a:gd name="connsiteX3136" fmla="*/ 3962918 w 12027418"/>
              <a:gd name="connsiteY3136" fmla="*/ 1409700 h 2952750"/>
              <a:gd name="connsiteX3137" fmla="*/ 3931168 w 12027418"/>
              <a:gd name="connsiteY3137" fmla="*/ 1390650 h 2952750"/>
              <a:gd name="connsiteX3138" fmla="*/ 3950218 w 12027418"/>
              <a:gd name="connsiteY3138" fmla="*/ 1339850 h 2952750"/>
              <a:gd name="connsiteX3139" fmla="*/ 3988318 w 12027418"/>
              <a:gd name="connsiteY3139" fmla="*/ 1327150 h 2952750"/>
              <a:gd name="connsiteX3140" fmla="*/ 4020068 w 12027418"/>
              <a:gd name="connsiteY3140" fmla="*/ 1289050 h 2952750"/>
              <a:gd name="connsiteX3141" fmla="*/ 3950218 w 12027418"/>
              <a:gd name="connsiteY3141" fmla="*/ 1257300 h 2952750"/>
              <a:gd name="connsiteX3142" fmla="*/ 3950218 w 12027418"/>
              <a:gd name="connsiteY3142" fmla="*/ 1238250 h 2952750"/>
              <a:gd name="connsiteX3143" fmla="*/ 4051818 w 12027418"/>
              <a:gd name="connsiteY3143" fmla="*/ 1168400 h 2952750"/>
              <a:gd name="connsiteX3144" fmla="*/ 4216918 w 12027418"/>
              <a:gd name="connsiteY3144" fmla="*/ 1276350 h 2952750"/>
              <a:gd name="connsiteX3145" fmla="*/ 3715268 w 12027418"/>
              <a:gd name="connsiteY3145" fmla="*/ 1270000 h 2952750"/>
              <a:gd name="connsiteX3146" fmla="*/ 3613668 w 12027418"/>
              <a:gd name="connsiteY3146" fmla="*/ 1270000 h 2952750"/>
              <a:gd name="connsiteX3147" fmla="*/ 3683518 w 12027418"/>
              <a:gd name="connsiteY3147" fmla="*/ 1162050 h 2952750"/>
              <a:gd name="connsiteX3148" fmla="*/ 3715268 w 12027418"/>
              <a:gd name="connsiteY3148" fmla="*/ 1270000 h 2952750"/>
              <a:gd name="connsiteX3149" fmla="*/ 6782319 w 12027418"/>
              <a:gd name="connsiteY3149" fmla="*/ 1168400 h 2952750"/>
              <a:gd name="connsiteX3150" fmla="*/ 6795019 w 12027418"/>
              <a:gd name="connsiteY3150" fmla="*/ 1155700 h 2952750"/>
              <a:gd name="connsiteX3151" fmla="*/ 6782319 w 12027418"/>
              <a:gd name="connsiteY3151" fmla="*/ 1168400 h 2952750"/>
              <a:gd name="connsiteX3152" fmla="*/ 6953769 w 12027418"/>
              <a:gd name="connsiteY3152" fmla="*/ 1162050 h 2952750"/>
              <a:gd name="connsiteX3153" fmla="*/ 6960119 w 12027418"/>
              <a:gd name="connsiteY3153" fmla="*/ 1130300 h 2952750"/>
              <a:gd name="connsiteX3154" fmla="*/ 6953769 w 12027418"/>
              <a:gd name="connsiteY3154" fmla="*/ 1162050 h 2952750"/>
              <a:gd name="connsiteX3155" fmla="*/ 5258318 w 12027418"/>
              <a:gd name="connsiteY3155" fmla="*/ 1168400 h 2952750"/>
              <a:gd name="connsiteX3156" fmla="*/ 5258318 w 12027418"/>
              <a:gd name="connsiteY3156" fmla="*/ 1130300 h 2952750"/>
              <a:gd name="connsiteX3157" fmla="*/ 5258318 w 12027418"/>
              <a:gd name="connsiteY3157" fmla="*/ 1168400 h 2952750"/>
              <a:gd name="connsiteX3158" fmla="*/ 3264418 w 12027418"/>
              <a:gd name="connsiteY3158" fmla="*/ 1162050 h 2952750"/>
              <a:gd name="connsiteX3159" fmla="*/ 3232668 w 12027418"/>
              <a:gd name="connsiteY3159" fmla="*/ 1123950 h 2952750"/>
              <a:gd name="connsiteX3160" fmla="*/ 3264418 w 12027418"/>
              <a:gd name="connsiteY3160" fmla="*/ 1162050 h 2952750"/>
              <a:gd name="connsiteX3161" fmla="*/ 1200668 w 12027418"/>
              <a:gd name="connsiteY3161" fmla="*/ 1143000 h 2952750"/>
              <a:gd name="connsiteX3162" fmla="*/ 1200668 w 12027418"/>
              <a:gd name="connsiteY3162" fmla="*/ 1123950 h 2952750"/>
              <a:gd name="connsiteX3163" fmla="*/ 1200668 w 12027418"/>
              <a:gd name="connsiteY3163" fmla="*/ 1143000 h 2952750"/>
              <a:gd name="connsiteX3164" fmla="*/ 4553468 w 12027418"/>
              <a:gd name="connsiteY3164" fmla="*/ 1123950 h 2952750"/>
              <a:gd name="connsiteX3165" fmla="*/ 4496318 w 12027418"/>
              <a:gd name="connsiteY3165" fmla="*/ 1174750 h 2952750"/>
              <a:gd name="connsiteX3166" fmla="*/ 4521718 w 12027418"/>
              <a:gd name="connsiteY3166" fmla="*/ 1117600 h 2952750"/>
              <a:gd name="connsiteX3167" fmla="*/ 4553468 w 12027418"/>
              <a:gd name="connsiteY3167" fmla="*/ 1123950 h 2952750"/>
              <a:gd name="connsiteX3168" fmla="*/ 2375419 w 12027418"/>
              <a:gd name="connsiteY3168" fmla="*/ 1346200 h 2952750"/>
              <a:gd name="connsiteX3169" fmla="*/ 2223019 w 12027418"/>
              <a:gd name="connsiteY3169" fmla="*/ 1517650 h 2952750"/>
              <a:gd name="connsiteX3170" fmla="*/ 2210319 w 12027418"/>
              <a:gd name="connsiteY3170" fmla="*/ 1511300 h 2952750"/>
              <a:gd name="connsiteX3171" fmla="*/ 2242069 w 12027418"/>
              <a:gd name="connsiteY3171" fmla="*/ 1422400 h 2952750"/>
              <a:gd name="connsiteX3172" fmla="*/ 2153169 w 12027418"/>
              <a:gd name="connsiteY3172" fmla="*/ 1377950 h 2952750"/>
              <a:gd name="connsiteX3173" fmla="*/ 2108719 w 12027418"/>
              <a:gd name="connsiteY3173" fmla="*/ 1339850 h 2952750"/>
              <a:gd name="connsiteX3174" fmla="*/ 2083318 w 12027418"/>
              <a:gd name="connsiteY3174" fmla="*/ 1339850 h 2952750"/>
              <a:gd name="connsiteX3175" fmla="*/ 2076968 w 12027418"/>
              <a:gd name="connsiteY3175" fmla="*/ 1358900 h 2952750"/>
              <a:gd name="connsiteX3176" fmla="*/ 2096018 w 12027418"/>
              <a:gd name="connsiteY3176" fmla="*/ 1384300 h 2952750"/>
              <a:gd name="connsiteX3177" fmla="*/ 2019818 w 12027418"/>
              <a:gd name="connsiteY3177" fmla="*/ 1403350 h 2952750"/>
              <a:gd name="connsiteX3178" fmla="*/ 2000768 w 12027418"/>
              <a:gd name="connsiteY3178" fmla="*/ 1371600 h 2952750"/>
              <a:gd name="connsiteX3179" fmla="*/ 2102369 w 12027418"/>
              <a:gd name="connsiteY3179" fmla="*/ 1327150 h 2952750"/>
              <a:gd name="connsiteX3180" fmla="*/ 2165869 w 12027418"/>
              <a:gd name="connsiteY3180" fmla="*/ 1339850 h 2952750"/>
              <a:gd name="connsiteX3181" fmla="*/ 2216669 w 12027418"/>
              <a:gd name="connsiteY3181" fmla="*/ 1212850 h 2952750"/>
              <a:gd name="connsiteX3182" fmla="*/ 2191269 w 12027418"/>
              <a:gd name="connsiteY3182" fmla="*/ 1301750 h 2952750"/>
              <a:gd name="connsiteX3183" fmla="*/ 2191269 w 12027418"/>
              <a:gd name="connsiteY3183" fmla="*/ 1339850 h 2952750"/>
              <a:gd name="connsiteX3184" fmla="*/ 2261119 w 12027418"/>
              <a:gd name="connsiteY3184" fmla="*/ 1409700 h 2952750"/>
              <a:gd name="connsiteX3185" fmla="*/ 2394469 w 12027418"/>
              <a:gd name="connsiteY3185" fmla="*/ 1282700 h 2952750"/>
              <a:gd name="connsiteX3186" fmla="*/ 2419869 w 12027418"/>
              <a:gd name="connsiteY3186" fmla="*/ 1270000 h 2952750"/>
              <a:gd name="connsiteX3187" fmla="*/ 2597669 w 12027418"/>
              <a:gd name="connsiteY3187" fmla="*/ 1117600 h 2952750"/>
              <a:gd name="connsiteX3188" fmla="*/ 2375419 w 12027418"/>
              <a:gd name="connsiteY3188" fmla="*/ 1346200 h 2952750"/>
              <a:gd name="connsiteX3189" fmla="*/ 3213619 w 12027418"/>
              <a:gd name="connsiteY3189" fmla="*/ 1111250 h 2952750"/>
              <a:gd name="connsiteX3190" fmla="*/ 3175519 w 12027418"/>
              <a:gd name="connsiteY3190" fmla="*/ 1085850 h 2952750"/>
              <a:gd name="connsiteX3191" fmla="*/ 3213619 w 12027418"/>
              <a:gd name="connsiteY3191" fmla="*/ 1111250 h 2952750"/>
              <a:gd name="connsiteX3192" fmla="*/ 3080269 w 12027418"/>
              <a:gd name="connsiteY3192" fmla="*/ 1111250 h 2952750"/>
              <a:gd name="connsiteX3193" fmla="*/ 3169169 w 12027418"/>
              <a:gd name="connsiteY3193" fmla="*/ 1130300 h 2952750"/>
              <a:gd name="connsiteX3194" fmla="*/ 3073919 w 12027418"/>
              <a:gd name="connsiteY3194" fmla="*/ 1130300 h 2952750"/>
              <a:gd name="connsiteX3195" fmla="*/ 3023119 w 12027418"/>
              <a:gd name="connsiteY3195" fmla="*/ 1117600 h 2952750"/>
              <a:gd name="connsiteX3196" fmla="*/ 2864369 w 12027418"/>
              <a:gd name="connsiteY3196" fmla="*/ 1168400 h 2952750"/>
              <a:gd name="connsiteX3197" fmla="*/ 3042169 w 12027418"/>
              <a:gd name="connsiteY3197" fmla="*/ 1085850 h 2952750"/>
              <a:gd name="connsiteX3198" fmla="*/ 3080269 w 12027418"/>
              <a:gd name="connsiteY3198" fmla="*/ 1111250 h 2952750"/>
              <a:gd name="connsiteX3199" fmla="*/ 2311919 w 12027418"/>
              <a:gd name="connsiteY3199" fmla="*/ 1098550 h 2952750"/>
              <a:gd name="connsiteX3200" fmla="*/ 2299219 w 12027418"/>
              <a:gd name="connsiteY3200" fmla="*/ 1085850 h 2952750"/>
              <a:gd name="connsiteX3201" fmla="*/ 2311919 w 12027418"/>
              <a:gd name="connsiteY3201" fmla="*/ 1098550 h 2952750"/>
              <a:gd name="connsiteX3202" fmla="*/ 2083318 w 12027418"/>
              <a:gd name="connsiteY3202" fmla="*/ 1111250 h 2952750"/>
              <a:gd name="connsiteX3203" fmla="*/ 2057918 w 12027418"/>
              <a:gd name="connsiteY3203" fmla="*/ 1149350 h 2952750"/>
              <a:gd name="connsiteX3204" fmla="*/ 2076968 w 12027418"/>
              <a:gd name="connsiteY3204" fmla="*/ 1085850 h 2952750"/>
              <a:gd name="connsiteX3205" fmla="*/ 2083318 w 12027418"/>
              <a:gd name="connsiteY3205" fmla="*/ 1111250 h 2952750"/>
              <a:gd name="connsiteX3206" fmla="*/ 5188468 w 12027418"/>
              <a:gd name="connsiteY3206" fmla="*/ 1206500 h 2952750"/>
              <a:gd name="connsiteX3207" fmla="*/ 5080518 w 12027418"/>
              <a:gd name="connsiteY3207" fmla="*/ 1104900 h 2952750"/>
              <a:gd name="connsiteX3208" fmla="*/ 5105918 w 12027418"/>
              <a:gd name="connsiteY3208" fmla="*/ 1079500 h 2952750"/>
              <a:gd name="connsiteX3209" fmla="*/ 5188468 w 12027418"/>
              <a:gd name="connsiteY3209" fmla="*/ 1206500 h 2952750"/>
              <a:gd name="connsiteX3210" fmla="*/ 3156469 w 12027418"/>
              <a:gd name="connsiteY3210" fmla="*/ 1079500 h 2952750"/>
              <a:gd name="connsiteX3211" fmla="*/ 3131069 w 12027418"/>
              <a:gd name="connsiteY3211" fmla="*/ 1079500 h 2952750"/>
              <a:gd name="connsiteX3212" fmla="*/ 3156469 w 12027418"/>
              <a:gd name="connsiteY3212" fmla="*/ 1079500 h 2952750"/>
              <a:gd name="connsiteX3213" fmla="*/ 2934219 w 12027418"/>
              <a:gd name="connsiteY3213" fmla="*/ 1092200 h 2952750"/>
              <a:gd name="connsiteX3214" fmla="*/ 2940569 w 12027418"/>
              <a:gd name="connsiteY3214" fmla="*/ 1079500 h 2952750"/>
              <a:gd name="connsiteX3215" fmla="*/ 2934219 w 12027418"/>
              <a:gd name="connsiteY3215" fmla="*/ 1092200 h 2952750"/>
              <a:gd name="connsiteX3216" fmla="*/ 1143518 w 12027418"/>
              <a:gd name="connsiteY3216" fmla="*/ 1104900 h 2952750"/>
              <a:gd name="connsiteX3217" fmla="*/ 1118118 w 12027418"/>
              <a:gd name="connsiteY3217" fmla="*/ 1168400 h 2952750"/>
              <a:gd name="connsiteX3218" fmla="*/ 1130818 w 12027418"/>
              <a:gd name="connsiteY3218" fmla="*/ 1079500 h 2952750"/>
              <a:gd name="connsiteX3219" fmla="*/ 1143518 w 12027418"/>
              <a:gd name="connsiteY3219" fmla="*/ 1104900 h 2952750"/>
              <a:gd name="connsiteX3220" fmla="*/ 4191518 w 12027418"/>
              <a:gd name="connsiteY3220" fmla="*/ 1155700 h 2952750"/>
              <a:gd name="connsiteX3221" fmla="*/ 4083568 w 12027418"/>
              <a:gd name="connsiteY3221" fmla="*/ 1073150 h 2952750"/>
              <a:gd name="connsiteX3222" fmla="*/ 4191518 w 12027418"/>
              <a:gd name="connsiteY3222" fmla="*/ 1155700 h 2952750"/>
              <a:gd name="connsiteX3223" fmla="*/ 5461518 w 12027418"/>
              <a:gd name="connsiteY3223" fmla="*/ 1174750 h 2952750"/>
              <a:gd name="connsiteX3224" fmla="*/ 5455168 w 12027418"/>
              <a:gd name="connsiteY3224" fmla="*/ 1238250 h 2952750"/>
              <a:gd name="connsiteX3225" fmla="*/ 5436118 w 12027418"/>
              <a:gd name="connsiteY3225" fmla="*/ 1238250 h 2952750"/>
              <a:gd name="connsiteX3226" fmla="*/ 5378968 w 12027418"/>
              <a:gd name="connsiteY3226" fmla="*/ 1066800 h 2952750"/>
              <a:gd name="connsiteX3227" fmla="*/ 5461518 w 12027418"/>
              <a:gd name="connsiteY3227" fmla="*/ 1174750 h 2952750"/>
              <a:gd name="connsiteX3228" fmla="*/ 1245118 w 12027418"/>
              <a:gd name="connsiteY3228" fmla="*/ 1111250 h 2952750"/>
              <a:gd name="connsiteX3229" fmla="*/ 1219718 w 12027418"/>
              <a:gd name="connsiteY3229" fmla="*/ 1117600 h 2952750"/>
              <a:gd name="connsiteX3230" fmla="*/ 1219718 w 12027418"/>
              <a:gd name="connsiteY3230" fmla="*/ 1098550 h 2952750"/>
              <a:gd name="connsiteX3231" fmla="*/ 1251468 w 12027418"/>
              <a:gd name="connsiteY3231" fmla="*/ 1073150 h 2952750"/>
              <a:gd name="connsiteX3232" fmla="*/ 1245118 w 12027418"/>
              <a:gd name="connsiteY3232" fmla="*/ 1111250 h 2952750"/>
              <a:gd name="connsiteX3233" fmla="*/ 3315218 w 12027418"/>
              <a:gd name="connsiteY3233" fmla="*/ 1060450 h 2952750"/>
              <a:gd name="connsiteX3234" fmla="*/ 3296168 w 12027418"/>
              <a:gd name="connsiteY3234" fmla="*/ 1085850 h 2952750"/>
              <a:gd name="connsiteX3235" fmla="*/ 3302518 w 12027418"/>
              <a:gd name="connsiteY3235" fmla="*/ 1054100 h 2952750"/>
              <a:gd name="connsiteX3236" fmla="*/ 3315218 w 12027418"/>
              <a:gd name="connsiteY3236" fmla="*/ 1060450 h 2952750"/>
              <a:gd name="connsiteX3237" fmla="*/ 2159519 w 12027418"/>
              <a:gd name="connsiteY3237" fmla="*/ 1079500 h 2952750"/>
              <a:gd name="connsiteX3238" fmla="*/ 2165869 w 12027418"/>
              <a:gd name="connsiteY3238" fmla="*/ 1054100 h 2952750"/>
              <a:gd name="connsiteX3239" fmla="*/ 2159519 w 12027418"/>
              <a:gd name="connsiteY3239" fmla="*/ 1079500 h 2952750"/>
              <a:gd name="connsiteX3240" fmla="*/ 1187968 w 12027418"/>
              <a:gd name="connsiteY3240" fmla="*/ 1104900 h 2952750"/>
              <a:gd name="connsiteX3241" fmla="*/ 1156218 w 12027418"/>
              <a:gd name="connsiteY3241" fmla="*/ 1047750 h 2952750"/>
              <a:gd name="connsiteX3242" fmla="*/ 1187968 w 12027418"/>
              <a:gd name="connsiteY3242" fmla="*/ 1104900 h 2952750"/>
              <a:gd name="connsiteX3243" fmla="*/ 2121419 w 12027418"/>
              <a:gd name="connsiteY3243" fmla="*/ 1079500 h 2952750"/>
              <a:gd name="connsiteX3244" fmla="*/ 2121419 w 12027418"/>
              <a:gd name="connsiteY3244" fmla="*/ 1035050 h 2952750"/>
              <a:gd name="connsiteX3245" fmla="*/ 2121419 w 12027418"/>
              <a:gd name="connsiteY3245" fmla="*/ 1079500 h 2952750"/>
              <a:gd name="connsiteX3246" fmla="*/ 5251968 w 12027418"/>
              <a:gd name="connsiteY3246" fmla="*/ 1111250 h 2952750"/>
              <a:gd name="connsiteX3247" fmla="*/ 5220218 w 12027418"/>
              <a:gd name="connsiteY3247" fmla="*/ 1028700 h 2952750"/>
              <a:gd name="connsiteX3248" fmla="*/ 5251968 w 12027418"/>
              <a:gd name="connsiteY3248" fmla="*/ 1111250 h 2952750"/>
              <a:gd name="connsiteX3249" fmla="*/ 5372618 w 12027418"/>
              <a:gd name="connsiteY3249" fmla="*/ 1054100 h 2952750"/>
              <a:gd name="connsiteX3250" fmla="*/ 5372618 w 12027418"/>
              <a:gd name="connsiteY3250" fmla="*/ 1009650 h 2952750"/>
              <a:gd name="connsiteX3251" fmla="*/ 5372618 w 12027418"/>
              <a:gd name="connsiteY3251" fmla="*/ 1054100 h 2952750"/>
              <a:gd name="connsiteX3252" fmla="*/ 3239018 w 12027418"/>
              <a:gd name="connsiteY3252" fmla="*/ 1028700 h 2952750"/>
              <a:gd name="connsiteX3253" fmla="*/ 3207269 w 12027418"/>
              <a:gd name="connsiteY3253" fmla="*/ 1028700 h 2952750"/>
              <a:gd name="connsiteX3254" fmla="*/ 3207269 w 12027418"/>
              <a:gd name="connsiteY3254" fmla="*/ 1009650 h 2952750"/>
              <a:gd name="connsiteX3255" fmla="*/ 3239018 w 12027418"/>
              <a:gd name="connsiteY3255" fmla="*/ 1028700 h 2952750"/>
              <a:gd name="connsiteX3256" fmla="*/ 3454918 w 12027418"/>
              <a:gd name="connsiteY3256" fmla="*/ 1085850 h 2952750"/>
              <a:gd name="connsiteX3257" fmla="*/ 3435868 w 12027418"/>
              <a:gd name="connsiteY3257" fmla="*/ 1079500 h 2952750"/>
              <a:gd name="connsiteX3258" fmla="*/ 3505718 w 12027418"/>
              <a:gd name="connsiteY3258" fmla="*/ 996950 h 2952750"/>
              <a:gd name="connsiteX3259" fmla="*/ 3518418 w 12027418"/>
              <a:gd name="connsiteY3259" fmla="*/ 996950 h 2952750"/>
              <a:gd name="connsiteX3260" fmla="*/ 3454918 w 12027418"/>
              <a:gd name="connsiteY3260" fmla="*/ 1085850 h 2952750"/>
              <a:gd name="connsiteX3261" fmla="*/ 3556518 w 12027418"/>
              <a:gd name="connsiteY3261" fmla="*/ 977900 h 2952750"/>
              <a:gd name="connsiteX3262" fmla="*/ 3531118 w 12027418"/>
              <a:gd name="connsiteY3262" fmla="*/ 984250 h 2952750"/>
              <a:gd name="connsiteX3263" fmla="*/ 3537468 w 12027418"/>
              <a:gd name="connsiteY3263" fmla="*/ 971550 h 2952750"/>
              <a:gd name="connsiteX3264" fmla="*/ 3556518 w 12027418"/>
              <a:gd name="connsiteY3264" fmla="*/ 977900 h 2952750"/>
              <a:gd name="connsiteX3265" fmla="*/ 3550168 w 12027418"/>
              <a:gd name="connsiteY3265" fmla="*/ 933450 h 2952750"/>
              <a:gd name="connsiteX3266" fmla="*/ 3562868 w 12027418"/>
              <a:gd name="connsiteY3266" fmla="*/ 927100 h 2952750"/>
              <a:gd name="connsiteX3267" fmla="*/ 3550168 w 12027418"/>
              <a:gd name="connsiteY3267" fmla="*/ 933450 h 2952750"/>
              <a:gd name="connsiteX3268" fmla="*/ 1181618 w 12027418"/>
              <a:gd name="connsiteY3268" fmla="*/ 920750 h 2952750"/>
              <a:gd name="connsiteX3269" fmla="*/ 1162568 w 12027418"/>
              <a:gd name="connsiteY3269" fmla="*/ 920750 h 2952750"/>
              <a:gd name="connsiteX3270" fmla="*/ 1156218 w 12027418"/>
              <a:gd name="connsiteY3270" fmla="*/ 933450 h 2952750"/>
              <a:gd name="connsiteX3271" fmla="*/ 1207018 w 12027418"/>
              <a:gd name="connsiteY3271" fmla="*/ 1041400 h 2952750"/>
              <a:gd name="connsiteX3272" fmla="*/ 1137168 w 12027418"/>
              <a:gd name="connsiteY3272" fmla="*/ 1009650 h 2952750"/>
              <a:gd name="connsiteX3273" fmla="*/ 1029218 w 12027418"/>
              <a:gd name="connsiteY3273" fmla="*/ 1257300 h 2952750"/>
              <a:gd name="connsiteX3274" fmla="*/ 997468 w 12027418"/>
              <a:gd name="connsiteY3274" fmla="*/ 1193800 h 2952750"/>
              <a:gd name="connsiteX3275" fmla="*/ 1130818 w 12027418"/>
              <a:gd name="connsiteY3275" fmla="*/ 920750 h 2952750"/>
              <a:gd name="connsiteX3276" fmla="*/ 1156218 w 12027418"/>
              <a:gd name="connsiteY3276" fmla="*/ 914400 h 2952750"/>
              <a:gd name="connsiteX3277" fmla="*/ 1181618 w 12027418"/>
              <a:gd name="connsiteY3277" fmla="*/ 920750 h 2952750"/>
              <a:gd name="connsiteX3278" fmla="*/ 6922019 w 12027418"/>
              <a:gd name="connsiteY3278" fmla="*/ 996950 h 2952750"/>
              <a:gd name="connsiteX3279" fmla="*/ 6922019 w 12027418"/>
              <a:gd name="connsiteY3279" fmla="*/ 1016000 h 2952750"/>
              <a:gd name="connsiteX3280" fmla="*/ 6883919 w 12027418"/>
              <a:gd name="connsiteY3280" fmla="*/ 1003300 h 2952750"/>
              <a:gd name="connsiteX3281" fmla="*/ 6807719 w 12027418"/>
              <a:gd name="connsiteY3281" fmla="*/ 1066800 h 2952750"/>
              <a:gd name="connsiteX3282" fmla="*/ 6883919 w 12027418"/>
              <a:gd name="connsiteY3282" fmla="*/ 1022350 h 2952750"/>
              <a:gd name="connsiteX3283" fmla="*/ 6953769 w 12027418"/>
              <a:gd name="connsiteY3283" fmla="*/ 1092200 h 2952750"/>
              <a:gd name="connsiteX3284" fmla="*/ 6934719 w 12027418"/>
              <a:gd name="connsiteY3284" fmla="*/ 1130300 h 2952750"/>
              <a:gd name="connsiteX3285" fmla="*/ 6858519 w 12027418"/>
              <a:gd name="connsiteY3285" fmla="*/ 1047750 h 2952750"/>
              <a:gd name="connsiteX3286" fmla="*/ 6820419 w 12027418"/>
              <a:gd name="connsiteY3286" fmla="*/ 1092200 h 2952750"/>
              <a:gd name="connsiteX3287" fmla="*/ 6839469 w 12027418"/>
              <a:gd name="connsiteY3287" fmla="*/ 1130300 h 2952750"/>
              <a:gd name="connsiteX3288" fmla="*/ 6820419 w 12027418"/>
              <a:gd name="connsiteY3288" fmla="*/ 1143000 h 2952750"/>
              <a:gd name="connsiteX3289" fmla="*/ 6807719 w 12027418"/>
              <a:gd name="connsiteY3289" fmla="*/ 1117600 h 2952750"/>
              <a:gd name="connsiteX3290" fmla="*/ 6795019 w 12027418"/>
              <a:gd name="connsiteY3290" fmla="*/ 1143000 h 2952750"/>
              <a:gd name="connsiteX3291" fmla="*/ 6807719 w 12027418"/>
              <a:gd name="connsiteY3291" fmla="*/ 1162050 h 2952750"/>
              <a:gd name="connsiteX3292" fmla="*/ 6775969 w 12027418"/>
              <a:gd name="connsiteY3292" fmla="*/ 1212850 h 2952750"/>
              <a:gd name="connsiteX3293" fmla="*/ 6775969 w 12027418"/>
              <a:gd name="connsiteY3293" fmla="*/ 1174750 h 2952750"/>
              <a:gd name="connsiteX3294" fmla="*/ 6699769 w 12027418"/>
              <a:gd name="connsiteY3294" fmla="*/ 1098550 h 2952750"/>
              <a:gd name="connsiteX3295" fmla="*/ 6661669 w 12027418"/>
              <a:gd name="connsiteY3295" fmla="*/ 1009650 h 2952750"/>
              <a:gd name="connsiteX3296" fmla="*/ 6655319 w 12027418"/>
              <a:gd name="connsiteY3296" fmla="*/ 1035050 h 2952750"/>
              <a:gd name="connsiteX3297" fmla="*/ 6706119 w 12027418"/>
              <a:gd name="connsiteY3297" fmla="*/ 1174750 h 2952750"/>
              <a:gd name="connsiteX3298" fmla="*/ 6642619 w 12027418"/>
              <a:gd name="connsiteY3298" fmla="*/ 1009650 h 2952750"/>
              <a:gd name="connsiteX3299" fmla="*/ 6693419 w 12027418"/>
              <a:gd name="connsiteY3299" fmla="*/ 958850 h 2952750"/>
              <a:gd name="connsiteX3300" fmla="*/ 6839469 w 12027418"/>
              <a:gd name="connsiteY3300" fmla="*/ 895350 h 2952750"/>
              <a:gd name="connsiteX3301" fmla="*/ 6922019 w 12027418"/>
              <a:gd name="connsiteY3301" fmla="*/ 996950 h 2952750"/>
              <a:gd name="connsiteX3302" fmla="*/ 5531368 w 12027418"/>
              <a:gd name="connsiteY3302" fmla="*/ 1041400 h 2952750"/>
              <a:gd name="connsiteX3303" fmla="*/ 5563118 w 12027418"/>
              <a:gd name="connsiteY3303" fmla="*/ 1009650 h 2952750"/>
              <a:gd name="connsiteX3304" fmla="*/ 5556768 w 12027418"/>
              <a:gd name="connsiteY3304" fmla="*/ 1022350 h 2952750"/>
              <a:gd name="connsiteX3305" fmla="*/ 5582168 w 12027418"/>
              <a:gd name="connsiteY3305" fmla="*/ 1060450 h 2952750"/>
              <a:gd name="connsiteX3306" fmla="*/ 5525018 w 12027418"/>
              <a:gd name="connsiteY3306" fmla="*/ 1073150 h 2952750"/>
              <a:gd name="connsiteX3307" fmla="*/ 5474218 w 12027418"/>
              <a:gd name="connsiteY3307" fmla="*/ 1009650 h 2952750"/>
              <a:gd name="connsiteX3308" fmla="*/ 5410718 w 12027418"/>
              <a:gd name="connsiteY3308" fmla="*/ 984250 h 2952750"/>
              <a:gd name="connsiteX3309" fmla="*/ 5359918 w 12027418"/>
              <a:gd name="connsiteY3309" fmla="*/ 920750 h 2952750"/>
              <a:gd name="connsiteX3310" fmla="*/ 5385318 w 12027418"/>
              <a:gd name="connsiteY3310" fmla="*/ 889000 h 2952750"/>
              <a:gd name="connsiteX3311" fmla="*/ 5531368 w 12027418"/>
              <a:gd name="connsiteY3311" fmla="*/ 1041400 h 2952750"/>
              <a:gd name="connsiteX3312" fmla="*/ 5518668 w 12027418"/>
              <a:gd name="connsiteY3312" fmla="*/ 787400 h 2952750"/>
              <a:gd name="connsiteX3313" fmla="*/ 5455168 w 12027418"/>
              <a:gd name="connsiteY3313" fmla="*/ 742950 h 2952750"/>
              <a:gd name="connsiteX3314" fmla="*/ 5518668 w 12027418"/>
              <a:gd name="connsiteY3314" fmla="*/ 787400 h 2952750"/>
              <a:gd name="connsiteX3315" fmla="*/ 5556768 w 12027418"/>
              <a:gd name="connsiteY3315" fmla="*/ 882650 h 2952750"/>
              <a:gd name="connsiteX3316" fmla="*/ 5582168 w 12027418"/>
              <a:gd name="connsiteY3316" fmla="*/ 844550 h 2952750"/>
              <a:gd name="connsiteX3317" fmla="*/ 5582168 w 12027418"/>
              <a:gd name="connsiteY3317" fmla="*/ 876300 h 2952750"/>
              <a:gd name="connsiteX3318" fmla="*/ 5563118 w 12027418"/>
              <a:gd name="connsiteY3318" fmla="*/ 939800 h 2952750"/>
              <a:gd name="connsiteX3319" fmla="*/ 5594868 w 12027418"/>
              <a:gd name="connsiteY3319" fmla="*/ 977900 h 2952750"/>
              <a:gd name="connsiteX3320" fmla="*/ 5569468 w 12027418"/>
              <a:gd name="connsiteY3320" fmla="*/ 984250 h 2952750"/>
              <a:gd name="connsiteX3321" fmla="*/ 5563118 w 12027418"/>
              <a:gd name="connsiteY3321" fmla="*/ 952500 h 2952750"/>
              <a:gd name="connsiteX3322" fmla="*/ 5544068 w 12027418"/>
              <a:gd name="connsiteY3322" fmla="*/ 996950 h 2952750"/>
              <a:gd name="connsiteX3323" fmla="*/ 5531368 w 12027418"/>
              <a:gd name="connsiteY3323" fmla="*/ 914400 h 2952750"/>
              <a:gd name="connsiteX3324" fmla="*/ 5486918 w 12027418"/>
              <a:gd name="connsiteY3324" fmla="*/ 977900 h 2952750"/>
              <a:gd name="connsiteX3325" fmla="*/ 5404368 w 12027418"/>
              <a:gd name="connsiteY3325" fmla="*/ 863600 h 2952750"/>
              <a:gd name="connsiteX3326" fmla="*/ 5315468 w 12027418"/>
              <a:gd name="connsiteY3326" fmla="*/ 920750 h 2952750"/>
              <a:gd name="connsiteX3327" fmla="*/ 5296418 w 12027418"/>
              <a:gd name="connsiteY3327" fmla="*/ 895350 h 2952750"/>
              <a:gd name="connsiteX3328" fmla="*/ 5359918 w 12027418"/>
              <a:gd name="connsiteY3328" fmla="*/ 736600 h 2952750"/>
              <a:gd name="connsiteX3329" fmla="*/ 5556768 w 12027418"/>
              <a:gd name="connsiteY3329" fmla="*/ 882650 h 2952750"/>
              <a:gd name="connsiteX3330" fmla="*/ 3702568 w 12027418"/>
              <a:gd name="connsiteY3330" fmla="*/ 838200 h 2952750"/>
              <a:gd name="connsiteX3331" fmla="*/ 3670818 w 12027418"/>
              <a:gd name="connsiteY3331" fmla="*/ 1041400 h 2952750"/>
              <a:gd name="connsiteX3332" fmla="*/ 3689868 w 12027418"/>
              <a:gd name="connsiteY3332" fmla="*/ 1104900 h 2952750"/>
              <a:gd name="connsiteX3333" fmla="*/ 3518418 w 12027418"/>
              <a:gd name="connsiteY3333" fmla="*/ 1257300 h 2952750"/>
              <a:gd name="connsiteX3334" fmla="*/ 3550168 w 12027418"/>
              <a:gd name="connsiteY3334" fmla="*/ 1295400 h 2952750"/>
              <a:gd name="connsiteX3335" fmla="*/ 3581918 w 12027418"/>
              <a:gd name="connsiteY3335" fmla="*/ 1282700 h 2952750"/>
              <a:gd name="connsiteX3336" fmla="*/ 3493018 w 12027418"/>
              <a:gd name="connsiteY3336" fmla="*/ 1416050 h 2952750"/>
              <a:gd name="connsiteX3337" fmla="*/ 3435868 w 12027418"/>
              <a:gd name="connsiteY3337" fmla="*/ 1574800 h 2952750"/>
              <a:gd name="connsiteX3338" fmla="*/ 3410468 w 12027418"/>
              <a:gd name="connsiteY3338" fmla="*/ 1549400 h 2952750"/>
              <a:gd name="connsiteX3339" fmla="*/ 3378718 w 12027418"/>
              <a:gd name="connsiteY3339" fmla="*/ 1422400 h 2952750"/>
              <a:gd name="connsiteX3340" fmla="*/ 3334268 w 12027418"/>
              <a:gd name="connsiteY3340" fmla="*/ 1295400 h 2952750"/>
              <a:gd name="connsiteX3341" fmla="*/ 3410468 w 12027418"/>
              <a:gd name="connsiteY3341" fmla="*/ 1066800 h 2952750"/>
              <a:gd name="connsiteX3342" fmla="*/ 3391418 w 12027418"/>
              <a:gd name="connsiteY3342" fmla="*/ 1041400 h 2952750"/>
              <a:gd name="connsiteX3343" fmla="*/ 3391418 w 12027418"/>
              <a:gd name="connsiteY3343" fmla="*/ 882650 h 2952750"/>
              <a:gd name="connsiteX3344" fmla="*/ 3537468 w 12027418"/>
              <a:gd name="connsiteY3344" fmla="*/ 730250 h 2952750"/>
              <a:gd name="connsiteX3345" fmla="*/ 3702568 w 12027418"/>
              <a:gd name="connsiteY3345" fmla="*/ 838200 h 2952750"/>
              <a:gd name="connsiteX3346" fmla="*/ 3581918 w 12027418"/>
              <a:gd name="connsiteY3346" fmla="*/ 590550 h 2952750"/>
              <a:gd name="connsiteX3347" fmla="*/ 3658118 w 12027418"/>
              <a:gd name="connsiteY3347" fmla="*/ 628650 h 2952750"/>
              <a:gd name="connsiteX3348" fmla="*/ 3626368 w 12027418"/>
              <a:gd name="connsiteY3348" fmla="*/ 679450 h 2952750"/>
              <a:gd name="connsiteX3349" fmla="*/ 3556518 w 12027418"/>
              <a:gd name="connsiteY3349" fmla="*/ 660400 h 2952750"/>
              <a:gd name="connsiteX3350" fmla="*/ 3581918 w 12027418"/>
              <a:gd name="connsiteY3350" fmla="*/ 615950 h 2952750"/>
              <a:gd name="connsiteX3351" fmla="*/ 3543818 w 12027418"/>
              <a:gd name="connsiteY3351" fmla="*/ 609600 h 2952750"/>
              <a:gd name="connsiteX3352" fmla="*/ 3543818 w 12027418"/>
              <a:gd name="connsiteY3352" fmla="*/ 590550 h 2952750"/>
              <a:gd name="connsiteX3353" fmla="*/ 3581918 w 12027418"/>
              <a:gd name="connsiteY3353" fmla="*/ 590550 h 2952750"/>
              <a:gd name="connsiteX3354" fmla="*/ 3835918 w 12027418"/>
              <a:gd name="connsiteY3354" fmla="*/ 279400 h 2952750"/>
              <a:gd name="connsiteX3355" fmla="*/ 3823218 w 12027418"/>
              <a:gd name="connsiteY3355" fmla="*/ 317500 h 2952750"/>
              <a:gd name="connsiteX3356" fmla="*/ 3804168 w 12027418"/>
              <a:gd name="connsiteY3356" fmla="*/ 406400 h 2952750"/>
              <a:gd name="connsiteX3357" fmla="*/ 3702568 w 12027418"/>
              <a:gd name="connsiteY3357" fmla="*/ 533400 h 2952750"/>
              <a:gd name="connsiteX3358" fmla="*/ 3689868 w 12027418"/>
              <a:gd name="connsiteY3358" fmla="*/ 698500 h 2952750"/>
              <a:gd name="connsiteX3359" fmla="*/ 3734318 w 12027418"/>
              <a:gd name="connsiteY3359" fmla="*/ 844550 h 2952750"/>
              <a:gd name="connsiteX3360" fmla="*/ 3696218 w 12027418"/>
              <a:gd name="connsiteY3360" fmla="*/ 1085850 h 2952750"/>
              <a:gd name="connsiteX3361" fmla="*/ 3766068 w 12027418"/>
              <a:gd name="connsiteY3361" fmla="*/ 1263650 h 2952750"/>
              <a:gd name="connsiteX3362" fmla="*/ 3753368 w 12027418"/>
              <a:gd name="connsiteY3362" fmla="*/ 1314450 h 2952750"/>
              <a:gd name="connsiteX3363" fmla="*/ 3943868 w 12027418"/>
              <a:gd name="connsiteY3363" fmla="*/ 1536700 h 2952750"/>
              <a:gd name="connsiteX3364" fmla="*/ 3899418 w 12027418"/>
              <a:gd name="connsiteY3364" fmla="*/ 1416050 h 2952750"/>
              <a:gd name="connsiteX3365" fmla="*/ 3899418 w 12027418"/>
              <a:gd name="connsiteY3365" fmla="*/ 1238250 h 2952750"/>
              <a:gd name="connsiteX3366" fmla="*/ 3823218 w 12027418"/>
              <a:gd name="connsiteY3366" fmla="*/ 1136650 h 2952750"/>
              <a:gd name="connsiteX3367" fmla="*/ 3988318 w 12027418"/>
              <a:gd name="connsiteY3367" fmla="*/ 1022350 h 2952750"/>
              <a:gd name="connsiteX3368" fmla="*/ 4064518 w 12027418"/>
              <a:gd name="connsiteY3368" fmla="*/ 1060450 h 2952750"/>
              <a:gd name="connsiteX3369" fmla="*/ 4172468 w 12027418"/>
              <a:gd name="connsiteY3369" fmla="*/ 1028700 h 2952750"/>
              <a:gd name="connsiteX3370" fmla="*/ 4175262 w 12027418"/>
              <a:gd name="connsiteY3370" fmla="*/ 1032256 h 2952750"/>
              <a:gd name="connsiteX3371" fmla="*/ 4172468 w 12027418"/>
              <a:gd name="connsiteY3371" fmla="*/ 1047750 h 2952750"/>
              <a:gd name="connsiteX3372" fmla="*/ 4223268 w 12027418"/>
              <a:gd name="connsiteY3372" fmla="*/ 1085850 h 2952750"/>
              <a:gd name="connsiteX3373" fmla="*/ 4255018 w 12027418"/>
              <a:gd name="connsiteY3373" fmla="*/ 1079500 h 2952750"/>
              <a:gd name="connsiteX3374" fmla="*/ 4210568 w 12027418"/>
              <a:gd name="connsiteY3374" fmla="*/ 1041400 h 2952750"/>
              <a:gd name="connsiteX3375" fmla="*/ 4337568 w 12027418"/>
              <a:gd name="connsiteY3375" fmla="*/ 1143000 h 2952750"/>
              <a:gd name="connsiteX3376" fmla="*/ 4248668 w 12027418"/>
              <a:gd name="connsiteY3376" fmla="*/ 1098550 h 2952750"/>
              <a:gd name="connsiteX3377" fmla="*/ 4223268 w 12027418"/>
              <a:gd name="connsiteY3377" fmla="*/ 1104900 h 2952750"/>
              <a:gd name="connsiteX3378" fmla="*/ 4299468 w 12027418"/>
              <a:gd name="connsiteY3378" fmla="*/ 1136650 h 2952750"/>
              <a:gd name="connsiteX3379" fmla="*/ 4343918 w 12027418"/>
              <a:gd name="connsiteY3379" fmla="*/ 1200150 h 2952750"/>
              <a:gd name="connsiteX3380" fmla="*/ 4362968 w 12027418"/>
              <a:gd name="connsiteY3380" fmla="*/ 1187450 h 2952750"/>
              <a:gd name="connsiteX3381" fmla="*/ 4350268 w 12027418"/>
              <a:gd name="connsiteY3381" fmla="*/ 1149350 h 2952750"/>
              <a:gd name="connsiteX3382" fmla="*/ 4407418 w 12027418"/>
              <a:gd name="connsiteY3382" fmla="*/ 1187450 h 2952750"/>
              <a:gd name="connsiteX3383" fmla="*/ 4477268 w 12027418"/>
              <a:gd name="connsiteY3383" fmla="*/ 1143000 h 2952750"/>
              <a:gd name="connsiteX3384" fmla="*/ 4470918 w 12027418"/>
              <a:gd name="connsiteY3384" fmla="*/ 1193800 h 2952750"/>
              <a:gd name="connsiteX3385" fmla="*/ 4591568 w 12027418"/>
              <a:gd name="connsiteY3385" fmla="*/ 1212850 h 2952750"/>
              <a:gd name="connsiteX3386" fmla="*/ 4686818 w 12027418"/>
              <a:gd name="connsiteY3386" fmla="*/ 1282700 h 2952750"/>
              <a:gd name="connsiteX3387" fmla="*/ 4693168 w 12027418"/>
              <a:gd name="connsiteY3387" fmla="*/ 1270000 h 2952750"/>
              <a:gd name="connsiteX3388" fmla="*/ 4585218 w 12027418"/>
              <a:gd name="connsiteY3388" fmla="*/ 1174750 h 2952750"/>
              <a:gd name="connsiteX3389" fmla="*/ 4585218 w 12027418"/>
              <a:gd name="connsiteY3389" fmla="*/ 1149350 h 2952750"/>
              <a:gd name="connsiteX3390" fmla="*/ 4623318 w 12027418"/>
              <a:gd name="connsiteY3390" fmla="*/ 1174750 h 2952750"/>
              <a:gd name="connsiteX3391" fmla="*/ 4699518 w 12027418"/>
              <a:gd name="connsiteY3391" fmla="*/ 1238250 h 2952750"/>
              <a:gd name="connsiteX3392" fmla="*/ 4788418 w 12027418"/>
              <a:gd name="connsiteY3392" fmla="*/ 1479550 h 2952750"/>
              <a:gd name="connsiteX3393" fmla="*/ 4699518 w 12027418"/>
              <a:gd name="connsiteY3393" fmla="*/ 1644650 h 2952750"/>
              <a:gd name="connsiteX3394" fmla="*/ 4775718 w 12027418"/>
              <a:gd name="connsiteY3394" fmla="*/ 1701800 h 2952750"/>
              <a:gd name="connsiteX3395" fmla="*/ 4845568 w 12027418"/>
              <a:gd name="connsiteY3395" fmla="*/ 1708150 h 2952750"/>
              <a:gd name="connsiteX3396" fmla="*/ 4864618 w 12027418"/>
              <a:gd name="connsiteY3396" fmla="*/ 1778000 h 2952750"/>
              <a:gd name="connsiteX3397" fmla="*/ 4883668 w 12027418"/>
              <a:gd name="connsiteY3397" fmla="*/ 1765300 h 2952750"/>
              <a:gd name="connsiteX3398" fmla="*/ 4909068 w 12027418"/>
              <a:gd name="connsiteY3398" fmla="*/ 1803400 h 2952750"/>
              <a:gd name="connsiteX3399" fmla="*/ 5099568 w 12027418"/>
              <a:gd name="connsiteY3399" fmla="*/ 1860550 h 2952750"/>
              <a:gd name="connsiteX3400" fmla="*/ 5131318 w 12027418"/>
              <a:gd name="connsiteY3400" fmla="*/ 1847850 h 2952750"/>
              <a:gd name="connsiteX3401" fmla="*/ 5048768 w 12027418"/>
              <a:gd name="connsiteY3401" fmla="*/ 1784350 h 2952750"/>
              <a:gd name="connsiteX3402" fmla="*/ 5074168 w 12027418"/>
              <a:gd name="connsiteY3402" fmla="*/ 1778000 h 2952750"/>
              <a:gd name="connsiteX3403" fmla="*/ 5175768 w 12027418"/>
              <a:gd name="connsiteY3403" fmla="*/ 1803400 h 2952750"/>
              <a:gd name="connsiteX3404" fmla="*/ 5207518 w 12027418"/>
              <a:gd name="connsiteY3404" fmla="*/ 1797050 h 2952750"/>
              <a:gd name="connsiteX3405" fmla="*/ 5055118 w 12027418"/>
              <a:gd name="connsiteY3405" fmla="*/ 1752600 h 2952750"/>
              <a:gd name="connsiteX3406" fmla="*/ 5036068 w 12027418"/>
              <a:gd name="connsiteY3406" fmla="*/ 1720850 h 2952750"/>
              <a:gd name="connsiteX3407" fmla="*/ 5036068 w 12027418"/>
              <a:gd name="connsiteY3407" fmla="*/ 1593850 h 2952750"/>
              <a:gd name="connsiteX3408" fmla="*/ 5023368 w 12027418"/>
              <a:gd name="connsiteY3408" fmla="*/ 1536700 h 2952750"/>
              <a:gd name="connsiteX3409" fmla="*/ 5004318 w 12027418"/>
              <a:gd name="connsiteY3409" fmla="*/ 1524000 h 2952750"/>
              <a:gd name="connsiteX3410" fmla="*/ 4991618 w 12027418"/>
              <a:gd name="connsiteY3410" fmla="*/ 1498600 h 2952750"/>
              <a:gd name="connsiteX3411" fmla="*/ 4966218 w 12027418"/>
              <a:gd name="connsiteY3411" fmla="*/ 1492250 h 2952750"/>
              <a:gd name="connsiteX3412" fmla="*/ 5061468 w 12027418"/>
              <a:gd name="connsiteY3412" fmla="*/ 1409700 h 2952750"/>
              <a:gd name="connsiteX3413" fmla="*/ 5029718 w 12027418"/>
              <a:gd name="connsiteY3413" fmla="*/ 1435100 h 2952750"/>
              <a:gd name="connsiteX3414" fmla="*/ 4978918 w 12027418"/>
              <a:gd name="connsiteY3414" fmla="*/ 1454150 h 2952750"/>
              <a:gd name="connsiteX3415" fmla="*/ 4921768 w 12027418"/>
              <a:gd name="connsiteY3415" fmla="*/ 1339850 h 2952750"/>
              <a:gd name="connsiteX3416" fmla="*/ 4909068 w 12027418"/>
              <a:gd name="connsiteY3416" fmla="*/ 1327150 h 2952750"/>
              <a:gd name="connsiteX3417" fmla="*/ 4902718 w 12027418"/>
              <a:gd name="connsiteY3417" fmla="*/ 1289050 h 2952750"/>
              <a:gd name="connsiteX3418" fmla="*/ 4858268 w 12027418"/>
              <a:gd name="connsiteY3418" fmla="*/ 1358900 h 2952750"/>
              <a:gd name="connsiteX3419" fmla="*/ 4883668 w 12027418"/>
              <a:gd name="connsiteY3419" fmla="*/ 1250950 h 2952750"/>
              <a:gd name="connsiteX3420" fmla="*/ 4826518 w 12027418"/>
              <a:gd name="connsiteY3420" fmla="*/ 1333500 h 2952750"/>
              <a:gd name="connsiteX3421" fmla="*/ 4756668 w 12027418"/>
              <a:gd name="connsiteY3421" fmla="*/ 1257300 h 2952750"/>
              <a:gd name="connsiteX3422" fmla="*/ 4775718 w 12027418"/>
              <a:gd name="connsiteY3422" fmla="*/ 1200150 h 2952750"/>
              <a:gd name="connsiteX3423" fmla="*/ 4750318 w 12027418"/>
              <a:gd name="connsiteY3423" fmla="*/ 1174750 h 2952750"/>
              <a:gd name="connsiteX3424" fmla="*/ 4724918 w 12027418"/>
              <a:gd name="connsiteY3424" fmla="*/ 1231900 h 2952750"/>
              <a:gd name="connsiteX3425" fmla="*/ 4642368 w 12027418"/>
              <a:gd name="connsiteY3425" fmla="*/ 1117600 h 2952750"/>
              <a:gd name="connsiteX3426" fmla="*/ 4699518 w 12027418"/>
              <a:gd name="connsiteY3426" fmla="*/ 1104900 h 2952750"/>
              <a:gd name="connsiteX3427" fmla="*/ 4775718 w 12027418"/>
              <a:gd name="connsiteY3427" fmla="*/ 1123950 h 2952750"/>
              <a:gd name="connsiteX3428" fmla="*/ 4782068 w 12027418"/>
              <a:gd name="connsiteY3428" fmla="*/ 1174750 h 2952750"/>
              <a:gd name="connsiteX3429" fmla="*/ 4794768 w 12027418"/>
              <a:gd name="connsiteY3429" fmla="*/ 1187450 h 2952750"/>
              <a:gd name="connsiteX3430" fmla="*/ 4896368 w 12027418"/>
              <a:gd name="connsiteY3430" fmla="*/ 1123950 h 2952750"/>
              <a:gd name="connsiteX3431" fmla="*/ 5074168 w 12027418"/>
              <a:gd name="connsiteY3431" fmla="*/ 1238250 h 2952750"/>
              <a:gd name="connsiteX3432" fmla="*/ 5048768 w 12027418"/>
              <a:gd name="connsiteY3432" fmla="*/ 1149350 h 2952750"/>
              <a:gd name="connsiteX3433" fmla="*/ 5048768 w 12027418"/>
              <a:gd name="connsiteY3433" fmla="*/ 1111250 h 2952750"/>
              <a:gd name="connsiteX3434" fmla="*/ 5169418 w 12027418"/>
              <a:gd name="connsiteY3434" fmla="*/ 958850 h 2952750"/>
              <a:gd name="connsiteX3435" fmla="*/ 5201168 w 12027418"/>
              <a:gd name="connsiteY3435" fmla="*/ 984250 h 2952750"/>
              <a:gd name="connsiteX3436" fmla="*/ 5213868 w 12027418"/>
              <a:gd name="connsiteY3436" fmla="*/ 971550 h 2952750"/>
              <a:gd name="connsiteX3437" fmla="*/ 5296418 w 12027418"/>
              <a:gd name="connsiteY3437" fmla="*/ 1168400 h 2952750"/>
              <a:gd name="connsiteX3438" fmla="*/ 5194818 w 12027418"/>
              <a:gd name="connsiteY3438" fmla="*/ 1212850 h 2952750"/>
              <a:gd name="connsiteX3439" fmla="*/ 5188468 w 12027418"/>
              <a:gd name="connsiteY3439" fmla="*/ 1225550 h 2952750"/>
              <a:gd name="connsiteX3440" fmla="*/ 5201168 w 12027418"/>
              <a:gd name="connsiteY3440" fmla="*/ 1295400 h 2952750"/>
              <a:gd name="connsiteX3441" fmla="*/ 5182118 w 12027418"/>
              <a:gd name="connsiteY3441" fmla="*/ 1270000 h 2952750"/>
              <a:gd name="connsiteX3442" fmla="*/ 5156718 w 12027418"/>
              <a:gd name="connsiteY3442" fmla="*/ 1282700 h 2952750"/>
              <a:gd name="connsiteX3443" fmla="*/ 5144018 w 12027418"/>
              <a:gd name="connsiteY3443" fmla="*/ 1143000 h 2952750"/>
              <a:gd name="connsiteX3444" fmla="*/ 5093218 w 12027418"/>
              <a:gd name="connsiteY3444" fmla="*/ 1136650 h 2952750"/>
              <a:gd name="connsiteX3445" fmla="*/ 5086868 w 12027418"/>
              <a:gd name="connsiteY3445" fmla="*/ 1174750 h 2952750"/>
              <a:gd name="connsiteX3446" fmla="*/ 5105918 w 12027418"/>
              <a:gd name="connsiteY3446" fmla="*/ 1276350 h 2952750"/>
              <a:gd name="connsiteX3447" fmla="*/ 5080518 w 12027418"/>
              <a:gd name="connsiteY3447" fmla="*/ 1409700 h 2952750"/>
              <a:gd name="connsiteX3448" fmla="*/ 5086868 w 12027418"/>
              <a:gd name="connsiteY3448" fmla="*/ 1428750 h 2952750"/>
              <a:gd name="connsiteX3449" fmla="*/ 5156718 w 12027418"/>
              <a:gd name="connsiteY3449" fmla="*/ 1409700 h 2952750"/>
              <a:gd name="connsiteX3450" fmla="*/ 5245618 w 12027418"/>
              <a:gd name="connsiteY3450" fmla="*/ 1428750 h 2952750"/>
              <a:gd name="connsiteX3451" fmla="*/ 5213868 w 12027418"/>
              <a:gd name="connsiteY3451" fmla="*/ 1428750 h 2952750"/>
              <a:gd name="connsiteX3452" fmla="*/ 5207518 w 12027418"/>
              <a:gd name="connsiteY3452" fmla="*/ 1441450 h 2952750"/>
              <a:gd name="connsiteX3453" fmla="*/ 5334518 w 12027418"/>
              <a:gd name="connsiteY3453" fmla="*/ 1549400 h 2952750"/>
              <a:gd name="connsiteX3454" fmla="*/ 5353568 w 12027418"/>
              <a:gd name="connsiteY3454" fmla="*/ 1530350 h 2952750"/>
              <a:gd name="connsiteX3455" fmla="*/ 5398018 w 12027418"/>
              <a:gd name="connsiteY3455" fmla="*/ 1562100 h 2952750"/>
              <a:gd name="connsiteX3456" fmla="*/ 5378968 w 12027418"/>
              <a:gd name="connsiteY3456" fmla="*/ 1581150 h 2952750"/>
              <a:gd name="connsiteX3457" fmla="*/ 5417068 w 12027418"/>
              <a:gd name="connsiteY3457" fmla="*/ 1612900 h 2952750"/>
              <a:gd name="connsiteX3458" fmla="*/ 5505968 w 12027418"/>
              <a:gd name="connsiteY3458" fmla="*/ 1581150 h 2952750"/>
              <a:gd name="connsiteX3459" fmla="*/ 5569468 w 12027418"/>
              <a:gd name="connsiteY3459" fmla="*/ 1606550 h 2952750"/>
              <a:gd name="connsiteX3460" fmla="*/ 5531368 w 12027418"/>
              <a:gd name="connsiteY3460" fmla="*/ 1600200 h 2952750"/>
              <a:gd name="connsiteX3461" fmla="*/ 5525018 w 12027418"/>
              <a:gd name="connsiteY3461" fmla="*/ 1625600 h 2952750"/>
              <a:gd name="connsiteX3462" fmla="*/ 5645668 w 12027418"/>
              <a:gd name="connsiteY3462" fmla="*/ 1676400 h 2952750"/>
              <a:gd name="connsiteX3463" fmla="*/ 5652018 w 12027418"/>
              <a:gd name="connsiteY3463" fmla="*/ 1663700 h 2952750"/>
              <a:gd name="connsiteX3464" fmla="*/ 5632968 w 12027418"/>
              <a:gd name="connsiteY3464" fmla="*/ 1638300 h 2952750"/>
              <a:gd name="connsiteX3465" fmla="*/ 5652018 w 12027418"/>
              <a:gd name="connsiteY3465" fmla="*/ 1612900 h 2952750"/>
              <a:gd name="connsiteX3466" fmla="*/ 5620268 w 12027418"/>
              <a:gd name="connsiteY3466" fmla="*/ 1555750 h 2952750"/>
              <a:gd name="connsiteX3467" fmla="*/ 5601218 w 12027418"/>
              <a:gd name="connsiteY3467" fmla="*/ 1555750 h 2952750"/>
              <a:gd name="connsiteX3468" fmla="*/ 5588518 w 12027418"/>
              <a:gd name="connsiteY3468" fmla="*/ 1587500 h 2952750"/>
              <a:gd name="connsiteX3469" fmla="*/ 5588518 w 12027418"/>
              <a:gd name="connsiteY3469" fmla="*/ 1454150 h 2952750"/>
              <a:gd name="connsiteX3470" fmla="*/ 5512318 w 12027418"/>
              <a:gd name="connsiteY3470" fmla="*/ 1276350 h 2952750"/>
              <a:gd name="connsiteX3471" fmla="*/ 5436118 w 12027418"/>
              <a:gd name="connsiteY3471" fmla="*/ 1352550 h 2952750"/>
              <a:gd name="connsiteX3472" fmla="*/ 5398018 w 12027418"/>
              <a:gd name="connsiteY3472" fmla="*/ 1377950 h 2952750"/>
              <a:gd name="connsiteX3473" fmla="*/ 5398018 w 12027418"/>
              <a:gd name="connsiteY3473" fmla="*/ 1409700 h 2952750"/>
              <a:gd name="connsiteX3474" fmla="*/ 5429768 w 12027418"/>
              <a:gd name="connsiteY3474" fmla="*/ 1587500 h 2952750"/>
              <a:gd name="connsiteX3475" fmla="*/ 5404368 w 12027418"/>
              <a:gd name="connsiteY3475" fmla="*/ 1485900 h 2952750"/>
              <a:gd name="connsiteX3476" fmla="*/ 5359918 w 12027418"/>
              <a:gd name="connsiteY3476" fmla="*/ 1365250 h 2952750"/>
              <a:gd name="connsiteX3477" fmla="*/ 5429768 w 12027418"/>
              <a:gd name="connsiteY3477" fmla="*/ 1270000 h 2952750"/>
              <a:gd name="connsiteX3478" fmla="*/ 5455168 w 12027418"/>
              <a:gd name="connsiteY3478" fmla="*/ 1282700 h 2952750"/>
              <a:gd name="connsiteX3479" fmla="*/ 5575818 w 12027418"/>
              <a:gd name="connsiteY3479" fmla="*/ 1212850 h 2952750"/>
              <a:gd name="connsiteX3480" fmla="*/ 5575818 w 12027418"/>
              <a:gd name="connsiteY3480" fmla="*/ 1187450 h 2952750"/>
              <a:gd name="connsiteX3481" fmla="*/ 5607568 w 12027418"/>
              <a:gd name="connsiteY3481" fmla="*/ 1117600 h 2952750"/>
              <a:gd name="connsiteX3482" fmla="*/ 5575818 w 12027418"/>
              <a:gd name="connsiteY3482" fmla="*/ 1257300 h 2952750"/>
              <a:gd name="connsiteX3483" fmla="*/ 5607568 w 12027418"/>
              <a:gd name="connsiteY3483" fmla="*/ 1320800 h 2952750"/>
              <a:gd name="connsiteX3484" fmla="*/ 5607568 w 12027418"/>
              <a:gd name="connsiteY3484" fmla="*/ 1441450 h 2952750"/>
              <a:gd name="connsiteX3485" fmla="*/ 5632968 w 12027418"/>
              <a:gd name="connsiteY3485" fmla="*/ 1536700 h 2952750"/>
              <a:gd name="connsiteX3486" fmla="*/ 5709168 w 12027418"/>
              <a:gd name="connsiteY3486" fmla="*/ 1720850 h 2952750"/>
              <a:gd name="connsiteX3487" fmla="*/ 5740918 w 12027418"/>
              <a:gd name="connsiteY3487" fmla="*/ 1828800 h 2952750"/>
              <a:gd name="connsiteX3488" fmla="*/ 5836168 w 12027418"/>
              <a:gd name="connsiteY3488" fmla="*/ 1860550 h 2952750"/>
              <a:gd name="connsiteX3489" fmla="*/ 5893318 w 12027418"/>
              <a:gd name="connsiteY3489" fmla="*/ 1797050 h 2952750"/>
              <a:gd name="connsiteX3490" fmla="*/ 5944118 w 12027418"/>
              <a:gd name="connsiteY3490" fmla="*/ 1771650 h 2952750"/>
              <a:gd name="connsiteX3491" fmla="*/ 5969518 w 12027418"/>
              <a:gd name="connsiteY3491" fmla="*/ 1784350 h 2952750"/>
              <a:gd name="connsiteX3492" fmla="*/ 5988568 w 12027418"/>
              <a:gd name="connsiteY3492" fmla="*/ 1828800 h 2952750"/>
              <a:gd name="connsiteX3493" fmla="*/ 5956818 w 12027418"/>
              <a:gd name="connsiteY3493" fmla="*/ 1873250 h 2952750"/>
              <a:gd name="connsiteX3494" fmla="*/ 5855218 w 12027418"/>
              <a:gd name="connsiteY3494" fmla="*/ 1898650 h 2952750"/>
              <a:gd name="connsiteX3495" fmla="*/ 5766318 w 12027418"/>
              <a:gd name="connsiteY3495" fmla="*/ 1898650 h 2952750"/>
              <a:gd name="connsiteX3496" fmla="*/ 5734568 w 12027418"/>
              <a:gd name="connsiteY3496" fmla="*/ 1943100 h 2952750"/>
              <a:gd name="connsiteX3497" fmla="*/ 5734568 w 12027418"/>
              <a:gd name="connsiteY3497" fmla="*/ 1968500 h 2952750"/>
              <a:gd name="connsiteX3498" fmla="*/ 5937768 w 12027418"/>
              <a:gd name="connsiteY3498" fmla="*/ 1968500 h 2952750"/>
              <a:gd name="connsiteX3499" fmla="*/ 5880618 w 12027418"/>
              <a:gd name="connsiteY3499" fmla="*/ 2070100 h 2952750"/>
              <a:gd name="connsiteX3500" fmla="*/ 5963168 w 12027418"/>
              <a:gd name="connsiteY3500" fmla="*/ 1968500 h 2952750"/>
              <a:gd name="connsiteX3501" fmla="*/ 6121918 w 12027418"/>
              <a:gd name="connsiteY3501" fmla="*/ 1974850 h 2952750"/>
              <a:gd name="connsiteX3502" fmla="*/ 6185418 w 12027418"/>
              <a:gd name="connsiteY3502" fmla="*/ 1993900 h 2952750"/>
              <a:gd name="connsiteX3503" fmla="*/ 6248918 w 12027418"/>
              <a:gd name="connsiteY3503" fmla="*/ 2063750 h 2952750"/>
              <a:gd name="connsiteX3504" fmla="*/ 6255268 w 12027418"/>
              <a:gd name="connsiteY3504" fmla="*/ 2051050 h 2952750"/>
              <a:gd name="connsiteX3505" fmla="*/ 6236218 w 12027418"/>
              <a:gd name="connsiteY3505" fmla="*/ 1968500 h 2952750"/>
              <a:gd name="connsiteX3506" fmla="*/ 6242568 w 12027418"/>
              <a:gd name="connsiteY3506" fmla="*/ 1898650 h 2952750"/>
              <a:gd name="connsiteX3507" fmla="*/ 6242568 w 12027418"/>
              <a:gd name="connsiteY3507" fmla="*/ 1866900 h 2952750"/>
              <a:gd name="connsiteX3508" fmla="*/ 6312418 w 12027418"/>
              <a:gd name="connsiteY3508" fmla="*/ 1784350 h 2952750"/>
              <a:gd name="connsiteX3509" fmla="*/ 6337818 w 12027418"/>
              <a:gd name="connsiteY3509" fmla="*/ 1784350 h 2952750"/>
              <a:gd name="connsiteX3510" fmla="*/ 6388618 w 12027418"/>
              <a:gd name="connsiteY3510" fmla="*/ 1733550 h 2952750"/>
              <a:gd name="connsiteX3511" fmla="*/ 6509269 w 12027418"/>
              <a:gd name="connsiteY3511" fmla="*/ 1733550 h 2952750"/>
              <a:gd name="connsiteX3512" fmla="*/ 6623569 w 12027418"/>
              <a:gd name="connsiteY3512" fmla="*/ 1803400 h 2952750"/>
              <a:gd name="connsiteX3513" fmla="*/ 6591819 w 12027418"/>
              <a:gd name="connsiteY3513" fmla="*/ 1803400 h 2952750"/>
              <a:gd name="connsiteX3514" fmla="*/ 6394968 w 12027418"/>
              <a:gd name="connsiteY3514" fmla="*/ 1746250 h 2952750"/>
              <a:gd name="connsiteX3515" fmla="*/ 6255268 w 12027418"/>
              <a:gd name="connsiteY3515" fmla="*/ 1892300 h 2952750"/>
              <a:gd name="connsiteX3516" fmla="*/ 6248918 w 12027418"/>
              <a:gd name="connsiteY3516" fmla="*/ 1930400 h 2952750"/>
              <a:gd name="connsiteX3517" fmla="*/ 6261618 w 12027418"/>
              <a:gd name="connsiteY3517" fmla="*/ 1955800 h 2952750"/>
              <a:gd name="connsiteX3518" fmla="*/ 6287018 w 12027418"/>
              <a:gd name="connsiteY3518" fmla="*/ 1879600 h 2952750"/>
              <a:gd name="connsiteX3519" fmla="*/ 6414018 w 12027418"/>
              <a:gd name="connsiteY3519" fmla="*/ 1828800 h 2952750"/>
              <a:gd name="connsiteX3520" fmla="*/ 6642619 w 12027418"/>
              <a:gd name="connsiteY3520" fmla="*/ 1943100 h 2952750"/>
              <a:gd name="connsiteX3521" fmla="*/ 6680719 w 12027418"/>
              <a:gd name="connsiteY3521" fmla="*/ 1924050 h 2952750"/>
              <a:gd name="connsiteX3522" fmla="*/ 6553719 w 12027418"/>
              <a:gd name="connsiteY3522" fmla="*/ 1828800 h 2952750"/>
              <a:gd name="connsiteX3523" fmla="*/ 6693419 w 12027418"/>
              <a:gd name="connsiteY3523" fmla="*/ 1873250 h 2952750"/>
              <a:gd name="connsiteX3524" fmla="*/ 6737869 w 12027418"/>
              <a:gd name="connsiteY3524" fmla="*/ 1530350 h 2952750"/>
              <a:gd name="connsiteX3525" fmla="*/ 6928369 w 12027418"/>
              <a:gd name="connsiteY3525" fmla="*/ 1409700 h 2952750"/>
              <a:gd name="connsiteX3526" fmla="*/ 6979169 w 12027418"/>
              <a:gd name="connsiteY3526" fmla="*/ 1454150 h 2952750"/>
              <a:gd name="connsiteX3527" fmla="*/ 6953769 w 12027418"/>
              <a:gd name="connsiteY3527" fmla="*/ 1549400 h 2952750"/>
              <a:gd name="connsiteX3528" fmla="*/ 6972819 w 12027418"/>
              <a:gd name="connsiteY3528" fmla="*/ 1689100 h 2952750"/>
              <a:gd name="connsiteX3529" fmla="*/ 6966469 w 12027418"/>
              <a:gd name="connsiteY3529" fmla="*/ 1758950 h 2952750"/>
              <a:gd name="connsiteX3530" fmla="*/ 6960119 w 12027418"/>
              <a:gd name="connsiteY3530" fmla="*/ 1670050 h 2952750"/>
              <a:gd name="connsiteX3531" fmla="*/ 6947419 w 12027418"/>
              <a:gd name="connsiteY3531" fmla="*/ 1625600 h 2952750"/>
              <a:gd name="connsiteX3532" fmla="*/ 6947419 w 12027418"/>
              <a:gd name="connsiteY3532" fmla="*/ 1511300 h 2952750"/>
              <a:gd name="connsiteX3533" fmla="*/ 6960119 w 12027418"/>
              <a:gd name="connsiteY3533" fmla="*/ 1447800 h 2952750"/>
              <a:gd name="connsiteX3534" fmla="*/ 6928369 w 12027418"/>
              <a:gd name="connsiteY3534" fmla="*/ 1422400 h 2952750"/>
              <a:gd name="connsiteX3535" fmla="*/ 6909319 w 12027418"/>
              <a:gd name="connsiteY3535" fmla="*/ 1441450 h 2952750"/>
              <a:gd name="connsiteX3536" fmla="*/ 6928369 w 12027418"/>
              <a:gd name="connsiteY3536" fmla="*/ 1460500 h 2952750"/>
              <a:gd name="connsiteX3537" fmla="*/ 6744219 w 12027418"/>
              <a:gd name="connsiteY3537" fmla="*/ 1587500 h 2952750"/>
              <a:gd name="connsiteX3538" fmla="*/ 6744219 w 12027418"/>
              <a:gd name="connsiteY3538" fmla="*/ 1631950 h 2952750"/>
              <a:gd name="connsiteX3539" fmla="*/ 6756919 w 12027418"/>
              <a:gd name="connsiteY3539" fmla="*/ 1638300 h 2952750"/>
              <a:gd name="connsiteX3540" fmla="*/ 6782319 w 12027418"/>
              <a:gd name="connsiteY3540" fmla="*/ 1625600 h 2952750"/>
              <a:gd name="connsiteX3541" fmla="*/ 6788669 w 12027418"/>
              <a:gd name="connsiteY3541" fmla="*/ 1638300 h 2952750"/>
              <a:gd name="connsiteX3542" fmla="*/ 6763269 w 12027418"/>
              <a:gd name="connsiteY3542" fmla="*/ 1708150 h 2952750"/>
              <a:gd name="connsiteX3543" fmla="*/ 6712469 w 12027418"/>
              <a:gd name="connsiteY3543" fmla="*/ 1765300 h 2952750"/>
              <a:gd name="connsiteX3544" fmla="*/ 6712469 w 12027418"/>
              <a:gd name="connsiteY3544" fmla="*/ 1841500 h 2952750"/>
              <a:gd name="connsiteX3545" fmla="*/ 6712469 w 12027418"/>
              <a:gd name="connsiteY3545" fmla="*/ 1962150 h 2952750"/>
              <a:gd name="connsiteX3546" fmla="*/ 6610869 w 12027418"/>
              <a:gd name="connsiteY3546" fmla="*/ 2089150 h 2952750"/>
              <a:gd name="connsiteX3547" fmla="*/ 6579119 w 12027418"/>
              <a:gd name="connsiteY3547" fmla="*/ 2019300 h 2952750"/>
              <a:gd name="connsiteX3548" fmla="*/ 6388618 w 12027418"/>
              <a:gd name="connsiteY3548" fmla="*/ 1860550 h 2952750"/>
              <a:gd name="connsiteX3549" fmla="*/ 6299718 w 12027418"/>
              <a:gd name="connsiteY3549" fmla="*/ 1892300 h 2952750"/>
              <a:gd name="connsiteX3550" fmla="*/ 6299718 w 12027418"/>
              <a:gd name="connsiteY3550" fmla="*/ 1911350 h 2952750"/>
              <a:gd name="connsiteX3551" fmla="*/ 6356868 w 12027418"/>
              <a:gd name="connsiteY3551" fmla="*/ 1917700 h 2952750"/>
              <a:gd name="connsiteX3552" fmla="*/ 6363218 w 12027418"/>
              <a:gd name="connsiteY3552" fmla="*/ 1943100 h 2952750"/>
              <a:gd name="connsiteX3553" fmla="*/ 6280668 w 12027418"/>
              <a:gd name="connsiteY3553" fmla="*/ 2019300 h 2952750"/>
              <a:gd name="connsiteX3554" fmla="*/ 6401318 w 12027418"/>
              <a:gd name="connsiteY3554" fmla="*/ 2184400 h 2952750"/>
              <a:gd name="connsiteX3555" fmla="*/ 6541019 w 12027418"/>
              <a:gd name="connsiteY3555" fmla="*/ 2152650 h 2952750"/>
              <a:gd name="connsiteX3556" fmla="*/ 6541019 w 12027418"/>
              <a:gd name="connsiteY3556" fmla="*/ 2184400 h 2952750"/>
              <a:gd name="connsiteX3557" fmla="*/ 6572769 w 12027418"/>
              <a:gd name="connsiteY3557" fmla="*/ 2165350 h 2952750"/>
              <a:gd name="connsiteX3558" fmla="*/ 6515619 w 12027418"/>
              <a:gd name="connsiteY3558" fmla="*/ 2228850 h 2952750"/>
              <a:gd name="connsiteX3559" fmla="*/ 6534669 w 12027418"/>
              <a:gd name="connsiteY3559" fmla="*/ 2197100 h 2952750"/>
              <a:gd name="connsiteX3560" fmla="*/ 6521969 w 12027418"/>
              <a:gd name="connsiteY3560" fmla="*/ 2190750 h 2952750"/>
              <a:gd name="connsiteX3561" fmla="*/ 6471169 w 12027418"/>
              <a:gd name="connsiteY3561" fmla="*/ 2222500 h 2952750"/>
              <a:gd name="connsiteX3562" fmla="*/ 6572769 w 12027418"/>
              <a:gd name="connsiteY3562" fmla="*/ 2349500 h 2952750"/>
              <a:gd name="connsiteX3563" fmla="*/ 6648969 w 12027418"/>
              <a:gd name="connsiteY3563" fmla="*/ 2209800 h 2952750"/>
              <a:gd name="connsiteX3564" fmla="*/ 6693419 w 12027418"/>
              <a:gd name="connsiteY3564" fmla="*/ 2159000 h 2952750"/>
              <a:gd name="connsiteX3565" fmla="*/ 6795019 w 12027418"/>
              <a:gd name="connsiteY3565" fmla="*/ 2063750 h 2952750"/>
              <a:gd name="connsiteX3566" fmla="*/ 6750569 w 12027418"/>
              <a:gd name="connsiteY3566" fmla="*/ 2000250 h 2952750"/>
              <a:gd name="connsiteX3567" fmla="*/ 6788669 w 12027418"/>
              <a:gd name="connsiteY3567" fmla="*/ 2012950 h 2952750"/>
              <a:gd name="connsiteX3568" fmla="*/ 6801369 w 12027418"/>
              <a:gd name="connsiteY3568" fmla="*/ 1993900 h 2952750"/>
              <a:gd name="connsiteX3569" fmla="*/ 6750569 w 12027418"/>
              <a:gd name="connsiteY3569" fmla="*/ 1936750 h 2952750"/>
              <a:gd name="connsiteX3570" fmla="*/ 6756919 w 12027418"/>
              <a:gd name="connsiteY3570" fmla="*/ 1911350 h 2952750"/>
              <a:gd name="connsiteX3571" fmla="*/ 6775969 w 12027418"/>
              <a:gd name="connsiteY3571" fmla="*/ 1911350 h 2952750"/>
              <a:gd name="connsiteX3572" fmla="*/ 6896619 w 12027418"/>
              <a:gd name="connsiteY3572" fmla="*/ 1949450 h 2952750"/>
              <a:gd name="connsiteX3573" fmla="*/ 6953769 w 12027418"/>
              <a:gd name="connsiteY3573" fmla="*/ 1803400 h 2952750"/>
              <a:gd name="connsiteX3574" fmla="*/ 6972819 w 12027418"/>
              <a:gd name="connsiteY3574" fmla="*/ 1797050 h 2952750"/>
              <a:gd name="connsiteX3575" fmla="*/ 6972819 w 12027418"/>
              <a:gd name="connsiteY3575" fmla="*/ 1828800 h 2952750"/>
              <a:gd name="connsiteX3576" fmla="*/ 6922019 w 12027418"/>
              <a:gd name="connsiteY3576" fmla="*/ 2006600 h 2952750"/>
              <a:gd name="connsiteX3577" fmla="*/ 6941069 w 12027418"/>
              <a:gd name="connsiteY3577" fmla="*/ 2019300 h 2952750"/>
              <a:gd name="connsiteX3578" fmla="*/ 6985519 w 12027418"/>
              <a:gd name="connsiteY3578" fmla="*/ 1943100 h 2952750"/>
              <a:gd name="connsiteX3579" fmla="*/ 7004569 w 12027418"/>
              <a:gd name="connsiteY3579" fmla="*/ 2000250 h 2952750"/>
              <a:gd name="connsiteX3580" fmla="*/ 6877569 w 12027418"/>
              <a:gd name="connsiteY3580" fmla="*/ 2133600 h 2952750"/>
              <a:gd name="connsiteX3581" fmla="*/ 6915669 w 12027418"/>
              <a:gd name="connsiteY3581" fmla="*/ 2216150 h 2952750"/>
              <a:gd name="connsiteX3582" fmla="*/ 6972819 w 12027418"/>
              <a:gd name="connsiteY3582" fmla="*/ 2120900 h 2952750"/>
              <a:gd name="connsiteX3583" fmla="*/ 6947419 w 12027418"/>
              <a:gd name="connsiteY3583" fmla="*/ 2159000 h 2952750"/>
              <a:gd name="connsiteX3584" fmla="*/ 7010919 w 12027418"/>
              <a:gd name="connsiteY3584" fmla="*/ 2190750 h 2952750"/>
              <a:gd name="connsiteX3585" fmla="*/ 6947419 w 12027418"/>
              <a:gd name="connsiteY3585" fmla="*/ 2209800 h 2952750"/>
              <a:gd name="connsiteX3586" fmla="*/ 6972819 w 12027418"/>
              <a:gd name="connsiteY3586" fmla="*/ 2178050 h 2952750"/>
              <a:gd name="connsiteX3587" fmla="*/ 6928369 w 12027418"/>
              <a:gd name="connsiteY3587" fmla="*/ 2178050 h 2952750"/>
              <a:gd name="connsiteX3588" fmla="*/ 6909319 w 12027418"/>
              <a:gd name="connsiteY3588" fmla="*/ 2324100 h 2952750"/>
              <a:gd name="connsiteX3589" fmla="*/ 7099819 w 12027418"/>
              <a:gd name="connsiteY3589" fmla="*/ 2419350 h 2952750"/>
              <a:gd name="connsiteX3590" fmla="*/ 7061719 w 12027418"/>
              <a:gd name="connsiteY3590" fmla="*/ 2432050 h 2952750"/>
              <a:gd name="connsiteX3591" fmla="*/ 6979169 w 12027418"/>
              <a:gd name="connsiteY3591" fmla="*/ 2489200 h 2952750"/>
              <a:gd name="connsiteX3592" fmla="*/ 7042669 w 12027418"/>
              <a:gd name="connsiteY3592" fmla="*/ 2508250 h 2952750"/>
              <a:gd name="connsiteX3593" fmla="*/ 7010919 w 12027418"/>
              <a:gd name="connsiteY3593" fmla="*/ 2584450 h 2952750"/>
              <a:gd name="connsiteX3594" fmla="*/ 6966469 w 12027418"/>
              <a:gd name="connsiteY3594" fmla="*/ 2508250 h 2952750"/>
              <a:gd name="connsiteX3595" fmla="*/ 6915669 w 12027418"/>
              <a:gd name="connsiteY3595" fmla="*/ 2540000 h 2952750"/>
              <a:gd name="connsiteX3596" fmla="*/ 6966469 w 12027418"/>
              <a:gd name="connsiteY3596" fmla="*/ 2603500 h 2952750"/>
              <a:gd name="connsiteX3597" fmla="*/ 6845819 w 12027418"/>
              <a:gd name="connsiteY3597" fmla="*/ 2495550 h 2952750"/>
              <a:gd name="connsiteX3598" fmla="*/ 6769619 w 12027418"/>
              <a:gd name="connsiteY3598" fmla="*/ 2508250 h 2952750"/>
              <a:gd name="connsiteX3599" fmla="*/ 6699769 w 12027418"/>
              <a:gd name="connsiteY3599" fmla="*/ 2470150 h 2952750"/>
              <a:gd name="connsiteX3600" fmla="*/ 6623569 w 12027418"/>
              <a:gd name="connsiteY3600" fmla="*/ 2540000 h 2952750"/>
              <a:gd name="connsiteX3601" fmla="*/ 6604519 w 12027418"/>
              <a:gd name="connsiteY3601" fmla="*/ 2622550 h 2952750"/>
              <a:gd name="connsiteX3602" fmla="*/ 6648969 w 12027418"/>
              <a:gd name="connsiteY3602" fmla="*/ 2660650 h 2952750"/>
              <a:gd name="connsiteX3603" fmla="*/ 6744219 w 12027418"/>
              <a:gd name="connsiteY3603" fmla="*/ 2520950 h 2952750"/>
              <a:gd name="connsiteX3604" fmla="*/ 6744219 w 12027418"/>
              <a:gd name="connsiteY3604" fmla="*/ 2559050 h 2952750"/>
              <a:gd name="connsiteX3605" fmla="*/ 6680719 w 12027418"/>
              <a:gd name="connsiteY3605" fmla="*/ 2730500 h 2952750"/>
              <a:gd name="connsiteX3606" fmla="*/ 6693419 w 12027418"/>
              <a:gd name="connsiteY3606" fmla="*/ 2743200 h 2952750"/>
              <a:gd name="connsiteX3607" fmla="*/ 6744219 w 12027418"/>
              <a:gd name="connsiteY3607" fmla="*/ 2667000 h 2952750"/>
              <a:gd name="connsiteX3608" fmla="*/ 6744219 w 12027418"/>
              <a:gd name="connsiteY3608" fmla="*/ 2679700 h 2952750"/>
              <a:gd name="connsiteX3609" fmla="*/ 6731519 w 12027418"/>
              <a:gd name="connsiteY3609" fmla="*/ 2717800 h 2952750"/>
              <a:gd name="connsiteX3610" fmla="*/ 6642619 w 12027418"/>
              <a:gd name="connsiteY3610" fmla="*/ 2819400 h 2952750"/>
              <a:gd name="connsiteX3611" fmla="*/ 6655319 w 12027418"/>
              <a:gd name="connsiteY3611" fmla="*/ 2832100 h 2952750"/>
              <a:gd name="connsiteX3612" fmla="*/ 6864869 w 12027418"/>
              <a:gd name="connsiteY3612" fmla="*/ 2692400 h 2952750"/>
              <a:gd name="connsiteX3613" fmla="*/ 7004569 w 12027418"/>
              <a:gd name="connsiteY3613" fmla="*/ 2673350 h 2952750"/>
              <a:gd name="connsiteX3614" fmla="*/ 7163319 w 12027418"/>
              <a:gd name="connsiteY3614" fmla="*/ 2609850 h 2952750"/>
              <a:gd name="connsiteX3615" fmla="*/ 7188719 w 12027418"/>
              <a:gd name="connsiteY3615" fmla="*/ 2609850 h 2952750"/>
              <a:gd name="connsiteX3616" fmla="*/ 7106169 w 12027418"/>
              <a:gd name="connsiteY3616" fmla="*/ 2679700 h 2952750"/>
              <a:gd name="connsiteX3617" fmla="*/ 7010919 w 12027418"/>
              <a:gd name="connsiteY3617" fmla="*/ 2686050 h 2952750"/>
              <a:gd name="connsiteX3618" fmla="*/ 6801369 w 12027418"/>
              <a:gd name="connsiteY3618" fmla="*/ 2774950 h 2952750"/>
              <a:gd name="connsiteX3619" fmla="*/ 6642619 w 12027418"/>
              <a:gd name="connsiteY3619" fmla="*/ 2952750 h 2952750"/>
              <a:gd name="connsiteX3620" fmla="*/ 6039368 w 12027418"/>
              <a:gd name="connsiteY3620" fmla="*/ 2952750 h 2952750"/>
              <a:gd name="connsiteX3621" fmla="*/ 6033018 w 12027418"/>
              <a:gd name="connsiteY3621" fmla="*/ 2933700 h 2952750"/>
              <a:gd name="connsiteX3622" fmla="*/ 6052068 w 12027418"/>
              <a:gd name="connsiteY3622" fmla="*/ 2901950 h 2952750"/>
              <a:gd name="connsiteX3623" fmla="*/ 6052068 w 12027418"/>
              <a:gd name="connsiteY3623" fmla="*/ 2882900 h 2952750"/>
              <a:gd name="connsiteX3624" fmla="*/ 5912368 w 12027418"/>
              <a:gd name="connsiteY3624" fmla="*/ 2851150 h 2952750"/>
              <a:gd name="connsiteX3625" fmla="*/ 5779018 w 12027418"/>
              <a:gd name="connsiteY3625" fmla="*/ 2927350 h 2952750"/>
              <a:gd name="connsiteX3626" fmla="*/ 5766318 w 12027418"/>
              <a:gd name="connsiteY3626" fmla="*/ 2952750 h 2952750"/>
              <a:gd name="connsiteX3627" fmla="*/ 5709168 w 12027418"/>
              <a:gd name="connsiteY3627" fmla="*/ 2927350 h 2952750"/>
              <a:gd name="connsiteX3628" fmla="*/ 5645668 w 12027418"/>
              <a:gd name="connsiteY3628" fmla="*/ 2952750 h 2952750"/>
              <a:gd name="connsiteX3629" fmla="*/ 5607568 w 12027418"/>
              <a:gd name="connsiteY3629" fmla="*/ 2927350 h 2952750"/>
              <a:gd name="connsiteX3630" fmla="*/ 5556768 w 12027418"/>
              <a:gd name="connsiteY3630" fmla="*/ 2952750 h 2952750"/>
              <a:gd name="connsiteX3631" fmla="*/ 5328168 w 12027418"/>
              <a:gd name="connsiteY3631" fmla="*/ 2952750 h 2952750"/>
              <a:gd name="connsiteX3632" fmla="*/ 5150368 w 12027418"/>
              <a:gd name="connsiteY3632" fmla="*/ 2870200 h 2952750"/>
              <a:gd name="connsiteX3633" fmla="*/ 5042418 w 12027418"/>
              <a:gd name="connsiteY3633" fmla="*/ 2952750 h 2952750"/>
              <a:gd name="connsiteX3634" fmla="*/ 4826518 w 12027418"/>
              <a:gd name="connsiteY3634" fmla="*/ 2952750 h 2952750"/>
              <a:gd name="connsiteX3635" fmla="*/ 4712218 w 12027418"/>
              <a:gd name="connsiteY3635" fmla="*/ 2901950 h 2952750"/>
              <a:gd name="connsiteX3636" fmla="*/ 4674118 w 12027418"/>
              <a:gd name="connsiteY3636" fmla="*/ 2927350 h 2952750"/>
              <a:gd name="connsiteX3637" fmla="*/ 4661418 w 12027418"/>
              <a:gd name="connsiteY3637" fmla="*/ 2908300 h 2952750"/>
              <a:gd name="connsiteX3638" fmla="*/ 4623318 w 12027418"/>
              <a:gd name="connsiteY3638" fmla="*/ 2908300 h 2952750"/>
              <a:gd name="connsiteX3639" fmla="*/ 4623318 w 12027418"/>
              <a:gd name="connsiteY3639" fmla="*/ 2940050 h 2952750"/>
              <a:gd name="connsiteX3640" fmla="*/ 4591568 w 12027418"/>
              <a:gd name="connsiteY3640" fmla="*/ 2914650 h 2952750"/>
              <a:gd name="connsiteX3641" fmla="*/ 4547118 w 12027418"/>
              <a:gd name="connsiteY3641" fmla="*/ 2952750 h 2952750"/>
              <a:gd name="connsiteX3642" fmla="*/ 4362968 w 12027418"/>
              <a:gd name="connsiteY3642" fmla="*/ 2952750 h 2952750"/>
              <a:gd name="connsiteX3643" fmla="*/ 4343918 w 12027418"/>
              <a:gd name="connsiteY3643" fmla="*/ 2940050 h 2952750"/>
              <a:gd name="connsiteX3644" fmla="*/ 4312168 w 12027418"/>
              <a:gd name="connsiteY3644" fmla="*/ 2952750 h 2952750"/>
              <a:gd name="connsiteX3645" fmla="*/ 3569218 w 12027418"/>
              <a:gd name="connsiteY3645" fmla="*/ 2952750 h 2952750"/>
              <a:gd name="connsiteX3646" fmla="*/ 3556518 w 12027418"/>
              <a:gd name="connsiteY3646" fmla="*/ 2940050 h 2952750"/>
              <a:gd name="connsiteX3647" fmla="*/ 3543818 w 12027418"/>
              <a:gd name="connsiteY3647" fmla="*/ 2952750 h 2952750"/>
              <a:gd name="connsiteX3648" fmla="*/ 3245368 w 12027418"/>
              <a:gd name="connsiteY3648" fmla="*/ 2952750 h 2952750"/>
              <a:gd name="connsiteX3649" fmla="*/ 3289818 w 12027418"/>
              <a:gd name="connsiteY3649" fmla="*/ 2863850 h 2952750"/>
              <a:gd name="connsiteX3650" fmla="*/ 3277118 w 12027418"/>
              <a:gd name="connsiteY3650" fmla="*/ 2857500 h 2952750"/>
              <a:gd name="connsiteX3651" fmla="*/ 3219968 w 12027418"/>
              <a:gd name="connsiteY3651" fmla="*/ 2952750 h 2952750"/>
              <a:gd name="connsiteX3652" fmla="*/ 3073919 w 12027418"/>
              <a:gd name="connsiteY3652" fmla="*/ 2952750 h 2952750"/>
              <a:gd name="connsiteX3653" fmla="*/ 3042169 w 12027418"/>
              <a:gd name="connsiteY3653" fmla="*/ 2940050 h 2952750"/>
              <a:gd name="connsiteX3654" fmla="*/ 3029469 w 12027418"/>
              <a:gd name="connsiteY3654" fmla="*/ 2952750 h 2952750"/>
              <a:gd name="connsiteX3655" fmla="*/ 2807219 w 12027418"/>
              <a:gd name="connsiteY3655" fmla="*/ 2952750 h 2952750"/>
              <a:gd name="connsiteX3656" fmla="*/ 2756419 w 12027418"/>
              <a:gd name="connsiteY3656" fmla="*/ 2876550 h 2952750"/>
              <a:gd name="connsiteX3657" fmla="*/ 2731019 w 12027418"/>
              <a:gd name="connsiteY3657" fmla="*/ 2908300 h 2952750"/>
              <a:gd name="connsiteX3658" fmla="*/ 2692919 w 12027418"/>
              <a:gd name="connsiteY3658" fmla="*/ 2901950 h 2952750"/>
              <a:gd name="connsiteX3659" fmla="*/ 2743719 w 12027418"/>
              <a:gd name="connsiteY3659" fmla="*/ 2952750 h 2952750"/>
              <a:gd name="connsiteX3660" fmla="*/ 375168 w 12027418"/>
              <a:gd name="connsiteY3660" fmla="*/ 2952750 h 2952750"/>
              <a:gd name="connsiteX3661" fmla="*/ 292618 w 12027418"/>
              <a:gd name="connsiteY3661" fmla="*/ 2641600 h 2952750"/>
              <a:gd name="connsiteX3662" fmla="*/ 318018 w 12027418"/>
              <a:gd name="connsiteY3662" fmla="*/ 2654300 h 2952750"/>
              <a:gd name="connsiteX3663" fmla="*/ 311668 w 12027418"/>
              <a:gd name="connsiteY3663" fmla="*/ 2584450 h 2952750"/>
              <a:gd name="connsiteX3664" fmla="*/ 279918 w 12027418"/>
              <a:gd name="connsiteY3664" fmla="*/ 2584450 h 2952750"/>
              <a:gd name="connsiteX3665" fmla="*/ 286268 w 12027418"/>
              <a:gd name="connsiteY3665" fmla="*/ 2552700 h 2952750"/>
              <a:gd name="connsiteX3666" fmla="*/ 203718 w 12027418"/>
              <a:gd name="connsiteY3666" fmla="*/ 2482850 h 2952750"/>
              <a:gd name="connsiteX3667" fmla="*/ 165618 w 12027418"/>
              <a:gd name="connsiteY3667" fmla="*/ 2381250 h 2952750"/>
              <a:gd name="connsiteX3668" fmla="*/ 114818 w 12027418"/>
              <a:gd name="connsiteY3668" fmla="*/ 2184400 h 2952750"/>
              <a:gd name="connsiteX3669" fmla="*/ 51318 w 12027418"/>
              <a:gd name="connsiteY3669" fmla="*/ 2032000 h 2952750"/>
              <a:gd name="connsiteX3670" fmla="*/ 76718 w 12027418"/>
              <a:gd name="connsiteY3670" fmla="*/ 1974850 h 2952750"/>
              <a:gd name="connsiteX3671" fmla="*/ 44968 w 12027418"/>
              <a:gd name="connsiteY3671" fmla="*/ 1962150 h 2952750"/>
              <a:gd name="connsiteX3672" fmla="*/ 108468 w 12027418"/>
              <a:gd name="connsiteY3672" fmla="*/ 1847850 h 2952750"/>
              <a:gd name="connsiteX3673" fmla="*/ 64018 w 12027418"/>
              <a:gd name="connsiteY3673" fmla="*/ 1784350 h 2952750"/>
              <a:gd name="connsiteX3674" fmla="*/ 133868 w 12027418"/>
              <a:gd name="connsiteY3674" fmla="*/ 1892300 h 2952750"/>
              <a:gd name="connsiteX3675" fmla="*/ 102118 w 12027418"/>
              <a:gd name="connsiteY3675" fmla="*/ 1955800 h 2952750"/>
              <a:gd name="connsiteX3676" fmla="*/ 114818 w 12027418"/>
              <a:gd name="connsiteY3676" fmla="*/ 1968500 h 2952750"/>
              <a:gd name="connsiteX3677" fmla="*/ 146568 w 12027418"/>
              <a:gd name="connsiteY3677" fmla="*/ 1955800 h 2952750"/>
              <a:gd name="connsiteX3678" fmla="*/ 229118 w 12027418"/>
              <a:gd name="connsiteY3678" fmla="*/ 1866900 h 2952750"/>
              <a:gd name="connsiteX3679" fmla="*/ 216418 w 12027418"/>
              <a:gd name="connsiteY3679" fmla="*/ 1790700 h 2952750"/>
              <a:gd name="connsiteX3680" fmla="*/ 241818 w 12027418"/>
              <a:gd name="connsiteY3680" fmla="*/ 1746250 h 2952750"/>
              <a:gd name="connsiteX3681" fmla="*/ 229118 w 12027418"/>
              <a:gd name="connsiteY3681" fmla="*/ 1841500 h 2952750"/>
              <a:gd name="connsiteX3682" fmla="*/ 260868 w 12027418"/>
              <a:gd name="connsiteY3682" fmla="*/ 1898650 h 2952750"/>
              <a:gd name="connsiteX3683" fmla="*/ 337068 w 12027418"/>
              <a:gd name="connsiteY3683" fmla="*/ 2165350 h 2952750"/>
              <a:gd name="connsiteX3684" fmla="*/ 394218 w 12027418"/>
              <a:gd name="connsiteY3684" fmla="*/ 2012950 h 2952750"/>
              <a:gd name="connsiteX3685" fmla="*/ 387868 w 12027418"/>
              <a:gd name="connsiteY3685" fmla="*/ 1993900 h 2952750"/>
              <a:gd name="connsiteX3686" fmla="*/ 349768 w 12027418"/>
              <a:gd name="connsiteY3686" fmla="*/ 2025650 h 2952750"/>
              <a:gd name="connsiteX3687" fmla="*/ 362468 w 12027418"/>
              <a:gd name="connsiteY3687" fmla="*/ 1974850 h 2952750"/>
              <a:gd name="connsiteX3688" fmla="*/ 330718 w 12027418"/>
              <a:gd name="connsiteY3688" fmla="*/ 1962150 h 2952750"/>
              <a:gd name="connsiteX3689" fmla="*/ 387868 w 12027418"/>
              <a:gd name="connsiteY3689" fmla="*/ 1898650 h 2952750"/>
              <a:gd name="connsiteX3690" fmla="*/ 381518 w 12027418"/>
              <a:gd name="connsiteY3690" fmla="*/ 1873250 h 2952750"/>
              <a:gd name="connsiteX3691" fmla="*/ 349768 w 12027418"/>
              <a:gd name="connsiteY3691" fmla="*/ 1892300 h 2952750"/>
              <a:gd name="connsiteX3692" fmla="*/ 324368 w 12027418"/>
              <a:gd name="connsiteY3692" fmla="*/ 1892300 h 2952750"/>
              <a:gd name="connsiteX3693" fmla="*/ 305318 w 12027418"/>
              <a:gd name="connsiteY3693" fmla="*/ 1930400 h 2952750"/>
              <a:gd name="connsiteX3694" fmla="*/ 305318 w 12027418"/>
              <a:gd name="connsiteY3694" fmla="*/ 1898650 h 2952750"/>
              <a:gd name="connsiteX3695" fmla="*/ 324368 w 12027418"/>
              <a:gd name="connsiteY3695" fmla="*/ 1835150 h 2952750"/>
              <a:gd name="connsiteX3696" fmla="*/ 375168 w 12027418"/>
              <a:gd name="connsiteY3696" fmla="*/ 1778000 h 2952750"/>
              <a:gd name="connsiteX3697" fmla="*/ 381518 w 12027418"/>
              <a:gd name="connsiteY3697" fmla="*/ 1746250 h 2952750"/>
              <a:gd name="connsiteX3698" fmla="*/ 387868 w 12027418"/>
              <a:gd name="connsiteY3698" fmla="*/ 1695450 h 2952750"/>
              <a:gd name="connsiteX3699" fmla="*/ 375168 w 12027418"/>
              <a:gd name="connsiteY3699" fmla="*/ 1619250 h 2952750"/>
              <a:gd name="connsiteX3700" fmla="*/ 330718 w 12027418"/>
              <a:gd name="connsiteY3700" fmla="*/ 1600200 h 2952750"/>
              <a:gd name="connsiteX3701" fmla="*/ 406918 w 12027418"/>
              <a:gd name="connsiteY3701" fmla="*/ 1574800 h 2952750"/>
              <a:gd name="connsiteX3702" fmla="*/ 387868 w 12027418"/>
              <a:gd name="connsiteY3702" fmla="*/ 1600200 h 2952750"/>
              <a:gd name="connsiteX3703" fmla="*/ 413268 w 12027418"/>
              <a:gd name="connsiteY3703" fmla="*/ 1670050 h 2952750"/>
              <a:gd name="connsiteX3704" fmla="*/ 387868 w 12027418"/>
              <a:gd name="connsiteY3704" fmla="*/ 1771650 h 2952750"/>
              <a:gd name="connsiteX3705" fmla="*/ 432318 w 12027418"/>
              <a:gd name="connsiteY3705" fmla="*/ 1841500 h 2952750"/>
              <a:gd name="connsiteX3706" fmla="*/ 489468 w 12027418"/>
              <a:gd name="connsiteY3706" fmla="*/ 1784350 h 2952750"/>
              <a:gd name="connsiteX3707" fmla="*/ 457718 w 12027418"/>
              <a:gd name="connsiteY3707" fmla="*/ 2012950 h 2952750"/>
              <a:gd name="connsiteX3708" fmla="*/ 432318 w 12027418"/>
              <a:gd name="connsiteY3708" fmla="*/ 2000250 h 2952750"/>
              <a:gd name="connsiteX3709" fmla="*/ 400568 w 12027418"/>
              <a:gd name="connsiteY3709" fmla="*/ 2095500 h 2952750"/>
              <a:gd name="connsiteX3710" fmla="*/ 438668 w 12027418"/>
              <a:gd name="connsiteY3710" fmla="*/ 2032000 h 2952750"/>
              <a:gd name="connsiteX3711" fmla="*/ 470418 w 12027418"/>
              <a:gd name="connsiteY3711" fmla="*/ 2044700 h 2952750"/>
              <a:gd name="connsiteX3712" fmla="*/ 514868 w 12027418"/>
              <a:gd name="connsiteY3712" fmla="*/ 2000250 h 2952750"/>
              <a:gd name="connsiteX3713" fmla="*/ 597418 w 12027418"/>
              <a:gd name="connsiteY3713" fmla="*/ 1974850 h 2952750"/>
              <a:gd name="connsiteX3714" fmla="*/ 686318 w 12027418"/>
              <a:gd name="connsiteY3714" fmla="*/ 2006600 h 2952750"/>
              <a:gd name="connsiteX3715" fmla="*/ 673618 w 12027418"/>
              <a:gd name="connsiteY3715" fmla="*/ 1993900 h 2952750"/>
              <a:gd name="connsiteX3716" fmla="*/ 692668 w 12027418"/>
              <a:gd name="connsiteY3716" fmla="*/ 1987550 h 2952750"/>
              <a:gd name="connsiteX3717" fmla="*/ 756168 w 12027418"/>
              <a:gd name="connsiteY3717" fmla="*/ 1993900 h 2952750"/>
              <a:gd name="connsiteX3718" fmla="*/ 838718 w 12027418"/>
              <a:gd name="connsiteY3718" fmla="*/ 2127250 h 2952750"/>
              <a:gd name="connsiteX3719" fmla="*/ 819668 w 12027418"/>
              <a:gd name="connsiteY3719" fmla="*/ 2260600 h 2952750"/>
              <a:gd name="connsiteX3720" fmla="*/ 889518 w 12027418"/>
              <a:gd name="connsiteY3720" fmla="*/ 2298700 h 2952750"/>
              <a:gd name="connsiteX3721" fmla="*/ 959368 w 12027418"/>
              <a:gd name="connsiteY3721" fmla="*/ 2197100 h 2952750"/>
              <a:gd name="connsiteX3722" fmla="*/ 1073668 w 12027418"/>
              <a:gd name="connsiteY3722" fmla="*/ 2254250 h 2952750"/>
              <a:gd name="connsiteX3723" fmla="*/ 1168918 w 12027418"/>
              <a:gd name="connsiteY3723" fmla="*/ 2216150 h 2952750"/>
              <a:gd name="connsiteX3724" fmla="*/ 1365768 w 12027418"/>
              <a:gd name="connsiteY3724" fmla="*/ 2355850 h 2952750"/>
              <a:gd name="connsiteX3725" fmla="*/ 1378468 w 12027418"/>
              <a:gd name="connsiteY3725" fmla="*/ 2343150 h 2952750"/>
              <a:gd name="connsiteX3726" fmla="*/ 1334018 w 12027418"/>
              <a:gd name="connsiteY3726" fmla="*/ 2286000 h 2952750"/>
              <a:gd name="connsiteX3727" fmla="*/ 1232418 w 12027418"/>
              <a:gd name="connsiteY3727" fmla="*/ 2152650 h 2952750"/>
              <a:gd name="connsiteX3728" fmla="*/ 1187968 w 12027418"/>
              <a:gd name="connsiteY3728" fmla="*/ 2197100 h 2952750"/>
              <a:gd name="connsiteX3729" fmla="*/ 1187968 w 12027418"/>
              <a:gd name="connsiteY3729" fmla="*/ 2159000 h 2952750"/>
              <a:gd name="connsiteX3730" fmla="*/ 1207018 w 12027418"/>
              <a:gd name="connsiteY3730" fmla="*/ 2089150 h 2952750"/>
              <a:gd name="connsiteX3731" fmla="*/ 1118118 w 12027418"/>
              <a:gd name="connsiteY3731" fmla="*/ 2025650 h 2952750"/>
              <a:gd name="connsiteX3732" fmla="*/ 1156218 w 12027418"/>
              <a:gd name="connsiteY3732" fmla="*/ 1974850 h 2952750"/>
              <a:gd name="connsiteX3733" fmla="*/ 1048268 w 12027418"/>
              <a:gd name="connsiteY3733" fmla="*/ 1936750 h 2952750"/>
              <a:gd name="connsiteX3734" fmla="*/ 940318 w 12027418"/>
              <a:gd name="connsiteY3734" fmla="*/ 2146300 h 2952750"/>
              <a:gd name="connsiteX3735" fmla="*/ 889518 w 12027418"/>
              <a:gd name="connsiteY3735" fmla="*/ 1936750 h 2952750"/>
              <a:gd name="connsiteX3736" fmla="*/ 997468 w 12027418"/>
              <a:gd name="connsiteY3736" fmla="*/ 1797050 h 2952750"/>
              <a:gd name="connsiteX3737" fmla="*/ 946668 w 12027418"/>
              <a:gd name="connsiteY3737" fmla="*/ 1898650 h 2952750"/>
              <a:gd name="connsiteX3738" fmla="*/ 991118 w 12027418"/>
              <a:gd name="connsiteY3738" fmla="*/ 1835150 h 2952750"/>
              <a:gd name="connsiteX3739" fmla="*/ 1105418 w 12027418"/>
              <a:gd name="connsiteY3739" fmla="*/ 1809750 h 2952750"/>
              <a:gd name="connsiteX3740" fmla="*/ 1111768 w 12027418"/>
              <a:gd name="connsiteY3740" fmla="*/ 1797050 h 2952750"/>
              <a:gd name="connsiteX3741" fmla="*/ 1060968 w 12027418"/>
              <a:gd name="connsiteY3741" fmla="*/ 1625600 h 2952750"/>
              <a:gd name="connsiteX3742" fmla="*/ 1086368 w 12027418"/>
              <a:gd name="connsiteY3742" fmla="*/ 1600200 h 2952750"/>
              <a:gd name="connsiteX3743" fmla="*/ 1105418 w 12027418"/>
              <a:gd name="connsiteY3743" fmla="*/ 1619250 h 2952750"/>
              <a:gd name="connsiteX3744" fmla="*/ 1200668 w 12027418"/>
              <a:gd name="connsiteY3744" fmla="*/ 1536700 h 2952750"/>
              <a:gd name="connsiteX3745" fmla="*/ 1232418 w 12027418"/>
              <a:gd name="connsiteY3745" fmla="*/ 1536700 h 2952750"/>
              <a:gd name="connsiteX3746" fmla="*/ 1314968 w 12027418"/>
              <a:gd name="connsiteY3746" fmla="*/ 1543050 h 2952750"/>
              <a:gd name="connsiteX3747" fmla="*/ 1346718 w 12027418"/>
              <a:gd name="connsiteY3747" fmla="*/ 1606550 h 2952750"/>
              <a:gd name="connsiteX3748" fmla="*/ 1346718 w 12027418"/>
              <a:gd name="connsiteY3748" fmla="*/ 1625600 h 2952750"/>
              <a:gd name="connsiteX3749" fmla="*/ 1327668 w 12027418"/>
              <a:gd name="connsiteY3749" fmla="*/ 1555750 h 2952750"/>
              <a:gd name="connsiteX3750" fmla="*/ 1207018 w 12027418"/>
              <a:gd name="connsiteY3750" fmla="*/ 1555750 h 2952750"/>
              <a:gd name="connsiteX3751" fmla="*/ 1111768 w 12027418"/>
              <a:gd name="connsiteY3751" fmla="*/ 1657350 h 2952750"/>
              <a:gd name="connsiteX3752" fmla="*/ 1111768 w 12027418"/>
              <a:gd name="connsiteY3752" fmla="*/ 1676400 h 2952750"/>
              <a:gd name="connsiteX3753" fmla="*/ 1124468 w 12027418"/>
              <a:gd name="connsiteY3753" fmla="*/ 1682750 h 2952750"/>
              <a:gd name="connsiteX3754" fmla="*/ 1276868 w 12027418"/>
              <a:gd name="connsiteY3754" fmla="*/ 1619250 h 2952750"/>
              <a:gd name="connsiteX3755" fmla="*/ 1308618 w 12027418"/>
              <a:gd name="connsiteY3755" fmla="*/ 1663700 h 2952750"/>
              <a:gd name="connsiteX3756" fmla="*/ 1168918 w 12027418"/>
              <a:gd name="connsiteY3756" fmla="*/ 1822450 h 2952750"/>
              <a:gd name="connsiteX3757" fmla="*/ 1187968 w 12027418"/>
              <a:gd name="connsiteY3757" fmla="*/ 1930400 h 2952750"/>
              <a:gd name="connsiteX3758" fmla="*/ 1187968 w 12027418"/>
              <a:gd name="connsiteY3758" fmla="*/ 2051050 h 2952750"/>
              <a:gd name="connsiteX3759" fmla="*/ 1454668 w 12027418"/>
              <a:gd name="connsiteY3759" fmla="*/ 2317750 h 2952750"/>
              <a:gd name="connsiteX3760" fmla="*/ 1480068 w 12027418"/>
              <a:gd name="connsiteY3760" fmla="*/ 2305050 h 2952750"/>
              <a:gd name="connsiteX3761" fmla="*/ 1486418 w 12027418"/>
              <a:gd name="connsiteY3761" fmla="*/ 2317750 h 2952750"/>
              <a:gd name="connsiteX3762" fmla="*/ 1473718 w 12027418"/>
              <a:gd name="connsiteY3762" fmla="*/ 2349500 h 2952750"/>
              <a:gd name="connsiteX3763" fmla="*/ 1581668 w 12027418"/>
              <a:gd name="connsiteY3763" fmla="*/ 2413000 h 2952750"/>
              <a:gd name="connsiteX3764" fmla="*/ 1645168 w 12027418"/>
              <a:gd name="connsiteY3764" fmla="*/ 2355850 h 2952750"/>
              <a:gd name="connsiteX3765" fmla="*/ 1689618 w 12027418"/>
              <a:gd name="connsiteY3765" fmla="*/ 2228850 h 2952750"/>
              <a:gd name="connsiteX3766" fmla="*/ 1753118 w 12027418"/>
              <a:gd name="connsiteY3766" fmla="*/ 2146300 h 2952750"/>
              <a:gd name="connsiteX3767" fmla="*/ 1568968 w 12027418"/>
              <a:gd name="connsiteY3767" fmla="*/ 2032000 h 2952750"/>
              <a:gd name="connsiteX3768" fmla="*/ 1689618 w 12027418"/>
              <a:gd name="connsiteY3768" fmla="*/ 2070100 h 2952750"/>
              <a:gd name="connsiteX3769" fmla="*/ 1842018 w 12027418"/>
              <a:gd name="connsiteY3769" fmla="*/ 1847850 h 2952750"/>
              <a:gd name="connsiteX3770" fmla="*/ 1657868 w 12027418"/>
              <a:gd name="connsiteY3770" fmla="*/ 1714500 h 2952750"/>
              <a:gd name="connsiteX3771" fmla="*/ 1562618 w 12027418"/>
              <a:gd name="connsiteY3771" fmla="*/ 1758950 h 2952750"/>
              <a:gd name="connsiteX3772" fmla="*/ 1619768 w 12027418"/>
              <a:gd name="connsiteY3772" fmla="*/ 1816100 h 2952750"/>
              <a:gd name="connsiteX3773" fmla="*/ 1581668 w 12027418"/>
              <a:gd name="connsiteY3773" fmla="*/ 1822450 h 2952750"/>
              <a:gd name="connsiteX3774" fmla="*/ 1549918 w 12027418"/>
              <a:gd name="connsiteY3774" fmla="*/ 1778000 h 2952750"/>
              <a:gd name="connsiteX3775" fmla="*/ 1518168 w 12027418"/>
              <a:gd name="connsiteY3775" fmla="*/ 1695450 h 2952750"/>
              <a:gd name="connsiteX3776" fmla="*/ 1537218 w 12027418"/>
              <a:gd name="connsiteY3776" fmla="*/ 1695450 h 2952750"/>
              <a:gd name="connsiteX3777" fmla="*/ 1562618 w 12027418"/>
              <a:gd name="connsiteY3777" fmla="*/ 1733550 h 2952750"/>
              <a:gd name="connsiteX3778" fmla="*/ 1683268 w 12027418"/>
              <a:gd name="connsiteY3778" fmla="*/ 1663700 h 2952750"/>
              <a:gd name="connsiteX3779" fmla="*/ 1854718 w 12027418"/>
              <a:gd name="connsiteY3779" fmla="*/ 1771650 h 2952750"/>
              <a:gd name="connsiteX3780" fmla="*/ 1854718 w 12027418"/>
              <a:gd name="connsiteY3780" fmla="*/ 1727200 h 2952750"/>
              <a:gd name="connsiteX3781" fmla="*/ 1727718 w 12027418"/>
              <a:gd name="connsiteY3781" fmla="*/ 1631950 h 2952750"/>
              <a:gd name="connsiteX3782" fmla="*/ 1759468 w 12027418"/>
              <a:gd name="connsiteY3782" fmla="*/ 1612900 h 2952750"/>
              <a:gd name="connsiteX3783" fmla="*/ 1899168 w 12027418"/>
              <a:gd name="connsiteY3783" fmla="*/ 1720850 h 2952750"/>
              <a:gd name="connsiteX3784" fmla="*/ 1905518 w 12027418"/>
              <a:gd name="connsiteY3784" fmla="*/ 1701800 h 2952750"/>
              <a:gd name="connsiteX3785" fmla="*/ 1702318 w 12027418"/>
              <a:gd name="connsiteY3785" fmla="*/ 1574800 h 2952750"/>
              <a:gd name="connsiteX3786" fmla="*/ 1911868 w 12027418"/>
              <a:gd name="connsiteY3786" fmla="*/ 1638300 h 2952750"/>
              <a:gd name="connsiteX3787" fmla="*/ 1969018 w 12027418"/>
              <a:gd name="connsiteY3787" fmla="*/ 1485900 h 2952750"/>
              <a:gd name="connsiteX3788" fmla="*/ 2102369 w 12027418"/>
              <a:gd name="connsiteY3788" fmla="*/ 1447800 h 2952750"/>
              <a:gd name="connsiteX3789" fmla="*/ 2165869 w 12027418"/>
              <a:gd name="connsiteY3789" fmla="*/ 1454150 h 2952750"/>
              <a:gd name="connsiteX3790" fmla="*/ 2191269 w 12027418"/>
              <a:gd name="connsiteY3790" fmla="*/ 1492250 h 2952750"/>
              <a:gd name="connsiteX3791" fmla="*/ 2172219 w 12027418"/>
              <a:gd name="connsiteY3791" fmla="*/ 1485900 h 2952750"/>
              <a:gd name="connsiteX3792" fmla="*/ 2146819 w 12027418"/>
              <a:gd name="connsiteY3792" fmla="*/ 1511300 h 2952750"/>
              <a:gd name="connsiteX3793" fmla="*/ 2172219 w 12027418"/>
              <a:gd name="connsiteY3793" fmla="*/ 1517650 h 2952750"/>
              <a:gd name="connsiteX3794" fmla="*/ 2153169 w 12027418"/>
              <a:gd name="connsiteY3794" fmla="*/ 1524000 h 2952750"/>
              <a:gd name="connsiteX3795" fmla="*/ 2140469 w 12027418"/>
              <a:gd name="connsiteY3795" fmla="*/ 1511300 h 2952750"/>
              <a:gd name="connsiteX3796" fmla="*/ 2057918 w 12027418"/>
              <a:gd name="connsiteY3796" fmla="*/ 1549400 h 2952750"/>
              <a:gd name="connsiteX3797" fmla="*/ 2000768 w 12027418"/>
              <a:gd name="connsiteY3797" fmla="*/ 1517650 h 2952750"/>
              <a:gd name="connsiteX3798" fmla="*/ 1949968 w 12027418"/>
              <a:gd name="connsiteY3798" fmla="*/ 1587500 h 2952750"/>
              <a:gd name="connsiteX3799" fmla="*/ 2007118 w 12027418"/>
              <a:gd name="connsiteY3799" fmla="*/ 1714500 h 2952750"/>
              <a:gd name="connsiteX3800" fmla="*/ 2102369 w 12027418"/>
              <a:gd name="connsiteY3800" fmla="*/ 1625600 h 2952750"/>
              <a:gd name="connsiteX3801" fmla="*/ 2165869 w 12027418"/>
              <a:gd name="connsiteY3801" fmla="*/ 1593850 h 2952750"/>
              <a:gd name="connsiteX3802" fmla="*/ 2165869 w 12027418"/>
              <a:gd name="connsiteY3802" fmla="*/ 1543050 h 2952750"/>
              <a:gd name="connsiteX3803" fmla="*/ 2210319 w 12027418"/>
              <a:gd name="connsiteY3803" fmla="*/ 1619250 h 2952750"/>
              <a:gd name="connsiteX3804" fmla="*/ 2191269 w 12027418"/>
              <a:gd name="connsiteY3804" fmla="*/ 1657350 h 2952750"/>
              <a:gd name="connsiteX3805" fmla="*/ 2178569 w 12027418"/>
              <a:gd name="connsiteY3805" fmla="*/ 1644650 h 2952750"/>
              <a:gd name="connsiteX3806" fmla="*/ 2159519 w 12027418"/>
              <a:gd name="connsiteY3806" fmla="*/ 1644650 h 2952750"/>
              <a:gd name="connsiteX3807" fmla="*/ 2108719 w 12027418"/>
              <a:gd name="connsiteY3807" fmla="*/ 1778000 h 2952750"/>
              <a:gd name="connsiteX3808" fmla="*/ 2032518 w 12027418"/>
              <a:gd name="connsiteY3808" fmla="*/ 1727200 h 2952750"/>
              <a:gd name="connsiteX3809" fmla="*/ 2019818 w 12027418"/>
              <a:gd name="connsiteY3809" fmla="*/ 1739900 h 2952750"/>
              <a:gd name="connsiteX3810" fmla="*/ 2038868 w 12027418"/>
              <a:gd name="connsiteY3810" fmla="*/ 1784350 h 2952750"/>
              <a:gd name="connsiteX3811" fmla="*/ 1994418 w 12027418"/>
              <a:gd name="connsiteY3811" fmla="*/ 1733550 h 2952750"/>
              <a:gd name="connsiteX3812" fmla="*/ 1969018 w 12027418"/>
              <a:gd name="connsiteY3812" fmla="*/ 1733550 h 2952750"/>
              <a:gd name="connsiteX3813" fmla="*/ 1949968 w 12027418"/>
              <a:gd name="connsiteY3813" fmla="*/ 1733550 h 2952750"/>
              <a:gd name="connsiteX3814" fmla="*/ 1880118 w 12027418"/>
              <a:gd name="connsiteY3814" fmla="*/ 1822450 h 2952750"/>
              <a:gd name="connsiteX3815" fmla="*/ 1854718 w 12027418"/>
              <a:gd name="connsiteY3815" fmla="*/ 1962150 h 2952750"/>
              <a:gd name="connsiteX3816" fmla="*/ 1778518 w 12027418"/>
              <a:gd name="connsiteY3816" fmla="*/ 2178050 h 2952750"/>
              <a:gd name="connsiteX3817" fmla="*/ 1746768 w 12027418"/>
              <a:gd name="connsiteY3817" fmla="*/ 2298700 h 2952750"/>
              <a:gd name="connsiteX3818" fmla="*/ 1721368 w 12027418"/>
              <a:gd name="connsiteY3818" fmla="*/ 2336800 h 2952750"/>
              <a:gd name="connsiteX3819" fmla="*/ 1734068 w 12027418"/>
              <a:gd name="connsiteY3819" fmla="*/ 2368550 h 2952750"/>
              <a:gd name="connsiteX3820" fmla="*/ 1708668 w 12027418"/>
              <a:gd name="connsiteY3820" fmla="*/ 2381250 h 2952750"/>
              <a:gd name="connsiteX3821" fmla="*/ 1734068 w 12027418"/>
              <a:gd name="connsiteY3821" fmla="*/ 2400300 h 2952750"/>
              <a:gd name="connsiteX3822" fmla="*/ 1708668 w 12027418"/>
              <a:gd name="connsiteY3822" fmla="*/ 2482850 h 2952750"/>
              <a:gd name="connsiteX3823" fmla="*/ 1721368 w 12027418"/>
              <a:gd name="connsiteY3823" fmla="*/ 2508250 h 2952750"/>
              <a:gd name="connsiteX3824" fmla="*/ 1708668 w 12027418"/>
              <a:gd name="connsiteY3824" fmla="*/ 2540000 h 2952750"/>
              <a:gd name="connsiteX3825" fmla="*/ 1765818 w 12027418"/>
              <a:gd name="connsiteY3825" fmla="*/ 2578100 h 2952750"/>
              <a:gd name="connsiteX3826" fmla="*/ 1816618 w 12027418"/>
              <a:gd name="connsiteY3826" fmla="*/ 2584450 h 2952750"/>
              <a:gd name="connsiteX3827" fmla="*/ 1861068 w 12027418"/>
              <a:gd name="connsiteY3827" fmla="*/ 2622550 h 2952750"/>
              <a:gd name="connsiteX3828" fmla="*/ 2045218 w 12027418"/>
              <a:gd name="connsiteY3828" fmla="*/ 2647950 h 2952750"/>
              <a:gd name="connsiteX3829" fmla="*/ 2038868 w 12027418"/>
              <a:gd name="connsiteY3829" fmla="*/ 2660650 h 2952750"/>
              <a:gd name="connsiteX3830" fmla="*/ 2064268 w 12027418"/>
              <a:gd name="connsiteY3830" fmla="*/ 2686050 h 2952750"/>
              <a:gd name="connsiteX3831" fmla="*/ 2102369 w 12027418"/>
              <a:gd name="connsiteY3831" fmla="*/ 2641600 h 2952750"/>
              <a:gd name="connsiteX3832" fmla="*/ 2159519 w 12027418"/>
              <a:gd name="connsiteY3832" fmla="*/ 2686050 h 2952750"/>
              <a:gd name="connsiteX3833" fmla="*/ 2203969 w 12027418"/>
              <a:gd name="connsiteY3833" fmla="*/ 2660650 h 2952750"/>
              <a:gd name="connsiteX3834" fmla="*/ 2223019 w 12027418"/>
              <a:gd name="connsiteY3834" fmla="*/ 2673350 h 2952750"/>
              <a:gd name="connsiteX3835" fmla="*/ 2184919 w 12027418"/>
              <a:gd name="connsiteY3835" fmla="*/ 2705100 h 2952750"/>
              <a:gd name="connsiteX3836" fmla="*/ 2210319 w 12027418"/>
              <a:gd name="connsiteY3836" fmla="*/ 2736850 h 2952750"/>
              <a:gd name="connsiteX3837" fmla="*/ 2242069 w 12027418"/>
              <a:gd name="connsiteY3837" fmla="*/ 2686050 h 2952750"/>
              <a:gd name="connsiteX3838" fmla="*/ 2299219 w 12027418"/>
              <a:gd name="connsiteY3838" fmla="*/ 2501900 h 2952750"/>
              <a:gd name="connsiteX3839" fmla="*/ 2096018 w 12027418"/>
              <a:gd name="connsiteY3839" fmla="*/ 2343150 h 2952750"/>
              <a:gd name="connsiteX3840" fmla="*/ 2045218 w 12027418"/>
              <a:gd name="connsiteY3840" fmla="*/ 2247900 h 2952750"/>
              <a:gd name="connsiteX3841" fmla="*/ 2045218 w 12027418"/>
              <a:gd name="connsiteY3841" fmla="*/ 2120900 h 2952750"/>
              <a:gd name="connsiteX3842" fmla="*/ 2076968 w 12027418"/>
              <a:gd name="connsiteY3842" fmla="*/ 2222500 h 2952750"/>
              <a:gd name="connsiteX3843" fmla="*/ 2089668 w 12027418"/>
              <a:gd name="connsiteY3843" fmla="*/ 2292350 h 2952750"/>
              <a:gd name="connsiteX3844" fmla="*/ 2172219 w 12027418"/>
              <a:gd name="connsiteY3844" fmla="*/ 2355850 h 2952750"/>
              <a:gd name="connsiteX3845" fmla="*/ 2248419 w 12027418"/>
              <a:gd name="connsiteY3845" fmla="*/ 2368550 h 2952750"/>
              <a:gd name="connsiteX3846" fmla="*/ 2527819 w 12027418"/>
              <a:gd name="connsiteY3846" fmla="*/ 2432050 h 2952750"/>
              <a:gd name="connsiteX3847" fmla="*/ 2610369 w 12027418"/>
              <a:gd name="connsiteY3847" fmla="*/ 2266950 h 2952750"/>
              <a:gd name="connsiteX3848" fmla="*/ 2591319 w 12027418"/>
              <a:gd name="connsiteY3848" fmla="*/ 2228850 h 2952750"/>
              <a:gd name="connsiteX3849" fmla="*/ 2616719 w 12027418"/>
              <a:gd name="connsiteY3849" fmla="*/ 2241550 h 2952750"/>
              <a:gd name="connsiteX3850" fmla="*/ 2680219 w 12027418"/>
              <a:gd name="connsiteY3850" fmla="*/ 2114550 h 2952750"/>
              <a:gd name="connsiteX3851" fmla="*/ 2743719 w 12027418"/>
              <a:gd name="connsiteY3851" fmla="*/ 2063750 h 2952750"/>
              <a:gd name="connsiteX3852" fmla="*/ 2667519 w 12027418"/>
              <a:gd name="connsiteY3852" fmla="*/ 2032000 h 2952750"/>
              <a:gd name="connsiteX3853" fmla="*/ 2648469 w 12027418"/>
              <a:gd name="connsiteY3853" fmla="*/ 2044700 h 2952750"/>
              <a:gd name="connsiteX3854" fmla="*/ 2648469 w 12027418"/>
              <a:gd name="connsiteY3854" fmla="*/ 2063750 h 2952750"/>
              <a:gd name="connsiteX3855" fmla="*/ 2680219 w 12027418"/>
              <a:gd name="connsiteY3855" fmla="*/ 2082800 h 2952750"/>
              <a:gd name="connsiteX3856" fmla="*/ 2496069 w 12027418"/>
              <a:gd name="connsiteY3856" fmla="*/ 2114550 h 2952750"/>
              <a:gd name="connsiteX3857" fmla="*/ 2311919 w 12027418"/>
              <a:gd name="connsiteY3857" fmla="*/ 2070100 h 2952750"/>
              <a:gd name="connsiteX3858" fmla="*/ 2286519 w 12027418"/>
              <a:gd name="connsiteY3858" fmla="*/ 2051050 h 2952750"/>
              <a:gd name="connsiteX3859" fmla="*/ 2248419 w 12027418"/>
              <a:gd name="connsiteY3859" fmla="*/ 2057400 h 2952750"/>
              <a:gd name="connsiteX3860" fmla="*/ 2273819 w 12027418"/>
              <a:gd name="connsiteY3860" fmla="*/ 2038350 h 2952750"/>
              <a:gd name="connsiteX3861" fmla="*/ 2203969 w 12027418"/>
              <a:gd name="connsiteY3861" fmla="*/ 1860550 h 2952750"/>
              <a:gd name="connsiteX3862" fmla="*/ 2051568 w 12027418"/>
              <a:gd name="connsiteY3862" fmla="*/ 2057400 h 2952750"/>
              <a:gd name="connsiteX3863" fmla="*/ 2051568 w 12027418"/>
              <a:gd name="connsiteY3863" fmla="*/ 2095500 h 2952750"/>
              <a:gd name="connsiteX3864" fmla="*/ 2019818 w 12027418"/>
              <a:gd name="connsiteY3864" fmla="*/ 2044700 h 2952750"/>
              <a:gd name="connsiteX3865" fmla="*/ 1994418 w 12027418"/>
              <a:gd name="connsiteY3865" fmla="*/ 2038350 h 2952750"/>
              <a:gd name="connsiteX3866" fmla="*/ 1969018 w 12027418"/>
              <a:gd name="connsiteY3866" fmla="*/ 1962150 h 2952750"/>
              <a:gd name="connsiteX3867" fmla="*/ 2000768 w 12027418"/>
              <a:gd name="connsiteY3867" fmla="*/ 1936750 h 2952750"/>
              <a:gd name="connsiteX3868" fmla="*/ 2032518 w 12027418"/>
              <a:gd name="connsiteY3868" fmla="*/ 1993900 h 2952750"/>
              <a:gd name="connsiteX3869" fmla="*/ 2038868 w 12027418"/>
              <a:gd name="connsiteY3869" fmla="*/ 1936750 h 2952750"/>
              <a:gd name="connsiteX3870" fmla="*/ 2026168 w 12027418"/>
              <a:gd name="connsiteY3870" fmla="*/ 1905000 h 2952750"/>
              <a:gd name="connsiteX3871" fmla="*/ 2070618 w 12027418"/>
              <a:gd name="connsiteY3871" fmla="*/ 1803400 h 2952750"/>
              <a:gd name="connsiteX3872" fmla="*/ 2197619 w 12027418"/>
              <a:gd name="connsiteY3872" fmla="*/ 1803400 h 2952750"/>
              <a:gd name="connsiteX3873" fmla="*/ 2210319 w 12027418"/>
              <a:gd name="connsiteY3873" fmla="*/ 1841500 h 2952750"/>
              <a:gd name="connsiteX3874" fmla="*/ 2242069 w 12027418"/>
              <a:gd name="connsiteY3874" fmla="*/ 1866900 h 2952750"/>
              <a:gd name="connsiteX3875" fmla="*/ 2464319 w 12027418"/>
              <a:gd name="connsiteY3875" fmla="*/ 2101850 h 2952750"/>
              <a:gd name="connsiteX3876" fmla="*/ 2553219 w 12027418"/>
              <a:gd name="connsiteY3876" fmla="*/ 2070100 h 2952750"/>
              <a:gd name="connsiteX3877" fmla="*/ 2534169 w 12027418"/>
              <a:gd name="connsiteY3877" fmla="*/ 2051050 h 2952750"/>
              <a:gd name="connsiteX3878" fmla="*/ 2578619 w 12027418"/>
              <a:gd name="connsiteY3878" fmla="*/ 2032000 h 2952750"/>
              <a:gd name="connsiteX3879" fmla="*/ 2610369 w 12027418"/>
              <a:gd name="connsiteY3879" fmla="*/ 2044700 h 2952750"/>
              <a:gd name="connsiteX3880" fmla="*/ 2629419 w 12027418"/>
              <a:gd name="connsiteY3880" fmla="*/ 2032000 h 2952750"/>
              <a:gd name="connsiteX3881" fmla="*/ 2546869 w 12027418"/>
              <a:gd name="connsiteY3881" fmla="*/ 1981200 h 2952750"/>
              <a:gd name="connsiteX3882" fmla="*/ 2464319 w 12027418"/>
              <a:gd name="connsiteY3882" fmla="*/ 2057400 h 2952750"/>
              <a:gd name="connsiteX3883" fmla="*/ 2597669 w 12027418"/>
              <a:gd name="connsiteY3883" fmla="*/ 1885950 h 2952750"/>
              <a:gd name="connsiteX3884" fmla="*/ 2578619 w 12027418"/>
              <a:gd name="connsiteY3884" fmla="*/ 1695450 h 2952750"/>
              <a:gd name="connsiteX3885" fmla="*/ 2648469 w 12027418"/>
              <a:gd name="connsiteY3885" fmla="*/ 1600200 h 2952750"/>
              <a:gd name="connsiteX3886" fmla="*/ 2648469 w 12027418"/>
              <a:gd name="connsiteY3886" fmla="*/ 1574800 h 2952750"/>
              <a:gd name="connsiteX3887" fmla="*/ 2762769 w 12027418"/>
              <a:gd name="connsiteY3887" fmla="*/ 1498600 h 2952750"/>
              <a:gd name="connsiteX3888" fmla="*/ 2654819 w 12027418"/>
              <a:gd name="connsiteY3888" fmla="*/ 1593850 h 2952750"/>
              <a:gd name="connsiteX3889" fmla="*/ 2667519 w 12027418"/>
              <a:gd name="connsiteY3889" fmla="*/ 1600200 h 2952750"/>
              <a:gd name="connsiteX3890" fmla="*/ 2756419 w 12027418"/>
              <a:gd name="connsiteY3890" fmla="*/ 1568450 h 2952750"/>
              <a:gd name="connsiteX3891" fmla="*/ 2832619 w 12027418"/>
              <a:gd name="connsiteY3891" fmla="*/ 1574800 h 2952750"/>
              <a:gd name="connsiteX3892" fmla="*/ 2902469 w 12027418"/>
              <a:gd name="connsiteY3892" fmla="*/ 1631950 h 2952750"/>
              <a:gd name="connsiteX3893" fmla="*/ 3004069 w 12027418"/>
              <a:gd name="connsiteY3893" fmla="*/ 1873250 h 2952750"/>
              <a:gd name="connsiteX3894" fmla="*/ 2953269 w 12027418"/>
              <a:gd name="connsiteY3894" fmla="*/ 1949450 h 2952750"/>
              <a:gd name="connsiteX3895" fmla="*/ 2915169 w 12027418"/>
              <a:gd name="connsiteY3895" fmla="*/ 1955800 h 2952750"/>
              <a:gd name="connsiteX3896" fmla="*/ 2838969 w 12027418"/>
              <a:gd name="connsiteY3896" fmla="*/ 2006600 h 2952750"/>
              <a:gd name="connsiteX3897" fmla="*/ 2819919 w 12027418"/>
              <a:gd name="connsiteY3897" fmla="*/ 2000250 h 2952750"/>
              <a:gd name="connsiteX3898" fmla="*/ 2794519 w 12027418"/>
              <a:gd name="connsiteY3898" fmla="*/ 2012950 h 2952750"/>
              <a:gd name="connsiteX3899" fmla="*/ 2692919 w 12027418"/>
              <a:gd name="connsiteY3899" fmla="*/ 2025650 h 2952750"/>
              <a:gd name="connsiteX3900" fmla="*/ 2775469 w 12027418"/>
              <a:gd name="connsiteY3900" fmla="*/ 2051050 h 2952750"/>
              <a:gd name="connsiteX3901" fmla="*/ 3016769 w 12027418"/>
              <a:gd name="connsiteY3901" fmla="*/ 1974850 h 2952750"/>
              <a:gd name="connsiteX3902" fmla="*/ 3010419 w 12027418"/>
              <a:gd name="connsiteY3902" fmla="*/ 1917700 h 2952750"/>
              <a:gd name="connsiteX3903" fmla="*/ 3023119 w 12027418"/>
              <a:gd name="connsiteY3903" fmla="*/ 1911350 h 2952750"/>
              <a:gd name="connsiteX3904" fmla="*/ 3086619 w 12027418"/>
              <a:gd name="connsiteY3904" fmla="*/ 1835150 h 2952750"/>
              <a:gd name="connsiteX3905" fmla="*/ 3035819 w 12027418"/>
              <a:gd name="connsiteY3905" fmla="*/ 1727200 h 2952750"/>
              <a:gd name="connsiteX3906" fmla="*/ 3004069 w 12027418"/>
              <a:gd name="connsiteY3906" fmla="*/ 1701800 h 2952750"/>
              <a:gd name="connsiteX3907" fmla="*/ 2997719 w 12027418"/>
              <a:gd name="connsiteY3907" fmla="*/ 1625600 h 2952750"/>
              <a:gd name="connsiteX3908" fmla="*/ 2934219 w 12027418"/>
              <a:gd name="connsiteY3908" fmla="*/ 1498600 h 2952750"/>
              <a:gd name="connsiteX3909" fmla="*/ 2807219 w 12027418"/>
              <a:gd name="connsiteY3909" fmla="*/ 1473200 h 2952750"/>
              <a:gd name="connsiteX3910" fmla="*/ 2940569 w 12027418"/>
              <a:gd name="connsiteY3910" fmla="*/ 1416050 h 2952750"/>
              <a:gd name="connsiteX3911" fmla="*/ 3035819 w 12027418"/>
              <a:gd name="connsiteY3911" fmla="*/ 1231900 h 2952750"/>
              <a:gd name="connsiteX3912" fmla="*/ 3023119 w 12027418"/>
              <a:gd name="connsiteY3912" fmla="*/ 1219200 h 2952750"/>
              <a:gd name="connsiteX3913" fmla="*/ 2915169 w 12027418"/>
              <a:gd name="connsiteY3913" fmla="*/ 1263650 h 2952750"/>
              <a:gd name="connsiteX3914" fmla="*/ 2908819 w 12027418"/>
              <a:gd name="connsiteY3914" fmla="*/ 1295400 h 2952750"/>
              <a:gd name="connsiteX3915" fmla="*/ 2826269 w 12027418"/>
              <a:gd name="connsiteY3915" fmla="*/ 1282700 h 2952750"/>
              <a:gd name="connsiteX3916" fmla="*/ 2965969 w 12027418"/>
              <a:gd name="connsiteY3916" fmla="*/ 1238250 h 2952750"/>
              <a:gd name="connsiteX3917" fmla="*/ 2896119 w 12027418"/>
              <a:gd name="connsiteY3917" fmla="*/ 1231900 h 2952750"/>
              <a:gd name="connsiteX3918" fmla="*/ 2883419 w 12027418"/>
              <a:gd name="connsiteY3918" fmla="*/ 1212850 h 2952750"/>
              <a:gd name="connsiteX3919" fmla="*/ 3016769 w 12027418"/>
              <a:gd name="connsiteY3919" fmla="*/ 1181100 h 2952750"/>
              <a:gd name="connsiteX3920" fmla="*/ 3073919 w 12027418"/>
              <a:gd name="connsiteY3920" fmla="*/ 1187450 h 2952750"/>
              <a:gd name="connsiteX3921" fmla="*/ 2985019 w 12027418"/>
              <a:gd name="connsiteY3921" fmla="*/ 1200150 h 2952750"/>
              <a:gd name="connsiteX3922" fmla="*/ 2972319 w 12027418"/>
              <a:gd name="connsiteY3922" fmla="*/ 1212850 h 2952750"/>
              <a:gd name="connsiteX3923" fmla="*/ 3067569 w 12027418"/>
              <a:gd name="connsiteY3923" fmla="*/ 1219200 h 2952750"/>
              <a:gd name="connsiteX3924" fmla="*/ 3080269 w 12027418"/>
              <a:gd name="connsiteY3924" fmla="*/ 1231900 h 2952750"/>
              <a:gd name="connsiteX3925" fmla="*/ 3010419 w 12027418"/>
              <a:gd name="connsiteY3925" fmla="*/ 1308100 h 2952750"/>
              <a:gd name="connsiteX3926" fmla="*/ 3010419 w 12027418"/>
              <a:gd name="connsiteY3926" fmla="*/ 1352550 h 2952750"/>
              <a:gd name="connsiteX3927" fmla="*/ 3023119 w 12027418"/>
              <a:gd name="connsiteY3927" fmla="*/ 1365250 h 2952750"/>
              <a:gd name="connsiteX3928" fmla="*/ 3194569 w 12027418"/>
              <a:gd name="connsiteY3928" fmla="*/ 1212850 h 2952750"/>
              <a:gd name="connsiteX3929" fmla="*/ 3308868 w 12027418"/>
              <a:gd name="connsiteY3929" fmla="*/ 1200150 h 2952750"/>
              <a:gd name="connsiteX3930" fmla="*/ 3346968 w 12027418"/>
              <a:gd name="connsiteY3930" fmla="*/ 1155700 h 2952750"/>
              <a:gd name="connsiteX3931" fmla="*/ 3213619 w 12027418"/>
              <a:gd name="connsiteY3931" fmla="*/ 1079500 h 2952750"/>
              <a:gd name="connsiteX3932" fmla="*/ 3213619 w 12027418"/>
              <a:gd name="connsiteY3932" fmla="*/ 1047750 h 2952750"/>
              <a:gd name="connsiteX3933" fmla="*/ 3169169 w 12027418"/>
              <a:gd name="connsiteY3933" fmla="*/ 1047750 h 2952750"/>
              <a:gd name="connsiteX3934" fmla="*/ 2985019 w 12027418"/>
              <a:gd name="connsiteY3934" fmla="*/ 1047750 h 2952750"/>
              <a:gd name="connsiteX3935" fmla="*/ 3118369 w 12027418"/>
              <a:gd name="connsiteY3935" fmla="*/ 1022350 h 2952750"/>
              <a:gd name="connsiteX3936" fmla="*/ 3124719 w 12027418"/>
              <a:gd name="connsiteY3936" fmla="*/ 1009650 h 2952750"/>
              <a:gd name="connsiteX3937" fmla="*/ 3099319 w 12027418"/>
              <a:gd name="connsiteY3937" fmla="*/ 965200 h 2952750"/>
              <a:gd name="connsiteX3938" fmla="*/ 3073919 w 12027418"/>
              <a:gd name="connsiteY3938" fmla="*/ 1003300 h 2952750"/>
              <a:gd name="connsiteX3939" fmla="*/ 2985019 w 12027418"/>
              <a:gd name="connsiteY3939" fmla="*/ 984250 h 2952750"/>
              <a:gd name="connsiteX3940" fmla="*/ 2908819 w 12027418"/>
              <a:gd name="connsiteY3940" fmla="*/ 996950 h 2952750"/>
              <a:gd name="connsiteX3941" fmla="*/ 2870719 w 12027418"/>
              <a:gd name="connsiteY3941" fmla="*/ 977900 h 2952750"/>
              <a:gd name="connsiteX3942" fmla="*/ 2616719 w 12027418"/>
              <a:gd name="connsiteY3942" fmla="*/ 1098550 h 2952750"/>
              <a:gd name="connsiteX3943" fmla="*/ 2686569 w 12027418"/>
              <a:gd name="connsiteY3943" fmla="*/ 1041400 h 2952750"/>
              <a:gd name="connsiteX3944" fmla="*/ 3042169 w 12027418"/>
              <a:gd name="connsiteY3944" fmla="*/ 908050 h 2952750"/>
              <a:gd name="connsiteX3945" fmla="*/ 3099319 w 12027418"/>
              <a:gd name="connsiteY3945" fmla="*/ 939800 h 2952750"/>
              <a:gd name="connsiteX3946" fmla="*/ 3264418 w 12027418"/>
              <a:gd name="connsiteY3946" fmla="*/ 965200 h 2952750"/>
              <a:gd name="connsiteX3947" fmla="*/ 3346968 w 12027418"/>
              <a:gd name="connsiteY3947" fmla="*/ 1047750 h 2952750"/>
              <a:gd name="connsiteX3948" fmla="*/ 3359668 w 12027418"/>
              <a:gd name="connsiteY3948" fmla="*/ 990600 h 2952750"/>
              <a:gd name="connsiteX3949" fmla="*/ 3372368 w 12027418"/>
              <a:gd name="connsiteY3949" fmla="*/ 914400 h 2952750"/>
              <a:gd name="connsiteX3950" fmla="*/ 3372368 w 12027418"/>
              <a:gd name="connsiteY3950" fmla="*/ 844550 h 2952750"/>
              <a:gd name="connsiteX3951" fmla="*/ 3372368 w 12027418"/>
              <a:gd name="connsiteY3951" fmla="*/ 819150 h 2952750"/>
              <a:gd name="connsiteX3952" fmla="*/ 3423168 w 12027418"/>
              <a:gd name="connsiteY3952" fmla="*/ 755650 h 2952750"/>
              <a:gd name="connsiteX3953" fmla="*/ 3442218 w 12027418"/>
              <a:gd name="connsiteY3953" fmla="*/ 692150 h 2952750"/>
              <a:gd name="connsiteX3954" fmla="*/ 3429518 w 12027418"/>
              <a:gd name="connsiteY3954" fmla="*/ 628650 h 2952750"/>
              <a:gd name="connsiteX3955" fmla="*/ 3442218 w 12027418"/>
              <a:gd name="connsiteY3955" fmla="*/ 641350 h 2952750"/>
              <a:gd name="connsiteX3956" fmla="*/ 3467618 w 12027418"/>
              <a:gd name="connsiteY3956" fmla="*/ 635000 h 2952750"/>
              <a:gd name="connsiteX3957" fmla="*/ 3448568 w 12027418"/>
              <a:gd name="connsiteY3957" fmla="*/ 622300 h 2952750"/>
              <a:gd name="connsiteX3958" fmla="*/ 3486668 w 12027418"/>
              <a:gd name="connsiteY3958" fmla="*/ 552450 h 2952750"/>
              <a:gd name="connsiteX3959" fmla="*/ 3454918 w 12027418"/>
              <a:gd name="connsiteY3959" fmla="*/ 323850 h 2952750"/>
              <a:gd name="connsiteX3960" fmla="*/ 3531118 w 12027418"/>
              <a:gd name="connsiteY3960" fmla="*/ 355600 h 2952750"/>
              <a:gd name="connsiteX3961" fmla="*/ 3537468 w 12027418"/>
              <a:gd name="connsiteY3961" fmla="*/ 342900 h 2952750"/>
              <a:gd name="connsiteX3962" fmla="*/ 3473968 w 12027418"/>
              <a:gd name="connsiteY3962" fmla="*/ 273050 h 2952750"/>
              <a:gd name="connsiteX3963" fmla="*/ 3499368 w 12027418"/>
              <a:gd name="connsiteY3963" fmla="*/ 266700 h 2952750"/>
              <a:gd name="connsiteX3964" fmla="*/ 3620018 w 12027418"/>
              <a:gd name="connsiteY3964" fmla="*/ 355600 h 2952750"/>
              <a:gd name="connsiteX3965" fmla="*/ 3702568 w 12027418"/>
              <a:gd name="connsiteY3965" fmla="*/ 342900 h 2952750"/>
              <a:gd name="connsiteX3966" fmla="*/ 3626368 w 12027418"/>
              <a:gd name="connsiteY3966" fmla="*/ 374650 h 2952750"/>
              <a:gd name="connsiteX3967" fmla="*/ 3575568 w 12027418"/>
              <a:gd name="connsiteY3967" fmla="*/ 444500 h 2952750"/>
              <a:gd name="connsiteX3968" fmla="*/ 3518418 w 12027418"/>
              <a:gd name="connsiteY3968" fmla="*/ 457200 h 2952750"/>
              <a:gd name="connsiteX3969" fmla="*/ 3512068 w 12027418"/>
              <a:gd name="connsiteY3969" fmla="*/ 488950 h 2952750"/>
              <a:gd name="connsiteX3970" fmla="*/ 3543818 w 12027418"/>
              <a:gd name="connsiteY3970" fmla="*/ 552450 h 2952750"/>
              <a:gd name="connsiteX3971" fmla="*/ 3658118 w 12027418"/>
              <a:gd name="connsiteY3971" fmla="*/ 584200 h 2952750"/>
              <a:gd name="connsiteX3972" fmla="*/ 3689868 w 12027418"/>
              <a:gd name="connsiteY3972" fmla="*/ 501650 h 2952750"/>
              <a:gd name="connsiteX3973" fmla="*/ 3816868 w 12027418"/>
              <a:gd name="connsiteY3973" fmla="*/ 355600 h 2952750"/>
              <a:gd name="connsiteX3974" fmla="*/ 3791468 w 12027418"/>
              <a:gd name="connsiteY3974" fmla="*/ 330200 h 2952750"/>
              <a:gd name="connsiteX3975" fmla="*/ 3734318 w 12027418"/>
              <a:gd name="connsiteY3975" fmla="*/ 222250 h 2952750"/>
              <a:gd name="connsiteX3976" fmla="*/ 3708918 w 12027418"/>
              <a:gd name="connsiteY3976" fmla="*/ 222250 h 2952750"/>
              <a:gd name="connsiteX3977" fmla="*/ 3702568 w 12027418"/>
              <a:gd name="connsiteY3977" fmla="*/ 234950 h 2952750"/>
              <a:gd name="connsiteX3978" fmla="*/ 3740668 w 12027418"/>
              <a:gd name="connsiteY3978" fmla="*/ 279400 h 2952750"/>
              <a:gd name="connsiteX3979" fmla="*/ 3715268 w 12027418"/>
              <a:gd name="connsiteY3979" fmla="*/ 298450 h 2952750"/>
              <a:gd name="connsiteX3980" fmla="*/ 3696218 w 12027418"/>
              <a:gd name="connsiteY3980" fmla="*/ 222250 h 2952750"/>
              <a:gd name="connsiteX3981" fmla="*/ 3727968 w 12027418"/>
              <a:gd name="connsiteY3981" fmla="*/ 196850 h 2952750"/>
              <a:gd name="connsiteX3982" fmla="*/ 3835918 w 12027418"/>
              <a:gd name="connsiteY3982" fmla="*/ 279400 h 2952750"/>
              <a:gd name="connsiteX3983" fmla="*/ 3740668 w 12027418"/>
              <a:gd name="connsiteY3983" fmla="*/ 120650 h 2952750"/>
              <a:gd name="connsiteX3984" fmla="*/ 3734318 w 12027418"/>
              <a:gd name="connsiteY3984" fmla="*/ 133350 h 2952750"/>
              <a:gd name="connsiteX3985" fmla="*/ 3715268 w 12027418"/>
              <a:gd name="connsiteY3985" fmla="*/ 133350 h 2952750"/>
              <a:gd name="connsiteX3986" fmla="*/ 3721618 w 12027418"/>
              <a:gd name="connsiteY3986" fmla="*/ 120650 h 2952750"/>
              <a:gd name="connsiteX3987" fmla="*/ 3740668 w 12027418"/>
              <a:gd name="connsiteY3987" fmla="*/ 120650 h 2952750"/>
              <a:gd name="connsiteX3988" fmla="*/ 3702568 w 12027418"/>
              <a:gd name="connsiteY3988" fmla="*/ 76200 h 2952750"/>
              <a:gd name="connsiteX3989" fmla="*/ 3702568 w 12027418"/>
              <a:gd name="connsiteY3989" fmla="*/ 95250 h 2952750"/>
              <a:gd name="connsiteX3990" fmla="*/ 3702568 w 12027418"/>
              <a:gd name="connsiteY3990" fmla="*/ 76200 h 2952750"/>
              <a:gd name="connsiteX3991" fmla="*/ 3715268 w 12027418"/>
              <a:gd name="connsiteY3991" fmla="*/ 31750 h 2952750"/>
              <a:gd name="connsiteX3992" fmla="*/ 3708918 w 12027418"/>
              <a:gd name="connsiteY3992" fmla="*/ 50800 h 2952750"/>
              <a:gd name="connsiteX3993" fmla="*/ 3689868 w 12027418"/>
              <a:gd name="connsiteY3993" fmla="*/ 57150 h 2952750"/>
              <a:gd name="connsiteX3994" fmla="*/ 3689868 w 12027418"/>
              <a:gd name="connsiteY3994" fmla="*/ 31750 h 2952750"/>
              <a:gd name="connsiteX3995" fmla="*/ 3715268 w 12027418"/>
              <a:gd name="connsiteY3995" fmla="*/ 31750 h 2952750"/>
              <a:gd name="connsiteX3996" fmla="*/ 3797818 w 12027418"/>
              <a:gd name="connsiteY3996" fmla="*/ 0 h 2952750"/>
              <a:gd name="connsiteX3997" fmla="*/ 3848618 w 12027418"/>
              <a:gd name="connsiteY3997" fmla="*/ 184150 h 2952750"/>
              <a:gd name="connsiteX3998" fmla="*/ 3848618 w 12027418"/>
              <a:gd name="connsiteY3998" fmla="*/ 215900 h 2952750"/>
              <a:gd name="connsiteX3999" fmla="*/ 3753368 w 12027418"/>
              <a:gd name="connsiteY3999" fmla="*/ 165100 h 2952750"/>
              <a:gd name="connsiteX4000" fmla="*/ 3740668 w 12027418"/>
              <a:gd name="connsiteY4000" fmla="*/ 146050 h 2952750"/>
              <a:gd name="connsiteX4001" fmla="*/ 3664468 w 12027418"/>
              <a:gd name="connsiteY4001" fmla="*/ 190500 h 2952750"/>
              <a:gd name="connsiteX4002" fmla="*/ 3651768 w 12027418"/>
              <a:gd name="connsiteY4002" fmla="*/ 234950 h 2952750"/>
              <a:gd name="connsiteX4003" fmla="*/ 3664468 w 12027418"/>
              <a:gd name="connsiteY4003" fmla="*/ 292100 h 2952750"/>
              <a:gd name="connsiteX4004" fmla="*/ 3626368 w 12027418"/>
              <a:gd name="connsiteY4004" fmla="*/ 311150 h 2952750"/>
              <a:gd name="connsiteX4005" fmla="*/ 3569218 w 12027418"/>
              <a:gd name="connsiteY4005" fmla="*/ 311150 h 2952750"/>
              <a:gd name="connsiteX4006" fmla="*/ 3480318 w 12027418"/>
              <a:gd name="connsiteY4006" fmla="*/ 101600 h 2952750"/>
              <a:gd name="connsiteX4007" fmla="*/ 3473968 w 12027418"/>
              <a:gd name="connsiteY4007" fmla="*/ 120650 h 2952750"/>
              <a:gd name="connsiteX4008" fmla="*/ 3518418 w 12027418"/>
              <a:gd name="connsiteY4008" fmla="*/ 215900 h 2952750"/>
              <a:gd name="connsiteX4009" fmla="*/ 3518418 w 12027418"/>
              <a:gd name="connsiteY4009" fmla="*/ 247650 h 2952750"/>
              <a:gd name="connsiteX4010" fmla="*/ 3461268 w 12027418"/>
              <a:gd name="connsiteY4010" fmla="*/ 101600 h 2952750"/>
              <a:gd name="connsiteX4011" fmla="*/ 3613668 w 12027418"/>
              <a:gd name="connsiteY4011" fmla="*/ 0 h 2952750"/>
              <a:gd name="connsiteX4012" fmla="*/ 3797818 w 12027418"/>
              <a:gd name="connsiteY4012" fmla="*/ 0 h 29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</a:cxnLst>
            <a:rect l="l" t="t" r="r" b="b"/>
            <a:pathLst>
              <a:path w="12027418" h="2952750">
                <a:moveTo>
                  <a:pt x="10579619" y="2952750"/>
                </a:moveTo>
                <a:cubicBezTo>
                  <a:pt x="10535169" y="2952750"/>
                  <a:pt x="10484369" y="2952750"/>
                  <a:pt x="10439919" y="2946400"/>
                </a:cubicBezTo>
                <a:cubicBezTo>
                  <a:pt x="10484369" y="2946400"/>
                  <a:pt x="10535169" y="2952750"/>
                  <a:pt x="10579619" y="2952750"/>
                </a:cubicBezTo>
                <a:close/>
                <a:moveTo>
                  <a:pt x="4636018" y="2952750"/>
                </a:moveTo>
                <a:cubicBezTo>
                  <a:pt x="4642368" y="2946400"/>
                  <a:pt x="4648718" y="2940050"/>
                  <a:pt x="4655068" y="2952750"/>
                </a:cubicBezTo>
                <a:lnTo>
                  <a:pt x="4636018" y="2952750"/>
                </a:lnTo>
                <a:close/>
                <a:moveTo>
                  <a:pt x="11081269" y="2952750"/>
                </a:moveTo>
                <a:lnTo>
                  <a:pt x="11062219" y="2952750"/>
                </a:lnTo>
                <a:cubicBezTo>
                  <a:pt x="11068569" y="2940050"/>
                  <a:pt x="11087619" y="2927350"/>
                  <a:pt x="11106669" y="2921000"/>
                </a:cubicBezTo>
                <a:cubicBezTo>
                  <a:pt x="11106669" y="2933700"/>
                  <a:pt x="11093969" y="2940050"/>
                  <a:pt x="11081269" y="2952750"/>
                </a:cubicBezTo>
                <a:close/>
                <a:moveTo>
                  <a:pt x="4489968" y="2946400"/>
                </a:moveTo>
                <a:cubicBezTo>
                  <a:pt x="4502668" y="2933700"/>
                  <a:pt x="4515368" y="2927350"/>
                  <a:pt x="4528068" y="2927350"/>
                </a:cubicBezTo>
                <a:cubicBezTo>
                  <a:pt x="4515368" y="2933700"/>
                  <a:pt x="4502668" y="2946400"/>
                  <a:pt x="4489968" y="2946400"/>
                </a:cubicBezTo>
                <a:close/>
                <a:moveTo>
                  <a:pt x="3124719" y="2921000"/>
                </a:moveTo>
                <a:cubicBezTo>
                  <a:pt x="3124719" y="2921000"/>
                  <a:pt x="3118369" y="2927350"/>
                  <a:pt x="3118369" y="2921000"/>
                </a:cubicBezTo>
                <a:lnTo>
                  <a:pt x="3124719" y="2921000"/>
                </a:lnTo>
                <a:close/>
                <a:moveTo>
                  <a:pt x="9855719" y="2927350"/>
                </a:moveTo>
                <a:cubicBezTo>
                  <a:pt x="9855719" y="2921000"/>
                  <a:pt x="9868419" y="2908300"/>
                  <a:pt x="9881119" y="2914650"/>
                </a:cubicBezTo>
                <a:cubicBezTo>
                  <a:pt x="9874769" y="2921000"/>
                  <a:pt x="9862069" y="2927350"/>
                  <a:pt x="9855719" y="2927350"/>
                </a:cubicBezTo>
                <a:close/>
                <a:moveTo>
                  <a:pt x="3512068" y="2927350"/>
                </a:moveTo>
                <a:cubicBezTo>
                  <a:pt x="3512068" y="2921000"/>
                  <a:pt x="3512068" y="2908300"/>
                  <a:pt x="3518418" y="2908300"/>
                </a:cubicBezTo>
                <a:cubicBezTo>
                  <a:pt x="3518418" y="2914650"/>
                  <a:pt x="3518418" y="2921000"/>
                  <a:pt x="3512068" y="2927350"/>
                </a:cubicBezTo>
                <a:close/>
                <a:moveTo>
                  <a:pt x="3194569" y="2940050"/>
                </a:moveTo>
                <a:cubicBezTo>
                  <a:pt x="3194569" y="2921000"/>
                  <a:pt x="3200919" y="2914650"/>
                  <a:pt x="3200919" y="2908300"/>
                </a:cubicBezTo>
                <a:cubicBezTo>
                  <a:pt x="3200919" y="2914650"/>
                  <a:pt x="3207269" y="2921000"/>
                  <a:pt x="3194569" y="2940050"/>
                </a:cubicBezTo>
                <a:close/>
                <a:moveTo>
                  <a:pt x="5906018" y="2901950"/>
                </a:moveTo>
                <a:lnTo>
                  <a:pt x="5906018" y="2882900"/>
                </a:lnTo>
                <a:cubicBezTo>
                  <a:pt x="5912368" y="2889250"/>
                  <a:pt x="5912368" y="2895600"/>
                  <a:pt x="5906018" y="2901950"/>
                </a:cubicBezTo>
                <a:close/>
                <a:moveTo>
                  <a:pt x="8553969" y="2901950"/>
                </a:moveTo>
                <a:lnTo>
                  <a:pt x="8439669" y="2940050"/>
                </a:lnTo>
                <a:cubicBezTo>
                  <a:pt x="8439669" y="2889250"/>
                  <a:pt x="8458719" y="2876550"/>
                  <a:pt x="8484119" y="2876550"/>
                </a:cubicBezTo>
                <a:cubicBezTo>
                  <a:pt x="8496819" y="2876550"/>
                  <a:pt x="8528569" y="2889250"/>
                  <a:pt x="8553969" y="2901950"/>
                </a:cubicBezTo>
                <a:close/>
                <a:moveTo>
                  <a:pt x="3569218" y="2876550"/>
                </a:moveTo>
                <a:cubicBezTo>
                  <a:pt x="3569218" y="2889250"/>
                  <a:pt x="3562868" y="2908300"/>
                  <a:pt x="3550168" y="2914650"/>
                </a:cubicBezTo>
                <a:lnTo>
                  <a:pt x="3550168" y="2876550"/>
                </a:lnTo>
                <a:lnTo>
                  <a:pt x="3569218" y="2876550"/>
                </a:lnTo>
                <a:close/>
                <a:moveTo>
                  <a:pt x="10249419" y="2870200"/>
                </a:moveTo>
                <a:cubicBezTo>
                  <a:pt x="10255769" y="2895600"/>
                  <a:pt x="10249419" y="2927350"/>
                  <a:pt x="10249419" y="2952750"/>
                </a:cubicBezTo>
                <a:cubicBezTo>
                  <a:pt x="10249419" y="2952750"/>
                  <a:pt x="10243069" y="2952750"/>
                  <a:pt x="10236719" y="2946400"/>
                </a:cubicBezTo>
                <a:cubicBezTo>
                  <a:pt x="10236719" y="2946400"/>
                  <a:pt x="10236719" y="2933700"/>
                  <a:pt x="10224019" y="2921000"/>
                </a:cubicBezTo>
                <a:cubicBezTo>
                  <a:pt x="10211319" y="2914650"/>
                  <a:pt x="10185919" y="2914650"/>
                  <a:pt x="10173219" y="2914650"/>
                </a:cubicBezTo>
                <a:cubicBezTo>
                  <a:pt x="10160519" y="2914650"/>
                  <a:pt x="10090669" y="2908300"/>
                  <a:pt x="10109719" y="2952750"/>
                </a:cubicBezTo>
                <a:lnTo>
                  <a:pt x="10071619" y="2952750"/>
                </a:lnTo>
                <a:cubicBezTo>
                  <a:pt x="10109719" y="2895600"/>
                  <a:pt x="10185919" y="2876550"/>
                  <a:pt x="10230369" y="2870200"/>
                </a:cubicBezTo>
                <a:lnTo>
                  <a:pt x="10249419" y="2870200"/>
                </a:lnTo>
                <a:close/>
                <a:moveTo>
                  <a:pt x="11436869" y="2857500"/>
                </a:moveTo>
                <a:lnTo>
                  <a:pt x="11424169" y="2870200"/>
                </a:lnTo>
                <a:cubicBezTo>
                  <a:pt x="11424169" y="2870200"/>
                  <a:pt x="11417819" y="2863850"/>
                  <a:pt x="11417819" y="2857500"/>
                </a:cubicBezTo>
                <a:lnTo>
                  <a:pt x="11436869" y="2857500"/>
                </a:lnTo>
                <a:close/>
                <a:moveTo>
                  <a:pt x="10338319" y="2851150"/>
                </a:moveTo>
                <a:cubicBezTo>
                  <a:pt x="10351019" y="2857500"/>
                  <a:pt x="10363719" y="2857500"/>
                  <a:pt x="10370069" y="2863850"/>
                </a:cubicBezTo>
                <a:cubicBezTo>
                  <a:pt x="10351019" y="2870200"/>
                  <a:pt x="10325619" y="2889250"/>
                  <a:pt x="10306569" y="2889250"/>
                </a:cubicBezTo>
                <a:cubicBezTo>
                  <a:pt x="10293869" y="2889250"/>
                  <a:pt x="10281169" y="2863850"/>
                  <a:pt x="10287519" y="2851150"/>
                </a:cubicBezTo>
                <a:lnTo>
                  <a:pt x="10338319" y="2851150"/>
                </a:lnTo>
                <a:close/>
                <a:moveTo>
                  <a:pt x="3632718" y="2863850"/>
                </a:moveTo>
                <a:cubicBezTo>
                  <a:pt x="3632718" y="2863850"/>
                  <a:pt x="3632718" y="2870200"/>
                  <a:pt x="3626368" y="2876550"/>
                </a:cubicBezTo>
                <a:cubicBezTo>
                  <a:pt x="3613668" y="2870200"/>
                  <a:pt x="3594618" y="2863850"/>
                  <a:pt x="3588268" y="2851150"/>
                </a:cubicBezTo>
                <a:cubicBezTo>
                  <a:pt x="3607318" y="2851150"/>
                  <a:pt x="3620018" y="2857500"/>
                  <a:pt x="3632718" y="2863850"/>
                </a:cubicBezTo>
                <a:close/>
                <a:moveTo>
                  <a:pt x="8534919" y="2851150"/>
                </a:moveTo>
                <a:lnTo>
                  <a:pt x="8484119" y="2851150"/>
                </a:lnTo>
                <a:cubicBezTo>
                  <a:pt x="8490469" y="2844800"/>
                  <a:pt x="8490469" y="2838450"/>
                  <a:pt x="8490469" y="2832100"/>
                </a:cubicBezTo>
                <a:cubicBezTo>
                  <a:pt x="8503169" y="2832100"/>
                  <a:pt x="8522219" y="2844800"/>
                  <a:pt x="8534919" y="2851150"/>
                </a:cubicBezTo>
                <a:close/>
                <a:moveTo>
                  <a:pt x="11322569" y="2876550"/>
                </a:moveTo>
                <a:cubicBezTo>
                  <a:pt x="11322569" y="2876550"/>
                  <a:pt x="11316219" y="2870200"/>
                  <a:pt x="11309869" y="2870200"/>
                </a:cubicBezTo>
                <a:cubicBezTo>
                  <a:pt x="11309869" y="2870200"/>
                  <a:pt x="11309869" y="2819400"/>
                  <a:pt x="11316219" y="2819400"/>
                </a:cubicBezTo>
                <a:lnTo>
                  <a:pt x="11322569" y="2876550"/>
                </a:lnTo>
                <a:close/>
                <a:moveTo>
                  <a:pt x="9144519" y="2889250"/>
                </a:moveTo>
                <a:cubicBezTo>
                  <a:pt x="9138169" y="2876550"/>
                  <a:pt x="9138169" y="2851150"/>
                  <a:pt x="9131819" y="2825750"/>
                </a:cubicBezTo>
                <a:lnTo>
                  <a:pt x="9138169" y="2813050"/>
                </a:lnTo>
                <a:lnTo>
                  <a:pt x="9144519" y="2889250"/>
                </a:lnTo>
                <a:close/>
                <a:moveTo>
                  <a:pt x="9652519" y="2781300"/>
                </a:moveTo>
                <a:cubicBezTo>
                  <a:pt x="9652519" y="2787650"/>
                  <a:pt x="9658869" y="2781300"/>
                  <a:pt x="9658869" y="2800350"/>
                </a:cubicBezTo>
                <a:cubicBezTo>
                  <a:pt x="9658869" y="2813050"/>
                  <a:pt x="9652519" y="2819400"/>
                  <a:pt x="9646169" y="2825750"/>
                </a:cubicBezTo>
                <a:cubicBezTo>
                  <a:pt x="9639819" y="2825750"/>
                  <a:pt x="9620769" y="2819400"/>
                  <a:pt x="9620769" y="2806700"/>
                </a:cubicBezTo>
                <a:cubicBezTo>
                  <a:pt x="9620769" y="2787650"/>
                  <a:pt x="9627119" y="2787650"/>
                  <a:pt x="9627119" y="2781300"/>
                </a:cubicBezTo>
                <a:lnTo>
                  <a:pt x="9652519" y="2781300"/>
                </a:lnTo>
                <a:close/>
                <a:moveTo>
                  <a:pt x="3004069" y="2794000"/>
                </a:moveTo>
                <a:cubicBezTo>
                  <a:pt x="3004069" y="2787650"/>
                  <a:pt x="3004069" y="2781300"/>
                  <a:pt x="3010419" y="2781300"/>
                </a:cubicBezTo>
                <a:cubicBezTo>
                  <a:pt x="3010419" y="2781300"/>
                  <a:pt x="3016769" y="2787650"/>
                  <a:pt x="3004069" y="2794000"/>
                </a:cubicBezTo>
                <a:close/>
                <a:moveTo>
                  <a:pt x="1314968" y="2774950"/>
                </a:moveTo>
                <a:cubicBezTo>
                  <a:pt x="1321318" y="2781300"/>
                  <a:pt x="1321318" y="2774950"/>
                  <a:pt x="1321318" y="2794000"/>
                </a:cubicBezTo>
                <a:cubicBezTo>
                  <a:pt x="1321318" y="2806700"/>
                  <a:pt x="1308618" y="2832100"/>
                  <a:pt x="1295918" y="2851150"/>
                </a:cubicBezTo>
                <a:cubicBezTo>
                  <a:pt x="1289568" y="2838450"/>
                  <a:pt x="1276868" y="2838450"/>
                  <a:pt x="1276868" y="2819400"/>
                </a:cubicBezTo>
                <a:cubicBezTo>
                  <a:pt x="1276868" y="2806700"/>
                  <a:pt x="1283218" y="2787650"/>
                  <a:pt x="1289568" y="2774950"/>
                </a:cubicBezTo>
                <a:lnTo>
                  <a:pt x="1314968" y="2774950"/>
                </a:lnTo>
                <a:close/>
                <a:moveTo>
                  <a:pt x="7112519" y="2787650"/>
                </a:moveTo>
                <a:lnTo>
                  <a:pt x="7093469" y="2787650"/>
                </a:lnTo>
                <a:cubicBezTo>
                  <a:pt x="7087119" y="2781300"/>
                  <a:pt x="7087119" y="2774950"/>
                  <a:pt x="7093469" y="2768600"/>
                </a:cubicBezTo>
                <a:cubicBezTo>
                  <a:pt x="7099819" y="2774950"/>
                  <a:pt x="7112519" y="2781300"/>
                  <a:pt x="7112519" y="2787650"/>
                </a:cubicBezTo>
                <a:close/>
                <a:moveTo>
                  <a:pt x="7074419" y="2800350"/>
                </a:moveTo>
                <a:cubicBezTo>
                  <a:pt x="7068069" y="2806700"/>
                  <a:pt x="7055369" y="2800350"/>
                  <a:pt x="7049019" y="2800350"/>
                </a:cubicBezTo>
                <a:lnTo>
                  <a:pt x="7049019" y="2762250"/>
                </a:lnTo>
                <a:cubicBezTo>
                  <a:pt x="7055369" y="2768600"/>
                  <a:pt x="7068069" y="2787650"/>
                  <a:pt x="7074419" y="2800350"/>
                </a:cubicBezTo>
                <a:close/>
                <a:moveTo>
                  <a:pt x="9957319" y="2844800"/>
                </a:moveTo>
                <a:cubicBezTo>
                  <a:pt x="9982719" y="2825750"/>
                  <a:pt x="9982719" y="2813050"/>
                  <a:pt x="9989069" y="2806700"/>
                </a:cubicBezTo>
                <a:cubicBezTo>
                  <a:pt x="9982719" y="2876550"/>
                  <a:pt x="9982719" y="2914650"/>
                  <a:pt x="9982719" y="2952750"/>
                </a:cubicBezTo>
                <a:cubicBezTo>
                  <a:pt x="9938269" y="2901950"/>
                  <a:pt x="9912869" y="2800350"/>
                  <a:pt x="9906519" y="2743200"/>
                </a:cubicBezTo>
                <a:cubicBezTo>
                  <a:pt x="9925569" y="2768600"/>
                  <a:pt x="9938269" y="2806700"/>
                  <a:pt x="9957319" y="2844800"/>
                </a:cubicBezTo>
                <a:close/>
                <a:moveTo>
                  <a:pt x="7252219" y="2952750"/>
                </a:moveTo>
                <a:lnTo>
                  <a:pt x="7182369" y="2952750"/>
                </a:lnTo>
                <a:cubicBezTo>
                  <a:pt x="7201419" y="2914650"/>
                  <a:pt x="7226819" y="2844800"/>
                  <a:pt x="7220469" y="2813050"/>
                </a:cubicBezTo>
                <a:cubicBezTo>
                  <a:pt x="7220469" y="2794000"/>
                  <a:pt x="7214119" y="2743200"/>
                  <a:pt x="7252219" y="2736850"/>
                </a:cubicBezTo>
                <a:lnTo>
                  <a:pt x="7252219" y="2952750"/>
                </a:lnTo>
                <a:close/>
                <a:moveTo>
                  <a:pt x="9849369" y="2749550"/>
                </a:moveTo>
                <a:lnTo>
                  <a:pt x="9830319" y="2749550"/>
                </a:lnTo>
                <a:cubicBezTo>
                  <a:pt x="9830319" y="2743200"/>
                  <a:pt x="9823969" y="2736850"/>
                  <a:pt x="9830319" y="2724150"/>
                </a:cubicBezTo>
                <a:cubicBezTo>
                  <a:pt x="9830319" y="2724150"/>
                  <a:pt x="9843019" y="2724150"/>
                  <a:pt x="9855719" y="2736850"/>
                </a:cubicBezTo>
                <a:cubicBezTo>
                  <a:pt x="9855719" y="2736850"/>
                  <a:pt x="9849369" y="2743200"/>
                  <a:pt x="9849369" y="2749550"/>
                </a:cubicBezTo>
                <a:close/>
                <a:moveTo>
                  <a:pt x="7125219" y="2794000"/>
                </a:moveTo>
                <a:cubicBezTo>
                  <a:pt x="7125219" y="2819400"/>
                  <a:pt x="7093469" y="2838450"/>
                  <a:pt x="7068069" y="2838450"/>
                </a:cubicBezTo>
                <a:cubicBezTo>
                  <a:pt x="7036319" y="2838450"/>
                  <a:pt x="7029969" y="2755900"/>
                  <a:pt x="7029969" y="2755900"/>
                </a:cubicBezTo>
                <a:cubicBezTo>
                  <a:pt x="7029969" y="2724150"/>
                  <a:pt x="7061719" y="2724150"/>
                  <a:pt x="7074419" y="2724150"/>
                </a:cubicBezTo>
                <a:cubicBezTo>
                  <a:pt x="7099819" y="2724150"/>
                  <a:pt x="7125219" y="2768600"/>
                  <a:pt x="7125219" y="2794000"/>
                </a:cubicBezTo>
                <a:close/>
                <a:moveTo>
                  <a:pt x="1111768" y="2743200"/>
                </a:moveTo>
                <a:cubicBezTo>
                  <a:pt x="1111768" y="2736850"/>
                  <a:pt x="1105418" y="2724150"/>
                  <a:pt x="1111768" y="2724150"/>
                </a:cubicBezTo>
                <a:lnTo>
                  <a:pt x="1111768" y="2743200"/>
                </a:lnTo>
                <a:close/>
                <a:moveTo>
                  <a:pt x="629168" y="2736850"/>
                </a:moveTo>
                <a:cubicBezTo>
                  <a:pt x="616468" y="2736850"/>
                  <a:pt x="597418" y="2743200"/>
                  <a:pt x="584718" y="2743200"/>
                </a:cubicBezTo>
                <a:cubicBezTo>
                  <a:pt x="597418" y="2736850"/>
                  <a:pt x="610118" y="2724150"/>
                  <a:pt x="622818" y="2724150"/>
                </a:cubicBezTo>
                <a:cubicBezTo>
                  <a:pt x="622818" y="2724150"/>
                  <a:pt x="629168" y="2724150"/>
                  <a:pt x="629168" y="2736850"/>
                </a:cubicBezTo>
                <a:close/>
                <a:moveTo>
                  <a:pt x="387868" y="2736850"/>
                </a:moveTo>
                <a:cubicBezTo>
                  <a:pt x="400568" y="2781300"/>
                  <a:pt x="406918" y="2851150"/>
                  <a:pt x="406918" y="2863850"/>
                </a:cubicBezTo>
                <a:cubicBezTo>
                  <a:pt x="406918" y="2882900"/>
                  <a:pt x="406918" y="2901950"/>
                  <a:pt x="400568" y="2914650"/>
                </a:cubicBezTo>
                <a:cubicBezTo>
                  <a:pt x="394218" y="2882900"/>
                  <a:pt x="381518" y="2832100"/>
                  <a:pt x="381518" y="2819400"/>
                </a:cubicBezTo>
                <a:lnTo>
                  <a:pt x="381518" y="2724150"/>
                </a:lnTo>
                <a:cubicBezTo>
                  <a:pt x="381518" y="2724150"/>
                  <a:pt x="387868" y="2730500"/>
                  <a:pt x="387868" y="2736850"/>
                </a:cubicBezTo>
                <a:close/>
                <a:moveTo>
                  <a:pt x="5455168" y="2717800"/>
                </a:moveTo>
                <a:lnTo>
                  <a:pt x="5436118" y="2717800"/>
                </a:lnTo>
                <a:cubicBezTo>
                  <a:pt x="5436118" y="2717800"/>
                  <a:pt x="5436118" y="2711450"/>
                  <a:pt x="5442468" y="2705100"/>
                </a:cubicBezTo>
                <a:cubicBezTo>
                  <a:pt x="5448818" y="2711450"/>
                  <a:pt x="5455168" y="2711450"/>
                  <a:pt x="5455168" y="2717800"/>
                </a:cubicBezTo>
                <a:close/>
                <a:moveTo>
                  <a:pt x="5309118" y="2781300"/>
                </a:moveTo>
                <a:cubicBezTo>
                  <a:pt x="5309118" y="2794000"/>
                  <a:pt x="5302768" y="2813050"/>
                  <a:pt x="5296418" y="2825750"/>
                </a:cubicBezTo>
                <a:lnTo>
                  <a:pt x="5277368" y="2825750"/>
                </a:lnTo>
                <a:cubicBezTo>
                  <a:pt x="5251968" y="2813050"/>
                  <a:pt x="5213868" y="2774950"/>
                  <a:pt x="5201168" y="2774950"/>
                </a:cubicBezTo>
                <a:cubicBezTo>
                  <a:pt x="5182118" y="2774950"/>
                  <a:pt x="5131318" y="2800350"/>
                  <a:pt x="5093218" y="2825750"/>
                </a:cubicBezTo>
                <a:cubicBezTo>
                  <a:pt x="5099568" y="2813050"/>
                  <a:pt x="5099568" y="2800350"/>
                  <a:pt x="5099568" y="2787650"/>
                </a:cubicBezTo>
                <a:cubicBezTo>
                  <a:pt x="5105918" y="2774950"/>
                  <a:pt x="5112268" y="2749550"/>
                  <a:pt x="5131318" y="2743200"/>
                </a:cubicBezTo>
                <a:cubicBezTo>
                  <a:pt x="5156718" y="2724150"/>
                  <a:pt x="5213868" y="2705100"/>
                  <a:pt x="5226568" y="2705100"/>
                </a:cubicBezTo>
                <a:cubicBezTo>
                  <a:pt x="5245618" y="2705100"/>
                  <a:pt x="5309118" y="2762250"/>
                  <a:pt x="5309118" y="2781300"/>
                </a:cubicBezTo>
                <a:close/>
                <a:moveTo>
                  <a:pt x="9881119" y="2762250"/>
                </a:moveTo>
                <a:cubicBezTo>
                  <a:pt x="9881119" y="2781300"/>
                  <a:pt x="9849369" y="2806700"/>
                  <a:pt x="9830319" y="2806700"/>
                </a:cubicBezTo>
                <a:cubicBezTo>
                  <a:pt x="9798569" y="2806700"/>
                  <a:pt x="9785869" y="2743200"/>
                  <a:pt x="9785869" y="2736850"/>
                </a:cubicBezTo>
                <a:cubicBezTo>
                  <a:pt x="9785869" y="2717800"/>
                  <a:pt x="9804919" y="2698750"/>
                  <a:pt x="9817619" y="2698750"/>
                </a:cubicBezTo>
                <a:cubicBezTo>
                  <a:pt x="9862069" y="2698750"/>
                  <a:pt x="9881119" y="2724150"/>
                  <a:pt x="9881119" y="2762250"/>
                </a:cubicBezTo>
                <a:close/>
                <a:moveTo>
                  <a:pt x="6560069" y="2749550"/>
                </a:moveTo>
                <a:cubicBezTo>
                  <a:pt x="6541019" y="2724150"/>
                  <a:pt x="6490219" y="2717800"/>
                  <a:pt x="6502919" y="2698750"/>
                </a:cubicBezTo>
                <a:cubicBezTo>
                  <a:pt x="6509269" y="2698750"/>
                  <a:pt x="6547369" y="2736850"/>
                  <a:pt x="6560069" y="2749550"/>
                </a:cubicBezTo>
                <a:close/>
                <a:moveTo>
                  <a:pt x="5480568" y="2711450"/>
                </a:moveTo>
                <a:cubicBezTo>
                  <a:pt x="5480568" y="2705100"/>
                  <a:pt x="5486918" y="2698750"/>
                  <a:pt x="5486918" y="2692400"/>
                </a:cubicBezTo>
                <a:cubicBezTo>
                  <a:pt x="5486918" y="2698750"/>
                  <a:pt x="5486918" y="2705100"/>
                  <a:pt x="5480568" y="2711450"/>
                </a:cubicBezTo>
                <a:close/>
                <a:moveTo>
                  <a:pt x="3658118" y="2895600"/>
                </a:moveTo>
                <a:cubicBezTo>
                  <a:pt x="3664468" y="2901950"/>
                  <a:pt x="3670818" y="2908300"/>
                  <a:pt x="3683518" y="2908300"/>
                </a:cubicBezTo>
                <a:cubicBezTo>
                  <a:pt x="3702568" y="2908300"/>
                  <a:pt x="3734318" y="2901950"/>
                  <a:pt x="3753368" y="2895600"/>
                </a:cubicBezTo>
                <a:cubicBezTo>
                  <a:pt x="3747018" y="2946400"/>
                  <a:pt x="3734318" y="2940050"/>
                  <a:pt x="3708918" y="2940050"/>
                </a:cubicBezTo>
                <a:cubicBezTo>
                  <a:pt x="3696218" y="2940050"/>
                  <a:pt x="3677168" y="2933700"/>
                  <a:pt x="3658118" y="2933700"/>
                </a:cubicBezTo>
                <a:cubicBezTo>
                  <a:pt x="3651768" y="2927350"/>
                  <a:pt x="3658118" y="2914650"/>
                  <a:pt x="3658118" y="2755900"/>
                </a:cubicBezTo>
                <a:cubicBezTo>
                  <a:pt x="3664468" y="2736850"/>
                  <a:pt x="3670818" y="2711450"/>
                  <a:pt x="3677168" y="2692400"/>
                </a:cubicBezTo>
                <a:cubicBezTo>
                  <a:pt x="3670818" y="2755900"/>
                  <a:pt x="3664468" y="2825750"/>
                  <a:pt x="3658118" y="2895600"/>
                </a:cubicBezTo>
                <a:close/>
                <a:moveTo>
                  <a:pt x="10522469" y="2717800"/>
                </a:moveTo>
                <a:cubicBezTo>
                  <a:pt x="10503419" y="2698750"/>
                  <a:pt x="10516119" y="2679700"/>
                  <a:pt x="10522469" y="2686050"/>
                </a:cubicBezTo>
                <a:lnTo>
                  <a:pt x="10522469" y="2717800"/>
                </a:lnTo>
                <a:close/>
                <a:moveTo>
                  <a:pt x="8134869" y="2692400"/>
                </a:moveTo>
                <a:cubicBezTo>
                  <a:pt x="8128519" y="2698750"/>
                  <a:pt x="8122169" y="2692400"/>
                  <a:pt x="8122169" y="2686050"/>
                </a:cubicBezTo>
                <a:cubicBezTo>
                  <a:pt x="8122169" y="2686050"/>
                  <a:pt x="8128519" y="2692400"/>
                  <a:pt x="8134869" y="2692400"/>
                </a:cubicBezTo>
                <a:close/>
                <a:moveTo>
                  <a:pt x="11824219" y="2679700"/>
                </a:moveTo>
                <a:lnTo>
                  <a:pt x="11824219" y="2698750"/>
                </a:lnTo>
                <a:cubicBezTo>
                  <a:pt x="11817869" y="2705100"/>
                  <a:pt x="11811519" y="2711450"/>
                  <a:pt x="11798819" y="2711450"/>
                </a:cubicBezTo>
                <a:lnTo>
                  <a:pt x="11798819" y="2679700"/>
                </a:lnTo>
                <a:lnTo>
                  <a:pt x="11824219" y="2679700"/>
                </a:lnTo>
                <a:close/>
                <a:moveTo>
                  <a:pt x="11589269" y="2679700"/>
                </a:moveTo>
                <a:lnTo>
                  <a:pt x="11582919" y="2679700"/>
                </a:lnTo>
                <a:lnTo>
                  <a:pt x="11589269" y="2679700"/>
                </a:lnTo>
                <a:close/>
                <a:moveTo>
                  <a:pt x="10370069" y="2692400"/>
                </a:moveTo>
                <a:cubicBezTo>
                  <a:pt x="10370069" y="2698750"/>
                  <a:pt x="10370069" y="2705100"/>
                  <a:pt x="10363719" y="2711450"/>
                </a:cubicBezTo>
                <a:lnTo>
                  <a:pt x="10344669" y="2711450"/>
                </a:lnTo>
                <a:cubicBezTo>
                  <a:pt x="10344669" y="2705100"/>
                  <a:pt x="10338319" y="2698750"/>
                  <a:pt x="10338319" y="2679700"/>
                </a:cubicBezTo>
                <a:cubicBezTo>
                  <a:pt x="10344669" y="2679700"/>
                  <a:pt x="10357369" y="2686050"/>
                  <a:pt x="10370069" y="2692400"/>
                </a:cubicBezTo>
                <a:close/>
                <a:moveTo>
                  <a:pt x="6350518" y="2667000"/>
                </a:moveTo>
                <a:cubicBezTo>
                  <a:pt x="6350518" y="2673350"/>
                  <a:pt x="6344168" y="2673350"/>
                  <a:pt x="6344168" y="2667000"/>
                </a:cubicBezTo>
                <a:lnTo>
                  <a:pt x="6350518" y="2667000"/>
                </a:lnTo>
                <a:close/>
                <a:moveTo>
                  <a:pt x="756168" y="2711450"/>
                </a:moveTo>
                <a:cubicBezTo>
                  <a:pt x="749818" y="2705100"/>
                  <a:pt x="743468" y="2705100"/>
                  <a:pt x="737118" y="2705100"/>
                </a:cubicBezTo>
                <a:cubicBezTo>
                  <a:pt x="743468" y="2692400"/>
                  <a:pt x="762518" y="2673350"/>
                  <a:pt x="781568" y="2660650"/>
                </a:cubicBezTo>
                <a:cubicBezTo>
                  <a:pt x="775218" y="2673350"/>
                  <a:pt x="762518" y="2692400"/>
                  <a:pt x="756168" y="2711450"/>
                </a:cubicBezTo>
                <a:close/>
                <a:moveTo>
                  <a:pt x="4832868" y="2654300"/>
                </a:moveTo>
                <a:cubicBezTo>
                  <a:pt x="4832868" y="2660650"/>
                  <a:pt x="4820168" y="2673350"/>
                  <a:pt x="4820168" y="2679700"/>
                </a:cubicBezTo>
                <a:lnTo>
                  <a:pt x="4801118" y="2679700"/>
                </a:lnTo>
                <a:lnTo>
                  <a:pt x="4807468" y="2654300"/>
                </a:lnTo>
                <a:lnTo>
                  <a:pt x="4832868" y="2654300"/>
                </a:lnTo>
                <a:close/>
                <a:moveTo>
                  <a:pt x="1016518" y="2679700"/>
                </a:moveTo>
                <a:lnTo>
                  <a:pt x="991118" y="2679700"/>
                </a:lnTo>
                <a:cubicBezTo>
                  <a:pt x="991118" y="2673350"/>
                  <a:pt x="991118" y="2660650"/>
                  <a:pt x="1010168" y="2654300"/>
                </a:cubicBezTo>
                <a:cubicBezTo>
                  <a:pt x="1010168" y="2660650"/>
                  <a:pt x="1016518" y="2673350"/>
                  <a:pt x="1016518" y="2679700"/>
                </a:cubicBezTo>
                <a:close/>
                <a:moveTo>
                  <a:pt x="11773419" y="2667000"/>
                </a:moveTo>
                <a:lnTo>
                  <a:pt x="11716269" y="2673350"/>
                </a:lnTo>
                <a:lnTo>
                  <a:pt x="11716269" y="2647950"/>
                </a:lnTo>
                <a:cubicBezTo>
                  <a:pt x="11735319" y="2654300"/>
                  <a:pt x="11760719" y="2660650"/>
                  <a:pt x="11773419" y="2667000"/>
                </a:cubicBezTo>
                <a:close/>
                <a:moveTo>
                  <a:pt x="10274819" y="2686050"/>
                </a:moveTo>
                <a:lnTo>
                  <a:pt x="10243069" y="2686050"/>
                </a:lnTo>
                <a:cubicBezTo>
                  <a:pt x="10249419" y="2673350"/>
                  <a:pt x="10255769" y="2660650"/>
                  <a:pt x="10249419" y="2647950"/>
                </a:cubicBezTo>
                <a:cubicBezTo>
                  <a:pt x="10255769" y="2647950"/>
                  <a:pt x="10268469" y="2660650"/>
                  <a:pt x="10274819" y="2686050"/>
                </a:cubicBezTo>
                <a:close/>
                <a:moveTo>
                  <a:pt x="3562868" y="2673350"/>
                </a:moveTo>
                <a:cubicBezTo>
                  <a:pt x="3556518" y="2673350"/>
                  <a:pt x="3550168" y="2679700"/>
                  <a:pt x="3543818" y="2686050"/>
                </a:cubicBezTo>
                <a:lnTo>
                  <a:pt x="3531118" y="2673350"/>
                </a:lnTo>
                <a:cubicBezTo>
                  <a:pt x="3543818" y="2660650"/>
                  <a:pt x="3556518" y="2641600"/>
                  <a:pt x="3562868" y="2635250"/>
                </a:cubicBezTo>
                <a:lnTo>
                  <a:pt x="3562868" y="2673350"/>
                </a:lnTo>
                <a:close/>
                <a:moveTo>
                  <a:pt x="8338069" y="2647950"/>
                </a:moveTo>
                <a:cubicBezTo>
                  <a:pt x="8325369" y="2654300"/>
                  <a:pt x="8306319" y="2654300"/>
                  <a:pt x="8287269" y="2654300"/>
                </a:cubicBezTo>
                <a:cubicBezTo>
                  <a:pt x="8280919" y="2660650"/>
                  <a:pt x="8280919" y="2667000"/>
                  <a:pt x="8274569" y="2673350"/>
                </a:cubicBezTo>
                <a:cubicBezTo>
                  <a:pt x="8287269" y="2686050"/>
                  <a:pt x="8306319" y="2692400"/>
                  <a:pt x="8319019" y="2698750"/>
                </a:cubicBezTo>
                <a:cubicBezTo>
                  <a:pt x="8312669" y="2705100"/>
                  <a:pt x="8249169" y="2724150"/>
                  <a:pt x="8236469" y="2724150"/>
                </a:cubicBezTo>
                <a:cubicBezTo>
                  <a:pt x="8217419" y="2724150"/>
                  <a:pt x="8192019" y="2717800"/>
                  <a:pt x="8166619" y="2717800"/>
                </a:cubicBezTo>
                <a:lnTo>
                  <a:pt x="8166619" y="2698750"/>
                </a:lnTo>
                <a:cubicBezTo>
                  <a:pt x="8230119" y="2698750"/>
                  <a:pt x="8268219" y="2628900"/>
                  <a:pt x="8287269" y="2628900"/>
                </a:cubicBezTo>
                <a:cubicBezTo>
                  <a:pt x="8306319" y="2628900"/>
                  <a:pt x="8325369" y="2641600"/>
                  <a:pt x="8338069" y="2647950"/>
                </a:cubicBezTo>
                <a:close/>
                <a:moveTo>
                  <a:pt x="3759718" y="2851150"/>
                </a:moveTo>
                <a:lnTo>
                  <a:pt x="3759718" y="2628900"/>
                </a:lnTo>
                <a:cubicBezTo>
                  <a:pt x="3766068" y="2698750"/>
                  <a:pt x="3766068" y="2774950"/>
                  <a:pt x="3759718" y="2851150"/>
                </a:cubicBezTo>
                <a:close/>
                <a:moveTo>
                  <a:pt x="800618" y="2647950"/>
                </a:moveTo>
                <a:cubicBezTo>
                  <a:pt x="800618" y="2641600"/>
                  <a:pt x="806968" y="2628900"/>
                  <a:pt x="813318" y="2628900"/>
                </a:cubicBezTo>
                <a:cubicBezTo>
                  <a:pt x="813318" y="2635250"/>
                  <a:pt x="806968" y="2647950"/>
                  <a:pt x="800618" y="2647950"/>
                </a:cubicBezTo>
                <a:close/>
                <a:moveTo>
                  <a:pt x="8731769" y="2635250"/>
                </a:moveTo>
                <a:cubicBezTo>
                  <a:pt x="8725419" y="2628900"/>
                  <a:pt x="8719069" y="2628900"/>
                  <a:pt x="8719069" y="2622550"/>
                </a:cubicBezTo>
                <a:cubicBezTo>
                  <a:pt x="8725419" y="2622550"/>
                  <a:pt x="8731769" y="2622550"/>
                  <a:pt x="8731769" y="2635250"/>
                </a:cubicBezTo>
                <a:close/>
                <a:moveTo>
                  <a:pt x="6096518" y="2622550"/>
                </a:moveTo>
                <a:cubicBezTo>
                  <a:pt x="6134618" y="2635250"/>
                  <a:pt x="6185418" y="2673350"/>
                  <a:pt x="6185418" y="2717800"/>
                </a:cubicBezTo>
                <a:cubicBezTo>
                  <a:pt x="6185418" y="2755900"/>
                  <a:pt x="6102868" y="2819400"/>
                  <a:pt x="6077468" y="2819400"/>
                </a:cubicBezTo>
                <a:cubicBezTo>
                  <a:pt x="6058418" y="2819400"/>
                  <a:pt x="6001268" y="2794000"/>
                  <a:pt x="5963168" y="2781300"/>
                </a:cubicBezTo>
                <a:cubicBezTo>
                  <a:pt x="5956818" y="2768600"/>
                  <a:pt x="5950468" y="2743200"/>
                  <a:pt x="5950468" y="2730500"/>
                </a:cubicBezTo>
                <a:cubicBezTo>
                  <a:pt x="5950468" y="2711450"/>
                  <a:pt x="5950468" y="2711450"/>
                  <a:pt x="5956818" y="2698750"/>
                </a:cubicBezTo>
                <a:cubicBezTo>
                  <a:pt x="5963168" y="2705100"/>
                  <a:pt x="5975868" y="2705100"/>
                  <a:pt x="5988568" y="2711450"/>
                </a:cubicBezTo>
                <a:cubicBezTo>
                  <a:pt x="5994918" y="2705100"/>
                  <a:pt x="5994918" y="2711450"/>
                  <a:pt x="5994918" y="2692400"/>
                </a:cubicBezTo>
                <a:cubicBezTo>
                  <a:pt x="5994918" y="2679700"/>
                  <a:pt x="5982218" y="2673350"/>
                  <a:pt x="5969518" y="2673350"/>
                </a:cubicBezTo>
                <a:lnTo>
                  <a:pt x="5969518" y="2647950"/>
                </a:lnTo>
                <a:cubicBezTo>
                  <a:pt x="5969518" y="2628900"/>
                  <a:pt x="5988568" y="2635250"/>
                  <a:pt x="5994918" y="2622550"/>
                </a:cubicBezTo>
                <a:lnTo>
                  <a:pt x="6045718" y="2622550"/>
                </a:lnTo>
                <a:cubicBezTo>
                  <a:pt x="6058418" y="2622550"/>
                  <a:pt x="6077468" y="2616200"/>
                  <a:pt x="6096518" y="2622550"/>
                </a:cubicBezTo>
                <a:close/>
                <a:moveTo>
                  <a:pt x="5442468" y="2679700"/>
                </a:moveTo>
                <a:lnTo>
                  <a:pt x="5442468" y="2647950"/>
                </a:lnTo>
                <a:lnTo>
                  <a:pt x="5442468" y="2641600"/>
                </a:lnTo>
                <a:cubicBezTo>
                  <a:pt x="5442468" y="2635250"/>
                  <a:pt x="5442468" y="2622550"/>
                  <a:pt x="5461518" y="2628900"/>
                </a:cubicBezTo>
                <a:cubicBezTo>
                  <a:pt x="5455168" y="2641600"/>
                  <a:pt x="5448818" y="2660650"/>
                  <a:pt x="5442468" y="2679700"/>
                </a:cubicBezTo>
                <a:close/>
                <a:moveTo>
                  <a:pt x="8782569" y="2635250"/>
                </a:moveTo>
                <a:cubicBezTo>
                  <a:pt x="8776219" y="2628900"/>
                  <a:pt x="8776219" y="2622550"/>
                  <a:pt x="8776219" y="2616200"/>
                </a:cubicBezTo>
                <a:cubicBezTo>
                  <a:pt x="8782569" y="2622550"/>
                  <a:pt x="8782569" y="2628900"/>
                  <a:pt x="8782569" y="2635250"/>
                </a:cubicBezTo>
                <a:close/>
                <a:moveTo>
                  <a:pt x="7512569" y="2647950"/>
                </a:moveTo>
                <a:lnTo>
                  <a:pt x="7474469" y="2641600"/>
                </a:lnTo>
                <a:cubicBezTo>
                  <a:pt x="7493519" y="2622550"/>
                  <a:pt x="7506219" y="2616200"/>
                  <a:pt x="7537969" y="2622550"/>
                </a:cubicBezTo>
                <a:lnTo>
                  <a:pt x="7512569" y="2647950"/>
                </a:lnTo>
                <a:close/>
                <a:moveTo>
                  <a:pt x="3670818" y="2667000"/>
                </a:moveTo>
                <a:lnTo>
                  <a:pt x="3689868" y="2609850"/>
                </a:lnTo>
                <a:cubicBezTo>
                  <a:pt x="3683518" y="2616200"/>
                  <a:pt x="3683518" y="2647950"/>
                  <a:pt x="3670818" y="2667000"/>
                </a:cubicBezTo>
                <a:close/>
                <a:moveTo>
                  <a:pt x="743468" y="2628900"/>
                </a:moveTo>
                <a:lnTo>
                  <a:pt x="743468" y="2609850"/>
                </a:lnTo>
                <a:cubicBezTo>
                  <a:pt x="743468" y="2609850"/>
                  <a:pt x="762518" y="2616200"/>
                  <a:pt x="762518" y="2622550"/>
                </a:cubicBezTo>
                <a:cubicBezTo>
                  <a:pt x="756168" y="2628900"/>
                  <a:pt x="749818" y="2628900"/>
                  <a:pt x="743468" y="2628900"/>
                </a:cubicBezTo>
                <a:close/>
                <a:moveTo>
                  <a:pt x="8642869" y="2603500"/>
                </a:moveTo>
                <a:cubicBezTo>
                  <a:pt x="8649219" y="2616200"/>
                  <a:pt x="8655569" y="2628900"/>
                  <a:pt x="8655569" y="2641600"/>
                </a:cubicBezTo>
                <a:cubicBezTo>
                  <a:pt x="8642869" y="2628900"/>
                  <a:pt x="8623819" y="2616200"/>
                  <a:pt x="8617469" y="2603500"/>
                </a:cubicBezTo>
                <a:lnTo>
                  <a:pt x="8642869" y="2603500"/>
                </a:lnTo>
                <a:close/>
                <a:moveTo>
                  <a:pt x="9830319" y="2603500"/>
                </a:moveTo>
                <a:cubicBezTo>
                  <a:pt x="9817619" y="2622550"/>
                  <a:pt x="9728719" y="2679700"/>
                  <a:pt x="9703319" y="2679700"/>
                </a:cubicBezTo>
                <a:cubicBezTo>
                  <a:pt x="9671569" y="2679700"/>
                  <a:pt x="9646169" y="2660650"/>
                  <a:pt x="9646169" y="2641600"/>
                </a:cubicBezTo>
                <a:cubicBezTo>
                  <a:pt x="9646169" y="2628900"/>
                  <a:pt x="9646169" y="2628900"/>
                  <a:pt x="9652519" y="2622550"/>
                </a:cubicBezTo>
                <a:cubicBezTo>
                  <a:pt x="9665219" y="2622550"/>
                  <a:pt x="9677919" y="2647950"/>
                  <a:pt x="9696969" y="2647950"/>
                </a:cubicBezTo>
                <a:cubicBezTo>
                  <a:pt x="9709669" y="2647950"/>
                  <a:pt x="9792219" y="2590800"/>
                  <a:pt x="9804919" y="2590800"/>
                </a:cubicBezTo>
                <a:cubicBezTo>
                  <a:pt x="9823969" y="2590800"/>
                  <a:pt x="9823969" y="2603500"/>
                  <a:pt x="9830319" y="2603500"/>
                </a:cubicBezTo>
                <a:close/>
                <a:moveTo>
                  <a:pt x="8820669" y="2590800"/>
                </a:moveTo>
                <a:lnTo>
                  <a:pt x="8820669" y="2609850"/>
                </a:lnTo>
                <a:cubicBezTo>
                  <a:pt x="8814319" y="2603500"/>
                  <a:pt x="8807969" y="2603500"/>
                  <a:pt x="8820669" y="2590800"/>
                </a:cubicBezTo>
                <a:close/>
                <a:moveTo>
                  <a:pt x="9506469" y="2584450"/>
                </a:moveTo>
                <a:lnTo>
                  <a:pt x="9481069" y="2590800"/>
                </a:lnTo>
                <a:lnTo>
                  <a:pt x="9481069" y="2578100"/>
                </a:lnTo>
                <a:lnTo>
                  <a:pt x="9506469" y="2584450"/>
                </a:lnTo>
                <a:close/>
                <a:moveTo>
                  <a:pt x="6744219" y="2635250"/>
                </a:moveTo>
                <a:cubicBezTo>
                  <a:pt x="6744219" y="2616200"/>
                  <a:pt x="6750569" y="2597150"/>
                  <a:pt x="6756919" y="2578100"/>
                </a:cubicBezTo>
                <a:cubicBezTo>
                  <a:pt x="6750569" y="2597150"/>
                  <a:pt x="6763269" y="2616200"/>
                  <a:pt x="6744219" y="2635250"/>
                </a:cubicBezTo>
                <a:close/>
                <a:moveTo>
                  <a:pt x="3651768" y="2641600"/>
                </a:moveTo>
                <a:cubicBezTo>
                  <a:pt x="3658118" y="2616200"/>
                  <a:pt x="3664468" y="2584450"/>
                  <a:pt x="3689868" y="2571750"/>
                </a:cubicBezTo>
                <a:cubicBezTo>
                  <a:pt x="3677168" y="2590800"/>
                  <a:pt x="3664468" y="2616200"/>
                  <a:pt x="3651768" y="2641600"/>
                </a:cubicBezTo>
                <a:close/>
                <a:moveTo>
                  <a:pt x="11811519" y="2565400"/>
                </a:moveTo>
                <a:cubicBezTo>
                  <a:pt x="11811519" y="2565400"/>
                  <a:pt x="11817869" y="2571750"/>
                  <a:pt x="11817869" y="2584450"/>
                </a:cubicBezTo>
                <a:lnTo>
                  <a:pt x="11798819" y="2584450"/>
                </a:lnTo>
                <a:cubicBezTo>
                  <a:pt x="11798819" y="2578100"/>
                  <a:pt x="11792469" y="2571750"/>
                  <a:pt x="11792469" y="2565400"/>
                </a:cubicBezTo>
                <a:lnTo>
                  <a:pt x="11811519" y="2565400"/>
                </a:lnTo>
                <a:close/>
                <a:moveTo>
                  <a:pt x="8795269" y="2578100"/>
                </a:moveTo>
                <a:cubicBezTo>
                  <a:pt x="8788919" y="2578100"/>
                  <a:pt x="8782569" y="2584450"/>
                  <a:pt x="8744469" y="2571750"/>
                </a:cubicBezTo>
                <a:cubicBezTo>
                  <a:pt x="8744469" y="2571750"/>
                  <a:pt x="8738119" y="2578100"/>
                  <a:pt x="8757169" y="2578100"/>
                </a:cubicBezTo>
                <a:cubicBezTo>
                  <a:pt x="8769869" y="2578100"/>
                  <a:pt x="8776219" y="2571750"/>
                  <a:pt x="8788919" y="2565400"/>
                </a:cubicBezTo>
                <a:cubicBezTo>
                  <a:pt x="8788919" y="2565400"/>
                  <a:pt x="8795269" y="2571750"/>
                  <a:pt x="8795269" y="2578100"/>
                </a:cubicBezTo>
                <a:close/>
                <a:moveTo>
                  <a:pt x="1905518" y="2559050"/>
                </a:moveTo>
                <a:cubicBezTo>
                  <a:pt x="1905518" y="2565400"/>
                  <a:pt x="1899168" y="2565400"/>
                  <a:pt x="1899168" y="2559050"/>
                </a:cubicBezTo>
                <a:lnTo>
                  <a:pt x="1905518" y="2559050"/>
                </a:lnTo>
                <a:close/>
                <a:moveTo>
                  <a:pt x="7303019" y="2597150"/>
                </a:moveTo>
                <a:cubicBezTo>
                  <a:pt x="7322069" y="2590800"/>
                  <a:pt x="7353819" y="2578100"/>
                  <a:pt x="7366519" y="2578100"/>
                </a:cubicBezTo>
                <a:cubicBezTo>
                  <a:pt x="7391919" y="2578100"/>
                  <a:pt x="7430019" y="2609850"/>
                  <a:pt x="7461769" y="2590800"/>
                </a:cubicBezTo>
                <a:cubicBezTo>
                  <a:pt x="7461769" y="2597150"/>
                  <a:pt x="7455419" y="2609850"/>
                  <a:pt x="7455419" y="2616200"/>
                </a:cubicBezTo>
                <a:cubicBezTo>
                  <a:pt x="7449069" y="2616200"/>
                  <a:pt x="7404619" y="2603500"/>
                  <a:pt x="7404619" y="2616200"/>
                </a:cubicBezTo>
                <a:cubicBezTo>
                  <a:pt x="7404619" y="2635250"/>
                  <a:pt x="7442719" y="2692400"/>
                  <a:pt x="7461769" y="2730500"/>
                </a:cubicBezTo>
                <a:cubicBezTo>
                  <a:pt x="7455419" y="2736850"/>
                  <a:pt x="7455419" y="2736850"/>
                  <a:pt x="7442719" y="2736850"/>
                </a:cubicBezTo>
                <a:cubicBezTo>
                  <a:pt x="7417319" y="2736850"/>
                  <a:pt x="7334769" y="2673350"/>
                  <a:pt x="7334769" y="2654300"/>
                </a:cubicBezTo>
                <a:cubicBezTo>
                  <a:pt x="7334769" y="2641600"/>
                  <a:pt x="7347469" y="2635250"/>
                  <a:pt x="7360169" y="2622550"/>
                </a:cubicBezTo>
                <a:cubicBezTo>
                  <a:pt x="7353819" y="2609850"/>
                  <a:pt x="7353819" y="2597150"/>
                  <a:pt x="7334769" y="2597150"/>
                </a:cubicBezTo>
                <a:cubicBezTo>
                  <a:pt x="7322069" y="2597150"/>
                  <a:pt x="7315719" y="2609850"/>
                  <a:pt x="7296669" y="2609850"/>
                </a:cubicBezTo>
                <a:cubicBezTo>
                  <a:pt x="7290319" y="2597150"/>
                  <a:pt x="7290319" y="2578100"/>
                  <a:pt x="7283969" y="2546350"/>
                </a:cubicBezTo>
                <a:cubicBezTo>
                  <a:pt x="7290319" y="2559050"/>
                  <a:pt x="7296669" y="2578100"/>
                  <a:pt x="7303019" y="2597150"/>
                </a:cubicBezTo>
                <a:close/>
                <a:moveTo>
                  <a:pt x="5017018" y="2552700"/>
                </a:moveTo>
                <a:cubicBezTo>
                  <a:pt x="5017018" y="2552700"/>
                  <a:pt x="5017018" y="2559050"/>
                  <a:pt x="5023368" y="2565400"/>
                </a:cubicBezTo>
                <a:cubicBezTo>
                  <a:pt x="5004318" y="2584450"/>
                  <a:pt x="4985268" y="2597150"/>
                  <a:pt x="4966218" y="2603500"/>
                </a:cubicBezTo>
                <a:cubicBezTo>
                  <a:pt x="4972568" y="2584450"/>
                  <a:pt x="4985268" y="2565400"/>
                  <a:pt x="4991618" y="2546350"/>
                </a:cubicBezTo>
                <a:cubicBezTo>
                  <a:pt x="4997968" y="2546350"/>
                  <a:pt x="5010668" y="2552700"/>
                  <a:pt x="5017018" y="2552700"/>
                </a:cubicBezTo>
                <a:close/>
                <a:moveTo>
                  <a:pt x="711718" y="2647950"/>
                </a:moveTo>
                <a:cubicBezTo>
                  <a:pt x="711718" y="2698750"/>
                  <a:pt x="667268" y="2673350"/>
                  <a:pt x="622818" y="2698750"/>
                </a:cubicBezTo>
                <a:cubicBezTo>
                  <a:pt x="635518" y="2711450"/>
                  <a:pt x="641868" y="2730500"/>
                  <a:pt x="660918" y="2730500"/>
                </a:cubicBezTo>
                <a:cubicBezTo>
                  <a:pt x="673618" y="2730500"/>
                  <a:pt x="692668" y="2711450"/>
                  <a:pt x="705368" y="2711450"/>
                </a:cubicBezTo>
                <a:cubicBezTo>
                  <a:pt x="705368" y="2711450"/>
                  <a:pt x="711718" y="2717800"/>
                  <a:pt x="711718" y="2724150"/>
                </a:cubicBezTo>
                <a:cubicBezTo>
                  <a:pt x="711718" y="2774950"/>
                  <a:pt x="692668" y="2844800"/>
                  <a:pt x="762518" y="2908300"/>
                </a:cubicBezTo>
                <a:cubicBezTo>
                  <a:pt x="724418" y="2921000"/>
                  <a:pt x="660918" y="2933700"/>
                  <a:pt x="641868" y="2933700"/>
                </a:cubicBezTo>
                <a:cubicBezTo>
                  <a:pt x="603768" y="2933700"/>
                  <a:pt x="540268" y="2921000"/>
                  <a:pt x="521218" y="2876550"/>
                </a:cubicBezTo>
                <a:cubicBezTo>
                  <a:pt x="508518" y="2838450"/>
                  <a:pt x="508518" y="2781300"/>
                  <a:pt x="508518" y="2762250"/>
                </a:cubicBezTo>
                <a:lnTo>
                  <a:pt x="508518" y="2743200"/>
                </a:lnTo>
                <a:cubicBezTo>
                  <a:pt x="527568" y="2698750"/>
                  <a:pt x="552968" y="2692400"/>
                  <a:pt x="559318" y="2654300"/>
                </a:cubicBezTo>
                <a:cubicBezTo>
                  <a:pt x="565668" y="2647950"/>
                  <a:pt x="565668" y="2641600"/>
                  <a:pt x="572018" y="2635250"/>
                </a:cubicBezTo>
                <a:cubicBezTo>
                  <a:pt x="578368" y="2635250"/>
                  <a:pt x="591068" y="2641600"/>
                  <a:pt x="597418" y="2647950"/>
                </a:cubicBezTo>
                <a:cubicBezTo>
                  <a:pt x="610118" y="2628900"/>
                  <a:pt x="635518" y="2597150"/>
                  <a:pt x="635518" y="2578100"/>
                </a:cubicBezTo>
                <a:cubicBezTo>
                  <a:pt x="635518" y="2565400"/>
                  <a:pt x="622818" y="2584450"/>
                  <a:pt x="622818" y="2565400"/>
                </a:cubicBezTo>
                <a:cubicBezTo>
                  <a:pt x="622818" y="2552700"/>
                  <a:pt x="635518" y="2552700"/>
                  <a:pt x="641868" y="2546350"/>
                </a:cubicBezTo>
                <a:cubicBezTo>
                  <a:pt x="654568" y="2552700"/>
                  <a:pt x="711718" y="2635250"/>
                  <a:pt x="711718" y="2647950"/>
                </a:cubicBezTo>
                <a:close/>
                <a:moveTo>
                  <a:pt x="11773419" y="2597150"/>
                </a:moveTo>
                <a:cubicBezTo>
                  <a:pt x="11767069" y="2597150"/>
                  <a:pt x="11767069" y="2584450"/>
                  <a:pt x="11760719" y="2578100"/>
                </a:cubicBezTo>
                <a:lnTo>
                  <a:pt x="11767069" y="2540000"/>
                </a:lnTo>
                <a:cubicBezTo>
                  <a:pt x="11767069" y="2546350"/>
                  <a:pt x="11773419" y="2552700"/>
                  <a:pt x="11773419" y="2597150"/>
                </a:cubicBezTo>
                <a:close/>
                <a:moveTo>
                  <a:pt x="9449319" y="2603500"/>
                </a:moveTo>
                <a:cubicBezTo>
                  <a:pt x="9430269" y="2590800"/>
                  <a:pt x="9404869" y="2571750"/>
                  <a:pt x="9385819" y="2552700"/>
                </a:cubicBezTo>
                <a:cubicBezTo>
                  <a:pt x="9392169" y="2546350"/>
                  <a:pt x="9398519" y="2540000"/>
                  <a:pt x="9411219" y="2540000"/>
                </a:cubicBezTo>
                <a:cubicBezTo>
                  <a:pt x="9449319" y="2540000"/>
                  <a:pt x="9436619" y="2584450"/>
                  <a:pt x="9449319" y="2603500"/>
                </a:cubicBezTo>
                <a:close/>
                <a:moveTo>
                  <a:pt x="749818" y="2578100"/>
                </a:moveTo>
                <a:lnTo>
                  <a:pt x="730768" y="2597150"/>
                </a:lnTo>
                <a:lnTo>
                  <a:pt x="711718" y="2597150"/>
                </a:lnTo>
                <a:lnTo>
                  <a:pt x="711718" y="2571750"/>
                </a:lnTo>
                <a:cubicBezTo>
                  <a:pt x="718068" y="2559050"/>
                  <a:pt x="724418" y="2546350"/>
                  <a:pt x="749818" y="2533650"/>
                </a:cubicBezTo>
                <a:lnTo>
                  <a:pt x="749818" y="2578100"/>
                </a:lnTo>
                <a:close/>
                <a:moveTo>
                  <a:pt x="8960369" y="2527300"/>
                </a:moveTo>
                <a:cubicBezTo>
                  <a:pt x="8960369" y="2527300"/>
                  <a:pt x="8954019" y="2533650"/>
                  <a:pt x="8954019" y="2527300"/>
                </a:cubicBezTo>
                <a:lnTo>
                  <a:pt x="8960369" y="2527300"/>
                </a:lnTo>
                <a:close/>
                <a:moveTo>
                  <a:pt x="2235719" y="2559050"/>
                </a:moveTo>
                <a:cubicBezTo>
                  <a:pt x="2248419" y="2552700"/>
                  <a:pt x="2261119" y="2533650"/>
                  <a:pt x="2273819" y="2527300"/>
                </a:cubicBezTo>
                <a:cubicBezTo>
                  <a:pt x="2267469" y="2533650"/>
                  <a:pt x="2254769" y="2559050"/>
                  <a:pt x="2235719" y="2559050"/>
                </a:cubicBezTo>
                <a:close/>
                <a:moveTo>
                  <a:pt x="10528819" y="2647950"/>
                </a:moveTo>
                <a:lnTo>
                  <a:pt x="10528819" y="2667000"/>
                </a:lnTo>
                <a:cubicBezTo>
                  <a:pt x="10516119" y="2635250"/>
                  <a:pt x="10509769" y="2597150"/>
                  <a:pt x="10490719" y="2571750"/>
                </a:cubicBezTo>
                <a:cubicBezTo>
                  <a:pt x="10478019" y="2546350"/>
                  <a:pt x="10452619" y="2533650"/>
                  <a:pt x="10439919" y="2520950"/>
                </a:cubicBezTo>
                <a:cubicBezTo>
                  <a:pt x="10509769" y="2559050"/>
                  <a:pt x="10528819" y="2584450"/>
                  <a:pt x="10528819" y="2647950"/>
                </a:cubicBezTo>
                <a:close/>
                <a:moveTo>
                  <a:pt x="10363719" y="2584450"/>
                </a:moveTo>
                <a:cubicBezTo>
                  <a:pt x="10344669" y="2584450"/>
                  <a:pt x="10325619" y="2571750"/>
                  <a:pt x="10306569" y="2578100"/>
                </a:cubicBezTo>
                <a:cubicBezTo>
                  <a:pt x="10287519" y="2578100"/>
                  <a:pt x="10274819" y="2590800"/>
                  <a:pt x="10262119" y="2590800"/>
                </a:cubicBezTo>
                <a:cubicBezTo>
                  <a:pt x="10287519" y="2559050"/>
                  <a:pt x="10306569" y="2527300"/>
                  <a:pt x="10325619" y="2501900"/>
                </a:cubicBezTo>
                <a:cubicBezTo>
                  <a:pt x="10351019" y="2508250"/>
                  <a:pt x="10351019" y="2559050"/>
                  <a:pt x="10363719" y="2584450"/>
                </a:cubicBezTo>
                <a:close/>
                <a:moveTo>
                  <a:pt x="8731769" y="2508250"/>
                </a:moveTo>
                <a:lnTo>
                  <a:pt x="8731769" y="2540000"/>
                </a:lnTo>
                <a:cubicBezTo>
                  <a:pt x="8719069" y="2540000"/>
                  <a:pt x="8706369" y="2546350"/>
                  <a:pt x="8687319" y="2546350"/>
                </a:cubicBezTo>
                <a:cubicBezTo>
                  <a:pt x="8674619" y="2546350"/>
                  <a:pt x="8655569" y="2533650"/>
                  <a:pt x="8636519" y="2514600"/>
                </a:cubicBezTo>
                <a:cubicBezTo>
                  <a:pt x="8642869" y="2508250"/>
                  <a:pt x="8655569" y="2508250"/>
                  <a:pt x="8661919" y="2501900"/>
                </a:cubicBezTo>
                <a:lnTo>
                  <a:pt x="8731769" y="2508250"/>
                </a:lnTo>
                <a:close/>
                <a:moveTo>
                  <a:pt x="5036068" y="2501900"/>
                </a:moveTo>
                <a:cubicBezTo>
                  <a:pt x="5036068" y="2508250"/>
                  <a:pt x="5029718" y="2508250"/>
                  <a:pt x="5029718" y="2501900"/>
                </a:cubicBezTo>
                <a:lnTo>
                  <a:pt x="5036068" y="2501900"/>
                </a:lnTo>
                <a:close/>
                <a:moveTo>
                  <a:pt x="12008369" y="2495550"/>
                </a:moveTo>
                <a:cubicBezTo>
                  <a:pt x="12002019" y="2495550"/>
                  <a:pt x="11995669" y="2495550"/>
                  <a:pt x="11995669" y="2489200"/>
                </a:cubicBezTo>
                <a:lnTo>
                  <a:pt x="12008369" y="2495550"/>
                </a:lnTo>
                <a:close/>
                <a:moveTo>
                  <a:pt x="11570219" y="2514600"/>
                </a:moveTo>
                <a:cubicBezTo>
                  <a:pt x="11557519" y="2514600"/>
                  <a:pt x="11544819" y="2520950"/>
                  <a:pt x="11532119" y="2527300"/>
                </a:cubicBezTo>
                <a:cubicBezTo>
                  <a:pt x="11525769" y="2520950"/>
                  <a:pt x="11519419" y="2501900"/>
                  <a:pt x="11513069" y="2489200"/>
                </a:cubicBezTo>
                <a:cubicBezTo>
                  <a:pt x="11532119" y="2495550"/>
                  <a:pt x="11551169" y="2501900"/>
                  <a:pt x="11570219" y="2514600"/>
                </a:cubicBezTo>
                <a:close/>
                <a:moveTo>
                  <a:pt x="10249419" y="2501900"/>
                </a:moveTo>
                <a:cubicBezTo>
                  <a:pt x="10249419" y="2508250"/>
                  <a:pt x="10236719" y="2520950"/>
                  <a:pt x="10230369" y="2520950"/>
                </a:cubicBezTo>
                <a:cubicBezTo>
                  <a:pt x="10230369" y="2514600"/>
                  <a:pt x="10224019" y="2508250"/>
                  <a:pt x="10224019" y="2489200"/>
                </a:cubicBezTo>
                <a:cubicBezTo>
                  <a:pt x="10230369" y="2489200"/>
                  <a:pt x="10243069" y="2495550"/>
                  <a:pt x="10249419" y="2501900"/>
                </a:cubicBezTo>
                <a:close/>
                <a:moveTo>
                  <a:pt x="8414269" y="2495550"/>
                </a:moveTo>
                <a:cubicBezTo>
                  <a:pt x="8407919" y="2520950"/>
                  <a:pt x="8401569" y="2533650"/>
                  <a:pt x="8401569" y="2546350"/>
                </a:cubicBezTo>
                <a:cubicBezTo>
                  <a:pt x="8407919" y="2552700"/>
                  <a:pt x="8420619" y="2552700"/>
                  <a:pt x="8484119" y="2546350"/>
                </a:cubicBezTo>
                <a:cubicBezTo>
                  <a:pt x="8471419" y="2571750"/>
                  <a:pt x="8420619" y="2565400"/>
                  <a:pt x="8433319" y="2616200"/>
                </a:cubicBezTo>
                <a:cubicBezTo>
                  <a:pt x="8414269" y="2609850"/>
                  <a:pt x="8388869" y="2609850"/>
                  <a:pt x="8369819" y="2597150"/>
                </a:cubicBezTo>
                <a:cubicBezTo>
                  <a:pt x="8363469" y="2597150"/>
                  <a:pt x="8363469" y="2584450"/>
                  <a:pt x="8357119" y="2578100"/>
                </a:cubicBezTo>
                <a:cubicBezTo>
                  <a:pt x="8344419" y="2578100"/>
                  <a:pt x="8338069" y="2571750"/>
                  <a:pt x="8319019" y="2571750"/>
                </a:cubicBezTo>
                <a:cubicBezTo>
                  <a:pt x="8306319" y="2571750"/>
                  <a:pt x="8230119" y="2616200"/>
                  <a:pt x="8185669" y="2641600"/>
                </a:cubicBezTo>
                <a:cubicBezTo>
                  <a:pt x="8192019" y="2622550"/>
                  <a:pt x="8192019" y="2603500"/>
                  <a:pt x="8204719" y="2584450"/>
                </a:cubicBezTo>
                <a:cubicBezTo>
                  <a:pt x="8192019" y="2571750"/>
                  <a:pt x="8172969" y="2571750"/>
                  <a:pt x="8160269" y="2571750"/>
                </a:cubicBezTo>
                <a:lnTo>
                  <a:pt x="8160269" y="2546350"/>
                </a:lnTo>
                <a:cubicBezTo>
                  <a:pt x="8198369" y="2540000"/>
                  <a:pt x="8242819" y="2527300"/>
                  <a:pt x="8287269" y="2514600"/>
                </a:cubicBezTo>
                <a:cubicBezTo>
                  <a:pt x="8293619" y="2514600"/>
                  <a:pt x="8312669" y="2495550"/>
                  <a:pt x="8325369" y="2489200"/>
                </a:cubicBezTo>
                <a:lnTo>
                  <a:pt x="8363469" y="2489200"/>
                </a:lnTo>
                <a:cubicBezTo>
                  <a:pt x="8376169" y="2489200"/>
                  <a:pt x="8395219" y="2489200"/>
                  <a:pt x="8414269" y="2495550"/>
                </a:cubicBezTo>
                <a:close/>
                <a:moveTo>
                  <a:pt x="1778518" y="2489200"/>
                </a:moveTo>
                <a:cubicBezTo>
                  <a:pt x="1772168" y="2495550"/>
                  <a:pt x="1772168" y="2501900"/>
                  <a:pt x="1765818" y="2508250"/>
                </a:cubicBezTo>
                <a:lnTo>
                  <a:pt x="1746768" y="2508250"/>
                </a:lnTo>
                <a:cubicBezTo>
                  <a:pt x="1740418" y="2501900"/>
                  <a:pt x="1740418" y="2495550"/>
                  <a:pt x="1746768" y="2489200"/>
                </a:cubicBezTo>
                <a:lnTo>
                  <a:pt x="1778518" y="2489200"/>
                </a:lnTo>
                <a:close/>
                <a:moveTo>
                  <a:pt x="1473718" y="2508250"/>
                </a:moveTo>
                <a:cubicBezTo>
                  <a:pt x="1467368" y="2508250"/>
                  <a:pt x="1467368" y="2489200"/>
                  <a:pt x="1473718" y="2489200"/>
                </a:cubicBezTo>
                <a:cubicBezTo>
                  <a:pt x="1480068" y="2489200"/>
                  <a:pt x="1473718" y="2501900"/>
                  <a:pt x="1473718" y="2508250"/>
                </a:cubicBezTo>
                <a:close/>
                <a:moveTo>
                  <a:pt x="1118118" y="2514600"/>
                </a:moveTo>
                <a:cubicBezTo>
                  <a:pt x="1118118" y="2508250"/>
                  <a:pt x="1118118" y="2495550"/>
                  <a:pt x="1124468" y="2489200"/>
                </a:cubicBezTo>
                <a:cubicBezTo>
                  <a:pt x="1124468" y="2495550"/>
                  <a:pt x="1124468" y="2508250"/>
                  <a:pt x="1118118" y="2514600"/>
                </a:cubicBezTo>
                <a:close/>
                <a:moveTo>
                  <a:pt x="9754119" y="2489200"/>
                </a:moveTo>
                <a:cubicBezTo>
                  <a:pt x="9747769" y="2489200"/>
                  <a:pt x="9735069" y="2489200"/>
                  <a:pt x="9735069" y="2482850"/>
                </a:cubicBezTo>
                <a:cubicBezTo>
                  <a:pt x="9741419" y="2482850"/>
                  <a:pt x="9747769" y="2482850"/>
                  <a:pt x="9754119" y="2489200"/>
                </a:cubicBezTo>
                <a:close/>
                <a:moveTo>
                  <a:pt x="1099068" y="2508250"/>
                </a:moveTo>
                <a:cubicBezTo>
                  <a:pt x="1092718" y="2514600"/>
                  <a:pt x="1086368" y="2514600"/>
                  <a:pt x="1080018" y="2514600"/>
                </a:cubicBezTo>
                <a:lnTo>
                  <a:pt x="1080018" y="2482850"/>
                </a:lnTo>
                <a:lnTo>
                  <a:pt x="1092718" y="2482850"/>
                </a:lnTo>
                <a:lnTo>
                  <a:pt x="1099068" y="2508250"/>
                </a:lnTo>
                <a:close/>
                <a:moveTo>
                  <a:pt x="1041918" y="2482850"/>
                </a:moveTo>
                <a:cubicBezTo>
                  <a:pt x="1041918" y="2489200"/>
                  <a:pt x="1048268" y="2501900"/>
                  <a:pt x="1048268" y="2508250"/>
                </a:cubicBezTo>
                <a:cubicBezTo>
                  <a:pt x="1041918" y="2508250"/>
                  <a:pt x="1029218" y="2514600"/>
                  <a:pt x="1022868" y="2514600"/>
                </a:cubicBezTo>
                <a:cubicBezTo>
                  <a:pt x="1022868" y="2508250"/>
                  <a:pt x="1016518" y="2495550"/>
                  <a:pt x="1022868" y="2482850"/>
                </a:cubicBezTo>
                <a:lnTo>
                  <a:pt x="1041918" y="2482850"/>
                </a:lnTo>
                <a:close/>
                <a:moveTo>
                  <a:pt x="9341369" y="2508250"/>
                </a:moveTo>
                <a:cubicBezTo>
                  <a:pt x="9341369" y="2527300"/>
                  <a:pt x="9335019" y="2540000"/>
                  <a:pt x="9328669" y="2552700"/>
                </a:cubicBezTo>
                <a:cubicBezTo>
                  <a:pt x="9328669" y="2546350"/>
                  <a:pt x="9322319" y="2540000"/>
                  <a:pt x="9315969" y="2533650"/>
                </a:cubicBezTo>
                <a:cubicBezTo>
                  <a:pt x="9309619" y="2546350"/>
                  <a:pt x="9309619" y="2565400"/>
                  <a:pt x="9315969" y="2571750"/>
                </a:cubicBezTo>
                <a:cubicBezTo>
                  <a:pt x="9277869" y="2552700"/>
                  <a:pt x="9277869" y="2520950"/>
                  <a:pt x="9246119" y="2508250"/>
                </a:cubicBezTo>
                <a:cubicBezTo>
                  <a:pt x="9246119" y="2501900"/>
                  <a:pt x="9258819" y="2495550"/>
                  <a:pt x="9265169" y="2489200"/>
                </a:cubicBezTo>
                <a:cubicBezTo>
                  <a:pt x="9271519" y="2495550"/>
                  <a:pt x="9277869" y="2501900"/>
                  <a:pt x="9271519" y="2514600"/>
                </a:cubicBezTo>
                <a:cubicBezTo>
                  <a:pt x="9277869" y="2514600"/>
                  <a:pt x="9277869" y="2508250"/>
                  <a:pt x="9290569" y="2508250"/>
                </a:cubicBezTo>
                <a:cubicBezTo>
                  <a:pt x="9309619" y="2508250"/>
                  <a:pt x="9296919" y="2514600"/>
                  <a:pt x="9303269" y="2520950"/>
                </a:cubicBezTo>
                <a:cubicBezTo>
                  <a:pt x="9315969" y="2508250"/>
                  <a:pt x="9315969" y="2489200"/>
                  <a:pt x="9315969" y="2476500"/>
                </a:cubicBezTo>
                <a:cubicBezTo>
                  <a:pt x="9328669" y="2489200"/>
                  <a:pt x="9341369" y="2495550"/>
                  <a:pt x="9341369" y="2508250"/>
                </a:cubicBezTo>
                <a:close/>
                <a:moveTo>
                  <a:pt x="984768" y="2501900"/>
                </a:moveTo>
                <a:cubicBezTo>
                  <a:pt x="984768" y="2501900"/>
                  <a:pt x="984768" y="2508250"/>
                  <a:pt x="965718" y="2514600"/>
                </a:cubicBezTo>
                <a:lnTo>
                  <a:pt x="965718" y="2476500"/>
                </a:lnTo>
                <a:cubicBezTo>
                  <a:pt x="984768" y="2482850"/>
                  <a:pt x="984768" y="2495550"/>
                  <a:pt x="984768" y="2501900"/>
                </a:cubicBezTo>
                <a:close/>
                <a:moveTo>
                  <a:pt x="933968" y="2508250"/>
                </a:moveTo>
                <a:cubicBezTo>
                  <a:pt x="927618" y="2514600"/>
                  <a:pt x="921268" y="2514600"/>
                  <a:pt x="914918" y="2514600"/>
                </a:cubicBezTo>
                <a:cubicBezTo>
                  <a:pt x="914918" y="2501900"/>
                  <a:pt x="927618" y="2482850"/>
                  <a:pt x="933968" y="2470150"/>
                </a:cubicBezTo>
                <a:cubicBezTo>
                  <a:pt x="940318" y="2476500"/>
                  <a:pt x="933968" y="2495550"/>
                  <a:pt x="933968" y="2508250"/>
                </a:cubicBezTo>
                <a:close/>
                <a:moveTo>
                  <a:pt x="11544819" y="2476500"/>
                </a:moveTo>
                <a:cubicBezTo>
                  <a:pt x="11538469" y="2476500"/>
                  <a:pt x="11532119" y="2463800"/>
                  <a:pt x="11538469" y="2463800"/>
                </a:cubicBezTo>
                <a:cubicBezTo>
                  <a:pt x="11538469" y="2463800"/>
                  <a:pt x="11544819" y="2470150"/>
                  <a:pt x="11544819" y="2476500"/>
                </a:cubicBezTo>
                <a:close/>
                <a:moveTo>
                  <a:pt x="9703319" y="2501900"/>
                </a:moveTo>
                <a:cubicBezTo>
                  <a:pt x="9696969" y="2501900"/>
                  <a:pt x="9690619" y="2508250"/>
                  <a:pt x="9684269" y="2514600"/>
                </a:cubicBezTo>
                <a:cubicBezTo>
                  <a:pt x="9671569" y="2501900"/>
                  <a:pt x="9652519" y="2482850"/>
                  <a:pt x="9646169" y="2463800"/>
                </a:cubicBezTo>
                <a:cubicBezTo>
                  <a:pt x="9665219" y="2470150"/>
                  <a:pt x="9690619" y="2482850"/>
                  <a:pt x="9703319" y="2501900"/>
                </a:cubicBezTo>
                <a:close/>
                <a:moveTo>
                  <a:pt x="7576069" y="2476500"/>
                </a:moveTo>
                <a:cubicBezTo>
                  <a:pt x="7576069" y="2476500"/>
                  <a:pt x="7569719" y="2476500"/>
                  <a:pt x="7563369" y="2470150"/>
                </a:cubicBezTo>
                <a:cubicBezTo>
                  <a:pt x="7569719" y="2463800"/>
                  <a:pt x="7576069" y="2451100"/>
                  <a:pt x="7582419" y="2451100"/>
                </a:cubicBezTo>
                <a:lnTo>
                  <a:pt x="7576069" y="2476500"/>
                </a:lnTo>
                <a:close/>
                <a:moveTo>
                  <a:pt x="11894069" y="2482850"/>
                </a:moveTo>
                <a:lnTo>
                  <a:pt x="11855969" y="2482850"/>
                </a:lnTo>
                <a:cubicBezTo>
                  <a:pt x="11855969" y="2476500"/>
                  <a:pt x="11849619" y="2463800"/>
                  <a:pt x="11855969" y="2444750"/>
                </a:cubicBezTo>
                <a:lnTo>
                  <a:pt x="11894069" y="2444750"/>
                </a:lnTo>
                <a:lnTo>
                  <a:pt x="11894069" y="2482850"/>
                </a:lnTo>
                <a:close/>
                <a:moveTo>
                  <a:pt x="11544819" y="2565400"/>
                </a:moveTo>
                <a:cubicBezTo>
                  <a:pt x="11563869" y="2571750"/>
                  <a:pt x="11601969" y="2571750"/>
                  <a:pt x="11640069" y="2565400"/>
                </a:cubicBezTo>
                <a:cubicBezTo>
                  <a:pt x="11621019" y="2578100"/>
                  <a:pt x="11601969" y="2584450"/>
                  <a:pt x="11576569" y="2584450"/>
                </a:cubicBezTo>
                <a:lnTo>
                  <a:pt x="11576569" y="2616200"/>
                </a:lnTo>
                <a:cubicBezTo>
                  <a:pt x="11557519" y="2616200"/>
                  <a:pt x="11532119" y="2616200"/>
                  <a:pt x="11506719" y="2622550"/>
                </a:cubicBezTo>
                <a:cubicBezTo>
                  <a:pt x="11506719" y="2616200"/>
                  <a:pt x="11519419" y="2609850"/>
                  <a:pt x="11525769" y="2603500"/>
                </a:cubicBezTo>
                <a:cubicBezTo>
                  <a:pt x="11506719" y="2578100"/>
                  <a:pt x="11474969" y="2546350"/>
                  <a:pt x="11474969" y="2527300"/>
                </a:cubicBezTo>
                <a:cubicBezTo>
                  <a:pt x="11474969" y="2514600"/>
                  <a:pt x="11487669" y="2470150"/>
                  <a:pt x="11494019" y="2444750"/>
                </a:cubicBezTo>
                <a:cubicBezTo>
                  <a:pt x="11494019" y="2482850"/>
                  <a:pt x="11474969" y="2546350"/>
                  <a:pt x="11544819" y="2565400"/>
                </a:cubicBezTo>
                <a:close/>
                <a:moveTo>
                  <a:pt x="3791468" y="2451100"/>
                </a:moveTo>
                <a:cubicBezTo>
                  <a:pt x="3791468" y="2451100"/>
                  <a:pt x="3797818" y="2444750"/>
                  <a:pt x="3797818" y="2438400"/>
                </a:cubicBezTo>
                <a:cubicBezTo>
                  <a:pt x="3797818" y="2444750"/>
                  <a:pt x="3797818" y="2451100"/>
                  <a:pt x="3791468" y="2451100"/>
                </a:cubicBezTo>
                <a:close/>
                <a:moveTo>
                  <a:pt x="11443219" y="2451100"/>
                </a:moveTo>
                <a:cubicBezTo>
                  <a:pt x="11436869" y="2451100"/>
                  <a:pt x="11430519" y="2457450"/>
                  <a:pt x="11411469" y="2457450"/>
                </a:cubicBezTo>
                <a:cubicBezTo>
                  <a:pt x="11405119" y="2451100"/>
                  <a:pt x="11405119" y="2432050"/>
                  <a:pt x="11405119" y="2432050"/>
                </a:cubicBezTo>
                <a:cubicBezTo>
                  <a:pt x="11417819" y="2438400"/>
                  <a:pt x="11430519" y="2438400"/>
                  <a:pt x="11443219" y="2451100"/>
                </a:cubicBezTo>
                <a:close/>
                <a:moveTo>
                  <a:pt x="11132069" y="2451100"/>
                </a:moveTo>
                <a:cubicBezTo>
                  <a:pt x="11132069" y="2444750"/>
                  <a:pt x="11125719" y="2432050"/>
                  <a:pt x="11132069" y="2432050"/>
                </a:cubicBezTo>
                <a:cubicBezTo>
                  <a:pt x="11138419" y="2432050"/>
                  <a:pt x="11138419" y="2444750"/>
                  <a:pt x="11132069" y="2451100"/>
                </a:cubicBezTo>
                <a:close/>
                <a:moveTo>
                  <a:pt x="8833369" y="2444750"/>
                </a:moveTo>
                <a:cubicBezTo>
                  <a:pt x="8833369" y="2457450"/>
                  <a:pt x="8795269" y="2476500"/>
                  <a:pt x="8769869" y="2495550"/>
                </a:cubicBezTo>
                <a:cubicBezTo>
                  <a:pt x="8776219" y="2508250"/>
                  <a:pt x="8776219" y="2520950"/>
                  <a:pt x="8795269" y="2520950"/>
                </a:cubicBezTo>
                <a:cubicBezTo>
                  <a:pt x="8807969" y="2520950"/>
                  <a:pt x="8827019" y="2501900"/>
                  <a:pt x="8827019" y="2489200"/>
                </a:cubicBezTo>
                <a:cubicBezTo>
                  <a:pt x="8852419" y="2501900"/>
                  <a:pt x="8852419" y="2533650"/>
                  <a:pt x="8852419" y="2559050"/>
                </a:cubicBezTo>
                <a:cubicBezTo>
                  <a:pt x="8852419" y="2584450"/>
                  <a:pt x="8833369" y="2679700"/>
                  <a:pt x="8776219" y="2679700"/>
                </a:cubicBezTo>
                <a:cubicBezTo>
                  <a:pt x="8763519" y="2679700"/>
                  <a:pt x="8706369" y="2660650"/>
                  <a:pt x="8668269" y="2641600"/>
                </a:cubicBezTo>
                <a:cubicBezTo>
                  <a:pt x="8655569" y="2654300"/>
                  <a:pt x="8649219" y="2673350"/>
                  <a:pt x="8649219" y="2698750"/>
                </a:cubicBezTo>
                <a:cubicBezTo>
                  <a:pt x="8598419" y="2679700"/>
                  <a:pt x="8534919" y="2736850"/>
                  <a:pt x="8484119" y="2800350"/>
                </a:cubicBezTo>
                <a:lnTo>
                  <a:pt x="8465069" y="2800350"/>
                </a:lnTo>
                <a:cubicBezTo>
                  <a:pt x="8471419" y="2717800"/>
                  <a:pt x="8566669" y="2679700"/>
                  <a:pt x="8566669" y="2667000"/>
                </a:cubicBezTo>
                <a:cubicBezTo>
                  <a:pt x="8566669" y="2647950"/>
                  <a:pt x="8553969" y="2590800"/>
                  <a:pt x="8541269" y="2546350"/>
                </a:cubicBezTo>
                <a:cubicBezTo>
                  <a:pt x="8547619" y="2546350"/>
                  <a:pt x="8553969" y="2540000"/>
                  <a:pt x="8573019" y="2540000"/>
                </a:cubicBezTo>
                <a:cubicBezTo>
                  <a:pt x="8585719" y="2540000"/>
                  <a:pt x="8598419" y="2565400"/>
                  <a:pt x="8611119" y="2584450"/>
                </a:cubicBezTo>
                <a:cubicBezTo>
                  <a:pt x="8630169" y="2565400"/>
                  <a:pt x="8617469" y="2546350"/>
                  <a:pt x="8623819" y="2527300"/>
                </a:cubicBezTo>
                <a:cubicBezTo>
                  <a:pt x="8611119" y="2470150"/>
                  <a:pt x="8700019" y="2482850"/>
                  <a:pt x="8744469" y="2463800"/>
                </a:cubicBezTo>
                <a:cubicBezTo>
                  <a:pt x="8763519" y="2451100"/>
                  <a:pt x="8801619" y="2438400"/>
                  <a:pt x="8827019" y="2432050"/>
                </a:cubicBezTo>
                <a:cubicBezTo>
                  <a:pt x="8827019" y="2432050"/>
                  <a:pt x="8833369" y="2425700"/>
                  <a:pt x="8833369" y="2444750"/>
                </a:cubicBezTo>
                <a:close/>
                <a:moveTo>
                  <a:pt x="9716019" y="2444750"/>
                </a:moveTo>
                <a:cubicBezTo>
                  <a:pt x="9709669" y="2444750"/>
                  <a:pt x="9696969" y="2438400"/>
                  <a:pt x="9677919" y="2425700"/>
                </a:cubicBezTo>
                <a:lnTo>
                  <a:pt x="9716019" y="2425700"/>
                </a:lnTo>
                <a:lnTo>
                  <a:pt x="9716019" y="2444750"/>
                </a:lnTo>
                <a:close/>
                <a:moveTo>
                  <a:pt x="6820419" y="2444750"/>
                </a:moveTo>
                <a:cubicBezTo>
                  <a:pt x="6814069" y="2444750"/>
                  <a:pt x="6807719" y="2444750"/>
                  <a:pt x="6801369" y="2438400"/>
                </a:cubicBezTo>
                <a:lnTo>
                  <a:pt x="6814069" y="2425700"/>
                </a:lnTo>
                <a:cubicBezTo>
                  <a:pt x="6820419" y="2432050"/>
                  <a:pt x="6820419" y="2438400"/>
                  <a:pt x="6820419" y="2444750"/>
                </a:cubicBezTo>
                <a:close/>
                <a:moveTo>
                  <a:pt x="711718" y="2432050"/>
                </a:moveTo>
                <a:cubicBezTo>
                  <a:pt x="705368" y="2432050"/>
                  <a:pt x="705368" y="2419350"/>
                  <a:pt x="711718" y="2413000"/>
                </a:cubicBezTo>
                <a:cubicBezTo>
                  <a:pt x="718068" y="2419350"/>
                  <a:pt x="718068" y="2419350"/>
                  <a:pt x="711718" y="2432050"/>
                </a:cubicBezTo>
                <a:close/>
                <a:moveTo>
                  <a:pt x="10630419" y="2413000"/>
                </a:moveTo>
                <a:cubicBezTo>
                  <a:pt x="10624069" y="2419350"/>
                  <a:pt x="10617719" y="2419350"/>
                  <a:pt x="10598669" y="2419350"/>
                </a:cubicBezTo>
                <a:cubicBezTo>
                  <a:pt x="10598669" y="2419350"/>
                  <a:pt x="10560569" y="2419350"/>
                  <a:pt x="10585969" y="2406650"/>
                </a:cubicBezTo>
                <a:lnTo>
                  <a:pt x="10630419" y="2413000"/>
                </a:lnTo>
                <a:close/>
                <a:moveTo>
                  <a:pt x="4896368" y="2495550"/>
                </a:moveTo>
                <a:lnTo>
                  <a:pt x="4896368" y="2476500"/>
                </a:lnTo>
                <a:cubicBezTo>
                  <a:pt x="4915418" y="2463800"/>
                  <a:pt x="4947168" y="2444750"/>
                  <a:pt x="4947168" y="2425700"/>
                </a:cubicBezTo>
                <a:cubicBezTo>
                  <a:pt x="4947168" y="2413000"/>
                  <a:pt x="4940818" y="2419350"/>
                  <a:pt x="4934468" y="2413000"/>
                </a:cubicBezTo>
                <a:cubicBezTo>
                  <a:pt x="4940818" y="2413000"/>
                  <a:pt x="4959868" y="2419350"/>
                  <a:pt x="4972568" y="2432050"/>
                </a:cubicBezTo>
                <a:cubicBezTo>
                  <a:pt x="4966218" y="2451100"/>
                  <a:pt x="4909068" y="2489200"/>
                  <a:pt x="4896368" y="2495550"/>
                </a:cubicBezTo>
                <a:close/>
                <a:moveTo>
                  <a:pt x="4623318" y="2470150"/>
                </a:moveTo>
                <a:cubicBezTo>
                  <a:pt x="4616968" y="2470150"/>
                  <a:pt x="4616968" y="2476500"/>
                  <a:pt x="4597918" y="2476500"/>
                </a:cubicBezTo>
                <a:cubicBezTo>
                  <a:pt x="4585218" y="2476500"/>
                  <a:pt x="4553468" y="2438400"/>
                  <a:pt x="4553468" y="2419350"/>
                </a:cubicBezTo>
                <a:cubicBezTo>
                  <a:pt x="4597918" y="2406650"/>
                  <a:pt x="4578868" y="2438400"/>
                  <a:pt x="4623318" y="2438400"/>
                </a:cubicBezTo>
                <a:lnTo>
                  <a:pt x="4623318" y="2470150"/>
                </a:lnTo>
                <a:close/>
                <a:moveTo>
                  <a:pt x="1657868" y="2432050"/>
                </a:moveTo>
                <a:cubicBezTo>
                  <a:pt x="1657868" y="2432050"/>
                  <a:pt x="1651518" y="2432050"/>
                  <a:pt x="1645168" y="2425700"/>
                </a:cubicBezTo>
                <a:lnTo>
                  <a:pt x="1664218" y="2406650"/>
                </a:lnTo>
                <a:cubicBezTo>
                  <a:pt x="1664218" y="2413000"/>
                  <a:pt x="1664218" y="2425700"/>
                  <a:pt x="1657868" y="2432050"/>
                </a:cubicBezTo>
                <a:close/>
                <a:moveTo>
                  <a:pt x="11284469" y="2425700"/>
                </a:moveTo>
                <a:cubicBezTo>
                  <a:pt x="11284469" y="2419350"/>
                  <a:pt x="11290819" y="2406650"/>
                  <a:pt x="11290819" y="2400300"/>
                </a:cubicBezTo>
                <a:cubicBezTo>
                  <a:pt x="11290819" y="2406650"/>
                  <a:pt x="11290819" y="2419350"/>
                  <a:pt x="11284469" y="2425700"/>
                </a:cubicBezTo>
                <a:close/>
                <a:moveTo>
                  <a:pt x="1118118" y="2406650"/>
                </a:moveTo>
                <a:cubicBezTo>
                  <a:pt x="1143518" y="2406650"/>
                  <a:pt x="1175268" y="2419350"/>
                  <a:pt x="1194318" y="2432050"/>
                </a:cubicBezTo>
                <a:cubicBezTo>
                  <a:pt x="1200668" y="2501900"/>
                  <a:pt x="1207018" y="2578100"/>
                  <a:pt x="1200668" y="2641600"/>
                </a:cubicBezTo>
                <a:cubicBezTo>
                  <a:pt x="1219718" y="2667000"/>
                  <a:pt x="1257818" y="2667000"/>
                  <a:pt x="1257818" y="2698750"/>
                </a:cubicBezTo>
                <a:cubicBezTo>
                  <a:pt x="1257818" y="2711450"/>
                  <a:pt x="1232418" y="2730500"/>
                  <a:pt x="1226068" y="2755900"/>
                </a:cubicBezTo>
                <a:cubicBezTo>
                  <a:pt x="1219718" y="2768600"/>
                  <a:pt x="1226068" y="2794000"/>
                  <a:pt x="1219718" y="2813050"/>
                </a:cubicBezTo>
                <a:cubicBezTo>
                  <a:pt x="1219718" y="2819400"/>
                  <a:pt x="1213368" y="2825750"/>
                  <a:pt x="1200668" y="2825750"/>
                </a:cubicBezTo>
                <a:cubicBezTo>
                  <a:pt x="1181618" y="2825750"/>
                  <a:pt x="1130818" y="2800350"/>
                  <a:pt x="1124468" y="2781300"/>
                </a:cubicBezTo>
                <a:cubicBezTo>
                  <a:pt x="1111768" y="2787650"/>
                  <a:pt x="1099068" y="2806700"/>
                  <a:pt x="1105418" y="2825750"/>
                </a:cubicBezTo>
                <a:cubicBezTo>
                  <a:pt x="978418" y="2819400"/>
                  <a:pt x="959368" y="2819400"/>
                  <a:pt x="940318" y="2819400"/>
                </a:cubicBezTo>
                <a:lnTo>
                  <a:pt x="940318" y="2774950"/>
                </a:lnTo>
                <a:cubicBezTo>
                  <a:pt x="946668" y="2755900"/>
                  <a:pt x="953018" y="2730500"/>
                  <a:pt x="959368" y="2711450"/>
                </a:cubicBezTo>
                <a:cubicBezTo>
                  <a:pt x="953018" y="2705100"/>
                  <a:pt x="953018" y="2705100"/>
                  <a:pt x="940318" y="2705100"/>
                </a:cubicBezTo>
                <a:cubicBezTo>
                  <a:pt x="921268" y="2705100"/>
                  <a:pt x="908568" y="2705100"/>
                  <a:pt x="908568" y="2724150"/>
                </a:cubicBezTo>
                <a:cubicBezTo>
                  <a:pt x="908568" y="2736850"/>
                  <a:pt x="921268" y="2768600"/>
                  <a:pt x="921268" y="2781300"/>
                </a:cubicBezTo>
                <a:cubicBezTo>
                  <a:pt x="921268" y="2819400"/>
                  <a:pt x="870468" y="2825750"/>
                  <a:pt x="857768" y="2825750"/>
                </a:cubicBezTo>
                <a:cubicBezTo>
                  <a:pt x="845068" y="2825750"/>
                  <a:pt x="832368" y="2819400"/>
                  <a:pt x="826018" y="2813050"/>
                </a:cubicBezTo>
                <a:cubicBezTo>
                  <a:pt x="813318" y="2781300"/>
                  <a:pt x="794268" y="2730500"/>
                  <a:pt x="794268" y="2717800"/>
                </a:cubicBezTo>
                <a:cubicBezTo>
                  <a:pt x="794268" y="2692400"/>
                  <a:pt x="800618" y="2660650"/>
                  <a:pt x="826018" y="2660650"/>
                </a:cubicBezTo>
                <a:cubicBezTo>
                  <a:pt x="845068" y="2660650"/>
                  <a:pt x="870468" y="2686050"/>
                  <a:pt x="927618" y="2679700"/>
                </a:cubicBezTo>
                <a:cubicBezTo>
                  <a:pt x="921268" y="2660650"/>
                  <a:pt x="889518" y="2641600"/>
                  <a:pt x="857768" y="2647950"/>
                </a:cubicBezTo>
                <a:lnTo>
                  <a:pt x="857768" y="2463800"/>
                </a:lnTo>
                <a:cubicBezTo>
                  <a:pt x="851418" y="2393950"/>
                  <a:pt x="953018" y="2400300"/>
                  <a:pt x="991118" y="2400300"/>
                </a:cubicBezTo>
                <a:cubicBezTo>
                  <a:pt x="1003818" y="2400300"/>
                  <a:pt x="1073668" y="2406650"/>
                  <a:pt x="1118118" y="2406650"/>
                </a:cubicBezTo>
                <a:close/>
                <a:moveTo>
                  <a:pt x="743468" y="2413000"/>
                </a:moveTo>
                <a:cubicBezTo>
                  <a:pt x="743468" y="2406650"/>
                  <a:pt x="749818" y="2400300"/>
                  <a:pt x="756168" y="2406650"/>
                </a:cubicBezTo>
                <a:cubicBezTo>
                  <a:pt x="756168" y="2406650"/>
                  <a:pt x="749818" y="2413000"/>
                  <a:pt x="743468" y="2413000"/>
                </a:cubicBezTo>
                <a:close/>
                <a:moveTo>
                  <a:pt x="11938519" y="2393950"/>
                </a:moveTo>
                <a:cubicBezTo>
                  <a:pt x="11938519" y="2393950"/>
                  <a:pt x="11963919" y="2406650"/>
                  <a:pt x="11989319" y="2463800"/>
                </a:cubicBezTo>
                <a:cubicBezTo>
                  <a:pt x="11963919" y="2451100"/>
                  <a:pt x="11938519" y="2413000"/>
                  <a:pt x="11938519" y="2393950"/>
                </a:cubicBezTo>
                <a:close/>
                <a:moveTo>
                  <a:pt x="11633719" y="2387600"/>
                </a:moveTo>
                <a:cubicBezTo>
                  <a:pt x="11633719" y="2393950"/>
                  <a:pt x="11627369" y="2406650"/>
                  <a:pt x="11621019" y="2419350"/>
                </a:cubicBezTo>
                <a:cubicBezTo>
                  <a:pt x="11601969" y="2406650"/>
                  <a:pt x="11576569" y="2413000"/>
                  <a:pt x="11576569" y="2387600"/>
                </a:cubicBezTo>
                <a:lnTo>
                  <a:pt x="11633719" y="2387600"/>
                </a:lnTo>
                <a:close/>
                <a:moveTo>
                  <a:pt x="9004819" y="2393950"/>
                </a:moveTo>
                <a:cubicBezTo>
                  <a:pt x="8998469" y="2400300"/>
                  <a:pt x="8998469" y="2406650"/>
                  <a:pt x="8979419" y="2413000"/>
                </a:cubicBezTo>
                <a:cubicBezTo>
                  <a:pt x="8979419" y="2406650"/>
                  <a:pt x="8973069" y="2393950"/>
                  <a:pt x="8979419" y="2387600"/>
                </a:cubicBezTo>
                <a:lnTo>
                  <a:pt x="9004819" y="2393950"/>
                </a:lnTo>
                <a:close/>
                <a:moveTo>
                  <a:pt x="6845819" y="2387600"/>
                </a:moveTo>
                <a:cubicBezTo>
                  <a:pt x="6839469" y="2393950"/>
                  <a:pt x="6833119" y="2406650"/>
                  <a:pt x="6826769" y="2413000"/>
                </a:cubicBezTo>
                <a:lnTo>
                  <a:pt x="6826769" y="2387600"/>
                </a:lnTo>
                <a:lnTo>
                  <a:pt x="6845819" y="2387600"/>
                </a:lnTo>
                <a:close/>
                <a:moveTo>
                  <a:pt x="11474969" y="2393950"/>
                </a:moveTo>
                <a:cubicBezTo>
                  <a:pt x="11455919" y="2400300"/>
                  <a:pt x="11430519" y="2406650"/>
                  <a:pt x="11405119" y="2413000"/>
                </a:cubicBezTo>
                <a:cubicBezTo>
                  <a:pt x="11411469" y="2400300"/>
                  <a:pt x="11417819" y="2381250"/>
                  <a:pt x="11436869" y="2381250"/>
                </a:cubicBezTo>
                <a:cubicBezTo>
                  <a:pt x="11449569" y="2381250"/>
                  <a:pt x="11462269" y="2387600"/>
                  <a:pt x="11474969" y="2393950"/>
                </a:cubicBezTo>
                <a:close/>
                <a:moveTo>
                  <a:pt x="6280668" y="2432050"/>
                </a:moveTo>
                <a:cubicBezTo>
                  <a:pt x="6267968" y="2438400"/>
                  <a:pt x="6255268" y="2438400"/>
                  <a:pt x="6242568" y="2444750"/>
                </a:cubicBezTo>
                <a:cubicBezTo>
                  <a:pt x="6248918" y="2425700"/>
                  <a:pt x="6299718" y="2381250"/>
                  <a:pt x="6318768" y="2381250"/>
                </a:cubicBezTo>
                <a:cubicBezTo>
                  <a:pt x="6306068" y="2400300"/>
                  <a:pt x="6293368" y="2419350"/>
                  <a:pt x="6280668" y="2432050"/>
                </a:cubicBezTo>
                <a:close/>
                <a:moveTo>
                  <a:pt x="2686569" y="2387600"/>
                </a:moveTo>
                <a:cubicBezTo>
                  <a:pt x="2654819" y="2413000"/>
                  <a:pt x="2604019" y="2400300"/>
                  <a:pt x="2591319" y="2470150"/>
                </a:cubicBezTo>
                <a:lnTo>
                  <a:pt x="2623069" y="2470150"/>
                </a:lnTo>
                <a:cubicBezTo>
                  <a:pt x="2635769" y="2463800"/>
                  <a:pt x="2642119" y="2457450"/>
                  <a:pt x="2654819" y="2457450"/>
                </a:cubicBezTo>
                <a:cubicBezTo>
                  <a:pt x="2673869" y="2457450"/>
                  <a:pt x="2686569" y="2476500"/>
                  <a:pt x="2692919" y="2489200"/>
                </a:cubicBezTo>
                <a:cubicBezTo>
                  <a:pt x="2642119" y="2470150"/>
                  <a:pt x="2578619" y="2501900"/>
                  <a:pt x="2527819" y="2559050"/>
                </a:cubicBezTo>
                <a:cubicBezTo>
                  <a:pt x="2534169" y="2565400"/>
                  <a:pt x="2546869" y="2571750"/>
                  <a:pt x="2559569" y="2571750"/>
                </a:cubicBezTo>
                <a:cubicBezTo>
                  <a:pt x="2534169" y="2616200"/>
                  <a:pt x="2502419" y="2667000"/>
                  <a:pt x="2464319" y="2711450"/>
                </a:cubicBezTo>
                <a:cubicBezTo>
                  <a:pt x="2464319" y="2717800"/>
                  <a:pt x="2457969" y="2730500"/>
                  <a:pt x="2470669" y="2730500"/>
                </a:cubicBezTo>
                <a:cubicBezTo>
                  <a:pt x="2534169" y="2730500"/>
                  <a:pt x="2578619" y="2590800"/>
                  <a:pt x="2654819" y="2590800"/>
                </a:cubicBezTo>
                <a:cubicBezTo>
                  <a:pt x="2667519" y="2590800"/>
                  <a:pt x="2680219" y="2597150"/>
                  <a:pt x="2680219" y="2609850"/>
                </a:cubicBezTo>
                <a:cubicBezTo>
                  <a:pt x="2680219" y="2609850"/>
                  <a:pt x="2629419" y="2736850"/>
                  <a:pt x="2629419" y="2794000"/>
                </a:cubicBezTo>
                <a:cubicBezTo>
                  <a:pt x="2629419" y="2832100"/>
                  <a:pt x="2648469" y="2876550"/>
                  <a:pt x="2673869" y="2927350"/>
                </a:cubicBezTo>
                <a:cubicBezTo>
                  <a:pt x="2642119" y="2933700"/>
                  <a:pt x="2584969" y="2940050"/>
                  <a:pt x="2565919" y="2940050"/>
                </a:cubicBezTo>
                <a:cubicBezTo>
                  <a:pt x="2553219" y="2940050"/>
                  <a:pt x="2540519" y="2940050"/>
                  <a:pt x="2534169" y="2933700"/>
                </a:cubicBezTo>
                <a:cubicBezTo>
                  <a:pt x="2508769" y="2927350"/>
                  <a:pt x="2464319" y="2908300"/>
                  <a:pt x="2445269" y="2876550"/>
                </a:cubicBezTo>
                <a:cubicBezTo>
                  <a:pt x="2426219" y="2844800"/>
                  <a:pt x="2419869" y="2787650"/>
                  <a:pt x="2419869" y="2774950"/>
                </a:cubicBezTo>
                <a:cubicBezTo>
                  <a:pt x="2419869" y="2755900"/>
                  <a:pt x="2426219" y="2724150"/>
                  <a:pt x="2426219" y="2698750"/>
                </a:cubicBezTo>
                <a:cubicBezTo>
                  <a:pt x="2445269" y="2654300"/>
                  <a:pt x="2432569" y="2647950"/>
                  <a:pt x="2457969" y="2616200"/>
                </a:cubicBezTo>
                <a:cubicBezTo>
                  <a:pt x="2457969" y="2603500"/>
                  <a:pt x="2451619" y="2578100"/>
                  <a:pt x="2464319" y="2571750"/>
                </a:cubicBezTo>
                <a:cubicBezTo>
                  <a:pt x="2483369" y="2540000"/>
                  <a:pt x="2521469" y="2514600"/>
                  <a:pt x="2534169" y="2489200"/>
                </a:cubicBezTo>
                <a:cubicBezTo>
                  <a:pt x="2553219" y="2457450"/>
                  <a:pt x="2559569" y="2419350"/>
                  <a:pt x="2591319" y="2393950"/>
                </a:cubicBezTo>
                <a:cubicBezTo>
                  <a:pt x="2604019" y="2381250"/>
                  <a:pt x="2635769" y="2387600"/>
                  <a:pt x="2654819" y="2381250"/>
                </a:cubicBezTo>
                <a:cubicBezTo>
                  <a:pt x="2673869" y="2381250"/>
                  <a:pt x="2680219" y="2387600"/>
                  <a:pt x="2686569" y="2387600"/>
                </a:cubicBezTo>
                <a:close/>
                <a:moveTo>
                  <a:pt x="5709168" y="2432050"/>
                </a:moveTo>
                <a:cubicBezTo>
                  <a:pt x="5721868" y="2432050"/>
                  <a:pt x="5715518" y="2413000"/>
                  <a:pt x="5734568" y="2413000"/>
                </a:cubicBezTo>
                <a:cubicBezTo>
                  <a:pt x="5747268" y="2413000"/>
                  <a:pt x="5766318" y="2419350"/>
                  <a:pt x="5772668" y="2438400"/>
                </a:cubicBezTo>
                <a:cubicBezTo>
                  <a:pt x="5804418" y="2501900"/>
                  <a:pt x="5817118" y="2559050"/>
                  <a:pt x="5886968" y="2635250"/>
                </a:cubicBezTo>
                <a:cubicBezTo>
                  <a:pt x="5880618" y="2647950"/>
                  <a:pt x="5861568" y="2667000"/>
                  <a:pt x="5861568" y="2686050"/>
                </a:cubicBezTo>
                <a:cubicBezTo>
                  <a:pt x="5861568" y="2698750"/>
                  <a:pt x="5880618" y="2730500"/>
                  <a:pt x="5880618" y="2749550"/>
                </a:cubicBezTo>
                <a:lnTo>
                  <a:pt x="5880618" y="2787650"/>
                </a:lnTo>
                <a:cubicBezTo>
                  <a:pt x="5848868" y="2800350"/>
                  <a:pt x="5861568" y="2794000"/>
                  <a:pt x="5798068" y="2787650"/>
                </a:cubicBezTo>
                <a:cubicBezTo>
                  <a:pt x="5798068" y="2819400"/>
                  <a:pt x="5804418" y="2857500"/>
                  <a:pt x="5798068" y="2889250"/>
                </a:cubicBezTo>
                <a:cubicBezTo>
                  <a:pt x="5791718" y="2889250"/>
                  <a:pt x="5785368" y="2882900"/>
                  <a:pt x="5766318" y="2882900"/>
                </a:cubicBezTo>
                <a:cubicBezTo>
                  <a:pt x="5753618" y="2882900"/>
                  <a:pt x="5753618" y="2895600"/>
                  <a:pt x="5740918" y="2895600"/>
                </a:cubicBezTo>
                <a:cubicBezTo>
                  <a:pt x="5721868" y="2895600"/>
                  <a:pt x="5721868" y="2876550"/>
                  <a:pt x="5702818" y="2870200"/>
                </a:cubicBezTo>
                <a:lnTo>
                  <a:pt x="5702818" y="2851150"/>
                </a:lnTo>
                <a:cubicBezTo>
                  <a:pt x="5702818" y="2838450"/>
                  <a:pt x="5721868" y="2794000"/>
                  <a:pt x="5721868" y="2781300"/>
                </a:cubicBezTo>
                <a:cubicBezTo>
                  <a:pt x="5721868" y="2762250"/>
                  <a:pt x="5658368" y="2717800"/>
                  <a:pt x="5626618" y="2679700"/>
                </a:cubicBezTo>
                <a:lnTo>
                  <a:pt x="5601218" y="2679700"/>
                </a:lnTo>
                <a:cubicBezTo>
                  <a:pt x="5601218" y="2679700"/>
                  <a:pt x="5594868" y="2673350"/>
                  <a:pt x="5594868" y="2692400"/>
                </a:cubicBezTo>
                <a:cubicBezTo>
                  <a:pt x="5594868" y="2705100"/>
                  <a:pt x="5607568" y="2717800"/>
                  <a:pt x="5607568" y="2736850"/>
                </a:cubicBezTo>
                <a:cubicBezTo>
                  <a:pt x="5607568" y="2774950"/>
                  <a:pt x="5563118" y="2787650"/>
                  <a:pt x="5550418" y="2800350"/>
                </a:cubicBezTo>
                <a:cubicBezTo>
                  <a:pt x="5550418" y="2825750"/>
                  <a:pt x="5550418" y="2857500"/>
                  <a:pt x="5544068" y="2889250"/>
                </a:cubicBezTo>
                <a:cubicBezTo>
                  <a:pt x="5512318" y="2851150"/>
                  <a:pt x="5480568" y="2781300"/>
                  <a:pt x="5480568" y="2749550"/>
                </a:cubicBezTo>
                <a:cubicBezTo>
                  <a:pt x="5480568" y="2736850"/>
                  <a:pt x="5493268" y="2749550"/>
                  <a:pt x="5493268" y="2743200"/>
                </a:cubicBezTo>
                <a:cubicBezTo>
                  <a:pt x="5499618" y="2730500"/>
                  <a:pt x="5505968" y="2711450"/>
                  <a:pt x="5505968" y="2698750"/>
                </a:cubicBezTo>
                <a:cubicBezTo>
                  <a:pt x="5505968" y="2679700"/>
                  <a:pt x="5499618" y="2647950"/>
                  <a:pt x="5493268" y="2622550"/>
                </a:cubicBezTo>
                <a:cubicBezTo>
                  <a:pt x="5499618" y="2622550"/>
                  <a:pt x="5505968" y="2635250"/>
                  <a:pt x="5512318" y="2641600"/>
                </a:cubicBezTo>
                <a:cubicBezTo>
                  <a:pt x="5518668" y="2622550"/>
                  <a:pt x="5531368" y="2597150"/>
                  <a:pt x="5531368" y="2584450"/>
                </a:cubicBezTo>
                <a:cubicBezTo>
                  <a:pt x="5531368" y="2565400"/>
                  <a:pt x="5512318" y="2565400"/>
                  <a:pt x="5499618" y="2565400"/>
                </a:cubicBezTo>
                <a:cubicBezTo>
                  <a:pt x="5505968" y="2559050"/>
                  <a:pt x="5505968" y="2552700"/>
                  <a:pt x="5512318" y="2546350"/>
                </a:cubicBezTo>
                <a:cubicBezTo>
                  <a:pt x="5518668" y="2546350"/>
                  <a:pt x="5505968" y="2565400"/>
                  <a:pt x="5518668" y="2565400"/>
                </a:cubicBezTo>
                <a:cubicBezTo>
                  <a:pt x="5531368" y="2565400"/>
                  <a:pt x="5544068" y="2520950"/>
                  <a:pt x="5550418" y="2520950"/>
                </a:cubicBezTo>
                <a:cubicBezTo>
                  <a:pt x="5594868" y="2463800"/>
                  <a:pt x="5626618" y="2387600"/>
                  <a:pt x="5671068" y="2368550"/>
                </a:cubicBezTo>
                <a:cubicBezTo>
                  <a:pt x="5671068" y="2381250"/>
                  <a:pt x="5677418" y="2432050"/>
                  <a:pt x="5709168" y="2432050"/>
                </a:cubicBezTo>
                <a:close/>
                <a:moveTo>
                  <a:pt x="5417068" y="2413000"/>
                </a:moveTo>
                <a:cubicBezTo>
                  <a:pt x="5398018" y="2406650"/>
                  <a:pt x="5372618" y="2393950"/>
                  <a:pt x="5353568" y="2374900"/>
                </a:cubicBezTo>
                <a:lnTo>
                  <a:pt x="5378968" y="2368550"/>
                </a:lnTo>
                <a:cubicBezTo>
                  <a:pt x="5391668" y="2381250"/>
                  <a:pt x="5410718" y="2400300"/>
                  <a:pt x="5417068" y="2413000"/>
                </a:cubicBezTo>
                <a:close/>
                <a:moveTo>
                  <a:pt x="4502668" y="2374900"/>
                </a:moveTo>
                <a:cubicBezTo>
                  <a:pt x="4509018" y="2381250"/>
                  <a:pt x="4509018" y="2387600"/>
                  <a:pt x="4509018" y="2393950"/>
                </a:cubicBezTo>
                <a:cubicBezTo>
                  <a:pt x="4496318" y="2387600"/>
                  <a:pt x="4483618" y="2381250"/>
                  <a:pt x="4477268" y="2368550"/>
                </a:cubicBezTo>
                <a:cubicBezTo>
                  <a:pt x="4483618" y="2374900"/>
                  <a:pt x="4502668" y="2374900"/>
                  <a:pt x="4502668" y="2374900"/>
                </a:cubicBezTo>
                <a:close/>
                <a:moveTo>
                  <a:pt x="10966969" y="2368550"/>
                </a:moveTo>
                <a:cubicBezTo>
                  <a:pt x="10960619" y="2374900"/>
                  <a:pt x="10947919" y="2381250"/>
                  <a:pt x="10941569" y="2381250"/>
                </a:cubicBezTo>
                <a:lnTo>
                  <a:pt x="10941569" y="2362200"/>
                </a:lnTo>
                <a:cubicBezTo>
                  <a:pt x="10947919" y="2362200"/>
                  <a:pt x="10960619" y="2368550"/>
                  <a:pt x="10966969" y="2368550"/>
                </a:cubicBezTo>
                <a:close/>
                <a:moveTo>
                  <a:pt x="10706619" y="2362200"/>
                </a:moveTo>
                <a:lnTo>
                  <a:pt x="10719319" y="2374900"/>
                </a:lnTo>
                <a:cubicBezTo>
                  <a:pt x="10712969" y="2381250"/>
                  <a:pt x="10700269" y="2374900"/>
                  <a:pt x="10687569" y="2362200"/>
                </a:cubicBezTo>
                <a:lnTo>
                  <a:pt x="10706619" y="2362200"/>
                </a:lnTo>
                <a:close/>
                <a:moveTo>
                  <a:pt x="7588769" y="2425700"/>
                </a:moveTo>
                <a:lnTo>
                  <a:pt x="7569719" y="2425700"/>
                </a:lnTo>
                <a:cubicBezTo>
                  <a:pt x="7582419" y="2406650"/>
                  <a:pt x="7595119" y="2381250"/>
                  <a:pt x="7614169" y="2362200"/>
                </a:cubicBezTo>
                <a:cubicBezTo>
                  <a:pt x="7607819" y="2381250"/>
                  <a:pt x="7595119" y="2406650"/>
                  <a:pt x="7588769" y="2425700"/>
                </a:cubicBezTo>
                <a:close/>
                <a:moveTo>
                  <a:pt x="7385569" y="2362200"/>
                </a:moveTo>
                <a:cubicBezTo>
                  <a:pt x="7385569" y="2362200"/>
                  <a:pt x="7398269" y="2355850"/>
                  <a:pt x="7385569" y="2387600"/>
                </a:cubicBezTo>
                <a:lnTo>
                  <a:pt x="7385569" y="2393950"/>
                </a:lnTo>
                <a:lnTo>
                  <a:pt x="7385569" y="2362200"/>
                </a:lnTo>
                <a:close/>
                <a:moveTo>
                  <a:pt x="6915669" y="2393950"/>
                </a:moveTo>
                <a:cubicBezTo>
                  <a:pt x="6909319" y="2400300"/>
                  <a:pt x="6902969" y="2413000"/>
                  <a:pt x="6896619" y="2425700"/>
                </a:cubicBezTo>
                <a:lnTo>
                  <a:pt x="6858519" y="2425700"/>
                </a:lnTo>
                <a:cubicBezTo>
                  <a:pt x="6864869" y="2406650"/>
                  <a:pt x="6871219" y="2381250"/>
                  <a:pt x="6877569" y="2362200"/>
                </a:cubicBezTo>
                <a:cubicBezTo>
                  <a:pt x="6890269" y="2368550"/>
                  <a:pt x="6902969" y="2381250"/>
                  <a:pt x="6915669" y="2393950"/>
                </a:cubicBezTo>
                <a:close/>
                <a:moveTo>
                  <a:pt x="3677168" y="2362200"/>
                </a:moveTo>
                <a:cubicBezTo>
                  <a:pt x="3677168" y="2362200"/>
                  <a:pt x="3683518" y="2355850"/>
                  <a:pt x="3683518" y="2381250"/>
                </a:cubicBezTo>
                <a:cubicBezTo>
                  <a:pt x="3683518" y="2387600"/>
                  <a:pt x="3677168" y="2374900"/>
                  <a:pt x="3677168" y="2362200"/>
                </a:cubicBezTo>
                <a:close/>
                <a:moveTo>
                  <a:pt x="1334018" y="2362200"/>
                </a:moveTo>
                <a:cubicBezTo>
                  <a:pt x="1334018" y="2362200"/>
                  <a:pt x="1327668" y="2368550"/>
                  <a:pt x="1327668" y="2362200"/>
                </a:cubicBezTo>
                <a:lnTo>
                  <a:pt x="1334018" y="2362200"/>
                </a:lnTo>
                <a:close/>
                <a:moveTo>
                  <a:pt x="10363719" y="2419350"/>
                </a:moveTo>
                <a:lnTo>
                  <a:pt x="10484369" y="2419350"/>
                </a:lnTo>
                <a:cubicBezTo>
                  <a:pt x="10522469" y="2425700"/>
                  <a:pt x="10554219" y="2432050"/>
                  <a:pt x="10585969" y="2438400"/>
                </a:cubicBezTo>
                <a:cubicBezTo>
                  <a:pt x="10611369" y="2444750"/>
                  <a:pt x="10674869" y="2451100"/>
                  <a:pt x="10706619" y="2470150"/>
                </a:cubicBezTo>
                <a:cubicBezTo>
                  <a:pt x="10725669" y="2482850"/>
                  <a:pt x="10738369" y="2508250"/>
                  <a:pt x="10751069" y="2520950"/>
                </a:cubicBezTo>
                <a:cubicBezTo>
                  <a:pt x="10763769" y="2527300"/>
                  <a:pt x="10782819" y="2527300"/>
                  <a:pt x="10795519" y="2527300"/>
                </a:cubicBezTo>
                <a:cubicBezTo>
                  <a:pt x="10782819" y="2533650"/>
                  <a:pt x="10770119" y="2546350"/>
                  <a:pt x="10757419" y="2546350"/>
                </a:cubicBezTo>
                <a:cubicBezTo>
                  <a:pt x="10738369" y="2546350"/>
                  <a:pt x="10712969" y="2476500"/>
                  <a:pt x="10674869" y="2463800"/>
                </a:cubicBezTo>
                <a:cubicBezTo>
                  <a:pt x="10573269" y="2432050"/>
                  <a:pt x="10458969" y="2432050"/>
                  <a:pt x="10357369" y="2413000"/>
                </a:cubicBezTo>
                <a:cubicBezTo>
                  <a:pt x="10325619" y="2406650"/>
                  <a:pt x="10306569" y="2374900"/>
                  <a:pt x="10293869" y="2355850"/>
                </a:cubicBezTo>
                <a:cubicBezTo>
                  <a:pt x="10306569" y="2368550"/>
                  <a:pt x="10338319" y="2393950"/>
                  <a:pt x="10363719" y="2419350"/>
                </a:cubicBezTo>
                <a:close/>
                <a:moveTo>
                  <a:pt x="9785869" y="2387600"/>
                </a:moveTo>
                <a:lnTo>
                  <a:pt x="9741419" y="2387600"/>
                </a:lnTo>
                <a:cubicBezTo>
                  <a:pt x="9741419" y="2381250"/>
                  <a:pt x="9741419" y="2374900"/>
                  <a:pt x="9735069" y="2368550"/>
                </a:cubicBezTo>
                <a:cubicBezTo>
                  <a:pt x="9741419" y="2362200"/>
                  <a:pt x="9754119" y="2362200"/>
                  <a:pt x="9785869" y="2355850"/>
                </a:cubicBezTo>
                <a:lnTo>
                  <a:pt x="9785869" y="2387600"/>
                </a:lnTo>
                <a:close/>
                <a:moveTo>
                  <a:pt x="7004569" y="2362200"/>
                </a:moveTo>
                <a:cubicBezTo>
                  <a:pt x="6998219" y="2362200"/>
                  <a:pt x="6985519" y="2362200"/>
                  <a:pt x="6985519" y="2355850"/>
                </a:cubicBezTo>
                <a:cubicBezTo>
                  <a:pt x="6991869" y="2355850"/>
                  <a:pt x="6998219" y="2362200"/>
                  <a:pt x="7004569" y="2362200"/>
                </a:cubicBezTo>
                <a:close/>
                <a:moveTo>
                  <a:pt x="235468" y="2362200"/>
                </a:moveTo>
                <a:cubicBezTo>
                  <a:pt x="229118" y="2355850"/>
                  <a:pt x="235468" y="2349500"/>
                  <a:pt x="241818" y="2349500"/>
                </a:cubicBezTo>
                <a:cubicBezTo>
                  <a:pt x="241818" y="2349500"/>
                  <a:pt x="235468" y="2355850"/>
                  <a:pt x="235468" y="2362200"/>
                </a:cubicBezTo>
                <a:close/>
                <a:moveTo>
                  <a:pt x="11925819" y="2387600"/>
                </a:moveTo>
                <a:cubicBezTo>
                  <a:pt x="11932169" y="2381250"/>
                  <a:pt x="11938519" y="2368550"/>
                  <a:pt x="11938519" y="2355850"/>
                </a:cubicBezTo>
                <a:cubicBezTo>
                  <a:pt x="11963919" y="2368550"/>
                  <a:pt x="11995669" y="2387600"/>
                  <a:pt x="12027419" y="2413000"/>
                </a:cubicBezTo>
                <a:lnTo>
                  <a:pt x="12027419" y="2597150"/>
                </a:lnTo>
                <a:cubicBezTo>
                  <a:pt x="12021069" y="2609850"/>
                  <a:pt x="12014719" y="2616200"/>
                  <a:pt x="12014719" y="2635250"/>
                </a:cubicBezTo>
                <a:cubicBezTo>
                  <a:pt x="12014719" y="2647950"/>
                  <a:pt x="12021069" y="2660650"/>
                  <a:pt x="12027419" y="2698750"/>
                </a:cubicBezTo>
                <a:lnTo>
                  <a:pt x="12008369" y="2698750"/>
                </a:lnTo>
                <a:cubicBezTo>
                  <a:pt x="12027419" y="2660650"/>
                  <a:pt x="11976619" y="2641600"/>
                  <a:pt x="11951219" y="2641600"/>
                </a:cubicBezTo>
                <a:lnTo>
                  <a:pt x="11970269" y="2641600"/>
                </a:lnTo>
                <a:cubicBezTo>
                  <a:pt x="11970269" y="2635250"/>
                  <a:pt x="11963919" y="2635250"/>
                  <a:pt x="11963919" y="2622550"/>
                </a:cubicBezTo>
                <a:cubicBezTo>
                  <a:pt x="11963919" y="2603500"/>
                  <a:pt x="12002019" y="2578100"/>
                  <a:pt x="12021069" y="2552700"/>
                </a:cubicBezTo>
                <a:lnTo>
                  <a:pt x="12002019" y="2533650"/>
                </a:lnTo>
                <a:cubicBezTo>
                  <a:pt x="11995669" y="2533650"/>
                  <a:pt x="11989319" y="2546350"/>
                  <a:pt x="11982969" y="2559050"/>
                </a:cubicBezTo>
                <a:cubicBezTo>
                  <a:pt x="11970269" y="2495550"/>
                  <a:pt x="11938519" y="2406650"/>
                  <a:pt x="11862319" y="2406650"/>
                </a:cubicBezTo>
                <a:cubicBezTo>
                  <a:pt x="11830569" y="2406650"/>
                  <a:pt x="11805169" y="2425700"/>
                  <a:pt x="11805169" y="2451100"/>
                </a:cubicBezTo>
                <a:cubicBezTo>
                  <a:pt x="11805169" y="2463800"/>
                  <a:pt x="11817869" y="2457450"/>
                  <a:pt x="11817869" y="2470150"/>
                </a:cubicBezTo>
                <a:cubicBezTo>
                  <a:pt x="11817869" y="2489200"/>
                  <a:pt x="11805169" y="2489200"/>
                  <a:pt x="11805169" y="2501900"/>
                </a:cubicBezTo>
                <a:cubicBezTo>
                  <a:pt x="11805169" y="2520950"/>
                  <a:pt x="11830569" y="2533650"/>
                  <a:pt x="11836919" y="2533650"/>
                </a:cubicBezTo>
                <a:cubicBezTo>
                  <a:pt x="11843269" y="2546350"/>
                  <a:pt x="11849619" y="2565400"/>
                  <a:pt x="11862319" y="2578100"/>
                </a:cubicBezTo>
                <a:cubicBezTo>
                  <a:pt x="11836919" y="2578100"/>
                  <a:pt x="11779769" y="2527300"/>
                  <a:pt x="11779769" y="2508250"/>
                </a:cubicBezTo>
                <a:cubicBezTo>
                  <a:pt x="11779769" y="2489200"/>
                  <a:pt x="11792469" y="2438400"/>
                  <a:pt x="11792469" y="2406650"/>
                </a:cubicBezTo>
                <a:lnTo>
                  <a:pt x="11792469" y="2393950"/>
                </a:lnTo>
                <a:cubicBezTo>
                  <a:pt x="11798819" y="2362200"/>
                  <a:pt x="11836919" y="2336800"/>
                  <a:pt x="11849619" y="2336800"/>
                </a:cubicBezTo>
                <a:cubicBezTo>
                  <a:pt x="11862319" y="2336800"/>
                  <a:pt x="11900419" y="2374900"/>
                  <a:pt x="11925819" y="2387600"/>
                </a:cubicBezTo>
                <a:close/>
                <a:moveTo>
                  <a:pt x="9036569" y="2432050"/>
                </a:moveTo>
                <a:cubicBezTo>
                  <a:pt x="9036569" y="2451100"/>
                  <a:pt x="9011169" y="2533650"/>
                  <a:pt x="9011169" y="2552700"/>
                </a:cubicBezTo>
                <a:cubicBezTo>
                  <a:pt x="9011169" y="2565400"/>
                  <a:pt x="9017519" y="2584450"/>
                  <a:pt x="9023869" y="2603500"/>
                </a:cubicBezTo>
                <a:lnTo>
                  <a:pt x="8985769" y="2603500"/>
                </a:lnTo>
                <a:cubicBezTo>
                  <a:pt x="8979419" y="2597150"/>
                  <a:pt x="8979419" y="2597150"/>
                  <a:pt x="8979419" y="2584450"/>
                </a:cubicBezTo>
                <a:cubicBezTo>
                  <a:pt x="8979419" y="2571750"/>
                  <a:pt x="8858769" y="2597150"/>
                  <a:pt x="8858769" y="2463800"/>
                </a:cubicBezTo>
                <a:lnTo>
                  <a:pt x="8858769" y="2444750"/>
                </a:lnTo>
                <a:cubicBezTo>
                  <a:pt x="8871469" y="2425700"/>
                  <a:pt x="8890519" y="2451100"/>
                  <a:pt x="8915919" y="2381250"/>
                </a:cubicBezTo>
                <a:lnTo>
                  <a:pt x="8884169" y="2381250"/>
                </a:lnTo>
                <a:lnTo>
                  <a:pt x="8884169" y="2355850"/>
                </a:lnTo>
                <a:cubicBezTo>
                  <a:pt x="8903219" y="2343150"/>
                  <a:pt x="8922269" y="2336800"/>
                  <a:pt x="8934969" y="2336800"/>
                </a:cubicBezTo>
                <a:cubicBezTo>
                  <a:pt x="8998469" y="2336800"/>
                  <a:pt x="9036569" y="2406650"/>
                  <a:pt x="9036569" y="2432050"/>
                </a:cubicBezTo>
                <a:close/>
                <a:moveTo>
                  <a:pt x="6204468" y="2362200"/>
                </a:moveTo>
                <a:cubicBezTo>
                  <a:pt x="6204468" y="2368550"/>
                  <a:pt x="6210818" y="2381250"/>
                  <a:pt x="6191768" y="2381250"/>
                </a:cubicBezTo>
                <a:cubicBezTo>
                  <a:pt x="6179068" y="2381250"/>
                  <a:pt x="6160018" y="2368550"/>
                  <a:pt x="6147318" y="2355850"/>
                </a:cubicBezTo>
                <a:cubicBezTo>
                  <a:pt x="6147318" y="2349500"/>
                  <a:pt x="6153668" y="2343150"/>
                  <a:pt x="6160018" y="2336800"/>
                </a:cubicBezTo>
                <a:cubicBezTo>
                  <a:pt x="6172718" y="2343150"/>
                  <a:pt x="6191768" y="2355850"/>
                  <a:pt x="6204468" y="2362200"/>
                </a:cubicBezTo>
                <a:close/>
                <a:moveTo>
                  <a:pt x="5632968" y="2368550"/>
                </a:moveTo>
                <a:cubicBezTo>
                  <a:pt x="5632968" y="2368550"/>
                  <a:pt x="5632968" y="2362200"/>
                  <a:pt x="5626618" y="2355850"/>
                </a:cubicBezTo>
                <a:cubicBezTo>
                  <a:pt x="5632968" y="2355850"/>
                  <a:pt x="5645668" y="2343150"/>
                  <a:pt x="5658368" y="2336800"/>
                </a:cubicBezTo>
                <a:cubicBezTo>
                  <a:pt x="5658368" y="2343150"/>
                  <a:pt x="5645668" y="2355850"/>
                  <a:pt x="5632968" y="2368550"/>
                </a:cubicBezTo>
                <a:close/>
                <a:moveTo>
                  <a:pt x="10236719" y="2349500"/>
                </a:moveTo>
                <a:cubicBezTo>
                  <a:pt x="10236719" y="2349500"/>
                  <a:pt x="10224019" y="2374900"/>
                  <a:pt x="10204969" y="2387600"/>
                </a:cubicBezTo>
                <a:cubicBezTo>
                  <a:pt x="10211319" y="2368550"/>
                  <a:pt x="10224019" y="2343150"/>
                  <a:pt x="10230369" y="2330450"/>
                </a:cubicBezTo>
                <a:cubicBezTo>
                  <a:pt x="10236719" y="2336800"/>
                  <a:pt x="10236719" y="2330450"/>
                  <a:pt x="10236719" y="2349500"/>
                </a:cubicBezTo>
                <a:close/>
                <a:moveTo>
                  <a:pt x="4921768" y="2336800"/>
                </a:moveTo>
                <a:lnTo>
                  <a:pt x="4921768" y="2355850"/>
                </a:lnTo>
                <a:cubicBezTo>
                  <a:pt x="4915418" y="2349500"/>
                  <a:pt x="4909068" y="2336800"/>
                  <a:pt x="4909068" y="2330450"/>
                </a:cubicBezTo>
                <a:cubicBezTo>
                  <a:pt x="4909068" y="2330450"/>
                  <a:pt x="4921768" y="2324100"/>
                  <a:pt x="4921768" y="2336800"/>
                </a:cubicBezTo>
                <a:close/>
                <a:moveTo>
                  <a:pt x="9512819" y="2451100"/>
                </a:moveTo>
                <a:cubicBezTo>
                  <a:pt x="9525519" y="2476500"/>
                  <a:pt x="9550919" y="2501900"/>
                  <a:pt x="9563619" y="2527300"/>
                </a:cubicBezTo>
                <a:cubicBezTo>
                  <a:pt x="9481069" y="2463800"/>
                  <a:pt x="9506469" y="2387600"/>
                  <a:pt x="9481069" y="2324100"/>
                </a:cubicBezTo>
                <a:cubicBezTo>
                  <a:pt x="9506469" y="2355850"/>
                  <a:pt x="9493769" y="2406650"/>
                  <a:pt x="9512819" y="2451100"/>
                </a:cubicBezTo>
                <a:close/>
                <a:moveTo>
                  <a:pt x="9550919" y="2400300"/>
                </a:moveTo>
                <a:cubicBezTo>
                  <a:pt x="9550919" y="2374900"/>
                  <a:pt x="9569969" y="2330450"/>
                  <a:pt x="9576319" y="2317750"/>
                </a:cubicBezTo>
                <a:cubicBezTo>
                  <a:pt x="9576319" y="2336800"/>
                  <a:pt x="9563619" y="2368550"/>
                  <a:pt x="9550919" y="2400300"/>
                </a:cubicBezTo>
                <a:close/>
                <a:moveTo>
                  <a:pt x="1994418" y="2381250"/>
                </a:moveTo>
                <a:cubicBezTo>
                  <a:pt x="2007118" y="2362200"/>
                  <a:pt x="2026168" y="2336800"/>
                  <a:pt x="2038868" y="2317750"/>
                </a:cubicBezTo>
                <a:cubicBezTo>
                  <a:pt x="2038868" y="2324100"/>
                  <a:pt x="2032518" y="2368550"/>
                  <a:pt x="1994418" y="2381250"/>
                </a:cubicBezTo>
                <a:close/>
                <a:moveTo>
                  <a:pt x="6858519" y="2311400"/>
                </a:moveTo>
                <a:cubicBezTo>
                  <a:pt x="6858519" y="2317750"/>
                  <a:pt x="6852169" y="2317750"/>
                  <a:pt x="6852169" y="2311400"/>
                </a:cubicBezTo>
                <a:lnTo>
                  <a:pt x="6858519" y="2311400"/>
                </a:lnTo>
                <a:close/>
                <a:moveTo>
                  <a:pt x="6458468" y="2311400"/>
                </a:moveTo>
                <a:cubicBezTo>
                  <a:pt x="6502919" y="2343150"/>
                  <a:pt x="6490219" y="2400300"/>
                  <a:pt x="6528319" y="2419350"/>
                </a:cubicBezTo>
                <a:cubicBezTo>
                  <a:pt x="6547369" y="2432050"/>
                  <a:pt x="6585469" y="2432050"/>
                  <a:pt x="6617219" y="2432050"/>
                </a:cubicBezTo>
                <a:cubicBezTo>
                  <a:pt x="6610869" y="2451100"/>
                  <a:pt x="6585469" y="2482850"/>
                  <a:pt x="6560069" y="2489200"/>
                </a:cubicBezTo>
                <a:cubicBezTo>
                  <a:pt x="6547369" y="2495550"/>
                  <a:pt x="6528319" y="2495550"/>
                  <a:pt x="6515619" y="2495550"/>
                </a:cubicBezTo>
                <a:cubicBezTo>
                  <a:pt x="6483869" y="2565400"/>
                  <a:pt x="6458468" y="2673350"/>
                  <a:pt x="6388618" y="2743200"/>
                </a:cubicBezTo>
                <a:cubicBezTo>
                  <a:pt x="6382268" y="2749550"/>
                  <a:pt x="6363218" y="2749550"/>
                  <a:pt x="6350518" y="2749550"/>
                </a:cubicBezTo>
                <a:cubicBezTo>
                  <a:pt x="6344168" y="2755900"/>
                  <a:pt x="6344168" y="2768600"/>
                  <a:pt x="6337818" y="2768600"/>
                </a:cubicBezTo>
                <a:cubicBezTo>
                  <a:pt x="6331468" y="2774950"/>
                  <a:pt x="6312418" y="2787650"/>
                  <a:pt x="6293368" y="2787650"/>
                </a:cubicBezTo>
                <a:cubicBezTo>
                  <a:pt x="6274318" y="2787650"/>
                  <a:pt x="6236218" y="2768600"/>
                  <a:pt x="6255268" y="2743200"/>
                </a:cubicBezTo>
                <a:cubicBezTo>
                  <a:pt x="6261618" y="2730500"/>
                  <a:pt x="6261618" y="2705100"/>
                  <a:pt x="6255268" y="2698750"/>
                </a:cubicBezTo>
                <a:cubicBezTo>
                  <a:pt x="6255268" y="2692400"/>
                  <a:pt x="6242568" y="2679700"/>
                  <a:pt x="6229868" y="2673350"/>
                </a:cubicBezTo>
                <a:cubicBezTo>
                  <a:pt x="6229868" y="2667000"/>
                  <a:pt x="6229868" y="2654300"/>
                  <a:pt x="6223518" y="2647950"/>
                </a:cubicBezTo>
                <a:cubicBezTo>
                  <a:pt x="6223518" y="2622550"/>
                  <a:pt x="6191768" y="2616200"/>
                  <a:pt x="6179068" y="2609850"/>
                </a:cubicBezTo>
                <a:lnTo>
                  <a:pt x="6179068" y="2590800"/>
                </a:lnTo>
                <a:cubicBezTo>
                  <a:pt x="6191768" y="2552700"/>
                  <a:pt x="6242568" y="2533650"/>
                  <a:pt x="6280668" y="2514600"/>
                </a:cubicBezTo>
                <a:cubicBezTo>
                  <a:pt x="6274318" y="2508250"/>
                  <a:pt x="6261618" y="2501900"/>
                  <a:pt x="6255268" y="2495550"/>
                </a:cubicBezTo>
                <a:cubicBezTo>
                  <a:pt x="6261618" y="2489200"/>
                  <a:pt x="6261618" y="2482850"/>
                  <a:pt x="6261618" y="2470150"/>
                </a:cubicBezTo>
                <a:lnTo>
                  <a:pt x="6299718" y="2470150"/>
                </a:lnTo>
                <a:cubicBezTo>
                  <a:pt x="6331468" y="2476500"/>
                  <a:pt x="6369568" y="2495550"/>
                  <a:pt x="6388618" y="2495550"/>
                </a:cubicBezTo>
                <a:lnTo>
                  <a:pt x="6426718" y="2495550"/>
                </a:lnTo>
                <a:lnTo>
                  <a:pt x="6426718" y="2425700"/>
                </a:lnTo>
                <a:cubicBezTo>
                  <a:pt x="6394968" y="2425700"/>
                  <a:pt x="6356868" y="2432050"/>
                  <a:pt x="6318768" y="2425700"/>
                </a:cubicBezTo>
                <a:cubicBezTo>
                  <a:pt x="6337818" y="2400300"/>
                  <a:pt x="6382268" y="2413000"/>
                  <a:pt x="6388618" y="2374900"/>
                </a:cubicBezTo>
                <a:cubicBezTo>
                  <a:pt x="6414018" y="2387600"/>
                  <a:pt x="6452118" y="2432050"/>
                  <a:pt x="6464818" y="2432050"/>
                </a:cubicBezTo>
                <a:cubicBezTo>
                  <a:pt x="6483869" y="2432050"/>
                  <a:pt x="6477519" y="2432050"/>
                  <a:pt x="6483869" y="2425700"/>
                </a:cubicBezTo>
                <a:cubicBezTo>
                  <a:pt x="6464818" y="2400300"/>
                  <a:pt x="6426718" y="2368550"/>
                  <a:pt x="6426718" y="2349500"/>
                </a:cubicBezTo>
                <a:cubicBezTo>
                  <a:pt x="6426718" y="2336800"/>
                  <a:pt x="6433068" y="2324100"/>
                  <a:pt x="6439418" y="2311400"/>
                </a:cubicBezTo>
                <a:lnTo>
                  <a:pt x="6458468" y="2311400"/>
                </a:lnTo>
                <a:close/>
                <a:moveTo>
                  <a:pt x="5423418" y="2355850"/>
                </a:moveTo>
                <a:cubicBezTo>
                  <a:pt x="5398018" y="2343150"/>
                  <a:pt x="5372618" y="2330450"/>
                  <a:pt x="5353568" y="2311400"/>
                </a:cubicBezTo>
                <a:cubicBezTo>
                  <a:pt x="5372618" y="2324100"/>
                  <a:pt x="5404368" y="2317750"/>
                  <a:pt x="5423418" y="2355850"/>
                </a:cubicBezTo>
                <a:close/>
                <a:moveTo>
                  <a:pt x="7061719" y="2305050"/>
                </a:moveTo>
                <a:cubicBezTo>
                  <a:pt x="7068069" y="2311400"/>
                  <a:pt x="7074419" y="2317750"/>
                  <a:pt x="7074419" y="2324100"/>
                </a:cubicBezTo>
                <a:cubicBezTo>
                  <a:pt x="7068069" y="2324100"/>
                  <a:pt x="7061719" y="2324100"/>
                  <a:pt x="7055369" y="2330450"/>
                </a:cubicBezTo>
                <a:cubicBezTo>
                  <a:pt x="7049019" y="2324100"/>
                  <a:pt x="7042669" y="2311400"/>
                  <a:pt x="7042669" y="2305050"/>
                </a:cubicBezTo>
                <a:lnTo>
                  <a:pt x="7061719" y="2305050"/>
                </a:lnTo>
                <a:close/>
                <a:moveTo>
                  <a:pt x="730768" y="2324100"/>
                </a:moveTo>
                <a:cubicBezTo>
                  <a:pt x="699018" y="2343150"/>
                  <a:pt x="654568" y="2362200"/>
                  <a:pt x="622818" y="2381250"/>
                </a:cubicBezTo>
                <a:lnTo>
                  <a:pt x="603768" y="2381250"/>
                </a:lnTo>
                <a:cubicBezTo>
                  <a:pt x="597418" y="2355850"/>
                  <a:pt x="591068" y="2324100"/>
                  <a:pt x="559318" y="2311400"/>
                </a:cubicBezTo>
                <a:lnTo>
                  <a:pt x="565668" y="2305050"/>
                </a:lnTo>
                <a:cubicBezTo>
                  <a:pt x="584718" y="2324100"/>
                  <a:pt x="616468" y="2343150"/>
                  <a:pt x="629168" y="2343150"/>
                </a:cubicBezTo>
                <a:cubicBezTo>
                  <a:pt x="648218" y="2343150"/>
                  <a:pt x="686318" y="2330450"/>
                  <a:pt x="730768" y="2324100"/>
                </a:cubicBezTo>
                <a:close/>
                <a:moveTo>
                  <a:pt x="10281169" y="2343150"/>
                </a:moveTo>
                <a:cubicBezTo>
                  <a:pt x="10274819" y="2330450"/>
                  <a:pt x="10255769" y="2311400"/>
                  <a:pt x="10255769" y="2298700"/>
                </a:cubicBezTo>
                <a:cubicBezTo>
                  <a:pt x="10262119" y="2311400"/>
                  <a:pt x="10281169" y="2330450"/>
                  <a:pt x="10281169" y="2343150"/>
                </a:cubicBezTo>
                <a:close/>
                <a:moveTo>
                  <a:pt x="7004569" y="2298700"/>
                </a:moveTo>
                <a:cubicBezTo>
                  <a:pt x="7004569" y="2305050"/>
                  <a:pt x="7004569" y="2317750"/>
                  <a:pt x="7010919" y="2330450"/>
                </a:cubicBezTo>
                <a:cubicBezTo>
                  <a:pt x="6979169" y="2324100"/>
                  <a:pt x="6972819" y="2336800"/>
                  <a:pt x="6953769" y="2317750"/>
                </a:cubicBezTo>
                <a:lnTo>
                  <a:pt x="6953769" y="2298700"/>
                </a:lnTo>
                <a:lnTo>
                  <a:pt x="7004569" y="2298700"/>
                </a:lnTo>
                <a:close/>
                <a:moveTo>
                  <a:pt x="9862069" y="2425700"/>
                </a:moveTo>
                <a:cubicBezTo>
                  <a:pt x="9836669" y="2393950"/>
                  <a:pt x="9804919" y="2343150"/>
                  <a:pt x="9760469" y="2311400"/>
                </a:cubicBezTo>
                <a:cubicBezTo>
                  <a:pt x="9747769" y="2305050"/>
                  <a:pt x="9741419" y="2311400"/>
                  <a:pt x="9722369" y="2311400"/>
                </a:cubicBezTo>
                <a:cubicBezTo>
                  <a:pt x="9709669" y="2311400"/>
                  <a:pt x="9677919" y="2317750"/>
                  <a:pt x="9658869" y="2324100"/>
                </a:cubicBezTo>
                <a:cubicBezTo>
                  <a:pt x="9684269" y="2292350"/>
                  <a:pt x="9709669" y="2292350"/>
                  <a:pt x="9735069" y="2292350"/>
                </a:cubicBezTo>
                <a:cubicBezTo>
                  <a:pt x="9811269" y="2292350"/>
                  <a:pt x="9804919" y="2343150"/>
                  <a:pt x="9862069" y="2425700"/>
                </a:cubicBezTo>
                <a:close/>
                <a:moveTo>
                  <a:pt x="946668" y="2317750"/>
                </a:moveTo>
                <a:cubicBezTo>
                  <a:pt x="946668" y="2311400"/>
                  <a:pt x="946668" y="2298700"/>
                  <a:pt x="959368" y="2286000"/>
                </a:cubicBezTo>
                <a:lnTo>
                  <a:pt x="959368" y="2305050"/>
                </a:lnTo>
                <a:cubicBezTo>
                  <a:pt x="953018" y="2305050"/>
                  <a:pt x="953018" y="2311400"/>
                  <a:pt x="946668" y="2317750"/>
                </a:cubicBezTo>
                <a:close/>
                <a:moveTo>
                  <a:pt x="10693919" y="2298700"/>
                </a:moveTo>
                <a:cubicBezTo>
                  <a:pt x="10687569" y="2305050"/>
                  <a:pt x="10624069" y="2362200"/>
                  <a:pt x="10598669" y="2362200"/>
                </a:cubicBezTo>
                <a:cubicBezTo>
                  <a:pt x="10573269" y="2362200"/>
                  <a:pt x="10579619" y="2349500"/>
                  <a:pt x="10573269" y="2336800"/>
                </a:cubicBezTo>
                <a:cubicBezTo>
                  <a:pt x="10566919" y="2336800"/>
                  <a:pt x="10554219" y="2349500"/>
                  <a:pt x="10541519" y="2355850"/>
                </a:cubicBezTo>
                <a:cubicBezTo>
                  <a:pt x="10560569" y="2330450"/>
                  <a:pt x="10579619" y="2292350"/>
                  <a:pt x="10592319" y="2292350"/>
                </a:cubicBezTo>
                <a:cubicBezTo>
                  <a:pt x="10611369" y="2292350"/>
                  <a:pt x="10624069" y="2317750"/>
                  <a:pt x="10636769" y="2336800"/>
                </a:cubicBezTo>
                <a:cubicBezTo>
                  <a:pt x="10655819" y="2317750"/>
                  <a:pt x="10655819" y="2298700"/>
                  <a:pt x="10662169" y="2279650"/>
                </a:cubicBezTo>
                <a:cubicBezTo>
                  <a:pt x="10668519" y="2279650"/>
                  <a:pt x="10681219" y="2292350"/>
                  <a:pt x="10693919" y="2298700"/>
                </a:cubicBezTo>
                <a:close/>
                <a:moveTo>
                  <a:pt x="10331969" y="2336800"/>
                </a:moveTo>
                <a:cubicBezTo>
                  <a:pt x="10319269" y="2324100"/>
                  <a:pt x="10300219" y="2298700"/>
                  <a:pt x="10287519" y="2273300"/>
                </a:cubicBezTo>
                <a:cubicBezTo>
                  <a:pt x="10300219" y="2273300"/>
                  <a:pt x="10331969" y="2311400"/>
                  <a:pt x="10331969" y="2336800"/>
                </a:cubicBezTo>
                <a:close/>
                <a:moveTo>
                  <a:pt x="6255268" y="2298700"/>
                </a:moveTo>
                <a:lnTo>
                  <a:pt x="6255268" y="2317750"/>
                </a:lnTo>
                <a:cubicBezTo>
                  <a:pt x="6248918" y="2324100"/>
                  <a:pt x="6248918" y="2324100"/>
                  <a:pt x="6236218" y="2324100"/>
                </a:cubicBezTo>
                <a:cubicBezTo>
                  <a:pt x="6217168" y="2324100"/>
                  <a:pt x="6204468" y="2317750"/>
                  <a:pt x="6204468" y="2298700"/>
                </a:cubicBezTo>
                <a:cubicBezTo>
                  <a:pt x="6204468" y="2286000"/>
                  <a:pt x="6217168" y="2279650"/>
                  <a:pt x="6217168" y="2273300"/>
                </a:cubicBezTo>
                <a:cubicBezTo>
                  <a:pt x="6229868" y="2279650"/>
                  <a:pt x="6242568" y="2286000"/>
                  <a:pt x="6255268" y="2298700"/>
                </a:cubicBezTo>
                <a:close/>
                <a:moveTo>
                  <a:pt x="1988068" y="2324100"/>
                </a:moveTo>
                <a:cubicBezTo>
                  <a:pt x="1981718" y="2324100"/>
                  <a:pt x="1975368" y="2330450"/>
                  <a:pt x="1969018" y="2330450"/>
                </a:cubicBezTo>
                <a:lnTo>
                  <a:pt x="1969018" y="2305050"/>
                </a:lnTo>
                <a:cubicBezTo>
                  <a:pt x="1975368" y="2292350"/>
                  <a:pt x="1988068" y="2279650"/>
                  <a:pt x="1994418" y="2273300"/>
                </a:cubicBezTo>
                <a:cubicBezTo>
                  <a:pt x="1994418" y="2292350"/>
                  <a:pt x="1988068" y="2305050"/>
                  <a:pt x="1988068" y="2324100"/>
                </a:cubicBezTo>
                <a:close/>
                <a:moveTo>
                  <a:pt x="3791468" y="2501900"/>
                </a:moveTo>
                <a:cubicBezTo>
                  <a:pt x="3791468" y="2489200"/>
                  <a:pt x="3791468" y="2476500"/>
                  <a:pt x="3785118" y="2463800"/>
                </a:cubicBezTo>
                <a:cubicBezTo>
                  <a:pt x="3772418" y="2482850"/>
                  <a:pt x="3766068" y="2508250"/>
                  <a:pt x="3753368" y="2520950"/>
                </a:cubicBezTo>
                <a:cubicBezTo>
                  <a:pt x="3766068" y="2482850"/>
                  <a:pt x="3785118" y="2438400"/>
                  <a:pt x="3804168" y="2400300"/>
                </a:cubicBezTo>
                <a:cubicBezTo>
                  <a:pt x="3810518" y="2393950"/>
                  <a:pt x="3823218" y="2400300"/>
                  <a:pt x="3829568" y="2393950"/>
                </a:cubicBezTo>
                <a:cubicBezTo>
                  <a:pt x="3861318" y="2355850"/>
                  <a:pt x="3899418" y="2311400"/>
                  <a:pt x="3931168" y="2266950"/>
                </a:cubicBezTo>
                <a:cubicBezTo>
                  <a:pt x="3893068" y="2330450"/>
                  <a:pt x="3874018" y="2432050"/>
                  <a:pt x="3791468" y="2501900"/>
                </a:cubicBezTo>
                <a:close/>
                <a:moveTo>
                  <a:pt x="6172718" y="2260600"/>
                </a:moveTo>
                <a:cubicBezTo>
                  <a:pt x="6172718" y="2266950"/>
                  <a:pt x="6166368" y="2266950"/>
                  <a:pt x="6166368" y="2260600"/>
                </a:cubicBezTo>
                <a:lnTo>
                  <a:pt x="6172718" y="2260600"/>
                </a:lnTo>
                <a:close/>
                <a:moveTo>
                  <a:pt x="9938269" y="2298700"/>
                </a:moveTo>
                <a:cubicBezTo>
                  <a:pt x="9925569" y="2298700"/>
                  <a:pt x="9906519" y="2305050"/>
                  <a:pt x="9887469" y="2311400"/>
                </a:cubicBezTo>
                <a:cubicBezTo>
                  <a:pt x="9881119" y="2305050"/>
                  <a:pt x="9881119" y="2311400"/>
                  <a:pt x="9881119" y="2292350"/>
                </a:cubicBezTo>
                <a:cubicBezTo>
                  <a:pt x="9881119" y="2279650"/>
                  <a:pt x="9893819" y="2266950"/>
                  <a:pt x="9906519" y="2254250"/>
                </a:cubicBezTo>
                <a:cubicBezTo>
                  <a:pt x="9919219" y="2266950"/>
                  <a:pt x="9931919" y="2286000"/>
                  <a:pt x="9938269" y="2298700"/>
                </a:cubicBezTo>
                <a:close/>
                <a:moveTo>
                  <a:pt x="8109469" y="2292350"/>
                </a:moveTo>
                <a:lnTo>
                  <a:pt x="8103119" y="2266950"/>
                </a:lnTo>
                <a:cubicBezTo>
                  <a:pt x="8109469" y="2260600"/>
                  <a:pt x="8109469" y="2254250"/>
                  <a:pt x="8115819" y="2254250"/>
                </a:cubicBezTo>
                <a:lnTo>
                  <a:pt x="8109469" y="2292350"/>
                </a:lnTo>
                <a:close/>
                <a:moveTo>
                  <a:pt x="7023619" y="2260600"/>
                </a:moveTo>
                <a:lnTo>
                  <a:pt x="6998219" y="2266950"/>
                </a:lnTo>
                <a:lnTo>
                  <a:pt x="6998219" y="2254250"/>
                </a:lnTo>
                <a:lnTo>
                  <a:pt x="7023619" y="2260600"/>
                </a:lnTo>
                <a:close/>
                <a:moveTo>
                  <a:pt x="3823218" y="2368550"/>
                </a:moveTo>
                <a:cubicBezTo>
                  <a:pt x="3842268" y="2330450"/>
                  <a:pt x="3867668" y="2292350"/>
                  <a:pt x="3899418" y="2254250"/>
                </a:cubicBezTo>
                <a:lnTo>
                  <a:pt x="3823218" y="2368550"/>
                </a:lnTo>
                <a:close/>
                <a:moveTo>
                  <a:pt x="1156218" y="2266950"/>
                </a:moveTo>
                <a:cubicBezTo>
                  <a:pt x="1156218" y="2279650"/>
                  <a:pt x="1067318" y="2311400"/>
                  <a:pt x="1067318" y="2311400"/>
                </a:cubicBezTo>
                <a:cubicBezTo>
                  <a:pt x="1054618" y="2311400"/>
                  <a:pt x="1029218" y="2305050"/>
                  <a:pt x="1010168" y="2298700"/>
                </a:cubicBezTo>
                <a:cubicBezTo>
                  <a:pt x="1029218" y="2266950"/>
                  <a:pt x="1067318" y="2273300"/>
                  <a:pt x="1099068" y="2266950"/>
                </a:cubicBezTo>
                <a:cubicBezTo>
                  <a:pt x="1105418" y="2266950"/>
                  <a:pt x="1130818" y="2260600"/>
                  <a:pt x="1149868" y="2254250"/>
                </a:cubicBezTo>
                <a:cubicBezTo>
                  <a:pt x="1149868" y="2254250"/>
                  <a:pt x="1156218" y="2247900"/>
                  <a:pt x="1156218" y="2266950"/>
                </a:cubicBezTo>
                <a:close/>
                <a:moveTo>
                  <a:pt x="7245869" y="2266950"/>
                </a:moveTo>
                <a:cubicBezTo>
                  <a:pt x="7245869" y="2260600"/>
                  <a:pt x="7245869" y="2247900"/>
                  <a:pt x="7252219" y="2247900"/>
                </a:cubicBezTo>
                <a:cubicBezTo>
                  <a:pt x="7252219" y="2254250"/>
                  <a:pt x="7252219" y="2266950"/>
                  <a:pt x="7245869" y="2266950"/>
                </a:cubicBezTo>
                <a:close/>
                <a:moveTo>
                  <a:pt x="10833619" y="2254250"/>
                </a:moveTo>
                <a:cubicBezTo>
                  <a:pt x="10833619" y="2247900"/>
                  <a:pt x="10833619" y="2241550"/>
                  <a:pt x="10839969" y="2241550"/>
                </a:cubicBezTo>
                <a:cubicBezTo>
                  <a:pt x="10839969" y="2241550"/>
                  <a:pt x="10839969" y="2247900"/>
                  <a:pt x="10833619" y="2254250"/>
                </a:cubicBezTo>
                <a:close/>
                <a:moveTo>
                  <a:pt x="6064768" y="2241550"/>
                </a:moveTo>
                <a:cubicBezTo>
                  <a:pt x="6064768" y="2241550"/>
                  <a:pt x="6071118" y="2235200"/>
                  <a:pt x="6077468" y="2235200"/>
                </a:cubicBezTo>
                <a:cubicBezTo>
                  <a:pt x="6077468" y="2235200"/>
                  <a:pt x="6071118" y="2247900"/>
                  <a:pt x="6064768" y="2241550"/>
                </a:cubicBezTo>
                <a:close/>
                <a:moveTo>
                  <a:pt x="7944369" y="2228850"/>
                </a:moveTo>
                <a:lnTo>
                  <a:pt x="7944369" y="2247900"/>
                </a:lnTo>
                <a:cubicBezTo>
                  <a:pt x="7931669" y="2247900"/>
                  <a:pt x="7918969" y="2247900"/>
                  <a:pt x="7880869" y="2254250"/>
                </a:cubicBezTo>
                <a:cubicBezTo>
                  <a:pt x="7880869" y="2241550"/>
                  <a:pt x="7893569" y="2235200"/>
                  <a:pt x="7906269" y="2228850"/>
                </a:cubicBezTo>
                <a:lnTo>
                  <a:pt x="7944369" y="2228850"/>
                </a:lnTo>
                <a:close/>
                <a:moveTo>
                  <a:pt x="3537468" y="2247900"/>
                </a:moveTo>
                <a:lnTo>
                  <a:pt x="3537468" y="2228850"/>
                </a:lnTo>
                <a:lnTo>
                  <a:pt x="3537468" y="2247900"/>
                </a:lnTo>
                <a:close/>
                <a:moveTo>
                  <a:pt x="3226318" y="2260600"/>
                </a:moveTo>
                <a:cubicBezTo>
                  <a:pt x="3219968" y="2266950"/>
                  <a:pt x="3213619" y="2273300"/>
                  <a:pt x="3200919" y="2273300"/>
                </a:cubicBezTo>
                <a:lnTo>
                  <a:pt x="3207269" y="2228850"/>
                </a:lnTo>
                <a:cubicBezTo>
                  <a:pt x="3219968" y="2235200"/>
                  <a:pt x="3219968" y="2247900"/>
                  <a:pt x="3226318" y="2260600"/>
                </a:cubicBezTo>
                <a:close/>
                <a:moveTo>
                  <a:pt x="3099319" y="2273300"/>
                </a:moveTo>
                <a:cubicBezTo>
                  <a:pt x="3086619" y="2266950"/>
                  <a:pt x="3080269" y="2260600"/>
                  <a:pt x="3080269" y="2228850"/>
                </a:cubicBezTo>
                <a:lnTo>
                  <a:pt x="3105669" y="2228850"/>
                </a:lnTo>
                <a:lnTo>
                  <a:pt x="3099319" y="2273300"/>
                </a:lnTo>
                <a:close/>
                <a:moveTo>
                  <a:pt x="3048519" y="2254250"/>
                </a:moveTo>
                <a:cubicBezTo>
                  <a:pt x="3042169" y="2266950"/>
                  <a:pt x="3042169" y="2279650"/>
                  <a:pt x="3035819" y="2286000"/>
                </a:cubicBezTo>
                <a:cubicBezTo>
                  <a:pt x="3029469" y="2273300"/>
                  <a:pt x="3023119" y="2260600"/>
                  <a:pt x="3023119" y="2247900"/>
                </a:cubicBezTo>
                <a:cubicBezTo>
                  <a:pt x="3023119" y="2228850"/>
                  <a:pt x="3029469" y="2235200"/>
                  <a:pt x="3048519" y="2228850"/>
                </a:cubicBezTo>
                <a:lnTo>
                  <a:pt x="3048519" y="2254250"/>
                </a:lnTo>
                <a:close/>
                <a:moveTo>
                  <a:pt x="2997719" y="2228850"/>
                </a:moveTo>
                <a:cubicBezTo>
                  <a:pt x="2991369" y="2247900"/>
                  <a:pt x="2985019" y="2266950"/>
                  <a:pt x="2978669" y="2279650"/>
                </a:cubicBezTo>
                <a:cubicBezTo>
                  <a:pt x="2972319" y="2266950"/>
                  <a:pt x="2972319" y="2247900"/>
                  <a:pt x="2978669" y="2228850"/>
                </a:cubicBezTo>
                <a:lnTo>
                  <a:pt x="2997719" y="2228850"/>
                </a:lnTo>
                <a:close/>
                <a:moveTo>
                  <a:pt x="3169169" y="2235200"/>
                </a:moveTo>
                <a:cubicBezTo>
                  <a:pt x="3169169" y="2254250"/>
                  <a:pt x="3156469" y="2266950"/>
                  <a:pt x="3150119" y="2279650"/>
                </a:cubicBezTo>
                <a:cubicBezTo>
                  <a:pt x="3150119" y="2273300"/>
                  <a:pt x="3143769" y="2266950"/>
                  <a:pt x="3143769" y="2247900"/>
                </a:cubicBezTo>
                <a:cubicBezTo>
                  <a:pt x="3143769" y="2235200"/>
                  <a:pt x="3150119" y="2228850"/>
                  <a:pt x="3156469" y="2222500"/>
                </a:cubicBezTo>
                <a:cubicBezTo>
                  <a:pt x="3162819" y="2228850"/>
                  <a:pt x="3169169" y="2222500"/>
                  <a:pt x="3169169" y="2235200"/>
                </a:cubicBezTo>
                <a:close/>
                <a:moveTo>
                  <a:pt x="1930918" y="2235200"/>
                </a:moveTo>
                <a:cubicBezTo>
                  <a:pt x="1930918" y="2228850"/>
                  <a:pt x="1930918" y="2222500"/>
                  <a:pt x="1937268" y="2222500"/>
                </a:cubicBezTo>
                <a:cubicBezTo>
                  <a:pt x="1937268" y="2228850"/>
                  <a:pt x="1937268" y="2235200"/>
                  <a:pt x="1930918" y="2235200"/>
                </a:cubicBezTo>
                <a:close/>
                <a:moveTo>
                  <a:pt x="10262119" y="2266950"/>
                </a:moveTo>
                <a:lnTo>
                  <a:pt x="10262119" y="2216150"/>
                </a:lnTo>
                <a:cubicBezTo>
                  <a:pt x="10268469" y="2228850"/>
                  <a:pt x="10268469" y="2247900"/>
                  <a:pt x="10262119" y="2266950"/>
                </a:cubicBezTo>
                <a:close/>
                <a:moveTo>
                  <a:pt x="4851918" y="2228850"/>
                </a:moveTo>
                <a:cubicBezTo>
                  <a:pt x="4845568" y="2228850"/>
                  <a:pt x="4839218" y="2222500"/>
                  <a:pt x="4832868" y="2216150"/>
                </a:cubicBezTo>
                <a:cubicBezTo>
                  <a:pt x="4839218" y="2216150"/>
                  <a:pt x="4845568" y="2222500"/>
                  <a:pt x="4851918" y="2228850"/>
                </a:cubicBezTo>
                <a:close/>
                <a:moveTo>
                  <a:pt x="6045718" y="2279650"/>
                </a:moveTo>
                <a:cubicBezTo>
                  <a:pt x="6045718" y="2298700"/>
                  <a:pt x="6020318" y="2311400"/>
                  <a:pt x="6007618" y="2317750"/>
                </a:cubicBezTo>
                <a:cubicBezTo>
                  <a:pt x="5994918" y="2305050"/>
                  <a:pt x="5975868" y="2298700"/>
                  <a:pt x="5975868" y="2279650"/>
                </a:cubicBezTo>
                <a:cubicBezTo>
                  <a:pt x="5975868" y="2260600"/>
                  <a:pt x="6033018" y="2203450"/>
                  <a:pt x="6039368" y="2203450"/>
                </a:cubicBezTo>
                <a:cubicBezTo>
                  <a:pt x="6039368" y="2228850"/>
                  <a:pt x="6045718" y="2266950"/>
                  <a:pt x="6045718" y="2279650"/>
                </a:cubicBezTo>
                <a:close/>
                <a:moveTo>
                  <a:pt x="616468" y="2216150"/>
                </a:moveTo>
                <a:cubicBezTo>
                  <a:pt x="610118" y="2216150"/>
                  <a:pt x="572018" y="2203450"/>
                  <a:pt x="572018" y="2241550"/>
                </a:cubicBezTo>
                <a:cubicBezTo>
                  <a:pt x="578368" y="2247900"/>
                  <a:pt x="572018" y="2247900"/>
                  <a:pt x="584718" y="2247900"/>
                </a:cubicBezTo>
                <a:cubicBezTo>
                  <a:pt x="603768" y="2247900"/>
                  <a:pt x="629168" y="2235200"/>
                  <a:pt x="648218" y="2228850"/>
                </a:cubicBezTo>
                <a:cubicBezTo>
                  <a:pt x="660918" y="2222500"/>
                  <a:pt x="660918" y="2209800"/>
                  <a:pt x="673618" y="2203450"/>
                </a:cubicBezTo>
                <a:cubicBezTo>
                  <a:pt x="679968" y="2209800"/>
                  <a:pt x="692668" y="2216150"/>
                  <a:pt x="699018" y="2228850"/>
                </a:cubicBezTo>
                <a:cubicBezTo>
                  <a:pt x="673618" y="2241550"/>
                  <a:pt x="635518" y="2286000"/>
                  <a:pt x="610118" y="2286000"/>
                </a:cubicBezTo>
                <a:cubicBezTo>
                  <a:pt x="559318" y="2286000"/>
                  <a:pt x="559318" y="2254250"/>
                  <a:pt x="559318" y="2222500"/>
                </a:cubicBezTo>
                <a:cubicBezTo>
                  <a:pt x="559318" y="2203450"/>
                  <a:pt x="584718" y="2203450"/>
                  <a:pt x="597418" y="2197100"/>
                </a:cubicBezTo>
                <a:cubicBezTo>
                  <a:pt x="603768" y="2197100"/>
                  <a:pt x="616468" y="2209800"/>
                  <a:pt x="616468" y="2216150"/>
                </a:cubicBezTo>
                <a:close/>
                <a:moveTo>
                  <a:pt x="9004819" y="2241550"/>
                </a:moveTo>
                <a:cubicBezTo>
                  <a:pt x="8998469" y="2228850"/>
                  <a:pt x="8992119" y="2209800"/>
                  <a:pt x="8985769" y="2190750"/>
                </a:cubicBezTo>
                <a:cubicBezTo>
                  <a:pt x="8992119" y="2197100"/>
                  <a:pt x="9004819" y="2216150"/>
                  <a:pt x="9004819" y="2241550"/>
                </a:cubicBezTo>
                <a:close/>
                <a:moveTo>
                  <a:pt x="7518919" y="2222500"/>
                </a:moveTo>
                <a:cubicBezTo>
                  <a:pt x="7518919" y="2235200"/>
                  <a:pt x="7550669" y="2298700"/>
                  <a:pt x="7550669" y="2317750"/>
                </a:cubicBezTo>
                <a:cubicBezTo>
                  <a:pt x="7550669" y="2330450"/>
                  <a:pt x="7512569" y="2368550"/>
                  <a:pt x="7493519" y="2387600"/>
                </a:cubicBezTo>
                <a:cubicBezTo>
                  <a:pt x="7499869" y="2368550"/>
                  <a:pt x="7518919" y="2330450"/>
                  <a:pt x="7518919" y="2317750"/>
                </a:cubicBezTo>
                <a:cubicBezTo>
                  <a:pt x="7518919" y="2298700"/>
                  <a:pt x="7512569" y="2292350"/>
                  <a:pt x="7512569" y="2273300"/>
                </a:cubicBezTo>
                <a:cubicBezTo>
                  <a:pt x="7506219" y="2273300"/>
                  <a:pt x="7506219" y="2266950"/>
                  <a:pt x="7493519" y="2266950"/>
                </a:cubicBezTo>
                <a:cubicBezTo>
                  <a:pt x="7480819" y="2266950"/>
                  <a:pt x="7455419" y="2273300"/>
                  <a:pt x="7468119" y="2305050"/>
                </a:cubicBezTo>
                <a:cubicBezTo>
                  <a:pt x="7449069" y="2286000"/>
                  <a:pt x="7449069" y="2292350"/>
                  <a:pt x="7449069" y="2279650"/>
                </a:cubicBezTo>
                <a:cubicBezTo>
                  <a:pt x="7449069" y="2247900"/>
                  <a:pt x="7468119" y="2203450"/>
                  <a:pt x="7525269" y="2190750"/>
                </a:cubicBezTo>
                <a:lnTo>
                  <a:pt x="7531619" y="2197100"/>
                </a:lnTo>
                <a:cubicBezTo>
                  <a:pt x="7525269" y="2203450"/>
                  <a:pt x="7518919" y="2203450"/>
                  <a:pt x="7518919" y="2222500"/>
                </a:cubicBezTo>
                <a:close/>
                <a:moveTo>
                  <a:pt x="7449069" y="2203450"/>
                </a:moveTo>
                <a:cubicBezTo>
                  <a:pt x="7449069" y="2197100"/>
                  <a:pt x="7449069" y="2190750"/>
                  <a:pt x="7455419" y="2190750"/>
                </a:cubicBezTo>
                <a:cubicBezTo>
                  <a:pt x="7461769" y="2190750"/>
                  <a:pt x="7455419" y="2203450"/>
                  <a:pt x="7449069" y="2203450"/>
                </a:cubicBezTo>
                <a:close/>
                <a:moveTo>
                  <a:pt x="7239519" y="2228850"/>
                </a:moveTo>
                <a:cubicBezTo>
                  <a:pt x="7239519" y="2216150"/>
                  <a:pt x="7239519" y="2203450"/>
                  <a:pt x="7233169" y="2190750"/>
                </a:cubicBezTo>
                <a:cubicBezTo>
                  <a:pt x="7239519" y="2197100"/>
                  <a:pt x="7258569" y="2209800"/>
                  <a:pt x="7239519" y="2228850"/>
                </a:cubicBezTo>
                <a:close/>
                <a:moveTo>
                  <a:pt x="6795019" y="2216150"/>
                </a:moveTo>
                <a:cubicBezTo>
                  <a:pt x="6763269" y="2203450"/>
                  <a:pt x="6737869" y="2222500"/>
                  <a:pt x="6725169" y="2190750"/>
                </a:cubicBezTo>
                <a:cubicBezTo>
                  <a:pt x="6750569" y="2197100"/>
                  <a:pt x="6775969" y="2203450"/>
                  <a:pt x="6795019" y="2216150"/>
                </a:cubicBezTo>
                <a:close/>
                <a:moveTo>
                  <a:pt x="10370069" y="2260600"/>
                </a:moveTo>
                <a:cubicBezTo>
                  <a:pt x="10363719" y="2247900"/>
                  <a:pt x="10351019" y="2222500"/>
                  <a:pt x="10344669" y="2197100"/>
                </a:cubicBezTo>
                <a:lnTo>
                  <a:pt x="10351019" y="2184400"/>
                </a:lnTo>
                <a:cubicBezTo>
                  <a:pt x="10363719" y="2209800"/>
                  <a:pt x="10370069" y="2235200"/>
                  <a:pt x="10370069" y="2260600"/>
                </a:cubicBezTo>
                <a:close/>
                <a:moveTo>
                  <a:pt x="2172219" y="2209800"/>
                </a:moveTo>
                <a:lnTo>
                  <a:pt x="2165869" y="2184400"/>
                </a:lnTo>
                <a:cubicBezTo>
                  <a:pt x="2165869" y="2184400"/>
                  <a:pt x="2178569" y="2197100"/>
                  <a:pt x="2184919" y="2197100"/>
                </a:cubicBezTo>
                <a:lnTo>
                  <a:pt x="2172219" y="2209800"/>
                </a:lnTo>
                <a:close/>
                <a:moveTo>
                  <a:pt x="10255769" y="2197100"/>
                </a:moveTo>
                <a:lnTo>
                  <a:pt x="10255769" y="2178050"/>
                </a:lnTo>
                <a:lnTo>
                  <a:pt x="10255769" y="2197100"/>
                </a:lnTo>
                <a:close/>
                <a:moveTo>
                  <a:pt x="7118869" y="2190750"/>
                </a:moveTo>
                <a:cubicBezTo>
                  <a:pt x="7112519" y="2190750"/>
                  <a:pt x="7106169" y="2190750"/>
                  <a:pt x="7099819" y="2197100"/>
                </a:cubicBezTo>
                <a:cubicBezTo>
                  <a:pt x="7099819" y="2203450"/>
                  <a:pt x="7112519" y="2209800"/>
                  <a:pt x="7118869" y="2222500"/>
                </a:cubicBezTo>
                <a:lnTo>
                  <a:pt x="7080769" y="2222500"/>
                </a:lnTo>
                <a:cubicBezTo>
                  <a:pt x="7074419" y="2216150"/>
                  <a:pt x="7068069" y="2203450"/>
                  <a:pt x="7061719" y="2190750"/>
                </a:cubicBezTo>
                <a:cubicBezTo>
                  <a:pt x="7068069" y="2184400"/>
                  <a:pt x="7061719" y="2178050"/>
                  <a:pt x="7080769" y="2178050"/>
                </a:cubicBezTo>
                <a:cubicBezTo>
                  <a:pt x="7093469" y="2178050"/>
                  <a:pt x="7106169" y="2184400"/>
                  <a:pt x="7118869" y="2190750"/>
                </a:cubicBezTo>
                <a:close/>
                <a:moveTo>
                  <a:pt x="9474719" y="2222500"/>
                </a:moveTo>
                <a:cubicBezTo>
                  <a:pt x="9474719" y="2241550"/>
                  <a:pt x="9468369" y="2260600"/>
                  <a:pt x="9462019" y="2279650"/>
                </a:cubicBezTo>
                <a:lnTo>
                  <a:pt x="9462019" y="2171700"/>
                </a:lnTo>
                <a:cubicBezTo>
                  <a:pt x="9468369" y="2190750"/>
                  <a:pt x="9474719" y="2209800"/>
                  <a:pt x="9474719" y="2222500"/>
                </a:cubicBezTo>
                <a:close/>
                <a:moveTo>
                  <a:pt x="2565919" y="2197100"/>
                </a:moveTo>
                <a:cubicBezTo>
                  <a:pt x="2565919" y="2190750"/>
                  <a:pt x="2559569" y="2178050"/>
                  <a:pt x="2559569" y="2171700"/>
                </a:cubicBezTo>
                <a:cubicBezTo>
                  <a:pt x="2565919" y="2178050"/>
                  <a:pt x="2572269" y="2184400"/>
                  <a:pt x="2565919" y="2197100"/>
                </a:cubicBezTo>
                <a:close/>
                <a:moveTo>
                  <a:pt x="8217419" y="2178050"/>
                </a:moveTo>
                <a:cubicBezTo>
                  <a:pt x="8211069" y="2184400"/>
                  <a:pt x="8204719" y="2171700"/>
                  <a:pt x="8204719" y="2165350"/>
                </a:cubicBezTo>
                <a:lnTo>
                  <a:pt x="8217419" y="2178050"/>
                </a:lnTo>
                <a:close/>
                <a:moveTo>
                  <a:pt x="8680969" y="2279650"/>
                </a:moveTo>
                <a:cubicBezTo>
                  <a:pt x="8712719" y="2292350"/>
                  <a:pt x="8750819" y="2292350"/>
                  <a:pt x="8782569" y="2311400"/>
                </a:cubicBezTo>
                <a:cubicBezTo>
                  <a:pt x="8712719" y="2330450"/>
                  <a:pt x="8636519" y="2286000"/>
                  <a:pt x="8579369" y="2381250"/>
                </a:cubicBezTo>
                <a:lnTo>
                  <a:pt x="8579369" y="2355850"/>
                </a:lnTo>
                <a:cubicBezTo>
                  <a:pt x="8585719" y="2343150"/>
                  <a:pt x="8598419" y="2298700"/>
                  <a:pt x="8630169" y="2292350"/>
                </a:cubicBezTo>
                <a:cubicBezTo>
                  <a:pt x="8630169" y="2279650"/>
                  <a:pt x="8611119" y="2279650"/>
                  <a:pt x="8611119" y="2260600"/>
                </a:cubicBezTo>
                <a:cubicBezTo>
                  <a:pt x="8611119" y="2241550"/>
                  <a:pt x="8636519" y="2165350"/>
                  <a:pt x="8642869" y="2159000"/>
                </a:cubicBezTo>
                <a:lnTo>
                  <a:pt x="8655569" y="2159000"/>
                </a:lnTo>
                <a:cubicBezTo>
                  <a:pt x="8661919" y="2197100"/>
                  <a:pt x="8674619" y="2241550"/>
                  <a:pt x="8680969" y="2279650"/>
                </a:cubicBezTo>
                <a:close/>
                <a:moveTo>
                  <a:pt x="5404368" y="2178050"/>
                </a:moveTo>
                <a:lnTo>
                  <a:pt x="5404368" y="2197100"/>
                </a:lnTo>
                <a:cubicBezTo>
                  <a:pt x="5385318" y="2197100"/>
                  <a:pt x="5372618" y="2190750"/>
                  <a:pt x="5366268" y="2190750"/>
                </a:cubicBezTo>
                <a:lnTo>
                  <a:pt x="5372618" y="2159000"/>
                </a:lnTo>
                <a:cubicBezTo>
                  <a:pt x="5378968" y="2159000"/>
                  <a:pt x="5391668" y="2165350"/>
                  <a:pt x="5404368" y="2178050"/>
                </a:cubicBezTo>
                <a:close/>
                <a:moveTo>
                  <a:pt x="5334518" y="2159000"/>
                </a:moveTo>
                <a:lnTo>
                  <a:pt x="5334518" y="2178050"/>
                </a:lnTo>
                <a:cubicBezTo>
                  <a:pt x="5328168" y="2197100"/>
                  <a:pt x="5315468" y="2209800"/>
                  <a:pt x="5302768" y="2216150"/>
                </a:cubicBezTo>
                <a:cubicBezTo>
                  <a:pt x="5302768" y="2197100"/>
                  <a:pt x="5302768" y="2178050"/>
                  <a:pt x="5309118" y="2159000"/>
                </a:cubicBezTo>
                <a:lnTo>
                  <a:pt x="5334518" y="2159000"/>
                </a:lnTo>
                <a:close/>
                <a:moveTo>
                  <a:pt x="5277368" y="2159000"/>
                </a:moveTo>
                <a:lnTo>
                  <a:pt x="5277368" y="2197100"/>
                </a:lnTo>
                <a:lnTo>
                  <a:pt x="5258318" y="2216150"/>
                </a:lnTo>
                <a:lnTo>
                  <a:pt x="5226568" y="2209800"/>
                </a:lnTo>
                <a:lnTo>
                  <a:pt x="5232918" y="2159000"/>
                </a:lnTo>
                <a:lnTo>
                  <a:pt x="5277368" y="2159000"/>
                </a:lnTo>
                <a:close/>
                <a:moveTo>
                  <a:pt x="5194818" y="2178050"/>
                </a:moveTo>
                <a:cubicBezTo>
                  <a:pt x="5169418" y="2209800"/>
                  <a:pt x="5169418" y="2203450"/>
                  <a:pt x="5156718" y="2216150"/>
                </a:cubicBezTo>
                <a:cubicBezTo>
                  <a:pt x="5150368" y="2203450"/>
                  <a:pt x="5150368" y="2184400"/>
                  <a:pt x="5144018" y="2165350"/>
                </a:cubicBezTo>
                <a:cubicBezTo>
                  <a:pt x="5150368" y="2165350"/>
                  <a:pt x="5156718" y="2159000"/>
                  <a:pt x="5194818" y="2159000"/>
                </a:cubicBezTo>
                <a:lnTo>
                  <a:pt x="5194818" y="2178050"/>
                </a:lnTo>
                <a:close/>
                <a:moveTo>
                  <a:pt x="1073668" y="2171700"/>
                </a:moveTo>
                <a:cubicBezTo>
                  <a:pt x="1073668" y="2171700"/>
                  <a:pt x="1073668" y="2178050"/>
                  <a:pt x="1060968" y="2178050"/>
                </a:cubicBezTo>
                <a:cubicBezTo>
                  <a:pt x="1041918" y="2178050"/>
                  <a:pt x="1041918" y="2165350"/>
                  <a:pt x="1041918" y="2159000"/>
                </a:cubicBezTo>
                <a:cubicBezTo>
                  <a:pt x="1054618" y="2159000"/>
                  <a:pt x="1067318" y="2165350"/>
                  <a:pt x="1073668" y="2171700"/>
                </a:cubicBezTo>
                <a:close/>
                <a:moveTo>
                  <a:pt x="8877819" y="2152650"/>
                </a:moveTo>
                <a:cubicBezTo>
                  <a:pt x="8877819" y="2171700"/>
                  <a:pt x="8877819" y="2190750"/>
                  <a:pt x="8884169" y="2254250"/>
                </a:cubicBezTo>
                <a:cubicBezTo>
                  <a:pt x="8877819" y="2247900"/>
                  <a:pt x="8877819" y="2235200"/>
                  <a:pt x="8871469" y="2222500"/>
                </a:cubicBezTo>
                <a:cubicBezTo>
                  <a:pt x="8839719" y="2216150"/>
                  <a:pt x="8814319" y="2209800"/>
                  <a:pt x="8814319" y="2178050"/>
                </a:cubicBezTo>
                <a:cubicBezTo>
                  <a:pt x="8814319" y="2159000"/>
                  <a:pt x="8833369" y="2165350"/>
                  <a:pt x="8858769" y="2152650"/>
                </a:cubicBezTo>
                <a:lnTo>
                  <a:pt x="8877819" y="2152650"/>
                </a:lnTo>
                <a:close/>
                <a:moveTo>
                  <a:pt x="5124968" y="2190750"/>
                </a:moveTo>
                <a:cubicBezTo>
                  <a:pt x="5124968" y="2203450"/>
                  <a:pt x="5118618" y="2209800"/>
                  <a:pt x="5112268" y="2216150"/>
                </a:cubicBezTo>
                <a:lnTo>
                  <a:pt x="5074168" y="2216150"/>
                </a:lnTo>
                <a:lnTo>
                  <a:pt x="5074168" y="2165350"/>
                </a:lnTo>
                <a:cubicBezTo>
                  <a:pt x="5086868" y="2152650"/>
                  <a:pt x="5099568" y="2152650"/>
                  <a:pt x="5112268" y="2146300"/>
                </a:cubicBezTo>
                <a:cubicBezTo>
                  <a:pt x="5118618" y="2159000"/>
                  <a:pt x="5124968" y="2171700"/>
                  <a:pt x="5124968" y="2190750"/>
                </a:cubicBezTo>
                <a:close/>
                <a:moveTo>
                  <a:pt x="3353318" y="2279650"/>
                </a:moveTo>
                <a:cubicBezTo>
                  <a:pt x="3366018" y="2247900"/>
                  <a:pt x="3372368" y="2216150"/>
                  <a:pt x="3372368" y="2184400"/>
                </a:cubicBezTo>
                <a:lnTo>
                  <a:pt x="3410468" y="2184400"/>
                </a:lnTo>
                <a:cubicBezTo>
                  <a:pt x="3442218" y="2197100"/>
                  <a:pt x="3473968" y="2197100"/>
                  <a:pt x="3493018" y="2216150"/>
                </a:cubicBezTo>
                <a:cubicBezTo>
                  <a:pt x="3518418" y="2247900"/>
                  <a:pt x="3518418" y="2336800"/>
                  <a:pt x="3518418" y="2349500"/>
                </a:cubicBezTo>
                <a:cubicBezTo>
                  <a:pt x="3518418" y="2368550"/>
                  <a:pt x="3505718" y="2425700"/>
                  <a:pt x="3499368" y="2463800"/>
                </a:cubicBezTo>
                <a:cubicBezTo>
                  <a:pt x="3448568" y="2451100"/>
                  <a:pt x="3410468" y="2425700"/>
                  <a:pt x="3372368" y="2413000"/>
                </a:cubicBezTo>
                <a:cubicBezTo>
                  <a:pt x="3315218" y="2393950"/>
                  <a:pt x="3239018" y="2374900"/>
                  <a:pt x="3175519" y="2374900"/>
                </a:cubicBezTo>
                <a:lnTo>
                  <a:pt x="2915169" y="2387600"/>
                </a:lnTo>
                <a:lnTo>
                  <a:pt x="2915169" y="2470150"/>
                </a:lnTo>
                <a:cubicBezTo>
                  <a:pt x="2978669" y="2470150"/>
                  <a:pt x="3200919" y="2482850"/>
                  <a:pt x="3213619" y="2482850"/>
                </a:cubicBezTo>
                <a:cubicBezTo>
                  <a:pt x="3232668" y="2482850"/>
                  <a:pt x="3270768" y="2463800"/>
                  <a:pt x="3289818" y="2463800"/>
                </a:cubicBezTo>
                <a:cubicBezTo>
                  <a:pt x="3302518" y="2463800"/>
                  <a:pt x="3442218" y="2514600"/>
                  <a:pt x="3461268" y="2514600"/>
                </a:cubicBezTo>
                <a:cubicBezTo>
                  <a:pt x="3493018" y="2514600"/>
                  <a:pt x="3518418" y="2489200"/>
                  <a:pt x="3537468" y="2508250"/>
                </a:cubicBezTo>
                <a:cubicBezTo>
                  <a:pt x="3537468" y="2527300"/>
                  <a:pt x="3531118" y="2540000"/>
                  <a:pt x="3524768" y="2546350"/>
                </a:cubicBezTo>
                <a:cubicBezTo>
                  <a:pt x="3543818" y="2559050"/>
                  <a:pt x="3600968" y="2552700"/>
                  <a:pt x="3626368" y="2552700"/>
                </a:cubicBezTo>
                <a:cubicBezTo>
                  <a:pt x="3626368" y="2590800"/>
                  <a:pt x="3645418" y="2584450"/>
                  <a:pt x="3645418" y="2603500"/>
                </a:cubicBezTo>
                <a:cubicBezTo>
                  <a:pt x="3645418" y="2616200"/>
                  <a:pt x="3632718" y="2635250"/>
                  <a:pt x="3620018" y="2654300"/>
                </a:cubicBezTo>
                <a:cubicBezTo>
                  <a:pt x="3620018" y="2660650"/>
                  <a:pt x="3626368" y="2667000"/>
                  <a:pt x="3632718" y="2673350"/>
                </a:cubicBezTo>
                <a:lnTo>
                  <a:pt x="3645418" y="2660650"/>
                </a:lnTo>
                <a:cubicBezTo>
                  <a:pt x="3645418" y="2673350"/>
                  <a:pt x="3651768" y="2686050"/>
                  <a:pt x="3658118" y="2692400"/>
                </a:cubicBezTo>
                <a:cubicBezTo>
                  <a:pt x="3645418" y="2692400"/>
                  <a:pt x="3626368" y="2679700"/>
                  <a:pt x="3613668" y="2679700"/>
                </a:cubicBezTo>
                <a:cubicBezTo>
                  <a:pt x="3613668" y="2679700"/>
                  <a:pt x="3607318" y="2673350"/>
                  <a:pt x="3607318" y="2692400"/>
                </a:cubicBezTo>
                <a:cubicBezTo>
                  <a:pt x="3607318" y="2705100"/>
                  <a:pt x="3626368" y="2749550"/>
                  <a:pt x="3639068" y="2781300"/>
                </a:cubicBezTo>
                <a:cubicBezTo>
                  <a:pt x="3613668" y="2787650"/>
                  <a:pt x="3581918" y="2800350"/>
                  <a:pt x="3562868" y="2800350"/>
                </a:cubicBezTo>
                <a:cubicBezTo>
                  <a:pt x="3550168" y="2800350"/>
                  <a:pt x="3531118" y="2787650"/>
                  <a:pt x="3512068" y="2787650"/>
                </a:cubicBezTo>
                <a:cubicBezTo>
                  <a:pt x="3499368" y="2787650"/>
                  <a:pt x="3480318" y="2800350"/>
                  <a:pt x="3467618" y="2806700"/>
                </a:cubicBezTo>
                <a:lnTo>
                  <a:pt x="3467618" y="2787650"/>
                </a:lnTo>
                <a:cubicBezTo>
                  <a:pt x="3480318" y="2749550"/>
                  <a:pt x="3493018" y="2705100"/>
                  <a:pt x="3518418" y="2667000"/>
                </a:cubicBezTo>
                <a:cubicBezTo>
                  <a:pt x="3518418" y="2660650"/>
                  <a:pt x="3518418" y="2654300"/>
                  <a:pt x="3512068" y="2647950"/>
                </a:cubicBezTo>
                <a:cubicBezTo>
                  <a:pt x="3499368" y="2654300"/>
                  <a:pt x="3480318" y="2673350"/>
                  <a:pt x="3467618" y="2686050"/>
                </a:cubicBezTo>
                <a:lnTo>
                  <a:pt x="3467618" y="2647950"/>
                </a:lnTo>
                <a:cubicBezTo>
                  <a:pt x="3473968" y="2628900"/>
                  <a:pt x="3493018" y="2603500"/>
                  <a:pt x="3512068" y="2578100"/>
                </a:cubicBezTo>
                <a:cubicBezTo>
                  <a:pt x="3518418" y="2571750"/>
                  <a:pt x="3518418" y="2565400"/>
                  <a:pt x="3505718" y="2552700"/>
                </a:cubicBezTo>
                <a:cubicBezTo>
                  <a:pt x="3480318" y="2552700"/>
                  <a:pt x="3429518" y="2616200"/>
                  <a:pt x="3429518" y="2641600"/>
                </a:cubicBezTo>
                <a:cubicBezTo>
                  <a:pt x="3429518" y="2660650"/>
                  <a:pt x="3448568" y="2717800"/>
                  <a:pt x="3448568" y="2730500"/>
                </a:cubicBezTo>
                <a:cubicBezTo>
                  <a:pt x="3448568" y="2768600"/>
                  <a:pt x="3435868" y="2813050"/>
                  <a:pt x="3397768" y="2813050"/>
                </a:cubicBezTo>
                <a:cubicBezTo>
                  <a:pt x="3378718" y="2813050"/>
                  <a:pt x="3378718" y="2787650"/>
                  <a:pt x="3359668" y="2787650"/>
                </a:cubicBezTo>
                <a:cubicBezTo>
                  <a:pt x="3346968" y="2787650"/>
                  <a:pt x="3296168" y="2806700"/>
                  <a:pt x="3283468" y="2806700"/>
                </a:cubicBezTo>
                <a:cubicBezTo>
                  <a:pt x="3213619" y="2806700"/>
                  <a:pt x="3112019" y="2755900"/>
                  <a:pt x="3048519" y="2686050"/>
                </a:cubicBezTo>
                <a:cubicBezTo>
                  <a:pt x="3054869" y="2654300"/>
                  <a:pt x="3092969" y="2641600"/>
                  <a:pt x="3137419" y="2647950"/>
                </a:cubicBezTo>
                <a:cubicBezTo>
                  <a:pt x="3137419" y="2635250"/>
                  <a:pt x="3143769" y="2622550"/>
                  <a:pt x="3143769" y="2609850"/>
                </a:cubicBezTo>
                <a:cubicBezTo>
                  <a:pt x="3143769" y="2590800"/>
                  <a:pt x="3131069" y="2584450"/>
                  <a:pt x="3118369" y="2584450"/>
                </a:cubicBezTo>
                <a:cubicBezTo>
                  <a:pt x="3099319" y="2584450"/>
                  <a:pt x="3086619" y="2597150"/>
                  <a:pt x="3073919" y="2597150"/>
                </a:cubicBezTo>
                <a:cubicBezTo>
                  <a:pt x="3054869" y="2597150"/>
                  <a:pt x="3054869" y="2590800"/>
                  <a:pt x="3048519" y="2584450"/>
                </a:cubicBezTo>
                <a:cubicBezTo>
                  <a:pt x="3048519" y="2584450"/>
                  <a:pt x="3029469" y="2584450"/>
                  <a:pt x="3023119" y="2590800"/>
                </a:cubicBezTo>
                <a:cubicBezTo>
                  <a:pt x="3029469" y="2597150"/>
                  <a:pt x="3035819" y="2609850"/>
                  <a:pt x="3035819" y="2616200"/>
                </a:cubicBezTo>
                <a:cubicBezTo>
                  <a:pt x="3004069" y="2616200"/>
                  <a:pt x="2940569" y="2565400"/>
                  <a:pt x="2915169" y="2552700"/>
                </a:cubicBezTo>
                <a:lnTo>
                  <a:pt x="2902469" y="2565400"/>
                </a:lnTo>
                <a:cubicBezTo>
                  <a:pt x="2934219" y="2590800"/>
                  <a:pt x="2978669" y="2609850"/>
                  <a:pt x="3004069" y="2647950"/>
                </a:cubicBezTo>
                <a:cubicBezTo>
                  <a:pt x="3023119" y="2667000"/>
                  <a:pt x="3016769" y="2705100"/>
                  <a:pt x="3029469" y="2730500"/>
                </a:cubicBezTo>
                <a:cubicBezTo>
                  <a:pt x="3035819" y="2749550"/>
                  <a:pt x="3099319" y="2730500"/>
                  <a:pt x="3105669" y="2774950"/>
                </a:cubicBezTo>
                <a:cubicBezTo>
                  <a:pt x="3067569" y="2762250"/>
                  <a:pt x="3023119" y="2743200"/>
                  <a:pt x="2978669" y="2724150"/>
                </a:cubicBezTo>
                <a:cubicBezTo>
                  <a:pt x="2978669" y="2724150"/>
                  <a:pt x="2972319" y="2717800"/>
                  <a:pt x="2972319" y="2736850"/>
                </a:cubicBezTo>
                <a:cubicBezTo>
                  <a:pt x="2972319" y="2749550"/>
                  <a:pt x="2985019" y="2755900"/>
                  <a:pt x="2991369" y="2768600"/>
                </a:cubicBezTo>
                <a:cubicBezTo>
                  <a:pt x="2934219" y="2755900"/>
                  <a:pt x="2915169" y="2800350"/>
                  <a:pt x="2902469" y="2800350"/>
                </a:cubicBezTo>
                <a:cubicBezTo>
                  <a:pt x="2832619" y="2800350"/>
                  <a:pt x="2743719" y="2781300"/>
                  <a:pt x="2731019" y="2711450"/>
                </a:cubicBezTo>
                <a:cubicBezTo>
                  <a:pt x="2731019" y="2698750"/>
                  <a:pt x="2711969" y="2692400"/>
                  <a:pt x="2711969" y="2673350"/>
                </a:cubicBezTo>
                <a:cubicBezTo>
                  <a:pt x="2711969" y="2660650"/>
                  <a:pt x="2718319" y="2635250"/>
                  <a:pt x="2724669" y="2622550"/>
                </a:cubicBezTo>
                <a:cubicBezTo>
                  <a:pt x="2737369" y="2597150"/>
                  <a:pt x="2769119" y="2590800"/>
                  <a:pt x="2781819" y="2578100"/>
                </a:cubicBezTo>
                <a:cubicBezTo>
                  <a:pt x="2788169" y="2571750"/>
                  <a:pt x="2788169" y="2552700"/>
                  <a:pt x="2807219" y="2546350"/>
                </a:cubicBezTo>
                <a:cubicBezTo>
                  <a:pt x="2826269" y="2527300"/>
                  <a:pt x="2864369" y="2520950"/>
                  <a:pt x="2877069" y="2520950"/>
                </a:cubicBezTo>
                <a:cubicBezTo>
                  <a:pt x="2896119" y="2520950"/>
                  <a:pt x="2934219" y="2540000"/>
                  <a:pt x="2959619" y="2546350"/>
                </a:cubicBezTo>
                <a:lnTo>
                  <a:pt x="2972319" y="2533650"/>
                </a:lnTo>
                <a:cubicBezTo>
                  <a:pt x="2959619" y="2514600"/>
                  <a:pt x="2934219" y="2501900"/>
                  <a:pt x="2908819" y="2482850"/>
                </a:cubicBezTo>
                <a:lnTo>
                  <a:pt x="2908819" y="2438400"/>
                </a:lnTo>
                <a:lnTo>
                  <a:pt x="2934219" y="2165350"/>
                </a:lnTo>
                <a:lnTo>
                  <a:pt x="3099319" y="2165350"/>
                </a:lnTo>
                <a:cubicBezTo>
                  <a:pt x="3143769" y="2152650"/>
                  <a:pt x="3200919" y="2146300"/>
                  <a:pt x="3219968" y="2146300"/>
                </a:cubicBezTo>
                <a:cubicBezTo>
                  <a:pt x="3321568" y="2146300"/>
                  <a:pt x="3366018" y="2152650"/>
                  <a:pt x="3353318" y="2279650"/>
                </a:cubicBezTo>
                <a:close/>
                <a:moveTo>
                  <a:pt x="997468" y="2146300"/>
                </a:moveTo>
                <a:cubicBezTo>
                  <a:pt x="997468" y="2146300"/>
                  <a:pt x="1003818" y="2139950"/>
                  <a:pt x="1010168" y="2139950"/>
                </a:cubicBezTo>
                <a:cubicBezTo>
                  <a:pt x="1010168" y="2139950"/>
                  <a:pt x="1003818" y="2152650"/>
                  <a:pt x="997468" y="2146300"/>
                </a:cubicBezTo>
                <a:close/>
                <a:moveTo>
                  <a:pt x="8363469" y="2152650"/>
                </a:moveTo>
                <a:cubicBezTo>
                  <a:pt x="8350769" y="2146300"/>
                  <a:pt x="8363469" y="2133600"/>
                  <a:pt x="8363469" y="2127250"/>
                </a:cubicBezTo>
                <a:cubicBezTo>
                  <a:pt x="8369819" y="2133600"/>
                  <a:pt x="8369819" y="2146300"/>
                  <a:pt x="8363469" y="2152650"/>
                </a:cubicBezTo>
                <a:close/>
                <a:moveTo>
                  <a:pt x="7912619" y="2152650"/>
                </a:moveTo>
                <a:cubicBezTo>
                  <a:pt x="7868169" y="2159000"/>
                  <a:pt x="7817369" y="2152650"/>
                  <a:pt x="7772919" y="2152650"/>
                </a:cubicBezTo>
                <a:cubicBezTo>
                  <a:pt x="7785619" y="2127250"/>
                  <a:pt x="7817369" y="2127250"/>
                  <a:pt x="7842769" y="2127250"/>
                </a:cubicBezTo>
                <a:cubicBezTo>
                  <a:pt x="7855469" y="2127250"/>
                  <a:pt x="7893569" y="2139950"/>
                  <a:pt x="7912619" y="2152650"/>
                </a:cubicBezTo>
                <a:close/>
                <a:moveTo>
                  <a:pt x="11938519" y="2152650"/>
                </a:moveTo>
                <a:cubicBezTo>
                  <a:pt x="11938519" y="2165350"/>
                  <a:pt x="11900419" y="2197100"/>
                  <a:pt x="11881369" y="2222500"/>
                </a:cubicBezTo>
                <a:cubicBezTo>
                  <a:pt x="11868669" y="2197100"/>
                  <a:pt x="11868669" y="2165350"/>
                  <a:pt x="11862319" y="2133600"/>
                </a:cubicBezTo>
                <a:cubicBezTo>
                  <a:pt x="11875019" y="2127250"/>
                  <a:pt x="11894069" y="2120900"/>
                  <a:pt x="11913119" y="2120900"/>
                </a:cubicBezTo>
                <a:cubicBezTo>
                  <a:pt x="11925819" y="2120900"/>
                  <a:pt x="11938519" y="2133600"/>
                  <a:pt x="11938519" y="2152650"/>
                </a:cubicBezTo>
                <a:close/>
                <a:moveTo>
                  <a:pt x="8274569" y="2139950"/>
                </a:moveTo>
                <a:lnTo>
                  <a:pt x="8268219" y="2152650"/>
                </a:lnTo>
                <a:cubicBezTo>
                  <a:pt x="8255519" y="2146300"/>
                  <a:pt x="8242819" y="2133600"/>
                  <a:pt x="8230119" y="2120900"/>
                </a:cubicBezTo>
                <a:cubicBezTo>
                  <a:pt x="8242819" y="2127250"/>
                  <a:pt x="8261869" y="2133600"/>
                  <a:pt x="8274569" y="2139950"/>
                </a:cubicBezTo>
                <a:close/>
                <a:moveTo>
                  <a:pt x="5918718" y="2120900"/>
                </a:moveTo>
                <a:cubicBezTo>
                  <a:pt x="5925068" y="2133600"/>
                  <a:pt x="5918718" y="2146300"/>
                  <a:pt x="5925068" y="2203450"/>
                </a:cubicBezTo>
                <a:cubicBezTo>
                  <a:pt x="5937768" y="2184400"/>
                  <a:pt x="5963168" y="2120900"/>
                  <a:pt x="5988568" y="2120900"/>
                </a:cubicBezTo>
                <a:cubicBezTo>
                  <a:pt x="6001268" y="2120900"/>
                  <a:pt x="6013968" y="2120900"/>
                  <a:pt x="6020318" y="2133600"/>
                </a:cubicBezTo>
                <a:cubicBezTo>
                  <a:pt x="6090168" y="2209800"/>
                  <a:pt x="6045718" y="2159000"/>
                  <a:pt x="6147318" y="2209800"/>
                </a:cubicBezTo>
                <a:cubicBezTo>
                  <a:pt x="6109218" y="2254250"/>
                  <a:pt x="6045718" y="2298700"/>
                  <a:pt x="6020318" y="2355850"/>
                </a:cubicBezTo>
                <a:cubicBezTo>
                  <a:pt x="6007618" y="2368550"/>
                  <a:pt x="6007618" y="2406650"/>
                  <a:pt x="6007618" y="2425700"/>
                </a:cubicBezTo>
                <a:cubicBezTo>
                  <a:pt x="6007618" y="2470150"/>
                  <a:pt x="6140968" y="2520950"/>
                  <a:pt x="6153668" y="2520950"/>
                </a:cubicBezTo>
                <a:cubicBezTo>
                  <a:pt x="6166368" y="2520950"/>
                  <a:pt x="6172718" y="2508250"/>
                  <a:pt x="6179068" y="2508250"/>
                </a:cubicBezTo>
                <a:cubicBezTo>
                  <a:pt x="6172718" y="2514600"/>
                  <a:pt x="6166368" y="2527300"/>
                  <a:pt x="6153668" y="2527300"/>
                </a:cubicBezTo>
                <a:cubicBezTo>
                  <a:pt x="6134618" y="2527300"/>
                  <a:pt x="5950468" y="2476500"/>
                  <a:pt x="5937768" y="2444750"/>
                </a:cubicBezTo>
                <a:cubicBezTo>
                  <a:pt x="5918718" y="2400300"/>
                  <a:pt x="5918718" y="2349500"/>
                  <a:pt x="5906018" y="2305050"/>
                </a:cubicBezTo>
                <a:lnTo>
                  <a:pt x="5893318" y="2298700"/>
                </a:lnTo>
                <a:cubicBezTo>
                  <a:pt x="5893318" y="2298700"/>
                  <a:pt x="5886968" y="2292350"/>
                  <a:pt x="5886968" y="2311400"/>
                </a:cubicBezTo>
                <a:cubicBezTo>
                  <a:pt x="5886968" y="2324100"/>
                  <a:pt x="5912368" y="2432050"/>
                  <a:pt x="5918718" y="2489200"/>
                </a:cubicBezTo>
                <a:lnTo>
                  <a:pt x="6033018" y="2565400"/>
                </a:lnTo>
                <a:lnTo>
                  <a:pt x="6033018" y="2584450"/>
                </a:lnTo>
                <a:lnTo>
                  <a:pt x="5937768" y="2584450"/>
                </a:lnTo>
                <a:cubicBezTo>
                  <a:pt x="5906018" y="2540000"/>
                  <a:pt x="5848868" y="2495550"/>
                  <a:pt x="5836168" y="2451100"/>
                </a:cubicBezTo>
                <a:cubicBezTo>
                  <a:pt x="5810768" y="2387600"/>
                  <a:pt x="5817118" y="2273300"/>
                  <a:pt x="5817118" y="2254250"/>
                </a:cubicBezTo>
                <a:cubicBezTo>
                  <a:pt x="5817118" y="2203450"/>
                  <a:pt x="5855218" y="2165350"/>
                  <a:pt x="5906018" y="2120900"/>
                </a:cubicBezTo>
                <a:lnTo>
                  <a:pt x="5918718" y="2120900"/>
                </a:lnTo>
                <a:close/>
                <a:moveTo>
                  <a:pt x="438668" y="2133600"/>
                </a:moveTo>
                <a:cubicBezTo>
                  <a:pt x="438668" y="2146300"/>
                  <a:pt x="413268" y="2197100"/>
                  <a:pt x="400568" y="2222500"/>
                </a:cubicBezTo>
                <a:lnTo>
                  <a:pt x="400568" y="2178050"/>
                </a:lnTo>
                <a:cubicBezTo>
                  <a:pt x="413268" y="2159000"/>
                  <a:pt x="425968" y="2139950"/>
                  <a:pt x="432318" y="2120900"/>
                </a:cubicBezTo>
                <a:cubicBezTo>
                  <a:pt x="432318" y="2120900"/>
                  <a:pt x="438668" y="2114550"/>
                  <a:pt x="438668" y="2133600"/>
                </a:cubicBezTo>
                <a:close/>
                <a:moveTo>
                  <a:pt x="2324619" y="2120900"/>
                </a:moveTo>
                <a:cubicBezTo>
                  <a:pt x="2299219" y="2159000"/>
                  <a:pt x="2267469" y="2203450"/>
                  <a:pt x="2242069" y="2241550"/>
                </a:cubicBezTo>
                <a:cubicBezTo>
                  <a:pt x="2235719" y="2235200"/>
                  <a:pt x="2235719" y="2241550"/>
                  <a:pt x="2235719" y="2222500"/>
                </a:cubicBezTo>
                <a:cubicBezTo>
                  <a:pt x="2235719" y="2209800"/>
                  <a:pt x="2286519" y="2146300"/>
                  <a:pt x="2311919" y="2114550"/>
                </a:cubicBezTo>
                <a:cubicBezTo>
                  <a:pt x="2311919" y="2114550"/>
                  <a:pt x="2318269" y="2114550"/>
                  <a:pt x="2324619" y="2120900"/>
                </a:cubicBezTo>
                <a:close/>
                <a:moveTo>
                  <a:pt x="2197619" y="2133600"/>
                </a:moveTo>
                <a:lnTo>
                  <a:pt x="2197619" y="2152650"/>
                </a:lnTo>
                <a:cubicBezTo>
                  <a:pt x="2191269" y="2152650"/>
                  <a:pt x="2184919" y="2159000"/>
                  <a:pt x="2178569" y="2159000"/>
                </a:cubicBezTo>
                <a:lnTo>
                  <a:pt x="2178569" y="2114550"/>
                </a:lnTo>
                <a:cubicBezTo>
                  <a:pt x="2184919" y="2114550"/>
                  <a:pt x="2191269" y="2127250"/>
                  <a:pt x="2197619" y="2133600"/>
                </a:cubicBezTo>
                <a:close/>
                <a:moveTo>
                  <a:pt x="368818" y="2184400"/>
                </a:moveTo>
                <a:cubicBezTo>
                  <a:pt x="381518" y="2152650"/>
                  <a:pt x="356118" y="2120900"/>
                  <a:pt x="400568" y="2120900"/>
                </a:cubicBezTo>
                <a:cubicBezTo>
                  <a:pt x="394218" y="2139950"/>
                  <a:pt x="381518" y="2165350"/>
                  <a:pt x="368818" y="2184400"/>
                </a:cubicBezTo>
                <a:close/>
                <a:moveTo>
                  <a:pt x="10147819" y="2120900"/>
                </a:moveTo>
                <a:cubicBezTo>
                  <a:pt x="10147819" y="2120900"/>
                  <a:pt x="10128769" y="2133600"/>
                  <a:pt x="10128769" y="2114550"/>
                </a:cubicBezTo>
                <a:cubicBezTo>
                  <a:pt x="10128769" y="2101850"/>
                  <a:pt x="10135119" y="2108200"/>
                  <a:pt x="10141469" y="2108200"/>
                </a:cubicBezTo>
                <a:cubicBezTo>
                  <a:pt x="10141469" y="2108200"/>
                  <a:pt x="10147819" y="2114550"/>
                  <a:pt x="10147819" y="2120900"/>
                </a:cubicBezTo>
                <a:close/>
                <a:moveTo>
                  <a:pt x="9074669" y="2139950"/>
                </a:moveTo>
                <a:cubicBezTo>
                  <a:pt x="9074669" y="2178050"/>
                  <a:pt x="9068319" y="2184400"/>
                  <a:pt x="9017519" y="2190750"/>
                </a:cubicBezTo>
                <a:lnTo>
                  <a:pt x="9017519" y="2114550"/>
                </a:lnTo>
                <a:cubicBezTo>
                  <a:pt x="9030219" y="2114550"/>
                  <a:pt x="9049269" y="2114550"/>
                  <a:pt x="9068319" y="2108200"/>
                </a:cubicBezTo>
                <a:cubicBezTo>
                  <a:pt x="9074669" y="2120900"/>
                  <a:pt x="9074669" y="2127250"/>
                  <a:pt x="9074669" y="2139950"/>
                </a:cubicBezTo>
                <a:close/>
                <a:moveTo>
                  <a:pt x="10192269" y="2114550"/>
                </a:moveTo>
                <a:cubicBezTo>
                  <a:pt x="10192269" y="2108200"/>
                  <a:pt x="10192269" y="2101850"/>
                  <a:pt x="10198619" y="2101850"/>
                </a:cubicBezTo>
                <a:cubicBezTo>
                  <a:pt x="10198619" y="2108200"/>
                  <a:pt x="10198619" y="2114550"/>
                  <a:pt x="10192269" y="2114550"/>
                </a:cubicBezTo>
                <a:close/>
                <a:moveTo>
                  <a:pt x="5836168" y="2159000"/>
                </a:moveTo>
                <a:lnTo>
                  <a:pt x="5836168" y="2139950"/>
                </a:lnTo>
                <a:cubicBezTo>
                  <a:pt x="5842518" y="2127250"/>
                  <a:pt x="5861568" y="2108200"/>
                  <a:pt x="5880618" y="2101850"/>
                </a:cubicBezTo>
                <a:cubicBezTo>
                  <a:pt x="5874268" y="2114550"/>
                  <a:pt x="5855218" y="2146300"/>
                  <a:pt x="5836168" y="2159000"/>
                </a:cubicBezTo>
                <a:close/>
                <a:moveTo>
                  <a:pt x="9366769" y="2101850"/>
                </a:moveTo>
                <a:cubicBezTo>
                  <a:pt x="9379469" y="2101850"/>
                  <a:pt x="9398519" y="2095500"/>
                  <a:pt x="9417569" y="2095500"/>
                </a:cubicBezTo>
                <a:cubicBezTo>
                  <a:pt x="9404869" y="2095500"/>
                  <a:pt x="9385819" y="2101850"/>
                  <a:pt x="9366769" y="2101850"/>
                </a:cubicBezTo>
                <a:close/>
                <a:moveTo>
                  <a:pt x="8776219" y="2101850"/>
                </a:moveTo>
                <a:lnTo>
                  <a:pt x="8776219" y="2127250"/>
                </a:lnTo>
                <a:cubicBezTo>
                  <a:pt x="8769869" y="2127250"/>
                  <a:pt x="8769869" y="2133600"/>
                  <a:pt x="8763519" y="2139950"/>
                </a:cubicBezTo>
                <a:cubicBezTo>
                  <a:pt x="8744469" y="2120900"/>
                  <a:pt x="8725419" y="2120900"/>
                  <a:pt x="8706369" y="2108200"/>
                </a:cubicBezTo>
                <a:cubicBezTo>
                  <a:pt x="8712719" y="2108200"/>
                  <a:pt x="8725419" y="2108200"/>
                  <a:pt x="8738119" y="2095500"/>
                </a:cubicBezTo>
                <a:lnTo>
                  <a:pt x="8776219" y="2101850"/>
                </a:lnTo>
                <a:close/>
                <a:moveTo>
                  <a:pt x="8204719" y="2114550"/>
                </a:moveTo>
                <a:cubicBezTo>
                  <a:pt x="8204719" y="2120900"/>
                  <a:pt x="8192019" y="2127250"/>
                  <a:pt x="8172969" y="2133600"/>
                </a:cubicBezTo>
                <a:lnTo>
                  <a:pt x="8179319" y="2095500"/>
                </a:lnTo>
                <a:cubicBezTo>
                  <a:pt x="8185669" y="2095500"/>
                  <a:pt x="8198369" y="2108200"/>
                  <a:pt x="8204719" y="2114550"/>
                </a:cubicBezTo>
                <a:close/>
                <a:moveTo>
                  <a:pt x="7931669" y="2101850"/>
                </a:moveTo>
                <a:lnTo>
                  <a:pt x="7906269" y="2108200"/>
                </a:lnTo>
                <a:lnTo>
                  <a:pt x="7906269" y="2095500"/>
                </a:lnTo>
                <a:lnTo>
                  <a:pt x="7931669" y="2101850"/>
                </a:lnTo>
                <a:close/>
                <a:moveTo>
                  <a:pt x="6248918" y="2095500"/>
                </a:moveTo>
                <a:lnTo>
                  <a:pt x="6274318" y="2095500"/>
                </a:lnTo>
                <a:cubicBezTo>
                  <a:pt x="6267968" y="2101850"/>
                  <a:pt x="6261618" y="2108200"/>
                  <a:pt x="6248918" y="2095500"/>
                </a:cubicBezTo>
                <a:close/>
                <a:moveTo>
                  <a:pt x="4445518" y="2127250"/>
                </a:moveTo>
                <a:lnTo>
                  <a:pt x="4426468" y="2127250"/>
                </a:lnTo>
                <a:lnTo>
                  <a:pt x="4426468" y="2108200"/>
                </a:lnTo>
                <a:cubicBezTo>
                  <a:pt x="4445518" y="2108200"/>
                  <a:pt x="4470918" y="2101850"/>
                  <a:pt x="4489968" y="2095500"/>
                </a:cubicBezTo>
                <a:cubicBezTo>
                  <a:pt x="4477268" y="2114550"/>
                  <a:pt x="4445518" y="2120900"/>
                  <a:pt x="4445518" y="2127250"/>
                </a:cubicBezTo>
                <a:close/>
                <a:moveTo>
                  <a:pt x="1918218" y="2120900"/>
                </a:moveTo>
                <a:cubicBezTo>
                  <a:pt x="1918218" y="2133600"/>
                  <a:pt x="1905518" y="2139950"/>
                  <a:pt x="1899168" y="2146300"/>
                </a:cubicBezTo>
                <a:cubicBezTo>
                  <a:pt x="1899168" y="2108200"/>
                  <a:pt x="1905518" y="2101850"/>
                  <a:pt x="1905518" y="2095500"/>
                </a:cubicBezTo>
                <a:cubicBezTo>
                  <a:pt x="1911868" y="2101850"/>
                  <a:pt x="1918218" y="2101850"/>
                  <a:pt x="1918218" y="2120900"/>
                </a:cubicBezTo>
                <a:close/>
                <a:moveTo>
                  <a:pt x="1067318" y="2095500"/>
                </a:moveTo>
                <a:cubicBezTo>
                  <a:pt x="1086368" y="2095500"/>
                  <a:pt x="1092718" y="2101850"/>
                  <a:pt x="1105418" y="2101850"/>
                </a:cubicBezTo>
                <a:cubicBezTo>
                  <a:pt x="1111768" y="2114550"/>
                  <a:pt x="1130818" y="2127250"/>
                  <a:pt x="1130818" y="2146300"/>
                </a:cubicBezTo>
                <a:cubicBezTo>
                  <a:pt x="1130818" y="2159000"/>
                  <a:pt x="1124468" y="2165350"/>
                  <a:pt x="1118118" y="2178050"/>
                </a:cubicBezTo>
                <a:lnTo>
                  <a:pt x="1118118" y="2120900"/>
                </a:lnTo>
                <a:cubicBezTo>
                  <a:pt x="1099068" y="2120900"/>
                  <a:pt x="1073668" y="2114550"/>
                  <a:pt x="1048268" y="2114550"/>
                </a:cubicBezTo>
                <a:lnTo>
                  <a:pt x="1048268" y="2095500"/>
                </a:lnTo>
                <a:lnTo>
                  <a:pt x="1067318" y="2095500"/>
                </a:lnTo>
                <a:close/>
                <a:moveTo>
                  <a:pt x="686318" y="2095500"/>
                </a:moveTo>
                <a:lnTo>
                  <a:pt x="686318" y="2133600"/>
                </a:lnTo>
                <a:lnTo>
                  <a:pt x="622818" y="2133600"/>
                </a:lnTo>
                <a:cubicBezTo>
                  <a:pt x="622818" y="2133600"/>
                  <a:pt x="616468" y="2133600"/>
                  <a:pt x="616468" y="2120900"/>
                </a:cubicBezTo>
                <a:cubicBezTo>
                  <a:pt x="616468" y="2101850"/>
                  <a:pt x="629168" y="2101850"/>
                  <a:pt x="641868" y="2095500"/>
                </a:cubicBezTo>
                <a:lnTo>
                  <a:pt x="686318" y="2095500"/>
                </a:lnTo>
                <a:close/>
                <a:moveTo>
                  <a:pt x="8211069" y="2101850"/>
                </a:moveTo>
                <a:cubicBezTo>
                  <a:pt x="8217419" y="2095500"/>
                  <a:pt x="8223769" y="2089150"/>
                  <a:pt x="8230119" y="2095500"/>
                </a:cubicBezTo>
                <a:cubicBezTo>
                  <a:pt x="8223769" y="2101850"/>
                  <a:pt x="8217419" y="2101850"/>
                  <a:pt x="8211069" y="2101850"/>
                </a:cubicBezTo>
                <a:close/>
                <a:moveTo>
                  <a:pt x="813318" y="2108200"/>
                </a:moveTo>
                <a:lnTo>
                  <a:pt x="813318" y="2133600"/>
                </a:lnTo>
                <a:cubicBezTo>
                  <a:pt x="806968" y="2120900"/>
                  <a:pt x="800618" y="2101850"/>
                  <a:pt x="794268" y="2082800"/>
                </a:cubicBezTo>
                <a:cubicBezTo>
                  <a:pt x="800618" y="2089150"/>
                  <a:pt x="806968" y="2101850"/>
                  <a:pt x="813318" y="2108200"/>
                </a:cubicBezTo>
                <a:close/>
                <a:moveTo>
                  <a:pt x="11005069" y="2120900"/>
                </a:moveTo>
                <a:cubicBezTo>
                  <a:pt x="11005069" y="2146300"/>
                  <a:pt x="11017769" y="2190750"/>
                  <a:pt x="11036819" y="2190750"/>
                </a:cubicBezTo>
                <a:cubicBezTo>
                  <a:pt x="11074919" y="2190750"/>
                  <a:pt x="11125719" y="2159000"/>
                  <a:pt x="11170169" y="2127250"/>
                </a:cubicBezTo>
                <a:cubicBezTo>
                  <a:pt x="11170169" y="2146300"/>
                  <a:pt x="11176519" y="2171700"/>
                  <a:pt x="11176519" y="2184400"/>
                </a:cubicBezTo>
                <a:cubicBezTo>
                  <a:pt x="11176519" y="2241550"/>
                  <a:pt x="11106669" y="2235200"/>
                  <a:pt x="11081269" y="2298700"/>
                </a:cubicBezTo>
                <a:cubicBezTo>
                  <a:pt x="11100319" y="2317750"/>
                  <a:pt x="11113019" y="2311400"/>
                  <a:pt x="11144769" y="2330450"/>
                </a:cubicBezTo>
                <a:cubicBezTo>
                  <a:pt x="11157469" y="2336800"/>
                  <a:pt x="11201919" y="2419350"/>
                  <a:pt x="11201919" y="2425700"/>
                </a:cubicBezTo>
                <a:cubicBezTo>
                  <a:pt x="11201919" y="2444750"/>
                  <a:pt x="11189219" y="2457450"/>
                  <a:pt x="11182869" y="2463800"/>
                </a:cubicBezTo>
                <a:cubicBezTo>
                  <a:pt x="11182869" y="2413000"/>
                  <a:pt x="11157469" y="2400300"/>
                  <a:pt x="11132069" y="2400300"/>
                </a:cubicBezTo>
                <a:cubicBezTo>
                  <a:pt x="11081269" y="2400300"/>
                  <a:pt x="11043169" y="2413000"/>
                  <a:pt x="11043169" y="2457450"/>
                </a:cubicBezTo>
                <a:cubicBezTo>
                  <a:pt x="11043169" y="2476500"/>
                  <a:pt x="11081269" y="2514600"/>
                  <a:pt x="11081269" y="2552700"/>
                </a:cubicBezTo>
                <a:cubicBezTo>
                  <a:pt x="11081269" y="2546350"/>
                  <a:pt x="11074919" y="2533650"/>
                  <a:pt x="11068569" y="2520950"/>
                </a:cubicBezTo>
                <a:cubicBezTo>
                  <a:pt x="11055869" y="2527300"/>
                  <a:pt x="11043169" y="2546350"/>
                  <a:pt x="11043169" y="2565400"/>
                </a:cubicBezTo>
                <a:cubicBezTo>
                  <a:pt x="11043169" y="2578100"/>
                  <a:pt x="11049519" y="2597150"/>
                  <a:pt x="11068569" y="2597150"/>
                </a:cubicBezTo>
                <a:cubicBezTo>
                  <a:pt x="11081269" y="2597150"/>
                  <a:pt x="11081269" y="2590800"/>
                  <a:pt x="11087619" y="2584450"/>
                </a:cubicBezTo>
                <a:cubicBezTo>
                  <a:pt x="11093969" y="2590800"/>
                  <a:pt x="11100319" y="2603500"/>
                  <a:pt x="11113019" y="2616200"/>
                </a:cubicBezTo>
                <a:lnTo>
                  <a:pt x="11151119" y="2616200"/>
                </a:lnTo>
                <a:lnTo>
                  <a:pt x="11163819" y="2603500"/>
                </a:lnTo>
                <a:cubicBezTo>
                  <a:pt x="11138419" y="2578100"/>
                  <a:pt x="11125719" y="2603500"/>
                  <a:pt x="11106669" y="2552700"/>
                </a:cubicBezTo>
                <a:lnTo>
                  <a:pt x="11125719" y="2552700"/>
                </a:lnTo>
                <a:cubicBezTo>
                  <a:pt x="11157469" y="2559050"/>
                  <a:pt x="11189219" y="2571750"/>
                  <a:pt x="11220969" y="2584450"/>
                </a:cubicBezTo>
                <a:cubicBezTo>
                  <a:pt x="11227319" y="2590800"/>
                  <a:pt x="11220969" y="2603500"/>
                  <a:pt x="11233669" y="2609850"/>
                </a:cubicBezTo>
                <a:cubicBezTo>
                  <a:pt x="11265419" y="2622550"/>
                  <a:pt x="11341619" y="2597150"/>
                  <a:pt x="11360669" y="2660650"/>
                </a:cubicBezTo>
                <a:cubicBezTo>
                  <a:pt x="11386069" y="2654300"/>
                  <a:pt x="11411469" y="2654300"/>
                  <a:pt x="11443219" y="2654300"/>
                </a:cubicBezTo>
                <a:lnTo>
                  <a:pt x="11443219" y="2609850"/>
                </a:lnTo>
                <a:cubicBezTo>
                  <a:pt x="11436869" y="2603500"/>
                  <a:pt x="11424169" y="2597150"/>
                  <a:pt x="11417819" y="2590800"/>
                </a:cubicBezTo>
                <a:cubicBezTo>
                  <a:pt x="11405119" y="2597150"/>
                  <a:pt x="11417819" y="2616200"/>
                  <a:pt x="11398769" y="2616200"/>
                </a:cubicBezTo>
                <a:cubicBezTo>
                  <a:pt x="11386069" y="2616200"/>
                  <a:pt x="11341619" y="2590800"/>
                  <a:pt x="11309869" y="2584450"/>
                </a:cubicBezTo>
                <a:cubicBezTo>
                  <a:pt x="11328919" y="2571750"/>
                  <a:pt x="11354319" y="2559050"/>
                  <a:pt x="11354319" y="2540000"/>
                </a:cubicBezTo>
                <a:cubicBezTo>
                  <a:pt x="11354319" y="2527300"/>
                  <a:pt x="11335269" y="2501900"/>
                  <a:pt x="11328919" y="2470150"/>
                </a:cubicBezTo>
                <a:cubicBezTo>
                  <a:pt x="11360669" y="2476500"/>
                  <a:pt x="11347969" y="2432050"/>
                  <a:pt x="11386069" y="2425700"/>
                </a:cubicBezTo>
                <a:cubicBezTo>
                  <a:pt x="11373369" y="2451100"/>
                  <a:pt x="11367019" y="2482850"/>
                  <a:pt x="11367019" y="2495550"/>
                </a:cubicBezTo>
                <a:cubicBezTo>
                  <a:pt x="11367019" y="2533650"/>
                  <a:pt x="11379719" y="2559050"/>
                  <a:pt x="11424169" y="2559050"/>
                </a:cubicBezTo>
                <a:cubicBezTo>
                  <a:pt x="11436869" y="2559050"/>
                  <a:pt x="11455919" y="2552700"/>
                  <a:pt x="11468619" y="2546350"/>
                </a:cubicBezTo>
                <a:cubicBezTo>
                  <a:pt x="11462269" y="2565400"/>
                  <a:pt x="11455919" y="2590800"/>
                  <a:pt x="11455919" y="2609850"/>
                </a:cubicBezTo>
                <a:cubicBezTo>
                  <a:pt x="11455919" y="2622550"/>
                  <a:pt x="11449569" y="2628900"/>
                  <a:pt x="11455919" y="2641600"/>
                </a:cubicBezTo>
                <a:cubicBezTo>
                  <a:pt x="11481319" y="2667000"/>
                  <a:pt x="11519419" y="2698750"/>
                  <a:pt x="11544819" y="2730500"/>
                </a:cubicBezTo>
                <a:cubicBezTo>
                  <a:pt x="11551169" y="2724150"/>
                  <a:pt x="11551169" y="2730500"/>
                  <a:pt x="11551169" y="2711450"/>
                </a:cubicBezTo>
                <a:cubicBezTo>
                  <a:pt x="11551169" y="2698750"/>
                  <a:pt x="11544819" y="2692400"/>
                  <a:pt x="11538469" y="2667000"/>
                </a:cubicBezTo>
                <a:cubicBezTo>
                  <a:pt x="11557519" y="2679700"/>
                  <a:pt x="11557519" y="2749550"/>
                  <a:pt x="11614669" y="2749550"/>
                </a:cubicBezTo>
                <a:cubicBezTo>
                  <a:pt x="11627369" y="2730500"/>
                  <a:pt x="11614669" y="2717800"/>
                  <a:pt x="11633719" y="2698750"/>
                </a:cubicBezTo>
                <a:cubicBezTo>
                  <a:pt x="11633719" y="2705100"/>
                  <a:pt x="11633719" y="2717800"/>
                  <a:pt x="11646419" y="2730500"/>
                </a:cubicBezTo>
                <a:cubicBezTo>
                  <a:pt x="11659119" y="2698750"/>
                  <a:pt x="11678169" y="2660650"/>
                  <a:pt x="11703569" y="2622550"/>
                </a:cubicBezTo>
                <a:lnTo>
                  <a:pt x="11703569" y="2603500"/>
                </a:lnTo>
                <a:cubicBezTo>
                  <a:pt x="11697219" y="2597150"/>
                  <a:pt x="11703569" y="2597150"/>
                  <a:pt x="11684519" y="2597150"/>
                </a:cubicBezTo>
                <a:cubicBezTo>
                  <a:pt x="11671819" y="2597150"/>
                  <a:pt x="11621019" y="2622550"/>
                  <a:pt x="11589269" y="2628900"/>
                </a:cubicBezTo>
                <a:cubicBezTo>
                  <a:pt x="11608319" y="2616200"/>
                  <a:pt x="11640069" y="2609850"/>
                  <a:pt x="11665469" y="2590800"/>
                </a:cubicBezTo>
                <a:cubicBezTo>
                  <a:pt x="11684519" y="2571750"/>
                  <a:pt x="11671819" y="2527300"/>
                  <a:pt x="11678169" y="2501900"/>
                </a:cubicBezTo>
                <a:cubicBezTo>
                  <a:pt x="11703569" y="2489200"/>
                  <a:pt x="11722619" y="2463800"/>
                  <a:pt x="11722619" y="2451100"/>
                </a:cubicBezTo>
                <a:cubicBezTo>
                  <a:pt x="11722619" y="2419350"/>
                  <a:pt x="11671819" y="2432050"/>
                  <a:pt x="11665469" y="2432050"/>
                </a:cubicBezTo>
                <a:cubicBezTo>
                  <a:pt x="11690869" y="2374900"/>
                  <a:pt x="11582919" y="2324100"/>
                  <a:pt x="11544819" y="2330450"/>
                </a:cubicBezTo>
                <a:cubicBezTo>
                  <a:pt x="11538469" y="2336800"/>
                  <a:pt x="11532119" y="2330450"/>
                  <a:pt x="11532119" y="2349500"/>
                </a:cubicBezTo>
                <a:cubicBezTo>
                  <a:pt x="11532119" y="2362200"/>
                  <a:pt x="11538469" y="2374900"/>
                  <a:pt x="11544819" y="2400300"/>
                </a:cubicBezTo>
                <a:lnTo>
                  <a:pt x="11519419" y="2400300"/>
                </a:lnTo>
                <a:cubicBezTo>
                  <a:pt x="11519419" y="2400300"/>
                  <a:pt x="11513069" y="2400300"/>
                  <a:pt x="11513069" y="2387600"/>
                </a:cubicBezTo>
                <a:cubicBezTo>
                  <a:pt x="11513069" y="2368550"/>
                  <a:pt x="11525769" y="2374900"/>
                  <a:pt x="11525769" y="2355850"/>
                </a:cubicBezTo>
                <a:cubicBezTo>
                  <a:pt x="11525769" y="2324100"/>
                  <a:pt x="11430519" y="2330450"/>
                  <a:pt x="11430519" y="2330450"/>
                </a:cubicBezTo>
                <a:cubicBezTo>
                  <a:pt x="11430519" y="2324100"/>
                  <a:pt x="11430519" y="2305050"/>
                  <a:pt x="11424169" y="2298700"/>
                </a:cubicBezTo>
                <a:cubicBezTo>
                  <a:pt x="11430519" y="2298700"/>
                  <a:pt x="11424169" y="2311400"/>
                  <a:pt x="11443219" y="2311400"/>
                </a:cubicBezTo>
                <a:cubicBezTo>
                  <a:pt x="11455919" y="2311400"/>
                  <a:pt x="11436869" y="2292350"/>
                  <a:pt x="11455919" y="2292350"/>
                </a:cubicBezTo>
                <a:cubicBezTo>
                  <a:pt x="11468619" y="2292350"/>
                  <a:pt x="11468619" y="2305050"/>
                  <a:pt x="11474969" y="2305050"/>
                </a:cubicBezTo>
                <a:cubicBezTo>
                  <a:pt x="11494019" y="2266950"/>
                  <a:pt x="11487669" y="2266950"/>
                  <a:pt x="11513069" y="2266950"/>
                </a:cubicBezTo>
                <a:cubicBezTo>
                  <a:pt x="11551169" y="2266950"/>
                  <a:pt x="11678169" y="2374900"/>
                  <a:pt x="11697219" y="2406650"/>
                </a:cubicBezTo>
                <a:cubicBezTo>
                  <a:pt x="11703569" y="2393950"/>
                  <a:pt x="11716269" y="2387600"/>
                  <a:pt x="11728969" y="2374900"/>
                </a:cubicBezTo>
                <a:lnTo>
                  <a:pt x="11728969" y="2355850"/>
                </a:lnTo>
                <a:cubicBezTo>
                  <a:pt x="11728969" y="2336800"/>
                  <a:pt x="11709919" y="2349500"/>
                  <a:pt x="11697219" y="2349500"/>
                </a:cubicBezTo>
                <a:cubicBezTo>
                  <a:pt x="11678169" y="2330450"/>
                  <a:pt x="11659119" y="2298700"/>
                  <a:pt x="11646419" y="2279650"/>
                </a:cubicBezTo>
                <a:cubicBezTo>
                  <a:pt x="11652769" y="2286000"/>
                  <a:pt x="11671819" y="2286000"/>
                  <a:pt x="11671819" y="2286000"/>
                </a:cubicBezTo>
                <a:cubicBezTo>
                  <a:pt x="11671819" y="2286000"/>
                  <a:pt x="11665469" y="2279650"/>
                  <a:pt x="11665469" y="2298700"/>
                </a:cubicBezTo>
                <a:cubicBezTo>
                  <a:pt x="11665469" y="2324100"/>
                  <a:pt x="11767069" y="2336800"/>
                  <a:pt x="11767069" y="2413000"/>
                </a:cubicBezTo>
                <a:cubicBezTo>
                  <a:pt x="11767069" y="2470150"/>
                  <a:pt x="11697219" y="2495550"/>
                  <a:pt x="11697219" y="2533650"/>
                </a:cubicBezTo>
                <a:cubicBezTo>
                  <a:pt x="11697219" y="2622550"/>
                  <a:pt x="11754369" y="2647950"/>
                  <a:pt x="11830569" y="2647950"/>
                </a:cubicBezTo>
                <a:cubicBezTo>
                  <a:pt x="11843269" y="2647950"/>
                  <a:pt x="11887719" y="2641600"/>
                  <a:pt x="11919469" y="2635250"/>
                </a:cubicBezTo>
                <a:cubicBezTo>
                  <a:pt x="11919469" y="2641600"/>
                  <a:pt x="11919469" y="2647950"/>
                  <a:pt x="11925819" y="2654300"/>
                </a:cubicBezTo>
                <a:cubicBezTo>
                  <a:pt x="11894069" y="2673350"/>
                  <a:pt x="11849619" y="2711450"/>
                  <a:pt x="11805169" y="2755900"/>
                </a:cubicBezTo>
                <a:cubicBezTo>
                  <a:pt x="11830569" y="2768600"/>
                  <a:pt x="11855969" y="2774950"/>
                  <a:pt x="11881369" y="2781300"/>
                </a:cubicBezTo>
                <a:cubicBezTo>
                  <a:pt x="11786119" y="2755900"/>
                  <a:pt x="11760719" y="2781300"/>
                  <a:pt x="11760719" y="2857500"/>
                </a:cubicBezTo>
                <a:cubicBezTo>
                  <a:pt x="11760719" y="2889250"/>
                  <a:pt x="11779769" y="2895600"/>
                  <a:pt x="11798819" y="2895600"/>
                </a:cubicBezTo>
                <a:cubicBezTo>
                  <a:pt x="11811519" y="2895600"/>
                  <a:pt x="11824219" y="2882900"/>
                  <a:pt x="11843269" y="2882900"/>
                </a:cubicBezTo>
                <a:cubicBezTo>
                  <a:pt x="11843269" y="2882900"/>
                  <a:pt x="11862319" y="2901950"/>
                  <a:pt x="11906769" y="2921000"/>
                </a:cubicBezTo>
                <a:cubicBezTo>
                  <a:pt x="11913119" y="2927350"/>
                  <a:pt x="11913119" y="2940050"/>
                  <a:pt x="11925819" y="2952750"/>
                </a:cubicBezTo>
                <a:cubicBezTo>
                  <a:pt x="11932169" y="2933700"/>
                  <a:pt x="11938519" y="2901950"/>
                  <a:pt x="11951219" y="2889250"/>
                </a:cubicBezTo>
                <a:cubicBezTo>
                  <a:pt x="11970269" y="2870200"/>
                  <a:pt x="12002019" y="2863850"/>
                  <a:pt x="12027419" y="2838450"/>
                </a:cubicBezTo>
                <a:lnTo>
                  <a:pt x="12027419" y="2952750"/>
                </a:lnTo>
                <a:lnTo>
                  <a:pt x="11551169" y="2952750"/>
                </a:lnTo>
                <a:cubicBezTo>
                  <a:pt x="11487669" y="2940050"/>
                  <a:pt x="11411469" y="2927350"/>
                  <a:pt x="11354319" y="2914650"/>
                </a:cubicBezTo>
                <a:cubicBezTo>
                  <a:pt x="11328919" y="2908300"/>
                  <a:pt x="11309869" y="2889250"/>
                  <a:pt x="11290819" y="2889250"/>
                </a:cubicBezTo>
                <a:cubicBezTo>
                  <a:pt x="11278119" y="2889250"/>
                  <a:pt x="11271769" y="2901950"/>
                  <a:pt x="11252719" y="2901950"/>
                </a:cubicBezTo>
                <a:cubicBezTo>
                  <a:pt x="11240019" y="2901950"/>
                  <a:pt x="11195569" y="2882900"/>
                  <a:pt x="11170169" y="2876550"/>
                </a:cubicBezTo>
                <a:cubicBezTo>
                  <a:pt x="11170169" y="2876550"/>
                  <a:pt x="11144769" y="2876550"/>
                  <a:pt x="11138419" y="2882900"/>
                </a:cubicBezTo>
                <a:cubicBezTo>
                  <a:pt x="11144769" y="2908300"/>
                  <a:pt x="11151119" y="2933700"/>
                  <a:pt x="11151119" y="2952750"/>
                </a:cubicBezTo>
                <a:cubicBezTo>
                  <a:pt x="11119369" y="2895600"/>
                  <a:pt x="11132069" y="2857500"/>
                  <a:pt x="11068569" y="2857500"/>
                </a:cubicBezTo>
                <a:cubicBezTo>
                  <a:pt x="11011419" y="2857500"/>
                  <a:pt x="11011419" y="2927350"/>
                  <a:pt x="10973319" y="2952750"/>
                </a:cubicBezTo>
                <a:cubicBezTo>
                  <a:pt x="10979669" y="2921000"/>
                  <a:pt x="11055869" y="2825750"/>
                  <a:pt x="11081269" y="2825750"/>
                </a:cubicBezTo>
                <a:cubicBezTo>
                  <a:pt x="11093969" y="2825750"/>
                  <a:pt x="11081269" y="2838450"/>
                  <a:pt x="11093969" y="2838450"/>
                </a:cubicBezTo>
                <a:cubicBezTo>
                  <a:pt x="11132069" y="2838450"/>
                  <a:pt x="11157469" y="2755900"/>
                  <a:pt x="11157469" y="2755900"/>
                </a:cubicBezTo>
                <a:cubicBezTo>
                  <a:pt x="11157469" y="2743200"/>
                  <a:pt x="11138419" y="2743200"/>
                  <a:pt x="11132069" y="2736850"/>
                </a:cubicBezTo>
                <a:cubicBezTo>
                  <a:pt x="11113019" y="2711450"/>
                  <a:pt x="11087619" y="2673350"/>
                  <a:pt x="11055869" y="2647950"/>
                </a:cubicBezTo>
                <a:cubicBezTo>
                  <a:pt x="11043169" y="2635250"/>
                  <a:pt x="11017769" y="2635250"/>
                  <a:pt x="11005069" y="2622550"/>
                </a:cubicBezTo>
                <a:cubicBezTo>
                  <a:pt x="10973319" y="2590800"/>
                  <a:pt x="10966969" y="2559050"/>
                  <a:pt x="10973319" y="2527300"/>
                </a:cubicBezTo>
                <a:lnTo>
                  <a:pt x="10935219" y="2527300"/>
                </a:lnTo>
                <a:cubicBezTo>
                  <a:pt x="10922519" y="2540000"/>
                  <a:pt x="10903469" y="2552700"/>
                  <a:pt x="10890769" y="2559050"/>
                </a:cubicBezTo>
                <a:cubicBezTo>
                  <a:pt x="10903469" y="2540000"/>
                  <a:pt x="10916169" y="2514600"/>
                  <a:pt x="10922519" y="2489200"/>
                </a:cubicBezTo>
                <a:cubicBezTo>
                  <a:pt x="10947919" y="2508250"/>
                  <a:pt x="10986019" y="2520950"/>
                  <a:pt x="11005069" y="2520950"/>
                </a:cubicBezTo>
                <a:cubicBezTo>
                  <a:pt x="11017769" y="2520950"/>
                  <a:pt x="11043169" y="2476500"/>
                  <a:pt x="11043169" y="2457450"/>
                </a:cubicBezTo>
                <a:cubicBezTo>
                  <a:pt x="11043169" y="2444750"/>
                  <a:pt x="11011419" y="2425700"/>
                  <a:pt x="10998719" y="2406650"/>
                </a:cubicBezTo>
                <a:cubicBezTo>
                  <a:pt x="11030469" y="2438400"/>
                  <a:pt x="11043169" y="2432050"/>
                  <a:pt x="11043169" y="2413000"/>
                </a:cubicBezTo>
                <a:cubicBezTo>
                  <a:pt x="11043169" y="2400300"/>
                  <a:pt x="11030469" y="2393950"/>
                  <a:pt x="11030469" y="2374900"/>
                </a:cubicBezTo>
                <a:cubicBezTo>
                  <a:pt x="11030469" y="2362200"/>
                  <a:pt x="11055869" y="2305050"/>
                  <a:pt x="11074919" y="2260600"/>
                </a:cubicBezTo>
                <a:lnTo>
                  <a:pt x="11043169" y="2260600"/>
                </a:lnTo>
                <a:cubicBezTo>
                  <a:pt x="11062219" y="2254250"/>
                  <a:pt x="11087619" y="2241550"/>
                  <a:pt x="11106669" y="2222500"/>
                </a:cubicBezTo>
                <a:cubicBezTo>
                  <a:pt x="11081269" y="2203450"/>
                  <a:pt x="11005069" y="2197100"/>
                  <a:pt x="10998719" y="2146300"/>
                </a:cubicBezTo>
                <a:cubicBezTo>
                  <a:pt x="10954269" y="2190750"/>
                  <a:pt x="10947919" y="2235200"/>
                  <a:pt x="10935219" y="2279650"/>
                </a:cubicBezTo>
                <a:cubicBezTo>
                  <a:pt x="10928869" y="2266950"/>
                  <a:pt x="10935219" y="2241550"/>
                  <a:pt x="10916169" y="2241550"/>
                </a:cubicBezTo>
                <a:cubicBezTo>
                  <a:pt x="10903469" y="2241550"/>
                  <a:pt x="10878069" y="2266950"/>
                  <a:pt x="10859019" y="2273300"/>
                </a:cubicBezTo>
                <a:cubicBezTo>
                  <a:pt x="10859019" y="2266950"/>
                  <a:pt x="10859019" y="2260600"/>
                  <a:pt x="10852669" y="2254250"/>
                </a:cubicBezTo>
                <a:cubicBezTo>
                  <a:pt x="10878069" y="2247900"/>
                  <a:pt x="10954269" y="2190750"/>
                  <a:pt x="10966969" y="2165350"/>
                </a:cubicBezTo>
                <a:cubicBezTo>
                  <a:pt x="10986019" y="2127250"/>
                  <a:pt x="10986019" y="2095500"/>
                  <a:pt x="11024119" y="2076450"/>
                </a:cubicBezTo>
                <a:cubicBezTo>
                  <a:pt x="11017769" y="2089150"/>
                  <a:pt x="11005069" y="2101850"/>
                  <a:pt x="11005069" y="2120900"/>
                </a:cubicBezTo>
                <a:close/>
                <a:moveTo>
                  <a:pt x="10770119" y="2089150"/>
                </a:moveTo>
                <a:cubicBezTo>
                  <a:pt x="10763769" y="2095500"/>
                  <a:pt x="10751069" y="2101850"/>
                  <a:pt x="10744719" y="2101850"/>
                </a:cubicBezTo>
                <a:cubicBezTo>
                  <a:pt x="10744719" y="2101850"/>
                  <a:pt x="10738369" y="2095500"/>
                  <a:pt x="10732019" y="2095500"/>
                </a:cubicBezTo>
                <a:lnTo>
                  <a:pt x="10732019" y="2076450"/>
                </a:lnTo>
                <a:cubicBezTo>
                  <a:pt x="10744719" y="2082800"/>
                  <a:pt x="10757419" y="2089150"/>
                  <a:pt x="10770119" y="2089150"/>
                </a:cubicBezTo>
                <a:close/>
                <a:moveTo>
                  <a:pt x="8979419" y="2101850"/>
                </a:moveTo>
                <a:lnTo>
                  <a:pt x="8947669" y="2101850"/>
                </a:lnTo>
                <a:cubicBezTo>
                  <a:pt x="8954019" y="2089150"/>
                  <a:pt x="8966719" y="2076450"/>
                  <a:pt x="8979419" y="2076450"/>
                </a:cubicBezTo>
                <a:lnTo>
                  <a:pt x="8979419" y="2101850"/>
                </a:lnTo>
                <a:close/>
                <a:moveTo>
                  <a:pt x="7379219" y="2101850"/>
                </a:moveTo>
                <a:cubicBezTo>
                  <a:pt x="7360169" y="2095500"/>
                  <a:pt x="7334769" y="2089150"/>
                  <a:pt x="7315719" y="2089150"/>
                </a:cubicBezTo>
                <a:cubicBezTo>
                  <a:pt x="7303019" y="2089150"/>
                  <a:pt x="7290319" y="2095500"/>
                  <a:pt x="7264919" y="2101850"/>
                </a:cubicBezTo>
                <a:cubicBezTo>
                  <a:pt x="7271269" y="2070100"/>
                  <a:pt x="7296669" y="2076450"/>
                  <a:pt x="7315719" y="2076450"/>
                </a:cubicBezTo>
                <a:cubicBezTo>
                  <a:pt x="7328419" y="2076450"/>
                  <a:pt x="7360169" y="2089150"/>
                  <a:pt x="7379219" y="2101850"/>
                </a:cubicBezTo>
                <a:close/>
                <a:moveTo>
                  <a:pt x="2229369" y="2114550"/>
                </a:moveTo>
                <a:cubicBezTo>
                  <a:pt x="2223019" y="2108200"/>
                  <a:pt x="2216669" y="2095500"/>
                  <a:pt x="2229369" y="2076450"/>
                </a:cubicBezTo>
                <a:lnTo>
                  <a:pt x="2229369" y="2114550"/>
                </a:lnTo>
                <a:close/>
                <a:moveTo>
                  <a:pt x="165618" y="2127250"/>
                </a:moveTo>
                <a:cubicBezTo>
                  <a:pt x="165618" y="2108200"/>
                  <a:pt x="191018" y="2082800"/>
                  <a:pt x="210068" y="2076450"/>
                </a:cubicBezTo>
                <a:cubicBezTo>
                  <a:pt x="203718" y="2095500"/>
                  <a:pt x="178318" y="2120900"/>
                  <a:pt x="165618" y="2127250"/>
                </a:cubicBezTo>
                <a:close/>
                <a:moveTo>
                  <a:pt x="4731268" y="2216150"/>
                </a:moveTo>
                <a:cubicBezTo>
                  <a:pt x="4686818" y="2178050"/>
                  <a:pt x="4661418" y="2127250"/>
                  <a:pt x="4610618" y="2076450"/>
                </a:cubicBezTo>
                <a:cubicBezTo>
                  <a:pt x="4680468" y="2095500"/>
                  <a:pt x="4743968" y="2203450"/>
                  <a:pt x="4801118" y="2254250"/>
                </a:cubicBezTo>
                <a:cubicBezTo>
                  <a:pt x="4782068" y="2241550"/>
                  <a:pt x="4750318" y="2235200"/>
                  <a:pt x="4731268" y="2216150"/>
                </a:cubicBezTo>
                <a:close/>
                <a:moveTo>
                  <a:pt x="9455669" y="2089150"/>
                </a:moveTo>
                <a:lnTo>
                  <a:pt x="9455669" y="2063750"/>
                </a:lnTo>
                <a:lnTo>
                  <a:pt x="9468369" y="2070100"/>
                </a:lnTo>
                <a:cubicBezTo>
                  <a:pt x="9474719" y="2076450"/>
                  <a:pt x="9468369" y="2089150"/>
                  <a:pt x="9468369" y="2101850"/>
                </a:cubicBezTo>
                <a:cubicBezTo>
                  <a:pt x="9462019" y="2101850"/>
                  <a:pt x="9455669" y="2108200"/>
                  <a:pt x="9455669" y="2089150"/>
                </a:cubicBezTo>
                <a:close/>
                <a:moveTo>
                  <a:pt x="6452118" y="2063750"/>
                </a:moveTo>
                <a:lnTo>
                  <a:pt x="6452118" y="2082800"/>
                </a:lnTo>
                <a:cubicBezTo>
                  <a:pt x="6445768" y="2082800"/>
                  <a:pt x="6445768" y="2089150"/>
                  <a:pt x="6426718" y="2089150"/>
                </a:cubicBezTo>
                <a:cubicBezTo>
                  <a:pt x="6414018" y="2089150"/>
                  <a:pt x="6394968" y="2070100"/>
                  <a:pt x="6375918" y="2063750"/>
                </a:cubicBezTo>
                <a:lnTo>
                  <a:pt x="6363218" y="2076450"/>
                </a:lnTo>
                <a:cubicBezTo>
                  <a:pt x="6369568" y="2089150"/>
                  <a:pt x="6388618" y="2089150"/>
                  <a:pt x="6401318" y="2095500"/>
                </a:cubicBezTo>
                <a:cubicBezTo>
                  <a:pt x="6382268" y="2101850"/>
                  <a:pt x="6356868" y="2101850"/>
                  <a:pt x="6337818" y="2095500"/>
                </a:cubicBezTo>
                <a:cubicBezTo>
                  <a:pt x="6337818" y="2089150"/>
                  <a:pt x="6337818" y="2082800"/>
                  <a:pt x="6331468" y="2076450"/>
                </a:cubicBezTo>
                <a:cubicBezTo>
                  <a:pt x="6337818" y="2070100"/>
                  <a:pt x="6350518" y="2070100"/>
                  <a:pt x="6356868" y="2063750"/>
                </a:cubicBezTo>
                <a:lnTo>
                  <a:pt x="6452118" y="2063750"/>
                </a:lnTo>
                <a:close/>
                <a:moveTo>
                  <a:pt x="4407418" y="2101850"/>
                </a:moveTo>
                <a:lnTo>
                  <a:pt x="4388368" y="2101850"/>
                </a:lnTo>
                <a:cubicBezTo>
                  <a:pt x="4401068" y="2089150"/>
                  <a:pt x="4426468" y="2063750"/>
                  <a:pt x="4464568" y="2070100"/>
                </a:cubicBezTo>
                <a:cubicBezTo>
                  <a:pt x="4451868" y="2076450"/>
                  <a:pt x="4426468" y="2095500"/>
                  <a:pt x="4407418" y="2101850"/>
                </a:cubicBezTo>
                <a:close/>
                <a:moveTo>
                  <a:pt x="1848368" y="2095500"/>
                </a:moveTo>
                <a:lnTo>
                  <a:pt x="1835668" y="2089150"/>
                </a:lnTo>
                <a:cubicBezTo>
                  <a:pt x="1835668" y="2082800"/>
                  <a:pt x="1842018" y="2070100"/>
                  <a:pt x="1848368" y="2063750"/>
                </a:cubicBezTo>
                <a:lnTo>
                  <a:pt x="1848368" y="2095500"/>
                </a:lnTo>
                <a:close/>
                <a:moveTo>
                  <a:pt x="6153668" y="2057400"/>
                </a:moveTo>
                <a:cubicBezTo>
                  <a:pt x="6147318" y="2057400"/>
                  <a:pt x="6134618" y="2063750"/>
                  <a:pt x="6121918" y="2057400"/>
                </a:cubicBezTo>
                <a:lnTo>
                  <a:pt x="6153668" y="2057400"/>
                </a:lnTo>
                <a:close/>
                <a:moveTo>
                  <a:pt x="5105918" y="2057400"/>
                </a:moveTo>
                <a:lnTo>
                  <a:pt x="5105918" y="2101850"/>
                </a:lnTo>
                <a:lnTo>
                  <a:pt x="5423418" y="2101850"/>
                </a:lnTo>
                <a:cubicBezTo>
                  <a:pt x="5436118" y="2159000"/>
                  <a:pt x="5417068" y="2235200"/>
                  <a:pt x="5461518" y="2286000"/>
                </a:cubicBezTo>
                <a:cubicBezTo>
                  <a:pt x="5436118" y="2273300"/>
                  <a:pt x="5423418" y="2260600"/>
                  <a:pt x="5398018" y="2266950"/>
                </a:cubicBezTo>
                <a:cubicBezTo>
                  <a:pt x="5410718" y="2286000"/>
                  <a:pt x="5455168" y="2311400"/>
                  <a:pt x="5455168" y="2330450"/>
                </a:cubicBezTo>
                <a:cubicBezTo>
                  <a:pt x="5455168" y="2343150"/>
                  <a:pt x="5448818" y="2349500"/>
                  <a:pt x="5448818" y="2463800"/>
                </a:cubicBezTo>
                <a:cubicBezTo>
                  <a:pt x="5423418" y="2457450"/>
                  <a:pt x="5385318" y="2432050"/>
                  <a:pt x="5372618" y="2432050"/>
                </a:cubicBezTo>
                <a:cubicBezTo>
                  <a:pt x="5353568" y="2432050"/>
                  <a:pt x="5283718" y="2501900"/>
                  <a:pt x="5264668" y="2501900"/>
                </a:cubicBezTo>
                <a:cubicBezTo>
                  <a:pt x="5251968" y="2501900"/>
                  <a:pt x="5258318" y="2489200"/>
                  <a:pt x="5245618" y="2489200"/>
                </a:cubicBezTo>
                <a:cubicBezTo>
                  <a:pt x="5213868" y="2489200"/>
                  <a:pt x="5169418" y="2527300"/>
                  <a:pt x="5137668" y="2520950"/>
                </a:cubicBezTo>
                <a:cubicBezTo>
                  <a:pt x="5137668" y="2527300"/>
                  <a:pt x="5131318" y="2520950"/>
                  <a:pt x="5131318" y="2533650"/>
                </a:cubicBezTo>
                <a:cubicBezTo>
                  <a:pt x="5131318" y="2552700"/>
                  <a:pt x="5156718" y="2590800"/>
                  <a:pt x="5169418" y="2616200"/>
                </a:cubicBezTo>
                <a:cubicBezTo>
                  <a:pt x="5169418" y="2616200"/>
                  <a:pt x="5175768" y="2622550"/>
                  <a:pt x="5163068" y="2635250"/>
                </a:cubicBezTo>
                <a:cubicBezTo>
                  <a:pt x="5156718" y="2628900"/>
                  <a:pt x="5156718" y="2622550"/>
                  <a:pt x="5144018" y="2622550"/>
                </a:cubicBezTo>
                <a:cubicBezTo>
                  <a:pt x="5124968" y="2622550"/>
                  <a:pt x="5042418" y="2667000"/>
                  <a:pt x="5029718" y="2667000"/>
                </a:cubicBezTo>
                <a:cubicBezTo>
                  <a:pt x="5010668" y="2667000"/>
                  <a:pt x="4921768" y="2635250"/>
                  <a:pt x="4870968" y="2616200"/>
                </a:cubicBezTo>
                <a:cubicBezTo>
                  <a:pt x="4858268" y="2578100"/>
                  <a:pt x="4845568" y="2508250"/>
                  <a:pt x="4845568" y="2489200"/>
                </a:cubicBezTo>
                <a:lnTo>
                  <a:pt x="4845568" y="2463800"/>
                </a:lnTo>
                <a:cubicBezTo>
                  <a:pt x="4851918" y="2413000"/>
                  <a:pt x="4947168" y="2381250"/>
                  <a:pt x="4959868" y="2381250"/>
                </a:cubicBezTo>
                <a:cubicBezTo>
                  <a:pt x="4972568" y="2381250"/>
                  <a:pt x="5010668" y="2400300"/>
                  <a:pt x="5023368" y="2400300"/>
                </a:cubicBezTo>
                <a:cubicBezTo>
                  <a:pt x="5042418" y="2400300"/>
                  <a:pt x="5061468" y="2387600"/>
                  <a:pt x="5080518" y="2387600"/>
                </a:cubicBezTo>
                <a:cubicBezTo>
                  <a:pt x="5118618" y="2387600"/>
                  <a:pt x="5099568" y="2476500"/>
                  <a:pt x="5105918" y="2508250"/>
                </a:cubicBezTo>
                <a:cubicBezTo>
                  <a:pt x="5112268" y="2508250"/>
                  <a:pt x="5118618" y="2514600"/>
                  <a:pt x="5124968" y="2520950"/>
                </a:cubicBezTo>
                <a:cubicBezTo>
                  <a:pt x="5163068" y="2476500"/>
                  <a:pt x="5156718" y="2520950"/>
                  <a:pt x="5163068" y="2457450"/>
                </a:cubicBezTo>
                <a:cubicBezTo>
                  <a:pt x="5163068" y="2438400"/>
                  <a:pt x="5163068" y="2406650"/>
                  <a:pt x="5182118" y="2387600"/>
                </a:cubicBezTo>
                <a:cubicBezTo>
                  <a:pt x="5201168" y="2355850"/>
                  <a:pt x="5271018" y="2305050"/>
                  <a:pt x="5290068" y="2305050"/>
                </a:cubicBezTo>
                <a:cubicBezTo>
                  <a:pt x="5302768" y="2305050"/>
                  <a:pt x="5290068" y="2317750"/>
                  <a:pt x="5309118" y="2317750"/>
                </a:cubicBezTo>
                <a:cubicBezTo>
                  <a:pt x="5321818" y="2317750"/>
                  <a:pt x="5328168" y="2305050"/>
                  <a:pt x="5340868" y="2298700"/>
                </a:cubicBezTo>
                <a:cubicBezTo>
                  <a:pt x="5340868" y="2292350"/>
                  <a:pt x="5321818" y="2286000"/>
                  <a:pt x="5321818" y="2273300"/>
                </a:cubicBezTo>
                <a:cubicBezTo>
                  <a:pt x="5321818" y="2222500"/>
                  <a:pt x="5385318" y="2235200"/>
                  <a:pt x="5410718" y="2228850"/>
                </a:cubicBezTo>
                <a:cubicBezTo>
                  <a:pt x="5398018" y="2216150"/>
                  <a:pt x="5391668" y="2216150"/>
                  <a:pt x="5372618" y="2216150"/>
                </a:cubicBezTo>
                <a:cubicBezTo>
                  <a:pt x="5226568" y="2216150"/>
                  <a:pt x="5296418" y="2336800"/>
                  <a:pt x="5118618" y="2343150"/>
                </a:cubicBezTo>
                <a:cubicBezTo>
                  <a:pt x="5112268" y="2349500"/>
                  <a:pt x="5105918" y="2362200"/>
                  <a:pt x="5086868" y="2362200"/>
                </a:cubicBezTo>
                <a:lnTo>
                  <a:pt x="5048768" y="2362200"/>
                </a:lnTo>
                <a:cubicBezTo>
                  <a:pt x="5048768" y="2330450"/>
                  <a:pt x="5042418" y="2292350"/>
                  <a:pt x="5029718" y="2260600"/>
                </a:cubicBezTo>
                <a:cubicBezTo>
                  <a:pt x="4997968" y="2279650"/>
                  <a:pt x="4947168" y="2311400"/>
                  <a:pt x="4934468" y="2311400"/>
                </a:cubicBezTo>
                <a:cubicBezTo>
                  <a:pt x="4915418" y="2311400"/>
                  <a:pt x="4890018" y="2279650"/>
                  <a:pt x="4883668" y="2260600"/>
                </a:cubicBezTo>
                <a:cubicBezTo>
                  <a:pt x="4896368" y="2273300"/>
                  <a:pt x="4909068" y="2298700"/>
                  <a:pt x="4921768" y="2298700"/>
                </a:cubicBezTo>
                <a:cubicBezTo>
                  <a:pt x="4940818" y="2298700"/>
                  <a:pt x="5004318" y="2222500"/>
                  <a:pt x="5029718" y="2184400"/>
                </a:cubicBezTo>
                <a:lnTo>
                  <a:pt x="5029718" y="2159000"/>
                </a:lnTo>
                <a:cubicBezTo>
                  <a:pt x="5029718" y="2114550"/>
                  <a:pt x="5023368" y="2089150"/>
                  <a:pt x="4997968" y="2057400"/>
                </a:cubicBezTo>
                <a:cubicBezTo>
                  <a:pt x="5023368" y="2057400"/>
                  <a:pt x="5067818" y="2082800"/>
                  <a:pt x="5105918" y="2057400"/>
                </a:cubicBezTo>
                <a:close/>
                <a:moveTo>
                  <a:pt x="4534418" y="2063750"/>
                </a:moveTo>
                <a:lnTo>
                  <a:pt x="4496318" y="2063750"/>
                </a:lnTo>
                <a:cubicBezTo>
                  <a:pt x="4502668" y="2057400"/>
                  <a:pt x="4515368" y="2051050"/>
                  <a:pt x="4528068" y="2051050"/>
                </a:cubicBezTo>
                <a:cubicBezTo>
                  <a:pt x="4528068" y="2051050"/>
                  <a:pt x="4534418" y="2057400"/>
                  <a:pt x="4534418" y="2063750"/>
                </a:cubicBezTo>
                <a:close/>
                <a:moveTo>
                  <a:pt x="10274819" y="2082800"/>
                </a:moveTo>
                <a:cubicBezTo>
                  <a:pt x="10268469" y="2076450"/>
                  <a:pt x="10274819" y="2063750"/>
                  <a:pt x="10274819" y="2057400"/>
                </a:cubicBezTo>
                <a:cubicBezTo>
                  <a:pt x="10274819" y="2057400"/>
                  <a:pt x="10274819" y="2063750"/>
                  <a:pt x="10281169" y="2070100"/>
                </a:cubicBezTo>
                <a:cubicBezTo>
                  <a:pt x="10287519" y="2070100"/>
                  <a:pt x="10293869" y="2057400"/>
                  <a:pt x="10306569" y="2044700"/>
                </a:cubicBezTo>
                <a:cubicBezTo>
                  <a:pt x="10300219" y="2057400"/>
                  <a:pt x="10287519" y="2076450"/>
                  <a:pt x="10274819" y="2082800"/>
                </a:cubicBezTo>
                <a:close/>
                <a:moveTo>
                  <a:pt x="8128519" y="2082800"/>
                </a:moveTo>
                <a:cubicBezTo>
                  <a:pt x="8122169" y="2076450"/>
                  <a:pt x="8122169" y="2076450"/>
                  <a:pt x="8122169" y="2063750"/>
                </a:cubicBezTo>
                <a:cubicBezTo>
                  <a:pt x="8122169" y="2044700"/>
                  <a:pt x="8128519" y="2044700"/>
                  <a:pt x="8134869" y="2044700"/>
                </a:cubicBezTo>
                <a:lnTo>
                  <a:pt x="8128519" y="2082800"/>
                </a:lnTo>
                <a:close/>
                <a:moveTo>
                  <a:pt x="3410468" y="2051050"/>
                </a:moveTo>
                <a:cubicBezTo>
                  <a:pt x="3397768" y="2070100"/>
                  <a:pt x="3378718" y="2095500"/>
                  <a:pt x="3353318" y="2114550"/>
                </a:cubicBezTo>
                <a:lnTo>
                  <a:pt x="3334268" y="2114550"/>
                </a:lnTo>
                <a:cubicBezTo>
                  <a:pt x="3353318" y="2095500"/>
                  <a:pt x="3372368" y="2070100"/>
                  <a:pt x="3391418" y="2044700"/>
                </a:cubicBezTo>
                <a:cubicBezTo>
                  <a:pt x="3397768" y="2044700"/>
                  <a:pt x="3404118" y="2044700"/>
                  <a:pt x="3410468" y="2051050"/>
                </a:cubicBezTo>
                <a:close/>
                <a:moveTo>
                  <a:pt x="11182869" y="2095500"/>
                </a:moveTo>
                <a:cubicBezTo>
                  <a:pt x="11189219" y="2070100"/>
                  <a:pt x="11195569" y="2051050"/>
                  <a:pt x="11201919" y="2038350"/>
                </a:cubicBezTo>
                <a:cubicBezTo>
                  <a:pt x="11201919" y="2057400"/>
                  <a:pt x="11189219" y="2082800"/>
                  <a:pt x="11182869" y="2095500"/>
                </a:cubicBezTo>
                <a:close/>
                <a:moveTo>
                  <a:pt x="7195069" y="2070100"/>
                </a:moveTo>
                <a:cubicBezTo>
                  <a:pt x="7214119" y="2082800"/>
                  <a:pt x="7233169" y="2114550"/>
                  <a:pt x="7252219" y="2133600"/>
                </a:cubicBezTo>
                <a:cubicBezTo>
                  <a:pt x="7290319" y="2139950"/>
                  <a:pt x="7328419" y="2127250"/>
                  <a:pt x="7366519" y="2152650"/>
                </a:cubicBezTo>
                <a:cubicBezTo>
                  <a:pt x="7360169" y="2171700"/>
                  <a:pt x="7334769" y="2184400"/>
                  <a:pt x="7334769" y="2197100"/>
                </a:cubicBezTo>
                <a:cubicBezTo>
                  <a:pt x="7334769" y="2222500"/>
                  <a:pt x="7360169" y="2216150"/>
                  <a:pt x="7372869" y="2228850"/>
                </a:cubicBezTo>
                <a:cubicBezTo>
                  <a:pt x="7385569" y="2247900"/>
                  <a:pt x="7391919" y="2273300"/>
                  <a:pt x="7391919" y="2292350"/>
                </a:cubicBezTo>
                <a:cubicBezTo>
                  <a:pt x="7391919" y="2324100"/>
                  <a:pt x="7366519" y="2381250"/>
                  <a:pt x="7315719" y="2381250"/>
                </a:cubicBezTo>
                <a:cubicBezTo>
                  <a:pt x="7290319" y="2381250"/>
                  <a:pt x="7283969" y="2374900"/>
                  <a:pt x="7283969" y="2355850"/>
                </a:cubicBezTo>
                <a:cubicBezTo>
                  <a:pt x="7283969" y="2343150"/>
                  <a:pt x="7303019" y="2286000"/>
                  <a:pt x="7315719" y="2273300"/>
                </a:cubicBezTo>
                <a:cubicBezTo>
                  <a:pt x="7245869" y="2260600"/>
                  <a:pt x="7315719" y="2184400"/>
                  <a:pt x="7264919" y="2152650"/>
                </a:cubicBezTo>
                <a:cubicBezTo>
                  <a:pt x="7264919" y="2190750"/>
                  <a:pt x="7277619" y="2235200"/>
                  <a:pt x="7258569" y="2273300"/>
                </a:cubicBezTo>
                <a:cubicBezTo>
                  <a:pt x="7207769" y="2362200"/>
                  <a:pt x="7239519" y="2317750"/>
                  <a:pt x="7239519" y="2343150"/>
                </a:cubicBezTo>
                <a:cubicBezTo>
                  <a:pt x="7233169" y="2343150"/>
                  <a:pt x="7220469" y="2343150"/>
                  <a:pt x="7207769" y="2349500"/>
                </a:cubicBezTo>
                <a:cubicBezTo>
                  <a:pt x="7226819" y="2254250"/>
                  <a:pt x="7137919" y="2070100"/>
                  <a:pt x="7023619" y="2089150"/>
                </a:cubicBezTo>
                <a:cubicBezTo>
                  <a:pt x="7036319" y="2063750"/>
                  <a:pt x="7093469" y="2038350"/>
                  <a:pt x="7106169" y="2038350"/>
                </a:cubicBezTo>
                <a:cubicBezTo>
                  <a:pt x="7125219" y="2038350"/>
                  <a:pt x="7169669" y="2051050"/>
                  <a:pt x="7195069" y="2070100"/>
                </a:cubicBezTo>
                <a:close/>
                <a:moveTo>
                  <a:pt x="4197868" y="2044700"/>
                </a:moveTo>
                <a:cubicBezTo>
                  <a:pt x="4210568" y="2063750"/>
                  <a:pt x="4216918" y="2070100"/>
                  <a:pt x="4235968" y="2070100"/>
                </a:cubicBezTo>
                <a:cubicBezTo>
                  <a:pt x="4248668" y="2070100"/>
                  <a:pt x="4255018" y="2063750"/>
                  <a:pt x="4267718" y="2057400"/>
                </a:cubicBezTo>
                <a:cubicBezTo>
                  <a:pt x="4267718" y="2070100"/>
                  <a:pt x="4255018" y="2095500"/>
                  <a:pt x="4242318" y="2095500"/>
                </a:cubicBezTo>
                <a:cubicBezTo>
                  <a:pt x="4229618" y="2095500"/>
                  <a:pt x="4197868" y="2063750"/>
                  <a:pt x="4191518" y="2044700"/>
                </a:cubicBezTo>
                <a:cubicBezTo>
                  <a:pt x="4191518" y="2044700"/>
                  <a:pt x="4197868" y="2038350"/>
                  <a:pt x="4204218" y="2038350"/>
                </a:cubicBezTo>
                <a:lnTo>
                  <a:pt x="4197868" y="2044700"/>
                </a:lnTo>
                <a:close/>
                <a:moveTo>
                  <a:pt x="749818" y="2165350"/>
                </a:moveTo>
                <a:cubicBezTo>
                  <a:pt x="756168" y="2165350"/>
                  <a:pt x="749818" y="2171700"/>
                  <a:pt x="762518" y="2171700"/>
                </a:cubicBezTo>
                <a:cubicBezTo>
                  <a:pt x="781568" y="2171700"/>
                  <a:pt x="781568" y="2159000"/>
                  <a:pt x="781568" y="2152650"/>
                </a:cubicBezTo>
                <a:lnTo>
                  <a:pt x="806968" y="2152650"/>
                </a:lnTo>
                <a:cubicBezTo>
                  <a:pt x="813318" y="2159000"/>
                  <a:pt x="813318" y="2152650"/>
                  <a:pt x="813318" y="2171700"/>
                </a:cubicBezTo>
                <a:cubicBezTo>
                  <a:pt x="813318" y="2209800"/>
                  <a:pt x="762518" y="2241550"/>
                  <a:pt x="762518" y="2266950"/>
                </a:cubicBezTo>
                <a:cubicBezTo>
                  <a:pt x="762518" y="2286000"/>
                  <a:pt x="787918" y="2273300"/>
                  <a:pt x="781568" y="2324100"/>
                </a:cubicBezTo>
                <a:cubicBezTo>
                  <a:pt x="787918" y="2330450"/>
                  <a:pt x="800618" y="2324100"/>
                  <a:pt x="819668" y="2324100"/>
                </a:cubicBezTo>
                <a:lnTo>
                  <a:pt x="819668" y="2343150"/>
                </a:lnTo>
                <a:cubicBezTo>
                  <a:pt x="800618" y="2336800"/>
                  <a:pt x="768868" y="2343150"/>
                  <a:pt x="749818" y="2381250"/>
                </a:cubicBezTo>
                <a:cubicBezTo>
                  <a:pt x="749818" y="2387600"/>
                  <a:pt x="762518" y="2393950"/>
                  <a:pt x="775218" y="2400300"/>
                </a:cubicBezTo>
                <a:cubicBezTo>
                  <a:pt x="775218" y="2463800"/>
                  <a:pt x="743468" y="2451100"/>
                  <a:pt x="711718" y="2482850"/>
                </a:cubicBezTo>
                <a:cubicBezTo>
                  <a:pt x="718068" y="2489200"/>
                  <a:pt x="724418" y="2489200"/>
                  <a:pt x="724418" y="2501900"/>
                </a:cubicBezTo>
                <a:cubicBezTo>
                  <a:pt x="724418" y="2520950"/>
                  <a:pt x="711718" y="2527300"/>
                  <a:pt x="699018" y="2533650"/>
                </a:cubicBezTo>
                <a:cubicBezTo>
                  <a:pt x="699018" y="2527300"/>
                  <a:pt x="699018" y="2514600"/>
                  <a:pt x="705368" y="2514600"/>
                </a:cubicBezTo>
                <a:cubicBezTo>
                  <a:pt x="705368" y="2514600"/>
                  <a:pt x="705368" y="2508250"/>
                  <a:pt x="692668" y="2508250"/>
                </a:cubicBezTo>
                <a:cubicBezTo>
                  <a:pt x="673618" y="2508250"/>
                  <a:pt x="667268" y="2527300"/>
                  <a:pt x="654568" y="2527300"/>
                </a:cubicBezTo>
                <a:cubicBezTo>
                  <a:pt x="660918" y="2514600"/>
                  <a:pt x="673618" y="2501900"/>
                  <a:pt x="673618" y="2489200"/>
                </a:cubicBezTo>
                <a:cubicBezTo>
                  <a:pt x="673618" y="2457450"/>
                  <a:pt x="616468" y="2451100"/>
                  <a:pt x="610118" y="2451100"/>
                </a:cubicBezTo>
                <a:cubicBezTo>
                  <a:pt x="616468" y="2438400"/>
                  <a:pt x="622818" y="2425700"/>
                  <a:pt x="622818" y="2413000"/>
                </a:cubicBezTo>
                <a:cubicBezTo>
                  <a:pt x="616468" y="2406650"/>
                  <a:pt x="603768" y="2406650"/>
                  <a:pt x="597418" y="2400300"/>
                </a:cubicBezTo>
                <a:cubicBezTo>
                  <a:pt x="591068" y="2400300"/>
                  <a:pt x="591068" y="2387600"/>
                  <a:pt x="584718" y="2374900"/>
                </a:cubicBezTo>
                <a:cubicBezTo>
                  <a:pt x="540268" y="2330450"/>
                  <a:pt x="464068" y="2317750"/>
                  <a:pt x="464068" y="2330450"/>
                </a:cubicBezTo>
                <a:cubicBezTo>
                  <a:pt x="464068" y="2349500"/>
                  <a:pt x="489468" y="2381250"/>
                  <a:pt x="508518" y="2400300"/>
                </a:cubicBezTo>
                <a:cubicBezTo>
                  <a:pt x="489468" y="2419350"/>
                  <a:pt x="476768" y="2413000"/>
                  <a:pt x="470418" y="2432050"/>
                </a:cubicBezTo>
                <a:cubicBezTo>
                  <a:pt x="451368" y="2457450"/>
                  <a:pt x="445018" y="2501900"/>
                  <a:pt x="419618" y="2533650"/>
                </a:cubicBezTo>
                <a:cubicBezTo>
                  <a:pt x="425968" y="2527300"/>
                  <a:pt x="425968" y="2514600"/>
                  <a:pt x="438668" y="2501900"/>
                </a:cubicBezTo>
                <a:cubicBezTo>
                  <a:pt x="425968" y="2489200"/>
                  <a:pt x="413268" y="2482850"/>
                  <a:pt x="400568" y="2476500"/>
                </a:cubicBezTo>
                <a:cubicBezTo>
                  <a:pt x="400568" y="2470150"/>
                  <a:pt x="419618" y="2463800"/>
                  <a:pt x="419618" y="2444750"/>
                </a:cubicBezTo>
                <a:cubicBezTo>
                  <a:pt x="419618" y="2432050"/>
                  <a:pt x="387868" y="2387600"/>
                  <a:pt x="381518" y="2368550"/>
                </a:cubicBezTo>
                <a:cubicBezTo>
                  <a:pt x="375168" y="2349500"/>
                  <a:pt x="375168" y="2324100"/>
                  <a:pt x="368818" y="2298700"/>
                </a:cubicBezTo>
                <a:cubicBezTo>
                  <a:pt x="356118" y="2311400"/>
                  <a:pt x="349768" y="2330450"/>
                  <a:pt x="330718" y="2349500"/>
                </a:cubicBezTo>
                <a:cubicBezTo>
                  <a:pt x="318018" y="2317750"/>
                  <a:pt x="311668" y="2279650"/>
                  <a:pt x="298968" y="2254250"/>
                </a:cubicBezTo>
                <a:cubicBezTo>
                  <a:pt x="298968" y="2241550"/>
                  <a:pt x="267218" y="2222500"/>
                  <a:pt x="267218" y="2203450"/>
                </a:cubicBezTo>
                <a:cubicBezTo>
                  <a:pt x="267218" y="2190750"/>
                  <a:pt x="286268" y="2159000"/>
                  <a:pt x="292618" y="2139950"/>
                </a:cubicBezTo>
                <a:cubicBezTo>
                  <a:pt x="305318" y="2159000"/>
                  <a:pt x="330718" y="2190750"/>
                  <a:pt x="356118" y="2216150"/>
                </a:cubicBezTo>
                <a:cubicBezTo>
                  <a:pt x="362468" y="2228850"/>
                  <a:pt x="362468" y="2241550"/>
                  <a:pt x="362468" y="2254250"/>
                </a:cubicBezTo>
                <a:cubicBezTo>
                  <a:pt x="387868" y="2266950"/>
                  <a:pt x="413268" y="2298700"/>
                  <a:pt x="438668" y="2330450"/>
                </a:cubicBezTo>
                <a:cubicBezTo>
                  <a:pt x="451368" y="2279650"/>
                  <a:pt x="476768" y="2184400"/>
                  <a:pt x="476768" y="2165350"/>
                </a:cubicBezTo>
                <a:cubicBezTo>
                  <a:pt x="476768" y="2152650"/>
                  <a:pt x="451368" y="2152650"/>
                  <a:pt x="451368" y="2139950"/>
                </a:cubicBezTo>
                <a:cubicBezTo>
                  <a:pt x="451368" y="2120900"/>
                  <a:pt x="457718" y="2095500"/>
                  <a:pt x="470418" y="2070100"/>
                </a:cubicBezTo>
                <a:cubicBezTo>
                  <a:pt x="502168" y="2108200"/>
                  <a:pt x="546618" y="2171700"/>
                  <a:pt x="559318" y="2171700"/>
                </a:cubicBezTo>
                <a:cubicBezTo>
                  <a:pt x="578368" y="2171700"/>
                  <a:pt x="597418" y="2146300"/>
                  <a:pt x="597418" y="2133600"/>
                </a:cubicBezTo>
                <a:cubicBezTo>
                  <a:pt x="578368" y="2120900"/>
                  <a:pt x="546618" y="2120900"/>
                  <a:pt x="546618" y="2101850"/>
                </a:cubicBezTo>
                <a:cubicBezTo>
                  <a:pt x="546618" y="2057400"/>
                  <a:pt x="616468" y="2038350"/>
                  <a:pt x="641868" y="2038350"/>
                </a:cubicBezTo>
                <a:cubicBezTo>
                  <a:pt x="686318" y="2038350"/>
                  <a:pt x="756168" y="2108200"/>
                  <a:pt x="749818" y="2165350"/>
                </a:cubicBezTo>
                <a:close/>
                <a:moveTo>
                  <a:pt x="3131069" y="2063750"/>
                </a:moveTo>
                <a:cubicBezTo>
                  <a:pt x="3137419" y="2051050"/>
                  <a:pt x="3143769" y="2038350"/>
                  <a:pt x="3150119" y="2032000"/>
                </a:cubicBezTo>
                <a:cubicBezTo>
                  <a:pt x="3150119" y="2044700"/>
                  <a:pt x="3143769" y="2057400"/>
                  <a:pt x="3131069" y="2063750"/>
                </a:cubicBezTo>
                <a:close/>
                <a:moveTo>
                  <a:pt x="108468" y="2044700"/>
                </a:moveTo>
                <a:cubicBezTo>
                  <a:pt x="108468" y="2051050"/>
                  <a:pt x="102118" y="2063750"/>
                  <a:pt x="102118" y="2070100"/>
                </a:cubicBezTo>
                <a:cubicBezTo>
                  <a:pt x="95768" y="2057400"/>
                  <a:pt x="89418" y="2044700"/>
                  <a:pt x="89418" y="2032000"/>
                </a:cubicBezTo>
                <a:cubicBezTo>
                  <a:pt x="95768" y="2038350"/>
                  <a:pt x="102118" y="2038350"/>
                  <a:pt x="108468" y="2044700"/>
                </a:cubicBezTo>
                <a:close/>
                <a:moveTo>
                  <a:pt x="8534919" y="2101850"/>
                </a:moveTo>
                <a:cubicBezTo>
                  <a:pt x="8541269" y="2108200"/>
                  <a:pt x="8547619" y="2108200"/>
                  <a:pt x="8547619" y="2108200"/>
                </a:cubicBezTo>
                <a:cubicBezTo>
                  <a:pt x="8553969" y="2127250"/>
                  <a:pt x="8547619" y="2152650"/>
                  <a:pt x="8553969" y="2178050"/>
                </a:cubicBezTo>
                <a:cubicBezTo>
                  <a:pt x="8553969" y="2190750"/>
                  <a:pt x="8573019" y="2197100"/>
                  <a:pt x="8573019" y="2216150"/>
                </a:cubicBezTo>
                <a:cubicBezTo>
                  <a:pt x="8573019" y="2228850"/>
                  <a:pt x="8566669" y="2241550"/>
                  <a:pt x="8560319" y="2254250"/>
                </a:cubicBezTo>
                <a:cubicBezTo>
                  <a:pt x="8522219" y="2247900"/>
                  <a:pt x="8547619" y="2209800"/>
                  <a:pt x="8515869" y="2190750"/>
                </a:cubicBezTo>
                <a:cubicBezTo>
                  <a:pt x="8515869" y="2305050"/>
                  <a:pt x="8509519" y="2311400"/>
                  <a:pt x="8509519" y="2330450"/>
                </a:cubicBezTo>
                <a:cubicBezTo>
                  <a:pt x="8509519" y="2343150"/>
                  <a:pt x="8528569" y="2343150"/>
                  <a:pt x="8534919" y="2355850"/>
                </a:cubicBezTo>
                <a:lnTo>
                  <a:pt x="8496819" y="2355850"/>
                </a:lnTo>
                <a:cubicBezTo>
                  <a:pt x="8490469" y="2349500"/>
                  <a:pt x="8477769" y="2343150"/>
                  <a:pt x="8465069" y="2343150"/>
                </a:cubicBezTo>
                <a:lnTo>
                  <a:pt x="8446019" y="2381250"/>
                </a:lnTo>
                <a:cubicBezTo>
                  <a:pt x="8452369" y="2387600"/>
                  <a:pt x="8465069" y="2393950"/>
                  <a:pt x="8477769" y="2393950"/>
                </a:cubicBezTo>
                <a:cubicBezTo>
                  <a:pt x="8471419" y="2406650"/>
                  <a:pt x="8458719" y="2425700"/>
                  <a:pt x="8452369" y="2444750"/>
                </a:cubicBezTo>
                <a:cubicBezTo>
                  <a:pt x="8439669" y="2444750"/>
                  <a:pt x="8426969" y="2419350"/>
                  <a:pt x="8414269" y="2419350"/>
                </a:cubicBezTo>
                <a:cubicBezTo>
                  <a:pt x="8388869" y="2413000"/>
                  <a:pt x="8325369" y="2400300"/>
                  <a:pt x="8325369" y="2362200"/>
                </a:cubicBezTo>
                <a:lnTo>
                  <a:pt x="8268219" y="2368550"/>
                </a:lnTo>
                <a:lnTo>
                  <a:pt x="8299969" y="2400300"/>
                </a:lnTo>
                <a:cubicBezTo>
                  <a:pt x="8280919" y="2406650"/>
                  <a:pt x="8192019" y="2438400"/>
                  <a:pt x="8230119" y="2482850"/>
                </a:cubicBezTo>
                <a:lnTo>
                  <a:pt x="8230119" y="2501900"/>
                </a:lnTo>
                <a:cubicBezTo>
                  <a:pt x="8217419" y="2489200"/>
                  <a:pt x="8198369" y="2463800"/>
                  <a:pt x="8172969" y="2451100"/>
                </a:cubicBezTo>
                <a:lnTo>
                  <a:pt x="8172969" y="2514600"/>
                </a:lnTo>
                <a:cubicBezTo>
                  <a:pt x="8128519" y="2495550"/>
                  <a:pt x="8052319" y="2451100"/>
                  <a:pt x="8014219" y="2463800"/>
                </a:cubicBezTo>
                <a:lnTo>
                  <a:pt x="8014219" y="2387600"/>
                </a:lnTo>
                <a:cubicBezTo>
                  <a:pt x="8020569" y="2374900"/>
                  <a:pt x="8026919" y="2362200"/>
                  <a:pt x="8026919" y="2349500"/>
                </a:cubicBezTo>
                <a:cubicBezTo>
                  <a:pt x="8065019" y="2355850"/>
                  <a:pt x="8096769" y="2368550"/>
                  <a:pt x="8115819" y="2368550"/>
                </a:cubicBezTo>
                <a:cubicBezTo>
                  <a:pt x="8128519" y="2368550"/>
                  <a:pt x="8179319" y="2362200"/>
                  <a:pt x="8179319" y="2343150"/>
                </a:cubicBezTo>
                <a:cubicBezTo>
                  <a:pt x="8179319" y="2330450"/>
                  <a:pt x="8172969" y="2324100"/>
                  <a:pt x="8166619" y="2292350"/>
                </a:cubicBezTo>
                <a:cubicBezTo>
                  <a:pt x="8179319" y="2292350"/>
                  <a:pt x="8198369" y="2298700"/>
                  <a:pt x="8211069" y="2305050"/>
                </a:cubicBezTo>
                <a:cubicBezTo>
                  <a:pt x="8211069" y="2311400"/>
                  <a:pt x="8198369" y="2317750"/>
                  <a:pt x="8198369" y="2336800"/>
                </a:cubicBezTo>
                <a:cubicBezTo>
                  <a:pt x="8198369" y="2349500"/>
                  <a:pt x="8211069" y="2355850"/>
                  <a:pt x="8217419" y="2362200"/>
                </a:cubicBezTo>
                <a:cubicBezTo>
                  <a:pt x="8230119" y="2336800"/>
                  <a:pt x="8223769" y="2343150"/>
                  <a:pt x="8236469" y="2330450"/>
                </a:cubicBezTo>
                <a:cubicBezTo>
                  <a:pt x="8242819" y="2336800"/>
                  <a:pt x="8236469" y="2368550"/>
                  <a:pt x="8249169" y="2368550"/>
                </a:cubicBezTo>
                <a:cubicBezTo>
                  <a:pt x="8274569" y="2368550"/>
                  <a:pt x="8350769" y="2279650"/>
                  <a:pt x="8363469" y="2273300"/>
                </a:cubicBezTo>
                <a:cubicBezTo>
                  <a:pt x="8388869" y="2298700"/>
                  <a:pt x="8376169" y="2343150"/>
                  <a:pt x="8407919" y="2381250"/>
                </a:cubicBezTo>
                <a:cubicBezTo>
                  <a:pt x="8414269" y="2374900"/>
                  <a:pt x="8420619" y="2362200"/>
                  <a:pt x="8420619" y="2349500"/>
                </a:cubicBezTo>
                <a:cubicBezTo>
                  <a:pt x="8420619" y="2330450"/>
                  <a:pt x="8407919" y="2266950"/>
                  <a:pt x="8407919" y="2254250"/>
                </a:cubicBezTo>
                <a:cubicBezTo>
                  <a:pt x="8407919" y="2228850"/>
                  <a:pt x="8465069" y="2146300"/>
                  <a:pt x="8477769" y="2146300"/>
                </a:cubicBezTo>
                <a:cubicBezTo>
                  <a:pt x="8496819" y="2146300"/>
                  <a:pt x="8484119" y="2159000"/>
                  <a:pt x="8496819" y="2159000"/>
                </a:cubicBezTo>
                <a:cubicBezTo>
                  <a:pt x="8515869" y="2159000"/>
                  <a:pt x="8534919" y="2146300"/>
                  <a:pt x="8534919" y="2133600"/>
                </a:cubicBezTo>
                <a:cubicBezTo>
                  <a:pt x="8534919" y="2114550"/>
                  <a:pt x="8503169" y="2076450"/>
                  <a:pt x="8503169" y="2063750"/>
                </a:cubicBezTo>
                <a:lnTo>
                  <a:pt x="8503169" y="2025650"/>
                </a:lnTo>
                <a:cubicBezTo>
                  <a:pt x="8522219" y="2032000"/>
                  <a:pt x="8528569" y="2082800"/>
                  <a:pt x="8534919" y="2101850"/>
                </a:cubicBezTo>
                <a:close/>
                <a:moveTo>
                  <a:pt x="4940818" y="2070100"/>
                </a:moveTo>
                <a:lnTo>
                  <a:pt x="4940818" y="2089150"/>
                </a:lnTo>
                <a:cubicBezTo>
                  <a:pt x="4934468" y="2095500"/>
                  <a:pt x="4940818" y="2095500"/>
                  <a:pt x="4921768" y="2095500"/>
                </a:cubicBezTo>
                <a:cubicBezTo>
                  <a:pt x="4909068" y="2095500"/>
                  <a:pt x="4890018" y="2076450"/>
                  <a:pt x="4870968" y="2057400"/>
                </a:cubicBezTo>
                <a:cubicBezTo>
                  <a:pt x="4877318" y="2044700"/>
                  <a:pt x="4877318" y="2025650"/>
                  <a:pt x="4896368" y="2025650"/>
                </a:cubicBezTo>
                <a:cubicBezTo>
                  <a:pt x="4909068" y="2025650"/>
                  <a:pt x="4928118" y="2051050"/>
                  <a:pt x="4940818" y="2070100"/>
                </a:cubicBezTo>
                <a:close/>
                <a:moveTo>
                  <a:pt x="718068" y="2038350"/>
                </a:moveTo>
                <a:lnTo>
                  <a:pt x="718068" y="2057400"/>
                </a:lnTo>
                <a:cubicBezTo>
                  <a:pt x="705368" y="2051050"/>
                  <a:pt x="692668" y="2038350"/>
                  <a:pt x="686318" y="2025650"/>
                </a:cubicBezTo>
                <a:cubicBezTo>
                  <a:pt x="692668" y="2025650"/>
                  <a:pt x="705368" y="2032000"/>
                  <a:pt x="718068" y="2038350"/>
                </a:cubicBezTo>
                <a:close/>
                <a:moveTo>
                  <a:pt x="6204468" y="2038350"/>
                </a:moveTo>
                <a:cubicBezTo>
                  <a:pt x="6204468" y="2057400"/>
                  <a:pt x="6217168" y="2114550"/>
                  <a:pt x="6248918" y="2139950"/>
                </a:cubicBezTo>
                <a:lnTo>
                  <a:pt x="6248918" y="2159000"/>
                </a:lnTo>
                <a:cubicBezTo>
                  <a:pt x="6229868" y="2127250"/>
                  <a:pt x="6204468" y="2089150"/>
                  <a:pt x="6185418" y="2057400"/>
                </a:cubicBezTo>
                <a:cubicBezTo>
                  <a:pt x="6166368" y="2063750"/>
                  <a:pt x="6160018" y="2082800"/>
                  <a:pt x="6140968" y="2082800"/>
                </a:cubicBezTo>
                <a:cubicBezTo>
                  <a:pt x="6128268" y="2082800"/>
                  <a:pt x="6121918" y="2076450"/>
                  <a:pt x="6109218" y="2063750"/>
                </a:cubicBezTo>
                <a:cubicBezTo>
                  <a:pt x="6102868" y="2070100"/>
                  <a:pt x="6102868" y="2082800"/>
                  <a:pt x="6102868" y="2095500"/>
                </a:cubicBezTo>
                <a:lnTo>
                  <a:pt x="6083818" y="2095500"/>
                </a:lnTo>
                <a:cubicBezTo>
                  <a:pt x="6077468" y="2089150"/>
                  <a:pt x="6064768" y="2082800"/>
                  <a:pt x="6052068" y="2076450"/>
                </a:cubicBezTo>
                <a:cubicBezTo>
                  <a:pt x="6077468" y="2038350"/>
                  <a:pt x="6102868" y="2019300"/>
                  <a:pt x="6128268" y="2019300"/>
                </a:cubicBezTo>
                <a:cubicBezTo>
                  <a:pt x="6140968" y="2019300"/>
                  <a:pt x="6179068" y="2038350"/>
                  <a:pt x="6204468" y="2038350"/>
                </a:cubicBezTo>
                <a:close/>
                <a:moveTo>
                  <a:pt x="5772668" y="2057400"/>
                </a:moveTo>
                <a:cubicBezTo>
                  <a:pt x="5785368" y="2089150"/>
                  <a:pt x="5798068" y="2152650"/>
                  <a:pt x="5798068" y="2165350"/>
                </a:cubicBezTo>
                <a:cubicBezTo>
                  <a:pt x="5798068" y="2184400"/>
                  <a:pt x="5766318" y="2216150"/>
                  <a:pt x="5766318" y="2235200"/>
                </a:cubicBezTo>
                <a:cubicBezTo>
                  <a:pt x="5766318" y="2247900"/>
                  <a:pt x="5779018" y="2247900"/>
                  <a:pt x="5779018" y="2266950"/>
                </a:cubicBezTo>
                <a:lnTo>
                  <a:pt x="5779018" y="2324100"/>
                </a:lnTo>
                <a:cubicBezTo>
                  <a:pt x="5759968" y="2311400"/>
                  <a:pt x="5740918" y="2305050"/>
                  <a:pt x="5721868" y="2305050"/>
                </a:cubicBezTo>
                <a:cubicBezTo>
                  <a:pt x="5709168" y="2305050"/>
                  <a:pt x="5696468" y="2317750"/>
                  <a:pt x="5683768" y="2330450"/>
                </a:cubicBezTo>
                <a:cubicBezTo>
                  <a:pt x="5690118" y="2279650"/>
                  <a:pt x="5734568" y="2279650"/>
                  <a:pt x="5766318" y="2260600"/>
                </a:cubicBezTo>
                <a:cubicBezTo>
                  <a:pt x="5753618" y="2241550"/>
                  <a:pt x="5696468" y="2222500"/>
                  <a:pt x="5690118" y="2222500"/>
                </a:cubicBezTo>
                <a:cubicBezTo>
                  <a:pt x="5639318" y="2222500"/>
                  <a:pt x="5645668" y="2254250"/>
                  <a:pt x="5569468" y="2311400"/>
                </a:cubicBezTo>
                <a:cubicBezTo>
                  <a:pt x="5575818" y="2317750"/>
                  <a:pt x="5607568" y="2330450"/>
                  <a:pt x="5613918" y="2330450"/>
                </a:cubicBezTo>
                <a:cubicBezTo>
                  <a:pt x="5588518" y="2336800"/>
                  <a:pt x="5594868" y="2381250"/>
                  <a:pt x="5607568" y="2393950"/>
                </a:cubicBezTo>
                <a:cubicBezTo>
                  <a:pt x="5601218" y="2393950"/>
                  <a:pt x="5594868" y="2387600"/>
                  <a:pt x="5588518" y="2381250"/>
                </a:cubicBezTo>
                <a:cubicBezTo>
                  <a:pt x="5569468" y="2419350"/>
                  <a:pt x="5531368" y="2508250"/>
                  <a:pt x="5518668" y="2508250"/>
                </a:cubicBezTo>
                <a:cubicBezTo>
                  <a:pt x="5499618" y="2508250"/>
                  <a:pt x="5518668" y="2501900"/>
                  <a:pt x="5512318" y="2495550"/>
                </a:cubicBezTo>
                <a:cubicBezTo>
                  <a:pt x="5505968" y="2501900"/>
                  <a:pt x="5499618" y="2495550"/>
                  <a:pt x="5499618" y="2508250"/>
                </a:cubicBezTo>
                <a:cubicBezTo>
                  <a:pt x="5499618" y="2527300"/>
                  <a:pt x="5505968" y="2520950"/>
                  <a:pt x="5512318" y="2520950"/>
                </a:cubicBezTo>
                <a:cubicBezTo>
                  <a:pt x="5486918" y="2540000"/>
                  <a:pt x="5467868" y="2571750"/>
                  <a:pt x="5448818" y="2597150"/>
                </a:cubicBezTo>
                <a:lnTo>
                  <a:pt x="5417068" y="2597150"/>
                </a:lnTo>
                <a:cubicBezTo>
                  <a:pt x="5410718" y="2609850"/>
                  <a:pt x="5417068" y="2628900"/>
                  <a:pt x="5410718" y="2647950"/>
                </a:cubicBezTo>
                <a:lnTo>
                  <a:pt x="5207518" y="2647950"/>
                </a:lnTo>
                <a:cubicBezTo>
                  <a:pt x="5220218" y="2622550"/>
                  <a:pt x="5226568" y="2597150"/>
                  <a:pt x="5232918" y="2571750"/>
                </a:cubicBezTo>
                <a:cubicBezTo>
                  <a:pt x="5251968" y="2565400"/>
                  <a:pt x="5277368" y="2565400"/>
                  <a:pt x="5296418" y="2559050"/>
                </a:cubicBezTo>
                <a:cubicBezTo>
                  <a:pt x="5334518" y="2540000"/>
                  <a:pt x="5372618" y="2514600"/>
                  <a:pt x="5410718" y="2489200"/>
                </a:cubicBezTo>
                <a:cubicBezTo>
                  <a:pt x="5417068" y="2495550"/>
                  <a:pt x="5423418" y="2514600"/>
                  <a:pt x="5436118" y="2527300"/>
                </a:cubicBezTo>
                <a:cubicBezTo>
                  <a:pt x="5467868" y="2489200"/>
                  <a:pt x="5474218" y="2419350"/>
                  <a:pt x="5480568" y="2387600"/>
                </a:cubicBezTo>
                <a:cubicBezTo>
                  <a:pt x="5480568" y="2368550"/>
                  <a:pt x="5467868" y="2336800"/>
                  <a:pt x="5474218" y="2324100"/>
                </a:cubicBezTo>
                <a:cubicBezTo>
                  <a:pt x="5480568" y="2286000"/>
                  <a:pt x="5544068" y="2266950"/>
                  <a:pt x="5544068" y="2254250"/>
                </a:cubicBezTo>
                <a:cubicBezTo>
                  <a:pt x="5544068" y="2235200"/>
                  <a:pt x="5531368" y="2241550"/>
                  <a:pt x="5531368" y="2235200"/>
                </a:cubicBezTo>
                <a:cubicBezTo>
                  <a:pt x="5550418" y="2222500"/>
                  <a:pt x="5575818" y="2222500"/>
                  <a:pt x="5601218" y="2203450"/>
                </a:cubicBezTo>
                <a:cubicBezTo>
                  <a:pt x="5613918" y="2197100"/>
                  <a:pt x="5607568" y="2178050"/>
                  <a:pt x="5620268" y="2171700"/>
                </a:cubicBezTo>
                <a:cubicBezTo>
                  <a:pt x="5639318" y="2146300"/>
                  <a:pt x="5671068" y="2133600"/>
                  <a:pt x="5690118" y="2114550"/>
                </a:cubicBezTo>
                <a:cubicBezTo>
                  <a:pt x="5709168" y="2082800"/>
                  <a:pt x="5715518" y="2051050"/>
                  <a:pt x="5734568" y="2019300"/>
                </a:cubicBezTo>
                <a:cubicBezTo>
                  <a:pt x="5747268" y="2025650"/>
                  <a:pt x="5766318" y="2038350"/>
                  <a:pt x="5772668" y="2057400"/>
                </a:cubicBezTo>
                <a:close/>
                <a:moveTo>
                  <a:pt x="10852669" y="2019300"/>
                </a:moveTo>
                <a:cubicBezTo>
                  <a:pt x="10852669" y="2032000"/>
                  <a:pt x="10859019" y="2044700"/>
                  <a:pt x="10859019" y="2057400"/>
                </a:cubicBezTo>
                <a:cubicBezTo>
                  <a:pt x="10859019" y="2076450"/>
                  <a:pt x="10846319" y="2101850"/>
                  <a:pt x="10846319" y="2120900"/>
                </a:cubicBezTo>
                <a:cubicBezTo>
                  <a:pt x="10833619" y="2114550"/>
                  <a:pt x="10820919" y="2114550"/>
                  <a:pt x="10808219" y="2114550"/>
                </a:cubicBezTo>
                <a:cubicBezTo>
                  <a:pt x="10814569" y="2108200"/>
                  <a:pt x="10839969" y="2101850"/>
                  <a:pt x="10839969" y="2082800"/>
                </a:cubicBezTo>
                <a:cubicBezTo>
                  <a:pt x="10839969" y="2051050"/>
                  <a:pt x="10763769" y="2032000"/>
                  <a:pt x="10763769" y="2032000"/>
                </a:cubicBezTo>
                <a:cubicBezTo>
                  <a:pt x="10687569" y="2032000"/>
                  <a:pt x="10643119" y="2159000"/>
                  <a:pt x="10636769" y="2178050"/>
                </a:cubicBezTo>
                <a:cubicBezTo>
                  <a:pt x="10624069" y="2165350"/>
                  <a:pt x="10617719" y="2133600"/>
                  <a:pt x="10617719" y="2114550"/>
                </a:cubicBezTo>
                <a:cubicBezTo>
                  <a:pt x="10617719" y="2089150"/>
                  <a:pt x="10662169" y="2025650"/>
                  <a:pt x="10693919" y="2025650"/>
                </a:cubicBezTo>
                <a:cubicBezTo>
                  <a:pt x="10687569" y="2032000"/>
                  <a:pt x="10687569" y="2038350"/>
                  <a:pt x="10693919" y="2044700"/>
                </a:cubicBezTo>
                <a:cubicBezTo>
                  <a:pt x="10706619" y="2038350"/>
                  <a:pt x="10712969" y="2025650"/>
                  <a:pt x="10719319" y="2012950"/>
                </a:cubicBezTo>
                <a:lnTo>
                  <a:pt x="10763769" y="2012950"/>
                </a:lnTo>
                <a:cubicBezTo>
                  <a:pt x="10776469" y="2012950"/>
                  <a:pt x="10820919" y="2019300"/>
                  <a:pt x="10852669" y="2019300"/>
                </a:cubicBezTo>
                <a:close/>
                <a:moveTo>
                  <a:pt x="1276868" y="2012950"/>
                </a:moveTo>
                <a:cubicBezTo>
                  <a:pt x="1276868" y="2051050"/>
                  <a:pt x="1270518" y="2063750"/>
                  <a:pt x="1270518" y="2070100"/>
                </a:cubicBezTo>
                <a:cubicBezTo>
                  <a:pt x="1264168" y="2070100"/>
                  <a:pt x="1257818" y="2063750"/>
                  <a:pt x="1257818" y="2051050"/>
                </a:cubicBezTo>
                <a:lnTo>
                  <a:pt x="1257818" y="2012950"/>
                </a:lnTo>
                <a:lnTo>
                  <a:pt x="1276868" y="2012950"/>
                </a:lnTo>
                <a:close/>
                <a:moveTo>
                  <a:pt x="781568" y="2044700"/>
                </a:moveTo>
                <a:cubicBezTo>
                  <a:pt x="781568" y="2063750"/>
                  <a:pt x="775218" y="2063750"/>
                  <a:pt x="775218" y="2070100"/>
                </a:cubicBezTo>
                <a:cubicBezTo>
                  <a:pt x="762518" y="2051050"/>
                  <a:pt x="749818" y="2032000"/>
                  <a:pt x="743468" y="2012950"/>
                </a:cubicBezTo>
                <a:cubicBezTo>
                  <a:pt x="756168" y="2019300"/>
                  <a:pt x="781568" y="2032000"/>
                  <a:pt x="781568" y="2044700"/>
                </a:cubicBezTo>
                <a:close/>
                <a:moveTo>
                  <a:pt x="6420368" y="2006600"/>
                </a:moveTo>
                <a:cubicBezTo>
                  <a:pt x="6420368" y="2012950"/>
                  <a:pt x="6426718" y="2019300"/>
                  <a:pt x="6433068" y="2025650"/>
                </a:cubicBezTo>
                <a:cubicBezTo>
                  <a:pt x="6414018" y="2032000"/>
                  <a:pt x="6382268" y="2038350"/>
                  <a:pt x="6369568" y="2038350"/>
                </a:cubicBezTo>
                <a:cubicBezTo>
                  <a:pt x="6350518" y="2038350"/>
                  <a:pt x="6356868" y="2032000"/>
                  <a:pt x="6350518" y="2025650"/>
                </a:cubicBezTo>
                <a:cubicBezTo>
                  <a:pt x="6363218" y="2025650"/>
                  <a:pt x="6382268" y="2019300"/>
                  <a:pt x="6394968" y="2006600"/>
                </a:cubicBezTo>
                <a:lnTo>
                  <a:pt x="6420368" y="2006600"/>
                </a:lnTo>
                <a:close/>
                <a:moveTo>
                  <a:pt x="5455168" y="2012950"/>
                </a:moveTo>
                <a:cubicBezTo>
                  <a:pt x="5448818" y="2019300"/>
                  <a:pt x="5436118" y="2025650"/>
                  <a:pt x="5417068" y="2025650"/>
                </a:cubicBezTo>
                <a:cubicBezTo>
                  <a:pt x="5417068" y="2019300"/>
                  <a:pt x="5423418" y="2012950"/>
                  <a:pt x="5429768" y="2006600"/>
                </a:cubicBezTo>
                <a:lnTo>
                  <a:pt x="5455168" y="2012950"/>
                </a:lnTo>
                <a:close/>
                <a:moveTo>
                  <a:pt x="11347969" y="2057400"/>
                </a:moveTo>
                <a:cubicBezTo>
                  <a:pt x="11335269" y="2057400"/>
                  <a:pt x="11316219" y="2063750"/>
                  <a:pt x="11278119" y="2070100"/>
                </a:cubicBezTo>
                <a:lnTo>
                  <a:pt x="11278119" y="2025650"/>
                </a:lnTo>
                <a:cubicBezTo>
                  <a:pt x="11297169" y="2012950"/>
                  <a:pt x="11322569" y="2012950"/>
                  <a:pt x="11347969" y="2000250"/>
                </a:cubicBezTo>
                <a:lnTo>
                  <a:pt x="11347969" y="2057400"/>
                </a:lnTo>
                <a:close/>
                <a:moveTo>
                  <a:pt x="8331719" y="2025650"/>
                </a:moveTo>
                <a:cubicBezTo>
                  <a:pt x="8312669" y="2038350"/>
                  <a:pt x="8306319" y="2044700"/>
                  <a:pt x="8293619" y="2044700"/>
                </a:cubicBezTo>
                <a:cubicBezTo>
                  <a:pt x="8280919" y="2044700"/>
                  <a:pt x="8274569" y="2044700"/>
                  <a:pt x="8261869" y="2038350"/>
                </a:cubicBezTo>
                <a:lnTo>
                  <a:pt x="8261869" y="2006600"/>
                </a:lnTo>
                <a:cubicBezTo>
                  <a:pt x="8268219" y="2006600"/>
                  <a:pt x="8274569" y="2000250"/>
                  <a:pt x="8287269" y="2000250"/>
                </a:cubicBezTo>
                <a:cubicBezTo>
                  <a:pt x="8306319" y="2000250"/>
                  <a:pt x="8319019" y="2012950"/>
                  <a:pt x="8331719" y="2025650"/>
                </a:cubicBezTo>
                <a:close/>
                <a:moveTo>
                  <a:pt x="9360419" y="2051050"/>
                </a:moveTo>
                <a:cubicBezTo>
                  <a:pt x="9354069" y="2038350"/>
                  <a:pt x="9335019" y="2019300"/>
                  <a:pt x="9322319" y="2019300"/>
                </a:cubicBezTo>
                <a:cubicBezTo>
                  <a:pt x="9322319" y="2012950"/>
                  <a:pt x="9328669" y="2000250"/>
                  <a:pt x="9328669" y="1993900"/>
                </a:cubicBezTo>
                <a:cubicBezTo>
                  <a:pt x="9341369" y="2000250"/>
                  <a:pt x="9360419" y="2032000"/>
                  <a:pt x="9360419" y="2051050"/>
                </a:cubicBezTo>
                <a:close/>
                <a:moveTo>
                  <a:pt x="9722369" y="2051050"/>
                </a:moveTo>
                <a:cubicBezTo>
                  <a:pt x="9703319" y="2076450"/>
                  <a:pt x="9665219" y="2133600"/>
                  <a:pt x="9652519" y="2133600"/>
                </a:cubicBezTo>
                <a:cubicBezTo>
                  <a:pt x="9614419" y="2133600"/>
                  <a:pt x="9576319" y="2044700"/>
                  <a:pt x="9576319" y="2038350"/>
                </a:cubicBezTo>
                <a:cubicBezTo>
                  <a:pt x="9576319" y="2019300"/>
                  <a:pt x="9595369" y="1987550"/>
                  <a:pt x="9614419" y="1987550"/>
                </a:cubicBezTo>
                <a:cubicBezTo>
                  <a:pt x="9646169" y="1987550"/>
                  <a:pt x="9684269" y="2032000"/>
                  <a:pt x="9722369" y="2051050"/>
                </a:cubicBezTo>
                <a:close/>
                <a:moveTo>
                  <a:pt x="9487419" y="2006600"/>
                </a:moveTo>
                <a:cubicBezTo>
                  <a:pt x="9487419" y="2000250"/>
                  <a:pt x="9481069" y="1987550"/>
                  <a:pt x="9487419" y="1981200"/>
                </a:cubicBezTo>
                <a:cubicBezTo>
                  <a:pt x="9493769" y="1981200"/>
                  <a:pt x="9487419" y="1993900"/>
                  <a:pt x="9487419" y="2006600"/>
                </a:cubicBezTo>
                <a:close/>
                <a:moveTo>
                  <a:pt x="1073668" y="2012950"/>
                </a:moveTo>
                <a:cubicBezTo>
                  <a:pt x="1067318" y="2025650"/>
                  <a:pt x="1060968" y="2032000"/>
                  <a:pt x="1041918" y="2032000"/>
                </a:cubicBezTo>
                <a:cubicBezTo>
                  <a:pt x="1029218" y="2032000"/>
                  <a:pt x="1010168" y="2025650"/>
                  <a:pt x="991118" y="2025650"/>
                </a:cubicBezTo>
                <a:cubicBezTo>
                  <a:pt x="997468" y="2012950"/>
                  <a:pt x="1003818" y="1993900"/>
                  <a:pt x="1010168" y="1981200"/>
                </a:cubicBezTo>
                <a:cubicBezTo>
                  <a:pt x="1022868" y="1987550"/>
                  <a:pt x="1041918" y="1981200"/>
                  <a:pt x="1073668" y="2012950"/>
                </a:cubicBezTo>
                <a:close/>
                <a:moveTo>
                  <a:pt x="8604769" y="2127250"/>
                </a:moveTo>
                <a:cubicBezTo>
                  <a:pt x="8579369" y="2082800"/>
                  <a:pt x="8522219" y="2032000"/>
                  <a:pt x="8528569" y="1974850"/>
                </a:cubicBezTo>
                <a:cubicBezTo>
                  <a:pt x="8585719" y="2006600"/>
                  <a:pt x="8630169" y="1981200"/>
                  <a:pt x="8630169" y="2051050"/>
                </a:cubicBezTo>
                <a:cubicBezTo>
                  <a:pt x="8630169" y="2076450"/>
                  <a:pt x="8630169" y="2101850"/>
                  <a:pt x="8604769" y="2127250"/>
                </a:cubicBezTo>
                <a:close/>
                <a:moveTo>
                  <a:pt x="4089918" y="1993900"/>
                </a:moveTo>
                <a:cubicBezTo>
                  <a:pt x="4089918" y="1987550"/>
                  <a:pt x="4096268" y="1981200"/>
                  <a:pt x="4102618" y="1974850"/>
                </a:cubicBezTo>
                <a:cubicBezTo>
                  <a:pt x="4102618" y="1981200"/>
                  <a:pt x="4096268" y="1987550"/>
                  <a:pt x="4089918" y="1993900"/>
                </a:cubicBezTo>
                <a:close/>
                <a:moveTo>
                  <a:pt x="292618" y="2089150"/>
                </a:moveTo>
                <a:cubicBezTo>
                  <a:pt x="292618" y="2101850"/>
                  <a:pt x="286268" y="2101850"/>
                  <a:pt x="279918" y="2108200"/>
                </a:cubicBezTo>
                <a:cubicBezTo>
                  <a:pt x="254518" y="2082800"/>
                  <a:pt x="267218" y="2044700"/>
                  <a:pt x="260868" y="2019300"/>
                </a:cubicBezTo>
                <a:cubicBezTo>
                  <a:pt x="260868" y="2012950"/>
                  <a:pt x="248168" y="2000250"/>
                  <a:pt x="248168" y="1987550"/>
                </a:cubicBezTo>
                <a:cubicBezTo>
                  <a:pt x="248168" y="1968500"/>
                  <a:pt x="248168" y="1981200"/>
                  <a:pt x="254518" y="1974850"/>
                </a:cubicBezTo>
                <a:cubicBezTo>
                  <a:pt x="267218" y="2012950"/>
                  <a:pt x="292618" y="2070100"/>
                  <a:pt x="292618" y="2089150"/>
                </a:cubicBezTo>
                <a:close/>
                <a:moveTo>
                  <a:pt x="5010668" y="2006600"/>
                </a:moveTo>
                <a:lnTo>
                  <a:pt x="4972568" y="2006600"/>
                </a:lnTo>
                <a:cubicBezTo>
                  <a:pt x="4966218" y="2000250"/>
                  <a:pt x="4959868" y="2000250"/>
                  <a:pt x="4953518" y="1993900"/>
                </a:cubicBezTo>
                <a:cubicBezTo>
                  <a:pt x="4953518" y="1987550"/>
                  <a:pt x="4959868" y="1974850"/>
                  <a:pt x="4972568" y="1968500"/>
                </a:cubicBezTo>
                <a:cubicBezTo>
                  <a:pt x="4985268" y="1981200"/>
                  <a:pt x="4997968" y="1987550"/>
                  <a:pt x="5010668" y="2006600"/>
                </a:cubicBezTo>
                <a:close/>
                <a:moveTo>
                  <a:pt x="3473968" y="1993900"/>
                </a:moveTo>
                <a:lnTo>
                  <a:pt x="3448568" y="1993900"/>
                </a:lnTo>
                <a:cubicBezTo>
                  <a:pt x="3461268" y="1981200"/>
                  <a:pt x="3480318" y="1962150"/>
                  <a:pt x="3493018" y="1955800"/>
                </a:cubicBezTo>
                <a:cubicBezTo>
                  <a:pt x="3493018" y="1962150"/>
                  <a:pt x="3486668" y="1981200"/>
                  <a:pt x="3473968" y="1993900"/>
                </a:cubicBezTo>
                <a:close/>
                <a:moveTo>
                  <a:pt x="3112019" y="2000250"/>
                </a:moveTo>
                <a:cubicBezTo>
                  <a:pt x="3118369" y="2000250"/>
                  <a:pt x="3131069" y="1987550"/>
                  <a:pt x="3137419" y="1981200"/>
                </a:cubicBezTo>
                <a:cubicBezTo>
                  <a:pt x="3137419" y="1987550"/>
                  <a:pt x="3131069" y="2000250"/>
                  <a:pt x="3124719" y="2012950"/>
                </a:cubicBezTo>
                <a:cubicBezTo>
                  <a:pt x="3112019" y="2012950"/>
                  <a:pt x="3092969" y="2000250"/>
                  <a:pt x="3073919" y="1981200"/>
                </a:cubicBezTo>
                <a:lnTo>
                  <a:pt x="3073919" y="1955800"/>
                </a:lnTo>
                <a:cubicBezTo>
                  <a:pt x="3080269" y="1962150"/>
                  <a:pt x="3092969" y="1981200"/>
                  <a:pt x="3112019" y="2000250"/>
                </a:cubicBezTo>
                <a:close/>
                <a:moveTo>
                  <a:pt x="3696218" y="2025650"/>
                </a:moveTo>
                <a:cubicBezTo>
                  <a:pt x="3689868" y="2012950"/>
                  <a:pt x="3696218" y="1936750"/>
                  <a:pt x="3747018" y="1943100"/>
                </a:cubicBezTo>
                <a:cubicBezTo>
                  <a:pt x="3740668" y="1962150"/>
                  <a:pt x="3708918" y="2012950"/>
                  <a:pt x="3696218" y="2025650"/>
                </a:cubicBezTo>
                <a:close/>
                <a:moveTo>
                  <a:pt x="1702318" y="1955800"/>
                </a:moveTo>
                <a:cubicBezTo>
                  <a:pt x="1708668" y="1949450"/>
                  <a:pt x="1721368" y="1949450"/>
                  <a:pt x="1721368" y="1955800"/>
                </a:cubicBezTo>
                <a:lnTo>
                  <a:pt x="1702318" y="1955800"/>
                </a:lnTo>
                <a:close/>
                <a:moveTo>
                  <a:pt x="3264418" y="2012950"/>
                </a:moveTo>
                <a:lnTo>
                  <a:pt x="3239018" y="2012950"/>
                </a:lnTo>
                <a:cubicBezTo>
                  <a:pt x="3232668" y="2006600"/>
                  <a:pt x="3232668" y="1993900"/>
                  <a:pt x="3239018" y="1981200"/>
                </a:cubicBezTo>
                <a:cubicBezTo>
                  <a:pt x="3239018" y="1993900"/>
                  <a:pt x="3239018" y="2000250"/>
                  <a:pt x="3258068" y="2000250"/>
                </a:cubicBezTo>
                <a:cubicBezTo>
                  <a:pt x="3270768" y="2000250"/>
                  <a:pt x="3308868" y="1981200"/>
                  <a:pt x="3334268" y="1962150"/>
                </a:cubicBezTo>
                <a:lnTo>
                  <a:pt x="3346968" y="1936750"/>
                </a:lnTo>
                <a:cubicBezTo>
                  <a:pt x="3340618" y="1974850"/>
                  <a:pt x="3302518" y="1981200"/>
                  <a:pt x="3264418" y="2012950"/>
                </a:cubicBezTo>
                <a:close/>
                <a:moveTo>
                  <a:pt x="9919219" y="1955800"/>
                </a:moveTo>
                <a:cubicBezTo>
                  <a:pt x="9893819" y="1968500"/>
                  <a:pt x="9874769" y="2000250"/>
                  <a:pt x="9843019" y="2025650"/>
                </a:cubicBezTo>
                <a:cubicBezTo>
                  <a:pt x="9843019" y="2025650"/>
                  <a:pt x="9836669" y="2032000"/>
                  <a:pt x="9855719" y="2032000"/>
                </a:cubicBezTo>
                <a:cubicBezTo>
                  <a:pt x="9868419" y="2032000"/>
                  <a:pt x="9874769" y="2019300"/>
                  <a:pt x="9887469" y="2006600"/>
                </a:cubicBezTo>
                <a:lnTo>
                  <a:pt x="9900169" y="2019300"/>
                </a:lnTo>
                <a:lnTo>
                  <a:pt x="9900169" y="2044700"/>
                </a:lnTo>
                <a:cubicBezTo>
                  <a:pt x="9893819" y="2038350"/>
                  <a:pt x="9893819" y="2032000"/>
                  <a:pt x="9874769" y="2032000"/>
                </a:cubicBezTo>
                <a:cubicBezTo>
                  <a:pt x="9849369" y="2032000"/>
                  <a:pt x="9849369" y="2063750"/>
                  <a:pt x="9849369" y="2076450"/>
                </a:cubicBezTo>
                <a:cubicBezTo>
                  <a:pt x="9849369" y="2089150"/>
                  <a:pt x="9862069" y="2114550"/>
                  <a:pt x="9862069" y="2133600"/>
                </a:cubicBezTo>
                <a:cubicBezTo>
                  <a:pt x="9862069" y="2146300"/>
                  <a:pt x="9862069" y="2152650"/>
                  <a:pt x="9855719" y="2165350"/>
                </a:cubicBezTo>
                <a:cubicBezTo>
                  <a:pt x="9862069" y="2114550"/>
                  <a:pt x="9760469" y="2076450"/>
                  <a:pt x="9760469" y="2025650"/>
                </a:cubicBezTo>
                <a:cubicBezTo>
                  <a:pt x="9760469" y="1987550"/>
                  <a:pt x="9862069" y="1949450"/>
                  <a:pt x="9912869" y="1930400"/>
                </a:cubicBezTo>
                <a:cubicBezTo>
                  <a:pt x="9912869" y="1936750"/>
                  <a:pt x="9912869" y="1949450"/>
                  <a:pt x="9919219" y="1955800"/>
                </a:cubicBezTo>
                <a:close/>
                <a:moveTo>
                  <a:pt x="10268469" y="1968500"/>
                </a:moveTo>
                <a:cubicBezTo>
                  <a:pt x="10268469" y="1987550"/>
                  <a:pt x="10287519" y="2006600"/>
                  <a:pt x="10293869" y="2019300"/>
                </a:cubicBezTo>
                <a:cubicBezTo>
                  <a:pt x="10293869" y="2019300"/>
                  <a:pt x="10287519" y="2025650"/>
                  <a:pt x="10287519" y="2032000"/>
                </a:cubicBezTo>
                <a:cubicBezTo>
                  <a:pt x="10287519" y="2012950"/>
                  <a:pt x="10268469" y="1981200"/>
                  <a:pt x="10268469" y="1968500"/>
                </a:cubicBezTo>
                <a:cubicBezTo>
                  <a:pt x="10268469" y="1949450"/>
                  <a:pt x="10274819" y="1936750"/>
                  <a:pt x="10287519" y="1924050"/>
                </a:cubicBezTo>
                <a:cubicBezTo>
                  <a:pt x="10281169" y="1936750"/>
                  <a:pt x="10268469" y="1955800"/>
                  <a:pt x="10268469" y="1968500"/>
                </a:cubicBezTo>
                <a:close/>
                <a:moveTo>
                  <a:pt x="8801619" y="1981200"/>
                </a:moveTo>
                <a:lnTo>
                  <a:pt x="8795269" y="2044700"/>
                </a:lnTo>
                <a:cubicBezTo>
                  <a:pt x="8769869" y="2032000"/>
                  <a:pt x="8712719" y="2038350"/>
                  <a:pt x="8693669" y="2012950"/>
                </a:cubicBezTo>
                <a:cubicBezTo>
                  <a:pt x="8693669" y="1987550"/>
                  <a:pt x="8687319" y="1962150"/>
                  <a:pt x="8680969" y="1936750"/>
                </a:cubicBezTo>
                <a:cubicBezTo>
                  <a:pt x="8700019" y="1936750"/>
                  <a:pt x="8725419" y="1930400"/>
                  <a:pt x="8763519" y="1924050"/>
                </a:cubicBezTo>
                <a:cubicBezTo>
                  <a:pt x="8757169" y="1943100"/>
                  <a:pt x="8763519" y="1987550"/>
                  <a:pt x="8801619" y="1981200"/>
                </a:cubicBezTo>
                <a:close/>
                <a:moveTo>
                  <a:pt x="2699269" y="1930400"/>
                </a:moveTo>
                <a:cubicBezTo>
                  <a:pt x="2692919" y="1930400"/>
                  <a:pt x="2686569" y="1917700"/>
                  <a:pt x="2692919" y="1917700"/>
                </a:cubicBezTo>
                <a:cubicBezTo>
                  <a:pt x="2692919" y="1917700"/>
                  <a:pt x="2699269" y="1924050"/>
                  <a:pt x="2699269" y="1930400"/>
                </a:cubicBezTo>
                <a:close/>
                <a:moveTo>
                  <a:pt x="7664969" y="1917700"/>
                </a:moveTo>
                <a:cubicBezTo>
                  <a:pt x="7664969" y="1936750"/>
                  <a:pt x="7626869" y="2025650"/>
                  <a:pt x="7607819" y="2076450"/>
                </a:cubicBezTo>
                <a:cubicBezTo>
                  <a:pt x="7601469" y="2076450"/>
                  <a:pt x="7588769" y="2063750"/>
                  <a:pt x="7582419" y="2063750"/>
                </a:cubicBezTo>
                <a:cubicBezTo>
                  <a:pt x="7620519" y="2019300"/>
                  <a:pt x="7639569" y="1943100"/>
                  <a:pt x="7658619" y="1905000"/>
                </a:cubicBezTo>
                <a:cubicBezTo>
                  <a:pt x="7664969" y="1911350"/>
                  <a:pt x="7664969" y="1905000"/>
                  <a:pt x="7664969" y="1917700"/>
                </a:cubicBezTo>
                <a:close/>
                <a:moveTo>
                  <a:pt x="1556268" y="1930400"/>
                </a:moveTo>
                <a:cubicBezTo>
                  <a:pt x="1556268" y="1949450"/>
                  <a:pt x="1524518" y="1968500"/>
                  <a:pt x="1524518" y="1981200"/>
                </a:cubicBezTo>
                <a:cubicBezTo>
                  <a:pt x="1524518" y="2000250"/>
                  <a:pt x="1549918" y="2012950"/>
                  <a:pt x="1556268" y="2025650"/>
                </a:cubicBezTo>
                <a:cubicBezTo>
                  <a:pt x="1530868" y="2019300"/>
                  <a:pt x="1499118" y="1981200"/>
                  <a:pt x="1486418" y="1955800"/>
                </a:cubicBezTo>
                <a:cubicBezTo>
                  <a:pt x="1511818" y="1936750"/>
                  <a:pt x="1518168" y="1930400"/>
                  <a:pt x="1543568" y="1905000"/>
                </a:cubicBezTo>
                <a:cubicBezTo>
                  <a:pt x="1543568" y="1911350"/>
                  <a:pt x="1556268" y="1917700"/>
                  <a:pt x="1556268" y="1930400"/>
                </a:cubicBezTo>
                <a:close/>
                <a:moveTo>
                  <a:pt x="1454668" y="1924050"/>
                </a:moveTo>
                <a:cubicBezTo>
                  <a:pt x="1454668" y="1917700"/>
                  <a:pt x="1448318" y="1911350"/>
                  <a:pt x="1448318" y="1905000"/>
                </a:cubicBezTo>
                <a:cubicBezTo>
                  <a:pt x="1454668" y="1911350"/>
                  <a:pt x="1454668" y="1917700"/>
                  <a:pt x="1454668" y="1924050"/>
                </a:cubicBezTo>
                <a:close/>
                <a:moveTo>
                  <a:pt x="425968" y="1936750"/>
                </a:moveTo>
                <a:lnTo>
                  <a:pt x="406918" y="1936750"/>
                </a:lnTo>
                <a:cubicBezTo>
                  <a:pt x="413268" y="1924050"/>
                  <a:pt x="419618" y="1911350"/>
                  <a:pt x="425968" y="1905000"/>
                </a:cubicBezTo>
                <a:cubicBezTo>
                  <a:pt x="432318" y="1911350"/>
                  <a:pt x="425968" y="1924050"/>
                  <a:pt x="425968" y="1936750"/>
                </a:cubicBezTo>
                <a:close/>
                <a:moveTo>
                  <a:pt x="9436619" y="1898650"/>
                </a:moveTo>
                <a:cubicBezTo>
                  <a:pt x="9442969" y="1905000"/>
                  <a:pt x="9455669" y="1917700"/>
                  <a:pt x="9462019" y="1930400"/>
                </a:cubicBezTo>
                <a:cubicBezTo>
                  <a:pt x="9442969" y="1924050"/>
                  <a:pt x="9417569" y="1911350"/>
                  <a:pt x="9392169" y="1898650"/>
                </a:cubicBezTo>
                <a:lnTo>
                  <a:pt x="9436619" y="1898650"/>
                </a:lnTo>
                <a:close/>
                <a:moveTo>
                  <a:pt x="8319019" y="1924050"/>
                </a:moveTo>
                <a:cubicBezTo>
                  <a:pt x="8293619" y="1924050"/>
                  <a:pt x="8261869" y="1917700"/>
                  <a:pt x="8236469" y="1911350"/>
                </a:cubicBezTo>
                <a:cubicBezTo>
                  <a:pt x="8236469" y="1911350"/>
                  <a:pt x="8242819" y="1905000"/>
                  <a:pt x="8242819" y="1898650"/>
                </a:cubicBezTo>
                <a:cubicBezTo>
                  <a:pt x="8268219" y="1905000"/>
                  <a:pt x="8293619" y="1911350"/>
                  <a:pt x="8319019" y="1924050"/>
                </a:cubicBezTo>
                <a:close/>
                <a:moveTo>
                  <a:pt x="6477519" y="1905000"/>
                </a:moveTo>
                <a:cubicBezTo>
                  <a:pt x="6471169" y="1911350"/>
                  <a:pt x="6464818" y="1911350"/>
                  <a:pt x="6458468" y="1917700"/>
                </a:cubicBezTo>
                <a:cubicBezTo>
                  <a:pt x="6458468" y="1924050"/>
                  <a:pt x="6471169" y="1930400"/>
                  <a:pt x="6483869" y="1936750"/>
                </a:cubicBezTo>
                <a:cubicBezTo>
                  <a:pt x="6471169" y="1936750"/>
                  <a:pt x="6445768" y="1949450"/>
                  <a:pt x="6433068" y="1949450"/>
                </a:cubicBezTo>
                <a:cubicBezTo>
                  <a:pt x="6414018" y="1949450"/>
                  <a:pt x="6414018" y="1936750"/>
                  <a:pt x="6401318" y="1924050"/>
                </a:cubicBezTo>
                <a:cubicBezTo>
                  <a:pt x="6414018" y="1911350"/>
                  <a:pt x="6433068" y="1898650"/>
                  <a:pt x="6445768" y="1898650"/>
                </a:cubicBezTo>
                <a:cubicBezTo>
                  <a:pt x="6464818" y="1898650"/>
                  <a:pt x="6471169" y="1905000"/>
                  <a:pt x="6477519" y="1905000"/>
                </a:cubicBezTo>
                <a:close/>
                <a:moveTo>
                  <a:pt x="3200919" y="1968500"/>
                </a:moveTo>
                <a:cubicBezTo>
                  <a:pt x="3200919" y="1962150"/>
                  <a:pt x="3207269" y="1949450"/>
                  <a:pt x="3219968" y="1936750"/>
                </a:cubicBezTo>
                <a:cubicBezTo>
                  <a:pt x="3213619" y="1930400"/>
                  <a:pt x="3213619" y="1924050"/>
                  <a:pt x="3200919" y="1924050"/>
                </a:cubicBezTo>
                <a:cubicBezTo>
                  <a:pt x="3181869" y="1924050"/>
                  <a:pt x="3175519" y="1949450"/>
                  <a:pt x="3175519" y="1962150"/>
                </a:cubicBezTo>
                <a:cubicBezTo>
                  <a:pt x="3175519" y="1981200"/>
                  <a:pt x="3181869" y="1987550"/>
                  <a:pt x="3188219" y="2000250"/>
                </a:cubicBezTo>
                <a:cubicBezTo>
                  <a:pt x="3175519" y="1987550"/>
                  <a:pt x="3162819" y="1962150"/>
                  <a:pt x="3143769" y="1943100"/>
                </a:cubicBezTo>
                <a:cubicBezTo>
                  <a:pt x="3188219" y="1898650"/>
                  <a:pt x="3245368" y="1905000"/>
                  <a:pt x="3308868" y="1898650"/>
                </a:cubicBezTo>
                <a:cubicBezTo>
                  <a:pt x="3296168" y="1905000"/>
                  <a:pt x="3226318" y="1917700"/>
                  <a:pt x="3200919" y="1968500"/>
                </a:cubicBezTo>
                <a:close/>
                <a:moveTo>
                  <a:pt x="10490719" y="2012950"/>
                </a:moveTo>
                <a:lnTo>
                  <a:pt x="10484369" y="2032000"/>
                </a:lnTo>
                <a:cubicBezTo>
                  <a:pt x="10478019" y="2006600"/>
                  <a:pt x="10471669" y="1962150"/>
                  <a:pt x="10471669" y="1949450"/>
                </a:cubicBezTo>
                <a:cubicBezTo>
                  <a:pt x="10471669" y="1930400"/>
                  <a:pt x="10478019" y="1911350"/>
                  <a:pt x="10484369" y="1892300"/>
                </a:cubicBezTo>
                <a:cubicBezTo>
                  <a:pt x="10490719" y="1930400"/>
                  <a:pt x="10490719" y="1974850"/>
                  <a:pt x="10490719" y="2012950"/>
                </a:cubicBezTo>
                <a:close/>
                <a:moveTo>
                  <a:pt x="5201168" y="1898650"/>
                </a:moveTo>
                <a:lnTo>
                  <a:pt x="5201168" y="1924050"/>
                </a:lnTo>
                <a:lnTo>
                  <a:pt x="5163068" y="1917700"/>
                </a:lnTo>
                <a:cubicBezTo>
                  <a:pt x="5163068" y="1911350"/>
                  <a:pt x="5175768" y="1898650"/>
                  <a:pt x="5182118" y="1892300"/>
                </a:cubicBezTo>
                <a:cubicBezTo>
                  <a:pt x="5188468" y="1892300"/>
                  <a:pt x="5194818" y="1892300"/>
                  <a:pt x="5201168" y="1898650"/>
                </a:cubicBezTo>
                <a:close/>
                <a:moveTo>
                  <a:pt x="7684019" y="1898650"/>
                </a:moveTo>
                <a:cubicBezTo>
                  <a:pt x="7684019" y="1898650"/>
                  <a:pt x="7677669" y="1892300"/>
                  <a:pt x="7677669" y="1885950"/>
                </a:cubicBezTo>
                <a:cubicBezTo>
                  <a:pt x="7677669" y="1885950"/>
                  <a:pt x="7677669" y="1892300"/>
                  <a:pt x="7684019" y="1898650"/>
                </a:cubicBezTo>
                <a:close/>
                <a:moveTo>
                  <a:pt x="2699269" y="1898650"/>
                </a:moveTo>
                <a:cubicBezTo>
                  <a:pt x="2692919" y="1898650"/>
                  <a:pt x="2686569" y="1892300"/>
                  <a:pt x="2686569" y="1885950"/>
                </a:cubicBezTo>
                <a:lnTo>
                  <a:pt x="2699269" y="1898650"/>
                </a:lnTo>
                <a:close/>
                <a:moveTo>
                  <a:pt x="1638818" y="1905000"/>
                </a:moveTo>
                <a:cubicBezTo>
                  <a:pt x="1638818" y="1905000"/>
                  <a:pt x="1632468" y="1905000"/>
                  <a:pt x="1626118" y="1898650"/>
                </a:cubicBezTo>
                <a:cubicBezTo>
                  <a:pt x="1632468" y="1898650"/>
                  <a:pt x="1645168" y="1892300"/>
                  <a:pt x="1657868" y="1892300"/>
                </a:cubicBezTo>
                <a:cubicBezTo>
                  <a:pt x="1651518" y="1898650"/>
                  <a:pt x="1645168" y="1905000"/>
                  <a:pt x="1638818" y="1905000"/>
                </a:cubicBezTo>
                <a:close/>
                <a:moveTo>
                  <a:pt x="8947669" y="1968500"/>
                </a:moveTo>
                <a:cubicBezTo>
                  <a:pt x="8947669" y="2012950"/>
                  <a:pt x="8941319" y="1981200"/>
                  <a:pt x="8903219" y="2019300"/>
                </a:cubicBezTo>
                <a:cubicBezTo>
                  <a:pt x="8915919" y="2025650"/>
                  <a:pt x="8928619" y="2025650"/>
                  <a:pt x="8941319" y="2025650"/>
                </a:cubicBezTo>
                <a:cubicBezTo>
                  <a:pt x="8922269" y="2038350"/>
                  <a:pt x="8903219" y="2057400"/>
                  <a:pt x="8884169" y="2076450"/>
                </a:cubicBezTo>
                <a:cubicBezTo>
                  <a:pt x="8877819" y="2070100"/>
                  <a:pt x="8884169" y="2063750"/>
                  <a:pt x="8884169" y="2051050"/>
                </a:cubicBezTo>
                <a:cubicBezTo>
                  <a:pt x="8884169" y="2032000"/>
                  <a:pt x="8839719" y="1936750"/>
                  <a:pt x="8839719" y="1917700"/>
                </a:cubicBezTo>
                <a:cubicBezTo>
                  <a:pt x="8839719" y="1905000"/>
                  <a:pt x="8865119" y="1879600"/>
                  <a:pt x="8884169" y="1879600"/>
                </a:cubicBezTo>
                <a:cubicBezTo>
                  <a:pt x="8934969" y="1879600"/>
                  <a:pt x="8947669" y="1949450"/>
                  <a:pt x="8947669" y="1968500"/>
                </a:cubicBezTo>
                <a:close/>
                <a:moveTo>
                  <a:pt x="6160018" y="1917700"/>
                </a:moveTo>
                <a:cubicBezTo>
                  <a:pt x="6160018" y="1917700"/>
                  <a:pt x="6166368" y="1917700"/>
                  <a:pt x="6172718" y="1924050"/>
                </a:cubicBezTo>
                <a:cubicBezTo>
                  <a:pt x="6160018" y="1924050"/>
                  <a:pt x="6140968" y="1924050"/>
                  <a:pt x="6128268" y="1930400"/>
                </a:cubicBezTo>
                <a:cubicBezTo>
                  <a:pt x="6128268" y="1917700"/>
                  <a:pt x="6128268" y="1898650"/>
                  <a:pt x="6121918" y="1879600"/>
                </a:cubicBezTo>
                <a:cubicBezTo>
                  <a:pt x="6128268" y="1892300"/>
                  <a:pt x="6140968" y="1911350"/>
                  <a:pt x="6160018" y="1917700"/>
                </a:cubicBezTo>
                <a:close/>
                <a:moveTo>
                  <a:pt x="5378968" y="1905000"/>
                </a:moveTo>
                <a:cubicBezTo>
                  <a:pt x="5410718" y="1898650"/>
                  <a:pt x="5429768" y="1892300"/>
                  <a:pt x="5442468" y="1892300"/>
                </a:cubicBezTo>
                <a:cubicBezTo>
                  <a:pt x="5461518" y="1892300"/>
                  <a:pt x="5493268" y="1911350"/>
                  <a:pt x="5512318" y="1930400"/>
                </a:cubicBezTo>
                <a:lnTo>
                  <a:pt x="5512318" y="1949450"/>
                </a:lnTo>
                <a:cubicBezTo>
                  <a:pt x="5480568" y="1962150"/>
                  <a:pt x="5417068" y="1993900"/>
                  <a:pt x="5404368" y="1993900"/>
                </a:cubicBezTo>
                <a:cubicBezTo>
                  <a:pt x="5385318" y="1993900"/>
                  <a:pt x="5366268" y="1974850"/>
                  <a:pt x="5347218" y="1968500"/>
                </a:cubicBezTo>
                <a:lnTo>
                  <a:pt x="5353568" y="1943100"/>
                </a:lnTo>
                <a:cubicBezTo>
                  <a:pt x="5366268" y="1949450"/>
                  <a:pt x="5385318" y="1955800"/>
                  <a:pt x="5398018" y="1955800"/>
                </a:cubicBezTo>
                <a:cubicBezTo>
                  <a:pt x="5404368" y="1962150"/>
                  <a:pt x="5398018" y="1974850"/>
                  <a:pt x="5417068" y="1974850"/>
                </a:cubicBezTo>
                <a:cubicBezTo>
                  <a:pt x="5429768" y="1974850"/>
                  <a:pt x="5480568" y="1936750"/>
                  <a:pt x="5480568" y="1924050"/>
                </a:cubicBezTo>
                <a:cubicBezTo>
                  <a:pt x="5480568" y="1911350"/>
                  <a:pt x="5461518" y="1898650"/>
                  <a:pt x="5442468" y="1898650"/>
                </a:cubicBezTo>
                <a:cubicBezTo>
                  <a:pt x="5429768" y="1898650"/>
                  <a:pt x="5423418" y="1924050"/>
                  <a:pt x="5404368" y="1924050"/>
                </a:cubicBezTo>
                <a:lnTo>
                  <a:pt x="5372618" y="1924050"/>
                </a:lnTo>
                <a:cubicBezTo>
                  <a:pt x="5366268" y="1911350"/>
                  <a:pt x="5372618" y="1892300"/>
                  <a:pt x="5372618" y="1879600"/>
                </a:cubicBezTo>
                <a:cubicBezTo>
                  <a:pt x="5378968" y="1879600"/>
                  <a:pt x="5378968" y="1892300"/>
                  <a:pt x="5378968" y="1905000"/>
                </a:cubicBezTo>
                <a:close/>
                <a:moveTo>
                  <a:pt x="2413519" y="1987550"/>
                </a:moveTo>
                <a:cubicBezTo>
                  <a:pt x="2413519" y="2000250"/>
                  <a:pt x="2400819" y="2032000"/>
                  <a:pt x="2400819" y="2057400"/>
                </a:cubicBezTo>
                <a:cubicBezTo>
                  <a:pt x="2388119" y="2057400"/>
                  <a:pt x="2362719" y="2051050"/>
                  <a:pt x="2350019" y="2038350"/>
                </a:cubicBezTo>
                <a:cubicBezTo>
                  <a:pt x="2330969" y="2032000"/>
                  <a:pt x="2267469" y="1936750"/>
                  <a:pt x="2267469" y="1898650"/>
                </a:cubicBezTo>
                <a:lnTo>
                  <a:pt x="2267469" y="1879600"/>
                </a:lnTo>
                <a:cubicBezTo>
                  <a:pt x="2318269" y="1917700"/>
                  <a:pt x="2413519" y="1968500"/>
                  <a:pt x="2413519" y="1987550"/>
                </a:cubicBezTo>
                <a:close/>
                <a:moveTo>
                  <a:pt x="9906519" y="1892300"/>
                </a:moveTo>
                <a:cubicBezTo>
                  <a:pt x="9900169" y="1892300"/>
                  <a:pt x="9887469" y="1879600"/>
                  <a:pt x="9881119" y="1873250"/>
                </a:cubicBezTo>
                <a:cubicBezTo>
                  <a:pt x="9881119" y="1873250"/>
                  <a:pt x="9893819" y="1873250"/>
                  <a:pt x="9906519" y="1892300"/>
                </a:cubicBezTo>
                <a:close/>
                <a:moveTo>
                  <a:pt x="8357119" y="1911350"/>
                </a:moveTo>
                <a:cubicBezTo>
                  <a:pt x="8369819" y="1936750"/>
                  <a:pt x="8382519" y="1974850"/>
                  <a:pt x="8382519" y="1993900"/>
                </a:cubicBezTo>
                <a:lnTo>
                  <a:pt x="8382519" y="2082800"/>
                </a:lnTo>
                <a:cubicBezTo>
                  <a:pt x="8331719" y="2070100"/>
                  <a:pt x="8357119" y="2012950"/>
                  <a:pt x="8331719" y="1968500"/>
                </a:cubicBezTo>
                <a:cubicBezTo>
                  <a:pt x="8331719" y="1962150"/>
                  <a:pt x="8344419" y="1962150"/>
                  <a:pt x="8357119" y="1949450"/>
                </a:cubicBezTo>
                <a:lnTo>
                  <a:pt x="8350769" y="1917700"/>
                </a:lnTo>
                <a:cubicBezTo>
                  <a:pt x="8338069" y="1924050"/>
                  <a:pt x="8325369" y="1943100"/>
                  <a:pt x="8319019" y="1955800"/>
                </a:cubicBezTo>
                <a:cubicBezTo>
                  <a:pt x="8306319" y="1949450"/>
                  <a:pt x="8287269" y="1943100"/>
                  <a:pt x="8274569" y="1943100"/>
                </a:cubicBezTo>
                <a:cubicBezTo>
                  <a:pt x="8236469" y="1943100"/>
                  <a:pt x="8198369" y="1968500"/>
                  <a:pt x="8192019" y="1981200"/>
                </a:cubicBezTo>
                <a:cubicBezTo>
                  <a:pt x="8198369" y="1987550"/>
                  <a:pt x="8211069" y="2000250"/>
                  <a:pt x="8223769" y="2019300"/>
                </a:cubicBezTo>
                <a:cubicBezTo>
                  <a:pt x="8217419" y="2019300"/>
                  <a:pt x="8211069" y="2025650"/>
                  <a:pt x="8141219" y="2025650"/>
                </a:cubicBezTo>
                <a:cubicBezTo>
                  <a:pt x="8160269" y="2000250"/>
                  <a:pt x="8141219" y="1974850"/>
                  <a:pt x="8141219" y="1949450"/>
                </a:cubicBezTo>
                <a:cubicBezTo>
                  <a:pt x="8172969" y="1930400"/>
                  <a:pt x="8223769" y="1873250"/>
                  <a:pt x="8242819" y="1873250"/>
                </a:cubicBezTo>
                <a:cubicBezTo>
                  <a:pt x="8255519" y="1873250"/>
                  <a:pt x="8325369" y="1898650"/>
                  <a:pt x="8357119" y="1911350"/>
                </a:cubicBezTo>
                <a:close/>
                <a:moveTo>
                  <a:pt x="3073919" y="1885950"/>
                </a:moveTo>
                <a:cubicBezTo>
                  <a:pt x="3073919" y="1879600"/>
                  <a:pt x="3073919" y="1873250"/>
                  <a:pt x="3080269" y="1873250"/>
                </a:cubicBezTo>
                <a:cubicBezTo>
                  <a:pt x="3080269" y="1879600"/>
                  <a:pt x="3080269" y="1885950"/>
                  <a:pt x="3073919" y="1885950"/>
                </a:cubicBezTo>
                <a:close/>
                <a:moveTo>
                  <a:pt x="2083318" y="1879600"/>
                </a:moveTo>
                <a:cubicBezTo>
                  <a:pt x="2076968" y="1885950"/>
                  <a:pt x="2070618" y="1879600"/>
                  <a:pt x="2070618" y="1873250"/>
                </a:cubicBezTo>
                <a:cubicBezTo>
                  <a:pt x="2070618" y="1873250"/>
                  <a:pt x="2076968" y="1873250"/>
                  <a:pt x="2083318" y="1879600"/>
                </a:cubicBezTo>
                <a:close/>
                <a:moveTo>
                  <a:pt x="9639819" y="1860550"/>
                </a:moveTo>
                <a:cubicBezTo>
                  <a:pt x="9639819" y="1866900"/>
                  <a:pt x="9633469" y="1866900"/>
                  <a:pt x="9633469" y="1860550"/>
                </a:cubicBezTo>
                <a:lnTo>
                  <a:pt x="9639819" y="1860550"/>
                </a:lnTo>
                <a:close/>
                <a:moveTo>
                  <a:pt x="9862069" y="1866900"/>
                </a:moveTo>
                <a:cubicBezTo>
                  <a:pt x="9855719" y="1866900"/>
                  <a:pt x="9843019" y="1860550"/>
                  <a:pt x="9843019" y="1854200"/>
                </a:cubicBezTo>
                <a:cubicBezTo>
                  <a:pt x="9849369" y="1860550"/>
                  <a:pt x="9855719" y="1866900"/>
                  <a:pt x="9862069" y="1866900"/>
                </a:cubicBezTo>
                <a:close/>
                <a:moveTo>
                  <a:pt x="5163068" y="1879600"/>
                </a:moveTo>
                <a:lnTo>
                  <a:pt x="5137668" y="1885950"/>
                </a:lnTo>
                <a:cubicBezTo>
                  <a:pt x="5131318" y="1879600"/>
                  <a:pt x="5137668" y="1866900"/>
                  <a:pt x="5137668" y="1854200"/>
                </a:cubicBezTo>
                <a:cubicBezTo>
                  <a:pt x="5144018" y="1854200"/>
                  <a:pt x="5156718" y="1866900"/>
                  <a:pt x="5163068" y="1879600"/>
                </a:cubicBezTo>
                <a:close/>
                <a:moveTo>
                  <a:pt x="7836419" y="1847850"/>
                </a:moveTo>
                <a:lnTo>
                  <a:pt x="7836419" y="1885950"/>
                </a:lnTo>
                <a:cubicBezTo>
                  <a:pt x="7811019" y="1936750"/>
                  <a:pt x="7830069" y="1981200"/>
                  <a:pt x="7772919" y="1981200"/>
                </a:cubicBezTo>
                <a:cubicBezTo>
                  <a:pt x="7728469" y="1981200"/>
                  <a:pt x="7734819" y="1917700"/>
                  <a:pt x="7734819" y="1917700"/>
                </a:cubicBezTo>
                <a:cubicBezTo>
                  <a:pt x="7734819" y="1885950"/>
                  <a:pt x="7741169" y="1860550"/>
                  <a:pt x="7779269" y="1847850"/>
                </a:cubicBezTo>
                <a:lnTo>
                  <a:pt x="7836419" y="1847850"/>
                </a:lnTo>
                <a:close/>
                <a:moveTo>
                  <a:pt x="5201168" y="1866900"/>
                </a:moveTo>
                <a:lnTo>
                  <a:pt x="5194818" y="1860550"/>
                </a:lnTo>
                <a:cubicBezTo>
                  <a:pt x="5194818" y="1854200"/>
                  <a:pt x="5201168" y="1841500"/>
                  <a:pt x="5207518" y="1841500"/>
                </a:cubicBezTo>
                <a:lnTo>
                  <a:pt x="5201168" y="1866900"/>
                </a:lnTo>
                <a:close/>
                <a:moveTo>
                  <a:pt x="1473718" y="1854200"/>
                </a:moveTo>
                <a:cubicBezTo>
                  <a:pt x="1467368" y="1847850"/>
                  <a:pt x="1461018" y="1841500"/>
                  <a:pt x="1467368" y="1841500"/>
                </a:cubicBezTo>
                <a:cubicBezTo>
                  <a:pt x="1467368" y="1841500"/>
                  <a:pt x="1473718" y="1847850"/>
                  <a:pt x="1473718" y="1854200"/>
                </a:cubicBezTo>
                <a:close/>
                <a:moveTo>
                  <a:pt x="7709419" y="1841500"/>
                </a:moveTo>
                <a:cubicBezTo>
                  <a:pt x="7715769" y="1835150"/>
                  <a:pt x="7728469" y="1828800"/>
                  <a:pt x="7734819" y="1841500"/>
                </a:cubicBezTo>
                <a:lnTo>
                  <a:pt x="7709419" y="1841500"/>
                </a:lnTo>
                <a:close/>
                <a:moveTo>
                  <a:pt x="11303519" y="1892300"/>
                </a:moveTo>
                <a:cubicBezTo>
                  <a:pt x="11316219" y="1860550"/>
                  <a:pt x="11322569" y="1835150"/>
                  <a:pt x="11328919" y="1816100"/>
                </a:cubicBezTo>
                <a:cubicBezTo>
                  <a:pt x="11328919" y="1828800"/>
                  <a:pt x="11322569" y="1885950"/>
                  <a:pt x="11303519" y="1892300"/>
                </a:cubicBezTo>
                <a:close/>
                <a:moveTo>
                  <a:pt x="9258819" y="1854200"/>
                </a:moveTo>
                <a:cubicBezTo>
                  <a:pt x="9271519" y="1860550"/>
                  <a:pt x="9284219" y="1854200"/>
                  <a:pt x="9296919" y="1854200"/>
                </a:cubicBezTo>
                <a:cubicBezTo>
                  <a:pt x="9296919" y="1873250"/>
                  <a:pt x="9309619" y="1898650"/>
                  <a:pt x="9322319" y="1924050"/>
                </a:cubicBezTo>
                <a:lnTo>
                  <a:pt x="9290569" y="1924050"/>
                </a:lnTo>
                <a:cubicBezTo>
                  <a:pt x="9271519" y="1898650"/>
                  <a:pt x="9252469" y="1860550"/>
                  <a:pt x="9252469" y="1847850"/>
                </a:cubicBezTo>
                <a:lnTo>
                  <a:pt x="9252469" y="1816100"/>
                </a:lnTo>
                <a:cubicBezTo>
                  <a:pt x="9252469" y="1822450"/>
                  <a:pt x="9258819" y="1835150"/>
                  <a:pt x="9258819" y="1854200"/>
                </a:cubicBezTo>
                <a:close/>
                <a:moveTo>
                  <a:pt x="7391919" y="1879600"/>
                </a:moveTo>
                <a:lnTo>
                  <a:pt x="7410969" y="1879600"/>
                </a:lnTo>
                <a:lnTo>
                  <a:pt x="7410969" y="1828800"/>
                </a:lnTo>
                <a:cubicBezTo>
                  <a:pt x="7417319" y="1828800"/>
                  <a:pt x="7430019" y="1835150"/>
                  <a:pt x="7430019" y="1854200"/>
                </a:cubicBezTo>
                <a:lnTo>
                  <a:pt x="7430019" y="1917700"/>
                </a:lnTo>
                <a:cubicBezTo>
                  <a:pt x="7417319" y="1911350"/>
                  <a:pt x="7410969" y="1898650"/>
                  <a:pt x="7391919" y="1892300"/>
                </a:cubicBezTo>
                <a:cubicBezTo>
                  <a:pt x="7410969" y="1949450"/>
                  <a:pt x="7334769" y="1974850"/>
                  <a:pt x="7303019" y="1981200"/>
                </a:cubicBezTo>
                <a:cubicBezTo>
                  <a:pt x="7296669" y="1974850"/>
                  <a:pt x="7290319" y="1968500"/>
                  <a:pt x="7290319" y="1955800"/>
                </a:cubicBezTo>
                <a:lnTo>
                  <a:pt x="7290319" y="1841500"/>
                </a:lnTo>
                <a:cubicBezTo>
                  <a:pt x="7309369" y="1835150"/>
                  <a:pt x="7341119" y="1816100"/>
                  <a:pt x="7360169" y="1816100"/>
                </a:cubicBezTo>
                <a:cubicBezTo>
                  <a:pt x="7391919" y="1816100"/>
                  <a:pt x="7372869" y="1860550"/>
                  <a:pt x="7391919" y="1879600"/>
                </a:cubicBezTo>
                <a:close/>
                <a:moveTo>
                  <a:pt x="6769619" y="1835150"/>
                </a:moveTo>
                <a:lnTo>
                  <a:pt x="6782319" y="1822450"/>
                </a:lnTo>
                <a:lnTo>
                  <a:pt x="6801369" y="1822450"/>
                </a:lnTo>
                <a:cubicBezTo>
                  <a:pt x="6788669" y="1835150"/>
                  <a:pt x="6782319" y="1847850"/>
                  <a:pt x="6775969" y="1860550"/>
                </a:cubicBezTo>
                <a:cubicBezTo>
                  <a:pt x="6769619" y="1860550"/>
                  <a:pt x="6750569" y="1847850"/>
                  <a:pt x="6750569" y="1835150"/>
                </a:cubicBezTo>
                <a:lnTo>
                  <a:pt x="6750569" y="1816100"/>
                </a:lnTo>
                <a:cubicBezTo>
                  <a:pt x="6756919" y="1816100"/>
                  <a:pt x="6763269" y="1828800"/>
                  <a:pt x="6769619" y="1835150"/>
                </a:cubicBezTo>
                <a:close/>
                <a:moveTo>
                  <a:pt x="6083818" y="1835150"/>
                </a:moveTo>
                <a:cubicBezTo>
                  <a:pt x="6077468" y="1835150"/>
                  <a:pt x="6071118" y="1835150"/>
                  <a:pt x="6064768" y="1828800"/>
                </a:cubicBezTo>
                <a:cubicBezTo>
                  <a:pt x="6071118" y="1822450"/>
                  <a:pt x="6083818" y="1816100"/>
                  <a:pt x="6090168" y="1816100"/>
                </a:cubicBezTo>
                <a:cubicBezTo>
                  <a:pt x="6090168" y="1822450"/>
                  <a:pt x="6090168" y="1828800"/>
                  <a:pt x="6083818" y="1835150"/>
                </a:cubicBezTo>
                <a:close/>
                <a:moveTo>
                  <a:pt x="648218" y="1879600"/>
                </a:moveTo>
                <a:lnTo>
                  <a:pt x="648218" y="1898650"/>
                </a:lnTo>
                <a:cubicBezTo>
                  <a:pt x="635518" y="1898650"/>
                  <a:pt x="603768" y="1898650"/>
                  <a:pt x="603768" y="1930400"/>
                </a:cubicBezTo>
                <a:cubicBezTo>
                  <a:pt x="578368" y="1917700"/>
                  <a:pt x="552968" y="1911350"/>
                  <a:pt x="527568" y="1898650"/>
                </a:cubicBezTo>
                <a:cubicBezTo>
                  <a:pt x="527568" y="1885950"/>
                  <a:pt x="527568" y="1860550"/>
                  <a:pt x="521218" y="1841500"/>
                </a:cubicBezTo>
                <a:cubicBezTo>
                  <a:pt x="546618" y="1828800"/>
                  <a:pt x="591068" y="1816100"/>
                  <a:pt x="610118" y="1816100"/>
                </a:cubicBezTo>
                <a:cubicBezTo>
                  <a:pt x="635518" y="1816100"/>
                  <a:pt x="635518" y="1866900"/>
                  <a:pt x="648218" y="1879600"/>
                </a:cubicBezTo>
                <a:close/>
                <a:moveTo>
                  <a:pt x="9239769" y="1949450"/>
                </a:moveTo>
                <a:cubicBezTo>
                  <a:pt x="9208019" y="1943100"/>
                  <a:pt x="9182619" y="1860550"/>
                  <a:pt x="9182619" y="1841500"/>
                </a:cubicBezTo>
                <a:cubicBezTo>
                  <a:pt x="9182619" y="1828800"/>
                  <a:pt x="9188969" y="1816100"/>
                  <a:pt x="9195319" y="1803400"/>
                </a:cubicBezTo>
                <a:cubicBezTo>
                  <a:pt x="9195319" y="1841500"/>
                  <a:pt x="9176269" y="1898650"/>
                  <a:pt x="9239769" y="1949450"/>
                </a:cubicBezTo>
                <a:close/>
                <a:moveTo>
                  <a:pt x="5493268" y="1822450"/>
                </a:moveTo>
                <a:cubicBezTo>
                  <a:pt x="5480568" y="1822450"/>
                  <a:pt x="5461518" y="1822450"/>
                  <a:pt x="5429768" y="1828800"/>
                </a:cubicBezTo>
                <a:cubicBezTo>
                  <a:pt x="5442468" y="1816100"/>
                  <a:pt x="5448818" y="1803400"/>
                  <a:pt x="5467868" y="1803400"/>
                </a:cubicBezTo>
                <a:cubicBezTo>
                  <a:pt x="5480568" y="1803400"/>
                  <a:pt x="5486918" y="1809750"/>
                  <a:pt x="5493268" y="1822450"/>
                </a:cubicBezTo>
                <a:close/>
                <a:moveTo>
                  <a:pt x="10465319" y="1866900"/>
                </a:moveTo>
                <a:cubicBezTo>
                  <a:pt x="10433569" y="1866900"/>
                  <a:pt x="10433569" y="1879600"/>
                  <a:pt x="10433569" y="1905000"/>
                </a:cubicBezTo>
                <a:cubicBezTo>
                  <a:pt x="10433569" y="1917700"/>
                  <a:pt x="10452619" y="1936750"/>
                  <a:pt x="10452619" y="1949450"/>
                </a:cubicBezTo>
                <a:cubicBezTo>
                  <a:pt x="10452619" y="1968500"/>
                  <a:pt x="10433569" y="2000250"/>
                  <a:pt x="10427219" y="2019300"/>
                </a:cubicBezTo>
                <a:cubicBezTo>
                  <a:pt x="10420869" y="2006600"/>
                  <a:pt x="10414519" y="2000250"/>
                  <a:pt x="10414519" y="1981200"/>
                </a:cubicBezTo>
                <a:cubicBezTo>
                  <a:pt x="10414519" y="1968500"/>
                  <a:pt x="10433569" y="1955800"/>
                  <a:pt x="10433569" y="1936750"/>
                </a:cubicBezTo>
                <a:cubicBezTo>
                  <a:pt x="10433569" y="1924050"/>
                  <a:pt x="10414519" y="1866900"/>
                  <a:pt x="10414519" y="1854200"/>
                </a:cubicBezTo>
                <a:cubicBezTo>
                  <a:pt x="10414519" y="1835150"/>
                  <a:pt x="10414519" y="1803400"/>
                  <a:pt x="10446269" y="1784350"/>
                </a:cubicBezTo>
                <a:cubicBezTo>
                  <a:pt x="10452619" y="1809750"/>
                  <a:pt x="10458969" y="1841500"/>
                  <a:pt x="10465319" y="1866900"/>
                </a:cubicBezTo>
                <a:close/>
                <a:moveTo>
                  <a:pt x="11220969" y="1797050"/>
                </a:moveTo>
                <a:cubicBezTo>
                  <a:pt x="11220969" y="1816100"/>
                  <a:pt x="11201919" y="1847850"/>
                  <a:pt x="11189219" y="1866900"/>
                </a:cubicBezTo>
                <a:cubicBezTo>
                  <a:pt x="11189219" y="1873250"/>
                  <a:pt x="11201919" y="1879600"/>
                  <a:pt x="11208269" y="1879600"/>
                </a:cubicBezTo>
                <a:lnTo>
                  <a:pt x="11208269" y="1898650"/>
                </a:lnTo>
                <a:lnTo>
                  <a:pt x="11144769" y="1962150"/>
                </a:lnTo>
                <a:cubicBezTo>
                  <a:pt x="11132069" y="1974850"/>
                  <a:pt x="11106669" y="1974850"/>
                  <a:pt x="11093969" y="1987550"/>
                </a:cubicBezTo>
                <a:cubicBezTo>
                  <a:pt x="11081269" y="1987550"/>
                  <a:pt x="11081269" y="2006600"/>
                  <a:pt x="11074919" y="2012950"/>
                </a:cubicBezTo>
                <a:lnTo>
                  <a:pt x="11043169" y="2044700"/>
                </a:lnTo>
                <a:cubicBezTo>
                  <a:pt x="11043169" y="2051050"/>
                  <a:pt x="11036819" y="2057400"/>
                  <a:pt x="11024119" y="2057400"/>
                </a:cubicBezTo>
                <a:cubicBezTo>
                  <a:pt x="11062219" y="2006600"/>
                  <a:pt x="11157469" y="1936750"/>
                  <a:pt x="11182869" y="1879600"/>
                </a:cubicBezTo>
                <a:lnTo>
                  <a:pt x="11182869" y="1841500"/>
                </a:lnTo>
                <a:cubicBezTo>
                  <a:pt x="11182869" y="1803400"/>
                  <a:pt x="11195569" y="1790700"/>
                  <a:pt x="11214619" y="1778000"/>
                </a:cubicBezTo>
                <a:cubicBezTo>
                  <a:pt x="11214619" y="1784350"/>
                  <a:pt x="11220969" y="1784350"/>
                  <a:pt x="11220969" y="1797050"/>
                </a:cubicBezTo>
                <a:close/>
                <a:moveTo>
                  <a:pt x="2718319" y="1803400"/>
                </a:moveTo>
                <a:cubicBezTo>
                  <a:pt x="2718319" y="1816100"/>
                  <a:pt x="2794519" y="1860550"/>
                  <a:pt x="2794519" y="1879600"/>
                </a:cubicBezTo>
                <a:lnTo>
                  <a:pt x="2794519" y="1911350"/>
                </a:lnTo>
                <a:cubicBezTo>
                  <a:pt x="2781819" y="1905000"/>
                  <a:pt x="2762769" y="1905000"/>
                  <a:pt x="2762769" y="1885950"/>
                </a:cubicBezTo>
                <a:cubicBezTo>
                  <a:pt x="2762769" y="1873250"/>
                  <a:pt x="2775469" y="1873250"/>
                  <a:pt x="2775469" y="1866900"/>
                </a:cubicBezTo>
                <a:cubicBezTo>
                  <a:pt x="2762769" y="1847850"/>
                  <a:pt x="2692919" y="1847850"/>
                  <a:pt x="2692919" y="1816100"/>
                </a:cubicBezTo>
                <a:cubicBezTo>
                  <a:pt x="2692919" y="1803400"/>
                  <a:pt x="2705619" y="1784350"/>
                  <a:pt x="2718319" y="1778000"/>
                </a:cubicBezTo>
                <a:cubicBezTo>
                  <a:pt x="2724669" y="1784350"/>
                  <a:pt x="2718319" y="1784350"/>
                  <a:pt x="2718319" y="1803400"/>
                </a:cubicBezTo>
                <a:close/>
                <a:moveTo>
                  <a:pt x="1384818" y="1778000"/>
                </a:moveTo>
                <a:cubicBezTo>
                  <a:pt x="1372118" y="1797050"/>
                  <a:pt x="1334018" y="1809750"/>
                  <a:pt x="1321318" y="1835150"/>
                </a:cubicBezTo>
                <a:cubicBezTo>
                  <a:pt x="1289568" y="1873250"/>
                  <a:pt x="1283218" y="1930400"/>
                  <a:pt x="1264168" y="1974850"/>
                </a:cubicBezTo>
                <a:cubicBezTo>
                  <a:pt x="1264168" y="1968500"/>
                  <a:pt x="1264168" y="1943100"/>
                  <a:pt x="1245118" y="1936750"/>
                </a:cubicBezTo>
                <a:cubicBezTo>
                  <a:pt x="1283218" y="1885950"/>
                  <a:pt x="1321318" y="1835150"/>
                  <a:pt x="1359418" y="1778000"/>
                </a:cubicBezTo>
                <a:lnTo>
                  <a:pt x="1384818" y="1778000"/>
                </a:lnTo>
                <a:close/>
                <a:moveTo>
                  <a:pt x="5410718" y="1803400"/>
                </a:moveTo>
                <a:cubicBezTo>
                  <a:pt x="5423418" y="1790700"/>
                  <a:pt x="5442468" y="1784350"/>
                  <a:pt x="5461518" y="1771650"/>
                </a:cubicBezTo>
                <a:cubicBezTo>
                  <a:pt x="5448818" y="1797050"/>
                  <a:pt x="5423418" y="1790700"/>
                  <a:pt x="5410718" y="1803400"/>
                </a:cubicBezTo>
                <a:close/>
                <a:moveTo>
                  <a:pt x="3232668" y="1771650"/>
                </a:moveTo>
                <a:cubicBezTo>
                  <a:pt x="3239018" y="1778000"/>
                  <a:pt x="3251718" y="1784350"/>
                  <a:pt x="3251718" y="1790700"/>
                </a:cubicBezTo>
                <a:cubicBezTo>
                  <a:pt x="3251718" y="1790700"/>
                  <a:pt x="3251718" y="1797050"/>
                  <a:pt x="3239018" y="1797050"/>
                </a:cubicBezTo>
                <a:cubicBezTo>
                  <a:pt x="3219968" y="1797050"/>
                  <a:pt x="3207269" y="1784350"/>
                  <a:pt x="3200919" y="1771650"/>
                </a:cubicBezTo>
                <a:lnTo>
                  <a:pt x="3232668" y="1771650"/>
                </a:lnTo>
                <a:close/>
                <a:moveTo>
                  <a:pt x="10255769" y="1778000"/>
                </a:moveTo>
                <a:cubicBezTo>
                  <a:pt x="10274819" y="1809750"/>
                  <a:pt x="10287519" y="1860550"/>
                  <a:pt x="10293869" y="1898650"/>
                </a:cubicBezTo>
                <a:cubicBezTo>
                  <a:pt x="10293869" y="1898650"/>
                  <a:pt x="10351019" y="1955800"/>
                  <a:pt x="10351019" y="1987550"/>
                </a:cubicBezTo>
                <a:cubicBezTo>
                  <a:pt x="10351019" y="2000250"/>
                  <a:pt x="10331969" y="2044700"/>
                  <a:pt x="10331969" y="2057400"/>
                </a:cubicBezTo>
                <a:cubicBezTo>
                  <a:pt x="10331969" y="2076450"/>
                  <a:pt x="10344669" y="2076450"/>
                  <a:pt x="10344669" y="2095500"/>
                </a:cubicBezTo>
                <a:cubicBezTo>
                  <a:pt x="10344669" y="2108200"/>
                  <a:pt x="10325619" y="2133600"/>
                  <a:pt x="10306569" y="2152650"/>
                </a:cubicBezTo>
                <a:lnTo>
                  <a:pt x="10312919" y="2165350"/>
                </a:lnTo>
                <a:cubicBezTo>
                  <a:pt x="10351019" y="2120900"/>
                  <a:pt x="10382769" y="2070100"/>
                  <a:pt x="10408169" y="2025650"/>
                </a:cubicBezTo>
                <a:cubicBezTo>
                  <a:pt x="10408169" y="2032000"/>
                  <a:pt x="10414519" y="2032000"/>
                  <a:pt x="10414519" y="2051050"/>
                </a:cubicBezTo>
                <a:cubicBezTo>
                  <a:pt x="10414519" y="2063750"/>
                  <a:pt x="10395469" y="2127250"/>
                  <a:pt x="10382769" y="2184400"/>
                </a:cubicBezTo>
                <a:cubicBezTo>
                  <a:pt x="10389119" y="2184400"/>
                  <a:pt x="10389119" y="2190750"/>
                  <a:pt x="10408169" y="2190750"/>
                </a:cubicBezTo>
                <a:cubicBezTo>
                  <a:pt x="10439919" y="2190750"/>
                  <a:pt x="10484369" y="2127250"/>
                  <a:pt x="10484369" y="2114550"/>
                </a:cubicBezTo>
                <a:cubicBezTo>
                  <a:pt x="10484369" y="2095500"/>
                  <a:pt x="10478019" y="2082800"/>
                  <a:pt x="10471669" y="2063750"/>
                </a:cubicBezTo>
                <a:lnTo>
                  <a:pt x="10484369" y="2051050"/>
                </a:lnTo>
                <a:cubicBezTo>
                  <a:pt x="10497069" y="2057400"/>
                  <a:pt x="10522469" y="2095500"/>
                  <a:pt x="10522469" y="2101850"/>
                </a:cubicBezTo>
                <a:cubicBezTo>
                  <a:pt x="10522469" y="2114550"/>
                  <a:pt x="10503419" y="2114550"/>
                  <a:pt x="10503419" y="2133600"/>
                </a:cubicBezTo>
                <a:cubicBezTo>
                  <a:pt x="10503419" y="2146300"/>
                  <a:pt x="10522469" y="2190750"/>
                  <a:pt x="10554219" y="2203450"/>
                </a:cubicBezTo>
                <a:cubicBezTo>
                  <a:pt x="10624069" y="2241550"/>
                  <a:pt x="10681219" y="2286000"/>
                  <a:pt x="10751069" y="2286000"/>
                </a:cubicBezTo>
                <a:cubicBezTo>
                  <a:pt x="10770119" y="2286000"/>
                  <a:pt x="10808219" y="2279650"/>
                  <a:pt x="10820919" y="2273300"/>
                </a:cubicBezTo>
                <a:cubicBezTo>
                  <a:pt x="10770119" y="2305050"/>
                  <a:pt x="10712969" y="2330450"/>
                  <a:pt x="10655819" y="2374900"/>
                </a:cubicBezTo>
                <a:cubicBezTo>
                  <a:pt x="10668519" y="2381250"/>
                  <a:pt x="10687569" y="2393950"/>
                  <a:pt x="10706619" y="2393950"/>
                </a:cubicBezTo>
                <a:cubicBezTo>
                  <a:pt x="10738369" y="2393950"/>
                  <a:pt x="10814569" y="2355850"/>
                  <a:pt x="10814569" y="2298700"/>
                </a:cubicBezTo>
                <a:lnTo>
                  <a:pt x="10839969" y="2298700"/>
                </a:lnTo>
                <a:cubicBezTo>
                  <a:pt x="10859019" y="2305050"/>
                  <a:pt x="10878069" y="2317750"/>
                  <a:pt x="10897119" y="2330450"/>
                </a:cubicBezTo>
                <a:cubicBezTo>
                  <a:pt x="10884419" y="2330450"/>
                  <a:pt x="10865369" y="2324100"/>
                  <a:pt x="10846319" y="2324100"/>
                </a:cubicBezTo>
                <a:cubicBezTo>
                  <a:pt x="10859019" y="2355850"/>
                  <a:pt x="10916169" y="2393950"/>
                  <a:pt x="10928869" y="2432050"/>
                </a:cubicBezTo>
                <a:cubicBezTo>
                  <a:pt x="10935219" y="2438400"/>
                  <a:pt x="10941569" y="2451100"/>
                  <a:pt x="10941569" y="2457450"/>
                </a:cubicBezTo>
                <a:cubicBezTo>
                  <a:pt x="10916169" y="2425700"/>
                  <a:pt x="10878069" y="2362200"/>
                  <a:pt x="10833619" y="2343150"/>
                </a:cubicBezTo>
                <a:cubicBezTo>
                  <a:pt x="10833619" y="2343150"/>
                  <a:pt x="10827269" y="2336800"/>
                  <a:pt x="10827269" y="2355850"/>
                </a:cubicBezTo>
                <a:cubicBezTo>
                  <a:pt x="10827269" y="2393950"/>
                  <a:pt x="10839969" y="2444750"/>
                  <a:pt x="10903469" y="2482850"/>
                </a:cubicBezTo>
                <a:cubicBezTo>
                  <a:pt x="10884419" y="2476500"/>
                  <a:pt x="10859019" y="2451100"/>
                  <a:pt x="10827269" y="2438400"/>
                </a:cubicBezTo>
                <a:cubicBezTo>
                  <a:pt x="10827269" y="2444750"/>
                  <a:pt x="10820919" y="2444750"/>
                  <a:pt x="10820919" y="2457450"/>
                </a:cubicBezTo>
                <a:cubicBezTo>
                  <a:pt x="10820919" y="2476500"/>
                  <a:pt x="10833619" y="2482850"/>
                  <a:pt x="10833619" y="2495550"/>
                </a:cubicBezTo>
                <a:cubicBezTo>
                  <a:pt x="10839969" y="2514600"/>
                  <a:pt x="10839969" y="2546350"/>
                  <a:pt x="10839969" y="2565400"/>
                </a:cubicBezTo>
                <a:cubicBezTo>
                  <a:pt x="10839969" y="2571750"/>
                  <a:pt x="10846319" y="2571750"/>
                  <a:pt x="10859019" y="2571750"/>
                </a:cubicBezTo>
                <a:cubicBezTo>
                  <a:pt x="10871719" y="2571750"/>
                  <a:pt x="10884419" y="2616200"/>
                  <a:pt x="10884419" y="2628900"/>
                </a:cubicBezTo>
                <a:cubicBezTo>
                  <a:pt x="10884419" y="2647950"/>
                  <a:pt x="10871719" y="2705100"/>
                  <a:pt x="10871719" y="2724150"/>
                </a:cubicBezTo>
                <a:cubicBezTo>
                  <a:pt x="10871719" y="2736850"/>
                  <a:pt x="10922519" y="2870200"/>
                  <a:pt x="10922519" y="2889250"/>
                </a:cubicBezTo>
                <a:lnTo>
                  <a:pt x="10922519" y="2952750"/>
                </a:lnTo>
                <a:lnTo>
                  <a:pt x="10630419" y="2952750"/>
                </a:lnTo>
                <a:cubicBezTo>
                  <a:pt x="10617719" y="2908300"/>
                  <a:pt x="10579619" y="2921000"/>
                  <a:pt x="10560569" y="2901950"/>
                </a:cubicBezTo>
                <a:cubicBezTo>
                  <a:pt x="10516119" y="2876550"/>
                  <a:pt x="10478019" y="2844800"/>
                  <a:pt x="10439919" y="2825750"/>
                </a:cubicBezTo>
                <a:cubicBezTo>
                  <a:pt x="10446269" y="2806700"/>
                  <a:pt x="10471669" y="2781300"/>
                  <a:pt x="10490719" y="2762250"/>
                </a:cubicBezTo>
                <a:lnTo>
                  <a:pt x="10490719" y="2730500"/>
                </a:lnTo>
                <a:cubicBezTo>
                  <a:pt x="10465319" y="2717800"/>
                  <a:pt x="10452619" y="2724150"/>
                  <a:pt x="10439919" y="2724150"/>
                </a:cubicBezTo>
                <a:cubicBezTo>
                  <a:pt x="10439919" y="2673350"/>
                  <a:pt x="10389119" y="2609850"/>
                  <a:pt x="10389119" y="2578100"/>
                </a:cubicBezTo>
                <a:cubicBezTo>
                  <a:pt x="10389119" y="2565400"/>
                  <a:pt x="10414519" y="2514600"/>
                  <a:pt x="10414519" y="2495550"/>
                </a:cubicBezTo>
                <a:cubicBezTo>
                  <a:pt x="10414519" y="2419350"/>
                  <a:pt x="10268469" y="2451100"/>
                  <a:pt x="10249419" y="2438400"/>
                </a:cubicBezTo>
                <a:cubicBezTo>
                  <a:pt x="10243069" y="2438400"/>
                  <a:pt x="10236719" y="2419350"/>
                  <a:pt x="10224019" y="2419350"/>
                </a:cubicBezTo>
                <a:lnTo>
                  <a:pt x="10204969" y="2419350"/>
                </a:lnTo>
                <a:cubicBezTo>
                  <a:pt x="10198619" y="2457450"/>
                  <a:pt x="10185919" y="2495550"/>
                  <a:pt x="10173219" y="2533650"/>
                </a:cubicBezTo>
                <a:cubicBezTo>
                  <a:pt x="10173219" y="2540000"/>
                  <a:pt x="10154169" y="2540000"/>
                  <a:pt x="10147819" y="2559050"/>
                </a:cubicBezTo>
                <a:cubicBezTo>
                  <a:pt x="10135119" y="2584450"/>
                  <a:pt x="10141469" y="2628900"/>
                  <a:pt x="10128769" y="2660650"/>
                </a:cubicBezTo>
                <a:cubicBezTo>
                  <a:pt x="10090669" y="2749550"/>
                  <a:pt x="10027169" y="2863850"/>
                  <a:pt x="10027169" y="2952750"/>
                </a:cubicBezTo>
                <a:lnTo>
                  <a:pt x="10008119" y="2952750"/>
                </a:lnTo>
                <a:lnTo>
                  <a:pt x="10008119" y="2921000"/>
                </a:lnTo>
                <a:cubicBezTo>
                  <a:pt x="10033519" y="2832100"/>
                  <a:pt x="10103369" y="2743200"/>
                  <a:pt x="10103369" y="2654300"/>
                </a:cubicBezTo>
                <a:cubicBezTo>
                  <a:pt x="10103369" y="2641600"/>
                  <a:pt x="10109719" y="2622550"/>
                  <a:pt x="10109719" y="2603500"/>
                </a:cubicBezTo>
                <a:cubicBezTo>
                  <a:pt x="10116069" y="2527300"/>
                  <a:pt x="10160519" y="2451100"/>
                  <a:pt x="10192269" y="2374900"/>
                </a:cubicBezTo>
                <a:cubicBezTo>
                  <a:pt x="10192269" y="2330450"/>
                  <a:pt x="10230369" y="2305050"/>
                  <a:pt x="10230369" y="2292350"/>
                </a:cubicBezTo>
                <a:cubicBezTo>
                  <a:pt x="10230369" y="2273300"/>
                  <a:pt x="10211319" y="2247900"/>
                  <a:pt x="10211319" y="2228850"/>
                </a:cubicBezTo>
                <a:cubicBezTo>
                  <a:pt x="10211319" y="2216150"/>
                  <a:pt x="10217669" y="2184400"/>
                  <a:pt x="10224019" y="2159000"/>
                </a:cubicBezTo>
                <a:cubicBezTo>
                  <a:pt x="10204969" y="2152650"/>
                  <a:pt x="10166869" y="2146300"/>
                  <a:pt x="10154169" y="2146300"/>
                </a:cubicBezTo>
                <a:lnTo>
                  <a:pt x="10122419" y="2146300"/>
                </a:lnTo>
                <a:lnTo>
                  <a:pt x="10103369" y="2184400"/>
                </a:lnTo>
                <a:cubicBezTo>
                  <a:pt x="10103369" y="2190750"/>
                  <a:pt x="10084319" y="2184400"/>
                  <a:pt x="10077969" y="2203450"/>
                </a:cubicBezTo>
                <a:cubicBezTo>
                  <a:pt x="10033519" y="2286000"/>
                  <a:pt x="9982719" y="2349500"/>
                  <a:pt x="9982719" y="2444750"/>
                </a:cubicBezTo>
                <a:cubicBezTo>
                  <a:pt x="9982719" y="2457450"/>
                  <a:pt x="10001769" y="2578100"/>
                  <a:pt x="10014469" y="2641600"/>
                </a:cubicBezTo>
                <a:cubicBezTo>
                  <a:pt x="9982719" y="2609850"/>
                  <a:pt x="9995419" y="2520950"/>
                  <a:pt x="9944619" y="2520950"/>
                </a:cubicBezTo>
                <a:cubicBezTo>
                  <a:pt x="9912869" y="2520950"/>
                  <a:pt x="9919219" y="2609850"/>
                  <a:pt x="9843019" y="2647950"/>
                </a:cubicBezTo>
                <a:cubicBezTo>
                  <a:pt x="9830319" y="2654300"/>
                  <a:pt x="9811269" y="2647950"/>
                  <a:pt x="9798569" y="2647950"/>
                </a:cubicBezTo>
                <a:cubicBezTo>
                  <a:pt x="9792219" y="2660650"/>
                  <a:pt x="9798569" y="2673350"/>
                  <a:pt x="9798569" y="2686050"/>
                </a:cubicBezTo>
                <a:cubicBezTo>
                  <a:pt x="9792219" y="2686050"/>
                  <a:pt x="9779519" y="2673350"/>
                  <a:pt x="9766819" y="2667000"/>
                </a:cubicBezTo>
                <a:cubicBezTo>
                  <a:pt x="9747769" y="2679700"/>
                  <a:pt x="9747769" y="2686050"/>
                  <a:pt x="9747769" y="2698750"/>
                </a:cubicBezTo>
                <a:cubicBezTo>
                  <a:pt x="9747769" y="2711450"/>
                  <a:pt x="9760469" y="2730500"/>
                  <a:pt x="9766819" y="2749550"/>
                </a:cubicBezTo>
                <a:lnTo>
                  <a:pt x="9741419" y="2749550"/>
                </a:lnTo>
                <a:cubicBezTo>
                  <a:pt x="9741419" y="2736850"/>
                  <a:pt x="9722369" y="2711450"/>
                  <a:pt x="9703319" y="2711450"/>
                </a:cubicBezTo>
                <a:lnTo>
                  <a:pt x="9677919" y="2711450"/>
                </a:lnTo>
                <a:cubicBezTo>
                  <a:pt x="9671569" y="2717800"/>
                  <a:pt x="9671569" y="2711450"/>
                  <a:pt x="9671569" y="2724150"/>
                </a:cubicBezTo>
                <a:cubicBezTo>
                  <a:pt x="9671569" y="2743200"/>
                  <a:pt x="9696969" y="2768600"/>
                  <a:pt x="9696969" y="2781300"/>
                </a:cubicBezTo>
                <a:cubicBezTo>
                  <a:pt x="9696969" y="2800350"/>
                  <a:pt x="9633469" y="2895600"/>
                  <a:pt x="9608069" y="2952750"/>
                </a:cubicBezTo>
                <a:lnTo>
                  <a:pt x="9481069" y="2952750"/>
                </a:lnTo>
                <a:cubicBezTo>
                  <a:pt x="9474719" y="2921000"/>
                  <a:pt x="9455669" y="2882900"/>
                  <a:pt x="9442969" y="2838450"/>
                </a:cubicBezTo>
                <a:lnTo>
                  <a:pt x="9411219" y="2838450"/>
                </a:lnTo>
                <a:cubicBezTo>
                  <a:pt x="9360419" y="2844800"/>
                  <a:pt x="9385819" y="2914650"/>
                  <a:pt x="9373119" y="2952750"/>
                </a:cubicBezTo>
                <a:lnTo>
                  <a:pt x="9328669" y="2952750"/>
                </a:lnTo>
                <a:cubicBezTo>
                  <a:pt x="9309619" y="2921000"/>
                  <a:pt x="9335019" y="2908300"/>
                  <a:pt x="9335019" y="2882900"/>
                </a:cubicBezTo>
                <a:lnTo>
                  <a:pt x="9335019" y="2863850"/>
                </a:lnTo>
                <a:cubicBezTo>
                  <a:pt x="9335019" y="2851150"/>
                  <a:pt x="9296919" y="2679700"/>
                  <a:pt x="9296919" y="2660650"/>
                </a:cubicBezTo>
                <a:cubicBezTo>
                  <a:pt x="9296919" y="2647950"/>
                  <a:pt x="9309619" y="2641600"/>
                  <a:pt x="9309619" y="2622550"/>
                </a:cubicBezTo>
                <a:cubicBezTo>
                  <a:pt x="9309619" y="2609850"/>
                  <a:pt x="9277869" y="2590800"/>
                  <a:pt x="9271519" y="2584450"/>
                </a:cubicBezTo>
                <a:cubicBezTo>
                  <a:pt x="9252469" y="2565400"/>
                  <a:pt x="9246119" y="2501900"/>
                  <a:pt x="9201669" y="2489200"/>
                </a:cubicBezTo>
                <a:cubicBezTo>
                  <a:pt x="9227069" y="2476500"/>
                  <a:pt x="9265169" y="2444750"/>
                  <a:pt x="9315969" y="2457450"/>
                </a:cubicBezTo>
                <a:lnTo>
                  <a:pt x="9315969" y="2362200"/>
                </a:lnTo>
                <a:cubicBezTo>
                  <a:pt x="9290569" y="2343150"/>
                  <a:pt x="9265169" y="2330450"/>
                  <a:pt x="9239769" y="2311400"/>
                </a:cubicBezTo>
                <a:cubicBezTo>
                  <a:pt x="9265169" y="2286000"/>
                  <a:pt x="9290569" y="2273300"/>
                  <a:pt x="9315969" y="2260600"/>
                </a:cubicBezTo>
                <a:lnTo>
                  <a:pt x="9315969" y="2190750"/>
                </a:lnTo>
                <a:lnTo>
                  <a:pt x="9246119" y="2190750"/>
                </a:lnTo>
                <a:cubicBezTo>
                  <a:pt x="9252469" y="2133600"/>
                  <a:pt x="9252469" y="2114550"/>
                  <a:pt x="9246119" y="2101850"/>
                </a:cubicBezTo>
                <a:lnTo>
                  <a:pt x="9322319" y="2101850"/>
                </a:lnTo>
                <a:cubicBezTo>
                  <a:pt x="9322319" y="2108200"/>
                  <a:pt x="9335019" y="2114550"/>
                  <a:pt x="9335019" y="2133600"/>
                </a:cubicBezTo>
                <a:cubicBezTo>
                  <a:pt x="9335019" y="2146300"/>
                  <a:pt x="9322319" y="2260600"/>
                  <a:pt x="9322319" y="2279650"/>
                </a:cubicBezTo>
                <a:cubicBezTo>
                  <a:pt x="9322319" y="2343150"/>
                  <a:pt x="9303269" y="2374900"/>
                  <a:pt x="9347719" y="2457450"/>
                </a:cubicBezTo>
                <a:cubicBezTo>
                  <a:pt x="9379469" y="2514600"/>
                  <a:pt x="9493769" y="2546350"/>
                  <a:pt x="9538219" y="2590800"/>
                </a:cubicBezTo>
                <a:cubicBezTo>
                  <a:pt x="9589019" y="2641600"/>
                  <a:pt x="9576319" y="2641600"/>
                  <a:pt x="9576319" y="2698750"/>
                </a:cubicBezTo>
                <a:cubicBezTo>
                  <a:pt x="9576319" y="2800350"/>
                  <a:pt x="9493769" y="2749550"/>
                  <a:pt x="9493769" y="2838450"/>
                </a:cubicBezTo>
                <a:lnTo>
                  <a:pt x="9493769" y="2876550"/>
                </a:lnTo>
                <a:cubicBezTo>
                  <a:pt x="9493769" y="2876550"/>
                  <a:pt x="9487419" y="2882900"/>
                  <a:pt x="9506469" y="2882900"/>
                </a:cubicBezTo>
                <a:cubicBezTo>
                  <a:pt x="9531869" y="2882900"/>
                  <a:pt x="9550919" y="2857500"/>
                  <a:pt x="9550919" y="2844800"/>
                </a:cubicBezTo>
                <a:cubicBezTo>
                  <a:pt x="9550919" y="2825750"/>
                  <a:pt x="9538219" y="2832100"/>
                  <a:pt x="9538219" y="2825750"/>
                </a:cubicBezTo>
                <a:cubicBezTo>
                  <a:pt x="9563619" y="2838450"/>
                  <a:pt x="9595369" y="2857500"/>
                  <a:pt x="9620769" y="2863850"/>
                </a:cubicBezTo>
                <a:cubicBezTo>
                  <a:pt x="9620769" y="2863850"/>
                  <a:pt x="9627119" y="2863850"/>
                  <a:pt x="9627119" y="2851150"/>
                </a:cubicBezTo>
                <a:cubicBezTo>
                  <a:pt x="9627119" y="2832100"/>
                  <a:pt x="9582669" y="2813050"/>
                  <a:pt x="9582669" y="2800350"/>
                </a:cubicBezTo>
                <a:cubicBezTo>
                  <a:pt x="9582669" y="2781300"/>
                  <a:pt x="9646169" y="2730500"/>
                  <a:pt x="9677919" y="2698750"/>
                </a:cubicBezTo>
                <a:cubicBezTo>
                  <a:pt x="9658869" y="2679700"/>
                  <a:pt x="9627119" y="2660650"/>
                  <a:pt x="9608069" y="2635250"/>
                </a:cubicBezTo>
                <a:cubicBezTo>
                  <a:pt x="9601719" y="2622550"/>
                  <a:pt x="9608069" y="2603500"/>
                  <a:pt x="9601719" y="2584450"/>
                </a:cubicBezTo>
                <a:cubicBezTo>
                  <a:pt x="9608069" y="2584450"/>
                  <a:pt x="9620769" y="2590800"/>
                  <a:pt x="9646169" y="2597150"/>
                </a:cubicBezTo>
                <a:cubicBezTo>
                  <a:pt x="9652519" y="2590800"/>
                  <a:pt x="9652519" y="2590800"/>
                  <a:pt x="9652519" y="2571750"/>
                </a:cubicBezTo>
                <a:cubicBezTo>
                  <a:pt x="9652519" y="2559050"/>
                  <a:pt x="9589019" y="2489200"/>
                  <a:pt x="9563619" y="2444750"/>
                </a:cubicBezTo>
                <a:cubicBezTo>
                  <a:pt x="9563619" y="2438400"/>
                  <a:pt x="9557269" y="2425700"/>
                  <a:pt x="9557269" y="2419350"/>
                </a:cubicBezTo>
                <a:cubicBezTo>
                  <a:pt x="9601719" y="2432050"/>
                  <a:pt x="9633469" y="2374900"/>
                  <a:pt x="9652519" y="2336800"/>
                </a:cubicBezTo>
                <a:cubicBezTo>
                  <a:pt x="9665219" y="2349500"/>
                  <a:pt x="9677919" y="2349500"/>
                  <a:pt x="9690619" y="2349500"/>
                </a:cubicBezTo>
                <a:cubicBezTo>
                  <a:pt x="9690619" y="2355850"/>
                  <a:pt x="9696969" y="2368550"/>
                  <a:pt x="9696969" y="2374900"/>
                </a:cubicBezTo>
                <a:cubicBezTo>
                  <a:pt x="9677919" y="2381250"/>
                  <a:pt x="9652519" y="2374900"/>
                  <a:pt x="9639819" y="2387600"/>
                </a:cubicBezTo>
                <a:cubicBezTo>
                  <a:pt x="9620769" y="2406650"/>
                  <a:pt x="9620769" y="2457450"/>
                  <a:pt x="9620769" y="2476500"/>
                </a:cubicBezTo>
                <a:lnTo>
                  <a:pt x="9620769" y="2508250"/>
                </a:lnTo>
                <a:cubicBezTo>
                  <a:pt x="9658869" y="2540000"/>
                  <a:pt x="9728719" y="2559050"/>
                  <a:pt x="9779519" y="2552700"/>
                </a:cubicBezTo>
                <a:cubicBezTo>
                  <a:pt x="9785869" y="2559050"/>
                  <a:pt x="9785869" y="2571750"/>
                  <a:pt x="9798569" y="2571750"/>
                </a:cubicBezTo>
                <a:cubicBezTo>
                  <a:pt x="9817619" y="2571750"/>
                  <a:pt x="9836669" y="2520950"/>
                  <a:pt x="9836669" y="2501900"/>
                </a:cubicBezTo>
                <a:cubicBezTo>
                  <a:pt x="9836669" y="2482850"/>
                  <a:pt x="9849369" y="2470150"/>
                  <a:pt x="9862069" y="2457450"/>
                </a:cubicBezTo>
                <a:cubicBezTo>
                  <a:pt x="9862069" y="2463800"/>
                  <a:pt x="9855719" y="2476500"/>
                  <a:pt x="9849369" y="2501900"/>
                </a:cubicBezTo>
                <a:cubicBezTo>
                  <a:pt x="9855719" y="2508250"/>
                  <a:pt x="9862069" y="2508250"/>
                  <a:pt x="9874769" y="2508250"/>
                </a:cubicBezTo>
                <a:cubicBezTo>
                  <a:pt x="9931919" y="2508250"/>
                  <a:pt x="9919219" y="2438400"/>
                  <a:pt x="9938269" y="2413000"/>
                </a:cubicBezTo>
                <a:cubicBezTo>
                  <a:pt x="9957319" y="2400300"/>
                  <a:pt x="9989069" y="2362200"/>
                  <a:pt x="9995419" y="2343150"/>
                </a:cubicBezTo>
                <a:lnTo>
                  <a:pt x="9995419" y="2324100"/>
                </a:lnTo>
                <a:cubicBezTo>
                  <a:pt x="9982719" y="2317750"/>
                  <a:pt x="9970019" y="2317750"/>
                  <a:pt x="9957319" y="2311400"/>
                </a:cubicBezTo>
                <a:cubicBezTo>
                  <a:pt x="9976369" y="2279650"/>
                  <a:pt x="10027169" y="2247900"/>
                  <a:pt x="10027169" y="2203450"/>
                </a:cubicBezTo>
                <a:cubicBezTo>
                  <a:pt x="10020819" y="2209800"/>
                  <a:pt x="10008119" y="2222500"/>
                  <a:pt x="9995419" y="2222500"/>
                </a:cubicBezTo>
                <a:cubicBezTo>
                  <a:pt x="9976369" y="2222500"/>
                  <a:pt x="9970019" y="2197100"/>
                  <a:pt x="9938269" y="2203450"/>
                </a:cubicBezTo>
                <a:lnTo>
                  <a:pt x="9938269" y="2159000"/>
                </a:lnTo>
                <a:cubicBezTo>
                  <a:pt x="9938269" y="2159000"/>
                  <a:pt x="9944619" y="2159000"/>
                  <a:pt x="9950969" y="2165350"/>
                </a:cubicBezTo>
                <a:lnTo>
                  <a:pt x="9970019" y="2127250"/>
                </a:lnTo>
                <a:cubicBezTo>
                  <a:pt x="9976369" y="2133600"/>
                  <a:pt x="9976369" y="2139950"/>
                  <a:pt x="9982719" y="2146300"/>
                </a:cubicBezTo>
                <a:cubicBezTo>
                  <a:pt x="9989069" y="2139950"/>
                  <a:pt x="9995419" y="2127250"/>
                  <a:pt x="9995419" y="2120900"/>
                </a:cubicBezTo>
                <a:cubicBezTo>
                  <a:pt x="9989069" y="2108200"/>
                  <a:pt x="9976369" y="2108200"/>
                  <a:pt x="9963669" y="2108200"/>
                </a:cubicBezTo>
                <a:cubicBezTo>
                  <a:pt x="9970019" y="2101850"/>
                  <a:pt x="9976369" y="2095500"/>
                  <a:pt x="9989069" y="2095500"/>
                </a:cubicBezTo>
                <a:cubicBezTo>
                  <a:pt x="10008119" y="2095500"/>
                  <a:pt x="10033519" y="2108200"/>
                  <a:pt x="10052569" y="2108200"/>
                </a:cubicBezTo>
                <a:cubicBezTo>
                  <a:pt x="10065269" y="2108200"/>
                  <a:pt x="10103369" y="2044700"/>
                  <a:pt x="10122419" y="2006600"/>
                </a:cubicBezTo>
                <a:cubicBezTo>
                  <a:pt x="10135119" y="1987550"/>
                  <a:pt x="10122419" y="1968500"/>
                  <a:pt x="10128769" y="1949450"/>
                </a:cubicBezTo>
                <a:cubicBezTo>
                  <a:pt x="10135119" y="1974850"/>
                  <a:pt x="10135119" y="2000250"/>
                  <a:pt x="10128769" y="2025650"/>
                </a:cubicBezTo>
                <a:cubicBezTo>
                  <a:pt x="10147819" y="2032000"/>
                  <a:pt x="10166869" y="2025650"/>
                  <a:pt x="10185919" y="2025650"/>
                </a:cubicBezTo>
                <a:cubicBezTo>
                  <a:pt x="10173219" y="2032000"/>
                  <a:pt x="10154169" y="2038350"/>
                  <a:pt x="10141469" y="2051050"/>
                </a:cubicBezTo>
                <a:cubicBezTo>
                  <a:pt x="10160519" y="2057400"/>
                  <a:pt x="10192269" y="2082800"/>
                  <a:pt x="10211319" y="2082800"/>
                </a:cubicBezTo>
                <a:cubicBezTo>
                  <a:pt x="10224019" y="2082800"/>
                  <a:pt x="10243069" y="2044700"/>
                  <a:pt x="10268469" y="2019300"/>
                </a:cubicBezTo>
                <a:lnTo>
                  <a:pt x="10243069" y="1993900"/>
                </a:lnTo>
                <a:cubicBezTo>
                  <a:pt x="10236719" y="2000250"/>
                  <a:pt x="10230369" y="2012950"/>
                  <a:pt x="10217669" y="2025650"/>
                </a:cubicBezTo>
                <a:cubicBezTo>
                  <a:pt x="10211319" y="2012950"/>
                  <a:pt x="10185919" y="1993900"/>
                  <a:pt x="10166869" y="1981200"/>
                </a:cubicBezTo>
                <a:cubicBezTo>
                  <a:pt x="10192269" y="1968500"/>
                  <a:pt x="10224019" y="1949450"/>
                  <a:pt x="10255769" y="1917700"/>
                </a:cubicBezTo>
                <a:cubicBezTo>
                  <a:pt x="10255769" y="1911350"/>
                  <a:pt x="10243069" y="1911350"/>
                  <a:pt x="10236719" y="1911350"/>
                </a:cubicBezTo>
                <a:cubicBezTo>
                  <a:pt x="10243069" y="1892300"/>
                  <a:pt x="10268469" y="1860550"/>
                  <a:pt x="10268469" y="1847850"/>
                </a:cubicBezTo>
                <a:cubicBezTo>
                  <a:pt x="10268469" y="1828800"/>
                  <a:pt x="10262119" y="1816100"/>
                  <a:pt x="10255769" y="1797050"/>
                </a:cubicBezTo>
                <a:lnTo>
                  <a:pt x="10236719" y="1797050"/>
                </a:lnTo>
                <a:lnTo>
                  <a:pt x="10236719" y="1854200"/>
                </a:lnTo>
                <a:cubicBezTo>
                  <a:pt x="10230369" y="1841500"/>
                  <a:pt x="10224019" y="1822450"/>
                  <a:pt x="10204969" y="1809750"/>
                </a:cubicBezTo>
                <a:cubicBezTo>
                  <a:pt x="10198619" y="1816100"/>
                  <a:pt x="10204969" y="1822450"/>
                  <a:pt x="10204969" y="1841500"/>
                </a:cubicBezTo>
                <a:cubicBezTo>
                  <a:pt x="10198619" y="1841500"/>
                  <a:pt x="10192269" y="1847850"/>
                  <a:pt x="10192269" y="1854200"/>
                </a:cubicBezTo>
                <a:cubicBezTo>
                  <a:pt x="10185919" y="1847850"/>
                  <a:pt x="10185919" y="1835150"/>
                  <a:pt x="10185919" y="1822450"/>
                </a:cubicBezTo>
                <a:cubicBezTo>
                  <a:pt x="10179569" y="1822450"/>
                  <a:pt x="10179569" y="1816100"/>
                  <a:pt x="10173219" y="1809750"/>
                </a:cubicBezTo>
                <a:cubicBezTo>
                  <a:pt x="10166869" y="1828800"/>
                  <a:pt x="10160519" y="1854200"/>
                  <a:pt x="10160519" y="1879600"/>
                </a:cubicBezTo>
                <a:cubicBezTo>
                  <a:pt x="10160519" y="1879600"/>
                  <a:pt x="10160519" y="1885950"/>
                  <a:pt x="10147819" y="1885950"/>
                </a:cubicBezTo>
                <a:cubicBezTo>
                  <a:pt x="10128769" y="1885950"/>
                  <a:pt x="10128769" y="1866900"/>
                  <a:pt x="10116069" y="1860550"/>
                </a:cubicBezTo>
                <a:lnTo>
                  <a:pt x="10103369" y="1873250"/>
                </a:lnTo>
                <a:cubicBezTo>
                  <a:pt x="10109719" y="1885950"/>
                  <a:pt x="10109719" y="1898650"/>
                  <a:pt x="10116069" y="1930400"/>
                </a:cubicBezTo>
                <a:cubicBezTo>
                  <a:pt x="10109719" y="1917700"/>
                  <a:pt x="10103369" y="1898650"/>
                  <a:pt x="10103369" y="1879600"/>
                </a:cubicBezTo>
                <a:cubicBezTo>
                  <a:pt x="10103369" y="1866900"/>
                  <a:pt x="10109719" y="1847850"/>
                  <a:pt x="10109719" y="1835150"/>
                </a:cubicBezTo>
                <a:lnTo>
                  <a:pt x="10128769" y="1854200"/>
                </a:lnTo>
                <a:lnTo>
                  <a:pt x="10154169" y="1854200"/>
                </a:lnTo>
                <a:cubicBezTo>
                  <a:pt x="10154169" y="1835150"/>
                  <a:pt x="10147819" y="1771650"/>
                  <a:pt x="10179569" y="1771650"/>
                </a:cubicBezTo>
                <a:cubicBezTo>
                  <a:pt x="10192269" y="1771650"/>
                  <a:pt x="10179569" y="1784350"/>
                  <a:pt x="10192269" y="1784350"/>
                </a:cubicBezTo>
                <a:cubicBezTo>
                  <a:pt x="10211319" y="1784350"/>
                  <a:pt x="10211319" y="1765300"/>
                  <a:pt x="10224019" y="1765300"/>
                </a:cubicBezTo>
                <a:cubicBezTo>
                  <a:pt x="10243069" y="1765300"/>
                  <a:pt x="10249419" y="1765300"/>
                  <a:pt x="10255769" y="1778000"/>
                </a:cubicBezTo>
                <a:close/>
                <a:moveTo>
                  <a:pt x="6807719" y="1790700"/>
                </a:moveTo>
                <a:cubicBezTo>
                  <a:pt x="6807719" y="1790700"/>
                  <a:pt x="6801369" y="1790700"/>
                  <a:pt x="6801369" y="1778000"/>
                </a:cubicBezTo>
                <a:cubicBezTo>
                  <a:pt x="6801369" y="1758950"/>
                  <a:pt x="6814069" y="1771650"/>
                  <a:pt x="6839469" y="1765300"/>
                </a:cubicBezTo>
                <a:cubicBezTo>
                  <a:pt x="6833119" y="1771650"/>
                  <a:pt x="6820419" y="1778000"/>
                  <a:pt x="6807719" y="1790700"/>
                </a:cubicBezTo>
                <a:close/>
                <a:moveTo>
                  <a:pt x="5023368" y="1765300"/>
                </a:moveTo>
                <a:cubicBezTo>
                  <a:pt x="5023368" y="1771650"/>
                  <a:pt x="5023368" y="1778000"/>
                  <a:pt x="5017018" y="1784350"/>
                </a:cubicBezTo>
                <a:lnTo>
                  <a:pt x="4991618" y="1784350"/>
                </a:lnTo>
                <a:cubicBezTo>
                  <a:pt x="4991618" y="1778000"/>
                  <a:pt x="4997968" y="1771650"/>
                  <a:pt x="5004318" y="1765300"/>
                </a:cubicBezTo>
                <a:lnTo>
                  <a:pt x="5023368" y="1765300"/>
                </a:lnTo>
                <a:close/>
                <a:moveTo>
                  <a:pt x="3016769" y="1765300"/>
                </a:moveTo>
                <a:lnTo>
                  <a:pt x="3035819" y="1822450"/>
                </a:lnTo>
                <a:cubicBezTo>
                  <a:pt x="3023119" y="1816100"/>
                  <a:pt x="2991369" y="1784350"/>
                  <a:pt x="2997719" y="1765300"/>
                </a:cubicBezTo>
                <a:lnTo>
                  <a:pt x="3016769" y="1765300"/>
                </a:lnTo>
                <a:close/>
                <a:moveTo>
                  <a:pt x="1721368" y="1765300"/>
                </a:moveTo>
                <a:cubicBezTo>
                  <a:pt x="1721368" y="1778000"/>
                  <a:pt x="1721368" y="1790700"/>
                  <a:pt x="1734068" y="1803400"/>
                </a:cubicBezTo>
                <a:cubicBezTo>
                  <a:pt x="1715018" y="1809750"/>
                  <a:pt x="1689618" y="1803400"/>
                  <a:pt x="1670568" y="1803400"/>
                </a:cubicBezTo>
                <a:cubicBezTo>
                  <a:pt x="1670568" y="1803400"/>
                  <a:pt x="1670568" y="1797050"/>
                  <a:pt x="1664218" y="1790700"/>
                </a:cubicBezTo>
                <a:lnTo>
                  <a:pt x="1689618" y="1765300"/>
                </a:lnTo>
                <a:lnTo>
                  <a:pt x="1721368" y="1765300"/>
                </a:lnTo>
                <a:close/>
                <a:moveTo>
                  <a:pt x="7195069" y="1778000"/>
                </a:moveTo>
                <a:cubicBezTo>
                  <a:pt x="7188719" y="1778000"/>
                  <a:pt x="7176019" y="1784350"/>
                  <a:pt x="7163319" y="1797050"/>
                </a:cubicBezTo>
                <a:cubicBezTo>
                  <a:pt x="7169669" y="1784350"/>
                  <a:pt x="7182369" y="1765300"/>
                  <a:pt x="7195069" y="1758950"/>
                </a:cubicBezTo>
                <a:lnTo>
                  <a:pt x="7195069" y="1778000"/>
                </a:lnTo>
                <a:close/>
                <a:moveTo>
                  <a:pt x="9385819" y="1790700"/>
                </a:moveTo>
                <a:cubicBezTo>
                  <a:pt x="9379469" y="1790700"/>
                  <a:pt x="9366769" y="1797050"/>
                  <a:pt x="9328669" y="1797050"/>
                </a:cubicBezTo>
                <a:cubicBezTo>
                  <a:pt x="9341369" y="1790700"/>
                  <a:pt x="9354069" y="1765300"/>
                  <a:pt x="9347719" y="1752600"/>
                </a:cubicBezTo>
                <a:cubicBezTo>
                  <a:pt x="9360419" y="1765300"/>
                  <a:pt x="9379469" y="1778000"/>
                  <a:pt x="9385819" y="1790700"/>
                </a:cubicBezTo>
                <a:close/>
                <a:moveTo>
                  <a:pt x="9214369" y="1771650"/>
                </a:moveTo>
                <a:cubicBezTo>
                  <a:pt x="9214369" y="1765300"/>
                  <a:pt x="9220719" y="1758950"/>
                  <a:pt x="9227069" y="1752600"/>
                </a:cubicBezTo>
                <a:cubicBezTo>
                  <a:pt x="9227069" y="1758950"/>
                  <a:pt x="9220719" y="1765300"/>
                  <a:pt x="9214369" y="1771650"/>
                </a:cubicBezTo>
                <a:close/>
                <a:moveTo>
                  <a:pt x="7868169" y="1758950"/>
                </a:moveTo>
                <a:cubicBezTo>
                  <a:pt x="7868169" y="1758950"/>
                  <a:pt x="7868169" y="1752600"/>
                  <a:pt x="7874519" y="1746250"/>
                </a:cubicBezTo>
                <a:cubicBezTo>
                  <a:pt x="7874519" y="1752600"/>
                  <a:pt x="7874519" y="1758950"/>
                  <a:pt x="7868169" y="1758950"/>
                </a:cubicBezTo>
                <a:close/>
                <a:moveTo>
                  <a:pt x="6236218" y="1765300"/>
                </a:moveTo>
                <a:cubicBezTo>
                  <a:pt x="6236218" y="1797050"/>
                  <a:pt x="6179068" y="1866900"/>
                  <a:pt x="6160018" y="1866900"/>
                </a:cubicBezTo>
                <a:cubicBezTo>
                  <a:pt x="6128268" y="1866900"/>
                  <a:pt x="6140968" y="1828800"/>
                  <a:pt x="6140968" y="1822450"/>
                </a:cubicBezTo>
                <a:cubicBezTo>
                  <a:pt x="6140968" y="1803400"/>
                  <a:pt x="6140968" y="1733550"/>
                  <a:pt x="6179068" y="1733550"/>
                </a:cubicBezTo>
                <a:cubicBezTo>
                  <a:pt x="6217168" y="1733550"/>
                  <a:pt x="6236218" y="1752600"/>
                  <a:pt x="6236218" y="1765300"/>
                </a:cubicBezTo>
                <a:close/>
                <a:moveTo>
                  <a:pt x="3251718" y="1739900"/>
                </a:moveTo>
                <a:cubicBezTo>
                  <a:pt x="3239018" y="1739900"/>
                  <a:pt x="3219968" y="1739900"/>
                  <a:pt x="3200919" y="1727200"/>
                </a:cubicBezTo>
                <a:cubicBezTo>
                  <a:pt x="3213619" y="1727200"/>
                  <a:pt x="3232668" y="1733550"/>
                  <a:pt x="3251718" y="1739900"/>
                </a:cubicBezTo>
                <a:close/>
                <a:moveTo>
                  <a:pt x="2985019" y="1752600"/>
                </a:moveTo>
                <a:cubicBezTo>
                  <a:pt x="2978669" y="1746250"/>
                  <a:pt x="2972319" y="1733550"/>
                  <a:pt x="2972319" y="1727200"/>
                </a:cubicBezTo>
                <a:cubicBezTo>
                  <a:pt x="2978669" y="1733550"/>
                  <a:pt x="2985019" y="1746250"/>
                  <a:pt x="2985019" y="1752600"/>
                </a:cubicBezTo>
                <a:close/>
                <a:moveTo>
                  <a:pt x="2838969" y="1739900"/>
                </a:moveTo>
                <a:cubicBezTo>
                  <a:pt x="2826269" y="1739900"/>
                  <a:pt x="2807219" y="1739900"/>
                  <a:pt x="2794519" y="1733550"/>
                </a:cubicBezTo>
                <a:lnTo>
                  <a:pt x="2781819" y="1746250"/>
                </a:lnTo>
                <a:cubicBezTo>
                  <a:pt x="2794519" y="1758950"/>
                  <a:pt x="2819919" y="1771650"/>
                  <a:pt x="2838969" y="1784350"/>
                </a:cubicBezTo>
                <a:lnTo>
                  <a:pt x="2800869" y="1784350"/>
                </a:lnTo>
                <a:cubicBezTo>
                  <a:pt x="2781819" y="1771650"/>
                  <a:pt x="2769119" y="1752600"/>
                  <a:pt x="2762769" y="1733550"/>
                </a:cubicBezTo>
                <a:cubicBezTo>
                  <a:pt x="2769119" y="1727200"/>
                  <a:pt x="2775469" y="1727200"/>
                  <a:pt x="2788169" y="1727200"/>
                </a:cubicBezTo>
                <a:cubicBezTo>
                  <a:pt x="2807219" y="1727200"/>
                  <a:pt x="2826269" y="1733550"/>
                  <a:pt x="2838969" y="1739900"/>
                </a:cubicBezTo>
                <a:close/>
                <a:moveTo>
                  <a:pt x="11271769" y="1758950"/>
                </a:moveTo>
                <a:cubicBezTo>
                  <a:pt x="11271769" y="1746250"/>
                  <a:pt x="11284469" y="1733550"/>
                  <a:pt x="11290819" y="1720850"/>
                </a:cubicBezTo>
                <a:cubicBezTo>
                  <a:pt x="11290819" y="1733550"/>
                  <a:pt x="11278119" y="1746250"/>
                  <a:pt x="11271769" y="1758950"/>
                </a:cubicBezTo>
                <a:close/>
                <a:moveTo>
                  <a:pt x="10554219" y="1765300"/>
                </a:moveTo>
                <a:cubicBezTo>
                  <a:pt x="10554219" y="1778000"/>
                  <a:pt x="10547869" y="1784350"/>
                  <a:pt x="10541519" y="1797050"/>
                </a:cubicBezTo>
                <a:cubicBezTo>
                  <a:pt x="10535169" y="1778000"/>
                  <a:pt x="10535169" y="1752600"/>
                  <a:pt x="10528819" y="1720850"/>
                </a:cubicBezTo>
                <a:cubicBezTo>
                  <a:pt x="10541519" y="1727200"/>
                  <a:pt x="10554219" y="1746250"/>
                  <a:pt x="10554219" y="1765300"/>
                </a:cubicBezTo>
                <a:close/>
                <a:moveTo>
                  <a:pt x="6140968" y="1746250"/>
                </a:moveTo>
                <a:cubicBezTo>
                  <a:pt x="6134618" y="1752600"/>
                  <a:pt x="6128268" y="1752600"/>
                  <a:pt x="6121918" y="1746250"/>
                </a:cubicBezTo>
                <a:lnTo>
                  <a:pt x="6121918" y="1720850"/>
                </a:lnTo>
                <a:lnTo>
                  <a:pt x="6134618" y="1720850"/>
                </a:lnTo>
                <a:lnTo>
                  <a:pt x="6140968" y="1746250"/>
                </a:lnTo>
                <a:close/>
                <a:moveTo>
                  <a:pt x="5582168" y="1911350"/>
                </a:moveTo>
                <a:lnTo>
                  <a:pt x="5594868" y="1924050"/>
                </a:lnTo>
                <a:lnTo>
                  <a:pt x="5613918" y="1924050"/>
                </a:lnTo>
                <a:cubicBezTo>
                  <a:pt x="5620268" y="1905000"/>
                  <a:pt x="5613918" y="1879600"/>
                  <a:pt x="5652018" y="1879600"/>
                </a:cubicBezTo>
                <a:cubicBezTo>
                  <a:pt x="5652018" y="1879600"/>
                  <a:pt x="5658368" y="1873250"/>
                  <a:pt x="5658368" y="1892300"/>
                </a:cubicBezTo>
                <a:cubicBezTo>
                  <a:pt x="5658368" y="1905000"/>
                  <a:pt x="5639318" y="1924050"/>
                  <a:pt x="5639318" y="1943100"/>
                </a:cubicBezTo>
                <a:cubicBezTo>
                  <a:pt x="5639318" y="1955800"/>
                  <a:pt x="5652018" y="1962150"/>
                  <a:pt x="5671068" y="1962150"/>
                </a:cubicBezTo>
                <a:lnTo>
                  <a:pt x="5690118" y="1962150"/>
                </a:lnTo>
                <a:lnTo>
                  <a:pt x="5690118" y="2038350"/>
                </a:lnTo>
                <a:cubicBezTo>
                  <a:pt x="5658368" y="2139950"/>
                  <a:pt x="5626618" y="2152650"/>
                  <a:pt x="5569468" y="2152650"/>
                </a:cubicBezTo>
                <a:lnTo>
                  <a:pt x="5556768" y="2146300"/>
                </a:lnTo>
                <a:cubicBezTo>
                  <a:pt x="5556768" y="2139950"/>
                  <a:pt x="5550418" y="2146300"/>
                  <a:pt x="5550418" y="2127250"/>
                </a:cubicBezTo>
                <a:cubicBezTo>
                  <a:pt x="5550418" y="2114550"/>
                  <a:pt x="5601218" y="2051050"/>
                  <a:pt x="5620268" y="2006600"/>
                </a:cubicBezTo>
                <a:lnTo>
                  <a:pt x="5582168" y="2006600"/>
                </a:lnTo>
                <a:cubicBezTo>
                  <a:pt x="5518668" y="2038350"/>
                  <a:pt x="5499618" y="2070100"/>
                  <a:pt x="5448818" y="2070100"/>
                </a:cubicBezTo>
                <a:cubicBezTo>
                  <a:pt x="5398018" y="2070100"/>
                  <a:pt x="5366268" y="2019300"/>
                  <a:pt x="5328168" y="1955800"/>
                </a:cubicBezTo>
                <a:cubicBezTo>
                  <a:pt x="5321818" y="1936750"/>
                  <a:pt x="5309118" y="1936750"/>
                  <a:pt x="5309118" y="1917700"/>
                </a:cubicBezTo>
                <a:cubicBezTo>
                  <a:pt x="5309118" y="1841500"/>
                  <a:pt x="5378968" y="1879600"/>
                  <a:pt x="5378968" y="1835150"/>
                </a:cubicBezTo>
                <a:cubicBezTo>
                  <a:pt x="5378968" y="1809750"/>
                  <a:pt x="5353568" y="1797050"/>
                  <a:pt x="5328168" y="1797050"/>
                </a:cubicBezTo>
                <a:cubicBezTo>
                  <a:pt x="5334518" y="1765300"/>
                  <a:pt x="5334518" y="1752600"/>
                  <a:pt x="5340868" y="1739900"/>
                </a:cubicBezTo>
                <a:cubicBezTo>
                  <a:pt x="5359918" y="1746250"/>
                  <a:pt x="5378968" y="1746250"/>
                  <a:pt x="5423418" y="1752600"/>
                </a:cubicBezTo>
                <a:cubicBezTo>
                  <a:pt x="5429768" y="1739900"/>
                  <a:pt x="5423418" y="1727200"/>
                  <a:pt x="5429768" y="1714500"/>
                </a:cubicBezTo>
                <a:cubicBezTo>
                  <a:pt x="5512318" y="1695450"/>
                  <a:pt x="5601218" y="1835150"/>
                  <a:pt x="5582168" y="1911350"/>
                </a:cubicBezTo>
                <a:close/>
                <a:moveTo>
                  <a:pt x="2210319" y="1778000"/>
                </a:moveTo>
                <a:cubicBezTo>
                  <a:pt x="2210319" y="1746250"/>
                  <a:pt x="2191269" y="1727200"/>
                  <a:pt x="2216669" y="1714500"/>
                </a:cubicBezTo>
                <a:lnTo>
                  <a:pt x="2210319" y="1778000"/>
                </a:lnTo>
                <a:close/>
                <a:moveTo>
                  <a:pt x="1156218" y="1733550"/>
                </a:moveTo>
                <a:cubicBezTo>
                  <a:pt x="1162568" y="1727200"/>
                  <a:pt x="1162568" y="1720850"/>
                  <a:pt x="1168918" y="1714500"/>
                </a:cubicBezTo>
                <a:cubicBezTo>
                  <a:pt x="1168918" y="1720850"/>
                  <a:pt x="1162568" y="1733550"/>
                  <a:pt x="1156218" y="1733550"/>
                </a:cubicBezTo>
                <a:close/>
                <a:moveTo>
                  <a:pt x="3327918" y="1739900"/>
                </a:moveTo>
                <a:lnTo>
                  <a:pt x="3277118" y="1739900"/>
                </a:lnTo>
                <a:cubicBezTo>
                  <a:pt x="3277118" y="1733550"/>
                  <a:pt x="3283468" y="1720850"/>
                  <a:pt x="3296168" y="1708150"/>
                </a:cubicBezTo>
                <a:cubicBezTo>
                  <a:pt x="3302518" y="1714500"/>
                  <a:pt x="3315218" y="1720850"/>
                  <a:pt x="3327918" y="1739900"/>
                </a:cubicBezTo>
                <a:close/>
                <a:moveTo>
                  <a:pt x="9347719" y="1708150"/>
                </a:moveTo>
                <a:cubicBezTo>
                  <a:pt x="9341369" y="1708150"/>
                  <a:pt x="9328669" y="1714500"/>
                  <a:pt x="9322319" y="1714500"/>
                </a:cubicBezTo>
                <a:cubicBezTo>
                  <a:pt x="9322319" y="1714500"/>
                  <a:pt x="9315969" y="1708150"/>
                  <a:pt x="9315969" y="1701800"/>
                </a:cubicBezTo>
                <a:lnTo>
                  <a:pt x="9347719" y="1708150"/>
                </a:lnTo>
                <a:close/>
                <a:moveTo>
                  <a:pt x="6375918" y="1708150"/>
                </a:moveTo>
                <a:cubicBezTo>
                  <a:pt x="6375918" y="1701800"/>
                  <a:pt x="6375918" y="1689100"/>
                  <a:pt x="6382268" y="1689100"/>
                </a:cubicBezTo>
                <a:cubicBezTo>
                  <a:pt x="6382268" y="1695450"/>
                  <a:pt x="6382268" y="1701800"/>
                  <a:pt x="6375918" y="1708150"/>
                </a:cubicBezTo>
                <a:close/>
                <a:moveTo>
                  <a:pt x="6293368" y="1701800"/>
                </a:moveTo>
                <a:cubicBezTo>
                  <a:pt x="6293368" y="1695450"/>
                  <a:pt x="6293368" y="1689100"/>
                  <a:pt x="6299718" y="1689100"/>
                </a:cubicBezTo>
                <a:cubicBezTo>
                  <a:pt x="6299718" y="1689100"/>
                  <a:pt x="6299718" y="1695450"/>
                  <a:pt x="6293368" y="1701800"/>
                </a:cubicBezTo>
                <a:close/>
                <a:moveTo>
                  <a:pt x="3156469" y="1714500"/>
                </a:moveTo>
                <a:cubicBezTo>
                  <a:pt x="3156469" y="1714500"/>
                  <a:pt x="3156469" y="1708150"/>
                  <a:pt x="3150119" y="1701800"/>
                </a:cubicBezTo>
                <a:cubicBezTo>
                  <a:pt x="3162819" y="1695450"/>
                  <a:pt x="3181869" y="1695450"/>
                  <a:pt x="3200919" y="1695450"/>
                </a:cubicBezTo>
                <a:cubicBezTo>
                  <a:pt x="3188219" y="1701800"/>
                  <a:pt x="3169169" y="1714500"/>
                  <a:pt x="3156469" y="1714500"/>
                </a:cubicBezTo>
                <a:close/>
                <a:moveTo>
                  <a:pt x="8179319" y="1778000"/>
                </a:moveTo>
                <a:cubicBezTo>
                  <a:pt x="8179319" y="1841500"/>
                  <a:pt x="8084069" y="1898650"/>
                  <a:pt x="8026919" y="1968500"/>
                </a:cubicBezTo>
                <a:cubicBezTo>
                  <a:pt x="8020569" y="1974850"/>
                  <a:pt x="8014219" y="1974850"/>
                  <a:pt x="8007869" y="1968500"/>
                </a:cubicBezTo>
                <a:lnTo>
                  <a:pt x="7982469" y="1974850"/>
                </a:lnTo>
                <a:cubicBezTo>
                  <a:pt x="7995169" y="1993900"/>
                  <a:pt x="8020569" y="2006600"/>
                  <a:pt x="8039619" y="2012950"/>
                </a:cubicBezTo>
                <a:cubicBezTo>
                  <a:pt x="8039619" y="2038350"/>
                  <a:pt x="8033269" y="2051050"/>
                  <a:pt x="8033269" y="2057400"/>
                </a:cubicBezTo>
                <a:cubicBezTo>
                  <a:pt x="8014219" y="2051050"/>
                  <a:pt x="7995169" y="2019300"/>
                  <a:pt x="7976119" y="2006600"/>
                </a:cubicBezTo>
                <a:cubicBezTo>
                  <a:pt x="7950719" y="1993900"/>
                  <a:pt x="7925319" y="2006600"/>
                  <a:pt x="7893569" y="2006600"/>
                </a:cubicBezTo>
                <a:cubicBezTo>
                  <a:pt x="7893569" y="2000250"/>
                  <a:pt x="7887219" y="2000250"/>
                  <a:pt x="7887219" y="1981200"/>
                </a:cubicBezTo>
                <a:cubicBezTo>
                  <a:pt x="7887219" y="1968500"/>
                  <a:pt x="7950719" y="1885950"/>
                  <a:pt x="7969769" y="1841500"/>
                </a:cubicBezTo>
                <a:cubicBezTo>
                  <a:pt x="7976119" y="1835150"/>
                  <a:pt x="7988819" y="1835150"/>
                  <a:pt x="7995169" y="1828800"/>
                </a:cubicBezTo>
                <a:cubicBezTo>
                  <a:pt x="8007869" y="1797050"/>
                  <a:pt x="8103119" y="1720850"/>
                  <a:pt x="8160269" y="1682750"/>
                </a:cubicBezTo>
                <a:cubicBezTo>
                  <a:pt x="8166619" y="1714500"/>
                  <a:pt x="8179319" y="1758950"/>
                  <a:pt x="8179319" y="1778000"/>
                </a:cubicBezTo>
                <a:close/>
                <a:moveTo>
                  <a:pt x="5702818" y="1765300"/>
                </a:moveTo>
                <a:cubicBezTo>
                  <a:pt x="5702818" y="1778000"/>
                  <a:pt x="5696468" y="1797050"/>
                  <a:pt x="5696468" y="1809750"/>
                </a:cubicBezTo>
                <a:cubicBezTo>
                  <a:pt x="5658368" y="1784350"/>
                  <a:pt x="5677418" y="1746250"/>
                  <a:pt x="5671068" y="1720850"/>
                </a:cubicBezTo>
                <a:cubicBezTo>
                  <a:pt x="5658368" y="1708150"/>
                  <a:pt x="5639318" y="1701800"/>
                  <a:pt x="5620268" y="1689100"/>
                </a:cubicBezTo>
                <a:lnTo>
                  <a:pt x="5690118" y="1689100"/>
                </a:lnTo>
                <a:cubicBezTo>
                  <a:pt x="5690118" y="1714500"/>
                  <a:pt x="5702818" y="1746250"/>
                  <a:pt x="5702818" y="1765300"/>
                </a:cubicBezTo>
                <a:close/>
                <a:moveTo>
                  <a:pt x="4794768" y="1765300"/>
                </a:moveTo>
                <a:cubicBezTo>
                  <a:pt x="4794768" y="1778000"/>
                  <a:pt x="4775718" y="1797050"/>
                  <a:pt x="4763018" y="1797050"/>
                </a:cubicBezTo>
                <a:cubicBezTo>
                  <a:pt x="4763018" y="1784350"/>
                  <a:pt x="4769368" y="1771650"/>
                  <a:pt x="4769368" y="1758950"/>
                </a:cubicBezTo>
                <a:cubicBezTo>
                  <a:pt x="4763018" y="1752600"/>
                  <a:pt x="4769368" y="1752600"/>
                  <a:pt x="4750318" y="1752600"/>
                </a:cubicBezTo>
                <a:cubicBezTo>
                  <a:pt x="4724918" y="1752600"/>
                  <a:pt x="4667768" y="1822450"/>
                  <a:pt x="4655068" y="1841500"/>
                </a:cubicBezTo>
                <a:cubicBezTo>
                  <a:pt x="4661418" y="1847850"/>
                  <a:pt x="4655068" y="1860550"/>
                  <a:pt x="4667768" y="1860550"/>
                </a:cubicBezTo>
                <a:cubicBezTo>
                  <a:pt x="4686818" y="1860550"/>
                  <a:pt x="4705868" y="1854200"/>
                  <a:pt x="4718568" y="1847850"/>
                </a:cubicBezTo>
                <a:cubicBezTo>
                  <a:pt x="4731268" y="1841500"/>
                  <a:pt x="4737618" y="1828800"/>
                  <a:pt x="4743968" y="1822450"/>
                </a:cubicBezTo>
                <a:cubicBezTo>
                  <a:pt x="4731268" y="1847850"/>
                  <a:pt x="4686818" y="1885950"/>
                  <a:pt x="4686818" y="1898650"/>
                </a:cubicBezTo>
                <a:cubicBezTo>
                  <a:pt x="4686818" y="1917700"/>
                  <a:pt x="4686818" y="1911350"/>
                  <a:pt x="4693168" y="1917700"/>
                </a:cubicBezTo>
                <a:cubicBezTo>
                  <a:pt x="4731268" y="1892300"/>
                  <a:pt x="4775718" y="1847850"/>
                  <a:pt x="4813818" y="1803400"/>
                </a:cubicBezTo>
                <a:cubicBezTo>
                  <a:pt x="4839218" y="1822450"/>
                  <a:pt x="4864618" y="1854200"/>
                  <a:pt x="4896368" y="1879600"/>
                </a:cubicBezTo>
                <a:cubicBezTo>
                  <a:pt x="4870968" y="1892300"/>
                  <a:pt x="4839218" y="1911350"/>
                  <a:pt x="4807468" y="1943100"/>
                </a:cubicBezTo>
                <a:cubicBezTo>
                  <a:pt x="4813818" y="1949450"/>
                  <a:pt x="4820168" y="1949450"/>
                  <a:pt x="4826518" y="1949450"/>
                </a:cubicBezTo>
                <a:cubicBezTo>
                  <a:pt x="4820168" y="1955800"/>
                  <a:pt x="4820168" y="1962150"/>
                  <a:pt x="4820168" y="1974850"/>
                </a:cubicBezTo>
                <a:cubicBezTo>
                  <a:pt x="4813818" y="1974850"/>
                  <a:pt x="4807468" y="1981200"/>
                  <a:pt x="4801118" y="1987550"/>
                </a:cubicBezTo>
                <a:cubicBezTo>
                  <a:pt x="4801118" y="1981200"/>
                  <a:pt x="4807468" y="1955800"/>
                  <a:pt x="4801118" y="1949450"/>
                </a:cubicBezTo>
                <a:cubicBezTo>
                  <a:pt x="4788418" y="1955800"/>
                  <a:pt x="4769368" y="1968500"/>
                  <a:pt x="4750318" y="1981200"/>
                </a:cubicBezTo>
                <a:cubicBezTo>
                  <a:pt x="4737618" y="2076450"/>
                  <a:pt x="4712218" y="2044700"/>
                  <a:pt x="4712218" y="2082800"/>
                </a:cubicBezTo>
                <a:cubicBezTo>
                  <a:pt x="4712218" y="2114550"/>
                  <a:pt x="4782068" y="2171700"/>
                  <a:pt x="4820168" y="2203450"/>
                </a:cubicBezTo>
                <a:cubicBezTo>
                  <a:pt x="4775718" y="2171700"/>
                  <a:pt x="4724918" y="2139950"/>
                  <a:pt x="4686818" y="2101850"/>
                </a:cubicBezTo>
                <a:cubicBezTo>
                  <a:pt x="4667768" y="2089150"/>
                  <a:pt x="4648718" y="2063750"/>
                  <a:pt x="4623318" y="2038350"/>
                </a:cubicBezTo>
                <a:cubicBezTo>
                  <a:pt x="4616968" y="2044700"/>
                  <a:pt x="4604268" y="2044700"/>
                  <a:pt x="4591568" y="2038350"/>
                </a:cubicBezTo>
                <a:cubicBezTo>
                  <a:pt x="4585218" y="2032000"/>
                  <a:pt x="4566168" y="2025650"/>
                  <a:pt x="4566168" y="2006600"/>
                </a:cubicBezTo>
                <a:cubicBezTo>
                  <a:pt x="4566168" y="1993900"/>
                  <a:pt x="4597918" y="1898650"/>
                  <a:pt x="4597918" y="1879600"/>
                </a:cubicBezTo>
                <a:cubicBezTo>
                  <a:pt x="4597918" y="1866900"/>
                  <a:pt x="4591568" y="1860550"/>
                  <a:pt x="4585218" y="1847850"/>
                </a:cubicBezTo>
                <a:cubicBezTo>
                  <a:pt x="4540768" y="1873250"/>
                  <a:pt x="4547118" y="2000250"/>
                  <a:pt x="4547118" y="2012950"/>
                </a:cubicBezTo>
                <a:cubicBezTo>
                  <a:pt x="4547118" y="2025650"/>
                  <a:pt x="4585218" y="2051050"/>
                  <a:pt x="4585218" y="2070100"/>
                </a:cubicBezTo>
                <a:cubicBezTo>
                  <a:pt x="4585218" y="2101850"/>
                  <a:pt x="4534418" y="2089150"/>
                  <a:pt x="4521718" y="2101850"/>
                </a:cubicBezTo>
                <a:cubicBezTo>
                  <a:pt x="4540768" y="2114550"/>
                  <a:pt x="4566168" y="2120900"/>
                  <a:pt x="4585218" y="2146300"/>
                </a:cubicBezTo>
                <a:cubicBezTo>
                  <a:pt x="4597918" y="2152650"/>
                  <a:pt x="4597918" y="2178050"/>
                  <a:pt x="4597918" y="2190750"/>
                </a:cubicBezTo>
                <a:cubicBezTo>
                  <a:pt x="4604268" y="2197100"/>
                  <a:pt x="4616968" y="2197100"/>
                  <a:pt x="4629668" y="2190750"/>
                </a:cubicBezTo>
                <a:cubicBezTo>
                  <a:pt x="4655068" y="2228850"/>
                  <a:pt x="4693168" y="2286000"/>
                  <a:pt x="4693168" y="2305050"/>
                </a:cubicBezTo>
                <a:cubicBezTo>
                  <a:pt x="4693168" y="2317750"/>
                  <a:pt x="4674118" y="2305050"/>
                  <a:pt x="4674118" y="2317750"/>
                </a:cubicBezTo>
                <a:cubicBezTo>
                  <a:pt x="4674118" y="2336800"/>
                  <a:pt x="4686818" y="2336800"/>
                  <a:pt x="4680468" y="2349500"/>
                </a:cubicBezTo>
                <a:cubicBezTo>
                  <a:pt x="4648718" y="2336800"/>
                  <a:pt x="4610618" y="2317750"/>
                  <a:pt x="4585218" y="2298700"/>
                </a:cubicBezTo>
                <a:cubicBezTo>
                  <a:pt x="4553468" y="2286000"/>
                  <a:pt x="4521718" y="2228850"/>
                  <a:pt x="4502668" y="2228850"/>
                </a:cubicBezTo>
                <a:cubicBezTo>
                  <a:pt x="4489968" y="2228850"/>
                  <a:pt x="4464568" y="2235200"/>
                  <a:pt x="4445518" y="2241550"/>
                </a:cubicBezTo>
                <a:cubicBezTo>
                  <a:pt x="4458218" y="2254250"/>
                  <a:pt x="4477268" y="2254250"/>
                  <a:pt x="4489968" y="2260600"/>
                </a:cubicBezTo>
                <a:cubicBezTo>
                  <a:pt x="4515368" y="2279650"/>
                  <a:pt x="4534418" y="2311400"/>
                  <a:pt x="4559818" y="2324100"/>
                </a:cubicBezTo>
                <a:cubicBezTo>
                  <a:pt x="4636018" y="2374900"/>
                  <a:pt x="4731268" y="2393950"/>
                  <a:pt x="4820168" y="2406650"/>
                </a:cubicBezTo>
                <a:cubicBezTo>
                  <a:pt x="4820168" y="2406650"/>
                  <a:pt x="4826518" y="2400300"/>
                  <a:pt x="4826518" y="2419350"/>
                </a:cubicBezTo>
                <a:cubicBezTo>
                  <a:pt x="4826518" y="2432050"/>
                  <a:pt x="4807468" y="2482850"/>
                  <a:pt x="4807468" y="2495550"/>
                </a:cubicBezTo>
                <a:cubicBezTo>
                  <a:pt x="4807468" y="2514600"/>
                  <a:pt x="4813818" y="2533650"/>
                  <a:pt x="4820168" y="2571750"/>
                </a:cubicBezTo>
                <a:lnTo>
                  <a:pt x="4782068" y="2571750"/>
                </a:lnTo>
                <a:cubicBezTo>
                  <a:pt x="4743968" y="2552700"/>
                  <a:pt x="4674118" y="2501900"/>
                  <a:pt x="4642368" y="2482850"/>
                </a:cubicBezTo>
                <a:cubicBezTo>
                  <a:pt x="4642368" y="2489200"/>
                  <a:pt x="4636018" y="2495550"/>
                  <a:pt x="4629668" y="2501900"/>
                </a:cubicBezTo>
                <a:cubicBezTo>
                  <a:pt x="4661418" y="2527300"/>
                  <a:pt x="4693168" y="2565400"/>
                  <a:pt x="4737618" y="2584450"/>
                </a:cubicBezTo>
                <a:cubicBezTo>
                  <a:pt x="4756668" y="2597150"/>
                  <a:pt x="4788418" y="2590800"/>
                  <a:pt x="4813818" y="2590800"/>
                </a:cubicBezTo>
                <a:cubicBezTo>
                  <a:pt x="4820168" y="2590800"/>
                  <a:pt x="4826518" y="2584450"/>
                  <a:pt x="4826518" y="2597150"/>
                </a:cubicBezTo>
                <a:cubicBezTo>
                  <a:pt x="4826518" y="2616200"/>
                  <a:pt x="4794768" y="2628900"/>
                  <a:pt x="4775718" y="2628900"/>
                </a:cubicBezTo>
                <a:cubicBezTo>
                  <a:pt x="4750318" y="2647950"/>
                  <a:pt x="4775718" y="2660650"/>
                  <a:pt x="4763018" y="2686050"/>
                </a:cubicBezTo>
                <a:cubicBezTo>
                  <a:pt x="4750318" y="2673350"/>
                  <a:pt x="4743968" y="2654300"/>
                  <a:pt x="4724918" y="2654300"/>
                </a:cubicBezTo>
                <a:cubicBezTo>
                  <a:pt x="4712218" y="2654300"/>
                  <a:pt x="4705868" y="2673350"/>
                  <a:pt x="4686818" y="2673350"/>
                </a:cubicBezTo>
                <a:cubicBezTo>
                  <a:pt x="4674118" y="2673350"/>
                  <a:pt x="4585218" y="2590800"/>
                  <a:pt x="4540768" y="2540000"/>
                </a:cubicBezTo>
                <a:cubicBezTo>
                  <a:pt x="4305818" y="2286000"/>
                  <a:pt x="4343918" y="2286000"/>
                  <a:pt x="4343918" y="2076450"/>
                </a:cubicBezTo>
                <a:cubicBezTo>
                  <a:pt x="4343918" y="2057400"/>
                  <a:pt x="4324868" y="1968500"/>
                  <a:pt x="4324868" y="1955800"/>
                </a:cubicBezTo>
                <a:lnTo>
                  <a:pt x="4324868" y="1930400"/>
                </a:lnTo>
                <a:cubicBezTo>
                  <a:pt x="4343918" y="1911350"/>
                  <a:pt x="4356618" y="1879600"/>
                  <a:pt x="4382018" y="1860550"/>
                </a:cubicBezTo>
                <a:lnTo>
                  <a:pt x="4382018" y="1847850"/>
                </a:lnTo>
                <a:cubicBezTo>
                  <a:pt x="4382018" y="1828800"/>
                  <a:pt x="4407418" y="1822450"/>
                  <a:pt x="4413768" y="1803400"/>
                </a:cubicBezTo>
                <a:cubicBezTo>
                  <a:pt x="4420118" y="1803400"/>
                  <a:pt x="4432818" y="1809750"/>
                  <a:pt x="4439168" y="1803400"/>
                </a:cubicBezTo>
                <a:cubicBezTo>
                  <a:pt x="4445518" y="1778000"/>
                  <a:pt x="4572518" y="1682750"/>
                  <a:pt x="4604268" y="1682750"/>
                </a:cubicBezTo>
                <a:cubicBezTo>
                  <a:pt x="4648718" y="1682750"/>
                  <a:pt x="4794768" y="1708150"/>
                  <a:pt x="4794768" y="1765300"/>
                </a:cubicBezTo>
                <a:close/>
                <a:moveTo>
                  <a:pt x="8338069" y="1676400"/>
                </a:moveTo>
                <a:cubicBezTo>
                  <a:pt x="8338069" y="1682750"/>
                  <a:pt x="8331719" y="1689100"/>
                  <a:pt x="8331719" y="1701800"/>
                </a:cubicBezTo>
                <a:cubicBezTo>
                  <a:pt x="8331719" y="1765300"/>
                  <a:pt x="8426969" y="1797050"/>
                  <a:pt x="8452369" y="1797050"/>
                </a:cubicBezTo>
                <a:cubicBezTo>
                  <a:pt x="8465069" y="1797050"/>
                  <a:pt x="8484119" y="1778000"/>
                  <a:pt x="8503169" y="1778000"/>
                </a:cubicBezTo>
                <a:cubicBezTo>
                  <a:pt x="8515869" y="1778000"/>
                  <a:pt x="8522219" y="1784350"/>
                  <a:pt x="8528569" y="1790700"/>
                </a:cubicBezTo>
                <a:cubicBezTo>
                  <a:pt x="8503169" y="1892300"/>
                  <a:pt x="8484119" y="1993900"/>
                  <a:pt x="8452369" y="2095500"/>
                </a:cubicBezTo>
                <a:cubicBezTo>
                  <a:pt x="8433319" y="2139950"/>
                  <a:pt x="8382519" y="2184400"/>
                  <a:pt x="8350769" y="2228850"/>
                </a:cubicBezTo>
                <a:lnTo>
                  <a:pt x="8331719" y="2228850"/>
                </a:lnTo>
                <a:cubicBezTo>
                  <a:pt x="8331719" y="2216150"/>
                  <a:pt x="8331719" y="2203450"/>
                  <a:pt x="8325369" y="2190750"/>
                </a:cubicBezTo>
                <a:cubicBezTo>
                  <a:pt x="8312669" y="2197100"/>
                  <a:pt x="8299969" y="2197100"/>
                  <a:pt x="8299969" y="2209800"/>
                </a:cubicBezTo>
                <a:cubicBezTo>
                  <a:pt x="8299969" y="2228850"/>
                  <a:pt x="8312669" y="2235200"/>
                  <a:pt x="8325369" y="2241550"/>
                </a:cubicBezTo>
                <a:cubicBezTo>
                  <a:pt x="8325369" y="2254250"/>
                  <a:pt x="8306319" y="2273300"/>
                  <a:pt x="8287269" y="2292350"/>
                </a:cubicBezTo>
                <a:cubicBezTo>
                  <a:pt x="8255519" y="2292350"/>
                  <a:pt x="8255519" y="2286000"/>
                  <a:pt x="8249169" y="2286000"/>
                </a:cubicBezTo>
                <a:cubicBezTo>
                  <a:pt x="8249169" y="2273300"/>
                  <a:pt x="8261869" y="2254250"/>
                  <a:pt x="8280919" y="2235200"/>
                </a:cubicBezTo>
                <a:cubicBezTo>
                  <a:pt x="8261869" y="2203450"/>
                  <a:pt x="8198369" y="2216150"/>
                  <a:pt x="8179319" y="2190750"/>
                </a:cubicBezTo>
                <a:cubicBezTo>
                  <a:pt x="8160269" y="2171700"/>
                  <a:pt x="8153919" y="2146300"/>
                  <a:pt x="8134869" y="2127250"/>
                </a:cubicBezTo>
                <a:cubicBezTo>
                  <a:pt x="8134869" y="2127250"/>
                  <a:pt x="8128519" y="2120900"/>
                  <a:pt x="8128519" y="2139950"/>
                </a:cubicBezTo>
                <a:cubicBezTo>
                  <a:pt x="8128519" y="2152650"/>
                  <a:pt x="8134869" y="2159000"/>
                  <a:pt x="8141219" y="2190750"/>
                </a:cubicBezTo>
                <a:cubicBezTo>
                  <a:pt x="8141219" y="2190750"/>
                  <a:pt x="8134869" y="2197100"/>
                  <a:pt x="8134869" y="2203450"/>
                </a:cubicBezTo>
                <a:cubicBezTo>
                  <a:pt x="8115819" y="2190750"/>
                  <a:pt x="8096769" y="2171700"/>
                  <a:pt x="8077719" y="2159000"/>
                </a:cubicBezTo>
                <a:cubicBezTo>
                  <a:pt x="8077719" y="2114550"/>
                  <a:pt x="8065019" y="2038350"/>
                  <a:pt x="8065019" y="2019300"/>
                </a:cubicBezTo>
                <a:cubicBezTo>
                  <a:pt x="8065019" y="1962150"/>
                  <a:pt x="8217419" y="1809750"/>
                  <a:pt x="8236469" y="1784350"/>
                </a:cubicBezTo>
                <a:cubicBezTo>
                  <a:pt x="8242819" y="1778000"/>
                  <a:pt x="8242819" y="1771650"/>
                  <a:pt x="8242819" y="1765300"/>
                </a:cubicBezTo>
                <a:cubicBezTo>
                  <a:pt x="8249169" y="1765300"/>
                  <a:pt x="8255519" y="1765300"/>
                  <a:pt x="8261869" y="1758950"/>
                </a:cubicBezTo>
                <a:cubicBezTo>
                  <a:pt x="8268219" y="1752600"/>
                  <a:pt x="8268219" y="1727200"/>
                  <a:pt x="8274569" y="1714500"/>
                </a:cubicBezTo>
                <a:cubicBezTo>
                  <a:pt x="8280919" y="1695450"/>
                  <a:pt x="8306319" y="1689100"/>
                  <a:pt x="8319019" y="1676400"/>
                </a:cubicBezTo>
                <a:lnTo>
                  <a:pt x="8338069" y="1676400"/>
                </a:lnTo>
                <a:close/>
                <a:moveTo>
                  <a:pt x="7093469" y="1733550"/>
                </a:moveTo>
                <a:cubicBezTo>
                  <a:pt x="7087119" y="1733550"/>
                  <a:pt x="7080769" y="1739900"/>
                  <a:pt x="7074419" y="1739900"/>
                </a:cubicBezTo>
                <a:lnTo>
                  <a:pt x="7074419" y="1714500"/>
                </a:lnTo>
                <a:cubicBezTo>
                  <a:pt x="7080769" y="1701800"/>
                  <a:pt x="7087119" y="1682750"/>
                  <a:pt x="7099819" y="1670050"/>
                </a:cubicBezTo>
                <a:cubicBezTo>
                  <a:pt x="7099819" y="1720850"/>
                  <a:pt x="7093469" y="1727200"/>
                  <a:pt x="7093469" y="1733550"/>
                </a:cubicBezTo>
                <a:close/>
                <a:moveTo>
                  <a:pt x="508518" y="1689100"/>
                </a:moveTo>
                <a:cubicBezTo>
                  <a:pt x="508518" y="1701800"/>
                  <a:pt x="489468" y="1733550"/>
                  <a:pt x="483118" y="1752600"/>
                </a:cubicBezTo>
                <a:cubicBezTo>
                  <a:pt x="483118" y="1739900"/>
                  <a:pt x="476768" y="1727200"/>
                  <a:pt x="476768" y="1708150"/>
                </a:cubicBezTo>
                <a:cubicBezTo>
                  <a:pt x="476768" y="1695450"/>
                  <a:pt x="495818" y="1682750"/>
                  <a:pt x="502168" y="1670050"/>
                </a:cubicBezTo>
                <a:cubicBezTo>
                  <a:pt x="502168" y="1676400"/>
                  <a:pt x="508518" y="1670050"/>
                  <a:pt x="508518" y="1689100"/>
                </a:cubicBezTo>
                <a:close/>
                <a:moveTo>
                  <a:pt x="4528068" y="1663700"/>
                </a:moveTo>
                <a:lnTo>
                  <a:pt x="4470918" y="1701800"/>
                </a:lnTo>
                <a:lnTo>
                  <a:pt x="4451868" y="1701800"/>
                </a:lnTo>
                <a:cubicBezTo>
                  <a:pt x="4458218" y="1689100"/>
                  <a:pt x="4470918" y="1676400"/>
                  <a:pt x="4477268" y="1663700"/>
                </a:cubicBezTo>
                <a:lnTo>
                  <a:pt x="4528068" y="1663700"/>
                </a:lnTo>
                <a:close/>
                <a:moveTo>
                  <a:pt x="4261368" y="1663700"/>
                </a:moveTo>
                <a:cubicBezTo>
                  <a:pt x="4261368" y="1657350"/>
                  <a:pt x="4267718" y="1651000"/>
                  <a:pt x="4274068" y="1657350"/>
                </a:cubicBezTo>
                <a:cubicBezTo>
                  <a:pt x="4274068" y="1657350"/>
                  <a:pt x="4267718" y="1663700"/>
                  <a:pt x="4261368" y="1663700"/>
                </a:cubicBezTo>
                <a:close/>
                <a:moveTo>
                  <a:pt x="1353068" y="1651000"/>
                </a:moveTo>
                <a:cubicBezTo>
                  <a:pt x="1378468" y="1689100"/>
                  <a:pt x="1403868" y="1733550"/>
                  <a:pt x="1416568" y="1778000"/>
                </a:cubicBezTo>
                <a:cubicBezTo>
                  <a:pt x="1359418" y="1752600"/>
                  <a:pt x="1359418" y="1701800"/>
                  <a:pt x="1353068" y="1651000"/>
                </a:cubicBezTo>
                <a:close/>
                <a:moveTo>
                  <a:pt x="8007869" y="1663700"/>
                </a:moveTo>
                <a:cubicBezTo>
                  <a:pt x="8007869" y="1682750"/>
                  <a:pt x="7906269" y="1708150"/>
                  <a:pt x="7893569" y="1720850"/>
                </a:cubicBezTo>
                <a:cubicBezTo>
                  <a:pt x="7887219" y="1708150"/>
                  <a:pt x="7887219" y="1695450"/>
                  <a:pt x="7874519" y="1682750"/>
                </a:cubicBezTo>
                <a:lnTo>
                  <a:pt x="7842769" y="1689100"/>
                </a:lnTo>
                <a:cubicBezTo>
                  <a:pt x="7849119" y="1701800"/>
                  <a:pt x="7861819" y="1714500"/>
                  <a:pt x="7861819" y="1727200"/>
                </a:cubicBezTo>
                <a:cubicBezTo>
                  <a:pt x="7861819" y="1727200"/>
                  <a:pt x="7830069" y="1758950"/>
                  <a:pt x="7817369" y="1797050"/>
                </a:cubicBezTo>
                <a:cubicBezTo>
                  <a:pt x="7817369" y="1803400"/>
                  <a:pt x="7817369" y="1809750"/>
                  <a:pt x="7798319" y="1809750"/>
                </a:cubicBezTo>
                <a:lnTo>
                  <a:pt x="7747519" y="1809750"/>
                </a:lnTo>
                <a:cubicBezTo>
                  <a:pt x="7798319" y="1720850"/>
                  <a:pt x="7842769" y="1790700"/>
                  <a:pt x="7842769" y="1714500"/>
                </a:cubicBezTo>
                <a:cubicBezTo>
                  <a:pt x="7842769" y="1701800"/>
                  <a:pt x="7836419" y="1689100"/>
                  <a:pt x="7830069" y="1676400"/>
                </a:cubicBezTo>
                <a:cubicBezTo>
                  <a:pt x="7874519" y="1670050"/>
                  <a:pt x="7950719" y="1644650"/>
                  <a:pt x="7969769" y="1644650"/>
                </a:cubicBezTo>
                <a:cubicBezTo>
                  <a:pt x="7969769" y="1644650"/>
                  <a:pt x="8007869" y="1651000"/>
                  <a:pt x="8007869" y="1663700"/>
                </a:cubicBezTo>
                <a:close/>
                <a:moveTo>
                  <a:pt x="6655319" y="1727200"/>
                </a:moveTo>
                <a:cubicBezTo>
                  <a:pt x="6648969" y="1708150"/>
                  <a:pt x="6648969" y="1682750"/>
                  <a:pt x="6642619" y="1663700"/>
                </a:cubicBezTo>
                <a:cubicBezTo>
                  <a:pt x="6642619" y="1663700"/>
                  <a:pt x="6642619" y="1644650"/>
                  <a:pt x="6655319" y="1644650"/>
                </a:cubicBezTo>
                <a:lnTo>
                  <a:pt x="6655319" y="1727200"/>
                </a:lnTo>
                <a:close/>
                <a:moveTo>
                  <a:pt x="5474218" y="1631950"/>
                </a:moveTo>
                <a:cubicBezTo>
                  <a:pt x="5505968" y="1651000"/>
                  <a:pt x="5531368" y="1682750"/>
                  <a:pt x="5556768" y="1714500"/>
                </a:cubicBezTo>
                <a:cubicBezTo>
                  <a:pt x="5531368" y="1714500"/>
                  <a:pt x="5474218" y="1663700"/>
                  <a:pt x="5461518" y="1631950"/>
                </a:cubicBezTo>
                <a:lnTo>
                  <a:pt x="5474218" y="1631950"/>
                </a:lnTo>
                <a:close/>
                <a:moveTo>
                  <a:pt x="3258068" y="1670050"/>
                </a:moveTo>
                <a:cubicBezTo>
                  <a:pt x="3239018" y="1670050"/>
                  <a:pt x="3226318" y="1657350"/>
                  <a:pt x="3207269" y="1657350"/>
                </a:cubicBezTo>
                <a:lnTo>
                  <a:pt x="3207269" y="1638300"/>
                </a:lnTo>
                <a:cubicBezTo>
                  <a:pt x="3232668" y="1612900"/>
                  <a:pt x="3258068" y="1638300"/>
                  <a:pt x="3283468" y="1644650"/>
                </a:cubicBezTo>
                <a:cubicBezTo>
                  <a:pt x="3283468" y="1651000"/>
                  <a:pt x="3270768" y="1670050"/>
                  <a:pt x="3258068" y="1670050"/>
                </a:cubicBezTo>
                <a:close/>
                <a:moveTo>
                  <a:pt x="7144269" y="1619250"/>
                </a:moveTo>
                <a:cubicBezTo>
                  <a:pt x="7144269" y="1625600"/>
                  <a:pt x="7137919" y="1625600"/>
                  <a:pt x="7137919" y="1619250"/>
                </a:cubicBezTo>
                <a:lnTo>
                  <a:pt x="7144269" y="1619250"/>
                </a:lnTo>
                <a:close/>
                <a:moveTo>
                  <a:pt x="5944118" y="1689100"/>
                </a:moveTo>
                <a:cubicBezTo>
                  <a:pt x="5937768" y="1670050"/>
                  <a:pt x="5918718" y="1644650"/>
                  <a:pt x="5912368" y="1619250"/>
                </a:cubicBezTo>
                <a:cubicBezTo>
                  <a:pt x="5925068" y="1631950"/>
                  <a:pt x="5950468" y="1663700"/>
                  <a:pt x="5944118" y="1689100"/>
                </a:cubicBezTo>
                <a:close/>
                <a:moveTo>
                  <a:pt x="1715018" y="1625600"/>
                </a:moveTo>
                <a:cubicBezTo>
                  <a:pt x="1708668" y="1625600"/>
                  <a:pt x="1695968" y="1631950"/>
                  <a:pt x="1651518" y="1631950"/>
                </a:cubicBezTo>
                <a:cubicBezTo>
                  <a:pt x="1651518" y="1625600"/>
                  <a:pt x="1664218" y="1625600"/>
                  <a:pt x="1670568" y="1619250"/>
                </a:cubicBezTo>
                <a:lnTo>
                  <a:pt x="1715018" y="1625600"/>
                </a:lnTo>
                <a:close/>
                <a:moveTo>
                  <a:pt x="1537218" y="1670050"/>
                </a:moveTo>
                <a:cubicBezTo>
                  <a:pt x="1549918" y="1657350"/>
                  <a:pt x="1575318" y="1638300"/>
                  <a:pt x="1588018" y="1619250"/>
                </a:cubicBezTo>
                <a:cubicBezTo>
                  <a:pt x="1588018" y="1644650"/>
                  <a:pt x="1562618" y="1663700"/>
                  <a:pt x="1537218" y="1670050"/>
                </a:cubicBezTo>
                <a:close/>
                <a:moveTo>
                  <a:pt x="6617219" y="1682750"/>
                </a:moveTo>
                <a:lnTo>
                  <a:pt x="6617219" y="1746250"/>
                </a:lnTo>
                <a:cubicBezTo>
                  <a:pt x="6610869" y="1746250"/>
                  <a:pt x="6604519" y="1752600"/>
                  <a:pt x="6591819" y="1752600"/>
                </a:cubicBezTo>
                <a:cubicBezTo>
                  <a:pt x="6579119" y="1752600"/>
                  <a:pt x="6534669" y="1714500"/>
                  <a:pt x="6502919" y="1714500"/>
                </a:cubicBezTo>
                <a:cubicBezTo>
                  <a:pt x="6502919" y="1689100"/>
                  <a:pt x="6502919" y="1657350"/>
                  <a:pt x="6496569" y="1625600"/>
                </a:cubicBezTo>
                <a:cubicBezTo>
                  <a:pt x="6528319" y="1619250"/>
                  <a:pt x="6572769" y="1612900"/>
                  <a:pt x="6585469" y="1612900"/>
                </a:cubicBezTo>
                <a:cubicBezTo>
                  <a:pt x="6604519" y="1612900"/>
                  <a:pt x="6617219" y="1670050"/>
                  <a:pt x="6617219" y="1682750"/>
                </a:cubicBezTo>
                <a:close/>
                <a:moveTo>
                  <a:pt x="10605019" y="1663700"/>
                </a:moveTo>
                <a:cubicBezTo>
                  <a:pt x="10605019" y="1682750"/>
                  <a:pt x="10585969" y="1714500"/>
                  <a:pt x="10579619" y="1733550"/>
                </a:cubicBezTo>
                <a:cubicBezTo>
                  <a:pt x="10566919" y="1727200"/>
                  <a:pt x="10503419" y="1663700"/>
                  <a:pt x="10503419" y="1644650"/>
                </a:cubicBezTo>
                <a:cubicBezTo>
                  <a:pt x="10503419" y="1625600"/>
                  <a:pt x="10516119" y="1606550"/>
                  <a:pt x="10528819" y="1606550"/>
                </a:cubicBezTo>
                <a:cubicBezTo>
                  <a:pt x="10560569" y="1606550"/>
                  <a:pt x="10605019" y="1625600"/>
                  <a:pt x="10605019" y="1663700"/>
                </a:cubicBezTo>
                <a:close/>
                <a:moveTo>
                  <a:pt x="5118618" y="1625600"/>
                </a:moveTo>
                <a:cubicBezTo>
                  <a:pt x="5112268" y="1619250"/>
                  <a:pt x="5093218" y="1619250"/>
                  <a:pt x="5093218" y="1619250"/>
                </a:cubicBezTo>
                <a:cubicBezTo>
                  <a:pt x="5099568" y="1606550"/>
                  <a:pt x="5112268" y="1612900"/>
                  <a:pt x="5118618" y="1612900"/>
                </a:cubicBezTo>
                <a:lnTo>
                  <a:pt x="5124968" y="1612900"/>
                </a:lnTo>
                <a:cubicBezTo>
                  <a:pt x="5124968" y="1612900"/>
                  <a:pt x="5124968" y="1619250"/>
                  <a:pt x="5118618" y="1625600"/>
                </a:cubicBezTo>
                <a:close/>
                <a:moveTo>
                  <a:pt x="2826269" y="1676400"/>
                </a:moveTo>
                <a:lnTo>
                  <a:pt x="2826269" y="1638300"/>
                </a:lnTo>
                <a:cubicBezTo>
                  <a:pt x="2845319" y="1651000"/>
                  <a:pt x="2877069" y="1663700"/>
                  <a:pt x="2889769" y="1695450"/>
                </a:cubicBezTo>
                <a:cubicBezTo>
                  <a:pt x="2902469" y="1714500"/>
                  <a:pt x="2896119" y="1752600"/>
                  <a:pt x="2902469" y="1778000"/>
                </a:cubicBezTo>
                <a:cubicBezTo>
                  <a:pt x="2902469" y="1803400"/>
                  <a:pt x="2934219" y="1841500"/>
                  <a:pt x="2934219" y="1854200"/>
                </a:cubicBezTo>
                <a:cubicBezTo>
                  <a:pt x="2934219" y="1924050"/>
                  <a:pt x="2756419" y="1987550"/>
                  <a:pt x="2743719" y="1987550"/>
                </a:cubicBezTo>
                <a:cubicBezTo>
                  <a:pt x="2686569" y="1987550"/>
                  <a:pt x="2642119" y="1905000"/>
                  <a:pt x="2635769" y="1879600"/>
                </a:cubicBezTo>
                <a:cubicBezTo>
                  <a:pt x="2654819" y="1860550"/>
                  <a:pt x="2661169" y="1873250"/>
                  <a:pt x="2680219" y="1873250"/>
                </a:cubicBezTo>
                <a:cubicBezTo>
                  <a:pt x="2680219" y="1873250"/>
                  <a:pt x="2686569" y="1873250"/>
                  <a:pt x="2686569" y="1860550"/>
                </a:cubicBezTo>
                <a:cubicBezTo>
                  <a:pt x="2686569" y="1841500"/>
                  <a:pt x="2661169" y="1828800"/>
                  <a:pt x="2642119" y="1835150"/>
                </a:cubicBezTo>
                <a:cubicBezTo>
                  <a:pt x="2635769" y="1803400"/>
                  <a:pt x="2642119" y="1765300"/>
                  <a:pt x="2642119" y="1727200"/>
                </a:cubicBezTo>
                <a:cubicBezTo>
                  <a:pt x="2661169" y="1733550"/>
                  <a:pt x="2731019" y="1733550"/>
                  <a:pt x="2731019" y="1727200"/>
                </a:cubicBezTo>
                <a:cubicBezTo>
                  <a:pt x="2731019" y="1689100"/>
                  <a:pt x="2680219" y="1663700"/>
                  <a:pt x="2661169" y="1663700"/>
                </a:cubicBezTo>
                <a:cubicBezTo>
                  <a:pt x="2648469" y="1663700"/>
                  <a:pt x="2623069" y="1701800"/>
                  <a:pt x="2604019" y="1714500"/>
                </a:cubicBezTo>
                <a:cubicBezTo>
                  <a:pt x="2616719" y="1682750"/>
                  <a:pt x="2699269" y="1606550"/>
                  <a:pt x="2711969" y="1606550"/>
                </a:cubicBezTo>
                <a:cubicBezTo>
                  <a:pt x="2731019" y="1606550"/>
                  <a:pt x="2788169" y="1651000"/>
                  <a:pt x="2826269" y="1676400"/>
                </a:cubicBezTo>
                <a:close/>
                <a:moveTo>
                  <a:pt x="7245869" y="1600200"/>
                </a:moveTo>
                <a:cubicBezTo>
                  <a:pt x="7245869" y="1606550"/>
                  <a:pt x="7245869" y="1619250"/>
                  <a:pt x="7252219" y="1657350"/>
                </a:cubicBezTo>
                <a:cubicBezTo>
                  <a:pt x="7239519" y="1651000"/>
                  <a:pt x="7226819" y="1638300"/>
                  <a:pt x="7214119" y="1631950"/>
                </a:cubicBezTo>
                <a:cubicBezTo>
                  <a:pt x="7214119" y="1625600"/>
                  <a:pt x="7226819" y="1619250"/>
                  <a:pt x="7226819" y="1606550"/>
                </a:cubicBezTo>
                <a:cubicBezTo>
                  <a:pt x="7226819" y="1606550"/>
                  <a:pt x="7220469" y="1600200"/>
                  <a:pt x="7214119" y="1600200"/>
                </a:cubicBezTo>
                <a:lnTo>
                  <a:pt x="7245869" y="1600200"/>
                </a:lnTo>
                <a:close/>
                <a:moveTo>
                  <a:pt x="7163319" y="1606550"/>
                </a:moveTo>
                <a:cubicBezTo>
                  <a:pt x="7169669" y="1600200"/>
                  <a:pt x="7182369" y="1600200"/>
                  <a:pt x="7188719" y="1600200"/>
                </a:cubicBezTo>
                <a:cubicBezTo>
                  <a:pt x="7182369" y="1600200"/>
                  <a:pt x="7169669" y="1606550"/>
                  <a:pt x="7163319" y="1606550"/>
                </a:cubicBezTo>
                <a:close/>
                <a:moveTo>
                  <a:pt x="826018" y="1638300"/>
                </a:moveTo>
                <a:cubicBezTo>
                  <a:pt x="826018" y="1651000"/>
                  <a:pt x="819668" y="1720850"/>
                  <a:pt x="813318" y="1765300"/>
                </a:cubicBezTo>
                <a:cubicBezTo>
                  <a:pt x="800618" y="1752600"/>
                  <a:pt x="794268" y="1727200"/>
                  <a:pt x="781568" y="1714500"/>
                </a:cubicBezTo>
                <a:cubicBezTo>
                  <a:pt x="762518" y="1682750"/>
                  <a:pt x="711718" y="1631950"/>
                  <a:pt x="724418" y="1612900"/>
                </a:cubicBezTo>
                <a:cubicBezTo>
                  <a:pt x="749818" y="1612900"/>
                  <a:pt x="787918" y="1600200"/>
                  <a:pt x="800618" y="1600200"/>
                </a:cubicBezTo>
                <a:cubicBezTo>
                  <a:pt x="832368" y="1600200"/>
                  <a:pt x="826018" y="1638300"/>
                  <a:pt x="826018" y="1638300"/>
                </a:cubicBezTo>
                <a:close/>
                <a:moveTo>
                  <a:pt x="6280668" y="1625600"/>
                </a:moveTo>
                <a:cubicBezTo>
                  <a:pt x="6280668" y="1612900"/>
                  <a:pt x="6274318" y="1600200"/>
                  <a:pt x="6280668" y="1593850"/>
                </a:cubicBezTo>
                <a:lnTo>
                  <a:pt x="6280668" y="1625600"/>
                </a:lnTo>
                <a:close/>
                <a:moveTo>
                  <a:pt x="1594368" y="1606550"/>
                </a:moveTo>
                <a:cubicBezTo>
                  <a:pt x="1600718" y="1600200"/>
                  <a:pt x="1600718" y="1593850"/>
                  <a:pt x="1607068" y="1587500"/>
                </a:cubicBezTo>
                <a:cubicBezTo>
                  <a:pt x="1607068" y="1593850"/>
                  <a:pt x="1600718" y="1606550"/>
                  <a:pt x="1594368" y="1606550"/>
                </a:cubicBezTo>
                <a:close/>
                <a:moveTo>
                  <a:pt x="6020318" y="1612900"/>
                </a:moveTo>
                <a:cubicBezTo>
                  <a:pt x="6020318" y="1593850"/>
                  <a:pt x="6039368" y="1587500"/>
                  <a:pt x="6058418" y="1587500"/>
                </a:cubicBezTo>
                <a:cubicBezTo>
                  <a:pt x="6045718" y="1600200"/>
                  <a:pt x="6033018" y="1606550"/>
                  <a:pt x="6020318" y="1612900"/>
                </a:cubicBezTo>
                <a:close/>
                <a:moveTo>
                  <a:pt x="4566168" y="1587500"/>
                </a:moveTo>
                <a:cubicBezTo>
                  <a:pt x="4566168" y="1593850"/>
                  <a:pt x="4566168" y="1600200"/>
                  <a:pt x="4547118" y="1600200"/>
                </a:cubicBezTo>
                <a:lnTo>
                  <a:pt x="4509018" y="1600200"/>
                </a:lnTo>
                <a:lnTo>
                  <a:pt x="4515368" y="1581150"/>
                </a:lnTo>
                <a:cubicBezTo>
                  <a:pt x="4540768" y="1581150"/>
                  <a:pt x="4553468" y="1587500"/>
                  <a:pt x="4566168" y="1587500"/>
                </a:cubicBezTo>
                <a:close/>
                <a:moveTo>
                  <a:pt x="527568" y="1593850"/>
                </a:moveTo>
                <a:cubicBezTo>
                  <a:pt x="527568" y="1612900"/>
                  <a:pt x="521218" y="1625600"/>
                  <a:pt x="508518" y="1631950"/>
                </a:cubicBezTo>
                <a:cubicBezTo>
                  <a:pt x="508518" y="1606550"/>
                  <a:pt x="514868" y="1593850"/>
                  <a:pt x="521218" y="1581150"/>
                </a:cubicBezTo>
                <a:cubicBezTo>
                  <a:pt x="521218" y="1587500"/>
                  <a:pt x="527568" y="1581150"/>
                  <a:pt x="527568" y="1593850"/>
                </a:cubicBezTo>
                <a:close/>
                <a:moveTo>
                  <a:pt x="1518168" y="1600200"/>
                </a:moveTo>
                <a:cubicBezTo>
                  <a:pt x="1499118" y="1612900"/>
                  <a:pt x="1461018" y="1644650"/>
                  <a:pt x="1461018" y="1670050"/>
                </a:cubicBezTo>
                <a:cubicBezTo>
                  <a:pt x="1461018" y="1682750"/>
                  <a:pt x="1480068" y="1714500"/>
                  <a:pt x="1486418" y="1752600"/>
                </a:cubicBezTo>
                <a:cubicBezTo>
                  <a:pt x="1448318" y="1714500"/>
                  <a:pt x="1410218" y="1625600"/>
                  <a:pt x="1397518" y="1581150"/>
                </a:cubicBezTo>
                <a:cubicBezTo>
                  <a:pt x="1410218" y="1581150"/>
                  <a:pt x="1429268" y="1581150"/>
                  <a:pt x="1505468" y="1574800"/>
                </a:cubicBezTo>
                <a:cubicBezTo>
                  <a:pt x="1505468" y="1581150"/>
                  <a:pt x="1511818" y="1593850"/>
                  <a:pt x="1518168" y="1600200"/>
                </a:cubicBezTo>
                <a:close/>
                <a:moveTo>
                  <a:pt x="4959868" y="1581150"/>
                </a:moveTo>
                <a:lnTo>
                  <a:pt x="4959868" y="1606550"/>
                </a:lnTo>
                <a:cubicBezTo>
                  <a:pt x="4947168" y="1600200"/>
                  <a:pt x="4940818" y="1587500"/>
                  <a:pt x="4940818" y="1568450"/>
                </a:cubicBezTo>
                <a:cubicBezTo>
                  <a:pt x="4947168" y="1568450"/>
                  <a:pt x="4953518" y="1574800"/>
                  <a:pt x="4959868" y="1581150"/>
                </a:cubicBezTo>
                <a:close/>
                <a:moveTo>
                  <a:pt x="4883668" y="1612900"/>
                </a:moveTo>
                <a:cubicBezTo>
                  <a:pt x="4883668" y="1600200"/>
                  <a:pt x="4877318" y="1587500"/>
                  <a:pt x="4883668" y="1568450"/>
                </a:cubicBezTo>
                <a:cubicBezTo>
                  <a:pt x="4902718" y="1574800"/>
                  <a:pt x="4902718" y="1587500"/>
                  <a:pt x="4902718" y="1587500"/>
                </a:cubicBezTo>
                <a:cubicBezTo>
                  <a:pt x="4902718" y="1606550"/>
                  <a:pt x="4902718" y="1606550"/>
                  <a:pt x="4883668" y="1612900"/>
                </a:cubicBezTo>
                <a:close/>
                <a:moveTo>
                  <a:pt x="4985268" y="1606550"/>
                </a:moveTo>
                <a:cubicBezTo>
                  <a:pt x="4985268" y="1606550"/>
                  <a:pt x="4985268" y="1562100"/>
                  <a:pt x="4991618" y="1562100"/>
                </a:cubicBezTo>
                <a:cubicBezTo>
                  <a:pt x="4991618" y="1568450"/>
                  <a:pt x="4997968" y="1574800"/>
                  <a:pt x="4985268" y="1606550"/>
                </a:cubicBezTo>
                <a:close/>
                <a:moveTo>
                  <a:pt x="4763018" y="1606550"/>
                </a:moveTo>
                <a:cubicBezTo>
                  <a:pt x="4763018" y="1600200"/>
                  <a:pt x="4756668" y="1593850"/>
                  <a:pt x="4756668" y="1581150"/>
                </a:cubicBezTo>
                <a:cubicBezTo>
                  <a:pt x="4756668" y="1562100"/>
                  <a:pt x="4763018" y="1562100"/>
                  <a:pt x="4775718" y="1562100"/>
                </a:cubicBezTo>
                <a:cubicBezTo>
                  <a:pt x="4775718" y="1581150"/>
                  <a:pt x="4801118" y="1581150"/>
                  <a:pt x="4763018" y="1606550"/>
                </a:cubicBezTo>
                <a:close/>
                <a:moveTo>
                  <a:pt x="2045218" y="1587500"/>
                </a:moveTo>
                <a:cubicBezTo>
                  <a:pt x="2038868" y="1581150"/>
                  <a:pt x="2007118" y="1555750"/>
                  <a:pt x="2038868" y="1562100"/>
                </a:cubicBezTo>
                <a:cubicBezTo>
                  <a:pt x="2038868" y="1574800"/>
                  <a:pt x="2045218" y="1581150"/>
                  <a:pt x="2045218" y="1587500"/>
                </a:cubicBezTo>
                <a:close/>
                <a:moveTo>
                  <a:pt x="4839218" y="1555750"/>
                </a:moveTo>
                <a:cubicBezTo>
                  <a:pt x="4845568" y="1568450"/>
                  <a:pt x="4851918" y="1587500"/>
                  <a:pt x="4851918" y="1600200"/>
                </a:cubicBezTo>
                <a:lnTo>
                  <a:pt x="4813818" y="1600200"/>
                </a:lnTo>
                <a:lnTo>
                  <a:pt x="4820168" y="1555750"/>
                </a:lnTo>
                <a:lnTo>
                  <a:pt x="4839218" y="1555750"/>
                </a:lnTo>
                <a:close/>
                <a:moveTo>
                  <a:pt x="197368" y="1543050"/>
                </a:moveTo>
                <a:cubicBezTo>
                  <a:pt x="210068" y="1562100"/>
                  <a:pt x="216418" y="1581150"/>
                  <a:pt x="222768" y="1600200"/>
                </a:cubicBezTo>
                <a:cubicBezTo>
                  <a:pt x="210068" y="1593850"/>
                  <a:pt x="197368" y="1581150"/>
                  <a:pt x="184668" y="1568450"/>
                </a:cubicBezTo>
                <a:cubicBezTo>
                  <a:pt x="178318" y="1574800"/>
                  <a:pt x="171968" y="1568450"/>
                  <a:pt x="171968" y="1587500"/>
                </a:cubicBezTo>
                <a:cubicBezTo>
                  <a:pt x="171968" y="1600200"/>
                  <a:pt x="197368" y="1612900"/>
                  <a:pt x="197368" y="1631950"/>
                </a:cubicBezTo>
                <a:cubicBezTo>
                  <a:pt x="197368" y="1644650"/>
                  <a:pt x="191018" y="1651000"/>
                  <a:pt x="184668" y="1663700"/>
                </a:cubicBezTo>
                <a:cubicBezTo>
                  <a:pt x="165618" y="1695450"/>
                  <a:pt x="102118" y="1758950"/>
                  <a:pt x="89418" y="1758950"/>
                </a:cubicBezTo>
                <a:cubicBezTo>
                  <a:pt x="70368" y="1758950"/>
                  <a:pt x="83068" y="1746250"/>
                  <a:pt x="64018" y="1746250"/>
                </a:cubicBezTo>
                <a:cubicBezTo>
                  <a:pt x="51318" y="1746250"/>
                  <a:pt x="51318" y="1765300"/>
                  <a:pt x="44968" y="1771650"/>
                </a:cubicBezTo>
                <a:cubicBezTo>
                  <a:pt x="44968" y="1752600"/>
                  <a:pt x="38618" y="1727200"/>
                  <a:pt x="38618" y="1701800"/>
                </a:cubicBezTo>
                <a:cubicBezTo>
                  <a:pt x="32268" y="1682750"/>
                  <a:pt x="6868" y="1682750"/>
                  <a:pt x="19568" y="1631950"/>
                </a:cubicBezTo>
                <a:cubicBezTo>
                  <a:pt x="51318" y="1663700"/>
                  <a:pt x="44968" y="1708150"/>
                  <a:pt x="102118" y="1733550"/>
                </a:cubicBezTo>
                <a:cubicBezTo>
                  <a:pt x="146568" y="1689100"/>
                  <a:pt x="184668" y="1663700"/>
                  <a:pt x="184668" y="1625600"/>
                </a:cubicBezTo>
                <a:cubicBezTo>
                  <a:pt x="184668" y="1612900"/>
                  <a:pt x="171968" y="1606550"/>
                  <a:pt x="171968" y="1593850"/>
                </a:cubicBezTo>
                <a:lnTo>
                  <a:pt x="171968" y="1543050"/>
                </a:lnTo>
                <a:lnTo>
                  <a:pt x="197368" y="1543050"/>
                </a:lnTo>
                <a:close/>
                <a:moveTo>
                  <a:pt x="5220218" y="1536700"/>
                </a:moveTo>
                <a:cubicBezTo>
                  <a:pt x="5239268" y="1562100"/>
                  <a:pt x="5296418" y="1593850"/>
                  <a:pt x="5321818" y="1600200"/>
                </a:cubicBezTo>
                <a:lnTo>
                  <a:pt x="5220218" y="1600200"/>
                </a:lnTo>
                <a:cubicBezTo>
                  <a:pt x="5213868" y="1606550"/>
                  <a:pt x="5207518" y="1612900"/>
                  <a:pt x="5207518" y="1625600"/>
                </a:cubicBezTo>
                <a:cubicBezTo>
                  <a:pt x="5213868" y="1625600"/>
                  <a:pt x="5207518" y="1631950"/>
                  <a:pt x="5220218" y="1631950"/>
                </a:cubicBezTo>
                <a:cubicBezTo>
                  <a:pt x="5239268" y="1631950"/>
                  <a:pt x="5245618" y="1619250"/>
                  <a:pt x="5251968" y="1619250"/>
                </a:cubicBezTo>
                <a:cubicBezTo>
                  <a:pt x="5245618" y="1631950"/>
                  <a:pt x="5226568" y="1631950"/>
                  <a:pt x="5226568" y="1651000"/>
                </a:cubicBezTo>
                <a:cubicBezTo>
                  <a:pt x="5226568" y="1663700"/>
                  <a:pt x="5258318" y="1733550"/>
                  <a:pt x="5277368" y="1771650"/>
                </a:cubicBezTo>
                <a:cubicBezTo>
                  <a:pt x="5271018" y="1778000"/>
                  <a:pt x="5271018" y="1784350"/>
                  <a:pt x="5264668" y="1790700"/>
                </a:cubicBezTo>
                <a:cubicBezTo>
                  <a:pt x="5245618" y="1778000"/>
                  <a:pt x="5220218" y="1758950"/>
                  <a:pt x="5201168" y="1746250"/>
                </a:cubicBezTo>
                <a:cubicBezTo>
                  <a:pt x="5201168" y="1739900"/>
                  <a:pt x="5201168" y="1727200"/>
                  <a:pt x="5188468" y="1714500"/>
                </a:cubicBezTo>
                <a:cubicBezTo>
                  <a:pt x="5150368" y="1708150"/>
                  <a:pt x="5105918" y="1689100"/>
                  <a:pt x="5061468" y="1676400"/>
                </a:cubicBezTo>
                <a:cubicBezTo>
                  <a:pt x="5055118" y="1682750"/>
                  <a:pt x="5055118" y="1695450"/>
                  <a:pt x="5048768" y="1708150"/>
                </a:cubicBezTo>
                <a:cubicBezTo>
                  <a:pt x="5048768" y="1657350"/>
                  <a:pt x="5048768" y="1600200"/>
                  <a:pt x="5061468" y="1549400"/>
                </a:cubicBezTo>
                <a:cubicBezTo>
                  <a:pt x="5055118" y="1612900"/>
                  <a:pt x="5055118" y="1651000"/>
                  <a:pt x="5112268" y="1651000"/>
                </a:cubicBezTo>
                <a:cubicBezTo>
                  <a:pt x="5131318" y="1651000"/>
                  <a:pt x="5150368" y="1631950"/>
                  <a:pt x="5163068" y="1612900"/>
                </a:cubicBezTo>
                <a:cubicBezTo>
                  <a:pt x="5137668" y="1600200"/>
                  <a:pt x="5105918" y="1587500"/>
                  <a:pt x="5074168" y="1581150"/>
                </a:cubicBezTo>
                <a:cubicBezTo>
                  <a:pt x="5105918" y="1555750"/>
                  <a:pt x="5156718" y="1536700"/>
                  <a:pt x="5194818" y="1536700"/>
                </a:cubicBezTo>
                <a:lnTo>
                  <a:pt x="5220218" y="1536700"/>
                </a:lnTo>
                <a:close/>
                <a:moveTo>
                  <a:pt x="3842268" y="1568450"/>
                </a:moveTo>
                <a:cubicBezTo>
                  <a:pt x="3867668" y="1574800"/>
                  <a:pt x="3912118" y="1562100"/>
                  <a:pt x="3950218" y="1581150"/>
                </a:cubicBezTo>
                <a:cubicBezTo>
                  <a:pt x="4007368" y="1612900"/>
                  <a:pt x="4045468" y="1676400"/>
                  <a:pt x="4089918" y="1701800"/>
                </a:cubicBezTo>
                <a:lnTo>
                  <a:pt x="4032768" y="1701800"/>
                </a:lnTo>
                <a:cubicBezTo>
                  <a:pt x="3975618" y="1682750"/>
                  <a:pt x="3886718" y="1689100"/>
                  <a:pt x="3835918" y="1625600"/>
                </a:cubicBezTo>
                <a:cubicBezTo>
                  <a:pt x="3829568" y="1631950"/>
                  <a:pt x="3823218" y="1644650"/>
                  <a:pt x="3816868" y="1657350"/>
                </a:cubicBezTo>
                <a:lnTo>
                  <a:pt x="3785118" y="1657350"/>
                </a:lnTo>
                <a:cubicBezTo>
                  <a:pt x="3810518" y="1625600"/>
                  <a:pt x="3785118" y="1562100"/>
                  <a:pt x="3785118" y="1536700"/>
                </a:cubicBezTo>
                <a:cubicBezTo>
                  <a:pt x="3804168" y="1543050"/>
                  <a:pt x="3816868" y="1562100"/>
                  <a:pt x="3842268" y="1568450"/>
                </a:cubicBezTo>
                <a:close/>
                <a:moveTo>
                  <a:pt x="3340618" y="1536700"/>
                </a:moveTo>
                <a:cubicBezTo>
                  <a:pt x="3334268" y="1543050"/>
                  <a:pt x="3315218" y="1543050"/>
                  <a:pt x="3315218" y="1536700"/>
                </a:cubicBezTo>
                <a:lnTo>
                  <a:pt x="3340618" y="1536700"/>
                </a:lnTo>
                <a:close/>
                <a:moveTo>
                  <a:pt x="5055118" y="1536700"/>
                </a:moveTo>
                <a:cubicBezTo>
                  <a:pt x="5055118" y="1530350"/>
                  <a:pt x="5042418" y="1524000"/>
                  <a:pt x="5042418" y="1517650"/>
                </a:cubicBezTo>
                <a:cubicBezTo>
                  <a:pt x="5048768" y="1517650"/>
                  <a:pt x="5055118" y="1530350"/>
                  <a:pt x="5055118" y="1536700"/>
                </a:cubicBezTo>
                <a:close/>
                <a:moveTo>
                  <a:pt x="4515368" y="1517650"/>
                </a:moveTo>
                <a:cubicBezTo>
                  <a:pt x="4528068" y="1536700"/>
                  <a:pt x="4540768" y="1543050"/>
                  <a:pt x="4547118" y="1543050"/>
                </a:cubicBezTo>
                <a:cubicBezTo>
                  <a:pt x="4559818" y="1543050"/>
                  <a:pt x="4566168" y="1536700"/>
                  <a:pt x="4566168" y="1517650"/>
                </a:cubicBezTo>
                <a:lnTo>
                  <a:pt x="4604268" y="1517650"/>
                </a:lnTo>
                <a:cubicBezTo>
                  <a:pt x="4604268" y="1524000"/>
                  <a:pt x="4604268" y="1536700"/>
                  <a:pt x="4610618" y="1543050"/>
                </a:cubicBezTo>
                <a:cubicBezTo>
                  <a:pt x="4591568" y="1549400"/>
                  <a:pt x="4553468" y="1568450"/>
                  <a:pt x="4540768" y="1568450"/>
                </a:cubicBezTo>
                <a:cubicBezTo>
                  <a:pt x="4528068" y="1568450"/>
                  <a:pt x="4470918" y="1549400"/>
                  <a:pt x="4451868" y="1562100"/>
                </a:cubicBezTo>
                <a:lnTo>
                  <a:pt x="4451868" y="1517650"/>
                </a:lnTo>
                <a:lnTo>
                  <a:pt x="4515368" y="1517650"/>
                </a:lnTo>
                <a:close/>
                <a:moveTo>
                  <a:pt x="4312168" y="1536700"/>
                </a:moveTo>
                <a:cubicBezTo>
                  <a:pt x="4267718" y="1581150"/>
                  <a:pt x="4191518" y="1651000"/>
                  <a:pt x="4134368" y="1670050"/>
                </a:cubicBezTo>
                <a:cubicBezTo>
                  <a:pt x="4159768" y="1619250"/>
                  <a:pt x="4255018" y="1581150"/>
                  <a:pt x="4280418" y="1517650"/>
                </a:cubicBezTo>
                <a:cubicBezTo>
                  <a:pt x="4286768" y="1517650"/>
                  <a:pt x="4299468" y="1530350"/>
                  <a:pt x="4312168" y="1536700"/>
                </a:cubicBezTo>
                <a:close/>
                <a:moveTo>
                  <a:pt x="7303019" y="1517650"/>
                </a:moveTo>
                <a:cubicBezTo>
                  <a:pt x="7303019" y="1536700"/>
                  <a:pt x="7322069" y="1568450"/>
                  <a:pt x="7322069" y="1581150"/>
                </a:cubicBezTo>
                <a:cubicBezTo>
                  <a:pt x="7322069" y="1600200"/>
                  <a:pt x="7309369" y="1644650"/>
                  <a:pt x="7290319" y="1676400"/>
                </a:cubicBezTo>
                <a:cubicBezTo>
                  <a:pt x="7283969" y="1670050"/>
                  <a:pt x="7283969" y="1676400"/>
                  <a:pt x="7283969" y="1657350"/>
                </a:cubicBezTo>
                <a:cubicBezTo>
                  <a:pt x="7283969" y="1644650"/>
                  <a:pt x="7296669" y="1612900"/>
                  <a:pt x="7296669" y="1587500"/>
                </a:cubicBezTo>
                <a:cubicBezTo>
                  <a:pt x="7283969" y="1606550"/>
                  <a:pt x="7277619" y="1625600"/>
                  <a:pt x="7271269" y="1638300"/>
                </a:cubicBezTo>
                <a:cubicBezTo>
                  <a:pt x="7271269" y="1619250"/>
                  <a:pt x="7264919" y="1587500"/>
                  <a:pt x="7252219" y="1568450"/>
                </a:cubicBezTo>
                <a:cubicBezTo>
                  <a:pt x="7239519" y="1543050"/>
                  <a:pt x="7220469" y="1536700"/>
                  <a:pt x="7207769" y="1524000"/>
                </a:cubicBezTo>
                <a:cubicBezTo>
                  <a:pt x="7220469" y="1511300"/>
                  <a:pt x="7226819" y="1511300"/>
                  <a:pt x="7245869" y="1511300"/>
                </a:cubicBezTo>
                <a:cubicBezTo>
                  <a:pt x="7258569" y="1511300"/>
                  <a:pt x="7283969" y="1517650"/>
                  <a:pt x="7303019" y="1517650"/>
                </a:cubicBezTo>
                <a:close/>
                <a:moveTo>
                  <a:pt x="6102868" y="1574800"/>
                </a:moveTo>
                <a:cubicBezTo>
                  <a:pt x="6090168" y="1568450"/>
                  <a:pt x="6083818" y="1549400"/>
                  <a:pt x="6071118" y="1549400"/>
                </a:cubicBezTo>
                <a:cubicBezTo>
                  <a:pt x="6033018" y="1549400"/>
                  <a:pt x="6007618" y="1606550"/>
                  <a:pt x="6007618" y="1606550"/>
                </a:cubicBezTo>
                <a:cubicBezTo>
                  <a:pt x="6007618" y="1657350"/>
                  <a:pt x="6052068" y="1695450"/>
                  <a:pt x="6020318" y="1746250"/>
                </a:cubicBezTo>
                <a:cubicBezTo>
                  <a:pt x="6020318" y="1739900"/>
                  <a:pt x="6020318" y="1727200"/>
                  <a:pt x="6013968" y="1720850"/>
                </a:cubicBezTo>
                <a:cubicBezTo>
                  <a:pt x="5988568" y="1695450"/>
                  <a:pt x="5931418" y="1606550"/>
                  <a:pt x="5925068" y="1574800"/>
                </a:cubicBezTo>
                <a:cubicBezTo>
                  <a:pt x="5969518" y="1549400"/>
                  <a:pt x="6039368" y="1511300"/>
                  <a:pt x="6058418" y="1511300"/>
                </a:cubicBezTo>
                <a:cubicBezTo>
                  <a:pt x="6090168" y="1511300"/>
                  <a:pt x="6096518" y="1555750"/>
                  <a:pt x="6102868" y="1574800"/>
                </a:cubicBezTo>
                <a:close/>
                <a:moveTo>
                  <a:pt x="3766068" y="1562100"/>
                </a:moveTo>
                <a:cubicBezTo>
                  <a:pt x="3766068" y="1574800"/>
                  <a:pt x="3753368" y="1625600"/>
                  <a:pt x="3740668" y="1651000"/>
                </a:cubicBezTo>
                <a:cubicBezTo>
                  <a:pt x="3721618" y="1663700"/>
                  <a:pt x="3689868" y="1676400"/>
                  <a:pt x="3645418" y="1695450"/>
                </a:cubicBezTo>
                <a:lnTo>
                  <a:pt x="3645418" y="1631950"/>
                </a:lnTo>
                <a:cubicBezTo>
                  <a:pt x="3664468" y="1619250"/>
                  <a:pt x="3689868" y="1606550"/>
                  <a:pt x="3708918" y="1593850"/>
                </a:cubicBezTo>
                <a:cubicBezTo>
                  <a:pt x="3702568" y="1587500"/>
                  <a:pt x="3702568" y="1587500"/>
                  <a:pt x="3689868" y="1587500"/>
                </a:cubicBezTo>
                <a:cubicBezTo>
                  <a:pt x="3670818" y="1587500"/>
                  <a:pt x="3670818" y="1593850"/>
                  <a:pt x="3651768" y="1600200"/>
                </a:cubicBezTo>
                <a:lnTo>
                  <a:pt x="3645418" y="1600200"/>
                </a:lnTo>
                <a:cubicBezTo>
                  <a:pt x="3651768" y="1587500"/>
                  <a:pt x="3677168" y="1568450"/>
                  <a:pt x="3683518" y="1549400"/>
                </a:cubicBezTo>
                <a:cubicBezTo>
                  <a:pt x="3689868" y="1543050"/>
                  <a:pt x="3696218" y="1530350"/>
                  <a:pt x="3702568" y="1517650"/>
                </a:cubicBezTo>
                <a:cubicBezTo>
                  <a:pt x="3708918" y="1511300"/>
                  <a:pt x="3702568" y="1511300"/>
                  <a:pt x="3721618" y="1511300"/>
                </a:cubicBezTo>
                <a:cubicBezTo>
                  <a:pt x="3747018" y="1511300"/>
                  <a:pt x="3766068" y="1543050"/>
                  <a:pt x="3766068" y="1562100"/>
                </a:cubicBezTo>
                <a:close/>
                <a:moveTo>
                  <a:pt x="2845319" y="1498600"/>
                </a:moveTo>
                <a:cubicBezTo>
                  <a:pt x="2832619" y="1498600"/>
                  <a:pt x="2819919" y="1504950"/>
                  <a:pt x="2813569" y="1498600"/>
                </a:cubicBezTo>
                <a:lnTo>
                  <a:pt x="2845319" y="1498600"/>
                </a:lnTo>
                <a:close/>
                <a:moveTo>
                  <a:pt x="3150119" y="1479550"/>
                </a:moveTo>
                <a:cubicBezTo>
                  <a:pt x="3169169" y="1485900"/>
                  <a:pt x="3219968" y="1492250"/>
                  <a:pt x="3232668" y="1530350"/>
                </a:cubicBezTo>
                <a:cubicBezTo>
                  <a:pt x="3219968" y="1543050"/>
                  <a:pt x="3200919" y="1562100"/>
                  <a:pt x="3181869" y="1562100"/>
                </a:cubicBezTo>
                <a:cubicBezTo>
                  <a:pt x="3169169" y="1562100"/>
                  <a:pt x="3143769" y="1543050"/>
                  <a:pt x="3124719" y="1536700"/>
                </a:cubicBezTo>
                <a:cubicBezTo>
                  <a:pt x="3143769" y="1530350"/>
                  <a:pt x="3162819" y="1524000"/>
                  <a:pt x="3181869" y="1511300"/>
                </a:cubicBezTo>
                <a:cubicBezTo>
                  <a:pt x="3162819" y="1504950"/>
                  <a:pt x="3137419" y="1498600"/>
                  <a:pt x="3118369" y="1479550"/>
                </a:cubicBezTo>
                <a:lnTo>
                  <a:pt x="3150119" y="1479550"/>
                </a:lnTo>
                <a:close/>
                <a:moveTo>
                  <a:pt x="5867918" y="1600200"/>
                </a:moveTo>
                <a:cubicBezTo>
                  <a:pt x="5861568" y="1606550"/>
                  <a:pt x="5848868" y="1612900"/>
                  <a:pt x="5836168" y="1612900"/>
                </a:cubicBezTo>
                <a:cubicBezTo>
                  <a:pt x="5836168" y="1587500"/>
                  <a:pt x="5798068" y="1555750"/>
                  <a:pt x="5785368" y="1555750"/>
                </a:cubicBezTo>
                <a:cubicBezTo>
                  <a:pt x="5772668" y="1555750"/>
                  <a:pt x="5753618" y="1574800"/>
                  <a:pt x="5740918" y="1581150"/>
                </a:cubicBezTo>
                <a:cubicBezTo>
                  <a:pt x="5734568" y="1600200"/>
                  <a:pt x="5753618" y="1638300"/>
                  <a:pt x="5715518" y="1670050"/>
                </a:cubicBezTo>
                <a:cubicBezTo>
                  <a:pt x="5702818" y="1631950"/>
                  <a:pt x="5671068" y="1568450"/>
                  <a:pt x="5671068" y="1555750"/>
                </a:cubicBezTo>
                <a:cubicBezTo>
                  <a:pt x="5671068" y="1530350"/>
                  <a:pt x="5798068" y="1473200"/>
                  <a:pt x="5829818" y="1473200"/>
                </a:cubicBezTo>
                <a:cubicBezTo>
                  <a:pt x="5836168" y="1511300"/>
                  <a:pt x="5855218" y="1555750"/>
                  <a:pt x="5867918" y="1600200"/>
                </a:cubicBezTo>
                <a:close/>
                <a:moveTo>
                  <a:pt x="4559818" y="1485900"/>
                </a:moveTo>
                <a:cubicBezTo>
                  <a:pt x="4547118" y="1485900"/>
                  <a:pt x="4528068" y="1485900"/>
                  <a:pt x="4489968" y="1492250"/>
                </a:cubicBezTo>
                <a:lnTo>
                  <a:pt x="4483618" y="1460500"/>
                </a:lnTo>
                <a:cubicBezTo>
                  <a:pt x="4509018" y="1466850"/>
                  <a:pt x="4534418" y="1466850"/>
                  <a:pt x="4559818" y="1460500"/>
                </a:cubicBezTo>
                <a:lnTo>
                  <a:pt x="4559818" y="1485900"/>
                </a:lnTo>
                <a:close/>
                <a:moveTo>
                  <a:pt x="5296418" y="1447800"/>
                </a:moveTo>
                <a:cubicBezTo>
                  <a:pt x="5290068" y="1447800"/>
                  <a:pt x="5283718" y="1447800"/>
                  <a:pt x="5283718" y="1441450"/>
                </a:cubicBezTo>
                <a:lnTo>
                  <a:pt x="5296418" y="1447800"/>
                </a:lnTo>
                <a:close/>
                <a:moveTo>
                  <a:pt x="3327918" y="1466850"/>
                </a:moveTo>
                <a:lnTo>
                  <a:pt x="3327918" y="1485900"/>
                </a:lnTo>
                <a:cubicBezTo>
                  <a:pt x="3308868" y="1498600"/>
                  <a:pt x="3270768" y="1511300"/>
                  <a:pt x="3270768" y="1530350"/>
                </a:cubicBezTo>
                <a:cubicBezTo>
                  <a:pt x="3270768" y="1543050"/>
                  <a:pt x="3283468" y="1562100"/>
                  <a:pt x="3289818" y="1574800"/>
                </a:cubicBezTo>
                <a:cubicBezTo>
                  <a:pt x="3315218" y="1574800"/>
                  <a:pt x="3340618" y="1555750"/>
                  <a:pt x="3366018" y="1581150"/>
                </a:cubicBezTo>
                <a:cubicBezTo>
                  <a:pt x="3442218" y="1670050"/>
                  <a:pt x="3435868" y="1790700"/>
                  <a:pt x="3499368" y="1898650"/>
                </a:cubicBezTo>
                <a:lnTo>
                  <a:pt x="3493018" y="1924050"/>
                </a:lnTo>
                <a:cubicBezTo>
                  <a:pt x="3435868" y="1892300"/>
                  <a:pt x="3442218" y="1809750"/>
                  <a:pt x="3429518" y="1771650"/>
                </a:cubicBezTo>
                <a:cubicBezTo>
                  <a:pt x="3391418" y="1790700"/>
                  <a:pt x="3410468" y="1828800"/>
                  <a:pt x="3404118" y="1860550"/>
                </a:cubicBezTo>
                <a:cubicBezTo>
                  <a:pt x="3391418" y="1866900"/>
                  <a:pt x="3366018" y="1879600"/>
                  <a:pt x="3340618" y="1885950"/>
                </a:cubicBezTo>
                <a:cubicBezTo>
                  <a:pt x="3366018" y="1866900"/>
                  <a:pt x="3391418" y="1847850"/>
                  <a:pt x="3410468" y="1822450"/>
                </a:cubicBezTo>
                <a:lnTo>
                  <a:pt x="3410468" y="1797050"/>
                </a:lnTo>
                <a:cubicBezTo>
                  <a:pt x="3366018" y="1822450"/>
                  <a:pt x="3302518" y="1860550"/>
                  <a:pt x="3289818" y="1860550"/>
                </a:cubicBezTo>
                <a:cubicBezTo>
                  <a:pt x="3270768" y="1860550"/>
                  <a:pt x="3207269" y="1847850"/>
                  <a:pt x="3175519" y="1835150"/>
                </a:cubicBezTo>
                <a:cubicBezTo>
                  <a:pt x="3150119" y="1828800"/>
                  <a:pt x="3131069" y="1803400"/>
                  <a:pt x="3112019" y="1784350"/>
                </a:cubicBezTo>
                <a:cubicBezTo>
                  <a:pt x="3086619" y="1746250"/>
                  <a:pt x="3073919" y="1670050"/>
                  <a:pt x="3023119" y="1676400"/>
                </a:cubicBezTo>
                <a:cubicBezTo>
                  <a:pt x="3023119" y="1670050"/>
                  <a:pt x="3023119" y="1657350"/>
                  <a:pt x="3016769" y="1651000"/>
                </a:cubicBezTo>
                <a:cubicBezTo>
                  <a:pt x="3023119" y="1644650"/>
                  <a:pt x="3035819" y="1644650"/>
                  <a:pt x="3048519" y="1644650"/>
                </a:cubicBezTo>
                <a:lnTo>
                  <a:pt x="3048519" y="1593850"/>
                </a:lnTo>
                <a:cubicBezTo>
                  <a:pt x="3042169" y="1593850"/>
                  <a:pt x="3035819" y="1581150"/>
                  <a:pt x="3035819" y="1568450"/>
                </a:cubicBezTo>
                <a:cubicBezTo>
                  <a:pt x="3035819" y="1498600"/>
                  <a:pt x="3150119" y="1441450"/>
                  <a:pt x="3194569" y="1441450"/>
                </a:cubicBezTo>
                <a:cubicBezTo>
                  <a:pt x="3207269" y="1441450"/>
                  <a:pt x="3283468" y="1460500"/>
                  <a:pt x="3327918" y="1466850"/>
                </a:cubicBezTo>
                <a:close/>
                <a:moveTo>
                  <a:pt x="191018" y="1435100"/>
                </a:moveTo>
                <a:cubicBezTo>
                  <a:pt x="197368" y="1466850"/>
                  <a:pt x="216418" y="1504950"/>
                  <a:pt x="222768" y="1536700"/>
                </a:cubicBezTo>
                <a:cubicBezTo>
                  <a:pt x="210068" y="1530350"/>
                  <a:pt x="197368" y="1524000"/>
                  <a:pt x="178318" y="1524000"/>
                </a:cubicBezTo>
                <a:cubicBezTo>
                  <a:pt x="140218" y="1524000"/>
                  <a:pt x="140218" y="1530350"/>
                  <a:pt x="140218" y="1555750"/>
                </a:cubicBezTo>
                <a:cubicBezTo>
                  <a:pt x="140218" y="1574800"/>
                  <a:pt x="165618" y="1612900"/>
                  <a:pt x="165618" y="1625600"/>
                </a:cubicBezTo>
                <a:cubicBezTo>
                  <a:pt x="165618" y="1651000"/>
                  <a:pt x="89418" y="1670050"/>
                  <a:pt x="89418" y="1670050"/>
                </a:cubicBezTo>
                <a:cubicBezTo>
                  <a:pt x="44968" y="1670050"/>
                  <a:pt x="70368" y="1651000"/>
                  <a:pt x="38618" y="1606550"/>
                </a:cubicBezTo>
                <a:lnTo>
                  <a:pt x="25918" y="1619250"/>
                </a:lnTo>
                <a:cubicBezTo>
                  <a:pt x="-5832" y="1606550"/>
                  <a:pt x="518" y="1581150"/>
                  <a:pt x="518" y="1568450"/>
                </a:cubicBezTo>
                <a:cubicBezTo>
                  <a:pt x="518" y="1473200"/>
                  <a:pt x="38618" y="1485900"/>
                  <a:pt x="146568" y="1435100"/>
                </a:cubicBezTo>
                <a:lnTo>
                  <a:pt x="191018" y="1435100"/>
                </a:lnTo>
                <a:close/>
                <a:moveTo>
                  <a:pt x="5156718" y="1422400"/>
                </a:moveTo>
                <a:cubicBezTo>
                  <a:pt x="5163068" y="1428750"/>
                  <a:pt x="5169418" y="1422400"/>
                  <a:pt x="5169418" y="1441450"/>
                </a:cubicBezTo>
                <a:cubicBezTo>
                  <a:pt x="5169418" y="1466850"/>
                  <a:pt x="5080518" y="1504950"/>
                  <a:pt x="5061468" y="1511300"/>
                </a:cubicBezTo>
                <a:cubicBezTo>
                  <a:pt x="5055118" y="1504950"/>
                  <a:pt x="5055118" y="1511300"/>
                  <a:pt x="5055118" y="1492250"/>
                </a:cubicBezTo>
                <a:cubicBezTo>
                  <a:pt x="5055118" y="1473200"/>
                  <a:pt x="5093218" y="1435100"/>
                  <a:pt x="5118618" y="1422400"/>
                </a:cubicBezTo>
                <a:lnTo>
                  <a:pt x="5156718" y="1422400"/>
                </a:lnTo>
                <a:close/>
                <a:moveTo>
                  <a:pt x="6452118" y="1409700"/>
                </a:moveTo>
                <a:cubicBezTo>
                  <a:pt x="6426718" y="1435100"/>
                  <a:pt x="6458468" y="1498600"/>
                  <a:pt x="6458468" y="1530350"/>
                </a:cubicBezTo>
                <a:cubicBezTo>
                  <a:pt x="6458468" y="1543050"/>
                  <a:pt x="6452118" y="1562100"/>
                  <a:pt x="6445768" y="1581150"/>
                </a:cubicBezTo>
                <a:cubicBezTo>
                  <a:pt x="6445768" y="1581150"/>
                  <a:pt x="6439418" y="1581150"/>
                  <a:pt x="6433068" y="1587500"/>
                </a:cubicBezTo>
                <a:cubicBezTo>
                  <a:pt x="6426718" y="1574800"/>
                  <a:pt x="6426718" y="1562100"/>
                  <a:pt x="6420368" y="1549400"/>
                </a:cubicBezTo>
                <a:cubicBezTo>
                  <a:pt x="6414018" y="1562100"/>
                  <a:pt x="6394968" y="1562100"/>
                  <a:pt x="6414018" y="1625600"/>
                </a:cubicBezTo>
                <a:cubicBezTo>
                  <a:pt x="6401318" y="1606550"/>
                  <a:pt x="6382268" y="1593850"/>
                  <a:pt x="6369568" y="1574800"/>
                </a:cubicBezTo>
                <a:cubicBezTo>
                  <a:pt x="6375918" y="1568450"/>
                  <a:pt x="6388618" y="1555750"/>
                  <a:pt x="6401318" y="1549400"/>
                </a:cubicBezTo>
                <a:cubicBezTo>
                  <a:pt x="6401318" y="1549400"/>
                  <a:pt x="6401318" y="1543050"/>
                  <a:pt x="6394968" y="1536700"/>
                </a:cubicBezTo>
                <a:cubicBezTo>
                  <a:pt x="6388618" y="1543050"/>
                  <a:pt x="6375918" y="1549400"/>
                  <a:pt x="6356868" y="1549400"/>
                </a:cubicBezTo>
                <a:cubicBezTo>
                  <a:pt x="6356868" y="1543050"/>
                  <a:pt x="6375918" y="1549400"/>
                  <a:pt x="6375918" y="1530350"/>
                </a:cubicBezTo>
                <a:cubicBezTo>
                  <a:pt x="6375918" y="1517650"/>
                  <a:pt x="6363218" y="1524000"/>
                  <a:pt x="6356868" y="1517650"/>
                </a:cubicBezTo>
                <a:cubicBezTo>
                  <a:pt x="6356868" y="1517650"/>
                  <a:pt x="6363218" y="1511300"/>
                  <a:pt x="6363218" y="1504950"/>
                </a:cubicBezTo>
                <a:cubicBezTo>
                  <a:pt x="6388618" y="1498600"/>
                  <a:pt x="6394968" y="1530350"/>
                  <a:pt x="6414018" y="1555750"/>
                </a:cubicBezTo>
                <a:cubicBezTo>
                  <a:pt x="6420368" y="1549400"/>
                  <a:pt x="6420368" y="1549400"/>
                  <a:pt x="6420368" y="1530350"/>
                </a:cubicBezTo>
                <a:cubicBezTo>
                  <a:pt x="6420368" y="1460500"/>
                  <a:pt x="6350518" y="1504950"/>
                  <a:pt x="6312418" y="1447800"/>
                </a:cubicBezTo>
                <a:cubicBezTo>
                  <a:pt x="6350518" y="1416050"/>
                  <a:pt x="6350518" y="1435100"/>
                  <a:pt x="6375918" y="1409700"/>
                </a:cubicBezTo>
                <a:lnTo>
                  <a:pt x="6452118" y="1409700"/>
                </a:lnTo>
                <a:close/>
                <a:moveTo>
                  <a:pt x="1149868" y="1492250"/>
                </a:moveTo>
                <a:cubicBezTo>
                  <a:pt x="1149868" y="1492250"/>
                  <a:pt x="1143518" y="1498600"/>
                  <a:pt x="1162568" y="1498600"/>
                </a:cubicBezTo>
                <a:cubicBezTo>
                  <a:pt x="1175268" y="1498600"/>
                  <a:pt x="1200668" y="1492250"/>
                  <a:pt x="1219718" y="1485900"/>
                </a:cubicBezTo>
                <a:cubicBezTo>
                  <a:pt x="1200668" y="1504950"/>
                  <a:pt x="1168918" y="1517650"/>
                  <a:pt x="1143518" y="1530350"/>
                </a:cubicBezTo>
                <a:cubicBezTo>
                  <a:pt x="1143518" y="1492250"/>
                  <a:pt x="1137168" y="1447800"/>
                  <a:pt x="1137168" y="1409700"/>
                </a:cubicBezTo>
                <a:cubicBezTo>
                  <a:pt x="1143518" y="1435100"/>
                  <a:pt x="1149868" y="1460500"/>
                  <a:pt x="1149868" y="1492250"/>
                </a:cubicBezTo>
                <a:close/>
                <a:moveTo>
                  <a:pt x="4953518" y="1517650"/>
                </a:moveTo>
                <a:cubicBezTo>
                  <a:pt x="4947168" y="1524000"/>
                  <a:pt x="4940818" y="1524000"/>
                  <a:pt x="4928118" y="1524000"/>
                </a:cubicBezTo>
                <a:cubicBezTo>
                  <a:pt x="4915418" y="1524000"/>
                  <a:pt x="4915418" y="1504950"/>
                  <a:pt x="4890018" y="1498600"/>
                </a:cubicBezTo>
                <a:cubicBezTo>
                  <a:pt x="4864618" y="1485900"/>
                  <a:pt x="4839218" y="1498600"/>
                  <a:pt x="4813818" y="1498600"/>
                </a:cubicBezTo>
                <a:cubicBezTo>
                  <a:pt x="4832868" y="1498600"/>
                  <a:pt x="4877318" y="1498600"/>
                  <a:pt x="4877318" y="1479550"/>
                </a:cubicBezTo>
                <a:cubicBezTo>
                  <a:pt x="4877318" y="1466850"/>
                  <a:pt x="4864618" y="1460500"/>
                  <a:pt x="4864618" y="1447800"/>
                </a:cubicBezTo>
                <a:cubicBezTo>
                  <a:pt x="4864618" y="1441450"/>
                  <a:pt x="4864618" y="1416050"/>
                  <a:pt x="4883668" y="1403350"/>
                </a:cubicBezTo>
                <a:cubicBezTo>
                  <a:pt x="4864618" y="1428750"/>
                  <a:pt x="4896368" y="1524000"/>
                  <a:pt x="4953518" y="1517650"/>
                </a:cubicBezTo>
                <a:close/>
                <a:moveTo>
                  <a:pt x="4115318" y="1422400"/>
                </a:moveTo>
                <a:cubicBezTo>
                  <a:pt x="4083568" y="1447800"/>
                  <a:pt x="4064518" y="1422400"/>
                  <a:pt x="4064518" y="1447800"/>
                </a:cubicBezTo>
                <a:cubicBezTo>
                  <a:pt x="4064518" y="1466850"/>
                  <a:pt x="4070868" y="1460500"/>
                  <a:pt x="4077218" y="1460500"/>
                </a:cubicBezTo>
                <a:cubicBezTo>
                  <a:pt x="4058168" y="1473200"/>
                  <a:pt x="4032768" y="1485900"/>
                  <a:pt x="4007368" y="1492250"/>
                </a:cubicBezTo>
                <a:cubicBezTo>
                  <a:pt x="4007368" y="1479550"/>
                  <a:pt x="4026418" y="1466850"/>
                  <a:pt x="4045468" y="1454150"/>
                </a:cubicBezTo>
                <a:lnTo>
                  <a:pt x="4032768" y="1441450"/>
                </a:lnTo>
                <a:cubicBezTo>
                  <a:pt x="4020068" y="1447800"/>
                  <a:pt x="4001018" y="1454150"/>
                  <a:pt x="3988318" y="1460500"/>
                </a:cubicBezTo>
                <a:cubicBezTo>
                  <a:pt x="3988318" y="1460500"/>
                  <a:pt x="3981968" y="1460500"/>
                  <a:pt x="3981968" y="1447800"/>
                </a:cubicBezTo>
                <a:cubicBezTo>
                  <a:pt x="3981968" y="1422400"/>
                  <a:pt x="4064518" y="1403350"/>
                  <a:pt x="4077218" y="1403350"/>
                </a:cubicBezTo>
                <a:cubicBezTo>
                  <a:pt x="4102618" y="1403350"/>
                  <a:pt x="4089918" y="1397000"/>
                  <a:pt x="4115318" y="1422400"/>
                </a:cubicBezTo>
                <a:close/>
                <a:moveTo>
                  <a:pt x="4185168" y="1409700"/>
                </a:moveTo>
                <a:cubicBezTo>
                  <a:pt x="4178818" y="1409700"/>
                  <a:pt x="4172468" y="1397000"/>
                  <a:pt x="4178818" y="1397000"/>
                </a:cubicBezTo>
                <a:cubicBezTo>
                  <a:pt x="4178818" y="1397000"/>
                  <a:pt x="4185168" y="1403350"/>
                  <a:pt x="4185168" y="1409700"/>
                </a:cubicBezTo>
                <a:close/>
                <a:moveTo>
                  <a:pt x="2057918" y="1371600"/>
                </a:moveTo>
                <a:cubicBezTo>
                  <a:pt x="2057918" y="1377950"/>
                  <a:pt x="2051568" y="1377950"/>
                  <a:pt x="2051568" y="1371600"/>
                </a:cubicBezTo>
                <a:lnTo>
                  <a:pt x="2057918" y="1371600"/>
                </a:lnTo>
                <a:close/>
                <a:moveTo>
                  <a:pt x="464068" y="1384300"/>
                </a:moveTo>
                <a:cubicBezTo>
                  <a:pt x="470418" y="1409700"/>
                  <a:pt x="464068" y="1441450"/>
                  <a:pt x="464068" y="1466850"/>
                </a:cubicBezTo>
                <a:cubicBezTo>
                  <a:pt x="451368" y="1466850"/>
                  <a:pt x="438668" y="1460500"/>
                  <a:pt x="413268" y="1454150"/>
                </a:cubicBezTo>
                <a:lnTo>
                  <a:pt x="413268" y="1492250"/>
                </a:lnTo>
                <a:cubicBezTo>
                  <a:pt x="419618" y="1498600"/>
                  <a:pt x="445018" y="1498600"/>
                  <a:pt x="445018" y="1517650"/>
                </a:cubicBezTo>
                <a:lnTo>
                  <a:pt x="445018" y="1562100"/>
                </a:lnTo>
                <a:cubicBezTo>
                  <a:pt x="438668" y="1562100"/>
                  <a:pt x="425968" y="1568450"/>
                  <a:pt x="419618" y="1568450"/>
                </a:cubicBezTo>
                <a:cubicBezTo>
                  <a:pt x="419618" y="1562100"/>
                  <a:pt x="432318" y="1549400"/>
                  <a:pt x="425968" y="1524000"/>
                </a:cubicBezTo>
                <a:cubicBezTo>
                  <a:pt x="406918" y="1536700"/>
                  <a:pt x="381518" y="1555750"/>
                  <a:pt x="362468" y="1555750"/>
                </a:cubicBezTo>
                <a:lnTo>
                  <a:pt x="305318" y="1555750"/>
                </a:lnTo>
                <a:lnTo>
                  <a:pt x="305318" y="1435100"/>
                </a:lnTo>
                <a:cubicBezTo>
                  <a:pt x="311668" y="1358900"/>
                  <a:pt x="324368" y="1371600"/>
                  <a:pt x="368818" y="1371600"/>
                </a:cubicBezTo>
                <a:cubicBezTo>
                  <a:pt x="381518" y="1371600"/>
                  <a:pt x="432318" y="1377950"/>
                  <a:pt x="464068" y="1384300"/>
                </a:cubicBezTo>
                <a:close/>
                <a:moveTo>
                  <a:pt x="1302268" y="1485900"/>
                </a:moveTo>
                <a:cubicBezTo>
                  <a:pt x="1295918" y="1492250"/>
                  <a:pt x="1289568" y="1492250"/>
                  <a:pt x="1283218" y="1492250"/>
                </a:cubicBezTo>
                <a:cubicBezTo>
                  <a:pt x="1276868" y="1447800"/>
                  <a:pt x="1270518" y="1397000"/>
                  <a:pt x="1264168" y="1352550"/>
                </a:cubicBezTo>
                <a:cubicBezTo>
                  <a:pt x="1289568" y="1397000"/>
                  <a:pt x="1283218" y="1441450"/>
                  <a:pt x="1302268" y="1485900"/>
                </a:cubicBezTo>
                <a:close/>
                <a:moveTo>
                  <a:pt x="7518919" y="1346200"/>
                </a:moveTo>
                <a:cubicBezTo>
                  <a:pt x="7563369" y="1346200"/>
                  <a:pt x="7607819" y="1377950"/>
                  <a:pt x="7607819" y="1416050"/>
                </a:cubicBezTo>
                <a:cubicBezTo>
                  <a:pt x="7607819" y="1416050"/>
                  <a:pt x="7525269" y="1549400"/>
                  <a:pt x="7525269" y="1593850"/>
                </a:cubicBezTo>
                <a:cubicBezTo>
                  <a:pt x="7525269" y="1606550"/>
                  <a:pt x="7525269" y="1619250"/>
                  <a:pt x="7537969" y="1631950"/>
                </a:cubicBezTo>
                <a:cubicBezTo>
                  <a:pt x="7569719" y="1670050"/>
                  <a:pt x="7639569" y="1682750"/>
                  <a:pt x="7690369" y="1670050"/>
                </a:cubicBezTo>
                <a:cubicBezTo>
                  <a:pt x="7690369" y="1676400"/>
                  <a:pt x="7690369" y="1689100"/>
                  <a:pt x="7696719" y="1701800"/>
                </a:cubicBezTo>
                <a:lnTo>
                  <a:pt x="7722119" y="1676400"/>
                </a:lnTo>
                <a:cubicBezTo>
                  <a:pt x="7734819" y="1689100"/>
                  <a:pt x="7753869" y="1720850"/>
                  <a:pt x="7760219" y="1733550"/>
                </a:cubicBezTo>
                <a:cubicBezTo>
                  <a:pt x="7677669" y="1714500"/>
                  <a:pt x="7658619" y="1784350"/>
                  <a:pt x="7614169" y="1816100"/>
                </a:cubicBezTo>
                <a:cubicBezTo>
                  <a:pt x="7588769" y="1828800"/>
                  <a:pt x="7557019" y="1816100"/>
                  <a:pt x="7537969" y="1835150"/>
                </a:cubicBezTo>
                <a:cubicBezTo>
                  <a:pt x="7499869" y="1860550"/>
                  <a:pt x="7474469" y="1917700"/>
                  <a:pt x="7436369" y="1955800"/>
                </a:cubicBezTo>
                <a:cubicBezTo>
                  <a:pt x="7436369" y="1949450"/>
                  <a:pt x="7430019" y="1955800"/>
                  <a:pt x="7430019" y="1936750"/>
                </a:cubicBezTo>
                <a:cubicBezTo>
                  <a:pt x="7430019" y="1924050"/>
                  <a:pt x="7461769" y="1873250"/>
                  <a:pt x="7493519" y="1847850"/>
                </a:cubicBezTo>
                <a:cubicBezTo>
                  <a:pt x="7499869" y="1841500"/>
                  <a:pt x="7525269" y="1841500"/>
                  <a:pt x="7537969" y="1828800"/>
                </a:cubicBezTo>
                <a:cubicBezTo>
                  <a:pt x="7582419" y="1790700"/>
                  <a:pt x="7658619" y="1746250"/>
                  <a:pt x="7684019" y="1695450"/>
                </a:cubicBezTo>
                <a:cubicBezTo>
                  <a:pt x="7671319" y="1708150"/>
                  <a:pt x="7645919" y="1720850"/>
                  <a:pt x="7633219" y="1720850"/>
                </a:cubicBezTo>
                <a:cubicBezTo>
                  <a:pt x="7614169" y="1720850"/>
                  <a:pt x="7595119" y="1701800"/>
                  <a:pt x="7588769" y="1695450"/>
                </a:cubicBezTo>
                <a:cubicBezTo>
                  <a:pt x="7525269" y="1670050"/>
                  <a:pt x="7480819" y="1657350"/>
                  <a:pt x="7480819" y="1600200"/>
                </a:cubicBezTo>
                <a:cubicBezTo>
                  <a:pt x="7480819" y="1587500"/>
                  <a:pt x="7512569" y="1498600"/>
                  <a:pt x="7531619" y="1447800"/>
                </a:cubicBezTo>
                <a:cubicBezTo>
                  <a:pt x="7518919" y="1441450"/>
                  <a:pt x="7499869" y="1428750"/>
                  <a:pt x="7499869" y="1416050"/>
                </a:cubicBezTo>
                <a:cubicBezTo>
                  <a:pt x="7499869" y="1397000"/>
                  <a:pt x="7506219" y="1371600"/>
                  <a:pt x="7506219" y="1346200"/>
                </a:cubicBezTo>
                <a:lnTo>
                  <a:pt x="7518919" y="1346200"/>
                </a:lnTo>
                <a:close/>
                <a:moveTo>
                  <a:pt x="4623318" y="1346200"/>
                </a:moveTo>
                <a:cubicBezTo>
                  <a:pt x="4623318" y="1358900"/>
                  <a:pt x="4623318" y="1377950"/>
                  <a:pt x="4629668" y="1397000"/>
                </a:cubicBezTo>
                <a:cubicBezTo>
                  <a:pt x="4610618" y="1397000"/>
                  <a:pt x="4591568" y="1397000"/>
                  <a:pt x="4553468" y="1403350"/>
                </a:cubicBezTo>
                <a:cubicBezTo>
                  <a:pt x="4547118" y="1397000"/>
                  <a:pt x="4540768" y="1390650"/>
                  <a:pt x="4540768" y="1377950"/>
                </a:cubicBezTo>
                <a:cubicBezTo>
                  <a:pt x="4540768" y="1358900"/>
                  <a:pt x="4566168" y="1352550"/>
                  <a:pt x="4578868" y="1346200"/>
                </a:cubicBezTo>
                <a:lnTo>
                  <a:pt x="4623318" y="1346200"/>
                </a:lnTo>
                <a:close/>
                <a:moveTo>
                  <a:pt x="2489719" y="1447800"/>
                </a:moveTo>
                <a:cubicBezTo>
                  <a:pt x="2527819" y="1409700"/>
                  <a:pt x="2565919" y="1377950"/>
                  <a:pt x="2597669" y="1346200"/>
                </a:cubicBezTo>
                <a:cubicBezTo>
                  <a:pt x="2584969" y="1377950"/>
                  <a:pt x="2515119" y="1428750"/>
                  <a:pt x="2489719" y="1447800"/>
                </a:cubicBezTo>
                <a:close/>
                <a:moveTo>
                  <a:pt x="5182118" y="1384300"/>
                </a:moveTo>
                <a:lnTo>
                  <a:pt x="5182118" y="1333500"/>
                </a:lnTo>
                <a:cubicBezTo>
                  <a:pt x="5188468" y="1352550"/>
                  <a:pt x="5188468" y="1371600"/>
                  <a:pt x="5182118" y="1384300"/>
                </a:cubicBezTo>
                <a:close/>
                <a:moveTo>
                  <a:pt x="3232668" y="1358900"/>
                </a:moveTo>
                <a:cubicBezTo>
                  <a:pt x="3245368" y="1358900"/>
                  <a:pt x="3270768" y="1346200"/>
                  <a:pt x="3289818" y="1377950"/>
                </a:cubicBezTo>
                <a:lnTo>
                  <a:pt x="3207269" y="1377950"/>
                </a:lnTo>
                <a:cubicBezTo>
                  <a:pt x="3213619" y="1371600"/>
                  <a:pt x="3213619" y="1371600"/>
                  <a:pt x="3213619" y="1358900"/>
                </a:cubicBezTo>
                <a:cubicBezTo>
                  <a:pt x="3213619" y="1339850"/>
                  <a:pt x="3207269" y="1339850"/>
                  <a:pt x="3200919" y="1327150"/>
                </a:cubicBezTo>
                <a:cubicBezTo>
                  <a:pt x="3213619" y="1327150"/>
                  <a:pt x="3219968" y="1346200"/>
                  <a:pt x="3232668" y="1358900"/>
                </a:cubicBezTo>
                <a:close/>
                <a:moveTo>
                  <a:pt x="2883419" y="1339850"/>
                </a:moveTo>
                <a:cubicBezTo>
                  <a:pt x="2864369" y="1346200"/>
                  <a:pt x="2838969" y="1346200"/>
                  <a:pt x="2813569" y="1339850"/>
                </a:cubicBezTo>
                <a:cubicBezTo>
                  <a:pt x="2813569" y="1333500"/>
                  <a:pt x="2813569" y="1320800"/>
                  <a:pt x="2826269" y="1320800"/>
                </a:cubicBezTo>
                <a:cubicBezTo>
                  <a:pt x="2845319" y="1320800"/>
                  <a:pt x="2864369" y="1333500"/>
                  <a:pt x="2883419" y="1339850"/>
                </a:cubicBezTo>
                <a:close/>
                <a:moveTo>
                  <a:pt x="5074168" y="1365250"/>
                </a:moveTo>
                <a:lnTo>
                  <a:pt x="5061468" y="1377950"/>
                </a:lnTo>
                <a:lnTo>
                  <a:pt x="5042418" y="1377950"/>
                </a:lnTo>
                <a:cubicBezTo>
                  <a:pt x="5048768" y="1352550"/>
                  <a:pt x="5061468" y="1327150"/>
                  <a:pt x="5074168" y="1308100"/>
                </a:cubicBezTo>
                <a:lnTo>
                  <a:pt x="5074168" y="1365250"/>
                </a:lnTo>
                <a:close/>
                <a:moveTo>
                  <a:pt x="3727968" y="1352550"/>
                </a:moveTo>
                <a:cubicBezTo>
                  <a:pt x="3727968" y="1365250"/>
                  <a:pt x="3702568" y="1409700"/>
                  <a:pt x="3702568" y="1441450"/>
                </a:cubicBezTo>
                <a:cubicBezTo>
                  <a:pt x="3658118" y="1441450"/>
                  <a:pt x="3670818" y="1460500"/>
                  <a:pt x="3658118" y="1498600"/>
                </a:cubicBezTo>
                <a:cubicBezTo>
                  <a:pt x="3645418" y="1517650"/>
                  <a:pt x="3620018" y="1524000"/>
                  <a:pt x="3600968" y="1524000"/>
                </a:cubicBezTo>
                <a:cubicBezTo>
                  <a:pt x="3588268" y="1524000"/>
                  <a:pt x="3569218" y="1517650"/>
                  <a:pt x="3550168" y="1511300"/>
                </a:cubicBezTo>
                <a:lnTo>
                  <a:pt x="3550168" y="1492250"/>
                </a:lnTo>
                <a:cubicBezTo>
                  <a:pt x="3550168" y="1492250"/>
                  <a:pt x="3543818" y="1485900"/>
                  <a:pt x="3562868" y="1485900"/>
                </a:cubicBezTo>
                <a:cubicBezTo>
                  <a:pt x="3575568" y="1485900"/>
                  <a:pt x="3594618" y="1492250"/>
                  <a:pt x="3613668" y="1511300"/>
                </a:cubicBezTo>
                <a:cubicBezTo>
                  <a:pt x="3613668" y="1511300"/>
                  <a:pt x="3632718" y="1511300"/>
                  <a:pt x="3639068" y="1504950"/>
                </a:cubicBezTo>
                <a:cubicBezTo>
                  <a:pt x="3632718" y="1466850"/>
                  <a:pt x="3620018" y="1428750"/>
                  <a:pt x="3607318" y="1390650"/>
                </a:cubicBezTo>
                <a:cubicBezTo>
                  <a:pt x="3639068" y="1377950"/>
                  <a:pt x="3632718" y="1308100"/>
                  <a:pt x="3683518" y="1308100"/>
                </a:cubicBezTo>
                <a:cubicBezTo>
                  <a:pt x="3702568" y="1308100"/>
                  <a:pt x="3727968" y="1333500"/>
                  <a:pt x="3727968" y="1352550"/>
                </a:cubicBezTo>
                <a:close/>
                <a:moveTo>
                  <a:pt x="4680468" y="1498600"/>
                </a:moveTo>
                <a:cubicBezTo>
                  <a:pt x="4680468" y="1536700"/>
                  <a:pt x="4674118" y="1644650"/>
                  <a:pt x="4591568" y="1644650"/>
                </a:cubicBezTo>
                <a:cubicBezTo>
                  <a:pt x="4540768" y="1644650"/>
                  <a:pt x="4432818" y="1543050"/>
                  <a:pt x="4401068" y="1524000"/>
                </a:cubicBezTo>
                <a:cubicBezTo>
                  <a:pt x="4401068" y="1524000"/>
                  <a:pt x="4394718" y="1517650"/>
                  <a:pt x="4394718" y="1536700"/>
                </a:cubicBezTo>
                <a:cubicBezTo>
                  <a:pt x="4394718" y="1549400"/>
                  <a:pt x="4413768" y="1593850"/>
                  <a:pt x="4413768" y="1612900"/>
                </a:cubicBezTo>
                <a:cubicBezTo>
                  <a:pt x="4413768" y="1638300"/>
                  <a:pt x="4350268" y="1676400"/>
                  <a:pt x="4318518" y="1733550"/>
                </a:cubicBezTo>
                <a:cubicBezTo>
                  <a:pt x="4293118" y="1765300"/>
                  <a:pt x="4280418" y="1835150"/>
                  <a:pt x="4235968" y="1866900"/>
                </a:cubicBezTo>
                <a:lnTo>
                  <a:pt x="4178818" y="1905000"/>
                </a:lnTo>
                <a:cubicBezTo>
                  <a:pt x="4166118" y="1943100"/>
                  <a:pt x="4197868" y="1917700"/>
                  <a:pt x="4134368" y="1968500"/>
                </a:cubicBezTo>
                <a:cubicBezTo>
                  <a:pt x="4134368" y="1949450"/>
                  <a:pt x="4153418" y="1930400"/>
                  <a:pt x="4166118" y="1905000"/>
                </a:cubicBezTo>
                <a:cubicBezTo>
                  <a:pt x="4140718" y="1905000"/>
                  <a:pt x="4108968" y="1905000"/>
                  <a:pt x="4083568" y="1892300"/>
                </a:cubicBezTo>
                <a:cubicBezTo>
                  <a:pt x="4140718" y="1841500"/>
                  <a:pt x="4197868" y="1822450"/>
                  <a:pt x="4255018" y="1797050"/>
                </a:cubicBezTo>
                <a:lnTo>
                  <a:pt x="4248668" y="1758950"/>
                </a:lnTo>
                <a:cubicBezTo>
                  <a:pt x="4235968" y="1765300"/>
                  <a:pt x="4216918" y="1784350"/>
                  <a:pt x="4204218" y="1790700"/>
                </a:cubicBezTo>
                <a:cubicBezTo>
                  <a:pt x="4191518" y="1797050"/>
                  <a:pt x="4166118" y="1790700"/>
                  <a:pt x="4159768" y="1797050"/>
                </a:cubicBezTo>
                <a:cubicBezTo>
                  <a:pt x="4140718" y="1809750"/>
                  <a:pt x="4121668" y="1816100"/>
                  <a:pt x="4102618" y="1828800"/>
                </a:cubicBezTo>
                <a:cubicBezTo>
                  <a:pt x="4089918" y="1835150"/>
                  <a:pt x="4064518" y="1822450"/>
                  <a:pt x="4051818" y="1828800"/>
                </a:cubicBezTo>
                <a:cubicBezTo>
                  <a:pt x="4032768" y="1835150"/>
                  <a:pt x="4020068" y="1860550"/>
                  <a:pt x="4007368" y="1873250"/>
                </a:cubicBezTo>
                <a:lnTo>
                  <a:pt x="4007368" y="1892300"/>
                </a:lnTo>
                <a:lnTo>
                  <a:pt x="4064518" y="1892300"/>
                </a:lnTo>
                <a:lnTo>
                  <a:pt x="4064518" y="1917700"/>
                </a:lnTo>
                <a:cubicBezTo>
                  <a:pt x="4007368" y="1898650"/>
                  <a:pt x="3893068" y="1981200"/>
                  <a:pt x="3874018" y="2038350"/>
                </a:cubicBezTo>
                <a:cubicBezTo>
                  <a:pt x="3861318" y="2044700"/>
                  <a:pt x="3835918" y="2063750"/>
                  <a:pt x="3816868" y="2082800"/>
                </a:cubicBezTo>
                <a:cubicBezTo>
                  <a:pt x="3823218" y="2044700"/>
                  <a:pt x="3829568" y="2025650"/>
                  <a:pt x="3823218" y="2006600"/>
                </a:cubicBezTo>
                <a:cubicBezTo>
                  <a:pt x="3829568" y="2000250"/>
                  <a:pt x="3842268" y="2000250"/>
                  <a:pt x="3854968" y="1993900"/>
                </a:cubicBezTo>
                <a:cubicBezTo>
                  <a:pt x="3867668" y="1987550"/>
                  <a:pt x="3874018" y="1974850"/>
                  <a:pt x="3874018" y="1962150"/>
                </a:cubicBezTo>
                <a:cubicBezTo>
                  <a:pt x="3893068" y="1943100"/>
                  <a:pt x="3924818" y="1930400"/>
                  <a:pt x="3950218" y="1905000"/>
                </a:cubicBezTo>
                <a:cubicBezTo>
                  <a:pt x="3943868" y="1905000"/>
                  <a:pt x="3943868" y="1898650"/>
                  <a:pt x="3924818" y="1898650"/>
                </a:cubicBezTo>
                <a:cubicBezTo>
                  <a:pt x="3912118" y="1898650"/>
                  <a:pt x="3861318" y="1949450"/>
                  <a:pt x="3829568" y="1974850"/>
                </a:cubicBezTo>
                <a:cubicBezTo>
                  <a:pt x="3835918" y="1968500"/>
                  <a:pt x="3842268" y="1955800"/>
                  <a:pt x="3835918" y="1943100"/>
                </a:cubicBezTo>
                <a:cubicBezTo>
                  <a:pt x="3816868" y="1955800"/>
                  <a:pt x="3785118" y="1974850"/>
                  <a:pt x="3785118" y="2000250"/>
                </a:cubicBezTo>
                <a:cubicBezTo>
                  <a:pt x="3778768" y="2025650"/>
                  <a:pt x="3791468" y="2057400"/>
                  <a:pt x="3785118" y="2082800"/>
                </a:cubicBezTo>
                <a:cubicBezTo>
                  <a:pt x="3759718" y="2152650"/>
                  <a:pt x="3708918" y="2184400"/>
                  <a:pt x="3708918" y="2254250"/>
                </a:cubicBezTo>
                <a:cubicBezTo>
                  <a:pt x="3708918" y="2266950"/>
                  <a:pt x="3734318" y="2330450"/>
                  <a:pt x="3734318" y="2343150"/>
                </a:cubicBezTo>
                <a:cubicBezTo>
                  <a:pt x="3734318" y="2374900"/>
                  <a:pt x="3715268" y="2400300"/>
                  <a:pt x="3689868" y="2425700"/>
                </a:cubicBezTo>
                <a:cubicBezTo>
                  <a:pt x="3696218" y="2406650"/>
                  <a:pt x="3721618" y="2381250"/>
                  <a:pt x="3721618" y="2362200"/>
                </a:cubicBezTo>
                <a:cubicBezTo>
                  <a:pt x="3721618" y="2349500"/>
                  <a:pt x="3696218" y="2317750"/>
                  <a:pt x="3677168" y="2298700"/>
                </a:cubicBezTo>
                <a:lnTo>
                  <a:pt x="3677168" y="2260600"/>
                </a:lnTo>
                <a:cubicBezTo>
                  <a:pt x="3677168" y="2241550"/>
                  <a:pt x="3683518" y="2203450"/>
                  <a:pt x="3683518" y="2178050"/>
                </a:cubicBezTo>
                <a:cubicBezTo>
                  <a:pt x="3696218" y="2120900"/>
                  <a:pt x="3721618" y="2032000"/>
                  <a:pt x="3759718" y="1981200"/>
                </a:cubicBezTo>
                <a:cubicBezTo>
                  <a:pt x="3778768" y="1943100"/>
                  <a:pt x="3854968" y="1885950"/>
                  <a:pt x="3835918" y="1854200"/>
                </a:cubicBezTo>
                <a:cubicBezTo>
                  <a:pt x="3810518" y="1873250"/>
                  <a:pt x="3791468" y="1905000"/>
                  <a:pt x="3772418" y="1924050"/>
                </a:cubicBezTo>
                <a:cubicBezTo>
                  <a:pt x="3791468" y="1835150"/>
                  <a:pt x="3924818" y="1752600"/>
                  <a:pt x="4001018" y="1739900"/>
                </a:cubicBezTo>
                <a:cubicBezTo>
                  <a:pt x="4039118" y="1733550"/>
                  <a:pt x="4096268" y="1733550"/>
                  <a:pt x="4147068" y="1714500"/>
                </a:cubicBezTo>
                <a:cubicBezTo>
                  <a:pt x="4153418" y="1714500"/>
                  <a:pt x="4153418" y="1701800"/>
                  <a:pt x="4153418" y="1689100"/>
                </a:cubicBezTo>
                <a:cubicBezTo>
                  <a:pt x="4197868" y="1670050"/>
                  <a:pt x="4248668" y="1631950"/>
                  <a:pt x="4293118" y="1600200"/>
                </a:cubicBezTo>
                <a:cubicBezTo>
                  <a:pt x="4280418" y="1612900"/>
                  <a:pt x="4261368" y="1619250"/>
                  <a:pt x="4280418" y="1644650"/>
                </a:cubicBezTo>
                <a:cubicBezTo>
                  <a:pt x="4318518" y="1619250"/>
                  <a:pt x="4369318" y="1568450"/>
                  <a:pt x="4369318" y="1555750"/>
                </a:cubicBezTo>
                <a:cubicBezTo>
                  <a:pt x="4369318" y="1536700"/>
                  <a:pt x="4356618" y="1524000"/>
                  <a:pt x="4356618" y="1511300"/>
                </a:cubicBezTo>
                <a:cubicBezTo>
                  <a:pt x="4369318" y="1517650"/>
                  <a:pt x="4388368" y="1517650"/>
                  <a:pt x="4401068" y="1517650"/>
                </a:cubicBezTo>
                <a:cubicBezTo>
                  <a:pt x="4401068" y="1517650"/>
                  <a:pt x="4407418" y="1517650"/>
                  <a:pt x="4407418" y="1504950"/>
                </a:cubicBezTo>
                <a:cubicBezTo>
                  <a:pt x="4407418" y="1492250"/>
                  <a:pt x="4382018" y="1466850"/>
                  <a:pt x="4362968" y="1466850"/>
                </a:cubicBezTo>
                <a:cubicBezTo>
                  <a:pt x="4369318" y="1435100"/>
                  <a:pt x="4382018" y="1403350"/>
                  <a:pt x="4401068" y="1371600"/>
                </a:cubicBezTo>
                <a:cubicBezTo>
                  <a:pt x="4407418" y="1371600"/>
                  <a:pt x="4413768" y="1371600"/>
                  <a:pt x="4420118" y="1377950"/>
                </a:cubicBezTo>
                <a:cubicBezTo>
                  <a:pt x="4413768" y="1384300"/>
                  <a:pt x="4407418" y="1390650"/>
                  <a:pt x="4407418" y="1403350"/>
                </a:cubicBezTo>
                <a:lnTo>
                  <a:pt x="4464568" y="1403350"/>
                </a:lnTo>
                <a:cubicBezTo>
                  <a:pt x="4477268" y="1397000"/>
                  <a:pt x="4489968" y="1397000"/>
                  <a:pt x="4502668" y="1390650"/>
                </a:cubicBezTo>
                <a:lnTo>
                  <a:pt x="4502668" y="1365250"/>
                </a:lnTo>
                <a:cubicBezTo>
                  <a:pt x="4489968" y="1339850"/>
                  <a:pt x="4445518" y="1320800"/>
                  <a:pt x="4420118" y="1333500"/>
                </a:cubicBezTo>
                <a:cubicBezTo>
                  <a:pt x="4432818" y="1314450"/>
                  <a:pt x="4489968" y="1301750"/>
                  <a:pt x="4502668" y="1301750"/>
                </a:cubicBezTo>
                <a:cubicBezTo>
                  <a:pt x="4648718" y="1301750"/>
                  <a:pt x="4680468" y="1384300"/>
                  <a:pt x="4680468" y="1498600"/>
                </a:cubicBezTo>
                <a:close/>
                <a:moveTo>
                  <a:pt x="8458719" y="1301750"/>
                </a:moveTo>
                <a:cubicBezTo>
                  <a:pt x="8458719" y="1320800"/>
                  <a:pt x="8433319" y="1327150"/>
                  <a:pt x="8426969" y="1346200"/>
                </a:cubicBezTo>
                <a:cubicBezTo>
                  <a:pt x="8401569" y="1384300"/>
                  <a:pt x="8388869" y="1435100"/>
                  <a:pt x="8376169" y="1479550"/>
                </a:cubicBezTo>
                <a:cubicBezTo>
                  <a:pt x="8401569" y="1485900"/>
                  <a:pt x="8426969" y="1485900"/>
                  <a:pt x="8452369" y="1485900"/>
                </a:cubicBezTo>
                <a:lnTo>
                  <a:pt x="8465069" y="1498600"/>
                </a:lnTo>
                <a:cubicBezTo>
                  <a:pt x="8446019" y="1517650"/>
                  <a:pt x="8369819" y="1644650"/>
                  <a:pt x="8369819" y="1682750"/>
                </a:cubicBezTo>
                <a:cubicBezTo>
                  <a:pt x="8369819" y="1739900"/>
                  <a:pt x="8382519" y="1765300"/>
                  <a:pt x="8433319" y="1765300"/>
                </a:cubicBezTo>
                <a:cubicBezTo>
                  <a:pt x="8458719" y="1765300"/>
                  <a:pt x="8509519" y="1708150"/>
                  <a:pt x="8509519" y="1708150"/>
                </a:cubicBezTo>
                <a:cubicBezTo>
                  <a:pt x="8528569" y="1708150"/>
                  <a:pt x="8534919" y="1720850"/>
                  <a:pt x="8547619" y="1720850"/>
                </a:cubicBezTo>
                <a:cubicBezTo>
                  <a:pt x="8547619" y="1701800"/>
                  <a:pt x="8541269" y="1670050"/>
                  <a:pt x="8541269" y="1657350"/>
                </a:cubicBezTo>
                <a:cubicBezTo>
                  <a:pt x="8541269" y="1638300"/>
                  <a:pt x="8573019" y="1581150"/>
                  <a:pt x="8598419" y="1543050"/>
                </a:cubicBezTo>
                <a:cubicBezTo>
                  <a:pt x="8592069" y="1555750"/>
                  <a:pt x="8585719" y="1562100"/>
                  <a:pt x="8585719" y="1581150"/>
                </a:cubicBezTo>
                <a:cubicBezTo>
                  <a:pt x="8585719" y="1593850"/>
                  <a:pt x="8611119" y="1606550"/>
                  <a:pt x="8611119" y="1625600"/>
                </a:cubicBezTo>
                <a:cubicBezTo>
                  <a:pt x="8611119" y="1638300"/>
                  <a:pt x="8598419" y="1695450"/>
                  <a:pt x="8598419" y="1727200"/>
                </a:cubicBezTo>
                <a:cubicBezTo>
                  <a:pt x="8585719" y="1720850"/>
                  <a:pt x="8573019" y="1720850"/>
                  <a:pt x="8560319" y="1720850"/>
                </a:cubicBezTo>
                <a:cubicBezTo>
                  <a:pt x="8553969" y="1733550"/>
                  <a:pt x="8547619" y="1746250"/>
                  <a:pt x="8547619" y="1765300"/>
                </a:cubicBezTo>
                <a:cubicBezTo>
                  <a:pt x="8547619" y="1778000"/>
                  <a:pt x="8573019" y="1778000"/>
                  <a:pt x="8585719" y="1784350"/>
                </a:cubicBezTo>
                <a:cubicBezTo>
                  <a:pt x="8534919" y="1816100"/>
                  <a:pt x="8528569" y="1924050"/>
                  <a:pt x="8528569" y="1924050"/>
                </a:cubicBezTo>
                <a:cubicBezTo>
                  <a:pt x="8528569" y="1930400"/>
                  <a:pt x="8611119" y="1974850"/>
                  <a:pt x="8630169" y="1981200"/>
                </a:cubicBezTo>
                <a:cubicBezTo>
                  <a:pt x="8636519" y="1974850"/>
                  <a:pt x="8636519" y="1974850"/>
                  <a:pt x="8636519" y="1962150"/>
                </a:cubicBezTo>
                <a:cubicBezTo>
                  <a:pt x="8636519" y="1943100"/>
                  <a:pt x="8592069" y="1924050"/>
                  <a:pt x="8566669" y="1892300"/>
                </a:cubicBezTo>
                <a:cubicBezTo>
                  <a:pt x="8573019" y="1892300"/>
                  <a:pt x="8566669" y="1885950"/>
                  <a:pt x="8585719" y="1885950"/>
                </a:cubicBezTo>
                <a:cubicBezTo>
                  <a:pt x="8598419" y="1885950"/>
                  <a:pt x="8604769" y="1905000"/>
                  <a:pt x="8617469" y="1911350"/>
                </a:cubicBezTo>
                <a:lnTo>
                  <a:pt x="8636519" y="1911350"/>
                </a:lnTo>
                <a:lnTo>
                  <a:pt x="8636519" y="1765300"/>
                </a:lnTo>
                <a:cubicBezTo>
                  <a:pt x="8642869" y="1752600"/>
                  <a:pt x="8655569" y="1746250"/>
                  <a:pt x="8668269" y="1739900"/>
                </a:cubicBezTo>
                <a:cubicBezTo>
                  <a:pt x="8655569" y="1771650"/>
                  <a:pt x="8642869" y="1822450"/>
                  <a:pt x="8642869" y="1841500"/>
                </a:cubicBezTo>
                <a:cubicBezTo>
                  <a:pt x="8642869" y="1905000"/>
                  <a:pt x="8661919" y="2025650"/>
                  <a:pt x="8700019" y="2044700"/>
                </a:cubicBezTo>
                <a:cubicBezTo>
                  <a:pt x="8744469" y="2070100"/>
                  <a:pt x="8807969" y="2038350"/>
                  <a:pt x="8814319" y="2114550"/>
                </a:cubicBezTo>
                <a:cubicBezTo>
                  <a:pt x="8801619" y="2108200"/>
                  <a:pt x="8788919" y="2089150"/>
                  <a:pt x="8776219" y="2082800"/>
                </a:cubicBezTo>
                <a:cubicBezTo>
                  <a:pt x="8750819" y="2063750"/>
                  <a:pt x="8706369" y="2057400"/>
                  <a:pt x="8687319" y="2057400"/>
                </a:cubicBezTo>
                <a:cubicBezTo>
                  <a:pt x="8674619" y="2057400"/>
                  <a:pt x="8668269" y="2063750"/>
                  <a:pt x="8655569" y="2076450"/>
                </a:cubicBezTo>
                <a:lnTo>
                  <a:pt x="8661919" y="2108200"/>
                </a:lnTo>
                <a:cubicBezTo>
                  <a:pt x="8668269" y="2108200"/>
                  <a:pt x="8680969" y="2095500"/>
                  <a:pt x="8693669" y="2089150"/>
                </a:cubicBezTo>
                <a:cubicBezTo>
                  <a:pt x="8680969" y="2108200"/>
                  <a:pt x="8661919" y="2127250"/>
                  <a:pt x="8661919" y="2139950"/>
                </a:cubicBezTo>
                <a:cubicBezTo>
                  <a:pt x="8661919" y="2159000"/>
                  <a:pt x="8687319" y="2266950"/>
                  <a:pt x="8700019" y="2266950"/>
                </a:cubicBezTo>
                <a:cubicBezTo>
                  <a:pt x="8719069" y="2266950"/>
                  <a:pt x="8738119" y="2254250"/>
                  <a:pt x="8750819" y="2241550"/>
                </a:cubicBezTo>
                <a:cubicBezTo>
                  <a:pt x="8757169" y="2235200"/>
                  <a:pt x="8750819" y="2222500"/>
                  <a:pt x="8757169" y="2209800"/>
                </a:cubicBezTo>
                <a:cubicBezTo>
                  <a:pt x="8757169" y="2222500"/>
                  <a:pt x="8750819" y="2241550"/>
                  <a:pt x="8763519" y="2254250"/>
                </a:cubicBezTo>
                <a:cubicBezTo>
                  <a:pt x="8788919" y="2273300"/>
                  <a:pt x="8852419" y="2311400"/>
                  <a:pt x="8865119" y="2311400"/>
                </a:cubicBezTo>
                <a:cubicBezTo>
                  <a:pt x="8884169" y="2311400"/>
                  <a:pt x="8890519" y="2298700"/>
                  <a:pt x="8896869" y="2292350"/>
                </a:cubicBezTo>
                <a:lnTo>
                  <a:pt x="8934969" y="2292350"/>
                </a:lnTo>
                <a:cubicBezTo>
                  <a:pt x="8947669" y="2292350"/>
                  <a:pt x="8979419" y="2292350"/>
                  <a:pt x="8998469" y="2298700"/>
                </a:cubicBezTo>
                <a:cubicBezTo>
                  <a:pt x="9030219" y="2311400"/>
                  <a:pt x="9055619" y="2355850"/>
                  <a:pt x="9055619" y="2393950"/>
                </a:cubicBezTo>
                <a:cubicBezTo>
                  <a:pt x="9055619" y="2413000"/>
                  <a:pt x="9042919" y="2457450"/>
                  <a:pt x="9042919" y="2476500"/>
                </a:cubicBezTo>
                <a:cubicBezTo>
                  <a:pt x="9042919" y="2489200"/>
                  <a:pt x="9068319" y="2552700"/>
                  <a:pt x="9087369" y="2603500"/>
                </a:cubicBezTo>
                <a:cubicBezTo>
                  <a:pt x="9068319" y="2603500"/>
                  <a:pt x="9049269" y="2603500"/>
                  <a:pt x="9030219" y="2609850"/>
                </a:cubicBezTo>
                <a:lnTo>
                  <a:pt x="9017519" y="2622550"/>
                </a:lnTo>
                <a:lnTo>
                  <a:pt x="9074669" y="2660650"/>
                </a:lnTo>
                <a:cubicBezTo>
                  <a:pt x="9004819" y="2743200"/>
                  <a:pt x="8998469" y="2838450"/>
                  <a:pt x="9017519" y="2946400"/>
                </a:cubicBezTo>
                <a:lnTo>
                  <a:pt x="7537969" y="2946400"/>
                </a:lnTo>
                <a:lnTo>
                  <a:pt x="7537969" y="2927350"/>
                </a:lnTo>
                <a:cubicBezTo>
                  <a:pt x="7601469" y="2914650"/>
                  <a:pt x="7696719" y="2851150"/>
                  <a:pt x="7772919" y="2838450"/>
                </a:cubicBezTo>
                <a:cubicBezTo>
                  <a:pt x="7849119" y="2819400"/>
                  <a:pt x="8007869" y="2813050"/>
                  <a:pt x="8026919" y="2813050"/>
                </a:cubicBezTo>
                <a:cubicBezTo>
                  <a:pt x="8039619" y="2813050"/>
                  <a:pt x="8109469" y="2825750"/>
                  <a:pt x="8147569" y="2825750"/>
                </a:cubicBezTo>
                <a:cubicBezTo>
                  <a:pt x="8153919" y="2832100"/>
                  <a:pt x="8166619" y="2844800"/>
                  <a:pt x="8172969" y="2844800"/>
                </a:cubicBezTo>
                <a:cubicBezTo>
                  <a:pt x="8204719" y="2851150"/>
                  <a:pt x="8268219" y="2857500"/>
                  <a:pt x="8312669" y="2882900"/>
                </a:cubicBezTo>
                <a:lnTo>
                  <a:pt x="8325369" y="2876550"/>
                </a:lnTo>
                <a:cubicBezTo>
                  <a:pt x="8306319" y="2851150"/>
                  <a:pt x="8274569" y="2813050"/>
                  <a:pt x="8249169" y="2800350"/>
                </a:cubicBezTo>
                <a:cubicBezTo>
                  <a:pt x="8217419" y="2781300"/>
                  <a:pt x="8172969" y="2774950"/>
                  <a:pt x="8147569" y="2768600"/>
                </a:cubicBezTo>
                <a:cubicBezTo>
                  <a:pt x="8122169" y="2762250"/>
                  <a:pt x="8109469" y="2749550"/>
                  <a:pt x="8090419" y="2743200"/>
                </a:cubicBezTo>
                <a:cubicBezTo>
                  <a:pt x="8058669" y="2730500"/>
                  <a:pt x="8007869" y="2730500"/>
                  <a:pt x="7995169" y="2730500"/>
                </a:cubicBezTo>
                <a:cubicBezTo>
                  <a:pt x="7861819" y="2730500"/>
                  <a:pt x="7588769" y="2794000"/>
                  <a:pt x="7512569" y="2946400"/>
                </a:cubicBezTo>
                <a:cubicBezTo>
                  <a:pt x="7512569" y="2946400"/>
                  <a:pt x="7518919" y="2952750"/>
                  <a:pt x="7506219" y="2952750"/>
                </a:cubicBezTo>
                <a:cubicBezTo>
                  <a:pt x="7474469" y="2952750"/>
                  <a:pt x="7391919" y="2762250"/>
                  <a:pt x="7379219" y="2736850"/>
                </a:cubicBezTo>
                <a:cubicBezTo>
                  <a:pt x="7347469" y="2660650"/>
                  <a:pt x="7156969" y="2578100"/>
                  <a:pt x="7156969" y="2508250"/>
                </a:cubicBezTo>
                <a:cubicBezTo>
                  <a:pt x="7156969" y="2495550"/>
                  <a:pt x="7169669" y="2482850"/>
                  <a:pt x="7169669" y="2470150"/>
                </a:cubicBezTo>
                <a:lnTo>
                  <a:pt x="7156969" y="2457450"/>
                </a:lnTo>
                <a:cubicBezTo>
                  <a:pt x="7150619" y="2457450"/>
                  <a:pt x="7137919" y="2463800"/>
                  <a:pt x="7137919" y="2463800"/>
                </a:cubicBezTo>
                <a:cubicBezTo>
                  <a:pt x="7131569" y="2457450"/>
                  <a:pt x="7131569" y="2463800"/>
                  <a:pt x="7131569" y="2444750"/>
                </a:cubicBezTo>
                <a:cubicBezTo>
                  <a:pt x="7131569" y="2444750"/>
                  <a:pt x="7176019" y="2355850"/>
                  <a:pt x="7176019" y="2330450"/>
                </a:cubicBezTo>
                <a:cubicBezTo>
                  <a:pt x="7176019" y="2311400"/>
                  <a:pt x="7176019" y="2235200"/>
                  <a:pt x="7156969" y="2197100"/>
                </a:cubicBezTo>
                <a:cubicBezTo>
                  <a:pt x="7144269" y="2165350"/>
                  <a:pt x="7118869" y="2146300"/>
                  <a:pt x="7093469" y="2127250"/>
                </a:cubicBezTo>
                <a:cubicBezTo>
                  <a:pt x="7087119" y="2127250"/>
                  <a:pt x="7080769" y="2127250"/>
                  <a:pt x="7074419" y="2120900"/>
                </a:cubicBezTo>
                <a:cubicBezTo>
                  <a:pt x="7055369" y="2120900"/>
                  <a:pt x="7023619" y="2120900"/>
                  <a:pt x="7010919" y="2114550"/>
                </a:cubicBezTo>
                <a:cubicBezTo>
                  <a:pt x="6998219" y="2108200"/>
                  <a:pt x="6998219" y="2101850"/>
                  <a:pt x="6998219" y="2082800"/>
                </a:cubicBezTo>
                <a:cubicBezTo>
                  <a:pt x="6998219" y="2063750"/>
                  <a:pt x="7068069" y="2012950"/>
                  <a:pt x="7080769" y="2006600"/>
                </a:cubicBezTo>
                <a:cubicBezTo>
                  <a:pt x="7087119" y="2006600"/>
                  <a:pt x="7106169" y="2019300"/>
                  <a:pt x="7125219" y="2000250"/>
                </a:cubicBezTo>
                <a:cubicBezTo>
                  <a:pt x="7131569" y="1993900"/>
                  <a:pt x="7131569" y="1981200"/>
                  <a:pt x="7131569" y="1968500"/>
                </a:cubicBezTo>
                <a:cubicBezTo>
                  <a:pt x="7137919" y="1949450"/>
                  <a:pt x="7137919" y="1924050"/>
                  <a:pt x="7137919" y="1905000"/>
                </a:cubicBezTo>
                <a:cubicBezTo>
                  <a:pt x="7137919" y="1873250"/>
                  <a:pt x="7144269" y="1841500"/>
                  <a:pt x="7156969" y="1809750"/>
                </a:cubicBezTo>
                <a:lnTo>
                  <a:pt x="7156969" y="1866900"/>
                </a:lnTo>
                <a:cubicBezTo>
                  <a:pt x="7188719" y="1866900"/>
                  <a:pt x="7226819" y="1866900"/>
                  <a:pt x="7258569" y="1873250"/>
                </a:cubicBezTo>
                <a:cubicBezTo>
                  <a:pt x="7252219" y="1873250"/>
                  <a:pt x="7233169" y="2000250"/>
                  <a:pt x="7201419" y="2000250"/>
                </a:cubicBezTo>
                <a:lnTo>
                  <a:pt x="7176019" y="2000250"/>
                </a:lnTo>
                <a:cubicBezTo>
                  <a:pt x="7169669" y="1962150"/>
                  <a:pt x="7163319" y="1917700"/>
                  <a:pt x="7156969" y="1879600"/>
                </a:cubicBezTo>
                <a:cubicBezTo>
                  <a:pt x="7150619" y="1885950"/>
                  <a:pt x="7150619" y="1892300"/>
                  <a:pt x="7150619" y="1911350"/>
                </a:cubicBezTo>
                <a:cubicBezTo>
                  <a:pt x="7150619" y="1962150"/>
                  <a:pt x="7156969" y="2063750"/>
                  <a:pt x="7226819" y="2063750"/>
                </a:cubicBezTo>
                <a:cubicBezTo>
                  <a:pt x="7239519" y="2063750"/>
                  <a:pt x="7277619" y="2044700"/>
                  <a:pt x="7290319" y="2044700"/>
                </a:cubicBezTo>
                <a:cubicBezTo>
                  <a:pt x="7309369" y="2044700"/>
                  <a:pt x="7372869" y="2057400"/>
                  <a:pt x="7430019" y="2063750"/>
                </a:cubicBezTo>
                <a:cubicBezTo>
                  <a:pt x="7430019" y="2038350"/>
                  <a:pt x="7410969" y="2025650"/>
                  <a:pt x="7442719" y="2006600"/>
                </a:cubicBezTo>
                <a:cubicBezTo>
                  <a:pt x="7442719" y="2032000"/>
                  <a:pt x="7474469" y="2057400"/>
                  <a:pt x="7442719" y="2101850"/>
                </a:cubicBezTo>
                <a:lnTo>
                  <a:pt x="7493519" y="2101850"/>
                </a:lnTo>
                <a:cubicBezTo>
                  <a:pt x="7506219" y="2089150"/>
                  <a:pt x="7506219" y="2070100"/>
                  <a:pt x="7506219" y="2057400"/>
                </a:cubicBezTo>
                <a:lnTo>
                  <a:pt x="7544319" y="2057400"/>
                </a:lnTo>
                <a:cubicBezTo>
                  <a:pt x="7550669" y="2063750"/>
                  <a:pt x="7563369" y="2070100"/>
                  <a:pt x="7569719" y="2076450"/>
                </a:cubicBezTo>
                <a:cubicBezTo>
                  <a:pt x="7537969" y="2089150"/>
                  <a:pt x="7487169" y="2095500"/>
                  <a:pt x="7468119" y="2139950"/>
                </a:cubicBezTo>
                <a:lnTo>
                  <a:pt x="7531619" y="2139950"/>
                </a:lnTo>
                <a:lnTo>
                  <a:pt x="7588769" y="2120900"/>
                </a:lnTo>
                <a:cubicBezTo>
                  <a:pt x="7582419" y="2133600"/>
                  <a:pt x="7563369" y="2152650"/>
                  <a:pt x="7563369" y="2171700"/>
                </a:cubicBezTo>
                <a:cubicBezTo>
                  <a:pt x="7563369" y="2184400"/>
                  <a:pt x="7563369" y="2190750"/>
                  <a:pt x="7569719" y="2197100"/>
                </a:cubicBezTo>
                <a:cubicBezTo>
                  <a:pt x="7576069" y="2197100"/>
                  <a:pt x="7582419" y="2184400"/>
                  <a:pt x="7595119" y="2178050"/>
                </a:cubicBezTo>
                <a:lnTo>
                  <a:pt x="7595119" y="2209800"/>
                </a:lnTo>
                <a:cubicBezTo>
                  <a:pt x="7582419" y="2216150"/>
                  <a:pt x="7563369" y="2235200"/>
                  <a:pt x="7563369" y="2254250"/>
                </a:cubicBezTo>
                <a:cubicBezTo>
                  <a:pt x="7569719" y="2260600"/>
                  <a:pt x="7563369" y="2260600"/>
                  <a:pt x="7576069" y="2260600"/>
                </a:cubicBezTo>
                <a:cubicBezTo>
                  <a:pt x="7595119" y="2260600"/>
                  <a:pt x="7601469" y="2235200"/>
                  <a:pt x="7614169" y="2222500"/>
                </a:cubicBezTo>
                <a:cubicBezTo>
                  <a:pt x="7620519" y="2235200"/>
                  <a:pt x="7633219" y="2235200"/>
                  <a:pt x="7633219" y="2254250"/>
                </a:cubicBezTo>
                <a:cubicBezTo>
                  <a:pt x="7633219" y="2266950"/>
                  <a:pt x="7601469" y="2305050"/>
                  <a:pt x="7601469" y="2317750"/>
                </a:cubicBezTo>
                <a:cubicBezTo>
                  <a:pt x="7601469" y="2336800"/>
                  <a:pt x="7626869" y="2336800"/>
                  <a:pt x="7633219" y="2349500"/>
                </a:cubicBezTo>
                <a:cubicBezTo>
                  <a:pt x="7652269" y="2381250"/>
                  <a:pt x="7652269" y="2425700"/>
                  <a:pt x="7664969" y="2463800"/>
                </a:cubicBezTo>
                <a:cubicBezTo>
                  <a:pt x="7696719" y="2463800"/>
                  <a:pt x="7677669" y="2413000"/>
                  <a:pt x="7715769" y="2406650"/>
                </a:cubicBezTo>
                <a:cubicBezTo>
                  <a:pt x="7715769" y="2413000"/>
                  <a:pt x="7722119" y="2413000"/>
                  <a:pt x="7722119" y="2425700"/>
                </a:cubicBezTo>
                <a:cubicBezTo>
                  <a:pt x="7722119" y="2444750"/>
                  <a:pt x="7696719" y="2457450"/>
                  <a:pt x="7690369" y="2482850"/>
                </a:cubicBezTo>
                <a:cubicBezTo>
                  <a:pt x="7677669" y="2508250"/>
                  <a:pt x="7671319" y="2559050"/>
                  <a:pt x="7671319" y="2578100"/>
                </a:cubicBezTo>
                <a:lnTo>
                  <a:pt x="7671319" y="2622550"/>
                </a:lnTo>
                <a:lnTo>
                  <a:pt x="7715769" y="2622550"/>
                </a:lnTo>
                <a:cubicBezTo>
                  <a:pt x="7747519" y="2616200"/>
                  <a:pt x="7779269" y="2603500"/>
                  <a:pt x="7811019" y="2597150"/>
                </a:cubicBezTo>
                <a:cubicBezTo>
                  <a:pt x="7817369" y="2603500"/>
                  <a:pt x="7817369" y="2609850"/>
                  <a:pt x="7817369" y="2622550"/>
                </a:cubicBezTo>
                <a:cubicBezTo>
                  <a:pt x="7817369" y="2673350"/>
                  <a:pt x="7772919" y="2654300"/>
                  <a:pt x="7734819" y="2660650"/>
                </a:cubicBezTo>
                <a:cubicBezTo>
                  <a:pt x="7728469" y="2667000"/>
                  <a:pt x="7728469" y="2660650"/>
                  <a:pt x="7728469" y="2673350"/>
                </a:cubicBezTo>
                <a:cubicBezTo>
                  <a:pt x="7728469" y="2692400"/>
                  <a:pt x="7772919" y="2743200"/>
                  <a:pt x="7785619" y="2743200"/>
                </a:cubicBezTo>
                <a:cubicBezTo>
                  <a:pt x="7804669" y="2743200"/>
                  <a:pt x="7861819" y="2717800"/>
                  <a:pt x="7887219" y="2698750"/>
                </a:cubicBezTo>
                <a:lnTo>
                  <a:pt x="7887219" y="2673350"/>
                </a:lnTo>
                <a:cubicBezTo>
                  <a:pt x="7887219" y="2660650"/>
                  <a:pt x="7893569" y="2641600"/>
                  <a:pt x="7893569" y="2628900"/>
                </a:cubicBezTo>
                <a:cubicBezTo>
                  <a:pt x="7893569" y="2660650"/>
                  <a:pt x="7906269" y="2692400"/>
                  <a:pt x="7938019" y="2724150"/>
                </a:cubicBezTo>
                <a:cubicBezTo>
                  <a:pt x="7944369" y="2724150"/>
                  <a:pt x="7950719" y="2711450"/>
                  <a:pt x="7957069" y="2698750"/>
                </a:cubicBezTo>
                <a:cubicBezTo>
                  <a:pt x="8001519" y="2705100"/>
                  <a:pt x="8052319" y="2711450"/>
                  <a:pt x="8109469" y="2711450"/>
                </a:cubicBezTo>
                <a:cubicBezTo>
                  <a:pt x="8096769" y="2692400"/>
                  <a:pt x="8084069" y="2673350"/>
                  <a:pt x="8065019" y="2654300"/>
                </a:cubicBezTo>
                <a:cubicBezTo>
                  <a:pt x="8115819" y="2641600"/>
                  <a:pt x="8109469" y="2603500"/>
                  <a:pt x="8109469" y="2584450"/>
                </a:cubicBezTo>
                <a:cubicBezTo>
                  <a:pt x="8109469" y="2552700"/>
                  <a:pt x="8115819" y="2533650"/>
                  <a:pt x="8058669" y="2527300"/>
                </a:cubicBezTo>
                <a:cubicBezTo>
                  <a:pt x="8065019" y="2520950"/>
                  <a:pt x="8071369" y="2508250"/>
                  <a:pt x="8077719" y="2489200"/>
                </a:cubicBezTo>
                <a:cubicBezTo>
                  <a:pt x="8071369" y="2489200"/>
                  <a:pt x="8077719" y="2482850"/>
                  <a:pt x="8058669" y="2482850"/>
                </a:cubicBezTo>
                <a:cubicBezTo>
                  <a:pt x="8045969" y="2482850"/>
                  <a:pt x="8014219" y="2501900"/>
                  <a:pt x="8001519" y="2520950"/>
                </a:cubicBezTo>
                <a:cubicBezTo>
                  <a:pt x="7988819" y="2527300"/>
                  <a:pt x="7988819" y="2546350"/>
                  <a:pt x="7988819" y="2559050"/>
                </a:cubicBezTo>
                <a:cubicBezTo>
                  <a:pt x="7988819" y="2578100"/>
                  <a:pt x="8007869" y="2584450"/>
                  <a:pt x="8007869" y="2597150"/>
                </a:cubicBezTo>
                <a:cubicBezTo>
                  <a:pt x="8007869" y="2616200"/>
                  <a:pt x="8001519" y="2603500"/>
                  <a:pt x="7995169" y="2609850"/>
                </a:cubicBezTo>
                <a:cubicBezTo>
                  <a:pt x="8001519" y="2616200"/>
                  <a:pt x="8014219" y="2616200"/>
                  <a:pt x="8020569" y="2609850"/>
                </a:cubicBezTo>
                <a:lnTo>
                  <a:pt x="8033269" y="2622550"/>
                </a:lnTo>
                <a:lnTo>
                  <a:pt x="8033269" y="2641600"/>
                </a:lnTo>
                <a:cubicBezTo>
                  <a:pt x="8020569" y="2635250"/>
                  <a:pt x="8007869" y="2635250"/>
                  <a:pt x="7988819" y="2635250"/>
                </a:cubicBezTo>
                <a:cubicBezTo>
                  <a:pt x="7988819" y="2552700"/>
                  <a:pt x="7976119" y="2482850"/>
                  <a:pt x="7957069" y="2482850"/>
                </a:cubicBezTo>
                <a:cubicBezTo>
                  <a:pt x="7944369" y="2482850"/>
                  <a:pt x="7925319" y="2508250"/>
                  <a:pt x="7912619" y="2508250"/>
                </a:cubicBezTo>
                <a:cubicBezTo>
                  <a:pt x="7893569" y="2508250"/>
                  <a:pt x="7893569" y="2501900"/>
                  <a:pt x="7893569" y="2501900"/>
                </a:cubicBezTo>
                <a:cubicBezTo>
                  <a:pt x="7893569" y="2495550"/>
                  <a:pt x="7887219" y="2489200"/>
                  <a:pt x="7887219" y="2476500"/>
                </a:cubicBezTo>
                <a:cubicBezTo>
                  <a:pt x="7887219" y="2457450"/>
                  <a:pt x="7912619" y="2451100"/>
                  <a:pt x="7925319" y="2438400"/>
                </a:cubicBezTo>
                <a:cubicBezTo>
                  <a:pt x="7925319" y="2432050"/>
                  <a:pt x="7918969" y="2425700"/>
                  <a:pt x="7912619" y="2419350"/>
                </a:cubicBezTo>
                <a:cubicBezTo>
                  <a:pt x="7868169" y="2419350"/>
                  <a:pt x="7811019" y="2393950"/>
                  <a:pt x="7766569" y="2374900"/>
                </a:cubicBezTo>
                <a:cubicBezTo>
                  <a:pt x="7747519" y="2368550"/>
                  <a:pt x="7722119" y="2362200"/>
                  <a:pt x="7709419" y="2349500"/>
                </a:cubicBezTo>
                <a:cubicBezTo>
                  <a:pt x="7690369" y="2336800"/>
                  <a:pt x="7684019" y="2311400"/>
                  <a:pt x="7664969" y="2286000"/>
                </a:cubicBezTo>
                <a:cubicBezTo>
                  <a:pt x="7696719" y="2292350"/>
                  <a:pt x="7734819" y="2298700"/>
                  <a:pt x="7772919" y="2305050"/>
                </a:cubicBezTo>
                <a:cubicBezTo>
                  <a:pt x="7791969" y="2343150"/>
                  <a:pt x="7830069" y="2413000"/>
                  <a:pt x="7887219" y="2413000"/>
                </a:cubicBezTo>
                <a:cubicBezTo>
                  <a:pt x="7912619" y="2413000"/>
                  <a:pt x="7982469" y="2381250"/>
                  <a:pt x="7995169" y="2349500"/>
                </a:cubicBezTo>
                <a:cubicBezTo>
                  <a:pt x="8001519" y="2330450"/>
                  <a:pt x="8020569" y="2317750"/>
                  <a:pt x="8020569" y="2298700"/>
                </a:cubicBezTo>
                <a:cubicBezTo>
                  <a:pt x="8033269" y="2279650"/>
                  <a:pt x="8077719" y="2254250"/>
                  <a:pt x="8077719" y="2235200"/>
                </a:cubicBezTo>
                <a:cubicBezTo>
                  <a:pt x="8052319" y="2235200"/>
                  <a:pt x="8052319" y="2216150"/>
                  <a:pt x="8033269" y="2228850"/>
                </a:cubicBezTo>
                <a:cubicBezTo>
                  <a:pt x="8033269" y="2222500"/>
                  <a:pt x="8039619" y="2209800"/>
                  <a:pt x="8045969" y="2197100"/>
                </a:cubicBezTo>
                <a:cubicBezTo>
                  <a:pt x="8033269" y="2190750"/>
                  <a:pt x="8007869" y="2197100"/>
                  <a:pt x="8001519" y="2190750"/>
                </a:cubicBezTo>
                <a:cubicBezTo>
                  <a:pt x="7976119" y="2184400"/>
                  <a:pt x="7950719" y="2171700"/>
                  <a:pt x="7938019" y="2171700"/>
                </a:cubicBezTo>
                <a:cubicBezTo>
                  <a:pt x="7918969" y="2171700"/>
                  <a:pt x="7855469" y="2197100"/>
                  <a:pt x="7811019" y="2203450"/>
                </a:cubicBezTo>
                <a:cubicBezTo>
                  <a:pt x="7811019" y="2209800"/>
                  <a:pt x="7804669" y="2203450"/>
                  <a:pt x="7804669" y="2222500"/>
                </a:cubicBezTo>
                <a:cubicBezTo>
                  <a:pt x="7804669" y="2235200"/>
                  <a:pt x="7830069" y="2241550"/>
                  <a:pt x="7836419" y="2254250"/>
                </a:cubicBezTo>
                <a:cubicBezTo>
                  <a:pt x="7830069" y="2254250"/>
                  <a:pt x="7817369" y="2260600"/>
                  <a:pt x="7779269" y="2260600"/>
                </a:cubicBezTo>
                <a:cubicBezTo>
                  <a:pt x="7772919" y="2216150"/>
                  <a:pt x="7766569" y="2152650"/>
                  <a:pt x="7709419" y="2171700"/>
                </a:cubicBezTo>
                <a:cubicBezTo>
                  <a:pt x="7753869" y="2146300"/>
                  <a:pt x="7804669" y="2120900"/>
                  <a:pt x="7855469" y="2089150"/>
                </a:cubicBezTo>
                <a:cubicBezTo>
                  <a:pt x="7849119" y="2082800"/>
                  <a:pt x="7849119" y="2082800"/>
                  <a:pt x="7836419" y="2082800"/>
                </a:cubicBezTo>
                <a:cubicBezTo>
                  <a:pt x="7817369" y="2082800"/>
                  <a:pt x="7804669" y="2089150"/>
                  <a:pt x="7791969" y="2095500"/>
                </a:cubicBezTo>
                <a:cubicBezTo>
                  <a:pt x="7791969" y="2076450"/>
                  <a:pt x="7791969" y="2063750"/>
                  <a:pt x="7798319" y="2044700"/>
                </a:cubicBezTo>
                <a:cubicBezTo>
                  <a:pt x="7830069" y="2051050"/>
                  <a:pt x="7861819" y="2019300"/>
                  <a:pt x="7855469" y="1987550"/>
                </a:cubicBezTo>
                <a:cubicBezTo>
                  <a:pt x="7855469" y="1866900"/>
                  <a:pt x="8065019" y="1739900"/>
                  <a:pt x="8147569" y="1644650"/>
                </a:cubicBezTo>
                <a:lnTo>
                  <a:pt x="8198369" y="1644650"/>
                </a:lnTo>
                <a:cubicBezTo>
                  <a:pt x="8204719" y="1651000"/>
                  <a:pt x="8204719" y="1663700"/>
                  <a:pt x="8198369" y="1720850"/>
                </a:cubicBezTo>
                <a:cubicBezTo>
                  <a:pt x="8204719" y="1720850"/>
                  <a:pt x="8211069" y="1727200"/>
                  <a:pt x="8217419" y="1733550"/>
                </a:cubicBezTo>
                <a:lnTo>
                  <a:pt x="8439669" y="1524000"/>
                </a:lnTo>
                <a:lnTo>
                  <a:pt x="8439669" y="1504950"/>
                </a:lnTo>
                <a:cubicBezTo>
                  <a:pt x="8439669" y="1504950"/>
                  <a:pt x="8439669" y="1498600"/>
                  <a:pt x="8426969" y="1498600"/>
                </a:cubicBezTo>
                <a:cubicBezTo>
                  <a:pt x="8407919" y="1498600"/>
                  <a:pt x="8369819" y="1517650"/>
                  <a:pt x="8338069" y="1517650"/>
                </a:cubicBezTo>
                <a:cubicBezTo>
                  <a:pt x="8350769" y="1504950"/>
                  <a:pt x="8376169" y="1454150"/>
                  <a:pt x="8376169" y="1428750"/>
                </a:cubicBezTo>
                <a:cubicBezTo>
                  <a:pt x="8369819" y="1390650"/>
                  <a:pt x="8426969" y="1320800"/>
                  <a:pt x="8452369" y="1289050"/>
                </a:cubicBezTo>
                <a:cubicBezTo>
                  <a:pt x="8458719" y="1295400"/>
                  <a:pt x="8458719" y="1289050"/>
                  <a:pt x="8458719" y="1301750"/>
                </a:cubicBezTo>
                <a:close/>
                <a:moveTo>
                  <a:pt x="1086368" y="1301750"/>
                </a:moveTo>
                <a:lnTo>
                  <a:pt x="1086368" y="1276350"/>
                </a:lnTo>
                <a:lnTo>
                  <a:pt x="1086368" y="1301750"/>
                </a:lnTo>
                <a:close/>
                <a:moveTo>
                  <a:pt x="8630169" y="1384300"/>
                </a:moveTo>
                <a:cubicBezTo>
                  <a:pt x="8630169" y="1397000"/>
                  <a:pt x="8617469" y="1454150"/>
                  <a:pt x="8611119" y="1492250"/>
                </a:cubicBezTo>
                <a:cubicBezTo>
                  <a:pt x="8611119" y="1422400"/>
                  <a:pt x="8604769" y="1339850"/>
                  <a:pt x="8585719" y="1270000"/>
                </a:cubicBezTo>
                <a:cubicBezTo>
                  <a:pt x="8604769" y="1289050"/>
                  <a:pt x="8630169" y="1352550"/>
                  <a:pt x="8630169" y="1384300"/>
                </a:cubicBezTo>
                <a:close/>
                <a:moveTo>
                  <a:pt x="5017018" y="1327150"/>
                </a:moveTo>
                <a:cubicBezTo>
                  <a:pt x="5023368" y="1314450"/>
                  <a:pt x="5036068" y="1282700"/>
                  <a:pt x="5061468" y="1263650"/>
                </a:cubicBezTo>
                <a:cubicBezTo>
                  <a:pt x="5055118" y="1282700"/>
                  <a:pt x="5029718" y="1308100"/>
                  <a:pt x="5017018" y="1327150"/>
                </a:cubicBezTo>
                <a:close/>
                <a:moveTo>
                  <a:pt x="8566669" y="1238250"/>
                </a:moveTo>
                <a:cubicBezTo>
                  <a:pt x="8566669" y="1238250"/>
                  <a:pt x="8566669" y="1244600"/>
                  <a:pt x="8560319" y="1250950"/>
                </a:cubicBezTo>
                <a:lnTo>
                  <a:pt x="8547619" y="1238250"/>
                </a:lnTo>
                <a:lnTo>
                  <a:pt x="8566669" y="1238250"/>
                </a:lnTo>
                <a:close/>
                <a:moveTo>
                  <a:pt x="4928118" y="1250950"/>
                </a:moveTo>
                <a:cubicBezTo>
                  <a:pt x="4940818" y="1276350"/>
                  <a:pt x="4947168" y="1308100"/>
                  <a:pt x="4953518" y="1333500"/>
                </a:cubicBezTo>
                <a:cubicBezTo>
                  <a:pt x="4953518" y="1346200"/>
                  <a:pt x="4985268" y="1365250"/>
                  <a:pt x="4985268" y="1384300"/>
                </a:cubicBezTo>
                <a:lnTo>
                  <a:pt x="4985268" y="1416050"/>
                </a:lnTo>
                <a:cubicBezTo>
                  <a:pt x="4902718" y="1377950"/>
                  <a:pt x="4978918" y="1289050"/>
                  <a:pt x="4896368" y="1244600"/>
                </a:cubicBezTo>
                <a:cubicBezTo>
                  <a:pt x="4896368" y="1244600"/>
                  <a:pt x="4909068" y="1244600"/>
                  <a:pt x="4909068" y="1238250"/>
                </a:cubicBezTo>
                <a:cubicBezTo>
                  <a:pt x="4915418" y="1244600"/>
                  <a:pt x="4928118" y="1250950"/>
                  <a:pt x="4928118" y="1250950"/>
                </a:cubicBezTo>
                <a:close/>
                <a:moveTo>
                  <a:pt x="5017018" y="1263650"/>
                </a:moveTo>
                <a:cubicBezTo>
                  <a:pt x="5004318" y="1257300"/>
                  <a:pt x="4991618" y="1244600"/>
                  <a:pt x="4985268" y="1231900"/>
                </a:cubicBezTo>
                <a:cubicBezTo>
                  <a:pt x="4997968" y="1238250"/>
                  <a:pt x="5010668" y="1250950"/>
                  <a:pt x="5017018" y="1263650"/>
                </a:cubicBezTo>
                <a:close/>
                <a:moveTo>
                  <a:pt x="4140718" y="1219200"/>
                </a:moveTo>
                <a:cubicBezTo>
                  <a:pt x="4121668" y="1231900"/>
                  <a:pt x="4096268" y="1238250"/>
                  <a:pt x="4077218" y="1250950"/>
                </a:cubicBezTo>
                <a:cubicBezTo>
                  <a:pt x="4102618" y="1257300"/>
                  <a:pt x="4128018" y="1250950"/>
                  <a:pt x="4153418" y="1250950"/>
                </a:cubicBezTo>
                <a:cubicBezTo>
                  <a:pt x="4140718" y="1289050"/>
                  <a:pt x="4121668" y="1295400"/>
                  <a:pt x="4096268" y="1295400"/>
                </a:cubicBezTo>
                <a:cubicBezTo>
                  <a:pt x="4058168" y="1295400"/>
                  <a:pt x="4032768" y="1282700"/>
                  <a:pt x="4032768" y="1250950"/>
                </a:cubicBezTo>
                <a:cubicBezTo>
                  <a:pt x="4032768" y="1200150"/>
                  <a:pt x="4077218" y="1212850"/>
                  <a:pt x="4089918" y="1212850"/>
                </a:cubicBezTo>
                <a:cubicBezTo>
                  <a:pt x="4108968" y="1212850"/>
                  <a:pt x="4128018" y="1212850"/>
                  <a:pt x="4140718" y="1219200"/>
                </a:cubicBezTo>
                <a:close/>
                <a:moveTo>
                  <a:pt x="2045218" y="1270000"/>
                </a:moveTo>
                <a:cubicBezTo>
                  <a:pt x="2038868" y="1263650"/>
                  <a:pt x="2032518" y="1250950"/>
                  <a:pt x="2026168" y="1238250"/>
                </a:cubicBezTo>
                <a:lnTo>
                  <a:pt x="2038868" y="1193800"/>
                </a:lnTo>
                <a:cubicBezTo>
                  <a:pt x="2019818" y="1225550"/>
                  <a:pt x="2038868" y="1225550"/>
                  <a:pt x="2045218" y="1270000"/>
                </a:cubicBezTo>
                <a:close/>
                <a:moveTo>
                  <a:pt x="6890269" y="1327150"/>
                </a:moveTo>
                <a:cubicBezTo>
                  <a:pt x="6883919" y="1320800"/>
                  <a:pt x="6877569" y="1308100"/>
                  <a:pt x="6877569" y="1289050"/>
                </a:cubicBezTo>
                <a:cubicBezTo>
                  <a:pt x="6877569" y="1238250"/>
                  <a:pt x="6890269" y="1250950"/>
                  <a:pt x="6941069" y="1187450"/>
                </a:cubicBezTo>
                <a:cubicBezTo>
                  <a:pt x="6934719" y="1225550"/>
                  <a:pt x="6915669" y="1276350"/>
                  <a:pt x="6890269" y="1327150"/>
                </a:cubicBezTo>
                <a:close/>
                <a:moveTo>
                  <a:pt x="4959868" y="1206500"/>
                </a:moveTo>
                <a:cubicBezTo>
                  <a:pt x="4953518" y="1206500"/>
                  <a:pt x="4940818" y="1193800"/>
                  <a:pt x="4934468" y="1187450"/>
                </a:cubicBezTo>
                <a:cubicBezTo>
                  <a:pt x="4940818" y="1187450"/>
                  <a:pt x="4953518" y="1200150"/>
                  <a:pt x="4959868" y="1206500"/>
                </a:cubicBezTo>
                <a:close/>
                <a:moveTo>
                  <a:pt x="5201168" y="1187450"/>
                </a:moveTo>
                <a:lnTo>
                  <a:pt x="5226568" y="1181100"/>
                </a:lnTo>
                <a:cubicBezTo>
                  <a:pt x="5220218" y="1187450"/>
                  <a:pt x="5207518" y="1193800"/>
                  <a:pt x="5201168" y="1187450"/>
                </a:cubicBezTo>
                <a:close/>
                <a:moveTo>
                  <a:pt x="4216918" y="1276350"/>
                </a:moveTo>
                <a:cubicBezTo>
                  <a:pt x="4223268" y="1282700"/>
                  <a:pt x="4216918" y="1314450"/>
                  <a:pt x="4235968" y="1320800"/>
                </a:cubicBezTo>
                <a:cubicBezTo>
                  <a:pt x="4261368" y="1339850"/>
                  <a:pt x="4305818" y="1339850"/>
                  <a:pt x="4337568" y="1346200"/>
                </a:cubicBezTo>
                <a:cubicBezTo>
                  <a:pt x="4318518" y="1352550"/>
                  <a:pt x="4286768" y="1358900"/>
                  <a:pt x="4286768" y="1377950"/>
                </a:cubicBezTo>
                <a:cubicBezTo>
                  <a:pt x="4286768" y="1390650"/>
                  <a:pt x="4299468" y="1409700"/>
                  <a:pt x="4312168" y="1422400"/>
                </a:cubicBezTo>
                <a:cubicBezTo>
                  <a:pt x="4324868" y="1416050"/>
                  <a:pt x="4331218" y="1403350"/>
                  <a:pt x="4337568" y="1390650"/>
                </a:cubicBezTo>
                <a:lnTo>
                  <a:pt x="4350268" y="1403350"/>
                </a:lnTo>
                <a:cubicBezTo>
                  <a:pt x="4343918" y="1409700"/>
                  <a:pt x="4318518" y="1479550"/>
                  <a:pt x="4280418" y="1466850"/>
                </a:cubicBezTo>
                <a:cubicBezTo>
                  <a:pt x="4280418" y="1479550"/>
                  <a:pt x="4280418" y="1492250"/>
                  <a:pt x="4274068" y="1498600"/>
                </a:cubicBezTo>
                <a:cubicBezTo>
                  <a:pt x="4216918" y="1530350"/>
                  <a:pt x="4108968" y="1593850"/>
                  <a:pt x="4089918" y="1593850"/>
                </a:cubicBezTo>
                <a:cubicBezTo>
                  <a:pt x="4026418" y="1593850"/>
                  <a:pt x="4001018" y="1568450"/>
                  <a:pt x="3943868" y="1498600"/>
                </a:cubicBezTo>
                <a:lnTo>
                  <a:pt x="3943868" y="1466850"/>
                </a:lnTo>
                <a:cubicBezTo>
                  <a:pt x="3975618" y="1492250"/>
                  <a:pt x="4032768" y="1562100"/>
                  <a:pt x="4051818" y="1562100"/>
                </a:cubicBezTo>
                <a:cubicBezTo>
                  <a:pt x="4064518" y="1562100"/>
                  <a:pt x="4077218" y="1549400"/>
                  <a:pt x="4089918" y="1536700"/>
                </a:cubicBezTo>
                <a:cubicBezTo>
                  <a:pt x="4077218" y="1504950"/>
                  <a:pt x="4051818" y="1511300"/>
                  <a:pt x="4039118" y="1524000"/>
                </a:cubicBezTo>
                <a:cubicBezTo>
                  <a:pt x="4070868" y="1498600"/>
                  <a:pt x="4159768" y="1485900"/>
                  <a:pt x="4159768" y="1428750"/>
                </a:cubicBezTo>
                <a:cubicBezTo>
                  <a:pt x="4159768" y="1403350"/>
                  <a:pt x="4102618" y="1352550"/>
                  <a:pt x="4077218" y="1339850"/>
                </a:cubicBezTo>
                <a:cubicBezTo>
                  <a:pt x="4045468" y="1365250"/>
                  <a:pt x="4039118" y="1371600"/>
                  <a:pt x="4026418" y="1371600"/>
                </a:cubicBezTo>
                <a:cubicBezTo>
                  <a:pt x="4020068" y="1371600"/>
                  <a:pt x="3994668" y="1365250"/>
                  <a:pt x="3981968" y="1352550"/>
                </a:cubicBezTo>
                <a:cubicBezTo>
                  <a:pt x="3962918" y="1365250"/>
                  <a:pt x="3962918" y="1397000"/>
                  <a:pt x="3962918" y="1409700"/>
                </a:cubicBezTo>
                <a:cubicBezTo>
                  <a:pt x="3956568" y="1409700"/>
                  <a:pt x="3943868" y="1397000"/>
                  <a:pt x="3931168" y="1390650"/>
                </a:cubicBezTo>
                <a:cubicBezTo>
                  <a:pt x="3937518" y="1377950"/>
                  <a:pt x="3943868" y="1358900"/>
                  <a:pt x="3950218" y="1339850"/>
                </a:cubicBezTo>
                <a:cubicBezTo>
                  <a:pt x="3962918" y="1333500"/>
                  <a:pt x="3975618" y="1333500"/>
                  <a:pt x="3988318" y="1327150"/>
                </a:cubicBezTo>
                <a:cubicBezTo>
                  <a:pt x="4001018" y="1320800"/>
                  <a:pt x="4013718" y="1301750"/>
                  <a:pt x="4020068" y="1289050"/>
                </a:cubicBezTo>
                <a:cubicBezTo>
                  <a:pt x="4001018" y="1270000"/>
                  <a:pt x="3975618" y="1263650"/>
                  <a:pt x="3950218" y="1257300"/>
                </a:cubicBezTo>
                <a:lnTo>
                  <a:pt x="3950218" y="1238250"/>
                </a:lnTo>
                <a:cubicBezTo>
                  <a:pt x="3962918" y="1174750"/>
                  <a:pt x="4013718" y="1168400"/>
                  <a:pt x="4051818" y="1168400"/>
                </a:cubicBezTo>
                <a:cubicBezTo>
                  <a:pt x="4121668" y="1168400"/>
                  <a:pt x="4185168" y="1181100"/>
                  <a:pt x="4216918" y="1276350"/>
                </a:cubicBezTo>
                <a:close/>
                <a:moveTo>
                  <a:pt x="3715268" y="1270000"/>
                </a:moveTo>
                <a:cubicBezTo>
                  <a:pt x="3683518" y="1270000"/>
                  <a:pt x="3645418" y="1263650"/>
                  <a:pt x="3613668" y="1270000"/>
                </a:cubicBezTo>
                <a:cubicBezTo>
                  <a:pt x="3607318" y="1212850"/>
                  <a:pt x="3664468" y="1193800"/>
                  <a:pt x="3683518" y="1162050"/>
                </a:cubicBezTo>
                <a:cubicBezTo>
                  <a:pt x="3696218" y="1193800"/>
                  <a:pt x="3708918" y="1231900"/>
                  <a:pt x="3715268" y="1270000"/>
                </a:cubicBezTo>
                <a:close/>
                <a:moveTo>
                  <a:pt x="6782319" y="1168400"/>
                </a:moveTo>
                <a:lnTo>
                  <a:pt x="6795019" y="1155700"/>
                </a:lnTo>
                <a:cubicBezTo>
                  <a:pt x="6795019" y="1162050"/>
                  <a:pt x="6788669" y="1168400"/>
                  <a:pt x="6782319" y="1168400"/>
                </a:cubicBezTo>
                <a:close/>
                <a:moveTo>
                  <a:pt x="6953769" y="1162050"/>
                </a:moveTo>
                <a:cubicBezTo>
                  <a:pt x="6953769" y="1155700"/>
                  <a:pt x="6953769" y="1143000"/>
                  <a:pt x="6960119" y="1130300"/>
                </a:cubicBezTo>
                <a:cubicBezTo>
                  <a:pt x="6960119" y="1136650"/>
                  <a:pt x="6960119" y="1149350"/>
                  <a:pt x="6953769" y="1162050"/>
                </a:cubicBezTo>
                <a:close/>
                <a:moveTo>
                  <a:pt x="5258318" y="1168400"/>
                </a:moveTo>
                <a:cubicBezTo>
                  <a:pt x="5251968" y="1162050"/>
                  <a:pt x="5251968" y="1130300"/>
                  <a:pt x="5258318" y="1130300"/>
                </a:cubicBezTo>
                <a:cubicBezTo>
                  <a:pt x="5264668" y="1143000"/>
                  <a:pt x="5258318" y="1155700"/>
                  <a:pt x="5258318" y="1168400"/>
                </a:cubicBezTo>
                <a:close/>
                <a:moveTo>
                  <a:pt x="3264418" y="1162050"/>
                </a:moveTo>
                <a:cubicBezTo>
                  <a:pt x="3251718" y="1149350"/>
                  <a:pt x="3239018" y="1136650"/>
                  <a:pt x="3232668" y="1123950"/>
                </a:cubicBezTo>
                <a:cubicBezTo>
                  <a:pt x="3232668" y="1130300"/>
                  <a:pt x="3264418" y="1136650"/>
                  <a:pt x="3264418" y="1162050"/>
                </a:cubicBezTo>
                <a:close/>
                <a:moveTo>
                  <a:pt x="1200668" y="1143000"/>
                </a:moveTo>
                <a:cubicBezTo>
                  <a:pt x="1200668" y="1136650"/>
                  <a:pt x="1194318" y="1123950"/>
                  <a:pt x="1200668" y="1123950"/>
                </a:cubicBezTo>
                <a:cubicBezTo>
                  <a:pt x="1200668" y="1130300"/>
                  <a:pt x="1207018" y="1143000"/>
                  <a:pt x="1200668" y="1143000"/>
                </a:cubicBezTo>
                <a:close/>
                <a:moveTo>
                  <a:pt x="4553468" y="1123950"/>
                </a:moveTo>
                <a:cubicBezTo>
                  <a:pt x="4540768" y="1130300"/>
                  <a:pt x="4515368" y="1155700"/>
                  <a:pt x="4496318" y="1174750"/>
                </a:cubicBezTo>
                <a:cubicBezTo>
                  <a:pt x="4502668" y="1155700"/>
                  <a:pt x="4515368" y="1136650"/>
                  <a:pt x="4521718" y="1117600"/>
                </a:cubicBezTo>
                <a:cubicBezTo>
                  <a:pt x="4528068" y="1117600"/>
                  <a:pt x="4540768" y="1123950"/>
                  <a:pt x="4553468" y="1123950"/>
                </a:cubicBezTo>
                <a:close/>
                <a:moveTo>
                  <a:pt x="2375419" y="1346200"/>
                </a:moveTo>
                <a:cubicBezTo>
                  <a:pt x="2324619" y="1377950"/>
                  <a:pt x="2242069" y="1466850"/>
                  <a:pt x="2223019" y="1517650"/>
                </a:cubicBezTo>
                <a:cubicBezTo>
                  <a:pt x="2223019" y="1517650"/>
                  <a:pt x="2216669" y="1517650"/>
                  <a:pt x="2210319" y="1511300"/>
                </a:cubicBezTo>
                <a:cubicBezTo>
                  <a:pt x="2223019" y="1485900"/>
                  <a:pt x="2242069" y="1441450"/>
                  <a:pt x="2242069" y="1422400"/>
                </a:cubicBezTo>
                <a:cubicBezTo>
                  <a:pt x="2242069" y="1397000"/>
                  <a:pt x="2165869" y="1384300"/>
                  <a:pt x="2153169" y="1377950"/>
                </a:cubicBezTo>
                <a:cubicBezTo>
                  <a:pt x="2146819" y="1365250"/>
                  <a:pt x="2127769" y="1339850"/>
                  <a:pt x="2108719" y="1339850"/>
                </a:cubicBezTo>
                <a:lnTo>
                  <a:pt x="2083318" y="1339850"/>
                </a:lnTo>
                <a:cubicBezTo>
                  <a:pt x="2083318" y="1346200"/>
                  <a:pt x="2076968" y="1346200"/>
                  <a:pt x="2076968" y="1358900"/>
                </a:cubicBezTo>
                <a:cubicBezTo>
                  <a:pt x="2076968" y="1377950"/>
                  <a:pt x="2089668" y="1377950"/>
                  <a:pt x="2096018" y="1384300"/>
                </a:cubicBezTo>
                <a:cubicBezTo>
                  <a:pt x="2070618" y="1384300"/>
                  <a:pt x="2045218" y="1390650"/>
                  <a:pt x="2019818" y="1403350"/>
                </a:cubicBezTo>
                <a:cubicBezTo>
                  <a:pt x="2019818" y="1397000"/>
                  <a:pt x="2013468" y="1384300"/>
                  <a:pt x="2000768" y="1371600"/>
                </a:cubicBezTo>
                <a:cubicBezTo>
                  <a:pt x="2013468" y="1352550"/>
                  <a:pt x="2083318" y="1327150"/>
                  <a:pt x="2102369" y="1327150"/>
                </a:cubicBezTo>
                <a:cubicBezTo>
                  <a:pt x="2115069" y="1327150"/>
                  <a:pt x="2146819" y="1333500"/>
                  <a:pt x="2165869" y="1339850"/>
                </a:cubicBezTo>
                <a:cubicBezTo>
                  <a:pt x="2184919" y="1295400"/>
                  <a:pt x="2172219" y="1244600"/>
                  <a:pt x="2216669" y="1212850"/>
                </a:cubicBezTo>
                <a:cubicBezTo>
                  <a:pt x="2197619" y="1257300"/>
                  <a:pt x="2191269" y="1257300"/>
                  <a:pt x="2191269" y="1301750"/>
                </a:cubicBezTo>
                <a:cubicBezTo>
                  <a:pt x="2191269" y="1314450"/>
                  <a:pt x="2184919" y="1327150"/>
                  <a:pt x="2191269" y="1339850"/>
                </a:cubicBezTo>
                <a:cubicBezTo>
                  <a:pt x="2203969" y="1365250"/>
                  <a:pt x="2223019" y="1409700"/>
                  <a:pt x="2261119" y="1409700"/>
                </a:cubicBezTo>
                <a:cubicBezTo>
                  <a:pt x="2280169" y="1409700"/>
                  <a:pt x="2362719" y="1327150"/>
                  <a:pt x="2394469" y="1282700"/>
                </a:cubicBezTo>
                <a:cubicBezTo>
                  <a:pt x="2400819" y="1276350"/>
                  <a:pt x="2413519" y="1276350"/>
                  <a:pt x="2419869" y="1270000"/>
                </a:cubicBezTo>
                <a:cubicBezTo>
                  <a:pt x="2457969" y="1219200"/>
                  <a:pt x="2534169" y="1162050"/>
                  <a:pt x="2597669" y="1117600"/>
                </a:cubicBezTo>
                <a:cubicBezTo>
                  <a:pt x="2559569" y="1193800"/>
                  <a:pt x="2457969" y="1289050"/>
                  <a:pt x="2375419" y="1346200"/>
                </a:cubicBezTo>
                <a:close/>
                <a:moveTo>
                  <a:pt x="3213619" y="1111250"/>
                </a:moveTo>
                <a:cubicBezTo>
                  <a:pt x="3200919" y="1111250"/>
                  <a:pt x="3188219" y="1098550"/>
                  <a:pt x="3175519" y="1085850"/>
                </a:cubicBezTo>
                <a:cubicBezTo>
                  <a:pt x="3175519" y="1085850"/>
                  <a:pt x="3200919" y="1085850"/>
                  <a:pt x="3213619" y="1111250"/>
                </a:cubicBezTo>
                <a:close/>
                <a:moveTo>
                  <a:pt x="3080269" y="1111250"/>
                </a:moveTo>
                <a:cubicBezTo>
                  <a:pt x="3105669" y="1123950"/>
                  <a:pt x="3143769" y="1123950"/>
                  <a:pt x="3169169" y="1130300"/>
                </a:cubicBezTo>
                <a:lnTo>
                  <a:pt x="3073919" y="1130300"/>
                </a:lnTo>
                <a:cubicBezTo>
                  <a:pt x="3061219" y="1123950"/>
                  <a:pt x="3042169" y="1117600"/>
                  <a:pt x="3023119" y="1117600"/>
                </a:cubicBezTo>
                <a:cubicBezTo>
                  <a:pt x="3010419" y="1117600"/>
                  <a:pt x="2915169" y="1149350"/>
                  <a:pt x="2864369" y="1168400"/>
                </a:cubicBezTo>
                <a:cubicBezTo>
                  <a:pt x="2889769" y="1136650"/>
                  <a:pt x="3042169" y="1085850"/>
                  <a:pt x="3042169" y="1085850"/>
                </a:cubicBezTo>
                <a:cubicBezTo>
                  <a:pt x="3061219" y="1085850"/>
                  <a:pt x="3061219" y="1111250"/>
                  <a:pt x="3080269" y="1111250"/>
                </a:cubicBezTo>
                <a:close/>
                <a:moveTo>
                  <a:pt x="2311919" y="1098550"/>
                </a:moveTo>
                <a:cubicBezTo>
                  <a:pt x="2305569" y="1098550"/>
                  <a:pt x="2305569" y="1092200"/>
                  <a:pt x="2299219" y="1085850"/>
                </a:cubicBezTo>
                <a:cubicBezTo>
                  <a:pt x="2305569" y="1092200"/>
                  <a:pt x="2311919" y="1092200"/>
                  <a:pt x="2311919" y="1098550"/>
                </a:cubicBezTo>
                <a:close/>
                <a:moveTo>
                  <a:pt x="2083318" y="1111250"/>
                </a:moveTo>
                <a:cubicBezTo>
                  <a:pt x="2083318" y="1123950"/>
                  <a:pt x="2076968" y="1123950"/>
                  <a:pt x="2057918" y="1149350"/>
                </a:cubicBezTo>
                <a:cubicBezTo>
                  <a:pt x="2057918" y="1130300"/>
                  <a:pt x="2070618" y="1104900"/>
                  <a:pt x="2076968" y="1085850"/>
                </a:cubicBezTo>
                <a:cubicBezTo>
                  <a:pt x="2083318" y="1092200"/>
                  <a:pt x="2083318" y="1092200"/>
                  <a:pt x="2083318" y="1111250"/>
                </a:cubicBezTo>
                <a:close/>
                <a:moveTo>
                  <a:pt x="5188468" y="1206500"/>
                </a:moveTo>
                <a:cubicBezTo>
                  <a:pt x="5169418" y="1155700"/>
                  <a:pt x="5137668" y="1085850"/>
                  <a:pt x="5080518" y="1104900"/>
                </a:cubicBezTo>
                <a:cubicBezTo>
                  <a:pt x="5086868" y="1098550"/>
                  <a:pt x="5086868" y="1079500"/>
                  <a:pt x="5105918" y="1079500"/>
                </a:cubicBezTo>
                <a:cubicBezTo>
                  <a:pt x="5156718" y="1079500"/>
                  <a:pt x="5175768" y="1168400"/>
                  <a:pt x="5188468" y="1206500"/>
                </a:cubicBezTo>
                <a:close/>
                <a:moveTo>
                  <a:pt x="3156469" y="1079500"/>
                </a:moveTo>
                <a:cubicBezTo>
                  <a:pt x="3150119" y="1079500"/>
                  <a:pt x="3137419" y="1085850"/>
                  <a:pt x="3131069" y="1079500"/>
                </a:cubicBezTo>
                <a:lnTo>
                  <a:pt x="3156469" y="1079500"/>
                </a:lnTo>
                <a:close/>
                <a:moveTo>
                  <a:pt x="2934219" y="1092200"/>
                </a:moveTo>
                <a:cubicBezTo>
                  <a:pt x="2934219" y="1085850"/>
                  <a:pt x="2934219" y="1079500"/>
                  <a:pt x="2940569" y="1079500"/>
                </a:cubicBezTo>
                <a:cubicBezTo>
                  <a:pt x="2940569" y="1079500"/>
                  <a:pt x="2940569" y="1085850"/>
                  <a:pt x="2934219" y="1092200"/>
                </a:cubicBezTo>
                <a:close/>
                <a:moveTo>
                  <a:pt x="1143518" y="1104900"/>
                </a:moveTo>
                <a:cubicBezTo>
                  <a:pt x="1143518" y="1123950"/>
                  <a:pt x="1130818" y="1155700"/>
                  <a:pt x="1118118" y="1168400"/>
                </a:cubicBezTo>
                <a:cubicBezTo>
                  <a:pt x="1124468" y="1130300"/>
                  <a:pt x="1130818" y="1104900"/>
                  <a:pt x="1130818" y="1079500"/>
                </a:cubicBezTo>
                <a:cubicBezTo>
                  <a:pt x="1137168" y="1085850"/>
                  <a:pt x="1143518" y="1092200"/>
                  <a:pt x="1143518" y="1104900"/>
                </a:cubicBezTo>
                <a:close/>
                <a:moveTo>
                  <a:pt x="4191518" y="1155700"/>
                </a:moveTo>
                <a:cubicBezTo>
                  <a:pt x="4153418" y="1143000"/>
                  <a:pt x="4108968" y="1104900"/>
                  <a:pt x="4083568" y="1073150"/>
                </a:cubicBezTo>
                <a:cubicBezTo>
                  <a:pt x="4128018" y="1073150"/>
                  <a:pt x="4140718" y="1111250"/>
                  <a:pt x="4191518" y="1155700"/>
                </a:cubicBezTo>
                <a:close/>
                <a:moveTo>
                  <a:pt x="5461518" y="1174750"/>
                </a:moveTo>
                <a:cubicBezTo>
                  <a:pt x="5461518" y="1193800"/>
                  <a:pt x="5455168" y="1219200"/>
                  <a:pt x="5455168" y="1238250"/>
                </a:cubicBezTo>
                <a:lnTo>
                  <a:pt x="5436118" y="1238250"/>
                </a:lnTo>
                <a:cubicBezTo>
                  <a:pt x="5442468" y="1181100"/>
                  <a:pt x="5398018" y="1123950"/>
                  <a:pt x="5378968" y="1066800"/>
                </a:cubicBezTo>
                <a:cubicBezTo>
                  <a:pt x="5417068" y="1098550"/>
                  <a:pt x="5461518" y="1143000"/>
                  <a:pt x="5461518" y="1174750"/>
                </a:cubicBezTo>
                <a:close/>
                <a:moveTo>
                  <a:pt x="1245118" y="1111250"/>
                </a:moveTo>
                <a:cubicBezTo>
                  <a:pt x="1238768" y="1111250"/>
                  <a:pt x="1226068" y="1117600"/>
                  <a:pt x="1219718" y="1117600"/>
                </a:cubicBezTo>
                <a:lnTo>
                  <a:pt x="1219718" y="1098550"/>
                </a:lnTo>
                <a:cubicBezTo>
                  <a:pt x="1232418" y="1092200"/>
                  <a:pt x="1245118" y="1073150"/>
                  <a:pt x="1251468" y="1073150"/>
                </a:cubicBezTo>
                <a:cubicBezTo>
                  <a:pt x="1245118" y="1079500"/>
                  <a:pt x="1245118" y="1092200"/>
                  <a:pt x="1245118" y="1111250"/>
                </a:cubicBezTo>
                <a:close/>
                <a:moveTo>
                  <a:pt x="3315218" y="1060450"/>
                </a:moveTo>
                <a:cubicBezTo>
                  <a:pt x="3315218" y="1066800"/>
                  <a:pt x="3302518" y="1079500"/>
                  <a:pt x="3296168" y="1085850"/>
                </a:cubicBezTo>
                <a:cubicBezTo>
                  <a:pt x="3302518" y="1079500"/>
                  <a:pt x="3302518" y="1066800"/>
                  <a:pt x="3302518" y="1054100"/>
                </a:cubicBezTo>
                <a:cubicBezTo>
                  <a:pt x="3302518" y="1054100"/>
                  <a:pt x="3308868" y="1060450"/>
                  <a:pt x="3315218" y="1060450"/>
                </a:cubicBezTo>
                <a:close/>
                <a:moveTo>
                  <a:pt x="2159519" y="1079500"/>
                </a:moveTo>
                <a:cubicBezTo>
                  <a:pt x="2159519" y="1073150"/>
                  <a:pt x="2165869" y="1060450"/>
                  <a:pt x="2165869" y="1054100"/>
                </a:cubicBezTo>
                <a:cubicBezTo>
                  <a:pt x="2165869" y="1060450"/>
                  <a:pt x="2165869" y="1073150"/>
                  <a:pt x="2159519" y="1079500"/>
                </a:cubicBezTo>
                <a:close/>
                <a:moveTo>
                  <a:pt x="1187968" y="1104900"/>
                </a:moveTo>
                <a:cubicBezTo>
                  <a:pt x="1181618" y="1085850"/>
                  <a:pt x="1168918" y="1066800"/>
                  <a:pt x="1156218" y="1047750"/>
                </a:cubicBezTo>
                <a:cubicBezTo>
                  <a:pt x="1175268" y="1054100"/>
                  <a:pt x="1187968" y="1085850"/>
                  <a:pt x="1187968" y="1104900"/>
                </a:cubicBezTo>
                <a:close/>
                <a:moveTo>
                  <a:pt x="2121419" y="1079500"/>
                </a:moveTo>
                <a:lnTo>
                  <a:pt x="2121419" y="1035050"/>
                </a:lnTo>
                <a:cubicBezTo>
                  <a:pt x="2121419" y="1047750"/>
                  <a:pt x="2127769" y="1060450"/>
                  <a:pt x="2121419" y="1079500"/>
                </a:cubicBezTo>
                <a:close/>
                <a:moveTo>
                  <a:pt x="5251968" y="1111250"/>
                </a:moveTo>
                <a:cubicBezTo>
                  <a:pt x="5239268" y="1092200"/>
                  <a:pt x="5226568" y="1060450"/>
                  <a:pt x="5220218" y="1028700"/>
                </a:cubicBezTo>
                <a:cubicBezTo>
                  <a:pt x="5232918" y="1054100"/>
                  <a:pt x="5245618" y="1085850"/>
                  <a:pt x="5251968" y="1111250"/>
                </a:cubicBezTo>
                <a:close/>
                <a:moveTo>
                  <a:pt x="5372618" y="1054100"/>
                </a:moveTo>
                <a:lnTo>
                  <a:pt x="5372618" y="1009650"/>
                </a:lnTo>
                <a:cubicBezTo>
                  <a:pt x="5378968" y="1022350"/>
                  <a:pt x="5378968" y="1041400"/>
                  <a:pt x="5372618" y="1054100"/>
                </a:cubicBezTo>
                <a:close/>
                <a:moveTo>
                  <a:pt x="3239018" y="1028700"/>
                </a:moveTo>
                <a:lnTo>
                  <a:pt x="3207269" y="1028700"/>
                </a:lnTo>
                <a:lnTo>
                  <a:pt x="3207269" y="1009650"/>
                </a:lnTo>
                <a:cubicBezTo>
                  <a:pt x="3219968" y="1016000"/>
                  <a:pt x="3232668" y="1022350"/>
                  <a:pt x="3239018" y="1028700"/>
                </a:cubicBezTo>
                <a:close/>
                <a:moveTo>
                  <a:pt x="3454918" y="1085850"/>
                </a:moveTo>
                <a:cubicBezTo>
                  <a:pt x="3448568" y="1085850"/>
                  <a:pt x="3442218" y="1085850"/>
                  <a:pt x="3435868" y="1079500"/>
                </a:cubicBezTo>
                <a:cubicBezTo>
                  <a:pt x="3454918" y="1054100"/>
                  <a:pt x="3486668" y="1028700"/>
                  <a:pt x="3505718" y="996950"/>
                </a:cubicBezTo>
                <a:lnTo>
                  <a:pt x="3518418" y="996950"/>
                </a:lnTo>
                <a:cubicBezTo>
                  <a:pt x="3518418" y="1016000"/>
                  <a:pt x="3473968" y="1060450"/>
                  <a:pt x="3454918" y="1085850"/>
                </a:cubicBezTo>
                <a:close/>
                <a:moveTo>
                  <a:pt x="3556518" y="977900"/>
                </a:moveTo>
                <a:cubicBezTo>
                  <a:pt x="3550168" y="977900"/>
                  <a:pt x="3537468" y="984250"/>
                  <a:pt x="3531118" y="984250"/>
                </a:cubicBezTo>
                <a:cubicBezTo>
                  <a:pt x="3531118" y="984250"/>
                  <a:pt x="3537468" y="977900"/>
                  <a:pt x="3537468" y="971550"/>
                </a:cubicBezTo>
                <a:lnTo>
                  <a:pt x="3556518" y="977900"/>
                </a:lnTo>
                <a:close/>
                <a:moveTo>
                  <a:pt x="3550168" y="933450"/>
                </a:moveTo>
                <a:cubicBezTo>
                  <a:pt x="3550168" y="927100"/>
                  <a:pt x="3556518" y="920750"/>
                  <a:pt x="3562868" y="927100"/>
                </a:cubicBezTo>
                <a:cubicBezTo>
                  <a:pt x="3562868" y="927100"/>
                  <a:pt x="3556518" y="933450"/>
                  <a:pt x="3550168" y="933450"/>
                </a:cubicBezTo>
                <a:close/>
                <a:moveTo>
                  <a:pt x="1181618" y="920750"/>
                </a:moveTo>
                <a:lnTo>
                  <a:pt x="1162568" y="920750"/>
                </a:lnTo>
                <a:cubicBezTo>
                  <a:pt x="1162568" y="920750"/>
                  <a:pt x="1156218" y="914400"/>
                  <a:pt x="1156218" y="933450"/>
                </a:cubicBezTo>
                <a:cubicBezTo>
                  <a:pt x="1156218" y="965200"/>
                  <a:pt x="1207018" y="984250"/>
                  <a:pt x="1207018" y="1041400"/>
                </a:cubicBezTo>
                <a:cubicBezTo>
                  <a:pt x="1187968" y="1028700"/>
                  <a:pt x="1149868" y="1009650"/>
                  <a:pt x="1137168" y="1009650"/>
                </a:cubicBezTo>
                <a:cubicBezTo>
                  <a:pt x="1092718" y="1009650"/>
                  <a:pt x="1041918" y="1200150"/>
                  <a:pt x="1029218" y="1257300"/>
                </a:cubicBezTo>
                <a:cubicBezTo>
                  <a:pt x="997468" y="1231900"/>
                  <a:pt x="997468" y="1219200"/>
                  <a:pt x="997468" y="1193800"/>
                </a:cubicBezTo>
                <a:cubicBezTo>
                  <a:pt x="997468" y="1117600"/>
                  <a:pt x="1092718" y="977900"/>
                  <a:pt x="1130818" y="920750"/>
                </a:cubicBezTo>
                <a:cubicBezTo>
                  <a:pt x="1137168" y="920750"/>
                  <a:pt x="1149868" y="920750"/>
                  <a:pt x="1156218" y="914400"/>
                </a:cubicBezTo>
                <a:lnTo>
                  <a:pt x="1181618" y="920750"/>
                </a:lnTo>
                <a:close/>
                <a:moveTo>
                  <a:pt x="6922019" y="996950"/>
                </a:moveTo>
                <a:lnTo>
                  <a:pt x="6922019" y="1016000"/>
                </a:lnTo>
                <a:cubicBezTo>
                  <a:pt x="6909319" y="1009650"/>
                  <a:pt x="6896619" y="1003300"/>
                  <a:pt x="6883919" y="1003300"/>
                </a:cubicBezTo>
                <a:cubicBezTo>
                  <a:pt x="6858519" y="1003300"/>
                  <a:pt x="6801369" y="1028700"/>
                  <a:pt x="6807719" y="1066800"/>
                </a:cubicBezTo>
                <a:cubicBezTo>
                  <a:pt x="6839469" y="1047750"/>
                  <a:pt x="6871219" y="1022350"/>
                  <a:pt x="6883919" y="1022350"/>
                </a:cubicBezTo>
                <a:cubicBezTo>
                  <a:pt x="6902969" y="1022350"/>
                  <a:pt x="6953769" y="1079500"/>
                  <a:pt x="6953769" y="1092200"/>
                </a:cubicBezTo>
                <a:cubicBezTo>
                  <a:pt x="6953769" y="1111250"/>
                  <a:pt x="6941069" y="1117600"/>
                  <a:pt x="6934719" y="1130300"/>
                </a:cubicBezTo>
                <a:cubicBezTo>
                  <a:pt x="6928369" y="1117600"/>
                  <a:pt x="6877569" y="1047750"/>
                  <a:pt x="6858519" y="1047750"/>
                </a:cubicBezTo>
                <a:cubicBezTo>
                  <a:pt x="6845819" y="1047750"/>
                  <a:pt x="6820419" y="1073150"/>
                  <a:pt x="6820419" y="1092200"/>
                </a:cubicBezTo>
                <a:cubicBezTo>
                  <a:pt x="6820419" y="1104900"/>
                  <a:pt x="6833119" y="1117600"/>
                  <a:pt x="6839469" y="1130300"/>
                </a:cubicBezTo>
                <a:cubicBezTo>
                  <a:pt x="6833119" y="1136650"/>
                  <a:pt x="6826769" y="1136650"/>
                  <a:pt x="6820419" y="1143000"/>
                </a:cubicBezTo>
                <a:cubicBezTo>
                  <a:pt x="6814069" y="1136650"/>
                  <a:pt x="6814069" y="1123950"/>
                  <a:pt x="6807719" y="1117600"/>
                </a:cubicBezTo>
                <a:cubicBezTo>
                  <a:pt x="6801369" y="1123950"/>
                  <a:pt x="6795019" y="1123950"/>
                  <a:pt x="6795019" y="1143000"/>
                </a:cubicBezTo>
                <a:cubicBezTo>
                  <a:pt x="6795019" y="1155700"/>
                  <a:pt x="6807719" y="1143000"/>
                  <a:pt x="6807719" y="1162050"/>
                </a:cubicBezTo>
                <a:cubicBezTo>
                  <a:pt x="6807719" y="1174750"/>
                  <a:pt x="6788669" y="1200150"/>
                  <a:pt x="6775969" y="1212850"/>
                </a:cubicBezTo>
                <a:cubicBezTo>
                  <a:pt x="6782319" y="1200150"/>
                  <a:pt x="6782319" y="1181100"/>
                  <a:pt x="6775969" y="1174750"/>
                </a:cubicBezTo>
                <a:cubicBezTo>
                  <a:pt x="6750569" y="1149350"/>
                  <a:pt x="6718819" y="1130300"/>
                  <a:pt x="6699769" y="1098550"/>
                </a:cubicBezTo>
                <a:cubicBezTo>
                  <a:pt x="6674369" y="1060450"/>
                  <a:pt x="6693419" y="1028700"/>
                  <a:pt x="6661669" y="1009650"/>
                </a:cubicBezTo>
                <a:cubicBezTo>
                  <a:pt x="6661669" y="1016000"/>
                  <a:pt x="6655319" y="1016000"/>
                  <a:pt x="6655319" y="1035050"/>
                </a:cubicBezTo>
                <a:cubicBezTo>
                  <a:pt x="6655319" y="1047750"/>
                  <a:pt x="6693419" y="1130300"/>
                  <a:pt x="6706119" y="1174750"/>
                </a:cubicBezTo>
                <a:cubicBezTo>
                  <a:pt x="6680719" y="1149350"/>
                  <a:pt x="6642619" y="1022350"/>
                  <a:pt x="6642619" y="1009650"/>
                </a:cubicBezTo>
                <a:cubicBezTo>
                  <a:pt x="6642619" y="990600"/>
                  <a:pt x="6668019" y="971550"/>
                  <a:pt x="6693419" y="958850"/>
                </a:cubicBezTo>
                <a:cubicBezTo>
                  <a:pt x="6737869" y="933450"/>
                  <a:pt x="6826769" y="895350"/>
                  <a:pt x="6839469" y="895350"/>
                </a:cubicBezTo>
                <a:cubicBezTo>
                  <a:pt x="6883919" y="895350"/>
                  <a:pt x="6902969" y="965200"/>
                  <a:pt x="6922019" y="996950"/>
                </a:cubicBezTo>
                <a:close/>
                <a:moveTo>
                  <a:pt x="5531368" y="1041400"/>
                </a:moveTo>
                <a:cubicBezTo>
                  <a:pt x="5544068" y="1028700"/>
                  <a:pt x="5550418" y="1016000"/>
                  <a:pt x="5563118" y="1009650"/>
                </a:cubicBezTo>
                <a:cubicBezTo>
                  <a:pt x="5563118" y="1016000"/>
                  <a:pt x="5556768" y="1009650"/>
                  <a:pt x="5556768" y="1022350"/>
                </a:cubicBezTo>
                <a:cubicBezTo>
                  <a:pt x="5556768" y="1041400"/>
                  <a:pt x="5575818" y="1047750"/>
                  <a:pt x="5582168" y="1060450"/>
                </a:cubicBezTo>
                <a:cubicBezTo>
                  <a:pt x="5563118" y="1066800"/>
                  <a:pt x="5537718" y="1073150"/>
                  <a:pt x="5525018" y="1073150"/>
                </a:cubicBezTo>
                <a:cubicBezTo>
                  <a:pt x="5486918" y="1073150"/>
                  <a:pt x="5493268" y="1035050"/>
                  <a:pt x="5474218" y="1009650"/>
                </a:cubicBezTo>
                <a:cubicBezTo>
                  <a:pt x="5455168" y="990600"/>
                  <a:pt x="5429768" y="990600"/>
                  <a:pt x="5410718" y="984250"/>
                </a:cubicBezTo>
                <a:cubicBezTo>
                  <a:pt x="5391668" y="952500"/>
                  <a:pt x="5385318" y="908050"/>
                  <a:pt x="5359918" y="920750"/>
                </a:cubicBezTo>
                <a:cubicBezTo>
                  <a:pt x="5378968" y="889000"/>
                  <a:pt x="5372618" y="889000"/>
                  <a:pt x="5385318" y="889000"/>
                </a:cubicBezTo>
                <a:cubicBezTo>
                  <a:pt x="5410718" y="889000"/>
                  <a:pt x="5429768" y="996950"/>
                  <a:pt x="5531368" y="1041400"/>
                </a:cubicBezTo>
                <a:close/>
                <a:moveTo>
                  <a:pt x="5518668" y="787400"/>
                </a:moveTo>
                <a:cubicBezTo>
                  <a:pt x="5499618" y="781050"/>
                  <a:pt x="5474218" y="762000"/>
                  <a:pt x="5455168" y="742950"/>
                </a:cubicBezTo>
                <a:cubicBezTo>
                  <a:pt x="5474218" y="749300"/>
                  <a:pt x="5499618" y="768350"/>
                  <a:pt x="5518668" y="787400"/>
                </a:cubicBezTo>
                <a:close/>
                <a:moveTo>
                  <a:pt x="5556768" y="882650"/>
                </a:moveTo>
                <a:cubicBezTo>
                  <a:pt x="5569468" y="876300"/>
                  <a:pt x="5575818" y="857250"/>
                  <a:pt x="5582168" y="844550"/>
                </a:cubicBezTo>
                <a:lnTo>
                  <a:pt x="5582168" y="876300"/>
                </a:lnTo>
                <a:cubicBezTo>
                  <a:pt x="5575818" y="901700"/>
                  <a:pt x="5563118" y="920750"/>
                  <a:pt x="5563118" y="939800"/>
                </a:cubicBezTo>
                <a:cubicBezTo>
                  <a:pt x="5563118" y="952500"/>
                  <a:pt x="5588518" y="965200"/>
                  <a:pt x="5594868" y="977900"/>
                </a:cubicBezTo>
                <a:cubicBezTo>
                  <a:pt x="5588518" y="977900"/>
                  <a:pt x="5575818" y="984250"/>
                  <a:pt x="5569468" y="984250"/>
                </a:cubicBezTo>
                <a:cubicBezTo>
                  <a:pt x="5569468" y="977900"/>
                  <a:pt x="5569468" y="965200"/>
                  <a:pt x="5563118" y="952500"/>
                </a:cubicBezTo>
                <a:cubicBezTo>
                  <a:pt x="5556768" y="965200"/>
                  <a:pt x="5550418" y="984250"/>
                  <a:pt x="5544068" y="996950"/>
                </a:cubicBezTo>
                <a:cubicBezTo>
                  <a:pt x="5512318" y="977900"/>
                  <a:pt x="5537718" y="927100"/>
                  <a:pt x="5531368" y="914400"/>
                </a:cubicBezTo>
                <a:cubicBezTo>
                  <a:pt x="5518668" y="933450"/>
                  <a:pt x="5499618" y="958850"/>
                  <a:pt x="5486918" y="977900"/>
                </a:cubicBezTo>
                <a:cubicBezTo>
                  <a:pt x="5417068" y="958850"/>
                  <a:pt x="5461518" y="863600"/>
                  <a:pt x="5404368" y="863600"/>
                </a:cubicBezTo>
                <a:cubicBezTo>
                  <a:pt x="5378968" y="863600"/>
                  <a:pt x="5340868" y="889000"/>
                  <a:pt x="5315468" y="920750"/>
                </a:cubicBezTo>
                <a:cubicBezTo>
                  <a:pt x="5309118" y="920750"/>
                  <a:pt x="5296418" y="914400"/>
                  <a:pt x="5296418" y="895350"/>
                </a:cubicBezTo>
                <a:cubicBezTo>
                  <a:pt x="5296418" y="882650"/>
                  <a:pt x="5340868" y="787400"/>
                  <a:pt x="5359918" y="736600"/>
                </a:cubicBezTo>
                <a:cubicBezTo>
                  <a:pt x="5410718" y="742950"/>
                  <a:pt x="5505968" y="850900"/>
                  <a:pt x="5556768" y="882650"/>
                </a:cubicBezTo>
                <a:close/>
                <a:moveTo>
                  <a:pt x="3702568" y="838200"/>
                </a:moveTo>
                <a:cubicBezTo>
                  <a:pt x="3702568" y="850900"/>
                  <a:pt x="3670818" y="1028700"/>
                  <a:pt x="3670818" y="1041400"/>
                </a:cubicBezTo>
                <a:cubicBezTo>
                  <a:pt x="3670818" y="1060450"/>
                  <a:pt x="3689868" y="1092200"/>
                  <a:pt x="3689868" y="1104900"/>
                </a:cubicBezTo>
                <a:cubicBezTo>
                  <a:pt x="3689868" y="1123950"/>
                  <a:pt x="3556518" y="1225550"/>
                  <a:pt x="3518418" y="1257300"/>
                </a:cubicBezTo>
                <a:cubicBezTo>
                  <a:pt x="3524768" y="1270000"/>
                  <a:pt x="3537468" y="1295400"/>
                  <a:pt x="3550168" y="1295400"/>
                </a:cubicBezTo>
                <a:cubicBezTo>
                  <a:pt x="3569218" y="1295400"/>
                  <a:pt x="3575568" y="1282700"/>
                  <a:pt x="3581918" y="1282700"/>
                </a:cubicBezTo>
                <a:cubicBezTo>
                  <a:pt x="3562868" y="1327150"/>
                  <a:pt x="3518418" y="1365250"/>
                  <a:pt x="3493018" y="1416050"/>
                </a:cubicBezTo>
                <a:cubicBezTo>
                  <a:pt x="3467618" y="1460500"/>
                  <a:pt x="3461268" y="1524000"/>
                  <a:pt x="3435868" y="1574800"/>
                </a:cubicBezTo>
                <a:lnTo>
                  <a:pt x="3410468" y="1549400"/>
                </a:lnTo>
                <a:cubicBezTo>
                  <a:pt x="3397768" y="1511300"/>
                  <a:pt x="3391418" y="1460500"/>
                  <a:pt x="3378718" y="1422400"/>
                </a:cubicBezTo>
                <a:cubicBezTo>
                  <a:pt x="3372368" y="1384300"/>
                  <a:pt x="3334268" y="1308100"/>
                  <a:pt x="3334268" y="1295400"/>
                </a:cubicBezTo>
                <a:cubicBezTo>
                  <a:pt x="3334268" y="1238250"/>
                  <a:pt x="3410468" y="1073150"/>
                  <a:pt x="3410468" y="1066800"/>
                </a:cubicBezTo>
                <a:cubicBezTo>
                  <a:pt x="3410468" y="1047750"/>
                  <a:pt x="3391418" y="1054100"/>
                  <a:pt x="3391418" y="1041400"/>
                </a:cubicBezTo>
                <a:lnTo>
                  <a:pt x="3391418" y="882650"/>
                </a:lnTo>
                <a:cubicBezTo>
                  <a:pt x="3442218" y="831850"/>
                  <a:pt x="3518418" y="730250"/>
                  <a:pt x="3537468" y="730250"/>
                </a:cubicBezTo>
                <a:cubicBezTo>
                  <a:pt x="3620018" y="730250"/>
                  <a:pt x="3702568" y="730250"/>
                  <a:pt x="3702568" y="838200"/>
                </a:cubicBezTo>
                <a:close/>
                <a:moveTo>
                  <a:pt x="3581918" y="590550"/>
                </a:moveTo>
                <a:cubicBezTo>
                  <a:pt x="3620018" y="609600"/>
                  <a:pt x="3658118" y="577850"/>
                  <a:pt x="3658118" y="628650"/>
                </a:cubicBezTo>
                <a:cubicBezTo>
                  <a:pt x="3658118" y="641350"/>
                  <a:pt x="3639068" y="679450"/>
                  <a:pt x="3626368" y="679450"/>
                </a:cubicBezTo>
                <a:cubicBezTo>
                  <a:pt x="3613668" y="679450"/>
                  <a:pt x="3581918" y="666750"/>
                  <a:pt x="3556518" y="660400"/>
                </a:cubicBezTo>
                <a:cubicBezTo>
                  <a:pt x="3562868" y="647700"/>
                  <a:pt x="3569218" y="628650"/>
                  <a:pt x="3581918" y="615950"/>
                </a:cubicBezTo>
                <a:cubicBezTo>
                  <a:pt x="3569218" y="609600"/>
                  <a:pt x="3556518" y="609600"/>
                  <a:pt x="3543818" y="609600"/>
                </a:cubicBezTo>
                <a:lnTo>
                  <a:pt x="3543818" y="590550"/>
                </a:lnTo>
                <a:lnTo>
                  <a:pt x="3581918" y="590550"/>
                </a:lnTo>
                <a:close/>
                <a:moveTo>
                  <a:pt x="3835918" y="279400"/>
                </a:moveTo>
                <a:cubicBezTo>
                  <a:pt x="3835918" y="298450"/>
                  <a:pt x="3823218" y="298450"/>
                  <a:pt x="3823218" y="317500"/>
                </a:cubicBezTo>
                <a:cubicBezTo>
                  <a:pt x="3816868" y="342900"/>
                  <a:pt x="3823218" y="374650"/>
                  <a:pt x="3804168" y="406400"/>
                </a:cubicBezTo>
                <a:cubicBezTo>
                  <a:pt x="3778768" y="450850"/>
                  <a:pt x="3721618" y="482600"/>
                  <a:pt x="3702568" y="533400"/>
                </a:cubicBezTo>
                <a:cubicBezTo>
                  <a:pt x="3683518" y="584200"/>
                  <a:pt x="3689868" y="685800"/>
                  <a:pt x="3689868" y="698500"/>
                </a:cubicBezTo>
                <a:cubicBezTo>
                  <a:pt x="3689868" y="717550"/>
                  <a:pt x="3734318" y="831850"/>
                  <a:pt x="3734318" y="844550"/>
                </a:cubicBezTo>
                <a:cubicBezTo>
                  <a:pt x="3734318" y="863600"/>
                  <a:pt x="3696218" y="1073150"/>
                  <a:pt x="3696218" y="1085850"/>
                </a:cubicBezTo>
                <a:cubicBezTo>
                  <a:pt x="3696218" y="1200150"/>
                  <a:pt x="3766068" y="1219200"/>
                  <a:pt x="3766068" y="1263650"/>
                </a:cubicBezTo>
                <a:cubicBezTo>
                  <a:pt x="3766068" y="1282700"/>
                  <a:pt x="3753368" y="1295400"/>
                  <a:pt x="3753368" y="1314450"/>
                </a:cubicBezTo>
                <a:cubicBezTo>
                  <a:pt x="3753368" y="1435100"/>
                  <a:pt x="3943868" y="1574800"/>
                  <a:pt x="3943868" y="1536700"/>
                </a:cubicBezTo>
                <a:cubicBezTo>
                  <a:pt x="3943868" y="1524000"/>
                  <a:pt x="3899418" y="1428750"/>
                  <a:pt x="3899418" y="1416050"/>
                </a:cubicBezTo>
                <a:lnTo>
                  <a:pt x="3899418" y="1238250"/>
                </a:lnTo>
                <a:cubicBezTo>
                  <a:pt x="3854968" y="1200150"/>
                  <a:pt x="3823218" y="1174750"/>
                  <a:pt x="3823218" y="1136650"/>
                </a:cubicBezTo>
                <a:cubicBezTo>
                  <a:pt x="3823218" y="1022350"/>
                  <a:pt x="3931168" y="1022350"/>
                  <a:pt x="3988318" y="1022350"/>
                </a:cubicBezTo>
                <a:cubicBezTo>
                  <a:pt x="4007368" y="1022350"/>
                  <a:pt x="4045468" y="1060450"/>
                  <a:pt x="4064518" y="1060450"/>
                </a:cubicBezTo>
                <a:cubicBezTo>
                  <a:pt x="4077218" y="1060450"/>
                  <a:pt x="4134368" y="1041400"/>
                  <a:pt x="4172468" y="1028700"/>
                </a:cubicBezTo>
                <a:cubicBezTo>
                  <a:pt x="4174564" y="1030795"/>
                  <a:pt x="4175262" y="1031494"/>
                  <a:pt x="4175262" y="1032256"/>
                </a:cubicBezTo>
                <a:cubicBezTo>
                  <a:pt x="4175262" y="1033653"/>
                  <a:pt x="4172468" y="1035050"/>
                  <a:pt x="4172468" y="1047750"/>
                </a:cubicBezTo>
                <a:cubicBezTo>
                  <a:pt x="4172468" y="1060450"/>
                  <a:pt x="4204218" y="1073150"/>
                  <a:pt x="4223268" y="1085850"/>
                </a:cubicBezTo>
                <a:lnTo>
                  <a:pt x="4255018" y="1079500"/>
                </a:lnTo>
                <a:cubicBezTo>
                  <a:pt x="4248668" y="1066800"/>
                  <a:pt x="4229618" y="1054100"/>
                  <a:pt x="4210568" y="1041400"/>
                </a:cubicBezTo>
                <a:cubicBezTo>
                  <a:pt x="4242318" y="1028700"/>
                  <a:pt x="4312168" y="1104900"/>
                  <a:pt x="4337568" y="1143000"/>
                </a:cubicBezTo>
                <a:cubicBezTo>
                  <a:pt x="4312168" y="1123950"/>
                  <a:pt x="4280418" y="1111250"/>
                  <a:pt x="4248668" y="1098550"/>
                </a:cubicBezTo>
                <a:lnTo>
                  <a:pt x="4223268" y="1104900"/>
                </a:lnTo>
                <a:cubicBezTo>
                  <a:pt x="4235968" y="1117600"/>
                  <a:pt x="4280418" y="1123950"/>
                  <a:pt x="4299468" y="1136650"/>
                </a:cubicBezTo>
                <a:cubicBezTo>
                  <a:pt x="4318518" y="1149350"/>
                  <a:pt x="4324868" y="1181100"/>
                  <a:pt x="4343918" y="1200150"/>
                </a:cubicBezTo>
                <a:cubicBezTo>
                  <a:pt x="4350268" y="1200150"/>
                  <a:pt x="4362968" y="1206500"/>
                  <a:pt x="4362968" y="1187450"/>
                </a:cubicBezTo>
                <a:cubicBezTo>
                  <a:pt x="4362968" y="1174750"/>
                  <a:pt x="4350268" y="1162050"/>
                  <a:pt x="4350268" y="1149350"/>
                </a:cubicBezTo>
                <a:cubicBezTo>
                  <a:pt x="4369318" y="1168400"/>
                  <a:pt x="4394718" y="1187450"/>
                  <a:pt x="4407418" y="1187450"/>
                </a:cubicBezTo>
                <a:cubicBezTo>
                  <a:pt x="4426468" y="1187450"/>
                  <a:pt x="4458218" y="1155700"/>
                  <a:pt x="4477268" y="1143000"/>
                </a:cubicBezTo>
                <a:cubicBezTo>
                  <a:pt x="4470918" y="1155700"/>
                  <a:pt x="4470918" y="1174750"/>
                  <a:pt x="4470918" y="1193800"/>
                </a:cubicBezTo>
                <a:cubicBezTo>
                  <a:pt x="4496318" y="1219200"/>
                  <a:pt x="4559818" y="1212850"/>
                  <a:pt x="4591568" y="1212850"/>
                </a:cubicBezTo>
                <a:cubicBezTo>
                  <a:pt x="4604268" y="1238250"/>
                  <a:pt x="4661418" y="1263650"/>
                  <a:pt x="4686818" y="1282700"/>
                </a:cubicBezTo>
                <a:cubicBezTo>
                  <a:pt x="4686818" y="1282700"/>
                  <a:pt x="4693168" y="1282700"/>
                  <a:pt x="4693168" y="1270000"/>
                </a:cubicBezTo>
                <a:cubicBezTo>
                  <a:pt x="4693168" y="1206500"/>
                  <a:pt x="4623318" y="1206500"/>
                  <a:pt x="4585218" y="1174750"/>
                </a:cubicBezTo>
                <a:lnTo>
                  <a:pt x="4585218" y="1149350"/>
                </a:lnTo>
                <a:cubicBezTo>
                  <a:pt x="4597918" y="1155700"/>
                  <a:pt x="4610618" y="1168400"/>
                  <a:pt x="4623318" y="1174750"/>
                </a:cubicBezTo>
                <a:cubicBezTo>
                  <a:pt x="4642368" y="1193800"/>
                  <a:pt x="4674118" y="1212850"/>
                  <a:pt x="4699518" y="1238250"/>
                </a:cubicBezTo>
                <a:cubicBezTo>
                  <a:pt x="4731268" y="1263650"/>
                  <a:pt x="4788418" y="1428750"/>
                  <a:pt x="4788418" y="1479550"/>
                </a:cubicBezTo>
                <a:cubicBezTo>
                  <a:pt x="4788418" y="1530350"/>
                  <a:pt x="4699518" y="1568450"/>
                  <a:pt x="4699518" y="1644650"/>
                </a:cubicBezTo>
                <a:cubicBezTo>
                  <a:pt x="4699518" y="1663700"/>
                  <a:pt x="4743968" y="1689100"/>
                  <a:pt x="4775718" y="1701800"/>
                </a:cubicBezTo>
                <a:cubicBezTo>
                  <a:pt x="4788418" y="1708150"/>
                  <a:pt x="4820168" y="1708150"/>
                  <a:pt x="4845568" y="1708150"/>
                </a:cubicBezTo>
                <a:cubicBezTo>
                  <a:pt x="4845568" y="1739900"/>
                  <a:pt x="4839218" y="1778000"/>
                  <a:pt x="4864618" y="1778000"/>
                </a:cubicBezTo>
                <a:cubicBezTo>
                  <a:pt x="4877318" y="1778000"/>
                  <a:pt x="4864618" y="1765300"/>
                  <a:pt x="4883668" y="1765300"/>
                </a:cubicBezTo>
                <a:cubicBezTo>
                  <a:pt x="4902718" y="1765300"/>
                  <a:pt x="4896368" y="1790700"/>
                  <a:pt x="4909068" y="1803400"/>
                </a:cubicBezTo>
                <a:cubicBezTo>
                  <a:pt x="4972568" y="1822450"/>
                  <a:pt x="5086868" y="1860550"/>
                  <a:pt x="5099568" y="1860550"/>
                </a:cubicBezTo>
                <a:cubicBezTo>
                  <a:pt x="5118618" y="1860550"/>
                  <a:pt x="5124968" y="1854200"/>
                  <a:pt x="5131318" y="1847850"/>
                </a:cubicBezTo>
                <a:cubicBezTo>
                  <a:pt x="5105918" y="1828800"/>
                  <a:pt x="5061468" y="1822450"/>
                  <a:pt x="5048768" y="1784350"/>
                </a:cubicBezTo>
                <a:cubicBezTo>
                  <a:pt x="5055118" y="1784350"/>
                  <a:pt x="5055118" y="1778000"/>
                  <a:pt x="5074168" y="1778000"/>
                </a:cubicBezTo>
                <a:cubicBezTo>
                  <a:pt x="5086868" y="1778000"/>
                  <a:pt x="5156718" y="1803400"/>
                  <a:pt x="5175768" y="1803400"/>
                </a:cubicBezTo>
                <a:cubicBezTo>
                  <a:pt x="5188468" y="1803400"/>
                  <a:pt x="5194818" y="1803400"/>
                  <a:pt x="5207518" y="1797050"/>
                </a:cubicBezTo>
                <a:cubicBezTo>
                  <a:pt x="5182118" y="1758950"/>
                  <a:pt x="5105918" y="1727200"/>
                  <a:pt x="5055118" y="1752600"/>
                </a:cubicBezTo>
                <a:cubicBezTo>
                  <a:pt x="5042418" y="1733550"/>
                  <a:pt x="5061468" y="1720850"/>
                  <a:pt x="5036068" y="1720850"/>
                </a:cubicBezTo>
                <a:lnTo>
                  <a:pt x="5036068" y="1593850"/>
                </a:lnTo>
                <a:cubicBezTo>
                  <a:pt x="5029718" y="1581150"/>
                  <a:pt x="5029718" y="1555750"/>
                  <a:pt x="5023368" y="1536700"/>
                </a:cubicBezTo>
                <a:cubicBezTo>
                  <a:pt x="5023368" y="1530350"/>
                  <a:pt x="5010668" y="1530350"/>
                  <a:pt x="5004318" y="1524000"/>
                </a:cubicBezTo>
                <a:lnTo>
                  <a:pt x="4991618" y="1498600"/>
                </a:lnTo>
                <a:cubicBezTo>
                  <a:pt x="4985268" y="1498600"/>
                  <a:pt x="4972568" y="1498600"/>
                  <a:pt x="4966218" y="1492250"/>
                </a:cubicBezTo>
                <a:cubicBezTo>
                  <a:pt x="5004318" y="1498600"/>
                  <a:pt x="5061468" y="1460500"/>
                  <a:pt x="5061468" y="1409700"/>
                </a:cubicBezTo>
                <a:cubicBezTo>
                  <a:pt x="5048768" y="1416050"/>
                  <a:pt x="5036068" y="1428750"/>
                  <a:pt x="5029718" y="1435100"/>
                </a:cubicBezTo>
                <a:cubicBezTo>
                  <a:pt x="5017018" y="1447800"/>
                  <a:pt x="4991618" y="1454150"/>
                  <a:pt x="4978918" y="1454150"/>
                </a:cubicBezTo>
                <a:cubicBezTo>
                  <a:pt x="4947168" y="1454150"/>
                  <a:pt x="4928118" y="1358900"/>
                  <a:pt x="4921768" y="1339850"/>
                </a:cubicBezTo>
                <a:cubicBezTo>
                  <a:pt x="4921768" y="1333500"/>
                  <a:pt x="4915418" y="1333500"/>
                  <a:pt x="4909068" y="1327150"/>
                </a:cubicBezTo>
                <a:cubicBezTo>
                  <a:pt x="4909068" y="1320800"/>
                  <a:pt x="4909068" y="1301750"/>
                  <a:pt x="4902718" y="1289050"/>
                </a:cubicBezTo>
                <a:cubicBezTo>
                  <a:pt x="4870968" y="1301750"/>
                  <a:pt x="4864618" y="1333500"/>
                  <a:pt x="4858268" y="1358900"/>
                </a:cubicBezTo>
                <a:cubicBezTo>
                  <a:pt x="4845568" y="1320800"/>
                  <a:pt x="4883668" y="1295400"/>
                  <a:pt x="4883668" y="1250950"/>
                </a:cubicBezTo>
                <a:cubicBezTo>
                  <a:pt x="4858268" y="1276350"/>
                  <a:pt x="4845568" y="1308100"/>
                  <a:pt x="4826518" y="1333500"/>
                </a:cubicBezTo>
                <a:cubicBezTo>
                  <a:pt x="4788418" y="1314450"/>
                  <a:pt x="4756668" y="1289050"/>
                  <a:pt x="4756668" y="1257300"/>
                </a:cubicBezTo>
                <a:cubicBezTo>
                  <a:pt x="4756668" y="1238250"/>
                  <a:pt x="4775718" y="1219200"/>
                  <a:pt x="4775718" y="1200150"/>
                </a:cubicBezTo>
                <a:cubicBezTo>
                  <a:pt x="4775718" y="1187450"/>
                  <a:pt x="4763018" y="1181100"/>
                  <a:pt x="4750318" y="1174750"/>
                </a:cubicBezTo>
                <a:cubicBezTo>
                  <a:pt x="4737618" y="1193800"/>
                  <a:pt x="4737618" y="1212850"/>
                  <a:pt x="4724918" y="1231900"/>
                </a:cubicBezTo>
                <a:cubicBezTo>
                  <a:pt x="4699518" y="1212850"/>
                  <a:pt x="4655068" y="1143000"/>
                  <a:pt x="4642368" y="1117600"/>
                </a:cubicBezTo>
                <a:cubicBezTo>
                  <a:pt x="4661418" y="1111250"/>
                  <a:pt x="4686818" y="1104900"/>
                  <a:pt x="4699518" y="1104900"/>
                </a:cubicBezTo>
                <a:cubicBezTo>
                  <a:pt x="4737618" y="1104900"/>
                  <a:pt x="4724918" y="1136650"/>
                  <a:pt x="4775718" y="1123950"/>
                </a:cubicBezTo>
                <a:cubicBezTo>
                  <a:pt x="4782068" y="1136650"/>
                  <a:pt x="4782068" y="1155700"/>
                  <a:pt x="4782068" y="1174750"/>
                </a:cubicBezTo>
                <a:lnTo>
                  <a:pt x="4794768" y="1187450"/>
                </a:lnTo>
                <a:cubicBezTo>
                  <a:pt x="4813818" y="1155700"/>
                  <a:pt x="4870968" y="1123950"/>
                  <a:pt x="4896368" y="1123950"/>
                </a:cubicBezTo>
                <a:cubicBezTo>
                  <a:pt x="4909068" y="1123950"/>
                  <a:pt x="5074168" y="1270000"/>
                  <a:pt x="5074168" y="1238250"/>
                </a:cubicBezTo>
                <a:cubicBezTo>
                  <a:pt x="5074168" y="1231900"/>
                  <a:pt x="5048768" y="1168400"/>
                  <a:pt x="5048768" y="1149350"/>
                </a:cubicBezTo>
                <a:lnTo>
                  <a:pt x="5048768" y="1111250"/>
                </a:lnTo>
                <a:cubicBezTo>
                  <a:pt x="5067818" y="1054100"/>
                  <a:pt x="5067818" y="958850"/>
                  <a:pt x="5169418" y="958850"/>
                </a:cubicBezTo>
                <a:cubicBezTo>
                  <a:pt x="5188468" y="958850"/>
                  <a:pt x="5175768" y="984250"/>
                  <a:pt x="5201168" y="984250"/>
                </a:cubicBezTo>
                <a:cubicBezTo>
                  <a:pt x="5220218" y="984250"/>
                  <a:pt x="5213868" y="977900"/>
                  <a:pt x="5213868" y="971550"/>
                </a:cubicBezTo>
                <a:cubicBezTo>
                  <a:pt x="5264668" y="1022350"/>
                  <a:pt x="5271018" y="1111250"/>
                  <a:pt x="5296418" y="1168400"/>
                </a:cubicBezTo>
                <a:cubicBezTo>
                  <a:pt x="5277368" y="1174750"/>
                  <a:pt x="5220218" y="1225550"/>
                  <a:pt x="5194818" y="1212850"/>
                </a:cubicBezTo>
                <a:cubicBezTo>
                  <a:pt x="5194818" y="1212850"/>
                  <a:pt x="5188468" y="1206500"/>
                  <a:pt x="5188468" y="1225550"/>
                </a:cubicBezTo>
                <a:cubicBezTo>
                  <a:pt x="5188468" y="1238250"/>
                  <a:pt x="5201168" y="1270000"/>
                  <a:pt x="5201168" y="1295400"/>
                </a:cubicBezTo>
                <a:cubicBezTo>
                  <a:pt x="5201168" y="1295400"/>
                  <a:pt x="5201168" y="1270000"/>
                  <a:pt x="5182118" y="1270000"/>
                </a:cubicBezTo>
                <a:cubicBezTo>
                  <a:pt x="5169418" y="1270000"/>
                  <a:pt x="5163068" y="1276350"/>
                  <a:pt x="5156718" y="1282700"/>
                </a:cubicBezTo>
                <a:cubicBezTo>
                  <a:pt x="5150368" y="1238250"/>
                  <a:pt x="5144018" y="1193800"/>
                  <a:pt x="5144018" y="1143000"/>
                </a:cubicBezTo>
                <a:cubicBezTo>
                  <a:pt x="5131318" y="1143000"/>
                  <a:pt x="5112268" y="1143000"/>
                  <a:pt x="5093218" y="1136650"/>
                </a:cubicBezTo>
                <a:cubicBezTo>
                  <a:pt x="5086868" y="1149350"/>
                  <a:pt x="5086868" y="1155700"/>
                  <a:pt x="5086868" y="1174750"/>
                </a:cubicBezTo>
                <a:cubicBezTo>
                  <a:pt x="5086868" y="1187450"/>
                  <a:pt x="5105918" y="1263650"/>
                  <a:pt x="5105918" y="1276350"/>
                </a:cubicBezTo>
                <a:cubicBezTo>
                  <a:pt x="5105918" y="1295400"/>
                  <a:pt x="5080518" y="1397000"/>
                  <a:pt x="5080518" y="1409700"/>
                </a:cubicBezTo>
                <a:cubicBezTo>
                  <a:pt x="5080518" y="1428750"/>
                  <a:pt x="5080518" y="1422400"/>
                  <a:pt x="5086868" y="1428750"/>
                </a:cubicBezTo>
                <a:cubicBezTo>
                  <a:pt x="5112268" y="1416050"/>
                  <a:pt x="5144018" y="1409700"/>
                  <a:pt x="5156718" y="1409700"/>
                </a:cubicBezTo>
                <a:cubicBezTo>
                  <a:pt x="5175768" y="1409700"/>
                  <a:pt x="5220218" y="1416050"/>
                  <a:pt x="5245618" y="1428750"/>
                </a:cubicBezTo>
                <a:lnTo>
                  <a:pt x="5213868" y="1428750"/>
                </a:lnTo>
                <a:cubicBezTo>
                  <a:pt x="5207518" y="1435100"/>
                  <a:pt x="5207518" y="1428750"/>
                  <a:pt x="5207518" y="1441450"/>
                </a:cubicBezTo>
                <a:cubicBezTo>
                  <a:pt x="5207518" y="1460500"/>
                  <a:pt x="5315468" y="1549400"/>
                  <a:pt x="5334518" y="1549400"/>
                </a:cubicBezTo>
                <a:cubicBezTo>
                  <a:pt x="5347218" y="1549400"/>
                  <a:pt x="5353568" y="1536700"/>
                  <a:pt x="5353568" y="1530350"/>
                </a:cubicBezTo>
                <a:cubicBezTo>
                  <a:pt x="5366268" y="1536700"/>
                  <a:pt x="5385318" y="1555750"/>
                  <a:pt x="5398018" y="1562100"/>
                </a:cubicBezTo>
                <a:lnTo>
                  <a:pt x="5378968" y="1581150"/>
                </a:lnTo>
                <a:cubicBezTo>
                  <a:pt x="5385318" y="1593850"/>
                  <a:pt x="5404368" y="1612900"/>
                  <a:pt x="5417068" y="1612900"/>
                </a:cubicBezTo>
                <a:cubicBezTo>
                  <a:pt x="5436118" y="1612900"/>
                  <a:pt x="5493268" y="1581150"/>
                  <a:pt x="5505968" y="1581150"/>
                </a:cubicBezTo>
                <a:cubicBezTo>
                  <a:pt x="5525018" y="1581150"/>
                  <a:pt x="5556768" y="1593850"/>
                  <a:pt x="5569468" y="1606550"/>
                </a:cubicBezTo>
                <a:cubicBezTo>
                  <a:pt x="5556768" y="1606550"/>
                  <a:pt x="5544068" y="1600200"/>
                  <a:pt x="5531368" y="1600200"/>
                </a:cubicBezTo>
                <a:cubicBezTo>
                  <a:pt x="5525018" y="1606550"/>
                  <a:pt x="5525018" y="1606550"/>
                  <a:pt x="5525018" y="1625600"/>
                </a:cubicBezTo>
                <a:cubicBezTo>
                  <a:pt x="5525018" y="1670050"/>
                  <a:pt x="5613918" y="1651000"/>
                  <a:pt x="5645668" y="1676400"/>
                </a:cubicBezTo>
                <a:cubicBezTo>
                  <a:pt x="5645668" y="1676400"/>
                  <a:pt x="5652018" y="1676400"/>
                  <a:pt x="5652018" y="1663700"/>
                </a:cubicBezTo>
                <a:cubicBezTo>
                  <a:pt x="5652018" y="1644650"/>
                  <a:pt x="5639318" y="1644650"/>
                  <a:pt x="5632968" y="1638300"/>
                </a:cubicBezTo>
                <a:cubicBezTo>
                  <a:pt x="5639318" y="1631950"/>
                  <a:pt x="5652018" y="1631950"/>
                  <a:pt x="5652018" y="1612900"/>
                </a:cubicBezTo>
                <a:cubicBezTo>
                  <a:pt x="5652018" y="1600200"/>
                  <a:pt x="5632968" y="1574800"/>
                  <a:pt x="5620268" y="1555750"/>
                </a:cubicBezTo>
                <a:lnTo>
                  <a:pt x="5601218" y="1555750"/>
                </a:lnTo>
                <a:cubicBezTo>
                  <a:pt x="5594868" y="1562100"/>
                  <a:pt x="5594868" y="1574800"/>
                  <a:pt x="5588518" y="1587500"/>
                </a:cubicBezTo>
                <a:cubicBezTo>
                  <a:pt x="5582168" y="1581150"/>
                  <a:pt x="5588518" y="1574800"/>
                  <a:pt x="5588518" y="1454150"/>
                </a:cubicBezTo>
                <a:cubicBezTo>
                  <a:pt x="5569468" y="1416050"/>
                  <a:pt x="5601218" y="1276350"/>
                  <a:pt x="5512318" y="1276350"/>
                </a:cubicBezTo>
                <a:cubicBezTo>
                  <a:pt x="5474218" y="1276350"/>
                  <a:pt x="5455168" y="1333500"/>
                  <a:pt x="5436118" y="1352550"/>
                </a:cubicBezTo>
                <a:cubicBezTo>
                  <a:pt x="5429768" y="1358900"/>
                  <a:pt x="5410718" y="1365250"/>
                  <a:pt x="5398018" y="1377950"/>
                </a:cubicBezTo>
                <a:lnTo>
                  <a:pt x="5398018" y="1409700"/>
                </a:lnTo>
                <a:cubicBezTo>
                  <a:pt x="5398018" y="1422400"/>
                  <a:pt x="5417068" y="1517650"/>
                  <a:pt x="5429768" y="1587500"/>
                </a:cubicBezTo>
                <a:cubicBezTo>
                  <a:pt x="5404368" y="1562100"/>
                  <a:pt x="5410718" y="1511300"/>
                  <a:pt x="5404368" y="1485900"/>
                </a:cubicBezTo>
                <a:cubicBezTo>
                  <a:pt x="5398018" y="1447800"/>
                  <a:pt x="5359918" y="1377950"/>
                  <a:pt x="5359918" y="1365250"/>
                </a:cubicBezTo>
                <a:cubicBezTo>
                  <a:pt x="5359918" y="1346200"/>
                  <a:pt x="5410718" y="1301750"/>
                  <a:pt x="5429768" y="1270000"/>
                </a:cubicBezTo>
                <a:cubicBezTo>
                  <a:pt x="5436118" y="1276350"/>
                  <a:pt x="5442468" y="1282700"/>
                  <a:pt x="5455168" y="1282700"/>
                </a:cubicBezTo>
                <a:cubicBezTo>
                  <a:pt x="5474218" y="1282700"/>
                  <a:pt x="5563118" y="1231900"/>
                  <a:pt x="5575818" y="1212850"/>
                </a:cubicBezTo>
                <a:lnTo>
                  <a:pt x="5575818" y="1187450"/>
                </a:lnTo>
                <a:cubicBezTo>
                  <a:pt x="5582168" y="1162050"/>
                  <a:pt x="5588518" y="1136650"/>
                  <a:pt x="5607568" y="1117600"/>
                </a:cubicBezTo>
                <a:cubicBezTo>
                  <a:pt x="5594868" y="1174750"/>
                  <a:pt x="5575818" y="1244600"/>
                  <a:pt x="5575818" y="1257300"/>
                </a:cubicBezTo>
                <a:cubicBezTo>
                  <a:pt x="5575818" y="1282700"/>
                  <a:pt x="5569468" y="1295400"/>
                  <a:pt x="5607568" y="1320800"/>
                </a:cubicBezTo>
                <a:lnTo>
                  <a:pt x="5607568" y="1441450"/>
                </a:lnTo>
                <a:cubicBezTo>
                  <a:pt x="5613918" y="1473200"/>
                  <a:pt x="5620268" y="1504950"/>
                  <a:pt x="5632968" y="1536700"/>
                </a:cubicBezTo>
                <a:cubicBezTo>
                  <a:pt x="5652018" y="1593850"/>
                  <a:pt x="5690118" y="1657350"/>
                  <a:pt x="5709168" y="1720850"/>
                </a:cubicBezTo>
                <a:cubicBezTo>
                  <a:pt x="5721868" y="1746250"/>
                  <a:pt x="5715518" y="1797050"/>
                  <a:pt x="5740918" y="1828800"/>
                </a:cubicBezTo>
                <a:cubicBezTo>
                  <a:pt x="5759968" y="1854200"/>
                  <a:pt x="5823468" y="1860550"/>
                  <a:pt x="5836168" y="1860550"/>
                </a:cubicBezTo>
                <a:cubicBezTo>
                  <a:pt x="5855218" y="1860550"/>
                  <a:pt x="5893318" y="1809750"/>
                  <a:pt x="5893318" y="1797050"/>
                </a:cubicBezTo>
                <a:cubicBezTo>
                  <a:pt x="5893318" y="1778000"/>
                  <a:pt x="5925068" y="1771650"/>
                  <a:pt x="5944118" y="1771650"/>
                </a:cubicBezTo>
                <a:cubicBezTo>
                  <a:pt x="5956818" y="1771650"/>
                  <a:pt x="5963168" y="1778000"/>
                  <a:pt x="5969518" y="1784350"/>
                </a:cubicBezTo>
                <a:cubicBezTo>
                  <a:pt x="5963168" y="1822450"/>
                  <a:pt x="5988568" y="1822450"/>
                  <a:pt x="5988568" y="1828800"/>
                </a:cubicBezTo>
                <a:cubicBezTo>
                  <a:pt x="5988568" y="1841500"/>
                  <a:pt x="5969518" y="1860550"/>
                  <a:pt x="5956818" y="1873250"/>
                </a:cubicBezTo>
                <a:lnTo>
                  <a:pt x="5855218" y="1898650"/>
                </a:lnTo>
                <a:cubicBezTo>
                  <a:pt x="5829818" y="1905000"/>
                  <a:pt x="5798068" y="1905000"/>
                  <a:pt x="5766318" y="1898650"/>
                </a:cubicBezTo>
                <a:cubicBezTo>
                  <a:pt x="5753618" y="1911350"/>
                  <a:pt x="5734568" y="1924050"/>
                  <a:pt x="5734568" y="1943100"/>
                </a:cubicBezTo>
                <a:lnTo>
                  <a:pt x="5734568" y="1968500"/>
                </a:lnTo>
                <a:cubicBezTo>
                  <a:pt x="5747268" y="1974850"/>
                  <a:pt x="5906018" y="1974850"/>
                  <a:pt x="5937768" y="1968500"/>
                </a:cubicBezTo>
                <a:cubicBezTo>
                  <a:pt x="5912368" y="2000250"/>
                  <a:pt x="5893318" y="2038350"/>
                  <a:pt x="5880618" y="2070100"/>
                </a:cubicBezTo>
                <a:cubicBezTo>
                  <a:pt x="5912368" y="2076450"/>
                  <a:pt x="5944118" y="2000250"/>
                  <a:pt x="5963168" y="1968500"/>
                </a:cubicBezTo>
                <a:cubicBezTo>
                  <a:pt x="6013968" y="1968500"/>
                  <a:pt x="6071118" y="1974850"/>
                  <a:pt x="6121918" y="1974850"/>
                </a:cubicBezTo>
                <a:cubicBezTo>
                  <a:pt x="6140968" y="1974850"/>
                  <a:pt x="6166368" y="1987550"/>
                  <a:pt x="6185418" y="1993900"/>
                </a:cubicBezTo>
                <a:cubicBezTo>
                  <a:pt x="6191768" y="2006600"/>
                  <a:pt x="6229868" y="2051050"/>
                  <a:pt x="6248918" y="2063750"/>
                </a:cubicBezTo>
                <a:cubicBezTo>
                  <a:pt x="6248918" y="2063750"/>
                  <a:pt x="6255268" y="2063750"/>
                  <a:pt x="6255268" y="2051050"/>
                </a:cubicBezTo>
                <a:cubicBezTo>
                  <a:pt x="6255268" y="2032000"/>
                  <a:pt x="6236218" y="1981200"/>
                  <a:pt x="6236218" y="1968500"/>
                </a:cubicBezTo>
                <a:cubicBezTo>
                  <a:pt x="6236218" y="1949450"/>
                  <a:pt x="6242568" y="1924050"/>
                  <a:pt x="6242568" y="1898650"/>
                </a:cubicBezTo>
                <a:lnTo>
                  <a:pt x="6242568" y="1866900"/>
                </a:lnTo>
                <a:cubicBezTo>
                  <a:pt x="6267968" y="1841500"/>
                  <a:pt x="6287018" y="1809750"/>
                  <a:pt x="6312418" y="1784350"/>
                </a:cubicBezTo>
                <a:cubicBezTo>
                  <a:pt x="6318768" y="1784350"/>
                  <a:pt x="6331468" y="1790700"/>
                  <a:pt x="6337818" y="1784350"/>
                </a:cubicBezTo>
                <a:cubicBezTo>
                  <a:pt x="6356868" y="1771650"/>
                  <a:pt x="6375918" y="1752600"/>
                  <a:pt x="6388618" y="1733550"/>
                </a:cubicBezTo>
                <a:lnTo>
                  <a:pt x="6509269" y="1733550"/>
                </a:lnTo>
                <a:cubicBezTo>
                  <a:pt x="6553719" y="1752600"/>
                  <a:pt x="6591819" y="1778000"/>
                  <a:pt x="6623569" y="1803400"/>
                </a:cubicBezTo>
                <a:lnTo>
                  <a:pt x="6591819" y="1803400"/>
                </a:lnTo>
                <a:cubicBezTo>
                  <a:pt x="6553719" y="1765300"/>
                  <a:pt x="6439418" y="1746250"/>
                  <a:pt x="6394968" y="1746250"/>
                </a:cubicBezTo>
                <a:cubicBezTo>
                  <a:pt x="6388618" y="1746250"/>
                  <a:pt x="6267968" y="1847850"/>
                  <a:pt x="6255268" y="1892300"/>
                </a:cubicBezTo>
                <a:cubicBezTo>
                  <a:pt x="6248918" y="1898650"/>
                  <a:pt x="6248918" y="1917700"/>
                  <a:pt x="6248918" y="1930400"/>
                </a:cubicBezTo>
                <a:cubicBezTo>
                  <a:pt x="6248918" y="1949450"/>
                  <a:pt x="6255268" y="1949450"/>
                  <a:pt x="6261618" y="1955800"/>
                </a:cubicBezTo>
                <a:cubicBezTo>
                  <a:pt x="6274318" y="1930400"/>
                  <a:pt x="6280668" y="1905000"/>
                  <a:pt x="6287018" y="1879600"/>
                </a:cubicBezTo>
                <a:cubicBezTo>
                  <a:pt x="6331468" y="1854200"/>
                  <a:pt x="6363218" y="1828800"/>
                  <a:pt x="6414018" y="1828800"/>
                </a:cubicBezTo>
                <a:cubicBezTo>
                  <a:pt x="6528319" y="1828800"/>
                  <a:pt x="6572769" y="1943100"/>
                  <a:pt x="6642619" y="1943100"/>
                </a:cubicBezTo>
                <a:cubicBezTo>
                  <a:pt x="6661669" y="1943100"/>
                  <a:pt x="6680719" y="1943100"/>
                  <a:pt x="6680719" y="1924050"/>
                </a:cubicBezTo>
                <a:cubicBezTo>
                  <a:pt x="6680719" y="1841500"/>
                  <a:pt x="6585469" y="1866900"/>
                  <a:pt x="6553719" y="1828800"/>
                </a:cubicBezTo>
                <a:cubicBezTo>
                  <a:pt x="6598169" y="1841500"/>
                  <a:pt x="6642619" y="1854200"/>
                  <a:pt x="6693419" y="1873250"/>
                </a:cubicBezTo>
                <a:cubicBezTo>
                  <a:pt x="6699769" y="1758950"/>
                  <a:pt x="6725169" y="1644650"/>
                  <a:pt x="6737869" y="1530350"/>
                </a:cubicBezTo>
                <a:cubicBezTo>
                  <a:pt x="6731519" y="1447800"/>
                  <a:pt x="6864869" y="1409700"/>
                  <a:pt x="6928369" y="1409700"/>
                </a:cubicBezTo>
                <a:cubicBezTo>
                  <a:pt x="6953769" y="1409700"/>
                  <a:pt x="6979169" y="1422400"/>
                  <a:pt x="6979169" y="1454150"/>
                </a:cubicBezTo>
                <a:cubicBezTo>
                  <a:pt x="6979169" y="1473200"/>
                  <a:pt x="6953769" y="1536700"/>
                  <a:pt x="6953769" y="1549400"/>
                </a:cubicBezTo>
                <a:cubicBezTo>
                  <a:pt x="6953769" y="1568450"/>
                  <a:pt x="6966469" y="1644650"/>
                  <a:pt x="6972819" y="1689100"/>
                </a:cubicBezTo>
                <a:lnTo>
                  <a:pt x="6966469" y="1758950"/>
                </a:lnTo>
                <a:cubicBezTo>
                  <a:pt x="6966469" y="1733550"/>
                  <a:pt x="6966469" y="1701800"/>
                  <a:pt x="6960119" y="1670050"/>
                </a:cubicBezTo>
                <a:cubicBezTo>
                  <a:pt x="6960119" y="1657350"/>
                  <a:pt x="6947419" y="1638300"/>
                  <a:pt x="6947419" y="1625600"/>
                </a:cubicBezTo>
                <a:lnTo>
                  <a:pt x="6947419" y="1511300"/>
                </a:lnTo>
                <a:cubicBezTo>
                  <a:pt x="6953769" y="1492250"/>
                  <a:pt x="6960119" y="1466850"/>
                  <a:pt x="6960119" y="1447800"/>
                </a:cubicBezTo>
                <a:cubicBezTo>
                  <a:pt x="6960119" y="1435100"/>
                  <a:pt x="6941069" y="1422400"/>
                  <a:pt x="6928369" y="1422400"/>
                </a:cubicBezTo>
                <a:cubicBezTo>
                  <a:pt x="6909319" y="1422400"/>
                  <a:pt x="6909319" y="1428750"/>
                  <a:pt x="6909319" y="1441450"/>
                </a:cubicBezTo>
                <a:cubicBezTo>
                  <a:pt x="6909319" y="1460500"/>
                  <a:pt x="6922019" y="1460500"/>
                  <a:pt x="6928369" y="1460500"/>
                </a:cubicBezTo>
                <a:cubicBezTo>
                  <a:pt x="6852169" y="1517650"/>
                  <a:pt x="6744219" y="1485900"/>
                  <a:pt x="6744219" y="1587500"/>
                </a:cubicBezTo>
                <a:lnTo>
                  <a:pt x="6744219" y="1631950"/>
                </a:lnTo>
                <a:cubicBezTo>
                  <a:pt x="6744219" y="1631950"/>
                  <a:pt x="6737869" y="1638300"/>
                  <a:pt x="6756919" y="1638300"/>
                </a:cubicBezTo>
                <a:cubicBezTo>
                  <a:pt x="6769619" y="1638300"/>
                  <a:pt x="6775969" y="1625600"/>
                  <a:pt x="6782319" y="1625600"/>
                </a:cubicBezTo>
                <a:cubicBezTo>
                  <a:pt x="6782319" y="1625600"/>
                  <a:pt x="6788669" y="1619250"/>
                  <a:pt x="6788669" y="1638300"/>
                </a:cubicBezTo>
                <a:cubicBezTo>
                  <a:pt x="6788669" y="1651000"/>
                  <a:pt x="6782319" y="1682750"/>
                  <a:pt x="6763269" y="1708150"/>
                </a:cubicBezTo>
                <a:cubicBezTo>
                  <a:pt x="6750569" y="1727200"/>
                  <a:pt x="6718819" y="1739900"/>
                  <a:pt x="6712469" y="1765300"/>
                </a:cubicBezTo>
                <a:cubicBezTo>
                  <a:pt x="6706119" y="1784350"/>
                  <a:pt x="6712469" y="1822450"/>
                  <a:pt x="6712469" y="1841500"/>
                </a:cubicBezTo>
                <a:lnTo>
                  <a:pt x="6712469" y="1962150"/>
                </a:lnTo>
                <a:cubicBezTo>
                  <a:pt x="6674369" y="1993900"/>
                  <a:pt x="6591819" y="2044700"/>
                  <a:pt x="6610869" y="2089150"/>
                </a:cubicBezTo>
                <a:cubicBezTo>
                  <a:pt x="6579119" y="2070100"/>
                  <a:pt x="6585469" y="2032000"/>
                  <a:pt x="6579119" y="2019300"/>
                </a:cubicBezTo>
                <a:cubicBezTo>
                  <a:pt x="6534669" y="1905000"/>
                  <a:pt x="6477519" y="1860550"/>
                  <a:pt x="6388618" y="1860550"/>
                </a:cubicBezTo>
                <a:cubicBezTo>
                  <a:pt x="6356868" y="1860550"/>
                  <a:pt x="6318768" y="1860550"/>
                  <a:pt x="6299718" y="1892300"/>
                </a:cubicBezTo>
                <a:lnTo>
                  <a:pt x="6299718" y="1911350"/>
                </a:lnTo>
                <a:cubicBezTo>
                  <a:pt x="6312418" y="1917700"/>
                  <a:pt x="6331468" y="1917700"/>
                  <a:pt x="6356868" y="1917700"/>
                </a:cubicBezTo>
                <a:cubicBezTo>
                  <a:pt x="6356868" y="1924050"/>
                  <a:pt x="6363218" y="1924050"/>
                  <a:pt x="6363218" y="1943100"/>
                </a:cubicBezTo>
                <a:cubicBezTo>
                  <a:pt x="6363218" y="1987550"/>
                  <a:pt x="6280668" y="1924050"/>
                  <a:pt x="6280668" y="2019300"/>
                </a:cubicBezTo>
                <a:cubicBezTo>
                  <a:pt x="6280668" y="2070100"/>
                  <a:pt x="6312418" y="2184400"/>
                  <a:pt x="6401318" y="2184400"/>
                </a:cubicBezTo>
                <a:cubicBezTo>
                  <a:pt x="6414018" y="2184400"/>
                  <a:pt x="6483869" y="2165350"/>
                  <a:pt x="6541019" y="2152650"/>
                </a:cubicBezTo>
                <a:lnTo>
                  <a:pt x="6541019" y="2184400"/>
                </a:lnTo>
                <a:cubicBezTo>
                  <a:pt x="6560069" y="2178050"/>
                  <a:pt x="6566419" y="2171700"/>
                  <a:pt x="6572769" y="2165350"/>
                </a:cubicBezTo>
                <a:cubicBezTo>
                  <a:pt x="6553719" y="2235200"/>
                  <a:pt x="6534669" y="2222500"/>
                  <a:pt x="6515619" y="2228850"/>
                </a:cubicBezTo>
                <a:cubicBezTo>
                  <a:pt x="6521969" y="2222500"/>
                  <a:pt x="6528319" y="2209800"/>
                  <a:pt x="6534669" y="2197100"/>
                </a:cubicBezTo>
                <a:cubicBezTo>
                  <a:pt x="6534669" y="2197100"/>
                  <a:pt x="6534669" y="2190750"/>
                  <a:pt x="6521969" y="2190750"/>
                </a:cubicBezTo>
                <a:cubicBezTo>
                  <a:pt x="6502919" y="2190750"/>
                  <a:pt x="6490219" y="2209800"/>
                  <a:pt x="6471169" y="2222500"/>
                </a:cubicBezTo>
                <a:cubicBezTo>
                  <a:pt x="6496569" y="2260600"/>
                  <a:pt x="6534669" y="2305050"/>
                  <a:pt x="6572769" y="2349500"/>
                </a:cubicBezTo>
                <a:cubicBezTo>
                  <a:pt x="6617219" y="2317750"/>
                  <a:pt x="6661669" y="2254250"/>
                  <a:pt x="6648969" y="2209800"/>
                </a:cubicBezTo>
                <a:cubicBezTo>
                  <a:pt x="6661669" y="2209800"/>
                  <a:pt x="6718819" y="2184400"/>
                  <a:pt x="6693419" y="2159000"/>
                </a:cubicBezTo>
                <a:cubicBezTo>
                  <a:pt x="6750569" y="2146300"/>
                  <a:pt x="6795019" y="2114550"/>
                  <a:pt x="6795019" y="2063750"/>
                </a:cubicBezTo>
                <a:cubicBezTo>
                  <a:pt x="6795019" y="2038350"/>
                  <a:pt x="6788669" y="2025650"/>
                  <a:pt x="6750569" y="2000250"/>
                </a:cubicBezTo>
                <a:cubicBezTo>
                  <a:pt x="6763269" y="2000250"/>
                  <a:pt x="6775969" y="2012950"/>
                  <a:pt x="6788669" y="2012950"/>
                </a:cubicBezTo>
                <a:cubicBezTo>
                  <a:pt x="6795019" y="2006600"/>
                  <a:pt x="6795019" y="2000250"/>
                  <a:pt x="6801369" y="1993900"/>
                </a:cubicBezTo>
                <a:cubicBezTo>
                  <a:pt x="6769619" y="1962150"/>
                  <a:pt x="6750569" y="1974850"/>
                  <a:pt x="6750569" y="1936750"/>
                </a:cubicBezTo>
                <a:cubicBezTo>
                  <a:pt x="6750569" y="1917700"/>
                  <a:pt x="6756919" y="1917700"/>
                  <a:pt x="6756919" y="1911350"/>
                </a:cubicBezTo>
                <a:lnTo>
                  <a:pt x="6775969" y="1911350"/>
                </a:lnTo>
                <a:cubicBezTo>
                  <a:pt x="6820419" y="1930400"/>
                  <a:pt x="6883919" y="1949450"/>
                  <a:pt x="6896619" y="1949450"/>
                </a:cubicBezTo>
                <a:cubicBezTo>
                  <a:pt x="6947419" y="1949450"/>
                  <a:pt x="6941069" y="1828800"/>
                  <a:pt x="6953769" y="1803400"/>
                </a:cubicBezTo>
                <a:cubicBezTo>
                  <a:pt x="6953769" y="1803400"/>
                  <a:pt x="6960119" y="1803400"/>
                  <a:pt x="6972819" y="1797050"/>
                </a:cubicBezTo>
                <a:lnTo>
                  <a:pt x="6972819" y="1828800"/>
                </a:lnTo>
                <a:cubicBezTo>
                  <a:pt x="6947419" y="1892300"/>
                  <a:pt x="6934719" y="1949450"/>
                  <a:pt x="6922019" y="2006600"/>
                </a:cubicBezTo>
                <a:cubicBezTo>
                  <a:pt x="6928369" y="2012950"/>
                  <a:pt x="6928369" y="2019300"/>
                  <a:pt x="6941069" y="2019300"/>
                </a:cubicBezTo>
                <a:cubicBezTo>
                  <a:pt x="6979169" y="2019300"/>
                  <a:pt x="6966469" y="1968500"/>
                  <a:pt x="6985519" y="1943100"/>
                </a:cubicBezTo>
                <a:cubicBezTo>
                  <a:pt x="6985519" y="1949450"/>
                  <a:pt x="6966469" y="2000250"/>
                  <a:pt x="7004569" y="2000250"/>
                </a:cubicBezTo>
                <a:cubicBezTo>
                  <a:pt x="6947419" y="2044700"/>
                  <a:pt x="6877569" y="2057400"/>
                  <a:pt x="6877569" y="2133600"/>
                </a:cubicBezTo>
                <a:cubicBezTo>
                  <a:pt x="6877569" y="2146300"/>
                  <a:pt x="6877569" y="2197100"/>
                  <a:pt x="6915669" y="2216150"/>
                </a:cubicBezTo>
                <a:cubicBezTo>
                  <a:pt x="6902969" y="2184400"/>
                  <a:pt x="6922019" y="2120900"/>
                  <a:pt x="6972819" y="2120900"/>
                </a:cubicBezTo>
                <a:cubicBezTo>
                  <a:pt x="6966469" y="2133600"/>
                  <a:pt x="6960119" y="2146300"/>
                  <a:pt x="6947419" y="2159000"/>
                </a:cubicBezTo>
                <a:cubicBezTo>
                  <a:pt x="6966469" y="2165350"/>
                  <a:pt x="6991869" y="2178050"/>
                  <a:pt x="7010919" y="2190750"/>
                </a:cubicBezTo>
                <a:cubicBezTo>
                  <a:pt x="6985519" y="2190750"/>
                  <a:pt x="6972819" y="2216150"/>
                  <a:pt x="6947419" y="2209800"/>
                </a:cubicBezTo>
                <a:cubicBezTo>
                  <a:pt x="6947419" y="2203450"/>
                  <a:pt x="6960119" y="2197100"/>
                  <a:pt x="6972819" y="2178050"/>
                </a:cubicBezTo>
                <a:lnTo>
                  <a:pt x="6928369" y="2178050"/>
                </a:lnTo>
                <a:cubicBezTo>
                  <a:pt x="6922019" y="2222500"/>
                  <a:pt x="6909319" y="2305050"/>
                  <a:pt x="6909319" y="2324100"/>
                </a:cubicBezTo>
                <a:cubicBezTo>
                  <a:pt x="6909319" y="2432050"/>
                  <a:pt x="7049019" y="2432050"/>
                  <a:pt x="7099819" y="2419350"/>
                </a:cubicBezTo>
                <a:cubicBezTo>
                  <a:pt x="7087119" y="2419350"/>
                  <a:pt x="7068069" y="2432050"/>
                  <a:pt x="7061719" y="2432050"/>
                </a:cubicBezTo>
                <a:cubicBezTo>
                  <a:pt x="7042669" y="2438400"/>
                  <a:pt x="6979169" y="2451100"/>
                  <a:pt x="6979169" y="2489200"/>
                </a:cubicBezTo>
                <a:cubicBezTo>
                  <a:pt x="6979169" y="2520950"/>
                  <a:pt x="7023619" y="2514600"/>
                  <a:pt x="7042669" y="2508250"/>
                </a:cubicBezTo>
                <a:cubicBezTo>
                  <a:pt x="7029969" y="2527300"/>
                  <a:pt x="7036319" y="2578100"/>
                  <a:pt x="7010919" y="2584450"/>
                </a:cubicBezTo>
                <a:cubicBezTo>
                  <a:pt x="6998219" y="2565400"/>
                  <a:pt x="6985519" y="2508250"/>
                  <a:pt x="6966469" y="2508250"/>
                </a:cubicBezTo>
                <a:cubicBezTo>
                  <a:pt x="6953769" y="2508250"/>
                  <a:pt x="6934719" y="2520950"/>
                  <a:pt x="6915669" y="2540000"/>
                </a:cubicBezTo>
                <a:cubicBezTo>
                  <a:pt x="6922019" y="2546350"/>
                  <a:pt x="6966469" y="2578100"/>
                  <a:pt x="6966469" y="2603500"/>
                </a:cubicBezTo>
                <a:cubicBezTo>
                  <a:pt x="6934719" y="2571750"/>
                  <a:pt x="6858519" y="2495550"/>
                  <a:pt x="6845819" y="2495550"/>
                </a:cubicBezTo>
                <a:cubicBezTo>
                  <a:pt x="6826769" y="2495550"/>
                  <a:pt x="6788669" y="2508250"/>
                  <a:pt x="6769619" y="2508250"/>
                </a:cubicBezTo>
                <a:cubicBezTo>
                  <a:pt x="6756919" y="2508250"/>
                  <a:pt x="6718819" y="2470150"/>
                  <a:pt x="6699769" y="2470150"/>
                </a:cubicBezTo>
                <a:cubicBezTo>
                  <a:pt x="6687069" y="2470150"/>
                  <a:pt x="6642619" y="2508250"/>
                  <a:pt x="6623569" y="2540000"/>
                </a:cubicBezTo>
                <a:cubicBezTo>
                  <a:pt x="6604519" y="2559050"/>
                  <a:pt x="6604519" y="2609850"/>
                  <a:pt x="6604519" y="2622550"/>
                </a:cubicBezTo>
                <a:cubicBezTo>
                  <a:pt x="6604519" y="2641600"/>
                  <a:pt x="6629919" y="2647950"/>
                  <a:pt x="6648969" y="2660650"/>
                </a:cubicBezTo>
                <a:cubicBezTo>
                  <a:pt x="6680719" y="2616200"/>
                  <a:pt x="6712469" y="2565400"/>
                  <a:pt x="6744219" y="2520950"/>
                </a:cubicBezTo>
                <a:lnTo>
                  <a:pt x="6744219" y="2559050"/>
                </a:lnTo>
                <a:cubicBezTo>
                  <a:pt x="6706119" y="2609850"/>
                  <a:pt x="6687069" y="2673350"/>
                  <a:pt x="6680719" y="2730500"/>
                </a:cubicBezTo>
                <a:lnTo>
                  <a:pt x="6693419" y="2743200"/>
                </a:lnTo>
                <a:cubicBezTo>
                  <a:pt x="6718819" y="2717800"/>
                  <a:pt x="6731519" y="2686050"/>
                  <a:pt x="6744219" y="2667000"/>
                </a:cubicBezTo>
                <a:lnTo>
                  <a:pt x="6744219" y="2679700"/>
                </a:lnTo>
                <a:cubicBezTo>
                  <a:pt x="6744219" y="2698750"/>
                  <a:pt x="6737869" y="2705100"/>
                  <a:pt x="6731519" y="2717800"/>
                </a:cubicBezTo>
                <a:cubicBezTo>
                  <a:pt x="6706119" y="2743200"/>
                  <a:pt x="6668019" y="2781300"/>
                  <a:pt x="6642619" y="2819400"/>
                </a:cubicBezTo>
                <a:lnTo>
                  <a:pt x="6655319" y="2832100"/>
                </a:lnTo>
                <a:cubicBezTo>
                  <a:pt x="6725169" y="2781300"/>
                  <a:pt x="6795019" y="2692400"/>
                  <a:pt x="6864869" y="2692400"/>
                </a:cubicBezTo>
                <a:cubicBezTo>
                  <a:pt x="6909319" y="2692400"/>
                  <a:pt x="6960119" y="2686050"/>
                  <a:pt x="7004569" y="2673350"/>
                </a:cubicBezTo>
                <a:cubicBezTo>
                  <a:pt x="7055369" y="2654300"/>
                  <a:pt x="7144269" y="2609850"/>
                  <a:pt x="7163319" y="2609850"/>
                </a:cubicBezTo>
                <a:lnTo>
                  <a:pt x="7188719" y="2609850"/>
                </a:lnTo>
                <a:cubicBezTo>
                  <a:pt x="7169669" y="2635250"/>
                  <a:pt x="7137919" y="2667000"/>
                  <a:pt x="7106169" y="2679700"/>
                </a:cubicBezTo>
                <a:cubicBezTo>
                  <a:pt x="7074419" y="2692400"/>
                  <a:pt x="7036319" y="2679700"/>
                  <a:pt x="7010919" y="2686050"/>
                </a:cubicBezTo>
                <a:cubicBezTo>
                  <a:pt x="6934719" y="2705100"/>
                  <a:pt x="6864869" y="2743200"/>
                  <a:pt x="6801369" y="2774950"/>
                </a:cubicBezTo>
                <a:cubicBezTo>
                  <a:pt x="6756919" y="2800350"/>
                  <a:pt x="6623569" y="2882900"/>
                  <a:pt x="6642619" y="2952750"/>
                </a:cubicBezTo>
                <a:lnTo>
                  <a:pt x="6039368" y="2952750"/>
                </a:lnTo>
                <a:cubicBezTo>
                  <a:pt x="6039368" y="2946400"/>
                  <a:pt x="6033018" y="2946400"/>
                  <a:pt x="6033018" y="2933700"/>
                </a:cubicBezTo>
                <a:cubicBezTo>
                  <a:pt x="6033018" y="2914650"/>
                  <a:pt x="6045718" y="2914650"/>
                  <a:pt x="6052068" y="2901950"/>
                </a:cubicBezTo>
                <a:lnTo>
                  <a:pt x="6052068" y="2882900"/>
                </a:lnTo>
                <a:cubicBezTo>
                  <a:pt x="5994918" y="2882900"/>
                  <a:pt x="5944118" y="2851150"/>
                  <a:pt x="5912368" y="2851150"/>
                </a:cubicBezTo>
                <a:cubicBezTo>
                  <a:pt x="5899668" y="2851150"/>
                  <a:pt x="5823468" y="2908300"/>
                  <a:pt x="5779018" y="2927350"/>
                </a:cubicBezTo>
                <a:cubicBezTo>
                  <a:pt x="5772668" y="2927350"/>
                  <a:pt x="5740918" y="2933700"/>
                  <a:pt x="5766318" y="2952750"/>
                </a:cubicBezTo>
                <a:cubicBezTo>
                  <a:pt x="5747268" y="2952750"/>
                  <a:pt x="5728218" y="2927350"/>
                  <a:pt x="5709168" y="2927350"/>
                </a:cubicBezTo>
                <a:cubicBezTo>
                  <a:pt x="5696468" y="2927350"/>
                  <a:pt x="5658368" y="2952750"/>
                  <a:pt x="5645668" y="2952750"/>
                </a:cubicBezTo>
                <a:cubicBezTo>
                  <a:pt x="5626618" y="2952750"/>
                  <a:pt x="5620268" y="2927350"/>
                  <a:pt x="5607568" y="2927350"/>
                </a:cubicBezTo>
                <a:cubicBezTo>
                  <a:pt x="5588518" y="2927350"/>
                  <a:pt x="5569468" y="2940050"/>
                  <a:pt x="5556768" y="2952750"/>
                </a:cubicBezTo>
                <a:lnTo>
                  <a:pt x="5328168" y="2952750"/>
                </a:lnTo>
                <a:cubicBezTo>
                  <a:pt x="5258318" y="2889250"/>
                  <a:pt x="5207518" y="2870200"/>
                  <a:pt x="5150368" y="2870200"/>
                </a:cubicBezTo>
                <a:cubicBezTo>
                  <a:pt x="5099568" y="2870200"/>
                  <a:pt x="5086868" y="2889250"/>
                  <a:pt x="5042418" y="2952750"/>
                </a:cubicBezTo>
                <a:lnTo>
                  <a:pt x="4826518" y="2952750"/>
                </a:lnTo>
                <a:cubicBezTo>
                  <a:pt x="4788418" y="2927350"/>
                  <a:pt x="4724918" y="2901950"/>
                  <a:pt x="4712218" y="2901950"/>
                </a:cubicBezTo>
                <a:cubicBezTo>
                  <a:pt x="4693168" y="2901950"/>
                  <a:pt x="4686818" y="2914650"/>
                  <a:pt x="4674118" y="2927350"/>
                </a:cubicBezTo>
                <a:cubicBezTo>
                  <a:pt x="4667768" y="2927350"/>
                  <a:pt x="4667768" y="2914650"/>
                  <a:pt x="4661418" y="2908300"/>
                </a:cubicBezTo>
                <a:lnTo>
                  <a:pt x="4623318" y="2908300"/>
                </a:lnTo>
                <a:cubicBezTo>
                  <a:pt x="4616968" y="2914650"/>
                  <a:pt x="4616968" y="2927350"/>
                  <a:pt x="4623318" y="2940050"/>
                </a:cubicBezTo>
                <a:cubicBezTo>
                  <a:pt x="4610618" y="2933700"/>
                  <a:pt x="4604268" y="2914650"/>
                  <a:pt x="4591568" y="2914650"/>
                </a:cubicBezTo>
                <a:cubicBezTo>
                  <a:pt x="4572518" y="2914650"/>
                  <a:pt x="4566168" y="2933700"/>
                  <a:pt x="4547118" y="2952750"/>
                </a:cubicBezTo>
                <a:lnTo>
                  <a:pt x="4362968" y="2952750"/>
                </a:lnTo>
                <a:cubicBezTo>
                  <a:pt x="4362968" y="2946400"/>
                  <a:pt x="4356618" y="2940050"/>
                  <a:pt x="4343918" y="2940050"/>
                </a:cubicBezTo>
                <a:cubicBezTo>
                  <a:pt x="4324868" y="2940050"/>
                  <a:pt x="4331218" y="2952750"/>
                  <a:pt x="4312168" y="2952750"/>
                </a:cubicBezTo>
                <a:lnTo>
                  <a:pt x="3569218" y="2952750"/>
                </a:lnTo>
                <a:cubicBezTo>
                  <a:pt x="3569218" y="2946400"/>
                  <a:pt x="3575568" y="2940050"/>
                  <a:pt x="3556518" y="2940050"/>
                </a:cubicBezTo>
                <a:cubicBezTo>
                  <a:pt x="3543818" y="2940050"/>
                  <a:pt x="3562868" y="2952750"/>
                  <a:pt x="3543818" y="2952750"/>
                </a:cubicBezTo>
                <a:lnTo>
                  <a:pt x="3245368" y="2952750"/>
                </a:lnTo>
                <a:cubicBezTo>
                  <a:pt x="3251718" y="2857500"/>
                  <a:pt x="3251718" y="2940050"/>
                  <a:pt x="3289818" y="2863850"/>
                </a:cubicBezTo>
                <a:cubicBezTo>
                  <a:pt x="3289818" y="2863850"/>
                  <a:pt x="3289818" y="2857500"/>
                  <a:pt x="3277118" y="2857500"/>
                </a:cubicBezTo>
                <a:cubicBezTo>
                  <a:pt x="3239018" y="2857500"/>
                  <a:pt x="3219968" y="2901950"/>
                  <a:pt x="3219968" y="2952750"/>
                </a:cubicBezTo>
                <a:lnTo>
                  <a:pt x="3073919" y="2952750"/>
                </a:lnTo>
                <a:cubicBezTo>
                  <a:pt x="3067569" y="2946400"/>
                  <a:pt x="3061219" y="2940050"/>
                  <a:pt x="3042169" y="2940050"/>
                </a:cubicBezTo>
                <a:cubicBezTo>
                  <a:pt x="3029469" y="2940050"/>
                  <a:pt x="3035819" y="2946400"/>
                  <a:pt x="3029469" y="2952750"/>
                </a:cubicBezTo>
                <a:lnTo>
                  <a:pt x="2807219" y="2952750"/>
                </a:lnTo>
                <a:cubicBezTo>
                  <a:pt x="2800869" y="2933700"/>
                  <a:pt x="2794519" y="2882900"/>
                  <a:pt x="2756419" y="2876550"/>
                </a:cubicBezTo>
                <a:cubicBezTo>
                  <a:pt x="2750069" y="2882900"/>
                  <a:pt x="2743719" y="2895600"/>
                  <a:pt x="2731019" y="2908300"/>
                </a:cubicBezTo>
                <a:cubicBezTo>
                  <a:pt x="2724669" y="2901950"/>
                  <a:pt x="2711969" y="2895600"/>
                  <a:pt x="2692919" y="2901950"/>
                </a:cubicBezTo>
                <a:cubicBezTo>
                  <a:pt x="2705619" y="2921000"/>
                  <a:pt x="2724669" y="2933700"/>
                  <a:pt x="2743719" y="2952750"/>
                </a:cubicBezTo>
                <a:lnTo>
                  <a:pt x="375168" y="2952750"/>
                </a:lnTo>
                <a:cubicBezTo>
                  <a:pt x="400568" y="2857500"/>
                  <a:pt x="324368" y="2730500"/>
                  <a:pt x="292618" y="2641600"/>
                </a:cubicBezTo>
                <a:cubicBezTo>
                  <a:pt x="298968" y="2635250"/>
                  <a:pt x="298968" y="2647950"/>
                  <a:pt x="318018" y="2654300"/>
                </a:cubicBezTo>
                <a:cubicBezTo>
                  <a:pt x="318018" y="2616200"/>
                  <a:pt x="311668" y="2603500"/>
                  <a:pt x="311668" y="2584450"/>
                </a:cubicBezTo>
                <a:lnTo>
                  <a:pt x="279918" y="2584450"/>
                </a:lnTo>
                <a:cubicBezTo>
                  <a:pt x="279918" y="2578100"/>
                  <a:pt x="286268" y="2571750"/>
                  <a:pt x="286268" y="2552700"/>
                </a:cubicBezTo>
                <a:cubicBezTo>
                  <a:pt x="286268" y="2508250"/>
                  <a:pt x="216418" y="2501900"/>
                  <a:pt x="203718" y="2482850"/>
                </a:cubicBezTo>
                <a:cubicBezTo>
                  <a:pt x="184668" y="2451100"/>
                  <a:pt x="171968" y="2413000"/>
                  <a:pt x="165618" y="2381250"/>
                </a:cubicBezTo>
                <a:cubicBezTo>
                  <a:pt x="146568" y="2317750"/>
                  <a:pt x="140218" y="2241550"/>
                  <a:pt x="114818" y="2184400"/>
                </a:cubicBezTo>
                <a:cubicBezTo>
                  <a:pt x="102118" y="2152650"/>
                  <a:pt x="51318" y="2070100"/>
                  <a:pt x="51318" y="2032000"/>
                </a:cubicBezTo>
                <a:cubicBezTo>
                  <a:pt x="51318" y="2012950"/>
                  <a:pt x="64018" y="1993900"/>
                  <a:pt x="76718" y="1974850"/>
                </a:cubicBezTo>
                <a:cubicBezTo>
                  <a:pt x="70368" y="1962150"/>
                  <a:pt x="57668" y="1962150"/>
                  <a:pt x="44968" y="1962150"/>
                </a:cubicBezTo>
                <a:cubicBezTo>
                  <a:pt x="57668" y="1930400"/>
                  <a:pt x="108468" y="1873250"/>
                  <a:pt x="108468" y="1847850"/>
                </a:cubicBezTo>
                <a:cubicBezTo>
                  <a:pt x="108468" y="1835150"/>
                  <a:pt x="70368" y="1803400"/>
                  <a:pt x="64018" y="1784350"/>
                </a:cubicBezTo>
                <a:cubicBezTo>
                  <a:pt x="114818" y="1797050"/>
                  <a:pt x="133868" y="1873250"/>
                  <a:pt x="133868" y="1892300"/>
                </a:cubicBezTo>
                <a:cubicBezTo>
                  <a:pt x="133868" y="1917700"/>
                  <a:pt x="114818" y="1924050"/>
                  <a:pt x="102118" y="1955800"/>
                </a:cubicBezTo>
                <a:cubicBezTo>
                  <a:pt x="108468" y="1962150"/>
                  <a:pt x="102118" y="1968500"/>
                  <a:pt x="114818" y="1968500"/>
                </a:cubicBezTo>
                <a:cubicBezTo>
                  <a:pt x="133868" y="1968500"/>
                  <a:pt x="140218" y="1962150"/>
                  <a:pt x="146568" y="1955800"/>
                </a:cubicBezTo>
                <a:cubicBezTo>
                  <a:pt x="171968" y="1930400"/>
                  <a:pt x="229118" y="1879600"/>
                  <a:pt x="229118" y="1866900"/>
                </a:cubicBezTo>
                <a:cubicBezTo>
                  <a:pt x="229118" y="1847850"/>
                  <a:pt x="216418" y="1803400"/>
                  <a:pt x="216418" y="1790700"/>
                </a:cubicBezTo>
                <a:cubicBezTo>
                  <a:pt x="216418" y="1771650"/>
                  <a:pt x="235468" y="1758950"/>
                  <a:pt x="241818" y="1746250"/>
                </a:cubicBezTo>
                <a:cubicBezTo>
                  <a:pt x="241818" y="1778000"/>
                  <a:pt x="229118" y="1822450"/>
                  <a:pt x="229118" y="1841500"/>
                </a:cubicBezTo>
                <a:cubicBezTo>
                  <a:pt x="229118" y="1860550"/>
                  <a:pt x="248168" y="1860550"/>
                  <a:pt x="260868" y="1898650"/>
                </a:cubicBezTo>
                <a:cubicBezTo>
                  <a:pt x="298968" y="1981200"/>
                  <a:pt x="311668" y="2076450"/>
                  <a:pt x="337068" y="2165350"/>
                </a:cubicBezTo>
                <a:cubicBezTo>
                  <a:pt x="368818" y="2127250"/>
                  <a:pt x="394218" y="2012950"/>
                  <a:pt x="394218" y="2012950"/>
                </a:cubicBezTo>
                <a:cubicBezTo>
                  <a:pt x="394218" y="2000250"/>
                  <a:pt x="394218" y="2000250"/>
                  <a:pt x="387868" y="1993900"/>
                </a:cubicBezTo>
                <a:cubicBezTo>
                  <a:pt x="375168" y="2000250"/>
                  <a:pt x="362468" y="2019300"/>
                  <a:pt x="349768" y="2025650"/>
                </a:cubicBezTo>
                <a:cubicBezTo>
                  <a:pt x="349768" y="2012950"/>
                  <a:pt x="356118" y="1993900"/>
                  <a:pt x="362468" y="1974850"/>
                </a:cubicBezTo>
                <a:cubicBezTo>
                  <a:pt x="356118" y="1968500"/>
                  <a:pt x="343418" y="1962150"/>
                  <a:pt x="330718" y="1962150"/>
                </a:cubicBezTo>
                <a:cubicBezTo>
                  <a:pt x="349768" y="1949450"/>
                  <a:pt x="375168" y="1924050"/>
                  <a:pt x="387868" y="1898650"/>
                </a:cubicBezTo>
                <a:lnTo>
                  <a:pt x="381518" y="1873250"/>
                </a:lnTo>
                <a:cubicBezTo>
                  <a:pt x="368818" y="1879600"/>
                  <a:pt x="362468" y="1892300"/>
                  <a:pt x="349768" y="1892300"/>
                </a:cubicBezTo>
                <a:lnTo>
                  <a:pt x="324368" y="1892300"/>
                </a:lnTo>
                <a:lnTo>
                  <a:pt x="305318" y="1930400"/>
                </a:lnTo>
                <a:lnTo>
                  <a:pt x="305318" y="1898650"/>
                </a:lnTo>
                <a:cubicBezTo>
                  <a:pt x="311668" y="1879600"/>
                  <a:pt x="311668" y="1847850"/>
                  <a:pt x="324368" y="1835150"/>
                </a:cubicBezTo>
                <a:cubicBezTo>
                  <a:pt x="337068" y="1809750"/>
                  <a:pt x="356118" y="1809750"/>
                  <a:pt x="375168" y="1778000"/>
                </a:cubicBezTo>
                <a:cubicBezTo>
                  <a:pt x="381518" y="1771650"/>
                  <a:pt x="381518" y="1758950"/>
                  <a:pt x="381518" y="1746250"/>
                </a:cubicBezTo>
                <a:cubicBezTo>
                  <a:pt x="387868" y="1733550"/>
                  <a:pt x="387868" y="1714500"/>
                  <a:pt x="387868" y="1695450"/>
                </a:cubicBezTo>
                <a:cubicBezTo>
                  <a:pt x="387868" y="1682750"/>
                  <a:pt x="381518" y="1644650"/>
                  <a:pt x="375168" y="1619250"/>
                </a:cubicBezTo>
                <a:cubicBezTo>
                  <a:pt x="368818" y="1612900"/>
                  <a:pt x="349768" y="1606550"/>
                  <a:pt x="330718" y="1600200"/>
                </a:cubicBezTo>
                <a:cubicBezTo>
                  <a:pt x="349768" y="1587500"/>
                  <a:pt x="381518" y="1581150"/>
                  <a:pt x="406918" y="1574800"/>
                </a:cubicBezTo>
                <a:cubicBezTo>
                  <a:pt x="406918" y="1587500"/>
                  <a:pt x="387868" y="1581150"/>
                  <a:pt x="387868" y="1600200"/>
                </a:cubicBezTo>
                <a:cubicBezTo>
                  <a:pt x="387868" y="1612900"/>
                  <a:pt x="413268" y="1657350"/>
                  <a:pt x="413268" y="1670050"/>
                </a:cubicBezTo>
                <a:cubicBezTo>
                  <a:pt x="413268" y="1689100"/>
                  <a:pt x="387868" y="1758950"/>
                  <a:pt x="387868" y="1771650"/>
                </a:cubicBezTo>
                <a:cubicBezTo>
                  <a:pt x="387868" y="1790700"/>
                  <a:pt x="419618" y="1822450"/>
                  <a:pt x="432318" y="1841500"/>
                </a:cubicBezTo>
                <a:cubicBezTo>
                  <a:pt x="457718" y="1828800"/>
                  <a:pt x="476768" y="1797050"/>
                  <a:pt x="489468" y="1784350"/>
                </a:cubicBezTo>
                <a:cubicBezTo>
                  <a:pt x="483118" y="1860550"/>
                  <a:pt x="470418" y="1936750"/>
                  <a:pt x="457718" y="2012950"/>
                </a:cubicBezTo>
                <a:cubicBezTo>
                  <a:pt x="451368" y="2012950"/>
                  <a:pt x="438668" y="2006600"/>
                  <a:pt x="432318" y="2000250"/>
                </a:cubicBezTo>
                <a:cubicBezTo>
                  <a:pt x="419618" y="2019300"/>
                  <a:pt x="387868" y="2051050"/>
                  <a:pt x="400568" y="2095500"/>
                </a:cubicBezTo>
                <a:cubicBezTo>
                  <a:pt x="413268" y="2089150"/>
                  <a:pt x="425968" y="2051050"/>
                  <a:pt x="438668" y="2032000"/>
                </a:cubicBezTo>
                <a:cubicBezTo>
                  <a:pt x="445018" y="2032000"/>
                  <a:pt x="451368" y="2044700"/>
                  <a:pt x="470418" y="2044700"/>
                </a:cubicBezTo>
                <a:cubicBezTo>
                  <a:pt x="483118" y="2044700"/>
                  <a:pt x="489468" y="2012950"/>
                  <a:pt x="514868" y="2000250"/>
                </a:cubicBezTo>
                <a:cubicBezTo>
                  <a:pt x="533918" y="1981200"/>
                  <a:pt x="578368" y="1974850"/>
                  <a:pt x="597418" y="1974850"/>
                </a:cubicBezTo>
                <a:cubicBezTo>
                  <a:pt x="616468" y="1974850"/>
                  <a:pt x="654568" y="2025650"/>
                  <a:pt x="686318" y="2006600"/>
                </a:cubicBezTo>
                <a:lnTo>
                  <a:pt x="673618" y="1993900"/>
                </a:lnTo>
                <a:cubicBezTo>
                  <a:pt x="679968" y="1987550"/>
                  <a:pt x="673618" y="1987550"/>
                  <a:pt x="692668" y="1987550"/>
                </a:cubicBezTo>
                <a:cubicBezTo>
                  <a:pt x="705368" y="1987550"/>
                  <a:pt x="737118" y="1987550"/>
                  <a:pt x="756168" y="1993900"/>
                </a:cubicBezTo>
                <a:cubicBezTo>
                  <a:pt x="787918" y="2000250"/>
                  <a:pt x="838718" y="2101850"/>
                  <a:pt x="838718" y="2127250"/>
                </a:cubicBezTo>
                <a:cubicBezTo>
                  <a:pt x="838718" y="2139950"/>
                  <a:pt x="819668" y="2241550"/>
                  <a:pt x="819668" y="2260600"/>
                </a:cubicBezTo>
                <a:cubicBezTo>
                  <a:pt x="819668" y="2286000"/>
                  <a:pt x="876818" y="2298700"/>
                  <a:pt x="889518" y="2298700"/>
                </a:cubicBezTo>
                <a:cubicBezTo>
                  <a:pt x="927618" y="2298700"/>
                  <a:pt x="959368" y="2228850"/>
                  <a:pt x="959368" y="2197100"/>
                </a:cubicBezTo>
                <a:cubicBezTo>
                  <a:pt x="965718" y="2197100"/>
                  <a:pt x="1048268" y="2254250"/>
                  <a:pt x="1073668" y="2254250"/>
                </a:cubicBezTo>
                <a:cubicBezTo>
                  <a:pt x="1092718" y="2254250"/>
                  <a:pt x="1137168" y="2235200"/>
                  <a:pt x="1168918" y="2216150"/>
                </a:cubicBezTo>
                <a:cubicBezTo>
                  <a:pt x="1194318" y="2273300"/>
                  <a:pt x="1308618" y="2349500"/>
                  <a:pt x="1365768" y="2355850"/>
                </a:cubicBezTo>
                <a:lnTo>
                  <a:pt x="1378468" y="2343150"/>
                </a:lnTo>
                <a:cubicBezTo>
                  <a:pt x="1365768" y="2324100"/>
                  <a:pt x="1346718" y="2298700"/>
                  <a:pt x="1334018" y="2286000"/>
                </a:cubicBezTo>
                <a:cubicBezTo>
                  <a:pt x="1308618" y="2247900"/>
                  <a:pt x="1283218" y="2178050"/>
                  <a:pt x="1232418" y="2152650"/>
                </a:cubicBezTo>
                <a:cubicBezTo>
                  <a:pt x="1219718" y="2165350"/>
                  <a:pt x="1207018" y="2184400"/>
                  <a:pt x="1187968" y="2197100"/>
                </a:cubicBezTo>
                <a:lnTo>
                  <a:pt x="1187968" y="2159000"/>
                </a:lnTo>
                <a:cubicBezTo>
                  <a:pt x="1200668" y="2139950"/>
                  <a:pt x="1207018" y="2108200"/>
                  <a:pt x="1207018" y="2089150"/>
                </a:cubicBezTo>
                <a:cubicBezTo>
                  <a:pt x="1207018" y="2076450"/>
                  <a:pt x="1149868" y="2038350"/>
                  <a:pt x="1118118" y="2025650"/>
                </a:cubicBezTo>
                <a:cubicBezTo>
                  <a:pt x="1137168" y="2012950"/>
                  <a:pt x="1156218" y="1993900"/>
                  <a:pt x="1156218" y="1974850"/>
                </a:cubicBezTo>
                <a:cubicBezTo>
                  <a:pt x="1156218" y="1936750"/>
                  <a:pt x="1054618" y="1936750"/>
                  <a:pt x="1048268" y="1936750"/>
                </a:cubicBezTo>
                <a:cubicBezTo>
                  <a:pt x="933968" y="1936750"/>
                  <a:pt x="914918" y="2101850"/>
                  <a:pt x="940318" y="2146300"/>
                </a:cubicBezTo>
                <a:cubicBezTo>
                  <a:pt x="914918" y="2076450"/>
                  <a:pt x="889518" y="2000250"/>
                  <a:pt x="889518" y="1936750"/>
                </a:cubicBezTo>
                <a:cubicBezTo>
                  <a:pt x="889518" y="1885950"/>
                  <a:pt x="914918" y="1822450"/>
                  <a:pt x="997468" y="1797050"/>
                </a:cubicBezTo>
                <a:cubicBezTo>
                  <a:pt x="978418" y="1835150"/>
                  <a:pt x="933968" y="1854200"/>
                  <a:pt x="946668" y="1898650"/>
                </a:cubicBezTo>
                <a:cubicBezTo>
                  <a:pt x="965718" y="1885950"/>
                  <a:pt x="965718" y="1854200"/>
                  <a:pt x="991118" y="1835150"/>
                </a:cubicBezTo>
                <a:cubicBezTo>
                  <a:pt x="1022868" y="1809750"/>
                  <a:pt x="1067318" y="1797050"/>
                  <a:pt x="1105418" y="1809750"/>
                </a:cubicBezTo>
                <a:cubicBezTo>
                  <a:pt x="1105418" y="1809750"/>
                  <a:pt x="1111768" y="1809750"/>
                  <a:pt x="1111768" y="1797050"/>
                </a:cubicBezTo>
                <a:cubicBezTo>
                  <a:pt x="1111768" y="1778000"/>
                  <a:pt x="1060968" y="1644650"/>
                  <a:pt x="1060968" y="1625600"/>
                </a:cubicBezTo>
                <a:cubicBezTo>
                  <a:pt x="1060968" y="1612900"/>
                  <a:pt x="1073668" y="1612900"/>
                  <a:pt x="1086368" y="1600200"/>
                </a:cubicBezTo>
                <a:cubicBezTo>
                  <a:pt x="1092718" y="1600200"/>
                  <a:pt x="1099068" y="1612900"/>
                  <a:pt x="1105418" y="1619250"/>
                </a:cubicBezTo>
                <a:cubicBezTo>
                  <a:pt x="1130818" y="1593850"/>
                  <a:pt x="1162568" y="1555750"/>
                  <a:pt x="1200668" y="1536700"/>
                </a:cubicBezTo>
                <a:cubicBezTo>
                  <a:pt x="1207018" y="1530350"/>
                  <a:pt x="1219718" y="1536700"/>
                  <a:pt x="1232418" y="1536700"/>
                </a:cubicBezTo>
                <a:cubicBezTo>
                  <a:pt x="1251468" y="1536700"/>
                  <a:pt x="1295918" y="1543050"/>
                  <a:pt x="1314968" y="1543050"/>
                </a:cubicBezTo>
                <a:cubicBezTo>
                  <a:pt x="1327668" y="1562100"/>
                  <a:pt x="1340368" y="1587500"/>
                  <a:pt x="1346718" y="1606550"/>
                </a:cubicBezTo>
                <a:lnTo>
                  <a:pt x="1346718" y="1625600"/>
                </a:lnTo>
                <a:cubicBezTo>
                  <a:pt x="1340368" y="1606550"/>
                  <a:pt x="1327668" y="1581150"/>
                  <a:pt x="1327668" y="1555750"/>
                </a:cubicBezTo>
                <a:lnTo>
                  <a:pt x="1207018" y="1555750"/>
                </a:lnTo>
                <a:cubicBezTo>
                  <a:pt x="1168918" y="1568450"/>
                  <a:pt x="1111768" y="1619250"/>
                  <a:pt x="1111768" y="1657350"/>
                </a:cubicBezTo>
                <a:lnTo>
                  <a:pt x="1111768" y="1676400"/>
                </a:lnTo>
                <a:cubicBezTo>
                  <a:pt x="1111768" y="1676400"/>
                  <a:pt x="1105418" y="1682750"/>
                  <a:pt x="1124468" y="1682750"/>
                </a:cubicBezTo>
                <a:cubicBezTo>
                  <a:pt x="1137168" y="1682750"/>
                  <a:pt x="1257818" y="1619250"/>
                  <a:pt x="1276868" y="1619250"/>
                </a:cubicBezTo>
                <a:cubicBezTo>
                  <a:pt x="1295918" y="1619250"/>
                  <a:pt x="1302268" y="1638300"/>
                  <a:pt x="1308618" y="1663700"/>
                </a:cubicBezTo>
                <a:cubicBezTo>
                  <a:pt x="1181618" y="1695450"/>
                  <a:pt x="1168918" y="1733550"/>
                  <a:pt x="1168918" y="1822450"/>
                </a:cubicBezTo>
                <a:cubicBezTo>
                  <a:pt x="1168918" y="1841500"/>
                  <a:pt x="1187968" y="1917700"/>
                  <a:pt x="1187968" y="1930400"/>
                </a:cubicBezTo>
                <a:lnTo>
                  <a:pt x="1187968" y="2051050"/>
                </a:lnTo>
                <a:cubicBezTo>
                  <a:pt x="1283218" y="2139950"/>
                  <a:pt x="1327668" y="2317750"/>
                  <a:pt x="1454668" y="2317750"/>
                </a:cubicBezTo>
                <a:cubicBezTo>
                  <a:pt x="1467368" y="2317750"/>
                  <a:pt x="1473718" y="2305050"/>
                  <a:pt x="1480068" y="2305050"/>
                </a:cubicBezTo>
                <a:cubicBezTo>
                  <a:pt x="1480068" y="2311400"/>
                  <a:pt x="1486418" y="2305050"/>
                  <a:pt x="1486418" y="2317750"/>
                </a:cubicBezTo>
                <a:cubicBezTo>
                  <a:pt x="1486418" y="2336800"/>
                  <a:pt x="1473718" y="2336800"/>
                  <a:pt x="1473718" y="2349500"/>
                </a:cubicBezTo>
                <a:cubicBezTo>
                  <a:pt x="1473718" y="2413000"/>
                  <a:pt x="1556268" y="2413000"/>
                  <a:pt x="1581668" y="2413000"/>
                </a:cubicBezTo>
                <a:cubicBezTo>
                  <a:pt x="1607068" y="2413000"/>
                  <a:pt x="1651518" y="2419350"/>
                  <a:pt x="1645168" y="2355850"/>
                </a:cubicBezTo>
                <a:cubicBezTo>
                  <a:pt x="1657868" y="2317750"/>
                  <a:pt x="1676918" y="2273300"/>
                  <a:pt x="1689618" y="2228850"/>
                </a:cubicBezTo>
                <a:cubicBezTo>
                  <a:pt x="1721368" y="2228850"/>
                  <a:pt x="1753118" y="2178050"/>
                  <a:pt x="1753118" y="2146300"/>
                </a:cubicBezTo>
                <a:cubicBezTo>
                  <a:pt x="1753118" y="2101850"/>
                  <a:pt x="1594368" y="2044700"/>
                  <a:pt x="1568968" y="2032000"/>
                </a:cubicBezTo>
                <a:cubicBezTo>
                  <a:pt x="1607068" y="2044700"/>
                  <a:pt x="1670568" y="2070100"/>
                  <a:pt x="1689618" y="2070100"/>
                </a:cubicBezTo>
                <a:cubicBezTo>
                  <a:pt x="1791218" y="2070100"/>
                  <a:pt x="1842018" y="1905000"/>
                  <a:pt x="1842018" y="1847850"/>
                </a:cubicBezTo>
                <a:cubicBezTo>
                  <a:pt x="1842018" y="1720850"/>
                  <a:pt x="1715018" y="1714500"/>
                  <a:pt x="1657868" y="1714500"/>
                </a:cubicBezTo>
                <a:cubicBezTo>
                  <a:pt x="1632468" y="1714500"/>
                  <a:pt x="1562618" y="1714500"/>
                  <a:pt x="1562618" y="1758950"/>
                </a:cubicBezTo>
                <a:cubicBezTo>
                  <a:pt x="1562618" y="1797050"/>
                  <a:pt x="1607068" y="1752600"/>
                  <a:pt x="1619768" y="1816100"/>
                </a:cubicBezTo>
                <a:cubicBezTo>
                  <a:pt x="1607068" y="1816100"/>
                  <a:pt x="1594368" y="1822450"/>
                  <a:pt x="1581668" y="1822450"/>
                </a:cubicBezTo>
                <a:cubicBezTo>
                  <a:pt x="1537218" y="1822450"/>
                  <a:pt x="1549918" y="1790700"/>
                  <a:pt x="1549918" y="1778000"/>
                </a:cubicBezTo>
                <a:cubicBezTo>
                  <a:pt x="1549918" y="1758950"/>
                  <a:pt x="1524518" y="1720850"/>
                  <a:pt x="1518168" y="1695450"/>
                </a:cubicBezTo>
                <a:lnTo>
                  <a:pt x="1537218" y="1695450"/>
                </a:lnTo>
                <a:cubicBezTo>
                  <a:pt x="1537218" y="1701800"/>
                  <a:pt x="1556268" y="1727200"/>
                  <a:pt x="1562618" y="1733550"/>
                </a:cubicBezTo>
                <a:cubicBezTo>
                  <a:pt x="1594368" y="1695450"/>
                  <a:pt x="1645168" y="1663700"/>
                  <a:pt x="1683268" y="1663700"/>
                </a:cubicBezTo>
                <a:cubicBezTo>
                  <a:pt x="1746768" y="1663700"/>
                  <a:pt x="1778518" y="1733550"/>
                  <a:pt x="1854718" y="1771650"/>
                </a:cubicBezTo>
                <a:lnTo>
                  <a:pt x="1854718" y="1727200"/>
                </a:lnTo>
                <a:cubicBezTo>
                  <a:pt x="1816618" y="1701800"/>
                  <a:pt x="1772168" y="1670050"/>
                  <a:pt x="1727718" y="1631950"/>
                </a:cubicBezTo>
                <a:cubicBezTo>
                  <a:pt x="1734068" y="1625600"/>
                  <a:pt x="1746768" y="1619250"/>
                  <a:pt x="1759468" y="1612900"/>
                </a:cubicBezTo>
                <a:cubicBezTo>
                  <a:pt x="1784868" y="1657350"/>
                  <a:pt x="1848368" y="1701800"/>
                  <a:pt x="1899168" y="1720850"/>
                </a:cubicBezTo>
                <a:cubicBezTo>
                  <a:pt x="1905518" y="1714500"/>
                  <a:pt x="1905518" y="1714500"/>
                  <a:pt x="1905518" y="1701800"/>
                </a:cubicBezTo>
                <a:cubicBezTo>
                  <a:pt x="1905518" y="1587500"/>
                  <a:pt x="1734068" y="1593850"/>
                  <a:pt x="1702318" y="1574800"/>
                </a:cubicBezTo>
                <a:cubicBezTo>
                  <a:pt x="1772168" y="1555750"/>
                  <a:pt x="1842018" y="1619250"/>
                  <a:pt x="1911868" y="1638300"/>
                </a:cubicBezTo>
                <a:cubicBezTo>
                  <a:pt x="1937268" y="1587500"/>
                  <a:pt x="1956318" y="1536700"/>
                  <a:pt x="1969018" y="1485900"/>
                </a:cubicBezTo>
                <a:cubicBezTo>
                  <a:pt x="2007118" y="1466850"/>
                  <a:pt x="2057918" y="1447800"/>
                  <a:pt x="2102369" y="1447800"/>
                </a:cubicBezTo>
                <a:cubicBezTo>
                  <a:pt x="2115069" y="1447800"/>
                  <a:pt x="2146819" y="1454150"/>
                  <a:pt x="2165869" y="1454150"/>
                </a:cubicBezTo>
                <a:cubicBezTo>
                  <a:pt x="2172219" y="1466850"/>
                  <a:pt x="2178569" y="1485900"/>
                  <a:pt x="2191269" y="1492250"/>
                </a:cubicBezTo>
                <a:cubicBezTo>
                  <a:pt x="2184919" y="1498600"/>
                  <a:pt x="2178569" y="1492250"/>
                  <a:pt x="2172219" y="1485900"/>
                </a:cubicBezTo>
                <a:lnTo>
                  <a:pt x="2146819" y="1511300"/>
                </a:lnTo>
                <a:cubicBezTo>
                  <a:pt x="2146819" y="1511300"/>
                  <a:pt x="2165869" y="1511300"/>
                  <a:pt x="2172219" y="1517650"/>
                </a:cubicBezTo>
                <a:cubicBezTo>
                  <a:pt x="2165869" y="1517650"/>
                  <a:pt x="2165869" y="1524000"/>
                  <a:pt x="2153169" y="1524000"/>
                </a:cubicBezTo>
                <a:cubicBezTo>
                  <a:pt x="2134119" y="1524000"/>
                  <a:pt x="2159519" y="1511300"/>
                  <a:pt x="2140469" y="1511300"/>
                </a:cubicBezTo>
                <a:cubicBezTo>
                  <a:pt x="2127769" y="1511300"/>
                  <a:pt x="2076968" y="1549400"/>
                  <a:pt x="2057918" y="1549400"/>
                </a:cubicBezTo>
                <a:cubicBezTo>
                  <a:pt x="2045218" y="1549400"/>
                  <a:pt x="2013468" y="1517650"/>
                  <a:pt x="2000768" y="1517650"/>
                </a:cubicBezTo>
                <a:cubicBezTo>
                  <a:pt x="1962668" y="1517650"/>
                  <a:pt x="1949968" y="1587500"/>
                  <a:pt x="1949968" y="1587500"/>
                </a:cubicBezTo>
                <a:cubicBezTo>
                  <a:pt x="1949968" y="1606550"/>
                  <a:pt x="1988068" y="1676400"/>
                  <a:pt x="2007118" y="1714500"/>
                </a:cubicBezTo>
                <a:cubicBezTo>
                  <a:pt x="2038868" y="1689100"/>
                  <a:pt x="2064268" y="1651000"/>
                  <a:pt x="2102369" y="1625600"/>
                </a:cubicBezTo>
                <a:cubicBezTo>
                  <a:pt x="2115069" y="1612900"/>
                  <a:pt x="2146819" y="1606550"/>
                  <a:pt x="2165869" y="1593850"/>
                </a:cubicBezTo>
                <a:cubicBezTo>
                  <a:pt x="2172219" y="1581150"/>
                  <a:pt x="2165869" y="1562100"/>
                  <a:pt x="2165869" y="1543050"/>
                </a:cubicBezTo>
                <a:cubicBezTo>
                  <a:pt x="2184919" y="1536700"/>
                  <a:pt x="2210319" y="1593850"/>
                  <a:pt x="2210319" y="1619250"/>
                </a:cubicBezTo>
                <a:cubicBezTo>
                  <a:pt x="2210319" y="1631950"/>
                  <a:pt x="2210319" y="1657350"/>
                  <a:pt x="2191269" y="1657350"/>
                </a:cubicBezTo>
                <a:cubicBezTo>
                  <a:pt x="2178569" y="1657350"/>
                  <a:pt x="2184919" y="1651000"/>
                  <a:pt x="2178569" y="1644650"/>
                </a:cubicBezTo>
                <a:lnTo>
                  <a:pt x="2159519" y="1644650"/>
                </a:lnTo>
                <a:cubicBezTo>
                  <a:pt x="2184919" y="1701800"/>
                  <a:pt x="2121419" y="1727200"/>
                  <a:pt x="2108719" y="1778000"/>
                </a:cubicBezTo>
                <a:cubicBezTo>
                  <a:pt x="2083318" y="1758950"/>
                  <a:pt x="2057918" y="1733550"/>
                  <a:pt x="2032518" y="1727200"/>
                </a:cubicBezTo>
                <a:lnTo>
                  <a:pt x="2019818" y="1739900"/>
                </a:lnTo>
                <a:cubicBezTo>
                  <a:pt x="2026168" y="1752600"/>
                  <a:pt x="2038868" y="1765300"/>
                  <a:pt x="2038868" y="1784350"/>
                </a:cubicBezTo>
                <a:cubicBezTo>
                  <a:pt x="2026168" y="1771650"/>
                  <a:pt x="2007118" y="1752600"/>
                  <a:pt x="1994418" y="1733550"/>
                </a:cubicBezTo>
                <a:lnTo>
                  <a:pt x="1969018" y="1733550"/>
                </a:lnTo>
                <a:lnTo>
                  <a:pt x="1949968" y="1733550"/>
                </a:lnTo>
                <a:cubicBezTo>
                  <a:pt x="1930918" y="1765300"/>
                  <a:pt x="1899168" y="1784350"/>
                  <a:pt x="1880118" y="1822450"/>
                </a:cubicBezTo>
                <a:cubicBezTo>
                  <a:pt x="1861068" y="1860550"/>
                  <a:pt x="1867418" y="1917700"/>
                  <a:pt x="1854718" y="1962150"/>
                </a:cubicBezTo>
                <a:cubicBezTo>
                  <a:pt x="1842018" y="2025650"/>
                  <a:pt x="1772168" y="2108200"/>
                  <a:pt x="1778518" y="2178050"/>
                </a:cubicBezTo>
                <a:cubicBezTo>
                  <a:pt x="1746768" y="2190750"/>
                  <a:pt x="1765818" y="2260600"/>
                  <a:pt x="1746768" y="2298700"/>
                </a:cubicBezTo>
                <a:cubicBezTo>
                  <a:pt x="1740418" y="2311400"/>
                  <a:pt x="1721368" y="2324100"/>
                  <a:pt x="1721368" y="2336800"/>
                </a:cubicBezTo>
                <a:cubicBezTo>
                  <a:pt x="1721368" y="2355850"/>
                  <a:pt x="1734068" y="2362200"/>
                  <a:pt x="1734068" y="2368550"/>
                </a:cubicBezTo>
                <a:cubicBezTo>
                  <a:pt x="1734068" y="2374900"/>
                  <a:pt x="1721368" y="2374900"/>
                  <a:pt x="1708668" y="2381250"/>
                </a:cubicBezTo>
                <a:cubicBezTo>
                  <a:pt x="1708668" y="2387600"/>
                  <a:pt x="1721368" y="2400300"/>
                  <a:pt x="1734068" y="2400300"/>
                </a:cubicBezTo>
                <a:cubicBezTo>
                  <a:pt x="1727718" y="2432050"/>
                  <a:pt x="1708668" y="2463800"/>
                  <a:pt x="1708668" y="2482850"/>
                </a:cubicBezTo>
                <a:cubicBezTo>
                  <a:pt x="1708668" y="2495550"/>
                  <a:pt x="1721368" y="2495550"/>
                  <a:pt x="1721368" y="2508250"/>
                </a:cubicBezTo>
                <a:cubicBezTo>
                  <a:pt x="1721368" y="2527300"/>
                  <a:pt x="1708668" y="2520950"/>
                  <a:pt x="1708668" y="2540000"/>
                </a:cubicBezTo>
                <a:cubicBezTo>
                  <a:pt x="1708668" y="2552700"/>
                  <a:pt x="1740418" y="2571750"/>
                  <a:pt x="1765818" y="2578100"/>
                </a:cubicBezTo>
                <a:cubicBezTo>
                  <a:pt x="1772168" y="2584450"/>
                  <a:pt x="1797568" y="2578100"/>
                  <a:pt x="1816618" y="2584450"/>
                </a:cubicBezTo>
                <a:cubicBezTo>
                  <a:pt x="1835668" y="2590800"/>
                  <a:pt x="1835668" y="2609850"/>
                  <a:pt x="1861068" y="2622550"/>
                </a:cubicBezTo>
                <a:cubicBezTo>
                  <a:pt x="1905518" y="2654300"/>
                  <a:pt x="1981718" y="2647950"/>
                  <a:pt x="2045218" y="2647950"/>
                </a:cubicBezTo>
                <a:cubicBezTo>
                  <a:pt x="2045218" y="2647950"/>
                  <a:pt x="2045218" y="2654300"/>
                  <a:pt x="2038868" y="2660650"/>
                </a:cubicBezTo>
                <a:lnTo>
                  <a:pt x="2064268" y="2686050"/>
                </a:lnTo>
                <a:cubicBezTo>
                  <a:pt x="2076968" y="2679700"/>
                  <a:pt x="2089668" y="2660650"/>
                  <a:pt x="2102369" y="2641600"/>
                </a:cubicBezTo>
                <a:cubicBezTo>
                  <a:pt x="2121419" y="2647950"/>
                  <a:pt x="2146819" y="2686050"/>
                  <a:pt x="2159519" y="2686050"/>
                </a:cubicBezTo>
                <a:cubicBezTo>
                  <a:pt x="2178569" y="2686050"/>
                  <a:pt x="2191269" y="2667000"/>
                  <a:pt x="2203969" y="2660650"/>
                </a:cubicBezTo>
                <a:cubicBezTo>
                  <a:pt x="2210319" y="2660650"/>
                  <a:pt x="2216669" y="2667000"/>
                  <a:pt x="2223019" y="2673350"/>
                </a:cubicBezTo>
                <a:cubicBezTo>
                  <a:pt x="2216669" y="2679700"/>
                  <a:pt x="2197619" y="2692400"/>
                  <a:pt x="2184919" y="2705100"/>
                </a:cubicBezTo>
                <a:cubicBezTo>
                  <a:pt x="2184919" y="2717800"/>
                  <a:pt x="2197619" y="2730500"/>
                  <a:pt x="2210319" y="2736850"/>
                </a:cubicBezTo>
                <a:cubicBezTo>
                  <a:pt x="2223019" y="2724150"/>
                  <a:pt x="2235719" y="2705100"/>
                  <a:pt x="2242069" y="2686050"/>
                </a:cubicBezTo>
                <a:cubicBezTo>
                  <a:pt x="2267469" y="2628900"/>
                  <a:pt x="2299219" y="2520950"/>
                  <a:pt x="2299219" y="2501900"/>
                </a:cubicBezTo>
                <a:cubicBezTo>
                  <a:pt x="2299219" y="2482850"/>
                  <a:pt x="2159519" y="2374900"/>
                  <a:pt x="2096018" y="2343150"/>
                </a:cubicBezTo>
                <a:cubicBezTo>
                  <a:pt x="2083318" y="2317750"/>
                  <a:pt x="2045218" y="2260600"/>
                  <a:pt x="2045218" y="2247900"/>
                </a:cubicBezTo>
                <a:lnTo>
                  <a:pt x="2045218" y="2120900"/>
                </a:lnTo>
                <a:cubicBezTo>
                  <a:pt x="2064268" y="2133600"/>
                  <a:pt x="2070618" y="2184400"/>
                  <a:pt x="2076968" y="2222500"/>
                </a:cubicBezTo>
                <a:cubicBezTo>
                  <a:pt x="2083318" y="2235200"/>
                  <a:pt x="2070618" y="2266950"/>
                  <a:pt x="2089668" y="2292350"/>
                </a:cubicBezTo>
                <a:cubicBezTo>
                  <a:pt x="2108719" y="2311400"/>
                  <a:pt x="2140469" y="2343150"/>
                  <a:pt x="2172219" y="2355850"/>
                </a:cubicBezTo>
                <a:cubicBezTo>
                  <a:pt x="2191269" y="2368550"/>
                  <a:pt x="2223019" y="2362200"/>
                  <a:pt x="2248419" y="2368550"/>
                </a:cubicBezTo>
                <a:cubicBezTo>
                  <a:pt x="2330969" y="2393950"/>
                  <a:pt x="2432569" y="2432050"/>
                  <a:pt x="2527819" y="2432050"/>
                </a:cubicBezTo>
                <a:cubicBezTo>
                  <a:pt x="2559569" y="2381250"/>
                  <a:pt x="2610369" y="2279650"/>
                  <a:pt x="2610369" y="2266950"/>
                </a:cubicBezTo>
                <a:cubicBezTo>
                  <a:pt x="2610369" y="2247900"/>
                  <a:pt x="2597669" y="2241550"/>
                  <a:pt x="2591319" y="2228850"/>
                </a:cubicBezTo>
                <a:cubicBezTo>
                  <a:pt x="2597669" y="2228850"/>
                  <a:pt x="2604019" y="2241550"/>
                  <a:pt x="2616719" y="2241550"/>
                </a:cubicBezTo>
                <a:cubicBezTo>
                  <a:pt x="2654819" y="2241550"/>
                  <a:pt x="2680219" y="2139950"/>
                  <a:pt x="2680219" y="2114550"/>
                </a:cubicBezTo>
                <a:cubicBezTo>
                  <a:pt x="2699269" y="2101850"/>
                  <a:pt x="2724669" y="2082800"/>
                  <a:pt x="2743719" y="2063750"/>
                </a:cubicBezTo>
                <a:cubicBezTo>
                  <a:pt x="2718319" y="2038350"/>
                  <a:pt x="2692919" y="2076450"/>
                  <a:pt x="2667519" y="2032000"/>
                </a:cubicBezTo>
                <a:cubicBezTo>
                  <a:pt x="2661169" y="2038350"/>
                  <a:pt x="2654819" y="2038350"/>
                  <a:pt x="2648469" y="2044700"/>
                </a:cubicBezTo>
                <a:lnTo>
                  <a:pt x="2648469" y="2063750"/>
                </a:lnTo>
                <a:cubicBezTo>
                  <a:pt x="2661169" y="2070100"/>
                  <a:pt x="2673869" y="2076450"/>
                  <a:pt x="2680219" y="2082800"/>
                </a:cubicBezTo>
                <a:cubicBezTo>
                  <a:pt x="2623069" y="2095500"/>
                  <a:pt x="2515119" y="2114550"/>
                  <a:pt x="2496069" y="2114550"/>
                </a:cubicBezTo>
                <a:cubicBezTo>
                  <a:pt x="2438919" y="2114550"/>
                  <a:pt x="2369069" y="2089150"/>
                  <a:pt x="2311919" y="2070100"/>
                </a:cubicBezTo>
                <a:cubicBezTo>
                  <a:pt x="2305569" y="2070100"/>
                  <a:pt x="2305569" y="2051050"/>
                  <a:pt x="2286519" y="2051050"/>
                </a:cubicBezTo>
                <a:cubicBezTo>
                  <a:pt x="2273819" y="2051050"/>
                  <a:pt x="2267469" y="2063750"/>
                  <a:pt x="2248419" y="2057400"/>
                </a:cubicBezTo>
                <a:cubicBezTo>
                  <a:pt x="2254769" y="2051050"/>
                  <a:pt x="2273819" y="2057400"/>
                  <a:pt x="2273819" y="2038350"/>
                </a:cubicBezTo>
                <a:cubicBezTo>
                  <a:pt x="2273819" y="2025650"/>
                  <a:pt x="2223019" y="1917700"/>
                  <a:pt x="2203969" y="1860550"/>
                </a:cubicBezTo>
                <a:cubicBezTo>
                  <a:pt x="2051568" y="1847850"/>
                  <a:pt x="2051568" y="1962150"/>
                  <a:pt x="2051568" y="2057400"/>
                </a:cubicBezTo>
                <a:lnTo>
                  <a:pt x="2051568" y="2095500"/>
                </a:lnTo>
                <a:cubicBezTo>
                  <a:pt x="2026168" y="2076450"/>
                  <a:pt x="2026168" y="2063750"/>
                  <a:pt x="2019818" y="2044700"/>
                </a:cubicBezTo>
                <a:cubicBezTo>
                  <a:pt x="2019818" y="2044700"/>
                  <a:pt x="2007118" y="2044700"/>
                  <a:pt x="1994418" y="2038350"/>
                </a:cubicBezTo>
                <a:cubicBezTo>
                  <a:pt x="1988068" y="2019300"/>
                  <a:pt x="1969018" y="1974850"/>
                  <a:pt x="1969018" y="1962150"/>
                </a:cubicBezTo>
                <a:cubicBezTo>
                  <a:pt x="1969018" y="1943100"/>
                  <a:pt x="1988068" y="1949450"/>
                  <a:pt x="2000768" y="1936750"/>
                </a:cubicBezTo>
                <a:cubicBezTo>
                  <a:pt x="2013468" y="1955800"/>
                  <a:pt x="1981718" y="1974850"/>
                  <a:pt x="2032518" y="1993900"/>
                </a:cubicBezTo>
                <a:cubicBezTo>
                  <a:pt x="2032518" y="1974850"/>
                  <a:pt x="2038868" y="1955800"/>
                  <a:pt x="2038868" y="1936750"/>
                </a:cubicBezTo>
                <a:cubicBezTo>
                  <a:pt x="2038868" y="1924050"/>
                  <a:pt x="2026168" y="1924050"/>
                  <a:pt x="2026168" y="1905000"/>
                </a:cubicBezTo>
                <a:cubicBezTo>
                  <a:pt x="2026168" y="1885950"/>
                  <a:pt x="2089668" y="1885950"/>
                  <a:pt x="2070618" y="1803400"/>
                </a:cubicBezTo>
                <a:lnTo>
                  <a:pt x="2197619" y="1803400"/>
                </a:lnTo>
                <a:cubicBezTo>
                  <a:pt x="2203969" y="1816100"/>
                  <a:pt x="2203969" y="1828800"/>
                  <a:pt x="2210319" y="1841500"/>
                </a:cubicBezTo>
                <a:cubicBezTo>
                  <a:pt x="2216669" y="1854200"/>
                  <a:pt x="2235719" y="1866900"/>
                  <a:pt x="2242069" y="1866900"/>
                </a:cubicBezTo>
                <a:cubicBezTo>
                  <a:pt x="2242069" y="1993900"/>
                  <a:pt x="2362719" y="2101850"/>
                  <a:pt x="2464319" y="2101850"/>
                </a:cubicBezTo>
                <a:cubicBezTo>
                  <a:pt x="2489719" y="2101850"/>
                  <a:pt x="2502419" y="2101850"/>
                  <a:pt x="2553219" y="2070100"/>
                </a:cubicBezTo>
                <a:lnTo>
                  <a:pt x="2534169" y="2051050"/>
                </a:lnTo>
                <a:cubicBezTo>
                  <a:pt x="2540519" y="2044700"/>
                  <a:pt x="2559569" y="2032000"/>
                  <a:pt x="2578619" y="2032000"/>
                </a:cubicBezTo>
                <a:cubicBezTo>
                  <a:pt x="2591319" y="2032000"/>
                  <a:pt x="2597669" y="2038350"/>
                  <a:pt x="2610369" y="2044700"/>
                </a:cubicBezTo>
                <a:cubicBezTo>
                  <a:pt x="2616719" y="2038350"/>
                  <a:pt x="2623069" y="2038350"/>
                  <a:pt x="2629419" y="2032000"/>
                </a:cubicBezTo>
                <a:cubicBezTo>
                  <a:pt x="2604019" y="2012950"/>
                  <a:pt x="2559569" y="1981200"/>
                  <a:pt x="2546869" y="1981200"/>
                </a:cubicBezTo>
                <a:cubicBezTo>
                  <a:pt x="2527819" y="1981200"/>
                  <a:pt x="2496069" y="2025650"/>
                  <a:pt x="2464319" y="2057400"/>
                </a:cubicBezTo>
                <a:cubicBezTo>
                  <a:pt x="2483369" y="1936750"/>
                  <a:pt x="2597669" y="1981200"/>
                  <a:pt x="2597669" y="1885950"/>
                </a:cubicBezTo>
                <a:cubicBezTo>
                  <a:pt x="2597669" y="1866900"/>
                  <a:pt x="2578619" y="1714500"/>
                  <a:pt x="2578619" y="1695450"/>
                </a:cubicBezTo>
                <a:cubicBezTo>
                  <a:pt x="2578619" y="1638300"/>
                  <a:pt x="2623069" y="1682750"/>
                  <a:pt x="2648469" y="1600200"/>
                </a:cubicBezTo>
                <a:lnTo>
                  <a:pt x="2648469" y="1574800"/>
                </a:lnTo>
                <a:cubicBezTo>
                  <a:pt x="2654819" y="1511300"/>
                  <a:pt x="2724669" y="1511300"/>
                  <a:pt x="2762769" y="1498600"/>
                </a:cubicBezTo>
                <a:cubicBezTo>
                  <a:pt x="2731019" y="1511300"/>
                  <a:pt x="2661169" y="1555750"/>
                  <a:pt x="2654819" y="1593850"/>
                </a:cubicBezTo>
                <a:cubicBezTo>
                  <a:pt x="2654819" y="1593850"/>
                  <a:pt x="2648469" y="1600200"/>
                  <a:pt x="2667519" y="1600200"/>
                </a:cubicBezTo>
                <a:cubicBezTo>
                  <a:pt x="2680219" y="1600200"/>
                  <a:pt x="2743719" y="1568450"/>
                  <a:pt x="2756419" y="1568450"/>
                </a:cubicBezTo>
                <a:cubicBezTo>
                  <a:pt x="2775469" y="1568450"/>
                  <a:pt x="2807219" y="1562100"/>
                  <a:pt x="2832619" y="1574800"/>
                </a:cubicBezTo>
                <a:cubicBezTo>
                  <a:pt x="2858019" y="1581150"/>
                  <a:pt x="2889769" y="1606550"/>
                  <a:pt x="2902469" y="1631950"/>
                </a:cubicBezTo>
                <a:cubicBezTo>
                  <a:pt x="2953269" y="1708150"/>
                  <a:pt x="3004069" y="1860550"/>
                  <a:pt x="3004069" y="1873250"/>
                </a:cubicBezTo>
                <a:cubicBezTo>
                  <a:pt x="3004069" y="1892300"/>
                  <a:pt x="2972319" y="1930400"/>
                  <a:pt x="2953269" y="1949450"/>
                </a:cubicBezTo>
                <a:cubicBezTo>
                  <a:pt x="2940569" y="1955800"/>
                  <a:pt x="2921519" y="1949450"/>
                  <a:pt x="2915169" y="1955800"/>
                </a:cubicBezTo>
                <a:cubicBezTo>
                  <a:pt x="2883419" y="1968500"/>
                  <a:pt x="2864369" y="2012950"/>
                  <a:pt x="2838969" y="2006600"/>
                </a:cubicBezTo>
                <a:cubicBezTo>
                  <a:pt x="2832619" y="2000250"/>
                  <a:pt x="2838969" y="2000250"/>
                  <a:pt x="2819919" y="2000250"/>
                </a:cubicBezTo>
                <a:cubicBezTo>
                  <a:pt x="2807219" y="2000250"/>
                  <a:pt x="2800869" y="2012950"/>
                  <a:pt x="2794519" y="2012950"/>
                </a:cubicBezTo>
                <a:cubicBezTo>
                  <a:pt x="2769119" y="2019300"/>
                  <a:pt x="2711969" y="2012950"/>
                  <a:pt x="2692919" y="2025650"/>
                </a:cubicBezTo>
                <a:cubicBezTo>
                  <a:pt x="2718319" y="2051050"/>
                  <a:pt x="2737369" y="2051050"/>
                  <a:pt x="2775469" y="2051050"/>
                </a:cubicBezTo>
                <a:cubicBezTo>
                  <a:pt x="2864369" y="2051050"/>
                  <a:pt x="2896119" y="1974850"/>
                  <a:pt x="3016769" y="1974850"/>
                </a:cubicBezTo>
                <a:cubicBezTo>
                  <a:pt x="3016769" y="1955800"/>
                  <a:pt x="3016769" y="1936750"/>
                  <a:pt x="3010419" y="1917700"/>
                </a:cubicBezTo>
                <a:cubicBezTo>
                  <a:pt x="3010419" y="1911350"/>
                  <a:pt x="3023119" y="1917700"/>
                  <a:pt x="3023119" y="1911350"/>
                </a:cubicBezTo>
                <a:cubicBezTo>
                  <a:pt x="3048519" y="1892300"/>
                  <a:pt x="3086619" y="1847850"/>
                  <a:pt x="3086619" y="1835150"/>
                </a:cubicBezTo>
                <a:cubicBezTo>
                  <a:pt x="3086619" y="1816100"/>
                  <a:pt x="3061219" y="1758950"/>
                  <a:pt x="3035819" y="1727200"/>
                </a:cubicBezTo>
                <a:cubicBezTo>
                  <a:pt x="3029469" y="1714500"/>
                  <a:pt x="3016769" y="1714500"/>
                  <a:pt x="3004069" y="1701800"/>
                </a:cubicBezTo>
                <a:cubicBezTo>
                  <a:pt x="3004069" y="1676400"/>
                  <a:pt x="3010419" y="1644650"/>
                  <a:pt x="2997719" y="1625600"/>
                </a:cubicBezTo>
                <a:cubicBezTo>
                  <a:pt x="2978669" y="1581150"/>
                  <a:pt x="2908819" y="1555750"/>
                  <a:pt x="2934219" y="1498600"/>
                </a:cubicBezTo>
                <a:cubicBezTo>
                  <a:pt x="2896119" y="1492250"/>
                  <a:pt x="2851669" y="1479550"/>
                  <a:pt x="2807219" y="1473200"/>
                </a:cubicBezTo>
                <a:cubicBezTo>
                  <a:pt x="2851669" y="1447800"/>
                  <a:pt x="2940569" y="1498600"/>
                  <a:pt x="2940569" y="1416050"/>
                </a:cubicBezTo>
                <a:cubicBezTo>
                  <a:pt x="2953269" y="1358900"/>
                  <a:pt x="3010419" y="1289050"/>
                  <a:pt x="3035819" y="1231900"/>
                </a:cubicBezTo>
                <a:lnTo>
                  <a:pt x="3023119" y="1219200"/>
                </a:lnTo>
                <a:cubicBezTo>
                  <a:pt x="2991369" y="1238250"/>
                  <a:pt x="2946919" y="1244600"/>
                  <a:pt x="2915169" y="1263650"/>
                </a:cubicBezTo>
                <a:cubicBezTo>
                  <a:pt x="2908819" y="1263650"/>
                  <a:pt x="2902469" y="1276350"/>
                  <a:pt x="2908819" y="1295400"/>
                </a:cubicBezTo>
                <a:cubicBezTo>
                  <a:pt x="2883419" y="1289050"/>
                  <a:pt x="2851669" y="1282700"/>
                  <a:pt x="2826269" y="1282700"/>
                </a:cubicBezTo>
                <a:cubicBezTo>
                  <a:pt x="2870719" y="1270000"/>
                  <a:pt x="2921519" y="1257300"/>
                  <a:pt x="2965969" y="1238250"/>
                </a:cubicBezTo>
                <a:cubicBezTo>
                  <a:pt x="2946919" y="1231900"/>
                  <a:pt x="2921519" y="1231900"/>
                  <a:pt x="2896119" y="1231900"/>
                </a:cubicBezTo>
                <a:cubicBezTo>
                  <a:pt x="2896119" y="1225550"/>
                  <a:pt x="2889769" y="1219200"/>
                  <a:pt x="2883419" y="1212850"/>
                </a:cubicBezTo>
                <a:cubicBezTo>
                  <a:pt x="2927869" y="1200150"/>
                  <a:pt x="2965969" y="1181100"/>
                  <a:pt x="3016769" y="1181100"/>
                </a:cubicBezTo>
                <a:cubicBezTo>
                  <a:pt x="3035819" y="1181100"/>
                  <a:pt x="3054869" y="1181100"/>
                  <a:pt x="3073919" y="1187450"/>
                </a:cubicBezTo>
                <a:cubicBezTo>
                  <a:pt x="3048519" y="1193800"/>
                  <a:pt x="3016769" y="1200150"/>
                  <a:pt x="2985019" y="1200150"/>
                </a:cubicBezTo>
                <a:cubicBezTo>
                  <a:pt x="2985019" y="1206500"/>
                  <a:pt x="2978669" y="1206500"/>
                  <a:pt x="2972319" y="1212850"/>
                </a:cubicBezTo>
                <a:cubicBezTo>
                  <a:pt x="2997719" y="1219200"/>
                  <a:pt x="3029469" y="1219200"/>
                  <a:pt x="3067569" y="1219200"/>
                </a:cubicBezTo>
                <a:cubicBezTo>
                  <a:pt x="3067569" y="1225550"/>
                  <a:pt x="3073919" y="1225550"/>
                  <a:pt x="3080269" y="1231900"/>
                </a:cubicBezTo>
                <a:cubicBezTo>
                  <a:pt x="3054869" y="1250950"/>
                  <a:pt x="3010419" y="1289050"/>
                  <a:pt x="3010419" y="1308100"/>
                </a:cubicBezTo>
                <a:lnTo>
                  <a:pt x="3010419" y="1352550"/>
                </a:lnTo>
                <a:lnTo>
                  <a:pt x="3023119" y="1365250"/>
                </a:lnTo>
                <a:cubicBezTo>
                  <a:pt x="3042169" y="1295400"/>
                  <a:pt x="3131069" y="1219200"/>
                  <a:pt x="3194569" y="1212850"/>
                </a:cubicBezTo>
                <a:cubicBezTo>
                  <a:pt x="3232668" y="1206500"/>
                  <a:pt x="3270768" y="1206500"/>
                  <a:pt x="3308868" y="1200150"/>
                </a:cubicBezTo>
                <a:cubicBezTo>
                  <a:pt x="3315218" y="1193800"/>
                  <a:pt x="3327918" y="1174750"/>
                  <a:pt x="3346968" y="1155700"/>
                </a:cubicBezTo>
                <a:lnTo>
                  <a:pt x="3213619" y="1079500"/>
                </a:lnTo>
                <a:cubicBezTo>
                  <a:pt x="3213619" y="1073150"/>
                  <a:pt x="3219968" y="1060450"/>
                  <a:pt x="3213619" y="1047750"/>
                </a:cubicBezTo>
                <a:cubicBezTo>
                  <a:pt x="3200919" y="1041400"/>
                  <a:pt x="3188219" y="1047750"/>
                  <a:pt x="3169169" y="1047750"/>
                </a:cubicBezTo>
                <a:lnTo>
                  <a:pt x="2985019" y="1047750"/>
                </a:lnTo>
                <a:cubicBezTo>
                  <a:pt x="3010419" y="1003300"/>
                  <a:pt x="3080269" y="1016000"/>
                  <a:pt x="3118369" y="1022350"/>
                </a:cubicBezTo>
                <a:cubicBezTo>
                  <a:pt x="3118369" y="1022350"/>
                  <a:pt x="3124719" y="1022350"/>
                  <a:pt x="3124719" y="1009650"/>
                </a:cubicBezTo>
                <a:cubicBezTo>
                  <a:pt x="3124719" y="990600"/>
                  <a:pt x="3112019" y="977900"/>
                  <a:pt x="3099319" y="965200"/>
                </a:cubicBezTo>
                <a:cubicBezTo>
                  <a:pt x="3086619" y="977900"/>
                  <a:pt x="3080269" y="990600"/>
                  <a:pt x="3073919" y="1003300"/>
                </a:cubicBezTo>
                <a:cubicBezTo>
                  <a:pt x="3048519" y="990600"/>
                  <a:pt x="2997719" y="984250"/>
                  <a:pt x="2985019" y="984250"/>
                </a:cubicBezTo>
                <a:cubicBezTo>
                  <a:pt x="2965969" y="984250"/>
                  <a:pt x="2921519" y="996950"/>
                  <a:pt x="2908819" y="996950"/>
                </a:cubicBezTo>
                <a:cubicBezTo>
                  <a:pt x="2889769" y="996950"/>
                  <a:pt x="2889769" y="977900"/>
                  <a:pt x="2870719" y="977900"/>
                </a:cubicBezTo>
                <a:cubicBezTo>
                  <a:pt x="2858019" y="977900"/>
                  <a:pt x="2705619" y="1054100"/>
                  <a:pt x="2616719" y="1098550"/>
                </a:cubicBezTo>
                <a:cubicBezTo>
                  <a:pt x="2635769" y="1085850"/>
                  <a:pt x="2654819" y="1054100"/>
                  <a:pt x="2686569" y="1041400"/>
                </a:cubicBezTo>
                <a:cubicBezTo>
                  <a:pt x="2705619" y="1028700"/>
                  <a:pt x="2972319" y="908050"/>
                  <a:pt x="3042169" y="908050"/>
                </a:cubicBezTo>
                <a:cubicBezTo>
                  <a:pt x="3067569" y="908050"/>
                  <a:pt x="3080269" y="933450"/>
                  <a:pt x="3099319" y="939800"/>
                </a:cubicBezTo>
                <a:cubicBezTo>
                  <a:pt x="3137419" y="965200"/>
                  <a:pt x="3207269" y="965200"/>
                  <a:pt x="3264418" y="965200"/>
                </a:cubicBezTo>
                <a:cubicBezTo>
                  <a:pt x="3213619" y="1022350"/>
                  <a:pt x="3315218" y="1028700"/>
                  <a:pt x="3346968" y="1047750"/>
                </a:cubicBezTo>
                <a:cubicBezTo>
                  <a:pt x="3353318" y="1028700"/>
                  <a:pt x="3359668" y="1009650"/>
                  <a:pt x="3359668" y="990600"/>
                </a:cubicBezTo>
                <a:cubicBezTo>
                  <a:pt x="3366018" y="965200"/>
                  <a:pt x="3372368" y="939800"/>
                  <a:pt x="3372368" y="914400"/>
                </a:cubicBezTo>
                <a:cubicBezTo>
                  <a:pt x="3378718" y="895350"/>
                  <a:pt x="3372368" y="869950"/>
                  <a:pt x="3372368" y="844550"/>
                </a:cubicBezTo>
                <a:lnTo>
                  <a:pt x="3372368" y="819150"/>
                </a:lnTo>
                <a:cubicBezTo>
                  <a:pt x="3385068" y="800100"/>
                  <a:pt x="3404118" y="781050"/>
                  <a:pt x="3423168" y="755650"/>
                </a:cubicBezTo>
                <a:cubicBezTo>
                  <a:pt x="3435868" y="736600"/>
                  <a:pt x="3442218" y="704850"/>
                  <a:pt x="3442218" y="692150"/>
                </a:cubicBezTo>
                <a:cubicBezTo>
                  <a:pt x="3442218" y="666750"/>
                  <a:pt x="3410468" y="654050"/>
                  <a:pt x="3429518" y="628650"/>
                </a:cubicBezTo>
                <a:lnTo>
                  <a:pt x="3442218" y="641350"/>
                </a:lnTo>
                <a:lnTo>
                  <a:pt x="3467618" y="635000"/>
                </a:lnTo>
                <a:cubicBezTo>
                  <a:pt x="3461268" y="628650"/>
                  <a:pt x="3454918" y="622300"/>
                  <a:pt x="3448568" y="622300"/>
                </a:cubicBezTo>
                <a:cubicBezTo>
                  <a:pt x="3480318" y="609600"/>
                  <a:pt x="3493018" y="571500"/>
                  <a:pt x="3486668" y="552450"/>
                </a:cubicBezTo>
                <a:lnTo>
                  <a:pt x="3454918" y="323850"/>
                </a:lnTo>
                <a:cubicBezTo>
                  <a:pt x="3480318" y="342900"/>
                  <a:pt x="3505718" y="349250"/>
                  <a:pt x="3531118" y="355600"/>
                </a:cubicBezTo>
                <a:cubicBezTo>
                  <a:pt x="3531118" y="355600"/>
                  <a:pt x="3537468" y="355600"/>
                  <a:pt x="3537468" y="342900"/>
                </a:cubicBezTo>
                <a:cubicBezTo>
                  <a:pt x="3537468" y="323850"/>
                  <a:pt x="3493018" y="285750"/>
                  <a:pt x="3473968" y="273050"/>
                </a:cubicBezTo>
                <a:cubicBezTo>
                  <a:pt x="3480318" y="273050"/>
                  <a:pt x="3486668" y="266700"/>
                  <a:pt x="3499368" y="266700"/>
                </a:cubicBezTo>
                <a:cubicBezTo>
                  <a:pt x="3499368" y="266700"/>
                  <a:pt x="3588268" y="355600"/>
                  <a:pt x="3620018" y="355600"/>
                </a:cubicBezTo>
                <a:cubicBezTo>
                  <a:pt x="3632718" y="355600"/>
                  <a:pt x="3670818" y="342900"/>
                  <a:pt x="3702568" y="342900"/>
                </a:cubicBezTo>
                <a:cubicBezTo>
                  <a:pt x="3677168" y="361950"/>
                  <a:pt x="3645418" y="361950"/>
                  <a:pt x="3626368" y="374650"/>
                </a:cubicBezTo>
                <a:cubicBezTo>
                  <a:pt x="3588268" y="393700"/>
                  <a:pt x="3588268" y="425450"/>
                  <a:pt x="3575568" y="444500"/>
                </a:cubicBezTo>
                <a:cubicBezTo>
                  <a:pt x="3562868" y="450850"/>
                  <a:pt x="3543818" y="457200"/>
                  <a:pt x="3518418" y="457200"/>
                </a:cubicBezTo>
                <a:cubicBezTo>
                  <a:pt x="3518418" y="463550"/>
                  <a:pt x="3512068" y="469900"/>
                  <a:pt x="3512068" y="488950"/>
                </a:cubicBezTo>
                <a:cubicBezTo>
                  <a:pt x="3512068" y="501650"/>
                  <a:pt x="3531118" y="533400"/>
                  <a:pt x="3543818" y="552450"/>
                </a:cubicBezTo>
                <a:cubicBezTo>
                  <a:pt x="3581918" y="565150"/>
                  <a:pt x="3620018" y="577850"/>
                  <a:pt x="3658118" y="584200"/>
                </a:cubicBezTo>
                <a:cubicBezTo>
                  <a:pt x="3670818" y="558800"/>
                  <a:pt x="3670818" y="520700"/>
                  <a:pt x="3689868" y="501650"/>
                </a:cubicBezTo>
                <a:cubicBezTo>
                  <a:pt x="3727968" y="450850"/>
                  <a:pt x="3816868" y="400050"/>
                  <a:pt x="3816868" y="355600"/>
                </a:cubicBezTo>
                <a:cubicBezTo>
                  <a:pt x="3816868" y="342900"/>
                  <a:pt x="3797818" y="336550"/>
                  <a:pt x="3791468" y="330200"/>
                </a:cubicBezTo>
                <a:cubicBezTo>
                  <a:pt x="3785118" y="317500"/>
                  <a:pt x="3804168" y="222250"/>
                  <a:pt x="3734318" y="222250"/>
                </a:cubicBezTo>
                <a:lnTo>
                  <a:pt x="3708918" y="222250"/>
                </a:lnTo>
                <a:cubicBezTo>
                  <a:pt x="3708918" y="222250"/>
                  <a:pt x="3702568" y="215900"/>
                  <a:pt x="3702568" y="234950"/>
                </a:cubicBezTo>
                <a:cubicBezTo>
                  <a:pt x="3702568" y="247650"/>
                  <a:pt x="3727968" y="260350"/>
                  <a:pt x="3740668" y="279400"/>
                </a:cubicBezTo>
                <a:cubicBezTo>
                  <a:pt x="3734318" y="285750"/>
                  <a:pt x="3721618" y="292100"/>
                  <a:pt x="3715268" y="298450"/>
                </a:cubicBezTo>
                <a:cubicBezTo>
                  <a:pt x="3708918" y="273050"/>
                  <a:pt x="3696218" y="241300"/>
                  <a:pt x="3696218" y="222250"/>
                </a:cubicBezTo>
                <a:cubicBezTo>
                  <a:pt x="3696218" y="203200"/>
                  <a:pt x="3715268" y="196850"/>
                  <a:pt x="3727968" y="196850"/>
                </a:cubicBezTo>
                <a:cubicBezTo>
                  <a:pt x="3785118" y="196850"/>
                  <a:pt x="3835918" y="215900"/>
                  <a:pt x="3835918" y="279400"/>
                </a:cubicBezTo>
                <a:close/>
                <a:moveTo>
                  <a:pt x="3740668" y="120650"/>
                </a:moveTo>
                <a:cubicBezTo>
                  <a:pt x="3740668" y="120650"/>
                  <a:pt x="3734318" y="127000"/>
                  <a:pt x="3734318" y="133350"/>
                </a:cubicBezTo>
                <a:lnTo>
                  <a:pt x="3715268" y="133350"/>
                </a:lnTo>
                <a:lnTo>
                  <a:pt x="3721618" y="120650"/>
                </a:lnTo>
                <a:lnTo>
                  <a:pt x="3740668" y="120650"/>
                </a:lnTo>
                <a:close/>
                <a:moveTo>
                  <a:pt x="3702568" y="76200"/>
                </a:moveTo>
                <a:cubicBezTo>
                  <a:pt x="3721618" y="76200"/>
                  <a:pt x="3721618" y="88900"/>
                  <a:pt x="3702568" y="95250"/>
                </a:cubicBezTo>
                <a:lnTo>
                  <a:pt x="3702568" y="76200"/>
                </a:lnTo>
                <a:close/>
                <a:moveTo>
                  <a:pt x="3715268" y="31750"/>
                </a:moveTo>
                <a:cubicBezTo>
                  <a:pt x="3715268" y="38100"/>
                  <a:pt x="3708918" y="44450"/>
                  <a:pt x="3708918" y="50800"/>
                </a:cubicBezTo>
                <a:cubicBezTo>
                  <a:pt x="3702568" y="50800"/>
                  <a:pt x="3696218" y="57150"/>
                  <a:pt x="3689868" y="57150"/>
                </a:cubicBezTo>
                <a:lnTo>
                  <a:pt x="3689868" y="31750"/>
                </a:lnTo>
                <a:lnTo>
                  <a:pt x="3715268" y="31750"/>
                </a:lnTo>
                <a:close/>
                <a:moveTo>
                  <a:pt x="3797818" y="0"/>
                </a:moveTo>
                <a:cubicBezTo>
                  <a:pt x="3810518" y="57150"/>
                  <a:pt x="3848618" y="165100"/>
                  <a:pt x="3848618" y="184150"/>
                </a:cubicBezTo>
                <a:lnTo>
                  <a:pt x="3848618" y="215900"/>
                </a:lnTo>
                <a:cubicBezTo>
                  <a:pt x="3816868" y="196850"/>
                  <a:pt x="3785118" y="184150"/>
                  <a:pt x="3753368" y="165100"/>
                </a:cubicBezTo>
                <a:cubicBezTo>
                  <a:pt x="3747018" y="158750"/>
                  <a:pt x="3759718" y="146050"/>
                  <a:pt x="3740668" y="146050"/>
                </a:cubicBezTo>
                <a:cubicBezTo>
                  <a:pt x="3727968" y="146050"/>
                  <a:pt x="3683518" y="171450"/>
                  <a:pt x="3664468" y="190500"/>
                </a:cubicBezTo>
                <a:cubicBezTo>
                  <a:pt x="3651768" y="196850"/>
                  <a:pt x="3651768" y="222250"/>
                  <a:pt x="3651768" y="234950"/>
                </a:cubicBezTo>
                <a:cubicBezTo>
                  <a:pt x="3651768" y="254000"/>
                  <a:pt x="3658118" y="273050"/>
                  <a:pt x="3664468" y="292100"/>
                </a:cubicBezTo>
                <a:lnTo>
                  <a:pt x="3626368" y="311150"/>
                </a:lnTo>
                <a:lnTo>
                  <a:pt x="3569218" y="311150"/>
                </a:lnTo>
                <a:cubicBezTo>
                  <a:pt x="3537468" y="241300"/>
                  <a:pt x="3524768" y="139700"/>
                  <a:pt x="3480318" y="101600"/>
                </a:cubicBezTo>
                <a:cubicBezTo>
                  <a:pt x="3480318" y="107950"/>
                  <a:pt x="3473968" y="101600"/>
                  <a:pt x="3473968" y="120650"/>
                </a:cubicBezTo>
                <a:cubicBezTo>
                  <a:pt x="3473968" y="133350"/>
                  <a:pt x="3518418" y="196850"/>
                  <a:pt x="3518418" y="215900"/>
                </a:cubicBezTo>
                <a:lnTo>
                  <a:pt x="3518418" y="247650"/>
                </a:lnTo>
                <a:cubicBezTo>
                  <a:pt x="3505718" y="241300"/>
                  <a:pt x="3461268" y="127000"/>
                  <a:pt x="3461268" y="101600"/>
                </a:cubicBezTo>
                <a:cubicBezTo>
                  <a:pt x="3461268" y="57150"/>
                  <a:pt x="3607318" y="0"/>
                  <a:pt x="3613668" y="0"/>
                </a:cubicBezTo>
                <a:lnTo>
                  <a:pt x="3797818" y="0"/>
                </a:lnTo>
                <a:close/>
              </a:path>
            </a:pathLst>
          </a:custGeom>
          <a:gradFill>
            <a:gsLst>
              <a:gs pos="0">
                <a:srgbClr val="DE1B1B"/>
              </a:gs>
              <a:gs pos="100000">
                <a:srgbClr val="A80205"/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5BC9851E-ED57-4A52-9932-9226221B7400}"/>
              </a:ext>
            </a:extLst>
          </p:cNvPr>
          <p:cNvSpPr/>
          <p:nvPr/>
        </p:nvSpPr>
        <p:spPr>
          <a:xfrm>
            <a:off x="0" y="6293122"/>
            <a:ext cx="12192000" cy="564878"/>
          </a:xfrm>
          <a:prstGeom prst="rect">
            <a:avLst/>
          </a:prstGeom>
          <a:gradFill>
            <a:gsLst>
              <a:gs pos="0">
                <a:srgbClr val="DE1B1B">
                  <a:alpha val="0"/>
                </a:srgbClr>
              </a:gs>
              <a:gs pos="91000">
                <a:srgbClr val="A80205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Normal" panose="020B0400000000000000" pitchFamily="34" charset="-128"/>
              <a:ea typeface="Source Han Sans CN Normal" panose="020B0400000000000000" pitchFamily="34" charset="-128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981BE569-C79C-431B-8A8C-2542A08223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989774"/>
            <a:ext cx="12192000" cy="86995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007B59CD-343D-440E-92BD-DC3A1DD57BCA}"/>
              </a:ext>
            </a:extLst>
          </p:cNvPr>
          <p:cNvGrpSpPr/>
          <p:nvPr/>
        </p:nvGrpSpPr>
        <p:grpSpPr>
          <a:xfrm>
            <a:off x="5213418" y="1126405"/>
            <a:ext cx="1799430" cy="1799434"/>
            <a:chOff x="1694334" y="1688532"/>
            <a:chExt cx="1799430" cy="1799434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E8FA1955-39A2-495F-A0E8-32CD1EC445C7}"/>
                </a:ext>
              </a:extLst>
            </p:cNvPr>
            <p:cNvSpPr/>
            <p:nvPr/>
          </p:nvSpPr>
          <p:spPr>
            <a:xfrm rot="2700000">
              <a:off x="1694332" y="1688534"/>
              <a:ext cx="1799434" cy="17994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endParaRPr>
            </a:p>
          </p:txBody>
        </p:sp>
        <p:sp>
          <p:nvSpPr>
            <p:cNvPr id="25" name="图形 7">
              <a:extLst>
                <a:ext uri="{FF2B5EF4-FFF2-40B4-BE49-F238E27FC236}">
                  <a16:creationId xmlns:a16="http://schemas.microsoft.com/office/drawing/2014/main" id="{6EA2FDF5-1980-445B-B11C-C4CD046EA086}"/>
                </a:ext>
              </a:extLst>
            </p:cNvPr>
            <p:cNvSpPr/>
            <p:nvPr/>
          </p:nvSpPr>
          <p:spPr>
            <a:xfrm>
              <a:off x="2251029" y="1868511"/>
              <a:ext cx="737241" cy="1293522"/>
            </a:xfrm>
            <a:custGeom>
              <a:avLst/>
              <a:gdLst>
                <a:gd name="connsiteX0" fmla="*/ 603250 w 698500"/>
                <a:gd name="connsiteY0" fmla="*/ 361950 h 1225550"/>
                <a:gd name="connsiteX1" fmla="*/ 552450 w 698500"/>
                <a:gd name="connsiteY1" fmla="*/ 463550 h 1225550"/>
                <a:gd name="connsiteX2" fmla="*/ 501650 w 698500"/>
                <a:gd name="connsiteY2" fmla="*/ 520700 h 1225550"/>
                <a:gd name="connsiteX3" fmla="*/ 457200 w 698500"/>
                <a:gd name="connsiteY3" fmla="*/ 520700 h 1225550"/>
                <a:gd name="connsiteX4" fmla="*/ 482600 w 698500"/>
                <a:gd name="connsiteY4" fmla="*/ 463550 h 1225550"/>
                <a:gd name="connsiteX5" fmla="*/ 406400 w 698500"/>
                <a:gd name="connsiteY5" fmla="*/ 400050 h 1225550"/>
                <a:gd name="connsiteX6" fmla="*/ 406400 w 698500"/>
                <a:gd name="connsiteY6" fmla="*/ 368300 h 1225550"/>
                <a:gd name="connsiteX7" fmla="*/ 482600 w 698500"/>
                <a:gd name="connsiteY7" fmla="*/ 266700 h 1225550"/>
                <a:gd name="connsiteX8" fmla="*/ 501650 w 698500"/>
                <a:gd name="connsiteY8" fmla="*/ 254000 h 1225550"/>
                <a:gd name="connsiteX9" fmla="*/ 520700 w 698500"/>
                <a:gd name="connsiteY9" fmla="*/ 215900 h 1225550"/>
                <a:gd name="connsiteX10" fmla="*/ 527050 w 698500"/>
                <a:gd name="connsiteY10" fmla="*/ 203200 h 1225550"/>
                <a:gd name="connsiteX11" fmla="*/ 603250 w 698500"/>
                <a:gd name="connsiteY11" fmla="*/ 361950 h 1225550"/>
                <a:gd name="connsiteX12" fmla="*/ 393700 w 698500"/>
                <a:gd name="connsiteY12" fmla="*/ 0 h 1225550"/>
                <a:gd name="connsiteX13" fmla="*/ 400050 w 698500"/>
                <a:gd name="connsiteY13" fmla="*/ 19050 h 1225550"/>
                <a:gd name="connsiteX14" fmla="*/ 387350 w 698500"/>
                <a:gd name="connsiteY14" fmla="*/ 44450 h 1225550"/>
                <a:gd name="connsiteX15" fmla="*/ 527050 w 698500"/>
                <a:gd name="connsiteY15" fmla="*/ 146050 h 1225550"/>
                <a:gd name="connsiteX16" fmla="*/ 635000 w 698500"/>
                <a:gd name="connsiteY16" fmla="*/ 381000 h 1225550"/>
                <a:gd name="connsiteX17" fmla="*/ 641350 w 698500"/>
                <a:gd name="connsiteY17" fmla="*/ 438150 h 1225550"/>
                <a:gd name="connsiteX18" fmla="*/ 698500 w 698500"/>
                <a:gd name="connsiteY18" fmla="*/ 609600 h 1225550"/>
                <a:gd name="connsiteX19" fmla="*/ 692150 w 698500"/>
                <a:gd name="connsiteY19" fmla="*/ 615950 h 1225550"/>
                <a:gd name="connsiteX20" fmla="*/ 628650 w 698500"/>
                <a:gd name="connsiteY20" fmla="*/ 431800 h 1225550"/>
                <a:gd name="connsiteX21" fmla="*/ 539750 w 698500"/>
                <a:gd name="connsiteY21" fmla="*/ 539750 h 1225550"/>
                <a:gd name="connsiteX22" fmla="*/ 463550 w 698500"/>
                <a:gd name="connsiteY22" fmla="*/ 558800 h 1225550"/>
                <a:gd name="connsiteX23" fmla="*/ 387350 w 698500"/>
                <a:gd name="connsiteY23" fmla="*/ 571500 h 1225550"/>
                <a:gd name="connsiteX24" fmla="*/ 342900 w 698500"/>
                <a:gd name="connsiteY24" fmla="*/ 825500 h 1225550"/>
                <a:gd name="connsiteX25" fmla="*/ 298450 w 698500"/>
                <a:gd name="connsiteY25" fmla="*/ 901700 h 1225550"/>
                <a:gd name="connsiteX26" fmla="*/ 292100 w 698500"/>
                <a:gd name="connsiteY26" fmla="*/ 965200 h 1225550"/>
                <a:gd name="connsiteX27" fmla="*/ 254000 w 698500"/>
                <a:gd name="connsiteY27" fmla="*/ 1092200 h 1225550"/>
                <a:gd name="connsiteX28" fmla="*/ 342900 w 698500"/>
                <a:gd name="connsiteY28" fmla="*/ 1206500 h 1225550"/>
                <a:gd name="connsiteX29" fmla="*/ 342900 w 698500"/>
                <a:gd name="connsiteY29" fmla="*/ 1219200 h 1225550"/>
                <a:gd name="connsiteX30" fmla="*/ 146050 w 698500"/>
                <a:gd name="connsiteY30" fmla="*/ 1130300 h 1225550"/>
                <a:gd name="connsiteX31" fmla="*/ 152400 w 698500"/>
                <a:gd name="connsiteY31" fmla="*/ 1111250 h 1225550"/>
                <a:gd name="connsiteX32" fmla="*/ 203200 w 698500"/>
                <a:gd name="connsiteY32" fmla="*/ 1054100 h 1225550"/>
                <a:gd name="connsiteX33" fmla="*/ 196850 w 698500"/>
                <a:gd name="connsiteY33" fmla="*/ 996950 h 1225550"/>
                <a:gd name="connsiteX34" fmla="*/ 95250 w 698500"/>
                <a:gd name="connsiteY34" fmla="*/ 1136650 h 1225550"/>
                <a:gd name="connsiteX35" fmla="*/ 184150 w 698500"/>
                <a:gd name="connsiteY35" fmla="*/ 1206500 h 1225550"/>
                <a:gd name="connsiteX36" fmla="*/ 31750 w 698500"/>
                <a:gd name="connsiteY36" fmla="*/ 1225550 h 1225550"/>
                <a:gd name="connsiteX37" fmla="*/ 0 w 698500"/>
                <a:gd name="connsiteY37" fmla="*/ 1193800 h 1225550"/>
                <a:gd name="connsiteX38" fmla="*/ 50800 w 698500"/>
                <a:gd name="connsiteY38" fmla="*/ 1111250 h 1225550"/>
                <a:gd name="connsiteX39" fmla="*/ 107950 w 698500"/>
                <a:gd name="connsiteY39" fmla="*/ 996950 h 1225550"/>
                <a:gd name="connsiteX40" fmla="*/ 158750 w 698500"/>
                <a:gd name="connsiteY40" fmla="*/ 933450 h 1225550"/>
                <a:gd name="connsiteX41" fmla="*/ 171450 w 698500"/>
                <a:gd name="connsiteY41" fmla="*/ 876300 h 1225550"/>
                <a:gd name="connsiteX42" fmla="*/ 158750 w 698500"/>
                <a:gd name="connsiteY42" fmla="*/ 857250 h 1225550"/>
                <a:gd name="connsiteX43" fmla="*/ 158750 w 698500"/>
                <a:gd name="connsiteY43" fmla="*/ 723900 h 1225550"/>
                <a:gd name="connsiteX44" fmla="*/ 203200 w 698500"/>
                <a:gd name="connsiteY44" fmla="*/ 584200 h 1225550"/>
                <a:gd name="connsiteX45" fmla="*/ 190500 w 698500"/>
                <a:gd name="connsiteY45" fmla="*/ 584200 h 1225550"/>
                <a:gd name="connsiteX46" fmla="*/ 241300 w 698500"/>
                <a:gd name="connsiteY46" fmla="*/ 533400 h 1225550"/>
                <a:gd name="connsiteX47" fmla="*/ 247650 w 698500"/>
                <a:gd name="connsiteY47" fmla="*/ 501650 h 1225550"/>
                <a:gd name="connsiteX48" fmla="*/ 285750 w 698500"/>
                <a:gd name="connsiteY48" fmla="*/ 412750 h 1225550"/>
                <a:gd name="connsiteX49" fmla="*/ 342900 w 698500"/>
                <a:gd name="connsiteY49" fmla="*/ 336550 h 1225550"/>
                <a:gd name="connsiteX50" fmla="*/ 374650 w 698500"/>
                <a:gd name="connsiteY50" fmla="*/ 317500 h 1225550"/>
                <a:gd name="connsiteX51" fmla="*/ 495300 w 698500"/>
                <a:gd name="connsiteY51" fmla="*/ 184150 h 1225550"/>
                <a:gd name="connsiteX52" fmla="*/ 476250 w 698500"/>
                <a:gd name="connsiteY52" fmla="*/ 139700 h 1225550"/>
                <a:gd name="connsiteX53" fmla="*/ 374650 w 698500"/>
                <a:gd name="connsiteY53" fmla="*/ 63500 h 1225550"/>
                <a:gd name="connsiteX54" fmla="*/ 342900 w 698500"/>
                <a:gd name="connsiteY54" fmla="*/ 95250 h 1225550"/>
                <a:gd name="connsiteX55" fmla="*/ 317500 w 698500"/>
                <a:gd name="connsiteY55" fmla="*/ 69850 h 1225550"/>
                <a:gd name="connsiteX56" fmla="*/ 368300 w 698500"/>
                <a:gd name="connsiteY56" fmla="*/ 0 h 1225550"/>
                <a:gd name="connsiteX57" fmla="*/ 393700 w 698500"/>
                <a:gd name="connsiteY57" fmla="*/ 0 h 1225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98500" h="1225550">
                  <a:moveTo>
                    <a:pt x="603250" y="361950"/>
                  </a:moveTo>
                  <a:cubicBezTo>
                    <a:pt x="603250" y="381000"/>
                    <a:pt x="577850" y="438150"/>
                    <a:pt x="552450" y="463550"/>
                  </a:cubicBezTo>
                  <a:cubicBezTo>
                    <a:pt x="546100" y="469900"/>
                    <a:pt x="501650" y="488950"/>
                    <a:pt x="501650" y="520700"/>
                  </a:cubicBezTo>
                  <a:lnTo>
                    <a:pt x="457200" y="520700"/>
                  </a:lnTo>
                  <a:cubicBezTo>
                    <a:pt x="469900" y="508000"/>
                    <a:pt x="482600" y="482600"/>
                    <a:pt x="482600" y="463550"/>
                  </a:cubicBezTo>
                  <a:cubicBezTo>
                    <a:pt x="482600" y="425450"/>
                    <a:pt x="450850" y="393700"/>
                    <a:pt x="406400" y="400050"/>
                  </a:cubicBezTo>
                  <a:lnTo>
                    <a:pt x="406400" y="368300"/>
                  </a:lnTo>
                  <a:cubicBezTo>
                    <a:pt x="431800" y="336550"/>
                    <a:pt x="463550" y="298450"/>
                    <a:pt x="482600" y="266700"/>
                  </a:cubicBezTo>
                  <a:cubicBezTo>
                    <a:pt x="488950" y="260350"/>
                    <a:pt x="495300" y="260350"/>
                    <a:pt x="501650" y="254000"/>
                  </a:cubicBezTo>
                  <a:cubicBezTo>
                    <a:pt x="514350" y="247650"/>
                    <a:pt x="520700" y="228600"/>
                    <a:pt x="520700" y="215900"/>
                  </a:cubicBezTo>
                  <a:cubicBezTo>
                    <a:pt x="520700" y="215900"/>
                    <a:pt x="527050" y="209550"/>
                    <a:pt x="527050" y="203200"/>
                  </a:cubicBezTo>
                  <a:cubicBezTo>
                    <a:pt x="533400" y="209550"/>
                    <a:pt x="603250" y="330200"/>
                    <a:pt x="603250" y="361950"/>
                  </a:cubicBezTo>
                  <a:close/>
                  <a:moveTo>
                    <a:pt x="393700" y="0"/>
                  </a:moveTo>
                  <a:cubicBezTo>
                    <a:pt x="393700" y="6350"/>
                    <a:pt x="400050" y="6350"/>
                    <a:pt x="400050" y="19050"/>
                  </a:cubicBezTo>
                  <a:cubicBezTo>
                    <a:pt x="400050" y="38100"/>
                    <a:pt x="387350" y="31750"/>
                    <a:pt x="387350" y="44450"/>
                  </a:cubicBezTo>
                  <a:cubicBezTo>
                    <a:pt x="387350" y="76200"/>
                    <a:pt x="501650" y="127000"/>
                    <a:pt x="527050" y="146050"/>
                  </a:cubicBezTo>
                  <a:cubicBezTo>
                    <a:pt x="546100" y="209550"/>
                    <a:pt x="609600" y="304800"/>
                    <a:pt x="635000" y="381000"/>
                  </a:cubicBezTo>
                  <a:cubicBezTo>
                    <a:pt x="641350" y="393700"/>
                    <a:pt x="635000" y="419100"/>
                    <a:pt x="641350" y="438150"/>
                  </a:cubicBezTo>
                  <a:cubicBezTo>
                    <a:pt x="654050" y="495300"/>
                    <a:pt x="685800" y="552450"/>
                    <a:pt x="698500" y="609600"/>
                  </a:cubicBezTo>
                  <a:lnTo>
                    <a:pt x="692150" y="615950"/>
                  </a:lnTo>
                  <a:cubicBezTo>
                    <a:pt x="673100" y="558800"/>
                    <a:pt x="654050" y="495300"/>
                    <a:pt x="628650" y="431800"/>
                  </a:cubicBezTo>
                  <a:cubicBezTo>
                    <a:pt x="596900" y="463550"/>
                    <a:pt x="571500" y="508000"/>
                    <a:pt x="539750" y="539750"/>
                  </a:cubicBezTo>
                  <a:cubicBezTo>
                    <a:pt x="514350" y="558800"/>
                    <a:pt x="482600" y="552450"/>
                    <a:pt x="463550" y="558800"/>
                  </a:cubicBezTo>
                  <a:cubicBezTo>
                    <a:pt x="431800" y="565150"/>
                    <a:pt x="412750" y="571500"/>
                    <a:pt x="387350" y="571500"/>
                  </a:cubicBezTo>
                  <a:cubicBezTo>
                    <a:pt x="317500" y="641350"/>
                    <a:pt x="368300" y="749300"/>
                    <a:pt x="342900" y="825500"/>
                  </a:cubicBezTo>
                  <a:cubicBezTo>
                    <a:pt x="336550" y="850900"/>
                    <a:pt x="311150" y="869950"/>
                    <a:pt x="298450" y="901700"/>
                  </a:cubicBezTo>
                  <a:cubicBezTo>
                    <a:pt x="285750" y="914400"/>
                    <a:pt x="298450" y="946150"/>
                    <a:pt x="292100" y="965200"/>
                  </a:cubicBezTo>
                  <a:cubicBezTo>
                    <a:pt x="279400" y="1009650"/>
                    <a:pt x="254000" y="1054100"/>
                    <a:pt x="254000" y="1092200"/>
                  </a:cubicBezTo>
                  <a:cubicBezTo>
                    <a:pt x="254000" y="1136650"/>
                    <a:pt x="323850" y="1174750"/>
                    <a:pt x="342900" y="1206500"/>
                  </a:cubicBezTo>
                  <a:lnTo>
                    <a:pt x="342900" y="1219200"/>
                  </a:lnTo>
                  <a:cubicBezTo>
                    <a:pt x="311150" y="1206500"/>
                    <a:pt x="146050" y="1155700"/>
                    <a:pt x="146050" y="1130300"/>
                  </a:cubicBezTo>
                  <a:cubicBezTo>
                    <a:pt x="146050" y="1111250"/>
                    <a:pt x="146050" y="1117600"/>
                    <a:pt x="152400" y="1111250"/>
                  </a:cubicBezTo>
                  <a:cubicBezTo>
                    <a:pt x="177800" y="1098550"/>
                    <a:pt x="190500" y="1066800"/>
                    <a:pt x="203200" y="1054100"/>
                  </a:cubicBezTo>
                  <a:lnTo>
                    <a:pt x="196850" y="996950"/>
                  </a:lnTo>
                  <a:cubicBezTo>
                    <a:pt x="158750" y="1047750"/>
                    <a:pt x="95250" y="1085850"/>
                    <a:pt x="95250" y="1136650"/>
                  </a:cubicBezTo>
                  <a:cubicBezTo>
                    <a:pt x="95250" y="1174750"/>
                    <a:pt x="165100" y="1193800"/>
                    <a:pt x="184150" y="1206500"/>
                  </a:cubicBezTo>
                  <a:cubicBezTo>
                    <a:pt x="133350" y="1212850"/>
                    <a:pt x="50800" y="1225550"/>
                    <a:pt x="31750" y="1225550"/>
                  </a:cubicBezTo>
                  <a:cubicBezTo>
                    <a:pt x="6350" y="1225550"/>
                    <a:pt x="0" y="1219200"/>
                    <a:pt x="0" y="1193800"/>
                  </a:cubicBezTo>
                  <a:cubicBezTo>
                    <a:pt x="0" y="1174750"/>
                    <a:pt x="31750" y="1143000"/>
                    <a:pt x="50800" y="1111250"/>
                  </a:cubicBezTo>
                  <a:cubicBezTo>
                    <a:pt x="76200" y="1073150"/>
                    <a:pt x="88900" y="1028700"/>
                    <a:pt x="107950" y="996950"/>
                  </a:cubicBezTo>
                  <a:cubicBezTo>
                    <a:pt x="114300" y="977900"/>
                    <a:pt x="139700" y="952500"/>
                    <a:pt x="158750" y="933450"/>
                  </a:cubicBezTo>
                  <a:cubicBezTo>
                    <a:pt x="152400" y="889000"/>
                    <a:pt x="171450" y="889000"/>
                    <a:pt x="171450" y="876300"/>
                  </a:cubicBezTo>
                  <a:cubicBezTo>
                    <a:pt x="171450" y="863600"/>
                    <a:pt x="158750" y="869950"/>
                    <a:pt x="158750" y="857250"/>
                  </a:cubicBezTo>
                  <a:lnTo>
                    <a:pt x="158750" y="723900"/>
                  </a:lnTo>
                  <a:cubicBezTo>
                    <a:pt x="165100" y="679450"/>
                    <a:pt x="203200" y="603250"/>
                    <a:pt x="203200" y="584200"/>
                  </a:cubicBezTo>
                  <a:cubicBezTo>
                    <a:pt x="203200" y="571500"/>
                    <a:pt x="196850" y="577850"/>
                    <a:pt x="190500" y="584200"/>
                  </a:cubicBezTo>
                  <a:cubicBezTo>
                    <a:pt x="203200" y="552450"/>
                    <a:pt x="215900" y="552450"/>
                    <a:pt x="241300" y="533400"/>
                  </a:cubicBezTo>
                  <a:cubicBezTo>
                    <a:pt x="247650" y="527050"/>
                    <a:pt x="247650" y="514350"/>
                    <a:pt x="247650" y="501650"/>
                  </a:cubicBezTo>
                  <a:cubicBezTo>
                    <a:pt x="266700" y="476250"/>
                    <a:pt x="266700" y="438150"/>
                    <a:pt x="285750" y="412750"/>
                  </a:cubicBezTo>
                  <a:cubicBezTo>
                    <a:pt x="298450" y="381000"/>
                    <a:pt x="317500" y="355600"/>
                    <a:pt x="342900" y="336550"/>
                  </a:cubicBezTo>
                  <a:cubicBezTo>
                    <a:pt x="342900" y="330200"/>
                    <a:pt x="361950" y="323850"/>
                    <a:pt x="374650" y="317500"/>
                  </a:cubicBezTo>
                  <a:cubicBezTo>
                    <a:pt x="419100" y="279400"/>
                    <a:pt x="495300" y="196850"/>
                    <a:pt x="495300" y="184150"/>
                  </a:cubicBezTo>
                  <a:cubicBezTo>
                    <a:pt x="495300" y="165100"/>
                    <a:pt x="482600" y="146050"/>
                    <a:pt x="476250" y="139700"/>
                  </a:cubicBezTo>
                  <a:cubicBezTo>
                    <a:pt x="450850" y="107950"/>
                    <a:pt x="412750" y="88900"/>
                    <a:pt x="374650" y="63500"/>
                  </a:cubicBezTo>
                  <a:cubicBezTo>
                    <a:pt x="361950" y="76200"/>
                    <a:pt x="355600" y="95250"/>
                    <a:pt x="342900" y="95250"/>
                  </a:cubicBezTo>
                  <a:cubicBezTo>
                    <a:pt x="323850" y="95250"/>
                    <a:pt x="317500" y="88900"/>
                    <a:pt x="317500" y="69850"/>
                  </a:cubicBezTo>
                  <a:cubicBezTo>
                    <a:pt x="317500" y="57150"/>
                    <a:pt x="342900" y="25400"/>
                    <a:pt x="368300" y="0"/>
                  </a:cubicBezTo>
                  <a:lnTo>
                    <a:pt x="393700" y="0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A832B96-5D8E-41D3-B832-025D118A5464}"/>
              </a:ext>
            </a:extLst>
          </p:cNvPr>
          <p:cNvGrpSpPr/>
          <p:nvPr/>
        </p:nvGrpSpPr>
        <p:grpSpPr>
          <a:xfrm>
            <a:off x="3937000" y="3390900"/>
            <a:ext cx="4318000" cy="1074002"/>
            <a:chOff x="417916" y="3665016"/>
            <a:chExt cx="4318000" cy="107400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696292E-E3FD-4F65-B6CC-E66C66A41C37}"/>
                </a:ext>
              </a:extLst>
            </p:cNvPr>
            <p:cNvSpPr txBox="1"/>
            <p:nvPr/>
          </p:nvSpPr>
          <p:spPr>
            <a:xfrm>
              <a:off x="1353880" y="3665016"/>
              <a:ext cx="248033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E564092-8DAE-4818-81EA-551EC28C51F3}"/>
                </a:ext>
              </a:extLst>
            </p:cNvPr>
            <p:cNvSpPr txBox="1"/>
            <p:nvPr/>
          </p:nvSpPr>
          <p:spPr>
            <a:xfrm>
              <a:off x="417916" y="4119361"/>
              <a:ext cx="4318000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51862875-3612-43C8-A938-EF0F89AFCE32}"/>
              </a:ext>
            </a:extLst>
          </p:cNvPr>
          <p:cNvSpPr txBox="1"/>
          <p:nvPr/>
        </p:nvSpPr>
        <p:spPr>
          <a:xfrm>
            <a:off x="3966904" y="745140"/>
            <a:ext cx="1850078" cy="79611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kumimoji="1" lang="en-US" altLang="zh-CN" sz="5400" dirty="0">
                <a:solidFill>
                  <a:srgbClr val="DE1B1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kumimoji="1" lang="zh-CN" altLang="en-US" sz="5400" dirty="0">
              <a:solidFill>
                <a:srgbClr val="DE1B1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049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>
            <a:extLst>
              <a:ext uri="{FF2B5EF4-FFF2-40B4-BE49-F238E27FC236}">
                <a16:creationId xmlns:a16="http://schemas.microsoft.com/office/drawing/2014/main" id="{8DBA9631-2BCB-A24A-B156-A0A1BF1D4CCC}"/>
              </a:ext>
            </a:extLst>
          </p:cNvPr>
          <p:cNvSpPr/>
          <p:nvPr/>
        </p:nvSpPr>
        <p:spPr>
          <a:xfrm>
            <a:off x="7574140" y="3288444"/>
            <a:ext cx="3382785" cy="1727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iṥlíḋé">
            <a:extLst>
              <a:ext uri="{FF2B5EF4-FFF2-40B4-BE49-F238E27FC236}">
                <a16:creationId xmlns:a16="http://schemas.microsoft.com/office/drawing/2014/main" id="{34A64D1D-7CD2-814D-8D92-3403FBB71354}"/>
              </a:ext>
            </a:extLst>
          </p:cNvPr>
          <p:cNvSpPr txBox="1"/>
          <p:nvPr/>
        </p:nvSpPr>
        <p:spPr bwMode="auto">
          <a:xfrm>
            <a:off x="7574140" y="2545374"/>
            <a:ext cx="2992260" cy="461665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solidFill>
                  <a:srgbClr val="4537C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24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D612240-CA65-4012-90F1-59D32917C6DC}"/>
              </a:ext>
            </a:extLst>
          </p:cNvPr>
          <p:cNvSpPr txBox="1"/>
          <p:nvPr/>
        </p:nvSpPr>
        <p:spPr>
          <a:xfrm>
            <a:off x="1120700" y="337083"/>
            <a:ext cx="36417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2E15F6BB-C91B-4853-8699-D332D4CF3A70}"/>
              </a:ext>
            </a:extLst>
          </p:cNvPr>
          <p:cNvSpPr/>
          <p:nvPr/>
        </p:nvSpPr>
        <p:spPr>
          <a:xfrm>
            <a:off x="888529" y="1856790"/>
            <a:ext cx="6133237" cy="3144420"/>
          </a:xfrm>
          <a:custGeom>
            <a:avLst/>
            <a:gdLst>
              <a:gd name="connsiteX0" fmla="*/ 477869 w 4744594"/>
              <a:gd name="connsiteY0" fmla="*/ 2406385 h 2432483"/>
              <a:gd name="connsiteX1" fmla="*/ 491014 w 4744594"/>
              <a:gd name="connsiteY1" fmla="*/ 2406385 h 2432483"/>
              <a:gd name="connsiteX2" fmla="*/ 491014 w 4744594"/>
              <a:gd name="connsiteY2" fmla="*/ 2432483 h 2432483"/>
              <a:gd name="connsiteX3" fmla="*/ 464820 w 4744594"/>
              <a:gd name="connsiteY3" fmla="*/ 2432483 h 2432483"/>
              <a:gd name="connsiteX4" fmla="*/ 464725 w 4744594"/>
              <a:gd name="connsiteY4" fmla="*/ 2412957 h 2432483"/>
              <a:gd name="connsiteX5" fmla="*/ 477869 w 4744594"/>
              <a:gd name="connsiteY5" fmla="*/ 2406385 h 2432483"/>
              <a:gd name="connsiteX6" fmla="*/ 818197 w 4744594"/>
              <a:gd name="connsiteY6" fmla="*/ 2399813 h 2432483"/>
              <a:gd name="connsiteX7" fmla="*/ 844391 w 4744594"/>
              <a:gd name="connsiteY7" fmla="*/ 2419339 h 2432483"/>
              <a:gd name="connsiteX8" fmla="*/ 844391 w 4744594"/>
              <a:gd name="connsiteY8" fmla="*/ 2425911 h 2432483"/>
              <a:gd name="connsiteX9" fmla="*/ 805148 w 4744594"/>
              <a:gd name="connsiteY9" fmla="*/ 2425911 h 2432483"/>
              <a:gd name="connsiteX10" fmla="*/ 818197 w 4744594"/>
              <a:gd name="connsiteY10" fmla="*/ 2399813 h 2432483"/>
              <a:gd name="connsiteX11" fmla="*/ 4515517 w 4744594"/>
              <a:gd name="connsiteY11" fmla="*/ 2393241 h 2432483"/>
              <a:gd name="connsiteX12" fmla="*/ 4528566 w 4744594"/>
              <a:gd name="connsiteY12" fmla="*/ 2393241 h 2432483"/>
              <a:gd name="connsiteX13" fmla="*/ 4528566 w 4744594"/>
              <a:gd name="connsiteY13" fmla="*/ 2406290 h 2432483"/>
              <a:gd name="connsiteX14" fmla="*/ 4515517 w 4744594"/>
              <a:gd name="connsiteY14" fmla="*/ 2406290 h 2432483"/>
              <a:gd name="connsiteX15" fmla="*/ 4515517 w 4744594"/>
              <a:gd name="connsiteY15" fmla="*/ 2393241 h 2432483"/>
              <a:gd name="connsiteX16" fmla="*/ 3913442 w 4744594"/>
              <a:gd name="connsiteY16" fmla="*/ 2393241 h 2432483"/>
              <a:gd name="connsiteX17" fmla="*/ 3946113 w 4744594"/>
              <a:gd name="connsiteY17" fmla="*/ 2412862 h 2432483"/>
              <a:gd name="connsiteX18" fmla="*/ 3946113 w 4744594"/>
              <a:gd name="connsiteY18" fmla="*/ 2425912 h 2432483"/>
              <a:gd name="connsiteX19" fmla="*/ 3913442 w 4744594"/>
              <a:gd name="connsiteY19" fmla="*/ 2412862 h 2432483"/>
              <a:gd name="connsiteX20" fmla="*/ 3913442 w 4744594"/>
              <a:gd name="connsiteY20" fmla="*/ 2393241 h 2432483"/>
              <a:gd name="connsiteX21" fmla="*/ 2918841 w 4744594"/>
              <a:gd name="connsiteY21" fmla="*/ 2393241 h 2432483"/>
              <a:gd name="connsiteX22" fmla="*/ 2945035 w 4744594"/>
              <a:gd name="connsiteY22" fmla="*/ 2399718 h 2432483"/>
              <a:gd name="connsiteX23" fmla="*/ 2951607 w 4744594"/>
              <a:gd name="connsiteY23" fmla="*/ 2406290 h 2432483"/>
              <a:gd name="connsiteX24" fmla="*/ 2945035 w 4744594"/>
              <a:gd name="connsiteY24" fmla="*/ 2406290 h 2432483"/>
              <a:gd name="connsiteX25" fmla="*/ 2945035 w 4744594"/>
              <a:gd name="connsiteY25" fmla="*/ 2419339 h 2432483"/>
              <a:gd name="connsiteX26" fmla="*/ 2918841 w 4744594"/>
              <a:gd name="connsiteY26" fmla="*/ 2412862 h 2432483"/>
              <a:gd name="connsiteX27" fmla="*/ 2918841 w 4744594"/>
              <a:gd name="connsiteY27" fmla="*/ 2393241 h 2432483"/>
              <a:gd name="connsiteX28" fmla="*/ 2814066 w 4744594"/>
              <a:gd name="connsiteY28" fmla="*/ 2393241 h 2432483"/>
              <a:gd name="connsiteX29" fmla="*/ 2846737 w 4744594"/>
              <a:gd name="connsiteY29" fmla="*/ 2393241 h 2432483"/>
              <a:gd name="connsiteX30" fmla="*/ 2846737 w 4744594"/>
              <a:gd name="connsiteY30" fmla="*/ 2419339 h 2432483"/>
              <a:gd name="connsiteX31" fmla="*/ 2814066 w 4744594"/>
              <a:gd name="connsiteY31" fmla="*/ 2419339 h 2432483"/>
              <a:gd name="connsiteX32" fmla="*/ 2814066 w 4744594"/>
              <a:gd name="connsiteY32" fmla="*/ 2393241 h 2432483"/>
              <a:gd name="connsiteX33" fmla="*/ 4659439 w 4744594"/>
              <a:gd name="connsiteY33" fmla="*/ 2386764 h 2432483"/>
              <a:gd name="connsiteX34" fmla="*/ 4672584 w 4744594"/>
              <a:gd name="connsiteY34" fmla="*/ 2386764 h 2432483"/>
              <a:gd name="connsiteX35" fmla="*/ 4659439 w 4744594"/>
              <a:gd name="connsiteY35" fmla="*/ 2406290 h 2432483"/>
              <a:gd name="connsiteX36" fmla="*/ 4659439 w 4744594"/>
              <a:gd name="connsiteY36" fmla="*/ 2386764 h 2432483"/>
              <a:gd name="connsiteX37" fmla="*/ 4345305 w 4744594"/>
              <a:gd name="connsiteY37" fmla="*/ 2380191 h 2432483"/>
              <a:gd name="connsiteX38" fmla="*/ 4358450 w 4744594"/>
              <a:gd name="connsiteY38" fmla="*/ 2380191 h 2432483"/>
              <a:gd name="connsiteX39" fmla="*/ 4358450 w 4744594"/>
              <a:gd name="connsiteY39" fmla="*/ 2399717 h 2432483"/>
              <a:gd name="connsiteX40" fmla="*/ 4345305 w 4744594"/>
              <a:gd name="connsiteY40" fmla="*/ 2380191 h 2432483"/>
              <a:gd name="connsiteX41" fmla="*/ 1871758 w 4744594"/>
              <a:gd name="connsiteY41" fmla="*/ 2360665 h 2432483"/>
              <a:gd name="connsiteX42" fmla="*/ 1911096 w 4744594"/>
              <a:gd name="connsiteY42" fmla="*/ 2393241 h 2432483"/>
              <a:gd name="connsiteX43" fmla="*/ 1911096 w 4744594"/>
              <a:gd name="connsiteY43" fmla="*/ 2406290 h 2432483"/>
              <a:gd name="connsiteX44" fmla="*/ 1884903 w 4744594"/>
              <a:gd name="connsiteY44" fmla="*/ 2406290 h 2432483"/>
              <a:gd name="connsiteX45" fmla="*/ 1871758 w 4744594"/>
              <a:gd name="connsiteY45" fmla="*/ 2406290 h 2432483"/>
              <a:gd name="connsiteX46" fmla="*/ 1871758 w 4744594"/>
              <a:gd name="connsiteY46" fmla="*/ 2360665 h 2432483"/>
              <a:gd name="connsiteX47" fmla="*/ 4129373 w 4744594"/>
              <a:gd name="connsiteY47" fmla="*/ 2334567 h 2432483"/>
              <a:gd name="connsiteX48" fmla="*/ 4260247 w 4744594"/>
              <a:gd name="connsiteY48" fmla="*/ 2341139 h 2432483"/>
              <a:gd name="connsiteX49" fmla="*/ 4260247 w 4744594"/>
              <a:gd name="connsiteY49" fmla="*/ 2373810 h 2432483"/>
              <a:gd name="connsiteX50" fmla="*/ 4142423 w 4744594"/>
              <a:gd name="connsiteY50" fmla="*/ 2380287 h 2432483"/>
              <a:gd name="connsiteX51" fmla="*/ 4129278 w 4744594"/>
              <a:gd name="connsiteY51" fmla="*/ 2373810 h 2432483"/>
              <a:gd name="connsiteX52" fmla="*/ 4129373 w 4744594"/>
              <a:gd name="connsiteY52" fmla="*/ 2334567 h 2432483"/>
              <a:gd name="connsiteX53" fmla="*/ 1767079 w 4744594"/>
              <a:gd name="connsiteY53" fmla="*/ 2175880 h 2432483"/>
              <a:gd name="connsiteX54" fmla="*/ 1806322 w 4744594"/>
              <a:gd name="connsiteY54" fmla="*/ 2175880 h 2432483"/>
              <a:gd name="connsiteX55" fmla="*/ 1806322 w 4744594"/>
              <a:gd name="connsiteY55" fmla="*/ 2188929 h 2432483"/>
              <a:gd name="connsiteX56" fmla="*/ 1793272 w 4744594"/>
              <a:gd name="connsiteY56" fmla="*/ 2188929 h 2432483"/>
              <a:gd name="connsiteX57" fmla="*/ 1773651 w 4744594"/>
              <a:gd name="connsiteY57" fmla="*/ 2188929 h 2432483"/>
              <a:gd name="connsiteX58" fmla="*/ 1767079 w 4744594"/>
              <a:gd name="connsiteY58" fmla="*/ 2175880 h 2432483"/>
              <a:gd name="connsiteX59" fmla="*/ 3045429 w 4744594"/>
              <a:gd name="connsiteY59" fmla="*/ 2129017 h 2432483"/>
              <a:gd name="connsiteX60" fmla="*/ 3049715 w 4744594"/>
              <a:gd name="connsiteY60" fmla="*/ 2221600 h 2432483"/>
              <a:gd name="connsiteX61" fmla="*/ 2899220 w 4744594"/>
              <a:gd name="connsiteY61" fmla="*/ 2332566 h 2432483"/>
              <a:gd name="connsiteX62" fmla="*/ 2899220 w 4744594"/>
              <a:gd name="connsiteY62" fmla="*/ 2313039 h 2432483"/>
              <a:gd name="connsiteX63" fmla="*/ 3003900 w 4744594"/>
              <a:gd name="connsiteY63" fmla="*/ 2143399 h 2432483"/>
              <a:gd name="connsiteX64" fmla="*/ 3006281 w 4744594"/>
              <a:gd name="connsiteY64" fmla="*/ 2129112 h 2432483"/>
              <a:gd name="connsiteX65" fmla="*/ 3045429 w 4744594"/>
              <a:gd name="connsiteY65" fmla="*/ 2129112 h 2432483"/>
              <a:gd name="connsiteX66" fmla="*/ 2215515 w 4744594"/>
              <a:gd name="connsiteY66" fmla="*/ 2129017 h 2432483"/>
              <a:gd name="connsiteX67" fmla="*/ 2218564 w 4744594"/>
              <a:gd name="connsiteY67" fmla="*/ 2143304 h 2432483"/>
              <a:gd name="connsiteX68" fmla="*/ 2198942 w 4744594"/>
              <a:gd name="connsiteY68" fmla="*/ 2169403 h 2432483"/>
              <a:gd name="connsiteX69" fmla="*/ 2198942 w 4744594"/>
              <a:gd name="connsiteY69" fmla="*/ 2156353 h 2432483"/>
              <a:gd name="connsiteX70" fmla="*/ 2175701 w 4744594"/>
              <a:gd name="connsiteY70" fmla="*/ 2129112 h 2432483"/>
              <a:gd name="connsiteX71" fmla="*/ 2037589 w 4744594"/>
              <a:gd name="connsiteY71" fmla="*/ 2129017 h 2432483"/>
              <a:gd name="connsiteX72" fmla="*/ 2037874 w 4744594"/>
              <a:gd name="connsiteY72" fmla="*/ 2129017 h 2432483"/>
              <a:gd name="connsiteX73" fmla="*/ 2061306 w 4744594"/>
              <a:gd name="connsiteY73" fmla="*/ 2129017 h 2432483"/>
              <a:gd name="connsiteX74" fmla="*/ 2087785 w 4744594"/>
              <a:gd name="connsiteY74" fmla="*/ 2188929 h 2432483"/>
              <a:gd name="connsiteX75" fmla="*/ 2055019 w 4744594"/>
              <a:gd name="connsiteY75" fmla="*/ 2188929 h 2432483"/>
              <a:gd name="connsiteX76" fmla="*/ 2055019 w 4744594"/>
              <a:gd name="connsiteY76" fmla="*/ 2182452 h 2432483"/>
              <a:gd name="connsiteX77" fmla="*/ 2048447 w 4744594"/>
              <a:gd name="connsiteY77" fmla="*/ 2182452 h 2432483"/>
              <a:gd name="connsiteX78" fmla="*/ 2037589 w 4744594"/>
              <a:gd name="connsiteY78" fmla="*/ 2129017 h 2432483"/>
              <a:gd name="connsiteX79" fmla="*/ 1989011 w 4744594"/>
              <a:gd name="connsiteY79" fmla="*/ 2129017 h 2432483"/>
              <a:gd name="connsiteX80" fmla="*/ 1989106 w 4744594"/>
              <a:gd name="connsiteY80" fmla="*/ 2129017 h 2432483"/>
              <a:gd name="connsiteX81" fmla="*/ 2022253 w 4744594"/>
              <a:gd name="connsiteY81" fmla="*/ 2129017 h 2432483"/>
              <a:gd name="connsiteX82" fmla="*/ 2022253 w 4744594"/>
              <a:gd name="connsiteY82" fmla="*/ 2130160 h 2432483"/>
              <a:gd name="connsiteX83" fmla="*/ 1989582 w 4744594"/>
              <a:gd name="connsiteY83" fmla="*/ 2130160 h 2432483"/>
              <a:gd name="connsiteX84" fmla="*/ 1989011 w 4744594"/>
              <a:gd name="connsiteY84" fmla="*/ 2129017 h 2432483"/>
              <a:gd name="connsiteX85" fmla="*/ 38767 w 4744594"/>
              <a:gd name="connsiteY85" fmla="*/ 2129017 h 2432483"/>
              <a:gd name="connsiteX86" fmla="*/ 38862 w 4744594"/>
              <a:gd name="connsiteY86" fmla="*/ 2129017 h 2432483"/>
              <a:gd name="connsiteX87" fmla="*/ 242412 w 4744594"/>
              <a:gd name="connsiteY87" fmla="*/ 2129017 h 2432483"/>
              <a:gd name="connsiteX88" fmla="*/ 327470 w 4744594"/>
              <a:gd name="connsiteY88" fmla="*/ 2260747 h 2432483"/>
              <a:gd name="connsiteX89" fmla="*/ 281655 w 4744594"/>
              <a:gd name="connsiteY89" fmla="*/ 2267224 h 2432483"/>
              <a:gd name="connsiteX90" fmla="*/ 268510 w 4744594"/>
              <a:gd name="connsiteY90" fmla="*/ 2293323 h 2432483"/>
              <a:gd name="connsiteX91" fmla="*/ 190024 w 4744594"/>
              <a:gd name="connsiteY91" fmla="*/ 2286846 h 2432483"/>
              <a:gd name="connsiteX92" fmla="*/ 13335 w 4744594"/>
              <a:gd name="connsiteY92" fmla="*/ 2286846 h 2432483"/>
              <a:gd name="connsiteX93" fmla="*/ 6763 w 4744594"/>
              <a:gd name="connsiteY93" fmla="*/ 2182452 h 2432483"/>
              <a:gd name="connsiteX94" fmla="*/ 38767 w 4744594"/>
              <a:gd name="connsiteY94" fmla="*/ 2129017 h 2432483"/>
              <a:gd name="connsiteX95" fmla="*/ 1996154 w 4744594"/>
              <a:gd name="connsiteY95" fmla="*/ 2097489 h 2432483"/>
              <a:gd name="connsiteX96" fmla="*/ 2022348 w 4744594"/>
              <a:gd name="connsiteY96" fmla="*/ 2123588 h 2432483"/>
              <a:gd name="connsiteX97" fmla="*/ 2022348 w 4744594"/>
              <a:gd name="connsiteY97" fmla="*/ 2128922 h 2432483"/>
              <a:gd name="connsiteX98" fmla="*/ 1989106 w 4744594"/>
              <a:gd name="connsiteY98" fmla="*/ 2128922 h 2432483"/>
              <a:gd name="connsiteX99" fmla="*/ 1989106 w 4744594"/>
              <a:gd name="connsiteY99" fmla="*/ 2129017 h 2432483"/>
              <a:gd name="connsiteX100" fmla="*/ 1969961 w 4744594"/>
              <a:gd name="connsiteY100" fmla="*/ 2104062 h 2432483"/>
              <a:gd name="connsiteX101" fmla="*/ 1996154 w 4744594"/>
              <a:gd name="connsiteY101" fmla="*/ 2097489 h 2432483"/>
              <a:gd name="connsiteX102" fmla="*/ 2094262 w 4744594"/>
              <a:gd name="connsiteY102" fmla="*/ 2091013 h 2432483"/>
              <a:gd name="connsiteX103" fmla="*/ 2120456 w 4744594"/>
              <a:gd name="connsiteY103" fmla="*/ 2091013 h 2432483"/>
              <a:gd name="connsiteX104" fmla="*/ 2120456 w 4744594"/>
              <a:gd name="connsiteY104" fmla="*/ 2104062 h 2432483"/>
              <a:gd name="connsiteX105" fmla="*/ 2094262 w 4744594"/>
              <a:gd name="connsiteY105" fmla="*/ 2104062 h 2432483"/>
              <a:gd name="connsiteX106" fmla="*/ 3232880 w 4744594"/>
              <a:gd name="connsiteY106" fmla="*/ 2051865 h 2432483"/>
              <a:gd name="connsiteX107" fmla="*/ 3242215 w 4744594"/>
              <a:gd name="connsiteY107" fmla="*/ 2055580 h 2432483"/>
              <a:gd name="connsiteX108" fmla="*/ 3245929 w 4744594"/>
              <a:gd name="connsiteY108" fmla="*/ 2064914 h 2432483"/>
              <a:gd name="connsiteX109" fmla="*/ 3239358 w 4744594"/>
              <a:gd name="connsiteY109" fmla="*/ 2064914 h 2432483"/>
              <a:gd name="connsiteX110" fmla="*/ 3239358 w 4744594"/>
              <a:gd name="connsiteY110" fmla="*/ 2071391 h 2432483"/>
              <a:gd name="connsiteX111" fmla="*/ 3206687 w 4744594"/>
              <a:gd name="connsiteY111" fmla="*/ 2071391 h 2432483"/>
              <a:gd name="connsiteX112" fmla="*/ 3206687 w 4744594"/>
              <a:gd name="connsiteY112" fmla="*/ 2064914 h 2432483"/>
              <a:gd name="connsiteX113" fmla="*/ 3213259 w 4744594"/>
              <a:gd name="connsiteY113" fmla="*/ 2064914 h 2432483"/>
              <a:gd name="connsiteX114" fmla="*/ 3232880 w 4744594"/>
              <a:gd name="connsiteY114" fmla="*/ 2051865 h 2432483"/>
              <a:gd name="connsiteX115" fmla="*/ 1760506 w 4744594"/>
              <a:gd name="connsiteY115" fmla="*/ 2019289 h 2432483"/>
              <a:gd name="connsiteX116" fmla="*/ 1747361 w 4744594"/>
              <a:gd name="connsiteY116" fmla="*/ 2032338 h 2432483"/>
              <a:gd name="connsiteX117" fmla="*/ 1747361 w 4744594"/>
              <a:gd name="connsiteY117" fmla="*/ 2064914 h 2432483"/>
              <a:gd name="connsiteX118" fmla="*/ 1747457 w 4744594"/>
              <a:gd name="connsiteY118" fmla="*/ 2064914 h 2432483"/>
              <a:gd name="connsiteX119" fmla="*/ 1793272 w 4744594"/>
              <a:gd name="connsiteY119" fmla="*/ 2058342 h 2432483"/>
              <a:gd name="connsiteX120" fmla="*/ 1793272 w 4744594"/>
              <a:gd name="connsiteY120" fmla="*/ 2038816 h 2432483"/>
              <a:gd name="connsiteX121" fmla="*/ 1786700 w 4744594"/>
              <a:gd name="connsiteY121" fmla="*/ 2025766 h 2432483"/>
              <a:gd name="connsiteX122" fmla="*/ 1760506 w 4744594"/>
              <a:gd name="connsiteY122" fmla="*/ 2019289 h 2432483"/>
              <a:gd name="connsiteX123" fmla="*/ 3317939 w 4744594"/>
              <a:gd name="connsiteY123" fmla="*/ 1980046 h 2432483"/>
              <a:gd name="connsiteX124" fmla="*/ 3331083 w 4744594"/>
              <a:gd name="connsiteY124" fmla="*/ 1980046 h 2432483"/>
              <a:gd name="connsiteX125" fmla="*/ 3317939 w 4744594"/>
              <a:gd name="connsiteY125" fmla="*/ 1993096 h 2432483"/>
              <a:gd name="connsiteX126" fmla="*/ 3317939 w 4744594"/>
              <a:gd name="connsiteY126" fmla="*/ 1999572 h 2432483"/>
              <a:gd name="connsiteX127" fmla="*/ 3311366 w 4744594"/>
              <a:gd name="connsiteY127" fmla="*/ 1999572 h 2432483"/>
              <a:gd name="connsiteX128" fmla="*/ 2035397 w 4744594"/>
              <a:gd name="connsiteY128" fmla="*/ 1960520 h 2432483"/>
              <a:gd name="connsiteX129" fmla="*/ 2055019 w 4744594"/>
              <a:gd name="connsiteY129" fmla="*/ 1967092 h 2432483"/>
              <a:gd name="connsiteX130" fmla="*/ 2035397 w 4744594"/>
              <a:gd name="connsiteY130" fmla="*/ 1960520 h 2432483"/>
              <a:gd name="connsiteX131" fmla="*/ 91916 w 4744594"/>
              <a:gd name="connsiteY131" fmla="*/ 1940994 h 2432483"/>
              <a:gd name="connsiteX132" fmla="*/ 111538 w 4744594"/>
              <a:gd name="connsiteY132" fmla="*/ 1940994 h 2432483"/>
              <a:gd name="connsiteX133" fmla="*/ 157353 w 4744594"/>
              <a:gd name="connsiteY133" fmla="*/ 1986619 h 2432483"/>
              <a:gd name="connsiteX134" fmla="*/ 216217 w 4744594"/>
              <a:gd name="connsiteY134" fmla="*/ 2097585 h 2432483"/>
              <a:gd name="connsiteX135" fmla="*/ 242411 w 4744594"/>
              <a:gd name="connsiteY135" fmla="*/ 2128922 h 2432483"/>
              <a:gd name="connsiteX136" fmla="*/ 38862 w 4744594"/>
              <a:gd name="connsiteY136" fmla="*/ 2129017 h 2432483"/>
              <a:gd name="connsiteX137" fmla="*/ 91916 w 4744594"/>
              <a:gd name="connsiteY137" fmla="*/ 1940994 h 2432483"/>
              <a:gd name="connsiteX138" fmla="*/ 414464 w 4744594"/>
              <a:gd name="connsiteY138" fmla="*/ 1938650 h 2432483"/>
              <a:gd name="connsiteX139" fmla="*/ 427029 w 4744594"/>
              <a:gd name="connsiteY139" fmla="*/ 1951495 h 2432483"/>
              <a:gd name="connsiteX140" fmla="*/ 458248 w 4744594"/>
              <a:gd name="connsiteY140" fmla="*/ 1988333 h 2432483"/>
              <a:gd name="connsiteX141" fmla="*/ 467971 w 4744594"/>
              <a:gd name="connsiteY141" fmla="*/ 1993056 h 2432483"/>
              <a:gd name="connsiteX142" fmla="*/ 459200 w 4744594"/>
              <a:gd name="connsiteY142" fmla="*/ 1975868 h 2432483"/>
              <a:gd name="connsiteX143" fmla="*/ 445103 w 4744594"/>
              <a:gd name="connsiteY143" fmla="*/ 1953948 h 2432483"/>
              <a:gd name="connsiteX144" fmla="*/ 543401 w 4744594"/>
              <a:gd name="connsiteY144" fmla="*/ 1927849 h 2432483"/>
              <a:gd name="connsiteX145" fmla="*/ 536829 w 4744594"/>
              <a:gd name="connsiteY145" fmla="*/ 1953948 h 2432483"/>
              <a:gd name="connsiteX146" fmla="*/ 543401 w 4744594"/>
              <a:gd name="connsiteY146" fmla="*/ 1927849 h 2432483"/>
              <a:gd name="connsiteX147" fmla="*/ 3180302 w 4744594"/>
              <a:gd name="connsiteY147" fmla="*/ 1910800 h 2432483"/>
              <a:gd name="connsiteX148" fmla="*/ 3213259 w 4744594"/>
              <a:gd name="connsiteY148" fmla="*/ 1953948 h 2432483"/>
              <a:gd name="connsiteX149" fmla="*/ 3193637 w 4744594"/>
              <a:gd name="connsiteY149" fmla="*/ 1960520 h 2432483"/>
              <a:gd name="connsiteX150" fmla="*/ 3155633 w 4744594"/>
              <a:gd name="connsiteY150" fmla="*/ 1910990 h 2432483"/>
              <a:gd name="connsiteX151" fmla="*/ 3118961 w 4744594"/>
              <a:gd name="connsiteY151" fmla="*/ 1910800 h 2432483"/>
              <a:gd name="connsiteX152" fmla="*/ 3121724 w 4744594"/>
              <a:gd name="connsiteY152" fmla="*/ 1914800 h 2432483"/>
              <a:gd name="connsiteX153" fmla="*/ 3128201 w 4744594"/>
              <a:gd name="connsiteY153" fmla="*/ 1914800 h 2432483"/>
              <a:gd name="connsiteX154" fmla="*/ 3121628 w 4744594"/>
              <a:gd name="connsiteY154" fmla="*/ 1921277 h 2432483"/>
              <a:gd name="connsiteX155" fmla="*/ 3102007 w 4744594"/>
              <a:gd name="connsiteY155" fmla="*/ 1927849 h 2432483"/>
              <a:gd name="connsiteX156" fmla="*/ 3147822 w 4744594"/>
              <a:gd name="connsiteY156" fmla="*/ 2019194 h 2432483"/>
              <a:gd name="connsiteX157" fmla="*/ 3141250 w 4744594"/>
              <a:gd name="connsiteY157" fmla="*/ 2019194 h 2432483"/>
              <a:gd name="connsiteX158" fmla="*/ 3055716 w 4744594"/>
              <a:gd name="connsiteY158" fmla="*/ 1910895 h 2432483"/>
              <a:gd name="connsiteX159" fmla="*/ 555022 w 4744594"/>
              <a:gd name="connsiteY159" fmla="*/ 1910609 h 2432483"/>
              <a:gd name="connsiteX160" fmla="*/ 622554 w 4744594"/>
              <a:gd name="connsiteY160" fmla="*/ 1910800 h 2432483"/>
              <a:gd name="connsiteX161" fmla="*/ 634937 w 4744594"/>
              <a:gd name="connsiteY161" fmla="*/ 1921277 h 2432483"/>
              <a:gd name="connsiteX162" fmla="*/ 589121 w 4744594"/>
              <a:gd name="connsiteY162" fmla="*/ 1921277 h 2432483"/>
              <a:gd name="connsiteX163" fmla="*/ 555022 w 4744594"/>
              <a:gd name="connsiteY163" fmla="*/ 1910609 h 2432483"/>
              <a:gd name="connsiteX164" fmla="*/ 2055019 w 4744594"/>
              <a:gd name="connsiteY164" fmla="*/ 1895179 h 2432483"/>
              <a:gd name="connsiteX165" fmla="*/ 2078927 w 4744594"/>
              <a:gd name="connsiteY165" fmla="*/ 1910704 h 2432483"/>
              <a:gd name="connsiteX166" fmla="*/ 1999488 w 4744594"/>
              <a:gd name="connsiteY166" fmla="*/ 1910800 h 2432483"/>
              <a:gd name="connsiteX167" fmla="*/ 2055019 w 4744594"/>
              <a:gd name="connsiteY167" fmla="*/ 1895179 h 2432483"/>
              <a:gd name="connsiteX168" fmla="*/ 1950244 w 4744594"/>
              <a:gd name="connsiteY168" fmla="*/ 1869080 h 2432483"/>
              <a:gd name="connsiteX169" fmla="*/ 1988725 w 4744594"/>
              <a:gd name="connsiteY169" fmla="*/ 1910800 h 2432483"/>
              <a:gd name="connsiteX170" fmla="*/ 1973514 w 4744594"/>
              <a:gd name="connsiteY170" fmla="*/ 1910800 h 2432483"/>
              <a:gd name="connsiteX171" fmla="*/ 1988915 w 4744594"/>
              <a:gd name="connsiteY171" fmla="*/ 1910895 h 2432483"/>
              <a:gd name="connsiteX172" fmla="*/ 1996250 w 4744594"/>
              <a:gd name="connsiteY172" fmla="*/ 1914895 h 2432483"/>
              <a:gd name="connsiteX173" fmla="*/ 1999678 w 4744594"/>
              <a:gd name="connsiteY173" fmla="*/ 1911085 h 2432483"/>
              <a:gd name="connsiteX174" fmla="*/ 2079117 w 4744594"/>
              <a:gd name="connsiteY174" fmla="*/ 1910895 h 2432483"/>
              <a:gd name="connsiteX175" fmla="*/ 2107597 w 4744594"/>
              <a:gd name="connsiteY175" fmla="*/ 1934422 h 2432483"/>
              <a:gd name="connsiteX176" fmla="*/ 2140363 w 4744594"/>
              <a:gd name="connsiteY176" fmla="*/ 2025766 h 2432483"/>
              <a:gd name="connsiteX177" fmla="*/ 2215801 w 4744594"/>
              <a:gd name="connsiteY177" fmla="*/ 2129017 h 2432483"/>
              <a:gd name="connsiteX178" fmla="*/ 2215515 w 4744594"/>
              <a:gd name="connsiteY178" fmla="*/ 2129017 h 2432483"/>
              <a:gd name="connsiteX179" fmla="*/ 2175986 w 4744594"/>
              <a:gd name="connsiteY179" fmla="*/ 2129017 h 2432483"/>
              <a:gd name="connsiteX180" fmla="*/ 2094548 w 4744594"/>
              <a:gd name="connsiteY180" fmla="*/ 1999668 h 2432483"/>
              <a:gd name="connsiteX181" fmla="*/ 2061877 w 4744594"/>
              <a:gd name="connsiteY181" fmla="*/ 1921372 h 2432483"/>
              <a:gd name="connsiteX182" fmla="*/ 2022634 w 4744594"/>
              <a:gd name="connsiteY182" fmla="*/ 1921372 h 2432483"/>
              <a:gd name="connsiteX183" fmla="*/ 2009489 w 4744594"/>
              <a:gd name="connsiteY183" fmla="*/ 1960520 h 2432483"/>
              <a:gd name="connsiteX184" fmla="*/ 2042255 w 4744594"/>
              <a:gd name="connsiteY184" fmla="*/ 2091013 h 2432483"/>
              <a:gd name="connsiteX185" fmla="*/ 2061591 w 4744594"/>
              <a:gd name="connsiteY185" fmla="*/ 2128827 h 2432483"/>
              <a:gd name="connsiteX186" fmla="*/ 2037874 w 4744594"/>
              <a:gd name="connsiteY186" fmla="*/ 2129017 h 2432483"/>
              <a:gd name="connsiteX187" fmla="*/ 1957102 w 4744594"/>
              <a:gd name="connsiteY187" fmla="*/ 1953948 h 2432483"/>
              <a:gd name="connsiteX188" fmla="*/ 1898237 w 4744594"/>
              <a:gd name="connsiteY188" fmla="*/ 1960520 h 2432483"/>
              <a:gd name="connsiteX189" fmla="*/ 1938147 w 4744594"/>
              <a:gd name="connsiteY189" fmla="*/ 2129113 h 2432483"/>
              <a:gd name="connsiteX190" fmla="*/ 1937887 w 4744594"/>
              <a:gd name="connsiteY190" fmla="*/ 2129113 h 2432483"/>
              <a:gd name="connsiteX191" fmla="*/ 1956817 w 4744594"/>
              <a:gd name="connsiteY191" fmla="*/ 2201978 h 2432483"/>
              <a:gd name="connsiteX192" fmla="*/ 1950244 w 4744594"/>
              <a:gd name="connsiteY192" fmla="*/ 2201978 h 2432483"/>
              <a:gd name="connsiteX193" fmla="*/ 1950244 w 4744594"/>
              <a:gd name="connsiteY193" fmla="*/ 2208455 h 2432483"/>
              <a:gd name="connsiteX194" fmla="*/ 1937195 w 4744594"/>
              <a:gd name="connsiteY194" fmla="*/ 2201978 h 2432483"/>
              <a:gd name="connsiteX195" fmla="*/ 1917573 w 4744594"/>
              <a:gd name="connsiteY195" fmla="*/ 2130160 h 2432483"/>
              <a:gd name="connsiteX196" fmla="*/ 1904429 w 4744594"/>
              <a:gd name="connsiteY196" fmla="*/ 2130160 h 2432483"/>
              <a:gd name="connsiteX197" fmla="*/ 1891380 w 4744594"/>
              <a:gd name="connsiteY197" fmla="*/ 2149686 h 2432483"/>
              <a:gd name="connsiteX198" fmla="*/ 1871758 w 4744594"/>
              <a:gd name="connsiteY198" fmla="*/ 2149686 h 2432483"/>
              <a:gd name="connsiteX199" fmla="*/ 1866519 w 4744594"/>
              <a:gd name="connsiteY199" fmla="*/ 2128921 h 2432483"/>
              <a:gd name="connsiteX200" fmla="*/ 1866781 w 4744594"/>
              <a:gd name="connsiteY200" fmla="*/ 2128921 h 2432483"/>
              <a:gd name="connsiteX201" fmla="*/ 1865471 w 4744594"/>
              <a:gd name="connsiteY201" fmla="*/ 2123683 h 2432483"/>
              <a:gd name="connsiteX202" fmla="*/ 1911287 w 4744594"/>
              <a:gd name="connsiteY202" fmla="*/ 2123683 h 2432483"/>
              <a:gd name="connsiteX203" fmla="*/ 1885093 w 4744594"/>
              <a:gd name="connsiteY203" fmla="*/ 1986619 h 2432483"/>
              <a:gd name="connsiteX204" fmla="*/ 1865471 w 4744594"/>
              <a:gd name="connsiteY204" fmla="*/ 1986619 h 2432483"/>
              <a:gd name="connsiteX205" fmla="*/ 1832801 w 4744594"/>
              <a:gd name="connsiteY205" fmla="*/ 1993191 h 2432483"/>
              <a:gd name="connsiteX206" fmla="*/ 1832801 w 4744594"/>
              <a:gd name="connsiteY206" fmla="*/ 1980142 h 2432483"/>
              <a:gd name="connsiteX207" fmla="*/ 1872044 w 4744594"/>
              <a:gd name="connsiteY207" fmla="*/ 1954043 h 2432483"/>
              <a:gd name="connsiteX208" fmla="*/ 1865471 w 4744594"/>
              <a:gd name="connsiteY208" fmla="*/ 1934517 h 2432483"/>
              <a:gd name="connsiteX209" fmla="*/ 1832801 w 4744594"/>
              <a:gd name="connsiteY209" fmla="*/ 1934517 h 2432483"/>
              <a:gd name="connsiteX210" fmla="*/ 1813179 w 4744594"/>
              <a:gd name="connsiteY210" fmla="*/ 1954043 h 2432483"/>
              <a:gd name="connsiteX211" fmla="*/ 1813179 w 4744594"/>
              <a:gd name="connsiteY211" fmla="*/ 2045388 h 2432483"/>
              <a:gd name="connsiteX212" fmla="*/ 1836801 w 4744594"/>
              <a:gd name="connsiteY212" fmla="*/ 2129017 h 2432483"/>
              <a:gd name="connsiteX213" fmla="*/ 1836516 w 4744594"/>
              <a:gd name="connsiteY213" fmla="*/ 2129017 h 2432483"/>
              <a:gd name="connsiteX214" fmla="*/ 1852232 w 4744594"/>
              <a:gd name="connsiteY214" fmla="*/ 2195501 h 2432483"/>
              <a:gd name="connsiteX215" fmla="*/ 1832610 w 4744594"/>
              <a:gd name="connsiteY215" fmla="*/ 2195501 h 2432483"/>
              <a:gd name="connsiteX216" fmla="*/ 1819466 w 4744594"/>
              <a:gd name="connsiteY216" fmla="*/ 2149781 h 2432483"/>
              <a:gd name="connsiteX217" fmla="*/ 1810417 w 4744594"/>
              <a:gd name="connsiteY217" fmla="*/ 2129017 h 2432483"/>
              <a:gd name="connsiteX218" fmla="*/ 1810798 w 4744594"/>
              <a:gd name="connsiteY218" fmla="*/ 2129017 h 2432483"/>
              <a:gd name="connsiteX219" fmla="*/ 1800130 w 4744594"/>
              <a:gd name="connsiteY219" fmla="*/ 2071486 h 2432483"/>
              <a:gd name="connsiteX220" fmla="*/ 1780508 w 4744594"/>
              <a:gd name="connsiteY220" fmla="*/ 2071486 h 2432483"/>
              <a:gd name="connsiteX221" fmla="*/ 1747742 w 4744594"/>
              <a:gd name="connsiteY221" fmla="*/ 2084536 h 2432483"/>
              <a:gd name="connsiteX222" fmla="*/ 1741265 w 4744594"/>
              <a:gd name="connsiteY222" fmla="*/ 2110634 h 2432483"/>
              <a:gd name="connsiteX223" fmla="*/ 1745552 w 4744594"/>
              <a:gd name="connsiteY223" fmla="*/ 2129017 h 2432483"/>
              <a:gd name="connsiteX224" fmla="*/ 1745266 w 4744594"/>
              <a:gd name="connsiteY224" fmla="*/ 2129017 h 2432483"/>
              <a:gd name="connsiteX225" fmla="*/ 1754029 w 4744594"/>
              <a:gd name="connsiteY225" fmla="*/ 2201978 h 2432483"/>
              <a:gd name="connsiteX226" fmla="*/ 1799844 w 4744594"/>
              <a:gd name="connsiteY226" fmla="*/ 2234649 h 2432483"/>
              <a:gd name="connsiteX227" fmla="*/ 1852232 w 4744594"/>
              <a:gd name="connsiteY227" fmla="*/ 2234649 h 2432483"/>
              <a:gd name="connsiteX228" fmla="*/ 1891475 w 4744594"/>
              <a:gd name="connsiteY228" fmla="*/ 2260747 h 2432483"/>
              <a:gd name="connsiteX229" fmla="*/ 2009204 w 4744594"/>
              <a:gd name="connsiteY229" fmla="*/ 2254175 h 2432483"/>
              <a:gd name="connsiteX230" fmla="*/ 2140078 w 4744594"/>
              <a:gd name="connsiteY230" fmla="*/ 2247603 h 2432483"/>
              <a:gd name="connsiteX231" fmla="*/ 2185893 w 4744594"/>
              <a:gd name="connsiteY231" fmla="*/ 2247603 h 2432483"/>
              <a:gd name="connsiteX232" fmla="*/ 2289525 w 4744594"/>
              <a:gd name="connsiteY232" fmla="*/ 2129112 h 2432483"/>
              <a:gd name="connsiteX233" fmla="*/ 2362520 w 4744594"/>
              <a:gd name="connsiteY233" fmla="*/ 2129017 h 2432483"/>
              <a:gd name="connsiteX234" fmla="*/ 2289524 w 4744594"/>
              <a:gd name="connsiteY234" fmla="*/ 2129017 h 2432483"/>
              <a:gd name="connsiteX235" fmla="*/ 2369153 w 4744594"/>
              <a:gd name="connsiteY235" fmla="*/ 2104062 h 2432483"/>
              <a:gd name="connsiteX236" fmla="*/ 2401550 w 4744594"/>
              <a:gd name="connsiteY236" fmla="*/ 2114611 h 2432483"/>
              <a:gd name="connsiteX237" fmla="*/ 2436073 w 4744594"/>
              <a:gd name="connsiteY237" fmla="*/ 2128922 h 2432483"/>
              <a:gd name="connsiteX238" fmla="*/ 2436305 w 4744594"/>
              <a:gd name="connsiteY238" fmla="*/ 2128921 h 2432483"/>
              <a:gd name="connsiteX239" fmla="*/ 2460784 w 4744594"/>
              <a:gd name="connsiteY239" fmla="*/ 2136637 h 2432483"/>
              <a:gd name="connsiteX240" fmla="*/ 2460784 w 4744594"/>
              <a:gd name="connsiteY240" fmla="*/ 2149686 h 2432483"/>
              <a:gd name="connsiteX241" fmla="*/ 2421541 w 4744594"/>
              <a:gd name="connsiteY241" fmla="*/ 2312849 h 2432483"/>
              <a:gd name="connsiteX242" fmla="*/ 2284096 w 4744594"/>
              <a:gd name="connsiteY242" fmla="*/ 2319326 h 2432483"/>
              <a:gd name="connsiteX243" fmla="*/ 2238280 w 4744594"/>
              <a:gd name="connsiteY243" fmla="*/ 2267129 h 2432483"/>
              <a:gd name="connsiteX244" fmla="*/ 2087785 w 4744594"/>
              <a:gd name="connsiteY244" fmla="*/ 2299800 h 2432483"/>
              <a:gd name="connsiteX245" fmla="*/ 1989678 w 4744594"/>
              <a:gd name="connsiteY245" fmla="*/ 2280178 h 2432483"/>
              <a:gd name="connsiteX246" fmla="*/ 1943863 w 4744594"/>
              <a:gd name="connsiteY246" fmla="*/ 2306277 h 2432483"/>
              <a:gd name="connsiteX247" fmla="*/ 1865281 w 4744594"/>
              <a:gd name="connsiteY247" fmla="*/ 2273606 h 2432483"/>
              <a:gd name="connsiteX248" fmla="*/ 1806417 w 4744594"/>
              <a:gd name="connsiteY248" fmla="*/ 2273606 h 2432483"/>
              <a:gd name="connsiteX249" fmla="*/ 1714786 w 4744594"/>
              <a:gd name="connsiteY249" fmla="*/ 2208360 h 2432483"/>
              <a:gd name="connsiteX250" fmla="*/ 1728217 w 4744594"/>
              <a:gd name="connsiteY250" fmla="*/ 2128921 h 2432483"/>
              <a:gd name="connsiteX251" fmla="*/ 1728509 w 4744594"/>
              <a:gd name="connsiteY251" fmla="*/ 2128923 h 2432483"/>
              <a:gd name="connsiteX252" fmla="*/ 1733919 w 4744594"/>
              <a:gd name="connsiteY252" fmla="*/ 2060128 h 2432483"/>
              <a:gd name="connsiteX253" fmla="*/ 1741265 w 4744594"/>
              <a:gd name="connsiteY253" fmla="*/ 1999668 h 2432483"/>
              <a:gd name="connsiteX254" fmla="*/ 1793653 w 4744594"/>
              <a:gd name="connsiteY254" fmla="*/ 1980142 h 2432483"/>
              <a:gd name="connsiteX255" fmla="*/ 1826324 w 4744594"/>
              <a:gd name="connsiteY255" fmla="*/ 1914895 h 2432483"/>
              <a:gd name="connsiteX256" fmla="*/ 1832801 w 4744594"/>
              <a:gd name="connsiteY256" fmla="*/ 1911085 h 2432483"/>
              <a:gd name="connsiteX257" fmla="*/ 1848357 w 4744594"/>
              <a:gd name="connsiteY257" fmla="*/ 1910915 h 2432483"/>
              <a:gd name="connsiteX258" fmla="*/ 1832515 w 4744594"/>
              <a:gd name="connsiteY258" fmla="*/ 1910800 h 2432483"/>
              <a:gd name="connsiteX259" fmla="*/ 1846195 w 4744594"/>
              <a:gd name="connsiteY259" fmla="*/ 1908788 h 2432483"/>
              <a:gd name="connsiteX260" fmla="*/ 1857780 w 4744594"/>
              <a:gd name="connsiteY260" fmla="*/ 1910811 h 2432483"/>
              <a:gd name="connsiteX261" fmla="*/ 1858804 w 4744594"/>
              <a:gd name="connsiteY261" fmla="*/ 1910800 h 2432483"/>
              <a:gd name="connsiteX262" fmla="*/ 1871472 w 4744594"/>
              <a:gd name="connsiteY262" fmla="*/ 1910990 h 2432483"/>
              <a:gd name="connsiteX263" fmla="*/ 1902714 w 4744594"/>
              <a:gd name="connsiteY263" fmla="*/ 1910800 h 2432483"/>
              <a:gd name="connsiteX264" fmla="*/ 1897952 w 4744594"/>
              <a:gd name="connsiteY264" fmla="*/ 1947471 h 2432483"/>
              <a:gd name="connsiteX265" fmla="*/ 1950339 w 4744594"/>
              <a:gd name="connsiteY265" fmla="*/ 1953948 h 2432483"/>
              <a:gd name="connsiteX266" fmla="*/ 1963484 w 4744594"/>
              <a:gd name="connsiteY266" fmla="*/ 1947471 h 2432483"/>
              <a:gd name="connsiteX267" fmla="*/ 1963484 w 4744594"/>
              <a:gd name="connsiteY267" fmla="*/ 1914800 h 2432483"/>
              <a:gd name="connsiteX268" fmla="*/ 1958088 w 4744594"/>
              <a:gd name="connsiteY268" fmla="*/ 1910800 h 2432483"/>
              <a:gd name="connsiteX269" fmla="*/ 1957769 w 4744594"/>
              <a:gd name="connsiteY269" fmla="*/ 1910800 h 2432483"/>
              <a:gd name="connsiteX270" fmla="*/ 1950244 w 4744594"/>
              <a:gd name="connsiteY270" fmla="*/ 1901751 h 2432483"/>
              <a:gd name="connsiteX271" fmla="*/ 1904429 w 4744594"/>
              <a:gd name="connsiteY271" fmla="*/ 1901751 h 2432483"/>
              <a:gd name="connsiteX272" fmla="*/ 1902619 w 4744594"/>
              <a:gd name="connsiteY272" fmla="*/ 1910800 h 2432483"/>
              <a:gd name="connsiteX273" fmla="*/ 1871377 w 4744594"/>
              <a:gd name="connsiteY273" fmla="*/ 1910800 h 2432483"/>
              <a:gd name="connsiteX274" fmla="*/ 1878330 w 4744594"/>
              <a:gd name="connsiteY274" fmla="*/ 1908228 h 2432483"/>
              <a:gd name="connsiteX275" fmla="*/ 1878330 w 4744594"/>
              <a:gd name="connsiteY275" fmla="*/ 1895179 h 2432483"/>
              <a:gd name="connsiteX276" fmla="*/ 1950244 w 4744594"/>
              <a:gd name="connsiteY276" fmla="*/ 1869080 h 2432483"/>
              <a:gd name="connsiteX277" fmla="*/ 3023521 w 4744594"/>
              <a:gd name="connsiteY277" fmla="*/ 1862603 h 2432483"/>
              <a:gd name="connsiteX278" fmla="*/ 3016949 w 4744594"/>
              <a:gd name="connsiteY278" fmla="*/ 1882129 h 2432483"/>
              <a:gd name="connsiteX279" fmla="*/ 3030093 w 4744594"/>
              <a:gd name="connsiteY279" fmla="*/ 1882129 h 2432483"/>
              <a:gd name="connsiteX280" fmla="*/ 3030093 w 4744594"/>
              <a:gd name="connsiteY280" fmla="*/ 1875653 h 2432483"/>
              <a:gd name="connsiteX281" fmla="*/ 3036570 w 4744594"/>
              <a:gd name="connsiteY281" fmla="*/ 1862603 h 2432483"/>
              <a:gd name="connsiteX282" fmla="*/ 576167 w 4744594"/>
              <a:gd name="connsiteY282" fmla="*/ 1862603 h 2432483"/>
              <a:gd name="connsiteX283" fmla="*/ 582740 w 4744594"/>
              <a:gd name="connsiteY283" fmla="*/ 1862603 h 2432483"/>
              <a:gd name="connsiteX284" fmla="*/ 582740 w 4744594"/>
              <a:gd name="connsiteY284" fmla="*/ 1869176 h 2432483"/>
              <a:gd name="connsiteX285" fmla="*/ 589217 w 4744594"/>
              <a:gd name="connsiteY285" fmla="*/ 1888702 h 2432483"/>
              <a:gd name="connsiteX286" fmla="*/ 569595 w 4744594"/>
              <a:gd name="connsiteY286" fmla="*/ 1888702 h 2432483"/>
              <a:gd name="connsiteX287" fmla="*/ 576167 w 4744594"/>
              <a:gd name="connsiteY287" fmla="*/ 1862603 h 2432483"/>
              <a:gd name="connsiteX288" fmla="*/ 3180588 w 4744594"/>
              <a:gd name="connsiteY288" fmla="*/ 1836410 h 2432483"/>
              <a:gd name="connsiteX289" fmla="*/ 3180588 w 4744594"/>
              <a:gd name="connsiteY289" fmla="*/ 1862508 h 2432483"/>
              <a:gd name="connsiteX290" fmla="*/ 3147822 w 4744594"/>
              <a:gd name="connsiteY290" fmla="*/ 1875557 h 2432483"/>
              <a:gd name="connsiteX291" fmla="*/ 3180302 w 4744594"/>
              <a:gd name="connsiteY291" fmla="*/ 1910609 h 2432483"/>
              <a:gd name="connsiteX292" fmla="*/ 3155633 w 4744594"/>
              <a:gd name="connsiteY292" fmla="*/ 1910800 h 2432483"/>
              <a:gd name="connsiteX293" fmla="*/ 3108579 w 4744594"/>
              <a:gd name="connsiteY293" fmla="*/ 1842982 h 2432483"/>
              <a:gd name="connsiteX294" fmla="*/ 3115151 w 4744594"/>
              <a:gd name="connsiteY294" fmla="*/ 1842982 h 2432483"/>
              <a:gd name="connsiteX295" fmla="*/ 3180588 w 4744594"/>
              <a:gd name="connsiteY295" fmla="*/ 1836410 h 2432483"/>
              <a:gd name="connsiteX296" fmla="*/ 3259074 w 4744594"/>
              <a:gd name="connsiteY296" fmla="*/ 1816883 h 2432483"/>
              <a:gd name="connsiteX297" fmla="*/ 3272219 w 4744594"/>
              <a:gd name="connsiteY297" fmla="*/ 1816883 h 2432483"/>
              <a:gd name="connsiteX298" fmla="*/ 3272219 w 4744594"/>
              <a:gd name="connsiteY298" fmla="*/ 1823455 h 2432483"/>
              <a:gd name="connsiteX299" fmla="*/ 3259074 w 4744594"/>
              <a:gd name="connsiteY299" fmla="*/ 1816883 h 2432483"/>
              <a:gd name="connsiteX300" fmla="*/ 595789 w 4744594"/>
              <a:gd name="connsiteY300" fmla="*/ 1816883 h 2432483"/>
              <a:gd name="connsiteX301" fmla="*/ 654653 w 4744594"/>
              <a:gd name="connsiteY301" fmla="*/ 1823455 h 2432483"/>
              <a:gd name="connsiteX302" fmla="*/ 654653 w 4744594"/>
              <a:gd name="connsiteY302" fmla="*/ 1836505 h 2432483"/>
              <a:gd name="connsiteX303" fmla="*/ 608838 w 4744594"/>
              <a:gd name="connsiteY303" fmla="*/ 1836505 h 2432483"/>
              <a:gd name="connsiteX304" fmla="*/ 582644 w 4744594"/>
              <a:gd name="connsiteY304" fmla="*/ 1823455 h 2432483"/>
              <a:gd name="connsiteX305" fmla="*/ 595789 w 4744594"/>
              <a:gd name="connsiteY305" fmla="*/ 1816883 h 2432483"/>
              <a:gd name="connsiteX306" fmla="*/ 608838 w 4744594"/>
              <a:gd name="connsiteY306" fmla="*/ 1790785 h 2432483"/>
              <a:gd name="connsiteX307" fmla="*/ 621887 w 4744594"/>
              <a:gd name="connsiteY307" fmla="*/ 1790785 h 2432483"/>
              <a:gd name="connsiteX308" fmla="*/ 621887 w 4744594"/>
              <a:gd name="connsiteY308" fmla="*/ 1797357 h 2432483"/>
              <a:gd name="connsiteX309" fmla="*/ 608838 w 4744594"/>
              <a:gd name="connsiteY309" fmla="*/ 1790785 h 2432483"/>
              <a:gd name="connsiteX310" fmla="*/ 3815334 w 4744594"/>
              <a:gd name="connsiteY310" fmla="*/ 1773258 h 2432483"/>
              <a:gd name="connsiteX311" fmla="*/ 3821906 w 4744594"/>
              <a:gd name="connsiteY311" fmla="*/ 1792784 h 2432483"/>
              <a:gd name="connsiteX312" fmla="*/ 3808762 w 4744594"/>
              <a:gd name="connsiteY312" fmla="*/ 1792784 h 2432483"/>
              <a:gd name="connsiteX313" fmla="*/ 3815334 w 4744594"/>
              <a:gd name="connsiteY313" fmla="*/ 1773258 h 2432483"/>
              <a:gd name="connsiteX314" fmla="*/ 1459516 w 4744594"/>
              <a:gd name="connsiteY314" fmla="*/ 1753732 h 2432483"/>
              <a:gd name="connsiteX315" fmla="*/ 1459516 w 4744594"/>
              <a:gd name="connsiteY315" fmla="*/ 1864698 h 2432483"/>
              <a:gd name="connsiteX316" fmla="*/ 1439895 w 4744594"/>
              <a:gd name="connsiteY316" fmla="*/ 2132256 h 2432483"/>
              <a:gd name="connsiteX317" fmla="*/ 1426750 w 4744594"/>
              <a:gd name="connsiteY317" fmla="*/ 2132256 h 2432483"/>
              <a:gd name="connsiteX318" fmla="*/ 1426750 w 4744594"/>
              <a:gd name="connsiteY318" fmla="*/ 2067009 h 2432483"/>
              <a:gd name="connsiteX319" fmla="*/ 1459516 w 4744594"/>
              <a:gd name="connsiteY319" fmla="*/ 1753732 h 2432483"/>
              <a:gd name="connsiteX320" fmla="*/ 3036570 w 4744594"/>
              <a:gd name="connsiteY320" fmla="*/ 1745160 h 2432483"/>
              <a:gd name="connsiteX321" fmla="*/ 3023521 w 4744594"/>
              <a:gd name="connsiteY321" fmla="*/ 1771258 h 2432483"/>
              <a:gd name="connsiteX322" fmla="*/ 3030093 w 4744594"/>
              <a:gd name="connsiteY322" fmla="*/ 1771258 h 2432483"/>
              <a:gd name="connsiteX323" fmla="*/ 3030093 w 4744594"/>
              <a:gd name="connsiteY323" fmla="*/ 1777831 h 2432483"/>
              <a:gd name="connsiteX324" fmla="*/ 3043142 w 4744594"/>
              <a:gd name="connsiteY324" fmla="*/ 1771258 h 2432483"/>
              <a:gd name="connsiteX325" fmla="*/ 3049715 w 4744594"/>
              <a:gd name="connsiteY325" fmla="*/ 1751732 h 2432483"/>
              <a:gd name="connsiteX326" fmla="*/ 3795617 w 4744594"/>
              <a:gd name="connsiteY326" fmla="*/ 1727633 h 2432483"/>
              <a:gd name="connsiteX327" fmla="*/ 3815238 w 4744594"/>
              <a:gd name="connsiteY327" fmla="*/ 1773258 h 2432483"/>
              <a:gd name="connsiteX328" fmla="*/ 3808666 w 4744594"/>
              <a:gd name="connsiteY328" fmla="*/ 1773258 h 2432483"/>
              <a:gd name="connsiteX329" fmla="*/ 3808666 w 4744594"/>
              <a:gd name="connsiteY329" fmla="*/ 1760209 h 2432483"/>
              <a:gd name="connsiteX330" fmla="*/ 3795617 w 4744594"/>
              <a:gd name="connsiteY330" fmla="*/ 1727633 h 2432483"/>
              <a:gd name="connsiteX331" fmla="*/ 3789140 w 4744594"/>
              <a:gd name="connsiteY331" fmla="*/ 1714584 h 2432483"/>
              <a:gd name="connsiteX332" fmla="*/ 3795712 w 4744594"/>
              <a:gd name="connsiteY332" fmla="*/ 1727633 h 2432483"/>
              <a:gd name="connsiteX333" fmla="*/ 3795617 w 4744594"/>
              <a:gd name="connsiteY333" fmla="*/ 1727633 h 2432483"/>
              <a:gd name="connsiteX334" fmla="*/ 3789140 w 4744594"/>
              <a:gd name="connsiteY334" fmla="*/ 1727633 h 2432483"/>
              <a:gd name="connsiteX335" fmla="*/ 3789140 w 4744594"/>
              <a:gd name="connsiteY335" fmla="*/ 1714584 h 2432483"/>
              <a:gd name="connsiteX336" fmla="*/ 3167444 w 4744594"/>
              <a:gd name="connsiteY336" fmla="*/ 1692868 h 2432483"/>
              <a:gd name="connsiteX337" fmla="*/ 3167444 w 4744594"/>
              <a:gd name="connsiteY337" fmla="*/ 1725538 h 2432483"/>
              <a:gd name="connsiteX338" fmla="*/ 3187065 w 4744594"/>
              <a:gd name="connsiteY338" fmla="*/ 1718966 h 2432483"/>
              <a:gd name="connsiteX339" fmla="*/ 3193637 w 4744594"/>
              <a:gd name="connsiteY339" fmla="*/ 1705917 h 2432483"/>
              <a:gd name="connsiteX340" fmla="*/ 3167444 w 4744594"/>
              <a:gd name="connsiteY340" fmla="*/ 1692868 h 2432483"/>
              <a:gd name="connsiteX341" fmla="*/ 1426845 w 4744594"/>
              <a:gd name="connsiteY341" fmla="*/ 1692868 h 2432483"/>
              <a:gd name="connsiteX342" fmla="*/ 1453039 w 4744594"/>
              <a:gd name="connsiteY342" fmla="*/ 1732015 h 2432483"/>
              <a:gd name="connsiteX343" fmla="*/ 1446562 w 4744594"/>
              <a:gd name="connsiteY343" fmla="*/ 1745065 h 2432483"/>
              <a:gd name="connsiteX344" fmla="*/ 1243679 w 4744594"/>
              <a:gd name="connsiteY344" fmla="*/ 1882129 h 2432483"/>
              <a:gd name="connsiteX345" fmla="*/ 1243679 w 4744594"/>
              <a:gd name="connsiteY345" fmla="*/ 1869080 h 2432483"/>
              <a:gd name="connsiteX346" fmla="*/ 1250251 w 4744594"/>
              <a:gd name="connsiteY346" fmla="*/ 1869080 h 2432483"/>
              <a:gd name="connsiteX347" fmla="*/ 1348454 w 4744594"/>
              <a:gd name="connsiteY347" fmla="*/ 1758114 h 2432483"/>
              <a:gd name="connsiteX348" fmla="*/ 1165193 w 4744594"/>
              <a:gd name="connsiteY348" fmla="*/ 1797262 h 2432483"/>
              <a:gd name="connsiteX349" fmla="*/ 1165193 w 4744594"/>
              <a:gd name="connsiteY349" fmla="*/ 1790689 h 2432483"/>
              <a:gd name="connsiteX350" fmla="*/ 1171766 w 4744594"/>
              <a:gd name="connsiteY350" fmla="*/ 1790689 h 2432483"/>
              <a:gd name="connsiteX351" fmla="*/ 1302639 w 4744594"/>
              <a:gd name="connsiteY351" fmla="*/ 1712394 h 2432483"/>
              <a:gd name="connsiteX352" fmla="*/ 1426845 w 4744594"/>
              <a:gd name="connsiteY352" fmla="*/ 1692868 h 2432483"/>
              <a:gd name="connsiteX353" fmla="*/ 3769519 w 4744594"/>
              <a:gd name="connsiteY353" fmla="*/ 1675341 h 2432483"/>
              <a:gd name="connsiteX354" fmla="*/ 3775996 w 4744594"/>
              <a:gd name="connsiteY354" fmla="*/ 1688390 h 2432483"/>
              <a:gd name="connsiteX355" fmla="*/ 3769519 w 4744594"/>
              <a:gd name="connsiteY355" fmla="*/ 1688390 h 2432483"/>
              <a:gd name="connsiteX356" fmla="*/ 3769519 w 4744594"/>
              <a:gd name="connsiteY356" fmla="*/ 1675436 h 2432483"/>
              <a:gd name="connsiteX357" fmla="*/ 3762947 w 4744594"/>
              <a:gd name="connsiteY357" fmla="*/ 1662387 h 2432483"/>
              <a:gd name="connsiteX358" fmla="*/ 3769519 w 4744594"/>
              <a:gd name="connsiteY358" fmla="*/ 1675436 h 2432483"/>
              <a:gd name="connsiteX359" fmla="*/ 3762947 w 4744594"/>
              <a:gd name="connsiteY359" fmla="*/ 1675436 h 2432483"/>
              <a:gd name="connsiteX360" fmla="*/ 3762947 w 4744594"/>
              <a:gd name="connsiteY360" fmla="*/ 1662387 h 2432483"/>
              <a:gd name="connsiteX361" fmla="*/ 3893820 w 4744594"/>
              <a:gd name="connsiteY361" fmla="*/ 1642766 h 2432483"/>
              <a:gd name="connsiteX362" fmla="*/ 3952684 w 4744594"/>
              <a:gd name="connsiteY362" fmla="*/ 1649243 h 2432483"/>
              <a:gd name="connsiteX363" fmla="*/ 3985355 w 4744594"/>
              <a:gd name="connsiteY363" fmla="*/ 1721062 h 2432483"/>
              <a:gd name="connsiteX364" fmla="*/ 3952684 w 4744594"/>
              <a:gd name="connsiteY364" fmla="*/ 1773259 h 2432483"/>
              <a:gd name="connsiteX365" fmla="*/ 3887247 w 4744594"/>
              <a:gd name="connsiteY365" fmla="*/ 1786308 h 2432483"/>
              <a:gd name="connsiteX366" fmla="*/ 3893820 w 4744594"/>
              <a:gd name="connsiteY366" fmla="*/ 1642766 h 2432483"/>
              <a:gd name="connsiteX367" fmla="*/ 3730181 w 4744594"/>
              <a:gd name="connsiteY367" fmla="*/ 1590569 h 2432483"/>
              <a:gd name="connsiteX368" fmla="*/ 3743325 w 4744594"/>
              <a:gd name="connsiteY368" fmla="*/ 1623240 h 2432483"/>
              <a:gd name="connsiteX369" fmla="*/ 3736753 w 4744594"/>
              <a:gd name="connsiteY369" fmla="*/ 1623240 h 2432483"/>
              <a:gd name="connsiteX370" fmla="*/ 3736753 w 4744594"/>
              <a:gd name="connsiteY370" fmla="*/ 1610190 h 2432483"/>
              <a:gd name="connsiteX371" fmla="*/ 3730181 w 4744594"/>
              <a:gd name="connsiteY371" fmla="*/ 1590569 h 2432483"/>
              <a:gd name="connsiteX372" fmla="*/ 3717131 w 4744594"/>
              <a:gd name="connsiteY372" fmla="*/ 1564470 h 2432483"/>
              <a:gd name="connsiteX373" fmla="*/ 3730180 w 4744594"/>
              <a:gd name="connsiteY373" fmla="*/ 1590569 h 2432483"/>
              <a:gd name="connsiteX374" fmla="*/ 3723703 w 4744594"/>
              <a:gd name="connsiteY374" fmla="*/ 1590569 h 2432483"/>
              <a:gd name="connsiteX375" fmla="*/ 3723703 w 4744594"/>
              <a:gd name="connsiteY375" fmla="*/ 1583996 h 2432483"/>
              <a:gd name="connsiteX376" fmla="*/ 3717131 w 4744594"/>
              <a:gd name="connsiteY376" fmla="*/ 1564470 h 2432483"/>
              <a:gd name="connsiteX377" fmla="*/ 1281017 w 4744594"/>
              <a:gd name="connsiteY377" fmla="*/ 1474554 h 2432483"/>
              <a:gd name="connsiteX378" fmla="*/ 1281018 w 4744594"/>
              <a:gd name="connsiteY378" fmla="*/ 1474554 h 2432483"/>
              <a:gd name="connsiteX379" fmla="*/ 1411605 w 4744594"/>
              <a:gd name="connsiteY379" fmla="*/ 1474554 h 2432483"/>
              <a:gd name="connsiteX380" fmla="*/ 1420273 w 4744594"/>
              <a:gd name="connsiteY380" fmla="*/ 1477602 h 2432483"/>
              <a:gd name="connsiteX381" fmla="*/ 1413796 w 4744594"/>
              <a:gd name="connsiteY381" fmla="*/ 1490652 h 2432483"/>
              <a:gd name="connsiteX382" fmla="*/ 1413796 w 4744594"/>
              <a:gd name="connsiteY382" fmla="*/ 1497224 h 2432483"/>
              <a:gd name="connsiteX383" fmla="*/ 1281017 w 4744594"/>
              <a:gd name="connsiteY383" fmla="*/ 1474554 h 2432483"/>
              <a:gd name="connsiteX384" fmla="*/ 1210914 w 4744594"/>
              <a:gd name="connsiteY384" fmla="*/ 1444931 h 2432483"/>
              <a:gd name="connsiteX385" fmla="*/ 1411605 w 4744594"/>
              <a:gd name="connsiteY385" fmla="*/ 1474459 h 2432483"/>
              <a:gd name="connsiteX386" fmla="*/ 1281018 w 4744594"/>
              <a:gd name="connsiteY386" fmla="*/ 1474554 h 2432483"/>
              <a:gd name="connsiteX387" fmla="*/ 1210914 w 4744594"/>
              <a:gd name="connsiteY387" fmla="*/ 1444931 h 2432483"/>
              <a:gd name="connsiteX388" fmla="*/ 2068068 w 4744594"/>
              <a:gd name="connsiteY388" fmla="*/ 1392734 h 2432483"/>
              <a:gd name="connsiteX389" fmla="*/ 2081213 w 4744594"/>
              <a:gd name="connsiteY389" fmla="*/ 1412260 h 2432483"/>
              <a:gd name="connsiteX390" fmla="*/ 2074641 w 4744594"/>
              <a:gd name="connsiteY390" fmla="*/ 1412260 h 2432483"/>
              <a:gd name="connsiteX391" fmla="*/ 2074641 w 4744594"/>
              <a:gd name="connsiteY391" fmla="*/ 1418737 h 2432483"/>
              <a:gd name="connsiteX392" fmla="*/ 2068068 w 4744594"/>
              <a:gd name="connsiteY392" fmla="*/ 1418737 h 2432483"/>
              <a:gd name="connsiteX393" fmla="*/ 2041970 w 4744594"/>
              <a:gd name="connsiteY393" fmla="*/ 1379685 h 2432483"/>
              <a:gd name="connsiteX394" fmla="*/ 2048447 w 4744594"/>
              <a:gd name="connsiteY394" fmla="*/ 1399306 h 2432483"/>
              <a:gd name="connsiteX395" fmla="*/ 2015776 w 4744594"/>
              <a:gd name="connsiteY395" fmla="*/ 1438454 h 2432483"/>
              <a:gd name="connsiteX396" fmla="*/ 1996154 w 4744594"/>
              <a:gd name="connsiteY396" fmla="*/ 1431882 h 2432483"/>
              <a:gd name="connsiteX397" fmla="*/ 1996154 w 4744594"/>
              <a:gd name="connsiteY397" fmla="*/ 1418832 h 2432483"/>
              <a:gd name="connsiteX398" fmla="*/ 2041970 w 4744594"/>
              <a:gd name="connsiteY398" fmla="*/ 1379685 h 2432483"/>
              <a:gd name="connsiteX399" fmla="*/ 286131 w 4744594"/>
              <a:gd name="connsiteY399" fmla="*/ 1365493 h 2432483"/>
              <a:gd name="connsiteX400" fmla="*/ 571691 w 4744594"/>
              <a:gd name="connsiteY400" fmla="*/ 1365493 h 2432483"/>
              <a:gd name="connsiteX401" fmla="*/ 569500 w 4744594"/>
              <a:gd name="connsiteY401" fmla="*/ 1464553 h 2432483"/>
              <a:gd name="connsiteX402" fmla="*/ 559435 w 4744594"/>
              <a:gd name="connsiteY402" fmla="*/ 1462659 h 2432483"/>
              <a:gd name="connsiteX403" fmla="*/ 566579 w 4744594"/>
              <a:gd name="connsiteY403" fmla="*/ 1468842 h 2432483"/>
              <a:gd name="connsiteX404" fmla="*/ 687792 w 4744594"/>
              <a:gd name="connsiteY404" fmla="*/ 1663814 h 2432483"/>
              <a:gd name="connsiteX405" fmla="*/ 688863 w 4744594"/>
              <a:gd name="connsiteY405" fmla="*/ 1666991 h 2432483"/>
              <a:gd name="connsiteX406" fmla="*/ 783741 w 4744594"/>
              <a:gd name="connsiteY406" fmla="*/ 1674794 h 2432483"/>
              <a:gd name="connsiteX407" fmla="*/ 867442 w 4744594"/>
              <a:gd name="connsiteY407" fmla="*/ 1692582 h 2432483"/>
              <a:gd name="connsiteX408" fmla="*/ 867442 w 4744594"/>
              <a:gd name="connsiteY408" fmla="*/ 1692677 h 2432483"/>
              <a:gd name="connsiteX409" fmla="*/ 909828 w 4744594"/>
              <a:gd name="connsiteY409" fmla="*/ 1705917 h 2432483"/>
              <a:gd name="connsiteX410" fmla="*/ 968693 w 4744594"/>
              <a:gd name="connsiteY410" fmla="*/ 1745065 h 2432483"/>
              <a:gd name="connsiteX411" fmla="*/ 974979 w 4744594"/>
              <a:gd name="connsiteY411" fmla="*/ 1692582 h 2432483"/>
              <a:gd name="connsiteX412" fmla="*/ 975140 w 4744594"/>
              <a:gd name="connsiteY412" fmla="*/ 1692582 h 2432483"/>
              <a:gd name="connsiteX413" fmla="*/ 1001339 w 4744594"/>
              <a:gd name="connsiteY413" fmla="*/ 1617465 h 2432483"/>
              <a:gd name="connsiteX414" fmla="*/ 1021175 w 4744594"/>
              <a:gd name="connsiteY414" fmla="*/ 1536372 h 2432483"/>
              <a:gd name="connsiteX415" fmla="*/ 949262 w 4744594"/>
              <a:gd name="connsiteY415" fmla="*/ 1529895 h 2432483"/>
              <a:gd name="connsiteX416" fmla="*/ 864108 w 4744594"/>
              <a:gd name="connsiteY416" fmla="*/ 1542944 h 2432483"/>
              <a:gd name="connsiteX417" fmla="*/ 746379 w 4744594"/>
              <a:gd name="connsiteY417" fmla="*/ 1497319 h 2432483"/>
              <a:gd name="connsiteX418" fmla="*/ 738188 w 4744594"/>
              <a:gd name="connsiteY418" fmla="*/ 1474745 h 2432483"/>
              <a:gd name="connsiteX419" fmla="*/ 924339 w 4744594"/>
              <a:gd name="connsiteY419" fmla="*/ 1474650 h 2432483"/>
              <a:gd name="connsiteX420" fmla="*/ 737997 w 4744594"/>
              <a:gd name="connsiteY420" fmla="*/ 1474554 h 2432483"/>
              <a:gd name="connsiteX421" fmla="*/ 713423 w 4744594"/>
              <a:gd name="connsiteY421" fmla="*/ 1425405 h 2432483"/>
              <a:gd name="connsiteX422" fmla="*/ 700374 w 4744594"/>
              <a:gd name="connsiteY422" fmla="*/ 1365588 h 2432483"/>
              <a:gd name="connsiteX423" fmla="*/ 1151573 w 4744594"/>
              <a:gd name="connsiteY423" fmla="*/ 1365493 h 2432483"/>
              <a:gd name="connsiteX424" fmla="*/ 1109641 w 4744594"/>
              <a:gd name="connsiteY424" fmla="*/ 1474554 h 2432483"/>
              <a:gd name="connsiteX425" fmla="*/ 1109663 w 4744594"/>
              <a:gd name="connsiteY425" fmla="*/ 1474554 h 2432483"/>
              <a:gd name="connsiteX426" fmla="*/ 1043368 w 4744594"/>
              <a:gd name="connsiteY426" fmla="*/ 1692677 h 2432483"/>
              <a:gd name="connsiteX427" fmla="*/ 1043273 w 4744594"/>
              <a:gd name="connsiteY427" fmla="*/ 1692677 h 2432483"/>
              <a:gd name="connsiteX428" fmla="*/ 1034129 w 4744594"/>
              <a:gd name="connsiteY428" fmla="*/ 1732015 h 2432483"/>
              <a:gd name="connsiteX429" fmla="*/ 973169 w 4744594"/>
              <a:gd name="connsiteY429" fmla="*/ 1910800 h 2432483"/>
              <a:gd name="connsiteX430" fmla="*/ 973074 w 4744594"/>
              <a:gd name="connsiteY430" fmla="*/ 1910800 h 2432483"/>
              <a:gd name="connsiteX431" fmla="*/ 915162 w 4744594"/>
              <a:gd name="connsiteY431" fmla="*/ 1910800 h 2432483"/>
              <a:gd name="connsiteX432" fmla="*/ 955739 w 4744594"/>
              <a:gd name="connsiteY432" fmla="*/ 1784212 h 2432483"/>
              <a:gd name="connsiteX433" fmla="*/ 851059 w 4744594"/>
              <a:gd name="connsiteY433" fmla="*/ 1705917 h 2432483"/>
              <a:gd name="connsiteX434" fmla="*/ 687419 w 4744594"/>
              <a:gd name="connsiteY434" fmla="*/ 1692868 h 2432483"/>
              <a:gd name="connsiteX435" fmla="*/ 687419 w 4744594"/>
              <a:gd name="connsiteY435" fmla="*/ 1692677 h 2432483"/>
              <a:gd name="connsiteX436" fmla="*/ 687324 w 4744594"/>
              <a:gd name="connsiteY436" fmla="*/ 1692677 h 2432483"/>
              <a:gd name="connsiteX437" fmla="*/ 687324 w 4744594"/>
              <a:gd name="connsiteY437" fmla="*/ 1681913 h 2432483"/>
              <a:gd name="connsiteX438" fmla="*/ 581132 w 4744594"/>
              <a:gd name="connsiteY438" fmla="*/ 1518715 h 2432483"/>
              <a:gd name="connsiteX439" fmla="*/ 557375 w 4744594"/>
              <a:gd name="connsiteY439" fmla="*/ 1462271 h 2432483"/>
              <a:gd name="connsiteX440" fmla="*/ 557224 w 4744594"/>
              <a:gd name="connsiteY440" fmla="*/ 1462243 h 2432483"/>
              <a:gd name="connsiteX441" fmla="*/ 549878 w 4744594"/>
              <a:gd name="connsiteY441" fmla="*/ 1458076 h 2432483"/>
              <a:gd name="connsiteX442" fmla="*/ 543306 w 4744594"/>
              <a:gd name="connsiteY442" fmla="*/ 1445026 h 2432483"/>
              <a:gd name="connsiteX443" fmla="*/ 545391 w 4744594"/>
              <a:gd name="connsiteY443" fmla="*/ 1440454 h 2432483"/>
              <a:gd name="connsiteX444" fmla="*/ 543401 w 4744594"/>
              <a:gd name="connsiteY444" fmla="*/ 1440454 h 2432483"/>
              <a:gd name="connsiteX445" fmla="*/ 523780 w 4744594"/>
              <a:gd name="connsiteY445" fmla="*/ 1427405 h 2432483"/>
              <a:gd name="connsiteX446" fmla="*/ 543401 w 4744594"/>
              <a:gd name="connsiteY446" fmla="*/ 1420833 h 2432483"/>
              <a:gd name="connsiteX447" fmla="*/ 547509 w 4744594"/>
              <a:gd name="connsiteY447" fmla="*/ 1428250 h 2432483"/>
              <a:gd name="connsiteX448" fmla="*/ 548297 w 4744594"/>
              <a:gd name="connsiteY448" fmla="*/ 1432153 h 2432483"/>
              <a:gd name="connsiteX449" fmla="*/ 549878 w 4744594"/>
              <a:gd name="connsiteY449" fmla="*/ 1418928 h 2432483"/>
              <a:gd name="connsiteX450" fmla="*/ 427959 w 4744594"/>
              <a:gd name="connsiteY450" fmla="*/ 1474554 h 2432483"/>
              <a:gd name="connsiteX451" fmla="*/ 428053 w 4744594"/>
              <a:gd name="connsiteY451" fmla="*/ 1474554 h 2432483"/>
              <a:gd name="connsiteX452" fmla="*/ 314325 w 4744594"/>
              <a:gd name="connsiteY452" fmla="*/ 1523227 h 2432483"/>
              <a:gd name="connsiteX453" fmla="*/ 260709 w 4744594"/>
              <a:gd name="connsiteY453" fmla="*/ 1474649 h 2432483"/>
              <a:gd name="connsiteX454" fmla="*/ 260509 w 4744594"/>
              <a:gd name="connsiteY454" fmla="*/ 1474649 h 2432483"/>
              <a:gd name="connsiteX455" fmla="*/ 235744 w 4744594"/>
              <a:gd name="connsiteY455" fmla="*/ 1451598 h 2432483"/>
              <a:gd name="connsiteX456" fmla="*/ 286131 w 4744594"/>
              <a:gd name="connsiteY456" fmla="*/ 1365493 h 2432483"/>
              <a:gd name="connsiteX457" fmla="*/ 1322165 w 4744594"/>
              <a:gd name="connsiteY457" fmla="*/ 1360160 h 2432483"/>
              <a:gd name="connsiteX458" fmla="*/ 1335309 w 4744594"/>
              <a:gd name="connsiteY458" fmla="*/ 1360160 h 2432483"/>
              <a:gd name="connsiteX459" fmla="*/ 1347216 w 4744594"/>
              <a:gd name="connsiteY459" fmla="*/ 1365494 h 2432483"/>
              <a:gd name="connsiteX460" fmla="*/ 1347028 w 4744594"/>
              <a:gd name="connsiteY460" fmla="*/ 1365494 h 2432483"/>
              <a:gd name="connsiteX461" fmla="*/ 1407129 w 4744594"/>
              <a:gd name="connsiteY461" fmla="*/ 1392734 h 2432483"/>
              <a:gd name="connsiteX462" fmla="*/ 1407129 w 4744594"/>
              <a:gd name="connsiteY462" fmla="*/ 1418832 h 2432483"/>
              <a:gd name="connsiteX463" fmla="*/ 1479137 w 4744594"/>
              <a:gd name="connsiteY463" fmla="*/ 1464457 h 2432483"/>
              <a:gd name="connsiteX464" fmla="*/ 1485710 w 4744594"/>
              <a:gd name="connsiteY464" fmla="*/ 1431882 h 2432483"/>
              <a:gd name="connsiteX465" fmla="*/ 1444657 w 4744594"/>
              <a:gd name="connsiteY465" fmla="*/ 1365493 h 2432483"/>
              <a:gd name="connsiteX466" fmla="*/ 1516952 w 4744594"/>
              <a:gd name="connsiteY466" fmla="*/ 1365493 h 2432483"/>
              <a:gd name="connsiteX467" fmla="*/ 1512189 w 4744594"/>
              <a:gd name="connsiteY467" fmla="*/ 1474649 h 2432483"/>
              <a:gd name="connsiteX468" fmla="*/ 1512187 w 4744594"/>
              <a:gd name="connsiteY468" fmla="*/ 1474649 h 2432483"/>
              <a:gd name="connsiteX469" fmla="*/ 1511713 w 4744594"/>
              <a:gd name="connsiteY469" fmla="*/ 1505928 h 2432483"/>
              <a:gd name="connsiteX470" fmla="*/ 1511808 w 4744594"/>
              <a:gd name="connsiteY470" fmla="*/ 1529800 h 2432483"/>
              <a:gd name="connsiteX471" fmla="*/ 1474683 w 4744594"/>
              <a:gd name="connsiteY471" fmla="*/ 1560617 h 2432483"/>
              <a:gd name="connsiteX472" fmla="*/ 1483781 w 4744594"/>
              <a:gd name="connsiteY472" fmla="*/ 1572293 h 2432483"/>
              <a:gd name="connsiteX473" fmla="*/ 1485710 w 4744594"/>
              <a:gd name="connsiteY473" fmla="*/ 1597046 h 2432483"/>
              <a:gd name="connsiteX474" fmla="*/ 1472565 w 4744594"/>
              <a:gd name="connsiteY474" fmla="*/ 1662292 h 2432483"/>
              <a:gd name="connsiteX475" fmla="*/ 1465993 w 4744594"/>
              <a:gd name="connsiteY475" fmla="*/ 1662292 h 2432483"/>
              <a:gd name="connsiteX476" fmla="*/ 1465993 w 4744594"/>
              <a:gd name="connsiteY476" fmla="*/ 1583997 h 2432483"/>
              <a:gd name="connsiteX477" fmla="*/ 1470743 w 4744594"/>
              <a:gd name="connsiteY477" fmla="*/ 1573734 h 2432483"/>
              <a:gd name="connsiteX478" fmla="*/ 1472287 w 4744594"/>
              <a:gd name="connsiteY478" fmla="*/ 1560316 h 2432483"/>
              <a:gd name="connsiteX479" fmla="*/ 1465790 w 4744594"/>
              <a:gd name="connsiteY479" fmla="*/ 1512226 h 2432483"/>
              <a:gd name="connsiteX480" fmla="*/ 1444943 w 4744594"/>
              <a:gd name="connsiteY480" fmla="*/ 1474650 h 2432483"/>
              <a:gd name="connsiteX481" fmla="*/ 1478741 w 4744594"/>
              <a:gd name="connsiteY481" fmla="*/ 1474602 h 2432483"/>
              <a:gd name="connsiteX482" fmla="*/ 1444943 w 4744594"/>
              <a:gd name="connsiteY482" fmla="*/ 1474554 h 2432483"/>
              <a:gd name="connsiteX483" fmla="*/ 1325880 w 4744594"/>
              <a:gd name="connsiteY483" fmla="*/ 1365588 h 2432483"/>
              <a:gd name="connsiteX484" fmla="*/ 1346805 w 4744594"/>
              <a:gd name="connsiteY484" fmla="*/ 1365494 h 2432483"/>
              <a:gd name="connsiteX485" fmla="*/ 1325975 w 4744594"/>
              <a:gd name="connsiteY485" fmla="*/ 1365494 h 2432483"/>
              <a:gd name="connsiteX486" fmla="*/ 1322165 w 4744594"/>
              <a:gd name="connsiteY486" fmla="*/ 1360160 h 2432483"/>
              <a:gd name="connsiteX487" fmla="*/ 2087784 w 4744594"/>
              <a:gd name="connsiteY487" fmla="*/ 1340538 h 2432483"/>
              <a:gd name="connsiteX488" fmla="*/ 2094261 w 4744594"/>
              <a:gd name="connsiteY488" fmla="*/ 1353587 h 2432483"/>
              <a:gd name="connsiteX489" fmla="*/ 2087784 w 4744594"/>
              <a:gd name="connsiteY489" fmla="*/ 1340538 h 2432483"/>
              <a:gd name="connsiteX490" fmla="*/ 2185892 w 4744594"/>
              <a:gd name="connsiteY490" fmla="*/ 1307867 h 2432483"/>
              <a:gd name="connsiteX491" fmla="*/ 2198941 w 4744594"/>
              <a:gd name="connsiteY491" fmla="*/ 1307867 h 2432483"/>
              <a:gd name="connsiteX492" fmla="*/ 2198941 w 4744594"/>
              <a:gd name="connsiteY492" fmla="*/ 1320916 h 2432483"/>
              <a:gd name="connsiteX493" fmla="*/ 2185892 w 4744594"/>
              <a:gd name="connsiteY493" fmla="*/ 1320916 h 2432483"/>
              <a:gd name="connsiteX494" fmla="*/ 13335 w 4744594"/>
              <a:gd name="connsiteY494" fmla="*/ 1283864 h 2432483"/>
              <a:gd name="connsiteX495" fmla="*/ 98393 w 4744594"/>
              <a:gd name="connsiteY495" fmla="*/ 1362160 h 2432483"/>
              <a:gd name="connsiteX496" fmla="*/ 262033 w 4744594"/>
              <a:gd name="connsiteY496" fmla="*/ 1499224 h 2432483"/>
              <a:gd name="connsiteX497" fmla="*/ 248888 w 4744594"/>
              <a:gd name="connsiteY497" fmla="*/ 1499224 h 2432483"/>
              <a:gd name="connsiteX498" fmla="*/ 59150 w 4744594"/>
              <a:gd name="connsiteY498" fmla="*/ 1349110 h 2432483"/>
              <a:gd name="connsiteX499" fmla="*/ 59150 w 4744594"/>
              <a:gd name="connsiteY499" fmla="*/ 1381686 h 2432483"/>
              <a:gd name="connsiteX500" fmla="*/ 6763 w 4744594"/>
              <a:gd name="connsiteY500" fmla="*/ 1603523 h 2432483"/>
              <a:gd name="connsiteX501" fmla="*/ 39433 w 4744594"/>
              <a:gd name="connsiteY501" fmla="*/ 1603523 h 2432483"/>
              <a:gd name="connsiteX502" fmla="*/ 281559 w 4744594"/>
              <a:gd name="connsiteY502" fmla="*/ 1518655 h 2432483"/>
              <a:gd name="connsiteX503" fmla="*/ 261938 w 4744594"/>
              <a:gd name="connsiteY503" fmla="*/ 1499034 h 2432483"/>
              <a:gd name="connsiteX504" fmla="*/ 274987 w 4744594"/>
              <a:gd name="connsiteY504" fmla="*/ 1499034 h 2432483"/>
              <a:gd name="connsiteX505" fmla="*/ 320802 w 4744594"/>
              <a:gd name="connsiteY505" fmla="*/ 1531609 h 2432483"/>
              <a:gd name="connsiteX506" fmla="*/ 307753 w 4744594"/>
              <a:gd name="connsiteY506" fmla="*/ 1531609 h 2432483"/>
              <a:gd name="connsiteX507" fmla="*/ 111442 w 4744594"/>
              <a:gd name="connsiteY507" fmla="*/ 1596855 h 2432483"/>
              <a:gd name="connsiteX508" fmla="*/ 111442 w 4744594"/>
              <a:gd name="connsiteY508" fmla="*/ 1609905 h 2432483"/>
              <a:gd name="connsiteX509" fmla="*/ 117919 w 4744594"/>
              <a:gd name="connsiteY509" fmla="*/ 1609905 h 2432483"/>
              <a:gd name="connsiteX510" fmla="*/ 137541 w 4744594"/>
              <a:gd name="connsiteY510" fmla="*/ 1616382 h 2432483"/>
              <a:gd name="connsiteX511" fmla="*/ 307657 w 4744594"/>
              <a:gd name="connsiteY511" fmla="*/ 1570757 h 2432483"/>
              <a:gd name="connsiteX512" fmla="*/ 530161 w 4744594"/>
              <a:gd name="connsiteY512" fmla="*/ 1485889 h 2432483"/>
              <a:gd name="connsiteX513" fmla="*/ 654558 w 4744594"/>
              <a:gd name="connsiteY513" fmla="*/ 1688200 h 2432483"/>
              <a:gd name="connsiteX514" fmla="*/ 412432 w 4744594"/>
              <a:gd name="connsiteY514" fmla="*/ 1694677 h 2432483"/>
              <a:gd name="connsiteX515" fmla="*/ 307753 w 4744594"/>
              <a:gd name="connsiteY515" fmla="*/ 1786022 h 2432483"/>
              <a:gd name="connsiteX516" fmla="*/ 327374 w 4744594"/>
              <a:gd name="connsiteY516" fmla="*/ 1864318 h 2432483"/>
              <a:gd name="connsiteX517" fmla="*/ 353768 w 4744594"/>
              <a:gd name="connsiteY517" fmla="*/ 1892419 h 2432483"/>
              <a:gd name="connsiteX518" fmla="*/ 353234 w 4744594"/>
              <a:gd name="connsiteY518" fmla="*/ 1891595 h 2432483"/>
              <a:gd name="connsiteX519" fmla="*/ 347091 w 4744594"/>
              <a:gd name="connsiteY519" fmla="*/ 1862603 h 2432483"/>
              <a:gd name="connsiteX520" fmla="*/ 366713 w 4744594"/>
              <a:gd name="connsiteY520" fmla="*/ 1843077 h 2432483"/>
              <a:gd name="connsiteX521" fmla="*/ 334042 w 4744594"/>
              <a:gd name="connsiteY521" fmla="*/ 1797357 h 2432483"/>
              <a:gd name="connsiteX522" fmla="*/ 484537 w 4744594"/>
              <a:gd name="connsiteY522" fmla="*/ 1725538 h 2432483"/>
              <a:gd name="connsiteX523" fmla="*/ 739711 w 4744594"/>
              <a:gd name="connsiteY523" fmla="*/ 1718966 h 2432483"/>
              <a:gd name="connsiteX524" fmla="*/ 739711 w 4744594"/>
              <a:gd name="connsiteY524" fmla="*/ 1738493 h 2432483"/>
              <a:gd name="connsiteX525" fmla="*/ 693896 w 4744594"/>
              <a:gd name="connsiteY525" fmla="*/ 1751542 h 2432483"/>
              <a:gd name="connsiteX526" fmla="*/ 425577 w 4744594"/>
              <a:gd name="connsiteY526" fmla="*/ 1751542 h 2432483"/>
              <a:gd name="connsiteX527" fmla="*/ 419005 w 4744594"/>
              <a:gd name="connsiteY527" fmla="*/ 1777640 h 2432483"/>
              <a:gd name="connsiteX528" fmla="*/ 530257 w 4744594"/>
              <a:gd name="connsiteY528" fmla="*/ 1816788 h 2432483"/>
              <a:gd name="connsiteX529" fmla="*/ 530257 w 4744594"/>
              <a:gd name="connsiteY529" fmla="*/ 1823360 h 2432483"/>
              <a:gd name="connsiteX530" fmla="*/ 510635 w 4744594"/>
              <a:gd name="connsiteY530" fmla="*/ 1823360 h 2432483"/>
              <a:gd name="connsiteX531" fmla="*/ 412432 w 4744594"/>
              <a:gd name="connsiteY531" fmla="*/ 1790689 h 2432483"/>
              <a:gd name="connsiteX532" fmla="*/ 399288 w 4744594"/>
              <a:gd name="connsiteY532" fmla="*/ 1810216 h 2432483"/>
              <a:gd name="connsiteX533" fmla="*/ 366522 w 4744594"/>
              <a:gd name="connsiteY533" fmla="*/ 1803644 h 2432483"/>
              <a:gd name="connsiteX534" fmla="*/ 360045 w 4744594"/>
              <a:gd name="connsiteY534" fmla="*/ 1829742 h 2432483"/>
              <a:gd name="connsiteX535" fmla="*/ 373094 w 4744594"/>
              <a:gd name="connsiteY535" fmla="*/ 1829742 h 2432483"/>
              <a:gd name="connsiteX536" fmla="*/ 412432 w 4744594"/>
              <a:gd name="connsiteY536" fmla="*/ 1829742 h 2432483"/>
              <a:gd name="connsiteX537" fmla="*/ 412432 w 4744594"/>
              <a:gd name="connsiteY537" fmla="*/ 1855840 h 2432483"/>
              <a:gd name="connsiteX538" fmla="*/ 543306 w 4744594"/>
              <a:gd name="connsiteY538" fmla="*/ 1901465 h 2432483"/>
              <a:gd name="connsiteX539" fmla="*/ 622459 w 4744594"/>
              <a:gd name="connsiteY539" fmla="*/ 1910419 h 2432483"/>
              <a:gd name="connsiteX540" fmla="*/ 554926 w 4744594"/>
              <a:gd name="connsiteY540" fmla="*/ 1910514 h 2432483"/>
              <a:gd name="connsiteX541" fmla="*/ 425482 w 4744594"/>
              <a:gd name="connsiteY541" fmla="*/ 1875367 h 2432483"/>
              <a:gd name="connsiteX542" fmla="*/ 405860 w 4744594"/>
              <a:gd name="connsiteY542" fmla="*/ 1881844 h 2432483"/>
              <a:gd name="connsiteX543" fmla="*/ 399288 w 4744594"/>
              <a:gd name="connsiteY543" fmla="*/ 1849268 h 2432483"/>
              <a:gd name="connsiteX544" fmla="*/ 373094 w 4744594"/>
              <a:gd name="connsiteY544" fmla="*/ 1868795 h 2432483"/>
              <a:gd name="connsiteX545" fmla="*/ 379667 w 4744594"/>
              <a:gd name="connsiteY545" fmla="*/ 1888321 h 2432483"/>
              <a:gd name="connsiteX546" fmla="*/ 416242 w 4744594"/>
              <a:gd name="connsiteY546" fmla="*/ 1910514 h 2432483"/>
              <a:gd name="connsiteX547" fmla="*/ 383096 w 4744594"/>
              <a:gd name="connsiteY547" fmla="*/ 1910702 h 2432483"/>
              <a:gd name="connsiteX548" fmla="*/ 383156 w 4744594"/>
              <a:gd name="connsiteY548" fmla="*/ 1910738 h 2432483"/>
              <a:gd name="connsiteX549" fmla="*/ 416338 w 4744594"/>
              <a:gd name="connsiteY549" fmla="*/ 1910800 h 2432483"/>
              <a:gd name="connsiteX550" fmla="*/ 451771 w 4744594"/>
              <a:gd name="connsiteY550" fmla="*/ 1940899 h 2432483"/>
              <a:gd name="connsiteX551" fmla="*/ 595694 w 4744594"/>
              <a:gd name="connsiteY551" fmla="*/ 1986523 h 2432483"/>
              <a:gd name="connsiteX552" fmla="*/ 517112 w 4744594"/>
              <a:gd name="connsiteY552" fmla="*/ 1986523 h 2432483"/>
              <a:gd name="connsiteX553" fmla="*/ 517112 w 4744594"/>
              <a:gd name="connsiteY553" fmla="*/ 1993096 h 2432483"/>
              <a:gd name="connsiteX554" fmla="*/ 523684 w 4744594"/>
              <a:gd name="connsiteY554" fmla="*/ 1993096 h 2432483"/>
              <a:gd name="connsiteX555" fmla="*/ 634937 w 4744594"/>
              <a:gd name="connsiteY555" fmla="*/ 2038816 h 2432483"/>
              <a:gd name="connsiteX556" fmla="*/ 922877 w 4744594"/>
              <a:gd name="connsiteY556" fmla="*/ 1953948 h 2432483"/>
              <a:gd name="connsiteX557" fmla="*/ 915067 w 4744594"/>
              <a:gd name="connsiteY557" fmla="*/ 1910990 h 2432483"/>
              <a:gd name="connsiteX558" fmla="*/ 973074 w 4744594"/>
              <a:gd name="connsiteY558" fmla="*/ 1910800 h 2432483"/>
              <a:gd name="connsiteX559" fmla="*/ 968597 w 4744594"/>
              <a:gd name="connsiteY559" fmla="*/ 1947471 h 2432483"/>
              <a:gd name="connsiteX560" fmla="*/ 988219 w 4744594"/>
              <a:gd name="connsiteY560" fmla="*/ 1947471 h 2432483"/>
              <a:gd name="connsiteX561" fmla="*/ 1029093 w 4744594"/>
              <a:gd name="connsiteY561" fmla="*/ 2036328 h 2432483"/>
              <a:gd name="connsiteX562" fmla="*/ 1095972 w 4744594"/>
              <a:gd name="connsiteY562" fmla="*/ 2129017 h 2432483"/>
              <a:gd name="connsiteX563" fmla="*/ 1096138 w 4744594"/>
              <a:gd name="connsiteY563" fmla="*/ 2129017 h 2432483"/>
              <a:gd name="connsiteX564" fmla="*/ 1191197 w 4744594"/>
              <a:gd name="connsiteY564" fmla="*/ 2234649 h 2432483"/>
              <a:gd name="connsiteX565" fmla="*/ 1230440 w 4744594"/>
              <a:gd name="connsiteY565" fmla="*/ 2215122 h 2432483"/>
              <a:gd name="connsiteX566" fmla="*/ 1250062 w 4744594"/>
              <a:gd name="connsiteY566" fmla="*/ 2234649 h 2432483"/>
              <a:gd name="connsiteX567" fmla="*/ 1289305 w 4744594"/>
              <a:gd name="connsiteY567" fmla="*/ 2201978 h 2432483"/>
              <a:gd name="connsiteX568" fmla="*/ 1263111 w 4744594"/>
              <a:gd name="connsiteY568" fmla="*/ 2201978 h 2432483"/>
              <a:gd name="connsiteX569" fmla="*/ 1197674 w 4744594"/>
              <a:gd name="connsiteY569" fmla="*/ 2208455 h 2432483"/>
              <a:gd name="connsiteX570" fmla="*/ 1197674 w 4744594"/>
              <a:gd name="connsiteY570" fmla="*/ 2195406 h 2432483"/>
              <a:gd name="connsiteX571" fmla="*/ 1400556 w 4744594"/>
              <a:gd name="connsiteY571" fmla="*/ 2162735 h 2432483"/>
              <a:gd name="connsiteX572" fmla="*/ 1400556 w 4744594"/>
              <a:gd name="connsiteY572" fmla="*/ 2188834 h 2432483"/>
              <a:gd name="connsiteX573" fmla="*/ 1420178 w 4744594"/>
              <a:gd name="connsiteY573" fmla="*/ 2188834 h 2432483"/>
              <a:gd name="connsiteX574" fmla="*/ 1420178 w 4744594"/>
              <a:gd name="connsiteY574" fmla="*/ 2234554 h 2432483"/>
              <a:gd name="connsiteX575" fmla="*/ 1151954 w 4744594"/>
              <a:gd name="connsiteY575" fmla="*/ 2293228 h 2432483"/>
              <a:gd name="connsiteX576" fmla="*/ 1080909 w 4744594"/>
              <a:gd name="connsiteY576" fmla="*/ 2209324 h 2432483"/>
              <a:gd name="connsiteX577" fmla="*/ 1005365 w 4744594"/>
              <a:gd name="connsiteY577" fmla="*/ 2128922 h 2432483"/>
              <a:gd name="connsiteX578" fmla="*/ 1005268 w 4744594"/>
              <a:gd name="connsiteY578" fmla="*/ 2128922 h 2432483"/>
              <a:gd name="connsiteX579" fmla="*/ 1001363 w 4744594"/>
              <a:gd name="connsiteY579" fmla="*/ 2123588 h 2432483"/>
              <a:gd name="connsiteX580" fmla="*/ 929354 w 4744594"/>
              <a:gd name="connsiteY580" fmla="*/ 2025671 h 2432483"/>
              <a:gd name="connsiteX581" fmla="*/ 706850 w 4744594"/>
              <a:gd name="connsiteY581" fmla="*/ 2077868 h 2432483"/>
              <a:gd name="connsiteX582" fmla="*/ 657280 w 4744594"/>
              <a:gd name="connsiteY582" fmla="*/ 2070403 h 2432483"/>
              <a:gd name="connsiteX583" fmla="*/ 621792 w 4744594"/>
              <a:gd name="connsiteY583" fmla="*/ 2059560 h 2432483"/>
              <a:gd name="connsiteX584" fmla="*/ 621792 w 4744594"/>
              <a:gd name="connsiteY584" fmla="*/ 2060056 h 2432483"/>
              <a:gd name="connsiteX585" fmla="*/ 615220 w 4744594"/>
              <a:gd name="connsiteY585" fmla="*/ 2060056 h 2432483"/>
              <a:gd name="connsiteX586" fmla="*/ 327279 w 4744594"/>
              <a:gd name="connsiteY586" fmla="*/ 2164450 h 2432483"/>
              <a:gd name="connsiteX587" fmla="*/ 189833 w 4744594"/>
              <a:gd name="connsiteY587" fmla="*/ 1988238 h 2432483"/>
              <a:gd name="connsiteX588" fmla="*/ 189833 w 4744594"/>
              <a:gd name="connsiteY588" fmla="*/ 1962139 h 2432483"/>
              <a:gd name="connsiteX589" fmla="*/ 137446 w 4744594"/>
              <a:gd name="connsiteY589" fmla="*/ 1916514 h 2432483"/>
              <a:gd name="connsiteX590" fmla="*/ 0 w 4744594"/>
              <a:gd name="connsiteY590" fmla="*/ 1727253 h 2432483"/>
              <a:gd name="connsiteX591" fmla="*/ 0 w 4744594"/>
              <a:gd name="connsiteY591" fmla="*/ 1557612 h 2432483"/>
              <a:gd name="connsiteX592" fmla="*/ 45815 w 4744594"/>
              <a:gd name="connsiteY592" fmla="*/ 1479317 h 2432483"/>
              <a:gd name="connsiteX593" fmla="*/ 13335 w 4744594"/>
              <a:gd name="connsiteY593" fmla="*/ 1283864 h 2432483"/>
              <a:gd name="connsiteX594" fmla="*/ 3082385 w 4744594"/>
              <a:gd name="connsiteY594" fmla="*/ 1275196 h 2432483"/>
              <a:gd name="connsiteX595" fmla="*/ 3102006 w 4744594"/>
              <a:gd name="connsiteY595" fmla="*/ 1281673 h 2432483"/>
              <a:gd name="connsiteX596" fmla="*/ 3108579 w 4744594"/>
              <a:gd name="connsiteY596" fmla="*/ 1314344 h 2432483"/>
              <a:gd name="connsiteX597" fmla="*/ 3082385 w 4744594"/>
              <a:gd name="connsiteY597" fmla="*/ 1320916 h 2432483"/>
              <a:gd name="connsiteX598" fmla="*/ 3082385 w 4744594"/>
              <a:gd name="connsiteY598" fmla="*/ 1307867 h 2432483"/>
              <a:gd name="connsiteX599" fmla="*/ 3095529 w 4744594"/>
              <a:gd name="connsiteY599" fmla="*/ 1288246 h 2432483"/>
              <a:gd name="connsiteX600" fmla="*/ 3086195 w 4744594"/>
              <a:gd name="connsiteY600" fmla="*/ 1284531 h 2432483"/>
              <a:gd name="connsiteX601" fmla="*/ 3082385 w 4744594"/>
              <a:gd name="connsiteY601" fmla="*/ 1275196 h 2432483"/>
              <a:gd name="connsiteX602" fmla="*/ 2098738 w 4744594"/>
              <a:gd name="connsiteY602" fmla="*/ 1256337 h 2432483"/>
              <a:gd name="connsiteX603" fmla="*/ 1976437 w 4744594"/>
              <a:gd name="connsiteY603" fmla="*/ 1314344 h 2432483"/>
              <a:gd name="connsiteX604" fmla="*/ 1976437 w 4744594"/>
              <a:gd name="connsiteY604" fmla="*/ 1301295 h 2432483"/>
              <a:gd name="connsiteX605" fmla="*/ 2069020 w 4744594"/>
              <a:gd name="connsiteY605" fmla="*/ 1256432 h 2432483"/>
              <a:gd name="connsiteX606" fmla="*/ 376904 w 4744594"/>
              <a:gd name="connsiteY606" fmla="*/ 1256337 h 2432483"/>
              <a:gd name="connsiteX607" fmla="*/ 377000 w 4744594"/>
              <a:gd name="connsiteY607" fmla="*/ 1256337 h 2432483"/>
              <a:gd name="connsiteX608" fmla="*/ 578643 w 4744594"/>
              <a:gd name="connsiteY608" fmla="*/ 1256337 h 2432483"/>
              <a:gd name="connsiteX609" fmla="*/ 571785 w 4744594"/>
              <a:gd name="connsiteY609" fmla="*/ 1365303 h 2432483"/>
              <a:gd name="connsiteX610" fmla="*/ 286321 w 4744594"/>
              <a:gd name="connsiteY610" fmla="*/ 1365398 h 2432483"/>
              <a:gd name="connsiteX611" fmla="*/ 376904 w 4744594"/>
              <a:gd name="connsiteY611" fmla="*/ 1256337 h 2432483"/>
              <a:gd name="connsiteX612" fmla="*/ 3874104 w 4744594"/>
              <a:gd name="connsiteY612" fmla="*/ 1242526 h 2432483"/>
              <a:gd name="connsiteX613" fmla="*/ 3867722 w 4744594"/>
              <a:gd name="connsiteY613" fmla="*/ 1256242 h 2432483"/>
              <a:gd name="connsiteX614" fmla="*/ 3795093 w 4744594"/>
              <a:gd name="connsiteY614" fmla="*/ 1256290 h 2432483"/>
              <a:gd name="connsiteX615" fmla="*/ 3867816 w 4744594"/>
              <a:gd name="connsiteY615" fmla="*/ 1256337 h 2432483"/>
              <a:gd name="connsiteX616" fmla="*/ 3848100 w 4744594"/>
              <a:gd name="connsiteY616" fmla="*/ 1281673 h 2432483"/>
              <a:gd name="connsiteX617" fmla="*/ 3867721 w 4744594"/>
              <a:gd name="connsiteY617" fmla="*/ 1320821 h 2432483"/>
              <a:gd name="connsiteX618" fmla="*/ 3874198 w 4744594"/>
              <a:gd name="connsiteY618" fmla="*/ 1320821 h 2432483"/>
              <a:gd name="connsiteX619" fmla="*/ 3874198 w 4744594"/>
              <a:gd name="connsiteY619" fmla="*/ 1314249 h 2432483"/>
              <a:gd name="connsiteX620" fmla="*/ 3913251 w 4744594"/>
              <a:gd name="connsiteY620" fmla="*/ 1256242 h 2432483"/>
              <a:gd name="connsiteX621" fmla="*/ 3913276 w 4744594"/>
              <a:gd name="connsiteY621" fmla="*/ 1256242 h 2432483"/>
              <a:gd name="connsiteX622" fmla="*/ 3913442 w 4744594"/>
              <a:gd name="connsiteY622" fmla="*/ 1255575 h 2432483"/>
              <a:gd name="connsiteX623" fmla="*/ 3900298 w 4744594"/>
              <a:gd name="connsiteY623" fmla="*/ 1242526 h 2432483"/>
              <a:gd name="connsiteX624" fmla="*/ 3115152 w 4744594"/>
              <a:gd name="connsiteY624" fmla="*/ 1236049 h 2432483"/>
              <a:gd name="connsiteX625" fmla="*/ 3141134 w 4744594"/>
              <a:gd name="connsiteY625" fmla="*/ 1248992 h 2432483"/>
              <a:gd name="connsiteX626" fmla="*/ 3141155 w 4744594"/>
              <a:gd name="connsiteY626" fmla="*/ 1249098 h 2432483"/>
              <a:gd name="connsiteX627" fmla="*/ 3141269 w 4744594"/>
              <a:gd name="connsiteY627" fmla="*/ 1249060 h 2432483"/>
              <a:gd name="connsiteX628" fmla="*/ 3141346 w 4744594"/>
              <a:gd name="connsiteY628" fmla="*/ 1249098 h 2432483"/>
              <a:gd name="connsiteX629" fmla="*/ 3141346 w 4744594"/>
              <a:gd name="connsiteY629" fmla="*/ 1255670 h 2432483"/>
              <a:gd name="connsiteX630" fmla="*/ 3121724 w 4744594"/>
              <a:gd name="connsiteY630" fmla="*/ 1255670 h 2432483"/>
              <a:gd name="connsiteX631" fmla="*/ 3121724 w 4744594"/>
              <a:gd name="connsiteY631" fmla="*/ 1249098 h 2432483"/>
              <a:gd name="connsiteX632" fmla="*/ 3115152 w 4744594"/>
              <a:gd name="connsiteY632" fmla="*/ 1236049 h 2432483"/>
              <a:gd name="connsiteX633" fmla="*/ 3560065 w 4744594"/>
              <a:gd name="connsiteY633" fmla="*/ 1235953 h 2432483"/>
              <a:gd name="connsiteX634" fmla="*/ 3586258 w 4744594"/>
              <a:gd name="connsiteY634" fmla="*/ 1235953 h 2432483"/>
              <a:gd name="connsiteX635" fmla="*/ 3586258 w 4744594"/>
              <a:gd name="connsiteY635" fmla="*/ 1256242 h 2432483"/>
              <a:gd name="connsiteX636" fmla="*/ 3567780 w 4744594"/>
              <a:gd name="connsiteY636" fmla="*/ 1256242 h 2432483"/>
              <a:gd name="connsiteX637" fmla="*/ 3567780 w 4744594"/>
              <a:gd name="connsiteY637" fmla="*/ 1256337 h 2432483"/>
              <a:gd name="connsiteX638" fmla="*/ 3566637 w 4744594"/>
              <a:gd name="connsiteY638" fmla="*/ 1255575 h 2432483"/>
              <a:gd name="connsiteX639" fmla="*/ 3560065 w 4744594"/>
              <a:gd name="connsiteY639" fmla="*/ 1255575 h 2432483"/>
              <a:gd name="connsiteX640" fmla="*/ 3252502 w 4744594"/>
              <a:gd name="connsiteY640" fmla="*/ 1216522 h 2432483"/>
              <a:gd name="connsiteX641" fmla="*/ 3278696 w 4744594"/>
              <a:gd name="connsiteY641" fmla="*/ 1216522 h 2432483"/>
              <a:gd name="connsiteX642" fmla="*/ 3285268 w 4744594"/>
              <a:gd name="connsiteY642" fmla="*/ 1236049 h 2432483"/>
              <a:gd name="connsiteX643" fmla="*/ 3291841 w 4744594"/>
              <a:gd name="connsiteY643" fmla="*/ 1236049 h 2432483"/>
              <a:gd name="connsiteX644" fmla="*/ 3285268 w 4744594"/>
              <a:gd name="connsiteY644" fmla="*/ 1242621 h 2432483"/>
              <a:gd name="connsiteX645" fmla="*/ 3259074 w 4744594"/>
              <a:gd name="connsiteY645" fmla="*/ 1249098 h 2432483"/>
              <a:gd name="connsiteX646" fmla="*/ 3252502 w 4744594"/>
              <a:gd name="connsiteY646" fmla="*/ 1216522 h 2432483"/>
              <a:gd name="connsiteX647" fmla="*/ 2055019 w 4744594"/>
              <a:gd name="connsiteY647" fmla="*/ 1216522 h 2432483"/>
              <a:gd name="connsiteX648" fmla="*/ 2064354 w 4744594"/>
              <a:gd name="connsiteY648" fmla="*/ 1220237 h 2432483"/>
              <a:gd name="connsiteX649" fmla="*/ 2068069 w 4744594"/>
              <a:gd name="connsiteY649" fmla="*/ 1229572 h 2432483"/>
              <a:gd name="connsiteX650" fmla="*/ 2074641 w 4744594"/>
              <a:gd name="connsiteY650" fmla="*/ 1229572 h 2432483"/>
              <a:gd name="connsiteX651" fmla="*/ 2068069 w 4744594"/>
              <a:gd name="connsiteY651" fmla="*/ 1236049 h 2432483"/>
              <a:gd name="connsiteX652" fmla="*/ 2048447 w 4744594"/>
              <a:gd name="connsiteY652" fmla="*/ 1242621 h 2432483"/>
              <a:gd name="connsiteX653" fmla="*/ 2041970 w 4744594"/>
              <a:gd name="connsiteY653" fmla="*/ 1223095 h 2432483"/>
              <a:gd name="connsiteX654" fmla="*/ 2055019 w 4744594"/>
              <a:gd name="connsiteY654" fmla="*/ 1216522 h 2432483"/>
              <a:gd name="connsiteX655" fmla="*/ 3043143 w 4744594"/>
              <a:gd name="connsiteY655" fmla="*/ 1216427 h 2432483"/>
              <a:gd name="connsiteX656" fmla="*/ 3062764 w 4744594"/>
              <a:gd name="connsiteY656" fmla="*/ 1222999 h 2432483"/>
              <a:gd name="connsiteX657" fmla="*/ 3069337 w 4744594"/>
              <a:gd name="connsiteY657" fmla="*/ 1255575 h 2432483"/>
              <a:gd name="connsiteX658" fmla="*/ 3068194 w 4744594"/>
              <a:gd name="connsiteY658" fmla="*/ 1256337 h 2432483"/>
              <a:gd name="connsiteX659" fmla="*/ 3068193 w 4744594"/>
              <a:gd name="connsiteY659" fmla="*/ 1256337 h 2432483"/>
              <a:gd name="connsiteX660" fmla="*/ 3036570 w 4744594"/>
              <a:gd name="connsiteY660" fmla="*/ 1262147 h 2432483"/>
              <a:gd name="connsiteX661" fmla="*/ 3036570 w 4744594"/>
              <a:gd name="connsiteY661" fmla="*/ 1256337 h 2432483"/>
              <a:gd name="connsiteX662" fmla="*/ 3036571 w 4744594"/>
              <a:gd name="connsiteY662" fmla="*/ 1256337 h 2432483"/>
              <a:gd name="connsiteX663" fmla="*/ 3036571 w 4744594"/>
              <a:gd name="connsiteY663" fmla="*/ 1255575 h 2432483"/>
              <a:gd name="connsiteX664" fmla="*/ 3062764 w 4744594"/>
              <a:gd name="connsiteY664" fmla="*/ 1235953 h 2432483"/>
              <a:gd name="connsiteX665" fmla="*/ 3043143 w 4744594"/>
              <a:gd name="connsiteY665" fmla="*/ 1216427 h 2432483"/>
              <a:gd name="connsiteX666" fmla="*/ 3638550 w 4744594"/>
              <a:gd name="connsiteY666" fmla="*/ 1170803 h 2432483"/>
              <a:gd name="connsiteX667" fmla="*/ 3651695 w 4744594"/>
              <a:gd name="connsiteY667" fmla="*/ 1170803 h 2432483"/>
              <a:gd name="connsiteX668" fmla="*/ 3645123 w 4744594"/>
              <a:gd name="connsiteY668" fmla="*/ 1177279 h 2432483"/>
              <a:gd name="connsiteX669" fmla="*/ 3645123 w 4744594"/>
              <a:gd name="connsiteY669" fmla="*/ 1183756 h 2432483"/>
              <a:gd name="connsiteX670" fmla="*/ 3638550 w 4744594"/>
              <a:gd name="connsiteY670" fmla="*/ 1170803 h 2432483"/>
              <a:gd name="connsiteX671" fmla="*/ 3088958 w 4744594"/>
              <a:gd name="connsiteY671" fmla="*/ 1164326 h 2432483"/>
              <a:gd name="connsiteX672" fmla="*/ 3088958 w 4744594"/>
              <a:gd name="connsiteY672" fmla="*/ 1177375 h 2432483"/>
              <a:gd name="connsiteX673" fmla="*/ 3102103 w 4744594"/>
              <a:gd name="connsiteY673" fmla="*/ 1177375 h 2432483"/>
              <a:gd name="connsiteX674" fmla="*/ 3102103 w 4744594"/>
              <a:gd name="connsiteY674" fmla="*/ 1164326 h 2432483"/>
              <a:gd name="connsiteX675" fmla="*/ 2212087 w 4744594"/>
              <a:gd name="connsiteY675" fmla="*/ 1164326 h 2432483"/>
              <a:gd name="connsiteX676" fmla="*/ 2212087 w 4744594"/>
              <a:gd name="connsiteY676" fmla="*/ 1190424 h 2432483"/>
              <a:gd name="connsiteX677" fmla="*/ 2244757 w 4744594"/>
              <a:gd name="connsiteY677" fmla="*/ 1190424 h 2432483"/>
              <a:gd name="connsiteX678" fmla="*/ 2244757 w 4744594"/>
              <a:gd name="connsiteY678" fmla="*/ 1177375 h 2432483"/>
              <a:gd name="connsiteX679" fmla="*/ 2231708 w 4744594"/>
              <a:gd name="connsiteY679" fmla="*/ 1164326 h 2432483"/>
              <a:gd name="connsiteX680" fmla="*/ 4367594 w 4744594"/>
              <a:gd name="connsiteY680" fmla="*/ 1147276 h 2432483"/>
              <a:gd name="connsiteX681" fmla="*/ 4550570 w 4744594"/>
              <a:gd name="connsiteY681" fmla="*/ 1147276 h 2432483"/>
              <a:gd name="connsiteX682" fmla="*/ 4561333 w 4744594"/>
              <a:gd name="connsiteY682" fmla="*/ 1157753 h 2432483"/>
              <a:gd name="connsiteX683" fmla="*/ 4574382 w 4744594"/>
              <a:gd name="connsiteY683" fmla="*/ 1196901 h 2432483"/>
              <a:gd name="connsiteX684" fmla="*/ 4626770 w 4744594"/>
              <a:gd name="connsiteY684" fmla="*/ 1216522 h 2432483"/>
              <a:gd name="connsiteX685" fmla="*/ 4646391 w 4744594"/>
              <a:gd name="connsiteY685" fmla="*/ 1249098 h 2432483"/>
              <a:gd name="connsiteX686" fmla="*/ 4654929 w 4744594"/>
              <a:gd name="connsiteY686" fmla="*/ 1256337 h 2432483"/>
              <a:gd name="connsiteX687" fmla="*/ 4655153 w 4744594"/>
              <a:gd name="connsiteY687" fmla="*/ 1256337 h 2432483"/>
              <a:gd name="connsiteX688" fmla="*/ 4744498 w 4744594"/>
              <a:gd name="connsiteY688" fmla="*/ 1333966 h 2432483"/>
              <a:gd name="connsiteX689" fmla="*/ 4744498 w 4744594"/>
              <a:gd name="connsiteY689" fmla="*/ 1365493 h 2432483"/>
              <a:gd name="connsiteX690" fmla="*/ 4744498 w 4744594"/>
              <a:gd name="connsiteY690" fmla="*/ 1365494 h 2432483"/>
              <a:gd name="connsiteX691" fmla="*/ 4744498 w 4744594"/>
              <a:gd name="connsiteY691" fmla="*/ 1474554 h 2432483"/>
              <a:gd name="connsiteX692" fmla="*/ 4744593 w 4744594"/>
              <a:gd name="connsiteY692" fmla="*/ 1474554 h 2432483"/>
              <a:gd name="connsiteX693" fmla="*/ 4744593 w 4744594"/>
              <a:gd name="connsiteY693" fmla="*/ 1692772 h 2432483"/>
              <a:gd name="connsiteX694" fmla="*/ 4744498 w 4744594"/>
              <a:gd name="connsiteY694" fmla="*/ 1692772 h 2432483"/>
              <a:gd name="connsiteX695" fmla="*/ 4744498 w 4744594"/>
              <a:gd name="connsiteY695" fmla="*/ 1910800 h 2432483"/>
              <a:gd name="connsiteX696" fmla="*/ 4744498 w 4744594"/>
              <a:gd name="connsiteY696" fmla="*/ 1910895 h 2432483"/>
              <a:gd name="connsiteX697" fmla="*/ 4744498 w 4744594"/>
              <a:gd name="connsiteY697" fmla="*/ 2128922 h 2432483"/>
              <a:gd name="connsiteX698" fmla="*/ 3495199 w 4744594"/>
              <a:gd name="connsiteY698" fmla="*/ 2128922 h 2432483"/>
              <a:gd name="connsiteX699" fmla="*/ 3553587 w 4744594"/>
              <a:gd name="connsiteY699" fmla="*/ 1980046 h 2432483"/>
              <a:gd name="connsiteX700" fmla="*/ 3514344 w 4744594"/>
              <a:gd name="connsiteY700" fmla="*/ 1914800 h 2432483"/>
              <a:gd name="connsiteX701" fmla="*/ 3515963 w 4744594"/>
              <a:gd name="connsiteY701" fmla="*/ 1910704 h 2432483"/>
              <a:gd name="connsiteX702" fmla="*/ 3515967 w 4744594"/>
              <a:gd name="connsiteY702" fmla="*/ 1910704 h 2432483"/>
              <a:gd name="connsiteX703" fmla="*/ 3517154 w 4744594"/>
              <a:gd name="connsiteY703" fmla="*/ 1881070 h 2432483"/>
              <a:gd name="connsiteX704" fmla="*/ 3514344 w 4744594"/>
              <a:gd name="connsiteY704" fmla="*/ 1842982 h 2432483"/>
              <a:gd name="connsiteX705" fmla="*/ 3527393 w 4744594"/>
              <a:gd name="connsiteY705" fmla="*/ 1836410 h 2432483"/>
              <a:gd name="connsiteX706" fmla="*/ 3553587 w 4744594"/>
              <a:gd name="connsiteY706" fmla="*/ 1849459 h 2432483"/>
              <a:gd name="connsiteX707" fmla="*/ 3551968 w 4744594"/>
              <a:gd name="connsiteY707" fmla="*/ 1910609 h 2432483"/>
              <a:gd name="connsiteX708" fmla="*/ 3528005 w 4744594"/>
              <a:gd name="connsiteY708" fmla="*/ 1910736 h 2432483"/>
              <a:gd name="connsiteX709" fmla="*/ 3551968 w 4744594"/>
              <a:gd name="connsiteY709" fmla="*/ 1910800 h 2432483"/>
              <a:gd name="connsiteX710" fmla="*/ 3553587 w 4744594"/>
              <a:gd name="connsiteY710" fmla="*/ 1934326 h 2432483"/>
              <a:gd name="connsiteX711" fmla="*/ 3697510 w 4744594"/>
              <a:gd name="connsiteY711" fmla="*/ 1973474 h 2432483"/>
              <a:gd name="connsiteX712" fmla="*/ 3939635 w 4744594"/>
              <a:gd name="connsiteY712" fmla="*/ 1973474 h 2432483"/>
              <a:gd name="connsiteX713" fmla="*/ 3998500 w 4744594"/>
              <a:gd name="connsiteY713" fmla="*/ 1921277 h 2432483"/>
              <a:gd name="connsiteX714" fmla="*/ 4048506 w 4744594"/>
              <a:gd name="connsiteY714" fmla="*/ 1910990 h 2432483"/>
              <a:gd name="connsiteX715" fmla="*/ 4396437 w 4744594"/>
              <a:gd name="connsiteY715" fmla="*/ 1910895 h 2432483"/>
              <a:gd name="connsiteX716" fmla="*/ 4048506 w 4744594"/>
              <a:gd name="connsiteY716" fmla="*/ 1910895 h 2432483"/>
              <a:gd name="connsiteX717" fmla="*/ 4063937 w 4744594"/>
              <a:gd name="connsiteY717" fmla="*/ 1901846 h 2432483"/>
              <a:gd name="connsiteX718" fmla="*/ 4109752 w 4744594"/>
              <a:gd name="connsiteY718" fmla="*/ 1777831 h 2432483"/>
              <a:gd name="connsiteX719" fmla="*/ 4149852 w 4744594"/>
              <a:gd name="connsiteY719" fmla="*/ 1692582 h 2432483"/>
              <a:gd name="connsiteX720" fmla="*/ 4150029 w 4744594"/>
              <a:gd name="connsiteY720" fmla="*/ 1692582 h 2432483"/>
              <a:gd name="connsiteX721" fmla="*/ 4175284 w 4744594"/>
              <a:gd name="connsiteY721" fmla="*/ 1634289 h 2432483"/>
              <a:gd name="connsiteX722" fmla="*/ 4211193 w 4744594"/>
              <a:gd name="connsiteY722" fmla="*/ 1474650 h 2432483"/>
              <a:gd name="connsiteX723" fmla="*/ 4402265 w 4744594"/>
              <a:gd name="connsiteY723" fmla="*/ 1474554 h 2432483"/>
              <a:gd name="connsiteX724" fmla="*/ 4325684 w 4744594"/>
              <a:gd name="connsiteY724" fmla="*/ 1562375 h 2432483"/>
              <a:gd name="connsiteX725" fmla="*/ 4338828 w 4744594"/>
              <a:gd name="connsiteY725" fmla="*/ 1562375 h 2432483"/>
              <a:gd name="connsiteX726" fmla="*/ 4473226 w 4744594"/>
              <a:gd name="connsiteY726" fmla="*/ 1474364 h 2432483"/>
              <a:gd name="connsiteX727" fmla="*/ 4473563 w 4744594"/>
              <a:gd name="connsiteY727" fmla="*/ 1474365 h 2432483"/>
              <a:gd name="connsiteX728" fmla="*/ 4531508 w 4744594"/>
              <a:gd name="connsiteY728" fmla="*/ 1448908 h 2432483"/>
              <a:gd name="connsiteX729" fmla="*/ 4567810 w 4744594"/>
              <a:gd name="connsiteY729" fmla="*/ 1418832 h 2432483"/>
              <a:gd name="connsiteX730" fmla="*/ 4554760 w 4744594"/>
              <a:gd name="connsiteY730" fmla="*/ 1418832 h 2432483"/>
              <a:gd name="connsiteX731" fmla="*/ 4495896 w 4744594"/>
              <a:gd name="connsiteY731" fmla="*/ 1431882 h 2432483"/>
              <a:gd name="connsiteX732" fmla="*/ 4402360 w 4744594"/>
              <a:gd name="connsiteY732" fmla="*/ 1474554 h 2432483"/>
              <a:gd name="connsiteX733" fmla="*/ 4402265 w 4744594"/>
              <a:gd name="connsiteY733" fmla="*/ 1474554 h 2432483"/>
              <a:gd name="connsiteX734" fmla="*/ 4211193 w 4744594"/>
              <a:gd name="connsiteY734" fmla="*/ 1474554 h 2432483"/>
              <a:gd name="connsiteX735" fmla="*/ 4240721 w 4744594"/>
              <a:gd name="connsiteY735" fmla="*/ 1379685 h 2432483"/>
              <a:gd name="connsiteX736" fmla="*/ 4247484 w 4744594"/>
              <a:gd name="connsiteY736" fmla="*/ 1365683 h 2432483"/>
              <a:gd name="connsiteX737" fmla="*/ 4741898 w 4744594"/>
              <a:gd name="connsiteY737" fmla="*/ 1365494 h 2432483"/>
              <a:gd name="connsiteX738" fmla="*/ 4247388 w 4744594"/>
              <a:gd name="connsiteY738" fmla="*/ 1365494 h 2432483"/>
              <a:gd name="connsiteX739" fmla="*/ 4299680 w 4744594"/>
              <a:gd name="connsiteY739" fmla="*/ 1256527 h 2432483"/>
              <a:gd name="connsiteX740" fmla="*/ 4476953 w 4744594"/>
              <a:gd name="connsiteY740" fmla="*/ 1256432 h 2432483"/>
              <a:gd name="connsiteX741" fmla="*/ 4299681 w 4744594"/>
              <a:gd name="connsiteY741" fmla="*/ 1256337 h 2432483"/>
              <a:gd name="connsiteX742" fmla="*/ 4358450 w 4744594"/>
              <a:gd name="connsiteY742" fmla="*/ 1157753 h 2432483"/>
              <a:gd name="connsiteX743" fmla="*/ 4367594 w 4744594"/>
              <a:gd name="connsiteY743" fmla="*/ 1147276 h 2432483"/>
              <a:gd name="connsiteX744" fmla="*/ 3594069 w 4744594"/>
              <a:gd name="connsiteY744" fmla="*/ 1147276 h 2432483"/>
              <a:gd name="connsiteX745" fmla="*/ 3592831 w 4744594"/>
              <a:gd name="connsiteY745" fmla="*/ 1157753 h 2432483"/>
              <a:gd name="connsiteX746" fmla="*/ 3579686 w 4744594"/>
              <a:gd name="connsiteY746" fmla="*/ 1157753 h 2432483"/>
              <a:gd name="connsiteX747" fmla="*/ 3579686 w 4744594"/>
              <a:gd name="connsiteY747" fmla="*/ 1164230 h 2432483"/>
              <a:gd name="connsiteX748" fmla="*/ 3573209 w 4744594"/>
              <a:gd name="connsiteY748" fmla="*/ 1157753 h 2432483"/>
              <a:gd name="connsiteX749" fmla="*/ 3568637 w 4744594"/>
              <a:gd name="connsiteY749" fmla="*/ 1147466 h 2432483"/>
              <a:gd name="connsiteX750" fmla="*/ 1458754 w 4744594"/>
              <a:gd name="connsiteY750" fmla="*/ 1147276 h 2432483"/>
              <a:gd name="connsiteX751" fmla="*/ 1458849 w 4744594"/>
              <a:gd name="connsiteY751" fmla="*/ 1147276 h 2432483"/>
              <a:gd name="connsiteX752" fmla="*/ 1481710 w 4744594"/>
              <a:gd name="connsiteY752" fmla="*/ 1147276 h 2432483"/>
              <a:gd name="connsiteX753" fmla="*/ 1518381 w 4744594"/>
              <a:gd name="connsiteY753" fmla="*/ 1242621 h 2432483"/>
              <a:gd name="connsiteX754" fmla="*/ 1518381 w 4744594"/>
              <a:gd name="connsiteY754" fmla="*/ 1236049 h 2432483"/>
              <a:gd name="connsiteX755" fmla="*/ 1538002 w 4744594"/>
              <a:gd name="connsiteY755" fmla="*/ 1177279 h 2432483"/>
              <a:gd name="connsiteX756" fmla="*/ 1544575 w 4744594"/>
              <a:gd name="connsiteY756" fmla="*/ 1177279 h 2432483"/>
              <a:gd name="connsiteX757" fmla="*/ 1544575 w 4744594"/>
              <a:gd name="connsiteY757" fmla="*/ 1209855 h 2432483"/>
              <a:gd name="connsiteX758" fmla="*/ 1528954 w 4744594"/>
              <a:gd name="connsiteY758" fmla="*/ 1256242 h 2432483"/>
              <a:gd name="connsiteX759" fmla="*/ 1479328 w 4744594"/>
              <a:gd name="connsiteY759" fmla="*/ 1256337 h 2432483"/>
              <a:gd name="connsiteX760" fmla="*/ 1458754 w 4744594"/>
              <a:gd name="connsiteY760" fmla="*/ 1147276 h 2432483"/>
              <a:gd name="connsiteX761" fmla="*/ 1389126 w 4744594"/>
              <a:gd name="connsiteY761" fmla="*/ 1147276 h 2432483"/>
              <a:gd name="connsiteX762" fmla="*/ 1408390 w 4744594"/>
              <a:gd name="connsiteY762" fmla="*/ 1196782 h 2432483"/>
              <a:gd name="connsiteX763" fmla="*/ 1423488 w 4744594"/>
              <a:gd name="connsiteY763" fmla="*/ 1256337 h 2432483"/>
              <a:gd name="connsiteX764" fmla="*/ 1423511 w 4744594"/>
              <a:gd name="connsiteY764" fmla="*/ 1256337 h 2432483"/>
              <a:gd name="connsiteX765" fmla="*/ 1485709 w 4744594"/>
              <a:gd name="connsiteY765" fmla="*/ 1347015 h 2432483"/>
              <a:gd name="connsiteX766" fmla="*/ 1479327 w 4744594"/>
              <a:gd name="connsiteY766" fmla="*/ 1256527 h 2432483"/>
              <a:gd name="connsiteX767" fmla="*/ 1528953 w 4744594"/>
              <a:gd name="connsiteY767" fmla="*/ 1256337 h 2432483"/>
              <a:gd name="connsiteX768" fmla="*/ 1516951 w 4744594"/>
              <a:gd name="connsiteY768" fmla="*/ 1365303 h 2432483"/>
              <a:gd name="connsiteX769" fmla="*/ 1444656 w 4744594"/>
              <a:gd name="connsiteY769" fmla="*/ 1365398 h 2432483"/>
              <a:gd name="connsiteX770" fmla="*/ 1405413 w 4744594"/>
              <a:gd name="connsiteY770" fmla="*/ 1256337 h 2432483"/>
              <a:gd name="connsiteX771" fmla="*/ 1405509 w 4744594"/>
              <a:gd name="connsiteY771" fmla="*/ 1256337 h 2432483"/>
              <a:gd name="connsiteX772" fmla="*/ 1382554 w 4744594"/>
              <a:gd name="connsiteY772" fmla="*/ 1147371 h 2432483"/>
              <a:gd name="connsiteX773" fmla="*/ 3363849 w 4744594"/>
              <a:gd name="connsiteY773" fmla="*/ 1138132 h 2432483"/>
              <a:gd name="connsiteX774" fmla="*/ 3370421 w 4744594"/>
              <a:gd name="connsiteY774" fmla="*/ 1138132 h 2432483"/>
              <a:gd name="connsiteX775" fmla="*/ 3372326 w 4744594"/>
              <a:gd name="connsiteY775" fmla="*/ 1147180 h 2432483"/>
              <a:gd name="connsiteX776" fmla="*/ 3363278 w 4744594"/>
              <a:gd name="connsiteY776" fmla="*/ 1147276 h 2432483"/>
              <a:gd name="connsiteX777" fmla="*/ 3363849 w 4744594"/>
              <a:gd name="connsiteY777" fmla="*/ 1138132 h 2432483"/>
              <a:gd name="connsiteX778" fmla="*/ 1381030 w 4744594"/>
              <a:gd name="connsiteY778" fmla="*/ 1131655 h 2432483"/>
              <a:gd name="connsiteX779" fmla="*/ 1387602 w 4744594"/>
              <a:gd name="connsiteY779" fmla="*/ 1131655 h 2432483"/>
              <a:gd name="connsiteX780" fmla="*/ 1387602 w 4744594"/>
              <a:gd name="connsiteY780" fmla="*/ 1144704 h 2432483"/>
              <a:gd name="connsiteX781" fmla="*/ 1389126 w 4744594"/>
              <a:gd name="connsiteY781" fmla="*/ 1147085 h 2432483"/>
              <a:gd name="connsiteX782" fmla="*/ 1382554 w 4744594"/>
              <a:gd name="connsiteY782" fmla="*/ 1147276 h 2432483"/>
              <a:gd name="connsiteX783" fmla="*/ 1381030 w 4744594"/>
              <a:gd name="connsiteY783" fmla="*/ 1131655 h 2432483"/>
              <a:gd name="connsiteX784" fmla="*/ 3566636 w 4744594"/>
              <a:gd name="connsiteY784" fmla="*/ 1125082 h 2432483"/>
              <a:gd name="connsiteX785" fmla="*/ 3592830 w 4744594"/>
              <a:gd name="connsiteY785" fmla="*/ 1125082 h 2432483"/>
              <a:gd name="connsiteX786" fmla="*/ 3592830 w 4744594"/>
              <a:gd name="connsiteY786" fmla="*/ 1138132 h 2432483"/>
              <a:gd name="connsiteX787" fmla="*/ 3594068 w 4744594"/>
              <a:gd name="connsiteY787" fmla="*/ 1147276 h 2432483"/>
              <a:gd name="connsiteX788" fmla="*/ 3568637 w 4744594"/>
              <a:gd name="connsiteY788" fmla="*/ 1147276 h 2432483"/>
              <a:gd name="connsiteX789" fmla="*/ 3566636 w 4744594"/>
              <a:gd name="connsiteY789" fmla="*/ 1125082 h 2432483"/>
              <a:gd name="connsiteX790" fmla="*/ 2238280 w 4744594"/>
              <a:gd name="connsiteY790" fmla="*/ 1112033 h 2432483"/>
              <a:gd name="connsiteX791" fmla="*/ 2238280 w 4744594"/>
              <a:gd name="connsiteY791" fmla="*/ 1131655 h 2432483"/>
              <a:gd name="connsiteX792" fmla="*/ 2257901 w 4744594"/>
              <a:gd name="connsiteY792" fmla="*/ 1138227 h 2432483"/>
              <a:gd name="connsiteX793" fmla="*/ 2264474 w 4744594"/>
              <a:gd name="connsiteY793" fmla="*/ 1125178 h 2432483"/>
              <a:gd name="connsiteX794" fmla="*/ 2257901 w 4744594"/>
              <a:gd name="connsiteY794" fmla="*/ 1125178 h 2432483"/>
              <a:gd name="connsiteX795" fmla="*/ 2257901 w 4744594"/>
              <a:gd name="connsiteY795" fmla="*/ 1112128 h 2432483"/>
              <a:gd name="connsiteX796" fmla="*/ 2238280 w 4744594"/>
              <a:gd name="connsiteY796" fmla="*/ 1112128 h 2432483"/>
              <a:gd name="connsiteX797" fmla="*/ 3861054 w 4744594"/>
              <a:gd name="connsiteY797" fmla="*/ 1105747 h 2432483"/>
              <a:gd name="connsiteX798" fmla="*/ 3814096 w 4744594"/>
              <a:gd name="connsiteY798" fmla="*/ 1147562 h 2432483"/>
              <a:gd name="connsiteX799" fmla="*/ 3813824 w 4744594"/>
              <a:gd name="connsiteY799" fmla="*/ 1147562 h 2432483"/>
              <a:gd name="connsiteX800" fmla="*/ 3752053 w 4744594"/>
              <a:gd name="connsiteY800" fmla="*/ 1195687 h 2432483"/>
              <a:gd name="connsiteX801" fmla="*/ 3706273 w 4744594"/>
              <a:gd name="connsiteY801" fmla="*/ 1256528 h 2432483"/>
              <a:gd name="connsiteX802" fmla="*/ 3706200 w 4744594"/>
              <a:gd name="connsiteY802" fmla="*/ 1256528 h 2432483"/>
              <a:gd name="connsiteX803" fmla="*/ 3704082 w 4744594"/>
              <a:gd name="connsiteY803" fmla="*/ 1262147 h 2432483"/>
              <a:gd name="connsiteX804" fmla="*/ 3717226 w 4744594"/>
              <a:gd name="connsiteY804" fmla="*/ 1262147 h 2432483"/>
              <a:gd name="connsiteX805" fmla="*/ 3722381 w 4744594"/>
              <a:gd name="connsiteY805" fmla="*/ 1256337 h 2432483"/>
              <a:gd name="connsiteX806" fmla="*/ 3722371 w 4744594"/>
              <a:gd name="connsiteY806" fmla="*/ 1256337 h 2432483"/>
              <a:gd name="connsiteX807" fmla="*/ 3722406 w 4744594"/>
              <a:gd name="connsiteY807" fmla="*/ 1256309 h 2432483"/>
              <a:gd name="connsiteX808" fmla="*/ 3722465 w 4744594"/>
              <a:gd name="connsiteY808" fmla="*/ 1256242 h 2432483"/>
              <a:gd name="connsiteX809" fmla="*/ 3722487 w 4744594"/>
              <a:gd name="connsiteY809" fmla="*/ 1256242 h 2432483"/>
              <a:gd name="connsiteX810" fmla="*/ 3753851 w 4744594"/>
              <a:gd name="connsiteY810" fmla="*/ 1230642 h 2432483"/>
              <a:gd name="connsiteX811" fmla="*/ 3868294 w 4744594"/>
              <a:gd name="connsiteY811" fmla="*/ 1147180 h 2432483"/>
              <a:gd name="connsiteX812" fmla="*/ 3868352 w 4744594"/>
              <a:gd name="connsiteY812" fmla="*/ 1147180 h 2432483"/>
              <a:gd name="connsiteX813" fmla="*/ 3887153 w 4744594"/>
              <a:gd name="connsiteY813" fmla="*/ 1112224 h 2432483"/>
              <a:gd name="connsiteX814" fmla="*/ 3880676 w 4744594"/>
              <a:gd name="connsiteY814" fmla="*/ 1112224 h 2432483"/>
              <a:gd name="connsiteX815" fmla="*/ 3880676 w 4744594"/>
              <a:gd name="connsiteY815" fmla="*/ 1105747 h 2432483"/>
              <a:gd name="connsiteX816" fmla="*/ 3546824 w 4744594"/>
              <a:gd name="connsiteY816" fmla="*/ 1099174 h 2432483"/>
              <a:gd name="connsiteX817" fmla="*/ 3546824 w 4744594"/>
              <a:gd name="connsiteY817" fmla="*/ 1105747 h 2432483"/>
              <a:gd name="connsiteX818" fmla="*/ 3540252 w 4744594"/>
              <a:gd name="connsiteY818" fmla="*/ 1105747 h 2432483"/>
              <a:gd name="connsiteX819" fmla="*/ 3543110 w 4744594"/>
              <a:gd name="connsiteY819" fmla="*/ 1123701 h 2432483"/>
              <a:gd name="connsiteX820" fmla="*/ 3545922 w 4744594"/>
              <a:gd name="connsiteY820" fmla="*/ 1147278 h 2432483"/>
              <a:gd name="connsiteX821" fmla="*/ 3546158 w 4744594"/>
              <a:gd name="connsiteY821" fmla="*/ 1147276 h 2432483"/>
              <a:gd name="connsiteX822" fmla="*/ 3548444 w 4744594"/>
              <a:gd name="connsiteY822" fmla="*/ 1203795 h 2432483"/>
              <a:gd name="connsiteX823" fmla="*/ 3540959 w 4744594"/>
              <a:gd name="connsiteY823" fmla="*/ 1252323 h 2432483"/>
              <a:gd name="connsiteX824" fmla="*/ 3571714 w 4744594"/>
              <a:gd name="connsiteY824" fmla="*/ 1258485 h 2432483"/>
              <a:gd name="connsiteX825" fmla="*/ 3567874 w 4744594"/>
              <a:gd name="connsiteY825" fmla="*/ 1256432 h 2432483"/>
              <a:gd name="connsiteX826" fmla="*/ 3586257 w 4744594"/>
              <a:gd name="connsiteY826" fmla="*/ 1256337 h 2432483"/>
              <a:gd name="connsiteX827" fmla="*/ 3586257 w 4744594"/>
              <a:gd name="connsiteY827" fmla="*/ 1262147 h 2432483"/>
              <a:gd name="connsiteX828" fmla="*/ 3575618 w 4744594"/>
              <a:gd name="connsiteY828" fmla="*/ 1260156 h 2432483"/>
              <a:gd name="connsiteX829" fmla="*/ 3599307 w 4744594"/>
              <a:gd name="connsiteY829" fmla="*/ 1277292 h 2432483"/>
              <a:gd name="connsiteX830" fmla="*/ 3604675 w 4744594"/>
              <a:gd name="connsiteY830" fmla="*/ 1291220 h 2432483"/>
              <a:gd name="connsiteX831" fmla="*/ 3605974 w 4744594"/>
              <a:gd name="connsiteY831" fmla="*/ 1287960 h 2432483"/>
              <a:gd name="connsiteX832" fmla="*/ 3628358 w 4744594"/>
              <a:gd name="connsiteY832" fmla="*/ 1255956 h 2432483"/>
              <a:gd name="connsiteX833" fmla="*/ 3628832 w 4744594"/>
              <a:gd name="connsiteY833" fmla="*/ 1255958 h 2432483"/>
              <a:gd name="connsiteX834" fmla="*/ 3669185 w 4744594"/>
              <a:gd name="connsiteY834" fmla="*/ 1223631 h 2432483"/>
              <a:gd name="connsiteX835" fmla="*/ 3697510 w 4744594"/>
              <a:gd name="connsiteY835" fmla="*/ 1177279 h 2432483"/>
              <a:gd name="connsiteX836" fmla="*/ 3681223 w 4744594"/>
              <a:gd name="connsiteY836" fmla="*/ 1147466 h 2432483"/>
              <a:gd name="connsiteX837" fmla="*/ 3681127 w 4744594"/>
              <a:gd name="connsiteY837" fmla="*/ 1147466 h 2432483"/>
              <a:gd name="connsiteX838" fmla="*/ 3671221 w 4744594"/>
              <a:gd name="connsiteY838" fmla="*/ 1138322 h 2432483"/>
              <a:gd name="connsiteX839" fmla="*/ 3546824 w 4744594"/>
              <a:gd name="connsiteY839" fmla="*/ 1099174 h 2432483"/>
              <a:gd name="connsiteX840" fmla="*/ 2990755 w 4744594"/>
              <a:gd name="connsiteY840" fmla="*/ 1085935 h 2432483"/>
              <a:gd name="connsiteX841" fmla="*/ 2990755 w 4744594"/>
              <a:gd name="connsiteY841" fmla="*/ 1098984 h 2432483"/>
              <a:gd name="connsiteX842" fmla="*/ 3010376 w 4744594"/>
              <a:gd name="connsiteY842" fmla="*/ 1098984 h 2432483"/>
              <a:gd name="connsiteX843" fmla="*/ 3010376 w 4744594"/>
              <a:gd name="connsiteY843" fmla="*/ 1092507 h 2432483"/>
              <a:gd name="connsiteX844" fmla="*/ 3226403 w 4744594"/>
              <a:gd name="connsiteY844" fmla="*/ 1079458 h 2432483"/>
              <a:gd name="connsiteX845" fmla="*/ 3226403 w 4744594"/>
              <a:gd name="connsiteY845" fmla="*/ 1112033 h 2432483"/>
              <a:gd name="connsiteX846" fmla="*/ 3193637 w 4744594"/>
              <a:gd name="connsiteY846" fmla="*/ 1118605 h 2432483"/>
              <a:gd name="connsiteX847" fmla="*/ 3187065 w 4744594"/>
              <a:gd name="connsiteY847" fmla="*/ 1105556 h 2432483"/>
              <a:gd name="connsiteX848" fmla="*/ 3187065 w 4744594"/>
              <a:gd name="connsiteY848" fmla="*/ 1092507 h 2432483"/>
              <a:gd name="connsiteX849" fmla="*/ 3226403 w 4744594"/>
              <a:gd name="connsiteY849" fmla="*/ 1079458 h 2432483"/>
              <a:gd name="connsiteX850" fmla="*/ 2009108 w 4744594"/>
              <a:gd name="connsiteY850" fmla="*/ 1072981 h 2432483"/>
              <a:gd name="connsiteX851" fmla="*/ 1989487 w 4744594"/>
              <a:gd name="connsiteY851" fmla="*/ 1125178 h 2432483"/>
              <a:gd name="connsiteX852" fmla="*/ 2022253 w 4744594"/>
              <a:gd name="connsiteY852" fmla="*/ 1147276 h 2432483"/>
              <a:gd name="connsiteX853" fmla="*/ 2022348 w 4744594"/>
              <a:gd name="connsiteY853" fmla="*/ 1147276 h 2432483"/>
              <a:gd name="connsiteX854" fmla="*/ 2048447 w 4744594"/>
              <a:gd name="connsiteY854" fmla="*/ 1151181 h 2432483"/>
              <a:gd name="connsiteX855" fmla="*/ 2052448 w 4744594"/>
              <a:gd name="connsiteY855" fmla="*/ 1147180 h 2432483"/>
              <a:gd name="connsiteX856" fmla="*/ 2052538 w 4744594"/>
              <a:gd name="connsiteY856" fmla="*/ 1147180 h 2432483"/>
              <a:gd name="connsiteX857" fmla="*/ 2068377 w 4744594"/>
              <a:gd name="connsiteY857" fmla="*/ 1130905 h 2432483"/>
              <a:gd name="connsiteX858" fmla="*/ 2074545 w 4744594"/>
              <a:gd name="connsiteY858" fmla="*/ 1099079 h 2432483"/>
              <a:gd name="connsiteX859" fmla="*/ 2054924 w 4744594"/>
              <a:gd name="connsiteY859" fmla="*/ 1072981 h 2432483"/>
              <a:gd name="connsiteX860" fmla="*/ 2683288 w 4744594"/>
              <a:gd name="connsiteY860" fmla="*/ 1066408 h 2432483"/>
              <a:gd name="connsiteX861" fmla="*/ 2691837 w 4744594"/>
              <a:gd name="connsiteY861" fmla="*/ 1098032 h 2432483"/>
              <a:gd name="connsiteX862" fmla="*/ 2692811 w 4744594"/>
              <a:gd name="connsiteY862" fmla="*/ 1147276 h 2432483"/>
              <a:gd name="connsiteX863" fmla="*/ 2692813 w 4744594"/>
              <a:gd name="connsiteY863" fmla="*/ 1147276 h 2432483"/>
              <a:gd name="connsiteX864" fmla="*/ 2692812 w 4744594"/>
              <a:gd name="connsiteY864" fmla="*/ 1147299 h 2432483"/>
              <a:gd name="connsiteX865" fmla="*/ 2692813 w 4744594"/>
              <a:gd name="connsiteY865" fmla="*/ 1147371 h 2432483"/>
              <a:gd name="connsiteX866" fmla="*/ 2692807 w 4744594"/>
              <a:gd name="connsiteY866" fmla="*/ 1147371 h 2432483"/>
              <a:gd name="connsiteX867" fmla="*/ 2689325 w 4744594"/>
              <a:gd name="connsiteY867" fmla="*/ 1204462 h 2432483"/>
              <a:gd name="connsiteX868" fmla="*/ 2684908 w 4744594"/>
              <a:gd name="connsiteY868" fmla="*/ 1256432 h 2432483"/>
              <a:gd name="connsiteX869" fmla="*/ 2684901 w 4744594"/>
              <a:gd name="connsiteY869" fmla="*/ 1256432 h 2432483"/>
              <a:gd name="connsiteX870" fmla="*/ 2683287 w 4744594"/>
              <a:gd name="connsiteY870" fmla="*/ 1281673 h 2432483"/>
              <a:gd name="connsiteX871" fmla="*/ 2696337 w 4744594"/>
              <a:gd name="connsiteY871" fmla="*/ 1281673 h 2432483"/>
              <a:gd name="connsiteX872" fmla="*/ 2696337 w 4744594"/>
              <a:gd name="connsiteY872" fmla="*/ 1275196 h 2432483"/>
              <a:gd name="connsiteX873" fmla="*/ 2710720 w 4744594"/>
              <a:gd name="connsiteY873" fmla="*/ 1256242 h 2432483"/>
              <a:gd name="connsiteX874" fmla="*/ 2710765 w 4744594"/>
              <a:gd name="connsiteY874" fmla="*/ 1256242 h 2432483"/>
              <a:gd name="connsiteX875" fmla="*/ 2735235 w 4744594"/>
              <a:gd name="connsiteY875" fmla="*/ 1204295 h 2432483"/>
              <a:gd name="connsiteX876" fmla="*/ 2754535 w 4744594"/>
              <a:gd name="connsiteY876" fmla="*/ 1147180 h 2432483"/>
              <a:gd name="connsiteX877" fmla="*/ 2754573 w 4744594"/>
              <a:gd name="connsiteY877" fmla="*/ 1147180 h 2432483"/>
              <a:gd name="connsiteX878" fmla="*/ 2768346 w 4744594"/>
              <a:gd name="connsiteY878" fmla="*/ 1112033 h 2432483"/>
              <a:gd name="connsiteX879" fmla="*/ 2774918 w 4744594"/>
              <a:gd name="connsiteY879" fmla="*/ 1112033 h 2432483"/>
              <a:gd name="connsiteX880" fmla="*/ 2774918 w 4744594"/>
              <a:gd name="connsiteY880" fmla="*/ 1118605 h 2432483"/>
              <a:gd name="connsiteX881" fmla="*/ 2781491 w 4744594"/>
              <a:gd name="connsiteY881" fmla="*/ 1144704 h 2432483"/>
              <a:gd name="connsiteX882" fmla="*/ 2779300 w 4744594"/>
              <a:gd name="connsiteY882" fmla="*/ 1147276 h 2432483"/>
              <a:gd name="connsiteX883" fmla="*/ 2779205 w 4744594"/>
              <a:gd name="connsiteY883" fmla="*/ 1147276 h 2432483"/>
              <a:gd name="connsiteX884" fmla="*/ 2729294 w 4744594"/>
              <a:gd name="connsiteY884" fmla="*/ 1256432 h 2432483"/>
              <a:gd name="connsiteX885" fmla="*/ 2729273 w 4744594"/>
              <a:gd name="connsiteY885" fmla="*/ 1256432 h 2432483"/>
              <a:gd name="connsiteX886" fmla="*/ 2715958 w 4744594"/>
              <a:gd name="connsiteY886" fmla="*/ 1320916 h 2432483"/>
              <a:gd name="connsiteX887" fmla="*/ 2729103 w 4744594"/>
              <a:gd name="connsiteY887" fmla="*/ 1320916 h 2432483"/>
              <a:gd name="connsiteX888" fmla="*/ 2761773 w 4744594"/>
              <a:gd name="connsiteY888" fmla="*/ 1301295 h 2432483"/>
              <a:gd name="connsiteX889" fmla="*/ 2761773 w 4744594"/>
              <a:gd name="connsiteY889" fmla="*/ 1314344 h 2432483"/>
              <a:gd name="connsiteX890" fmla="*/ 2741580 w 4744594"/>
              <a:gd name="connsiteY890" fmla="*/ 1365589 h 2432483"/>
              <a:gd name="connsiteX891" fmla="*/ 2741446 w 4744594"/>
              <a:gd name="connsiteY891" fmla="*/ 1365589 h 2432483"/>
              <a:gd name="connsiteX892" fmla="*/ 2735485 w 4744594"/>
              <a:gd name="connsiteY892" fmla="*/ 1379685 h 2432483"/>
              <a:gd name="connsiteX893" fmla="*/ 2663571 w 4744594"/>
              <a:gd name="connsiteY893" fmla="*/ 1431882 h 2432483"/>
              <a:gd name="connsiteX894" fmla="*/ 2650427 w 4744594"/>
              <a:gd name="connsiteY894" fmla="*/ 1425405 h 2432483"/>
              <a:gd name="connsiteX895" fmla="*/ 2637378 w 4744594"/>
              <a:gd name="connsiteY895" fmla="*/ 1412356 h 2432483"/>
              <a:gd name="connsiteX896" fmla="*/ 2645950 w 4744594"/>
              <a:gd name="connsiteY896" fmla="*/ 1365683 h 2432483"/>
              <a:gd name="connsiteX897" fmla="*/ 2717458 w 4744594"/>
              <a:gd name="connsiteY897" fmla="*/ 1365541 h 2432483"/>
              <a:gd name="connsiteX898" fmla="*/ 2646045 w 4744594"/>
              <a:gd name="connsiteY898" fmla="*/ 1365398 h 2432483"/>
              <a:gd name="connsiteX899" fmla="*/ 2661761 w 4744594"/>
              <a:gd name="connsiteY899" fmla="*/ 1256432 h 2432483"/>
              <a:gd name="connsiteX900" fmla="*/ 2673311 w 4744594"/>
              <a:gd name="connsiteY900" fmla="*/ 1256385 h 2432483"/>
              <a:gd name="connsiteX901" fmla="*/ 2661666 w 4744594"/>
              <a:gd name="connsiteY901" fmla="*/ 1256337 h 2432483"/>
              <a:gd name="connsiteX902" fmla="*/ 2674049 w 4744594"/>
              <a:gd name="connsiteY902" fmla="*/ 1147276 h 2432483"/>
              <a:gd name="connsiteX903" fmla="*/ 2683288 w 4744594"/>
              <a:gd name="connsiteY903" fmla="*/ 1066408 h 2432483"/>
              <a:gd name="connsiteX904" fmla="*/ 2971133 w 4744594"/>
              <a:gd name="connsiteY904" fmla="*/ 1053359 h 2432483"/>
              <a:gd name="connsiteX905" fmla="*/ 2951512 w 4744594"/>
              <a:gd name="connsiteY905" fmla="*/ 1072981 h 2432483"/>
              <a:gd name="connsiteX906" fmla="*/ 2958084 w 4744594"/>
              <a:gd name="connsiteY906" fmla="*/ 1072981 h 2432483"/>
              <a:gd name="connsiteX907" fmla="*/ 2958084 w 4744594"/>
              <a:gd name="connsiteY907" fmla="*/ 1079458 h 2432483"/>
              <a:gd name="connsiteX908" fmla="*/ 2971229 w 4744594"/>
              <a:gd name="connsiteY908" fmla="*/ 1072981 h 2432483"/>
              <a:gd name="connsiteX909" fmla="*/ 2990850 w 4744594"/>
              <a:gd name="connsiteY909" fmla="*/ 1053359 h 2432483"/>
              <a:gd name="connsiteX910" fmla="*/ 3147822 w 4744594"/>
              <a:gd name="connsiteY910" fmla="*/ 1040310 h 2432483"/>
              <a:gd name="connsiteX911" fmla="*/ 3167444 w 4744594"/>
              <a:gd name="connsiteY911" fmla="*/ 1046787 h 2432483"/>
              <a:gd name="connsiteX912" fmla="*/ 3180588 w 4744594"/>
              <a:gd name="connsiteY912" fmla="*/ 1059836 h 2432483"/>
              <a:gd name="connsiteX913" fmla="*/ 3174016 w 4744594"/>
              <a:gd name="connsiteY913" fmla="*/ 1072885 h 2432483"/>
              <a:gd name="connsiteX914" fmla="*/ 3147822 w 4744594"/>
              <a:gd name="connsiteY914" fmla="*/ 1079362 h 2432483"/>
              <a:gd name="connsiteX915" fmla="*/ 3134678 w 4744594"/>
              <a:gd name="connsiteY915" fmla="*/ 1072885 h 2432483"/>
              <a:gd name="connsiteX916" fmla="*/ 3134678 w 4744594"/>
              <a:gd name="connsiteY916" fmla="*/ 1059836 h 2432483"/>
              <a:gd name="connsiteX917" fmla="*/ 3147822 w 4744594"/>
              <a:gd name="connsiteY917" fmla="*/ 1040310 h 2432483"/>
              <a:gd name="connsiteX918" fmla="*/ 1446467 w 4744594"/>
              <a:gd name="connsiteY918" fmla="*/ 1040310 h 2432483"/>
              <a:gd name="connsiteX919" fmla="*/ 1459516 w 4744594"/>
              <a:gd name="connsiteY919" fmla="*/ 1040310 h 2432483"/>
              <a:gd name="connsiteX920" fmla="*/ 1481709 w 4744594"/>
              <a:gd name="connsiteY920" fmla="*/ 1147180 h 2432483"/>
              <a:gd name="connsiteX921" fmla="*/ 1458849 w 4744594"/>
              <a:gd name="connsiteY921" fmla="*/ 1147276 h 2432483"/>
              <a:gd name="connsiteX922" fmla="*/ 1446467 w 4744594"/>
              <a:gd name="connsiteY922" fmla="*/ 1040310 h 2432483"/>
              <a:gd name="connsiteX923" fmla="*/ 3610261 w 4744594"/>
              <a:gd name="connsiteY923" fmla="*/ 1038214 h 2432483"/>
              <a:gd name="connsiteX924" fmla="*/ 3808762 w 4744594"/>
              <a:gd name="connsiteY924" fmla="*/ 1105556 h 2432483"/>
              <a:gd name="connsiteX925" fmla="*/ 3887248 w 4744594"/>
              <a:gd name="connsiteY925" fmla="*/ 1046882 h 2432483"/>
              <a:gd name="connsiteX926" fmla="*/ 3889820 w 4744594"/>
              <a:gd name="connsiteY926" fmla="*/ 1038500 h 2432483"/>
              <a:gd name="connsiteX927" fmla="*/ 3939445 w 4744594"/>
              <a:gd name="connsiteY927" fmla="*/ 1038310 h 2432483"/>
              <a:gd name="connsiteX928" fmla="*/ 3959257 w 4744594"/>
              <a:gd name="connsiteY928" fmla="*/ 1079553 h 2432483"/>
              <a:gd name="connsiteX929" fmla="*/ 4002596 w 4744594"/>
              <a:gd name="connsiteY929" fmla="*/ 1038405 h 2432483"/>
              <a:gd name="connsiteX930" fmla="*/ 4055841 w 4744594"/>
              <a:gd name="connsiteY930" fmla="*/ 1038310 h 2432483"/>
              <a:gd name="connsiteX931" fmla="*/ 3959257 w 4744594"/>
              <a:gd name="connsiteY931" fmla="*/ 1131750 h 2432483"/>
              <a:gd name="connsiteX932" fmla="*/ 3955339 w 4744594"/>
              <a:gd name="connsiteY932" fmla="*/ 1138442 h 2432483"/>
              <a:gd name="connsiteX933" fmla="*/ 3953413 w 4744594"/>
              <a:gd name="connsiteY933" fmla="*/ 1147276 h 2432483"/>
              <a:gd name="connsiteX934" fmla="*/ 3953447 w 4744594"/>
              <a:gd name="connsiteY934" fmla="*/ 1147276 h 2432483"/>
              <a:gd name="connsiteX935" fmla="*/ 3952780 w 4744594"/>
              <a:gd name="connsiteY935" fmla="*/ 1151181 h 2432483"/>
              <a:gd name="connsiteX936" fmla="*/ 3933159 w 4744594"/>
              <a:gd name="connsiteY936" fmla="*/ 1151181 h 2432483"/>
              <a:gd name="connsiteX937" fmla="*/ 3956555 w 4744594"/>
              <a:gd name="connsiteY937" fmla="*/ 1205831 h 2432483"/>
              <a:gd name="connsiteX938" fmla="*/ 3991889 w 4744594"/>
              <a:gd name="connsiteY938" fmla="*/ 1256146 h 2432483"/>
              <a:gd name="connsiteX939" fmla="*/ 3992022 w 4744594"/>
              <a:gd name="connsiteY939" fmla="*/ 1256146 h 2432483"/>
              <a:gd name="connsiteX940" fmla="*/ 4011644 w 4744594"/>
              <a:gd name="connsiteY940" fmla="*/ 1288055 h 2432483"/>
              <a:gd name="connsiteX941" fmla="*/ 4024693 w 4744594"/>
              <a:gd name="connsiteY941" fmla="*/ 1281483 h 2432483"/>
              <a:gd name="connsiteX942" fmla="*/ 4050601 w 4744594"/>
              <a:gd name="connsiteY942" fmla="*/ 1256146 h 2432483"/>
              <a:gd name="connsiteX943" fmla="*/ 4050772 w 4744594"/>
              <a:gd name="connsiteY943" fmla="*/ 1256146 h 2432483"/>
              <a:gd name="connsiteX944" fmla="*/ 4151662 w 4744594"/>
              <a:gd name="connsiteY944" fmla="*/ 1147180 h 2432483"/>
              <a:gd name="connsiteX945" fmla="*/ 4151943 w 4744594"/>
              <a:gd name="connsiteY945" fmla="*/ 1147180 h 2432483"/>
              <a:gd name="connsiteX946" fmla="*/ 4207526 w 4744594"/>
              <a:gd name="connsiteY946" fmla="*/ 1090054 h 2432483"/>
              <a:gd name="connsiteX947" fmla="*/ 4267581 w 4744594"/>
              <a:gd name="connsiteY947" fmla="*/ 1038310 h 2432483"/>
              <a:gd name="connsiteX948" fmla="*/ 4416266 w 4744594"/>
              <a:gd name="connsiteY948" fmla="*/ 1038310 h 2432483"/>
              <a:gd name="connsiteX949" fmla="*/ 4416266 w 4744594"/>
              <a:gd name="connsiteY949" fmla="*/ 1038214 h 2432483"/>
              <a:gd name="connsiteX950" fmla="*/ 4489323 w 4744594"/>
              <a:gd name="connsiteY950" fmla="*/ 1092507 h 2432483"/>
              <a:gd name="connsiteX951" fmla="*/ 4550569 w 4744594"/>
              <a:gd name="connsiteY951" fmla="*/ 1147085 h 2432483"/>
              <a:gd name="connsiteX952" fmla="*/ 4367594 w 4744594"/>
              <a:gd name="connsiteY952" fmla="*/ 1147276 h 2432483"/>
              <a:gd name="connsiteX953" fmla="*/ 4410742 w 4744594"/>
              <a:gd name="connsiteY953" fmla="*/ 1092507 h 2432483"/>
              <a:gd name="connsiteX954" fmla="*/ 4351877 w 4744594"/>
              <a:gd name="connsiteY954" fmla="*/ 1059931 h 2432483"/>
              <a:gd name="connsiteX955" fmla="*/ 4273201 w 4744594"/>
              <a:gd name="connsiteY955" fmla="*/ 1147180 h 2432483"/>
              <a:gd name="connsiteX956" fmla="*/ 4232574 w 4744594"/>
              <a:gd name="connsiteY956" fmla="*/ 1147244 h 2432483"/>
              <a:gd name="connsiteX957" fmla="*/ 4273201 w 4744594"/>
              <a:gd name="connsiteY957" fmla="*/ 1147276 h 2432483"/>
              <a:gd name="connsiteX958" fmla="*/ 4227481 w 4744594"/>
              <a:gd name="connsiteY958" fmla="*/ 1196901 h 2432483"/>
              <a:gd name="connsiteX959" fmla="*/ 4186714 w 4744594"/>
              <a:gd name="connsiteY959" fmla="*/ 1256432 h 2432483"/>
              <a:gd name="connsiteX960" fmla="*/ 4186545 w 4744594"/>
              <a:gd name="connsiteY960" fmla="*/ 1256432 h 2432483"/>
              <a:gd name="connsiteX961" fmla="*/ 4155662 w 4744594"/>
              <a:gd name="connsiteY961" fmla="*/ 1301009 h 2432483"/>
              <a:gd name="connsiteX962" fmla="*/ 4083748 w 4744594"/>
              <a:gd name="connsiteY962" fmla="*/ 1359778 h 2432483"/>
              <a:gd name="connsiteX963" fmla="*/ 4078605 w 4744594"/>
              <a:gd name="connsiteY963" fmla="*/ 1365112 h 2432483"/>
              <a:gd name="connsiteX964" fmla="*/ 3688841 w 4744594"/>
              <a:gd name="connsiteY964" fmla="*/ 1365208 h 2432483"/>
              <a:gd name="connsiteX965" fmla="*/ 3710749 w 4744594"/>
              <a:gd name="connsiteY965" fmla="*/ 1294532 h 2432483"/>
              <a:gd name="connsiteX966" fmla="*/ 3697605 w 4744594"/>
              <a:gd name="connsiteY966" fmla="*/ 1294532 h 2432483"/>
              <a:gd name="connsiteX967" fmla="*/ 3632168 w 4744594"/>
              <a:gd name="connsiteY967" fmla="*/ 1294532 h 2432483"/>
              <a:gd name="connsiteX968" fmla="*/ 3617836 w 4744594"/>
              <a:gd name="connsiteY968" fmla="*/ 1314477 h 2432483"/>
              <a:gd name="connsiteX969" fmla="*/ 3614034 w 4744594"/>
              <a:gd name="connsiteY969" fmla="*/ 1315746 h 2432483"/>
              <a:gd name="connsiteX970" fmla="*/ 3625501 w 4744594"/>
              <a:gd name="connsiteY970" fmla="*/ 1355587 h 2432483"/>
              <a:gd name="connsiteX971" fmla="*/ 3672693 w 4744594"/>
              <a:gd name="connsiteY971" fmla="*/ 1445724 h 2432483"/>
              <a:gd name="connsiteX972" fmla="*/ 3675221 w 4744594"/>
              <a:gd name="connsiteY972" fmla="*/ 1408545 h 2432483"/>
              <a:gd name="connsiteX973" fmla="*/ 3688747 w 4744594"/>
              <a:gd name="connsiteY973" fmla="*/ 1365683 h 2432483"/>
              <a:gd name="connsiteX974" fmla="*/ 4078510 w 4744594"/>
              <a:gd name="connsiteY974" fmla="*/ 1365493 h 2432483"/>
              <a:gd name="connsiteX975" fmla="*/ 3988880 w 4744594"/>
              <a:gd name="connsiteY975" fmla="*/ 1474554 h 2432483"/>
              <a:gd name="connsiteX976" fmla="*/ 3988784 w 4744594"/>
              <a:gd name="connsiteY976" fmla="*/ 1474554 h 2432483"/>
              <a:gd name="connsiteX977" fmla="*/ 3939540 w 4744594"/>
              <a:gd name="connsiteY977" fmla="*/ 1510178 h 2432483"/>
              <a:gd name="connsiteX978" fmla="*/ 3703987 w 4744594"/>
              <a:gd name="connsiteY978" fmla="*/ 1510178 h 2432483"/>
              <a:gd name="connsiteX979" fmla="*/ 3690836 w 4744594"/>
              <a:gd name="connsiteY979" fmla="*/ 1491825 h 2432483"/>
              <a:gd name="connsiteX980" fmla="*/ 3717131 w 4744594"/>
              <a:gd name="connsiteY980" fmla="*/ 1564375 h 2432483"/>
              <a:gd name="connsiteX981" fmla="*/ 3710559 w 4744594"/>
              <a:gd name="connsiteY981" fmla="*/ 1564375 h 2432483"/>
              <a:gd name="connsiteX982" fmla="*/ 3710559 w 4744594"/>
              <a:gd name="connsiteY982" fmla="*/ 1551326 h 2432483"/>
              <a:gd name="connsiteX983" fmla="*/ 3615371 w 4744594"/>
              <a:gd name="connsiteY983" fmla="*/ 1340954 h 2432483"/>
              <a:gd name="connsiteX984" fmla="*/ 3601087 w 4744594"/>
              <a:gd name="connsiteY984" fmla="*/ 1320069 h 2432483"/>
              <a:gd name="connsiteX985" fmla="*/ 3599402 w 4744594"/>
              <a:gd name="connsiteY985" fmla="*/ 1320631 h 2432483"/>
              <a:gd name="connsiteX986" fmla="*/ 3599585 w 4744594"/>
              <a:gd name="connsiteY986" fmla="*/ 1317872 h 2432483"/>
              <a:gd name="connsiteX987" fmla="*/ 3590396 w 4744594"/>
              <a:gd name="connsiteY987" fmla="*/ 1304438 h 2432483"/>
              <a:gd name="connsiteX988" fmla="*/ 3520821 w 4744594"/>
              <a:gd name="connsiteY988" fmla="*/ 1270719 h 2432483"/>
              <a:gd name="connsiteX989" fmla="*/ 3448812 w 4744594"/>
              <a:gd name="connsiteY989" fmla="*/ 1244621 h 2432483"/>
              <a:gd name="connsiteX990" fmla="*/ 3488240 w 4744594"/>
              <a:gd name="connsiteY990" fmla="*/ 1247770 h 2432483"/>
              <a:gd name="connsiteX991" fmla="*/ 3529132 w 4744594"/>
              <a:gd name="connsiteY991" fmla="*/ 1250524 h 2432483"/>
              <a:gd name="connsiteX992" fmla="*/ 3527299 w 4744594"/>
              <a:gd name="connsiteY992" fmla="*/ 1249098 h 2432483"/>
              <a:gd name="connsiteX993" fmla="*/ 3520822 w 4744594"/>
              <a:gd name="connsiteY993" fmla="*/ 1216522 h 2432483"/>
              <a:gd name="connsiteX994" fmla="*/ 3530252 w 4744594"/>
              <a:gd name="connsiteY994" fmla="*/ 1187340 h 2432483"/>
              <a:gd name="connsiteX995" fmla="*/ 3533948 w 4744594"/>
              <a:gd name="connsiteY995" fmla="*/ 1147564 h 2432483"/>
              <a:gd name="connsiteX996" fmla="*/ 3533680 w 4744594"/>
              <a:gd name="connsiteY996" fmla="*/ 1147562 h 2432483"/>
              <a:gd name="connsiteX997" fmla="*/ 3533585 w 4744594"/>
              <a:gd name="connsiteY997" fmla="*/ 1079743 h 2432483"/>
              <a:gd name="connsiteX998" fmla="*/ 3448526 w 4744594"/>
              <a:gd name="connsiteY998" fmla="*/ 1053645 h 2432483"/>
              <a:gd name="connsiteX999" fmla="*/ 3448526 w 4744594"/>
              <a:gd name="connsiteY999" fmla="*/ 1066694 h 2432483"/>
              <a:gd name="connsiteX1000" fmla="*/ 3435477 w 4744594"/>
              <a:gd name="connsiteY1000" fmla="*/ 1101377 h 2432483"/>
              <a:gd name="connsiteX1001" fmla="*/ 3429893 w 4744594"/>
              <a:gd name="connsiteY1001" fmla="*/ 1147276 h 2432483"/>
              <a:gd name="connsiteX1002" fmla="*/ 3430144 w 4744594"/>
              <a:gd name="connsiteY1002" fmla="*/ 1147276 h 2432483"/>
              <a:gd name="connsiteX1003" fmla="*/ 3412522 w 4744594"/>
              <a:gd name="connsiteY1003" fmla="*/ 1256337 h 2432483"/>
              <a:gd name="connsiteX1004" fmla="*/ 3412521 w 4744594"/>
              <a:gd name="connsiteY1004" fmla="*/ 1256337 h 2432483"/>
              <a:gd name="connsiteX1005" fmla="*/ 3394352 w 4744594"/>
              <a:gd name="connsiteY1005" fmla="*/ 1256337 h 2432483"/>
              <a:gd name="connsiteX1006" fmla="*/ 3394343 w 4744594"/>
              <a:gd name="connsiteY1006" fmla="*/ 1256415 h 2432483"/>
              <a:gd name="connsiteX1007" fmla="*/ 3412521 w 4744594"/>
              <a:gd name="connsiteY1007" fmla="*/ 1256337 h 2432483"/>
              <a:gd name="connsiteX1008" fmla="*/ 3396424 w 4744594"/>
              <a:gd name="connsiteY1008" fmla="*/ 1275196 h 2432483"/>
              <a:gd name="connsiteX1009" fmla="*/ 3396424 w 4744594"/>
              <a:gd name="connsiteY1009" fmla="*/ 1268624 h 2432483"/>
              <a:gd name="connsiteX1010" fmla="*/ 3392793 w 4744594"/>
              <a:gd name="connsiteY1010" fmla="*/ 1263921 h 2432483"/>
              <a:gd name="connsiteX1011" fmla="*/ 3391501 w 4744594"/>
              <a:gd name="connsiteY1011" fmla="*/ 1260143 h 2432483"/>
              <a:gd name="connsiteX1012" fmla="*/ 3383375 w 4744594"/>
              <a:gd name="connsiteY1012" fmla="*/ 1264242 h 2432483"/>
              <a:gd name="connsiteX1013" fmla="*/ 3344132 w 4744594"/>
              <a:gd name="connsiteY1013" fmla="*/ 1264242 h 2432483"/>
              <a:gd name="connsiteX1014" fmla="*/ 3344132 w 4744594"/>
              <a:gd name="connsiteY1014" fmla="*/ 1277292 h 2432483"/>
              <a:gd name="connsiteX1015" fmla="*/ 3357276 w 4744594"/>
              <a:gd name="connsiteY1015" fmla="*/ 1277292 h 2432483"/>
              <a:gd name="connsiteX1016" fmla="*/ 3573208 w 4744594"/>
              <a:gd name="connsiteY1016" fmla="*/ 1349110 h 2432483"/>
              <a:gd name="connsiteX1017" fmla="*/ 3651694 w 4744594"/>
              <a:gd name="connsiteY1017" fmla="*/ 1525323 h 2432483"/>
              <a:gd name="connsiteX1018" fmla="*/ 3808762 w 4744594"/>
              <a:gd name="connsiteY1018" fmla="*/ 1858126 h 2432483"/>
              <a:gd name="connsiteX1019" fmla="*/ 3795617 w 4744594"/>
              <a:gd name="connsiteY1019" fmla="*/ 1858126 h 2432483"/>
              <a:gd name="connsiteX1020" fmla="*/ 3553491 w 4744594"/>
              <a:gd name="connsiteY1020" fmla="*/ 1805929 h 2432483"/>
              <a:gd name="connsiteX1021" fmla="*/ 3468433 w 4744594"/>
              <a:gd name="connsiteY1021" fmla="*/ 1818978 h 2432483"/>
              <a:gd name="connsiteX1022" fmla="*/ 3455289 w 4744594"/>
              <a:gd name="connsiteY1022" fmla="*/ 1799452 h 2432483"/>
              <a:gd name="connsiteX1023" fmla="*/ 3409473 w 4744594"/>
              <a:gd name="connsiteY1023" fmla="*/ 1792880 h 2432483"/>
              <a:gd name="connsiteX1024" fmla="*/ 3402901 w 4744594"/>
              <a:gd name="connsiteY1024" fmla="*/ 1773354 h 2432483"/>
              <a:gd name="connsiteX1025" fmla="*/ 3317843 w 4744594"/>
              <a:gd name="connsiteY1025" fmla="*/ 1747255 h 2432483"/>
              <a:gd name="connsiteX1026" fmla="*/ 3193446 w 4744594"/>
              <a:gd name="connsiteY1026" fmla="*/ 1623240 h 2432483"/>
              <a:gd name="connsiteX1027" fmla="*/ 3108388 w 4744594"/>
              <a:gd name="connsiteY1027" fmla="*/ 1636289 h 2432483"/>
              <a:gd name="connsiteX1028" fmla="*/ 3029902 w 4744594"/>
              <a:gd name="connsiteY1028" fmla="*/ 1649338 h 2432483"/>
              <a:gd name="connsiteX1029" fmla="*/ 2984087 w 4744594"/>
              <a:gd name="connsiteY1029" fmla="*/ 1766782 h 2432483"/>
              <a:gd name="connsiteX1030" fmla="*/ 2975574 w 4744594"/>
              <a:gd name="connsiteY1030" fmla="*/ 1865830 h 2432483"/>
              <a:gd name="connsiteX1031" fmla="*/ 2983677 w 4744594"/>
              <a:gd name="connsiteY1031" fmla="*/ 1889971 h 2432483"/>
              <a:gd name="connsiteX1032" fmla="*/ 2982793 w 4744594"/>
              <a:gd name="connsiteY1032" fmla="*/ 1869859 h 2432483"/>
              <a:gd name="connsiteX1033" fmla="*/ 3010091 w 4744594"/>
              <a:gd name="connsiteY1033" fmla="*/ 1829742 h 2432483"/>
              <a:gd name="connsiteX1034" fmla="*/ 3003518 w 4744594"/>
              <a:gd name="connsiteY1034" fmla="*/ 1731825 h 2432483"/>
              <a:gd name="connsiteX1035" fmla="*/ 3044666 w 4744594"/>
              <a:gd name="connsiteY1035" fmla="*/ 1692582 h 2432483"/>
              <a:gd name="connsiteX1036" fmla="*/ 3045112 w 4744594"/>
              <a:gd name="connsiteY1036" fmla="*/ 1692583 h 2432483"/>
              <a:gd name="connsiteX1037" fmla="*/ 3062764 w 4744594"/>
              <a:gd name="connsiteY1037" fmla="*/ 1666864 h 2432483"/>
              <a:gd name="connsiteX1038" fmla="*/ 3095435 w 4744594"/>
              <a:gd name="connsiteY1038" fmla="*/ 1666864 h 2432483"/>
              <a:gd name="connsiteX1039" fmla="*/ 3119914 w 4744594"/>
              <a:gd name="connsiteY1039" fmla="*/ 1692677 h 2432483"/>
              <a:gd name="connsiteX1040" fmla="*/ 3134678 w 4744594"/>
              <a:gd name="connsiteY1040" fmla="*/ 1705917 h 2432483"/>
              <a:gd name="connsiteX1041" fmla="*/ 3135630 w 4744594"/>
              <a:gd name="connsiteY1041" fmla="*/ 1692582 h 2432483"/>
              <a:gd name="connsiteX1042" fmla="*/ 3135658 w 4744594"/>
              <a:gd name="connsiteY1042" fmla="*/ 1692582 h 2432483"/>
              <a:gd name="connsiteX1043" fmla="*/ 3139118 w 4744594"/>
              <a:gd name="connsiteY1043" fmla="*/ 1680688 h 2432483"/>
              <a:gd name="connsiteX1044" fmla="*/ 3154394 w 4744594"/>
              <a:gd name="connsiteY1044" fmla="*/ 1673341 h 2432483"/>
              <a:gd name="connsiteX1045" fmla="*/ 3180588 w 4744594"/>
              <a:gd name="connsiteY1045" fmla="*/ 1666769 h 2432483"/>
              <a:gd name="connsiteX1046" fmla="*/ 3222879 w 4744594"/>
              <a:gd name="connsiteY1046" fmla="*/ 1692677 h 2432483"/>
              <a:gd name="connsiteX1047" fmla="*/ 3291840 w 4744594"/>
              <a:gd name="connsiteY1047" fmla="*/ 1777736 h 2432483"/>
              <a:gd name="connsiteX1048" fmla="*/ 3435763 w 4744594"/>
              <a:gd name="connsiteY1048" fmla="*/ 1836410 h 2432483"/>
              <a:gd name="connsiteX1049" fmla="*/ 3435763 w 4744594"/>
              <a:gd name="connsiteY1049" fmla="*/ 1842982 h 2432483"/>
              <a:gd name="connsiteX1050" fmla="*/ 3429191 w 4744594"/>
              <a:gd name="connsiteY1050" fmla="*/ 1842982 h 2432483"/>
              <a:gd name="connsiteX1051" fmla="*/ 3409569 w 4744594"/>
              <a:gd name="connsiteY1051" fmla="*/ 1856031 h 2432483"/>
              <a:gd name="connsiteX1052" fmla="*/ 3291745 w 4744594"/>
              <a:gd name="connsiteY1052" fmla="*/ 1810311 h 2432483"/>
              <a:gd name="connsiteX1053" fmla="*/ 3200114 w 4744594"/>
              <a:gd name="connsiteY1053" fmla="*/ 1718966 h 2432483"/>
              <a:gd name="connsiteX1054" fmla="*/ 3200114 w 4744594"/>
              <a:gd name="connsiteY1054" fmla="*/ 1725538 h 2432483"/>
              <a:gd name="connsiteX1055" fmla="*/ 3180493 w 4744594"/>
              <a:gd name="connsiteY1055" fmla="*/ 1758209 h 2432483"/>
              <a:gd name="connsiteX1056" fmla="*/ 3278600 w 4744594"/>
              <a:gd name="connsiteY1056" fmla="*/ 1901751 h 2432483"/>
              <a:gd name="connsiteX1057" fmla="*/ 3147727 w 4744594"/>
              <a:gd name="connsiteY1057" fmla="*/ 1777736 h 2432483"/>
              <a:gd name="connsiteX1058" fmla="*/ 3121533 w 4744594"/>
              <a:gd name="connsiteY1058" fmla="*/ 1732015 h 2432483"/>
              <a:gd name="connsiteX1059" fmla="*/ 3095339 w 4744594"/>
              <a:gd name="connsiteY1059" fmla="*/ 1738588 h 2432483"/>
              <a:gd name="connsiteX1060" fmla="*/ 3082195 w 4744594"/>
              <a:gd name="connsiteY1060" fmla="*/ 1699440 h 2432483"/>
              <a:gd name="connsiteX1061" fmla="*/ 3075718 w 4744594"/>
              <a:gd name="connsiteY1061" fmla="*/ 1699440 h 2432483"/>
              <a:gd name="connsiteX1062" fmla="*/ 3062573 w 4744594"/>
              <a:gd name="connsiteY1062" fmla="*/ 1705917 h 2432483"/>
              <a:gd name="connsiteX1063" fmla="*/ 3108389 w 4744594"/>
              <a:gd name="connsiteY1063" fmla="*/ 1842982 h 2432483"/>
              <a:gd name="connsiteX1064" fmla="*/ 3095244 w 4744594"/>
              <a:gd name="connsiteY1064" fmla="*/ 1842982 h 2432483"/>
              <a:gd name="connsiteX1065" fmla="*/ 3049429 w 4744594"/>
              <a:gd name="connsiteY1065" fmla="*/ 1784212 h 2432483"/>
              <a:gd name="connsiteX1066" fmla="*/ 3036284 w 4744594"/>
              <a:gd name="connsiteY1066" fmla="*/ 1836410 h 2432483"/>
              <a:gd name="connsiteX1067" fmla="*/ 3075623 w 4744594"/>
              <a:gd name="connsiteY1067" fmla="*/ 1908228 h 2432483"/>
              <a:gd name="connsiteX1068" fmla="*/ 3118676 w 4744594"/>
              <a:gd name="connsiteY1068" fmla="*/ 1910800 h 2432483"/>
              <a:gd name="connsiteX1069" fmla="*/ 3055429 w 4744594"/>
              <a:gd name="connsiteY1069" fmla="*/ 1910704 h 2432483"/>
              <a:gd name="connsiteX1070" fmla="*/ 3023235 w 4744594"/>
              <a:gd name="connsiteY1070" fmla="*/ 1895083 h 2432483"/>
              <a:gd name="connsiteX1071" fmla="*/ 3025045 w 4744594"/>
              <a:gd name="connsiteY1071" fmla="*/ 1910609 h 2432483"/>
              <a:gd name="connsiteX1072" fmla="*/ 2990603 w 4744594"/>
              <a:gd name="connsiteY1072" fmla="*/ 1910609 h 2432483"/>
              <a:gd name="connsiteX1073" fmla="*/ 2990606 w 4744594"/>
              <a:gd name="connsiteY1073" fmla="*/ 1910617 h 2432483"/>
              <a:gd name="connsiteX1074" fmla="*/ 3025331 w 4744594"/>
              <a:gd name="connsiteY1074" fmla="*/ 1910800 h 2432483"/>
              <a:gd name="connsiteX1075" fmla="*/ 3219831 w 4744594"/>
              <a:gd name="connsiteY1075" fmla="*/ 2110539 h 2432483"/>
              <a:gd name="connsiteX1076" fmla="*/ 3370326 w 4744594"/>
              <a:gd name="connsiteY1076" fmla="*/ 2117111 h 2432483"/>
              <a:gd name="connsiteX1077" fmla="*/ 3411950 w 4744594"/>
              <a:gd name="connsiteY1077" fmla="*/ 2129017 h 2432483"/>
              <a:gd name="connsiteX1078" fmla="*/ 3411951 w 4744594"/>
              <a:gd name="connsiteY1078" fmla="*/ 2129017 h 2432483"/>
              <a:gd name="connsiteX1079" fmla="*/ 3481579 w 4744594"/>
              <a:gd name="connsiteY1079" fmla="*/ 2149781 h 2432483"/>
              <a:gd name="connsiteX1080" fmla="*/ 3495199 w 4744594"/>
              <a:gd name="connsiteY1080" fmla="*/ 2129112 h 2432483"/>
              <a:gd name="connsiteX1081" fmla="*/ 4744594 w 4744594"/>
              <a:gd name="connsiteY1081" fmla="*/ 2129017 h 2432483"/>
              <a:gd name="connsiteX1082" fmla="*/ 4744594 w 4744594"/>
              <a:gd name="connsiteY1082" fmla="*/ 2228077 h 2432483"/>
              <a:gd name="connsiteX1083" fmla="*/ 4738022 w 4744594"/>
              <a:gd name="connsiteY1083" fmla="*/ 2312944 h 2432483"/>
              <a:gd name="connsiteX1084" fmla="*/ 4423887 w 4744594"/>
              <a:gd name="connsiteY1084" fmla="*/ 2319421 h 2432483"/>
              <a:gd name="connsiteX1085" fmla="*/ 4031266 w 4744594"/>
              <a:gd name="connsiteY1085" fmla="*/ 2319421 h 2432483"/>
              <a:gd name="connsiteX1086" fmla="*/ 3939636 w 4744594"/>
              <a:gd name="connsiteY1086" fmla="*/ 2312944 h 2432483"/>
              <a:gd name="connsiteX1087" fmla="*/ 3704082 w 4744594"/>
              <a:gd name="connsiteY1087" fmla="*/ 2319421 h 2432483"/>
              <a:gd name="connsiteX1088" fmla="*/ 3704082 w 4744594"/>
              <a:gd name="connsiteY1088" fmla="*/ 2286846 h 2432483"/>
              <a:gd name="connsiteX1089" fmla="*/ 3697510 w 4744594"/>
              <a:gd name="connsiteY1089" fmla="*/ 2286846 h 2432483"/>
              <a:gd name="connsiteX1090" fmla="*/ 3664840 w 4744594"/>
              <a:gd name="connsiteY1090" fmla="*/ 2319421 h 2432483"/>
              <a:gd name="connsiteX1091" fmla="*/ 3429191 w 4744594"/>
              <a:gd name="connsiteY1091" fmla="*/ 2260652 h 2432483"/>
              <a:gd name="connsiteX1092" fmla="*/ 3422714 w 4744594"/>
              <a:gd name="connsiteY1092" fmla="*/ 2227981 h 2432483"/>
              <a:gd name="connsiteX1093" fmla="*/ 3429191 w 4744594"/>
              <a:gd name="connsiteY1093" fmla="*/ 2195406 h 2432483"/>
              <a:gd name="connsiteX1094" fmla="*/ 3324511 w 4744594"/>
              <a:gd name="connsiteY1094" fmla="*/ 2162735 h 2432483"/>
              <a:gd name="connsiteX1095" fmla="*/ 3213259 w 4744594"/>
              <a:gd name="connsiteY1095" fmla="*/ 2149686 h 2432483"/>
              <a:gd name="connsiteX1096" fmla="*/ 3150779 w 4744594"/>
              <a:gd name="connsiteY1096" fmla="*/ 2128922 h 2432483"/>
              <a:gd name="connsiteX1097" fmla="*/ 3150584 w 4744594"/>
              <a:gd name="connsiteY1097" fmla="*/ 2128922 h 2432483"/>
              <a:gd name="connsiteX1098" fmla="*/ 3069336 w 4744594"/>
              <a:gd name="connsiteY1098" fmla="*/ 2077868 h 2432483"/>
              <a:gd name="connsiteX1099" fmla="*/ 3056192 w 4744594"/>
              <a:gd name="connsiteY1099" fmla="*/ 2084440 h 2432483"/>
              <a:gd name="connsiteX1100" fmla="*/ 3045333 w 4744594"/>
              <a:gd name="connsiteY1100" fmla="*/ 2128922 h 2432483"/>
              <a:gd name="connsiteX1101" fmla="*/ 3006090 w 4744594"/>
              <a:gd name="connsiteY1101" fmla="*/ 2128922 h 2432483"/>
              <a:gd name="connsiteX1102" fmla="*/ 3003709 w 4744594"/>
              <a:gd name="connsiteY1102" fmla="*/ 2038720 h 2432483"/>
              <a:gd name="connsiteX1103" fmla="*/ 3023330 w 4744594"/>
              <a:gd name="connsiteY1103" fmla="*/ 2006050 h 2432483"/>
              <a:gd name="connsiteX1104" fmla="*/ 3010424 w 4744594"/>
              <a:gd name="connsiteY1104" fmla="*/ 1957794 h 2432483"/>
              <a:gd name="connsiteX1105" fmla="*/ 2994660 w 4744594"/>
              <a:gd name="connsiteY1105" fmla="*/ 1922696 h 2432483"/>
              <a:gd name="connsiteX1106" fmla="*/ 2996021 w 4744594"/>
              <a:gd name="connsiteY1106" fmla="*/ 1926753 h 2432483"/>
              <a:gd name="connsiteX1107" fmla="*/ 3010281 w 4744594"/>
              <a:gd name="connsiteY1107" fmla="*/ 1975665 h 2432483"/>
              <a:gd name="connsiteX1108" fmla="*/ 2964465 w 4744594"/>
              <a:gd name="connsiteY1108" fmla="*/ 1988714 h 2432483"/>
              <a:gd name="connsiteX1109" fmla="*/ 2899029 w 4744594"/>
              <a:gd name="connsiteY1109" fmla="*/ 2008240 h 2432483"/>
              <a:gd name="connsiteX1110" fmla="*/ 2859786 w 4744594"/>
              <a:gd name="connsiteY1110" fmla="*/ 1897274 h 2432483"/>
              <a:gd name="connsiteX1111" fmla="*/ 2787777 w 4744594"/>
              <a:gd name="connsiteY1111" fmla="*/ 1675342 h 2432483"/>
              <a:gd name="connsiteX1112" fmla="*/ 2689574 w 4744594"/>
              <a:gd name="connsiteY1112" fmla="*/ 1427310 h 2432483"/>
              <a:gd name="connsiteX1113" fmla="*/ 2728912 w 4744594"/>
              <a:gd name="connsiteY1113" fmla="*/ 1394735 h 2432483"/>
              <a:gd name="connsiteX1114" fmla="*/ 2905601 w 4744594"/>
              <a:gd name="connsiteY1114" fmla="*/ 1368636 h 2432483"/>
              <a:gd name="connsiteX1115" fmla="*/ 3180492 w 4744594"/>
              <a:gd name="connsiteY1115" fmla="*/ 1401212 h 2432483"/>
              <a:gd name="connsiteX1116" fmla="*/ 3193542 w 4744594"/>
              <a:gd name="connsiteY1116" fmla="*/ 1375113 h 2432483"/>
              <a:gd name="connsiteX1117" fmla="*/ 3049619 w 4744594"/>
              <a:gd name="connsiteY1117" fmla="*/ 1342443 h 2432483"/>
              <a:gd name="connsiteX1118" fmla="*/ 3045987 w 4744594"/>
              <a:gd name="connsiteY1118" fmla="*/ 1337633 h 2432483"/>
              <a:gd name="connsiteX1119" fmla="*/ 3043480 w 4744594"/>
              <a:gd name="connsiteY1119" fmla="*/ 1330372 h 2432483"/>
              <a:gd name="connsiteX1120" fmla="*/ 3036474 w 4744594"/>
              <a:gd name="connsiteY1120" fmla="*/ 1333870 h 2432483"/>
              <a:gd name="connsiteX1121" fmla="*/ 2984087 w 4744594"/>
              <a:gd name="connsiteY1121" fmla="*/ 1346920 h 2432483"/>
              <a:gd name="connsiteX1122" fmla="*/ 2983621 w 4744594"/>
              <a:gd name="connsiteY1122" fmla="*/ 1343162 h 2432483"/>
              <a:gd name="connsiteX1123" fmla="*/ 2881396 w 4744594"/>
              <a:gd name="connsiteY1123" fmla="*/ 1352122 h 2432483"/>
              <a:gd name="connsiteX1124" fmla="*/ 2768251 w 4744594"/>
              <a:gd name="connsiteY1124" fmla="*/ 1375208 h 2432483"/>
              <a:gd name="connsiteX1125" fmla="*/ 2768251 w 4744594"/>
              <a:gd name="connsiteY1125" fmla="*/ 1355682 h 2432483"/>
              <a:gd name="connsiteX1126" fmla="*/ 2774823 w 4744594"/>
              <a:gd name="connsiteY1126" fmla="*/ 1355682 h 2432483"/>
              <a:gd name="connsiteX1127" fmla="*/ 2774823 w 4744594"/>
              <a:gd name="connsiteY1127" fmla="*/ 1349110 h 2432483"/>
              <a:gd name="connsiteX1128" fmla="*/ 2876860 w 4744594"/>
              <a:gd name="connsiteY1128" fmla="*/ 1333096 h 2432483"/>
              <a:gd name="connsiteX1129" fmla="*/ 2981228 w 4744594"/>
              <a:gd name="connsiteY1129" fmla="*/ 1323855 h 2432483"/>
              <a:gd name="connsiteX1130" fmla="*/ 2972847 w 4744594"/>
              <a:gd name="connsiteY1130" fmla="*/ 1256242 h 2432483"/>
              <a:gd name="connsiteX1131" fmla="*/ 2973085 w 4744594"/>
              <a:gd name="connsiteY1131" fmla="*/ 1256242 h 2432483"/>
              <a:gd name="connsiteX1132" fmla="*/ 2944011 w 4744594"/>
              <a:gd name="connsiteY1132" fmla="*/ 1198640 h 2432483"/>
              <a:gd name="connsiteX1133" fmla="*/ 2901792 w 4744594"/>
              <a:gd name="connsiteY1133" fmla="*/ 1147466 h 2432483"/>
              <a:gd name="connsiteX1134" fmla="*/ 2947416 w 4744594"/>
              <a:gd name="connsiteY1134" fmla="*/ 1147276 h 2432483"/>
              <a:gd name="connsiteX1135" fmla="*/ 2964657 w 4744594"/>
              <a:gd name="connsiteY1135" fmla="*/ 1170803 h 2432483"/>
              <a:gd name="connsiteX1136" fmla="*/ 2984278 w 4744594"/>
              <a:gd name="connsiteY1136" fmla="*/ 1164230 h 2432483"/>
              <a:gd name="connsiteX1137" fmla="*/ 2984278 w 4744594"/>
              <a:gd name="connsiteY1137" fmla="*/ 1151181 h 2432483"/>
              <a:gd name="connsiteX1138" fmla="*/ 2977801 w 4744594"/>
              <a:gd name="connsiteY1138" fmla="*/ 1151181 h 2432483"/>
              <a:gd name="connsiteX1139" fmla="*/ 2973801 w 4744594"/>
              <a:gd name="connsiteY1139" fmla="*/ 1147180 h 2432483"/>
              <a:gd name="connsiteX1140" fmla="*/ 3006281 w 4744594"/>
              <a:gd name="connsiteY1140" fmla="*/ 1147276 h 2432483"/>
              <a:gd name="connsiteX1141" fmla="*/ 3030284 w 4744594"/>
              <a:gd name="connsiteY1141" fmla="*/ 1196901 h 2432483"/>
              <a:gd name="connsiteX1142" fmla="*/ 3023712 w 4744594"/>
              <a:gd name="connsiteY1142" fmla="*/ 1196901 h 2432483"/>
              <a:gd name="connsiteX1143" fmla="*/ 3023712 w 4744594"/>
              <a:gd name="connsiteY1143" fmla="*/ 1203473 h 2432483"/>
              <a:gd name="connsiteX1144" fmla="*/ 3017140 w 4744594"/>
              <a:gd name="connsiteY1144" fmla="*/ 1203473 h 2432483"/>
              <a:gd name="connsiteX1145" fmla="*/ 3017140 w 4744594"/>
              <a:gd name="connsiteY1145" fmla="*/ 1183852 h 2432483"/>
              <a:gd name="connsiteX1146" fmla="*/ 2997518 w 4744594"/>
              <a:gd name="connsiteY1146" fmla="*/ 1177375 h 2432483"/>
              <a:gd name="connsiteX1147" fmla="*/ 2997518 w 4744594"/>
              <a:gd name="connsiteY1147" fmla="*/ 1249193 h 2432483"/>
              <a:gd name="connsiteX1148" fmla="*/ 3010663 w 4744594"/>
              <a:gd name="connsiteY1148" fmla="*/ 1249193 h 2432483"/>
              <a:gd name="connsiteX1149" fmla="*/ 3017235 w 4744594"/>
              <a:gd name="connsiteY1149" fmla="*/ 1242716 h 2432483"/>
              <a:gd name="connsiteX1150" fmla="*/ 3017235 w 4744594"/>
              <a:gd name="connsiteY1150" fmla="*/ 1255765 h 2432483"/>
              <a:gd name="connsiteX1151" fmla="*/ 3016663 w 4744594"/>
              <a:gd name="connsiteY1151" fmla="*/ 1256623 h 2432483"/>
              <a:gd name="connsiteX1152" fmla="*/ 3016275 w 4744594"/>
              <a:gd name="connsiteY1152" fmla="*/ 1256622 h 2432483"/>
              <a:gd name="connsiteX1153" fmla="*/ 3011698 w 4744594"/>
              <a:gd name="connsiteY1153" fmla="*/ 1269399 h 2432483"/>
              <a:gd name="connsiteX1154" fmla="*/ 3010376 w 4744594"/>
              <a:gd name="connsiteY1154" fmla="*/ 1288246 h 2432483"/>
              <a:gd name="connsiteX1155" fmla="*/ 3049619 w 4744594"/>
              <a:gd name="connsiteY1155" fmla="*/ 1314344 h 2432483"/>
              <a:gd name="connsiteX1156" fmla="*/ 3047154 w 4744594"/>
              <a:gd name="connsiteY1156" fmla="*/ 1328465 h 2432483"/>
              <a:gd name="connsiteX1157" fmla="*/ 3045398 w 4744594"/>
              <a:gd name="connsiteY1157" fmla="*/ 1329393 h 2432483"/>
              <a:gd name="connsiteX1158" fmla="*/ 3147822 w 4744594"/>
              <a:gd name="connsiteY1158" fmla="*/ 1329393 h 2432483"/>
              <a:gd name="connsiteX1159" fmla="*/ 3165086 w 4744594"/>
              <a:gd name="connsiteY1159" fmla="*/ 1301605 h 2432483"/>
              <a:gd name="connsiteX1160" fmla="*/ 3181380 w 4744594"/>
              <a:gd name="connsiteY1160" fmla="*/ 1296335 h 2432483"/>
              <a:gd name="connsiteX1161" fmla="*/ 3179248 w 4744594"/>
              <a:gd name="connsiteY1161" fmla="*/ 1295489 h 2432483"/>
              <a:gd name="connsiteX1162" fmla="*/ 3180588 w 4744594"/>
              <a:gd name="connsiteY1162" fmla="*/ 1275196 h 2432483"/>
              <a:gd name="connsiteX1163" fmla="*/ 3200209 w 4744594"/>
              <a:gd name="connsiteY1163" fmla="*/ 1281673 h 2432483"/>
              <a:gd name="connsiteX1164" fmla="*/ 3196971 w 4744594"/>
              <a:gd name="connsiteY1164" fmla="*/ 1291293 h 2432483"/>
              <a:gd name="connsiteX1165" fmla="*/ 3200209 w 4744594"/>
              <a:gd name="connsiteY1165" fmla="*/ 1290246 h 2432483"/>
              <a:gd name="connsiteX1166" fmla="*/ 3219831 w 4744594"/>
              <a:gd name="connsiteY1166" fmla="*/ 1296723 h 2432483"/>
              <a:gd name="connsiteX1167" fmla="*/ 3232880 w 4744594"/>
              <a:gd name="connsiteY1167" fmla="*/ 1264147 h 2432483"/>
              <a:gd name="connsiteX1168" fmla="*/ 3394253 w 4744594"/>
              <a:gd name="connsiteY1168" fmla="*/ 1244892 h 2432483"/>
              <a:gd name="connsiteX1169" fmla="*/ 3397702 w 4744594"/>
              <a:gd name="connsiteY1169" fmla="*/ 1236333 h 2432483"/>
              <a:gd name="connsiteX1170" fmla="*/ 3409570 w 4744594"/>
              <a:gd name="connsiteY1170" fmla="*/ 1164230 h 2432483"/>
              <a:gd name="connsiteX1171" fmla="*/ 3396425 w 4744594"/>
              <a:gd name="connsiteY1171" fmla="*/ 1164230 h 2432483"/>
              <a:gd name="connsiteX1172" fmla="*/ 3383281 w 4744594"/>
              <a:gd name="connsiteY1172" fmla="*/ 1229477 h 2432483"/>
              <a:gd name="connsiteX1173" fmla="*/ 3337465 w 4744594"/>
              <a:gd name="connsiteY1173" fmla="*/ 1242526 h 2432483"/>
              <a:gd name="connsiteX1174" fmla="*/ 3324416 w 4744594"/>
              <a:gd name="connsiteY1174" fmla="*/ 1222999 h 2432483"/>
              <a:gd name="connsiteX1175" fmla="*/ 3357087 w 4744594"/>
              <a:gd name="connsiteY1175" fmla="*/ 1209950 h 2432483"/>
              <a:gd name="connsiteX1176" fmla="*/ 3370231 w 4744594"/>
              <a:gd name="connsiteY1176" fmla="*/ 1216522 h 2432483"/>
              <a:gd name="connsiteX1177" fmla="*/ 3363183 w 4744594"/>
              <a:gd name="connsiteY1177" fmla="*/ 1147276 h 2432483"/>
              <a:gd name="connsiteX1178" fmla="*/ 3363278 w 4744594"/>
              <a:gd name="connsiteY1178" fmla="*/ 1147276 h 2432483"/>
              <a:gd name="connsiteX1179" fmla="*/ 3372232 w 4744594"/>
              <a:gd name="connsiteY1179" fmla="*/ 1147276 h 2432483"/>
              <a:gd name="connsiteX1180" fmla="*/ 3383376 w 4744594"/>
              <a:gd name="connsiteY1180" fmla="*/ 1157753 h 2432483"/>
              <a:gd name="connsiteX1181" fmla="*/ 3383376 w 4744594"/>
              <a:gd name="connsiteY1181" fmla="*/ 1147562 h 2432483"/>
              <a:gd name="connsiteX1182" fmla="*/ 3383090 w 4744594"/>
              <a:gd name="connsiteY1182" fmla="*/ 1147562 h 2432483"/>
              <a:gd name="connsiteX1183" fmla="*/ 3383090 w 4744594"/>
              <a:gd name="connsiteY1183" fmla="*/ 1144990 h 2432483"/>
              <a:gd name="connsiteX1184" fmla="*/ 3370041 w 4744594"/>
              <a:gd name="connsiteY1184" fmla="*/ 1131941 h 2432483"/>
              <a:gd name="connsiteX1185" fmla="*/ 3415856 w 4744594"/>
              <a:gd name="connsiteY1185" fmla="*/ 1066694 h 2432483"/>
              <a:gd name="connsiteX1186" fmla="*/ 3394329 w 4744594"/>
              <a:gd name="connsiteY1186" fmla="*/ 1038500 h 2432483"/>
              <a:gd name="connsiteX1187" fmla="*/ 3610261 w 4744594"/>
              <a:gd name="connsiteY1187" fmla="*/ 1038500 h 2432483"/>
              <a:gd name="connsiteX1188" fmla="*/ 3201734 w 4744594"/>
              <a:gd name="connsiteY1188" fmla="*/ 1038214 h 2432483"/>
              <a:gd name="connsiteX1189" fmla="*/ 3241262 w 4744594"/>
              <a:gd name="connsiteY1189" fmla="*/ 1038214 h 2432483"/>
              <a:gd name="connsiteX1190" fmla="*/ 3239453 w 4744594"/>
              <a:gd name="connsiteY1190" fmla="*/ 1040310 h 2432483"/>
              <a:gd name="connsiteX1191" fmla="*/ 3206782 w 4744594"/>
              <a:gd name="connsiteY1191" fmla="*/ 1053359 h 2432483"/>
              <a:gd name="connsiteX1192" fmla="*/ 2113598 w 4744594"/>
              <a:gd name="connsiteY1192" fmla="*/ 1038214 h 2432483"/>
              <a:gd name="connsiteX1193" fmla="*/ 2113598 w 4744594"/>
              <a:gd name="connsiteY1193" fmla="*/ 1038310 h 2432483"/>
              <a:gd name="connsiteX1194" fmla="*/ 2113570 w 4744594"/>
              <a:gd name="connsiteY1194" fmla="*/ 1038310 h 2432483"/>
              <a:gd name="connsiteX1195" fmla="*/ 3213259 w 4744594"/>
              <a:gd name="connsiteY1195" fmla="*/ 1014211 h 2432483"/>
              <a:gd name="connsiteX1196" fmla="*/ 3232880 w 4744594"/>
              <a:gd name="connsiteY1196" fmla="*/ 1014211 h 2432483"/>
              <a:gd name="connsiteX1197" fmla="*/ 3246025 w 4744594"/>
              <a:gd name="connsiteY1197" fmla="*/ 1027260 h 2432483"/>
              <a:gd name="connsiteX1198" fmla="*/ 3241262 w 4744594"/>
              <a:gd name="connsiteY1198" fmla="*/ 1038118 h 2432483"/>
              <a:gd name="connsiteX1199" fmla="*/ 3201638 w 4744594"/>
              <a:gd name="connsiteY1199" fmla="*/ 1038214 h 2432483"/>
              <a:gd name="connsiteX1200" fmla="*/ 3200114 w 4744594"/>
              <a:gd name="connsiteY1200" fmla="*/ 1033737 h 2432483"/>
              <a:gd name="connsiteX1201" fmla="*/ 3206686 w 4744594"/>
              <a:gd name="connsiteY1201" fmla="*/ 1033737 h 2432483"/>
              <a:gd name="connsiteX1202" fmla="*/ 3272218 w 4744594"/>
              <a:gd name="connsiteY1202" fmla="*/ 968491 h 2432483"/>
              <a:gd name="connsiteX1203" fmla="*/ 3291840 w 4744594"/>
              <a:gd name="connsiteY1203" fmla="*/ 975063 h 2432483"/>
              <a:gd name="connsiteX1204" fmla="*/ 3304984 w 4744594"/>
              <a:gd name="connsiteY1204" fmla="*/ 988112 h 2432483"/>
              <a:gd name="connsiteX1205" fmla="*/ 3298412 w 4744594"/>
              <a:gd name="connsiteY1205" fmla="*/ 1007734 h 2432483"/>
              <a:gd name="connsiteX1206" fmla="*/ 3272218 w 4744594"/>
              <a:gd name="connsiteY1206" fmla="*/ 1007734 h 2432483"/>
              <a:gd name="connsiteX1207" fmla="*/ 3259074 w 4744594"/>
              <a:gd name="connsiteY1207" fmla="*/ 975158 h 2432483"/>
              <a:gd name="connsiteX1208" fmla="*/ 3272218 w 4744594"/>
              <a:gd name="connsiteY1208" fmla="*/ 968491 h 2432483"/>
              <a:gd name="connsiteX1209" fmla="*/ 2866453 w 4744594"/>
              <a:gd name="connsiteY1209" fmla="*/ 968491 h 2432483"/>
              <a:gd name="connsiteX1210" fmla="*/ 2886075 w 4744594"/>
              <a:gd name="connsiteY1210" fmla="*/ 981540 h 2432483"/>
              <a:gd name="connsiteX1211" fmla="*/ 2886075 w 4744594"/>
              <a:gd name="connsiteY1211" fmla="*/ 968491 h 2432483"/>
              <a:gd name="connsiteX1212" fmla="*/ 1776222 w 4744594"/>
              <a:gd name="connsiteY1212" fmla="*/ 928962 h 2432483"/>
              <a:gd name="connsiteX1213" fmla="*/ 1773650 w 4744594"/>
              <a:gd name="connsiteY1213" fmla="*/ 942392 h 2432483"/>
              <a:gd name="connsiteX1214" fmla="*/ 1806035 w 4744594"/>
              <a:gd name="connsiteY1214" fmla="*/ 1038118 h 2432483"/>
              <a:gd name="connsiteX1215" fmla="*/ 1764220 w 4744594"/>
              <a:gd name="connsiteY1215" fmla="*/ 1038214 h 2432483"/>
              <a:gd name="connsiteX1216" fmla="*/ 1754028 w 4744594"/>
              <a:gd name="connsiteY1216" fmla="*/ 1001161 h 2432483"/>
              <a:gd name="connsiteX1217" fmla="*/ 1744694 w 4744594"/>
              <a:gd name="connsiteY1217" fmla="*/ 929152 h 2432483"/>
              <a:gd name="connsiteX1218" fmla="*/ 3272218 w 4744594"/>
              <a:gd name="connsiteY1218" fmla="*/ 922866 h 2432483"/>
              <a:gd name="connsiteX1219" fmla="*/ 3272218 w 4744594"/>
              <a:gd name="connsiteY1219" fmla="*/ 928867 h 2432483"/>
              <a:gd name="connsiteX1220" fmla="*/ 3272314 w 4744594"/>
              <a:gd name="connsiteY1220" fmla="*/ 928867 h 2432483"/>
              <a:gd name="connsiteX1221" fmla="*/ 3272314 w 4744594"/>
              <a:gd name="connsiteY1221" fmla="*/ 935725 h 2432483"/>
              <a:gd name="connsiteX1222" fmla="*/ 3285363 w 4744594"/>
              <a:gd name="connsiteY1222" fmla="*/ 935725 h 2432483"/>
              <a:gd name="connsiteX1223" fmla="*/ 3285363 w 4744594"/>
              <a:gd name="connsiteY1223" fmla="*/ 929058 h 2432483"/>
              <a:gd name="connsiteX1224" fmla="*/ 3285268 w 4744594"/>
              <a:gd name="connsiteY1224" fmla="*/ 929058 h 2432483"/>
              <a:gd name="connsiteX1225" fmla="*/ 3285268 w 4744594"/>
              <a:gd name="connsiteY1225" fmla="*/ 922866 h 2432483"/>
              <a:gd name="connsiteX1226" fmla="*/ 3906869 w 4744594"/>
              <a:gd name="connsiteY1226" fmla="*/ 922771 h 2432483"/>
              <a:gd name="connsiteX1227" fmla="*/ 3906869 w 4744594"/>
              <a:gd name="connsiteY1227" fmla="*/ 928962 h 2432483"/>
              <a:gd name="connsiteX1228" fmla="*/ 3906869 w 4744594"/>
              <a:gd name="connsiteY1228" fmla="*/ 935820 h 2432483"/>
              <a:gd name="connsiteX1229" fmla="*/ 3887248 w 4744594"/>
              <a:gd name="connsiteY1229" fmla="*/ 968491 h 2432483"/>
              <a:gd name="connsiteX1230" fmla="*/ 3939445 w 4744594"/>
              <a:gd name="connsiteY1230" fmla="*/ 1038214 h 2432483"/>
              <a:gd name="connsiteX1231" fmla="*/ 3889819 w 4744594"/>
              <a:gd name="connsiteY1231" fmla="*/ 1038118 h 2432483"/>
              <a:gd name="connsiteX1232" fmla="*/ 3828288 w 4744594"/>
              <a:gd name="connsiteY1232" fmla="*/ 988017 h 2432483"/>
              <a:gd name="connsiteX1233" fmla="*/ 3703987 w 4744594"/>
              <a:gd name="connsiteY1233" fmla="*/ 974968 h 2432483"/>
              <a:gd name="connsiteX1234" fmla="*/ 3668744 w 4744594"/>
              <a:gd name="connsiteY1234" fmla="*/ 928962 h 2432483"/>
              <a:gd name="connsiteX1235" fmla="*/ 3690937 w 4744594"/>
              <a:gd name="connsiteY1235" fmla="*/ 928962 h 2432483"/>
              <a:gd name="connsiteX1236" fmla="*/ 3690937 w 4744594"/>
              <a:gd name="connsiteY1236" fmla="*/ 929343 h 2432483"/>
              <a:gd name="connsiteX1237" fmla="*/ 3762946 w 4744594"/>
              <a:gd name="connsiteY1237" fmla="*/ 948964 h 2432483"/>
              <a:gd name="connsiteX1238" fmla="*/ 3887629 w 4744594"/>
              <a:gd name="connsiteY1238" fmla="*/ 928867 h 2432483"/>
              <a:gd name="connsiteX1239" fmla="*/ 3887920 w 4744594"/>
              <a:gd name="connsiteY1239" fmla="*/ 928869 h 2432483"/>
              <a:gd name="connsiteX1240" fmla="*/ 3298317 w 4744594"/>
              <a:gd name="connsiteY1240" fmla="*/ 890291 h 2432483"/>
              <a:gd name="connsiteX1241" fmla="*/ 3300326 w 4744594"/>
              <a:gd name="connsiteY1241" fmla="*/ 917214 h 2432483"/>
              <a:gd name="connsiteX1242" fmla="*/ 3303530 w 4744594"/>
              <a:gd name="connsiteY1242" fmla="*/ 928867 h 2432483"/>
              <a:gd name="connsiteX1243" fmla="*/ 3303651 w 4744594"/>
              <a:gd name="connsiteY1243" fmla="*/ 928867 h 2432483"/>
              <a:gd name="connsiteX1244" fmla="*/ 3304984 w 4744594"/>
              <a:gd name="connsiteY1244" fmla="*/ 935725 h 2432483"/>
              <a:gd name="connsiteX1245" fmla="*/ 3259169 w 4744594"/>
              <a:gd name="connsiteY1245" fmla="*/ 948774 h 2432483"/>
              <a:gd name="connsiteX1246" fmla="*/ 3252597 w 4744594"/>
              <a:gd name="connsiteY1246" fmla="*/ 929152 h 2432483"/>
              <a:gd name="connsiteX1247" fmla="*/ 3232975 w 4744594"/>
              <a:gd name="connsiteY1247" fmla="*/ 935629 h 2432483"/>
              <a:gd name="connsiteX1248" fmla="*/ 3213354 w 4744594"/>
              <a:gd name="connsiteY1248" fmla="*/ 994399 h 2432483"/>
              <a:gd name="connsiteX1249" fmla="*/ 3174111 w 4744594"/>
              <a:gd name="connsiteY1249" fmla="*/ 987826 h 2432483"/>
              <a:gd name="connsiteX1250" fmla="*/ 3125724 w 4744594"/>
              <a:gd name="connsiteY1250" fmla="*/ 1038023 h 2432483"/>
              <a:gd name="connsiteX1251" fmla="*/ 2958179 w 4744594"/>
              <a:gd name="connsiteY1251" fmla="*/ 1038023 h 2432483"/>
              <a:gd name="connsiteX1252" fmla="*/ 2958179 w 4744594"/>
              <a:gd name="connsiteY1252" fmla="*/ 1027069 h 2432483"/>
              <a:gd name="connsiteX1253" fmla="*/ 2945035 w 4744594"/>
              <a:gd name="connsiteY1253" fmla="*/ 1027069 h 2432483"/>
              <a:gd name="connsiteX1254" fmla="*/ 2945035 w 4744594"/>
              <a:gd name="connsiteY1254" fmla="*/ 1038023 h 2432483"/>
              <a:gd name="connsiteX1255" fmla="*/ 2904268 w 4744594"/>
              <a:gd name="connsiteY1255" fmla="*/ 1038023 h 2432483"/>
              <a:gd name="connsiteX1256" fmla="*/ 2931985 w 4744594"/>
              <a:gd name="connsiteY1256" fmla="*/ 994399 h 2432483"/>
              <a:gd name="connsiteX1257" fmla="*/ 2918936 w 4744594"/>
              <a:gd name="connsiteY1257" fmla="*/ 981349 h 2432483"/>
              <a:gd name="connsiteX1258" fmla="*/ 2840355 w 4744594"/>
              <a:gd name="connsiteY1258" fmla="*/ 955251 h 2432483"/>
              <a:gd name="connsiteX1259" fmla="*/ 2846927 w 4744594"/>
              <a:gd name="connsiteY1259" fmla="*/ 955251 h 2432483"/>
              <a:gd name="connsiteX1260" fmla="*/ 2846927 w 4744594"/>
              <a:gd name="connsiteY1260" fmla="*/ 948774 h 2432483"/>
              <a:gd name="connsiteX1261" fmla="*/ 2892742 w 4744594"/>
              <a:gd name="connsiteY1261" fmla="*/ 935725 h 2432483"/>
              <a:gd name="connsiteX1262" fmla="*/ 2888057 w 4744594"/>
              <a:gd name="connsiteY1262" fmla="*/ 929058 h 2432483"/>
              <a:gd name="connsiteX1263" fmla="*/ 2887694 w 4744594"/>
              <a:gd name="connsiteY1263" fmla="*/ 929058 h 2432483"/>
              <a:gd name="connsiteX1264" fmla="*/ 2879503 w 4744594"/>
              <a:gd name="connsiteY1264" fmla="*/ 916389 h 2432483"/>
              <a:gd name="connsiteX1265" fmla="*/ 2866358 w 4744594"/>
              <a:gd name="connsiteY1265" fmla="*/ 909912 h 2432483"/>
              <a:gd name="connsiteX1266" fmla="*/ 2842260 w 4744594"/>
              <a:gd name="connsiteY1266" fmla="*/ 928962 h 2432483"/>
              <a:gd name="connsiteX1267" fmla="*/ 2794349 w 4744594"/>
              <a:gd name="connsiteY1267" fmla="*/ 994589 h 2432483"/>
              <a:gd name="connsiteX1268" fmla="*/ 2840926 w 4744594"/>
              <a:gd name="connsiteY1268" fmla="*/ 1038023 h 2432483"/>
              <a:gd name="connsiteX1269" fmla="*/ 2774099 w 4744594"/>
              <a:gd name="connsiteY1269" fmla="*/ 1038151 h 2432483"/>
              <a:gd name="connsiteX1270" fmla="*/ 2841022 w 4744594"/>
              <a:gd name="connsiteY1270" fmla="*/ 1038214 h 2432483"/>
              <a:gd name="connsiteX1271" fmla="*/ 2866454 w 4744594"/>
              <a:gd name="connsiteY1271" fmla="*/ 1066408 h 2432483"/>
              <a:gd name="connsiteX1272" fmla="*/ 2873026 w 4744594"/>
              <a:gd name="connsiteY1272" fmla="*/ 1066408 h 2432483"/>
              <a:gd name="connsiteX1273" fmla="*/ 2873026 w 4744594"/>
              <a:gd name="connsiteY1273" fmla="*/ 1059836 h 2432483"/>
              <a:gd name="connsiteX1274" fmla="*/ 2904173 w 4744594"/>
              <a:gd name="connsiteY1274" fmla="*/ 1038119 h 2432483"/>
              <a:gd name="connsiteX1275" fmla="*/ 2944940 w 4744594"/>
              <a:gd name="connsiteY1275" fmla="*/ 1038214 h 2432483"/>
              <a:gd name="connsiteX1276" fmla="*/ 2944940 w 4744594"/>
              <a:gd name="connsiteY1276" fmla="*/ 1040310 h 2432483"/>
              <a:gd name="connsiteX1277" fmla="*/ 2958084 w 4744594"/>
              <a:gd name="connsiteY1277" fmla="*/ 1040310 h 2432483"/>
              <a:gd name="connsiteX1278" fmla="*/ 2958084 w 4744594"/>
              <a:gd name="connsiteY1278" fmla="*/ 1038214 h 2432483"/>
              <a:gd name="connsiteX1279" fmla="*/ 3125629 w 4744594"/>
              <a:gd name="connsiteY1279" fmla="*/ 1038214 h 2432483"/>
              <a:gd name="connsiteX1280" fmla="*/ 3108579 w 4744594"/>
              <a:gd name="connsiteY1280" fmla="*/ 1066408 h 2432483"/>
              <a:gd name="connsiteX1281" fmla="*/ 3171539 w 4744594"/>
              <a:gd name="connsiteY1281" fmla="*/ 1147276 h 2432483"/>
              <a:gd name="connsiteX1282" fmla="*/ 3171540 w 4744594"/>
              <a:gd name="connsiteY1282" fmla="*/ 1147276 h 2432483"/>
              <a:gd name="connsiteX1283" fmla="*/ 3174016 w 4744594"/>
              <a:gd name="connsiteY1283" fmla="*/ 1151181 h 2432483"/>
              <a:gd name="connsiteX1284" fmla="*/ 3180970 w 4744594"/>
              <a:gd name="connsiteY1284" fmla="*/ 1147276 h 2432483"/>
              <a:gd name="connsiteX1285" fmla="*/ 3181218 w 4744594"/>
              <a:gd name="connsiteY1285" fmla="*/ 1147276 h 2432483"/>
              <a:gd name="connsiteX1286" fmla="*/ 3198242 w 4744594"/>
              <a:gd name="connsiteY1286" fmla="*/ 1140772 h 2432483"/>
              <a:gd name="connsiteX1287" fmla="*/ 3232880 w 4744594"/>
              <a:gd name="connsiteY1287" fmla="*/ 1138227 h 2432483"/>
              <a:gd name="connsiteX1288" fmla="*/ 3272219 w 4744594"/>
              <a:gd name="connsiteY1288" fmla="*/ 1079458 h 2432483"/>
              <a:gd name="connsiteX1289" fmla="*/ 3259074 w 4744594"/>
              <a:gd name="connsiteY1289" fmla="*/ 1053359 h 2432483"/>
              <a:gd name="connsiteX1290" fmla="*/ 3291745 w 4744594"/>
              <a:gd name="connsiteY1290" fmla="*/ 1040310 h 2432483"/>
              <a:gd name="connsiteX1291" fmla="*/ 3317939 w 4744594"/>
              <a:gd name="connsiteY1291" fmla="*/ 1046787 h 2432483"/>
              <a:gd name="connsiteX1292" fmla="*/ 3320796 w 4744594"/>
              <a:gd name="connsiteY1292" fmla="*/ 1038024 h 2432483"/>
              <a:gd name="connsiteX1293" fmla="*/ 3320973 w 4744594"/>
              <a:gd name="connsiteY1293" fmla="*/ 1038025 h 2432483"/>
              <a:gd name="connsiteX1294" fmla="*/ 3326237 w 4744594"/>
              <a:gd name="connsiteY1294" fmla="*/ 1025855 h 2432483"/>
              <a:gd name="connsiteX1295" fmla="*/ 3331083 w 4744594"/>
              <a:gd name="connsiteY1295" fmla="*/ 1007638 h 2432483"/>
              <a:gd name="connsiteX1296" fmla="*/ 3337560 w 4744594"/>
              <a:gd name="connsiteY1296" fmla="*/ 975063 h 2432483"/>
              <a:gd name="connsiteX1297" fmla="*/ 3357181 w 4744594"/>
              <a:gd name="connsiteY1297" fmla="*/ 962014 h 2432483"/>
              <a:gd name="connsiteX1298" fmla="*/ 3332131 w 4744594"/>
              <a:gd name="connsiteY1298" fmla="*/ 929152 h 2432483"/>
              <a:gd name="connsiteX1299" fmla="*/ 3374066 w 4744594"/>
              <a:gd name="connsiteY1299" fmla="*/ 929058 h 2432483"/>
              <a:gd name="connsiteX1300" fmla="*/ 3332131 w 4744594"/>
              <a:gd name="connsiteY1300" fmla="*/ 929058 h 2432483"/>
              <a:gd name="connsiteX1301" fmla="*/ 3298317 w 4744594"/>
              <a:gd name="connsiteY1301" fmla="*/ 890291 h 2432483"/>
              <a:gd name="connsiteX1302" fmla="*/ 1865185 w 4744594"/>
              <a:gd name="connsiteY1302" fmla="*/ 879242 h 2432483"/>
              <a:gd name="connsiteX1303" fmla="*/ 1956816 w 4744594"/>
              <a:gd name="connsiteY1303" fmla="*/ 1029356 h 2432483"/>
              <a:gd name="connsiteX1304" fmla="*/ 1871757 w 4744594"/>
              <a:gd name="connsiteY1304" fmla="*/ 1133750 h 2432483"/>
              <a:gd name="connsiteX1305" fmla="*/ 1871757 w 4744594"/>
              <a:gd name="connsiteY1305" fmla="*/ 1127178 h 2432483"/>
              <a:gd name="connsiteX1306" fmla="*/ 1865185 w 4744594"/>
              <a:gd name="connsiteY1306" fmla="*/ 1127178 h 2432483"/>
              <a:gd name="connsiteX1307" fmla="*/ 1825942 w 4744594"/>
              <a:gd name="connsiteY1307" fmla="*/ 931439 h 2432483"/>
              <a:gd name="connsiteX1308" fmla="*/ 1865185 w 4744594"/>
              <a:gd name="connsiteY1308" fmla="*/ 879242 h 2432483"/>
              <a:gd name="connsiteX1309" fmla="*/ 3239452 w 4744594"/>
              <a:gd name="connsiteY1309" fmla="*/ 844571 h 2432483"/>
              <a:gd name="connsiteX1310" fmla="*/ 3082576 w 4744594"/>
              <a:gd name="connsiteY1310" fmla="*/ 929058 h 2432483"/>
              <a:gd name="connsiteX1311" fmla="*/ 3082453 w 4744594"/>
              <a:gd name="connsiteY1311" fmla="*/ 929058 h 2432483"/>
              <a:gd name="connsiteX1312" fmla="*/ 3023521 w 4744594"/>
              <a:gd name="connsiteY1312" fmla="*/ 975063 h 2432483"/>
              <a:gd name="connsiteX1313" fmla="*/ 3043142 w 4744594"/>
              <a:gd name="connsiteY1313" fmla="*/ 1033737 h 2432483"/>
              <a:gd name="connsiteX1314" fmla="*/ 3056287 w 4744594"/>
              <a:gd name="connsiteY1314" fmla="*/ 1033737 h 2432483"/>
              <a:gd name="connsiteX1315" fmla="*/ 3179350 w 4744594"/>
              <a:gd name="connsiteY1315" fmla="*/ 928962 h 2432483"/>
              <a:gd name="connsiteX1316" fmla="*/ 3179375 w 4744594"/>
              <a:gd name="connsiteY1316" fmla="*/ 928962 h 2432483"/>
              <a:gd name="connsiteX1317" fmla="*/ 3187065 w 4744594"/>
              <a:gd name="connsiteY1317" fmla="*/ 922866 h 2432483"/>
              <a:gd name="connsiteX1318" fmla="*/ 3239452 w 4744594"/>
              <a:gd name="connsiteY1318" fmla="*/ 864192 h 2432483"/>
              <a:gd name="connsiteX1319" fmla="*/ 1957483 w 4744594"/>
              <a:gd name="connsiteY1319" fmla="*/ 820092 h 2432483"/>
              <a:gd name="connsiteX1320" fmla="*/ 2163984 w 4744594"/>
              <a:gd name="connsiteY1320" fmla="*/ 928867 h 2432483"/>
              <a:gd name="connsiteX1321" fmla="*/ 2085308 w 4744594"/>
              <a:gd name="connsiteY1321" fmla="*/ 928962 h 2432483"/>
              <a:gd name="connsiteX1322" fmla="*/ 1995964 w 4744594"/>
              <a:gd name="connsiteY1322" fmla="*/ 890196 h 2432483"/>
              <a:gd name="connsiteX1323" fmla="*/ 1976342 w 4744594"/>
              <a:gd name="connsiteY1323" fmla="*/ 896768 h 2432483"/>
              <a:gd name="connsiteX1324" fmla="*/ 1969770 w 4744594"/>
              <a:gd name="connsiteY1324" fmla="*/ 909817 h 2432483"/>
              <a:gd name="connsiteX1325" fmla="*/ 1976342 w 4744594"/>
              <a:gd name="connsiteY1325" fmla="*/ 922866 h 2432483"/>
              <a:gd name="connsiteX1326" fmla="*/ 1978281 w 4744594"/>
              <a:gd name="connsiteY1326" fmla="*/ 928962 h 2432483"/>
              <a:gd name="connsiteX1327" fmla="*/ 1978438 w 4744594"/>
              <a:gd name="connsiteY1327" fmla="*/ 928962 h 2432483"/>
              <a:gd name="connsiteX1328" fmla="*/ 2041969 w 4744594"/>
              <a:gd name="connsiteY1328" fmla="*/ 1001161 h 2432483"/>
              <a:gd name="connsiteX1329" fmla="*/ 2074640 w 4744594"/>
              <a:gd name="connsiteY1329" fmla="*/ 1007734 h 2432483"/>
              <a:gd name="connsiteX1330" fmla="*/ 2113883 w 4744594"/>
              <a:gd name="connsiteY1330" fmla="*/ 962109 h 2432483"/>
              <a:gd name="connsiteX1331" fmla="*/ 2120455 w 4744594"/>
              <a:gd name="connsiteY1331" fmla="*/ 962109 h 2432483"/>
              <a:gd name="connsiteX1332" fmla="*/ 2113883 w 4744594"/>
              <a:gd name="connsiteY1332" fmla="*/ 955537 h 2432483"/>
              <a:gd name="connsiteX1333" fmla="*/ 2085403 w 4744594"/>
              <a:gd name="connsiteY1333" fmla="*/ 929057 h 2432483"/>
              <a:gd name="connsiteX1334" fmla="*/ 2164080 w 4744594"/>
              <a:gd name="connsiteY1334" fmla="*/ 929057 h 2432483"/>
              <a:gd name="connsiteX1335" fmla="*/ 2166271 w 4744594"/>
              <a:gd name="connsiteY1335" fmla="*/ 929438 h 2432483"/>
              <a:gd name="connsiteX1336" fmla="*/ 2218087 w 4744594"/>
              <a:gd name="connsiteY1336" fmla="*/ 928962 h 2432483"/>
              <a:gd name="connsiteX1337" fmla="*/ 2408396 w 4744594"/>
              <a:gd name="connsiteY1337" fmla="*/ 929057 h 2432483"/>
              <a:gd name="connsiteX1338" fmla="*/ 2408396 w 4744594"/>
              <a:gd name="connsiteY1338" fmla="*/ 929438 h 2432483"/>
              <a:gd name="connsiteX1339" fmla="*/ 2378868 w 4744594"/>
              <a:gd name="connsiteY1339" fmla="*/ 1038404 h 2432483"/>
              <a:gd name="connsiteX1340" fmla="*/ 2378705 w 4744594"/>
              <a:gd name="connsiteY1340" fmla="*/ 1038404 h 2432483"/>
              <a:gd name="connsiteX1341" fmla="*/ 2362581 w 4744594"/>
              <a:gd name="connsiteY1341" fmla="*/ 1066313 h 2432483"/>
              <a:gd name="connsiteX1342" fmla="*/ 2314956 w 4744594"/>
              <a:gd name="connsiteY1342" fmla="*/ 1147276 h 2432483"/>
              <a:gd name="connsiteX1343" fmla="*/ 2254473 w 4744594"/>
              <a:gd name="connsiteY1343" fmla="*/ 1256528 h 2432483"/>
              <a:gd name="connsiteX1344" fmla="*/ 2254399 w 4744594"/>
              <a:gd name="connsiteY1344" fmla="*/ 1256528 h 2432483"/>
              <a:gd name="connsiteX1345" fmla="*/ 2244756 w 4744594"/>
              <a:gd name="connsiteY1345" fmla="*/ 1281673 h 2432483"/>
              <a:gd name="connsiteX1346" fmla="*/ 2244756 w 4744594"/>
              <a:gd name="connsiteY1346" fmla="*/ 1340443 h 2432483"/>
              <a:gd name="connsiteX1347" fmla="*/ 2216943 w 4744594"/>
              <a:gd name="connsiteY1347" fmla="*/ 1365398 h 2432483"/>
              <a:gd name="connsiteX1348" fmla="*/ 2204296 w 4744594"/>
              <a:gd name="connsiteY1348" fmla="*/ 1365398 h 2432483"/>
              <a:gd name="connsiteX1349" fmla="*/ 2216944 w 4744594"/>
              <a:gd name="connsiteY1349" fmla="*/ 1365493 h 2432483"/>
              <a:gd name="connsiteX1350" fmla="*/ 2179320 w 4744594"/>
              <a:gd name="connsiteY1350" fmla="*/ 1399306 h 2432483"/>
              <a:gd name="connsiteX1351" fmla="*/ 2127695 w 4744594"/>
              <a:gd name="connsiteY1351" fmla="*/ 1474649 h 2432483"/>
              <a:gd name="connsiteX1352" fmla="*/ 2127547 w 4744594"/>
              <a:gd name="connsiteY1352" fmla="*/ 1474649 h 2432483"/>
              <a:gd name="connsiteX1353" fmla="*/ 2116187 w 4744594"/>
              <a:gd name="connsiteY1353" fmla="*/ 1481955 h 2432483"/>
              <a:gd name="connsiteX1354" fmla="*/ 2146269 w 4744594"/>
              <a:gd name="connsiteY1354" fmla="*/ 1486175 h 2432483"/>
              <a:gd name="connsiteX1355" fmla="*/ 2179035 w 4744594"/>
              <a:gd name="connsiteY1355" fmla="*/ 1447027 h 2432483"/>
              <a:gd name="connsiteX1356" fmla="*/ 2329529 w 4744594"/>
              <a:gd name="connsiteY1356" fmla="*/ 1427501 h 2432483"/>
              <a:gd name="connsiteX1357" fmla="*/ 2329529 w 4744594"/>
              <a:gd name="connsiteY1357" fmla="*/ 1407975 h 2432483"/>
              <a:gd name="connsiteX1358" fmla="*/ 2349151 w 4744594"/>
              <a:gd name="connsiteY1358" fmla="*/ 1407975 h 2432483"/>
              <a:gd name="connsiteX1359" fmla="*/ 2349151 w 4744594"/>
              <a:gd name="connsiteY1359" fmla="*/ 1394926 h 2432483"/>
              <a:gd name="connsiteX1360" fmla="*/ 2362295 w 4744594"/>
              <a:gd name="connsiteY1360" fmla="*/ 1336156 h 2432483"/>
              <a:gd name="connsiteX1361" fmla="*/ 2421160 w 4744594"/>
              <a:gd name="connsiteY1361" fmla="*/ 1303581 h 2432483"/>
              <a:gd name="connsiteX1362" fmla="*/ 2421160 w 4744594"/>
              <a:gd name="connsiteY1362" fmla="*/ 1310058 h 2432483"/>
              <a:gd name="connsiteX1363" fmla="*/ 2460689 w 4744594"/>
              <a:gd name="connsiteY1363" fmla="*/ 1342538 h 2432483"/>
              <a:gd name="connsiteX1364" fmla="*/ 2434495 w 4744594"/>
              <a:gd name="connsiteY1364" fmla="*/ 1407785 h 2432483"/>
              <a:gd name="connsiteX1365" fmla="*/ 2382108 w 4744594"/>
              <a:gd name="connsiteY1365" fmla="*/ 1401307 h 2432483"/>
              <a:gd name="connsiteX1366" fmla="*/ 2382108 w 4744594"/>
              <a:gd name="connsiteY1366" fmla="*/ 1414357 h 2432483"/>
              <a:gd name="connsiteX1367" fmla="*/ 2454021 w 4744594"/>
              <a:gd name="connsiteY1367" fmla="*/ 1440455 h 2432483"/>
              <a:gd name="connsiteX1368" fmla="*/ 2414778 w 4744594"/>
              <a:gd name="connsiteY1368" fmla="*/ 1446932 h 2432483"/>
              <a:gd name="connsiteX1369" fmla="*/ 2414778 w 4744594"/>
              <a:gd name="connsiteY1369" fmla="*/ 1453504 h 2432483"/>
              <a:gd name="connsiteX1370" fmla="*/ 2421351 w 4744594"/>
              <a:gd name="connsiteY1370" fmla="*/ 1453504 h 2432483"/>
              <a:gd name="connsiteX1371" fmla="*/ 2683097 w 4744594"/>
              <a:gd name="connsiteY1371" fmla="*/ 1505702 h 2432483"/>
              <a:gd name="connsiteX1372" fmla="*/ 2689575 w 4744594"/>
              <a:gd name="connsiteY1372" fmla="*/ 1766782 h 2432483"/>
              <a:gd name="connsiteX1373" fmla="*/ 2702954 w 4744594"/>
              <a:gd name="connsiteY1373" fmla="*/ 1856836 h 2432483"/>
              <a:gd name="connsiteX1374" fmla="*/ 2704607 w 4744594"/>
              <a:gd name="connsiteY1374" fmla="*/ 1885952 h 2432483"/>
              <a:gd name="connsiteX1375" fmla="*/ 2710339 w 4744594"/>
              <a:gd name="connsiteY1375" fmla="*/ 1879630 h 2432483"/>
              <a:gd name="connsiteX1376" fmla="*/ 2722436 w 4744594"/>
              <a:gd name="connsiteY1376" fmla="*/ 1862508 h 2432483"/>
              <a:gd name="connsiteX1377" fmla="*/ 2807494 w 4744594"/>
              <a:gd name="connsiteY1377" fmla="*/ 1869080 h 2432483"/>
              <a:gd name="connsiteX1378" fmla="*/ 2807494 w 4744594"/>
              <a:gd name="connsiteY1378" fmla="*/ 1882129 h 2432483"/>
              <a:gd name="connsiteX1379" fmla="*/ 2755106 w 4744594"/>
              <a:gd name="connsiteY1379" fmla="*/ 1888702 h 2432483"/>
              <a:gd name="connsiteX1380" fmla="*/ 2768251 w 4744594"/>
              <a:gd name="connsiteY1380" fmla="*/ 1895274 h 2432483"/>
              <a:gd name="connsiteX1381" fmla="*/ 2814066 w 4744594"/>
              <a:gd name="connsiteY1381" fmla="*/ 1908323 h 2432483"/>
              <a:gd name="connsiteX1382" fmla="*/ 2815718 w 4744594"/>
              <a:gd name="connsiteY1382" fmla="*/ 1910800 h 2432483"/>
              <a:gd name="connsiteX1383" fmla="*/ 2815876 w 4744594"/>
              <a:gd name="connsiteY1383" fmla="*/ 1910800 h 2432483"/>
              <a:gd name="connsiteX1384" fmla="*/ 2820638 w 4744594"/>
              <a:gd name="connsiteY1384" fmla="*/ 1927849 h 2432483"/>
              <a:gd name="connsiteX1385" fmla="*/ 2774823 w 4744594"/>
              <a:gd name="connsiteY1385" fmla="*/ 1940899 h 2432483"/>
              <a:gd name="connsiteX1386" fmla="*/ 2740843 w 4744594"/>
              <a:gd name="connsiteY1386" fmla="*/ 1926028 h 2432483"/>
              <a:gd name="connsiteX1387" fmla="*/ 2709204 w 4744594"/>
              <a:gd name="connsiteY1387" fmla="*/ 1910895 h 2432483"/>
              <a:gd name="connsiteX1388" fmla="*/ 2709005 w 4744594"/>
              <a:gd name="connsiteY1388" fmla="*/ 1910895 h 2432483"/>
              <a:gd name="connsiteX1389" fmla="*/ 2709005 w 4744594"/>
              <a:gd name="connsiteY1389" fmla="*/ 1910800 h 2432483"/>
              <a:gd name="connsiteX1390" fmla="*/ 2705794 w 4744594"/>
              <a:gd name="connsiteY1390" fmla="*/ 1906871 h 2432483"/>
              <a:gd name="connsiteX1391" fmla="*/ 2708458 w 4744594"/>
              <a:gd name="connsiteY1391" fmla="*/ 1953793 h 2432483"/>
              <a:gd name="connsiteX1392" fmla="*/ 2709196 w 4744594"/>
              <a:gd name="connsiteY1392" fmla="*/ 2151878 h 2432483"/>
              <a:gd name="connsiteX1393" fmla="*/ 2506313 w 4744594"/>
              <a:gd name="connsiteY1393" fmla="*/ 2086631 h 2432483"/>
              <a:gd name="connsiteX1394" fmla="*/ 2237994 w 4744594"/>
              <a:gd name="connsiteY1394" fmla="*/ 2086631 h 2432483"/>
              <a:gd name="connsiteX1395" fmla="*/ 2172558 w 4744594"/>
              <a:gd name="connsiteY1395" fmla="*/ 2001763 h 2432483"/>
              <a:gd name="connsiteX1396" fmla="*/ 2022062 w 4744594"/>
              <a:gd name="connsiteY1396" fmla="*/ 1838600 h 2432483"/>
              <a:gd name="connsiteX1397" fmla="*/ 1982819 w 4744594"/>
              <a:gd name="connsiteY1397" fmla="*/ 1851649 h 2432483"/>
              <a:gd name="connsiteX1398" fmla="*/ 1897666 w 4744594"/>
              <a:gd name="connsiteY1398" fmla="*/ 1818979 h 2432483"/>
              <a:gd name="connsiteX1399" fmla="*/ 1792986 w 4744594"/>
              <a:gd name="connsiteY1399" fmla="*/ 1871176 h 2432483"/>
              <a:gd name="connsiteX1400" fmla="*/ 1760220 w 4744594"/>
              <a:gd name="connsiteY1400" fmla="*/ 1949471 h 2432483"/>
              <a:gd name="connsiteX1401" fmla="*/ 1714405 w 4744594"/>
              <a:gd name="connsiteY1401" fmla="*/ 1988619 h 2432483"/>
              <a:gd name="connsiteX1402" fmla="*/ 1707833 w 4744594"/>
              <a:gd name="connsiteY1402" fmla="*/ 2138733 h 2432483"/>
              <a:gd name="connsiteX1403" fmla="*/ 1596581 w 4744594"/>
              <a:gd name="connsiteY1403" fmla="*/ 2217028 h 2432483"/>
              <a:gd name="connsiteX1404" fmla="*/ 1557243 w 4744594"/>
              <a:gd name="connsiteY1404" fmla="*/ 2275798 h 2432483"/>
              <a:gd name="connsiteX1405" fmla="*/ 1524572 w 4744594"/>
              <a:gd name="connsiteY1405" fmla="*/ 2275798 h 2432483"/>
              <a:gd name="connsiteX1406" fmla="*/ 1459135 w 4744594"/>
              <a:gd name="connsiteY1406" fmla="*/ 2210552 h 2432483"/>
              <a:gd name="connsiteX1407" fmla="*/ 1478756 w 4744594"/>
              <a:gd name="connsiteY1407" fmla="*/ 2067010 h 2432483"/>
              <a:gd name="connsiteX1408" fmla="*/ 1491901 w 4744594"/>
              <a:gd name="connsiteY1408" fmla="*/ 1838600 h 2432483"/>
              <a:gd name="connsiteX1409" fmla="*/ 1511523 w 4744594"/>
              <a:gd name="connsiteY1409" fmla="*/ 1571043 h 2432483"/>
              <a:gd name="connsiteX1410" fmla="*/ 1720977 w 4744594"/>
              <a:gd name="connsiteY1410" fmla="*/ 1460077 h 2432483"/>
              <a:gd name="connsiteX1411" fmla="*/ 1799463 w 4744594"/>
              <a:gd name="connsiteY1411" fmla="*/ 1440551 h 2432483"/>
              <a:gd name="connsiteX1412" fmla="*/ 1544289 w 4744594"/>
              <a:gd name="connsiteY1412" fmla="*/ 1512274 h 2432483"/>
              <a:gd name="connsiteX1413" fmla="*/ 1544289 w 4744594"/>
              <a:gd name="connsiteY1413" fmla="*/ 1499224 h 2432483"/>
              <a:gd name="connsiteX1414" fmla="*/ 1563910 w 4744594"/>
              <a:gd name="connsiteY1414" fmla="*/ 1492747 h 2432483"/>
              <a:gd name="connsiteX1415" fmla="*/ 1851851 w 4744594"/>
              <a:gd name="connsiteY1415" fmla="*/ 1420929 h 2432483"/>
              <a:gd name="connsiteX1416" fmla="*/ 1852643 w 4744594"/>
              <a:gd name="connsiteY1416" fmla="*/ 1425191 h 2432483"/>
              <a:gd name="connsiteX1417" fmla="*/ 1864316 w 4744594"/>
              <a:gd name="connsiteY1417" fmla="*/ 1403319 h 2432483"/>
              <a:gd name="connsiteX1418" fmla="*/ 1872711 w 4744594"/>
              <a:gd name="connsiteY1418" fmla="*/ 1365398 h 2432483"/>
              <a:gd name="connsiteX1419" fmla="*/ 1872710 w 4744594"/>
              <a:gd name="connsiteY1419" fmla="*/ 1365398 h 2432483"/>
              <a:gd name="connsiteX1420" fmla="*/ 1891379 w 4744594"/>
              <a:gd name="connsiteY1420" fmla="*/ 1268624 h 2432483"/>
              <a:gd name="connsiteX1421" fmla="*/ 1897284 w 4744594"/>
              <a:gd name="connsiteY1421" fmla="*/ 1256242 h 2432483"/>
              <a:gd name="connsiteX1422" fmla="*/ 1952720 w 4744594"/>
              <a:gd name="connsiteY1422" fmla="*/ 1256337 h 2432483"/>
              <a:gd name="connsiteX1423" fmla="*/ 1937289 w 4744594"/>
              <a:gd name="connsiteY1423" fmla="*/ 1268624 h 2432483"/>
              <a:gd name="connsiteX1424" fmla="*/ 1907476 w 4744594"/>
              <a:gd name="connsiteY1424" fmla="*/ 1365398 h 2432483"/>
              <a:gd name="connsiteX1425" fmla="*/ 1873071 w 4744594"/>
              <a:gd name="connsiteY1425" fmla="*/ 1365398 h 2432483"/>
              <a:gd name="connsiteX1426" fmla="*/ 1907477 w 4744594"/>
              <a:gd name="connsiteY1426" fmla="*/ 1365493 h 2432483"/>
              <a:gd name="connsiteX1427" fmla="*/ 1891475 w 4744594"/>
              <a:gd name="connsiteY1427" fmla="*/ 1451503 h 2432483"/>
              <a:gd name="connsiteX1428" fmla="*/ 1887458 w 4744594"/>
              <a:gd name="connsiteY1428" fmla="*/ 1451906 h 2432483"/>
              <a:gd name="connsiteX1429" fmla="*/ 1897571 w 4744594"/>
              <a:gd name="connsiteY1429" fmla="*/ 1453600 h 2432483"/>
              <a:gd name="connsiteX1430" fmla="*/ 1936909 w 4744594"/>
              <a:gd name="connsiteY1430" fmla="*/ 1433978 h 2432483"/>
              <a:gd name="connsiteX1431" fmla="*/ 2086419 w 4744594"/>
              <a:gd name="connsiteY1431" fmla="*/ 1477778 h 2432483"/>
              <a:gd name="connsiteX1432" fmla="*/ 2090173 w 4744594"/>
              <a:gd name="connsiteY1432" fmla="*/ 1478305 h 2432483"/>
              <a:gd name="connsiteX1433" fmla="*/ 2090928 w 4744594"/>
              <a:gd name="connsiteY1433" fmla="*/ 1474554 h 2432483"/>
              <a:gd name="connsiteX1434" fmla="*/ 2191512 w 4744594"/>
              <a:gd name="connsiteY1434" fmla="*/ 1365302 h 2432483"/>
              <a:gd name="connsiteX1435" fmla="*/ 2191597 w 4744594"/>
              <a:gd name="connsiteY1435" fmla="*/ 1365303 h 2432483"/>
              <a:gd name="connsiteX1436" fmla="*/ 2213466 w 4744594"/>
              <a:gd name="connsiteY1436" fmla="*/ 1340705 h 2432483"/>
              <a:gd name="connsiteX1437" fmla="*/ 2225135 w 4744594"/>
              <a:gd name="connsiteY1437" fmla="*/ 1307867 h 2432483"/>
              <a:gd name="connsiteX1438" fmla="*/ 2225135 w 4744594"/>
              <a:gd name="connsiteY1438" fmla="*/ 1275196 h 2432483"/>
              <a:gd name="connsiteX1439" fmla="*/ 2225135 w 4744594"/>
              <a:gd name="connsiteY1439" fmla="*/ 1268624 h 2432483"/>
              <a:gd name="connsiteX1440" fmla="*/ 2211990 w 4744594"/>
              <a:gd name="connsiteY1440" fmla="*/ 1268624 h 2432483"/>
              <a:gd name="connsiteX1441" fmla="*/ 2094166 w 4744594"/>
              <a:gd name="connsiteY1441" fmla="*/ 1340443 h 2432483"/>
              <a:gd name="connsiteX1442" fmla="*/ 2094166 w 4744594"/>
              <a:gd name="connsiteY1442" fmla="*/ 1333870 h 2432483"/>
              <a:gd name="connsiteX1443" fmla="*/ 2100738 w 4744594"/>
              <a:gd name="connsiteY1443" fmla="*/ 1333870 h 2432483"/>
              <a:gd name="connsiteX1444" fmla="*/ 2193131 w 4744594"/>
              <a:gd name="connsiteY1444" fmla="*/ 1256337 h 2432483"/>
              <a:gd name="connsiteX1445" fmla="*/ 2193227 w 4744594"/>
              <a:gd name="connsiteY1445" fmla="*/ 1256337 h 2432483"/>
              <a:gd name="connsiteX1446" fmla="*/ 2225231 w 4744594"/>
              <a:gd name="connsiteY1446" fmla="*/ 1216427 h 2432483"/>
              <a:gd name="connsiteX1447" fmla="*/ 2192465 w 4744594"/>
              <a:gd name="connsiteY1447" fmla="*/ 1183756 h 2432483"/>
              <a:gd name="connsiteX1448" fmla="*/ 2098834 w 4744594"/>
              <a:gd name="connsiteY1448" fmla="*/ 1256337 h 2432483"/>
              <a:gd name="connsiteX1449" fmla="*/ 2069116 w 4744594"/>
              <a:gd name="connsiteY1449" fmla="*/ 1256242 h 2432483"/>
              <a:gd name="connsiteX1450" fmla="*/ 2186940 w 4744594"/>
              <a:gd name="connsiteY1450" fmla="*/ 1146990 h 2432483"/>
              <a:gd name="connsiteX1451" fmla="*/ 2187089 w 4744594"/>
              <a:gd name="connsiteY1451" fmla="*/ 1146990 h 2432483"/>
              <a:gd name="connsiteX1452" fmla="*/ 2212086 w 4744594"/>
              <a:gd name="connsiteY1452" fmla="*/ 1098984 h 2432483"/>
              <a:gd name="connsiteX1453" fmla="*/ 2205514 w 4744594"/>
              <a:gd name="connsiteY1453" fmla="*/ 1098984 h 2432483"/>
              <a:gd name="connsiteX1454" fmla="*/ 2205514 w 4744594"/>
              <a:gd name="connsiteY1454" fmla="*/ 1092507 h 2432483"/>
              <a:gd name="connsiteX1455" fmla="*/ 2185892 w 4744594"/>
              <a:gd name="connsiteY1455" fmla="*/ 1092507 h 2432483"/>
              <a:gd name="connsiteX1456" fmla="*/ 2192369 w 4744594"/>
              <a:gd name="connsiteY1456" fmla="*/ 1118605 h 2432483"/>
              <a:gd name="connsiteX1457" fmla="*/ 2179320 w 4744594"/>
              <a:gd name="connsiteY1457" fmla="*/ 1118605 h 2432483"/>
              <a:gd name="connsiteX1458" fmla="*/ 2146554 w 4744594"/>
              <a:gd name="connsiteY1458" fmla="*/ 1105556 h 2432483"/>
              <a:gd name="connsiteX1459" fmla="*/ 2094643 w 4744594"/>
              <a:gd name="connsiteY1459" fmla="*/ 1147371 h 2432483"/>
              <a:gd name="connsiteX1460" fmla="*/ 2094361 w 4744594"/>
              <a:gd name="connsiteY1460" fmla="*/ 1147371 h 2432483"/>
              <a:gd name="connsiteX1461" fmla="*/ 2035398 w 4744594"/>
              <a:gd name="connsiteY1461" fmla="*/ 1177184 h 2432483"/>
              <a:gd name="connsiteX1462" fmla="*/ 2002727 w 4744594"/>
              <a:gd name="connsiteY1462" fmla="*/ 1216332 h 2432483"/>
              <a:gd name="connsiteX1463" fmla="*/ 1952721 w 4744594"/>
              <a:gd name="connsiteY1463" fmla="*/ 1256242 h 2432483"/>
              <a:gd name="connsiteX1464" fmla="*/ 1897381 w 4744594"/>
              <a:gd name="connsiteY1464" fmla="*/ 1256242 h 2432483"/>
              <a:gd name="connsiteX1465" fmla="*/ 1930718 w 4744594"/>
              <a:gd name="connsiteY1465" fmla="*/ 1196806 h 2432483"/>
              <a:gd name="connsiteX1466" fmla="*/ 1917573 w 4744594"/>
              <a:gd name="connsiteY1466" fmla="*/ 1196806 h 2432483"/>
              <a:gd name="connsiteX1467" fmla="*/ 1825943 w 4744594"/>
              <a:gd name="connsiteY1467" fmla="*/ 1242526 h 2432483"/>
              <a:gd name="connsiteX1468" fmla="*/ 1808905 w 4744594"/>
              <a:gd name="connsiteY1468" fmla="*/ 1197687 h 2432483"/>
              <a:gd name="connsiteX1469" fmla="*/ 1793368 w 4744594"/>
              <a:gd name="connsiteY1469" fmla="*/ 1147276 h 2432483"/>
              <a:gd name="connsiteX1470" fmla="*/ 1793367 w 4744594"/>
              <a:gd name="connsiteY1470" fmla="*/ 1147276 h 2432483"/>
              <a:gd name="connsiteX1471" fmla="*/ 1764221 w 4744594"/>
              <a:gd name="connsiteY1471" fmla="*/ 1038214 h 2432483"/>
              <a:gd name="connsiteX1472" fmla="*/ 1806035 w 4744594"/>
              <a:gd name="connsiteY1472" fmla="*/ 1038214 h 2432483"/>
              <a:gd name="connsiteX1473" fmla="*/ 1820096 w 4744594"/>
              <a:gd name="connsiteY1473" fmla="*/ 1095329 h 2432483"/>
              <a:gd name="connsiteX1474" fmla="*/ 1835915 w 4744594"/>
              <a:gd name="connsiteY1474" fmla="*/ 1147276 h 2432483"/>
              <a:gd name="connsiteX1475" fmla="*/ 1835944 w 4744594"/>
              <a:gd name="connsiteY1475" fmla="*/ 1147276 h 2432483"/>
              <a:gd name="connsiteX1476" fmla="*/ 1871758 w 4744594"/>
              <a:gd name="connsiteY1476" fmla="*/ 1196901 h 2432483"/>
              <a:gd name="connsiteX1477" fmla="*/ 1916345 w 4744594"/>
              <a:gd name="connsiteY1477" fmla="*/ 1147371 h 2432483"/>
              <a:gd name="connsiteX1478" fmla="*/ 1916335 w 4744594"/>
              <a:gd name="connsiteY1478" fmla="*/ 1147371 h 2432483"/>
              <a:gd name="connsiteX1479" fmla="*/ 1995964 w 4744594"/>
              <a:gd name="connsiteY1479" fmla="*/ 1046882 h 2432483"/>
              <a:gd name="connsiteX1480" fmla="*/ 1995964 w 4744594"/>
              <a:gd name="connsiteY1480" fmla="*/ 1038310 h 2432483"/>
              <a:gd name="connsiteX1481" fmla="*/ 2113570 w 4744594"/>
              <a:gd name="connsiteY1481" fmla="*/ 1038310 h 2432483"/>
              <a:gd name="connsiteX1482" fmla="*/ 2107406 w 4744594"/>
              <a:gd name="connsiteY1482" fmla="*/ 1059836 h 2432483"/>
              <a:gd name="connsiteX1483" fmla="*/ 2127028 w 4744594"/>
              <a:gd name="connsiteY1483" fmla="*/ 1092412 h 2432483"/>
              <a:gd name="connsiteX1484" fmla="*/ 2212086 w 4744594"/>
              <a:gd name="connsiteY1484" fmla="*/ 1059836 h 2432483"/>
              <a:gd name="connsiteX1485" fmla="*/ 2297144 w 4744594"/>
              <a:gd name="connsiteY1485" fmla="*/ 1098984 h 2432483"/>
              <a:gd name="connsiteX1486" fmla="*/ 2341150 w 4744594"/>
              <a:gd name="connsiteY1486" fmla="*/ 1038024 h 2432483"/>
              <a:gd name="connsiteX1487" fmla="*/ 2341245 w 4744594"/>
              <a:gd name="connsiteY1487" fmla="*/ 1038024 h 2432483"/>
              <a:gd name="connsiteX1488" fmla="*/ 2375630 w 4744594"/>
              <a:gd name="connsiteY1488" fmla="*/ 935915 h 2432483"/>
              <a:gd name="connsiteX1489" fmla="*/ 2362485 w 4744594"/>
              <a:gd name="connsiteY1489" fmla="*/ 935915 h 2432483"/>
              <a:gd name="connsiteX1490" fmla="*/ 2340400 w 4744594"/>
              <a:gd name="connsiteY1490" fmla="*/ 956489 h 2432483"/>
              <a:gd name="connsiteX1491" fmla="*/ 2321967 w 4744594"/>
              <a:gd name="connsiteY1491" fmla="*/ 970917 h 2432483"/>
              <a:gd name="connsiteX1492" fmla="*/ 2329910 w 4744594"/>
              <a:gd name="connsiteY1492" fmla="*/ 970586 h 2432483"/>
              <a:gd name="connsiteX1493" fmla="*/ 2323338 w 4744594"/>
              <a:gd name="connsiteY1493" fmla="*/ 990208 h 2432483"/>
              <a:gd name="connsiteX1494" fmla="*/ 2264473 w 4744594"/>
              <a:gd name="connsiteY1494" fmla="*/ 1048882 h 2432483"/>
              <a:gd name="connsiteX1495" fmla="*/ 2146649 w 4744594"/>
              <a:gd name="connsiteY1495" fmla="*/ 1035833 h 2432483"/>
              <a:gd name="connsiteX1496" fmla="*/ 2146649 w 4744594"/>
              <a:gd name="connsiteY1496" fmla="*/ 1016211 h 2432483"/>
              <a:gd name="connsiteX1497" fmla="*/ 2193347 w 4744594"/>
              <a:gd name="connsiteY1497" fmla="*/ 975457 h 2432483"/>
              <a:gd name="connsiteX1498" fmla="*/ 2166175 w 4744594"/>
              <a:gd name="connsiteY1498" fmla="*/ 975063 h 2432483"/>
              <a:gd name="connsiteX1499" fmla="*/ 2113502 w 4744594"/>
              <a:gd name="connsiteY1499" fmla="*/ 1038214 h 2432483"/>
              <a:gd name="connsiteX1500" fmla="*/ 1996059 w 4744594"/>
              <a:gd name="connsiteY1500" fmla="*/ 1038214 h 2432483"/>
              <a:gd name="connsiteX1501" fmla="*/ 1996059 w 4744594"/>
              <a:gd name="connsiteY1501" fmla="*/ 1033737 h 2432483"/>
              <a:gd name="connsiteX1502" fmla="*/ 1946743 w 4744594"/>
              <a:gd name="connsiteY1502" fmla="*/ 988315 h 2432483"/>
              <a:gd name="connsiteX1503" fmla="*/ 1905638 w 4744594"/>
              <a:gd name="connsiteY1503" fmla="*/ 929058 h 2432483"/>
              <a:gd name="connsiteX1504" fmla="*/ 1905571 w 4744594"/>
              <a:gd name="connsiteY1504" fmla="*/ 929058 h 2432483"/>
              <a:gd name="connsiteX1505" fmla="*/ 1852708 w 4744594"/>
              <a:gd name="connsiteY1505" fmla="*/ 820187 h 2432483"/>
              <a:gd name="connsiteX1506" fmla="*/ 1002220 w 4744594"/>
              <a:gd name="connsiteY1506" fmla="*/ 820092 h 2432483"/>
              <a:gd name="connsiteX1507" fmla="*/ 1002221 w 4744594"/>
              <a:gd name="connsiteY1507" fmla="*/ 820092 h 2432483"/>
              <a:gd name="connsiteX1508" fmla="*/ 1068038 w 4744594"/>
              <a:gd name="connsiteY1508" fmla="*/ 820092 h 2432483"/>
              <a:gd name="connsiteX1509" fmla="*/ 1086516 w 4744594"/>
              <a:gd name="connsiteY1509" fmla="*/ 824949 h 2432483"/>
              <a:gd name="connsiteX1510" fmla="*/ 1093374 w 4744594"/>
              <a:gd name="connsiteY1510" fmla="*/ 820092 h 2432483"/>
              <a:gd name="connsiteX1511" fmla="*/ 1093375 w 4744594"/>
              <a:gd name="connsiteY1511" fmla="*/ 820092 h 2432483"/>
              <a:gd name="connsiteX1512" fmla="*/ 1208056 w 4744594"/>
              <a:gd name="connsiteY1512" fmla="*/ 820092 h 2432483"/>
              <a:gd name="connsiteX1513" fmla="*/ 1119283 w 4744594"/>
              <a:gd name="connsiteY1513" fmla="*/ 837999 h 2432483"/>
              <a:gd name="connsiteX1514" fmla="*/ 1119283 w 4744594"/>
              <a:gd name="connsiteY1514" fmla="*/ 851048 h 2432483"/>
              <a:gd name="connsiteX1515" fmla="*/ 1158526 w 4744594"/>
              <a:gd name="connsiteY1515" fmla="*/ 851048 h 2432483"/>
              <a:gd name="connsiteX1516" fmla="*/ 1223962 w 4744594"/>
              <a:gd name="connsiteY1516" fmla="*/ 837999 h 2432483"/>
              <a:gd name="connsiteX1517" fmla="*/ 1230535 w 4744594"/>
              <a:gd name="connsiteY1517" fmla="*/ 824949 h 2432483"/>
              <a:gd name="connsiteX1518" fmla="*/ 1215961 w 4744594"/>
              <a:gd name="connsiteY1518" fmla="*/ 820092 h 2432483"/>
              <a:gd name="connsiteX1519" fmla="*/ 1273207 w 4744594"/>
              <a:gd name="connsiteY1519" fmla="*/ 820092 h 2432483"/>
              <a:gd name="connsiteX1520" fmla="*/ 1178147 w 4744594"/>
              <a:gd name="connsiteY1520" fmla="*/ 922866 h 2432483"/>
              <a:gd name="connsiteX1521" fmla="*/ 1156716 w 4744594"/>
              <a:gd name="connsiteY1521" fmla="*/ 928867 h 2432483"/>
              <a:gd name="connsiteX1522" fmla="*/ 1147667 w 4744594"/>
              <a:gd name="connsiteY1522" fmla="*/ 928915 h 2432483"/>
              <a:gd name="connsiteX1523" fmla="*/ 1156716 w 4744594"/>
              <a:gd name="connsiteY1523" fmla="*/ 928962 h 2432483"/>
              <a:gd name="connsiteX1524" fmla="*/ 1138904 w 4744594"/>
              <a:gd name="connsiteY1524" fmla="*/ 929343 h 2432483"/>
              <a:gd name="connsiteX1525" fmla="*/ 1138675 w 4744594"/>
              <a:gd name="connsiteY1525" fmla="*/ 928962 h 2432483"/>
              <a:gd name="connsiteX1526" fmla="*/ 1138618 w 4744594"/>
              <a:gd name="connsiteY1526" fmla="*/ 928962 h 2432483"/>
              <a:gd name="connsiteX1527" fmla="*/ 1125760 w 4744594"/>
              <a:gd name="connsiteY1527" fmla="*/ 903245 h 2432483"/>
              <a:gd name="connsiteX1528" fmla="*/ 1132332 w 4744594"/>
              <a:gd name="connsiteY1528" fmla="*/ 903245 h 2432483"/>
              <a:gd name="connsiteX1529" fmla="*/ 1132332 w 4744594"/>
              <a:gd name="connsiteY1529" fmla="*/ 896768 h 2432483"/>
              <a:gd name="connsiteX1530" fmla="*/ 1210818 w 4744594"/>
              <a:gd name="connsiteY1530" fmla="*/ 870669 h 2432483"/>
              <a:gd name="connsiteX1531" fmla="*/ 1151953 w 4744594"/>
              <a:gd name="connsiteY1531" fmla="*/ 870669 h 2432483"/>
              <a:gd name="connsiteX1532" fmla="*/ 1002220 w 4744594"/>
              <a:gd name="connsiteY1532" fmla="*/ 820092 h 2432483"/>
              <a:gd name="connsiteX1533" fmla="*/ 1093375 w 4744594"/>
              <a:gd name="connsiteY1533" fmla="*/ 819997 h 2432483"/>
              <a:gd name="connsiteX1534" fmla="*/ 1093605 w 4744594"/>
              <a:gd name="connsiteY1534" fmla="*/ 819997 h 2432483"/>
              <a:gd name="connsiteX1535" fmla="*/ 1093375 w 4744594"/>
              <a:gd name="connsiteY1535" fmla="*/ 820092 h 2432483"/>
              <a:gd name="connsiteX1536" fmla="*/ 1256633 w 4744594"/>
              <a:gd name="connsiteY1536" fmla="*/ 792279 h 2432483"/>
              <a:gd name="connsiteX1537" fmla="*/ 1276255 w 4744594"/>
              <a:gd name="connsiteY1537" fmla="*/ 811805 h 2432483"/>
              <a:gd name="connsiteX1538" fmla="*/ 1273112 w 4744594"/>
              <a:gd name="connsiteY1538" fmla="*/ 819901 h 2432483"/>
              <a:gd name="connsiteX1539" fmla="*/ 1215866 w 4744594"/>
              <a:gd name="connsiteY1539" fmla="*/ 819997 h 2432483"/>
              <a:gd name="connsiteX1540" fmla="*/ 1210723 w 4744594"/>
              <a:gd name="connsiteY1540" fmla="*/ 818282 h 2432483"/>
              <a:gd name="connsiteX1541" fmla="*/ 1207865 w 4744594"/>
              <a:gd name="connsiteY1541" fmla="*/ 819997 h 2432483"/>
              <a:gd name="connsiteX1542" fmla="*/ 1093605 w 4744594"/>
              <a:gd name="connsiteY1542" fmla="*/ 819997 h 2432483"/>
              <a:gd name="connsiteX1543" fmla="*/ 1129760 w 4744594"/>
              <a:gd name="connsiteY1543" fmla="*/ 805058 h 2432483"/>
              <a:gd name="connsiteX1544" fmla="*/ 1256633 w 4744594"/>
              <a:gd name="connsiteY1544" fmla="*/ 792279 h 2432483"/>
              <a:gd name="connsiteX1545" fmla="*/ 2977706 w 4744594"/>
              <a:gd name="connsiteY1545" fmla="*/ 753131 h 2432483"/>
              <a:gd name="connsiteX1546" fmla="*/ 3030093 w 4744594"/>
              <a:gd name="connsiteY1546" fmla="*/ 766180 h 2432483"/>
              <a:gd name="connsiteX1547" fmla="*/ 3030093 w 4744594"/>
              <a:gd name="connsiteY1547" fmla="*/ 785802 h 2432483"/>
              <a:gd name="connsiteX1548" fmla="*/ 2951512 w 4744594"/>
              <a:gd name="connsiteY1548" fmla="*/ 779230 h 2432483"/>
              <a:gd name="connsiteX1549" fmla="*/ 2944940 w 4744594"/>
              <a:gd name="connsiteY1549" fmla="*/ 759608 h 2432483"/>
              <a:gd name="connsiteX1550" fmla="*/ 2977706 w 4744594"/>
              <a:gd name="connsiteY1550" fmla="*/ 753131 h 2432483"/>
              <a:gd name="connsiteX1551" fmla="*/ 3376898 w 4744594"/>
              <a:gd name="connsiteY1551" fmla="*/ 711031 h 2432483"/>
              <a:gd name="connsiteX1552" fmla="*/ 3376898 w 4744594"/>
              <a:gd name="connsiteY1552" fmla="*/ 733605 h 2432483"/>
              <a:gd name="connsiteX1553" fmla="*/ 3396520 w 4744594"/>
              <a:gd name="connsiteY1553" fmla="*/ 733605 h 2432483"/>
              <a:gd name="connsiteX1554" fmla="*/ 3419951 w 4744594"/>
              <a:gd name="connsiteY1554" fmla="*/ 711126 h 2432483"/>
              <a:gd name="connsiteX1555" fmla="*/ 3491198 w 4744594"/>
              <a:gd name="connsiteY1555" fmla="*/ 711031 h 2432483"/>
              <a:gd name="connsiteX1556" fmla="*/ 3357277 w 4744594"/>
              <a:gd name="connsiteY1556" fmla="*/ 798851 h 2432483"/>
              <a:gd name="connsiteX1557" fmla="*/ 3359372 w 4744594"/>
              <a:gd name="connsiteY1557" fmla="*/ 820092 h 2432483"/>
              <a:gd name="connsiteX1558" fmla="*/ 3212973 w 4744594"/>
              <a:gd name="connsiteY1558" fmla="*/ 820092 h 2432483"/>
              <a:gd name="connsiteX1559" fmla="*/ 3321844 w 4744594"/>
              <a:gd name="connsiteY1559" fmla="*/ 711221 h 2432483"/>
              <a:gd name="connsiteX1560" fmla="*/ 2826068 w 4744594"/>
              <a:gd name="connsiteY1560" fmla="*/ 711031 h 2432483"/>
              <a:gd name="connsiteX1561" fmla="*/ 2826162 w 4744594"/>
              <a:gd name="connsiteY1561" fmla="*/ 711031 h 2432483"/>
              <a:gd name="connsiteX1562" fmla="*/ 2861882 w 4744594"/>
              <a:gd name="connsiteY1562" fmla="*/ 711031 h 2432483"/>
              <a:gd name="connsiteX1563" fmla="*/ 2886361 w 4744594"/>
              <a:gd name="connsiteY1563" fmla="*/ 769895 h 2432483"/>
              <a:gd name="connsiteX1564" fmla="*/ 2920206 w 4744594"/>
              <a:gd name="connsiteY1564" fmla="*/ 820092 h 2432483"/>
              <a:gd name="connsiteX1565" fmla="*/ 2920270 w 4744594"/>
              <a:gd name="connsiteY1565" fmla="*/ 820092 h 2432483"/>
              <a:gd name="connsiteX1566" fmla="*/ 3062764 w 4744594"/>
              <a:gd name="connsiteY1566" fmla="*/ 870669 h 2432483"/>
              <a:gd name="connsiteX1567" fmla="*/ 3212973 w 4744594"/>
              <a:gd name="connsiteY1567" fmla="*/ 820187 h 2432483"/>
              <a:gd name="connsiteX1568" fmla="*/ 3359372 w 4744594"/>
              <a:gd name="connsiteY1568" fmla="*/ 820187 h 2432483"/>
              <a:gd name="connsiteX1569" fmla="*/ 3363754 w 4744594"/>
              <a:gd name="connsiteY1569" fmla="*/ 864192 h 2432483"/>
              <a:gd name="connsiteX1570" fmla="*/ 3392043 w 4744594"/>
              <a:gd name="connsiteY1570" fmla="*/ 894339 h 2432483"/>
              <a:gd name="connsiteX1571" fmla="*/ 3416834 w 4744594"/>
              <a:gd name="connsiteY1571" fmla="*/ 928962 h 2432483"/>
              <a:gd name="connsiteX1572" fmla="*/ 3416903 w 4744594"/>
              <a:gd name="connsiteY1572" fmla="*/ 928962 h 2432483"/>
              <a:gd name="connsiteX1573" fmla="*/ 3442240 w 4744594"/>
              <a:gd name="connsiteY1573" fmla="*/ 955441 h 2432483"/>
              <a:gd name="connsiteX1574" fmla="*/ 3533870 w 4744594"/>
              <a:gd name="connsiteY1574" fmla="*/ 994589 h 2432483"/>
              <a:gd name="connsiteX1575" fmla="*/ 3610165 w 4744594"/>
              <a:gd name="connsiteY1575" fmla="*/ 1038404 h 2432483"/>
              <a:gd name="connsiteX1576" fmla="*/ 3394615 w 4744594"/>
              <a:gd name="connsiteY1576" fmla="*/ 1038214 h 2432483"/>
              <a:gd name="connsiteX1577" fmla="*/ 3389947 w 4744594"/>
              <a:gd name="connsiteY1577" fmla="*/ 1027260 h 2432483"/>
              <a:gd name="connsiteX1578" fmla="*/ 3376898 w 4744594"/>
              <a:gd name="connsiteY1578" fmla="*/ 1033737 h 2432483"/>
              <a:gd name="connsiteX1579" fmla="*/ 3372421 w 4744594"/>
              <a:gd name="connsiteY1579" fmla="*/ 1038118 h 2432483"/>
              <a:gd name="connsiteX1580" fmla="*/ 3355106 w 4744594"/>
              <a:gd name="connsiteY1580" fmla="*/ 1038150 h 2432483"/>
              <a:gd name="connsiteX1581" fmla="*/ 3372422 w 4744594"/>
              <a:gd name="connsiteY1581" fmla="*/ 1038214 h 2432483"/>
              <a:gd name="connsiteX1582" fmla="*/ 3363754 w 4744594"/>
              <a:gd name="connsiteY1582" fmla="*/ 1059836 h 2432483"/>
              <a:gd name="connsiteX1583" fmla="*/ 3383375 w 4744594"/>
              <a:gd name="connsiteY1583" fmla="*/ 1098984 h 2432483"/>
              <a:gd name="connsiteX1584" fmla="*/ 3376898 w 4744594"/>
              <a:gd name="connsiteY1584" fmla="*/ 1098984 h 2432483"/>
              <a:gd name="connsiteX1585" fmla="*/ 3376898 w 4744594"/>
              <a:gd name="connsiteY1585" fmla="*/ 1105556 h 2432483"/>
              <a:gd name="connsiteX1586" fmla="*/ 3337560 w 4744594"/>
              <a:gd name="connsiteY1586" fmla="*/ 1086030 h 2432483"/>
              <a:gd name="connsiteX1587" fmla="*/ 3293269 w 4744594"/>
              <a:gd name="connsiteY1587" fmla="*/ 1147371 h 2432483"/>
              <a:gd name="connsiteX1588" fmla="*/ 3293232 w 4744594"/>
              <a:gd name="connsiteY1588" fmla="*/ 1147371 h 2432483"/>
              <a:gd name="connsiteX1589" fmla="*/ 3291745 w 4744594"/>
              <a:gd name="connsiteY1589" fmla="*/ 1151181 h 2432483"/>
              <a:gd name="connsiteX1590" fmla="*/ 3308414 w 4744594"/>
              <a:gd name="connsiteY1590" fmla="*/ 1147466 h 2432483"/>
              <a:gd name="connsiteX1591" fmla="*/ 3312224 w 4744594"/>
              <a:gd name="connsiteY1591" fmla="*/ 1147371 h 2432483"/>
              <a:gd name="connsiteX1592" fmla="*/ 3316034 w 4744594"/>
              <a:gd name="connsiteY1592" fmla="*/ 1147276 h 2432483"/>
              <a:gd name="connsiteX1593" fmla="*/ 3324511 w 4744594"/>
              <a:gd name="connsiteY1593" fmla="*/ 1151181 h 2432483"/>
              <a:gd name="connsiteX1594" fmla="*/ 3331083 w 4744594"/>
              <a:gd name="connsiteY1594" fmla="*/ 1170803 h 2432483"/>
              <a:gd name="connsiteX1595" fmla="*/ 3291745 w 4744594"/>
              <a:gd name="connsiteY1595" fmla="*/ 1177279 h 2432483"/>
              <a:gd name="connsiteX1596" fmla="*/ 3278601 w 4744594"/>
              <a:gd name="connsiteY1596" fmla="*/ 1157753 h 2432483"/>
              <a:gd name="connsiteX1597" fmla="*/ 3278601 w 4744594"/>
              <a:gd name="connsiteY1597" fmla="*/ 1164230 h 2432483"/>
              <a:gd name="connsiteX1598" fmla="*/ 3200115 w 4744594"/>
              <a:gd name="connsiteY1598" fmla="*/ 1242526 h 2432483"/>
              <a:gd name="connsiteX1599" fmla="*/ 3180493 w 4744594"/>
              <a:gd name="connsiteY1599" fmla="*/ 1222999 h 2432483"/>
              <a:gd name="connsiteX1600" fmla="*/ 3166146 w 4744594"/>
              <a:gd name="connsiteY1600" fmla="*/ 1240764 h 2432483"/>
              <a:gd name="connsiteX1601" fmla="*/ 3141269 w 4744594"/>
              <a:gd name="connsiteY1601" fmla="*/ 1249060 h 2432483"/>
              <a:gd name="connsiteX1602" fmla="*/ 3141134 w 4744594"/>
              <a:gd name="connsiteY1602" fmla="*/ 1248992 h 2432483"/>
              <a:gd name="connsiteX1603" fmla="*/ 3138741 w 4744594"/>
              <a:gd name="connsiteY1603" fmla="*/ 1237150 h 2432483"/>
              <a:gd name="connsiteX1604" fmla="*/ 3128106 w 4744594"/>
              <a:gd name="connsiteY1604" fmla="*/ 1216522 h 2432483"/>
              <a:gd name="connsiteX1605" fmla="*/ 3147727 w 4744594"/>
              <a:gd name="connsiteY1605" fmla="*/ 1216522 h 2432483"/>
              <a:gd name="connsiteX1606" fmla="*/ 3167349 w 4744594"/>
              <a:gd name="connsiteY1606" fmla="*/ 1229572 h 2432483"/>
              <a:gd name="connsiteX1607" fmla="*/ 3173921 w 4744594"/>
              <a:gd name="connsiteY1607" fmla="*/ 1216522 h 2432483"/>
              <a:gd name="connsiteX1608" fmla="*/ 3173921 w 4744594"/>
              <a:gd name="connsiteY1608" fmla="*/ 1203473 h 2432483"/>
              <a:gd name="connsiteX1609" fmla="*/ 3121533 w 4744594"/>
              <a:gd name="connsiteY1609" fmla="*/ 1177375 h 2432483"/>
              <a:gd name="connsiteX1610" fmla="*/ 3082195 w 4744594"/>
              <a:gd name="connsiteY1610" fmla="*/ 1190424 h 2432483"/>
              <a:gd name="connsiteX1611" fmla="*/ 3075718 w 4744594"/>
              <a:gd name="connsiteY1611" fmla="*/ 1157848 h 2432483"/>
              <a:gd name="connsiteX1612" fmla="*/ 3056097 w 4744594"/>
              <a:gd name="connsiteY1612" fmla="*/ 1157848 h 2432483"/>
              <a:gd name="connsiteX1613" fmla="*/ 3057335 w 4744594"/>
              <a:gd name="connsiteY1613" fmla="*/ 1147276 h 2432483"/>
              <a:gd name="connsiteX1614" fmla="*/ 3057430 w 4744594"/>
              <a:gd name="connsiteY1614" fmla="*/ 1147276 h 2432483"/>
              <a:gd name="connsiteX1615" fmla="*/ 3095435 w 4744594"/>
              <a:gd name="connsiteY1615" fmla="*/ 1072885 h 2432483"/>
              <a:gd name="connsiteX1616" fmla="*/ 3088862 w 4744594"/>
              <a:gd name="connsiteY1616" fmla="*/ 1072885 h 2432483"/>
              <a:gd name="connsiteX1617" fmla="*/ 3036475 w 4744594"/>
              <a:gd name="connsiteY1617" fmla="*/ 1125082 h 2432483"/>
              <a:gd name="connsiteX1618" fmla="*/ 2997232 w 4744594"/>
              <a:gd name="connsiteY1618" fmla="*/ 1118510 h 2432483"/>
              <a:gd name="connsiteX1619" fmla="*/ 3005995 w 4744594"/>
              <a:gd name="connsiteY1619" fmla="*/ 1147085 h 2432483"/>
              <a:gd name="connsiteX1620" fmla="*/ 2973515 w 4744594"/>
              <a:gd name="connsiteY1620" fmla="*/ 1147180 h 2432483"/>
              <a:gd name="connsiteX1621" fmla="*/ 2944844 w 4744594"/>
              <a:gd name="connsiteY1621" fmla="*/ 1131559 h 2432483"/>
              <a:gd name="connsiteX1622" fmla="*/ 2944844 w 4744594"/>
              <a:gd name="connsiteY1622" fmla="*/ 1144609 h 2432483"/>
              <a:gd name="connsiteX1623" fmla="*/ 2947321 w 4744594"/>
              <a:gd name="connsiteY1623" fmla="*/ 1146990 h 2432483"/>
              <a:gd name="connsiteX1624" fmla="*/ 2901506 w 4744594"/>
              <a:gd name="connsiteY1624" fmla="*/ 1147180 h 2432483"/>
              <a:gd name="connsiteX1625" fmla="*/ 2824068 w 4744594"/>
              <a:gd name="connsiteY1625" fmla="*/ 1084506 h 2432483"/>
              <a:gd name="connsiteX1626" fmla="*/ 2741083 w 4744594"/>
              <a:gd name="connsiteY1626" fmla="*/ 1038214 h 2432483"/>
              <a:gd name="connsiteX1627" fmla="*/ 2740818 w 4744594"/>
              <a:gd name="connsiteY1627" fmla="*/ 1038214 h 2432483"/>
              <a:gd name="connsiteX1628" fmla="*/ 2715768 w 4744594"/>
              <a:gd name="connsiteY1628" fmla="*/ 1027260 h 2432483"/>
              <a:gd name="connsiteX1629" fmla="*/ 2578322 w 4744594"/>
              <a:gd name="connsiteY1629" fmla="*/ 994684 h 2432483"/>
              <a:gd name="connsiteX1630" fmla="*/ 2442972 w 4744594"/>
              <a:gd name="connsiteY1630" fmla="*/ 928962 h 2432483"/>
              <a:gd name="connsiteX1631" fmla="*/ 2443162 w 4744594"/>
              <a:gd name="connsiteY1631" fmla="*/ 928962 h 2432483"/>
              <a:gd name="connsiteX1632" fmla="*/ 2408301 w 4744594"/>
              <a:gd name="connsiteY1632" fmla="*/ 916294 h 2432483"/>
              <a:gd name="connsiteX1633" fmla="*/ 2408301 w 4744594"/>
              <a:gd name="connsiteY1633" fmla="*/ 928962 h 2432483"/>
              <a:gd name="connsiteX1634" fmla="*/ 2218087 w 4744594"/>
              <a:gd name="connsiteY1634" fmla="*/ 928962 h 2432483"/>
              <a:gd name="connsiteX1635" fmla="*/ 2217991 w 4744594"/>
              <a:gd name="connsiteY1635" fmla="*/ 928962 h 2432483"/>
              <a:gd name="connsiteX1636" fmla="*/ 2316670 w 4744594"/>
              <a:gd name="connsiteY1636" fmla="*/ 922771 h 2432483"/>
              <a:gd name="connsiteX1637" fmla="*/ 2375535 w 4744594"/>
              <a:gd name="connsiteY1637" fmla="*/ 857525 h 2432483"/>
              <a:gd name="connsiteX1638" fmla="*/ 2389346 w 4744594"/>
              <a:gd name="connsiteY1638" fmla="*/ 820187 h 2432483"/>
              <a:gd name="connsiteX1639" fmla="*/ 2414873 w 4744594"/>
              <a:gd name="connsiteY1639" fmla="*/ 820092 h 2432483"/>
              <a:gd name="connsiteX1640" fmla="*/ 2408301 w 4744594"/>
              <a:gd name="connsiteY1640" fmla="*/ 864097 h 2432483"/>
              <a:gd name="connsiteX1641" fmla="*/ 2460688 w 4744594"/>
              <a:gd name="connsiteY1641" fmla="*/ 890196 h 2432483"/>
              <a:gd name="connsiteX1642" fmla="*/ 2541651 w 4744594"/>
              <a:gd name="connsiteY1642" fmla="*/ 928962 h 2432483"/>
              <a:gd name="connsiteX1643" fmla="*/ 2722435 w 4744594"/>
              <a:gd name="connsiteY1643" fmla="*/ 988112 h 2432483"/>
              <a:gd name="connsiteX1644" fmla="*/ 2792825 w 4744594"/>
              <a:gd name="connsiteY1644" fmla="*/ 929057 h 2432483"/>
              <a:gd name="connsiteX1645" fmla="*/ 2792826 w 4744594"/>
              <a:gd name="connsiteY1645" fmla="*/ 929057 h 2432483"/>
              <a:gd name="connsiteX1646" fmla="*/ 2844665 w 4744594"/>
              <a:gd name="connsiteY1646" fmla="*/ 885648 h 2432483"/>
              <a:gd name="connsiteX1647" fmla="*/ 2872359 w 4744594"/>
              <a:gd name="connsiteY1647" fmla="*/ 820092 h 2432483"/>
              <a:gd name="connsiteX1648" fmla="*/ 2872931 w 4744594"/>
              <a:gd name="connsiteY1648" fmla="*/ 811900 h 2432483"/>
              <a:gd name="connsiteX1649" fmla="*/ 2826068 w 4744594"/>
              <a:gd name="connsiteY1649" fmla="*/ 711031 h 2432483"/>
              <a:gd name="connsiteX1650" fmla="*/ 2448973 w 4744594"/>
              <a:gd name="connsiteY1650" fmla="*/ 711031 h 2432483"/>
              <a:gd name="connsiteX1651" fmla="*/ 2414873 w 4744594"/>
              <a:gd name="connsiteY1651" fmla="*/ 820092 h 2432483"/>
              <a:gd name="connsiteX1652" fmla="*/ 2389442 w 4744594"/>
              <a:gd name="connsiteY1652" fmla="*/ 820092 h 2432483"/>
              <a:gd name="connsiteX1653" fmla="*/ 2401824 w 4744594"/>
              <a:gd name="connsiteY1653" fmla="*/ 759703 h 2432483"/>
              <a:gd name="connsiteX1654" fmla="*/ 2421731 w 4744594"/>
              <a:gd name="connsiteY1654" fmla="*/ 711126 h 2432483"/>
              <a:gd name="connsiteX1655" fmla="*/ 2971228 w 4744594"/>
              <a:gd name="connsiteY1655" fmla="*/ 700934 h 2432483"/>
              <a:gd name="connsiteX1656" fmla="*/ 2967799 w 4744594"/>
              <a:gd name="connsiteY1656" fmla="*/ 711031 h 2432483"/>
              <a:gd name="connsiteX1657" fmla="*/ 2967704 w 4744594"/>
              <a:gd name="connsiteY1657" fmla="*/ 711031 h 2432483"/>
              <a:gd name="connsiteX1658" fmla="*/ 2964561 w 4744594"/>
              <a:gd name="connsiteY1658" fmla="*/ 720556 h 2432483"/>
              <a:gd name="connsiteX1659" fmla="*/ 3029998 w 4744594"/>
              <a:gd name="connsiteY1659" fmla="*/ 727032 h 2432483"/>
              <a:gd name="connsiteX1660" fmla="*/ 3029998 w 4744594"/>
              <a:gd name="connsiteY1660" fmla="*/ 713983 h 2432483"/>
              <a:gd name="connsiteX1661" fmla="*/ 3023426 w 4744594"/>
              <a:gd name="connsiteY1661" fmla="*/ 713983 h 2432483"/>
              <a:gd name="connsiteX1662" fmla="*/ 3023426 w 4744594"/>
              <a:gd name="connsiteY1662" fmla="*/ 711031 h 2432483"/>
              <a:gd name="connsiteX1663" fmla="*/ 3023616 w 4744594"/>
              <a:gd name="connsiteY1663" fmla="*/ 711031 h 2432483"/>
              <a:gd name="connsiteX1664" fmla="*/ 3023616 w 4744594"/>
              <a:gd name="connsiteY1664" fmla="*/ 707506 h 2432483"/>
              <a:gd name="connsiteX1665" fmla="*/ 2971228 w 4744594"/>
              <a:gd name="connsiteY1665" fmla="*/ 700934 h 2432483"/>
              <a:gd name="connsiteX1666" fmla="*/ 3533870 w 4744594"/>
              <a:gd name="connsiteY1666" fmla="*/ 689980 h 2432483"/>
              <a:gd name="connsiteX1667" fmla="*/ 3605879 w 4744594"/>
              <a:gd name="connsiteY1667" fmla="*/ 761799 h 2432483"/>
              <a:gd name="connsiteX1668" fmla="*/ 3671316 w 4744594"/>
              <a:gd name="connsiteY1668" fmla="*/ 957537 h 2432483"/>
              <a:gd name="connsiteX1669" fmla="*/ 3802190 w 4744594"/>
              <a:gd name="connsiteY1669" fmla="*/ 983636 h 2432483"/>
              <a:gd name="connsiteX1670" fmla="*/ 3828383 w 4744594"/>
              <a:gd name="connsiteY1670" fmla="*/ 1022784 h 2432483"/>
              <a:gd name="connsiteX1671" fmla="*/ 3821906 w 4744594"/>
              <a:gd name="connsiteY1671" fmla="*/ 1022784 h 2432483"/>
              <a:gd name="connsiteX1672" fmla="*/ 3789141 w 4744594"/>
              <a:gd name="connsiteY1672" fmla="*/ 1048882 h 2432483"/>
              <a:gd name="connsiteX1673" fmla="*/ 3691033 w 4744594"/>
              <a:gd name="connsiteY1673" fmla="*/ 1016307 h 2432483"/>
              <a:gd name="connsiteX1674" fmla="*/ 3403092 w 4744594"/>
              <a:gd name="connsiteY1674" fmla="*/ 794374 h 2432483"/>
              <a:gd name="connsiteX1675" fmla="*/ 3533870 w 4744594"/>
              <a:gd name="connsiteY1675" fmla="*/ 689980 h 2432483"/>
              <a:gd name="connsiteX1676" fmla="*/ 1125759 w 4744594"/>
              <a:gd name="connsiteY1676" fmla="*/ 687885 h 2432483"/>
              <a:gd name="connsiteX1677" fmla="*/ 1125759 w 4744594"/>
              <a:gd name="connsiteY1677" fmla="*/ 694457 h 2432483"/>
              <a:gd name="connsiteX1678" fmla="*/ 1132332 w 4744594"/>
              <a:gd name="connsiteY1678" fmla="*/ 694457 h 2432483"/>
              <a:gd name="connsiteX1679" fmla="*/ 1132332 w 4744594"/>
              <a:gd name="connsiteY1679" fmla="*/ 707506 h 2432483"/>
              <a:gd name="connsiteX1680" fmla="*/ 1121664 w 4744594"/>
              <a:gd name="connsiteY1680" fmla="*/ 711031 h 2432483"/>
              <a:gd name="connsiteX1681" fmla="*/ 1076420 w 4744594"/>
              <a:gd name="connsiteY1681" fmla="*/ 711031 h 2432483"/>
              <a:gd name="connsiteX1682" fmla="*/ 1125759 w 4744594"/>
              <a:gd name="connsiteY1682" fmla="*/ 687885 h 2432483"/>
              <a:gd name="connsiteX1683" fmla="*/ 785526 w 4744594"/>
              <a:gd name="connsiteY1683" fmla="*/ 687885 h 2432483"/>
              <a:gd name="connsiteX1684" fmla="*/ 798671 w 4744594"/>
              <a:gd name="connsiteY1684" fmla="*/ 687885 h 2432483"/>
              <a:gd name="connsiteX1685" fmla="*/ 2323338 w 4744594"/>
              <a:gd name="connsiteY1685" fmla="*/ 674836 h 2432483"/>
              <a:gd name="connsiteX1686" fmla="*/ 2395251 w 4744594"/>
              <a:gd name="connsiteY1686" fmla="*/ 694457 h 2432483"/>
              <a:gd name="connsiteX1687" fmla="*/ 2414873 w 4744594"/>
              <a:gd name="connsiteY1687" fmla="*/ 674836 h 2432483"/>
              <a:gd name="connsiteX1688" fmla="*/ 2414873 w 4744594"/>
              <a:gd name="connsiteY1688" fmla="*/ 707506 h 2432483"/>
              <a:gd name="connsiteX1689" fmla="*/ 2411539 w 4744594"/>
              <a:gd name="connsiteY1689" fmla="*/ 711221 h 2432483"/>
              <a:gd name="connsiteX1690" fmla="*/ 2411499 w 4744594"/>
              <a:gd name="connsiteY1690" fmla="*/ 711221 h 2432483"/>
              <a:gd name="connsiteX1691" fmla="*/ 2391812 w 4744594"/>
              <a:gd name="connsiteY1691" fmla="*/ 738680 h 2432483"/>
              <a:gd name="connsiteX1692" fmla="*/ 2323433 w 4744594"/>
              <a:gd name="connsiteY1692" fmla="*/ 820092 h 2432483"/>
              <a:gd name="connsiteX1693" fmla="*/ 2284095 w 4744594"/>
              <a:gd name="connsiteY1693" fmla="*/ 831426 h 2432483"/>
              <a:gd name="connsiteX1694" fmla="*/ 2238280 w 4744594"/>
              <a:gd name="connsiteY1694" fmla="*/ 837903 h 2432483"/>
              <a:gd name="connsiteX1695" fmla="*/ 2225490 w 4744594"/>
              <a:gd name="connsiteY1695" fmla="*/ 820092 h 2432483"/>
              <a:gd name="connsiteX1696" fmla="*/ 2225421 w 4744594"/>
              <a:gd name="connsiteY1696" fmla="*/ 820092 h 2432483"/>
              <a:gd name="connsiteX1697" fmla="*/ 2218658 w 4744594"/>
              <a:gd name="connsiteY1697" fmla="*/ 805328 h 2432483"/>
              <a:gd name="connsiteX1698" fmla="*/ 2336483 w 4744594"/>
              <a:gd name="connsiteY1698" fmla="*/ 792279 h 2432483"/>
              <a:gd name="connsiteX1699" fmla="*/ 2336483 w 4744594"/>
              <a:gd name="connsiteY1699" fmla="*/ 772657 h 2432483"/>
              <a:gd name="connsiteX1700" fmla="*/ 2218658 w 4744594"/>
              <a:gd name="connsiteY1700" fmla="*/ 766180 h 2432483"/>
              <a:gd name="connsiteX1701" fmla="*/ 2153222 w 4744594"/>
              <a:gd name="connsiteY1701" fmla="*/ 733510 h 2432483"/>
              <a:gd name="connsiteX1702" fmla="*/ 2127028 w 4744594"/>
              <a:gd name="connsiteY1702" fmla="*/ 746559 h 2432483"/>
              <a:gd name="connsiteX1703" fmla="*/ 2136172 w 4744594"/>
              <a:gd name="connsiteY1703" fmla="*/ 711126 h 2432483"/>
              <a:gd name="connsiteX1704" fmla="*/ 2290191 w 4744594"/>
              <a:gd name="connsiteY1704" fmla="*/ 711031 h 2432483"/>
              <a:gd name="connsiteX1705" fmla="*/ 2212086 w 4744594"/>
              <a:gd name="connsiteY1705" fmla="*/ 727032 h 2432483"/>
              <a:gd name="connsiteX1706" fmla="*/ 2218658 w 4744594"/>
              <a:gd name="connsiteY1706" fmla="*/ 740082 h 2432483"/>
              <a:gd name="connsiteX1707" fmla="*/ 2297144 w 4744594"/>
              <a:gd name="connsiteY1707" fmla="*/ 746654 h 2432483"/>
              <a:gd name="connsiteX1708" fmla="*/ 2349532 w 4744594"/>
              <a:gd name="connsiteY1708" fmla="*/ 740082 h 2432483"/>
              <a:gd name="connsiteX1709" fmla="*/ 2349532 w 4744594"/>
              <a:gd name="connsiteY1709" fmla="*/ 720556 h 2432483"/>
              <a:gd name="connsiteX1710" fmla="*/ 2314385 w 4744594"/>
              <a:gd name="connsiteY1710" fmla="*/ 711221 h 2432483"/>
              <a:gd name="connsiteX1711" fmla="*/ 2362962 w 4744594"/>
              <a:gd name="connsiteY1711" fmla="*/ 711126 h 2432483"/>
              <a:gd name="connsiteX1712" fmla="*/ 2314289 w 4744594"/>
              <a:gd name="connsiteY1712" fmla="*/ 711031 h 2432483"/>
              <a:gd name="connsiteX1713" fmla="*/ 2297049 w 4744594"/>
              <a:gd name="connsiteY1713" fmla="*/ 707506 h 2432483"/>
              <a:gd name="connsiteX1714" fmla="*/ 2290095 w 4744594"/>
              <a:gd name="connsiteY1714" fmla="*/ 711031 h 2432483"/>
              <a:gd name="connsiteX1715" fmla="*/ 2136171 w 4744594"/>
              <a:gd name="connsiteY1715" fmla="*/ 711031 h 2432483"/>
              <a:gd name="connsiteX1716" fmla="*/ 2172843 w 4744594"/>
              <a:gd name="connsiteY1716" fmla="*/ 687885 h 2432483"/>
              <a:gd name="connsiteX1717" fmla="*/ 2323338 w 4744594"/>
              <a:gd name="connsiteY1717" fmla="*/ 674836 h 2432483"/>
              <a:gd name="connsiteX1718" fmla="*/ 2925413 w 4744594"/>
              <a:gd name="connsiteY1718" fmla="*/ 655309 h 2432483"/>
              <a:gd name="connsiteX1719" fmla="*/ 2925413 w 4744594"/>
              <a:gd name="connsiteY1719" fmla="*/ 674836 h 2432483"/>
              <a:gd name="connsiteX1720" fmla="*/ 3121723 w 4744594"/>
              <a:gd name="connsiteY1720" fmla="*/ 687885 h 2432483"/>
              <a:gd name="connsiteX1721" fmla="*/ 3126390 w 4744594"/>
              <a:gd name="connsiteY1721" fmla="*/ 711031 h 2432483"/>
              <a:gd name="connsiteX1722" fmla="*/ 3126200 w 4744594"/>
              <a:gd name="connsiteY1722" fmla="*/ 711031 h 2432483"/>
              <a:gd name="connsiteX1723" fmla="*/ 3128105 w 4744594"/>
              <a:gd name="connsiteY1723" fmla="*/ 720556 h 2432483"/>
              <a:gd name="connsiteX1724" fmla="*/ 2913031 w 4744594"/>
              <a:gd name="connsiteY1724" fmla="*/ 711031 h 2432483"/>
              <a:gd name="connsiteX1725" fmla="*/ 2913126 w 4744594"/>
              <a:gd name="connsiteY1725" fmla="*/ 711031 h 2432483"/>
              <a:gd name="connsiteX1726" fmla="*/ 2899219 w 4744594"/>
              <a:gd name="connsiteY1726" fmla="*/ 674836 h 2432483"/>
              <a:gd name="connsiteX1727" fmla="*/ 2925413 w 4744594"/>
              <a:gd name="connsiteY1727" fmla="*/ 655309 h 2432483"/>
              <a:gd name="connsiteX1728" fmla="*/ 2133504 w 4744594"/>
              <a:gd name="connsiteY1728" fmla="*/ 635688 h 2432483"/>
              <a:gd name="connsiteX1729" fmla="*/ 2146554 w 4744594"/>
              <a:gd name="connsiteY1729" fmla="*/ 635688 h 2432483"/>
              <a:gd name="connsiteX1730" fmla="*/ 2146554 w 4744594"/>
              <a:gd name="connsiteY1730" fmla="*/ 661786 h 2432483"/>
              <a:gd name="connsiteX1731" fmla="*/ 2125348 w 4744594"/>
              <a:gd name="connsiteY1731" fmla="*/ 691409 h 2432483"/>
              <a:gd name="connsiteX1732" fmla="*/ 2100643 w 4744594"/>
              <a:gd name="connsiteY1732" fmla="*/ 711031 h 2432483"/>
              <a:gd name="connsiteX1733" fmla="*/ 2100644 w 4744594"/>
              <a:gd name="connsiteY1733" fmla="*/ 711031 h 2432483"/>
              <a:gd name="connsiteX1734" fmla="*/ 2074640 w 4744594"/>
              <a:gd name="connsiteY1734" fmla="*/ 713983 h 2432483"/>
              <a:gd name="connsiteX1735" fmla="*/ 2073566 w 4744594"/>
              <a:gd name="connsiteY1735" fmla="*/ 711031 h 2432483"/>
              <a:gd name="connsiteX1736" fmla="*/ 2073497 w 4744594"/>
              <a:gd name="connsiteY1736" fmla="*/ 711031 h 2432483"/>
              <a:gd name="connsiteX1737" fmla="*/ 2068068 w 4744594"/>
              <a:gd name="connsiteY1737" fmla="*/ 681408 h 2432483"/>
              <a:gd name="connsiteX1738" fmla="*/ 2133504 w 4744594"/>
              <a:gd name="connsiteY1738" fmla="*/ 635688 h 2432483"/>
              <a:gd name="connsiteX1739" fmla="*/ 4024693 w 4744594"/>
              <a:gd name="connsiteY1739" fmla="*/ 622639 h 2432483"/>
              <a:gd name="connsiteX1740" fmla="*/ 4044315 w 4744594"/>
              <a:gd name="connsiteY1740" fmla="*/ 635688 h 2432483"/>
              <a:gd name="connsiteX1741" fmla="*/ 3991927 w 4744594"/>
              <a:gd name="connsiteY1741" fmla="*/ 700934 h 2432483"/>
              <a:gd name="connsiteX1742" fmla="*/ 3985355 w 4744594"/>
              <a:gd name="connsiteY1742" fmla="*/ 687885 h 2432483"/>
              <a:gd name="connsiteX1743" fmla="*/ 4024693 w 4744594"/>
              <a:gd name="connsiteY1743" fmla="*/ 622639 h 2432483"/>
              <a:gd name="connsiteX1744" fmla="*/ 4066984 w 4744594"/>
              <a:gd name="connsiteY1744" fmla="*/ 601969 h 2432483"/>
              <a:gd name="connsiteX1745" fmla="*/ 4083558 w 4744594"/>
              <a:gd name="connsiteY1745" fmla="*/ 661786 h 2432483"/>
              <a:gd name="connsiteX1746" fmla="*/ 4119778 w 4744594"/>
              <a:gd name="connsiteY1746" fmla="*/ 711031 h 2432483"/>
              <a:gd name="connsiteX1747" fmla="*/ 4119944 w 4744594"/>
              <a:gd name="connsiteY1747" fmla="*/ 711031 h 2432483"/>
              <a:gd name="connsiteX1748" fmla="*/ 4221671 w 4744594"/>
              <a:gd name="connsiteY1748" fmla="*/ 819901 h 2432483"/>
              <a:gd name="connsiteX1749" fmla="*/ 4176141 w 4744594"/>
              <a:gd name="connsiteY1749" fmla="*/ 820092 h 2432483"/>
              <a:gd name="connsiteX1750" fmla="*/ 4148995 w 4744594"/>
              <a:gd name="connsiteY1750" fmla="*/ 798851 h 2432483"/>
              <a:gd name="connsiteX1751" fmla="*/ 4161645 w 4744594"/>
              <a:gd name="connsiteY1751" fmla="*/ 820092 h 2432483"/>
              <a:gd name="connsiteX1752" fmla="*/ 4161758 w 4744594"/>
              <a:gd name="connsiteY1752" fmla="*/ 820092 h 2432483"/>
              <a:gd name="connsiteX1753" fmla="*/ 4194810 w 4744594"/>
              <a:gd name="connsiteY1753" fmla="*/ 864097 h 2432483"/>
              <a:gd name="connsiteX1754" fmla="*/ 4207954 w 4744594"/>
              <a:gd name="connsiteY1754" fmla="*/ 864097 h 2432483"/>
              <a:gd name="connsiteX1755" fmla="*/ 4207954 w 4744594"/>
              <a:gd name="connsiteY1755" fmla="*/ 851048 h 2432483"/>
              <a:gd name="connsiteX1756" fmla="*/ 4176236 w 4744594"/>
              <a:gd name="connsiteY1756" fmla="*/ 820282 h 2432483"/>
              <a:gd name="connsiteX1757" fmla="*/ 4221766 w 4744594"/>
              <a:gd name="connsiteY1757" fmla="*/ 820092 h 2432483"/>
              <a:gd name="connsiteX1758" fmla="*/ 4279964 w 4744594"/>
              <a:gd name="connsiteY1758" fmla="*/ 877146 h 2432483"/>
              <a:gd name="connsiteX1759" fmla="*/ 4371594 w 4744594"/>
              <a:gd name="connsiteY1759" fmla="*/ 851048 h 2432483"/>
              <a:gd name="connsiteX1760" fmla="*/ 4383119 w 4744594"/>
              <a:gd name="connsiteY1760" fmla="*/ 820187 h 2432483"/>
              <a:gd name="connsiteX1761" fmla="*/ 4411265 w 4744594"/>
              <a:gd name="connsiteY1761" fmla="*/ 820140 h 2432483"/>
              <a:gd name="connsiteX1762" fmla="*/ 4383119 w 4744594"/>
              <a:gd name="connsiteY1762" fmla="*/ 820092 h 2432483"/>
              <a:gd name="connsiteX1763" fmla="*/ 4378071 w 4744594"/>
              <a:gd name="connsiteY1763" fmla="*/ 740082 h 2432483"/>
              <a:gd name="connsiteX1764" fmla="*/ 4391216 w 4744594"/>
              <a:gd name="connsiteY1764" fmla="*/ 740082 h 2432483"/>
              <a:gd name="connsiteX1765" fmla="*/ 4404360 w 4744594"/>
              <a:gd name="connsiteY1765" fmla="*/ 766180 h 2432483"/>
              <a:gd name="connsiteX1766" fmla="*/ 4404360 w 4744594"/>
              <a:gd name="connsiteY1766" fmla="*/ 753131 h 2432483"/>
              <a:gd name="connsiteX1767" fmla="*/ 4413674 w 4744594"/>
              <a:gd name="connsiteY1767" fmla="*/ 711032 h 2432483"/>
              <a:gd name="connsiteX1768" fmla="*/ 4413504 w 4744594"/>
              <a:gd name="connsiteY1768" fmla="*/ 711031 h 2432483"/>
              <a:gd name="connsiteX1769" fmla="*/ 4393311 w 4744594"/>
              <a:gd name="connsiteY1769" fmla="*/ 601969 h 2432483"/>
              <a:gd name="connsiteX1770" fmla="*/ 4429886 w 4744594"/>
              <a:gd name="connsiteY1770" fmla="*/ 601969 h 2432483"/>
              <a:gd name="connsiteX1771" fmla="*/ 4445576 w 4744594"/>
              <a:gd name="connsiteY1771" fmla="*/ 711031 h 2432483"/>
              <a:gd name="connsiteX1772" fmla="*/ 4445699 w 4744594"/>
              <a:gd name="connsiteY1772" fmla="*/ 711031 h 2432483"/>
              <a:gd name="connsiteX1773" fmla="*/ 4439412 w 4744594"/>
              <a:gd name="connsiteY1773" fmla="*/ 820187 h 2432483"/>
              <a:gd name="connsiteX1774" fmla="*/ 4439371 w 4744594"/>
              <a:gd name="connsiteY1774" fmla="*/ 820187 h 2432483"/>
              <a:gd name="connsiteX1775" fmla="*/ 4417314 w 4744594"/>
              <a:gd name="connsiteY1775" fmla="*/ 870669 h 2432483"/>
              <a:gd name="connsiteX1776" fmla="*/ 4337114 w 4744594"/>
              <a:gd name="connsiteY1776" fmla="*/ 929058 h 2432483"/>
              <a:gd name="connsiteX1777" fmla="*/ 4336953 w 4744594"/>
              <a:gd name="connsiteY1777" fmla="*/ 929058 h 2432483"/>
              <a:gd name="connsiteX1778" fmla="*/ 4325683 w 4744594"/>
              <a:gd name="connsiteY1778" fmla="*/ 935820 h 2432483"/>
              <a:gd name="connsiteX1779" fmla="*/ 4416266 w 4744594"/>
              <a:gd name="connsiteY1779" fmla="*/ 1038023 h 2432483"/>
              <a:gd name="connsiteX1780" fmla="*/ 4267581 w 4744594"/>
              <a:gd name="connsiteY1780" fmla="*/ 1038214 h 2432483"/>
              <a:gd name="connsiteX1781" fmla="*/ 4312729 w 4744594"/>
              <a:gd name="connsiteY1781" fmla="*/ 1007638 h 2432483"/>
              <a:gd name="connsiteX1782" fmla="*/ 4306157 w 4744594"/>
              <a:gd name="connsiteY1782" fmla="*/ 1001066 h 2432483"/>
              <a:gd name="connsiteX1783" fmla="*/ 4240720 w 4744594"/>
              <a:gd name="connsiteY1783" fmla="*/ 929248 h 2432483"/>
              <a:gd name="connsiteX1784" fmla="*/ 4055935 w 4744594"/>
              <a:gd name="connsiteY1784" fmla="*/ 1038118 h 2432483"/>
              <a:gd name="connsiteX1785" fmla="*/ 4002691 w 4744594"/>
              <a:gd name="connsiteY1785" fmla="*/ 1038118 h 2432483"/>
              <a:gd name="connsiteX1786" fmla="*/ 4161568 w 4744594"/>
              <a:gd name="connsiteY1786" fmla="*/ 929057 h 2432483"/>
              <a:gd name="connsiteX1787" fmla="*/ 4248844 w 4744594"/>
              <a:gd name="connsiteY1787" fmla="*/ 929010 h 2432483"/>
              <a:gd name="connsiteX1788" fmla="*/ 4161473 w 4744594"/>
              <a:gd name="connsiteY1788" fmla="*/ 928962 h 2432483"/>
              <a:gd name="connsiteX1789" fmla="*/ 4194905 w 4744594"/>
              <a:gd name="connsiteY1789" fmla="*/ 890196 h 2432483"/>
              <a:gd name="connsiteX1790" fmla="*/ 4162187 w 4744594"/>
              <a:gd name="connsiteY1790" fmla="*/ 862002 h 2432483"/>
              <a:gd name="connsiteX1791" fmla="*/ 4142899 w 4744594"/>
              <a:gd name="connsiteY1791" fmla="*/ 820093 h 2432483"/>
              <a:gd name="connsiteX1792" fmla="*/ 4142804 w 4744594"/>
              <a:gd name="connsiteY1792" fmla="*/ 820092 h 2432483"/>
              <a:gd name="connsiteX1793" fmla="*/ 4142518 w 4744594"/>
              <a:gd name="connsiteY1793" fmla="*/ 818377 h 2432483"/>
              <a:gd name="connsiteX1794" fmla="*/ 4125659 w 4744594"/>
              <a:gd name="connsiteY1794" fmla="*/ 820092 h 2432483"/>
              <a:gd name="connsiteX1795" fmla="*/ 4125563 w 4744594"/>
              <a:gd name="connsiteY1795" fmla="*/ 820092 h 2432483"/>
              <a:gd name="connsiteX1796" fmla="*/ 4076986 w 4744594"/>
              <a:gd name="connsiteY1796" fmla="*/ 824949 h 2432483"/>
              <a:gd name="connsiteX1797" fmla="*/ 4074223 w 4744594"/>
              <a:gd name="connsiteY1797" fmla="*/ 820092 h 2432483"/>
              <a:gd name="connsiteX1798" fmla="*/ 4074319 w 4744594"/>
              <a:gd name="connsiteY1798" fmla="*/ 820092 h 2432483"/>
              <a:gd name="connsiteX1799" fmla="*/ 4050983 w 4744594"/>
              <a:gd name="connsiteY1799" fmla="*/ 779230 h 2432483"/>
              <a:gd name="connsiteX1800" fmla="*/ 4037838 w 4744594"/>
              <a:gd name="connsiteY1800" fmla="*/ 779230 h 2432483"/>
              <a:gd name="connsiteX1801" fmla="*/ 4027837 w 4744594"/>
              <a:gd name="connsiteY1801" fmla="*/ 820282 h 2432483"/>
              <a:gd name="connsiteX1802" fmla="*/ 4027501 w 4744594"/>
              <a:gd name="connsiteY1802" fmla="*/ 820281 h 2432483"/>
              <a:gd name="connsiteX1803" fmla="*/ 4010466 w 4744594"/>
              <a:gd name="connsiteY1803" fmla="*/ 829831 h 2432483"/>
              <a:gd name="connsiteX1804" fmla="*/ 3978878 w 4744594"/>
              <a:gd name="connsiteY1804" fmla="*/ 831426 h 2432483"/>
              <a:gd name="connsiteX1805" fmla="*/ 3980116 w 4744594"/>
              <a:gd name="connsiteY1805" fmla="*/ 820092 h 2432483"/>
              <a:gd name="connsiteX1806" fmla="*/ 3980212 w 4744594"/>
              <a:gd name="connsiteY1806" fmla="*/ 820092 h 2432483"/>
              <a:gd name="connsiteX1807" fmla="*/ 3985451 w 4744594"/>
              <a:gd name="connsiteY1807" fmla="*/ 772753 h 2432483"/>
              <a:gd name="connsiteX1808" fmla="*/ 4005072 w 4744594"/>
              <a:gd name="connsiteY1808" fmla="*/ 772753 h 2432483"/>
              <a:gd name="connsiteX1809" fmla="*/ 4046030 w 4744594"/>
              <a:gd name="connsiteY1809" fmla="*/ 711126 h 2432483"/>
              <a:gd name="connsiteX1810" fmla="*/ 4082939 w 4744594"/>
              <a:gd name="connsiteY1810" fmla="*/ 711079 h 2432483"/>
              <a:gd name="connsiteX1811" fmla="*/ 4045934 w 4744594"/>
              <a:gd name="connsiteY1811" fmla="*/ 711031 h 2432483"/>
              <a:gd name="connsiteX1812" fmla="*/ 4063841 w 4744594"/>
              <a:gd name="connsiteY1812" fmla="*/ 655309 h 2432483"/>
              <a:gd name="connsiteX1813" fmla="*/ 4044505 w 4744594"/>
              <a:gd name="connsiteY1813" fmla="*/ 602160 h 2432483"/>
              <a:gd name="connsiteX1814" fmla="*/ 2834545 w 4744594"/>
              <a:gd name="connsiteY1814" fmla="*/ 601969 h 2432483"/>
              <a:gd name="connsiteX1815" fmla="*/ 2840259 w 4744594"/>
              <a:gd name="connsiteY1815" fmla="*/ 635688 h 2432483"/>
              <a:gd name="connsiteX1816" fmla="*/ 2861881 w 4744594"/>
              <a:gd name="connsiteY1816" fmla="*/ 710935 h 2432483"/>
              <a:gd name="connsiteX1817" fmla="*/ 2826162 w 4744594"/>
              <a:gd name="connsiteY1817" fmla="*/ 711031 h 2432483"/>
              <a:gd name="connsiteX1818" fmla="*/ 2817685 w 4744594"/>
              <a:gd name="connsiteY1818" fmla="*/ 602160 h 2432483"/>
              <a:gd name="connsiteX1819" fmla="*/ 2186654 w 4744594"/>
              <a:gd name="connsiteY1819" fmla="*/ 601969 h 2432483"/>
              <a:gd name="connsiteX1820" fmla="*/ 2222277 w 4744594"/>
              <a:gd name="connsiteY1820" fmla="*/ 601969 h 2432483"/>
              <a:gd name="connsiteX1821" fmla="*/ 2212086 w 4744594"/>
              <a:gd name="connsiteY1821" fmla="*/ 609589 h 2432483"/>
              <a:gd name="connsiteX1822" fmla="*/ 2218658 w 4744594"/>
              <a:gd name="connsiteY1822" fmla="*/ 629211 h 2432483"/>
              <a:gd name="connsiteX1823" fmla="*/ 2251329 w 4744594"/>
              <a:gd name="connsiteY1823" fmla="*/ 629211 h 2432483"/>
              <a:gd name="connsiteX1824" fmla="*/ 2356008 w 4744594"/>
              <a:gd name="connsiteY1824" fmla="*/ 616162 h 2432483"/>
              <a:gd name="connsiteX1825" fmla="*/ 2356008 w 4744594"/>
              <a:gd name="connsiteY1825" fmla="*/ 601969 h 2432483"/>
              <a:gd name="connsiteX1826" fmla="*/ 2391632 w 4744594"/>
              <a:gd name="connsiteY1826" fmla="*/ 601969 h 2432483"/>
              <a:gd name="connsiteX1827" fmla="*/ 2388774 w 4744594"/>
              <a:gd name="connsiteY1827" fmla="*/ 629211 h 2432483"/>
              <a:gd name="connsiteX1828" fmla="*/ 2199036 w 4744594"/>
              <a:gd name="connsiteY1828" fmla="*/ 655309 h 2432483"/>
              <a:gd name="connsiteX1829" fmla="*/ 2199036 w 4744594"/>
              <a:gd name="connsiteY1829" fmla="*/ 648737 h 2432483"/>
              <a:gd name="connsiteX1830" fmla="*/ 2192464 w 4744594"/>
              <a:gd name="connsiteY1830" fmla="*/ 648737 h 2432483"/>
              <a:gd name="connsiteX1831" fmla="*/ 1269682 w 4744594"/>
              <a:gd name="connsiteY1831" fmla="*/ 601969 h 2432483"/>
              <a:gd name="connsiteX1832" fmla="*/ 1263300 w 4744594"/>
              <a:gd name="connsiteY1832" fmla="*/ 609589 h 2432483"/>
              <a:gd name="connsiteX1833" fmla="*/ 1223962 w 4744594"/>
              <a:gd name="connsiteY1833" fmla="*/ 616162 h 2432483"/>
              <a:gd name="connsiteX1834" fmla="*/ 1210818 w 4744594"/>
              <a:gd name="connsiteY1834" fmla="*/ 609589 h 2432483"/>
              <a:gd name="connsiteX1835" fmla="*/ 1210818 w 4744594"/>
              <a:gd name="connsiteY1835" fmla="*/ 629211 h 2432483"/>
              <a:gd name="connsiteX1836" fmla="*/ 1237011 w 4744594"/>
              <a:gd name="connsiteY1836" fmla="*/ 694457 h 2432483"/>
              <a:gd name="connsiteX1837" fmla="*/ 1249775 w 4744594"/>
              <a:gd name="connsiteY1837" fmla="*/ 711031 h 2432483"/>
              <a:gd name="connsiteX1838" fmla="*/ 1295876 w 4744594"/>
              <a:gd name="connsiteY1838" fmla="*/ 792374 h 2432483"/>
              <a:gd name="connsiteX1839" fmla="*/ 1282732 w 4744594"/>
              <a:gd name="connsiteY1839" fmla="*/ 792374 h 2432483"/>
              <a:gd name="connsiteX1840" fmla="*/ 1236917 w 4744594"/>
              <a:gd name="connsiteY1840" fmla="*/ 733605 h 2432483"/>
              <a:gd name="connsiteX1841" fmla="*/ 1236917 w 4744594"/>
              <a:gd name="connsiteY1841" fmla="*/ 753226 h 2432483"/>
              <a:gd name="connsiteX1842" fmla="*/ 1092994 w 4744594"/>
              <a:gd name="connsiteY1842" fmla="*/ 772753 h 2432483"/>
              <a:gd name="connsiteX1843" fmla="*/ 1079849 w 4744594"/>
              <a:gd name="connsiteY1843" fmla="*/ 746654 h 2432483"/>
              <a:gd name="connsiteX1844" fmla="*/ 1073277 w 4744594"/>
              <a:gd name="connsiteY1844" fmla="*/ 746654 h 2432483"/>
              <a:gd name="connsiteX1845" fmla="*/ 1073277 w 4744594"/>
              <a:gd name="connsiteY1845" fmla="*/ 753131 h 2432483"/>
              <a:gd name="connsiteX1846" fmla="*/ 1053656 w 4744594"/>
              <a:gd name="connsiteY1846" fmla="*/ 779230 h 2432483"/>
              <a:gd name="connsiteX1847" fmla="*/ 1047083 w 4744594"/>
              <a:gd name="connsiteY1847" fmla="*/ 811805 h 2432483"/>
              <a:gd name="connsiteX1848" fmla="*/ 1067848 w 4744594"/>
              <a:gd name="connsiteY1848" fmla="*/ 819997 h 2432483"/>
              <a:gd name="connsiteX1849" fmla="*/ 1002221 w 4744594"/>
              <a:gd name="connsiteY1849" fmla="*/ 820092 h 2432483"/>
              <a:gd name="connsiteX1850" fmla="*/ 981837 w 4744594"/>
              <a:gd name="connsiteY1850" fmla="*/ 785802 h 2432483"/>
              <a:gd name="connsiteX1851" fmla="*/ 1076420 w 4744594"/>
              <a:gd name="connsiteY1851" fmla="*/ 711126 h 2432483"/>
              <a:gd name="connsiteX1852" fmla="*/ 1121664 w 4744594"/>
              <a:gd name="connsiteY1852" fmla="*/ 711031 h 2432483"/>
              <a:gd name="connsiteX1853" fmla="*/ 1093089 w 4744594"/>
              <a:gd name="connsiteY1853" fmla="*/ 720556 h 2432483"/>
              <a:gd name="connsiteX1854" fmla="*/ 1093089 w 4744594"/>
              <a:gd name="connsiteY1854" fmla="*/ 733605 h 2432483"/>
              <a:gd name="connsiteX1855" fmla="*/ 1132332 w 4744594"/>
              <a:gd name="connsiteY1855" fmla="*/ 746654 h 2432483"/>
              <a:gd name="connsiteX1856" fmla="*/ 1210818 w 4744594"/>
              <a:gd name="connsiteY1856" fmla="*/ 740082 h 2432483"/>
              <a:gd name="connsiteX1857" fmla="*/ 1210249 w 4744594"/>
              <a:gd name="connsiteY1857" fmla="*/ 711126 h 2432483"/>
              <a:gd name="connsiteX1858" fmla="*/ 1210246 w 4744594"/>
              <a:gd name="connsiteY1858" fmla="*/ 711126 h 2432483"/>
              <a:gd name="connsiteX1859" fmla="*/ 1180909 w 4744594"/>
              <a:gd name="connsiteY1859" fmla="*/ 602255 h 2432483"/>
              <a:gd name="connsiteX1860" fmla="*/ 1091946 w 4744594"/>
              <a:gd name="connsiteY1860" fmla="*/ 601969 h 2432483"/>
              <a:gd name="connsiteX1861" fmla="*/ 1047273 w 4744594"/>
              <a:gd name="connsiteY1861" fmla="*/ 648737 h 2432483"/>
              <a:gd name="connsiteX1862" fmla="*/ 975264 w 4744594"/>
              <a:gd name="connsiteY1862" fmla="*/ 648737 h 2432483"/>
              <a:gd name="connsiteX1863" fmla="*/ 975264 w 4744594"/>
              <a:gd name="connsiteY1863" fmla="*/ 635688 h 2432483"/>
              <a:gd name="connsiteX1864" fmla="*/ 1014507 w 4744594"/>
              <a:gd name="connsiteY1864" fmla="*/ 622639 h 2432483"/>
              <a:gd name="connsiteX1865" fmla="*/ 988314 w 4744594"/>
              <a:gd name="connsiteY1865" fmla="*/ 622639 h 2432483"/>
              <a:gd name="connsiteX1866" fmla="*/ 916305 w 4744594"/>
              <a:gd name="connsiteY1866" fmla="*/ 609589 h 2432483"/>
              <a:gd name="connsiteX1867" fmla="*/ 940784 w 4744594"/>
              <a:gd name="connsiteY1867" fmla="*/ 602065 h 2432483"/>
              <a:gd name="connsiteX1868" fmla="*/ 731234 w 4744594"/>
              <a:gd name="connsiteY1868" fmla="*/ 601969 h 2432483"/>
              <a:gd name="connsiteX1869" fmla="*/ 855821 w 4744594"/>
              <a:gd name="connsiteY1869" fmla="*/ 601969 h 2432483"/>
              <a:gd name="connsiteX1870" fmla="*/ 842486 w 4744594"/>
              <a:gd name="connsiteY1870" fmla="*/ 711031 h 2432483"/>
              <a:gd name="connsiteX1871" fmla="*/ 844391 w 4744594"/>
              <a:gd name="connsiteY1871" fmla="*/ 727032 h 2432483"/>
              <a:gd name="connsiteX1872" fmla="*/ 870585 w 4744594"/>
              <a:gd name="connsiteY1872" fmla="*/ 792279 h 2432483"/>
              <a:gd name="connsiteX1873" fmla="*/ 857441 w 4744594"/>
              <a:gd name="connsiteY1873" fmla="*/ 792279 h 2432483"/>
              <a:gd name="connsiteX1874" fmla="*/ 792004 w 4744594"/>
              <a:gd name="connsiteY1874" fmla="*/ 753131 h 2432483"/>
              <a:gd name="connsiteX1875" fmla="*/ 777109 w 4744594"/>
              <a:gd name="connsiteY1875" fmla="*/ 734462 h 2432483"/>
              <a:gd name="connsiteX1876" fmla="*/ 768323 w 4744594"/>
              <a:gd name="connsiteY1876" fmla="*/ 711031 h 2432483"/>
              <a:gd name="connsiteX1877" fmla="*/ 768286 w 4744594"/>
              <a:gd name="connsiteY1877" fmla="*/ 711031 h 2432483"/>
              <a:gd name="connsiteX1878" fmla="*/ 765810 w 4744594"/>
              <a:gd name="connsiteY1878" fmla="*/ 694457 h 2432483"/>
              <a:gd name="connsiteX1879" fmla="*/ 765810 w 4744594"/>
              <a:gd name="connsiteY1879" fmla="*/ 642260 h 2432483"/>
              <a:gd name="connsiteX1880" fmla="*/ 792003 w 4744594"/>
              <a:gd name="connsiteY1880" fmla="*/ 629211 h 2432483"/>
              <a:gd name="connsiteX1881" fmla="*/ 752760 w 4744594"/>
              <a:gd name="connsiteY1881" fmla="*/ 629211 h 2432483"/>
              <a:gd name="connsiteX1882" fmla="*/ 752760 w 4744594"/>
              <a:gd name="connsiteY1882" fmla="*/ 635688 h 2432483"/>
              <a:gd name="connsiteX1883" fmla="*/ 746188 w 4744594"/>
              <a:gd name="connsiteY1883" fmla="*/ 635688 h 2432483"/>
              <a:gd name="connsiteX1884" fmla="*/ 745902 w 4744594"/>
              <a:gd name="connsiteY1884" fmla="*/ 710840 h 2432483"/>
              <a:gd name="connsiteX1885" fmla="*/ 714946 w 4744594"/>
              <a:gd name="connsiteY1885" fmla="*/ 711031 h 2432483"/>
              <a:gd name="connsiteX1886" fmla="*/ 713517 w 4744594"/>
              <a:gd name="connsiteY1886" fmla="*/ 674836 h 2432483"/>
              <a:gd name="connsiteX1887" fmla="*/ 713517 w 4744594"/>
              <a:gd name="connsiteY1887" fmla="*/ 616162 h 2432483"/>
              <a:gd name="connsiteX1888" fmla="*/ 3641407 w 4744594"/>
              <a:gd name="connsiteY1888" fmla="*/ 601874 h 2432483"/>
              <a:gd name="connsiteX1889" fmla="*/ 3680079 w 4744594"/>
              <a:gd name="connsiteY1889" fmla="*/ 601969 h 2432483"/>
              <a:gd name="connsiteX1890" fmla="*/ 3677793 w 4744594"/>
              <a:gd name="connsiteY1890" fmla="*/ 603017 h 2432483"/>
              <a:gd name="connsiteX1891" fmla="*/ 3612356 w 4744594"/>
              <a:gd name="connsiteY1891" fmla="*/ 700934 h 2432483"/>
              <a:gd name="connsiteX1892" fmla="*/ 3625405 w 4744594"/>
              <a:gd name="connsiteY1892" fmla="*/ 700934 h 2432483"/>
              <a:gd name="connsiteX1893" fmla="*/ 3641823 w 4744594"/>
              <a:gd name="connsiteY1893" fmla="*/ 711030 h 2432483"/>
              <a:gd name="connsiteX1894" fmla="*/ 3642075 w 4744594"/>
              <a:gd name="connsiteY1894" fmla="*/ 711031 h 2432483"/>
              <a:gd name="connsiteX1895" fmla="*/ 3658172 w 4744594"/>
              <a:gd name="connsiteY1895" fmla="*/ 713983 h 2432483"/>
              <a:gd name="connsiteX1896" fmla="*/ 3658172 w 4744594"/>
              <a:gd name="connsiteY1896" fmla="*/ 766180 h 2432483"/>
              <a:gd name="connsiteX1897" fmla="*/ 3717036 w 4744594"/>
              <a:gd name="connsiteY1897" fmla="*/ 759608 h 2432483"/>
              <a:gd name="connsiteX1898" fmla="*/ 3723608 w 4744594"/>
              <a:gd name="connsiteY1898" fmla="*/ 798756 h 2432483"/>
              <a:gd name="connsiteX1899" fmla="*/ 3684080 w 4744594"/>
              <a:gd name="connsiteY1899" fmla="*/ 819806 h 2432483"/>
              <a:gd name="connsiteX1900" fmla="*/ 3655850 w 4744594"/>
              <a:gd name="connsiteY1900" fmla="*/ 819949 h 2432483"/>
              <a:gd name="connsiteX1901" fmla="*/ 3684175 w 4744594"/>
              <a:gd name="connsiteY1901" fmla="*/ 820092 h 2432483"/>
              <a:gd name="connsiteX1902" fmla="*/ 3677793 w 4744594"/>
              <a:gd name="connsiteY1902" fmla="*/ 837999 h 2432483"/>
              <a:gd name="connsiteX1903" fmla="*/ 3684365 w 4744594"/>
              <a:gd name="connsiteY1903" fmla="*/ 837999 h 2432483"/>
              <a:gd name="connsiteX1904" fmla="*/ 3684365 w 4744594"/>
              <a:gd name="connsiteY1904" fmla="*/ 844476 h 2432483"/>
              <a:gd name="connsiteX1905" fmla="*/ 3703987 w 4744594"/>
              <a:gd name="connsiteY1905" fmla="*/ 844476 h 2432483"/>
              <a:gd name="connsiteX1906" fmla="*/ 3690842 w 4744594"/>
              <a:gd name="connsiteY1906" fmla="*/ 928772 h 2432483"/>
              <a:gd name="connsiteX1907" fmla="*/ 3668744 w 4744594"/>
              <a:gd name="connsiteY1907" fmla="*/ 928962 h 2432483"/>
              <a:gd name="connsiteX1908" fmla="*/ 3664744 w 4744594"/>
              <a:gd name="connsiteY1908" fmla="*/ 909722 h 2432483"/>
              <a:gd name="connsiteX1909" fmla="*/ 3655302 w 4744594"/>
              <a:gd name="connsiteY1909" fmla="*/ 870170 h 2432483"/>
              <a:gd name="connsiteX1910" fmla="*/ 3646377 w 4744594"/>
              <a:gd name="connsiteY1910" fmla="*/ 819997 h 2432483"/>
              <a:gd name="connsiteX1911" fmla="*/ 3646361 w 4744594"/>
              <a:gd name="connsiteY1911" fmla="*/ 819997 h 2432483"/>
              <a:gd name="connsiteX1912" fmla="*/ 3645122 w 4744594"/>
              <a:gd name="connsiteY1912" fmla="*/ 811805 h 2432483"/>
              <a:gd name="connsiteX1913" fmla="*/ 3664744 w 4744594"/>
              <a:gd name="connsiteY1913" fmla="*/ 785707 h 2432483"/>
              <a:gd name="connsiteX1914" fmla="*/ 3638550 w 4744594"/>
              <a:gd name="connsiteY1914" fmla="*/ 779134 h 2432483"/>
              <a:gd name="connsiteX1915" fmla="*/ 3638550 w 4744594"/>
              <a:gd name="connsiteY1915" fmla="*/ 739986 h 2432483"/>
              <a:gd name="connsiteX1916" fmla="*/ 3622429 w 4744594"/>
              <a:gd name="connsiteY1916" fmla="*/ 723985 h 2432483"/>
              <a:gd name="connsiteX1917" fmla="*/ 3599926 w 4744594"/>
              <a:gd name="connsiteY1917" fmla="*/ 711032 h 2432483"/>
              <a:gd name="connsiteX1918" fmla="*/ 3599497 w 4744594"/>
              <a:gd name="connsiteY1918" fmla="*/ 711031 h 2432483"/>
              <a:gd name="connsiteX1919" fmla="*/ 3579590 w 4744594"/>
              <a:gd name="connsiteY1919" fmla="*/ 694457 h 2432483"/>
              <a:gd name="connsiteX1920" fmla="*/ 3641407 w 4744594"/>
              <a:gd name="connsiteY1920" fmla="*/ 601874 h 2432483"/>
              <a:gd name="connsiteX1921" fmla="*/ 3488912 w 4744594"/>
              <a:gd name="connsiteY1921" fmla="*/ 601874 h 2432483"/>
              <a:gd name="connsiteX1922" fmla="*/ 3533203 w 4744594"/>
              <a:gd name="connsiteY1922" fmla="*/ 601969 h 2432483"/>
              <a:gd name="connsiteX1923" fmla="*/ 3514248 w 4744594"/>
              <a:gd name="connsiteY1923" fmla="*/ 681408 h 2432483"/>
              <a:gd name="connsiteX1924" fmla="*/ 3491103 w 4744594"/>
              <a:gd name="connsiteY1924" fmla="*/ 710935 h 2432483"/>
              <a:gd name="connsiteX1925" fmla="*/ 3419856 w 4744594"/>
              <a:gd name="connsiteY1925" fmla="*/ 711031 h 2432483"/>
              <a:gd name="connsiteX1926" fmla="*/ 3442239 w 4744594"/>
              <a:gd name="connsiteY1926" fmla="*/ 681408 h 2432483"/>
              <a:gd name="connsiteX1927" fmla="*/ 3409569 w 4744594"/>
              <a:gd name="connsiteY1927" fmla="*/ 674836 h 2432483"/>
              <a:gd name="connsiteX1928" fmla="*/ 3376898 w 4744594"/>
              <a:gd name="connsiteY1928" fmla="*/ 707506 h 2432483"/>
              <a:gd name="connsiteX1929" fmla="*/ 3376898 w 4744594"/>
              <a:gd name="connsiteY1929" fmla="*/ 711031 h 2432483"/>
              <a:gd name="connsiteX1930" fmla="*/ 3321939 w 4744594"/>
              <a:gd name="connsiteY1930" fmla="*/ 711031 h 2432483"/>
              <a:gd name="connsiteX1931" fmla="*/ 3324510 w 4744594"/>
              <a:gd name="connsiteY1931" fmla="*/ 707506 h 2432483"/>
              <a:gd name="connsiteX1932" fmla="*/ 3422618 w 4744594"/>
              <a:gd name="connsiteY1932" fmla="*/ 609589 h 2432483"/>
              <a:gd name="connsiteX1933" fmla="*/ 3409473 w 4744594"/>
              <a:gd name="connsiteY1933" fmla="*/ 609589 h 2432483"/>
              <a:gd name="connsiteX1934" fmla="*/ 3376803 w 4744594"/>
              <a:gd name="connsiteY1934" fmla="*/ 603017 h 2432483"/>
              <a:gd name="connsiteX1935" fmla="*/ 3363658 w 4744594"/>
              <a:gd name="connsiteY1935" fmla="*/ 635688 h 2432483"/>
              <a:gd name="connsiteX1936" fmla="*/ 3344037 w 4744594"/>
              <a:gd name="connsiteY1936" fmla="*/ 635688 h 2432483"/>
              <a:gd name="connsiteX1937" fmla="*/ 3343465 w 4744594"/>
              <a:gd name="connsiteY1937" fmla="*/ 602160 h 2432483"/>
              <a:gd name="connsiteX1938" fmla="*/ 3473767 w 4744594"/>
              <a:gd name="connsiteY1938" fmla="*/ 601969 h 2432483"/>
              <a:gd name="connsiteX1939" fmla="*/ 3475005 w 4744594"/>
              <a:gd name="connsiteY1939" fmla="*/ 609589 h 2432483"/>
              <a:gd name="connsiteX1940" fmla="*/ 3488055 w 4744594"/>
              <a:gd name="connsiteY1940" fmla="*/ 609589 h 2432483"/>
              <a:gd name="connsiteX1941" fmla="*/ 3488055 w 4744594"/>
              <a:gd name="connsiteY1941" fmla="*/ 603017 h 2432483"/>
              <a:gd name="connsiteX1942" fmla="*/ 3488912 w 4744594"/>
              <a:gd name="connsiteY1942" fmla="*/ 601874 h 2432483"/>
              <a:gd name="connsiteX1943" fmla="*/ 1812131 w 4744594"/>
              <a:gd name="connsiteY1943" fmla="*/ 601874 h 2432483"/>
              <a:gd name="connsiteX1944" fmla="*/ 1853279 w 4744594"/>
              <a:gd name="connsiteY1944" fmla="*/ 601969 h 2432483"/>
              <a:gd name="connsiteX1945" fmla="*/ 1852136 w 4744594"/>
              <a:gd name="connsiteY1945" fmla="*/ 629211 h 2432483"/>
              <a:gd name="connsiteX1946" fmla="*/ 1819370 w 4744594"/>
              <a:gd name="connsiteY1946" fmla="*/ 622734 h 2432483"/>
              <a:gd name="connsiteX1947" fmla="*/ 1812798 w 4744594"/>
              <a:gd name="connsiteY1947" fmla="*/ 603112 h 2432483"/>
              <a:gd name="connsiteX1948" fmla="*/ 1812131 w 4744594"/>
              <a:gd name="connsiteY1948" fmla="*/ 601874 h 2432483"/>
              <a:gd name="connsiteX1949" fmla="*/ 2264474 w 4744594"/>
              <a:gd name="connsiteY1949" fmla="*/ 570346 h 2432483"/>
              <a:gd name="connsiteX1950" fmla="*/ 2264474 w 4744594"/>
              <a:gd name="connsiteY1950" fmla="*/ 589968 h 2432483"/>
              <a:gd name="connsiteX1951" fmla="*/ 2238280 w 4744594"/>
              <a:gd name="connsiteY1951" fmla="*/ 589968 h 2432483"/>
              <a:gd name="connsiteX1952" fmla="*/ 2222278 w 4744594"/>
              <a:gd name="connsiteY1952" fmla="*/ 601874 h 2432483"/>
              <a:gd name="connsiteX1953" fmla="*/ 2186560 w 4744594"/>
              <a:gd name="connsiteY1953" fmla="*/ 601874 h 2432483"/>
              <a:gd name="connsiteX1954" fmla="*/ 2186560 w 4744594"/>
              <a:gd name="connsiteY1954" fmla="*/ 601969 h 2432483"/>
              <a:gd name="connsiteX1955" fmla="*/ 2185893 w 4744594"/>
              <a:gd name="connsiteY1955" fmla="*/ 596540 h 2432483"/>
              <a:gd name="connsiteX1956" fmla="*/ 2238280 w 4744594"/>
              <a:gd name="connsiteY1956" fmla="*/ 576918 h 2432483"/>
              <a:gd name="connsiteX1957" fmla="*/ 2264474 w 4744594"/>
              <a:gd name="connsiteY1957" fmla="*/ 570346 h 2432483"/>
              <a:gd name="connsiteX1958" fmla="*/ 975265 w 4744594"/>
              <a:gd name="connsiteY1958" fmla="*/ 518340 h 2432483"/>
              <a:gd name="connsiteX1959" fmla="*/ 1106139 w 4744594"/>
              <a:gd name="connsiteY1959" fmla="*/ 550915 h 2432483"/>
              <a:gd name="connsiteX1960" fmla="*/ 1112711 w 4744594"/>
              <a:gd name="connsiteY1960" fmla="*/ 583491 h 2432483"/>
              <a:gd name="connsiteX1961" fmla="*/ 1091947 w 4744594"/>
              <a:gd name="connsiteY1961" fmla="*/ 601874 h 2432483"/>
              <a:gd name="connsiteX1962" fmla="*/ 940880 w 4744594"/>
              <a:gd name="connsiteY1962" fmla="*/ 601969 h 2432483"/>
              <a:gd name="connsiteX1963" fmla="*/ 981838 w 4744594"/>
              <a:gd name="connsiteY1963" fmla="*/ 577014 h 2432483"/>
              <a:gd name="connsiteX1964" fmla="*/ 1047274 w 4744594"/>
              <a:gd name="connsiteY1964" fmla="*/ 570441 h 2432483"/>
              <a:gd name="connsiteX1965" fmla="*/ 1034130 w 4744594"/>
              <a:gd name="connsiteY1965" fmla="*/ 570441 h 2432483"/>
              <a:gd name="connsiteX1966" fmla="*/ 929450 w 4744594"/>
              <a:gd name="connsiteY1966" fmla="*/ 577014 h 2432483"/>
              <a:gd name="connsiteX1967" fmla="*/ 922878 w 4744594"/>
              <a:gd name="connsiteY1967" fmla="*/ 563964 h 2432483"/>
              <a:gd name="connsiteX1968" fmla="*/ 975265 w 4744594"/>
              <a:gd name="connsiteY1968" fmla="*/ 518340 h 2432483"/>
              <a:gd name="connsiteX1969" fmla="*/ 2185893 w 4744594"/>
              <a:gd name="connsiteY1969" fmla="*/ 498623 h 2432483"/>
              <a:gd name="connsiteX1970" fmla="*/ 2218564 w 4744594"/>
              <a:gd name="connsiteY1970" fmla="*/ 498623 h 2432483"/>
              <a:gd name="connsiteX1971" fmla="*/ 2218564 w 4744594"/>
              <a:gd name="connsiteY1971" fmla="*/ 505195 h 2432483"/>
              <a:gd name="connsiteX1972" fmla="*/ 2225136 w 4744594"/>
              <a:gd name="connsiteY1972" fmla="*/ 505195 h 2432483"/>
              <a:gd name="connsiteX1973" fmla="*/ 2218564 w 4744594"/>
              <a:gd name="connsiteY1973" fmla="*/ 518244 h 2432483"/>
              <a:gd name="connsiteX1974" fmla="*/ 2140078 w 4744594"/>
              <a:gd name="connsiteY1974" fmla="*/ 524817 h 2432483"/>
              <a:gd name="connsiteX1975" fmla="*/ 2133505 w 4744594"/>
              <a:gd name="connsiteY1975" fmla="*/ 511767 h 2432483"/>
              <a:gd name="connsiteX1976" fmla="*/ 2185893 w 4744594"/>
              <a:gd name="connsiteY1976" fmla="*/ 498623 h 2432483"/>
              <a:gd name="connsiteX1977" fmla="*/ 3811048 w 4744594"/>
              <a:gd name="connsiteY1977" fmla="*/ 492813 h 2432483"/>
              <a:gd name="connsiteX1978" fmla="*/ 4004311 w 4744594"/>
              <a:gd name="connsiteY1978" fmla="*/ 492813 h 2432483"/>
              <a:gd name="connsiteX1979" fmla="*/ 4031171 w 4744594"/>
              <a:gd name="connsiteY1979" fmla="*/ 570346 h 2432483"/>
              <a:gd name="connsiteX1980" fmla="*/ 4057365 w 4744594"/>
              <a:gd name="connsiteY1980" fmla="*/ 570346 h 2432483"/>
              <a:gd name="connsiteX1981" fmla="*/ 4066985 w 4744594"/>
              <a:gd name="connsiteY1981" fmla="*/ 601779 h 2432483"/>
              <a:gd name="connsiteX1982" fmla="*/ 4044601 w 4744594"/>
              <a:gd name="connsiteY1982" fmla="*/ 601874 h 2432483"/>
              <a:gd name="connsiteX1983" fmla="*/ 4011550 w 4744594"/>
              <a:gd name="connsiteY1983" fmla="*/ 589968 h 2432483"/>
              <a:gd name="connsiteX1984" fmla="*/ 3993738 w 4744594"/>
              <a:gd name="connsiteY1984" fmla="*/ 602064 h 2432483"/>
              <a:gd name="connsiteX1985" fmla="*/ 3993732 w 4744594"/>
              <a:gd name="connsiteY1985" fmla="*/ 602064 h 2432483"/>
              <a:gd name="connsiteX1986" fmla="*/ 3978878 w 4744594"/>
              <a:gd name="connsiteY1986" fmla="*/ 616162 h 2432483"/>
              <a:gd name="connsiteX1987" fmla="*/ 3968305 w 4744594"/>
              <a:gd name="connsiteY1987" fmla="*/ 711126 h 2432483"/>
              <a:gd name="connsiteX1988" fmla="*/ 3968281 w 4744594"/>
              <a:gd name="connsiteY1988" fmla="*/ 711126 h 2432483"/>
              <a:gd name="connsiteX1989" fmla="*/ 3965829 w 4744594"/>
              <a:gd name="connsiteY1989" fmla="*/ 720556 h 2432483"/>
              <a:gd name="connsiteX1990" fmla="*/ 3939635 w 4744594"/>
              <a:gd name="connsiteY1990" fmla="*/ 766276 h 2432483"/>
              <a:gd name="connsiteX1991" fmla="*/ 3926491 w 4744594"/>
              <a:gd name="connsiteY1991" fmla="*/ 759703 h 2432483"/>
              <a:gd name="connsiteX1992" fmla="*/ 3909727 w 4744594"/>
              <a:gd name="connsiteY1992" fmla="*/ 711126 h 2432483"/>
              <a:gd name="connsiteX1993" fmla="*/ 3939040 w 4744594"/>
              <a:gd name="connsiteY1993" fmla="*/ 711079 h 2432483"/>
              <a:gd name="connsiteX1994" fmla="*/ 3909822 w 4744594"/>
              <a:gd name="connsiteY1994" fmla="*/ 711031 h 2432483"/>
              <a:gd name="connsiteX1995" fmla="*/ 3887343 w 4744594"/>
              <a:gd name="connsiteY1995" fmla="*/ 635688 h 2432483"/>
              <a:gd name="connsiteX1996" fmla="*/ 3884295 w 4744594"/>
              <a:gd name="connsiteY1996" fmla="*/ 601969 h 2432483"/>
              <a:gd name="connsiteX1997" fmla="*/ 3938911 w 4744594"/>
              <a:gd name="connsiteY1997" fmla="*/ 601969 h 2432483"/>
              <a:gd name="connsiteX1998" fmla="*/ 3884105 w 4744594"/>
              <a:gd name="connsiteY1998" fmla="*/ 601874 h 2432483"/>
              <a:gd name="connsiteX1999" fmla="*/ 3880581 w 4744594"/>
              <a:gd name="connsiteY1999" fmla="*/ 563774 h 2432483"/>
              <a:gd name="connsiteX2000" fmla="*/ 3828193 w 4744594"/>
              <a:gd name="connsiteY2000" fmla="*/ 518149 h 2432483"/>
              <a:gd name="connsiteX2001" fmla="*/ 3811048 w 4744594"/>
              <a:gd name="connsiteY2001" fmla="*/ 492813 h 2432483"/>
              <a:gd name="connsiteX2002" fmla="*/ 3218117 w 4744594"/>
              <a:gd name="connsiteY2002" fmla="*/ 492813 h 2432483"/>
              <a:gd name="connsiteX2003" fmla="*/ 3219832 w 4744594"/>
              <a:gd name="connsiteY2003" fmla="*/ 498528 h 2432483"/>
              <a:gd name="connsiteX2004" fmla="*/ 3152680 w 4744594"/>
              <a:gd name="connsiteY2004" fmla="*/ 493003 h 2432483"/>
              <a:gd name="connsiteX2005" fmla="*/ 3147823 w 4744594"/>
              <a:gd name="connsiteY2005" fmla="*/ 492813 h 2432483"/>
              <a:gd name="connsiteX2006" fmla="*/ 3147823 w 4744594"/>
              <a:gd name="connsiteY2006" fmla="*/ 505100 h 2432483"/>
              <a:gd name="connsiteX2007" fmla="*/ 3157157 w 4744594"/>
              <a:gd name="connsiteY2007" fmla="*/ 508815 h 2432483"/>
              <a:gd name="connsiteX2008" fmla="*/ 3160872 w 4744594"/>
              <a:gd name="connsiteY2008" fmla="*/ 518149 h 2432483"/>
              <a:gd name="connsiteX2009" fmla="*/ 3115057 w 4744594"/>
              <a:gd name="connsiteY2009" fmla="*/ 518149 h 2432483"/>
              <a:gd name="connsiteX2010" fmla="*/ 3087625 w 4744594"/>
              <a:gd name="connsiteY2010" fmla="*/ 492908 h 2432483"/>
              <a:gd name="connsiteX2011" fmla="*/ 2843118 w 4744594"/>
              <a:gd name="connsiteY2011" fmla="*/ 492813 h 2432483"/>
              <a:gd name="connsiteX2012" fmla="*/ 2834545 w 4744594"/>
              <a:gd name="connsiteY2012" fmla="*/ 601874 h 2432483"/>
              <a:gd name="connsiteX2013" fmla="*/ 2817686 w 4744594"/>
              <a:gd name="connsiteY2013" fmla="*/ 601969 h 2432483"/>
              <a:gd name="connsiteX2014" fmla="*/ 2807590 w 4744594"/>
              <a:gd name="connsiteY2014" fmla="*/ 524817 h 2432483"/>
              <a:gd name="connsiteX2015" fmla="*/ 2801779 w 4744594"/>
              <a:gd name="connsiteY2015" fmla="*/ 493098 h 2432483"/>
              <a:gd name="connsiteX2016" fmla="*/ 2475167 w 4744594"/>
              <a:gd name="connsiteY2016" fmla="*/ 492813 h 2432483"/>
              <a:gd name="connsiteX2017" fmla="*/ 2486978 w 4744594"/>
              <a:gd name="connsiteY2017" fmla="*/ 589968 h 2432483"/>
              <a:gd name="connsiteX2018" fmla="*/ 2484216 w 4744594"/>
              <a:gd name="connsiteY2018" fmla="*/ 601779 h 2432483"/>
              <a:gd name="connsiteX2019" fmla="*/ 2467177 w 4744594"/>
              <a:gd name="connsiteY2019" fmla="*/ 601906 h 2432483"/>
              <a:gd name="connsiteX2020" fmla="*/ 2484215 w 4744594"/>
              <a:gd name="connsiteY2020" fmla="*/ 601969 h 2432483"/>
              <a:gd name="connsiteX2021" fmla="*/ 2448972 w 4744594"/>
              <a:gd name="connsiteY2021" fmla="*/ 710935 h 2432483"/>
              <a:gd name="connsiteX2022" fmla="*/ 2421636 w 4744594"/>
              <a:gd name="connsiteY2022" fmla="*/ 711031 h 2432483"/>
              <a:gd name="connsiteX2023" fmla="*/ 2458593 w 4744594"/>
              <a:gd name="connsiteY2023" fmla="*/ 601874 h 2432483"/>
              <a:gd name="connsiteX2024" fmla="*/ 2458685 w 4744594"/>
              <a:gd name="connsiteY2024" fmla="*/ 601875 h 2432483"/>
              <a:gd name="connsiteX2025" fmla="*/ 2454212 w 4744594"/>
              <a:gd name="connsiteY2025" fmla="*/ 505195 h 2432483"/>
              <a:gd name="connsiteX2026" fmla="*/ 2441163 w 4744594"/>
              <a:gd name="connsiteY2026" fmla="*/ 505195 h 2432483"/>
              <a:gd name="connsiteX2027" fmla="*/ 2395348 w 4744594"/>
              <a:gd name="connsiteY2027" fmla="*/ 524721 h 2432483"/>
              <a:gd name="connsiteX2028" fmla="*/ 2369154 w 4744594"/>
              <a:gd name="connsiteY2028" fmla="*/ 498623 h 2432483"/>
              <a:gd name="connsiteX2029" fmla="*/ 2388775 w 4744594"/>
              <a:gd name="connsiteY2029" fmla="*/ 498623 h 2432483"/>
              <a:gd name="connsiteX2030" fmla="*/ 2439067 w 4744594"/>
              <a:gd name="connsiteY2030" fmla="*/ 492908 h 2432483"/>
              <a:gd name="connsiteX2031" fmla="*/ 2475166 w 4744594"/>
              <a:gd name="connsiteY2031" fmla="*/ 492908 h 2432483"/>
              <a:gd name="connsiteX2032" fmla="*/ 2475167 w 4744594"/>
              <a:gd name="connsiteY2032" fmla="*/ 492908 h 2432483"/>
              <a:gd name="connsiteX2033" fmla="*/ 757905 w 4744594"/>
              <a:gd name="connsiteY2033" fmla="*/ 492813 h 2432483"/>
              <a:gd name="connsiteX2034" fmla="*/ 968788 w 4744594"/>
              <a:gd name="connsiteY2034" fmla="*/ 492813 h 2432483"/>
              <a:gd name="connsiteX2035" fmla="*/ 855822 w 4744594"/>
              <a:gd name="connsiteY2035" fmla="*/ 601969 h 2432483"/>
              <a:gd name="connsiteX2036" fmla="*/ 731235 w 4744594"/>
              <a:gd name="connsiteY2036" fmla="*/ 601874 h 2432483"/>
              <a:gd name="connsiteX2037" fmla="*/ 746284 w 4744594"/>
              <a:gd name="connsiteY2037" fmla="*/ 589968 h 2432483"/>
              <a:gd name="connsiteX2038" fmla="*/ 1786699 w 4744594"/>
              <a:gd name="connsiteY2038" fmla="*/ 485478 h 2432483"/>
              <a:gd name="connsiteX2039" fmla="*/ 1825942 w 4744594"/>
              <a:gd name="connsiteY2039" fmla="*/ 485478 h 2432483"/>
              <a:gd name="connsiteX2040" fmla="*/ 1832324 w 4744594"/>
              <a:gd name="connsiteY2040" fmla="*/ 492718 h 2432483"/>
              <a:gd name="connsiteX2041" fmla="*/ 1810981 w 4744594"/>
              <a:gd name="connsiteY2041" fmla="*/ 492765 h 2432483"/>
              <a:gd name="connsiteX2042" fmla="*/ 1832325 w 4744594"/>
              <a:gd name="connsiteY2042" fmla="*/ 492813 h 2432483"/>
              <a:gd name="connsiteX2043" fmla="*/ 1852137 w 4744594"/>
              <a:gd name="connsiteY2043" fmla="*/ 518149 h 2432483"/>
              <a:gd name="connsiteX2044" fmla="*/ 1853280 w 4744594"/>
              <a:gd name="connsiteY2044" fmla="*/ 601779 h 2432483"/>
              <a:gd name="connsiteX2045" fmla="*/ 1812227 w 4744594"/>
              <a:gd name="connsiteY2045" fmla="*/ 601874 h 2432483"/>
              <a:gd name="connsiteX2046" fmla="*/ 1825943 w 4744594"/>
              <a:gd name="connsiteY2046" fmla="*/ 518149 h 2432483"/>
              <a:gd name="connsiteX2047" fmla="*/ 1789367 w 4744594"/>
              <a:gd name="connsiteY2047" fmla="*/ 492717 h 2432483"/>
              <a:gd name="connsiteX2048" fmla="*/ 1789426 w 4744594"/>
              <a:gd name="connsiteY2048" fmla="*/ 492717 h 2432483"/>
              <a:gd name="connsiteX2049" fmla="*/ 990523 w 4744594"/>
              <a:gd name="connsiteY2049" fmla="*/ 483679 h 2432483"/>
              <a:gd name="connsiteX2050" fmla="*/ 988409 w 4744594"/>
              <a:gd name="connsiteY2050" fmla="*/ 485478 h 2432483"/>
              <a:gd name="connsiteX2051" fmla="*/ 986139 w 4744594"/>
              <a:gd name="connsiteY2051" fmla="*/ 485478 h 2432483"/>
              <a:gd name="connsiteX2052" fmla="*/ 942594 w 4744594"/>
              <a:gd name="connsiteY2052" fmla="*/ 459475 h 2432483"/>
              <a:gd name="connsiteX2053" fmla="*/ 929449 w 4744594"/>
              <a:gd name="connsiteY2053" fmla="*/ 485574 h 2432483"/>
              <a:gd name="connsiteX2054" fmla="*/ 942594 w 4744594"/>
              <a:gd name="connsiteY2054" fmla="*/ 485574 h 2432483"/>
              <a:gd name="connsiteX2055" fmla="*/ 955738 w 4744594"/>
              <a:gd name="connsiteY2055" fmla="*/ 459475 h 2432483"/>
              <a:gd name="connsiteX2056" fmla="*/ 909828 w 4744594"/>
              <a:gd name="connsiteY2056" fmla="*/ 452903 h 2432483"/>
              <a:gd name="connsiteX2057" fmla="*/ 909828 w 4744594"/>
              <a:gd name="connsiteY2057" fmla="*/ 465952 h 2432483"/>
              <a:gd name="connsiteX2058" fmla="*/ 916400 w 4744594"/>
              <a:gd name="connsiteY2058" fmla="*/ 465952 h 2432483"/>
              <a:gd name="connsiteX2059" fmla="*/ 916400 w 4744594"/>
              <a:gd name="connsiteY2059" fmla="*/ 452903 h 2432483"/>
              <a:gd name="connsiteX2060" fmla="*/ 1649254 w 4744594"/>
              <a:gd name="connsiteY2060" fmla="*/ 441949 h 2432483"/>
              <a:gd name="connsiteX2061" fmla="*/ 1668875 w 4744594"/>
              <a:gd name="connsiteY2061" fmla="*/ 441949 h 2432483"/>
              <a:gd name="connsiteX2062" fmla="*/ 1668875 w 4744594"/>
              <a:gd name="connsiteY2062" fmla="*/ 461570 h 2432483"/>
              <a:gd name="connsiteX2063" fmla="*/ 1649254 w 4744594"/>
              <a:gd name="connsiteY2063" fmla="*/ 461570 h 2432483"/>
              <a:gd name="connsiteX2064" fmla="*/ 1649254 w 4744594"/>
              <a:gd name="connsiteY2064" fmla="*/ 441949 h 2432483"/>
              <a:gd name="connsiteX2065" fmla="*/ 2866453 w 4744594"/>
              <a:gd name="connsiteY2065" fmla="*/ 413755 h 2432483"/>
              <a:gd name="connsiteX2066" fmla="*/ 2879598 w 4744594"/>
              <a:gd name="connsiteY2066" fmla="*/ 433282 h 2432483"/>
              <a:gd name="connsiteX2067" fmla="*/ 2925413 w 4744594"/>
              <a:gd name="connsiteY2067" fmla="*/ 420232 h 2432483"/>
              <a:gd name="connsiteX2068" fmla="*/ 2918841 w 4744594"/>
              <a:gd name="connsiteY2068" fmla="*/ 420232 h 2432483"/>
              <a:gd name="connsiteX2069" fmla="*/ 2918841 w 4744594"/>
              <a:gd name="connsiteY2069" fmla="*/ 413755 h 2432483"/>
              <a:gd name="connsiteX2070" fmla="*/ 2447639 w 4744594"/>
              <a:gd name="connsiteY2070" fmla="*/ 407183 h 2432483"/>
              <a:gd name="connsiteX2071" fmla="*/ 2375725 w 4744594"/>
              <a:gd name="connsiteY2071" fmla="*/ 420232 h 2432483"/>
              <a:gd name="connsiteX2072" fmla="*/ 2362581 w 4744594"/>
              <a:gd name="connsiteY2072" fmla="*/ 446331 h 2432483"/>
              <a:gd name="connsiteX2073" fmla="*/ 2382202 w 4744594"/>
              <a:gd name="connsiteY2073" fmla="*/ 446331 h 2432483"/>
              <a:gd name="connsiteX2074" fmla="*/ 2447639 w 4744594"/>
              <a:gd name="connsiteY2074" fmla="*/ 439854 h 2432483"/>
              <a:gd name="connsiteX2075" fmla="*/ 3111177 w 4744594"/>
              <a:gd name="connsiteY2075" fmla="*/ 394075 h 2432483"/>
              <a:gd name="connsiteX2076" fmla="*/ 3232880 w 4744594"/>
              <a:gd name="connsiteY2076" fmla="*/ 400611 h 2432483"/>
              <a:gd name="connsiteX2077" fmla="*/ 3272218 w 4744594"/>
              <a:gd name="connsiteY2077" fmla="*/ 452808 h 2432483"/>
              <a:gd name="connsiteX2078" fmla="*/ 3259074 w 4744594"/>
              <a:gd name="connsiteY2078" fmla="*/ 452808 h 2432483"/>
              <a:gd name="connsiteX2079" fmla="*/ 3128200 w 4744594"/>
              <a:gd name="connsiteY2079" fmla="*/ 439759 h 2432483"/>
              <a:gd name="connsiteX2080" fmla="*/ 3128200 w 4744594"/>
              <a:gd name="connsiteY2080" fmla="*/ 452808 h 2432483"/>
              <a:gd name="connsiteX2081" fmla="*/ 3218116 w 4744594"/>
              <a:gd name="connsiteY2081" fmla="*/ 492718 h 2432483"/>
              <a:gd name="connsiteX2082" fmla="*/ 3152680 w 4744594"/>
              <a:gd name="connsiteY2082" fmla="*/ 492718 h 2432483"/>
              <a:gd name="connsiteX2083" fmla="*/ 3147822 w 4744594"/>
              <a:gd name="connsiteY2083" fmla="*/ 491956 h 2432483"/>
              <a:gd name="connsiteX2084" fmla="*/ 3147822 w 4744594"/>
              <a:gd name="connsiteY2084" fmla="*/ 492718 h 2432483"/>
              <a:gd name="connsiteX2085" fmla="*/ 3087624 w 4744594"/>
              <a:gd name="connsiteY2085" fmla="*/ 492718 h 2432483"/>
              <a:gd name="connsiteX2086" fmla="*/ 3087624 w 4744594"/>
              <a:gd name="connsiteY2086" fmla="*/ 492813 h 2432483"/>
              <a:gd name="connsiteX2087" fmla="*/ 3082385 w 4744594"/>
              <a:gd name="connsiteY2087" fmla="*/ 472429 h 2432483"/>
              <a:gd name="connsiteX2088" fmla="*/ 3069336 w 4744594"/>
              <a:gd name="connsiteY2088" fmla="*/ 400611 h 2432483"/>
              <a:gd name="connsiteX2089" fmla="*/ 3082385 w 4744594"/>
              <a:gd name="connsiteY2089" fmla="*/ 400611 h 2432483"/>
              <a:gd name="connsiteX2090" fmla="*/ 3111177 w 4744594"/>
              <a:gd name="connsiteY2090" fmla="*/ 394075 h 2432483"/>
              <a:gd name="connsiteX2091" fmla="*/ 3749897 w 4744594"/>
              <a:gd name="connsiteY2091" fmla="*/ 387657 h 2432483"/>
              <a:gd name="connsiteX2092" fmla="*/ 3749897 w 4744594"/>
              <a:gd name="connsiteY2092" fmla="*/ 413755 h 2432483"/>
              <a:gd name="connsiteX2093" fmla="*/ 3776091 w 4744594"/>
              <a:gd name="connsiteY2093" fmla="*/ 426805 h 2432483"/>
              <a:gd name="connsiteX2094" fmla="*/ 3776091 w 4744594"/>
              <a:gd name="connsiteY2094" fmla="*/ 413755 h 2432483"/>
              <a:gd name="connsiteX2095" fmla="*/ 3749897 w 4744594"/>
              <a:gd name="connsiteY2095" fmla="*/ 387657 h 2432483"/>
              <a:gd name="connsiteX2096" fmla="*/ 4257580 w 4744594"/>
              <a:gd name="connsiteY2096" fmla="*/ 383752 h 2432483"/>
              <a:gd name="connsiteX2097" fmla="*/ 4201382 w 4744594"/>
              <a:gd name="connsiteY2097" fmla="*/ 420328 h 2432483"/>
              <a:gd name="connsiteX2098" fmla="*/ 4162139 w 4744594"/>
              <a:gd name="connsiteY2098" fmla="*/ 413851 h 2432483"/>
              <a:gd name="connsiteX2099" fmla="*/ 4162139 w 4744594"/>
              <a:gd name="connsiteY2099" fmla="*/ 394229 h 2432483"/>
              <a:gd name="connsiteX2100" fmla="*/ 4235767 w 4744594"/>
              <a:gd name="connsiteY2100" fmla="*/ 383942 h 2432483"/>
              <a:gd name="connsiteX2101" fmla="*/ 3630739 w 4744594"/>
              <a:gd name="connsiteY2101" fmla="*/ 383752 h 2432483"/>
              <a:gd name="connsiteX2102" fmla="*/ 3937921 w 4744594"/>
              <a:gd name="connsiteY2102" fmla="*/ 383752 h 2432483"/>
              <a:gd name="connsiteX2103" fmla="*/ 3939540 w 4744594"/>
              <a:gd name="connsiteY2103" fmla="*/ 387657 h 2432483"/>
              <a:gd name="connsiteX2104" fmla="*/ 4004215 w 4744594"/>
              <a:gd name="connsiteY2104" fmla="*/ 492718 h 2432483"/>
              <a:gd name="connsiteX2105" fmla="*/ 3811048 w 4744594"/>
              <a:gd name="connsiteY2105" fmla="*/ 492813 h 2432483"/>
              <a:gd name="connsiteX2106" fmla="*/ 3710464 w 4744594"/>
              <a:gd name="connsiteY2106" fmla="*/ 426805 h 2432483"/>
              <a:gd name="connsiteX2107" fmla="*/ 3684270 w 4744594"/>
              <a:gd name="connsiteY2107" fmla="*/ 459380 h 2432483"/>
              <a:gd name="connsiteX2108" fmla="*/ 3677698 w 4744594"/>
              <a:gd name="connsiteY2108" fmla="*/ 472429 h 2432483"/>
              <a:gd name="connsiteX2109" fmla="*/ 3717036 w 4744594"/>
              <a:gd name="connsiteY2109" fmla="*/ 472429 h 2432483"/>
              <a:gd name="connsiteX2110" fmla="*/ 3749707 w 4744594"/>
              <a:gd name="connsiteY2110" fmla="*/ 459380 h 2432483"/>
              <a:gd name="connsiteX2111" fmla="*/ 3766911 w 4744594"/>
              <a:gd name="connsiteY2111" fmla="*/ 477275 h 2432483"/>
              <a:gd name="connsiteX2112" fmla="*/ 3784187 w 4744594"/>
              <a:gd name="connsiteY2112" fmla="*/ 492813 h 2432483"/>
              <a:gd name="connsiteX2113" fmla="*/ 3784283 w 4744594"/>
              <a:gd name="connsiteY2113" fmla="*/ 492813 h 2432483"/>
              <a:gd name="connsiteX2114" fmla="*/ 3795618 w 4744594"/>
              <a:gd name="connsiteY2114" fmla="*/ 511672 h 2432483"/>
              <a:gd name="connsiteX2115" fmla="*/ 3789046 w 4744594"/>
              <a:gd name="connsiteY2115" fmla="*/ 511672 h 2432483"/>
              <a:gd name="connsiteX2116" fmla="*/ 3697415 w 4744594"/>
              <a:gd name="connsiteY2116" fmla="*/ 511672 h 2432483"/>
              <a:gd name="connsiteX2117" fmla="*/ 3697415 w 4744594"/>
              <a:gd name="connsiteY2117" fmla="*/ 518149 h 2432483"/>
              <a:gd name="connsiteX2118" fmla="*/ 3703987 w 4744594"/>
              <a:gd name="connsiteY2118" fmla="*/ 518149 h 2432483"/>
              <a:gd name="connsiteX2119" fmla="*/ 3769424 w 4744594"/>
              <a:gd name="connsiteY2119" fmla="*/ 563774 h 2432483"/>
              <a:gd name="connsiteX2120" fmla="*/ 3762852 w 4744594"/>
              <a:gd name="connsiteY2120" fmla="*/ 563774 h 2432483"/>
              <a:gd name="connsiteX2121" fmla="*/ 3710464 w 4744594"/>
              <a:gd name="connsiteY2121" fmla="*/ 583300 h 2432483"/>
              <a:gd name="connsiteX2122" fmla="*/ 3730086 w 4744594"/>
              <a:gd name="connsiteY2122" fmla="*/ 596349 h 2432483"/>
              <a:gd name="connsiteX2123" fmla="*/ 3717037 w 4744594"/>
              <a:gd name="connsiteY2123" fmla="*/ 596349 h 2432483"/>
              <a:gd name="connsiteX2124" fmla="*/ 3679984 w 4744594"/>
              <a:gd name="connsiteY2124" fmla="*/ 601779 h 2432483"/>
              <a:gd name="connsiteX2125" fmla="*/ 3641408 w 4744594"/>
              <a:gd name="connsiteY2125" fmla="*/ 601779 h 2432483"/>
              <a:gd name="connsiteX2126" fmla="*/ 3658172 w 4744594"/>
              <a:gd name="connsiteY2126" fmla="*/ 550629 h 2432483"/>
              <a:gd name="connsiteX2127" fmla="*/ 3643646 w 4744594"/>
              <a:gd name="connsiteY2127" fmla="*/ 520947 h 2432483"/>
              <a:gd name="connsiteX2128" fmla="*/ 3647100 w 4744594"/>
              <a:gd name="connsiteY2128" fmla="*/ 492813 h 2432483"/>
              <a:gd name="connsiteX2129" fmla="*/ 3647027 w 4744594"/>
              <a:gd name="connsiteY2129" fmla="*/ 492813 h 2432483"/>
              <a:gd name="connsiteX2130" fmla="*/ 3658076 w 4744594"/>
              <a:gd name="connsiteY2130" fmla="*/ 420232 h 2432483"/>
              <a:gd name="connsiteX2131" fmla="*/ 3631882 w 4744594"/>
              <a:gd name="connsiteY2131" fmla="*/ 387561 h 2432483"/>
              <a:gd name="connsiteX2132" fmla="*/ 3630739 w 4744594"/>
              <a:gd name="connsiteY2132" fmla="*/ 383752 h 2432483"/>
              <a:gd name="connsiteX2133" fmla="*/ 3566255 w 4744594"/>
              <a:gd name="connsiteY2133" fmla="*/ 383752 h 2432483"/>
              <a:gd name="connsiteX2134" fmla="*/ 3559873 w 4744594"/>
              <a:gd name="connsiteY2134" fmla="*/ 492813 h 2432483"/>
              <a:gd name="connsiteX2135" fmla="*/ 3507581 w 4744594"/>
              <a:gd name="connsiteY2135" fmla="*/ 492813 h 2432483"/>
              <a:gd name="connsiteX2136" fmla="*/ 3505295 w 4744594"/>
              <a:gd name="connsiteY2136" fmla="*/ 383847 h 2432483"/>
              <a:gd name="connsiteX2137" fmla="*/ 2942463 w 4744594"/>
              <a:gd name="connsiteY2137" fmla="*/ 383752 h 2432483"/>
              <a:gd name="connsiteX2138" fmla="*/ 2997327 w 4744594"/>
              <a:gd name="connsiteY2138" fmla="*/ 472524 h 2432483"/>
              <a:gd name="connsiteX2139" fmla="*/ 2998548 w 4744594"/>
              <a:gd name="connsiteY2139" fmla="*/ 492813 h 2432483"/>
              <a:gd name="connsiteX2140" fmla="*/ 2998566 w 4744594"/>
              <a:gd name="connsiteY2140" fmla="*/ 492813 h 2432483"/>
              <a:gd name="connsiteX2141" fmla="*/ 2998550 w 4744594"/>
              <a:gd name="connsiteY2141" fmla="*/ 492851 h 2432483"/>
              <a:gd name="connsiteX2142" fmla="*/ 2998565 w 4744594"/>
              <a:gd name="connsiteY2142" fmla="*/ 493099 h 2432483"/>
              <a:gd name="connsiteX2143" fmla="*/ 2998447 w 4744594"/>
              <a:gd name="connsiteY2143" fmla="*/ 493098 h 2432483"/>
              <a:gd name="connsiteX2144" fmla="*/ 2977754 w 4744594"/>
              <a:gd name="connsiteY2144" fmla="*/ 542843 h 2432483"/>
              <a:gd name="connsiteX2145" fmla="*/ 2958085 w 4744594"/>
              <a:gd name="connsiteY2145" fmla="*/ 596445 h 2432483"/>
              <a:gd name="connsiteX2146" fmla="*/ 2970658 w 4744594"/>
              <a:gd name="connsiteY2146" fmla="*/ 601969 h 2432483"/>
              <a:gd name="connsiteX2147" fmla="*/ 2970309 w 4744594"/>
              <a:gd name="connsiteY2147" fmla="*/ 601968 h 2432483"/>
              <a:gd name="connsiteX2148" fmla="*/ 2970657 w 4744594"/>
              <a:gd name="connsiteY2148" fmla="*/ 601969 h 2432483"/>
              <a:gd name="connsiteX2149" fmla="*/ 3043142 w 4744594"/>
              <a:gd name="connsiteY2149" fmla="*/ 609589 h 2432483"/>
              <a:gd name="connsiteX2150" fmla="*/ 3045714 w 4744594"/>
              <a:gd name="connsiteY2150" fmla="*/ 601970 h 2432483"/>
              <a:gd name="connsiteX2151" fmla="*/ 3045619 w 4744594"/>
              <a:gd name="connsiteY2151" fmla="*/ 601969 h 2432483"/>
              <a:gd name="connsiteX2152" fmla="*/ 3049620 w 4744594"/>
              <a:gd name="connsiteY2152" fmla="*/ 590063 h 2432483"/>
              <a:gd name="connsiteX2153" fmla="*/ 3043048 w 4744594"/>
              <a:gd name="connsiteY2153" fmla="*/ 590063 h 2432483"/>
              <a:gd name="connsiteX2154" fmla="*/ 3043048 w 4744594"/>
              <a:gd name="connsiteY2154" fmla="*/ 583491 h 2432483"/>
              <a:gd name="connsiteX2155" fmla="*/ 3029998 w 4744594"/>
              <a:gd name="connsiteY2155" fmla="*/ 590063 h 2432483"/>
              <a:gd name="connsiteX2156" fmla="*/ 3029998 w 4744594"/>
              <a:gd name="connsiteY2156" fmla="*/ 583491 h 2432483"/>
              <a:gd name="connsiteX2157" fmla="*/ 3023426 w 4744594"/>
              <a:gd name="connsiteY2157" fmla="*/ 583491 h 2432483"/>
              <a:gd name="connsiteX2158" fmla="*/ 3023426 w 4744594"/>
              <a:gd name="connsiteY2158" fmla="*/ 577014 h 2432483"/>
              <a:gd name="connsiteX2159" fmla="*/ 3069241 w 4744594"/>
              <a:gd name="connsiteY2159" fmla="*/ 570441 h 2432483"/>
              <a:gd name="connsiteX2160" fmla="*/ 3075814 w 4744594"/>
              <a:gd name="connsiteY2160" fmla="*/ 596540 h 2432483"/>
              <a:gd name="connsiteX2161" fmla="*/ 3074066 w 4744594"/>
              <a:gd name="connsiteY2161" fmla="*/ 601969 h 2432483"/>
              <a:gd name="connsiteX2162" fmla="*/ 3074098 w 4744594"/>
              <a:gd name="connsiteY2162" fmla="*/ 601969 h 2432483"/>
              <a:gd name="connsiteX2163" fmla="*/ 3075908 w 4744594"/>
              <a:gd name="connsiteY2163" fmla="*/ 629211 h 2432483"/>
              <a:gd name="connsiteX2164" fmla="*/ 3056287 w 4744594"/>
              <a:gd name="connsiteY2164" fmla="*/ 635688 h 2432483"/>
              <a:gd name="connsiteX2165" fmla="*/ 2977800 w 4744594"/>
              <a:gd name="connsiteY2165" fmla="*/ 648737 h 2432483"/>
              <a:gd name="connsiteX2166" fmla="*/ 2954191 w 4744594"/>
              <a:gd name="connsiteY2166" fmla="*/ 624877 h 2432483"/>
              <a:gd name="connsiteX2167" fmla="*/ 2937224 w 4744594"/>
              <a:gd name="connsiteY2167" fmla="*/ 601874 h 2432483"/>
              <a:gd name="connsiteX2168" fmla="*/ 2937130 w 4744594"/>
              <a:gd name="connsiteY2168" fmla="*/ 601874 h 2432483"/>
              <a:gd name="connsiteX2169" fmla="*/ 2931891 w 4744594"/>
              <a:gd name="connsiteY2169" fmla="*/ 563774 h 2432483"/>
              <a:gd name="connsiteX2170" fmla="*/ 2973991 w 4744594"/>
              <a:gd name="connsiteY2170" fmla="*/ 492813 h 2432483"/>
              <a:gd name="connsiteX2171" fmla="*/ 2974017 w 4744594"/>
              <a:gd name="connsiteY2171" fmla="*/ 492813 h 2432483"/>
              <a:gd name="connsiteX2172" fmla="*/ 2977706 w 4744594"/>
              <a:gd name="connsiteY2172" fmla="*/ 479097 h 2432483"/>
              <a:gd name="connsiteX2173" fmla="*/ 2964561 w 4744594"/>
              <a:gd name="connsiteY2173" fmla="*/ 479097 h 2432483"/>
              <a:gd name="connsiteX2174" fmla="*/ 2925318 w 4744594"/>
              <a:gd name="connsiteY2174" fmla="*/ 472524 h 2432483"/>
              <a:gd name="connsiteX2175" fmla="*/ 2925318 w 4744594"/>
              <a:gd name="connsiteY2175" fmla="*/ 479097 h 2432483"/>
              <a:gd name="connsiteX2176" fmla="*/ 2938367 w 4744594"/>
              <a:gd name="connsiteY2176" fmla="*/ 492146 h 2432483"/>
              <a:gd name="connsiteX2177" fmla="*/ 2937034 w 4744594"/>
              <a:gd name="connsiteY2177" fmla="*/ 493003 h 2432483"/>
              <a:gd name="connsiteX2178" fmla="*/ 2936582 w 4744594"/>
              <a:gd name="connsiteY2178" fmla="*/ 493002 h 2432483"/>
              <a:gd name="connsiteX2179" fmla="*/ 2927390 w 4744594"/>
              <a:gd name="connsiteY2179" fmla="*/ 496849 h 2432483"/>
              <a:gd name="connsiteX2180" fmla="*/ 2912174 w 4744594"/>
              <a:gd name="connsiteY2180" fmla="*/ 498528 h 2432483"/>
              <a:gd name="connsiteX2181" fmla="*/ 2893911 w 4744594"/>
              <a:gd name="connsiteY2181" fmla="*/ 492909 h 2432483"/>
              <a:gd name="connsiteX2182" fmla="*/ 2893600 w 4744594"/>
              <a:gd name="connsiteY2182" fmla="*/ 492908 h 2432483"/>
              <a:gd name="connsiteX2183" fmla="*/ 2879503 w 4744594"/>
              <a:gd name="connsiteY2183" fmla="*/ 485574 h 2432483"/>
              <a:gd name="connsiteX2184" fmla="*/ 2872931 w 4744594"/>
              <a:gd name="connsiteY2184" fmla="*/ 485574 h 2432483"/>
              <a:gd name="connsiteX2185" fmla="*/ 2872931 w 4744594"/>
              <a:gd name="connsiteY2185" fmla="*/ 465952 h 2432483"/>
              <a:gd name="connsiteX2186" fmla="*/ 2853309 w 4744594"/>
              <a:gd name="connsiteY2186" fmla="*/ 472524 h 2432483"/>
              <a:gd name="connsiteX2187" fmla="*/ 2843117 w 4744594"/>
              <a:gd name="connsiteY2187" fmla="*/ 492718 h 2432483"/>
              <a:gd name="connsiteX2188" fmla="*/ 2801683 w 4744594"/>
              <a:gd name="connsiteY2188" fmla="*/ 492813 h 2432483"/>
              <a:gd name="connsiteX2189" fmla="*/ 2787586 w 4744594"/>
              <a:gd name="connsiteY2189" fmla="*/ 383942 h 2432483"/>
              <a:gd name="connsiteX2190" fmla="*/ 2456116 w 4744594"/>
              <a:gd name="connsiteY2190" fmla="*/ 383752 h 2432483"/>
              <a:gd name="connsiteX2191" fmla="*/ 2475166 w 4744594"/>
              <a:gd name="connsiteY2191" fmla="*/ 492908 h 2432483"/>
              <a:gd name="connsiteX2192" fmla="*/ 2439067 w 4744594"/>
              <a:gd name="connsiteY2192" fmla="*/ 492813 h 2432483"/>
              <a:gd name="connsiteX2193" fmla="*/ 2441162 w 4744594"/>
              <a:gd name="connsiteY2193" fmla="*/ 492051 h 2432483"/>
              <a:gd name="connsiteX2194" fmla="*/ 2428017 w 4744594"/>
              <a:gd name="connsiteY2194" fmla="*/ 485574 h 2432483"/>
              <a:gd name="connsiteX2195" fmla="*/ 2362581 w 4744594"/>
              <a:gd name="connsiteY2195" fmla="*/ 479097 h 2432483"/>
              <a:gd name="connsiteX2196" fmla="*/ 2358961 w 4744594"/>
              <a:gd name="connsiteY2196" fmla="*/ 493099 h 2432483"/>
              <a:gd name="connsiteX2197" fmla="*/ 2358940 w 4744594"/>
              <a:gd name="connsiteY2197" fmla="*/ 493099 h 2432483"/>
              <a:gd name="connsiteX2198" fmla="*/ 2356009 w 4744594"/>
              <a:gd name="connsiteY2198" fmla="*/ 531198 h 2432483"/>
              <a:gd name="connsiteX2199" fmla="*/ 2391633 w 4744594"/>
              <a:gd name="connsiteY2199" fmla="*/ 601969 h 2432483"/>
              <a:gd name="connsiteX2200" fmla="*/ 2356009 w 4744594"/>
              <a:gd name="connsiteY2200" fmla="*/ 601874 h 2432483"/>
              <a:gd name="connsiteX2201" fmla="*/ 2356009 w 4744594"/>
              <a:gd name="connsiteY2201" fmla="*/ 589968 h 2432483"/>
              <a:gd name="connsiteX2202" fmla="*/ 2330792 w 4744594"/>
              <a:gd name="connsiteY2202" fmla="*/ 548784 h 2432483"/>
              <a:gd name="connsiteX2203" fmla="*/ 2316029 w 4744594"/>
              <a:gd name="connsiteY2203" fmla="*/ 492908 h 2432483"/>
              <a:gd name="connsiteX2204" fmla="*/ 2316004 w 4744594"/>
              <a:gd name="connsiteY2204" fmla="*/ 492908 h 2432483"/>
              <a:gd name="connsiteX2205" fmla="*/ 2316005 w 4744594"/>
              <a:gd name="connsiteY2205" fmla="*/ 492815 h 2432483"/>
              <a:gd name="connsiteX2206" fmla="*/ 2316004 w 4744594"/>
              <a:gd name="connsiteY2206" fmla="*/ 492813 h 2432483"/>
              <a:gd name="connsiteX2207" fmla="*/ 2316005 w 4744594"/>
              <a:gd name="connsiteY2207" fmla="*/ 492813 h 2432483"/>
              <a:gd name="connsiteX2208" fmla="*/ 2316373 w 4744594"/>
              <a:gd name="connsiteY2208" fmla="*/ 435651 h 2432483"/>
              <a:gd name="connsiteX2209" fmla="*/ 2336387 w 4744594"/>
              <a:gd name="connsiteY2209" fmla="*/ 387752 h 2432483"/>
              <a:gd name="connsiteX2210" fmla="*/ 2339626 w 4744594"/>
              <a:gd name="connsiteY2210" fmla="*/ 384037 h 2432483"/>
              <a:gd name="connsiteX2211" fmla="*/ 4090131 w 4744594"/>
              <a:gd name="connsiteY2211" fmla="*/ 309266 h 2432483"/>
              <a:gd name="connsiteX2212" fmla="*/ 4162140 w 4744594"/>
              <a:gd name="connsiteY2212" fmla="*/ 309266 h 2432483"/>
              <a:gd name="connsiteX2213" fmla="*/ 4286441 w 4744594"/>
              <a:gd name="connsiteY2213" fmla="*/ 368035 h 2432483"/>
              <a:gd name="connsiteX2214" fmla="*/ 4257580 w 4744594"/>
              <a:gd name="connsiteY2214" fmla="*/ 383561 h 2432483"/>
              <a:gd name="connsiteX2215" fmla="*/ 4235768 w 4744594"/>
              <a:gd name="connsiteY2215" fmla="*/ 383752 h 2432483"/>
              <a:gd name="connsiteX2216" fmla="*/ 4247198 w 4744594"/>
              <a:gd name="connsiteY2216" fmla="*/ 381085 h 2432483"/>
              <a:gd name="connsiteX2217" fmla="*/ 4247198 w 4744594"/>
              <a:gd name="connsiteY2217" fmla="*/ 368035 h 2432483"/>
              <a:gd name="connsiteX2218" fmla="*/ 4227577 w 4744594"/>
              <a:gd name="connsiteY2218" fmla="*/ 348414 h 2432483"/>
              <a:gd name="connsiteX2219" fmla="*/ 4090131 w 4744594"/>
              <a:gd name="connsiteY2219" fmla="*/ 309266 h 2432483"/>
              <a:gd name="connsiteX2220" fmla="*/ 3141250 w 4744594"/>
              <a:gd name="connsiteY2220" fmla="*/ 302789 h 2432483"/>
              <a:gd name="connsiteX2221" fmla="*/ 3141250 w 4744594"/>
              <a:gd name="connsiteY2221" fmla="*/ 315838 h 2432483"/>
              <a:gd name="connsiteX2222" fmla="*/ 3154395 w 4744594"/>
              <a:gd name="connsiteY2222" fmla="*/ 315838 h 2432483"/>
              <a:gd name="connsiteX2223" fmla="*/ 3154395 w 4744594"/>
              <a:gd name="connsiteY2223" fmla="*/ 309266 h 2432483"/>
              <a:gd name="connsiteX2224" fmla="*/ 3539586 w 4744594"/>
              <a:gd name="connsiteY2224" fmla="*/ 274691 h 2432483"/>
              <a:gd name="connsiteX2225" fmla="*/ 3566256 w 4744594"/>
              <a:gd name="connsiteY2225" fmla="*/ 383561 h 2432483"/>
              <a:gd name="connsiteX2226" fmla="*/ 3505296 w 4744594"/>
              <a:gd name="connsiteY2226" fmla="*/ 383752 h 2432483"/>
              <a:gd name="connsiteX2227" fmla="*/ 3483388 w 4744594"/>
              <a:gd name="connsiteY2227" fmla="*/ 274881 h 2432483"/>
              <a:gd name="connsiteX2228" fmla="*/ 784194 w 4744594"/>
              <a:gd name="connsiteY2228" fmla="*/ 274691 h 2432483"/>
              <a:gd name="connsiteX2229" fmla="*/ 726663 w 4744594"/>
              <a:gd name="connsiteY2229" fmla="*/ 383942 h 2432483"/>
              <a:gd name="connsiteX2230" fmla="*/ 726635 w 4744594"/>
              <a:gd name="connsiteY2230" fmla="*/ 383942 h 2432483"/>
              <a:gd name="connsiteX2231" fmla="*/ 720090 w 4744594"/>
              <a:gd name="connsiteY2231" fmla="*/ 394134 h 2432483"/>
              <a:gd name="connsiteX2232" fmla="*/ 674275 w 4744594"/>
              <a:gd name="connsiteY2232" fmla="*/ 439854 h 2432483"/>
              <a:gd name="connsiteX2233" fmla="*/ 663607 w 4744594"/>
              <a:gd name="connsiteY2233" fmla="*/ 492908 h 2432483"/>
              <a:gd name="connsiteX2234" fmla="*/ 663505 w 4744594"/>
              <a:gd name="connsiteY2234" fmla="*/ 492908 h 2432483"/>
              <a:gd name="connsiteX2235" fmla="*/ 659988 w 4744594"/>
              <a:gd name="connsiteY2235" fmla="*/ 544974 h 2432483"/>
              <a:gd name="connsiteX2236" fmla="*/ 659607 w 4744594"/>
              <a:gd name="connsiteY2236" fmla="*/ 602000 h 2432483"/>
              <a:gd name="connsiteX2237" fmla="*/ 662296 w 4744594"/>
              <a:gd name="connsiteY2237" fmla="*/ 660691 h 2432483"/>
              <a:gd name="connsiteX2238" fmla="*/ 667977 w 4744594"/>
              <a:gd name="connsiteY2238" fmla="*/ 711031 h 2432483"/>
              <a:gd name="connsiteX2239" fmla="*/ 667988 w 4744594"/>
              <a:gd name="connsiteY2239" fmla="*/ 711031 h 2432483"/>
              <a:gd name="connsiteX2240" fmla="*/ 674275 w 4744594"/>
              <a:gd name="connsiteY2240" fmla="*/ 740082 h 2432483"/>
              <a:gd name="connsiteX2241" fmla="*/ 692206 w 4744594"/>
              <a:gd name="connsiteY2241" fmla="*/ 770669 h 2432483"/>
              <a:gd name="connsiteX2242" fmla="*/ 725995 w 4744594"/>
              <a:gd name="connsiteY2242" fmla="*/ 820186 h 2432483"/>
              <a:gd name="connsiteX2243" fmla="*/ 725995 w 4744594"/>
              <a:gd name="connsiteY2243" fmla="*/ 820092 h 2432483"/>
              <a:gd name="connsiteX2244" fmla="*/ 765905 w 4744594"/>
              <a:gd name="connsiteY2244" fmla="*/ 870669 h 2432483"/>
              <a:gd name="connsiteX2245" fmla="*/ 818293 w 4744594"/>
              <a:gd name="connsiteY2245" fmla="*/ 870669 h 2432483"/>
              <a:gd name="connsiteX2246" fmla="*/ 818293 w 4744594"/>
              <a:gd name="connsiteY2246" fmla="*/ 857620 h 2432483"/>
              <a:gd name="connsiteX2247" fmla="*/ 774779 w 4744594"/>
              <a:gd name="connsiteY2247" fmla="*/ 820092 h 2432483"/>
              <a:gd name="connsiteX2248" fmla="*/ 774573 w 4744594"/>
              <a:gd name="connsiteY2248" fmla="*/ 820092 h 2432483"/>
              <a:gd name="connsiteX2249" fmla="*/ 714947 w 4744594"/>
              <a:gd name="connsiteY2249" fmla="*/ 711031 h 2432483"/>
              <a:gd name="connsiteX2250" fmla="*/ 745903 w 4744594"/>
              <a:gd name="connsiteY2250" fmla="*/ 711031 h 2432483"/>
              <a:gd name="connsiteX2251" fmla="*/ 746189 w 4744594"/>
              <a:gd name="connsiteY2251" fmla="*/ 727032 h 2432483"/>
              <a:gd name="connsiteX2252" fmla="*/ 857345 w 4744594"/>
              <a:gd name="connsiteY2252" fmla="*/ 811900 h 2432483"/>
              <a:gd name="connsiteX2253" fmla="*/ 858107 w 4744594"/>
              <a:gd name="connsiteY2253" fmla="*/ 819997 h 2432483"/>
              <a:gd name="connsiteX2254" fmla="*/ 802721 w 4744594"/>
              <a:gd name="connsiteY2254" fmla="*/ 820060 h 2432483"/>
              <a:gd name="connsiteX2255" fmla="*/ 858393 w 4744594"/>
              <a:gd name="connsiteY2255" fmla="*/ 820187 h 2432483"/>
              <a:gd name="connsiteX2256" fmla="*/ 881586 w 4744594"/>
              <a:gd name="connsiteY2256" fmla="*/ 878956 h 2432483"/>
              <a:gd name="connsiteX2257" fmla="*/ 929457 w 4744594"/>
              <a:gd name="connsiteY2257" fmla="*/ 928962 h 2432483"/>
              <a:gd name="connsiteX2258" fmla="*/ 929544 w 4744594"/>
              <a:gd name="connsiteY2258" fmla="*/ 928962 h 2432483"/>
              <a:gd name="connsiteX2259" fmla="*/ 1223962 w 4744594"/>
              <a:gd name="connsiteY2259" fmla="*/ 968491 h 2432483"/>
              <a:gd name="connsiteX2260" fmla="*/ 1247525 w 4744594"/>
              <a:gd name="connsiteY2260" fmla="*/ 952120 h 2432483"/>
              <a:gd name="connsiteX2261" fmla="*/ 1270443 w 4744594"/>
              <a:gd name="connsiteY2261" fmla="*/ 928963 h 2432483"/>
              <a:gd name="connsiteX2262" fmla="*/ 1270349 w 4744594"/>
              <a:gd name="connsiteY2262" fmla="*/ 928962 h 2432483"/>
              <a:gd name="connsiteX2263" fmla="*/ 1332928 w 4744594"/>
              <a:gd name="connsiteY2263" fmla="*/ 819996 h 2432483"/>
              <a:gd name="connsiteX2264" fmla="*/ 1332973 w 4744594"/>
              <a:gd name="connsiteY2264" fmla="*/ 819996 h 2432483"/>
              <a:gd name="connsiteX2265" fmla="*/ 1357979 w 4744594"/>
              <a:gd name="connsiteY2265" fmla="*/ 710935 h 2432483"/>
              <a:gd name="connsiteX2266" fmla="*/ 1358069 w 4744594"/>
              <a:gd name="connsiteY2266" fmla="*/ 710935 h 2432483"/>
              <a:gd name="connsiteX2267" fmla="*/ 1354823 w 4744594"/>
              <a:gd name="connsiteY2267" fmla="*/ 652345 h 2432483"/>
              <a:gd name="connsiteX2268" fmla="*/ 1335214 w 4744594"/>
              <a:gd name="connsiteY2268" fmla="*/ 603017 h 2432483"/>
              <a:gd name="connsiteX2269" fmla="*/ 1335500 w 4744594"/>
              <a:gd name="connsiteY2269" fmla="*/ 601969 h 2432483"/>
              <a:gd name="connsiteX2270" fmla="*/ 1399222 w 4744594"/>
              <a:gd name="connsiteY2270" fmla="*/ 601969 h 2432483"/>
              <a:gd name="connsiteX2271" fmla="*/ 1394460 w 4744594"/>
              <a:gd name="connsiteY2271" fmla="*/ 711031 h 2432483"/>
              <a:gd name="connsiteX2272" fmla="*/ 1394079 w 4744594"/>
              <a:gd name="connsiteY2272" fmla="*/ 720556 h 2432483"/>
              <a:gd name="connsiteX2273" fmla="*/ 1356931 w 4744594"/>
              <a:gd name="connsiteY2273" fmla="*/ 820282 h 2432483"/>
              <a:gd name="connsiteX2274" fmla="*/ 1356859 w 4744594"/>
              <a:gd name="connsiteY2274" fmla="*/ 820282 h 2432483"/>
              <a:gd name="connsiteX2275" fmla="*/ 1315951 w 4744594"/>
              <a:gd name="connsiteY2275" fmla="*/ 928962 h 2432483"/>
              <a:gd name="connsiteX2276" fmla="*/ 1315974 w 4744594"/>
              <a:gd name="connsiteY2276" fmla="*/ 928962 h 2432483"/>
              <a:gd name="connsiteX2277" fmla="*/ 1309116 w 4744594"/>
              <a:gd name="connsiteY2277" fmla="*/ 968491 h 2432483"/>
              <a:gd name="connsiteX2278" fmla="*/ 1361503 w 4744594"/>
              <a:gd name="connsiteY2278" fmla="*/ 994589 h 2432483"/>
              <a:gd name="connsiteX2279" fmla="*/ 1492377 w 4744594"/>
              <a:gd name="connsiteY2279" fmla="*/ 955441 h 2432483"/>
              <a:gd name="connsiteX2280" fmla="*/ 1558671 w 4744594"/>
              <a:gd name="connsiteY2280" fmla="*/ 928867 h 2432483"/>
              <a:gd name="connsiteX2281" fmla="*/ 1558747 w 4744594"/>
              <a:gd name="connsiteY2281" fmla="*/ 928867 h 2432483"/>
              <a:gd name="connsiteX2282" fmla="*/ 1658136 w 4744594"/>
              <a:gd name="connsiteY2282" fmla="*/ 893529 h 2432483"/>
              <a:gd name="connsiteX2283" fmla="*/ 1767078 w 4744594"/>
              <a:gd name="connsiteY2283" fmla="*/ 864097 h 2432483"/>
              <a:gd name="connsiteX2284" fmla="*/ 1790986 w 4744594"/>
              <a:gd name="connsiteY2284" fmla="*/ 820092 h 2432483"/>
              <a:gd name="connsiteX2285" fmla="*/ 1831753 w 4744594"/>
              <a:gd name="connsiteY2285" fmla="*/ 820092 h 2432483"/>
              <a:gd name="connsiteX2286" fmla="*/ 1776222 w 4744594"/>
              <a:gd name="connsiteY2286" fmla="*/ 928772 h 2432483"/>
              <a:gd name="connsiteX2287" fmla="*/ 1744599 w 4744594"/>
              <a:gd name="connsiteY2287" fmla="*/ 928962 h 2432483"/>
              <a:gd name="connsiteX2288" fmla="*/ 1734407 w 4744594"/>
              <a:gd name="connsiteY2288" fmla="*/ 903245 h 2432483"/>
              <a:gd name="connsiteX2289" fmla="*/ 1699581 w 4744594"/>
              <a:gd name="connsiteY2289" fmla="*/ 918747 h 2432483"/>
              <a:gd name="connsiteX2290" fmla="*/ 1661255 w 4744594"/>
              <a:gd name="connsiteY2290" fmla="*/ 928962 h 2432483"/>
              <a:gd name="connsiteX2291" fmla="*/ 1661445 w 4744594"/>
              <a:gd name="connsiteY2291" fmla="*/ 928962 h 2432483"/>
              <a:gd name="connsiteX2292" fmla="*/ 1642967 w 4744594"/>
              <a:gd name="connsiteY2292" fmla="*/ 935820 h 2432483"/>
              <a:gd name="connsiteX2293" fmla="*/ 1603629 w 4744594"/>
              <a:gd name="connsiteY2293" fmla="*/ 968491 h 2432483"/>
              <a:gd name="connsiteX2294" fmla="*/ 1525143 w 4744594"/>
              <a:gd name="connsiteY2294" fmla="*/ 981540 h 2432483"/>
              <a:gd name="connsiteX2295" fmla="*/ 1369695 w 4744594"/>
              <a:gd name="connsiteY2295" fmla="*/ 1038309 h 2432483"/>
              <a:gd name="connsiteX2296" fmla="*/ 1369333 w 4744594"/>
              <a:gd name="connsiteY2296" fmla="*/ 1038309 h 2432483"/>
              <a:gd name="connsiteX2297" fmla="*/ 1282827 w 4744594"/>
              <a:gd name="connsiteY2297" fmla="*/ 1085935 h 2432483"/>
              <a:gd name="connsiteX2298" fmla="*/ 1259741 w 4744594"/>
              <a:gd name="connsiteY2298" fmla="*/ 1110569 h 2432483"/>
              <a:gd name="connsiteX2299" fmla="*/ 1238727 w 4744594"/>
              <a:gd name="connsiteY2299" fmla="*/ 1147274 h 2432483"/>
              <a:gd name="connsiteX2300" fmla="*/ 1238727 w 4744594"/>
              <a:gd name="connsiteY2300" fmla="*/ 1147276 h 2432483"/>
              <a:gd name="connsiteX2301" fmla="*/ 1195293 w 4744594"/>
              <a:gd name="connsiteY2301" fmla="*/ 1256242 h 2432483"/>
              <a:gd name="connsiteX2302" fmla="*/ 1067848 w 4744594"/>
              <a:gd name="connsiteY2302" fmla="*/ 1256337 h 2432483"/>
              <a:gd name="connsiteX2303" fmla="*/ 1158431 w 4744594"/>
              <a:gd name="connsiteY2303" fmla="*/ 1203378 h 2432483"/>
              <a:gd name="connsiteX2304" fmla="*/ 1178052 w 4744594"/>
              <a:gd name="connsiteY2304" fmla="*/ 1209855 h 2432483"/>
              <a:gd name="connsiteX2305" fmla="*/ 1207485 w 4744594"/>
              <a:gd name="connsiteY2305" fmla="*/ 1147180 h 2432483"/>
              <a:gd name="connsiteX2306" fmla="*/ 1207652 w 4744594"/>
              <a:gd name="connsiteY2306" fmla="*/ 1147180 h 2432483"/>
              <a:gd name="connsiteX2307" fmla="*/ 1246394 w 4744594"/>
              <a:gd name="connsiteY2307" fmla="*/ 1095734 h 2432483"/>
              <a:gd name="connsiteX2308" fmla="*/ 1279493 w 4744594"/>
              <a:gd name="connsiteY2308" fmla="*/ 1038405 h 2432483"/>
              <a:gd name="connsiteX2309" fmla="*/ 1339672 w 4744594"/>
              <a:gd name="connsiteY2309" fmla="*/ 1038277 h 2432483"/>
              <a:gd name="connsiteX2310" fmla="*/ 1279683 w 4744594"/>
              <a:gd name="connsiteY2310" fmla="*/ 1038214 h 2432483"/>
              <a:gd name="connsiteX2311" fmla="*/ 1289494 w 4744594"/>
              <a:gd name="connsiteY2311" fmla="*/ 1001161 h 2432483"/>
              <a:gd name="connsiteX2312" fmla="*/ 1269873 w 4744594"/>
              <a:gd name="connsiteY2312" fmla="*/ 994589 h 2432483"/>
              <a:gd name="connsiteX2313" fmla="*/ 1239488 w 4744594"/>
              <a:gd name="connsiteY2313" fmla="*/ 1038309 h 2432483"/>
              <a:gd name="connsiteX2314" fmla="*/ 1239206 w 4744594"/>
              <a:gd name="connsiteY2314" fmla="*/ 1038309 h 2432483"/>
              <a:gd name="connsiteX2315" fmla="*/ 1186041 w 4744594"/>
              <a:gd name="connsiteY2315" fmla="*/ 1093340 h 2432483"/>
              <a:gd name="connsiteX2316" fmla="*/ 1125284 w 4744594"/>
              <a:gd name="connsiteY2316" fmla="*/ 1147466 h 2432483"/>
              <a:gd name="connsiteX2317" fmla="*/ 1125004 w 4744594"/>
              <a:gd name="connsiteY2317" fmla="*/ 1147466 h 2432483"/>
              <a:gd name="connsiteX2318" fmla="*/ 1018699 w 4744594"/>
              <a:gd name="connsiteY2318" fmla="*/ 1256242 h 2432483"/>
              <a:gd name="connsiteX2319" fmla="*/ 991028 w 4744594"/>
              <a:gd name="connsiteY2319" fmla="*/ 1256289 h 2432483"/>
              <a:gd name="connsiteX2320" fmla="*/ 1018889 w 4744594"/>
              <a:gd name="connsiteY2320" fmla="*/ 1256337 h 2432483"/>
              <a:gd name="connsiteX2321" fmla="*/ 975359 w 4744594"/>
              <a:gd name="connsiteY2321" fmla="*/ 1340443 h 2432483"/>
              <a:gd name="connsiteX2322" fmla="*/ 988504 w 4744594"/>
              <a:gd name="connsiteY2322" fmla="*/ 1340443 h 2432483"/>
              <a:gd name="connsiteX2323" fmla="*/ 1068038 w 4744594"/>
              <a:gd name="connsiteY2323" fmla="*/ 1256432 h 2432483"/>
              <a:gd name="connsiteX2324" fmla="*/ 1195482 w 4744594"/>
              <a:gd name="connsiteY2324" fmla="*/ 1256242 h 2432483"/>
              <a:gd name="connsiteX2325" fmla="*/ 1178242 w 4744594"/>
              <a:gd name="connsiteY2325" fmla="*/ 1301200 h 2432483"/>
              <a:gd name="connsiteX2326" fmla="*/ 1151763 w 4744594"/>
              <a:gd name="connsiteY2326" fmla="*/ 1365303 h 2432483"/>
              <a:gd name="connsiteX2327" fmla="*/ 700563 w 4744594"/>
              <a:gd name="connsiteY2327" fmla="*/ 1365303 h 2432483"/>
              <a:gd name="connsiteX2328" fmla="*/ 700563 w 4744594"/>
              <a:gd name="connsiteY2328" fmla="*/ 1275101 h 2432483"/>
              <a:gd name="connsiteX2329" fmla="*/ 648176 w 4744594"/>
              <a:gd name="connsiteY2329" fmla="*/ 1307772 h 2432483"/>
              <a:gd name="connsiteX2330" fmla="*/ 595788 w 4744594"/>
              <a:gd name="connsiteY2330" fmla="*/ 1275101 h 2432483"/>
              <a:gd name="connsiteX2331" fmla="*/ 591669 w 4744594"/>
              <a:gd name="connsiteY2331" fmla="*/ 1267850 h 2432483"/>
              <a:gd name="connsiteX2332" fmla="*/ 589425 w 4744594"/>
              <a:gd name="connsiteY2332" fmla="*/ 1256337 h 2432483"/>
              <a:gd name="connsiteX2333" fmla="*/ 589407 w 4744594"/>
              <a:gd name="connsiteY2333" fmla="*/ 1256337 h 2432483"/>
              <a:gd name="connsiteX2334" fmla="*/ 589217 w 4744594"/>
              <a:gd name="connsiteY2334" fmla="*/ 1255575 h 2432483"/>
              <a:gd name="connsiteX2335" fmla="*/ 641605 w 4744594"/>
              <a:gd name="connsiteY2335" fmla="*/ 1177279 h 2432483"/>
              <a:gd name="connsiteX2336" fmla="*/ 621983 w 4744594"/>
              <a:gd name="connsiteY2336" fmla="*/ 1177279 h 2432483"/>
              <a:gd name="connsiteX2337" fmla="*/ 589312 w 4744594"/>
              <a:gd name="connsiteY2337" fmla="*/ 1203378 h 2432483"/>
              <a:gd name="connsiteX2338" fmla="*/ 578739 w 4744594"/>
              <a:gd name="connsiteY2338" fmla="*/ 1256146 h 2432483"/>
              <a:gd name="connsiteX2339" fmla="*/ 377000 w 4744594"/>
              <a:gd name="connsiteY2339" fmla="*/ 1256337 h 2432483"/>
              <a:gd name="connsiteX2340" fmla="*/ 399574 w 4744594"/>
              <a:gd name="connsiteY2340" fmla="*/ 1242526 h 2432483"/>
              <a:gd name="connsiteX2341" fmla="*/ 465011 w 4744594"/>
              <a:gd name="connsiteY2341" fmla="*/ 1229477 h 2432483"/>
              <a:gd name="connsiteX2342" fmla="*/ 556641 w 4744594"/>
              <a:gd name="connsiteY2342" fmla="*/ 1170707 h 2432483"/>
              <a:gd name="connsiteX2343" fmla="*/ 556641 w 4744594"/>
              <a:gd name="connsiteY2343" fmla="*/ 1157658 h 2432483"/>
              <a:gd name="connsiteX2344" fmla="*/ 570929 w 4744594"/>
              <a:gd name="connsiteY2344" fmla="*/ 1147085 h 2432483"/>
              <a:gd name="connsiteX2345" fmla="*/ 571173 w 4744594"/>
              <a:gd name="connsiteY2345" fmla="*/ 1147086 h 2432483"/>
              <a:gd name="connsiteX2346" fmla="*/ 602623 w 4744594"/>
              <a:gd name="connsiteY2346" fmla="*/ 1133298 h 2432483"/>
              <a:gd name="connsiteX2347" fmla="*/ 634936 w 4744594"/>
              <a:gd name="connsiteY2347" fmla="*/ 1118605 h 2432483"/>
              <a:gd name="connsiteX2348" fmla="*/ 732663 w 4744594"/>
              <a:gd name="connsiteY2348" fmla="*/ 1038310 h 2432483"/>
              <a:gd name="connsiteX2349" fmla="*/ 785336 w 4744594"/>
              <a:gd name="connsiteY2349" fmla="*/ 1038214 h 2432483"/>
              <a:gd name="connsiteX2350" fmla="*/ 699707 w 4744594"/>
              <a:gd name="connsiteY2350" fmla="*/ 1147180 h 2432483"/>
              <a:gd name="connsiteX2351" fmla="*/ 656611 w 4744594"/>
              <a:gd name="connsiteY2351" fmla="*/ 1147212 h 2432483"/>
              <a:gd name="connsiteX2352" fmla="*/ 699707 w 4744594"/>
              <a:gd name="connsiteY2352" fmla="*/ 1147276 h 2432483"/>
              <a:gd name="connsiteX2353" fmla="*/ 648082 w 4744594"/>
              <a:gd name="connsiteY2353" fmla="*/ 1249098 h 2432483"/>
              <a:gd name="connsiteX2354" fmla="*/ 654654 w 4744594"/>
              <a:gd name="connsiteY2354" fmla="*/ 1249098 h 2432483"/>
              <a:gd name="connsiteX2355" fmla="*/ 805149 w 4744594"/>
              <a:gd name="connsiteY2355" fmla="*/ 1177279 h 2432483"/>
              <a:gd name="connsiteX2356" fmla="*/ 855048 w 4744594"/>
              <a:gd name="connsiteY2356" fmla="*/ 1208426 h 2432483"/>
              <a:gd name="connsiteX2357" fmla="*/ 915899 w 4744594"/>
              <a:gd name="connsiteY2357" fmla="*/ 1256337 h 2432483"/>
              <a:gd name="connsiteX2358" fmla="*/ 916019 w 4744594"/>
              <a:gd name="connsiteY2358" fmla="*/ 1256337 h 2432483"/>
              <a:gd name="connsiteX2359" fmla="*/ 962215 w 4744594"/>
              <a:gd name="connsiteY2359" fmla="*/ 1288246 h 2432483"/>
              <a:gd name="connsiteX2360" fmla="*/ 968692 w 4744594"/>
              <a:gd name="connsiteY2360" fmla="*/ 1262147 h 2432483"/>
              <a:gd name="connsiteX2361" fmla="*/ 963443 w 4744594"/>
              <a:gd name="connsiteY2361" fmla="*/ 1256337 h 2432483"/>
              <a:gd name="connsiteX2362" fmla="*/ 963168 w 4744594"/>
              <a:gd name="connsiteY2362" fmla="*/ 1256337 h 2432483"/>
              <a:gd name="connsiteX2363" fmla="*/ 906209 w 4744594"/>
              <a:gd name="connsiteY2363" fmla="*/ 1147371 h 2432483"/>
              <a:gd name="connsiteX2364" fmla="*/ 948786 w 4744594"/>
              <a:gd name="connsiteY2364" fmla="*/ 1147276 h 2432483"/>
              <a:gd name="connsiteX2365" fmla="*/ 1001459 w 4744594"/>
              <a:gd name="connsiteY2365" fmla="*/ 1203378 h 2432483"/>
              <a:gd name="connsiteX2366" fmla="*/ 1014508 w 4744594"/>
              <a:gd name="connsiteY2366" fmla="*/ 1196806 h 2432483"/>
              <a:gd name="connsiteX2367" fmla="*/ 1077945 w 4744594"/>
              <a:gd name="connsiteY2367" fmla="*/ 1147085 h 2432483"/>
              <a:gd name="connsiteX2368" fmla="*/ 1078319 w 4744594"/>
              <a:gd name="connsiteY2368" fmla="*/ 1147087 h 2432483"/>
              <a:gd name="connsiteX2369" fmla="*/ 1112806 w 4744594"/>
              <a:gd name="connsiteY2369" fmla="*/ 1112128 h 2432483"/>
              <a:gd name="connsiteX2370" fmla="*/ 1112806 w 4744594"/>
              <a:gd name="connsiteY2370" fmla="*/ 1099079 h 2432483"/>
              <a:gd name="connsiteX2371" fmla="*/ 1040892 w 4744594"/>
              <a:gd name="connsiteY2371" fmla="*/ 1038310 h 2432483"/>
              <a:gd name="connsiteX2372" fmla="*/ 1140700 w 4744594"/>
              <a:gd name="connsiteY2372" fmla="*/ 1038262 h 2432483"/>
              <a:gd name="connsiteX2373" fmla="*/ 1040987 w 4744594"/>
              <a:gd name="connsiteY2373" fmla="*/ 1038214 h 2432483"/>
              <a:gd name="connsiteX2374" fmla="*/ 1034319 w 4744594"/>
              <a:gd name="connsiteY2374" fmla="*/ 1027260 h 2432483"/>
              <a:gd name="connsiteX2375" fmla="*/ 877252 w 4744594"/>
              <a:gd name="connsiteY2375" fmla="*/ 935915 h 2432483"/>
              <a:gd name="connsiteX2376" fmla="*/ 891921 w 4744594"/>
              <a:gd name="connsiteY2376" fmla="*/ 1038214 h 2432483"/>
              <a:gd name="connsiteX2377" fmla="*/ 891826 w 4744594"/>
              <a:gd name="connsiteY2377" fmla="*/ 1038214 h 2432483"/>
              <a:gd name="connsiteX2378" fmla="*/ 915269 w 4744594"/>
              <a:gd name="connsiteY2378" fmla="*/ 1097615 h 2432483"/>
              <a:gd name="connsiteX2379" fmla="*/ 948785 w 4744594"/>
              <a:gd name="connsiteY2379" fmla="*/ 1147085 h 2432483"/>
              <a:gd name="connsiteX2380" fmla="*/ 906399 w 4744594"/>
              <a:gd name="connsiteY2380" fmla="*/ 1147276 h 2432483"/>
              <a:gd name="connsiteX2381" fmla="*/ 890206 w 4744594"/>
              <a:gd name="connsiteY2381" fmla="*/ 1118605 h 2432483"/>
              <a:gd name="connsiteX2382" fmla="*/ 844391 w 4744594"/>
              <a:gd name="connsiteY2382" fmla="*/ 1066408 h 2432483"/>
              <a:gd name="connsiteX2383" fmla="*/ 843820 w 4744594"/>
              <a:gd name="connsiteY2383" fmla="*/ 1038214 h 2432483"/>
              <a:gd name="connsiteX2384" fmla="*/ 843916 w 4744594"/>
              <a:gd name="connsiteY2384" fmla="*/ 1038214 h 2432483"/>
              <a:gd name="connsiteX2385" fmla="*/ 844307 w 4744594"/>
              <a:gd name="connsiteY2385" fmla="*/ 1011580 h 2432483"/>
              <a:gd name="connsiteX2386" fmla="*/ 837914 w 4744594"/>
              <a:gd name="connsiteY2386" fmla="*/ 988207 h 2432483"/>
              <a:gd name="connsiteX2387" fmla="*/ 824769 w 4744594"/>
              <a:gd name="connsiteY2387" fmla="*/ 981730 h 2432483"/>
              <a:gd name="connsiteX2388" fmla="*/ 818197 w 4744594"/>
              <a:gd name="connsiteY2388" fmla="*/ 1014306 h 2432483"/>
              <a:gd name="connsiteX2389" fmla="*/ 785336 w 4744594"/>
              <a:gd name="connsiteY2389" fmla="*/ 1038118 h 2432483"/>
              <a:gd name="connsiteX2390" fmla="*/ 732758 w 4744594"/>
              <a:gd name="connsiteY2390" fmla="*/ 1038309 h 2432483"/>
              <a:gd name="connsiteX2391" fmla="*/ 785527 w 4744594"/>
              <a:gd name="connsiteY2391" fmla="*/ 949059 h 2432483"/>
              <a:gd name="connsiteX2392" fmla="*/ 753770 w 4744594"/>
              <a:gd name="connsiteY2392" fmla="*/ 929058 h 2432483"/>
              <a:gd name="connsiteX2393" fmla="*/ 753713 w 4744594"/>
              <a:gd name="connsiteY2393" fmla="*/ 929058 h 2432483"/>
              <a:gd name="connsiteX2394" fmla="*/ 753644 w 4744594"/>
              <a:gd name="connsiteY2394" fmla="*/ 928979 h 2432483"/>
              <a:gd name="connsiteX2395" fmla="*/ 753618 w 4744594"/>
              <a:gd name="connsiteY2395" fmla="*/ 928962 h 2432483"/>
              <a:gd name="connsiteX2396" fmla="*/ 753630 w 4744594"/>
              <a:gd name="connsiteY2396" fmla="*/ 928962 h 2432483"/>
              <a:gd name="connsiteX2397" fmla="*/ 733948 w 4744594"/>
              <a:gd name="connsiteY2397" fmla="*/ 906150 h 2432483"/>
              <a:gd name="connsiteX2398" fmla="*/ 713613 w 4744594"/>
              <a:gd name="connsiteY2398" fmla="*/ 877242 h 2432483"/>
              <a:gd name="connsiteX2399" fmla="*/ 661321 w 4744594"/>
              <a:gd name="connsiteY2399" fmla="*/ 838094 h 2432483"/>
              <a:gd name="connsiteX2400" fmla="*/ 657701 w 4744594"/>
              <a:gd name="connsiteY2400" fmla="*/ 820187 h 2432483"/>
              <a:gd name="connsiteX2401" fmla="*/ 725995 w 4744594"/>
              <a:gd name="connsiteY2401" fmla="*/ 820187 h 2432483"/>
              <a:gd name="connsiteX2402" fmla="*/ 657606 w 4744594"/>
              <a:gd name="connsiteY2402" fmla="*/ 820092 h 2432483"/>
              <a:gd name="connsiteX2403" fmla="*/ 654653 w 4744594"/>
              <a:gd name="connsiteY2403" fmla="*/ 805328 h 2432483"/>
              <a:gd name="connsiteX2404" fmla="*/ 639115 w 4744594"/>
              <a:gd name="connsiteY2404" fmla="*/ 764121 h 2432483"/>
              <a:gd name="connsiteX2405" fmla="*/ 624132 w 4744594"/>
              <a:gd name="connsiteY2405" fmla="*/ 711031 h 2432483"/>
              <a:gd name="connsiteX2406" fmla="*/ 624078 w 4744594"/>
              <a:gd name="connsiteY2406" fmla="*/ 711031 h 2432483"/>
              <a:gd name="connsiteX2407" fmla="*/ 621982 w 4744594"/>
              <a:gd name="connsiteY2407" fmla="*/ 629211 h 2432483"/>
              <a:gd name="connsiteX2408" fmla="*/ 629983 w 4744594"/>
              <a:gd name="connsiteY2408" fmla="*/ 601969 h 2432483"/>
              <a:gd name="connsiteX2409" fmla="*/ 629984 w 4744594"/>
              <a:gd name="connsiteY2409" fmla="*/ 601969 h 2432483"/>
              <a:gd name="connsiteX2410" fmla="*/ 635032 w 4744594"/>
              <a:gd name="connsiteY2410" fmla="*/ 577014 h 2432483"/>
              <a:gd name="connsiteX2411" fmla="*/ 641700 w 4744594"/>
              <a:gd name="connsiteY2411" fmla="*/ 492813 h 2432483"/>
              <a:gd name="connsiteX2412" fmla="*/ 641699 w 4744594"/>
              <a:gd name="connsiteY2412" fmla="*/ 492813 h 2432483"/>
              <a:gd name="connsiteX2413" fmla="*/ 672411 w 4744594"/>
              <a:gd name="connsiteY2413" fmla="*/ 383752 h 2432483"/>
              <a:gd name="connsiteX2414" fmla="*/ 672370 w 4744594"/>
              <a:gd name="connsiteY2414" fmla="*/ 383752 h 2432483"/>
              <a:gd name="connsiteX2415" fmla="*/ 672446 w 4744594"/>
              <a:gd name="connsiteY2415" fmla="*/ 383627 h 2432483"/>
              <a:gd name="connsiteX2416" fmla="*/ 672465 w 4744594"/>
              <a:gd name="connsiteY2416" fmla="*/ 383561 h 2432483"/>
              <a:gd name="connsiteX2417" fmla="*/ 672486 w 4744594"/>
              <a:gd name="connsiteY2417" fmla="*/ 383561 h 2432483"/>
              <a:gd name="connsiteX2418" fmla="*/ 738855 w 4744594"/>
              <a:gd name="connsiteY2418" fmla="*/ 274786 h 2432483"/>
              <a:gd name="connsiteX2419" fmla="*/ 1707833 w 4744594"/>
              <a:gd name="connsiteY2419" fmla="*/ 274595 h 2432483"/>
              <a:gd name="connsiteX2420" fmla="*/ 1707852 w 4744594"/>
              <a:gd name="connsiteY2420" fmla="*/ 274595 h 2432483"/>
              <a:gd name="connsiteX2421" fmla="*/ 1707833 w 4744594"/>
              <a:gd name="connsiteY2421" fmla="*/ 274691 h 2432483"/>
              <a:gd name="connsiteX2422" fmla="*/ 3016758 w 4744594"/>
              <a:gd name="connsiteY2422" fmla="*/ 270214 h 2432483"/>
              <a:gd name="connsiteX2423" fmla="*/ 3012949 w 4744594"/>
              <a:gd name="connsiteY2423" fmla="*/ 274595 h 2432483"/>
              <a:gd name="connsiteX2424" fmla="*/ 3013234 w 4744594"/>
              <a:gd name="connsiteY2424" fmla="*/ 274595 h 2432483"/>
              <a:gd name="connsiteX2425" fmla="*/ 2971229 w 4744594"/>
              <a:gd name="connsiteY2425" fmla="*/ 309266 h 2432483"/>
              <a:gd name="connsiteX2426" fmla="*/ 2984278 w 4744594"/>
              <a:gd name="connsiteY2426" fmla="*/ 309266 h 2432483"/>
              <a:gd name="connsiteX2427" fmla="*/ 3014697 w 4744594"/>
              <a:gd name="connsiteY2427" fmla="*/ 287018 h 2432483"/>
              <a:gd name="connsiteX2428" fmla="*/ 3021792 w 4744594"/>
              <a:gd name="connsiteY2428" fmla="*/ 274691 h 2432483"/>
              <a:gd name="connsiteX2429" fmla="*/ 3021616 w 4744594"/>
              <a:gd name="connsiteY2429" fmla="*/ 274691 h 2432483"/>
              <a:gd name="connsiteX2430" fmla="*/ 3023331 w 4744594"/>
              <a:gd name="connsiteY2430" fmla="*/ 270214 h 2432483"/>
              <a:gd name="connsiteX2431" fmla="*/ 1125760 w 4744594"/>
              <a:gd name="connsiteY2431" fmla="*/ 218017 h 2432483"/>
              <a:gd name="connsiteX2432" fmla="*/ 1151954 w 4744594"/>
              <a:gd name="connsiteY2432" fmla="*/ 231066 h 2432483"/>
              <a:gd name="connsiteX2433" fmla="*/ 1171575 w 4744594"/>
              <a:gd name="connsiteY2433" fmla="*/ 263737 h 2432483"/>
              <a:gd name="connsiteX2434" fmla="*/ 1209496 w 4744594"/>
              <a:gd name="connsiteY2434" fmla="*/ 271524 h 2432483"/>
              <a:gd name="connsiteX2435" fmla="*/ 1241570 w 4744594"/>
              <a:gd name="connsiteY2435" fmla="*/ 274692 h 2432483"/>
              <a:gd name="connsiteX2436" fmla="*/ 1243489 w 4744594"/>
              <a:gd name="connsiteY2436" fmla="*/ 274691 h 2432483"/>
              <a:gd name="connsiteX2437" fmla="*/ 1269778 w 4744594"/>
              <a:gd name="connsiteY2437" fmla="*/ 289740 h 2432483"/>
              <a:gd name="connsiteX2438" fmla="*/ 1331310 w 4744594"/>
              <a:gd name="connsiteY2438" fmla="*/ 383752 h 2432483"/>
              <a:gd name="connsiteX2439" fmla="*/ 1331309 w 4744594"/>
              <a:gd name="connsiteY2439" fmla="*/ 383752 h 2432483"/>
              <a:gd name="connsiteX2440" fmla="*/ 1361313 w 4744594"/>
              <a:gd name="connsiteY2440" fmla="*/ 413755 h 2432483"/>
              <a:gd name="connsiteX2441" fmla="*/ 1361313 w 4744594"/>
              <a:gd name="connsiteY2441" fmla="*/ 400706 h 2432483"/>
              <a:gd name="connsiteX2442" fmla="*/ 1348549 w 4744594"/>
              <a:gd name="connsiteY2442" fmla="*/ 383752 h 2432483"/>
              <a:gd name="connsiteX2443" fmla="*/ 1348550 w 4744594"/>
              <a:gd name="connsiteY2443" fmla="*/ 383752 h 2432483"/>
              <a:gd name="connsiteX2444" fmla="*/ 1375315 w 4744594"/>
              <a:gd name="connsiteY2444" fmla="*/ 383752 h 2432483"/>
              <a:gd name="connsiteX2445" fmla="*/ 1387411 w 4744594"/>
              <a:gd name="connsiteY2445" fmla="*/ 426805 h 2432483"/>
              <a:gd name="connsiteX2446" fmla="*/ 1402534 w 4744594"/>
              <a:gd name="connsiteY2446" fmla="*/ 492813 h 2432483"/>
              <a:gd name="connsiteX2447" fmla="*/ 1402652 w 4744594"/>
              <a:gd name="connsiteY2447" fmla="*/ 492813 h 2432483"/>
              <a:gd name="connsiteX2448" fmla="*/ 1400652 w 4744594"/>
              <a:gd name="connsiteY2448" fmla="*/ 570346 h 2432483"/>
              <a:gd name="connsiteX2449" fmla="*/ 1399223 w 4744594"/>
              <a:gd name="connsiteY2449" fmla="*/ 601874 h 2432483"/>
              <a:gd name="connsiteX2450" fmla="*/ 1335406 w 4744594"/>
              <a:gd name="connsiteY2450" fmla="*/ 601874 h 2432483"/>
              <a:gd name="connsiteX2451" fmla="*/ 1341692 w 4744594"/>
              <a:gd name="connsiteY2451" fmla="*/ 557297 h 2432483"/>
              <a:gd name="connsiteX2452" fmla="*/ 1263206 w 4744594"/>
              <a:gd name="connsiteY2452" fmla="*/ 544247 h 2432483"/>
              <a:gd name="connsiteX2453" fmla="*/ 1250062 w 4744594"/>
              <a:gd name="connsiteY2453" fmla="*/ 550725 h 2432483"/>
              <a:gd name="connsiteX2454" fmla="*/ 1263206 w 4744594"/>
              <a:gd name="connsiteY2454" fmla="*/ 557201 h 2432483"/>
              <a:gd name="connsiteX2455" fmla="*/ 1315498 w 4744594"/>
              <a:gd name="connsiteY2455" fmla="*/ 570251 h 2432483"/>
              <a:gd name="connsiteX2456" fmla="*/ 1322071 w 4744594"/>
              <a:gd name="connsiteY2456" fmla="*/ 589872 h 2432483"/>
              <a:gd name="connsiteX2457" fmla="*/ 1269588 w 4744594"/>
              <a:gd name="connsiteY2457" fmla="*/ 601874 h 2432483"/>
              <a:gd name="connsiteX2458" fmla="*/ 1180815 w 4744594"/>
              <a:gd name="connsiteY2458" fmla="*/ 601874 h 2432483"/>
              <a:gd name="connsiteX2459" fmla="*/ 1171480 w 4744594"/>
              <a:gd name="connsiteY2459" fmla="*/ 563774 h 2432483"/>
              <a:gd name="connsiteX2460" fmla="*/ 1302354 w 4744594"/>
              <a:gd name="connsiteY2460" fmla="*/ 511577 h 2432483"/>
              <a:gd name="connsiteX2461" fmla="*/ 1314736 w 4744594"/>
              <a:gd name="connsiteY2461" fmla="*/ 492908 h 2432483"/>
              <a:gd name="connsiteX2462" fmla="*/ 1358670 w 4744594"/>
              <a:gd name="connsiteY2462" fmla="*/ 492861 h 2432483"/>
              <a:gd name="connsiteX2463" fmla="*/ 1314736 w 4744594"/>
              <a:gd name="connsiteY2463" fmla="*/ 492813 h 2432483"/>
              <a:gd name="connsiteX2464" fmla="*/ 1315402 w 4744594"/>
              <a:gd name="connsiteY2464" fmla="*/ 485478 h 2432483"/>
              <a:gd name="connsiteX2465" fmla="*/ 1302258 w 4744594"/>
              <a:gd name="connsiteY2465" fmla="*/ 465857 h 2432483"/>
              <a:gd name="connsiteX2466" fmla="*/ 1197578 w 4744594"/>
              <a:gd name="connsiteY2466" fmla="*/ 400611 h 2432483"/>
              <a:gd name="connsiteX2467" fmla="*/ 1033939 w 4744594"/>
              <a:gd name="connsiteY2467" fmla="*/ 465857 h 2432483"/>
              <a:gd name="connsiteX2468" fmla="*/ 990523 w 4744594"/>
              <a:gd name="connsiteY2468" fmla="*/ 483679 h 2432483"/>
              <a:gd name="connsiteX2469" fmla="*/ 1027438 w 4744594"/>
              <a:gd name="connsiteY2469" fmla="*/ 452260 h 2432483"/>
              <a:gd name="connsiteX2470" fmla="*/ 1060323 w 4744594"/>
              <a:gd name="connsiteY2470" fmla="*/ 413755 h 2432483"/>
              <a:gd name="connsiteX2471" fmla="*/ 1040701 w 4744594"/>
              <a:gd name="connsiteY2471" fmla="*/ 413755 h 2432483"/>
              <a:gd name="connsiteX2472" fmla="*/ 975265 w 4744594"/>
              <a:gd name="connsiteY2472" fmla="*/ 485478 h 2432483"/>
              <a:gd name="connsiteX2473" fmla="*/ 986139 w 4744594"/>
              <a:gd name="connsiteY2473" fmla="*/ 485478 h 2432483"/>
              <a:gd name="connsiteX2474" fmla="*/ 968502 w 4744594"/>
              <a:gd name="connsiteY2474" fmla="*/ 492718 h 2432483"/>
              <a:gd name="connsiteX2475" fmla="*/ 757618 w 4744594"/>
              <a:gd name="connsiteY2475" fmla="*/ 492718 h 2432483"/>
              <a:gd name="connsiteX2476" fmla="*/ 765524 w 4744594"/>
              <a:gd name="connsiteY2476" fmla="*/ 426709 h 2432483"/>
              <a:gd name="connsiteX2477" fmla="*/ 791337 w 4744594"/>
              <a:gd name="connsiteY2477" fmla="*/ 383561 h 2432483"/>
              <a:gd name="connsiteX2478" fmla="*/ 791873 w 4744594"/>
              <a:gd name="connsiteY2478" fmla="*/ 383561 h 2432483"/>
              <a:gd name="connsiteX2479" fmla="*/ 840820 w 4744594"/>
              <a:gd name="connsiteY2479" fmla="*/ 323197 h 2432483"/>
              <a:gd name="connsiteX2480" fmla="*/ 891921 w 4744594"/>
              <a:gd name="connsiteY2480" fmla="*/ 274786 h 2432483"/>
              <a:gd name="connsiteX2481" fmla="*/ 1009068 w 4744594"/>
              <a:gd name="connsiteY2481" fmla="*/ 274755 h 2432483"/>
              <a:gd name="connsiteX2482" fmla="*/ 891826 w 4744594"/>
              <a:gd name="connsiteY2482" fmla="*/ 274691 h 2432483"/>
              <a:gd name="connsiteX2483" fmla="*/ 909733 w 4744594"/>
              <a:gd name="connsiteY2483" fmla="*/ 263641 h 2432483"/>
              <a:gd name="connsiteX2484" fmla="*/ 1034130 w 4744594"/>
              <a:gd name="connsiteY2484" fmla="*/ 244115 h 2432483"/>
              <a:gd name="connsiteX2485" fmla="*/ 1125760 w 4744594"/>
              <a:gd name="connsiteY2485" fmla="*/ 218017 h 2432483"/>
              <a:gd name="connsiteX2486" fmla="*/ 2198942 w 4744594"/>
              <a:gd name="connsiteY2486" fmla="*/ 178774 h 2432483"/>
              <a:gd name="connsiteX2487" fmla="*/ 2198942 w 4744594"/>
              <a:gd name="connsiteY2487" fmla="*/ 185251 h 2432483"/>
              <a:gd name="connsiteX2488" fmla="*/ 2185893 w 4744594"/>
              <a:gd name="connsiteY2488" fmla="*/ 185251 h 2432483"/>
              <a:gd name="connsiteX2489" fmla="*/ 2041970 w 4744594"/>
              <a:gd name="connsiteY2489" fmla="*/ 224399 h 2432483"/>
              <a:gd name="connsiteX2490" fmla="*/ 1969199 w 4744594"/>
              <a:gd name="connsiteY2490" fmla="*/ 274500 h 2432483"/>
              <a:gd name="connsiteX2491" fmla="*/ 1887093 w 4744594"/>
              <a:gd name="connsiteY2491" fmla="*/ 274691 h 2432483"/>
              <a:gd name="connsiteX2492" fmla="*/ 1904524 w 4744594"/>
              <a:gd name="connsiteY2492" fmla="*/ 250592 h 2432483"/>
              <a:gd name="connsiteX2493" fmla="*/ 1930718 w 4744594"/>
              <a:gd name="connsiteY2493" fmla="*/ 270118 h 2432483"/>
              <a:gd name="connsiteX2494" fmla="*/ 1969961 w 4744594"/>
              <a:gd name="connsiteY2494" fmla="*/ 244020 h 2432483"/>
              <a:gd name="connsiteX2495" fmla="*/ 2198942 w 4744594"/>
              <a:gd name="connsiteY2495" fmla="*/ 178774 h 2432483"/>
              <a:gd name="connsiteX2496" fmla="*/ 1059252 w 4744594"/>
              <a:gd name="connsiteY2496" fmla="*/ 132227 h 2432483"/>
              <a:gd name="connsiteX2497" fmla="*/ 1099662 w 4744594"/>
              <a:gd name="connsiteY2497" fmla="*/ 133149 h 2432483"/>
              <a:gd name="connsiteX2498" fmla="*/ 1329976 w 4744594"/>
              <a:gd name="connsiteY2498" fmla="*/ 274691 h 2432483"/>
              <a:gd name="connsiteX2499" fmla="*/ 1329881 w 4744594"/>
              <a:gd name="connsiteY2499" fmla="*/ 274691 h 2432483"/>
              <a:gd name="connsiteX2500" fmla="*/ 1375315 w 4744594"/>
              <a:gd name="connsiteY2500" fmla="*/ 383656 h 2432483"/>
              <a:gd name="connsiteX2501" fmla="*/ 1348550 w 4744594"/>
              <a:gd name="connsiteY2501" fmla="*/ 383752 h 2432483"/>
              <a:gd name="connsiteX2502" fmla="*/ 1271493 w 4744594"/>
              <a:gd name="connsiteY2502" fmla="*/ 274691 h 2432483"/>
              <a:gd name="connsiteX2503" fmla="*/ 1271683 w 4744594"/>
              <a:gd name="connsiteY2503" fmla="*/ 274691 h 2432483"/>
              <a:gd name="connsiteX2504" fmla="*/ 1040797 w 4744594"/>
              <a:gd name="connsiteY2504" fmla="*/ 185346 h 2432483"/>
              <a:gd name="connsiteX2505" fmla="*/ 968788 w 4744594"/>
              <a:gd name="connsiteY2505" fmla="*/ 198395 h 2432483"/>
              <a:gd name="connsiteX2506" fmla="*/ 909924 w 4744594"/>
              <a:gd name="connsiteY2506" fmla="*/ 204967 h 2432483"/>
              <a:gd name="connsiteX2507" fmla="*/ 798767 w 4744594"/>
              <a:gd name="connsiteY2507" fmla="*/ 250687 h 2432483"/>
              <a:gd name="connsiteX2508" fmla="*/ 784384 w 4744594"/>
              <a:gd name="connsiteY2508" fmla="*/ 274691 h 2432483"/>
              <a:gd name="connsiteX2509" fmla="*/ 784194 w 4744594"/>
              <a:gd name="connsiteY2509" fmla="*/ 274691 h 2432483"/>
              <a:gd name="connsiteX2510" fmla="*/ 738950 w 4744594"/>
              <a:gd name="connsiteY2510" fmla="*/ 274691 h 2432483"/>
              <a:gd name="connsiteX2511" fmla="*/ 752761 w 4744594"/>
              <a:gd name="connsiteY2511" fmla="*/ 257164 h 2432483"/>
              <a:gd name="connsiteX2512" fmla="*/ 772383 w 4744594"/>
              <a:gd name="connsiteY2512" fmla="*/ 218017 h 2432483"/>
              <a:gd name="connsiteX2513" fmla="*/ 936022 w 4744594"/>
              <a:gd name="connsiteY2513" fmla="*/ 165820 h 2432483"/>
              <a:gd name="connsiteX2514" fmla="*/ 1059252 w 4744594"/>
              <a:gd name="connsiteY2514" fmla="*/ 132227 h 2432483"/>
              <a:gd name="connsiteX2515" fmla="*/ 4090036 w 4744594"/>
              <a:gd name="connsiteY2515" fmla="*/ 87524 h 2432483"/>
              <a:gd name="connsiteX2516" fmla="*/ 4220909 w 4744594"/>
              <a:gd name="connsiteY2516" fmla="*/ 191918 h 2432483"/>
              <a:gd name="connsiteX2517" fmla="*/ 4310920 w 4744594"/>
              <a:gd name="connsiteY2517" fmla="*/ 274691 h 2432483"/>
              <a:gd name="connsiteX2518" fmla="*/ 4311015 w 4744594"/>
              <a:gd name="connsiteY2518" fmla="*/ 274691 h 2432483"/>
              <a:gd name="connsiteX2519" fmla="*/ 4384548 w 4744594"/>
              <a:gd name="connsiteY2519" fmla="*/ 368035 h 2432483"/>
              <a:gd name="connsiteX2520" fmla="*/ 4390383 w 4744594"/>
              <a:gd name="connsiteY2520" fmla="*/ 383752 h 2432483"/>
              <a:gd name="connsiteX2521" fmla="*/ 4390549 w 4744594"/>
              <a:gd name="connsiteY2521" fmla="*/ 383752 h 2432483"/>
              <a:gd name="connsiteX2522" fmla="*/ 4404265 w 4744594"/>
              <a:gd name="connsiteY2522" fmla="*/ 492051 h 2432483"/>
              <a:gd name="connsiteX2523" fmla="*/ 4404417 w 4744594"/>
              <a:gd name="connsiteY2523" fmla="*/ 492813 h 2432483"/>
              <a:gd name="connsiteX2524" fmla="*/ 4404456 w 4744594"/>
              <a:gd name="connsiteY2524" fmla="*/ 492813 h 2432483"/>
              <a:gd name="connsiteX2525" fmla="*/ 4429887 w 4744594"/>
              <a:gd name="connsiteY2525" fmla="*/ 601779 h 2432483"/>
              <a:gd name="connsiteX2526" fmla="*/ 4393407 w 4744594"/>
              <a:gd name="connsiteY2526" fmla="*/ 601874 h 2432483"/>
              <a:gd name="connsiteX2527" fmla="*/ 4384549 w 4744594"/>
              <a:gd name="connsiteY2527" fmla="*/ 570346 h 2432483"/>
              <a:gd name="connsiteX2528" fmla="*/ 4375024 w 4744594"/>
              <a:gd name="connsiteY2528" fmla="*/ 492908 h 2432483"/>
              <a:gd name="connsiteX2529" fmla="*/ 4384876 w 4744594"/>
              <a:gd name="connsiteY2529" fmla="*/ 492876 h 2432483"/>
              <a:gd name="connsiteX2530" fmla="*/ 4375118 w 4744594"/>
              <a:gd name="connsiteY2530" fmla="*/ 492813 h 2432483"/>
              <a:gd name="connsiteX2531" fmla="*/ 4358449 w 4744594"/>
              <a:gd name="connsiteY2531" fmla="*/ 400706 h 2432483"/>
              <a:gd name="connsiteX2532" fmla="*/ 4349972 w 4744594"/>
              <a:gd name="connsiteY2532" fmla="*/ 383753 h 2432483"/>
              <a:gd name="connsiteX2533" fmla="*/ 4349877 w 4744594"/>
              <a:gd name="connsiteY2533" fmla="*/ 383752 h 2432483"/>
              <a:gd name="connsiteX2534" fmla="*/ 4264533 w 4744594"/>
              <a:gd name="connsiteY2534" fmla="*/ 274691 h 2432483"/>
              <a:gd name="connsiteX2535" fmla="*/ 4264438 w 4744594"/>
              <a:gd name="connsiteY2535" fmla="*/ 274691 h 2432483"/>
              <a:gd name="connsiteX2536" fmla="*/ 4109657 w 4744594"/>
              <a:gd name="connsiteY2536" fmla="*/ 133149 h 2432483"/>
              <a:gd name="connsiteX2537" fmla="*/ 3972211 w 4744594"/>
              <a:gd name="connsiteY2537" fmla="*/ 152770 h 2432483"/>
              <a:gd name="connsiteX2538" fmla="*/ 3972211 w 4744594"/>
              <a:gd name="connsiteY2538" fmla="*/ 204967 h 2432483"/>
              <a:gd name="connsiteX2539" fmla="*/ 4011264 w 4744594"/>
              <a:gd name="connsiteY2539" fmla="*/ 274691 h 2432483"/>
              <a:gd name="connsiteX2540" fmla="*/ 4011454 w 4744594"/>
              <a:gd name="connsiteY2540" fmla="*/ 274691 h 2432483"/>
              <a:gd name="connsiteX2541" fmla="*/ 4011645 w 4744594"/>
              <a:gd name="connsiteY2541" fmla="*/ 276691 h 2432483"/>
              <a:gd name="connsiteX2542" fmla="*/ 4018217 w 4744594"/>
              <a:gd name="connsiteY2542" fmla="*/ 289740 h 2432483"/>
              <a:gd name="connsiteX2543" fmla="*/ 4011645 w 4744594"/>
              <a:gd name="connsiteY2543" fmla="*/ 289740 h 2432483"/>
              <a:gd name="connsiteX2544" fmla="*/ 3998500 w 4744594"/>
              <a:gd name="connsiteY2544" fmla="*/ 302789 h 2432483"/>
              <a:gd name="connsiteX2545" fmla="*/ 3989482 w 4744594"/>
              <a:gd name="connsiteY2545" fmla="*/ 274786 h 2432483"/>
              <a:gd name="connsiteX2546" fmla="*/ 3989356 w 4744594"/>
              <a:gd name="connsiteY2546" fmla="*/ 274786 h 2432483"/>
              <a:gd name="connsiteX2547" fmla="*/ 3939541 w 4744594"/>
              <a:gd name="connsiteY2547" fmla="*/ 165820 h 2432483"/>
              <a:gd name="connsiteX2548" fmla="*/ 3900298 w 4744594"/>
              <a:gd name="connsiteY2548" fmla="*/ 257164 h 2432483"/>
              <a:gd name="connsiteX2549" fmla="*/ 3909156 w 4744594"/>
              <a:gd name="connsiteY2549" fmla="*/ 274595 h 2432483"/>
              <a:gd name="connsiteX2550" fmla="*/ 3909251 w 4744594"/>
              <a:gd name="connsiteY2550" fmla="*/ 274595 h 2432483"/>
              <a:gd name="connsiteX2551" fmla="*/ 3937921 w 4744594"/>
              <a:gd name="connsiteY2551" fmla="*/ 383656 h 2432483"/>
              <a:gd name="connsiteX2552" fmla="*/ 3630930 w 4744594"/>
              <a:gd name="connsiteY2552" fmla="*/ 383656 h 2432483"/>
              <a:gd name="connsiteX2553" fmla="*/ 3661029 w 4744594"/>
              <a:gd name="connsiteY2553" fmla="*/ 274691 h 2432483"/>
              <a:gd name="connsiteX2554" fmla="*/ 3661030 w 4744594"/>
              <a:gd name="connsiteY2554" fmla="*/ 274691 h 2432483"/>
              <a:gd name="connsiteX2555" fmla="*/ 3867912 w 4744594"/>
              <a:gd name="connsiteY2555" fmla="*/ 274691 h 2432483"/>
              <a:gd name="connsiteX2556" fmla="*/ 3887248 w 4744594"/>
              <a:gd name="connsiteY2556" fmla="*/ 341937 h 2432483"/>
              <a:gd name="connsiteX2557" fmla="*/ 3900393 w 4744594"/>
              <a:gd name="connsiteY2557" fmla="*/ 341937 h 2432483"/>
              <a:gd name="connsiteX2558" fmla="*/ 3900393 w 4744594"/>
              <a:gd name="connsiteY2558" fmla="*/ 328888 h 2432483"/>
              <a:gd name="connsiteX2559" fmla="*/ 3893571 w 4744594"/>
              <a:gd name="connsiteY2559" fmla="*/ 307731 h 2432483"/>
              <a:gd name="connsiteX2560" fmla="*/ 3887853 w 4744594"/>
              <a:gd name="connsiteY2560" fmla="*/ 274691 h 2432483"/>
              <a:gd name="connsiteX2561" fmla="*/ 3887724 w 4744594"/>
              <a:gd name="connsiteY2561" fmla="*/ 274691 h 2432483"/>
              <a:gd name="connsiteX2562" fmla="*/ 3880676 w 4744594"/>
              <a:gd name="connsiteY2562" fmla="*/ 211445 h 2432483"/>
              <a:gd name="connsiteX2563" fmla="*/ 3861055 w 4744594"/>
              <a:gd name="connsiteY2563" fmla="*/ 211445 h 2432483"/>
              <a:gd name="connsiteX2564" fmla="*/ 3867913 w 4744594"/>
              <a:gd name="connsiteY2564" fmla="*/ 274595 h 2432483"/>
              <a:gd name="connsiteX2565" fmla="*/ 3661030 w 4744594"/>
              <a:gd name="connsiteY2565" fmla="*/ 274691 h 2432483"/>
              <a:gd name="connsiteX2566" fmla="*/ 3671316 w 4744594"/>
              <a:gd name="connsiteY2566" fmla="*/ 263641 h 2432483"/>
              <a:gd name="connsiteX2567" fmla="*/ 3730181 w 4744594"/>
              <a:gd name="connsiteY2567" fmla="*/ 244115 h 2432483"/>
              <a:gd name="connsiteX2568" fmla="*/ 3762947 w 4744594"/>
              <a:gd name="connsiteY2568" fmla="*/ 198395 h 2432483"/>
              <a:gd name="connsiteX2569" fmla="*/ 3834861 w 4744594"/>
              <a:gd name="connsiteY2569" fmla="*/ 178869 h 2432483"/>
              <a:gd name="connsiteX2570" fmla="*/ 3933064 w 4744594"/>
              <a:gd name="connsiteY2570" fmla="*/ 133149 h 2432483"/>
              <a:gd name="connsiteX2571" fmla="*/ 4090036 w 4744594"/>
              <a:gd name="connsiteY2571" fmla="*/ 87524 h 2432483"/>
              <a:gd name="connsiteX2572" fmla="*/ 2022253 w 4744594"/>
              <a:gd name="connsiteY2572" fmla="*/ 74380 h 2432483"/>
              <a:gd name="connsiteX2573" fmla="*/ 2035398 w 4744594"/>
              <a:gd name="connsiteY2573" fmla="*/ 93906 h 2432483"/>
              <a:gd name="connsiteX2574" fmla="*/ 1930718 w 4744594"/>
              <a:gd name="connsiteY2574" fmla="*/ 126481 h 2432483"/>
              <a:gd name="connsiteX2575" fmla="*/ 1930718 w 4744594"/>
              <a:gd name="connsiteY2575" fmla="*/ 119909 h 2432483"/>
              <a:gd name="connsiteX2576" fmla="*/ 1937290 w 4744594"/>
              <a:gd name="connsiteY2576" fmla="*/ 119909 h 2432483"/>
              <a:gd name="connsiteX2577" fmla="*/ 2022253 w 4744594"/>
              <a:gd name="connsiteY2577" fmla="*/ 74380 h 2432483"/>
              <a:gd name="connsiteX2578" fmla="*/ 2290572 w 4744594"/>
              <a:gd name="connsiteY2578" fmla="*/ 50376 h 2432483"/>
              <a:gd name="connsiteX2579" fmla="*/ 2336387 w 4744594"/>
              <a:gd name="connsiteY2579" fmla="*/ 69997 h 2432483"/>
              <a:gd name="connsiteX2580" fmla="*/ 2323242 w 4744594"/>
              <a:gd name="connsiteY2580" fmla="*/ 135244 h 2432483"/>
              <a:gd name="connsiteX2581" fmla="*/ 2251233 w 4744594"/>
              <a:gd name="connsiteY2581" fmla="*/ 141721 h 2432483"/>
              <a:gd name="connsiteX2582" fmla="*/ 2231612 w 4744594"/>
              <a:gd name="connsiteY2582" fmla="*/ 76474 h 2432483"/>
              <a:gd name="connsiteX2583" fmla="*/ 2257806 w 4744594"/>
              <a:gd name="connsiteY2583" fmla="*/ 76474 h 2432483"/>
              <a:gd name="connsiteX2584" fmla="*/ 2290572 w 4744594"/>
              <a:gd name="connsiteY2584" fmla="*/ 50376 h 2432483"/>
              <a:gd name="connsiteX2585" fmla="*/ 3135968 w 4744594"/>
              <a:gd name="connsiteY2585" fmla="*/ 5037 h 2432483"/>
              <a:gd name="connsiteX2586" fmla="*/ 3193542 w 4744594"/>
              <a:gd name="connsiteY2586" fmla="*/ 9133 h 2432483"/>
              <a:gd name="connsiteX2587" fmla="*/ 3539491 w 4744594"/>
              <a:gd name="connsiteY2587" fmla="*/ 274595 h 2432483"/>
              <a:gd name="connsiteX2588" fmla="*/ 3483293 w 4744594"/>
              <a:gd name="connsiteY2588" fmla="*/ 274691 h 2432483"/>
              <a:gd name="connsiteX2589" fmla="*/ 3350610 w 4744594"/>
              <a:gd name="connsiteY2589" fmla="*/ 94001 h 2432483"/>
              <a:gd name="connsiteX2590" fmla="*/ 2850738 w 4744594"/>
              <a:gd name="connsiteY2590" fmla="*/ 274595 h 2432483"/>
              <a:gd name="connsiteX2591" fmla="*/ 2827830 w 4744594"/>
              <a:gd name="connsiteY2591" fmla="*/ 274643 h 2432483"/>
              <a:gd name="connsiteX2592" fmla="*/ 2850833 w 4744594"/>
              <a:gd name="connsiteY2592" fmla="*/ 274691 h 2432483"/>
              <a:gd name="connsiteX2593" fmla="*/ 2840260 w 4744594"/>
              <a:gd name="connsiteY2593" fmla="*/ 368035 h 2432483"/>
              <a:gd name="connsiteX2594" fmla="*/ 2846832 w 4744594"/>
              <a:gd name="connsiteY2594" fmla="*/ 368035 h 2432483"/>
              <a:gd name="connsiteX2595" fmla="*/ 2846832 w 4744594"/>
              <a:gd name="connsiteY2595" fmla="*/ 361463 h 2432483"/>
              <a:gd name="connsiteX2596" fmla="*/ 2879598 w 4744594"/>
              <a:gd name="connsiteY2596" fmla="*/ 283168 h 2432483"/>
              <a:gd name="connsiteX2597" fmla="*/ 2859977 w 4744594"/>
              <a:gd name="connsiteY2597" fmla="*/ 283168 h 2432483"/>
              <a:gd name="connsiteX2598" fmla="*/ 2861390 w 4744594"/>
              <a:gd name="connsiteY2598" fmla="*/ 274691 h 2432483"/>
              <a:gd name="connsiteX2599" fmla="*/ 2861311 w 4744594"/>
              <a:gd name="connsiteY2599" fmla="*/ 274691 h 2432483"/>
              <a:gd name="connsiteX2600" fmla="*/ 3003805 w 4744594"/>
              <a:gd name="connsiteY2600" fmla="*/ 100478 h 2432483"/>
              <a:gd name="connsiteX2601" fmla="*/ 3128201 w 4744594"/>
              <a:gd name="connsiteY2601" fmla="*/ 113528 h 2432483"/>
              <a:gd name="connsiteX2602" fmla="*/ 3272124 w 4744594"/>
              <a:gd name="connsiteY2602" fmla="*/ 107050 h 2432483"/>
              <a:gd name="connsiteX2603" fmla="*/ 3416047 w 4744594"/>
              <a:gd name="connsiteY2603" fmla="*/ 231066 h 2432483"/>
              <a:gd name="connsiteX2604" fmla="*/ 3416047 w 4744594"/>
              <a:gd name="connsiteY2604" fmla="*/ 244115 h 2432483"/>
              <a:gd name="connsiteX2605" fmla="*/ 3409474 w 4744594"/>
              <a:gd name="connsiteY2605" fmla="*/ 244115 h 2432483"/>
              <a:gd name="connsiteX2606" fmla="*/ 3324416 w 4744594"/>
              <a:gd name="connsiteY2606" fmla="*/ 178869 h 2432483"/>
              <a:gd name="connsiteX2607" fmla="*/ 3324416 w 4744594"/>
              <a:gd name="connsiteY2607" fmla="*/ 185346 h 2432483"/>
              <a:gd name="connsiteX2608" fmla="*/ 3411951 w 4744594"/>
              <a:gd name="connsiteY2608" fmla="*/ 274691 h 2432483"/>
              <a:gd name="connsiteX2609" fmla="*/ 3412046 w 4744594"/>
              <a:gd name="connsiteY2609" fmla="*/ 274691 h 2432483"/>
              <a:gd name="connsiteX2610" fmla="*/ 3450527 w 4744594"/>
              <a:gd name="connsiteY2610" fmla="*/ 383561 h 2432483"/>
              <a:gd name="connsiteX2611" fmla="*/ 3346669 w 4744594"/>
              <a:gd name="connsiteY2611" fmla="*/ 383688 h 2432483"/>
              <a:gd name="connsiteX2612" fmla="*/ 3450622 w 4744594"/>
              <a:gd name="connsiteY2612" fmla="*/ 383752 h 2432483"/>
              <a:gd name="connsiteX2613" fmla="*/ 3471862 w 4744594"/>
              <a:gd name="connsiteY2613" fmla="*/ 492718 h 2432483"/>
              <a:gd name="connsiteX2614" fmla="*/ 3424355 w 4744594"/>
              <a:gd name="connsiteY2614" fmla="*/ 492750 h 2432483"/>
              <a:gd name="connsiteX2615" fmla="*/ 3471768 w 4744594"/>
              <a:gd name="connsiteY2615" fmla="*/ 492813 h 2432483"/>
              <a:gd name="connsiteX2616" fmla="*/ 3488056 w 4744594"/>
              <a:gd name="connsiteY2616" fmla="*/ 563869 h 2432483"/>
              <a:gd name="connsiteX2617" fmla="*/ 3501200 w 4744594"/>
              <a:gd name="connsiteY2617" fmla="*/ 563869 h 2432483"/>
              <a:gd name="connsiteX2618" fmla="*/ 3507677 w 4744594"/>
              <a:gd name="connsiteY2618" fmla="*/ 492908 h 2432483"/>
              <a:gd name="connsiteX2619" fmla="*/ 3559969 w 4744594"/>
              <a:gd name="connsiteY2619" fmla="*/ 492813 h 2432483"/>
              <a:gd name="connsiteX2620" fmla="*/ 3547015 w 4744594"/>
              <a:gd name="connsiteY2620" fmla="*/ 544247 h 2432483"/>
              <a:gd name="connsiteX2621" fmla="*/ 3533299 w 4744594"/>
              <a:gd name="connsiteY2621" fmla="*/ 601874 h 2432483"/>
              <a:gd name="connsiteX2622" fmla="*/ 3489008 w 4744594"/>
              <a:gd name="connsiteY2622" fmla="*/ 601874 h 2432483"/>
              <a:gd name="connsiteX2623" fmla="*/ 3494723 w 4744594"/>
              <a:gd name="connsiteY2623" fmla="*/ 583395 h 2432483"/>
              <a:gd name="connsiteX2624" fmla="*/ 3468529 w 4744594"/>
              <a:gd name="connsiteY2624" fmla="*/ 570346 h 2432483"/>
              <a:gd name="connsiteX2625" fmla="*/ 3473768 w 4744594"/>
              <a:gd name="connsiteY2625" fmla="*/ 601874 h 2432483"/>
              <a:gd name="connsiteX2626" fmla="*/ 3343561 w 4744594"/>
              <a:gd name="connsiteY2626" fmla="*/ 601874 h 2432483"/>
              <a:gd name="connsiteX2627" fmla="*/ 3337704 w 4744594"/>
              <a:gd name="connsiteY2627" fmla="*/ 543855 h 2432483"/>
              <a:gd name="connsiteX2628" fmla="*/ 3329021 w 4744594"/>
              <a:gd name="connsiteY2628" fmla="*/ 492813 h 2432483"/>
              <a:gd name="connsiteX2629" fmla="*/ 3328987 w 4744594"/>
              <a:gd name="connsiteY2629" fmla="*/ 492813 h 2432483"/>
              <a:gd name="connsiteX2630" fmla="*/ 3318034 w 4744594"/>
              <a:gd name="connsiteY2630" fmla="*/ 400706 h 2432483"/>
              <a:gd name="connsiteX2631" fmla="*/ 3294639 w 4744594"/>
              <a:gd name="connsiteY2631" fmla="*/ 383752 h 2432483"/>
              <a:gd name="connsiteX2632" fmla="*/ 3294412 w 4744594"/>
              <a:gd name="connsiteY2632" fmla="*/ 383752 h 2432483"/>
              <a:gd name="connsiteX2633" fmla="*/ 3180493 w 4744594"/>
              <a:gd name="connsiteY2633" fmla="*/ 302789 h 2432483"/>
              <a:gd name="connsiteX2634" fmla="*/ 3180493 w 4744594"/>
              <a:gd name="connsiteY2634" fmla="*/ 315838 h 2432483"/>
              <a:gd name="connsiteX2635" fmla="*/ 3206687 w 4744594"/>
              <a:gd name="connsiteY2635" fmla="*/ 348509 h 2432483"/>
              <a:gd name="connsiteX2636" fmla="*/ 3187065 w 4744594"/>
              <a:gd name="connsiteY2636" fmla="*/ 348509 h 2432483"/>
              <a:gd name="connsiteX2637" fmla="*/ 3147822 w 4744594"/>
              <a:gd name="connsiteY2637" fmla="*/ 342032 h 2432483"/>
              <a:gd name="connsiteX2638" fmla="*/ 3087815 w 4744594"/>
              <a:gd name="connsiteY2638" fmla="*/ 274691 h 2432483"/>
              <a:gd name="connsiteX2639" fmla="*/ 3087624 w 4744594"/>
              <a:gd name="connsiteY2639" fmla="*/ 274691 h 2432483"/>
              <a:gd name="connsiteX2640" fmla="*/ 3082195 w 4744594"/>
              <a:gd name="connsiteY2640" fmla="*/ 263641 h 2432483"/>
              <a:gd name="connsiteX2641" fmla="*/ 3064670 w 4744594"/>
              <a:gd name="connsiteY2641" fmla="*/ 274595 h 2432483"/>
              <a:gd name="connsiteX2642" fmla="*/ 3064955 w 4744594"/>
              <a:gd name="connsiteY2642" fmla="*/ 274595 h 2432483"/>
              <a:gd name="connsiteX2643" fmla="*/ 2951607 w 4744594"/>
              <a:gd name="connsiteY2643" fmla="*/ 322316 h 2432483"/>
              <a:gd name="connsiteX2644" fmla="*/ 2951607 w 4744594"/>
              <a:gd name="connsiteY2644" fmla="*/ 309266 h 2432483"/>
              <a:gd name="connsiteX2645" fmla="*/ 2958180 w 4744594"/>
              <a:gd name="connsiteY2645" fmla="*/ 296217 h 2432483"/>
              <a:gd name="connsiteX2646" fmla="*/ 2931986 w 4744594"/>
              <a:gd name="connsiteY2646" fmla="*/ 296217 h 2432483"/>
              <a:gd name="connsiteX2647" fmla="*/ 2886171 w 4744594"/>
              <a:gd name="connsiteY2647" fmla="*/ 381085 h 2432483"/>
              <a:gd name="connsiteX2648" fmla="*/ 2942559 w 4744594"/>
              <a:gd name="connsiteY2648" fmla="*/ 383752 h 2432483"/>
              <a:gd name="connsiteX2649" fmla="*/ 2942463 w 4744594"/>
              <a:gd name="connsiteY2649" fmla="*/ 383752 h 2432483"/>
              <a:gd name="connsiteX2650" fmla="*/ 2787682 w 4744594"/>
              <a:gd name="connsiteY2650" fmla="*/ 383752 h 2432483"/>
              <a:gd name="connsiteX2651" fmla="*/ 2787968 w 4744594"/>
              <a:gd name="connsiteY2651" fmla="*/ 328888 h 2432483"/>
              <a:gd name="connsiteX2652" fmla="*/ 2794659 w 4744594"/>
              <a:gd name="connsiteY2652" fmla="*/ 305528 h 2432483"/>
              <a:gd name="connsiteX2653" fmla="*/ 2804890 w 4744594"/>
              <a:gd name="connsiteY2653" fmla="*/ 274691 h 2432483"/>
              <a:gd name="connsiteX2654" fmla="*/ 2804827 w 4744594"/>
              <a:gd name="connsiteY2654" fmla="*/ 274691 h 2432483"/>
              <a:gd name="connsiteX2655" fmla="*/ 2892648 w 4744594"/>
              <a:gd name="connsiteY2655" fmla="*/ 100478 h 2432483"/>
              <a:gd name="connsiteX2656" fmla="*/ 3003805 w 4744594"/>
              <a:gd name="connsiteY2656" fmla="*/ 54758 h 2432483"/>
              <a:gd name="connsiteX2657" fmla="*/ 3135968 w 4744594"/>
              <a:gd name="connsiteY2657" fmla="*/ 5037 h 2432483"/>
              <a:gd name="connsiteX2658" fmla="*/ 2099786 w 4744594"/>
              <a:gd name="connsiteY2658" fmla="*/ 969 h 2432483"/>
              <a:gd name="connsiteX2659" fmla="*/ 2388680 w 4744594"/>
              <a:gd name="connsiteY2659" fmla="*/ 35232 h 2432483"/>
              <a:gd name="connsiteX2660" fmla="*/ 2460689 w 4744594"/>
              <a:gd name="connsiteY2660" fmla="*/ 165724 h 2432483"/>
              <a:gd name="connsiteX2661" fmla="*/ 2460689 w 4744594"/>
              <a:gd name="connsiteY2661" fmla="*/ 230971 h 2432483"/>
              <a:gd name="connsiteX2662" fmla="*/ 2484752 w 4744594"/>
              <a:gd name="connsiteY2662" fmla="*/ 256486 h 2432483"/>
              <a:gd name="connsiteX2663" fmla="*/ 2513877 w 4744594"/>
              <a:gd name="connsiteY2663" fmla="*/ 274691 h 2432483"/>
              <a:gd name="connsiteX2664" fmla="*/ 2513934 w 4744594"/>
              <a:gd name="connsiteY2664" fmla="*/ 274691 h 2432483"/>
              <a:gd name="connsiteX2665" fmla="*/ 2514001 w 4744594"/>
              <a:gd name="connsiteY2665" fmla="*/ 274769 h 2432483"/>
              <a:gd name="connsiteX2666" fmla="*/ 2514029 w 4744594"/>
              <a:gd name="connsiteY2666" fmla="*/ 274786 h 2432483"/>
              <a:gd name="connsiteX2667" fmla="*/ 2514016 w 4744594"/>
              <a:gd name="connsiteY2667" fmla="*/ 274786 h 2432483"/>
              <a:gd name="connsiteX2668" fmla="*/ 2532603 w 4744594"/>
              <a:gd name="connsiteY2668" fmla="*/ 296312 h 2432483"/>
              <a:gd name="connsiteX2669" fmla="*/ 2539080 w 4744594"/>
              <a:gd name="connsiteY2669" fmla="*/ 322411 h 2432483"/>
              <a:gd name="connsiteX2670" fmla="*/ 2467166 w 4744594"/>
              <a:gd name="connsiteY2670" fmla="*/ 348509 h 2432483"/>
              <a:gd name="connsiteX2671" fmla="*/ 2456022 w 4744594"/>
              <a:gd name="connsiteY2671" fmla="*/ 383752 h 2432483"/>
              <a:gd name="connsiteX2672" fmla="*/ 2339531 w 4744594"/>
              <a:gd name="connsiteY2672" fmla="*/ 383847 h 2432483"/>
              <a:gd name="connsiteX2673" fmla="*/ 2427923 w 4744594"/>
              <a:gd name="connsiteY2673" fmla="*/ 328983 h 2432483"/>
              <a:gd name="connsiteX2674" fmla="*/ 2414778 w 4744594"/>
              <a:gd name="connsiteY2674" fmla="*/ 328983 h 2432483"/>
              <a:gd name="connsiteX2675" fmla="*/ 2113788 w 4744594"/>
              <a:gd name="connsiteY2675" fmla="*/ 322506 h 2432483"/>
              <a:gd name="connsiteX2676" fmla="*/ 2120361 w 4744594"/>
              <a:gd name="connsiteY2676" fmla="*/ 335555 h 2432483"/>
              <a:gd name="connsiteX2677" fmla="*/ 2218468 w 4744594"/>
              <a:gd name="connsiteY2677" fmla="*/ 368131 h 2432483"/>
              <a:gd name="connsiteX2678" fmla="*/ 2236280 w 4744594"/>
              <a:gd name="connsiteY2678" fmla="*/ 383656 h 2432483"/>
              <a:gd name="connsiteX2679" fmla="*/ 2133100 w 4744594"/>
              <a:gd name="connsiteY2679" fmla="*/ 383704 h 2432483"/>
              <a:gd name="connsiteX2680" fmla="*/ 2236375 w 4744594"/>
              <a:gd name="connsiteY2680" fmla="*/ 383752 h 2432483"/>
              <a:gd name="connsiteX2681" fmla="*/ 2270950 w 4744594"/>
              <a:gd name="connsiteY2681" fmla="*/ 420328 h 2432483"/>
              <a:gd name="connsiteX2682" fmla="*/ 2270950 w 4744594"/>
              <a:gd name="connsiteY2682" fmla="*/ 426805 h 2432483"/>
              <a:gd name="connsiteX2683" fmla="*/ 2264378 w 4744594"/>
              <a:gd name="connsiteY2683" fmla="*/ 426805 h 2432483"/>
              <a:gd name="connsiteX2684" fmla="*/ 2238184 w 4744594"/>
              <a:gd name="connsiteY2684" fmla="*/ 452903 h 2432483"/>
              <a:gd name="connsiteX2685" fmla="*/ 2238184 w 4744594"/>
              <a:gd name="connsiteY2685" fmla="*/ 479002 h 2432483"/>
              <a:gd name="connsiteX2686" fmla="*/ 2048351 w 4744594"/>
              <a:gd name="connsiteY2686" fmla="*/ 472429 h 2432483"/>
              <a:gd name="connsiteX2687" fmla="*/ 2048351 w 4744594"/>
              <a:gd name="connsiteY2687" fmla="*/ 452903 h 2432483"/>
              <a:gd name="connsiteX2688" fmla="*/ 2205418 w 4744594"/>
              <a:gd name="connsiteY2688" fmla="*/ 439854 h 2432483"/>
              <a:gd name="connsiteX2689" fmla="*/ 2211991 w 4744594"/>
              <a:gd name="connsiteY2689" fmla="*/ 413755 h 2432483"/>
              <a:gd name="connsiteX2690" fmla="*/ 2198846 w 4744594"/>
              <a:gd name="connsiteY2690" fmla="*/ 413755 h 2432483"/>
              <a:gd name="connsiteX2691" fmla="*/ 2022157 w 4744594"/>
              <a:gd name="connsiteY2691" fmla="*/ 413755 h 2432483"/>
              <a:gd name="connsiteX2692" fmla="*/ 2012823 w 4744594"/>
              <a:gd name="connsiteY2692" fmla="*/ 410040 h 2432483"/>
              <a:gd name="connsiteX2693" fmla="*/ 2009108 w 4744594"/>
              <a:gd name="connsiteY2693" fmla="*/ 400706 h 2432483"/>
              <a:gd name="connsiteX2694" fmla="*/ 2029873 w 4744594"/>
              <a:gd name="connsiteY2694" fmla="*/ 383656 h 2432483"/>
              <a:gd name="connsiteX2695" fmla="*/ 2029934 w 4744594"/>
              <a:gd name="connsiteY2695" fmla="*/ 383656 h 2432483"/>
              <a:gd name="connsiteX2696" fmla="*/ 2048352 w 4744594"/>
              <a:gd name="connsiteY2696" fmla="*/ 354986 h 2432483"/>
              <a:gd name="connsiteX2697" fmla="*/ 2022158 w 4744594"/>
              <a:gd name="connsiteY2697" fmla="*/ 354986 h 2432483"/>
              <a:gd name="connsiteX2698" fmla="*/ 1979486 w 4744594"/>
              <a:gd name="connsiteY2698" fmla="*/ 383656 h 2432483"/>
              <a:gd name="connsiteX2699" fmla="*/ 1959245 w 4744594"/>
              <a:gd name="connsiteY2699" fmla="*/ 383704 h 2432483"/>
              <a:gd name="connsiteX2700" fmla="*/ 1979581 w 4744594"/>
              <a:gd name="connsiteY2700" fmla="*/ 383752 h 2432483"/>
              <a:gd name="connsiteX2701" fmla="*/ 1963388 w 4744594"/>
              <a:gd name="connsiteY2701" fmla="*/ 400706 h 2432483"/>
              <a:gd name="connsiteX2702" fmla="*/ 1969960 w 4744594"/>
              <a:gd name="connsiteY2702" fmla="*/ 433377 h 2432483"/>
              <a:gd name="connsiteX2703" fmla="*/ 1930717 w 4744594"/>
              <a:gd name="connsiteY2703" fmla="*/ 465952 h 2432483"/>
              <a:gd name="connsiteX2704" fmla="*/ 1921859 w 4744594"/>
              <a:gd name="connsiteY2704" fmla="*/ 492813 h 2432483"/>
              <a:gd name="connsiteX2705" fmla="*/ 1921765 w 4744594"/>
              <a:gd name="connsiteY2705" fmla="*/ 492813 h 2432483"/>
              <a:gd name="connsiteX2706" fmla="*/ 1918609 w 4744594"/>
              <a:gd name="connsiteY2706" fmla="*/ 524138 h 2432483"/>
              <a:gd name="connsiteX2707" fmla="*/ 1891380 w 4744594"/>
              <a:gd name="connsiteY2707" fmla="*/ 544247 h 2432483"/>
              <a:gd name="connsiteX2708" fmla="*/ 1865568 w 4744594"/>
              <a:gd name="connsiteY2708" fmla="*/ 492908 h 2432483"/>
              <a:gd name="connsiteX2709" fmla="*/ 1865566 w 4744594"/>
              <a:gd name="connsiteY2709" fmla="*/ 492908 h 2432483"/>
              <a:gd name="connsiteX2710" fmla="*/ 1780222 w 4744594"/>
              <a:gd name="connsiteY2710" fmla="*/ 459475 h 2432483"/>
              <a:gd name="connsiteX2711" fmla="*/ 1773650 w 4744594"/>
              <a:gd name="connsiteY2711" fmla="*/ 472524 h 2432483"/>
              <a:gd name="connsiteX2712" fmla="*/ 1763363 w 4744594"/>
              <a:gd name="connsiteY2712" fmla="*/ 492813 h 2432483"/>
              <a:gd name="connsiteX2713" fmla="*/ 1763269 w 4744594"/>
              <a:gd name="connsiteY2713" fmla="*/ 492813 h 2432483"/>
              <a:gd name="connsiteX2714" fmla="*/ 1761482 w 4744594"/>
              <a:gd name="connsiteY2714" fmla="*/ 546153 h 2432483"/>
              <a:gd name="connsiteX2715" fmla="*/ 1777529 w 4744594"/>
              <a:gd name="connsiteY2715" fmla="*/ 601969 h 2432483"/>
              <a:gd name="connsiteX2716" fmla="*/ 1777650 w 4744594"/>
              <a:gd name="connsiteY2716" fmla="*/ 601969 h 2432483"/>
              <a:gd name="connsiteX2717" fmla="*/ 1812893 w 4744594"/>
              <a:gd name="connsiteY2717" fmla="*/ 648737 h 2432483"/>
              <a:gd name="connsiteX2718" fmla="*/ 1845564 w 4744594"/>
              <a:gd name="connsiteY2718" fmla="*/ 661786 h 2432483"/>
              <a:gd name="connsiteX2719" fmla="*/ 1865185 w 4744594"/>
              <a:gd name="connsiteY2719" fmla="*/ 648737 h 2432483"/>
              <a:gd name="connsiteX2720" fmla="*/ 1882140 w 4744594"/>
              <a:gd name="connsiteY2720" fmla="*/ 710935 h 2432483"/>
              <a:gd name="connsiteX2721" fmla="*/ 1860566 w 4744594"/>
              <a:gd name="connsiteY2721" fmla="*/ 710983 h 2432483"/>
              <a:gd name="connsiteX2722" fmla="*/ 1882235 w 4744594"/>
              <a:gd name="connsiteY2722" fmla="*/ 711031 h 2432483"/>
              <a:gd name="connsiteX2723" fmla="*/ 1904524 w 4744594"/>
              <a:gd name="connsiteY2723" fmla="*/ 772753 h 2432483"/>
              <a:gd name="connsiteX2724" fmla="*/ 1957578 w 4744594"/>
              <a:gd name="connsiteY2724" fmla="*/ 820092 h 2432483"/>
              <a:gd name="connsiteX2725" fmla="*/ 1957483 w 4744594"/>
              <a:gd name="connsiteY2725" fmla="*/ 820092 h 2432483"/>
              <a:gd name="connsiteX2726" fmla="*/ 1852803 w 4744594"/>
              <a:gd name="connsiteY2726" fmla="*/ 820092 h 2432483"/>
              <a:gd name="connsiteX2727" fmla="*/ 1852136 w 4744594"/>
              <a:gd name="connsiteY2727" fmla="*/ 818377 h 2432483"/>
              <a:gd name="connsiteX2728" fmla="*/ 1832515 w 4744594"/>
              <a:gd name="connsiteY2728" fmla="*/ 818377 h 2432483"/>
              <a:gd name="connsiteX2729" fmla="*/ 1831753 w 4744594"/>
              <a:gd name="connsiteY2729" fmla="*/ 819997 h 2432483"/>
              <a:gd name="connsiteX2730" fmla="*/ 1790986 w 4744594"/>
              <a:gd name="connsiteY2730" fmla="*/ 820092 h 2432483"/>
              <a:gd name="connsiteX2731" fmla="*/ 1833567 w 4744594"/>
              <a:gd name="connsiteY2731" fmla="*/ 749221 h 2432483"/>
              <a:gd name="connsiteX2732" fmla="*/ 1838978 w 4744594"/>
              <a:gd name="connsiteY2732" fmla="*/ 711031 h 2432483"/>
              <a:gd name="connsiteX2733" fmla="*/ 1838896 w 4744594"/>
              <a:gd name="connsiteY2733" fmla="*/ 711031 h 2432483"/>
              <a:gd name="connsiteX2734" fmla="*/ 1838991 w 4744594"/>
              <a:gd name="connsiteY2734" fmla="*/ 707506 h 2432483"/>
              <a:gd name="connsiteX2735" fmla="*/ 1739265 w 4744594"/>
              <a:gd name="connsiteY2735" fmla="*/ 602065 h 2432483"/>
              <a:gd name="connsiteX2736" fmla="*/ 1764877 w 4744594"/>
              <a:gd name="connsiteY2736" fmla="*/ 602001 h 2432483"/>
              <a:gd name="connsiteX2737" fmla="*/ 1739361 w 4744594"/>
              <a:gd name="connsiteY2737" fmla="*/ 601874 h 2432483"/>
              <a:gd name="connsiteX2738" fmla="*/ 1727836 w 4744594"/>
              <a:gd name="connsiteY2738" fmla="*/ 563774 h 2432483"/>
              <a:gd name="connsiteX2739" fmla="*/ 1717060 w 4744594"/>
              <a:gd name="connsiteY2739" fmla="*/ 532234 h 2432483"/>
              <a:gd name="connsiteX2740" fmla="*/ 1713101 w 4744594"/>
              <a:gd name="connsiteY2740" fmla="*/ 492908 h 2432483"/>
              <a:gd name="connsiteX2741" fmla="*/ 1713071 w 4744594"/>
              <a:gd name="connsiteY2741" fmla="*/ 492908 h 2432483"/>
              <a:gd name="connsiteX2742" fmla="*/ 1713092 w 4744594"/>
              <a:gd name="connsiteY2742" fmla="*/ 492819 h 2432483"/>
              <a:gd name="connsiteX2743" fmla="*/ 1713072 w 4744594"/>
              <a:gd name="connsiteY2743" fmla="*/ 492622 h 2432483"/>
              <a:gd name="connsiteX2744" fmla="*/ 1713138 w 4744594"/>
              <a:gd name="connsiteY2744" fmla="*/ 492622 h 2432483"/>
              <a:gd name="connsiteX2745" fmla="*/ 1714786 w 4744594"/>
              <a:gd name="connsiteY2745" fmla="*/ 485574 h 2432483"/>
              <a:gd name="connsiteX2746" fmla="*/ 1734407 w 4744594"/>
              <a:gd name="connsiteY2746" fmla="*/ 433377 h 2432483"/>
              <a:gd name="connsiteX2747" fmla="*/ 1708359 w 4744594"/>
              <a:gd name="connsiteY2747" fmla="*/ 383753 h 2432483"/>
              <a:gd name="connsiteX2748" fmla="*/ 1708214 w 4744594"/>
              <a:gd name="connsiteY2748" fmla="*/ 383752 h 2432483"/>
              <a:gd name="connsiteX2749" fmla="*/ 1694974 w 4744594"/>
              <a:gd name="connsiteY2749" fmla="*/ 348509 h 2432483"/>
              <a:gd name="connsiteX2750" fmla="*/ 1707738 w 4744594"/>
              <a:gd name="connsiteY2750" fmla="*/ 274786 h 2432483"/>
              <a:gd name="connsiteX2751" fmla="*/ 1753934 w 4744594"/>
              <a:gd name="connsiteY2751" fmla="*/ 274691 h 2432483"/>
              <a:gd name="connsiteX2752" fmla="*/ 1753934 w 4744594"/>
              <a:gd name="connsiteY2752" fmla="*/ 309362 h 2432483"/>
              <a:gd name="connsiteX2753" fmla="*/ 1753934 w 4744594"/>
              <a:gd name="connsiteY2753" fmla="*/ 374608 h 2432483"/>
              <a:gd name="connsiteX2754" fmla="*/ 1769795 w 4744594"/>
              <a:gd name="connsiteY2754" fmla="*/ 383752 h 2432483"/>
              <a:gd name="connsiteX2755" fmla="*/ 1770126 w 4744594"/>
              <a:gd name="connsiteY2755" fmla="*/ 383752 h 2432483"/>
              <a:gd name="connsiteX2756" fmla="*/ 1780127 w 4744594"/>
              <a:gd name="connsiteY2756" fmla="*/ 387657 h 2432483"/>
              <a:gd name="connsiteX2757" fmla="*/ 1783270 w 4744594"/>
              <a:gd name="connsiteY2757" fmla="*/ 383847 h 2432483"/>
              <a:gd name="connsiteX2758" fmla="*/ 1810131 w 4744594"/>
              <a:gd name="connsiteY2758" fmla="*/ 383815 h 2432483"/>
              <a:gd name="connsiteX2759" fmla="*/ 1783271 w 4744594"/>
              <a:gd name="connsiteY2759" fmla="*/ 383752 h 2432483"/>
              <a:gd name="connsiteX2760" fmla="*/ 1838992 w 4744594"/>
              <a:gd name="connsiteY2760" fmla="*/ 315838 h 2432483"/>
              <a:gd name="connsiteX2761" fmla="*/ 1858614 w 4744594"/>
              <a:gd name="connsiteY2761" fmla="*/ 315838 h 2432483"/>
              <a:gd name="connsiteX2762" fmla="*/ 1886998 w 4744594"/>
              <a:gd name="connsiteY2762" fmla="*/ 274691 h 2432483"/>
              <a:gd name="connsiteX2763" fmla="*/ 1887093 w 4744594"/>
              <a:gd name="connsiteY2763" fmla="*/ 274691 h 2432483"/>
              <a:gd name="connsiteX2764" fmla="*/ 1969104 w 4744594"/>
              <a:gd name="connsiteY2764" fmla="*/ 274691 h 2432483"/>
              <a:gd name="connsiteX2765" fmla="*/ 1863852 w 4744594"/>
              <a:gd name="connsiteY2765" fmla="*/ 383942 h 2432483"/>
              <a:gd name="connsiteX2766" fmla="*/ 1863757 w 4744594"/>
              <a:gd name="connsiteY2766" fmla="*/ 383942 h 2432483"/>
              <a:gd name="connsiteX2767" fmla="*/ 1832515 w 4744594"/>
              <a:gd name="connsiteY2767" fmla="*/ 446426 h 2432483"/>
              <a:gd name="connsiteX2768" fmla="*/ 1858708 w 4744594"/>
              <a:gd name="connsiteY2768" fmla="*/ 452903 h 2432483"/>
              <a:gd name="connsiteX2769" fmla="*/ 1939004 w 4744594"/>
              <a:gd name="connsiteY2769" fmla="*/ 383656 h 2432483"/>
              <a:gd name="connsiteX2770" fmla="*/ 1939077 w 4744594"/>
              <a:gd name="connsiteY2770" fmla="*/ 383656 h 2432483"/>
              <a:gd name="connsiteX2771" fmla="*/ 2057055 w 4744594"/>
              <a:gd name="connsiteY2771" fmla="*/ 316351 h 2432483"/>
              <a:gd name="connsiteX2772" fmla="*/ 2192274 w 4744594"/>
              <a:gd name="connsiteY2772" fmla="*/ 274595 h 2432483"/>
              <a:gd name="connsiteX2773" fmla="*/ 2193361 w 4744594"/>
              <a:gd name="connsiteY2773" fmla="*/ 274596 h 2432483"/>
              <a:gd name="connsiteX2774" fmla="*/ 2313325 w 4744594"/>
              <a:gd name="connsiteY2774" fmla="*/ 263023 h 2432483"/>
              <a:gd name="connsiteX2775" fmla="*/ 2440315 w 4744594"/>
              <a:gd name="connsiteY2775" fmla="*/ 274691 h 2432483"/>
              <a:gd name="connsiteX2776" fmla="*/ 2441353 w 4744594"/>
              <a:gd name="connsiteY2776" fmla="*/ 274691 h 2432483"/>
              <a:gd name="connsiteX2777" fmla="*/ 2480310 w 4744594"/>
              <a:gd name="connsiteY2777" fmla="*/ 283263 h 2432483"/>
              <a:gd name="connsiteX2778" fmla="*/ 2480310 w 4744594"/>
              <a:gd name="connsiteY2778" fmla="*/ 274691 h 2432483"/>
              <a:gd name="connsiteX2779" fmla="*/ 2497307 w 4744594"/>
              <a:gd name="connsiteY2779" fmla="*/ 274691 h 2432483"/>
              <a:gd name="connsiteX2780" fmla="*/ 2480406 w 4744594"/>
              <a:gd name="connsiteY2780" fmla="*/ 274595 h 2432483"/>
              <a:gd name="connsiteX2781" fmla="*/ 2480406 w 4744594"/>
              <a:gd name="connsiteY2781" fmla="*/ 270118 h 2432483"/>
              <a:gd name="connsiteX2782" fmla="*/ 2460784 w 4744594"/>
              <a:gd name="connsiteY2782" fmla="*/ 257069 h 2432483"/>
              <a:gd name="connsiteX2783" fmla="*/ 2159794 w 4744594"/>
              <a:gd name="connsiteY2783" fmla="*/ 250592 h 2432483"/>
              <a:gd name="connsiteX2784" fmla="*/ 2085975 w 4744594"/>
              <a:gd name="connsiteY2784" fmla="*/ 274691 h 2432483"/>
              <a:gd name="connsiteX2785" fmla="*/ 2085880 w 4744594"/>
              <a:gd name="connsiteY2785" fmla="*/ 274691 h 2432483"/>
              <a:gd name="connsiteX2786" fmla="*/ 1989582 w 4744594"/>
              <a:gd name="connsiteY2786" fmla="*/ 322411 h 2432483"/>
              <a:gd name="connsiteX2787" fmla="*/ 1922717 w 4744594"/>
              <a:gd name="connsiteY2787" fmla="*/ 383752 h 2432483"/>
              <a:gd name="connsiteX2788" fmla="*/ 1922716 w 4744594"/>
              <a:gd name="connsiteY2788" fmla="*/ 383752 h 2432483"/>
              <a:gd name="connsiteX2789" fmla="*/ 1871758 w 4744594"/>
              <a:gd name="connsiteY2789" fmla="*/ 413755 h 2432483"/>
              <a:gd name="connsiteX2790" fmla="*/ 1871758 w 4744594"/>
              <a:gd name="connsiteY2790" fmla="*/ 407183 h 2432483"/>
              <a:gd name="connsiteX2791" fmla="*/ 1878330 w 4744594"/>
              <a:gd name="connsiteY2791" fmla="*/ 407183 h 2432483"/>
              <a:gd name="connsiteX2792" fmla="*/ 1897475 w 4744594"/>
              <a:gd name="connsiteY2792" fmla="*/ 383561 h 2432483"/>
              <a:gd name="connsiteX2793" fmla="*/ 1897586 w 4744594"/>
              <a:gd name="connsiteY2793" fmla="*/ 383562 h 2432483"/>
              <a:gd name="connsiteX2794" fmla="*/ 1956661 w 4744594"/>
              <a:gd name="connsiteY2794" fmla="*/ 329174 h 2432483"/>
              <a:gd name="connsiteX2795" fmla="*/ 2031873 w 4744594"/>
              <a:gd name="connsiteY2795" fmla="*/ 274595 h 2432483"/>
              <a:gd name="connsiteX2796" fmla="*/ 2032232 w 4744594"/>
              <a:gd name="connsiteY2796" fmla="*/ 274596 h 2432483"/>
              <a:gd name="connsiteX2797" fmla="*/ 2097262 w 4744594"/>
              <a:gd name="connsiteY2797" fmla="*/ 237626 h 2432483"/>
              <a:gd name="connsiteX2798" fmla="*/ 2153317 w 4744594"/>
              <a:gd name="connsiteY2798" fmla="*/ 217921 h 2432483"/>
              <a:gd name="connsiteX2799" fmla="*/ 2185988 w 4744594"/>
              <a:gd name="connsiteY2799" fmla="*/ 230971 h 2432483"/>
              <a:gd name="connsiteX2800" fmla="*/ 2218659 w 4744594"/>
              <a:gd name="connsiteY2800" fmla="*/ 217921 h 2432483"/>
              <a:gd name="connsiteX2801" fmla="*/ 2271046 w 4744594"/>
              <a:gd name="connsiteY2801" fmla="*/ 224494 h 2432483"/>
              <a:gd name="connsiteX2802" fmla="*/ 2414969 w 4744594"/>
              <a:gd name="connsiteY2802" fmla="*/ 217921 h 2432483"/>
              <a:gd name="connsiteX2803" fmla="*/ 2414969 w 4744594"/>
              <a:gd name="connsiteY2803" fmla="*/ 204872 h 2432483"/>
              <a:gd name="connsiteX2804" fmla="*/ 2395348 w 4744594"/>
              <a:gd name="connsiteY2804" fmla="*/ 198300 h 2432483"/>
              <a:gd name="connsiteX2805" fmla="*/ 2316862 w 4744594"/>
              <a:gd name="connsiteY2805" fmla="*/ 185251 h 2432483"/>
              <a:gd name="connsiteX2806" fmla="*/ 2316862 w 4744594"/>
              <a:gd name="connsiteY2806" fmla="*/ 172201 h 2432483"/>
              <a:gd name="connsiteX2807" fmla="*/ 2421541 w 4744594"/>
              <a:gd name="connsiteY2807" fmla="*/ 172201 h 2432483"/>
              <a:gd name="connsiteX2808" fmla="*/ 2257902 w 4744594"/>
              <a:gd name="connsiteY2808" fmla="*/ 41709 h 2432483"/>
              <a:gd name="connsiteX2809" fmla="*/ 2172844 w 4744594"/>
              <a:gd name="connsiteY2809" fmla="*/ 48281 h 2432483"/>
              <a:gd name="connsiteX2810" fmla="*/ 1780223 w 4744594"/>
              <a:gd name="connsiteY2810" fmla="*/ 230971 h 2432483"/>
              <a:gd name="connsiteX2811" fmla="*/ 1793368 w 4744594"/>
              <a:gd name="connsiteY2811" fmla="*/ 230971 h 2432483"/>
              <a:gd name="connsiteX2812" fmla="*/ 1898047 w 4744594"/>
              <a:gd name="connsiteY2812" fmla="*/ 139626 h 2432483"/>
              <a:gd name="connsiteX2813" fmla="*/ 1898047 w 4744594"/>
              <a:gd name="connsiteY2813" fmla="*/ 152675 h 2432483"/>
              <a:gd name="connsiteX2814" fmla="*/ 1754125 w 4744594"/>
              <a:gd name="connsiteY2814" fmla="*/ 270118 h 2432483"/>
              <a:gd name="connsiteX2815" fmla="*/ 1754125 w 4744594"/>
              <a:gd name="connsiteY2815" fmla="*/ 274595 h 2432483"/>
              <a:gd name="connsiteX2816" fmla="*/ 1707852 w 4744594"/>
              <a:gd name="connsiteY2816" fmla="*/ 274595 h 2432483"/>
              <a:gd name="connsiteX2817" fmla="*/ 1716512 w 4744594"/>
              <a:gd name="connsiteY2817" fmla="*/ 231745 h 2432483"/>
              <a:gd name="connsiteX2818" fmla="*/ 1721263 w 4744594"/>
              <a:gd name="connsiteY2818" fmla="*/ 211445 h 2432483"/>
              <a:gd name="connsiteX2819" fmla="*/ 1767079 w 4744594"/>
              <a:gd name="connsiteY2819" fmla="*/ 178869 h 2432483"/>
              <a:gd name="connsiteX2820" fmla="*/ 1767079 w 4744594"/>
              <a:gd name="connsiteY2820" fmla="*/ 152770 h 2432483"/>
              <a:gd name="connsiteX2821" fmla="*/ 1917573 w 4744594"/>
              <a:gd name="connsiteY2821" fmla="*/ 28755 h 2432483"/>
              <a:gd name="connsiteX2822" fmla="*/ 2002632 w 4744594"/>
              <a:gd name="connsiteY2822" fmla="*/ 15706 h 2432483"/>
              <a:gd name="connsiteX2823" fmla="*/ 2099786 w 4744594"/>
              <a:gd name="connsiteY2823" fmla="*/ 969 h 243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</a:cxnLst>
            <a:rect l="l" t="t" r="r" b="b"/>
            <a:pathLst>
              <a:path w="4744594" h="2432483">
                <a:moveTo>
                  <a:pt x="477869" y="2406385"/>
                </a:moveTo>
                <a:cubicBezTo>
                  <a:pt x="482251" y="2406385"/>
                  <a:pt x="486632" y="2406385"/>
                  <a:pt x="491014" y="2406385"/>
                </a:cubicBezTo>
                <a:cubicBezTo>
                  <a:pt x="491014" y="2415053"/>
                  <a:pt x="491014" y="2423816"/>
                  <a:pt x="491014" y="2432483"/>
                </a:cubicBezTo>
                <a:cubicBezTo>
                  <a:pt x="482251" y="2432483"/>
                  <a:pt x="473583" y="2432483"/>
                  <a:pt x="464820" y="2432483"/>
                </a:cubicBezTo>
                <a:cubicBezTo>
                  <a:pt x="464820" y="2425911"/>
                  <a:pt x="464820" y="2419339"/>
                  <a:pt x="464725" y="2412957"/>
                </a:cubicBezTo>
                <a:cubicBezTo>
                  <a:pt x="476155" y="2408671"/>
                  <a:pt x="471202" y="2411624"/>
                  <a:pt x="477869" y="2406385"/>
                </a:cubicBezTo>
                <a:close/>
                <a:moveTo>
                  <a:pt x="818197" y="2399813"/>
                </a:moveTo>
                <a:cubicBezTo>
                  <a:pt x="826960" y="2406290"/>
                  <a:pt x="835723" y="2412862"/>
                  <a:pt x="844391" y="2419339"/>
                </a:cubicBezTo>
                <a:cubicBezTo>
                  <a:pt x="844391" y="2421530"/>
                  <a:pt x="844391" y="2423721"/>
                  <a:pt x="844391" y="2425911"/>
                </a:cubicBezTo>
                <a:cubicBezTo>
                  <a:pt x="831342" y="2425911"/>
                  <a:pt x="818197" y="2425911"/>
                  <a:pt x="805148" y="2425911"/>
                </a:cubicBezTo>
                <a:cubicBezTo>
                  <a:pt x="809434" y="2417244"/>
                  <a:pt x="813816" y="2408481"/>
                  <a:pt x="818197" y="2399813"/>
                </a:cubicBezTo>
                <a:close/>
                <a:moveTo>
                  <a:pt x="4515517" y="2393241"/>
                </a:moveTo>
                <a:cubicBezTo>
                  <a:pt x="4519803" y="2393241"/>
                  <a:pt x="4524184" y="2393241"/>
                  <a:pt x="4528566" y="2393241"/>
                </a:cubicBezTo>
                <a:cubicBezTo>
                  <a:pt x="4528566" y="2397622"/>
                  <a:pt x="4528566" y="2401909"/>
                  <a:pt x="4528566" y="2406290"/>
                </a:cubicBezTo>
                <a:cubicBezTo>
                  <a:pt x="4524184" y="2406290"/>
                  <a:pt x="4519803" y="2406290"/>
                  <a:pt x="4515517" y="2406290"/>
                </a:cubicBezTo>
                <a:cubicBezTo>
                  <a:pt x="4515517" y="2401909"/>
                  <a:pt x="4515517" y="2397622"/>
                  <a:pt x="4515517" y="2393241"/>
                </a:cubicBezTo>
                <a:close/>
                <a:moveTo>
                  <a:pt x="3913442" y="2393241"/>
                </a:moveTo>
                <a:cubicBezTo>
                  <a:pt x="3931063" y="2399242"/>
                  <a:pt x="3932587" y="2404480"/>
                  <a:pt x="3946113" y="2412862"/>
                </a:cubicBezTo>
                <a:cubicBezTo>
                  <a:pt x="3946113" y="2417149"/>
                  <a:pt x="3946113" y="2421530"/>
                  <a:pt x="3946113" y="2425912"/>
                </a:cubicBezTo>
                <a:cubicBezTo>
                  <a:pt x="3932206" y="2422578"/>
                  <a:pt x="3922491" y="2420102"/>
                  <a:pt x="3913442" y="2412862"/>
                </a:cubicBezTo>
                <a:cubicBezTo>
                  <a:pt x="3907060" y="2402290"/>
                  <a:pt x="3913061" y="2412196"/>
                  <a:pt x="3913442" y="2393241"/>
                </a:cubicBezTo>
                <a:close/>
                <a:moveTo>
                  <a:pt x="2918841" y="2393241"/>
                </a:moveTo>
                <a:cubicBezTo>
                  <a:pt x="2933986" y="2394765"/>
                  <a:pt x="2937225" y="2394574"/>
                  <a:pt x="2945035" y="2399718"/>
                </a:cubicBezTo>
                <a:cubicBezTo>
                  <a:pt x="2945130" y="2399813"/>
                  <a:pt x="2958085" y="2399718"/>
                  <a:pt x="2951607" y="2406290"/>
                </a:cubicBezTo>
                <a:cubicBezTo>
                  <a:pt x="2949417" y="2406290"/>
                  <a:pt x="2947226" y="2406290"/>
                  <a:pt x="2945035" y="2406290"/>
                </a:cubicBezTo>
                <a:cubicBezTo>
                  <a:pt x="2945035" y="2410672"/>
                  <a:pt x="2945035" y="2414958"/>
                  <a:pt x="2945035" y="2419339"/>
                </a:cubicBezTo>
                <a:cubicBezTo>
                  <a:pt x="2929795" y="2417911"/>
                  <a:pt x="2926557" y="2418101"/>
                  <a:pt x="2918841" y="2412862"/>
                </a:cubicBezTo>
                <a:cubicBezTo>
                  <a:pt x="2912841" y="2400289"/>
                  <a:pt x="2916270" y="2408005"/>
                  <a:pt x="2918841" y="2393241"/>
                </a:cubicBezTo>
                <a:close/>
                <a:moveTo>
                  <a:pt x="2814066" y="2393241"/>
                </a:moveTo>
                <a:cubicBezTo>
                  <a:pt x="2825020" y="2393241"/>
                  <a:pt x="2835974" y="2393241"/>
                  <a:pt x="2846737" y="2393241"/>
                </a:cubicBezTo>
                <a:cubicBezTo>
                  <a:pt x="2846737" y="2402004"/>
                  <a:pt x="2846737" y="2410672"/>
                  <a:pt x="2846737" y="2419339"/>
                </a:cubicBezTo>
                <a:cubicBezTo>
                  <a:pt x="2835878" y="2419339"/>
                  <a:pt x="2825020" y="2419339"/>
                  <a:pt x="2814066" y="2419339"/>
                </a:cubicBezTo>
                <a:cubicBezTo>
                  <a:pt x="2814066" y="2410672"/>
                  <a:pt x="2814066" y="2401909"/>
                  <a:pt x="2814066" y="2393241"/>
                </a:cubicBezTo>
                <a:close/>
                <a:moveTo>
                  <a:pt x="4659439" y="2386764"/>
                </a:moveTo>
                <a:cubicBezTo>
                  <a:pt x="4663820" y="2386764"/>
                  <a:pt x="4668107" y="2386764"/>
                  <a:pt x="4672584" y="2386764"/>
                </a:cubicBezTo>
                <a:cubicBezTo>
                  <a:pt x="4671726" y="2388288"/>
                  <a:pt x="4660011" y="2413243"/>
                  <a:pt x="4659439" y="2406290"/>
                </a:cubicBezTo>
                <a:cubicBezTo>
                  <a:pt x="4646675" y="2398956"/>
                  <a:pt x="4660201" y="2395051"/>
                  <a:pt x="4659439" y="2386764"/>
                </a:cubicBezTo>
                <a:close/>
                <a:moveTo>
                  <a:pt x="4345305" y="2380191"/>
                </a:moveTo>
                <a:cubicBezTo>
                  <a:pt x="4349686" y="2380191"/>
                  <a:pt x="4354068" y="2380191"/>
                  <a:pt x="4358450" y="2380191"/>
                </a:cubicBezTo>
                <a:cubicBezTo>
                  <a:pt x="4358450" y="2386668"/>
                  <a:pt x="4358450" y="2393240"/>
                  <a:pt x="4358450" y="2399717"/>
                </a:cubicBezTo>
                <a:cubicBezTo>
                  <a:pt x="4342162" y="2390192"/>
                  <a:pt x="4350734" y="2401337"/>
                  <a:pt x="4345305" y="2380191"/>
                </a:cubicBezTo>
                <a:close/>
                <a:moveTo>
                  <a:pt x="1871758" y="2360665"/>
                </a:moveTo>
                <a:cubicBezTo>
                  <a:pt x="1892904" y="2369047"/>
                  <a:pt x="1894332" y="2381430"/>
                  <a:pt x="1911096" y="2393241"/>
                </a:cubicBezTo>
                <a:cubicBezTo>
                  <a:pt x="1911096" y="2397622"/>
                  <a:pt x="1911096" y="2401908"/>
                  <a:pt x="1911096" y="2406290"/>
                </a:cubicBezTo>
                <a:cubicBezTo>
                  <a:pt x="1892523" y="2403813"/>
                  <a:pt x="1897380" y="2400194"/>
                  <a:pt x="1884903" y="2406290"/>
                </a:cubicBezTo>
                <a:cubicBezTo>
                  <a:pt x="1880521" y="2406290"/>
                  <a:pt x="1876140" y="2406290"/>
                  <a:pt x="1871758" y="2406290"/>
                </a:cubicBezTo>
                <a:cubicBezTo>
                  <a:pt x="1871758" y="2391145"/>
                  <a:pt x="1871758" y="2375905"/>
                  <a:pt x="1871758" y="2360665"/>
                </a:cubicBezTo>
                <a:close/>
                <a:moveTo>
                  <a:pt x="4129373" y="2334567"/>
                </a:moveTo>
                <a:cubicBezTo>
                  <a:pt x="4174045" y="2333900"/>
                  <a:pt x="4225385" y="2334091"/>
                  <a:pt x="4260247" y="2341139"/>
                </a:cubicBezTo>
                <a:cubicBezTo>
                  <a:pt x="4260247" y="2351997"/>
                  <a:pt x="4260247" y="2362856"/>
                  <a:pt x="4260247" y="2373810"/>
                </a:cubicBezTo>
                <a:cubicBezTo>
                  <a:pt x="4231672" y="2383525"/>
                  <a:pt x="4181189" y="2380763"/>
                  <a:pt x="4142423" y="2380287"/>
                </a:cubicBezTo>
                <a:cubicBezTo>
                  <a:pt x="4135755" y="2375048"/>
                  <a:pt x="4140613" y="2378001"/>
                  <a:pt x="4129278" y="2373810"/>
                </a:cubicBezTo>
                <a:cubicBezTo>
                  <a:pt x="4129373" y="2360665"/>
                  <a:pt x="4129373" y="2347616"/>
                  <a:pt x="4129373" y="2334567"/>
                </a:cubicBezTo>
                <a:close/>
                <a:moveTo>
                  <a:pt x="1767079" y="2175880"/>
                </a:moveTo>
                <a:lnTo>
                  <a:pt x="1806322" y="2175880"/>
                </a:lnTo>
                <a:lnTo>
                  <a:pt x="1806322" y="2188929"/>
                </a:lnTo>
                <a:lnTo>
                  <a:pt x="1793272" y="2188929"/>
                </a:lnTo>
                <a:cubicBezTo>
                  <a:pt x="1786033" y="2194453"/>
                  <a:pt x="1780794" y="2193501"/>
                  <a:pt x="1773651" y="2188929"/>
                </a:cubicBezTo>
                <a:cubicBezTo>
                  <a:pt x="1768317" y="2182261"/>
                  <a:pt x="1771365" y="2187119"/>
                  <a:pt x="1767079" y="2175880"/>
                </a:cubicBezTo>
                <a:close/>
                <a:moveTo>
                  <a:pt x="3045429" y="2129017"/>
                </a:moveTo>
                <a:cubicBezTo>
                  <a:pt x="3043810" y="2160925"/>
                  <a:pt x="3049048" y="2198359"/>
                  <a:pt x="3049715" y="2221600"/>
                </a:cubicBezTo>
                <a:cubicBezTo>
                  <a:pt x="2993232" y="2268081"/>
                  <a:pt x="3010282" y="2334185"/>
                  <a:pt x="2899220" y="2332566"/>
                </a:cubicBezTo>
                <a:lnTo>
                  <a:pt x="2899220" y="2313039"/>
                </a:lnTo>
                <a:cubicBezTo>
                  <a:pt x="2951417" y="2278559"/>
                  <a:pt x="2987612" y="2212932"/>
                  <a:pt x="3003900" y="2143399"/>
                </a:cubicBezTo>
                <a:cubicBezTo>
                  <a:pt x="3005043" y="2138637"/>
                  <a:pt x="3005805" y="2133874"/>
                  <a:pt x="3006281" y="2129112"/>
                </a:cubicBezTo>
                <a:lnTo>
                  <a:pt x="3045429" y="2129112"/>
                </a:lnTo>
                <a:close/>
                <a:moveTo>
                  <a:pt x="2215515" y="2129017"/>
                </a:moveTo>
                <a:cubicBezTo>
                  <a:pt x="2216944" y="2133589"/>
                  <a:pt x="2217992" y="2138256"/>
                  <a:pt x="2218564" y="2143304"/>
                </a:cubicBezTo>
                <a:cubicBezTo>
                  <a:pt x="2209039" y="2155401"/>
                  <a:pt x="2213896" y="2160830"/>
                  <a:pt x="2198942" y="2169403"/>
                </a:cubicBezTo>
                <a:lnTo>
                  <a:pt x="2198942" y="2156353"/>
                </a:lnTo>
                <a:cubicBezTo>
                  <a:pt x="2191036" y="2147686"/>
                  <a:pt x="2183321" y="2138637"/>
                  <a:pt x="2175701" y="2129112"/>
                </a:cubicBezTo>
                <a:close/>
                <a:moveTo>
                  <a:pt x="2037589" y="2129017"/>
                </a:moveTo>
                <a:lnTo>
                  <a:pt x="2037874" y="2129017"/>
                </a:lnTo>
                <a:lnTo>
                  <a:pt x="2061306" y="2129017"/>
                </a:lnTo>
                <a:cubicBezTo>
                  <a:pt x="2072260" y="2146733"/>
                  <a:pt x="2083594" y="2165116"/>
                  <a:pt x="2087785" y="2188929"/>
                </a:cubicBezTo>
                <a:lnTo>
                  <a:pt x="2055019" y="2188929"/>
                </a:lnTo>
                <a:lnTo>
                  <a:pt x="2055019" y="2182452"/>
                </a:lnTo>
                <a:lnTo>
                  <a:pt x="2048447" y="2182452"/>
                </a:lnTo>
                <a:cubicBezTo>
                  <a:pt x="2048638" y="2173594"/>
                  <a:pt x="2044447" y="2153686"/>
                  <a:pt x="2037589" y="2129017"/>
                </a:cubicBezTo>
                <a:close/>
                <a:moveTo>
                  <a:pt x="1989011" y="2129017"/>
                </a:moveTo>
                <a:lnTo>
                  <a:pt x="1989106" y="2129017"/>
                </a:lnTo>
                <a:lnTo>
                  <a:pt x="2022253" y="2129017"/>
                </a:lnTo>
                <a:lnTo>
                  <a:pt x="2022253" y="2130160"/>
                </a:lnTo>
                <a:lnTo>
                  <a:pt x="1989582" y="2130160"/>
                </a:lnTo>
                <a:cubicBezTo>
                  <a:pt x="1989392" y="2129779"/>
                  <a:pt x="1989297" y="2129397"/>
                  <a:pt x="1989011" y="2129017"/>
                </a:cubicBezTo>
                <a:close/>
                <a:moveTo>
                  <a:pt x="38767" y="2129017"/>
                </a:moveTo>
                <a:lnTo>
                  <a:pt x="38862" y="2129017"/>
                </a:lnTo>
                <a:lnTo>
                  <a:pt x="242412" y="2129017"/>
                </a:lnTo>
                <a:cubicBezTo>
                  <a:pt x="276987" y="2166164"/>
                  <a:pt x="317088" y="2201216"/>
                  <a:pt x="327470" y="2260747"/>
                </a:cubicBezTo>
                <a:cubicBezTo>
                  <a:pt x="319469" y="2263700"/>
                  <a:pt x="293466" y="2261319"/>
                  <a:pt x="281655" y="2267224"/>
                </a:cubicBezTo>
                <a:lnTo>
                  <a:pt x="268510" y="2293323"/>
                </a:lnTo>
                <a:cubicBezTo>
                  <a:pt x="245841" y="2304277"/>
                  <a:pt x="205264" y="2287989"/>
                  <a:pt x="190024" y="2286846"/>
                </a:cubicBezTo>
                <a:cubicBezTo>
                  <a:pt x="135351" y="2282655"/>
                  <a:pt x="67247" y="2297514"/>
                  <a:pt x="13335" y="2286846"/>
                </a:cubicBezTo>
                <a:cubicBezTo>
                  <a:pt x="4668" y="2261700"/>
                  <a:pt x="6287" y="2217504"/>
                  <a:pt x="6763" y="2182452"/>
                </a:cubicBezTo>
                <a:cubicBezTo>
                  <a:pt x="16955" y="2171593"/>
                  <a:pt x="28004" y="2152448"/>
                  <a:pt x="38767" y="2129017"/>
                </a:cubicBezTo>
                <a:close/>
                <a:moveTo>
                  <a:pt x="1996154" y="2097489"/>
                </a:moveTo>
                <a:cubicBezTo>
                  <a:pt x="2007203" y="2105776"/>
                  <a:pt x="2011299" y="2115301"/>
                  <a:pt x="2022348" y="2123588"/>
                </a:cubicBezTo>
                <a:lnTo>
                  <a:pt x="2022348" y="2128922"/>
                </a:lnTo>
                <a:lnTo>
                  <a:pt x="1989106" y="2128922"/>
                </a:lnTo>
                <a:lnTo>
                  <a:pt x="1989106" y="2129017"/>
                </a:lnTo>
                <a:cubicBezTo>
                  <a:pt x="1982724" y="2115111"/>
                  <a:pt x="1978152" y="2115778"/>
                  <a:pt x="1969961" y="2104062"/>
                </a:cubicBezTo>
                <a:cubicBezTo>
                  <a:pt x="1985201" y="2102824"/>
                  <a:pt x="1988439" y="2102824"/>
                  <a:pt x="1996154" y="2097489"/>
                </a:cubicBezTo>
                <a:close/>
                <a:moveTo>
                  <a:pt x="2094262" y="2091013"/>
                </a:moveTo>
                <a:lnTo>
                  <a:pt x="2120456" y="2091013"/>
                </a:lnTo>
                <a:lnTo>
                  <a:pt x="2120456" y="2104062"/>
                </a:lnTo>
                <a:lnTo>
                  <a:pt x="2094262" y="2104062"/>
                </a:lnTo>
                <a:close/>
                <a:moveTo>
                  <a:pt x="3232880" y="2051865"/>
                </a:moveTo>
                <a:cubicBezTo>
                  <a:pt x="3240881" y="2056056"/>
                  <a:pt x="3242120" y="2055389"/>
                  <a:pt x="3242215" y="2055580"/>
                </a:cubicBezTo>
                <a:cubicBezTo>
                  <a:pt x="3242405" y="2055770"/>
                  <a:pt x="3241643" y="2056913"/>
                  <a:pt x="3245929" y="2064914"/>
                </a:cubicBezTo>
                <a:lnTo>
                  <a:pt x="3239358" y="2064914"/>
                </a:lnTo>
                <a:lnTo>
                  <a:pt x="3239358" y="2071391"/>
                </a:lnTo>
                <a:cubicBezTo>
                  <a:pt x="3217545" y="2069581"/>
                  <a:pt x="3228499" y="2069010"/>
                  <a:pt x="3206687" y="2071391"/>
                </a:cubicBezTo>
                <a:lnTo>
                  <a:pt x="3206687" y="2064914"/>
                </a:lnTo>
                <a:lnTo>
                  <a:pt x="3213259" y="2064914"/>
                </a:lnTo>
                <a:cubicBezTo>
                  <a:pt x="3218307" y="2060437"/>
                  <a:pt x="3227832" y="2056342"/>
                  <a:pt x="3232880" y="2051865"/>
                </a:cubicBezTo>
                <a:close/>
                <a:moveTo>
                  <a:pt x="1760506" y="2019289"/>
                </a:moveTo>
                <a:cubicBezTo>
                  <a:pt x="1754886" y="2027100"/>
                  <a:pt x="1755172" y="2026624"/>
                  <a:pt x="1747361" y="2032338"/>
                </a:cubicBezTo>
                <a:lnTo>
                  <a:pt x="1747361" y="2064914"/>
                </a:lnTo>
                <a:lnTo>
                  <a:pt x="1747457" y="2064914"/>
                </a:lnTo>
                <a:cubicBezTo>
                  <a:pt x="1769269" y="2064343"/>
                  <a:pt x="1777079" y="2061771"/>
                  <a:pt x="1793272" y="2058342"/>
                </a:cubicBezTo>
                <a:lnTo>
                  <a:pt x="1793272" y="2038816"/>
                </a:lnTo>
                <a:cubicBezTo>
                  <a:pt x="1788033" y="2032148"/>
                  <a:pt x="1790891" y="2037006"/>
                  <a:pt x="1786700" y="2025766"/>
                </a:cubicBezTo>
                <a:cubicBezTo>
                  <a:pt x="1776698" y="2022242"/>
                  <a:pt x="1775651" y="2021385"/>
                  <a:pt x="1760506" y="2019289"/>
                </a:cubicBezTo>
                <a:close/>
                <a:moveTo>
                  <a:pt x="3317939" y="1980046"/>
                </a:moveTo>
                <a:lnTo>
                  <a:pt x="3331083" y="1980046"/>
                </a:lnTo>
                <a:cubicBezTo>
                  <a:pt x="3325368" y="1987857"/>
                  <a:pt x="3325654" y="1987380"/>
                  <a:pt x="3317939" y="1993096"/>
                </a:cubicBezTo>
                <a:lnTo>
                  <a:pt x="3317939" y="1999572"/>
                </a:lnTo>
                <a:lnTo>
                  <a:pt x="3311366" y="1999572"/>
                </a:lnTo>
                <a:close/>
                <a:moveTo>
                  <a:pt x="2035397" y="1960520"/>
                </a:moveTo>
                <a:cubicBezTo>
                  <a:pt x="2049209" y="1964139"/>
                  <a:pt x="2047303" y="1959377"/>
                  <a:pt x="2055019" y="1967092"/>
                </a:cubicBezTo>
                <a:cubicBezTo>
                  <a:pt x="2038922" y="1976046"/>
                  <a:pt x="2046637" y="1969474"/>
                  <a:pt x="2035397" y="1960520"/>
                </a:cubicBezTo>
                <a:close/>
                <a:moveTo>
                  <a:pt x="91916" y="1940994"/>
                </a:moveTo>
                <a:lnTo>
                  <a:pt x="111538" y="1940994"/>
                </a:lnTo>
                <a:cubicBezTo>
                  <a:pt x="122873" y="1958329"/>
                  <a:pt x="148209" y="1970236"/>
                  <a:pt x="157353" y="1986619"/>
                </a:cubicBezTo>
                <a:cubicBezTo>
                  <a:pt x="180118" y="2027767"/>
                  <a:pt x="190024" y="2061009"/>
                  <a:pt x="216217" y="2097585"/>
                </a:cubicBezTo>
                <a:cubicBezTo>
                  <a:pt x="224123" y="2108538"/>
                  <a:pt x="233077" y="2118826"/>
                  <a:pt x="242411" y="2128922"/>
                </a:cubicBezTo>
                <a:lnTo>
                  <a:pt x="38862" y="2129017"/>
                </a:lnTo>
                <a:cubicBezTo>
                  <a:pt x="65246" y="2071486"/>
                  <a:pt x="89344" y="1988619"/>
                  <a:pt x="91916" y="1940994"/>
                </a:cubicBezTo>
                <a:close/>
                <a:moveTo>
                  <a:pt x="414464" y="1938650"/>
                </a:moveTo>
                <a:lnTo>
                  <a:pt x="427029" y="1951495"/>
                </a:lnTo>
                <a:cubicBezTo>
                  <a:pt x="437007" y="1964878"/>
                  <a:pt x="446484" y="1978570"/>
                  <a:pt x="458248" y="1988333"/>
                </a:cubicBezTo>
                <a:lnTo>
                  <a:pt x="467971" y="1993056"/>
                </a:lnTo>
                <a:lnTo>
                  <a:pt x="459200" y="1975868"/>
                </a:lnTo>
                <a:cubicBezTo>
                  <a:pt x="456152" y="1967402"/>
                  <a:pt x="452770" y="1959235"/>
                  <a:pt x="445103" y="1953948"/>
                </a:cubicBezTo>
                <a:close/>
                <a:moveTo>
                  <a:pt x="543401" y="1927849"/>
                </a:moveTo>
                <a:cubicBezTo>
                  <a:pt x="551974" y="1946899"/>
                  <a:pt x="538544" y="1941756"/>
                  <a:pt x="536829" y="1953948"/>
                </a:cubicBezTo>
                <a:cubicBezTo>
                  <a:pt x="523780" y="1942137"/>
                  <a:pt x="539115" y="1939851"/>
                  <a:pt x="543401" y="1927849"/>
                </a:cubicBezTo>
                <a:close/>
                <a:moveTo>
                  <a:pt x="3180302" y="1910800"/>
                </a:moveTo>
                <a:cubicBezTo>
                  <a:pt x="3199448" y="1930516"/>
                  <a:pt x="3218593" y="1951186"/>
                  <a:pt x="3213259" y="1953948"/>
                </a:cubicBezTo>
                <a:cubicBezTo>
                  <a:pt x="3206210" y="1958901"/>
                  <a:pt x="3207068" y="1957853"/>
                  <a:pt x="3193637" y="1960520"/>
                </a:cubicBezTo>
                <a:cubicBezTo>
                  <a:pt x="3185827" y="1938136"/>
                  <a:pt x="3170873" y="1924325"/>
                  <a:pt x="3155633" y="1910990"/>
                </a:cubicBezTo>
                <a:close/>
                <a:moveTo>
                  <a:pt x="3118961" y="1910800"/>
                </a:moveTo>
                <a:cubicBezTo>
                  <a:pt x="3119819" y="1912038"/>
                  <a:pt x="3120771" y="1913371"/>
                  <a:pt x="3121724" y="1914800"/>
                </a:cubicBezTo>
                <a:lnTo>
                  <a:pt x="3128201" y="1914800"/>
                </a:lnTo>
                <a:cubicBezTo>
                  <a:pt x="3134678" y="1921372"/>
                  <a:pt x="3121724" y="1921277"/>
                  <a:pt x="3121628" y="1921277"/>
                </a:cubicBezTo>
                <a:cubicBezTo>
                  <a:pt x="3114580" y="1926230"/>
                  <a:pt x="3115437" y="1925182"/>
                  <a:pt x="3102007" y="1927849"/>
                </a:cubicBezTo>
                <a:cubicBezTo>
                  <a:pt x="3109817" y="1968902"/>
                  <a:pt x="3139250" y="1977094"/>
                  <a:pt x="3147822" y="2019194"/>
                </a:cubicBezTo>
                <a:lnTo>
                  <a:pt x="3141250" y="2019194"/>
                </a:lnTo>
                <a:cubicBezTo>
                  <a:pt x="3124105" y="1990714"/>
                  <a:pt x="3091529" y="1937755"/>
                  <a:pt x="3055716" y="1910895"/>
                </a:cubicBezTo>
                <a:close/>
                <a:moveTo>
                  <a:pt x="555022" y="1910609"/>
                </a:moveTo>
                <a:lnTo>
                  <a:pt x="622554" y="1910800"/>
                </a:lnTo>
                <a:cubicBezTo>
                  <a:pt x="627602" y="1912990"/>
                  <a:pt x="631793" y="1916419"/>
                  <a:pt x="634937" y="1921277"/>
                </a:cubicBezTo>
                <a:lnTo>
                  <a:pt x="589121" y="1921277"/>
                </a:lnTo>
                <a:cubicBezTo>
                  <a:pt x="587502" y="1920134"/>
                  <a:pt x="573786" y="1916038"/>
                  <a:pt x="555022" y="1910609"/>
                </a:cubicBezTo>
                <a:close/>
                <a:moveTo>
                  <a:pt x="2055019" y="1895179"/>
                </a:moveTo>
                <a:cubicBezTo>
                  <a:pt x="2061591" y="1900798"/>
                  <a:pt x="2070259" y="1905656"/>
                  <a:pt x="2078927" y="1910704"/>
                </a:cubicBezTo>
                <a:lnTo>
                  <a:pt x="1999488" y="1910800"/>
                </a:lnTo>
                <a:cubicBezTo>
                  <a:pt x="2012156" y="1897941"/>
                  <a:pt x="2027301" y="1895655"/>
                  <a:pt x="2055019" y="1895179"/>
                </a:cubicBezTo>
                <a:close/>
                <a:moveTo>
                  <a:pt x="1950244" y="1869080"/>
                </a:moveTo>
                <a:cubicBezTo>
                  <a:pt x="1959293" y="1883653"/>
                  <a:pt x="1973009" y="1900894"/>
                  <a:pt x="1988725" y="1910800"/>
                </a:cubicBezTo>
                <a:lnTo>
                  <a:pt x="1973514" y="1910800"/>
                </a:lnTo>
                <a:lnTo>
                  <a:pt x="1988915" y="1910895"/>
                </a:lnTo>
                <a:cubicBezTo>
                  <a:pt x="1991297" y="1912419"/>
                  <a:pt x="1993773" y="1913752"/>
                  <a:pt x="1996250" y="1914895"/>
                </a:cubicBezTo>
                <a:cubicBezTo>
                  <a:pt x="1997393" y="1913562"/>
                  <a:pt x="1998536" y="1912228"/>
                  <a:pt x="1999678" y="1911085"/>
                </a:cubicBezTo>
                <a:lnTo>
                  <a:pt x="2079117" y="1910895"/>
                </a:lnTo>
                <a:cubicBezTo>
                  <a:pt x="2090547" y="1917467"/>
                  <a:pt x="2101786" y="1924516"/>
                  <a:pt x="2107597" y="1934422"/>
                </a:cubicBezTo>
                <a:cubicBezTo>
                  <a:pt x="2125313" y="1964616"/>
                  <a:pt x="2123885" y="1995572"/>
                  <a:pt x="2140363" y="2025766"/>
                </a:cubicBezTo>
                <a:cubicBezTo>
                  <a:pt x="2159508" y="2060913"/>
                  <a:pt x="2202752" y="2087012"/>
                  <a:pt x="2215801" y="2129017"/>
                </a:cubicBezTo>
                <a:lnTo>
                  <a:pt x="2215515" y="2129017"/>
                </a:lnTo>
                <a:lnTo>
                  <a:pt x="2175986" y="2129017"/>
                </a:lnTo>
                <a:cubicBezTo>
                  <a:pt x="2144840" y="2089965"/>
                  <a:pt x="2116931" y="2044530"/>
                  <a:pt x="2094548" y="1999668"/>
                </a:cubicBezTo>
                <a:cubicBezTo>
                  <a:pt x="2082546" y="1975474"/>
                  <a:pt x="2082927" y="1934898"/>
                  <a:pt x="2061877" y="1921372"/>
                </a:cubicBezTo>
                <a:lnTo>
                  <a:pt x="2022634" y="1921372"/>
                </a:lnTo>
                <a:cubicBezTo>
                  <a:pt x="2014633" y="1936231"/>
                  <a:pt x="2011966" y="1936041"/>
                  <a:pt x="2009489" y="1960520"/>
                </a:cubicBezTo>
                <a:cubicBezTo>
                  <a:pt x="2034540" y="1997191"/>
                  <a:pt x="2026158" y="2043959"/>
                  <a:pt x="2042255" y="2091013"/>
                </a:cubicBezTo>
                <a:cubicBezTo>
                  <a:pt x="2046827" y="2104538"/>
                  <a:pt x="2054161" y="2116539"/>
                  <a:pt x="2061591" y="2128827"/>
                </a:cubicBezTo>
                <a:lnTo>
                  <a:pt x="2037874" y="2129017"/>
                </a:lnTo>
                <a:cubicBezTo>
                  <a:pt x="2019110" y="2061866"/>
                  <a:pt x="1980438" y="1960044"/>
                  <a:pt x="1957102" y="1953948"/>
                </a:cubicBezTo>
                <a:cubicBezTo>
                  <a:pt x="1937195" y="1968426"/>
                  <a:pt x="1923574" y="1963378"/>
                  <a:pt x="1898237" y="1960520"/>
                </a:cubicBezTo>
                <a:cubicBezTo>
                  <a:pt x="1897571" y="2027957"/>
                  <a:pt x="1919954" y="2076249"/>
                  <a:pt x="1938147" y="2129113"/>
                </a:cubicBezTo>
                <a:lnTo>
                  <a:pt x="1937887" y="2129113"/>
                </a:lnTo>
                <a:lnTo>
                  <a:pt x="1956817" y="2201978"/>
                </a:lnTo>
                <a:lnTo>
                  <a:pt x="1950244" y="2201978"/>
                </a:lnTo>
                <a:lnTo>
                  <a:pt x="1950244" y="2208455"/>
                </a:lnTo>
                <a:cubicBezTo>
                  <a:pt x="1938814" y="2204359"/>
                  <a:pt x="1943863" y="2207217"/>
                  <a:pt x="1937195" y="2201978"/>
                </a:cubicBezTo>
                <a:cubicBezTo>
                  <a:pt x="1930623" y="2191310"/>
                  <a:pt x="1922526" y="2149876"/>
                  <a:pt x="1917573" y="2130160"/>
                </a:cubicBezTo>
                <a:lnTo>
                  <a:pt x="1904429" y="2130160"/>
                </a:lnTo>
                <a:cubicBezTo>
                  <a:pt x="1899095" y="2151305"/>
                  <a:pt x="1907668" y="2140065"/>
                  <a:pt x="1891380" y="2149686"/>
                </a:cubicBezTo>
                <a:cubicBezTo>
                  <a:pt x="1881283" y="2154258"/>
                  <a:pt x="1890427" y="2150543"/>
                  <a:pt x="1871758" y="2149686"/>
                </a:cubicBezTo>
                <a:lnTo>
                  <a:pt x="1866519" y="2128921"/>
                </a:lnTo>
                <a:lnTo>
                  <a:pt x="1866781" y="2128921"/>
                </a:lnTo>
                <a:lnTo>
                  <a:pt x="1865471" y="2123683"/>
                </a:lnTo>
                <a:cubicBezTo>
                  <a:pt x="1878235" y="2125779"/>
                  <a:pt x="1886045" y="2124350"/>
                  <a:pt x="1911287" y="2123683"/>
                </a:cubicBezTo>
                <a:cubicBezTo>
                  <a:pt x="1908715" y="2079963"/>
                  <a:pt x="1894808" y="2026528"/>
                  <a:pt x="1885093" y="1986619"/>
                </a:cubicBezTo>
                <a:lnTo>
                  <a:pt x="1865471" y="1986619"/>
                </a:lnTo>
                <a:cubicBezTo>
                  <a:pt x="1856994" y="1992334"/>
                  <a:pt x="1849374" y="1992429"/>
                  <a:pt x="1832801" y="1993191"/>
                </a:cubicBezTo>
                <a:lnTo>
                  <a:pt x="1832801" y="1980142"/>
                </a:lnTo>
                <a:cubicBezTo>
                  <a:pt x="1862709" y="1978903"/>
                  <a:pt x="1865757" y="1980046"/>
                  <a:pt x="1872044" y="1954043"/>
                </a:cubicBezTo>
                <a:cubicBezTo>
                  <a:pt x="1867186" y="1947090"/>
                  <a:pt x="1868138" y="1947852"/>
                  <a:pt x="1865471" y="1934517"/>
                </a:cubicBezTo>
                <a:lnTo>
                  <a:pt x="1832801" y="1934517"/>
                </a:lnTo>
                <a:cubicBezTo>
                  <a:pt x="1826133" y="1944423"/>
                  <a:pt x="1822990" y="1947376"/>
                  <a:pt x="1813179" y="1954043"/>
                </a:cubicBezTo>
                <a:cubicBezTo>
                  <a:pt x="1820132" y="1979856"/>
                  <a:pt x="1807083" y="2014622"/>
                  <a:pt x="1813179" y="2045388"/>
                </a:cubicBezTo>
                <a:cubicBezTo>
                  <a:pt x="1818608" y="2072344"/>
                  <a:pt x="1828229" y="2100442"/>
                  <a:pt x="1836801" y="2129017"/>
                </a:cubicBezTo>
                <a:lnTo>
                  <a:pt x="1836516" y="2129017"/>
                </a:lnTo>
                <a:cubicBezTo>
                  <a:pt x="1843088" y="2150924"/>
                  <a:pt x="1849184" y="2173213"/>
                  <a:pt x="1852232" y="2195501"/>
                </a:cubicBezTo>
                <a:lnTo>
                  <a:pt x="1832610" y="2195501"/>
                </a:lnTo>
                <a:cubicBezTo>
                  <a:pt x="1824133" y="2179689"/>
                  <a:pt x="1820800" y="2177022"/>
                  <a:pt x="1819466" y="2149781"/>
                </a:cubicBezTo>
                <a:cubicBezTo>
                  <a:pt x="1815656" y="2144447"/>
                  <a:pt x="1812798" y="2137208"/>
                  <a:pt x="1810417" y="2129017"/>
                </a:cubicBezTo>
                <a:lnTo>
                  <a:pt x="1810798" y="2129017"/>
                </a:lnTo>
                <a:cubicBezTo>
                  <a:pt x="1805654" y="2110729"/>
                  <a:pt x="1803273" y="2087679"/>
                  <a:pt x="1800130" y="2071486"/>
                </a:cubicBezTo>
                <a:lnTo>
                  <a:pt x="1780508" y="2071486"/>
                </a:lnTo>
                <a:cubicBezTo>
                  <a:pt x="1773936" y="2076058"/>
                  <a:pt x="1754315" y="2079868"/>
                  <a:pt x="1747742" y="2084536"/>
                </a:cubicBezTo>
                <a:cubicBezTo>
                  <a:pt x="1742504" y="2092251"/>
                  <a:pt x="1742694" y="2095489"/>
                  <a:pt x="1741265" y="2110634"/>
                </a:cubicBezTo>
                <a:cubicBezTo>
                  <a:pt x="1742980" y="2115873"/>
                  <a:pt x="1744409" y="2122064"/>
                  <a:pt x="1745552" y="2129017"/>
                </a:cubicBezTo>
                <a:lnTo>
                  <a:pt x="1745266" y="2129017"/>
                </a:lnTo>
                <a:cubicBezTo>
                  <a:pt x="1748790" y="2150829"/>
                  <a:pt x="1749934" y="2179309"/>
                  <a:pt x="1754029" y="2201978"/>
                </a:cubicBezTo>
                <a:cubicBezTo>
                  <a:pt x="1775270" y="2209217"/>
                  <a:pt x="1783557" y="2227696"/>
                  <a:pt x="1799844" y="2234649"/>
                </a:cubicBezTo>
                <a:lnTo>
                  <a:pt x="1852232" y="2234649"/>
                </a:lnTo>
                <a:cubicBezTo>
                  <a:pt x="1862900" y="2238173"/>
                  <a:pt x="1880712" y="2257318"/>
                  <a:pt x="1891475" y="2260747"/>
                </a:cubicBezTo>
                <a:lnTo>
                  <a:pt x="2009204" y="2254175"/>
                </a:lnTo>
                <a:cubicBezTo>
                  <a:pt x="2073974" y="2270272"/>
                  <a:pt x="2073117" y="2264843"/>
                  <a:pt x="2140078" y="2247603"/>
                </a:cubicBezTo>
                <a:lnTo>
                  <a:pt x="2185893" y="2247603"/>
                </a:lnTo>
                <a:cubicBezTo>
                  <a:pt x="2227136" y="2231029"/>
                  <a:pt x="2250377" y="2166355"/>
                  <a:pt x="2289525" y="2129112"/>
                </a:cubicBezTo>
                <a:lnTo>
                  <a:pt x="2362520" y="2129017"/>
                </a:lnTo>
                <a:lnTo>
                  <a:pt x="2289524" y="2129017"/>
                </a:lnTo>
                <a:cubicBezTo>
                  <a:pt x="2310003" y="2109682"/>
                  <a:pt x="2334863" y="2097680"/>
                  <a:pt x="2369153" y="2104062"/>
                </a:cubicBezTo>
                <a:cubicBezTo>
                  <a:pt x="2379345" y="2105967"/>
                  <a:pt x="2390251" y="2109968"/>
                  <a:pt x="2401550" y="2114611"/>
                </a:cubicBezTo>
                <a:lnTo>
                  <a:pt x="2436073" y="2128922"/>
                </a:lnTo>
                <a:lnTo>
                  <a:pt x="2436305" y="2128921"/>
                </a:lnTo>
                <a:cubicBezTo>
                  <a:pt x="2444497" y="2132064"/>
                  <a:pt x="2452688" y="2134827"/>
                  <a:pt x="2460784" y="2136637"/>
                </a:cubicBezTo>
                <a:lnTo>
                  <a:pt x="2460784" y="2149686"/>
                </a:lnTo>
                <a:cubicBezTo>
                  <a:pt x="2430876" y="2190357"/>
                  <a:pt x="2450497" y="2267986"/>
                  <a:pt x="2421541" y="2312849"/>
                </a:cubicBezTo>
                <a:cubicBezTo>
                  <a:pt x="2396395" y="2329137"/>
                  <a:pt x="2321910" y="2320183"/>
                  <a:pt x="2284096" y="2319326"/>
                </a:cubicBezTo>
                <a:lnTo>
                  <a:pt x="2238280" y="2267129"/>
                </a:lnTo>
                <a:cubicBezTo>
                  <a:pt x="2180845" y="2269987"/>
                  <a:pt x="2136363" y="2289132"/>
                  <a:pt x="2087785" y="2299800"/>
                </a:cubicBezTo>
                <a:cubicBezTo>
                  <a:pt x="2051495" y="2307705"/>
                  <a:pt x="2021015" y="2280273"/>
                  <a:pt x="1989678" y="2280178"/>
                </a:cubicBezTo>
                <a:cubicBezTo>
                  <a:pt x="1977295" y="2280178"/>
                  <a:pt x="1956340" y="2303896"/>
                  <a:pt x="1943863" y="2306277"/>
                </a:cubicBezTo>
                <a:cubicBezTo>
                  <a:pt x="1921002" y="2310563"/>
                  <a:pt x="1881093" y="2279607"/>
                  <a:pt x="1865281" y="2273606"/>
                </a:cubicBezTo>
                <a:lnTo>
                  <a:pt x="1806417" y="2273606"/>
                </a:lnTo>
                <a:cubicBezTo>
                  <a:pt x="1773365" y="2262557"/>
                  <a:pt x="1739170" y="2230172"/>
                  <a:pt x="1714786" y="2208360"/>
                </a:cubicBezTo>
                <a:cubicBezTo>
                  <a:pt x="1721644" y="2186929"/>
                  <a:pt x="1725454" y="2158735"/>
                  <a:pt x="1728217" y="2128921"/>
                </a:cubicBezTo>
                <a:lnTo>
                  <a:pt x="1728509" y="2128923"/>
                </a:lnTo>
                <a:lnTo>
                  <a:pt x="1733919" y="2060128"/>
                </a:lnTo>
                <a:cubicBezTo>
                  <a:pt x="1735740" y="2037792"/>
                  <a:pt x="1737883" y="2016861"/>
                  <a:pt x="1741265" y="1999668"/>
                </a:cubicBezTo>
                <a:lnTo>
                  <a:pt x="1793653" y="1980142"/>
                </a:lnTo>
                <a:cubicBezTo>
                  <a:pt x="1794701" y="1948709"/>
                  <a:pt x="1804035" y="1925373"/>
                  <a:pt x="1826324" y="1914895"/>
                </a:cubicBezTo>
                <a:cubicBezTo>
                  <a:pt x="1828514" y="1913276"/>
                  <a:pt x="1830705" y="1912038"/>
                  <a:pt x="1832801" y="1911085"/>
                </a:cubicBezTo>
                <a:lnTo>
                  <a:pt x="1848357" y="1910915"/>
                </a:lnTo>
                <a:lnTo>
                  <a:pt x="1832515" y="1910800"/>
                </a:lnTo>
                <a:cubicBezTo>
                  <a:pt x="1837420" y="1908705"/>
                  <a:pt x="1841897" y="1908395"/>
                  <a:pt x="1846195" y="1908788"/>
                </a:cubicBezTo>
                <a:lnTo>
                  <a:pt x="1857780" y="1910811"/>
                </a:lnTo>
                <a:lnTo>
                  <a:pt x="1858804" y="1910800"/>
                </a:lnTo>
                <a:cubicBezTo>
                  <a:pt x="1862900" y="1911657"/>
                  <a:pt x="1866995" y="1912038"/>
                  <a:pt x="1871472" y="1910990"/>
                </a:cubicBezTo>
                <a:lnTo>
                  <a:pt x="1902714" y="1910800"/>
                </a:lnTo>
                <a:cubicBezTo>
                  <a:pt x="1900428" y="1921658"/>
                  <a:pt x="1898714" y="1930230"/>
                  <a:pt x="1897952" y="1947471"/>
                </a:cubicBezTo>
                <a:cubicBezTo>
                  <a:pt x="1911382" y="1952138"/>
                  <a:pt x="1928527" y="1953948"/>
                  <a:pt x="1950339" y="1953948"/>
                </a:cubicBezTo>
                <a:cubicBezTo>
                  <a:pt x="1957102" y="1948709"/>
                  <a:pt x="1952149" y="1951662"/>
                  <a:pt x="1963484" y="1947471"/>
                </a:cubicBezTo>
                <a:lnTo>
                  <a:pt x="1963484" y="1914800"/>
                </a:lnTo>
                <a:lnTo>
                  <a:pt x="1958088" y="1910800"/>
                </a:lnTo>
                <a:lnTo>
                  <a:pt x="1957769" y="1910800"/>
                </a:lnTo>
                <a:cubicBezTo>
                  <a:pt x="1955197" y="1908419"/>
                  <a:pt x="1954054" y="1906895"/>
                  <a:pt x="1950244" y="1901751"/>
                </a:cubicBezTo>
                <a:lnTo>
                  <a:pt x="1904429" y="1901751"/>
                </a:lnTo>
                <a:cubicBezTo>
                  <a:pt x="1903762" y="1905085"/>
                  <a:pt x="1903190" y="1908037"/>
                  <a:pt x="1902619" y="1910800"/>
                </a:cubicBezTo>
                <a:lnTo>
                  <a:pt x="1871377" y="1910800"/>
                </a:lnTo>
                <a:cubicBezTo>
                  <a:pt x="1873568" y="1910419"/>
                  <a:pt x="1875854" y="1909561"/>
                  <a:pt x="1878330" y="1908228"/>
                </a:cubicBezTo>
                <a:lnTo>
                  <a:pt x="1878330" y="1895179"/>
                </a:lnTo>
                <a:cubicBezTo>
                  <a:pt x="1896618" y="1878129"/>
                  <a:pt x="1916144" y="1871271"/>
                  <a:pt x="1950244" y="1869080"/>
                </a:cubicBezTo>
                <a:close/>
                <a:moveTo>
                  <a:pt x="3023521" y="1862603"/>
                </a:moveTo>
                <a:lnTo>
                  <a:pt x="3016949" y="1882129"/>
                </a:lnTo>
                <a:lnTo>
                  <a:pt x="3030093" y="1882129"/>
                </a:lnTo>
                <a:lnTo>
                  <a:pt x="3030093" y="1875653"/>
                </a:lnTo>
                <a:cubicBezTo>
                  <a:pt x="3035332" y="1868985"/>
                  <a:pt x="3032379" y="1873843"/>
                  <a:pt x="3036570" y="1862603"/>
                </a:cubicBezTo>
                <a:close/>
                <a:moveTo>
                  <a:pt x="576167" y="1862603"/>
                </a:moveTo>
                <a:lnTo>
                  <a:pt x="582740" y="1862603"/>
                </a:lnTo>
                <a:lnTo>
                  <a:pt x="582740" y="1869176"/>
                </a:lnTo>
                <a:cubicBezTo>
                  <a:pt x="587502" y="1876129"/>
                  <a:pt x="586550" y="1875271"/>
                  <a:pt x="589217" y="1888702"/>
                </a:cubicBezTo>
                <a:lnTo>
                  <a:pt x="569595" y="1888702"/>
                </a:lnTo>
                <a:cubicBezTo>
                  <a:pt x="571500" y="1873462"/>
                  <a:pt x="572548" y="1872509"/>
                  <a:pt x="576167" y="1862603"/>
                </a:cubicBezTo>
                <a:close/>
                <a:moveTo>
                  <a:pt x="3180588" y="1836410"/>
                </a:moveTo>
                <a:lnTo>
                  <a:pt x="3180588" y="1862508"/>
                </a:lnTo>
                <a:lnTo>
                  <a:pt x="3147822" y="1875557"/>
                </a:lnTo>
                <a:cubicBezTo>
                  <a:pt x="3152013" y="1881653"/>
                  <a:pt x="3166205" y="1895845"/>
                  <a:pt x="3180302" y="1910609"/>
                </a:cubicBezTo>
                <a:lnTo>
                  <a:pt x="3155633" y="1910800"/>
                </a:lnTo>
                <a:cubicBezTo>
                  <a:pt x="3135440" y="1893464"/>
                  <a:pt x="3114485" y="1876986"/>
                  <a:pt x="3108579" y="1842982"/>
                </a:cubicBezTo>
                <a:lnTo>
                  <a:pt x="3115151" y="1842982"/>
                </a:lnTo>
                <a:cubicBezTo>
                  <a:pt x="3130487" y="1865746"/>
                  <a:pt x="3151918" y="1842505"/>
                  <a:pt x="3180588" y="1836410"/>
                </a:cubicBezTo>
                <a:close/>
                <a:moveTo>
                  <a:pt x="3259074" y="1816883"/>
                </a:moveTo>
                <a:lnTo>
                  <a:pt x="3272219" y="1816883"/>
                </a:lnTo>
                <a:lnTo>
                  <a:pt x="3272219" y="1823455"/>
                </a:lnTo>
                <a:cubicBezTo>
                  <a:pt x="3260693" y="1819360"/>
                  <a:pt x="3265742" y="1822217"/>
                  <a:pt x="3259074" y="1816883"/>
                </a:cubicBezTo>
                <a:close/>
                <a:moveTo>
                  <a:pt x="595789" y="1816883"/>
                </a:moveTo>
                <a:cubicBezTo>
                  <a:pt x="631412" y="1818503"/>
                  <a:pt x="630174" y="1823932"/>
                  <a:pt x="654653" y="1823455"/>
                </a:cubicBezTo>
                <a:lnTo>
                  <a:pt x="654653" y="1836505"/>
                </a:lnTo>
                <a:lnTo>
                  <a:pt x="608838" y="1836505"/>
                </a:lnTo>
                <a:cubicBezTo>
                  <a:pt x="603218" y="1832219"/>
                  <a:pt x="588264" y="1827837"/>
                  <a:pt x="582644" y="1823455"/>
                </a:cubicBezTo>
                <a:cubicBezTo>
                  <a:pt x="594170" y="1819360"/>
                  <a:pt x="589026" y="1822217"/>
                  <a:pt x="595789" y="1816883"/>
                </a:cubicBezTo>
                <a:close/>
                <a:moveTo>
                  <a:pt x="608838" y="1790785"/>
                </a:moveTo>
                <a:lnTo>
                  <a:pt x="621887" y="1790785"/>
                </a:lnTo>
                <a:lnTo>
                  <a:pt x="621887" y="1797357"/>
                </a:lnTo>
                <a:cubicBezTo>
                  <a:pt x="610457" y="1793166"/>
                  <a:pt x="615601" y="1796023"/>
                  <a:pt x="608838" y="1790785"/>
                </a:cubicBezTo>
                <a:close/>
                <a:moveTo>
                  <a:pt x="3815334" y="1773258"/>
                </a:moveTo>
                <a:cubicBezTo>
                  <a:pt x="3820192" y="1780306"/>
                  <a:pt x="3819239" y="1779449"/>
                  <a:pt x="3821906" y="1792784"/>
                </a:cubicBezTo>
                <a:cubicBezTo>
                  <a:pt x="3817525" y="1792784"/>
                  <a:pt x="3813143" y="1792784"/>
                  <a:pt x="3808762" y="1792784"/>
                </a:cubicBezTo>
                <a:cubicBezTo>
                  <a:pt x="3810953" y="1786307"/>
                  <a:pt x="3813143" y="1779830"/>
                  <a:pt x="3815334" y="1773258"/>
                </a:cubicBezTo>
                <a:close/>
                <a:moveTo>
                  <a:pt x="1459516" y="1753732"/>
                </a:moveTo>
                <a:cubicBezTo>
                  <a:pt x="1477233" y="1781355"/>
                  <a:pt x="1460850" y="1832313"/>
                  <a:pt x="1459516" y="1864698"/>
                </a:cubicBezTo>
                <a:cubicBezTo>
                  <a:pt x="1455896" y="1953090"/>
                  <a:pt x="1441704" y="2036148"/>
                  <a:pt x="1439895" y="2132256"/>
                </a:cubicBezTo>
                <a:cubicBezTo>
                  <a:pt x="1435513" y="2132256"/>
                  <a:pt x="1431132" y="2132256"/>
                  <a:pt x="1426750" y="2132256"/>
                </a:cubicBezTo>
                <a:cubicBezTo>
                  <a:pt x="1426750" y="2110539"/>
                  <a:pt x="1426750" y="2088726"/>
                  <a:pt x="1426750" y="2067009"/>
                </a:cubicBezTo>
                <a:cubicBezTo>
                  <a:pt x="1451134" y="2027385"/>
                  <a:pt x="1447610" y="1815930"/>
                  <a:pt x="1459516" y="1753732"/>
                </a:cubicBezTo>
                <a:close/>
                <a:moveTo>
                  <a:pt x="3036570" y="1745160"/>
                </a:moveTo>
                <a:cubicBezTo>
                  <a:pt x="3030284" y="1756685"/>
                  <a:pt x="3028379" y="1756114"/>
                  <a:pt x="3023521" y="1771258"/>
                </a:cubicBezTo>
                <a:lnTo>
                  <a:pt x="3030093" y="1771258"/>
                </a:lnTo>
                <a:lnTo>
                  <a:pt x="3030093" y="1777831"/>
                </a:lnTo>
                <a:cubicBezTo>
                  <a:pt x="3041523" y="1773735"/>
                  <a:pt x="3036475" y="1776593"/>
                  <a:pt x="3043142" y="1771258"/>
                </a:cubicBezTo>
                <a:cubicBezTo>
                  <a:pt x="3048095" y="1764210"/>
                  <a:pt x="3047048" y="1765067"/>
                  <a:pt x="3049715" y="1751732"/>
                </a:cubicBezTo>
                <a:close/>
                <a:moveTo>
                  <a:pt x="3795617" y="1727633"/>
                </a:moveTo>
                <a:cubicBezTo>
                  <a:pt x="3807904" y="1740206"/>
                  <a:pt x="3812095" y="1750588"/>
                  <a:pt x="3815238" y="1773258"/>
                </a:cubicBezTo>
                <a:cubicBezTo>
                  <a:pt x="3813048" y="1773258"/>
                  <a:pt x="3810857" y="1773258"/>
                  <a:pt x="3808666" y="1773258"/>
                </a:cubicBezTo>
                <a:cubicBezTo>
                  <a:pt x="3808666" y="1768876"/>
                  <a:pt x="3808666" y="1764590"/>
                  <a:pt x="3808666" y="1760209"/>
                </a:cubicBezTo>
                <a:cubicBezTo>
                  <a:pt x="3798951" y="1749636"/>
                  <a:pt x="3798570" y="1747064"/>
                  <a:pt x="3795617" y="1727633"/>
                </a:cubicBezTo>
                <a:close/>
                <a:moveTo>
                  <a:pt x="3789140" y="1714584"/>
                </a:moveTo>
                <a:cubicBezTo>
                  <a:pt x="3794379" y="1721251"/>
                  <a:pt x="3791521" y="1716394"/>
                  <a:pt x="3795712" y="1727633"/>
                </a:cubicBezTo>
                <a:lnTo>
                  <a:pt x="3795617" y="1727633"/>
                </a:lnTo>
                <a:lnTo>
                  <a:pt x="3789140" y="1727633"/>
                </a:lnTo>
                <a:cubicBezTo>
                  <a:pt x="3789140" y="1723252"/>
                  <a:pt x="3789140" y="1718870"/>
                  <a:pt x="3789140" y="1714584"/>
                </a:cubicBezTo>
                <a:close/>
                <a:moveTo>
                  <a:pt x="3167444" y="1692868"/>
                </a:moveTo>
                <a:lnTo>
                  <a:pt x="3167444" y="1725538"/>
                </a:lnTo>
                <a:cubicBezTo>
                  <a:pt x="3181064" y="1723062"/>
                  <a:pt x="3180017" y="1723919"/>
                  <a:pt x="3187065" y="1718966"/>
                </a:cubicBezTo>
                <a:cubicBezTo>
                  <a:pt x="3192304" y="1712299"/>
                  <a:pt x="3189446" y="1717156"/>
                  <a:pt x="3193637" y="1705917"/>
                </a:cubicBezTo>
                <a:cubicBezTo>
                  <a:pt x="3182112" y="1699630"/>
                  <a:pt x="3182684" y="1697726"/>
                  <a:pt x="3167444" y="1692868"/>
                </a:cubicBezTo>
                <a:close/>
                <a:moveTo>
                  <a:pt x="1426845" y="1692868"/>
                </a:moveTo>
                <a:cubicBezTo>
                  <a:pt x="1450372" y="1700583"/>
                  <a:pt x="1450753" y="1702774"/>
                  <a:pt x="1453039" y="1732015"/>
                </a:cubicBezTo>
                <a:cubicBezTo>
                  <a:pt x="1447800" y="1738683"/>
                  <a:pt x="1450753" y="1733825"/>
                  <a:pt x="1446562" y="1745065"/>
                </a:cubicBezTo>
                <a:cubicBezTo>
                  <a:pt x="1373886" y="1785736"/>
                  <a:pt x="1314069" y="1842696"/>
                  <a:pt x="1243679" y="1882129"/>
                </a:cubicBezTo>
                <a:lnTo>
                  <a:pt x="1243679" y="1869080"/>
                </a:lnTo>
                <a:lnTo>
                  <a:pt x="1250251" y="1869080"/>
                </a:lnTo>
                <a:cubicBezTo>
                  <a:pt x="1271302" y="1819550"/>
                  <a:pt x="1330547" y="1805929"/>
                  <a:pt x="1348454" y="1758114"/>
                </a:cubicBezTo>
                <a:cubicBezTo>
                  <a:pt x="1274159" y="1750875"/>
                  <a:pt x="1236155" y="1788594"/>
                  <a:pt x="1165193" y="1797262"/>
                </a:cubicBezTo>
                <a:lnTo>
                  <a:pt x="1165193" y="1790689"/>
                </a:lnTo>
                <a:lnTo>
                  <a:pt x="1171766" y="1790689"/>
                </a:lnTo>
                <a:cubicBezTo>
                  <a:pt x="1196721" y="1756876"/>
                  <a:pt x="1258634" y="1724872"/>
                  <a:pt x="1302639" y="1712394"/>
                </a:cubicBezTo>
                <a:cubicBezTo>
                  <a:pt x="1357313" y="1696963"/>
                  <a:pt x="1393793" y="1715537"/>
                  <a:pt x="1426845" y="1692868"/>
                </a:cubicBezTo>
                <a:close/>
                <a:moveTo>
                  <a:pt x="3769519" y="1675341"/>
                </a:moveTo>
                <a:cubicBezTo>
                  <a:pt x="3774758" y="1682008"/>
                  <a:pt x="3771805" y="1677151"/>
                  <a:pt x="3775996" y="1688390"/>
                </a:cubicBezTo>
                <a:cubicBezTo>
                  <a:pt x="3773901" y="1688390"/>
                  <a:pt x="3771710" y="1688390"/>
                  <a:pt x="3769519" y="1688390"/>
                </a:cubicBezTo>
                <a:lnTo>
                  <a:pt x="3769519" y="1675436"/>
                </a:lnTo>
                <a:close/>
                <a:moveTo>
                  <a:pt x="3762947" y="1662387"/>
                </a:moveTo>
                <a:cubicBezTo>
                  <a:pt x="3768186" y="1669055"/>
                  <a:pt x="3765233" y="1664197"/>
                  <a:pt x="3769519" y="1675436"/>
                </a:cubicBezTo>
                <a:cubicBezTo>
                  <a:pt x="3767328" y="1675436"/>
                  <a:pt x="3765138" y="1675436"/>
                  <a:pt x="3762947" y="1675436"/>
                </a:cubicBezTo>
                <a:cubicBezTo>
                  <a:pt x="3762947" y="1671055"/>
                  <a:pt x="3762947" y="1666673"/>
                  <a:pt x="3762947" y="1662387"/>
                </a:cubicBezTo>
                <a:close/>
                <a:moveTo>
                  <a:pt x="3893820" y="1642766"/>
                </a:moveTo>
                <a:cubicBezTo>
                  <a:pt x="3913441" y="1644957"/>
                  <a:pt x="3933158" y="1647147"/>
                  <a:pt x="3952684" y="1649243"/>
                </a:cubicBezTo>
                <a:cubicBezTo>
                  <a:pt x="3968210" y="1673341"/>
                  <a:pt x="3982116" y="1682200"/>
                  <a:pt x="3985355" y="1721062"/>
                </a:cubicBezTo>
                <a:cubicBezTo>
                  <a:pt x="3971544" y="1739445"/>
                  <a:pt x="3971639" y="1759447"/>
                  <a:pt x="3952684" y="1773259"/>
                </a:cubicBezTo>
                <a:cubicBezTo>
                  <a:pt x="3937158" y="1785736"/>
                  <a:pt x="3916775" y="1786689"/>
                  <a:pt x="3887247" y="1786308"/>
                </a:cubicBezTo>
                <a:cubicBezTo>
                  <a:pt x="3818096" y="1720680"/>
                  <a:pt x="3811047" y="1700107"/>
                  <a:pt x="3893820" y="1642766"/>
                </a:cubicBezTo>
                <a:close/>
                <a:moveTo>
                  <a:pt x="3730181" y="1590569"/>
                </a:moveTo>
                <a:cubicBezTo>
                  <a:pt x="3739992" y="1601142"/>
                  <a:pt x="3740373" y="1603809"/>
                  <a:pt x="3743325" y="1623240"/>
                </a:cubicBezTo>
                <a:cubicBezTo>
                  <a:pt x="3741135" y="1623240"/>
                  <a:pt x="3738944" y="1623240"/>
                  <a:pt x="3736753" y="1623240"/>
                </a:cubicBezTo>
                <a:cubicBezTo>
                  <a:pt x="3736753" y="1618858"/>
                  <a:pt x="3736753" y="1614572"/>
                  <a:pt x="3736753" y="1610190"/>
                </a:cubicBezTo>
                <a:cubicBezTo>
                  <a:pt x="3731895" y="1603142"/>
                  <a:pt x="3732848" y="1603999"/>
                  <a:pt x="3730181" y="1590569"/>
                </a:cubicBezTo>
                <a:close/>
                <a:moveTo>
                  <a:pt x="3717131" y="1564470"/>
                </a:moveTo>
                <a:cubicBezTo>
                  <a:pt x="3729037" y="1574662"/>
                  <a:pt x="3726275" y="1570185"/>
                  <a:pt x="3730180" y="1590569"/>
                </a:cubicBezTo>
                <a:cubicBezTo>
                  <a:pt x="3727990" y="1590569"/>
                  <a:pt x="3725799" y="1590569"/>
                  <a:pt x="3723703" y="1590569"/>
                </a:cubicBezTo>
                <a:cubicBezTo>
                  <a:pt x="3723703" y="1588378"/>
                  <a:pt x="3723703" y="1586187"/>
                  <a:pt x="3723703" y="1583996"/>
                </a:cubicBezTo>
                <a:cubicBezTo>
                  <a:pt x="3718750" y="1577043"/>
                  <a:pt x="3719798" y="1577805"/>
                  <a:pt x="3717131" y="1564470"/>
                </a:cubicBezTo>
                <a:close/>
                <a:moveTo>
                  <a:pt x="1281017" y="1474554"/>
                </a:moveTo>
                <a:lnTo>
                  <a:pt x="1281018" y="1474554"/>
                </a:lnTo>
                <a:lnTo>
                  <a:pt x="1411605" y="1474554"/>
                </a:lnTo>
                <a:cubicBezTo>
                  <a:pt x="1414558" y="1475507"/>
                  <a:pt x="1417415" y="1476460"/>
                  <a:pt x="1420273" y="1477602"/>
                </a:cubicBezTo>
                <a:cubicBezTo>
                  <a:pt x="1416177" y="1489033"/>
                  <a:pt x="1419035" y="1483984"/>
                  <a:pt x="1413796" y="1490652"/>
                </a:cubicBezTo>
                <a:lnTo>
                  <a:pt x="1413796" y="1497224"/>
                </a:lnTo>
                <a:cubicBezTo>
                  <a:pt x="1377506" y="1491223"/>
                  <a:pt x="1325499" y="1485603"/>
                  <a:pt x="1281017" y="1474554"/>
                </a:cubicBezTo>
                <a:close/>
                <a:moveTo>
                  <a:pt x="1210914" y="1444931"/>
                </a:moveTo>
                <a:cubicBezTo>
                  <a:pt x="1278350" y="1443883"/>
                  <a:pt x="1349217" y="1452742"/>
                  <a:pt x="1411605" y="1474459"/>
                </a:cubicBezTo>
                <a:lnTo>
                  <a:pt x="1281018" y="1474554"/>
                </a:lnTo>
                <a:cubicBezTo>
                  <a:pt x="1252443" y="1467410"/>
                  <a:pt x="1227106" y="1458076"/>
                  <a:pt x="1210914" y="1444931"/>
                </a:cubicBezTo>
                <a:close/>
                <a:moveTo>
                  <a:pt x="2068068" y="1392734"/>
                </a:moveTo>
                <a:cubicBezTo>
                  <a:pt x="2078736" y="1401497"/>
                  <a:pt x="2075403" y="1396925"/>
                  <a:pt x="2081213" y="1412260"/>
                </a:cubicBezTo>
                <a:lnTo>
                  <a:pt x="2074641" y="1412260"/>
                </a:lnTo>
                <a:lnTo>
                  <a:pt x="2074641" y="1418737"/>
                </a:lnTo>
                <a:lnTo>
                  <a:pt x="2068068" y="1418737"/>
                </a:lnTo>
                <a:close/>
                <a:moveTo>
                  <a:pt x="2041970" y="1379685"/>
                </a:moveTo>
                <a:cubicBezTo>
                  <a:pt x="2046828" y="1386733"/>
                  <a:pt x="2045875" y="1385876"/>
                  <a:pt x="2048447" y="1399306"/>
                </a:cubicBezTo>
                <a:cubicBezTo>
                  <a:pt x="2035397" y="1409117"/>
                  <a:pt x="2024444" y="1424643"/>
                  <a:pt x="2015776" y="1438454"/>
                </a:cubicBezTo>
                <a:lnTo>
                  <a:pt x="1996154" y="1431882"/>
                </a:lnTo>
                <a:lnTo>
                  <a:pt x="1996154" y="1418832"/>
                </a:lnTo>
                <a:cubicBezTo>
                  <a:pt x="2018443" y="1411594"/>
                  <a:pt x="2030635" y="1397306"/>
                  <a:pt x="2041970" y="1379685"/>
                </a:cubicBezTo>
                <a:close/>
                <a:moveTo>
                  <a:pt x="286131" y="1365493"/>
                </a:moveTo>
                <a:lnTo>
                  <a:pt x="571691" y="1365493"/>
                </a:lnTo>
                <a:cubicBezTo>
                  <a:pt x="570072" y="1407974"/>
                  <a:pt x="569500" y="1446836"/>
                  <a:pt x="569500" y="1464553"/>
                </a:cubicBezTo>
                <a:lnTo>
                  <a:pt x="559435" y="1462659"/>
                </a:lnTo>
                <a:lnTo>
                  <a:pt x="566579" y="1468842"/>
                </a:lnTo>
                <a:cubicBezTo>
                  <a:pt x="596541" y="1501760"/>
                  <a:pt x="666569" y="1615041"/>
                  <a:pt x="687792" y="1663814"/>
                </a:cubicBezTo>
                <a:lnTo>
                  <a:pt x="688863" y="1666991"/>
                </a:lnTo>
                <a:lnTo>
                  <a:pt x="783741" y="1674794"/>
                </a:lnTo>
                <a:cubicBezTo>
                  <a:pt x="814483" y="1679509"/>
                  <a:pt x="843105" y="1685867"/>
                  <a:pt x="867442" y="1692582"/>
                </a:cubicBezTo>
                <a:lnTo>
                  <a:pt x="867442" y="1692677"/>
                </a:lnTo>
                <a:cubicBezTo>
                  <a:pt x="883730" y="1696963"/>
                  <a:pt x="898017" y="1701536"/>
                  <a:pt x="909828" y="1705917"/>
                </a:cubicBezTo>
                <a:cubicBezTo>
                  <a:pt x="931640" y="1714013"/>
                  <a:pt x="936689" y="1738111"/>
                  <a:pt x="968693" y="1745065"/>
                </a:cubicBezTo>
                <a:cubicBezTo>
                  <a:pt x="968883" y="1725538"/>
                  <a:pt x="971264" y="1708298"/>
                  <a:pt x="974979" y="1692582"/>
                </a:cubicBezTo>
                <a:lnTo>
                  <a:pt x="975140" y="1692582"/>
                </a:lnTo>
                <a:lnTo>
                  <a:pt x="1001339" y="1617465"/>
                </a:lnTo>
                <a:cubicBezTo>
                  <a:pt x="1010698" y="1593165"/>
                  <a:pt x="1018984" y="1567900"/>
                  <a:pt x="1021175" y="1536372"/>
                </a:cubicBezTo>
                <a:lnTo>
                  <a:pt x="949262" y="1529895"/>
                </a:lnTo>
                <a:cubicBezTo>
                  <a:pt x="930592" y="1533324"/>
                  <a:pt x="892588" y="1553612"/>
                  <a:pt x="864108" y="1542944"/>
                </a:cubicBezTo>
                <a:cubicBezTo>
                  <a:pt x="832199" y="1530943"/>
                  <a:pt x="785146" y="1507702"/>
                  <a:pt x="746379" y="1497319"/>
                </a:cubicBezTo>
                <a:cubicBezTo>
                  <a:pt x="744379" y="1489413"/>
                  <a:pt x="741521" y="1481984"/>
                  <a:pt x="738188" y="1474745"/>
                </a:cubicBezTo>
                <a:lnTo>
                  <a:pt x="924339" y="1474650"/>
                </a:lnTo>
                <a:lnTo>
                  <a:pt x="737997" y="1474554"/>
                </a:lnTo>
                <a:cubicBezTo>
                  <a:pt x="729806" y="1456837"/>
                  <a:pt x="718852" y="1440931"/>
                  <a:pt x="713423" y="1425405"/>
                </a:cubicBezTo>
                <a:cubicBezTo>
                  <a:pt x="705231" y="1402069"/>
                  <a:pt x="701802" y="1383400"/>
                  <a:pt x="700374" y="1365588"/>
                </a:cubicBezTo>
                <a:lnTo>
                  <a:pt x="1151573" y="1365493"/>
                </a:lnTo>
                <a:lnTo>
                  <a:pt x="1109641" y="1474554"/>
                </a:lnTo>
                <a:lnTo>
                  <a:pt x="1109663" y="1474554"/>
                </a:lnTo>
                <a:cubicBezTo>
                  <a:pt x="1084231" y="1545039"/>
                  <a:pt x="1061847" y="1616477"/>
                  <a:pt x="1043368" y="1692677"/>
                </a:cubicBezTo>
                <a:lnTo>
                  <a:pt x="1043273" y="1692677"/>
                </a:lnTo>
                <a:lnTo>
                  <a:pt x="1034129" y="1732015"/>
                </a:lnTo>
                <a:cubicBezTo>
                  <a:pt x="1021175" y="1790880"/>
                  <a:pt x="986028" y="1843744"/>
                  <a:pt x="973169" y="1910800"/>
                </a:cubicBezTo>
                <a:lnTo>
                  <a:pt x="973074" y="1910800"/>
                </a:lnTo>
                <a:lnTo>
                  <a:pt x="915162" y="1910800"/>
                </a:lnTo>
                <a:cubicBezTo>
                  <a:pt x="920401" y="1868699"/>
                  <a:pt x="951643" y="1818503"/>
                  <a:pt x="955739" y="1784212"/>
                </a:cubicBezTo>
                <a:cubicBezTo>
                  <a:pt x="920115" y="1762781"/>
                  <a:pt x="887825" y="1719157"/>
                  <a:pt x="851059" y="1705917"/>
                </a:cubicBezTo>
                <a:cubicBezTo>
                  <a:pt x="784574" y="1682009"/>
                  <a:pt x="747903" y="1704203"/>
                  <a:pt x="687419" y="1692868"/>
                </a:cubicBezTo>
                <a:lnTo>
                  <a:pt x="687419" y="1692677"/>
                </a:lnTo>
                <a:lnTo>
                  <a:pt x="687324" y="1692677"/>
                </a:lnTo>
                <a:lnTo>
                  <a:pt x="687324" y="1681913"/>
                </a:lnTo>
                <a:cubicBezTo>
                  <a:pt x="657178" y="1631693"/>
                  <a:pt x="611815" y="1576543"/>
                  <a:pt x="581132" y="1518715"/>
                </a:cubicBezTo>
                <a:lnTo>
                  <a:pt x="557375" y="1462271"/>
                </a:lnTo>
                <a:lnTo>
                  <a:pt x="557224" y="1462243"/>
                </a:lnTo>
                <a:cubicBezTo>
                  <a:pt x="554903" y="1461529"/>
                  <a:pt x="553402" y="1460505"/>
                  <a:pt x="549878" y="1458076"/>
                </a:cubicBezTo>
                <a:cubicBezTo>
                  <a:pt x="544640" y="1451408"/>
                  <a:pt x="547497" y="1456266"/>
                  <a:pt x="543306" y="1445026"/>
                </a:cubicBezTo>
                <a:lnTo>
                  <a:pt x="545391" y="1440454"/>
                </a:lnTo>
                <a:lnTo>
                  <a:pt x="543401" y="1440454"/>
                </a:lnTo>
                <a:cubicBezTo>
                  <a:pt x="538353" y="1435978"/>
                  <a:pt x="528828" y="1431882"/>
                  <a:pt x="523780" y="1427405"/>
                </a:cubicBezTo>
                <a:cubicBezTo>
                  <a:pt x="537305" y="1424929"/>
                  <a:pt x="536353" y="1425786"/>
                  <a:pt x="543401" y="1420833"/>
                </a:cubicBezTo>
                <a:cubicBezTo>
                  <a:pt x="545830" y="1424357"/>
                  <a:pt x="546806" y="1425905"/>
                  <a:pt x="547509" y="1428250"/>
                </a:cubicBezTo>
                <a:lnTo>
                  <a:pt x="548297" y="1432153"/>
                </a:lnTo>
                <a:lnTo>
                  <a:pt x="549878" y="1418928"/>
                </a:lnTo>
                <a:cubicBezTo>
                  <a:pt x="521970" y="1421690"/>
                  <a:pt x="473774" y="1448551"/>
                  <a:pt x="427959" y="1474554"/>
                </a:cubicBezTo>
                <a:lnTo>
                  <a:pt x="428053" y="1474554"/>
                </a:lnTo>
                <a:cubicBezTo>
                  <a:pt x="376428" y="1503701"/>
                  <a:pt x="327850" y="1531895"/>
                  <a:pt x="314325" y="1523227"/>
                </a:cubicBezTo>
                <a:lnTo>
                  <a:pt x="260709" y="1474649"/>
                </a:lnTo>
                <a:lnTo>
                  <a:pt x="260509" y="1474649"/>
                </a:lnTo>
                <a:cubicBezTo>
                  <a:pt x="252222" y="1466839"/>
                  <a:pt x="244031" y="1459123"/>
                  <a:pt x="235744" y="1451598"/>
                </a:cubicBezTo>
                <a:cubicBezTo>
                  <a:pt x="250222" y="1427024"/>
                  <a:pt x="267081" y="1396163"/>
                  <a:pt x="286131" y="1365493"/>
                </a:cubicBezTo>
                <a:close/>
                <a:moveTo>
                  <a:pt x="1322165" y="1360160"/>
                </a:moveTo>
                <a:lnTo>
                  <a:pt x="1335309" y="1360160"/>
                </a:lnTo>
                <a:lnTo>
                  <a:pt x="1347216" y="1365494"/>
                </a:lnTo>
                <a:lnTo>
                  <a:pt x="1347028" y="1365494"/>
                </a:lnTo>
                <a:lnTo>
                  <a:pt x="1407129" y="1392734"/>
                </a:lnTo>
                <a:cubicBezTo>
                  <a:pt x="1416654" y="1409498"/>
                  <a:pt x="1400271" y="1408831"/>
                  <a:pt x="1407129" y="1418832"/>
                </a:cubicBezTo>
                <a:cubicBezTo>
                  <a:pt x="1425607" y="1439597"/>
                  <a:pt x="1443038" y="1460838"/>
                  <a:pt x="1479137" y="1464457"/>
                </a:cubicBezTo>
                <a:cubicBezTo>
                  <a:pt x="1482757" y="1453980"/>
                  <a:pt x="1484376" y="1448741"/>
                  <a:pt x="1485710" y="1431882"/>
                </a:cubicBezTo>
                <a:cubicBezTo>
                  <a:pt x="1471803" y="1417499"/>
                  <a:pt x="1457706" y="1393972"/>
                  <a:pt x="1444657" y="1365493"/>
                </a:cubicBezTo>
                <a:lnTo>
                  <a:pt x="1516952" y="1365493"/>
                </a:lnTo>
                <a:cubicBezTo>
                  <a:pt x="1514380" y="1403593"/>
                  <a:pt x="1512951" y="1442645"/>
                  <a:pt x="1512189" y="1474649"/>
                </a:cubicBezTo>
                <a:lnTo>
                  <a:pt x="1512187" y="1474649"/>
                </a:lnTo>
                <a:lnTo>
                  <a:pt x="1511713" y="1505928"/>
                </a:lnTo>
                <a:cubicBezTo>
                  <a:pt x="1511665" y="1515250"/>
                  <a:pt x="1511713" y="1523323"/>
                  <a:pt x="1511808" y="1529800"/>
                </a:cubicBezTo>
                <a:lnTo>
                  <a:pt x="1474683" y="1560617"/>
                </a:lnTo>
                <a:lnTo>
                  <a:pt x="1483781" y="1572293"/>
                </a:lnTo>
                <a:cubicBezTo>
                  <a:pt x="1485305" y="1577520"/>
                  <a:pt x="1485281" y="1584473"/>
                  <a:pt x="1485710" y="1597046"/>
                </a:cubicBezTo>
                <a:cubicBezTo>
                  <a:pt x="1477899" y="1609524"/>
                  <a:pt x="1477232" y="1648386"/>
                  <a:pt x="1472565" y="1662292"/>
                </a:cubicBezTo>
                <a:cubicBezTo>
                  <a:pt x="1470374" y="1662292"/>
                  <a:pt x="1468184" y="1662292"/>
                  <a:pt x="1465993" y="1662292"/>
                </a:cubicBezTo>
                <a:cubicBezTo>
                  <a:pt x="1465993" y="1636194"/>
                  <a:pt x="1465993" y="1610095"/>
                  <a:pt x="1465993" y="1583997"/>
                </a:cubicBezTo>
                <a:cubicBezTo>
                  <a:pt x="1468660" y="1580139"/>
                  <a:pt x="1469946" y="1577401"/>
                  <a:pt x="1470743" y="1573734"/>
                </a:cubicBezTo>
                <a:lnTo>
                  <a:pt x="1472287" y="1560316"/>
                </a:lnTo>
                <a:lnTo>
                  <a:pt x="1465790" y="1512226"/>
                </a:lnTo>
                <a:cubicBezTo>
                  <a:pt x="1460920" y="1497867"/>
                  <a:pt x="1453705" y="1485604"/>
                  <a:pt x="1444943" y="1474650"/>
                </a:cubicBezTo>
                <a:lnTo>
                  <a:pt x="1478741" y="1474602"/>
                </a:lnTo>
                <a:lnTo>
                  <a:pt x="1444943" y="1474554"/>
                </a:lnTo>
                <a:cubicBezTo>
                  <a:pt x="1412748" y="1434358"/>
                  <a:pt x="1359694" y="1411403"/>
                  <a:pt x="1325880" y="1365588"/>
                </a:cubicBezTo>
                <a:lnTo>
                  <a:pt x="1346805" y="1365494"/>
                </a:lnTo>
                <a:lnTo>
                  <a:pt x="1325975" y="1365494"/>
                </a:lnTo>
                <a:cubicBezTo>
                  <a:pt x="1324737" y="1363779"/>
                  <a:pt x="1323403" y="1361969"/>
                  <a:pt x="1322165" y="1360160"/>
                </a:cubicBezTo>
                <a:close/>
                <a:moveTo>
                  <a:pt x="2087784" y="1340538"/>
                </a:moveTo>
                <a:cubicBezTo>
                  <a:pt x="2090070" y="1342538"/>
                  <a:pt x="2100834" y="1343967"/>
                  <a:pt x="2094261" y="1353587"/>
                </a:cubicBezTo>
                <a:cubicBezTo>
                  <a:pt x="2087022" y="1350349"/>
                  <a:pt x="2073878" y="1341967"/>
                  <a:pt x="2087784" y="1340538"/>
                </a:cubicBezTo>
                <a:close/>
                <a:moveTo>
                  <a:pt x="2185892" y="1307867"/>
                </a:moveTo>
                <a:lnTo>
                  <a:pt x="2198941" y="1307867"/>
                </a:lnTo>
                <a:lnTo>
                  <a:pt x="2198941" y="1320916"/>
                </a:lnTo>
                <a:lnTo>
                  <a:pt x="2185892" y="1320916"/>
                </a:lnTo>
                <a:close/>
                <a:moveTo>
                  <a:pt x="13335" y="1283864"/>
                </a:moveTo>
                <a:cubicBezTo>
                  <a:pt x="46291" y="1304628"/>
                  <a:pt x="68008" y="1339680"/>
                  <a:pt x="98393" y="1362160"/>
                </a:cubicBezTo>
                <a:cubicBezTo>
                  <a:pt x="153257" y="1402831"/>
                  <a:pt x="224409" y="1442169"/>
                  <a:pt x="262033" y="1499224"/>
                </a:cubicBezTo>
                <a:cubicBezTo>
                  <a:pt x="257651" y="1499224"/>
                  <a:pt x="253270" y="1499224"/>
                  <a:pt x="248888" y="1499224"/>
                </a:cubicBezTo>
                <a:cubicBezTo>
                  <a:pt x="206692" y="1444646"/>
                  <a:pt x="122015" y="1381305"/>
                  <a:pt x="59150" y="1349110"/>
                </a:cubicBezTo>
                <a:cubicBezTo>
                  <a:pt x="59150" y="1359969"/>
                  <a:pt x="59150" y="1370827"/>
                  <a:pt x="59150" y="1381686"/>
                </a:cubicBezTo>
                <a:cubicBezTo>
                  <a:pt x="101251" y="1444455"/>
                  <a:pt x="18955" y="1564947"/>
                  <a:pt x="6763" y="1603523"/>
                </a:cubicBezTo>
                <a:cubicBezTo>
                  <a:pt x="17621" y="1603523"/>
                  <a:pt x="28575" y="1603523"/>
                  <a:pt x="39433" y="1603523"/>
                </a:cubicBezTo>
                <a:cubicBezTo>
                  <a:pt x="108871" y="1557708"/>
                  <a:pt x="223838" y="1574567"/>
                  <a:pt x="281559" y="1518655"/>
                </a:cubicBezTo>
                <a:cubicBezTo>
                  <a:pt x="271558" y="1511988"/>
                  <a:pt x="268700" y="1508844"/>
                  <a:pt x="261938" y="1499034"/>
                </a:cubicBezTo>
                <a:cubicBezTo>
                  <a:pt x="266224" y="1499034"/>
                  <a:pt x="270605" y="1499034"/>
                  <a:pt x="274987" y="1499034"/>
                </a:cubicBezTo>
                <a:cubicBezTo>
                  <a:pt x="287846" y="1515512"/>
                  <a:pt x="309848" y="1514369"/>
                  <a:pt x="320802" y="1531609"/>
                </a:cubicBezTo>
                <a:cubicBezTo>
                  <a:pt x="316421" y="1531609"/>
                  <a:pt x="312039" y="1531609"/>
                  <a:pt x="307753" y="1531609"/>
                </a:cubicBezTo>
                <a:cubicBezTo>
                  <a:pt x="261747" y="1566376"/>
                  <a:pt x="171545" y="1581425"/>
                  <a:pt x="111442" y="1596855"/>
                </a:cubicBezTo>
                <a:cubicBezTo>
                  <a:pt x="111442" y="1601237"/>
                  <a:pt x="111442" y="1605523"/>
                  <a:pt x="111442" y="1609905"/>
                </a:cubicBezTo>
                <a:cubicBezTo>
                  <a:pt x="113633" y="1609905"/>
                  <a:pt x="115824" y="1609905"/>
                  <a:pt x="117919" y="1609905"/>
                </a:cubicBezTo>
                <a:cubicBezTo>
                  <a:pt x="124968" y="1614858"/>
                  <a:pt x="124111" y="1613810"/>
                  <a:pt x="137541" y="1616382"/>
                </a:cubicBezTo>
                <a:cubicBezTo>
                  <a:pt x="179451" y="1585711"/>
                  <a:pt x="254698" y="1588569"/>
                  <a:pt x="307657" y="1570757"/>
                </a:cubicBezTo>
                <a:cubicBezTo>
                  <a:pt x="379571" y="1546563"/>
                  <a:pt x="453104" y="1498748"/>
                  <a:pt x="530161" y="1485889"/>
                </a:cubicBezTo>
                <a:cubicBezTo>
                  <a:pt x="547783" y="1535514"/>
                  <a:pt x="670655" y="1648195"/>
                  <a:pt x="654558" y="1688200"/>
                </a:cubicBezTo>
                <a:cubicBezTo>
                  <a:pt x="586930" y="1734777"/>
                  <a:pt x="477774" y="1654768"/>
                  <a:pt x="412432" y="1694677"/>
                </a:cubicBezTo>
                <a:cubicBezTo>
                  <a:pt x="375571" y="1710775"/>
                  <a:pt x="320802" y="1744017"/>
                  <a:pt x="307753" y="1786022"/>
                </a:cubicBezTo>
                <a:cubicBezTo>
                  <a:pt x="326136" y="1809549"/>
                  <a:pt x="312325" y="1831647"/>
                  <a:pt x="327374" y="1864318"/>
                </a:cubicBezTo>
                <a:lnTo>
                  <a:pt x="353768" y="1892419"/>
                </a:lnTo>
                <a:lnTo>
                  <a:pt x="353234" y="1891595"/>
                </a:lnTo>
                <a:cubicBezTo>
                  <a:pt x="350043" y="1883749"/>
                  <a:pt x="347900" y="1874271"/>
                  <a:pt x="347091" y="1862603"/>
                </a:cubicBezTo>
                <a:cubicBezTo>
                  <a:pt x="356997" y="1855936"/>
                  <a:pt x="359950" y="1852793"/>
                  <a:pt x="366713" y="1843077"/>
                </a:cubicBezTo>
                <a:cubicBezTo>
                  <a:pt x="331756" y="1834981"/>
                  <a:pt x="331946" y="1829552"/>
                  <a:pt x="334042" y="1797357"/>
                </a:cubicBezTo>
                <a:cubicBezTo>
                  <a:pt x="380048" y="1762686"/>
                  <a:pt x="401384" y="1724967"/>
                  <a:pt x="484537" y="1725538"/>
                </a:cubicBezTo>
                <a:cubicBezTo>
                  <a:pt x="532828" y="1759543"/>
                  <a:pt x="662083" y="1729253"/>
                  <a:pt x="739711" y="1718966"/>
                </a:cubicBezTo>
                <a:lnTo>
                  <a:pt x="739711" y="1738493"/>
                </a:lnTo>
                <a:cubicBezTo>
                  <a:pt x="723900" y="1746970"/>
                  <a:pt x="721138" y="1750303"/>
                  <a:pt x="693896" y="1751542"/>
                </a:cubicBezTo>
                <a:cubicBezTo>
                  <a:pt x="644176" y="1784879"/>
                  <a:pt x="477679" y="1754780"/>
                  <a:pt x="425577" y="1751542"/>
                </a:cubicBezTo>
                <a:cubicBezTo>
                  <a:pt x="422053" y="1761448"/>
                  <a:pt x="421196" y="1762591"/>
                  <a:pt x="419005" y="1777640"/>
                </a:cubicBezTo>
                <a:cubicBezTo>
                  <a:pt x="454914" y="1788403"/>
                  <a:pt x="487680" y="1807168"/>
                  <a:pt x="530257" y="1816788"/>
                </a:cubicBezTo>
                <a:lnTo>
                  <a:pt x="530257" y="1823360"/>
                </a:lnTo>
                <a:lnTo>
                  <a:pt x="510635" y="1823360"/>
                </a:lnTo>
                <a:lnTo>
                  <a:pt x="412432" y="1790689"/>
                </a:lnTo>
                <a:cubicBezTo>
                  <a:pt x="407003" y="1811835"/>
                  <a:pt x="415671" y="1800595"/>
                  <a:pt x="399288" y="1810216"/>
                </a:cubicBezTo>
                <a:cubicBezTo>
                  <a:pt x="390811" y="1804501"/>
                  <a:pt x="383191" y="1804405"/>
                  <a:pt x="366522" y="1803644"/>
                </a:cubicBezTo>
                <a:cubicBezTo>
                  <a:pt x="363093" y="1813549"/>
                  <a:pt x="362140" y="1814693"/>
                  <a:pt x="360045" y="1829742"/>
                </a:cubicBezTo>
                <a:lnTo>
                  <a:pt x="373094" y="1829742"/>
                </a:lnTo>
                <a:cubicBezTo>
                  <a:pt x="387763" y="1838886"/>
                  <a:pt x="394526" y="1833361"/>
                  <a:pt x="412432" y="1829742"/>
                </a:cubicBezTo>
                <a:lnTo>
                  <a:pt x="412432" y="1855840"/>
                </a:lnTo>
                <a:cubicBezTo>
                  <a:pt x="456057" y="1861936"/>
                  <a:pt x="502063" y="1889559"/>
                  <a:pt x="543306" y="1901465"/>
                </a:cubicBezTo>
                <a:cubicBezTo>
                  <a:pt x="569214" y="1908990"/>
                  <a:pt x="602171" y="1900989"/>
                  <a:pt x="622459" y="1910419"/>
                </a:cubicBezTo>
                <a:lnTo>
                  <a:pt x="554926" y="1910514"/>
                </a:lnTo>
                <a:cubicBezTo>
                  <a:pt x="506921" y="1896703"/>
                  <a:pt x="425482" y="1875367"/>
                  <a:pt x="425482" y="1875367"/>
                </a:cubicBezTo>
                <a:cubicBezTo>
                  <a:pt x="414147" y="1880510"/>
                  <a:pt x="413480" y="1892512"/>
                  <a:pt x="405860" y="1881844"/>
                </a:cubicBezTo>
                <a:cubicBezTo>
                  <a:pt x="397669" y="1868509"/>
                  <a:pt x="403098" y="1861936"/>
                  <a:pt x="399288" y="1849268"/>
                </a:cubicBezTo>
                <a:lnTo>
                  <a:pt x="373094" y="1868795"/>
                </a:lnTo>
                <a:lnTo>
                  <a:pt x="379667" y="1888321"/>
                </a:lnTo>
                <a:cubicBezTo>
                  <a:pt x="395478" y="1892702"/>
                  <a:pt x="406432" y="1901275"/>
                  <a:pt x="416242" y="1910514"/>
                </a:cubicBezTo>
                <a:lnTo>
                  <a:pt x="383096" y="1910702"/>
                </a:lnTo>
                <a:lnTo>
                  <a:pt x="383156" y="1910738"/>
                </a:lnTo>
                <a:lnTo>
                  <a:pt x="416338" y="1910800"/>
                </a:lnTo>
                <a:cubicBezTo>
                  <a:pt x="427673" y="1921658"/>
                  <a:pt x="437578" y="1933279"/>
                  <a:pt x="451771" y="1940899"/>
                </a:cubicBezTo>
                <a:cubicBezTo>
                  <a:pt x="494157" y="1963378"/>
                  <a:pt x="559689" y="1957663"/>
                  <a:pt x="595694" y="1986523"/>
                </a:cubicBezTo>
                <a:cubicBezTo>
                  <a:pt x="563213" y="1985952"/>
                  <a:pt x="533972" y="1982332"/>
                  <a:pt x="517112" y="1986523"/>
                </a:cubicBezTo>
                <a:lnTo>
                  <a:pt x="517112" y="1993096"/>
                </a:lnTo>
                <a:lnTo>
                  <a:pt x="523684" y="1993096"/>
                </a:lnTo>
                <a:cubicBezTo>
                  <a:pt x="546830" y="2010812"/>
                  <a:pt x="608076" y="2031386"/>
                  <a:pt x="634937" y="2038816"/>
                </a:cubicBezTo>
                <a:cubicBezTo>
                  <a:pt x="693420" y="2054913"/>
                  <a:pt x="910114" y="2002239"/>
                  <a:pt x="922877" y="1953948"/>
                </a:cubicBezTo>
                <a:cubicBezTo>
                  <a:pt x="914781" y="1941565"/>
                  <a:pt x="913162" y="1926802"/>
                  <a:pt x="915067" y="1910990"/>
                </a:cubicBezTo>
                <a:lnTo>
                  <a:pt x="973074" y="1910800"/>
                </a:lnTo>
                <a:cubicBezTo>
                  <a:pt x="970883" y="1922515"/>
                  <a:pt x="969264" y="1934707"/>
                  <a:pt x="968597" y="1947471"/>
                </a:cubicBezTo>
                <a:lnTo>
                  <a:pt x="988219" y="1947471"/>
                </a:lnTo>
                <a:cubicBezTo>
                  <a:pt x="994981" y="1974570"/>
                  <a:pt x="1009864" y="2005121"/>
                  <a:pt x="1029093" y="2036328"/>
                </a:cubicBezTo>
                <a:lnTo>
                  <a:pt x="1095972" y="2129017"/>
                </a:lnTo>
                <a:lnTo>
                  <a:pt x="1096138" y="2129017"/>
                </a:lnTo>
                <a:cubicBezTo>
                  <a:pt x="1130237" y="2171212"/>
                  <a:pt x="1165575" y="2209027"/>
                  <a:pt x="1191197" y="2234649"/>
                </a:cubicBezTo>
                <a:cubicBezTo>
                  <a:pt x="1212533" y="2226838"/>
                  <a:pt x="1206056" y="2221123"/>
                  <a:pt x="1230440" y="2215122"/>
                </a:cubicBezTo>
                <a:cubicBezTo>
                  <a:pt x="1237774" y="2233887"/>
                  <a:pt x="1231583" y="2227124"/>
                  <a:pt x="1250062" y="2234649"/>
                </a:cubicBezTo>
                <a:cubicBezTo>
                  <a:pt x="1266159" y="2221695"/>
                  <a:pt x="1279494" y="2222552"/>
                  <a:pt x="1289305" y="2201978"/>
                </a:cubicBezTo>
                <a:lnTo>
                  <a:pt x="1263111" y="2201978"/>
                </a:lnTo>
                <a:cubicBezTo>
                  <a:pt x="1258729" y="2204169"/>
                  <a:pt x="1221487" y="2203788"/>
                  <a:pt x="1197674" y="2208455"/>
                </a:cubicBezTo>
                <a:lnTo>
                  <a:pt x="1197674" y="2195406"/>
                </a:lnTo>
                <a:cubicBezTo>
                  <a:pt x="1240346" y="2187024"/>
                  <a:pt x="1377411" y="2152257"/>
                  <a:pt x="1400556" y="2162735"/>
                </a:cubicBezTo>
                <a:cubicBezTo>
                  <a:pt x="1407891" y="2175689"/>
                  <a:pt x="1404462" y="2174546"/>
                  <a:pt x="1400556" y="2188834"/>
                </a:cubicBezTo>
                <a:lnTo>
                  <a:pt x="1420178" y="2188834"/>
                </a:lnTo>
                <a:lnTo>
                  <a:pt x="1420178" y="2234554"/>
                </a:lnTo>
                <a:cubicBezTo>
                  <a:pt x="1329595" y="2286751"/>
                  <a:pt x="1259491" y="2306372"/>
                  <a:pt x="1151954" y="2293228"/>
                </a:cubicBezTo>
                <a:cubicBezTo>
                  <a:pt x="1133142" y="2261938"/>
                  <a:pt x="1107401" y="2235340"/>
                  <a:pt x="1080909" y="2209324"/>
                </a:cubicBezTo>
                <a:lnTo>
                  <a:pt x="1005365" y="2128922"/>
                </a:lnTo>
                <a:lnTo>
                  <a:pt x="1005268" y="2128922"/>
                </a:lnTo>
                <a:cubicBezTo>
                  <a:pt x="1003935" y="2127112"/>
                  <a:pt x="1002601" y="2125398"/>
                  <a:pt x="1001363" y="2123588"/>
                </a:cubicBezTo>
                <a:cubicBezTo>
                  <a:pt x="977170" y="2089965"/>
                  <a:pt x="973169" y="2039292"/>
                  <a:pt x="929354" y="2025671"/>
                </a:cubicBezTo>
                <a:cubicBezTo>
                  <a:pt x="884872" y="2011860"/>
                  <a:pt x="756571" y="2070534"/>
                  <a:pt x="706850" y="2077868"/>
                </a:cubicBezTo>
                <a:cubicBezTo>
                  <a:pt x="697825" y="2079202"/>
                  <a:pt x="679686" y="2076094"/>
                  <a:pt x="657280" y="2070403"/>
                </a:cubicBezTo>
                <a:lnTo>
                  <a:pt x="621792" y="2059560"/>
                </a:lnTo>
                <a:lnTo>
                  <a:pt x="621792" y="2060056"/>
                </a:lnTo>
                <a:cubicBezTo>
                  <a:pt x="619601" y="2060056"/>
                  <a:pt x="617411" y="2060056"/>
                  <a:pt x="615220" y="2060056"/>
                </a:cubicBezTo>
                <a:cubicBezTo>
                  <a:pt x="566738" y="2103014"/>
                  <a:pt x="411194" y="2159783"/>
                  <a:pt x="327279" y="2164450"/>
                </a:cubicBezTo>
                <a:cubicBezTo>
                  <a:pt x="290322" y="2100919"/>
                  <a:pt x="224123" y="2050245"/>
                  <a:pt x="189833" y="1988238"/>
                </a:cubicBezTo>
                <a:cubicBezTo>
                  <a:pt x="189833" y="1979475"/>
                  <a:pt x="189833" y="1970807"/>
                  <a:pt x="189833" y="1962139"/>
                </a:cubicBezTo>
                <a:cubicBezTo>
                  <a:pt x="172402" y="1946899"/>
                  <a:pt x="154972" y="1931659"/>
                  <a:pt x="137446" y="1916514"/>
                </a:cubicBezTo>
                <a:cubicBezTo>
                  <a:pt x="90964" y="1854316"/>
                  <a:pt x="56293" y="1779545"/>
                  <a:pt x="0" y="1727253"/>
                </a:cubicBezTo>
                <a:cubicBezTo>
                  <a:pt x="0" y="1670674"/>
                  <a:pt x="0" y="1614096"/>
                  <a:pt x="0" y="1557612"/>
                </a:cubicBezTo>
                <a:cubicBezTo>
                  <a:pt x="8287" y="1536181"/>
                  <a:pt x="38195" y="1503415"/>
                  <a:pt x="45815" y="1479317"/>
                </a:cubicBezTo>
                <a:cubicBezTo>
                  <a:pt x="69532" y="1405022"/>
                  <a:pt x="25622" y="1329584"/>
                  <a:pt x="13335" y="1283864"/>
                </a:cubicBezTo>
                <a:close/>
                <a:moveTo>
                  <a:pt x="3082385" y="1275196"/>
                </a:moveTo>
                <a:cubicBezTo>
                  <a:pt x="3096006" y="1277578"/>
                  <a:pt x="3095053" y="1276816"/>
                  <a:pt x="3102006" y="1281673"/>
                </a:cubicBezTo>
                <a:cubicBezTo>
                  <a:pt x="3107721" y="1290151"/>
                  <a:pt x="3107912" y="1297771"/>
                  <a:pt x="3108579" y="1314344"/>
                </a:cubicBezTo>
                <a:lnTo>
                  <a:pt x="3082385" y="1320916"/>
                </a:lnTo>
                <a:lnTo>
                  <a:pt x="3082385" y="1307867"/>
                </a:lnTo>
                <a:cubicBezTo>
                  <a:pt x="3099054" y="1298342"/>
                  <a:pt x="3089814" y="1309296"/>
                  <a:pt x="3095529" y="1288246"/>
                </a:cubicBezTo>
                <a:cubicBezTo>
                  <a:pt x="3087528" y="1284055"/>
                  <a:pt x="3086385" y="1284721"/>
                  <a:pt x="3086195" y="1284531"/>
                </a:cubicBezTo>
                <a:cubicBezTo>
                  <a:pt x="3085909" y="1284340"/>
                  <a:pt x="3086766" y="1283197"/>
                  <a:pt x="3082385" y="1275196"/>
                </a:cubicBezTo>
                <a:close/>
                <a:moveTo>
                  <a:pt x="2098738" y="1256337"/>
                </a:moveTo>
                <a:cubicBezTo>
                  <a:pt x="2064448" y="1286722"/>
                  <a:pt x="2028253" y="1313487"/>
                  <a:pt x="1976437" y="1314344"/>
                </a:cubicBezTo>
                <a:lnTo>
                  <a:pt x="1976437" y="1301295"/>
                </a:lnTo>
                <a:cubicBezTo>
                  <a:pt x="2001583" y="1296628"/>
                  <a:pt x="2035111" y="1279578"/>
                  <a:pt x="2069020" y="1256432"/>
                </a:cubicBezTo>
                <a:close/>
                <a:moveTo>
                  <a:pt x="376904" y="1256337"/>
                </a:moveTo>
                <a:lnTo>
                  <a:pt x="377000" y="1256337"/>
                </a:lnTo>
                <a:lnTo>
                  <a:pt x="578643" y="1256337"/>
                </a:lnTo>
                <a:cubicBezTo>
                  <a:pt x="575405" y="1287484"/>
                  <a:pt x="573119" y="1327870"/>
                  <a:pt x="571785" y="1365303"/>
                </a:cubicBezTo>
                <a:lnTo>
                  <a:pt x="286321" y="1365398"/>
                </a:lnTo>
                <a:cubicBezTo>
                  <a:pt x="312515" y="1323202"/>
                  <a:pt x="342900" y="1281293"/>
                  <a:pt x="376904" y="1256337"/>
                </a:cubicBezTo>
                <a:close/>
                <a:moveTo>
                  <a:pt x="3874104" y="1242526"/>
                </a:moveTo>
                <a:cubicBezTo>
                  <a:pt x="3872008" y="1247383"/>
                  <a:pt x="3869913" y="1251955"/>
                  <a:pt x="3867722" y="1256242"/>
                </a:cubicBezTo>
                <a:lnTo>
                  <a:pt x="3795093" y="1256290"/>
                </a:lnTo>
                <a:lnTo>
                  <a:pt x="3867816" y="1256337"/>
                </a:lnTo>
                <a:cubicBezTo>
                  <a:pt x="3862768" y="1266148"/>
                  <a:pt x="3857148" y="1274720"/>
                  <a:pt x="3848100" y="1281673"/>
                </a:cubicBezTo>
                <a:cubicBezTo>
                  <a:pt x="3854005" y="1296056"/>
                  <a:pt x="3860863" y="1308724"/>
                  <a:pt x="3867721" y="1320821"/>
                </a:cubicBezTo>
                <a:lnTo>
                  <a:pt x="3874198" y="1320821"/>
                </a:lnTo>
                <a:lnTo>
                  <a:pt x="3874198" y="1314249"/>
                </a:lnTo>
                <a:cubicBezTo>
                  <a:pt x="3895153" y="1300723"/>
                  <a:pt x="3906202" y="1283674"/>
                  <a:pt x="3913251" y="1256242"/>
                </a:cubicBezTo>
                <a:lnTo>
                  <a:pt x="3913276" y="1256242"/>
                </a:lnTo>
                <a:lnTo>
                  <a:pt x="3913442" y="1255575"/>
                </a:lnTo>
                <a:cubicBezTo>
                  <a:pt x="3905632" y="1249860"/>
                  <a:pt x="3906013" y="1250146"/>
                  <a:pt x="3900298" y="1242526"/>
                </a:cubicBezTo>
                <a:close/>
                <a:moveTo>
                  <a:pt x="3115152" y="1236049"/>
                </a:moveTo>
                <a:lnTo>
                  <a:pt x="3141134" y="1248992"/>
                </a:lnTo>
                <a:lnTo>
                  <a:pt x="3141155" y="1249098"/>
                </a:lnTo>
                <a:lnTo>
                  <a:pt x="3141269" y="1249060"/>
                </a:lnTo>
                <a:lnTo>
                  <a:pt x="3141346" y="1249098"/>
                </a:lnTo>
                <a:lnTo>
                  <a:pt x="3141346" y="1255670"/>
                </a:lnTo>
                <a:lnTo>
                  <a:pt x="3121724" y="1255670"/>
                </a:lnTo>
                <a:lnTo>
                  <a:pt x="3121724" y="1249098"/>
                </a:lnTo>
                <a:cubicBezTo>
                  <a:pt x="3116390" y="1242526"/>
                  <a:pt x="3119343" y="1247383"/>
                  <a:pt x="3115152" y="1236049"/>
                </a:cubicBezTo>
                <a:close/>
                <a:moveTo>
                  <a:pt x="3560065" y="1235953"/>
                </a:moveTo>
                <a:lnTo>
                  <a:pt x="3586258" y="1235953"/>
                </a:lnTo>
                <a:lnTo>
                  <a:pt x="3586258" y="1256242"/>
                </a:lnTo>
                <a:lnTo>
                  <a:pt x="3567780" y="1256242"/>
                </a:lnTo>
                <a:lnTo>
                  <a:pt x="3567780" y="1256337"/>
                </a:lnTo>
                <a:cubicBezTo>
                  <a:pt x="3567399" y="1256146"/>
                  <a:pt x="3567018" y="1255956"/>
                  <a:pt x="3566637" y="1255575"/>
                </a:cubicBezTo>
                <a:lnTo>
                  <a:pt x="3560065" y="1255575"/>
                </a:lnTo>
                <a:close/>
                <a:moveTo>
                  <a:pt x="3252502" y="1216522"/>
                </a:moveTo>
                <a:lnTo>
                  <a:pt x="3278696" y="1216522"/>
                </a:lnTo>
                <a:lnTo>
                  <a:pt x="3285268" y="1236049"/>
                </a:lnTo>
                <a:lnTo>
                  <a:pt x="3291841" y="1236049"/>
                </a:lnTo>
                <a:cubicBezTo>
                  <a:pt x="3298317" y="1242621"/>
                  <a:pt x="3285364" y="1242526"/>
                  <a:pt x="3285268" y="1242621"/>
                </a:cubicBezTo>
                <a:cubicBezTo>
                  <a:pt x="3277553" y="1247860"/>
                  <a:pt x="3274315" y="1247669"/>
                  <a:pt x="3259074" y="1249098"/>
                </a:cubicBezTo>
                <a:cubicBezTo>
                  <a:pt x="3255360" y="1238620"/>
                  <a:pt x="3253836" y="1233477"/>
                  <a:pt x="3252502" y="1216522"/>
                </a:cubicBezTo>
                <a:close/>
                <a:moveTo>
                  <a:pt x="2055019" y="1216522"/>
                </a:moveTo>
                <a:cubicBezTo>
                  <a:pt x="2063020" y="1220713"/>
                  <a:pt x="2064163" y="1220047"/>
                  <a:pt x="2064354" y="1220237"/>
                </a:cubicBezTo>
                <a:cubicBezTo>
                  <a:pt x="2064544" y="1220428"/>
                  <a:pt x="2063687" y="1221571"/>
                  <a:pt x="2068069" y="1229572"/>
                </a:cubicBezTo>
                <a:lnTo>
                  <a:pt x="2074641" y="1229572"/>
                </a:lnTo>
                <a:cubicBezTo>
                  <a:pt x="2081118" y="1236144"/>
                  <a:pt x="2068164" y="1236049"/>
                  <a:pt x="2068069" y="1236049"/>
                </a:cubicBezTo>
                <a:cubicBezTo>
                  <a:pt x="2061020" y="1240906"/>
                  <a:pt x="2061877" y="1239954"/>
                  <a:pt x="2048447" y="1242621"/>
                </a:cubicBezTo>
                <a:lnTo>
                  <a:pt x="2041970" y="1223095"/>
                </a:lnTo>
                <a:cubicBezTo>
                  <a:pt x="2053400" y="1218904"/>
                  <a:pt x="2048256" y="1221761"/>
                  <a:pt x="2055019" y="1216522"/>
                </a:cubicBezTo>
                <a:close/>
                <a:moveTo>
                  <a:pt x="3043143" y="1216427"/>
                </a:moveTo>
                <a:cubicBezTo>
                  <a:pt x="3056764" y="1218808"/>
                  <a:pt x="3055811" y="1217951"/>
                  <a:pt x="3062764" y="1222999"/>
                </a:cubicBezTo>
                <a:cubicBezTo>
                  <a:pt x="3071051" y="1234429"/>
                  <a:pt x="3072575" y="1249765"/>
                  <a:pt x="3069337" y="1255575"/>
                </a:cubicBezTo>
                <a:cubicBezTo>
                  <a:pt x="3068956" y="1255861"/>
                  <a:pt x="3068574" y="1256051"/>
                  <a:pt x="3068194" y="1256337"/>
                </a:cubicBezTo>
                <a:lnTo>
                  <a:pt x="3068193" y="1256337"/>
                </a:lnTo>
                <a:cubicBezTo>
                  <a:pt x="3060191" y="1261385"/>
                  <a:pt x="3052381" y="1261480"/>
                  <a:pt x="3036570" y="1262147"/>
                </a:cubicBezTo>
                <a:lnTo>
                  <a:pt x="3036570" y="1256337"/>
                </a:lnTo>
                <a:lnTo>
                  <a:pt x="3036571" y="1256337"/>
                </a:lnTo>
                <a:lnTo>
                  <a:pt x="3036571" y="1255575"/>
                </a:lnTo>
                <a:cubicBezTo>
                  <a:pt x="3054097" y="1249765"/>
                  <a:pt x="3053525" y="1248812"/>
                  <a:pt x="3062764" y="1235953"/>
                </a:cubicBezTo>
                <a:cubicBezTo>
                  <a:pt x="3041047" y="1226238"/>
                  <a:pt x="3044191" y="1233096"/>
                  <a:pt x="3043143" y="1216427"/>
                </a:cubicBezTo>
                <a:close/>
                <a:moveTo>
                  <a:pt x="3638550" y="1170803"/>
                </a:moveTo>
                <a:lnTo>
                  <a:pt x="3651695" y="1170803"/>
                </a:lnTo>
                <a:cubicBezTo>
                  <a:pt x="3648838" y="1174517"/>
                  <a:pt x="3648742" y="1174327"/>
                  <a:pt x="3645123" y="1177279"/>
                </a:cubicBezTo>
                <a:lnTo>
                  <a:pt x="3645123" y="1183756"/>
                </a:lnTo>
                <a:cubicBezTo>
                  <a:pt x="3639884" y="1177184"/>
                  <a:pt x="3642837" y="1182042"/>
                  <a:pt x="3638550" y="1170803"/>
                </a:cubicBezTo>
                <a:close/>
                <a:moveTo>
                  <a:pt x="3088958" y="1164326"/>
                </a:moveTo>
                <a:lnTo>
                  <a:pt x="3088958" y="1177375"/>
                </a:lnTo>
                <a:lnTo>
                  <a:pt x="3102103" y="1177375"/>
                </a:lnTo>
                <a:lnTo>
                  <a:pt x="3102103" y="1164326"/>
                </a:lnTo>
                <a:close/>
                <a:moveTo>
                  <a:pt x="2212087" y="1164326"/>
                </a:moveTo>
                <a:lnTo>
                  <a:pt x="2212087" y="1190424"/>
                </a:lnTo>
                <a:lnTo>
                  <a:pt x="2244757" y="1190424"/>
                </a:lnTo>
                <a:lnTo>
                  <a:pt x="2244757" y="1177375"/>
                </a:lnTo>
                <a:cubicBezTo>
                  <a:pt x="2236947" y="1171660"/>
                  <a:pt x="2237423" y="1172041"/>
                  <a:pt x="2231708" y="1164326"/>
                </a:cubicBezTo>
                <a:close/>
                <a:moveTo>
                  <a:pt x="4367594" y="1147276"/>
                </a:moveTo>
                <a:lnTo>
                  <a:pt x="4550570" y="1147276"/>
                </a:lnTo>
                <a:cubicBezTo>
                  <a:pt x="4555522" y="1151753"/>
                  <a:pt x="4559332" y="1155562"/>
                  <a:pt x="4561333" y="1157753"/>
                </a:cubicBezTo>
                <a:lnTo>
                  <a:pt x="4574382" y="1196901"/>
                </a:lnTo>
                <a:lnTo>
                  <a:pt x="4626770" y="1216522"/>
                </a:lnTo>
                <a:lnTo>
                  <a:pt x="4646391" y="1249098"/>
                </a:lnTo>
                <a:lnTo>
                  <a:pt x="4654929" y="1256337"/>
                </a:lnTo>
                <a:lnTo>
                  <a:pt x="4655153" y="1256337"/>
                </a:lnTo>
                <a:cubicBezTo>
                  <a:pt x="4684109" y="1279197"/>
                  <a:pt x="4730972" y="1303390"/>
                  <a:pt x="4744498" y="1333966"/>
                </a:cubicBezTo>
                <a:lnTo>
                  <a:pt x="4744498" y="1365493"/>
                </a:lnTo>
                <a:lnTo>
                  <a:pt x="4744498" y="1365494"/>
                </a:lnTo>
                <a:lnTo>
                  <a:pt x="4744498" y="1474554"/>
                </a:lnTo>
                <a:lnTo>
                  <a:pt x="4744593" y="1474554"/>
                </a:lnTo>
                <a:lnTo>
                  <a:pt x="4744593" y="1692772"/>
                </a:lnTo>
                <a:lnTo>
                  <a:pt x="4744498" y="1692772"/>
                </a:lnTo>
                <a:lnTo>
                  <a:pt x="4744498" y="1910800"/>
                </a:lnTo>
                <a:lnTo>
                  <a:pt x="4744498" y="1910895"/>
                </a:lnTo>
                <a:lnTo>
                  <a:pt x="4744498" y="2128922"/>
                </a:lnTo>
                <a:lnTo>
                  <a:pt x="3495199" y="2128922"/>
                </a:lnTo>
                <a:cubicBezTo>
                  <a:pt x="3522059" y="2087869"/>
                  <a:pt x="3547777" y="2043578"/>
                  <a:pt x="3553587" y="1980046"/>
                </a:cubicBezTo>
                <a:cubicBezTo>
                  <a:pt x="3530632" y="1964711"/>
                  <a:pt x="3515868" y="1953376"/>
                  <a:pt x="3514344" y="1914800"/>
                </a:cubicBezTo>
                <a:cubicBezTo>
                  <a:pt x="3515011" y="1913562"/>
                  <a:pt x="3515583" y="1912228"/>
                  <a:pt x="3515963" y="1910704"/>
                </a:cubicBezTo>
                <a:lnTo>
                  <a:pt x="3515967" y="1910704"/>
                </a:lnTo>
                <a:lnTo>
                  <a:pt x="3517154" y="1881070"/>
                </a:lnTo>
                <a:cubicBezTo>
                  <a:pt x="3516321" y="1869152"/>
                  <a:pt x="3514821" y="1855841"/>
                  <a:pt x="3514344" y="1842982"/>
                </a:cubicBezTo>
                <a:cubicBezTo>
                  <a:pt x="3525774" y="1838886"/>
                  <a:pt x="3520726" y="1841744"/>
                  <a:pt x="3527393" y="1836410"/>
                </a:cubicBezTo>
                <a:cubicBezTo>
                  <a:pt x="3542824" y="1841077"/>
                  <a:pt x="3542062" y="1843172"/>
                  <a:pt x="3553587" y="1849459"/>
                </a:cubicBezTo>
                <a:cubicBezTo>
                  <a:pt x="3549777" y="1874510"/>
                  <a:pt x="3550349" y="1888226"/>
                  <a:pt x="3551968" y="1910609"/>
                </a:cubicBezTo>
                <a:lnTo>
                  <a:pt x="3528005" y="1910736"/>
                </a:lnTo>
                <a:lnTo>
                  <a:pt x="3551968" y="1910800"/>
                </a:lnTo>
                <a:cubicBezTo>
                  <a:pt x="3552444" y="1917562"/>
                  <a:pt x="3553016" y="1925278"/>
                  <a:pt x="3553587" y="1934326"/>
                </a:cubicBezTo>
                <a:cubicBezTo>
                  <a:pt x="3609975" y="1971283"/>
                  <a:pt x="3612642" y="1973760"/>
                  <a:pt x="3697510" y="1973474"/>
                </a:cubicBezTo>
                <a:cubicBezTo>
                  <a:pt x="3785807" y="1973188"/>
                  <a:pt x="3859054" y="2003954"/>
                  <a:pt x="3939635" y="1973474"/>
                </a:cubicBezTo>
                <a:cubicBezTo>
                  <a:pt x="3962876" y="1964711"/>
                  <a:pt x="3974497" y="1931278"/>
                  <a:pt x="3998500" y="1921277"/>
                </a:cubicBezTo>
                <a:cubicBezTo>
                  <a:pt x="4016693" y="1913752"/>
                  <a:pt x="4033933" y="1915657"/>
                  <a:pt x="4048506" y="1910990"/>
                </a:cubicBezTo>
                <a:lnTo>
                  <a:pt x="4396437" y="1910895"/>
                </a:lnTo>
                <a:lnTo>
                  <a:pt x="4048506" y="1910895"/>
                </a:lnTo>
                <a:cubicBezTo>
                  <a:pt x="4054126" y="1909276"/>
                  <a:pt x="4059269" y="1906513"/>
                  <a:pt x="4063937" y="1901846"/>
                </a:cubicBezTo>
                <a:cubicBezTo>
                  <a:pt x="4090987" y="1874986"/>
                  <a:pt x="4093654" y="1814788"/>
                  <a:pt x="4109752" y="1777831"/>
                </a:cubicBezTo>
                <a:cubicBezTo>
                  <a:pt x="4120610" y="1752780"/>
                  <a:pt x="4135850" y="1722395"/>
                  <a:pt x="4149852" y="1692582"/>
                </a:cubicBezTo>
                <a:lnTo>
                  <a:pt x="4150029" y="1692582"/>
                </a:lnTo>
                <a:lnTo>
                  <a:pt x="4175284" y="1634289"/>
                </a:lnTo>
                <a:cubicBezTo>
                  <a:pt x="4195667" y="1579996"/>
                  <a:pt x="4201192" y="1526180"/>
                  <a:pt x="4211193" y="1474650"/>
                </a:cubicBezTo>
                <a:lnTo>
                  <a:pt x="4402265" y="1474554"/>
                </a:lnTo>
                <a:cubicBezTo>
                  <a:pt x="4367403" y="1496462"/>
                  <a:pt x="4338637" y="1524942"/>
                  <a:pt x="4325684" y="1562375"/>
                </a:cubicBezTo>
                <a:lnTo>
                  <a:pt x="4338828" y="1562375"/>
                </a:lnTo>
                <a:cubicBezTo>
                  <a:pt x="4364450" y="1518465"/>
                  <a:pt x="4421791" y="1494938"/>
                  <a:pt x="4473226" y="1474364"/>
                </a:cubicBezTo>
                <a:lnTo>
                  <a:pt x="4473563" y="1474365"/>
                </a:lnTo>
                <a:lnTo>
                  <a:pt x="4531508" y="1448908"/>
                </a:lnTo>
                <a:cubicBezTo>
                  <a:pt x="4548188" y="1440049"/>
                  <a:pt x="4561190" y="1430453"/>
                  <a:pt x="4567810" y="1418832"/>
                </a:cubicBezTo>
                <a:lnTo>
                  <a:pt x="4554760" y="1418832"/>
                </a:lnTo>
                <a:cubicBezTo>
                  <a:pt x="4537425" y="1430358"/>
                  <a:pt x="4520375" y="1423595"/>
                  <a:pt x="4495896" y="1431882"/>
                </a:cubicBezTo>
                <a:cubicBezTo>
                  <a:pt x="4464178" y="1442645"/>
                  <a:pt x="4431221" y="1456361"/>
                  <a:pt x="4402360" y="1474554"/>
                </a:cubicBezTo>
                <a:lnTo>
                  <a:pt x="4402265" y="1474554"/>
                </a:lnTo>
                <a:lnTo>
                  <a:pt x="4211193" y="1474554"/>
                </a:lnTo>
                <a:cubicBezTo>
                  <a:pt x="4217575" y="1441883"/>
                  <a:pt x="4225767" y="1410070"/>
                  <a:pt x="4240721" y="1379685"/>
                </a:cubicBezTo>
                <a:cubicBezTo>
                  <a:pt x="4243007" y="1375018"/>
                  <a:pt x="4245293" y="1370350"/>
                  <a:pt x="4247484" y="1365683"/>
                </a:cubicBezTo>
                <a:lnTo>
                  <a:pt x="4741898" y="1365494"/>
                </a:lnTo>
                <a:lnTo>
                  <a:pt x="4247388" y="1365494"/>
                </a:lnTo>
                <a:cubicBezTo>
                  <a:pt x="4264628" y="1329870"/>
                  <a:pt x="4281392" y="1292627"/>
                  <a:pt x="4299680" y="1256527"/>
                </a:cubicBezTo>
                <a:lnTo>
                  <a:pt x="4476953" y="1256432"/>
                </a:lnTo>
                <a:lnTo>
                  <a:pt x="4299681" y="1256337"/>
                </a:lnTo>
                <a:cubicBezTo>
                  <a:pt x="4317302" y="1221571"/>
                  <a:pt x="4336257" y="1187852"/>
                  <a:pt x="4358450" y="1157753"/>
                </a:cubicBezTo>
                <a:cubicBezTo>
                  <a:pt x="4361308" y="1153848"/>
                  <a:pt x="4364356" y="1150419"/>
                  <a:pt x="4367594" y="1147276"/>
                </a:cubicBezTo>
                <a:close/>
                <a:moveTo>
                  <a:pt x="3594069" y="1147276"/>
                </a:moveTo>
                <a:cubicBezTo>
                  <a:pt x="3593592" y="1149181"/>
                  <a:pt x="3593116" y="1152229"/>
                  <a:pt x="3592831" y="1157753"/>
                </a:cubicBezTo>
                <a:lnTo>
                  <a:pt x="3579686" y="1157753"/>
                </a:lnTo>
                <a:lnTo>
                  <a:pt x="3579686" y="1164230"/>
                </a:lnTo>
                <a:cubicBezTo>
                  <a:pt x="3573114" y="1170707"/>
                  <a:pt x="3573209" y="1157753"/>
                  <a:pt x="3573209" y="1157753"/>
                </a:cubicBezTo>
                <a:cubicBezTo>
                  <a:pt x="3570923" y="1154419"/>
                  <a:pt x="3569494" y="1151181"/>
                  <a:pt x="3568637" y="1147466"/>
                </a:cubicBezTo>
                <a:close/>
                <a:moveTo>
                  <a:pt x="1458754" y="1147276"/>
                </a:moveTo>
                <a:lnTo>
                  <a:pt x="1458849" y="1147276"/>
                </a:lnTo>
                <a:lnTo>
                  <a:pt x="1481710" y="1147276"/>
                </a:lnTo>
                <a:cubicBezTo>
                  <a:pt x="1493616" y="1189471"/>
                  <a:pt x="1507903" y="1229762"/>
                  <a:pt x="1518381" y="1242621"/>
                </a:cubicBezTo>
                <a:lnTo>
                  <a:pt x="1518381" y="1236049"/>
                </a:lnTo>
                <a:lnTo>
                  <a:pt x="1538002" y="1177279"/>
                </a:lnTo>
                <a:lnTo>
                  <a:pt x="1544575" y="1177279"/>
                </a:lnTo>
                <a:lnTo>
                  <a:pt x="1544575" y="1209855"/>
                </a:lnTo>
                <a:cubicBezTo>
                  <a:pt x="1538383" y="1216237"/>
                  <a:pt x="1533144" y="1233096"/>
                  <a:pt x="1528954" y="1256242"/>
                </a:cubicBezTo>
                <a:lnTo>
                  <a:pt x="1479328" y="1256337"/>
                </a:lnTo>
                <a:cubicBezTo>
                  <a:pt x="1473804" y="1218523"/>
                  <a:pt x="1465612" y="1183566"/>
                  <a:pt x="1458754" y="1147276"/>
                </a:cubicBezTo>
                <a:close/>
                <a:moveTo>
                  <a:pt x="1389126" y="1147276"/>
                </a:moveTo>
                <a:cubicBezTo>
                  <a:pt x="1397270" y="1160373"/>
                  <a:pt x="1403175" y="1177732"/>
                  <a:pt x="1408390" y="1196782"/>
                </a:cubicBezTo>
                <a:lnTo>
                  <a:pt x="1423488" y="1256337"/>
                </a:lnTo>
                <a:lnTo>
                  <a:pt x="1423511" y="1256337"/>
                </a:lnTo>
                <a:cubicBezTo>
                  <a:pt x="1435131" y="1299295"/>
                  <a:pt x="1450752" y="1338061"/>
                  <a:pt x="1485709" y="1347015"/>
                </a:cubicBezTo>
                <a:cubicBezTo>
                  <a:pt x="1486090" y="1314058"/>
                  <a:pt x="1483423" y="1284531"/>
                  <a:pt x="1479327" y="1256527"/>
                </a:cubicBezTo>
                <a:lnTo>
                  <a:pt x="1528953" y="1256337"/>
                </a:lnTo>
                <a:cubicBezTo>
                  <a:pt x="1523619" y="1285674"/>
                  <a:pt x="1519618" y="1325012"/>
                  <a:pt x="1516951" y="1365303"/>
                </a:cubicBezTo>
                <a:lnTo>
                  <a:pt x="1444656" y="1365398"/>
                </a:lnTo>
                <a:cubicBezTo>
                  <a:pt x="1429893" y="1333108"/>
                  <a:pt x="1416272" y="1294627"/>
                  <a:pt x="1405413" y="1256337"/>
                </a:cubicBezTo>
                <a:lnTo>
                  <a:pt x="1405509" y="1256337"/>
                </a:lnTo>
                <a:cubicBezTo>
                  <a:pt x="1394556" y="1217570"/>
                  <a:pt x="1386364" y="1179089"/>
                  <a:pt x="1382554" y="1147371"/>
                </a:cubicBezTo>
                <a:close/>
                <a:moveTo>
                  <a:pt x="3363849" y="1138132"/>
                </a:moveTo>
                <a:lnTo>
                  <a:pt x="3370421" y="1138132"/>
                </a:lnTo>
                <a:cubicBezTo>
                  <a:pt x="3371469" y="1142228"/>
                  <a:pt x="3371945" y="1145180"/>
                  <a:pt x="3372326" y="1147180"/>
                </a:cubicBezTo>
                <a:lnTo>
                  <a:pt x="3363278" y="1147276"/>
                </a:lnTo>
                <a:cubicBezTo>
                  <a:pt x="3363278" y="1144228"/>
                  <a:pt x="3363373" y="1141275"/>
                  <a:pt x="3363849" y="1138132"/>
                </a:cubicBezTo>
                <a:close/>
                <a:moveTo>
                  <a:pt x="1381030" y="1131655"/>
                </a:moveTo>
                <a:lnTo>
                  <a:pt x="1387602" y="1131655"/>
                </a:lnTo>
                <a:lnTo>
                  <a:pt x="1387602" y="1144704"/>
                </a:lnTo>
                <a:cubicBezTo>
                  <a:pt x="1388174" y="1145466"/>
                  <a:pt x="1388650" y="1146323"/>
                  <a:pt x="1389126" y="1147085"/>
                </a:cubicBezTo>
                <a:lnTo>
                  <a:pt x="1382554" y="1147276"/>
                </a:lnTo>
                <a:cubicBezTo>
                  <a:pt x="1381887" y="1141942"/>
                  <a:pt x="1381411" y="1136608"/>
                  <a:pt x="1381030" y="1131655"/>
                </a:cubicBezTo>
                <a:close/>
                <a:moveTo>
                  <a:pt x="3566636" y="1125082"/>
                </a:moveTo>
                <a:lnTo>
                  <a:pt x="3592830" y="1125082"/>
                </a:lnTo>
                <a:lnTo>
                  <a:pt x="3592830" y="1138132"/>
                </a:lnTo>
                <a:cubicBezTo>
                  <a:pt x="3596164" y="1145275"/>
                  <a:pt x="3595211" y="1142704"/>
                  <a:pt x="3594068" y="1147276"/>
                </a:cubicBezTo>
                <a:lnTo>
                  <a:pt x="3568637" y="1147276"/>
                </a:lnTo>
                <a:cubicBezTo>
                  <a:pt x="3567208" y="1141846"/>
                  <a:pt x="3567112" y="1135084"/>
                  <a:pt x="3566636" y="1125082"/>
                </a:cubicBezTo>
                <a:close/>
                <a:moveTo>
                  <a:pt x="2238280" y="1112033"/>
                </a:moveTo>
                <a:cubicBezTo>
                  <a:pt x="2235708" y="1126797"/>
                  <a:pt x="2232279" y="1119082"/>
                  <a:pt x="2238280" y="1131655"/>
                </a:cubicBezTo>
                <a:cubicBezTo>
                  <a:pt x="2249615" y="1140227"/>
                  <a:pt x="2248757" y="1142894"/>
                  <a:pt x="2257901" y="1138227"/>
                </a:cubicBezTo>
                <a:cubicBezTo>
                  <a:pt x="2261616" y="1133560"/>
                  <a:pt x="2267331" y="1137941"/>
                  <a:pt x="2264474" y="1125178"/>
                </a:cubicBezTo>
                <a:lnTo>
                  <a:pt x="2257901" y="1125178"/>
                </a:lnTo>
                <a:lnTo>
                  <a:pt x="2257901" y="1112128"/>
                </a:lnTo>
                <a:lnTo>
                  <a:pt x="2238280" y="1112128"/>
                </a:lnTo>
                <a:close/>
                <a:moveTo>
                  <a:pt x="3861054" y="1105747"/>
                </a:moveTo>
                <a:cubicBezTo>
                  <a:pt x="3847910" y="1120987"/>
                  <a:pt x="3831431" y="1134417"/>
                  <a:pt x="3814096" y="1147562"/>
                </a:cubicBezTo>
                <a:lnTo>
                  <a:pt x="3813824" y="1147562"/>
                </a:lnTo>
                <a:lnTo>
                  <a:pt x="3752053" y="1195687"/>
                </a:lnTo>
                <a:cubicBezTo>
                  <a:pt x="3732729" y="1213046"/>
                  <a:pt x="3716132" y="1232477"/>
                  <a:pt x="3706273" y="1256528"/>
                </a:cubicBezTo>
                <a:lnTo>
                  <a:pt x="3706200" y="1256528"/>
                </a:lnTo>
                <a:lnTo>
                  <a:pt x="3704082" y="1262147"/>
                </a:lnTo>
                <a:lnTo>
                  <a:pt x="3717226" y="1262147"/>
                </a:lnTo>
                <a:lnTo>
                  <a:pt x="3722381" y="1256337"/>
                </a:lnTo>
                <a:lnTo>
                  <a:pt x="3722371" y="1256337"/>
                </a:lnTo>
                <a:lnTo>
                  <a:pt x="3722406" y="1256309"/>
                </a:lnTo>
                <a:lnTo>
                  <a:pt x="3722465" y="1256242"/>
                </a:lnTo>
                <a:lnTo>
                  <a:pt x="3722487" y="1256242"/>
                </a:lnTo>
                <a:lnTo>
                  <a:pt x="3753851" y="1230642"/>
                </a:lnTo>
                <a:cubicBezTo>
                  <a:pt x="3790980" y="1204616"/>
                  <a:pt x="3841076" y="1177398"/>
                  <a:pt x="3868294" y="1147180"/>
                </a:cubicBezTo>
                <a:lnTo>
                  <a:pt x="3868352" y="1147180"/>
                </a:lnTo>
                <a:lnTo>
                  <a:pt x="3887153" y="1112224"/>
                </a:lnTo>
                <a:lnTo>
                  <a:pt x="3880676" y="1112224"/>
                </a:lnTo>
                <a:lnTo>
                  <a:pt x="3880676" y="1105747"/>
                </a:lnTo>
                <a:close/>
                <a:moveTo>
                  <a:pt x="3546824" y="1099174"/>
                </a:moveTo>
                <a:lnTo>
                  <a:pt x="3546824" y="1105747"/>
                </a:lnTo>
                <a:lnTo>
                  <a:pt x="3540252" y="1105747"/>
                </a:lnTo>
                <a:cubicBezTo>
                  <a:pt x="3541110" y="1110462"/>
                  <a:pt x="3542110" y="1116581"/>
                  <a:pt x="3543110" y="1123701"/>
                </a:cubicBezTo>
                <a:lnTo>
                  <a:pt x="3545922" y="1147278"/>
                </a:lnTo>
                <a:lnTo>
                  <a:pt x="3546158" y="1147276"/>
                </a:lnTo>
                <a:cubicBezTo>
                  <a:pt x="3547873" y="1164802"/>
                  <a:pt x="3549016" y="1184686"/>
                  <a:pt x="3548444" y="1203795"/>
                </a:cubicBezTo>
                <a:lnTo>
                  <a:pt x="3540959" y="1252323"/>
                </a:lnTo>
                <a:lnTo>
                  <a:pt x="3571714" y="1258485"/>
                </a:lnTo>
                <a:lnTo>
                  <a:pt x="3567874" y="1256432"/>
                </a:lnTo>
                <a:lnTo>
                  <a:pt x="3586257" y="1256337"/>
                </a:lnTo>
                <a:lnTo>
                  <a:pt x="3586257" y="1262147"/>
                </a:lnTo>
                <a:lnTo>
                  <a:pt x="3575618" y="1260156"/>
                </a:lnTo>
                <a:lnTo>
                  <a:pt x="3599307" y="1277292"/>
                </a:lnTo>
                <a:lnTo>
                  <a:pt x="3604675" y="1291220"/>
                </a:lnTo>
                <a:lnTo>
                  <a:pt x="3605974" y="1287960"/>
                </a:lnTo>
                <a:cubicBezTo>
                  <a:pt x="3610927" y="1274625"/>
                  <a:pt x="3619023" y="1264624"/>
                  <a:pt x="3628358" y="1255956"/>
                </a:cubicBezTo>
                <a:lnTo>
                  <a:pt x="3628832" y="1255958"/>
                </a:lnTo>
                <a:lnTo>
                  <a:pt x="3669185" y="1223631"/>
                </a:lnTo>
                <a:cubicBezTo>
                  <a:pt x="3682199" y="1212046"/>
                  <a:pt x="3693128" y="1198187"/>
                  <a:pt x="3697510" y="1177279"/>
                </a:cubicBezTo>
                <a:lnTo>
                  <a:pt x="3681223" y="1147466"/>
                </a:lnTo>
                <a:lnTo>
                  <a:pt x="3681127" y="1147466"/>
                </a:lnTo>
                <a:cubicBezTo>
                  <a:pt x="3678650" y="1144132"/>
                  <a:pt x="3675602" y="1140894"/>
                  <a:pt x="3671221" y="1138322"/>
                </a:cubicBezTo>
                <a:cubicBezTo>
                  <a:pt x="3658743" y="1127749"/>
                  <a:pt x="3583972" y="1099555"/>
                  <a:pt x="3546824" y="1099174"/>
                </a:cubicBezTo>
                <a:close/>
                <a:moveTo>
                  <a:pt x="2990755" y="1085935"/>
                </a:moveTo>
                <a:lnTo>
                  <a:pt x="2990755" y="1098984"/>
                </a:lnTo>
                <a:lnTo>
                  <a:pt x="3010376" y="1098984"/>
                </a:lnTo>
                <a:lnTo>
                  <a:pt x="3010376" y="1092507"/>
                </a:lnTo>
                <a:close/>
                <a:moveTo>
                  <a:pt x="3226403" y="1079458"/>
                </a:moveTo>
                <a:lnTo>
                  <a:pt x="3226403" y="1112033"/>
                </a:lnTo>
                <a:cubicBezTo>
                  <a:pt x="3215926" y="1115653"/>
                  <a:pt x="3210592" y="1117272"/>
                  <a:pt x="3193637" y="1118605"/>
                </a:cubicBezTo>
                <a:cubicBezTo>
                  <a:pt x="3189542" y="1107175"/>
                  <a:pt x="3192399" y="1112319"/>
                  <a:pt x="3187065" y="1105556"/>
                </a:cubicBezTo>
                <a:lnTo>
                  <a:pt x="3187065" y="1092507"/>
                </a:lnTo>
                <a:cubicBezTo>
                  <a:pt x="3202019" y="1084506"/>
                  <a:pt x="3201829" y="1081839"/>
                  <a:pt x="3226403" y="1079458"/>
                </a:cubicBezTo>
                <a:close/>
                <a:moveTo>
                  <a:pt x="2009108" y="1072981"/>
                </a:moveTo>
                <a:cubicBezTo>
                  <a:pt x="1998345" y="1091364"/>
                  <a:pt x="1992059" y="1095364"/>
                  <a:pt x="1989487" y="1125178"/>
                </a:cubicBezTo>
                <a:cubicBezTo>
                  <a:pt x="2004536" y="1135179"/>
                  <a:pt x="2008727" y="1142799"/>
                  <a:pt x="2022253" y="1147276"/>
                </a:cubicBezTo>
                <a:lnTo>
                  <a:pt x="2022348" y="1147276"/>
                </a:lnTo>
                <a:cubicBezTo>
                  <a:pt x="2028540" y="1149181"/>
                  <a:pt x="2036541" y="1150609"/>
                  <a:pt x="2048447" y="1151181"/>
                </a:cubicBezTo>
                <a:cubicBezTo>
                  <a:pt x="2049876" y="1149752"/>
                  <a:pt x="2051209" y="1148419"/>
                  <a:pt x="2052448" y="1147180"/>
                </a:cubicBezTo>
                <a:lnTo>
                  <a:pt x="2052538" y="1147180"/>
                </a:lnTo>
                <a:lnTo>
                  <a:pt x="2068377" y="1130905"/>
                </a:lnTo>
                <a:cubicBezTo>
                  <a:pt x="2071902" y="1124916"/>
                  <a:pt x="2073783" y="1116367"/>
                  <a:pt x="2074545" y="1099079"/>
                </a:cubicBezTo>
                <a:cubicBezTo>
                  <a:pt x="2066735" y="1091650"/>
                  <a:pt x="2060639" y="1082506"/>
                  <a:pt x="2054924" y="1072981"/>
                </a:cubicBezTo>
                <a:close/>
                <a:moveTo>
                  <a:pt x="2683288" y="1066408"/>
                </a:moveTo>
                <a:cubicBezTo>
                  <a:pt x="2687764" y="1072743"/>
                  <a:pt x="2690431" y="1083911"/>
                  <a:pt x="2691837" y="1098032"/>
                </a:cubicBezTo>
                <a:lnTo>
                  <a:pt x="2692811" y="1147276"/>
                </a:lnTo>
                <a:lnTo>
                  <a:pt x="2692813" y="1147276"/>
                </a:lnTo>
                <a:lnTo>
                  <a:pt x="2692812" y="1147299"/>
                </a:lnTo>
                <a:lnTo>
                  <a:pt x="2692813" y="1147371"/>
                </a:lnTo>
                <a:lnTo>
                  <a:pt x="2692807" y="1147371"/>
                </a:lnTo>
                <a:lnTo>
                  <a:pt x="2689325" y="1204462"/>
                </a:lnTo>
                <a:cubicBezTo>
                  <a:pt x="2687813" y="1223309"/>
                  <a:pt x="2686146" y="1241288"/>
                  <a:pt x="2684908" y="1256432"/>
                </a:cubicBezTo>
                <a:lnTo>
                  <a:pt x="2684901" y="1256432"/>
                </a:lnTo>
                <a:lnTo>
                  <a:pt x="2683287" y="1281673"/>
                </a:lnTo>
                <a:lnTo>
                  <a:pt x="2696337" y="1281673"/>
                </a:lnTo>
                <a:lnTo>
                  <a:pt x="2696337" y="1275196"/>
                </a:lnTo>
                <a:cubicBezTo>
                  <a:pt x="2701766" y="1269291"/>
                  <a:pt x="2706433" y="1262909"/>
                  <a:pt x="2710720" y="1256242"/>
                </a:cubicBezTo>
                <a:lnTo>
                  <a:pt x="2710765" y="1256242"/>
                </a:lnTo>
                <a:lnTo>
                  <a:pt x="2735235" y="1204295"/>
                </a:lnTo>
                <a:cubicBezTo>
                  <a:pt x="2741962" y="1185780"/>
                  <a:pt x="2747820" y="1166421"/>
                  <a:pt x="2754535" y="1147180"/>
                </a:cubicBezTo>
                <a:lnTo>
                  <a:pt x="2754573" y="1147180"/>
                </a:lnTo>
                <a:lnTo>
                  <a:pt x="2768346" y="1112033"/>
                </a:lnTo>
                <a:lnTo>
                  <a:pt x="2774918" y="1112033"/>
                </a:lnTo>
                <a:lnTo>
                  <a:pt x="2774918" y="1118605"/>
                </a:lnTo>
                <a:cubicBezTo>
                  <a:pt x="2780157" y="1126321"/>
                  <a:pt x="2779967" y="1129559"/>
                  <a:pt x="2781491" y="1144704"/>
                </a:cubicBezTo>
                <a:cubicBezTo>
                  <a:pt x="2780729" y="1145561"/>
                  <a:pt x="2779967" y="1146418"/>
                  <a:pt x="2779300" y="1147276"/>
                </a:cubicBezTo>
                <a:lnTo>
                  <a:pt x="2779205" y="1147276"/>
                </a:lnTo>
                <a:cubicBezTo>
                  <a:pt x="2757869" y="1172231"/>
                  <a:pt x="2740724" y="1214236"/>
                  <a:pt x="2729294" y="1256432"/>
                </a:cubicBezTo>
                <a:lnTo>
                  <a:pt x="2729273" y="1256432"/>
                </a:lnTo>
                <a:lnTo>
                  <a:pt x="2715958" y="1320916"/>
                </a:lnTo>
                <a:lnTo>
                  <a:pt x="2729103" y="1320916"/>
                </a:lnTo>
                <a:cubicBezTo>
                  <a:pt x="2739675" y="1305772"/>
                  <a:pt x="2738628" y="1305581"/>
                  <a:pt x="2761773" y="1301295"/>
                </a:cubicBezTo>
                <a:lnTo>
                  <a:pt x="2761773" y="1314344"/>
                </a:lnTo>
                <a:cubicBezTo>
                  <a:pt x="2741104" y="1331203"/>
                  <a:pt x="2748248" y="1343777"/>
                  <a:pt x="2741580" y="1365589"/>
                </a:cubicBezTo>
                <a:lnTo>
                  <a:pt x="2741446" y="1365589"/>
                </a:lnTo>
                <a:lnTo>
                  <a:pt x="2735485" y="1379685"/>
                </a:lnTo>
                <a:cubicBezTo>
                  <a:pt x="2724912" y="1399687"/>
                  <a:pt x="2679954" y="1414737"/>
                  <a:pt x="2663571" y="1431882"/>
                </a:cubicBezTo>
                <a:cubicBezTo>
                  <a:pt x="2652046" y="1427786"/>
                  <a:pt x="2657189" y="1430644"/>
                  <a:pt x="2650427" y="1425405"/>
                </a:cubicBezTo>
                <a:cubicBezTo>
                  <a:pt x="2644712" y="1420547"/>
                  <a:pt x="2643093" y="1417213"/>
                  <a:pt x="2637378" y="1412356"/>
                </a:cubicBezTo>
                <a:cubicBezTo>
                  <a:pt x="2640521" y="1396354"/>
                  <a:pt x="2643283" y="1380923"/>
                  <a:pt x="2645950" y="1365683"/>
                </a:cubicBezTo>
                <a:lnTo>
                  <a:pt x="2717458" y="1365541"/>
                </a:lnTo>
                <a:lnTo>
                  <a:pt x="2646045" y="1365398"/>
                </a:lnTo>
                <a:cubicBezTo>
                  <a:pt x="2652426" y="1328060"/>
                  <a:pt x="2657284" y="1292437"/>
                  <a:pt x="2661761" y="1256432"/>
                </a:cubicBezTo>
                <a:lnTo>
                  <a:pt x="2673311" y="1256385"/>
                </a:lnTo>
                <a:lnTo>
                  <a:pt x="2661666" y="1256337"/>
                </a:lnTo>
                <a:cubicBezTo>
                  <a:pt x="2665953" y="1221094"/>
                  <a:pt x="2669858" y="1185471"/>
                  <a:pt x="2674049" y="1147276"/>
                </a:cubicBezTo>
                <a:cubicBezTo>
                  <a:pt x="2676906" y="1121653"/>
                  <a:pt x="2679859" y="1094888"/>
                  <a:pt x="2683288" y="1066408"/>
                </a:cubicBezTo>
                <a:close/>
                <a:moveTo>
                  <a:pt x="2971133" y="1053359"/>
                </a:moveTo>
                <a:cubicBezTo>
                  <a:pt x="2960942" y="1063075"/>
                  <a:pt x="2959132" y="1058407"/>
                  <a:pt x="2951512" y="1072981"/>
                </a:cubicBezTo>
                <a:lnTo>
                  <a:pt x="2958084" y="1072981"/>
                </a:lnTo>
                <a:lnTo>
                  <a:pt x="2958084" y="1079458"/>
                </a:lnTo>
                <a:cubicBezTo>
                  <a:pt x="2969609" y="1075362"/>
                  <a:pt x="2964466" y="1078220"/>
                  <a:pt x="2971229" y="1072981"/>
                </a:cubicBezTo>
                <a:cubicBezTo>
                  <a:pt x="2989993" y="1065646"/>
                  <a:pt x="2983230" y="1071838"/>
                  <a:pt x="2990850" y="1053359"/>
                </a:cubicBezTo>
                <a:close/>
                <a:moveTo>
                  <a:pt x="3147822" y="1040310"/>
                </a:moveTo>
                <a:cubicBezTo>
                  <a:pt x="3161443" y="1042691"/>
                  <a:pt x="3160491" y="1041834"/>
                  <a:pt x="3167444" y="1046787"/>
                </a:cubicBezTo>
                <a:cubicBezTo>
                  <a:pt x="3173159" y="1051645"/>
                  <a:pt x="3174778" y="1054978"/>
                  <a:pt x="3180588" y="1059836"/>
                </a:cubicBezTo>
                <a:cubicBezTo>
                  <a:pt x="3176397" y="1071266"/>
                  <a:pt x="3179350" y="1066218"/>
                  <a:pt x="3174016" y="1072885"/>
                </a:cubicBezTo>
                <a:cubicBezTo>
                  <a:pt x="3166301" y="1078124"/>
                  <a:pt x="3162967" y="1077934"/>
                  <a:pt x="3147822" y="1079362"/>
                </a:cubicBezTo>
                <a:cubicBezTo>
                  <a:pt x="3141154" y="1074124"/>
                  <a:pt x="3146108" y="1077076"/>
                  <a:pt x="3134678" y="1072885"/>
                </a:cubicBezTo>
                <a:lnTo>
                  <a:pt x="3134678" y="1059836"/>
                </a:lnTo>
                <a:cubicBezTo>
                  <a:pt x="3140774" y="1053740"/>
                  <a:pt x="3143441" y="1048406"/>
                  <a:pt x="3147822" y="1040310"/>
                </a:cubicBezTo>
                <a:close/>
                <a:moveTo>
                  <a:pt x="1446467" y="1040310"/>
                </a:moveTo>
                <a:lnTo>
                  <a:pt x="1459516" y="1040310"/>
                </a:lnTo>
                <a:cubicBezTo>
                  <a:pt x="1460564" y="1061170"/>
                  <a:pt x="1469993" y="1105080"/>
                  <a:pt x="1481709" y="1147180"/>
                </a:cubicBezTo>
                <a:lnTo>
                  <a:pt x="1458849" y="1147276"/>
                </a:lnTo>
                <a:cubicBezTo>
                  <a:pt x="1452563" y="1113843"/>
                  <a:pt x="1447324" y="1079267"/>
                  <a:pt x="1446467" y="1040310"/>
                </a:cubicBezTo>
                <a:close/>
                <a:moveTo>
                  <a:pt x="3610261" y="1038214"/>
                </a:moveTo>
                <a:cubicBezTo>
                  <a:pt x="3669125" y="1070123"/>
                  <a:pt x="3735705" y="1098984"/>
                  <a:pt x="3808762" y="1105556"/>
                </a:cubicBezTo>
                <a:cubicBezTo>
                  <a:pt x="3828860" y="1085173"/>
                  <a:pt x="3873246" y="1071362"/>
                  <a:pt x="3887248" y="1046882"/>
                </a:cubicBezTo>
                <a:cubicBezTo>
                  <a:pt x="3889629" y="1044882"/>
                  <a:pt x="3890296" y="1042024"/>
                  <a:pt x="3889820" y="1038500"/>
                </a:cubicBezTo>
                <a:lnTo>
                  <a:pt x="3939445" y="1038310"/>
                </a:lnTo>
                <a:cubicBezTo>
                  <a:pt x="3941445" y="1054407"/>
                  <a:pt x="3944303" y="1069456"/>
                  <a:pt x="3959257" y="1079553"/>
                </a:cubicBezTo>
                <a:cubicBezTo>
                  <a:pt x="3969353" y="1065837"/>
                  <a:pt x="3984593" y="1052121"/>
                  <a:pt x="4002596" y="1038405"/>
                </a:cubicBezTo>
                <a:lnTo>
                  <a:pt x="4055841" y="1038310"/>
                </a:lnTo>
                <a:cubicBezTo>
                  <a:pt x="4011454" y="1065170"/>
                  <a:pt x="3973735" y="1095174"/>
                  <a:pt x="3959257" y="1131750"/>
                </a:cubicBezTo>
                <a:cubicBezTo>
                  <a:pt x="3957066" y="1134894"/>
                  <a:pt x="3956042" y="1136465"/>
                  <a:pt x="3955339" y="1138442"/>
                </a:cubicBezTo>
                <a:lnTo>
                  <a:pt x="3953413" y="1147276"/>
                </a:lnTo>
                <a:lnTo>
                  <a:pt x="3953447" y="1147276"/>
                </a:lnTo>
                <a:cubicBezTo>
                  <a:pt x="3953257" y="1148514"/>
                  <a:pt x="3953066" y="1149847"/>
                  <a:pt x="3952780" y="1151181"/>
                </a:cubicBezTo>
                <a:lnTo>
                  <a:pt x="3933159" y="1151181"/>
                </a:lnTo>
                <a:cubicBezTo>
                  <a:pt x="3936683" y="1170517"/>
                  <a:pt x="3945613" y="1188519"/>
                  <a:pt x="3956555" y="1205831"/>
                </a:cubicBezTo>
                <a:lnTo>
                  <a:pt x="3991889" y="1256146"/>
                </a:lnTo>
                <a:lnTo>
                  <a:pt x="3992022" y="1256146"/>
                </a:lnTo>
                <a:cubicBezTo>
                  <a:pt x="3999357" y="1266719"/>
                  <a:pt x="4006215" y="1277292"/>
                  <a:pt x="4011644" y="1288055"/>
                </a:cubicBezTo>
                <a:cubicBezTo>
                  <a:pt x="4023074" y="1283960"/>
                  <a:pt x="4018026" y="1286817"/>
                  <a:pt x="4024693" y="1281483"/>
                </a:cubicBezTo>
                <a:cubicBezTo>
                  <a:pt x="4033456" y="1273291"/>
                  <a:pt x="4042029" y="1264814"/>
                  <a:pt x="4050601" y="1256146"/>
                </a:cubicBezTo>
                <a:lnTo>
                  <a:pt x="4050772" y="1256146"/>
                </a:lnTo>
                <a:lnTo>
                  <a:pt x="4151662" y="1147180"/>
                </a:lnTo>
                <a:lnTo>
                  <a:pt x="4151943" y="1147180"/>
                </a:lnTo>
                <a:lnTo>
                  <a:pt x="4207526" y="1090054"/>
                </a:lnTo>
                <a:cubicBezTo>
                  <a:pt x="4226695" y="1071695"/>
                  <a:pt x="4246578" y="1054264"/>
                  <a:pt x="4267581" y="1038310"/>
                </a:cubicBezTo>
                <a:lnTo>
                  <a:pt x="4416266" y="1038310"/>
                </a:lnTo>
                <a:lnTo>
                  <a:pt x="4416266" y="1038214"/>
                </a:lnTo>
                <a:cubicBezTo>
                  <a:pt x="4441032" y="1057645"/>
                  <a:pt x="4466844" y="1075457"/>
                  <a:pt x="4489323" y="1092507"/>
                </a:cubicBezTo>
                <a:cubicBezTo>
                  <a:pt x="4497896" y="1098984"/>
                  <a:pt x="4531995" y="1129559"/>
                  <a:pt x="4550569" y="1147085"/>
                </a:cubicBezTo>
                <a:lnTo>
                  <a:pt x="4367594" y="1147276"/>
                </a:lnTo>
                <a:cubicBezTo>
                  <a:pt x="4384072" y="1131178"/>
                  <a:pt x="4403979" y="1121653"/>
                  <a:pt x="4410742" y="1092507"/>
                </a:cubicBezTo>
                <a:cubicBezTo>
                  <a:pt x="4390549" y="1072695"/>
                  <a:pt x="4393216" y="1061741"/>
                  <a:pt x="4351877" y="1059931"/>
                </a:cubicBezTo>
                <a:cubicBezTo>
                  <a:pt x="4330922" y="1093269"/>
                  <a:pt x="4301300" y="1119939"/>
                  <a:pt x="4273201" y="1147180"/>
                </a:cubicBezTo>
                <a:lnTo>
                  <a:pt x="4232574" y="1147244"/>
                </a:lnTo>
                <a:lnTo>
                  <a:pt x="4273201" y="1147276"/>
                </a:lnTo>
                <a:cubicBezTo>
                  <a:pt x="4256818" y="1162992"/>
                  <a:pt x="4240912" y="1179089"/>
                  <a:pt x="4227481" y="1196901"/>
                </a:cubicBezTo>
                <a:cubicBezTo>
                  <a:pt x="4212527" y="1216808"/>
                  <a:pt x="4199764" y="1236620"/>
                  <a:pt x="4186714" y="1256432"/>
                </a:cubicBezTo>
                <a:lnTo>
                  <a:pt x="4186545" y="1256432"/>
                </a:lnTo>
                <a:lnTo>
                  <a:pt x="4155662" y="1301009"/>
                </a:lnTo>
                <a:cubicBezTo>
                  <a:pt x="4137564" y="1325107"/>
                  <a:pt x="4104798" y="1338443"/>
                  <a:pt x="4083748" y="1359778"/>
                </a:cubicBezTo>
                <a:cubicBezTo>
                  <a:pt x="4082034" y="1361493"/>
                  <a:pt x="4080319" y="1363303"/>
                  <a:pt x="4078605" y="1365112"/>
                </a:cubicBezTo>
                <a:lnTo>
                  <a:pt x="3688841" y="1365208"/>
                </a:lnTo>
                <a:cubicBezTo>
                  <a:pt x="3696843" y="1344538"/>
                  <a:pt x="3705796" y="1323583"/>
                  <a:pt x="3710749" y="1294532"/>
                </a:cubicBezTo>
                <a:lnTo>
                  <a:pt x="3697605" y="1294532"/>
                </a:lnTo>
                <a:cubicBezTo>
                  <a:pt x="3670744" y="1321678"/>
                  <a:pt x="3662743" y="1280054"/>
                  <a:pt x="3632168" y="1294532"/>
                </a:cubicBezTo>
                <a:cubicBezTo>
                  <a:pt x="3623881" y="1298461"/>
                  <a:pt x="3629418" y="1307427"/>
                  <a:pt x="3617836" y="1314477"/>
                </a:cubicBezTo>
                <a:lnTo>
                  <a:pt x="3614034" y="1315746"/>
                </a:lnTo>
                <a:lnTo>
                  <a:pt x="3625501" y="1355587"/>
                </a:lnTo>
                <a:lnTo>
                  <a:pt x="3672693" y="1445724"/>
                </a:lnTo>
                <a:lnTo>
                  <a:pt x="3675221" y="1408545"/>
                </a:lnTo>
                <a:cubicBezTo>
                  <a:pt x="3678531" y="1392805"/>
                  <a:pt x="3683460" y="1379256"/>
                  <a:pt x="3688747" y="1365683"/>
                </a:cubicBezTo>
                <a:lnTo>
                  <a:pt x="4078510" y="1365493"/>
                </a:lnTo>
                <a:cubicBezTo>
                  <a:pt x="4047649" y="1398259"/>
                  <a:pt x="4022122" y="1441693"/>
                  <a:pt x="3988880" y="1474554"/>
                </a:cubicBezTo>
                <a:lnTo>
                  <a:pt x="3988784" y="1474554"/>
                </a:lnTo>
                <a:cubicBezTo>
                  <a:pt x="3974211" y="1489033"/>
                  <a:pt x="3958209" y="1501510"/>
                  <a:pt x="3939540" y="1510178"/>
                </a:cubicBezTo>
                <a:cubicBezTo>
                  <a:pt x="3881819" y="1537134"/>
                  <a:pt x="3762185" y="1523132"/>
                  <a:pt x="3703987" y="1510178"/>
                </a:cubicBezTo>
                <a:lnTo>
                  <a:pt x="3690836" y="1491825"/>
                </a:lnTo>
                <a:lnTo>
                  <a:pt x="3717131" y="1564375"/>
                </a:lnTo>
                <a:cubicBezTo>
                  <a:pt x="3714941" y="1564375"/>
                  <a:pt x="3712750" y="1564375"/>
                  <a:pt x="3710559" y="1564375"/>
                </a:cubicBezTo>
                <a:cubicBezTo>
                  <a:pt x="3710559" y="1559994"/>
                  <a:pt x="3710559" y="1555708"/>
                  <a:pt x="3710559" y="1551326"/>
                </a:cubicBezTo>
                <a:cubicBezTo>
                  <a:pt x="3672816" y="1508643"/>
                  <a:pt x="3652970" y="1409218"/>
                  <a:pt x="3615371" y="1340954"/>
                </a:cubicBezTo>
                <a:lnTo>
                  <a:pt x="3601087" y="1320069"/>
                </a:lnTo>
                <a:lnTo>
                  <a:pt x="3599402" y="1320631"/>
                </a:lnTo>
                <a:lnTo>
                  <a:pt x="3599585" y="1317872"/>
                </a:lnTo>
                <a:lnTo>
                  <a:pt x="3590396" y="1304438"/>
                </a:lnTo>
                <a:cubicBezTo>
                  <a:pt x="3571946" y="1283524"/>
                  <a:pt x="3549515" y="1270410"/>
                  <a:pt x="3520821" y="1270719"/>
                </a:cubicBezTo>
                <a:cubicBezTo>
                  <a:pt x="3487674" y="1244907"/>
                  <a:pt x="3454813" y="1290627"/>
                  <a:pt x="3448812" y="1244621"/>
                </a:cubicBezTo>
                <a:cubicBezTo>
                  <a:pt x="3459838" y="1246264"/>
                  <a:pt x="3473559" y="1247026"/>
                  <a:pt x="3488240" y="1247770"/>
                </a:cubicBezTo>
                <a:lnTo>
                  <a:pt x="3529132" y="1250524"/>
                </a:lnTo>
                <a:lnTo>
                  <a:pt x="3527299" y="1249098"/>
                </a:lnTo>
                <a:cubicBezTo>
                  <a:pt x="3521583" y="1240621"/>
                  <a:pt x="3521488" y="1233001"/>
                  <a:pt x="3520822" y="1216522"/>
                </a:cubicBezTo>
                <a:cubicBezTo>
                  <a:pt x="3525204" y="1209664"/>
                  <a:pt x="3528204" y="1199401"/>
                  <a:pt x="3530252" y="1187340"/>
                </a:cubicBezTo>
                <a:lnTo>
                  <a:pt x="3533948" y="1147564"/>
                </a:lnTo>
                <a:lnTo>
                  <a:pt x="3533680" y="1147562"/>
                </a:lnTo>
                <a:cubicBezTo>
                  <a:pt x="3534633" y="1122416"/>
                  <a:pt x="3533775" y="1096698"/>
                  <a:pt x="3533585" y="1079743"/>
                </a:cubicBezTo>
                <a:cubicBezTo>
                  <a:pt x="3503200" y="1072314"/>
                  <a:pt x="3483293" y="1058693"/>
                  <a:pt x="3448526" y="1053645"/>
                </a:cubicBezTo>
                <a:lnTo>
                  <a:pt x="3448526" y="1066694"/>
                </a:lnTo>
                <a:cubicBezTo>
                  <a:pt x="3442287" y="1075410"/>
                  <a:pt x="3438263" y="1087435"/>
                  <a:pt x="3435477" y="1101377"/>
                </a:cubicBezTo>
                <a:lnTo>
                  <a:pt x="3429893" y="1147276"/>
                </a:lnTo>
                <a:lnTo>
                  <a:pt x="3430144" y="1147276"/>
                </a:lnTo>
                <a:cubicBezTo>
                  <a:pt x="3427096" y="1187090"/>
                  <a:pt x="3425857" y="1230143"/>
                  <a:pt x="3412522" y="1256337"/>
                </a:cubicBezTo>
                <a:lnTo>
                  <a:pt x="3412521" y="1256337"/>
                </a:lnTo>
                <a:lnTo>
                  <a:pt x="3394352" y="1256337"/>
                </a:lnTo>
                <a:lnTo>
                  <a:pt x="3394343" y="1256415"/>
                </a:lnTo>
                <a:lnTo>
                  <a:pt x="3412521" y="1256337"/>
                </a:lnTo>
                <a:cubicBezTo>
                  <a:pt x="3408426" y="1264433"/>
                  <a:pt x="3403187" y="1270910"/>
                  <a:pt x="3396424" y="1275196"/>
                </a:cubicBezTo>
                <a:lnTo>
                  <a:pt x="3396424" y="1268624"/>
                </a:lnTo>
                <a:cubicBezTo>
                  <a:pt x="3393852" y="1265386"/>
                  <a:pt x="3393233" y="1264886"/>
                  <a:pt x="3392793" y="1263921"/>
                </a:cubicBezTo>
                <a:lnTo>
                  <a:pt x="3391501" y="1260143"/>
                </a:lnTo>
                <a:lnTo>
                  <a:pt x="3383375" y="1264242"/>
                </a:lnTo>
                <a:cubicBezTo>
                  <a:pt x="3369659" y="1255099"/>
                  <a:pt x="3358420" y="1259385"/>
                  <a:pt x="3344132" y="1264242"/>
                </a:cubicBezTo>
                <a:cubicBezTo>
                  <a:pt x="3344132" y="1268624"/>
                  <a:pt x="3344132" y="1272910"/>
                  <a:pt x="3344132" y="1277292"/>
                </a:cubicBezTo>
                <a:cubicBezTo>
                  <a:pt x="3348513" y="1277292"/>
                  <a:pt x="3352895" y="1277292"/>
                  <a:pt x="3357276" y="1277292"/>
                </a:cubicBezTo>
                <a:cubicBezTo>
                  <a:pt x="3419189" y="1312820"/>
                  <a:pt x="3540728" y="1281864"/>
                  <a:pt x="3573208" y="1349110"/>
                </a:cubicBezTo>
                <a:cubicBezTo>
                  <a:pt x="3611022" y="1397783"/>
                  <a:pt x="3624929" y="1466553"/>
                  <a:pt x="3651694" y="1525323"/>
                </a:cubicBezTo>
                <a:cubicBezTo>
                  <a:pt x="3698176" y="1627050"/>
                  <a:pt x="3791902" y="1757542"/>
                  <a:pt x="3808762" y="1858126"/>
                </a:cubicBezTo>
                <a:cubicBezTo>
                  <a:pt x="3804380" y="1858126"/>
                  <a:pt x="3799998" y="1858126"/>
                  <a:pt x="3795617" y="1858126"/>
                </a:cubicBezTo>
                <a:cubicBezTo>
                  <a:pt x="3757231" y="1819931"/>
                  <a:pt x="3623024" y="1805834"/>
                  <a:pt x="3553491" y="1805929"/>
                </a:cubicBezTo>
                <a:cubicBezTo>
                  <a:pt x="3525202" y="1810311"/>
                  <a:pt x="3496722" y="1814597"/>
                  <a:pt x="3468433" y="1818978"/>
                </a:cubicBezTo>
                <a:cubicBezTo>
                  <a:pt x="3464052" y="1812501"/>
                  <a:pt x="3459670" y="1805929"/>
                  <a:pt x="3455289" y="1799452"/>
                </a:cubicBezTo>
                <a:cubicBezTo>
                  <a:pt x="3440049" y="1797261"/>
                  <a:pt x="3424809" y="1795071"/>
                  <a:pt x="3409473" y="1792880"/>
                </a:cubicBezTo>
                <a:cubicBezTo>
                  <a:pt x="3407283" y="1786403"/>
                  <a:pt x="3405092" y="1779831"/>
                  <a:pt x="3402901" y="1773354"/>
                </a:cubicBezTo>
                <a:cubicBezTo>
                  <a:pt x="3372516" y="1779354"/>
                  <a:pt x="3344227" y="1765353"/>
                  <a:pt x="3317843" y="1747255"/>
                </a:cubicBezTo>
                <a:cubicBezTo>
                  <a:pt x="3268884" y="1713632"/>
                  <a:pt x="3262026" y="1640861"/>
                  <a:pt x="3193446" y="1623240"/>
                </a:cubicBezTo>
                <a:cubicBezTo>
                  <a:pt x="3153727" y="1613048"/>
                  <a:pt x="3146203" y="1643718"/>
                  <a:pt x="3108388" y="1636289"/>
                </a:cubicBezTo>
                <a:cubicBezTo>
                  <a:pt x="3076670" y="1630002"/>
                  <a:pt x="3059906" y="1624573"/>
                  <a:pt x="3029902" y="1649338"/>
                </a:cubicBezTo>
                <a:cubicBezTo>
                  <a:pt x="2995993" y="1679342"/>
                  <a:pt x="2982468" y="1698487"/>
                  <a:pt x="2984087" y="1766782"/>
                </a:cubicBezTo>
                <a:cubicBezTo>
                  <a:pt x="2958941" y="1784927"/>
                  <a:pt x="2963656" y="1824480"/>
                  <a:pt x="2975574" y="1865830"/>
                </a:cubicBezTo>
                <a:lnTo>
                  <a:pt x="2983677" y="1889971"/>
                </a:lnTo>
                <a:lnTo>
                  <a:pt x="2982793" y="1869859"/>
                </a:lnTo>
                <a:cubicBezTo>
                  <a:pt x="2987284" y="1849977"/>
                  <a:pt x="3005519" y="1843529"/>
                  <a:pt x="3010091" y="1829742"/>
                </a:cubicBezTo>
                <a:cubicBezTo>
                  <a:pt x="3010186" y="1829456"/>
                  <a:pt x="3003042" y="1750875"/>
                  <a:pt x="3003518" y="1731825"/>
                </a:cubicBezTo>
                <a:cubicBezTo>
                  <a:pt x="3021425" y="1721347"/>
                  <a:pt x="3033712" y="1707822"/>
                  <a:pt x="3044666" y="1692582"/>
                </a:cubicBezTo>
                <a:lnTo>
                  <a:pt x="3045112" y="1692583"/>
                </a:lnTo>
                <a:lnTo>
                  <a:pt x="3062764" y="1666864"/>
                </a:lnTo>
                <a:cubicBezTo>
                  <a:pt x="3077623" y="1669245"/>
                  <a:pt x="3072670" y="1668293"/>
                  <a:pt x="3095435" y="1666864"/>
                </a:cubicBezTo>
                <a:cubicBezTo>
                  <a:pt x="3101912" y="1675437"/>
                  <a:pt x="3110960" y="1684390"/>
                  <a:pt x="3119914" y="1692677"/>
                </a:cubicBezTo>
                <a:cubicBezTo>
                  <a:pt x="3125058" y="1697345"/>
                  <a:pt x="3130106" y="1701821"/>
                  <a:pt x="3134678" y="1705917"/>
                </a:cubicBezTo>
                <a:cubicBezTo>
                  <a:pt x="3135154" y="1700297"/>
                  <a:pt x="3135344" y="1696011"/>
                  <a:pt x="3135630" y="1692582"/>
                </a:cubicBezTo>
                <a:lnTo>
                  <a:pt x="3135658" y="1692582"/>
                </a:lnTo>
                <a:lnTo>
                  <a:pt x="3139118" y="1680688"/>
                </a:lnTo>
                <a:cubicBezTo>
                  <a:pt x="3141631" y="1678342"/>
                  <a:pt x="3146107" y="1676770"/>
                  <a:pt x="3154394" y="1673341"/>
                </a:cubicBezTo>
                <a:cubicBezTo>
                  <a:pt x="3164015" y="1666007"/>
                  <a:pt x="3174397" y="1659720"/>
                  <a:pt x="3180588" y="1666769"/>
                </a:cubicBezTo>
                <a:cubicBezTo>
                  <a:pt x="3198781" y="1672484"/>
                  <a:pt x="3212020" y="1681628"/>
                  <a:pt x="3222879" y="1692677"/>
                </a:cubicBezTo>
                <a:cubicBezTo>
                  <a:pt x="3248501" y="1718680"/>
                  <a:pt x="3260408" y="1754780"/>
                  <a:pt x="3291840" y="1777736"/>
                </a:cubicBezTo>
                <a:cubicBezTo>
                  <a:pt x="3331654" y="1806787"/>
                  <a:pt x="3386709" y="1816597"/>
                  <a:pt x="3435763" y="1836410"/>
                </a:cubicBezTo>
                <a:lnTo>
                  <a:pt x="3435763" y="1842982"/>
                </a:lnTo>
                <a:lnTo>
                  <a:pt x="3429191" y="1842982"/>
                </a:lnTo>
                <a:cubicBezTo>
                  <a:pt x="3424142" y="1847458"/>
                  <a:pt x="3414617" y="1851554"/>
                  <a:pt x="3409569" y="1856031"/>
                </a:cubicBezTo>
                <a:cubicBezTo>
                  <a:pt x="3366992" y="1846792"/>
                  <a:pt x="3325368" y="1831266"/>
                  <a:pt x="3291745" y="1810311"/>
                </a:cubicBezTo>
                <a:cubicBezTo>
                  <a:pt x="3255359" y="1787641"/>
                  <a:pt x="3245072" y="1735730"/>
                  <a:pt x="3200114" y="1718966"/>
                </a:cubicBezTo>
                <a:lnTo>
                  <a:pt x="3200114" y="1725538"/>
                </a:lnTo>
                <a:cubicBezTo>
                  <a:pt x="3184970" y="1736111"/>
                  <a:pt x="3184684" y="1735063"/>
                  <a:pt x="3180493" y="1758209"/>
                </a:cubicBezTo>
                <a:cubicBezTo>
                  <a:pt x="3203734" y="1781355"/>
                  <a:pt x="3282029" y="1881082"/>
                  <a:pt x="3278600" y="1901751"/>
                </a:cubicBezTo>
                <a:cubicBezTo>
                  <a:pt x="3226879" y="1870319"/>
                  <a:pt x="3186398" y="1822217"/>
                  <a:pt x="3147727" y="1777736"/>
                </a:cubicBezTo>
                <a:lnTo>
                  <a:pt x="3121533" y="1732015"/>
                </a:lnTo>
                <a:lnTo>
                  <a:pt x="3095339" y="1738588"/>
                </a:lnTo>
                <a:cubicBezTo>
                  <a:pt x="3097435" y="1709441"/>
                  <a:pt x="3108674" y="1710965"/>
                  <a:pt x="3082195" y="1699440"/>
                </a:cubicBezTo>
                <a:cubicBezTo>
                  <a:pt x="3075908" y="1697821"/>
                  <a:pt x="3079718" y="1694296"/>
                  <a:pt x="3075718" y="1699440"/>
                </a:cubicBezTo>
                <a:lnTo>
                  <a:pt x="3062573" y="1705917"/>
                </a:lnTo>
                <a:cubicBezTo>
                  <a:pt x="3079909" y="1744684"/>
                  <a:pt x="3097054" y="1800786"/>
                  <a:pt x="3108389" y="1842982"/>
                </a:cubicBezTo>
                <a:lnTo>
                  <a:pt x="3095244" y="1842982"/>
                </a:lnTo>
                <a:cubicBezTo>
                  <a:pt x="3092387" y="1810120"/>
                  <a:pt x="3083909" y="1788022"/>
                  <a:pt x="3049429" y="1784212"/>
                </a:cubicBezTo>
                <a:cubicBezTo>
                  <a:pt x="3040475" y="1800786"/>
                  <a:pt x="3036951" y="1807072"/>
                  <a:pt x="3036284" y="1836410"/>
                </a:cubicBezTo>
                <a:cubicBezTo>
                  <a:pt x="3051810" y="1856126"/>
                  <a:pt x="3063335" y="1887178"/>
                  <a:pt x="3075623" y="1908228"/>
                </a:cubicBezTo>
                <a:cubicBezTo>
                  <a:pt x="3096387" y="1904228"/>
                  <a:pt x="3106960" y="1895464"/>
                  <a:pt x="3118676" y="1910800"/>
                </a:cubicBezTo>
                <a:lnTo>
                  <a:pt x="3055429" y="1910704"/>
                </a:lnTo>
                <a:cubicBezTo>
                  <a:pt x="3044857" y="1902894"/>
                  <a:pt x="3033998" y="1897179"/>
                  <a:pt x="3023235" y="1895083"/>
                </a:cubicBezTo>
                <a:cubicBezTo>
                  <a:pt x="3023711" y="1900322"/>
                  <a:pt x="3024283" y="1905561"/>
                  <a:pt x="3025045" y="1910609"/>
                </a:cubicBezTo>
                <a:lnTo>
                  <a:pt x="2990603" y="1910609"/>
                </a:lnTo>
                <a:lnTo>
                  <a:pt x="2990606" y="1910617"/>
                </a:lnTo>
                <a:lnTo>
                  <a:pt x="3025331" y="1910800"/>
                </a:lnTo>
                <a:cubicBezTo>
                  <a:pt x="3041142" y="2017861"/>
                  <a:pt x="3120295" y="2086345"/>
                  <a:pt x="3219831" y="2110539"/>
                </a:cubicBezTo>
                <a:lnTo>
                  <a:pt x="3370326" y="2117111"/>
                </a:lnTo>
                <a:lnTo>
                  <a:pt x="3411950" y="2129017"/>
                </a:lnTo>
                <a:lnTo>
                  <a:pt x="3411951" y="2129017"/>
                </a:lnTo>
                <a:cubicBezTo>
                  <a:pt x="3434525" y="2136541"/>
                  <a:pt x="3456814" y="2144638"/>
                  <a:pt x="3481579" y="2149781"/>
                </a:cubicBezTo>
                <a:cubicBezTo>
                  <a:pt x="3486055" y="2142923"/>
                  <a:pt x="3490627" y="2136065"/>
                  <a:pt x="3495199" y="2129112"/>
                </a:cubicBezTo>
                <a:lnTo>
                  <a:pt x="4744594" y="2129017"/>
                </a:lnTo>
                <a:lnTo>
                  <a:pt x="4744594" y="2228077"/>
                </a:lnTo>
                <a:cubicBezTo>
                  <a:pt x="4734878" y="2245888"/>
                  <a:pt x="4748880" y="2301990"/>
                  <a:pt x="4738022" y="2312944"/>
                </a:cubicBezTo>
                <a:cubicBezTo>
                  <a:pt x="4692396" y="2347139"/>
                  <a:pt x="4497801" y="2319421"/>
                  <a:pt x="4423887" y="2319421"/>
                </a:cubicBezTo>
                <a:cubicBezTo>
                  <a:pt x="4286251" y="2319421"/>
                  <a:pt x="4134327" y="2317040"/>
                  <a:pt x="4031266" y="2319421"/>
                </a:cubicBezTo>
                <a:cubicBezTo>
                  <a:pt x="3990785" y="2320374"/>
                  <a:pt x="3975545" y="2307325"/>
                  <a:pt x="3939636" y="2312944"/>
                </a:cubicBezTo>
                <a:cubicBezTo>
                  <a:pt x="3870484" y="2323707"/>
                  <a:pt x="3766186" y="2321422"/>
                  <a:pt x="3704082" y="2319421"/>
                </a:cubicBezTo>
                <a:lnTo>
                  <a:pt x="3704082" y="2286846"/>
                </a:lnTo>
                <a:lnTo>
                  <a:pt x="3697510" y="2286846"/>
                </a:lnTo>
                <a:cubicBezTo>
                  <a:pt x="3691224" y="2296847"/>
                  <a:pt x="3676365" y="2316373"/>
                  <a:pt x="3664840" y="2319421"/>
                </a:cubicBezTo>
                <a:cubicBezTo>
                  <a:pt x="3629788" y="2328756"/>
                  <a:pt x="3447193" y="2275606"/>
                  <a:pt x="3429191" y="2260652"/>
                </a:cubicBezTo>
                <a:cubicBezTo>
                  <a:pt x="3423476" y="2252175"/>
                  <a:pt x="3423381" y="2244555"/>
                  <a:pt x="3422714" y="2227981"/>
                </a:cubicBezTo>
                <a:cubicBezTo>
                  <a:pt x="3431001" y="2216551"/>
                  <a:pt x="3432525" y="2201216"/>
                  <a:pt x="3429191" y="2195406"/>
                </a:cubicBezTo>
                <a:cubicBezTo>
                  <a:pt x="3408427" y="2162259"/>
                  <a:pt x="3381090" y="2160639"/>
                  <a:pt x="3324511" y="2162735"/>
                </a:cubicBezTo>
                <a:cubicBezTo>
                  <a:pt x="3295270" y="2145590"/>
                  <a:pt x="3251169" y="2159687"/>
                  <a:pt x="3213259" y="2149686"/>
                </a:cubicBezTo>
                <a:lnTo>
                  <a:pt x="3150779" y="2128922"/>
                </a:lnTo>
                <a:lnTo>
                  <a:pt x="3150584" y="2128922"/>
                </a:lnTo>
                <a:cubicBezTo>
                  <a:pt x="3118676" y="2115682"/>
                  <a:pt x="3088767" y="2098633"/>
                  <a:pt x="3069336" y="2077868"/>
                </a:cubicBezTo>
                <a:cubicBezTo>
                  <a:pt x="3057906" y="2081964"/>
                  <a:pt x="3062954" y="2079106"/>
                  <a:pt x="3056192" y="2084440"/>
                </a:cubicBezTo>
                <a:cubicBezTo>
                  <a:pt x="3049238" y="2095299"/>
                  <a:pt x="3046191" y="2111301"/>
                  <a:pt x="3045333" y="2128922"/>
                </a:cubicBezTo>
                <a:lnTo>
                  <a:pt x="3006090" y="2128922"/>
                </a:lnTo>
                <a:cubicBezTo>
                  <a:pt x="3009614" y="2094156"/>
                  <a:pt x="2997899" y="2060628"/>
                  <a:pt x="3003709" y="2038720"/>
                </a:cubicBezTo>
                <a:cubicBezTo>
                  <a:pt x="3005900" y="2030719"/>
                  <a:pt x="3023521" y="2017384"/>
                  <a:pt x="3023330" y="2006050"/>
                </a:cubicBezTo>
                <a:cubicBezTo>
                  <a:pt x="3023092" y="1990905"/>
                  <a:pt x="3017448" y="1974260"/>
                  <a:pt x="3010424" y="1957794"/>
                </a:cubicBezTo>
                <a:lnTo>
                  <a:pt x="2994660" y="1922696"/>
                </a:lnTo>
                <a:lnTo>
                  <a:pt x="2996021" y="1926753"/>
                </a:lnTo>
                <a:cubicBezTo>
                  <a:pt x="3002750" y="1945876"/>
                  <a:pt x="3008447" y="1962997"/>
                  <a:pt x="3010281" y="1975665"/>
                </a:cubicBezTo>
                <a:cubicBezTo>
                  <a:pt x="2994469" y="1984142"/>
                  <a:pt x="2991707" y="1987380"/>
                  <a:pt x="2964465" y="1988714"/>
                </a:cubicBezTo>
                <a:cubicBezTo>
                  <a:pt x="2948082" y="2000811"/>
                  <a:pt x="2924937" y="2006430"/>
                  <a:pt x="2899029" y="2008240"/>
                </a:cubicBezTo>
                <a:cubicBezTo>
                  <a:pt x="2894171" y="1965854"/>
                  <a:pt x="2872740" y="1932231"/>
                  <a:pt x="2859786" y="1897274"/>
                </a:cubicBezTo>
                <a:cubicBezTo>
                  <a:pt x="2831115" y="1820121"/>
                  <a:pt x="2818162" y="1752780"/>
                  <a:pt x="2787777" y="1675342"/>
                </a:cubicBezTo>
                <a:cubicBezTo>
                  <a:pt x="2758059" y="1599713"/>
                  <a:pt x="2705100" y="1516274"/>
                  <a:pt x="2689574" y="1427310"/>
                </a:cubicBezTo>
                <a:cubicBezTo>
                  <a:pt x="2702718" y="1416452"/>
                  <a:pt x="2715768" y="1405593"/>
                  <a:pt x="2728912" y="1394735"/>
                </a:cubicBezTo>
                <a:cubicBezTo>
                  <a:pt x="2775489" y="1400545"/>
                  <a:pt x="2850451" y="1380828"/>
                  <a:pt x="2905601" y="1368636"/>
                </a:cubicBezTo>
                <a:cubicBezTo>
                  <a:pt x="3006566" y="1346443"/>
                  <a:pt x="3110103" y="1385115"/>
                  <a:pt x="3180492" y="1401212"/>
                </a:cubicBezTo>
                <a:cubicBezTo>
                  <a:pt x="3186779" y="1389687"/>
                  <a:pt x="3188684" y="1390258"/>
                  <a:pt x="3193542" y="1375113"/>
                </a:cubicBezTo>
                <a:cubicBezTo>
                  <a:pt x="3173349" y="1371113"/>
                  <a:pt x="3065621" y="1353016"/>
                  <a:pt x="3049619" y="1342443"/>
                </a:cubicBezTo>
                <a:cubicBezTo>
                  <a:pt x="3046999" y="1339109"/>
                  <a:pt x="3046428" y="1338657"/>
                  <a:pt x="3045987" y="1337633"/>
                </a:cubicBezTo>
                <a:lnTo>
                  <a:pt x="3043480" y="1330372"/>
                </a:lnTo>
                <a:lnTo>
                  <a:pt x="3036474" y="1333870"/>
                </a:lnTo>
                <a:cubicBezTo>
                  <a:pt x="3018091" y="1327108"/>
                  <a:pt x="3013424" y="1342252"/>
                  <a:pt x="2984087" y="1346920"/>
                </a:cubicBezTo>
                <a:lnTo>
                  <a:pt x="2983621" y="1343162"/>
                </a:lnTo>
                <a:lnTo>
                  <a:pt x="2881396" y="1352122"/>
                </a:lnTo>
                <a:cubicBezTo>
                  <a:pt x="2841998" y="1356634"/>
                  <a:pt x="2801969" y="1363397"/>
                  <a:pt x="2768251" y="1375208"/>
                </a:cubicBezTo>
                <a:cubicBezTo>
                  <a:pt x="2768251" y="1368731"/>
                  <a:pt x="2768251" y="1362159"/>
                  <a:pt x="2768251" y="1355682"/>
                </a:cubicBezTo>
                <a:cubicBezTo>
                  <a:pt x="2770442" y="1355682"/>
                  <a:pt x="2772633" y="1355682"/>
                  <a:pt x="2774823" y="1355682"/>
                </a:cubicBezTo>
                <a:cubicBezTo>
                  <a:pt x="2774823" y="1353491"/>
                  <a:pt x="2774823" y="1351300"/>
                  <a:pt x="2774823" y="1349110"/>
                </a:cubicBezTo>
                <a:cubicBezTo>
                  <a:pt x="2808875" y="1344824"/>
                  <a:pt x="2841879" y="1338466"/>
                  <a:pt x="2876860" y="1333096"/>
                </a:cubicBezTo>
                <a:lnTo>
                  <a:pt x="2981228" y="1323855"/>
                </a:lnTo>
                <a:lnTo>
                  <a:pt x="2972847" y="1256242"/>
                </a:lnTo>
                <a:lnTo>
                  <a:pt x="2973085" y="1256242"/>
                </a:lnTo>
                <a:lnTo>
                  <a:pt x="2944011" y="1198640"/>
                </a:lnTo>
                <a:cubicBezTo>
                  <a:pt x="2931867" y="1180447"/>
                  <a:pt x="2917556" y="1163373"/>
                  <a:pt x="2901792" y="1147466"/>
                </a:cubicBezTo>
                <a:lnTo>
                  <a:pt x="2947416" y="1147276"/>
                </a:lnTo>
                <a:cubicBezTo>
                  <a:pt x="2954084" y="1154038"/>
                  <a:pt x="2959418" y="1162325"/>
                  <a:pt x="2964657" y="1170803"/>
                </a:cubicBezTo>
                <a:lnTo>
                  <a:pt x="2984278" y="1164230"/>
                </a:lnTo>
                <a:lnTo>
                  <a:pt x="2984278" y="1151181"/>
                </a:lnTo>
                <a:lnTo>
                  <a:pt x="2977801" y="1151181"/>
                </a:lnTo>
                <a:cubicBezTo>
                  <a:pt x="2976373" y="1149752"/>
                  <a:pt x="2975039" y="1148419"/>
                  <a:pt x="2973801" y="1147180"/>
                </a:cubicBezTo>
                <a:lnTo>
                  <a:pt x="3006281" y="1147276"/>
                </a:lnTo>
                <a:cubicBezTo>
                  <a:pt x="3014377" y="1163182"/>
                  <a:pt x="3025045" y="1172993"/>
                  <a:pt x="3030284" y="1196901"/>
                </a:cubicBezTo>
                <a:lnTo>
                  <a:pt x="3023712" y="1196901"/>
                </a:lnTo>
                <a:lnTo>
                  <a:pt x="3023712" y="1203473"/>
                </a:lnTo>
                <a:lnTo>
                  <a:pt x="3017140" y="1203473"/>
                </a:lnTo>
                <a:cubicBezTo>
                  <a:pt x="3017521" y="1184519"/>
                  <a:pt x="3023426" y="1194424"/>
                  <a:pt x="3017140" y="1183852"/>
                </a:cubicBezTo>
                <a:cubicBezTo>
                  <a:pt x="3010091" y="1178994"/>
                  <a:pt x="3010948" y="1179946"/>
                  <a:pt x="2997518" y="1177375"/>
                </a:cubicBezTo>
                <a:cubicBezTo>
                  <a:pt x="3006376" y="1206236"/>
                  <a:pt x="2996756" y="1219856"/>
                  <a:pt x="2997518" y="1249193"/>
                </a:cubicBezTo>
                <a:lnTo>
                  <a:pt x="3010663" y="1249193"/>
                </a:lnTo>
                <a:lnTo>
                  <a:pt x="3017235" y="1242716"/>
                </a:lnTo>
                <a:lnTo>
                  <a:pt x="3017235" y="1255765"/>
                </a:lnTo>
                <a:cubicBezTo>
                  <a:pt x="3017044" y="1256051"/>
                  <a:pt x="3016854" y="1256337"/>
                  <a:pt x="3016663" y="1256623"/>
                </a:cubicBezTo>
                <a:lnTo>
                  <a:pt x="3016275" y="1256622"/>
                </a:lnTo>
                <a:lnTo>
                  <a:pt x="3011698" y="1269399"/>
                </a:lnTo>
                <a:cubicBezTo>
                  <a:pt x="3010924" y="1274340"/>
                  <a:pt x="3010709" y="1280245"/>
                  <a:pt x="3010376" y="1288246"/>
                </a:cubicBezTo>
                <a:cubicBezTo>
                  <a:pt x="3027330" y="1299961"/>
                  <a:pt x="3025140" y="1308153"/>
                  <a:pt x="3049619" y="1314344"/>
                </a:cubicBezTo>
                <a:cubicBezTo>
                  <a:pt x="3046904" y="1324917"/>
                  <a:pt x="3047714" y="1327417"/>
                  <a:pt x="3047154" y="1328465"/>
                </a:cubicBezTo>
                <a:lnTo>
                  <a:pt x="3045398" y="1329393"/>
                </a:lnTo>
                <a:lnTo>
                  <a:pt x="3147822" y="1329393"/>
                </a:lnTo>
                <a:cubicBezTo>
                  <a:pt x="3153585" y="1316963"/>
                  <a:pt x="3157847" y="1307915"/>
                  <a:pt x="3165086" y="1301605"/>
                </a:cubicBezTo>
                <a:lnTo>
                  <a:pt x="3181380" y="1296335"/>
                </a:lnTo>
                <a:lnTo>
                  <a:pt x="3179248" y="1295489"/>
                </a:lnTo>
                <a:cubicBezTo>
                  <a:pt x="3170051" y="1292020"/>
                  <a:pt x="3174944" y="1292770"/>
                  <a:pt x="3180588" y="1275196"/>
                </a:cubicBezTo>
                <a:lnTo>
                  <a:pt x="3200209" y="1281673"/>
                </a:lnTo>
                <a:lnTo>
                  <a:pt x="3196971" y="1291293"/>
                </a:lnTo>
                <a:lnTo>
                  <a:pt x="3200209" y="1290246"/>
                </a:lnTo>
                <a:cubicBezTo>
                  <a:pt x="3207258" y="1295103"/>
                  <a:pt x="3206400" y="1294151"/>
                  <a:pt x="3219831" y="1296723"/>
                </a:cubicBezTo>
                <a:cubicBezTo>
                  <a:pt x="3227165" y="1283102"/>
                  <a:pt x="3229165" y="1284817"/>
                  <a:pt x="3232880" y="1264147"/>
                </a:cubicBezTo>
                <a:lnTo>
                  <a:pt x="3394253" y="1244892"/>
                </a:lnTo>
                <a:lnTo>
                  <a:pt x="3397702" y="1236333"/>
                </a:lnTo>
                <a:cubicBezTo>
                  <a:pt x="3403908" y="1213397"/>
                  <a:pt x="3406069" y="1181875"/>
                  <a:pt x="3409570" y="1164230"/>
                </a:cubicBezTo>
                <a:lnTo>
                  <a:pt x="3396425" y="1164230"/>
                </a:lnTo>
                <a:lnTo>
                  <a:pt x="3383281" y="1229477"/>
                </a:lnTo>
                <a:cubicBezTo>
                  <a:pt x="3361373" y="1233572"/>
                  <a:pt x="3346895" y="1249765"/>
                  <a:pt x="3337465" y="1242526"/>
                </a:cubicBezTo>
                <a:cubicBezTo>
                  <a:pt x="3326892" y="1233668"/>
                  <a:pt x="3330131" y="1238335"/>
                  <a:pt x="3324416" y="1222999"/>
                </a:cubicBezTo>
                <a:cubicBezTo>
                  <a:pt x="3338132" y="1215665"/>
                  <a:pt x="3336417" y="1213665"/>
                  <a:pt x="3357087" y="1209950"/>
                </a:cubicBezTo>
                <a:cubicBezTo>
                  <a:pt x="3363754" y="1215189"/>
                  <a:pt x="3358897" y="1212331"/>
                  <a:pt x="3370231" y="1216522"/>
                </a:cubicBezTo>
                <a:cubicBezTo>
                  <a:pt x="3372803" y="1185090"/>
                  <a:pt x="3363373" y="1167754"/>
                  <a:pt x="3363183" y="1147276"/>
                </a:cubicBezTo>
                <a:lnTo>
                  <a:pt x="3363278" y="1147276"/>
                </a:lnTo>
                <a:lnTo>
                  <a:pt x="3372232" y="1147276"/>
                </a:lnTo>
                <a:cubicBezTo>
                  <a:pt x="3373374" y="1155753"/>
                  <a:pt x="3370327" y="1150038"/>
                  <a:pt x="3383376" y="1157753"/>
                </a:cubicBezTo>
                <a:lnTo>
                  <a:pt x="3383376" y="1147562"/>
                </a:lnTo>
                <a:lnTo>
                  <a:pt x="3383090" y="1147562"/>
                </a:lnTo>
                <a:lnTo>
                  <a:pt x="3383090" y="1144990"/>
                </a:lnTo>
                <a:cubicBezTo>
                  <a:pt x="3375279" y="1139275"/>
                  <a:pt x="3375755" y="1139656"/>
                  <a:pt x="3370041" y="1131941"/>
                </a:cubicBezTo>
                <a:cubicBezTo>
                  <a:pt x="3403092" y="1117081"/>
                  <a:pt x="3403378" y="1101365"/>
                  <a:pt x="3415856" y="1066694"/>
                </a:cubicBezTo>
                <a:cubicBezTo>
                  <a:pt x="3403664" y="1058122"/>
                  <a:pt x="3399377" y="1050406"/>
                  <a:pt x="3394329" y="1038500"/>
                </a:cubicBezTo>
                <a:lnTo>
                  <a:pt x="3610261" y="1038500"/>
                </a:lnTo>
                <a:close/>
                <a:moveTo>
                  <a:pt x="3201734" y="1038214"/>
                </a:moveTo>
                <a:lnTo>
                  <a:pt x="3241262" y="1038214"/>
                </a:lnTo>
                <a:cubicBezTo>
                  <a:pt x="3240786" y="1038595"/>
                  <a:pt x="3240215" y="1039357"/>
                  <a:pt x="3239453" y="1040310"/>
                </a:cubicBezTo>
                <a:cubicBezTo>
                  <a:pt x="3229928" y="1056693"/>
                  <a:pt x="3231261" y="1052216"/>
                  <a:pt x="3206782" y="1053359"/>
                </a:cubicBezTo>
                <a:close/>
                <a:moveTo>
                  <a:pt x="2113598" y="1038214"/>
                </a:moveTo>
                <a:lnTo>
                  <a:pt x="2113598" y="1038310"/>
                </a:lnTo>
                <a:lnTo>
                  <a:pt x="2113570" y="1038310"/>
                </a:lnTo>
                <a:close/>
                <a:moveTo>
                  <a:pt x="3213259" y="1014211"/>
                </a:moveTo>
                <a:lnTo>
                  <a:pt x="3232880" y="1014211"/>
                </a:lnTo>
                <a:cubicBezTo>
                  <a:pt x="3238595" y="1022021"/>
                  <a:pt x="3238309" y="1021545"/>
                  <a:pt x="3246025" y="1027260"/>
                </a:cubicBezTo>
                <a:cubicBezTo>
                  <a:pt x="3242500" y="1037071"/>
                  <a:pt x="3244120" y="1034689"/>
                  <a:pt x="3241262" y="1038118"/>
                </a:cubicBezTo>
                <a:lnTo>
                  <a:pt x="3201638" y="1038214"/>
                </a:lnTo>
                <a:lnTo>
                  <a:pt x="3200114" y="1033737"/>
                </a:lnTo>
                <a:lnTo>
                  <a:pt x="3206686" y="1033737"/>
                </a:lnTo>
                <a:close/>
                <a:moveTo>
                  <a:pt x="3272218" y="968491"/>
                </a:moveTo>
                <a:cubicBezTo>
                  <a:pt x="3285839" y="970872"/>
                  <a:pt x="3284791" y="970110"/>
                  <a:pt x="3291840" y="975063"/>
                </a:cubicBezTo>
                <a:cubicBezTo>
                  <a:pt x="3297555" y="979921"/>
                  <a:pt x="3299269" y="983254"/>
                  <a:pt x="3304984" y="988112"/>
                </a:cubicBezTo>
                <a:lnTo>
                  <a:pt x="3298412" y="1007734"/>
                </a:lnTo>
                <a:lnTo>
                  <a:pt x="3272218" y="1007734"/>
                </a:lnTo>
                <a:cubicBezTo>
                  <a:pt x="3264884" y="994113"/>
                  <a:pt x="3262789" y="995732"/>
                  <a:pt x="3259074" y="975158"/>
                </a:cubicBezTo>
                <a:cubicBezTo>
                  <a:pt x="3270504" y="970872"/>
                  <a:pt x="3265456" y="973729"/>
                  <a:pt x="3272218" y="968491"/>
                </a:cubicBezTo>
                <a:close/>
                <a:moveTo>
                  <a:pt x="2866453" y="968491"/>
                </a:moveTo>
                <a:cubicBezTo>
                  <a:pt x="2875312" y="979063"/>
                  <a:pt x="2870644" y="975825"/>
                  <a:pt x="2886075" y="981540"/>
                </a:cubicBezTo>
                <a:lnTo>
                  <a:pt x="2886075" y="968491"/>
                </a:lnTo>
                <a:close/>
                <a:moveTo>
                  <a:pt x="1776222" y="928962"/>
                </a:moveTo>
                <a:cubicBezTo>
                  <a:pt x="1775174" y="933153"/>
                  <a:pt x="1774317" y="937630"/>
                  <a:pt x="1773650" y="942392"/>
                </a:cubicBezTo>
                <a:cubicBezTo>
                  <a:pt x="1786128" y="960013"/>
                  <a:pt x="1796034" y="997256"/>
                  <a:pt x="1806035" y="1038118"/>
                </a:cubicBezTo>
                <a:lnTo>
                  <a:pt x="1764220" y="1038214"/>
                </a:lnTo>
                <a:cubicBezTo>
                  <a:pt x="1760791" y="1025164"/>
                  <a:pt x="1757362" y="1012687"/>
                  <a:pt x="1754028" y="1001161"/>
                </a:cubicBezTo>
                <a:cubicBezTo>
                  <a:pt x="1746694" y="975920"/>
                  <a:pt x="1748980" y="951060"/>
                  <a:pt x="1744694" y="929152"/>
                </a:cubicBezTo>
                <a:close/>
                <a:moveTo>
                  <a:pt x="3272218" y="922866"/>
                </a:moveTo>
                <a:lnTo>
                  <a:pt x="3272218" y="928867"/>
                </a:lnTo>
                <a:lnTo>
                  <a:pt x="3272314" y="928867"/>
                </a:lnTo>
                <a:lnTo>
                  <a:pt x="3272314" y="935725"/>
                </a:lnTo>
                <a:lnTo>
                  <a:pt x="3285363" y="935725"/>
                </a:lnTo>
                <a:lnTo>
                  <a:pt x="3285363" y="929058"/>
                </a:lnTo>
                <a:lnTo>
                  <a:pt x="3285268" y="929058"/>
                </a:lnTo>
                <a:lnTo>
                  <a:pt x="3285268" y="922866"/>
                </a:lnTo>
                <a:close/>
                <a:moveTo>
                  <a:pt x="3906869" y="922771"/>
                </a:moveTo>
                <a:lnTo>
                  <a:pt x="3906869" y="928962"/>
                </a:lnTo>
                <a:lnTo>
                  <a:pt x="3906869" y="935820"/>
                </a:lnTo>
                <a:cubicBezTo>
                  <a:pt x="3894106" y="945726"/>
                  <a:pt x="3892296" y="950012"/>
                  <a:pt x="3887248" y="968491"/>
                </a:cubicBezTo>
                <a:cubicBezTo>
                  <a:pt x="3935254" y="982969"/>
                  <a:pt x="3936111" y="1012020"/>
                  <a:pt x="3939445" y="1038214"/>
                </a:cubicBezTo>
                <a:lnTo>
                  <a:pt x="3889819" y="1038118"/>
                </a:lnTo>
                <a:cubicBezTo>
                  <a:pt x="3887248" y="1021069"/>
                  <a:pt x="3853434" y="989636"/>
                  <a:pt x="3828288" y="988017"/>
                </a:cubicBezTo>
                <a:cubicBezTo>
                  <a:pt x="3815048" y="979540"/>
                  <a:pt x="3735705" y="975253"/>
                  <a:pt x="3703987" y="974968"/>
                </a:cubicBezTo>
                <a:cubicBezTo>
                  <a:pt x="3690461" y="955346"/>
                  <a:pt x="3676174" y="950298"/>
                  <a:pt x="3668744" y="928962"/>
                </a:cubicBezTo>
                <a:lnTo>
                  <a:pt x="3690937" y="928962"/>
                </a:lnTo>
                <a:cubicBezTo>
                  <a:pt x="3690937" y="928962"/>
                  <a:pt x="3690937" y="929152"/>
                  <a:pt x="3690937" y="929343"/>
                </a:cubicBezTo>
                <a:cubicBezTo>
                  <a:pt x="3713131" y="943345"/>
                  <a:pt x="3721608" y="949250"/>
                  <a:pt x="3762946" y="948964"/>
                </a:cubicBezTo>
                <a:cubicBezTo>
                  <a:pt x="3798856" y="962680"/>
                  <a:pt x="3848195" y="942297"/>
                  <a:pt x="3887629" y="928867"/>
                </a:cubicBezTo>
                <a:lnTo>
                  <a:pt x="3887920" y="928869"/>
                </a:lnTo>
                <a:close/>
                <a:moveTo>
                  <a:pt x="3298317" y="890291"/>
                </a:moveTo>
                <a:cubicBezTo>
                  <a:pt x="3295531" y="905079"/>
                  <a:pt x="3297352" y="908133"/>
                  <a:pt x="3300326" y="917214"/>
                </a:cubicBezTo>
                <a:lnTo>
                  <a:pt x="3303530" y="928867"/>
                </a:lnTo>
                <a:lnTo>
                  <a:pt x="3303651" y="928867"/>
                </a:lnTo>
                <a:cubicBezTo>
                  <a:pt x="3304032" y="930867"/>
                  <a:pt x="3304508" y="933153"/>
                  <a:pt x="3304984" y="935725"/>
                </a:cubicBezTo>
                <a:cubicBezTo>
                  <a:pt x="3289173" y="944297"/>
                  <a:pt x="3286410" y="947536"/>
                  <a:pt x="3259169" y="948774"/>
                </a:cubicBezTo>
                <a:lnTo>
                  <a:pt x="3252597" y="929152"/>
                </a:lnTo>
                <a:lnTo>
                  <a:pt x="3232975" y="935629"/>
                </a:lnTo>
                <a:cubicBezTo>
                  <a:pt x="3222879" y="957061"/>
                  <a:pt x="3224879" y="971824"/>
                  <a:pt x="3213354" y="994399"/>
                </a:cubicBezTo>
                <a:lnTo>
                  <a:pt x="3174111" y="987826"/>
                </a:lnTo>
                <a:cubicBezTo>
                  <a:pt x="3160776" y="1007543"/>
                  <a:pt x="3140964" y="1020497"/>
                  <a:pt x="3125724" y="1038023"/>
                </a:cubicBezTo>
                <a:lnTo>
                  <a:pt x="2958179" y="1038023"/>
                </a:lnTo>
                <a:lnTo>
                  <a:pt x="2958179" y="1027069"/>
                </a:lnTo>
                <a:lnTo>
                  <a:pt x="2945035" y="1027069"/>
                </a:lnTo>
                <a:lnTo>
                  <a:pt x="2945035" y="1038023"/>
                </a:lnTo>
                <a:lnTo>
                  <a:pt x="2904268" y="1038023"/>
                </a:lnTo>
                <a:cubicBezTo>
                  <a:pt x="2916555" y="1026974"/>
                  <a:pt x="2926080" y="1013544"/>
                  <a:pt x="2931985" y="994399"/>
                </a:cubicBezTo>
                <a:cubicBezTo>
                  <a:pt x="2924175" y="988684"/>
                  <a:pt x="2924651" y="989065"/>
                  <a:pt x="2918936" y="981349"/>
                </a:cubicBezTo>
                <a:cubicBezTo>
                  <a:pt x="2883027" y="1004019"/>
                  <a:pt x="2854357" y="1003257"/>
                  <a:pt x="2840355" y="955251"/>
                </a:cubicBezTo>
                <a:lnTo>
                  <a:pt x="2846927" y="955251"/>
                </a:lnTo>
                <a:lnTo>
                  <a:pt x="2846927" y="948774"/>
                </a:lnTo>
                <a:cubicBezTo>
                  <a:pt x="2873311" y="949631"/>
                  <a:pt x="2882741" y="952298"/>
                  <a:pt x="2892742" y="935725"/>
                </a:cubicBezTo>
                <a:lnTo>
                  <a:pt x="2888057" y="929058"/>
                </a:lnTo>
                <a:lnTo>
                  <a:pt x="2887694" y="929058"/>
                </a:lnTo>
                <a:cubicBezTo>
                  <a:pt x="2885027" y="924390"/>
                  <a:pt x="2882360" y="919533"/>
                  <a:pt x="2879503" y="916389"/>
                </a:cubicBezTo>
                <a:cubicBezTo>
                  <a:pt x="2872835" y="911151"/>
                  <a:pt x="2877693" y="914103"/>
                  <a:pt x="2866358" y="909912"/>
                </a:cubicBezTo>
                <a:cubicBezTo>
                  <a:pt x="2858833" y="917342"/>
                  <a:pt x="2850451" y="923247"/>
                  <a:pt x="2842260" y="928962"/>
                </a:cubicBezTo>
                <a:cubicBezTo>
                  <a:pt x="2820066" y="944107"/>
                  <a:pt x="2798254" y="957823"/>
                  <a:pt x="2794349" y="994589"/>
                </a:cubicBezTo>
                <a:cubicBezTo>
                  <a:pt x="2799397" y="996494"/>
                  <a:pt x="2821972" y="1018211"/>
                  <a:pt x="2840926" y="1038023"/>
                </a:cubicBezTo>
                <a:lnTo>
                  <a:pt x="2774099" y="1038151"/>
                </a:lnTo>
                <a:lnTo>
                  <a:pt x="2841022" y="1038214"/>
                </a:lnTo>
                <a:cubicBezTo>
                  <a:pt x="2852166" y="1049645"/>
                  <a:pt x="2861977" y="1060503"/>
                  <a:pt x="2866454" y="1066408"/>
                </a:cubicBezTo>
                <a:lnTo>
                  <a:pt x="2873026" y="1066408"/>
                </a:lnTo>
                <a:lnTo>
                  <a:pt x="2873026" y="1059836"/>
                </a:lnTo>
                <a:cubicBezTo>
                  <a:pt x="2884551" y="1053074"/>
                  <a:pt x="2895124" y="1046216"/>
                  <a:pt x="2904173" y="1038119"/>
                </a:cubicBezTo>
                <a:lnTo>
                  <a:pt x="2944940" y="1038214"/>
                </a:lnTo>
                <a:lnTo>
                  <a:pt x="2944940" y="1040310"/>
                </a:lnTo>
                <a:lnTo>
                  <a:pt x="2958084" y="1040310"/>
                </a:lnTo>
                <a:lnTo>
                  <a:pt x="2958084" y="1038214"/>
                </a:lnTo>
                <a:lnTo>
                  <a:pt x="3125629" y="1038214"/>
                </a:lnTo>
                <a:cubicBezTo>
                  <a:pt x="3118580" y="1046311"/>
                  <a:pt x="3112579" y="1055264"/>
                  <a:pt x="3108579" y="1066408"/>
                </a:cubicBezTo>
                <a:cubicBezTo>
                  <a:pt x="3130963" y="1085173"/>
                  <a:pt x="3155061" y="1121463"/>
                  <a:pt x="3171539" y="1147276"/>
                </a:cubicBezTo>
                <a:lnTo>
                  <a:pt x="3171540" y="1147276"/>
                </a:lnTo>
                <a:cubicBezTo>
                  <a:pt x="3172397" y="1148609"/>
                  <a:pt x="3173254" y="1149943"/>
                  <a:pt x="3174016" y="1151181"/>
                </a:cubicBezTo>
                <a:cubicBezTo>
                  <a:pt x="3176493" y="1149657"/>
                  <a:pt x="3178779" y="1148419"/>
                  <a:pt x="3180970" y="1147276"/>
                </a:cubicBezTo>
                <a:lnTo>
                  <a:pt x="3181218" y="1147276"/>
                </a:lnTo>
                <a:lnTo>
                  <a:pt x="3198242" y="1140772"/>
                </a:lnTo>
                <a:cubicBezTo>
                  <a:pt x="3211985" y="1137941"/>
                  <a:pt x="3217236" y="1144085"/>
                  <a:pt x="3232880" y="1138227"/>
                </a:cubicBezTo>
                <a:cubicBezTo>
                  <a:pt x="3250216" y="1122796"/>
                  <a:pt x="3266885" y="1107366"/>
                  <a:pt x="3272219" y="1079458"/>
                </a:cubicBezTo>
                <a:cubicBezTo>
                  <a:pt x="3263932" y="1070599"/>
                  <a:pt x="3263265" y="1067932"/>
                  <a:pt x="3259074" y="1053359"/>
                </a:cubicBezTo>
                <a:cubicBezTo>
                  <a:pt x="3272790" y="1046025"/>
                  <a:pt x="3271076" y="1044025"/>
                  <a:pt x="3291745" y="1040310"/>
                </a:cubicBezTo>
                <a:cubicBezTo>
                  <a:pt x="3299460" y="1045549"/>
                  <a:pt x="3302794" y="1045358"/>
                  <a:pt x="3317939" y="1046787"/>
                </a:cubicBezTo>
                <a:cubicBezTo>
                  <a:pt x="3318986" y="1043263"/>
                  <a:pt x="3319939" y="1040405"/>
                  <a:pt x="3320796" y="1038024"/>
                </a:cubicBezTo>
                <a:lnTo>
                  <a:pt x="3320973" y="1038025"/>
                </a:lnTo>
                <a:lnTo>
                  <a:pt x="3326237" y="1025855"/>
                </a:lnTo>
                <a:cubicBezTo>
                  <a:pt x="3327892" y="1021783"/>
                  <a:pt x="3329464" y="1016735"/>
                  <a:pt x="3331083" y="1007638"/>
                </a:cubicBezTo>
                <a:cubicBezTo>
                  <a:pt x="3320415" y="992017"/>
                  <a:pt x="3321939" y="984397"/>
                  <a:pt x="3337560" y="975063"/>
                </a:cubicBezTo>
                <a:cubicBezTo>
                  <a:pt x="3348799" y="965157"/>
                  <a:pt x="3346037" y="982778"/>
                  <a:pt x="3357181" y="962014"/>
                </a:cubicBezTo>
                <a:cubicBezTo>
                  <a:pt x="3345561" y="953727"/>
                  <a:pt x="3338703" y="941440"/>
                  <a:pt x="3332131" y="929152"/>
                </a:cubicBezTo>
                <a:lnTo>
                  <a:pt x="3374066" y="929058"/>
                </a:lnTo>
                <a:lnTo>
                  <a:pt x="3332131" y="929058"/>
                </a:lnTo>
                <a:cubicBezTo>
                  <a:pt x="3323653" y="913341"/>
                  <a:pt x="3315652" y="897530"/>
                  <a:pt x="3298317" y="890291"/>
                </a:cubicBezTo>
                <a:close/>
                <a:moveTo>
                  <a:pt x="1865185" y="879242"/>
                </a:moveTo>
                <a:cubicBezTo>
                  <a:pt x="1910810" y="911722"/>
                  <a:pt x="1918049" y="989541"/>
                  <a:pt x="1956816" y="1029356"/>
                </a:cubicBezTo>
                <a:cubicBezTo>
                  <a:pt x="1942147" y="1068599"/>
                  <a:pt x="1916525" y="1125273"/>
                  <a:pt x="1871757" y="1133750"/>
                </a:cubicBezTo>
                <a:cubicBezTo>
                  <a:pt x="1871757" y="1131559"/>
                  <a:pt x="1871757" y="1129368"/>
                  <a:pt x="1871757" y="1127178"/>
                </a:cubicBezTo>
                <a:cubicBezTo>
                  <a:pt x="1869567" y="1127178"/>
                  <a:pt x="1867376" y="1127178"/>
                  <a:pt x="1865185" y="1127178"/>
                </a:cubicBezTo>
                <a:cubicBezTo>
                  <a:pt x="1862804" y="1051454"/>
                  <a:pt x="1828609" y="1009830"/>
                  <a:pt x="1825942" y="931439"/>
                </a:cubicBezTo>
                <a:cubicBezTo>
                  <a:pt x="1842896" y="918675"/>
                  <a:pt x="1855279" y="898863"/>
                  <a:pt x="1865185" y="879242"/>
                </a:cubicBezTo>
                <a:close/>
                <a:moveTo>
                  <a:pt x="3239452" y="844571"/>
                </a:moveTo>
                <a:cubicBezTo>
                  <a:pt x="3173254" y="853334"/>
                  <a:pt x="3126867" y="891720"/>
                  <a:pt x="3082576" y="929058"/>
                </a:cubicBezTo>
                <a:lnTo>
                  <a:pt x="3082453" y="929058"/>
                </a:lnTo>
                <a:lnTo>
                  <a:pt x="3023521" y="975063"/>
                </a:lnTo>
                <a:lnTo>
                  <a:pt x="3043142" y="1033737"/>
                </a:lnTo>
                <a:lnTo>
                  <a:pt x="3056287" y="1033737"/>
                </a:lnTo>
                <a:cubicBezTo>
                  <a:pt x="3085433" y="989731"/>
                  <a:pt x="3137249" y="961347"/>
                  <a:pt x="3179350" y="928962"/>
                </a:cubicBezTo>
                <a:lnTo>
                  <a:pt x="3179375" y="928962"/>
                </a:lnTo>
                <a:lnTo>
                  <a:pt x="3187065" y="922866"/>
                </a:lnTo>
                <a:cubicBezTo>
                  <a:pt x="3207163" y="906579"/>
                  <a:pt x="3217640" y="879432"/>
                  <a:pt x="3239452" y="864192"/>
                </a:cubicBezTo>
                <a:close/>
                <a:moveTo>
                  <a:pt x="1957483" y="820092"/>
                </a:moveTo>
                <a:cubicBezTo>
                  <a:pt x="2020157" y="865716"/>
                  <a:pt x="2116359" y="918199"/>
                  <a:pt x="2163984" y="928867"/>
                </a:cubicBezTo>
                <a:lnTo>
                  <a:pt x="2085308" y="928962"/>
                </a:lnTo>
                <a:cubicBezTo>
                  <a:pt x="2059781" y="910770"/>
                  <a:pt x="2026348" y="896768"/>
                  <a:pt x="1995964" y="890196"/>
                </a:cubicBezTo>
                <a:cubicBezTo>
                  <a:pt x="1989010" y="895053"/>
                  <a:pt x="1989772" y="894101"/>
                  <a:pt x="1976342" y="896768"/>
                </a:cubicBezTo>
                <a:cubicBezTo>
                  <a:pt x="1972151" y="908198"/>
                  <a:pt x="1975104" y="903150"/>
                  <a:pt x="1969770" y="909817"/>
                </a:cubicBezTo>
                <a:cubicBezTo>
                  <a:pt x="1973866" y="921247"/>
                  <a:pt x="1971008" y="916199"/>
                  <a:pt x="1976342" y="922866"/>
                </a:cubicBezTo>
                <a:lnTo>
                  <a:pt x="1978281" y="928962"/>
                </a:lnTo>
                <a:lnTo>
                  <a:pt x="1978438" y="928962"/>
                </a:lnTo>
                <a:cubicBezTo>
                  <a:pt x="1988820" y="958966"/>
                  <a:pt x="2012918" y="991446"/>
                  <a:pt x="2041969" y="1001161"/>
                </a:cubicBezTo>
                <a:cubicBezTo>
                  <a:pt x="2050447" y="1006876"/>
                  <a:pt x="2058066" y="1006972"/>
                  <a:pt x="2074640" y="1007734"/>
                </a:cubicBezTo>
                <a:cubicBezTo>
                  <a:pt x="2088451" y="991636"/>
                  <a:pt x="2105406" y="983730"/>
                  <a:pt x="2113883" y="962109"/>
                </a:cubicBezTo>
                <a:lnTo>
                  <a:pt x="2120455" y="962109"/>
                </a:lnTo>
                <a:cubicBezTo>
                  <a:pt x="2126932" y="955537"/>
                  <a:pt x="2113978" y="955632"/>
                  <a:pt x="2113883" y="955537"/>
                </a:cubicBezTo>
                <a:cubicBezTo>
                  <a:pt x="2106549" y="946107"/>
                  <a:pt x="2096833" y="937153"/>
                  <a:pt x="2085403" y="929057"/>
                </a:cubicBezTo>
                <a:lnTo>
                  <a:pt x="2164080" y="929057"/>
                </a:lnTo>
                <a:cubicBezTo>
                  <a:pt x="2164842" y="929152"/>
                  <a:pt x="2165604" y="929343"/>
                  <a:pt x="2166271" y="929438"/>
                </a:cubicBezTo>
                <a:cubicBezTo>
                  <a:pt x="2178082" y="931819"/>
                  <a:pt x="2196655" y="930867"/>
                  <a:pt x="2218087" y="928962"/>
                </a:cubicBezTo>
                <a:lnTo>
                  <a:pt x="2408396" y="929057"/>
                </a:lnTo>
                <a:lnTo>
                  <a:pt x="2408396" y="929438"/>
                </a:lnTo>
                <a:cubicBezTo>
                  <a:pt x="2422874" y="962490"/>
                  <a:pt x="2399919" y="1003066"/>
                  <a:pt x="2378868" y="1038404"/>
                </a:cubicBezTo>
                <a:lnTo>
                  <a:pt x="2378705" y="1038404"/>
                </a:lnTo>
                <a:lnTo>
                  <a:pt x="2362581" y="1066313"/>
                </a:lnTo>
                <a:cubicBezTo>
                  <a:pt x="2350770" y="1088316"/>
                  <a:pt x="2333149" y="1117081"/>
                  <a:pt x="2314956" y="1147276"/>
                </a:cubicBezTo>
                <a:cubicBezTo>
                  <a:pt x="2292192" y="1184995"/>
                  <a:pt x="2268570" y="1224904"/>
                  <a:pt x="2254473" y="1256528"/>
                </a:cubicBezTo>
                <a:lnTo>
                  <a:pt x="2254399" y="1256528"/>
                </a:lnTo>
                <a:lnTo>
                  <a:pt x="2244756" y="1281673"/>
                </a:lnTo>
                <a:cubicBezTo>
                  <a:pt x="2241137" y="1293770"/>
                  <a:pt x="2256091" y="1322345"/>
                  <a:pt x="2244756" y="1340443"/>
                </a:cubicBezTo>
                <a:lnTo>
                  <a:pt x="2216943" y="1365398"/>
                </a:lnTo>
                <a:lnTo>
                  <a:pt x="2204296" y="1365398"/>
                </a:lnTo>
                <a:lnTo>
                  <a:pt x="2216944" y="1365493"/>
                </a:lnTo>
                <a:lnTo>
                  <a:pt x="2179320" y="1399306"/>
                </a:lnTo>
                <a:cubicBezTo>
                  <a:pt x="2159127" y="1420452"/>
                  <a:pt x="2150079" y="1454551"/>
                  <a:pt x="2127695" y="1474649"/>
                </a:cubicBezTo>
                <a:lnTo>
                  <a:pt x="2127547" y="1474649"/>
                </a:lnTo>
                <a:lnTo>
                  <a:pt x="2116187" y="1481955"/>
                </a:lnTo>
                <a:lnTo>
                  <a:pt x="2146269" y="1486175"/>
                </a:lnTo>
                <a:cubicBezTo>
                  <a:pt x="2154174" y="1472650"/>
                  <a:pt x="2164461" y="1454743"/>
                  <a:pt x="2179035" y="1447027"/>
                </a:cubicBezTo>
                <a:cubicBezTo>
                  <a:pt x="2212181" y="1424263"/>
                  <a:pt x="2274570" y="1426739"/>
                  <a:pt x="2329529" y="1427501"/>
                </a:cubicBezTo>
                <a:cubicBezTo>
                  <a:pt x="2329529" y="1421024"/>
                  <a:pt x="2329529" y="1414452"/>
                  <a:pt x="2329529" y="1407975"/>
                </a:cubicBezTo>
                <a:cubicBezTo>
                  <a:pt x="2336102" y="1407975"/>
                  <a:pt x="2342579" y="1407975"/>
                  <a:pt x="2349151" y="1407975"/>
                </a:cubicBezTo>
                <a:cubicBezTo>
                  <a:pt x="2349151" y="1403594"/>
                  <a:pt x="2349151" y="1399307"/>
                  <a:pt x="2349151" y="1394926"/>
                </a:cubicBezTo>
                <a:cubicBezTo>
                  <a:pt x="2365820" y="1375209"/>
                  <a:pt x="2352961" y="1354540"/>
                  <a:pt x="2362295" y="1336156"/>
                </a:cubicBezTo>
                <a:cubicBezTo>
                  <a:pt x="2378297" y="1323964"/>
                  <a:pt x="2402396" y="1309963"/>
                  <a:pt x="2421160" y="1303581"/>
                </a:cubicBezTo>
                <a:cubicBezTo>
                  <a:pt x="2421160" y="1305772"/>
                  <a:pt x="2421160" y="1307962"/>
                  <a:pt x="2421160" y="1310058"/>
                </a:cubicBezTo>
                <a:cubicBezTo>
                  <a:pt x="2437067" y="1328822"/>
                  <a:pt x="2429447" y="1336442"/>
                  <a:pt x="2460689" y="1342538"/>
                </a:cubicBezTo>
                <a:cubicBezTo>
                  <a:pt x="2453926" y="1376257"/>
                  <a:pt x="2439353" y="1370161"/>
                  <a:pt x="2434495" y="1407785"/>
                </a:cubicBezTo>
                <a:cubicBezTo>
                  <a:pt x="2417064" y="1405594"/>
                  <a:pt x="2399538" y="1403403"/>
                  <a:pt x="2382108" y="1401307"/>
                </a:cubicBezTo>
                <a:cubicBezTo>
                  <a:pt x="2382108" y="1405689"/>
                  <a:pt x="2382108" y="1409975"/>
                  <a:pt x="2382108" y="1414357"/>
                </a:cubicBezTo>
                <a:cubicBezTo>
                  <a:pt x="2411635" y="1414833"/>
                  <a:pt x="2443068" y="1420262"/>
                  <a:pt x="2454021" y="1440455"/>
                </a:cubicBezTo>
                <a:cubicBezTo>
                  <a:pt x="2435352" y="1440931"/>
                  <a:pt x="2426018" y="1443027"/>
                  <a:pt x="2414778" y="1446932"/>
                </a:cubicBezTo>
                <a:cubicBezTo>
                  <a:pt x="2414778" y="1449123"/>
                  <a:pt x="2414778" y="1451314"/>
                  <a:pt x="2414778" y="1453504"/>
                </a:cubicBezTo>
                <a:cubicBezTo>
                  <a:pt x="2416969" y="1453504"/>
                  <a:pt x="2419160" y="1453504"/>
                  <a:pt x="2421351" y="1453504"/>
                </a:cubicBezTo>
                <a:cubicBezTo>
                  <a:pt x="2443925" y="1467316"/>
                  <a:pt x="2644807" y="1505130"/>
                  <a:pt x="2683097" y="1505702"/>
                </a:cubicBezTo>
                <a:cubicBezTo>
                  <a:pt x="2691098" y="1578568"/>
                  <a:pt x="2672334" y="1686772"/>
                  <a:pt x="2689575" y="1766782"/>
                </a:cubicBezTo>
                <a:cubicBezTo>
                  <a:pt x="2695718" y="1795190"/>
                  <a:pt x="2699993" y="1825438"/>
                  <a:pt x="2702954" y="1856836"/>
                </a:cubicBezTo>
                <a:lnTo>
                  <a:pt x="2704607" y="1885952"/>
                </a:lnTo>
                <a:lnTo>
                  <a:pt x="2710339" y="1879630"/>
                </a:lnTo>
                <a:cubicBezTo>
                  <a:pt x="2714601" y="1873819"/>
                  <a:pt x="2718531" y="1867747"/>
                  <a:pt x="2722436" y="1862508"/>
                </a:cubicBezTo>
                <a:cubicBezTo>
                  <a:pt x="2752344" y="1861746"/>
                  <a:pt x="2787206" y="1861936"/>
                  <a:pt x="2807494" y="1869080"/>
                </a:cubicBezTo>
                <a:lnTo>
                  <a:pt x="2807494" y="1882129"/>
                </a:lnTo>
                <a:cubicBezTo>
                  <a:pt x="2785777" y="1881844"/>
                  <a:pt x="2768441" y="1883939"/>
                  <a:pt x="2755106" y="1888702"/>
                </a:cubicBezTo>
                <a:cubicBezTo>
                  <a:pt x="2761774" y="1893940"/>
                  <a:pt x="2756916" y="1890988"/>
                  <a:pt x="2768251" y="1895274"/>
                </a:cubicBezTo>
                <a:cubicBezTo>
                  <a:pt x="2777395" y="1901084"/>
                  <a:pt x="2804922" y="1902322"/>
                  <a:pt x="2814066" y="1908323"/>
                </a:cubicBezTo>
                <a:lnTo>
                  <a:pt x="2815718" y="1910800"/>
                </a:lnTo>
                <a:lnTo>
                  <a:pt x="2815876" y="1910800"/>
                </a:lnTo>
                <a:cubicBezTo>
                  <a:pt x="2818829" y="1915276"/>
                  <a:pt x="2818448" y="1916324"/>
                  <a:pt x="2820638" y="1927849"/>
                </a:cubicBezTo>
                <a:cubicBezTo>
                  <a:pt x="2804827" y="1936327"/>
                  <a:pt x="2802065" y="1939565"/>
                  <a:pt x="2774823" y="1940899"/>
                </a:cubicBezTo>
                <a:cubicBezTo>
                  <a:pt x="2764441" y="1933946"/>
                  <a:pt x="2752463" y="1930016"/>
                  <a:pt x="2740843" y="1926028"/>
                </a:cubicBezTo>
                <a:lnTo>
                  <a:pt x="2709204" y="1910895"/>
                </a:lnTo>
                <a:lnTo>
                  <a:pt x="2709005" y="1910895"/>
                </a:lnTo>
                <a:lnTo>
                  <a:pt x="2709005" y="1910800"/>
                </a:lnTo>
                <a:lnTo>
                  <a:pt x="2705794" y="1906871"/>
                </a:lnTo>
                <a:lnTo>
                  <a:pt x="2708458" y="1953793"/>
                </a:lnTo>
                <a:cubicBezTo>
                  <a:pt x="2710244" y="2019813"/>
                  <a:pt x="2709005" y="2087679"/>
                  <a:pt x="2709196" y="2151878"/>
                </a:cubicBezTo>
                <a:cubicBezTo>
                  <a:pt x="2640140" y="2141781"/>
                  <a:pt x="2568607" y="2103681"/>
                  <a:pt x="2506313" y="2086631"/>
                </a:cubicBezTo>
                <a:cubicBezTo>
                  <a:pt x="2414873" y="2061485"/>
                  <a:pt x="2324958" y="2085774"/>
                  <a:pt x="2237994" y="2086631"/>
                </a:cubicBezTo>
                <a:cubicBezTo>
                  <a:pt x="2219802" y="2058628"/>
                  <a:pt x="2188560" y="2030910"/>
                  <a:pt x="2172558" y="2001763"/>
                </a:cubicBezTo>
                <a:cubicBezTo>
                  <a:pt x="2132171" y="1928421"/>
                  <a:pt x="2127123" y="1846601"/>
                  <a:pt x="2022062" y="1838600"/>
                </a:cubicBezTo>
                <a:cubicBezTo>
                  <a:pt x="2010633" y="1851840"/>
                  <a:pt x="2007966" y="1850792"/>
                  <a:pt x="1982819" y="1851649"/>
                </a:cubicBezTo>
                <a:cubicBezTo>
                  <a:pt x="1963960" y="1823932"/>
                  <a:pt x="1947577" y="1817455"/>
                  <a:pt x="1897666" y="1818979"/>
                </a:cubicBezTo>
                <a:cubicBezTo>
                  <a:pt x="1865948" y="1846220"/>
                  <a:pt x="1838516" y="1855078"/>
                  <a:pt x="1792986" y="1871176"/>
                </a:cubicBezTo>
                <a:cubicBezTo>
                  <a:pt x="1784890" y="1888606"/>
                  <a:pt x="1774603" y="1935565"/>
                  <a:pt x="1760220" y="1949471"/>
                </a:cubicBezTo>
                <a:cubicBezTo>
                  <a:pt x="1745552" y="1963759"/>
                  <a:pt x="1723740" y="1962711"/>
                  <a:pt x="1714405" y="1988619"/>
                </a:cubicBezTo>
                <a:cubicBezTo>
                  <a:pt x="1712214" y="2038625"/>
                  <a:pt x="1710023" y="2088727"/>
                  <a:pt x="1707833" y="2138733"/>
                </a:cubicBezTo>
                <a:cubicBezTo>
                  <a:pt x="1673352" y="2159402"/>
                  <a:pt x="1622394" y="2186929"/>
                  <a:pt x="1596581" y="2217028"/>
                </a:cubicBezTo>
                <a:cubicBezTo>
                  <a:pt x="1584674" y="2230935"/>
                  <a:pt x="1572768" y="2267702"/>
                  <a:pt x="1557243" y="2275798"/>
                </a:cubicBezTo>
                <a:cubicBezTo>
                  <a:pt x="1546384" y="2275798"/>
                  <a:pt x="1535430" y="2275798"/>
                  <a:pt x="1524572" y="2275798"/>
                </a:cubicBezTo>
                <a:cubicBezTo>
                  <a:pt x="1503331" y="2249318"/>
                  <a:pt x="1477614" y="2242936"/>
                  <a:pt x="1459135" y="2210552"/>
                </a:cubicBezTo>
                <a:cubicBezTo>
                  <a:pt x="1495520" y="2182453"/>
                  <a:pt x="1467136" y="2121302"/>
                  <a:pt x="1478756" y="2067010"/>
                </a:cubicBezTo>
                <a:cubicBezTo>
                  <a:pt x="1493330" y="1999001"/>
                  <a:pt x="1475232" y="1916134"/>
                  <a:pt x="1491901" y="1838600"/>
                </a:cubicBezTo>
                <a:cubicBezTo>
                  <a:pt x="1509522" y="1756304"/>
                  <a:pt x="1511808" y="1660673"/>
                  <a:pt x="1511523" y="1571043"/>
                </a:cubicBezTo>
                <a:cubicBezTo>
                  <a:pt x="1576864" y="1534467"/>
                  <a:pt x="1650778" y="1493033"/>
                  <a:pt x="1720977" y="1460077"/>
                </a:cubicBezTo>
                <a:cubicBezTo>
                  <a:pt x="1746123" y="1448266"/>
                  <a:pt x="1779080" y="1455314"/>
                  <a:pt x="1799463" y="1440551"/>
                </a:cubicBezTo>
                <a:cubicBezTo>
                  <a:pt x="1700784" y="1442170"/>
                  <a:pt x="1614297" y="1478746"/>
                  <a:pt x="1544289" y="1512274"/>
                </a:cubicBezTo>
                <a:cubicBezTo>
                  <a:pt x="1544289" y="1507892"/>
                  <a:pt x="1544289" y="1503606"/>
                  <a:pt x="1544289" y="1499224"/>
                </a:cubicBezTo>
                <a:cubicBezTo>
                  <a:pt x="1550861" y="1497034"/>
                  <a:pt x="1557338" y="1494843"/>
                  <a:pt x="1563910" y="1492747"/>
                </a:cubicBezTo>
                <a:cubicBezTo>
                  <a:pt x="1627251" y="1442741"/>
                  <a:pt x="1743456" y="1421691"/>
                  <a:pt x="1851851" y="1420929"/>
                </a:cubicBezTo>
                <a:lnTo>
                  <a:pt x="1852643" y="1425191"/>
                </a:lnTo>
                <a:lnTo>
                  <a:pt x="1864316" y="1403319"/>
                </a:lnTo>
                <a:lnTo>
                  <a:pt x="1872711" y="1365398"/>
                </a:lnTo>
                <a:lnTo>
                  <a:pt x="1872710" y="1365398"/>
                </a:lnTo>
                <a:cubicBezTo>
                  <a:pt x="1876901" y="1335966"/>
                  <a:pt x="1878615" y="1303962"/>
                  <a:pt x="1891379" y="1268624"/>
                </a:cubicBezTo>
                <a:cubicBezTo>
                  <a:pt x="1892998" y="1264243"/>
                  <a:pt x="1894998" y="1260147"/>
                  <a:pt x="1897284" y="1256242"/>
                </a:cubicBezTo>
                <a:lnTo>
                  <a:pt x="1952720" y="1256337"/>
                </a:lnTo>
                <a:lnTo>
                  <a:pt x="1937289" y="1268624"/>
                </a:lnTo>
                <a:cubicBezTo>
                  <a:pt x="1926812" y="1286436"/>
                  <a:pt x="1916049" y="1326155"/>
                  <a:pt x="1907476" y="1365398"/>
                </a:cubicBezTo>
                <a:lnTo>
                  <a:pt x="1873071" y="1365398"/>
                </a:lnTo>
                <a:lnTo>
                  <a:pt x="1907477" y="1365493"/>
                </a:lnTo>
                <a:cubicBezTo>
                  <a:pt x="1900047" y="1399306"/>
                  <a:pt x="1894142" y="1432834"/>
                  <a:pt x="1891475" y="1451503"/>
                </a:cubicBezTo>
                <a:lnTo>
                  <a:pt x="1887458" y="1451906"/>
                </a:lnTo>
                <a:lnTo>
                  <a:pt x="1897571" y="1453600"/>
                </a:lnTo>
                <a:cubicBezTo>
                  <a:pt x="1910525" y="1451028"/>
                  <a:pt x="1920145" y="1433026"/>
                  <a:pt x="1936909" y="1433978"/>
                </a:cubicBezTo>
                <a:cubicBezTo>
                  <a:pt x="1991487" y="1437193"/>
                  <a:pt x="2032135" y="1463821"/>
                  <a:pt x="2086419" y="1477778"/>
                </a:cubicBezTo>
                <a:lnTo>
                  <a:pt x="2090173" y="1478305"/>
                </a:lnTo>
                <a:lnTo>
                  <a:pt x="2090928" y="1474554"/>
                </a:lnTo>
                <a:cubicBezTo>
                  <a:pt x="2106740" y="1414356"/>
                  <a:pt x="2156937" y="1394925"/>
                  <a:pt x="2191512" y="1365302"/>
                </a:cubicBezTo>
                <a:lnTo>
                  <a:pt x="2191597" y="1365303"/>
                </a:lnTo>
                <a:lnTo>
                  <a:pt x="2213466" y="1340705"/>
                </a:lnTo>
                <a:cubicBezTo>
                  <a:pt x="2219324" y="1331370"/>
                  <a:pt x="2223468" y="1320678"/>
                  <a:pt x="2225135" y="1307867"/>
                </a:cubicBezTo>
                <a:cubicBezTo>
                  <a:pt x="2219134" y="1294627"/>
                  <a:pt x="2231231" y="1283864"/>
                  <a:pt x="2225135" y="1275196"/>
                </a:cubicBezTo>
                <a:lnTo>
                  <a:pt x="2225135" y="1268624"/>
                </a:lnTo>
                <a:lnTo>
                  <a:pt x="2211990" y="1268624"/>
                </a:lnTo>
                <a:cubicBezTo>
                  <a:pt x="2190083" y="1295580"/>
                  <a:pt x="2130552" y="1330441"/>
                  <a:pt x="2094166" y="1340443"/>
                </a:cubicBezTo>
                <a:lnTo>
                  <a:pt x="2094166" y="1333870"/>
                </a:lnTo>
                <a:lnTo>
                  <a:pt x="2100738" y="1333870"/>
                </a:lnTo>
                <a:cubicBezTo>
                  <a:pt x="2121312" y="1299104"/>
                  <a:pt x="2162174" y="1282054"/>
                  <a:pt x="2193131" y="1256337"/>
                </a:cubicBezTo>
                <a:lnTo>
                  <a:pt x="2193227" y="1256337"/>
                </a:lnTo>
                <a:cubicBezTo>
                  <a:pt x="2206467" y="1245383"/>
                  <a:pt x="2217897" y="1232715"/>
                  <a:pt x="2225231" y="1216427"/>
                </a:cubicBezTo>
                <a:cubicBezTo>
                  <a:pt x="2199990" y="1210331"/>
                  <a:pt x="2201990" y="1203473"/>
                  <a:pt x="2192465" y="1183756"/>
                </a:cubicBezTo>
                <a:cubicBezTo>
                  <a:pt x="2156841" y="1200902"/>
                  <a:pt x="2128552" y="1229953"/>
                  <a:pt x="2098834" y="1256337"/>
                </a:cubicBezTo>
                <a:lnTo>
                  <a:pt x="2069116" y="1256242"/>
                </a:lnTo>
                <a:cubicBezTo>
                  <a:pt x="2113884" y="1225666"/>
                  <a:pt x="2159318" y="1184423"/>
                  <a:pt x="2186940" y="1146990"/>
                </a:cubicBezTo>
                <a:lnTo>
                  <a:pt x="2187089" y="1146990"/>
                </a:lnTo>
                <a:lnTo>
                  <a:pt x="2212086" y="1098984"/>
                </a:lnTo>
                <a:lnTo>
                  <a:pt x="2205514" y="1098984"/>
                </a:lnTo>
                <a:lnTo>
                  <a:pt x="2205514" y="1092507"/>
                </a:lnTo>
                <a:lnTo>
                  <a:pt x="2185892" y="1092507"/>
                </a:lnTo>
                <a:cubicBezTo>
                  <a:pt x="2187797" y="1107747"/>
                  <a:pt x="2188845" y="1108699"/>
                  <a:pt x="2192369" y="1118605"/>
                </a:cubicBezTo>
                <a:lnTo>
                  <a:pt x="2179320" y="1118605"/>
                </a:lnTo>
                <a:cubicBezTo>
                  <a:pt x="2168652" y="1108890"/>
                  <a:pt x="2166080" y="1108509"/>
                  <a:pt x="2146554" y="1105556"/>
                </a:cubicBezTo>
                <a:cubicBezTo>
                  <a:pt x="2130552" y="1126035"/>
                  <a:pt x="2113502" y="1137465"/>
                  <a:pt x="2094643" y="1147371"/>
                </a:cubicBezTo>
                <a:lnTo>
                  <a:pt x="2094361" y="1147371"/>
                </a:lnTo>
                <a:lnTo>
                  <a:pt x="2035398" y="1177184"/>
                </a:lnTo>
                <a:lnTo>
                  <a:pt x="2002727" y="1216332"/>
                </a:lnTo>
                <a:lnTo>
                  <a:pt x="1952721" y="1256242"/>
                </a:lnTo>
                <a:lnTo>
                  <a:pt x="1897381" y="1256242"/>
                </a:lnTo>
                <a:cubicBezTo>
                  <a:pt x="1907858" y="1238620"/>
                  <a:pt x="1923860" y="1224523"/>
                  <a:pt x="1930718" y="1196806"/>
                </a:cubicBezTo>
                <a:lnTo>
                  <a:pt x="1917573" y="1196806"/>
                </a:lnTo>
                <a:cubicBezTo>
                  <a:pt x="1905953" y="1231286"/>
                  <a:pt x="1872711" y="1243002"/>
                  <a:pt x="1825943" y="1242526"/>
                </a:cubicBezTo>
                <a:cubicBezTo>
                  <a:pt x="1819990" y="1228905"/>
                  <a:pt x="1814322" y="1213760"/>
                  <a:pt x="1808905" y="1197687"/>
                </a:cubicBezTo>
                <a:lnTo>
                  <a:pt x="1793368" y="1147276"/>
                </a:lnTo>
                <a:lnTo>
                  <a:pt x="1793367" y="1147276"/>
                </a:lnTo>
                <a:cubicBezTo>
                  <a:pt x="1782890" y="1110604"/>
                  <a:pt x="1773269" y="1072409"/>
                  <a:pt x="1764221" y="1038214"/>
                </a:cubicBezTo>
                <a:lnTo>
                  <a:pt x="1806035" y="1038214"/>
                </a:lnTo>
                <a:cubicBezTo>
                  <a:pt x="1810607" y="1057026"/>
                  <a:pt x="1815203" y="1076600"/>
                  <a:pt x="1820096" y="1095329"/>
                </a:cubicBezTo>
                <a:lnTo>
                  <a:pt x="1835915" y="1147276"/>
                </a:lnTo>
                <a:lnTo>
                  <a:pt x="1835944" y="1147276"/>
                </a:lnTo>
                <a:cubicBezTo>
                  <a:pt x="1845755" y="1173755"/>
                  <a:pt x="1857280" y="1192901"/>
                  <a:pt x="1871758" y="1196901"/>
                </a:cubicBezTo>
                <a:lnTo>
                  <a:pt x="1916345" y="1147371"/>
                </a:lnTo>
                <a:lnTo>
                  <a:pt x="1916335" y="1147371"/>
                </a:lnTo>
                <a:cubicBezTo>
                  <a:pt x="1942243" y="1113271"/>
                  <a:pt x="1964627" y="1076600"/>
                  <a:pt x="1995964" y="1046882"/>
                </a:cubicBezTo>
                <a:lnTo>
                  <a:pt x="1995964" y="1038310"/>
                </a:lnTo>
                <a:lnTo>
                  <a:pt x="2113570" y="1038310"/>
                </a:lnTo>
                <a:lnTo>
                  <a:pt x="2107406" y="1059836"/>
                </a:lnTo>
                <a:cubicBezTo>
                  <a:pt x="2116074" y="1068695"/>
                  <a:pt x="2121313" y="1080601"/>
                  <a:pt x="2127028" y="1092412"/>
                </a:cubicBezTo>
                <a:cubicBezTo>
                  <a:pt x="2160270" y="1083458"/>
                  <a:pt x="2172557" y="1065646"/>
                  <a:pt x="2212086" y="1059836"/>
                </a:cubicBezTo>
                <a:cubicBezTo>
                  <a:pt x="2226278" y="1077743"/>
                  <a:pt x="2283428" y="1104699"/>
                  <a:pt x="2297144" y="1098984"/>
                </a:cubicBezTo>
                <a:cubicBezTo>
                  <a:pt x="2313242" y="1083268"/>
                  <a:pt x="2328386" y="1062122"/>
                  <a:pt x="2341150" y="1038024"/>
                </a:cubicBezTo>
                <a:lnTo>
                  <a:pt x="2341245" y="1038024"/>
                </a:lnTo>
                <a:lnTo>
                  <a:pt x="2375630" y="935915"/>
                </a:lnTo>
                <a:lnTo>
                  <a:pt x="2362485" y="935915"/>
                </a:lnTo>
                <a:cubicBezTo>
                  <a:pt x="2356247" y="944726"/>
                  <a:pt x="2348460" y="950774"/>
                  <a:pt x="2340400" y="956489"/>
                </a:cubicBezTo>
                <a:lnTo>
                  <a:pt x="2321967" y="970917"/>
                </a:lnTo>
                <a:lnTo>
                  <a:pt x="2329910" y="970586"/>
                </a:lnTo>
                <a:cubicBezTo>
                  <a:pt x="2327433" y="984112"/>
                  <a:pt x="2328291" y="983159"/>
                  <a:pt x="2323338" y="990208"/>
                </a:cubicBezTo>
                <a:cubicBezTo>
                  <a:pt x="2315527" y="1018973"/>
                  <a:pt x="2298858" y="1044977"/>
                  <a:pt x="2264473" y="1048882"/>
                </a:cubicBezTo>
                <a:cubicBezTo>
                  <a:pt x="2231231" y="1015925"/>
                  <a:pt x="2194464" y="1028498"/>
                  <a:pt x="2146649" y="1035833"/>
                </a:cubicBezTo>
                <a:cubicBezTo>
                  <a:pt x="2146649" y="1029260"/>
                  <a:pt x="2146649" y="1022783"/>
                  <a:pt x="2146649" y="1016211"/>
                </a:cubicBezTo>
                <a:lnTo>
                  <a:pt x="2193347" y="975457"/>
                </a:lnTo>
                <a:lnTo>
                  <a:pt x="2166175" y="975063"/>
                </a:lnTo>
                <a:cubicBezTo>
                  <a:pt x="2149125" y="1000114"/>
                  <a:pt x="2125694" y="1010686"/>
                  <a:pt x="2113502" y="1038214"/>
                </a:cubicBezTo>
                <a:lnTo>
                  <a:pt x="1996059" y="1038214"/>
                </a:lnTo>
                <a:lnTo>
                  <a:pt x="1996059" y="1033737"/>
                </a:lnTo>
                <a:cubicBezTo>
                  <a:pt x="1978152" y="1021783"/>
                  <a:pt x="1961769" y="1006210"/>
                  <a:pt x="1946743" y="988315"/>
                </a:cubicBezTo>
                <a:lnTo>
                  <a:pt x="1905638" y="929058"/>
                </a:lnTo>
                <a:lnTo>
                  <a:pt x="1905571" y="929058"/>
                </a:lnTo>
                <a:cubicBezTo>
                  <a:pt x="1884807" y="893720"/>
                  <a:pt x="1867471" y="855429"/>
                  <a:pt x="1852708" y="820187"/>
                </a:cubicBezTo>
                <a:close/>
                <a:moveTo>
                  <a:pt x="1002220" y="820092"/>
                </a:moveTo>
                <a:lnTo>
                  <a:pt x="1002221" y="820092"/>
                </a:lnTo>
                <a:lnTo>
                  <a:pt x="1068038" y="820092"/>
                </a:lnTo>
                <a:cubicBezTo>
                  <a:pt x="1072134" y="821711"/>
                  <a:pt x="1077277" y="823330"/>
                  <a:pt x="1086516" y="824949"/>
                </a:cubicBezTo>
                <a:cubicBezTo>
                  <a:pt x="1088612" y="823235"/>
                  <a:pt x="1090898" y="821616"/>
                  <a:pt x="1093374" y="820092"/>
                </a:cubicBezTo>
                <a:lnTo>
                  <a:pt x="1093375" y="820092"/>
                </a:lnTo>
                <a:lnTo>
                  <a:pt x="1208056" y="820092"/>
                </a:lnTo>
                <a:cubicBezTo>
                  <a:pt x="1186815" y="831522"/>
                  <a:pt x="1143190" y="833426"/>
                  <a:pt x="1119283" y="837999"/>
                </a:cubicBezTo>
                <a:lnTo>
                  <a:pt x="1119283" y="851048"/>
                </a:lnTo>
                <a:lnTo>
                  <a:pt x="1158526" y="851048"/>
                </a:lnTo>
                <a:cubicBezTo>
                  <a:pt x="1166908" y="855810"/>
                  <a:pt x="1210246" y="848571"/>
                  <a:pt x="1223962" y="837999"/>
                </a:cubicBezTo>
                <a:cubicBezTo>
                  <a:pt x="1229201" y="831331"/>
                  <a:pt x="1226344" y="836189"/>
                  <a:pt x="1230535" y="824949"/>
                </a:cubicBezTo>
                <a:lnTo>
                  <a:pt x="1215961" y="820092"/>
                </a:lnTo>
                <a:lnTo>
                  <a:pt x="1273207" y="820092"/>
                </a:lnTo>
                <a:cubicBezTo>
                  <a:pt x="1256347" y="863716"/>
                  <a:pt x="1232630" y="918104"/>
                  <a:pt x="1178147" y="922866"/>
                </a:cubicBezTo>
                <a:cubicBezTo>
                  <a:pt x="1172337" y="926772"/>
                  <a:pt x="1165383" y="928296"/>
                  <a:pt x="1156716" y="928867"/>
                </a:cubicBezTo>
                <a:lnTo>
                  <a:pt x="1147667" y="928915"/>
                </a:lnTo>
                <a:lnTo>
                  <a:pt x="1156716" y="928962"/>
                </a:lnTo>
                <a:cubicBezTo>
                  <a:pt x="1151477" y="929248"/>
                  <a:pt x="1145572" y="929248"/>
                  <a:pt x="1138904" y="929343"/>
                </a:cubicBezTo>
                <a:lnTo>
                  <a:pt x="1138675" y="928962"/>
                </a:lnTo>
                <a:lnTo>
                  <a:pt x="1138618" y="928962"/>
                </a:lnTo>
                <a:cubicBezTo>
                  <a:pt x="1132522" y="917818"/>
                  <a:pt x="1130617" y="918199"/>
                  <a:pt x="1125760" y="903245"/>
                </a:cubicBezTo>
                <a:lnTo>
                  <a:pt x="1132332" y="903245"/>
                </a:lnTo>
                <a:lnTo>
                  <a:pt x="1132332" y="896768"/>
                </a:lnTo>
                <a:cubicBezTo>
                  <a:pt x="1159287" y="895053"/>
                  <a:pt x="1199674" y="889910"/>
                  <a:pt x="1210818" y="870669"/>
                </a:cubicBezTo>
                <a:lnTo>
                  <a:pt x="1151953" y="870669"/>
                </a:lnTo>
                <a:cubicBezTo>
                  <a:pt x="1115758" y="893339"/>
                  <a:pt x="1039082" y="857620"/>
                  <a:pt x="1002220" y="820092"/>
                </a:cubicBezTo>
                <a:close/>
                <a:moveTo>
                  <a:pt x="1093375" y="819997"/>
                </a:moveTo>
                <a:lnTo>
                  <a:pt x="1093605" y="819997"/>
                </a:lnTo>
                <a:lnTo>
                  <a:pt x="1093375" y="820092"/>
                </a:lnTo>
                <a:close/>
                <a:moveTo>
                  <a:pt x="1256633" y="792279"/>
                </a:moveTo>
                <a:cubicBezTo>
                  <a:pt x="1263301" y="802185"/>
                  <a:pt x="1266444" y="805137"/>
                  <a:pt x="1276255" y="811805"/>
                </a:cubicBezTo>
                <a:cubicBezTo>
                  <a:pt x="1275207" y="814472"/>
                  <a:pt x="1274159" y="817139"/>
                  <a:pt x="1273112" y="819901"/>
                </a:cubicBezTo>
                <a:lnTo>
                  <a:pt x="1215866" y="819997"/>
                </a:lnTo>
                <a:lnTo>
                  <a:pt x="1210723" y="818282"/>
                </a:lnTo>
                <a:cubicBezTo>
                  <a:pt x="1209866" y="818853"/>
                  <a:pt x="1208913" y="819425"/>
                  <a:pt x="1207865" y="819997"/>
                </a:cubicBezTo>
                <a:lnTo>
                  <a:pt x="1093605" y="819997"/>
                </a:lnTo>
                <a:lnTo>
                  <a:pt x="1129760" y="805058"/>
                </a:lnTo>
                <a:cubicBezTo>
                  <a:pt x="1170605" y="794047"/>
                  <a:pt x="1221843" y="793779"/>
                  <a:pt x="1256633" y="792279"/>
                </a:cubicBezTo>
                <a:close/>
                <a:moveTo>
                  <a:pt x="2977706" y="753131"/>
                </a:moveTo>
                <a:cubicBezTo>
                  <a:pt x="2988374" y="760275"/>
                  <a:pt x="3016091" y="763513"/>
                  <a:pt x="3030093" y="766180"/>
                </a:cubicBezTo>
                <a:lnTo>
                  <a:pt x="3030093" y="785802"/>
                </a:lnTo>
                <a:cubicBezTo>
                  <a:pt x="2989898" y="790564"/>
                  <a:pt x="2984564" y="792660"/>
                  <a:pt x="2951512" y="779230"/>
                </a:cubicBezTo>
                <a:lnTo>
                  <a:pt x="2944940" y="759608"/>
                </a:lnTo>
                <a:cubicBezTo>
                  <a:pt x="2955417" y="755989"/>
                  <a:pt x="2960656" y="754369"/>
                  <a:pt x="2977706" y="753131"/>
                </a:cubicBezTo>
                <a:close/>
                <a:moveTo>
                  <a:pt x="3376898" y="711031"/>
                </a:moveTo>
                <a:lnTo>
                  <a:pt x="3376898" y="733605"/>
                </a:lnTo>
                <a:lnTo>
                  <a:pt x="3396520" y="733605"/>
                </a:lnTo>
                <a:cubicBezTo>
                  <a:pt x="3403759" y="723603"/>
                  <a:pt x="3412141" y="717603"/>
                  <a:pt x="3419951" y="711126"/>
                </a:cubicBezTo>
                <a:lnTo>
                  <a:pt x="3491198" y="711031"/>
                </a:lnTo>
                <a:cubicBezTo>
                  <a:pt x="3454146" y="748559"/>
                  <a:pt x="3402806" y="766752"/>
                  <a:pt x="3357277" y="798851"/>
                </a:cubicBezTo>
                <a:lnTo>
                  <a:pt x="3359372" y="820092"/>
                </a:lnTo>
                <a:lnTo>
                  <a:pt x="3212973" y="820092"/>
                </a:lnTo>
                <a:cubicBezTo>
                  <a:pt x="3256979" y="792088"/>
                  <a:pt x="3291554" y="754465"/>
                  <a:pt x="3321844" y="711221"/>
                </a:cubicBezTo>
                <a:close/>
                <a:moveTo>
                  <a:pt x="2826068" y="711031"/>
                </a:moveTo>
                <a:lnTo>
                  <a:pt x="2826162" y="711031"/>
                </a:lnTo>
                <a:lnTo>
                  <a:pt x="2861882" y="711031"/>
                </a:lnTo>
                <a:cubicBezTo>
                  <a:pt x="2868787" y="731415"/>
                  <a:pt x="2876788" y="751369"/>
                  <a:pt x="2886361" y="769895"/>
                </a:cubicBezTo>
                <a:lnTo>
                  <a:pt x="2920206" y="820092"/>
                </a:lnTo>
                <a:lnTo>
                  <a:pt x="2920270" y="820092"/>
                </a:lnTo>
                <a:cubicBezTo>
                  <a:pt x="2952750" y="856191"/>
                  <a:pt x="2997708" y="877813"/>
                  <a:pt x="3062764" y="870669"/>
                </a:cubicBezTo>
                <a:cubicBezTo>
                  <a:pt x="3123628" y="864002"/>
                  <a:pt x="3172301" y="846190"/>
                  <a:pt x="3212973" y="820187"/>
                </a:cubicBezTo>
                <a:lnTo>
                  <a:pt x="3359372" y="820187"/>
                </a:lnTo>
                <a:lnTo>
                  <a:pt x="3363754" y="864192"/>
                </a:lnTo>
                <a:cubicBezTo>
                  <a:pt x="3374517" y="872289"/>
                  <a:pt x="3383566" y="882933"/>
                  <a:pt x="3392043" y="894339"/>
                </a:cubicBezTo>
                <a:lnTo>
                  <a:pt x="3416834" y="928962"/>
                </a:lnTo>
                <a:lnTo>
                  <a:pt x="3416903" y="928962"/>
                </a:lnTo>
                <a:cubicBezTo>
                  <a:pt x="3424523" y="939058"/>
                  <a:pt x="3432810" y="948393"/>
                  <a:pt x="3442240" y="955441"/>
                </a:cubicBezTo>
                <a:cubicBezTo>
                  <a:pt x="3468624" y="975158"/>
                  <a:pt x="3505009" y="977634"/>
                  <a:pt x="3533870" y="994589"/>
                </a:cubicBezTo>
                <a:cubicBezTo>
                  <a:pt x="3557587" y="1008496"/>
                  <a:pt x="3583114" y="1023736"/>
                  <a:pt x="3610165" y="1038404"/>
                </a:cubicBezTo>
                <a:lnTo>
                  <a:pt x="3394615" y="1038214"/>
                </a:lnTo>
                <a:cubicBezTo>
                  <a:pt x="3393186" y="1034880"/>
                  <a:pt x="3391662" y="1031260"/>
                  <a:pt x="3389947" y="1027260"/>
                </a:cubicBezTo>
                <a:cubicBezTo>
                  <a:pt x="3378517" y="1031355"/>
                  <a:pt x="3383566" y="1028498"/>
                  <a:pt x="3376898" y="1033737"/>
                </a:cubicBezTo>
                <a:cubicBezTo>
                  <a:pt x="3375469" y="1035166"/>
                  <a:pt x="3373945" y="1036594"/>
                  <a:pt x="3372421" y="1038118"/>
                </a:cubicBezTo>
                <a:lnTo>
                  <a:pt x="3355106" y="1038150"/>
                </a:lnTo>
                <a:lnTo>
                  <a:pt x="3372422" y="1038214"/>
                </a:lnTo>
                <a:cubicBezTo>
                  <a:pt x="3364611" y="1045834"/>
                  <a:pt x="3356801" y="1054407"/>
                  <a:pt x="3363754" y="1059836"/>
                </a:cubicBezTo>
                <a:cubicBezTo>
                  <a:pt x="3377279" y="1075267"/>
                  <a:pt x="3380232" y="1069456"/>
                  <a:pt x="3383375" y="1098984"/>
                </a:cubicBezTo>
                <a:lnTo>
                  <a:pt x="3376898" y="1098984"/>
                </a:lnTo>
                <a:lnTo>
                  <a:pt x="3376898" y="1105556"/>
                </a:lnTo>
                <a:cubicBezTo>
                  <a:pt x="3361754" y="1100317"/>
                  <a:pt x="3342323" y="1076981"/>
                  <a:pt x="3337560" y="1086030"/>
                </a:cubicBezTo>
                <a:cubicBezTo>
                  <a:pt x="3321558" y="1098412"/>
                  <a:pt x="3301746" y="1126035"/>
                  <a:pt x="3293269" y="1147371"/>
                </a:cubicBezTo>
                <a:lnTo>
                  <a:pt x="3293232" y="1147371"/>
                </a:lnTo>
                <a:lnTo>
                  <a:pt x="3291745" y="1151181"/>
                </a:lnTo>
                <a:cubicBezTo>
                  <a:pt x="3299937" y="1150038"/>
                  <a:pt x="3304604" y="1148228"/>
                  <a:pt x="3308414" y="1147466"/>
                </a:cubicBezTo>
                <a:lnTo>
                  <a:pt x="3312224" y="1147371"/>
                </a:lnTo>
                <a:lnTo>
                  <a:pt x="3316034" y="1147276"/>
                </a:lnTo>
                <a:cubicBezTo>
                  <a:pt x="3318320" y="1148038"/>
                  <a:pt x="3320987" y="1149181"/>
                  <a:pt x="3324511" y="1151181"/>
                </a:cubicBezTo>
                <a:cubicBezTo>
                  <a:pt x="3329369" y="1158229"/>
                  <a:pt x="3328416" y="1157372"/>
                  <a:pt x="3331083" y="1170803"/>
                </a:cubicBezTo>
                <a:cubicBezTo>
                  <a:pt x="3309557" y="1179470"/>
                  <a:pt x="3315177" y="1179280"/>
                  <a:pt x="3291745" y="1177279"/>
                </a:cubicBezTo>
                <a:cubicBezTo>
                  <a:pt x="3286316" y="1156134"/>
                  <a:pt x="3294984" y="1167278"/>
                  <a:pt x="3278601" y="1157753"/>
                </a:cubicBezTo>
                <a:lnTo>
                  <a:pt x="3278601" y="1164230"/>
                </a:lnTo>
                <a:cubicBezTo>
                  <a:pt x="3252502" y="1191091"/>
                  <a:pt x="3244501" y="1233668"/>
                  <a:pt x="3200115" y="1242526"/>
                </a:cubicBezTo>
                <a:cubicBezTo>
                  <a:pt x="3192781" y="1223761"/>
                  <a:pt x="3198972" y="1230524"/>
                  <a:pt x="3180493" y="1222999"/>
                </a:cubicBezTo>
                <a:cubicBezTo>
                  <a:pt x="3175016" y="1231524"/>
                  <a:pt x="3171468" y="1236930"/>
                  <a:pt x="3166146" y="1240764"/>
                </a:cubicBezTo>
                <a:lnTo>
                  <a:pt x="3141269" y="1249060"/>
                </a:lnTo>
                <a:lnTo>
                  <a:pt x="3141134" y="1248992"/>
                </a:lnTo>
                <a:lnTo>
                  <a:pt x="3138741" y="1237150"/>
                </a:lnTo>
                <a:cubicBezTo>
                  <a:pt x="3136321" y="1228238"/>
                  <a:pt x="3133607" y="1226667"/>
                  <a:pt x="3128106" y="1216522"/>
                </a:cubicBezTo>
                <a:lnTo>
                  <a:pt x="3147727" y="1216522"/>
                </a:lnTo>
                <a:cubicBezTo>
                  <a:pt x="3156586" y="1227095"/>
                  <a:pt x="3151918" y="1223857"/>
                  <a:pt x="3167349" y="1229572"/>
                </a:cubicBezTo>
                <a:cubicBezTo>
                  <a:pt x="3171540" y="1218142"/>
                  <a:pt x="3168587" y="1223190"/>
                  <a:pt x="3173921" y="1216522"/>
                </a:cubicBezTo>
                <a:lnTo>
                  <a:pt x="3173921" y="1203473"/>
                </a:lnTo>
                <a:cubicBezTo>
                  <a:pt x="3154681" y="1191281"/>
                  <a:pt x="3150966" y="1182042"/>
                  <a:pt x="3121533" y="1177375"/>
                </a:cubicBezTo>
                <a:cubicBezTo>
                  <a:pt x="3104579" y="1194234"/>
                  <a:pt x="3105055" y="1191853"/>
                  <a:pt x="3082195" y="1190424"/>
                </a:cubicBezTo>
                <a:lnTo>
                  <a:pt x="3075718" y="1157848"/>
                </a:lnTo>
                <a:lnTo>
                  <a:pt x="3056097" y="1157848"/>
                </a:lnTo>
                <a:cubicBezTo>
                  <a:pt x="3056383" y="1154038"/>
                  <a:pt x="3056764" y="1150514"/>
                  <a:pt x="3057335" y="1147276"/>
                </a:cubicBezTo>
                <a:lnTo>
                  <a:pt x="3057430" y="1147276"/>
                </a:lnTo>
                <a:cubicBezTo>
                  <a:pt x="3063335" y="1110509"/>
                  <a:pt x="3083909" y="1103842"/>
                  <a:pt x="3095435" y="1072885"/>
                </a:cubicBezTo>
                <a:lnTo>
                  <a:pt x="3088862" y="1072885"/>
                </a:lnTo>
                <a:cubicBezTo>
                  <a:pt x="3074670" y="1094603"/>
                  <a:pt x="3053906" y="1106795"/>
                  <a:pt x="3036475" y="1125082"/>
                </a:cubicBezTo>
                <a:lnTo>
                  <a:pt x="2997232" y="1118510"/>
                </a:lnTo>
                <a:cubicBezTo>
                  <a:pt x="2999042" y="1130797"/>
                  <a:pt x="3002280" y="1139560"/>
                  <a:pt x="3005995" y="1147085"/>
                </a:cubicBezTo>
                <a:lnTo>
                  <a:pt x="2973515" y="1147180"/>
                </a:lnTo>
                <a:cubicBezTo>
                  <a:pt x="2965514" y="1139656"/>
                  <a:pt x="2958656" y="1135941"/>
                  <a:pt x="2944844" y="1131559"/>
                </a:cubicBezTo>
                <a:lnTo>
                  <a:pt x="2944844" y="1144609"/>
                </a:lnTo>
                <a:cubicBezTo>
                  <a:pt x="2945702" y="1145371"/>
                  <a:pt x="2946464" y="1146228"/>
                  <a:pt x="2947321" y="1146990"/>
                </a:cubicBezTo>
                <a:lnTo>
                  <a:pt x="2901506" y="1147180"/>
                </a:lnTo>
                <a:cubicBezTo>
                  <a:pt x="2878170" y="1123701"/>
                  <a:pt x="2851595" y="1102746"/>
                  <a:pt x="2824068" y="1084506"/>
                </a:cubicBezTo>
                <a:lnTo>
                  <a:pt x="2741083" y="1038214"/>
                </a:lnTo>
                <a:lnTo>
                  <a:pt x="2740818" y="1038214"/>
                </a:lnTo>
                <a:cubicBezTo>
                  <a:pt x="2732341" y="1034308"/>
                  <a:pt x="2723959" y="1030594"/>
                  <a:pt x="2715768" y="1027260"/>
                </a:cubicBezTo>
                <a:cubicBezTo>
                  <a:pt x="2673382" y="1009734"/>
                  <a:pt x="2620613" y="1012401"/>
                  <a:pt x="2578322" y="994684"/>
                </a:cubicBezTo>
                <a:cubicBezTo>
                  <a:pt x="2534316" y="976206"/>
                  <a:pt x="2490025" y="948583"/>
                  <a:pt x="2442972" y="928962"/>
                </a:cubicBezTo>
                <a:lnTo>
                  <a:pt x="2443162" y="928962"/>
                </a:lnTo>
                <a:cubicBezTo>
                  <a:pt x="2431732" y="924105"/>
                  <a:pt x="2420112" y="919818"/>
                  <a:pt x="2408301" y="916294"/>
                </a:cubicBezTo>
                <a:lnTo>
                  <a:pt x="2408301" y="928962"/>
                </a:lnTo>
                <a:lnTo>
                  <a:pt x="2218087" y="928962"/>
                </a:lnTo>
                <a:lnTo>
                  <a:pt x="2217991" y="928962"/>
                </a:lnTo>
                <a:cubicBezTo>
                  <a:pt x="2249233" y="926105"/>
                  <a:pt x="2286476" y="921438"/>
                  <a:pt x="2316670" y="922771"/>
                </a:cubicBezTo>
                <a:cubicBezTo>
                  <a:pt x="2333053" y="900864"/>
                  <a:pt x="2360676" y="879909"/>
                  <a:pt x="2375535" y="857525"/>
                </a:cubicBezTo>
                <a:cubicBezTo>
                  <a:pt x="2383441" y="845714"/>
                  <a:pt x="2386965" y="833236"/>
                  <a:pt x="2389346" y="820187"/>
                </a:cubicBezTo>
                <a:lnTo>
                  <a:pt x="2414873" y="820092"/>
                </a:lnTo>
                <a:cubicBezTo>
                  <a:pt x="2411825" y="834665"/>
                  <a:pt x="2409539" y="849333"/>
                  <a:pt x="2408301" y="864097"/>
                </a:cubicBezTo>
                <a:cubicBezTo>
                  <a:pt x="2437924" y="868479"/>
                  <a:pt x="2440972" y="881433"/>
                  <a:pt x="2460688" y="890196"/>
                </a:cubicBezTo>
                <a:cubicBezTo>
                  <a:pt x="2489263" y="902959"/>
                  <a:pt x="2515457" y="916294"/>
                  <a:pt x="2541651" y="928962"/>
                </a:cubicBezTo>
                <a:cubicBezTo>
                  <a:pt x="2595562" y="955060"/>
                  <a:pt x="2649188" y="978492"/>
                  <a:pt x="2722435" y="988112"/>
                </a:cubicBezTo>
                <a:cubicBezTo>
                  <a:pt x="2740152" y="963823"/>
                  <a:pt x="2766822" y="946964"/>
                  <a:pt x="2792825" y="929057"/>
                </a:cubicBezTo>
                <a:lnTo>
                  <a:pt x="2792826" y="929057"/>
                </a:lnTo>
                <a:lnTo>
                  <a:pt x="2844665" y="885648"/>
                </a:lnTo>
                <a:cubicBezTo>
                  <a:pt x="2859143" y="868550"/>
                  <a:pt x="2869596" y="847762"/>
                  <a:pt x="2872359" y="820092"/>
                </a:cubicBezTo>
                <a:cubicBezTo>
                  <a:pt x="2872645" y="817330"/>
                  <a:pt x="2872740" y="814662"/>
                  <a:pt x="2872931" y="811900"/>
                </a:cubicBezTo>
                <a:cubicBezTo>
                  <a:pt x="2844641" y="784182"/>
                  <a:pt x="2832259" y="749416"/>
                  <a:pt x="2826068" y="711031"/>
                </a:cubicBezTo>
                <a:close/>
                <a:moveTo>
                  <a:pt x="2448973" y="711031"/>
                </a:moveTo>
                <a:cubicBezTo>
                  <a:pt x="2435638" y="747511"/>
                  <a:pt x="2422684" y="783706"/>
                  <a:pt x="2414873" y="820092"/>
                </a:cubicBezTo>
                <a:lnTo>
                  <a:pt x="2389442" y="820092"/>
                </a:lnTo>
                <a:cubicBezTo>
                  <a:pt x="2392870" y="801518"/>
                  <a:pt x="2393823" y="781515"/>
                  <a:pt x="2401824" y="759703"/>
                </a:cubicBezTo>
                <a:cubicBezTo>
                  <a:pt x="2407920" y="743035"/>
                  <a:pt x="2414778" y="727032"/>
                  <a:pt x="2421731" y="711126"/>
                </a:cubicBezTo>
                <a:close/>
                <a:moveTo>
                  <a:pt x="2971228" y="700934"/>
                </a:moveTo>
                <a:lnTo>
                  <a:pt x="2967799" y="711031"/>
                </a:lnTo>
                <a:lnTo>
                  <a:pt x="2967704" y="711031"/>
                </a:lnTo>
                <a:lnTo>
                  <a:pt x="2964561" y="720556"/>
                </a:lnTo>
                <a:lnTo>
                  <a:pt x="3029998" y="727032"/>
                </a:lnTo>
                <a:lnTo>
                  <a:pt x="3029998" y="713983"/>
                </a:lnTo>
                <a:lnTo>
                  <a:pt x="3023426" y="713983"/>
                </a:lnTo>
                <a:lnTo>
                  <a:pt x="3023426" y="711031"/>
                </a:lnTo>
                <a:lnTo>
                  <a:pt x="3023616" y="711031"/>
                </a:lnTo>
                <a:lnTo>
                  <a:pt x="3023616" y="707506"/>
                </a:lnTo>
                <a:cubicBezTo>
                  <a:pt x="3001804" y="707792"/>
                  <a:pt x="2984563" y="705697"/>
                  <a:pt x="2971228" y="700934"/>
                </a:cubicBezTo>
                <a:close/>
                <a:moveTo>
                  <a:pt x="3533870" y="689980"/>
                </a:moveTo>
                <a:cubicBezTo>
                  <a:pt x="3567398" y="697886"/>
                  <a:pt x="3602450" y="722460"/>
                  <a:pt x="3605879" y="761799"/>
                </a:cubicBezTo>
                <a:cubicBezTo>
                  <a:pt x="3643503" y="825426"/>
                  <a:pt x="3603117" y="930677"/>
                  <a:pt x="3671316" y="957537"/>
                </a:cubicBezTo>
                <a:cubicBezTo>
                  <a:pt x="3693700" y="983922"/>
                  <a:pt x="3753041" y="984779"/>
                  <a:pt x="3802190" y="983636"/>
                </a:cubicBezTo>
                <a:cubicBezTo>
                  <a:pt x="3811048" y="1002876"/>
                  <a:pt x="3820383" y="1001257"/>
                  <a:pt x="3828383" y="1022784"/>
                </a:cubicBezTo>
                <a:cubicBezTo>
                  <a:pt x="3826193" y="1022784"/>
                  <a:pt x="3824002" y="1022784"/>
                  <a:pt x="3821906" y="1022784"/>
                </a:cubicBezTo>
                <a:cubicBezTo>
                  <a:pt x="3812286" y="1037547"/>
                  <a:pt x="3808095" y="1042405"/>
                  <a:pt x="3789141" y="1048882"/>
                </a:cubicBezTo>
                <a:cubicBezTo>
                  <a:pt x="3763804" y="1027832"/>
                  <a:pt x="3724370" y="1030404"/>
                  <a:pt x="3691033" y="1016307"/>
                </a:cubicBezTo>
                <a:cubicBezTo>
                  <a:pt x="3600450" y="977921"/>
                  <a:pt x="3408807" y="910770"/>
                  <a:pt x="3403092" y="794374"/>
                </a:cubicBezTo>
                <a:cubicBezTo>
                  <a:pt x="3471291" y="781230"/>
                  <a:pt x="3519488" y="758655"/>
                  <a:pt x="3533870" y="689980"/>
                </a:cubicBezTo>
                <a:close/>
                <a:moveTo>
                  <a:pt x="1125759" y="687885"/>
                </a:moveTo>
                <a:lnTo>
                  <a:pt x="1125759" y="694457"/>
                </a:lnTo>
                <a:lnTo>
                  <a:pt x="1132332" y="694457"/>
                </a:lnTo>
                <a:lnTo>
                  <a:pt x="1132332" y="707506"/>
                </a:lnTo>
                <a:lnTo>
                  <a:pt x="1121664" y="711031"/>
                </a:lnTo>
                <a:lnTo>
                  <a:pt x="1076420" y="711031"/>
                </a:lnTo>
                <a:cubicBezTo>
                  <a:pt x="1091850" y="700458"/>
                  <a:pt x="1108043" y="691885"/>
                  <a:pt x="1125759" y="687885"/>
                </a:cubicBezTo>
                <a:close/>
                <a:moveTo>
                  <a:pt x="785526" y="687885"/>
                </a:moveTo>
                <a:cubicBezTo>
                  <a:pt x="796385" y="695219"/>
                  <a:pt x="792480" y="699410"/>
                  <a:pt x="798671" y="687885"/>
                </a:cubicBezTo>
                <a:close/>
                <a:moveTo>
                  <a:pt x="2323338" y="674836"/>
                </a:moveTo>
                <a:cubicBezTo>
                  <a:pt x="2356294" y="673026"/>
                  <a:pt x="2374391" y="702172"/>
                  <a:pt x="2395251" y="694457"/>
                </a:cubicBezTo>
                <a:cubicBezTo>
                  <a:pt x="2405062" y="684265"/>
                  <a:pt x="2400395" y="682456"/>
                  <a:pt x="2414873" y="674836"/>
                </a:cubicBezTo>
                <a:lnTo>
                  <a:pt x="2414873" y="707506"/>
                </a:lnTo>
                <a:cubicBezTo>
                  <a:pt x="2413730" y="708745"/>
                  <a:pt x="2412682" y="709983"/>
                  <a:pt x="2411539" y="711221"/>
                </a:cubicBezTo>
                <a:lnTo>
                  <a:pt x="2411499" y="711221"/>
                </a:lnTo>
                <a:lnTo>
                  <a:pt x="2391812" y="738680"/>
                </a:lnTo>
                <a:cubicBezTo>
                  <a:pt x="2372689" y="768550"/>
                  <a:pt x="2354223" y="802733"/>
                  <a:pt x="2323433" y="820092"/>
                </a:cubicBezTo>
                <a:cubicBezTo>
                  <a:pt x="2312098" y="826473"/>
                  <a:pt x="2299240" y="830569"/>
                  <a:pt x="2284095" y="831426"/>
                </a:cubicBezTo>
                <a:cubicBezTo>
                  <a:pt x="2273903" y="838284"/>
                  <a:pt x="2257330" y="838189"/>
                  <a:pt x="2238280" y="837903"/>
                </a:cubicBezTo>
                <a:lnTo>
                  <a:pt x="2225490" y="820092"/>
                </a:lnTo>
                <a:lnTo>
                  <a:pt x="2225421" y="820092"/>
                </a:lnTo>
                <a:cubicBezTo>
                  <a:pt x="2223135" y="816472"/>
                  <a:pt x="2220944" y="812091"/>
                  <a:pt x="2218658" y="805328"/>
                </a:cubicBezTo>
                <a:cubicBezTo>
                  <a:pt x="2267045" y="806185"/>
                  <a:pt x="2301526" y="800185"/>
                  <a:pt x="2336483" y="792279"/>
                </a:cubicBezTo>
                <a:lnTo>
                  <a:pt x="2336483" y="772657"/>
                </a:lnTo>
                <a:cubicBezTo>
                  <a:pt x="2310289" y="770276"/>
                  <a:pt x="2230945" y="772086"/>
                  <a:pt x="2218658" y="766180"/>
                </a:cubicBezTo>
                <a:cubicBezTo>
                  <a:pt x="2188464" y="755322"/>
                  <a:pt x="2192369" y="738272"/>
                  <a:pt x="2153222" y="733510"/>
                </a:cubicBezTo>
                <a:cubicBezTo>
                  <a:pt x="2142935" y="745416"/>
                  <a:pt x="2147411" y="742653"/>
                  <a:pt x="2127028" y="746559"/>
                </a:cubicBezTo>
                <a:cubicBezTo>
                  <a:pt x="2128457" y="732176"/>
                  <a:pt x="2131028" y="720365"/>
                  <a:pt x="2136172" y="711126"/>
                </a:cubicBezTo>
                <a:lnTo>
                  <a:pt x="2290191" y="711031"/>
                </a:lnTo>
                <a:cubicBezTo>
                  <a:pt x="2268474" y="719794"/>
                  <a:pt x="2231327" y="720270"/>
                  <a:pt x="2212086" y="727032"/>
                </a:cubicBezTo>
                <a:cubicBezTo>
                  <a:pt x="2216277" y="738462"/>
                  <a:pt x="2213324" y="733414"/>
                  <a:pt x="2218658" y="740082"/>
                </a:cubicBezTo>
                <a:cubicBezTo>
                  <a:pt x="2233803" y="750178"/>
                  <a:pt x="2271712" y="747416"/>
                  <a:pt x="2297144" y="746654"/>
                </a:cubicBezTo>
                <a:cubicBezTo>
                  <a:pt x="2309812" y="752845"/>
                  <a:pt x="2329434" y="744940"/>
                  <a:pt x="2349532" y="740082"/>
                </a:cubicBezTo>
                <a:lnTo>
                  <a:pt x="2349532" y="720556"/>
                </a:lnTo>
                <a:cubicBezTo>
                  <a:pt x="2340007" y="717222"/>
                  <a:pt x="2326862" y="713983"/>
                  <a:pt x="2314385" y="711221"/>
                </a:cubicBezTo>
                <a:lnTo>
                  <a:pt x="2362962" y="711126"/>
                </a:lnTo>
                <a:lnTo>
                  <a:pt x="2314289" y="711031"/>
                </a:lnTo>
                <a:cubicBezTo>
                  <a:pt x="2308193" y="709792"/>
                  <a:pt x="2302287" y="708554"/>
                  <a:pt x="2297049" y="707506"/>
                </a:cubicBezTo>
                <a:cubicBezTo>
                  <a:pt x="2295048" y="708840"/>
                  <a:pt x="2292667" y="709983"/>
                  <a:pt x="2290095" y="711031"/>
                </a:cubicBezTo>
                <a:lnTo>
                  <a:pt x="2136171" y="711031"/>
                </a:lnTo>
                <a:cubicBezTo>
                  <a:pt x="2143029" y="698934"/>
                  <a:pt x="2154174" y="691123"/>
                  <a:pt x="2172843" y="687885"/>
                </a:cubicBezTo>
                <a:cubicBezTo>
                  <a:pt x="2205323" y="708459"/>
                  <a:pt x="2292096" y="676550"/>
                  <a:pt x="2323338" y="674836"/>
                </a:cubicBezTo>
                <a:close/>
                <a:moveTo>
                  <a:pt x="2925413" y="655309"/>
                </a:moveTo>
                <a:lnTo>
                  <a:pt x="2925413" y="674836"/>
                </a:lnTo>
                <a:cubicBezTo>
                  <a:pt x="3001708" y="670454"/>
                  <a:pt x="3064287" y="697981"/>
                  <a:pt x="3121723" y="687885"/>
                </a:cubicBezTo>
                <a:lnTo>
                  <a:pt x="3126390" y="711031"/>
                </a:lnTo>
                <a:lnTo>
                  <a:pt x="3126200" y="711031"/>
                </a:lnTo>
                <a:lnTo>
                  <a:pt x="3128105" y="720556"/>
                </a:lnTo>
                <a:cubicBezTo>
                  <a:pt x="3060287" y="727699"/>
                  <a:pt x="2954179" y="772753"/>
                  <a:pt x="2913031" y="711031"/>
                </a:cubicBezTo>
                <a:lnTo>
                  <a:pt x="2913126" y="711031"/>
                </a:lnTo>
                <a:cubicBezTo>
                  <a:pt x="2906839" y="701696"/>
                  <a:pt x="2902077" y="689790"/>
                  <a:pt x="2899219" y="674836"/>
                </a:cubicBezTo>
                <a:cubicBezTo>
                  <a:pt x="2911221" y="666453"/>
                  <a:pt x="2910459" y="661977"/>
                  <a:pt x="2925413" y="655309"/>
                </a:cubicBezTo>
                <a:close/>
                <a:moveTo>
                  <a:pt x="2133504" y="635688"/>
                </a:moveTo>
                <a:lnTo>
                  <a:pt x="2146554" y="635688"/>
                </a:lnTo>
                <a:lnTo>
                  <a:pt x="2146554" y="661786"/>
                </a:lnTo>
                <a:cubicBezTo>
                  <a:pt x="2134647" y="672264"/>
                  <a:pt x="2130290" y="682670"/>
                  <a:pt x="2125348" y="691409"/>
                </a:cubicBezTo>
                <a:lnTo>
                  <a:pt x="2100643" y="711031"/>
                </a:lnTo>
                <a:lnTo>
                  <a:pt x="2100644" y="711031"/>
                </a:lnTo>
                <a:cubicBezTo>
                  <a:pt x="2094071" y="712745"/>
                  <a:pt x="2085689" y="713793"/>
                  <a:pt x="2074640" y="713983"/>
                </a:cubicBezTo>
                <a:lnTo>
                  <a:pt x="2073566" y="711031"/>
                </a:lnTo>
                <a:lnTo>
                  <a:pt x="2073497" y="711031"/>
                </a:lnTo>
                <a:cubicBezTo>
                  <a:pt x="2070639" y="702363"/>
                  <a:pt x="2069211" y="696553"/>
                  <a:pt x="2068068" y="681408"/>
                </a:cubicBezTo>
                <a:cubicBezTo>
                  <a:pt x="2089499" y="669311"/>
                  <a:pt x="2116836" y="653214"/>
                  <a:pt x="2133504" y="635688"/>
                </a:cubicBezTo>
                <a:close/>
                <a:moveTo>
                  <a:pt x="4024693" y="622639"/>
                </a:moveTo>
                <a:cubicBezTo>
                  <a:pt x="4038981" y="628544"/>
                  <a:pt x="4034218" y="628258"/>
                  <a:pt x="4044315" y="635688"/>
                </a:cubicBezTo>
                <a:cubicBezTo>
                  <a:pt x="4037742" y="667025"/>
                  <a:pt x="4026027" y="694933"/>
                  <a:pt x="3991927" y="700934"/>
                </a:cubicBezTo>
                <a:lnTo>
                  <a:pt x="3985355" y="687885"/>
                </a:lnTo>
                <a:cubicBezTo>
                  <a:pt x="4001643" y="675026"/>
                  <a:pt x="4017835" y="643498"/>
                  <a:pt x="4024693" y="622639"/>
                </a:cubicBezTo>
                <a:close/>
                <a:moveTo>
                  <a:pt x="4066984" y="601969"/>
                </a:moveTo>
                <a:cubicBezTo>
                  <a:pt x="4070699" y="622734"/>
                  <a:pt x="4071651" y="643879"/>
                  <a:pt x="4083558" y="661786"/>
                </a:cubicBezTo>
                <a:lnTo>
                  <a:pt x="4119778" y="711031"/>
                </a:lnTo>
                <a:lnTo>
                  <a:pt x="4119944" y="711031"/>
                </a:lnTo>
                <a:cubicBezTo>
                  <a:pt x="4151471" y="750273"/>
                  <a:pt x="4186238" y="785230"/>
                  <a:pt x="4221671" y="819901"/>
                </a:cubicBezTo>
                <a:lnTo>
                  <a:pt x="4176141" y="820092"/>
                </a:lnTo>
                <a:cubicBezTo>
                  <a:pt x="4168235" y="811805"/>
                  <a:pt x="4159853" y="803994"/>
                  <a:pt x="4148995" y="798851"/>
                </a:cubicBezTo>
                <a:lnTo>
                  <a:pt x="4161645" y="820092"/>
                </a:lnTo>
                <a:lnTo>
                  <a:pt x="4161758" y="820092"/>
                </a:lnTo>
                <a:cubicBezTo>
                  <a:pt x="4172331" y="835427"/>
                  <a:pt x="4184428" y="848381"/>
                  <a:pt x="4194810" y="864097"/>
                </a:cubicBezTo>
                <a:lnTo>
                  <a:pt x="4207954" y="864097"/>
                </a:lnTo>
                <a:lnTo>
                  <a:pt x="4207954" y="851048"/>
                </a:lnTo>
                <a:cubicBezTo>
                  <a:pt x="4195286" y="842571"/>
                  <a:pt x="4186142" y="830950"/>
                  <a:pt x="4176236" y="820282"/>
                </a:cubicBezTo>
                <a:lnTo>
                  <a:pt x="4221766" y="820092"/>
                </a:lnTo>
                <a:cubicBezTo>
                  <a:pt x="4241006" y="838856"/>
                  <a:pt x="4260628" y="857715"/>
                  <a:pt x="4279964" y="877146"/>
                </a:cubicBezTo>
                <a:cubicBezTo>
                  <a:pt x="4325302" y="879051"/>
                  <a:pt x="4353687" y="876289"/>
                  <a:pt x="4371594" y="851048"/>
                </a:cubicBezTo>
                <a:cubicBezTo>
                  <a:pt x="4378547" y="841999"/>
                  <a:pt x="4381881" y="831712"/>
                  <a:pt x="4383119" y="820187"/>
                </a:cubicBezTo>
                <a:lnTo>
                  <a:pt x="4411265" y="820140"/>
                </a:lnTo>
                <a:lnTo>
                  <a:pt x="4383119" y="820092"/>
                </a:lnTo>
                <a:cubicBezTo>
                  <a:pt x="4385501" y="798184"/>
                  <a:pt x="4380167" y="771514"/>
                  <a:pt x="4378071" y="740082"/>
                </a:cubicBezTo>
                <a:lnTo>
                  <a:pt x="4391216" y="740082"/>
                </a:lnTo>
                <a:cubicBezTo>
                  <a:pt x="4393978" y="763418"/>
                  <a:pt x="4388168" y="756560"/>
                  <a:pt x="4404360" y="766180"/>
                </a:cubicBezTo>
                <a:lnTo>
                  <a:pt x="4404360" y="753131"/>
                </a:lnTo>
                <a:lnTo>
                  <a:pt x="4413674" y="711032"/>
                </a:lnTo>
                <a:lnTo>
                  <a:pt x="4413504" y="711031"/>
                </a:lnTo>
                <a:cubicBezTo>
                  <a:pt x="4413408" y="676645"/>
                  <a:pt x="4402359" y="633878"/>
                  <a:pt x="4393311" y="601969"/>
                </a:cubicBezTo>
                <a:lnTo>
                  <a:pt x="4429886" y="601969"/>
                </a:lnTo>
                <a:lnTo>
                  <a:pt x="4445576" y="711031"/>
                </a:lnTo>
                <a:lnTo>
                  <a:pt x="4445699" y="711031"/>
                </a:lnTo>
                <a:cubicBezTo>
                  <a:pt x="4448556" y="750178"/>
                  <a:pt x="4447413" y="787993"/>
                  <a:pt x="4439412" y="820187"/>
                </a:cubicBezTo>
                <a:lnTo>
                  <a:pt x="4439371" y="820187"/>
                </a:lnTo>
                <a:lnTo>
                  <a:pt x="4417314" y="870669"/>
                </a:lnTo>
                <a:cubicBezTo>
                  <a:pt x="4400074" y="894768"/>
                  <a:pt x="4364926" y="912865"/>
                  <a:pt x="4337114" y="929058"/>
                </a:cubicBezTo>
                <a:lnTo>
                  <a:pt x="4336953" y="929058"/>
                </a:lnTo>
                <a:lnTo>
                  <a:pt x="4325683" y="935820"/>
                </a:lnTo>
                <a:cubicBezTo>
                  <a:pt x="4344448" y="975730"/>
                  <a:pt x="4379309" y="1008781"/>
                  <a:pt x="4416266" y="1038023"/>
                </a:cubicBezTo>
                <a:lnTo>
                  <a:pt x="4267581" y="1038214"/>
                </a:lnTo>
                <a:cubicBezTo>
                  <a:pt x="4282059" y="1027260"/>
                  <a:pt x="4297013" y="1016973"/>
                  <a:pt x="4312729" y="1007638"/>
                </a:cubicBezTo>
                <a:cubicBezTo>
                  <a:pt x="4309872" y="1003924"/>
                  <a:pt x="4309776" y="1004114"/>
                  <a:pt x="4306157" y="1001066"/>
                </a:cubicBezTo>
                <a:cubicBezTo>
                  <a:pt x="4299204" y="961061"/>
                  <a:pt x="4289584" y="930486"/>
                  <a:pt x="4240720" y="929248"/>
                </a:cubicBezTo>
                <a:cubicBezTo>
                  <a:pt x="4199763" y="966300"/>
                  <a:pt x="4120801" y="998875"/>
                  <a:pt x="4055935" y="1038118"/>
                </a:cubicBezTo>
                <a:lnTo>
                  <a:pt x="4002691" y="1038118"/>
                </a:lnTo>
                <a:cubicBezTo>
                  <a:pt x="4050982" y="1001542"/>
                  <a:pt x="4119372" y="965157"/>
                  <a:pt x="4161568" y="929057"/>
                </a:cubicBezTo>
                <a:lnTo>
                  <a:pt x="4248844" y="929010"/>
                </a:lnTo>
                <a:lnTo>
                  <a:pt x="4161473" y="928962"/>
                </a:lnTo>
                <a:cubicBezTo>
                  <a:pt x="4176712" y="916104"/>
                  <a:pt x="4188619" y="903150"/>
                  <a:pt x="4194905" y="890196"/>
                </a:cubicBezTo>
                <a:cubicBezTo>
                  <a:pt x="4182809" y="882671"/>
                  <a:pt x="4171378" y="873479"/>
                  <a:pt x="4162187" y="862002"/>
                </a:cubicBezTo>
                <a:lnTo>
                  <a:pt x="4142899" y="820093"/>
                </a:lnTo>
                <a:lnTo>
                  <a:pt x="4142804" y="820092"/>
                </a:lnTo>
                <a:cubicBezTo>
                  <a:pt x="4142708" y="819520"/>
                  <a:pt x="4142613" y="819044"/>
                  <a:pt x="4142518" y="818377"/>
                </a:cubicBezTo>
                <a:lnTo>
                  <a:pt x="4125659" y="820092"/>
                </a:lnTo>
                <a:lnTo>
                  <a:pt x="4125563" y="820092"/>
                </a:lnTo>
                <a:lnTo>
                  <a:pt x="4076986" y="824949"/>
                </a:lnTo>
                <a:lnTo>
                  <a:pt x="4074223" y="820092"/>
                </a:lnTo>
                <a:lnTo>
                  <a:pt x="4074319" y="820092"/>
                </a:lnTo>
                <a:lnTo>
                  <a:pt x="4050983" y="779230"/>
                </a:lnTo>
                <a:lnTo>
                  <a:pt x="4037838" y="779230"/>
                </a:lnTo>
                <a:cubicBezTo>
                  <a:pt x="4036600" y="799041"/>
                  <a:pt x="4034600" y="812091"/>
                  <a:pt x="4027837" y="820282"/>
                </a:cubicBezTo>
                <a:lnTo>
                  <a:pt x="4027501" y="820281"/>
                </a:lnTo>
                <a:lnTo>
                  <a:pt x="4010466" y="829831"/>
                </a:lnTo>
                <a:cubicBezTo>
                  <a:pt x="4002572" y="831593"/>
                  <a:pt x="3992308" y="831998"/>
                  <a:pt x="3978878" y="831426"/>
                </a:cubicBezTo>
                <a:lnTo>
                  <a:pt x="3980116" y="820092"/>
                </a:lnTo>
                <a:lnTo>
                  <a:pt x="3980212" y="820092"/>
                </a:lnTo>
                <a:lnTo>
                  <a:pt x="3985451" y="772753"/>
                </a:lnTo>
                <a:lnTo>
                  <a:pt x="4005072" y="772753"/>
                </a:lnTo>
                <a:cubicBezTo>
                  <a:pt x="4017836" y="752560"/>
                  <a:pt x="4033838" y="733510"/>
                  <a:pt x="4046030" y="711126"/>
                </a:cubicBezTo>
                <a:lnTo>
                  <a:pt x="4082939" y="711079"/>
                </a:lnTo>
                <a:lnTo>
                  <a:pt x="4045934" y="711031"/>
                </a:lnTo>
                <a:cubicBezTo>
                  <a:pt x="4054887" y="694743"/>
                  <a:pt x="4061746" y="676741"/>
                  <a:pt x="4063841" y="655309"/>
                </a:cubicBezTo>
                <a:cubicBezTo>
                  <a:pt x="4050601" y="632735"/>
                  <a:pt x="4054887" y="613876"/>
                  <a:pt x="4044505" y="602160"/>
                </a:cubicBezTo>
                <a:close/>
                <a:moveTo>
                  <a:pt x="2834545" y="601969"/>
                </a:moveTo>
                <a:cubicBezTo>
                  <a:pt x="2835783" y="614257"/>
                  <a:pt x="2837783" y="625782"/>
                  <a:pt x="2840259" y="635688"/>
                </a:cubicBezTo>
                <a:cubicBezTo>
                  <a:pt x="2846451" y="660262"/>
                  <a:pt x="2853404" y="685980"/>
                  <a:pt x="2861881" y="710935"/>
                </a:cubicBezTo>
                <a:lnTo>
                  <a:pt x="2826162" y="711031"/>
                </a:lnTo>
                <a:cubicBezTo>
                  <a:pt x="2820638" y="676741"/>
                  <a:pt x="2820066" y="639593"/>
                  <a:pt x="2817685" y="602160"/>
                </a:cubicBezTo>
                <a:close/>
                <a:moveTo>
                  <a:pt x="2186654" y="601969"/>
                </a:moveTo>
                <a:lnTo>
                  <a:pt x="2222277" y="601969"/>
                </a:lnTo>
                <a:lnTo>
                  <a:pt x="2212086" y="609589"/>
                </a:lnTo>
                <a:lnTo>
                  <a:pt x="2218658" y="629211"/>
                </a:lnTo>
                <a:lnTo>
                  <a:pt x="2251329" y="629211"/>
                </a:lnTo>
                <a:cubicBezTo>
                  <a:pt x="2260663" y="620162"/>
                  <a:pt x="2324671" y="622734"/>
                  <a:pt x="2356008" y="616162"/>
                </a:cubicBezTo>
                <a:lnTo>
                  <a:pt x="2356008" y="601969"/>
                </a:lnTo>
                <a:lnTo>
                  <a:pt x="2391632" y="601969"/>
                </a:lnTo>
                <a:cubicBezTo>
                  <a:pt x="2393251" y="612161"/>
                  <a:pt x="2392680" y="621591"/>
                  <a:pt x="2388774" y="629211"/>
                </a:cubicBezTo>
                <a:cubicBezTo>
                  <a:pt x="2345626" y="673978"/>
                  <a:pt x="2270474" y="654833"/>
                  <a:pt x="2199036" y="655309"/>
                </a:cubicBezTo>
                <a:lnTo>
                  <a:pt x="2199036" y="648737"/>
                </a:lnTo>
                <a:lnTo>
                  <a:pt x="2192464" y="648737"/>
                </a:lnTo>
                <a:close/>
                <a:moveTo>
                  <a:pt x="1269682" y="601969"/>
                </a:moveTo>
                <a:cubicBezTo>
                  <a:pt x="1267206" y="604160"/>
                  <a:pt x="1265015" y="606637"/>
                  <a:pt x="1263300" y="609589"/>
                </a:cubicBezTo>
                <a:cubicBezTo>
                  <a:pt x="1259109" y="618733"/>
                  <a:pt x="1254633" y="616638"/>
                  <a:pt x="1223962" y="616162"/>
                </a:cubicBezTo>
                <a:cubicBezTo>
                  <a:pt x="1217295" y="610923"/>
                  <a:pt x="1222152" y="613876"/>
                  <a:pt x="1210818" y="609589"/>
                </a:cubicBezTo>
                <a:lnTo>
                  <a:pt x="1210818" y="629211"/>
                </a:lnTo>
                <a:cubicBezTo>
                  <a:pt x="1232154" y="646641"/>
                  <a:pt x="1221771" y="670073"/>
                  <a:pt x="1237011" y="694457"/>
                </a:cubicBezTo>
                <a:cubicBezTo>
                  <a:pt x="1240917" y="700839"/>
                  <a:pt x="1245298" y="706173"/>
                  <a:pt x="1249775" y="711031"/>
                </a:cubicBezTo>
                <a:cubicBezTo>
                  <a:pt x="1270064" y="732748"/>
                  <a:pt x="1293209" y="744368"/>
                  <a:pt x="1295876" y="792374"/>
                </a:cubicBezTo>
                <a:lnTo>
                  <a:pt x="1282732" y="792374"/>
                </a:lnTo>
                <a:cubicBezTo>
                  <a:pt x="1276350" y="764847"/>
                  <a:pt x="1262729" y="742463"/>
                  <a:pt x="1236917" y="733605"/>
                </a:cubicBezTo>
                <a:cubicBezTo>
                  <a:pt x="1237298" y="752560"/>
                  <a:pt x="1243203" y="742653"/>
                  <a:pt x="1236917" y="753226"/>
                </a:cubicBezTo>
                <a:cubicBezTo>
                  <a:pt x="1194435" y="782468"/>
                  <a:pt x="1138428" y="775419"/>
                  <a:pt x="1092994" y="772753"/>
                </a:cubicBezTo>
                <a:lnTo>
                  <a:pt x="1079849" y="746654"/>
                </a:lnTo>
                <a:lnTo>
                  <a:pt x="1073277" y="746654"/>
                </a:lnTo>
                <a:lnTo>
                  <a:pt x="1073277" y="753131"/>
                </a:lnTo>
                <a:cubicBezTo>
                  <a:pt x="1060133" y="762275"/>
                  <a:pt x="1059751" y="761894"/>
                  <a:pt x="1053656" y="779230"/>
                </a:cubicBezTo>
                <a:cubicBezTo>
                  <a:pt x="1047941" y="787707"/>
                  <a:pt x="1047750" y="795327"/>
                  <a:pt x="1047083" y="811805"/>
                </a:cubicBezTo>
                <a:cubicBezTo>
                  <a:pt x="1058227" y="815044"/>
                  <a:pt x="1062038" y="817615"/>
                  <a:pt x="1067848" y="819997"/>
                </a:cubicBezTo>
                <a:lnTo>
                  <a:pt x="1002221" y="820092"/>
                </a:lnTo>
                <a:cubicBezTo>
                  <a:pt x="990600" y="808281"/>
                  <a:pt x="982980" y="796184"/>
                  <a:pt x="981837" y="785802"/>
                </a:cubicBezTo>
                <a:cubicBezTo>
                  <a:pt x="1013746" y="767609"/>
                  <a:pt x="1043083" y="734367"/>
                  <a:pt x="1076420" y="711126"/>
                </a:cubicBezTo>
                <a:lnTo>
                  <a:pt x="1121664" y="711031"/>
                </a:lnTo>
                <a:lnTo>
                  <a:pt x="1093089" y="720556"/>
                </a:lnTo>
                <a:lnTo>
                  <a:pt x="1093089" y="733605"/>
                </a:lnTo>
                <a:cubicBezTo>
                  <a:pt x="1108043" y="741606"/>
                  <a:pt x="1107758" y="744273"/>
                  <a:pt x="1132332" y="746654"/>
                </a:cubicBezTo>
                <a:cubicBezTo>
                  <a:pt x="1147381" y="737986"/>
                  <a:pt x="1186625" y="742368"/>
                  <a:pt x="1210818" y="740082"/>
                </a:cubicBezTo>
                <a:lnTo>
                  <a:pt x="1210249" y="711126"/>
                </a:lnTo>
                <a:lnTo>
                  <a:pt x="1210246" y="711126"/>
                </a:lnTo>
                <a:cubicBezTo>
                  <a:pt x="1206246" y="674550"/>
                  <a:pt x="1191482" y="636926"/>
                  <a:pt x="1180909" y="602255"/>
                </a:cubicBezTo>
                <a:close/>
                <a:moveTo>
                  <a:pt x="1091946" y="601969"/>
                </a:moveTo>
                <a:cubicBezTo>
                  <a:pt x="1076325" y="617114"/>
                  <a:pt x="1060513" y="635021"/>
                  <a:pt x="1047273" y="648737"/>
                </a:cubicBezTo>
                <a:cubicBezTo>
                  <a:pt x="1010888" y="649404"/>
                  <a:pt x="1011650" y="649499"/>
                  <a:pt x="975264" y="648737"/>
                </a:cubicBezTo>
                <a:lnTo>
                  <a:pt x="975264" y="635688"/>
                </a:lnTo>
                <a:cubicBezTo>
                  <a:pt x="1000791" y="635878"/>
                  <a:pt x="1004697" y="638926"/>
                  <a:pt x="1014507" y="622639"/>
                </a:cubicBezTo>
                <a:lnTo>
                  <a:pt x="988314" y="622639"/>
                </a:lnTo>
                <a:cubicBezTo>
                  <a:pt x="973836" y="631497"/>
                  <a:pt x="928687" y="624067"/>
                  <a:pt x="916305" y="609589"/>
                </a:cubicBezTo>
                <a:cubicBezTo>
                  <a:pt x="926401" y="608351"/>
                  <a:pt x="934212" y="605589"/>
                  <a:pt x="940784" y="602065"/>
                </a:cubicBezTo>
                <a:close/>
                <a:moveTo>
                  <a:pt x="731234" y="601969"/>
                </a:moveTo>
                <a:lnTo>
                  <a:pt x="855821" y="601969"/>
                </a:lnTo>
                <a:cubicBezTo>
                  <a:pt x="843534" y="631782"/>
                  <a:pt x="838390" y="667501"/>
                  <a:pt x="842486" y="711031"/>
                </a:cubicBezTo>
                <a:cubicBezTo>
                  <a:pt x="843058" y="716269"/>
                  <a:pt x="843629" y="721603"/>
                  <a:pt x="844391" y="727032"/>
                </a:cubicBezTo>
                <a:cubicBezTo>
                  <a:pt x="847154" y="746654"/>
                  <a:pt x="863441" y="763894"/>
                  <a:pt x="870585" y="792279"/>
                </a:cubicBezTo>
                <a:lnTo>
                  <a:pt x="857441" y="792279"/>
                </a:lnTo>
                <a:cubicBezTo>
                  <a:pt x="838486" y="766180"/>
                  <a:pt x="819722" y="771133"/>
                  <a:pt x="792004" y="753131"/>
                </a:cubicBezTo>
                <a:cubicBezTo>
                  <a:pt x="785955" y="747131"/>
                  <a:pt x="781026" y="741201"/>
                  <a:pt x="777109" y="734462"/>
                </a:cubicBezTo>
                <a:lnTo>
                  <a:pt x="768323" y="711031"/>
                </a:lnTo>
                <a:lnTo>
                  <a:pt x="768286" y="711031"/>
                </a:lnTo>
                <a:cubicBezTo>
                  <a:pt x="767238" y="705982"/>
                  <a:pt x="766381" y="700553"/>
                  <a:pt x="765810" y="694457"/>
                </a:cubicBezTo>
                <a:cubicBezTo>
                  <a:pt x="776668" y="678455"/>
                  <a:pt x="769810" y="660167"/>
                  <a:pt x="765810" y="642260"/>
                </a:cubicBezTo>
                <a:cubicBezTo>
                  <a:pt x="789241" y="639498"/>
                  <a:pt x="782288" y="645308"/>
                  <a:pt x="792003" y="629211"/>
                </a:cubicBezTo>
                <a:lnTo>
                  <a:pt x="752760" y="629211"/>
                </a:lnTo>
                <a:lnTo>
                  <a:pt x="752760" y="635688"/>
                </a:lnTo>
                <a:lnTo>
                  <a:pt x="746188" y="635688"/>
                </a:lnTo>
                <a:cubicBezTo>
                  <a:pt x="744283" y="667311"/>
                  <a:pt x="745140" y="680836"/>
                  <a:pt x="745902" y="710840"/>
                </a:cubicBezTo>
                <a:lnTo>
                  <a:pt x="714946" y="711031"/>
                </a:lnTo>
                <a:cubicBezTo>
                  <a:pt x="713613" y="699982"/>
                  <a:pt x="713041" y="687980"/>
                  <a:pt x="713517" y="674836"/>
                </a:cubicBezTo>
                <a:lnTo>
                  <a:pt x="713517" y="616162"/>
                </a:lnTo>
                <a:close/>
                <a:moveTo>
                  <a:pt x="3641407" y="601874"/>
                </a:moveTo>
                <a:lnTo>
                  <a:pt x="3680079" y="601969"/>
                </a:lnTo>
                <a:cubicBezTo>
                  <a:pt x="3679317" y="602350"/>
                  <a:pt x="3678555" y="602636"/>
                  <a:pt x="3677793" y="603017"/>
                </a:cubicBezTo>
                <a:cubicBezTo>
                  <a:pt x="3654266" y="625115"/>
                  <a:pt x="3617499" y="662834"/>
                  <a:pt x="3612356" y="700934"/>
                </a:cubicBezTo>
                <a:lnTo>
                  <a:pt x="3625405" y="700934"/>
                </a:lnTo>
                <a:lnTo>
                  <a:pt x="3641823" y="711030"/>
                </a:lnTo>
                <a:lnTo>
                  <a:pt x="3642075" y="711031"/>
                </a:lnTo>
                <a:cubicBezTo>
                  <a:pt x="3645980" y="712173"/>
                  <a:pt x="3650933" y="712936"/>
                  <a:pt x="3658172" y="713983"/>
                </a:cubicBezTo>
                <a:lnTo>
                  <a:pt x="3658172" y="766180"/>
                </a:lnTo>
                <a:cubicBezTo>
                  <a:pt x="3693128" y="767228"/>
                  <a:pt x="3687318" y="766847"/>
                  <a:pt x="3717036" y="759608"/>
                </a:cubicBezTo>
                <a:lnTo>
                  <a:pt x="3723608" y="798756"/>
                </a:lnTo>
                <a:cubicBezTo>
                  <a:pt x="3704654" y="805519"/>
                  <a:pt x="3691890" y="806852"/>
                  <a:pt x="3684080" y="819806"/>
                </a:cubicBezTo>
                <a:lnTo>
                  <a:pt x="3655850" y="819949"/>
                </a:lnTo>
                <a:lnTo>
                  <a:pt x="3684175" y="820092"/>
                </a:lnTo>
                <a:cubicBezTo>
                  <a:pt x="3681508" y="824378"/>
                  <a:pt x="3679412" y="830188"/>
                  <a:pt x="3677793" y="837999"/>
                </a:cubicBezTo>
                <a:lnTo>
                  <a:pt x="3684365" y="837999"/>
                </a:lnTo>
                <a:lnTo>
                  <a:pt x="3684365" y="844476"/>
                </a:lnTo>
                <a:lnTo>
                  <a:pt x="3703987" y="844476"/>
                </a:lnTo>
                <a:cubicBezTo>
                  <a:pt x="3700081" y="884004"/>
                  <a:pt x="3689699" y="892767"/>
                  <a:pt x="3690842" y="928772"/>
                </a:cubicBezTo>
                <a:lnTo>
                  <a:pt x="3668744" y="928962"/>
                </a:lnTo>
                <a:cubicBezTo>
                  <a:pt x="3666934" y="923724"/>
                  <a:pt x="3665601" y="917532"/>
                  <a:pt x="3664744" y="909722"/>
                </a:cubicBezTo>
                <a:cubicBezTo>
                  <a:pt x="3662124" y="902674"/>
                  <a:pt x="3658671" y="887315"/>
                  <a:pt x="3655302" y="870170"/>
                </a:cubicBezTo>
                <a:lnTo>
                  <a:pt x="3646377" y="819997"/>
                </a:lnTo>
                <a:lnTo>
                  <a:pt x="3646361" y="819997"/>
                </a:lnTo>
                <a:cubicBezTo>
                  <a:pt x="3645884" y="816948"/>
                  <a:pt x="3645503" y="814282"/>
                  <a:pt x="3645122" y="811805"/>
                </a:cubicBezTo>
                <a:cubicBezTo>
                  <a:pt x="3655124" y="803232"/>
                  <a:pt x="3658934" y="799423"/>
                  <a:pt x="3664744" y="785707"/>
                </a:cubicBezTo>
                <a:lnTo>
                  <a:pt x="3638550" y="779134"/>
                </a:lnTo>
                <a:cubicBezTo>
                  <a:pt x="3623405" y="762656"/>
                  <a:pt x="3647885" y="759227"/>
                  <a:pt x="3638550" y="739986"/>
                </a:cubicBezTo>
                <a:cubicBezTo>
                  <a:pt x="3635455" y="733605"/>
                  <a:pt x="3629501" y="728557"/>
                  <a:pt x="3622429" y="723985"/>
                </a:cubicBezTo>
                <a:lnTo>
                  <a:pt x="3599926" y="711032"/>
                </a:lnTo>
                <a:lnTo>
                  <a:pt x="3599497" y="711031"/>
                </a:lnTo>
                <a:cubicBezTo>
                  <a:pt x="3591496" y="706173"/>
                  <a:pt x="3584257" y="701029"/>
                  <a:pt x="3579590" y="694457"/>
                </a:cubicBezTo>
                <a:cubicBezTo>
                  <a:pt x="3595497" y="674931"/>
                  <a:pt x="3623500" y="637593"/>
                  <a:pt x="3641407" y="601874"/>
                </a:cubicBezTo>
                <a:close/>
                <a:moveTo>
                  <a:pt x="3488912" y="601874"/>
                </a:moveTo>
                <a:lnTo>
                  <a:pt x="3533203" y="601969"/>
                </a:lnTo>
                <a:lnTo>
                  <a:pt x="3514248" y="681408"/>
                </a:lnTo>
                <a:cubicBezTo>
                  <a:pt x="3507486" y="692552"/>
                  <a:pt x="3499675" y="702268"/>
                  <a:pt x="3491103" y="710935"/>
                </a:cubicBezTo>
                <a:lnTo>
                  <a:pt x="3419856" y="711031"/>
                </a:lnTo>
                <a:cubicBezTo>
                  <a:pt x="3428714" y="703887"/>
                  <a:pt x="3436905" y="696076"/>
                  <a:pt x="3442239" y="681408"/>
                </a:cubicBezTo>
                <a:cubicBezTo>
                  <a:pt x="3431762" y="677788"/>
                  <a:pt x="3426523" y="676169"/>
                  <a:pt x="3409569" y="674836"/>
                </a:cubicBezTo>
                <a:cubicBezTo>
                  <a:pt x="3400710" y="688742"/>
                  <a:pt x="3390614" y="698457"/>
                  <a:pt x="3376898" y="707506"/>
                </a:cubicBezTo>
                <a:lnTo>
                  <a:pt x="3376898" y="711031"/>
                </a:lnTo>
                <a:lnTo>
                  <a:pt x="3321939" y="711031"/>
                </a:lnTo>
                <a:cubicBezTo>
                  <a:pt x="3322796" y="709983"/>
                  <a:pt x="3323653" y="708745"/>
                  <a:pt x="3324510" y="707506"/>
                </a:cubicBezTo>
                <a:cubicBezTo>
                  <a:pt x="3354609" y="663787"/>
                  <a:pt x="3411759" y="697981"/>
                  <a:pt x="3422618" y="609589"/>
                </a:cubicBezTo>
                <a:lnTo>
                  <a:pt x="3409473" y="609589"/>
                </a:lnTo>
                <a:cubicBezTo>
                  <a:pt x="3401663" y="610732"/>
                  <a:pt x="3394805" y="607399"/>
                  <a:pt x="3376803" y="603017"/>
                </a:cubicBezTo>
                <a:cubicBezTo>
                  <a:pt x="3372993" y="618448"/>
                  <a:pt x="3369373" y="623591"/>
                  <a:pt x="3363658" y="635688"/>
                </a:cubicBezTo>
                <a:lnTo>
                  <a:pt x="3344037" y="635688"/>
                </a:lnTo>
                <a:cubicBezTo>
                  <a:pt x="3344132" y="623877"/>
                  <a:pt x="3343941" y="612732"/>
                  <a:pt x="3343465" y="602160"/>
                </a:cubicBezTo>
                <a:lnTo>
                  <a:pt x="3473767" y="601969"/>
                </a:lnTo>
                <a:lnTo>
                  <a:pt x="3475005" y="609589"/>
                </a:lnTo>
                <a:lnTo>
                  <a:pt x="3488055" y="609589"/>
                </a:lnTo>
                <a:lnTo>
                  <a:pt x="3488055" y="603017"/>
                </a:lnTo>
                <a:cubicBezTo>
                  <a:pt x="3488340" y="602636"/>
                  <a:pt x="3488626" y="602255"/>
                  <a:pt x="3488912" y="601874"/>
                </a:cubicBezTo>
                <a:close/>
                <a:moveTo>
                  <a:pt x="1812131" y="601874"/>
                </a:moveTo>
                <a:lnTo>
                  <a:pt x="1853279" y="601969"/>
                </a:lnTo>
                <a:cubicBezTo>
                  <a:pt x="1852326" y="610923"/>
                  <a:pt x="1851850" y="620162"/>
                  <a:pt x="1852136" y="629211"/>
                </a:cubicBezTo>
                <a:lnTo>
                  <a:pt x="1819370" y="622734"/>
                </a:lnTo>
                <a:lnTo>
                  <a:pt x="1812798" y="603112"/>
                </a:lnTo>
                <a:cubicBezTo>
                  <a:pt x="1812607" y="602731"/>
                  <a:pt x="1812417" y="602350"/>
                  <a:pt x="1812131" y="601874"/>
                </a:cubicBezTo>
                <a:close/>
                <a:moveTo>
                  <a:pt x="2264474" y="570346"/>
                </a:moveTo>
                <a:lnTo>
                  <a:pt x="2264474" y="589968"/>
                </a:lnTo>
                <a:cubicBezTo>
                  <a:pt x="2244567" y="589491"/>
                  <a:pt x="2246567" y="585015"/>
                  <a:pt x="2238280" y="589968"/>
                </a:cubicBezTo>
                <a:lnTo>
                  <a:pt x="2222278" y="601874"/>
                </a:lnTo>
                <a:lnTo>
                  <a:pt x="2186560" y="601874"/>
                </a:lnTo>
                <a:lnTo>
                  <a:pt x="2186560" y="601969"/>
                </a:lnTo>
                <a:lnTo>
                  <a:pt x="2185893" y="596540"/>
                </a:lnTo>
                <a:cubicBezTo>
                  <a:pt x="2209705" y="588539"/>
                  <a:pt x="2206848" y="580538"/>
                  <a:pt x="2238280" y="576918"/>
                </a:cubicBezTo>
                <a:cubicBezTo>
                  <a:pt x="2245996" y="571680"/>
                  <a:pt x="2249234" y="571870"/>
                  <a:pt x="2264474" y="570346"/>
                </a:cubicBezTo>
                <a:close/>
                <a:moveTo>
                  <a:pt x="975265" y="518340"/>
                </a:moveTo>
                <a:cubicBezTo>
                  <a:pt x="1010698" y="531103"/>
                  <a:pt x="1078802" y="528626"/>
                  <a:pt x="1106139" y="550915"/>
                </a:cubicBezTo>
                <a:cubicBezTo>
                  <a:pt x="1111854" y="559392"/>
                  <a:pt x="1112044" y="567012"/>
                  <a:pt x="1112711" y="583491"/>
                </a:cubicBezTo>
                <a:cubicBezTo>
                  <a:pt x="1106043" y="588634"/>
                  <a:pt x="1098995" y="595016"/>
                  <a:pt x="1091947" y="601874"/>
                </a:cubicBezTo>
                <a:lnTo>
                  <a:pt x="940880" y="601969"/>
                </a:lnTo>
                <a:cubicBezTo>
                  <a:pt x="956025" y="594159"/>
                  <a:pt x="964978" y="582538"/>
                  <a:pt x="981838" y="577014"/>
                </a:cubicBezTo>
                <a:cubicBezTo>
                  <a:pt x="1018223" y="565012"/>
                  <a:pt x="1029463" y="595683"/>
                  <a:pt x="1047274" y="570441"/>
                </a:cubicBezTo>
                <a:lnTo>
                  <a:pt x="1034130" y="570441"/>
                </a:lnTo>
                <a:cubicBezTo>
                  <a:pt x="998887" y="547962"/>
                  <a:pt x="942594" y="580347"/>
                  <a:pt x="929450" y="577014"/>
                </a:cubicBezTo>
                <a:cubicBezTo>
                  <a:pt x="924211" y="570346"/>
                  <a:pt x="927069" y="575204"/>
                  <a:pt x="922878" y="563964"/>
                </a:cubicBezTo>
                <a:cubicBezTo>
                  <a:pt x="940880" y="552820"/>
                  <a:pt x="963168" y="535675"/>
                  <a:pt x="975265" y="518340"/>
                </a:cubicBezTo>
                <a:close/>
                <a:moveTo>
                  <a:pt x="2185893" y="498623"/>
                </a:moveTo>
                <a:lnTo>
                  <a:pt x="2218564" y="498623"/>
                </a:lnTo>
                <a:lnTo>
                  <a:pt x="2218564" y="505195"/>
                </a:lnTo>
                <a:lnTo>
                  <a:pt x="2225136" y="505195"/>
                </a:lnTo>
                <a:cubicBezTo>
                  <a:pt x="2220945" y="516625"/>
                  <a:pt x="2223898" y="511482"/>
                  <a:pt x="2218564" y="518244"/>
                </a:cubicBezTo>
                <a:cubicBezTo>
                  <a:pt x="2203419" y="528246"/>
                  <a:pt x="2165509" y="525579"/>
                  <a:pt x="2140078" y="524817"/>
                </a:cubicBezTo>
                <a:lnTo>
                  <a:pt x="2133505" y="511767"/>
                </a:lnTo>
                <a:cubicBezTo>
                  <a:pt x="2144554" y="508243"/>
                  <a:pt x="2176273" y="505005"/>
                  <a:pt x="2185893" y="498623"/>
                </a:cubicBezTo>
                <a:close/>
                <a:moveTo>
                  <a:pt x="3811048" y="492813"/>
                </a:moveTo>
                <a:lnTo>
                  <a:pt x="4004311" y="492813"/>
                </a:lnTo>
                <a:cubicBezTo>
                  <a:pt x="4016598" y="514720"/>
                  <a:pt x="4026599" y="539390"/>
                  <a:pt x="4031171" y="570346"/>
                </a:cubicBezTo>
                <a:lnTo>
                  <a:pt x="4057365" y="570346"/>
                </a:lnTo>
                <a:cubicBezTo>
                  <a:pt x="4062508" y="580443"/>
                  <a:pt x="4065080" y="591015"/>
                  <a:pt x="4066985" y="601779"/>
                </a:cubicBezTo>
                <a:lnTo>
                  <a:pt x="4044601" y="601874"/>
                </a:lnTo>
                <a:cubicBezTo>
                  <a:pt x="4039172" y="595873"/>
                  <a:pt x="4029647" y="591682"/>
                  <a:pt x="4011550" y="589968"/>
                </a:cubicBezTo>
                <a:cubicBezTo>
                  <a:pt x="4005073" y="595301"/>
                  <a:pt x="3999262" y="598445"/>
                  <a:pt x="3993738" y="602064"/>
                </a:cubicBezTo>
                <a:lnTo>
                  <a:pt x="3993732" y="602064"/>
                </a:lnTo>
                <a:lnTo>
                  <a:pt x="3978878" y="616162"/>
                </a:lnTo>
                <a:cubicBezTo>
                  <a:pt x="3960590" y="641022"/>
                  <a:pt x="3975735" y="674931"/>
                  <a:pt x="3968305" y="711126"/>
                </a:cubicBezTo>
                <a:lnTo>
                  <a:pt x="3968281" y="711126"/>
                </a:lnTo>
                <a:lnTo>
                  <a:pt x="3965829" y="720556"/>
                </a:lnTo>
                <a:cubicBezTo>
                  <a:pt x="3961829" y="733033"/>
                  <a:pt x="3946208" y="752369"/>
                  <a:pt x="3939635" y="766276"/>
                </a:cubicBezTo>
                <a:lnTo>
                  <a:pt x="3926491" y="759703"/>
                </a:lnTo>
                <a:cubicBezTo>
                  <a:pt x="3921062" y="745416"/>
                  <a:pt x="3915347" y="728557"/>
                  <a:pt x="3909727" y="711126"/>
                </a:cubicBezTo>
                <a:lnTo>
                  <a:pt x="3939040" y="711079"/>
                </a:lnTo>
                <a:lnTo>
                  <a:pt x="3909822" y="711031"/>
                </a:lnTo>
                <a:cubicBezTo>
                  <a:pt x="3901630" y="685599"/>
                  <a:pt x="3893820" y="658643"/>
                  <a:pt x="3887343" y="635688"/>
                </a:cubicBezTo>
                <a:lnTo>
                  <a:pt x="3884295" y="601969"/>
                </a:lnTo>
                <a:lnTo>
                  <a:pt x="3938911" y="601969"/>
                </a:lnTo>
                <a:lnTo>
                  <a:pt x="3884105" y="601874"/>
                </a:lnTo>
                <a:lnTo>
                  <a:pt x="3880581" y="563774"/>
                </a:lnTo>
                <a:lnTo>
                  <a:pt x="3828193" y="518149"/>
                </a:lnTo>
                <a:cubicBezTo>
                  <a:pt x="3821907" y="509005"/>
                  <a:pt x="3816382" y="500623"/>
                  <a:pt x="3811048" y="492813"/>
                </a:cubicBezTo>
                <a:close/>
                <a:moveTo>
                  <a:pt x="3218117" y="492813"/>
                </a:moveTo>
                <a:cubicBezTo>
                  <a:pt x="3218784" y="494622"/>
                  <a:pt x="3219355" y="496527"/>
                  <a:pt x="3219832" y="498528"/>
                </a:cubicBezTo>
                <a:cubicBezTo>
                  <a:pt x="3193829" y="498909"/>
                  <a:pt x="3171825" y="496622"/>
                  <a:pt x="3152680" y="493003"/>
                </a:cubicBezTo>
                <a:close/>
                <a:moveTo>
                  <a:pt x="3147823" y="492813"/>
                </a:moveTo>
                <a:lnTo>
                  <a:pt x="3147823" y="505100"/>
                </a:lnTo>
                <a:cubicBezTo>
                  <a:pt x="3155824" y="509291"/>
                  <a:pt x="3156967" y="508624"/>
                  <a:pt x="3157157" y="508815"/>
                </a:cubicBezTo>
                <a:cubicBezTo>
                  <a:pt x="3157348" y="509005"/>
                  <a:pt x="3156490" y="510148"/>
                  <a:pt x="3160872" y="518149"/>
                </a:cubicBezTo>
                <a:lnTo>
                  <a:pt x="3115057" y="518149"/>
                </a:lnTo>
                <a:cubicBezTo>
                  <a:pt x="3102293" y="505671"/>
                  <a:pt x="3093244" y="504814"/>
                  <a:pt x="3087625" y="492908"/>
                </a:cubicBezTo>
                <a:close/>
                <a:moveTo>
                  <a:pt x="2843118" y="492813"/>
                </a:moveTo>
                <a:cubicBezTo>
                  <a:pt x="2832736" y="521959"/>
                  <a:pt x="2830735" y="565393"/>
                  <a:pt x="2834545" y="601874"/>
                </a:cubicBezTo>
                <a:lnTo>
                  <a:pt x="2817686" y="601969"/>
                </a:lnTo>
                <a:cubicBezTo>
                  <a:pt x="2816067" y="576251"/>
                  <a:pt x="2813400" y="550153"/>
                  <a:pt x="2807590" y="524817"/>
                </a:cubicBezTo>
                <a:cubicBezTo>
                  <a:pt x="2806447" y="519578"/>
                  <a:pt x="2804256" y="508053"/>
                  <a:pt x="2801779" y="493098"/>
                </a:cubicBezTo>
                <a:close/>
                <a:moveTo>
                  <a:pt x="2475167" y="492813"/>
                </a:moveTo>
                <a:cubicBezTo>
                  <a:pt x="2484502" y="528722"/>
                  <a:pt x="2492598" y="563393"/>
                  <a:pt x="2486978" y="589968"/>
                </a:cubicBezTo>
                <a:cubicBezTo>
                  <a:pt x="2486025" y="593873"/>
                  <a:pt x="2485264" y="597778"/>
                  <a:pt x="2484216" y="601779"/>
                </a:cubicBezTo>
                <a:lnTo>
                  <a:pt x="2467177" y="601906"/>
                </a:lnTo>
                <a:lnTo>
                  <a:pt x="2484215" y="601969"/>
                </a:lnTo>
                <a:cubicBezTo>
                  <a:pt x="2475166" y="639212"/>
                  <a:pt x="2461926" y="675312"/>
                  <a:pt x="2448972" y="710935"/>
                </a:cubicBezTo>
                <a:lnTo>
                  <a:pt x="2421636" y="711031"/>
                </a:lnTo>
                <a:cubicBezTo>
                  <a:pt x="2436876" y="675788"/>
                  <a:pt x="2452211" y="641117"/>
                  <a:pt x="2458593" y="601874"/>
                </a:cubicBezTo>
                <a:lnTo>
                  <a:pt x="2458685" y="601875"/>
                </a:lnTo>
                <a:lnTo>
                  <a:pt x="2454212" y="505195"/>
                </a:lnTo>
                <a:lnTo>
                  <a:pt x="2441163" y="505195"/>
                </a:lnTo>
                <a:cubicBezTo>
                  <a:pt x="2430399" y="521768"/>
                  <a:pt x="2411731" y="533294"/>
                  <a:pt x="2395348" y="524721"/>
                </a:cubicBezTo>
                <a:cubicBezTo>
                  <a:pt x="2375250" y="517959"/>
                  <a:pt x="2376298" y="518435"/>
                  <a:pt x="2369154" y="498623"/>
                </a:cubicBezTo>
                <a:lnTo>
                  <a:pt x="2388775" y="498623"/>
                </a:lnTo>
                <a:cubicBezTo>
                  <a:pt x="2399157" y="503862"/>
                  <a:pt x="2422494" y="499004"/>
                  <a:pt x="2439067" y="492908"/>
                </a:cubicBezTo>
                <a:lnTo>
                  <a:pt x="2475166" y="492908"/>
                </a:lnTo>
                <a:lnTo>
                  <a:pt x="2475167" y="492908"/>
                </a:lnTo>
                <a:close/>
                <a:moveTo>
                  <a:pt x="757905" y="492813"/>
                </a:moveTo>
                <a:lnTo>
                  <a:pt x="968788" y="492813"/>
                </a:lnTo>
                <a:cubicBezTo>
                  <a:pt x="918210" y="517768"/>
                  <a:pt x="876777" y="551105"/>
                  <a:pt x="855822" y="601969"/>
                </a:cubicBezTo>
                <a:lnTo>
                  <a:pt x="731235" y="601874"/>
                </a:lnTo>
                <a:lnTo>
                  <a:pt x="746284" y="589968"/>
                </a:lnTo>
                <a:close/>
                <a:moveTo>
                  <a:pt x="1786699" y="485478"/>
                </a:moveTo>
                <a:lnTo>
                  <a:pt x="1825942" y="485478"/>
                </a:lnTo>
                <a:cubicBezTo>
                  <a:pt x="1828133" y="488431"/>
                  <a:pt x="1830324" y="490812"/>
                  <a:pt x="1832324" y="492718"/>
                </a:cubicBezTo>
                <a:lnTo>
                  <a:pt x="1810981" y="492765"/>
                </a:lnTo>
                <a:lnTo>
                  <a:pt x="1832325" y="492813"/>
                </a:lnTo>
                <a:cubicBezTo>
                  <a:pt x="1840040" y="500337"/>
                  <a:pt x="1846041" y="502814"/>
                  <a:pt x="1852137" y="518149"/>
                </a:cubicBezTo>
                <a:cubicBezTo>
                  <a:pt x="1864234" y="538437"/>
                  <a:pt x="1856518" y="569393"/>
                  <a:pt x="1853280" y="601779"/>
                </a:cubicBezTo>
                <a:lnTo>
                  <a:pt x="1812227" y="601874"/>
                </a:lnTo>
                <a:cubicBezTo>
                  <a:pt x="1802131" y="581586"/>
                  <a:pt x="1821181" y="547391"/>
                  <a:pt x="1825943" y="518149"/>
                </a:cubicBezTo>
                <a:cubicBezTo>
                  <a:pt x="1804607" y="513005"/>
                  <a:pt x="1796415" y="509100"/>
                  <a:pt x="1789367" y="492717"/>
                </a:cubicBezTo>
                <a:lnTo>
                  <a:pt x="1789426" y="492717"/>
                </a:lnTo>
                <a:close/>
                <a:moveTo>
                  <a:pt x="990523" y="483679"/>
                </a:moveTo>
                <a:lnTo>
                  <a:pt x="988409" y="485478"/>
                </a:lnTo>
                <a:lnTo>
                  <a:pt x="986139" y="485478"/>
                </a:lnTo>
                <a:close/>
                <a:moveTo>
                  <a:pt x="942594" y="459475"/>
                </a:moveTo>
                <a:cubicBezTo>
                  <a:pt x="936307" y="471001"/>
                  <a:pt x="934307" y="470429"/>
                  <a:pt x="929449" y="485574"/>
                </a:cubicBezTo>
                <a:lnTo>
                  <a:pt x="942594" y="485574"/>
                </a:lnTo>
                <a:cubicBezTo>
                  <a:pt x="948880" y="474049"/>
                  <a:pt x="950785" y="474620"/>
                  <a:pt x="955738" y="459475"/>
                </a:cubicBezTo>
                <a:close/>
                <a:moveTo>
                  <a:pt x="909828" y="452903"/>
                </a:moveTo>
                <a:lnTo>
                  <a:pt x="909828" y="465952"/>
                </a:lnTo>
                <a:lnTo>
                  <a:pt x="916400" y="465952"/>
                </a:lnTo>
                <a:lnTo>
                  <a:pt x="916400" y="452903"/>
                </a:lnTo>
                <a:close/>
                <a:moveTo>
                  <a:pt x="1649254" y="441949"/>
                </a:moveTo>
                <a:cubicBezTo>
                  <a:pt x="1655826" y="441949"/>
                  <a:pt x="1662399" y="441949"/>
                  <a:pt x="1668875" y="441949"/>
                </a:cubicBezTo>
                <a:cubicBezTo>
                  <a:pt x="1668875" y="448521"/>
                  <a:pt x="1668875" y="455093"/>
                  <a:pt x="1668875" y="461570"/>
                </a:cubicBezTo>
                <a:cubicBezTo>
                  <a:pt x="1662399" y="461570"/>
                  <a:pt x="1655826" y="461570"/>
                  <a:pt x="1649254" y="461570"/>
                </a:cubicBezTo>
                <a:cubicBezTo>
                  <a:pt x="1649254" y="454998"/>
                  <a:pt x="1649254" y="448521"/>
                  <a:pt x="1649254" y="441949"/>
                </a:cubicBezTo>
                <a:close/>
                <a:moveTo>
                  <a:pt x="2866453" y="413755"/>
                </a:moveTo>
                <a:cubicBezTo>
                  <a:pt x="2871883" y="434901"/>
                  <a:pt x="2863215" y="423757"/>
                  <a:pt x="2879598" y="433282"/>
                </a:cubicBezTo>
                <a:cubicBezTo>
                  <a:pt x="2888742" y="427471"/>
                  <a:pt x="2916269" y="426233"/>
                  <a:pt x="2925413" y="420232"/>
                </a:cubicBezTo>
                <a:lnTo>
                  <a:pt x="2918841" y="420232"/>
                </a:lnTo>
                <a:lnTo>
                  <a:pt x="2918841" y="413755"/>
                </a:lnTo>
                <a:close/>
                <a:moveTo>
                  <a:pt x="2447639" y="407183"/>
                </a:moveTo>
                <a:cubicBezTo>
                  <a:pt x="2414016" y="407374"/>
                  <a:pt x="2400776" y="414136"/>
                  <a:pt x="2375725" y="420232"/>
                </a:cubicBezTo>
                <a:cubicBezTo>
                  <a:pt x="2369439" y="431757"/>
                  <a:pt x="2367439" y="431186"/>
                  <a:pt x="2362581" y="446331"/>
                </a:cubicBezTo>
                <a:lnTo>
                  <a:pt x="2382202" y="446331"/>
                </a:lnTo>
                <a:cubicBezTo>
                  <a:pt x="2402967" y="431948"/>
                  <a:pt x="2422969" y="437091"/>
                  <a:pt x="2447639" y="439854"/>
                </a:cubicBezTo>
                <a:close/>
                <a:moveTo>
                  <a:pt x="3111177" y="394075"/>
                </a:moveTo>
                <a:cubicBezTo>
                  <a:pt x="3143440" y="391753"/>
                  <a:pt x="3185589" y="400040"/>
                  <a:pt x="3232880" y="400611"/>
                </a:cubicBezTo>
                <a:cubicBezTo>
                  <a:pt x="3247930" y="421947"/>
                  <a:pt x="3265360" y="422137"/>
                  <a:pt x="3272218" y="452808"/>
                </a:cubicBezTo>
                <a:lnTo>
                  <a:pt x="3259074" y="452808"/>
                </a:lnTo>
                <a:cubicBezTo>
                  <a:pt x="3223831" y="422614"/>
                  <a:pt x="3177731" y="437663"/>
                  <a:pt x="3128200" y="439759"/>
                </a:cubicBezTo>
                <a:lnTo>
                  <a:pt x="3128200" y="452808"/>
                </a:lnTo>
                <a:cubicBezTo>
                  <a:pt x="3168396" y="453379"/>
                  <a:pt x="3206782" y="461094"/>
                  <a:pt x="3218116" y="492718"/>
                </a:cubicBezTo>
                <a:lnTo>
                  <a:pt x="3152680" y="492718"/>
                </a:lnTo>
                <a:cubicBezTo>
                  <a:pt x="3151060" y="492622"/>
                  <a:pt x="3149441" y="492336"/>
                  <a:pt x="3147822" y="491956"/>
                </a:cubicBezTo>
                <a:lnTo>
                  <a:pt x="3147822" y="492718"/>
                </a:lnTo>
                <a:lnTo>
                  <a:pt x="3087624" y="492718"/>
                </a:lnTo>
                <a:lnTo>
                  <a:pt x="3087624" y="492813"/>
                </a:lnTo>
                <a:cubicBezTo>
                  <a:pt x="3085338" y="488241"/>
                  <a:pt x="3083623" y="481859"/>
                  <a:pt x="3082385" y="472429"/>
                </a:cubicBezTo>
                <a:cubicBezTo>
                  <a:pt x="3098292" y="446902"/>
                  <a:pt x="3074956" y="428519"/>
                  <a:pt x="3069336" y="400611"/>
                </a:cubicBezTo>
                <a:lnTo>
                  <a:pt x="3082385" y="400611"/>
                </a:lnTo>
                <a:cubicBezTo>
                  <a:pt x="3090767" y="396801"/>
                  <a:pt x="3100423" y="394849"/>
                  <a:pt x="3111177" y="394075"/>
                </a:cubicBezTo>
                <a:close/>
                <a:moveTo>
                  <a:pt x="3749897" y="387657"/>
                </a:moveTo>
                <a:lnTo>
                  <a:pt x="3749897" y="413755"/>
                </a:lnTo>
                <a:cubicBezTo>
                  <a:pt x="3761423" y="420042"/>
                  <a:pt x="3760946" y="421947"/>
                  <a:pt x="3776091" y="426805"/>
                </a:cubicBezTo>
                <a:lnTo>
                  <a:pt x="3776091" y="413755"/>
                </a:lnTo>
                <a:cubicBezTo>
                  <a:pt x="3764756" y="402516"/>
                  <a:pt x="3766185" y="395562"/>
                  <a:pt x="3749897" y="387657"/>
                </a:cubicBezTo>
                <a:close/>
                <a:moveTo>
                  <a:pt x="4257580" y="383752"/>
                </a:moveTo>
                <a:cubicBezTo>
                  <a:pt x="4240244" y="396991"/>
                  <a:pt x="4226814" y="413469"/>
                  <a:pt x="4201382" y="420328"/>
                </a:cubicBezTo>
                <a:cubicBezTo>
                  <a:pt x="4192143" y="414041"/>
                  <a:pt x="4179951" y="413946"/>
                  <a:pt x="4162139" y="413851"/>
                </a:cubicBezTo>
                <a:lnTo>
                  <a:pt x="4162139" y="394229"/>
                </a:lnTo>
                <a:cubicBezTo>
                  <a:pt x="4194048" y="394419"/>
                  <a:pt x="4213193" y="389371"/>
                  <a:pt x="4235767" y="383942"/>
                </a:cubicBezTo>
                <a:close/>
                <a:moveTo>
                  <a:pt x="3630739" y="383752"/>
                </a:moveTo>
                <a:lnTo>
                  <a:pt x="3937921" y="383752"/>
                </a:lnTo>
                <a:cubicBezTo>
                  <a:pt x="3938492" y="385085"/>
                  <a:pt x="3938968" y="386323"/>
                  <a:pt x="3939540" y="387657"/>
                </a:cubicBezTo>
                <a:cubicBezTo>
                  <a:pt x="3956875" y="426424"/>
                  <a:pt x="3983736" y="455761"/>
                  <a:pt x="4004215" y="492718"/>
                </a:cubicBezTo>
                <a:lnTo>
                  <a:pt x="3811048" y="492813"/>
                </a:lnTo>
                <a:cubicBezTo>
                  <a:pt x="3787521" y="458523"/>
                  <a:pt x="3768471" y="437091"/>
                  <a:pt x="3710464" y="426805"/>
                </a:cubicBezTo>
                <a:cubicBezTo>
                  <a:pt x="3701986" y="447569"/>
                  <a:pt x="3693985" y="441473"/>
                  <a:pt x="3684270" y="459380"/>
                </a:cubicBezTo>
                <a:cubicBezTo>
                  <a:pt x="3679031" y="466048"/>
                  <a:pt x="3681984" y="461190"/>
                  <a:pt x="3677698" y="472429"/>
                </a:cubicBezTo>
                <a:lnTo>
                  <a:pt x="3717036" y="472429"/>
                </a:lnTo>
                <a:cubicBezTo>
                  <a:pt x="3727609" y="462714"/>
                  <a:pt x="3730276" y="462333"/>
                  <a:pt x="3749707" y="459380"/>
                </a:cubicBezTo>
                <a:cubicBezTo>
                  <a:pt x="3754945" y="466857"/>
                  <a:pt x="3760922" y="472263"/>
                  <a:pt x="3766911" y="477275"/>
                </a:cubicBezTo>
                <a:lnTo>
                  <a:pt x="3784187" y="492813"/>
                </a:lnTo>
                <a:lnTo>
                  <a:pt x="3784283" y="492813"/>
                </a:lnTo>
                <a:cubicBezTo>
                  <a:pt x="3788760" y="497861"/>
                  <a:pt x="3792665" y="503766"/>
                  <a:pt x="3795618" y="511672"/>
                </a:cubicBezTo>
                <a:lnTo>
                  <a:pt x="3789046" y="511672"/>
                </a:lnTo>
                <a:cubicBezTo>
                  <a:pt x="3763709" y="492241"/>
                  <a:pt x="3724752" y="500623"/>
                  <a:pt x="3697415" y="511672"/>
                </a:cubicBezTo>
                <a:lnTo>
                  <a:pt x="3697415" y="518149"/>
                </a:lnTo>
                <a:lnTo>
                  <a:pt x="3703987" y="518149"/>
                </a:lnTo>
                <a:cubicBezTo>
                  <a:pt x="3732562" y="536437"/>
                  <a:pt x="3756661" y="528436"/>
                  <a:pt x="3769424" y="563774"/>
                </a:cubicBezTo>
                <a:lnTo>
                  <a:pt x="3762852" y="563774"/>
                </a:lnTo>
                <a:cubicBezTo>
                  <a:pt x="3745421" y="573966"/>
                  <a:pt x="3721990" y="565488"/>
                  <a:pt x="3710464" y="583300"/>
                </a:cubicBezTo>
                <a:cubicBezTo>
                  <a:pt x="3731705" y="588729"/>
                  <a:pt x="3720466" y="580062"/>
                  <a:pt x="3730086" y="596349"/>
                </a:cubicBezTo>
                <a:lnTo>
                  <a:pt x="3717037" y="596349"/>
                </a:lnTo>
                <a:cubicBezTo>
                  <a:pt x="3703702" y="603493"/>
                  <a:pt x="3693033" y="596064"/>
                  <a:pt x="3679984" y="601779"/>
                </a:cubicBezTo>
                <a:lnTo>
                  <a:pt x="3641408" y="601779"/>
                </a:lnTo>
                <a:cubicBezTo>
                  <a:pt x="3650647" y="583395"/>
                  <a:pt x="3657220" y="565488"/>
                  <a:pt x="3658172" y="550629"/>
                </a:cubicBezTo>
                <a:cubicBezTo>
                  <a:pt x="3649028" y="540247"/>
                  <a:pt x="3644837" y="530484"/>
                  <a:pt x="3643646" y="520947"/>
                </a:cubicBezTo>
                <a:lnTo>
                  <a:pt x="3647100" y="492813"/>
                </a:lnTo>
                <a:lnTo>
                  <a:pt x="3647027" y="492813"/>
                </a:lnTo>
                <a:cubicBezTo>
                  <a:pt x="3653504" y="471001"/>
                  <a:pt x="3665220" y="448331"/>
                  <a:pt x="3658076" y="420232"/>
                </a:cubicBezTo>
                <a:cubicBezTo>
                  <a:pt x="3655504" y="410231"/>
                  <a:pt x="3635311" y="397468"/>
                  <a:pt x="3631882" y="387561"/>
                </a:cubicBezTo>
                <a:cubicBezTo>
                  <a:pt x="3631406" y="386323"/>
                  <a:pt x="3631025" y="385085"/>
                  <a:pt x="3630739" y="383752"/>
                </a:cubicBezTo>
                <a:close/>
                <a:moveTo>
                  <a:pt x="3566255" y="383752"/>
                </a:moveTo>
                <a:cubicBezTo>
                  <a:pt x="3569113" y="418137"/>
                  <a:pt x="3567303" y="454618"/>
                  <a:pt x="3559873" y="492813"/>
                </a:cubicBezTo>
                <a:lnTo>
                  <a:pt x="3507581" y="492813"/>
                </a:lnTo>
                <a:cubicBezTo>
                  <a:pt x="3509486" y="455475"/>
                  <a:pt x="3508819" y="418899"/>
                  <a:pt x="3505295" y="383847"/>
                </a:cubicBezTo>
                <a:close/>
                <a:moveTo>
                  <a:pt x="2942463" y="383752"/>
                </a:moveTo>
                <a:cubicBezTo>
                  <a:pt x="2975705" y="393657"/>
                  <a:pt x="2999327" y="420804"/>
                  <a:pt x="2997327" y="472524"/>
                </a:cubicBezTo>
                <a:lnTo>
                  <a:pt x="2998548" y="492813"/>
                </a:lnTo>
                <a:lnTo>
                  <a:pt x="2998566" y="492813"/>
                </a:lnTo>
                <a:lnTo>
                  <a:pt x="2998550" y="492851"/>
                </a:lnTo>
                <a:lnTo>
                  <a:pt x="2998565" y="493099"/>
                </a:lnTo>
                <a:lnTo>
                  <a:pt x="2998447" y="493098"/>
                </a:lnTo>
                <a:lnTo>
                  <a:pt x="2977754" y="542843"/>
                </a:lnTo>
                <a:cubicBezTo>
                  <a:pt x="2968871" y="560702"/>
                  <a:pt x="2960180" y="579157"/>
                  <a:pt x="2958085" y="596445"/>
                </a:cubicBezTo>
                <a:cubicBezTo>
                  <a:pt x="2962085" y="598540"/>
                  <a:pt x="2966276" y="600350"/>
                  <a:pt x="2970658" y="601969"/>
                </a:cubicBezTo>
                <a:lnTo>
                  <a:pt x="2970309" y="601968"/>
                </a:lnTo>
                <a:lnTo>
                  <a:pt x="2970657" y="601969"/>
                </a:lnTo>
                <a:cubicBezTo>
                  <a:pt x="2989612" y="608732"/>
                  <a:pt x="3012662" y="610161"/>
                  <a:pt x="3043142" y="609589"/>
                </a:cubicBezTo>
                <a:lnTo>
                  <a:pt x="3045714" y="601970"/>
                </a:lnTo>
                <a:lnTo>
                  <a:pt x="3045619" y="601969"/>
                </a:lnTo>
                <a:lnTo>
                  <a:pt x="3049620" y="590063"/>
                </a:lnTo>
                <a:lnTo>
                  <a:pt x="3043048" y="590063"/>
                </a:lnTo>
                <a:lnTo>
                  <a:pt x="3043048" y="583491"/>
                </a:lnTo>
                <a:lnTo>
                  <a:pt x="3029998" y="590063"/>
                </a:lnTo>
                <a:lnTo>
                  <a:pt x="3029998" y="583491"/>
                </a:lnTo>
                <a:lnTo>
                  <a:pt x="3023426" y="583491"/>
                </a:lnTo>
                <a:lnTo>
                  <a:pt x="3023426" y="577014"/>
                </a:lnTo>
                <a:cubicBezTo>
                  <a:pt x="3035713" y="572727"/>
                  <a:pt x="3048953" y="570822"/>
                  <a:pt x="3069241" y="570441"/>
                </a:cubicBezTo>
                <a:cubicBezTo>
                  <a:pt x="3072766" y="580347"/>
                  <a:pt x="3073623" y="581490"/>
                  <a:pt x="3075814" y="596540"/>
                </a:cubicBezTo>
                <a:lnTo>
                  <a:pt x="3074066" y="601969"/>
                </a:lnTo>
                <a:lnTo>
                  <a:pt x="3074098" y="601969"/>
                </a:lnTo>
                <a:cubicBezTo>
                  <a:pt x="3073622" y="607399"/>
                  <a:pt x="3075337" y="614733"/>
                  <a:pt x="3075908" y="629211"/>
                </a:cubicBezTo>
                <a:lnTo>
                  <a:pt x="3056287" y="635688"/>
                </a:lnTo>
                <a:cubicBezTo>
                  <a:pt x="3041428" y="645308"/>
                  <a:pt x="2997136" y="646832"/>
                  <a:pt x="2977800" y="648737"/>
                </a:cubicBezTo>
                <a:cubicBezTo>
                  <a:pt x="2969418" y="637498"/>
                  <a:pt x="2961251" y="631116"/>
                  <a:pt x="2954191" y="624877"/>
                </a:cubicBezTo>
                <a:lnTo>
                  <a:pt x="2937224" y="601874"/>
                </a:lnTo>
                <a:lnTo>
                  <a:pt x="2937130" y="601874"/>
                </a:lnTo>
                <a:cubicBezTo>
                  <a:pt x="2933891" y="593111"/>
                  <a:pt x="2931986" y="581300"/>
                  <a:pt x="2931891" y="563774"/>
                </a:cubicBezTo>
                <a:cubicBezTo>
                  <a:pt x="2950941" y="545581"/>
                  <a:pt x="2965324" y="521578"/>
                  <a:pt x="2973991" y="492813"/>
                </a:cubicBezTo>
                <a:lnTo>
                  <a:pt x="2974017" y="492813"/>
                </a:lnTo>
                <a:lnTo>
                  <a:pt x="2977706" y="479097"/>
                </a:lnTo>
                <a:lnTo>
                  <a:pt x="2964561" y="479097"/>
                </a:lnTo>
                <a:cubicBezTo>
                  <a:pt x="2955322" y="472810"/>
                  <a:pt x="2943130" y="472715"/>
                  <a:pt x="2925318" y="472524"/>
                </a:cubicBezTo>
                <a:lnTo>
                  <a:pt x="2925318" y="479097"/>
                </a:lnTo>
                <a:cubicBezTo>
                  <a:pt x="2932843" y="481954"/>
                  <a:pt x="2956084" y="486622"/>
                  <a:pt x="2938367" y="492146"/>
                </a:cubicBezTo>
                <a:cubicBezTo>
                  <a:pt x="2937986" y="492432"/>
                  <a:pt x="2937510" y="492718"/>
                  <a:pt x="2937034" y="493003"/>
                </a:cubicBezTo>
                <a:lnTo>
                  <a:pt x="2936582" y="493002"/>
                </a:lnTo>
                <a:lnTo>
                  <a:pt x="2927390" y="496849"/>
                </a:lnTo>
                <a:cubicBezTo>
                  <a:pt x="2923818" y="497551"/>
                  <a:pt x="2919318" y="497861"/>
                  <a:pt x="2912174" y="498528"/>
                </a:cubicBezTo>
                <a:lnTo>
                  <a:pt x="2893911" y="492909"/>
                </a:lnTo>
                <a:lnTo>
                  <a:pt x="2893600" y="492908"/>
                </a:lnTo>
                <a:cubicBezTo>
                  <a:pt x="2889123" y="491574"/>
                  <a:pt x="2884265" y="489384"/>
                  <a:pt x="2879503" y="485574"/>
                </a:cubicBezTo>
                <a:lnTo>
                  <a:pt x="2872931" y="485574"/>
                </a:lnTo>
                <a:lnTo>
                  <a:pt x="2872931" y="465952"/>
                </a:lnTo>
                <a:cubicBezTo>
                  <a:pt x="2859310" y="468334"/>
                  <a:pt x="2860262" y="467572"/>
                  <a:pt x="2853309" y="472524"/>
                </a:cubicBezTo>
                <a:cubicBezTo>
                  <a:pt x="2849308" y="477954"/>
                  <a:pt x="2845879" y="484812"/>
                  <a:pt x="2843117" y="492718"/>
                </a:cubicBezTo>
                <a:lnTo>
                  <a:pt x="2801683" y="492813"/>
                </a:lnTo>
                <a:cubicBezTo>
                  <a:pt x="2796731" y="463190"/>
                  <a:pt x="2790349" y="419756"/>
                  <a:pt x="2787586" y="383942"/>
                </a:cubicBezTo>
                <a:close/>
                <a:moveTo>
                  <a:pt x="2456116" y="383752"/>
                </a:moveTo>
                <a:cubicBezTo>
                  <a:pt x="2453735" y="415565"/>
                  <a:pt x="2465165" y="454808"/>
                  <a:pt x="2475166" y="492908"/>
                </a:cubicBezTo>
                <a:lnTo>
                  <a:pt x="2439067" y="492813"/>
                </a:lnTo>
                <a:cubicBezTo>
                  <a:pt x="2439733" y="492527"/>
                  <a:pt x="2440495" y="492336"/>
                  <a:pt x="2441162" y="492051"/>
                </a:cubicBezTo>
                <a:cubicBezTo>
                  <a:pt x="2434495" y="486812"/>
                  <a:pt x="2439352" y="489765"/>
                  <a:pt x="2428017" y="485574"/>
                </a:cubicBezTo>
                <a:cubicBezTo>
                  <a:pt x="2420112" y="482145"/>
                  <a:pt x="2392489" y="478811"/>
                  <a:pt x="2362581" y="479097"/>
                </a:cubicBezTo>
                <a:cubicBezTo>
                  <a:pt x="2361057" y="483383"/>
                  <a:pt x="2359914" y="488050"/>
                  <a:pt x="2358961" y="493099"/>
                </a:cubicBezTo>
                <a:lnTo>
                  <a:pt x="2358940" y="493099"/>
                </a:lnTo>
                <a:lnTo>
                  <a:pt x="2356009" y="531198"/>
                </a:lnTo>
                <a:cubicBezTo>
                  <a:pt x="2368773" y="544819"/>
                  <a:pt x="2387442" y="575585"/>
                  <a:pt x="2391633" y="601969"/>
                </a:cubicBezTo>
                <a:lnTo>
                  <a:pt x="2356009" y="601874"/>
                </a:lnTo>
                <a:lnTo>
                  <a:pt x="2356009" y="589968"/>
                </a:lnTo>
                <a:cubicBezTo>
                  <a:pt x="2346437" y="580062"/>
                  <a:pt x="2337745" y="565655"/>
                  <a:pt x="2330792" y="548784"/>
                </a:cubicBezTo>
                <a:lnTo>
                  <a:pt x="2316029" y="492908"/>
                </a:lnTo>
                <a:lnTo>
                  <a:pt x="2316004" y="492908"/>
                </a:lnTo>
                <a:lnTo>
                  <a:pt x="2316005" y="492815"/>
                </a:lnTo>
                <a:lnTo>
                  <a:pt x="2316004" y="492813"/>
                </a:lnTo>
                <a:lnTo>
                  <a:pt x="2316005" y="492813"/>
                </a:lnTo>
                <a:lnTo>
                  <a:pt x="2316373" y="435651"/>
                </a:lnTo>
                <a:cubicBezTo>
                  <a:pt x="2319504" y="417470"/>
                  <a:pt x="2325910" y="400849"/>
                  <a:pt x="2336387" y="387752"/>
                </a:cubicBezTo>
                <a:cubicBezTo>
                  <a:pt x="2337435" y="386419"/>
                  <a:pt x="2338483" y="385180"/>
                  <a:pt x="2339626" y="384037"/>
                </a:cubicBezTo>
                <a:close/>
                <a:moveTo>
                  <a:pt x="4090131" y="309266"/>
                </a:moveTo>
                <a:lnTo>
                  <a:pt x="4162140" y="309266"/>
                </a:lnTo>
                <a:cubicBezTo>
                  <a:pt x="4203192" y="333269"/>
                  <a:pt x="4272725" y="316791"/>
                  <a:pt x="4286441" y="368035"/>
                </a:cubicBezTo>
                <a:cubicBezTo>
                  <a:pt x="4274820" y="371560"/>
                  <a:pt x="4265772" y="377179"/>
                  <a:pt x="4257580" y="383561"/>
                </a:cubicBezTo>
                <a:lnTo>
                  <a:pt x="4235768" y="383752"/>
                </a:lnTo>
                <a:cubicBezTo>
                  <a:pt x="4239483" y="382895"/>
                  <a:pt x="4243293" y="382037"/>
                  <a:pt x="4247198" y="381085"/>
                </a:cubicBezTo>
                <a:lnTo>
                  <a:pt x="4247198" y="368035"/>
                </a:lnTo>
                <a:cubicBezTo>
                  <a:pt x="4238816" y="363178"/>
                  <a:pt x="4234053" y="352033"/>
                  <a:pt x="4227577" y="348414"/>
                </a:cubicBezTo>
                <a:cubicBezTo>
                  <a:pt x="4191762" y="328983"/>
                  <a:pt x="4116896" y="338127"/>
                  <a:pt x="4090131" y="309266"/>
                </a:cubicBezTo>
                <a:close/>
                <a:moveTo>
                  <a:pt x="3141250" y="302789"/>
                </a:moveTo>
                <a:lnTo>
                  <a:pt x="3141250" y="315838"/>
                </a:lnTo>
                <a:lnTo>
                  <a:pt x="3154395" y="315838"/>
                </a:lnTo>
                <a:lnTo>
                  <a:pt x="3154395" y="309266"/>
                </a:lnTo>
                <a:close/>
                <a:moveTo>
                  <a:pt x="3539586" y="274691"/>
                </a:moveTo>
                <a:cubicBezTo>
                  <a:pt x="3553778" y="308409"/>
                  <a:pt x="3563017" y="344795"/>
                  <a:pt x="3566256" y="383561"/>
                </a:cubicBezTo>
                <a:lnTo>
                  <a:pt x="3505296" y="383752"/>
                </a:lnTo>
                <a:cubicBezTo>
                  <a:pt x="3501486" y="345461"/>
                  <a:pt x="3494247" y="308885"/>
                  <a:pt x="3483388" y="274881"/>
                </a:cubicBezTo>
                <a:close/>
                <a:moveTo>
                  <a:pt x="784194" y="274691"/>
                </a:moveTo>
                <a:cubicBezTo>
                  <a:pt x="764762" y="309933"/>
                  <a:pt x="748570" y="348890"/>
                  <a:pt x="726663" y="383942"/>
                </a:cubicBezTo>
                <a:lnTo>
                  <a:pt x="726635" y="383942"/>
                </a:lnTo>
                <a:lnTo>
                  <a:pt x="720090" y="394134"/>
                </a:lnTo>
                <a:cubicBezTo>
                  <a:pt x="708946" y="410707"/>
                  <a:pt x="681799" y="420328"/>
                  <a:pt x="674275" y="439854"/>
                </a:cubicBezTo>
                <a:cubicBezTo>
                  <a:pt x="669512" y="452141"/>
                  <a:pt x="665988" y="470715"/>
                  <a:pt x="663607" y="492908"/>
                </a:cubicBezTo>
                <a:lnTo>
                  <a:pt x="663505" y="492908"/>
                </a:lnTo>
                <a:lnTo>
                  <a:pt x="659988" y="544974"/>
                </a:lnTo>
                <a:lnTo>
                  <a:pt x="659607" y="602000"/>
                </a:lnTo>
                <a:lnTo>
                  <a:pt x="662296" y="660691"/>
                </a:lnTo>
                <a:lnTo>
                  <a:pt x="667977" y="711031"/>
                </a:lnTo>
                <a:lnTo>
                  <a:pt x="667988" y="711031"/>
                </a:lnTo>
                <a:cubicBezTo>
                  <a:pt x="669893" y="722461"/>
                  <a:pt x="671894" y="732271"/>
                  <a:pt x="674275" y="740082"/>
                </a:cubicBezTo>
                <a:cubicBezTo>
                  <a:pt x="675513" y="744083"/>
                  <a:pt x="682538" y="755798"/>
                  <a:pt x="692206" y="770669"/>
                </a:cubicBezTo>
                <a:lnTo>
                  <a:pt x="725995" y="820186"/>
                </a:lnTo>
                <a:lnTo>
                  <a:pt x="725995" y="820092"/>
                </a:lnTo>
                <a:cubicBezTo>
                  <a:pt x="744474" y="846095"/>
                  <a:pt x="761809" y="868669"/>
                  <a:pt x="765905" y="870669"/>
                </a:cubicBezTo>
                <a:lnTo>
                  <a:pt x="818293" y="870669"/>
                </a:lnTo>
                <a:lnTo>
                  <a:pt x="818293" y="857620"/>
                </a:lnTo>
                <a:lnTo>
                  <a:pt x="774779" y="820092"/>
                </a:lnTo>
                <a:lnTo>
                  <a:pt x="774573" y="820092"/>
                </a:lnTo>
                <a:cubicBezTo>
                  <a:pt x="743807" y="791136"/>
                  <a:pt x="721043" y="760275"/>
                  <a:pt x="714947" y="711031"/>
                </a:cubicBezTo>
                <a:lnTo>
                  <a:pt x="745903" y="711031"/>
                </a:lnTo>
                <a:cubicBezTo>
                  <a:pt x="745998" y="715793"/>
                  <a:pt x="746093" y="721127"/>
                  <a:pt x="746189" y="727032"/>
                </a:cubicBezTo>
                <a:cubicBezTo>
                  <a:pt x="788384" y="762942"/>
                  <a:pt x="773811" y="812567"/>
                  <a:pt x="857345" y="811900"/>
                </a:cubicBezTo>
                <a:cubicBezTo>
                  <a:pt x="857536" y="814567"/>
                  <a:pt x="857822" y="817330"/>
                  <a:pt x="858107" y="819997"/>
                </a:cubicBezTo>
                <a:lnTo>
                  <a:pt x="802721" y="820060"/>
                </a:lnTo>
                <a:lnTo>
                  <a:pt x="858393" y="820187"/>
                </a:lnTo>
                <a:cubicBezTo>
                  <a:pt x="861155" y="840809"/>
                  <a:pt x="869299" y="860597"/>
                  <a:pt x="881586" y="878956"/>
                </a:cubicBezTo>
                <a:lnTo>
                  <a:pt x="929457" y="928962"/>
                </a:lnTo>
                <a:lnTo>
                  <a:pt x="929544" y="928962"/>
                </a:lnTo>
                <a:cubicBezTo>
                  <a:pt x="1008126" y="989541"/>
                  <a:pt x="1134523" y="1016116"/>
                  <a:pt x="1223962" y="968491"/>
                </a:cubicBezTo>
                <a:cubicBezTo>
                  <a:pt x="1231868" y="964300"/>
                  <a:pt x="1239750" y="958776"/>
                  <a:pt x="1247525" y="952120"/>
                </a:cubicBezTo>
                <a:lnTo>
                  <a:pt x="1270443" y="928963"/>
                </a:lnTo>
                <a:lnTo>
                  <a:pt x="1270349" y="928962"/>
                </a:lnTo>
                <a:cubicBezTo>
                  <a:pt x="1294828" y="900387"/>
                  <a:pt x="1316926" y="861716"/>
                  <a:pt x="1332928" y="819996"/>
                </a:cubicBezTo>
                <a:lnTo>
                  <a:pt x="1332973" y="819996"/>
                </a:lnTo>
                <a:lnTo>
                  <a:pt x="1357979" y="710935"/>
                </a:lnTo>
                <a:lnTo>
                  <a:pt x="1358069" y="710935"/>
                </a:lnTo>
                <a:lnTo>
                  <a:pt x="1354823" y="652345"/>
                </a:lnTo>
                <a:cubicBezTo>
                  <a:pt x="1351168" y="634068"/>
                  <a:pt x="1344786" y="617352"/>
                  <a:pt x="1335214" y="603017"/>
                </a:cubicBezTo>
                <a:cubicBezTo>
                  <a:pt x="1335309" y="602636"/>
                  <a:pt x="1335405" y="602350"/>
                  <a:pt x="1335500" y="601969"/>
                </a:cubicBezTo>
                <a:lnTo>
                  <a:pt x="1399222" y="601969"/>
                </a:lnTo>
                <a:lnTo>
                  <a:pt x="1394460" y="711031"/>
                </a:lnTo>
                <a:lnTo>
                  <a:pt x="1394079" y="720556"/>
                </a:lnTo>
                <a:cubicBezTo>
                  <a:pt x="1385602" y="754274"/>
                  <a:pt x="1371410" y="787231"/>
                  <a:pt x="1356931" y="820282"/>
                </a:cubicBezTo>
                <a:lnTo>
                  <a:pt x="1356859" y="820282"/>
                </a:lnTo>
                <a:lnTo>
                  <a:pt x="1315951" y="928962"/>
                </a:lnTo>
                <a:lnTo>
                  <a:pt x="1315974" y="928962"/>
                </a:lnTo>
                <a:cubicBezTo>
                  <a:pt x="1312735" y="942106"/>
                  <a:pt x="1310354" y="955251"/>
                  <a:pt x="1309116" y="968491"/>
                </a:cubicBezTo>
                <a:cubicBezTo>
                  <a:pt x="1328356" y="980683"/>
                  <a:pt x="1332071" y="989922"/>
                  <a:pt x="1361503" y="994589"/>
                </a:cubicBezTo>
                <a:cubicBezTo>
                  <a:pt x="1395603" y="969253"/>
                  <a:pt x="1449895" y="972872"/>
                  <a:pt x="1492377" y="955441"/>
                </a:cubicBezTo>
                <a:cubicBezTo>
                  <a:pt x="1514570" y="946297"/>
                  <a:pt x="1536478" y="937439"/>
                  <a:pt x="1558671" y="928867"/>
                </a:cubicBezTo>
                <a:lnTo>
                  <a:pt x="1558747" y="928867"/>
                </a:lnTo>
                <a:lnTo>
                  <a:pt x="1658136" y="893529"/>
                </a:lnTo>
                <a:cubicBezTo>
                  <a:pt x="1692497" y="882623"/>
                  <a:pt x="1728406" y="872717"/>
                  <a:pt x="1767078" y="864097"/>
                </a:cubicBezTo>
                <a:cubicBezTo>
                  <a:pt x="1773174" y="845714"/>
                  <a:pt x="1781746" y="832284"/>
                  <a:pt x="1790986" y="820092"/>
                </a:cubicBezTo>
                <a:lnTo>
                  <a:pt x="1831753" y="820092"/>
                </a:lnTo>
                <a:cubicBezTo>
                  <a:pt x="1813465" y="857620"/>
                  <a:pt x="1786795" y="884195"/>
                  <a:pt x="1776222" y="928772"/>
                </a:cubicBezTo>
                <a:lnTo>
                  <a:pt x="1744599" y="928962"/>
                </a:lnTo>
                <a:cubicBezTo>
                  <a:pt x="1742789" y="919914"/>
                  <a:pt x="1739741" y="911151"/>
                  <a:pt x="1734407" y="903245"/>
                </a:cubicBezTo>
                <a:cubicBezTo>
                  <a:pt x="1723882" y="910722"/>
                  <a:pt x="1712023" y="915175"/>
                  <a:pt x="1699581" y="918747"/>
                </a:cubicBezTo>
                <a:lnTo>
                  <a:pt x="1661255" y="928962"/>
                </a:lnTo>
                <a:lnTo>
                  <a:pt x="1661445" y="928962"/>
                </a:lnTo>
                <a:cubicBezTo>
                  <a:pt x="1655254" y="930867"/>
                  <a:pt x="1649063" y="933058"/>
                  <a:pt x="1642967" y="935820"/>
                </a:cubicBezTo>
                <a:cubicBezTo>
                  <a:pt x="1629537" y="941916"/>
                  <a:pt x="1615916" y="962299"/>
                  <a:pt x="1603629" y="968491"/>
                </a:cubicBezTo>
                <a:cubicBezTo>
                  <a:pt x="1578007" y="981445"/>
                  <a:pt x="1556194" y="971539"/>
                  <a:pt x="1525143" y="981540"/>
                </a:cubicBezTo>
                <a:cubicBezTo>
                  <a:pt x="1475041" y="997637"/>
                  <a:pt x="1420082" y="1015925"/>
                  <a:pt x="1369695" y="1038309"/>
                </a:cubicBezTo>
                <a:lnTo>
                  <a:pt x="1369333" y="1038309"/>
                </a:lnTo>
                <a:lnTo>
                  <a:pt x="1282827" y="1085935"/>
                </a:lnTo>
                <a:cubicBezTo>
                  <a:pt x="1274778" y="1091555"/>
                  <a:pt x="1267087" y="1100056"/>
                  <a:pt x="1259741" y="1110569"/>
                </a:cubicBezTo>
                <a:lnTo>
                  <a:pt x="1238727" y="1147274"/>
                </a:lnTo>
                <a:lnTo>
                  <a:pt x="1238727" y="1147276"/>
                </a:lnTo>
                <a:cubicBezTo>
                  <a:pt x="1222344" y="1180899"/>
                  <a:pt x="1207866" y="1221571"/>
                  <a:pt x="1195293" y="1256242"/>
                </a:cubicBezTo>
                <a:lnTo>
                  <a:pt x="1067848" y="1256337"/>
                </a:lnTo>
                <a:cubicBezTo>
                  <a:pt x="1099947" y="1229191"/>
                  <a:pt x="1134523" y="1206045"/>
                  <a:pt x="1158431" y="1203378"/>
                </a:cubicBezTo>
                <a:cubicBezTo>
                  <a:pt x="1165480" y="1208331"/>
                  <a:pt x="1164622" y="1207283"/>
                  <a:pt x="1178052" y="1209855"/>
                </a:cubicBezTo>
                <a:cubicBezTo>
                  <a:pt x="1184720" y="1185090"/>
                  <a:pt x="1195388" y="1165183"/>
                  <a:pt x="1207485" y="1147180"/>
                </a:cubicBezTo>
                <a:lnTo>
                  <a:pt x="1207652" y="1147180"/>
                </a:lnTo>
                <a:lnTo>
                  <a:pt x="1246394" y="1095734"/>
                </a:lnTo>
                <a:cubicBezTo>
                  <a:pt x="1259205" y="1078577"/>
                  <a:pt x="1271063" y="1060456"/>
                  <a:pt x="1279493" y="1038405"/>
                </a:cubicBezTo>
                <a:lnTo>
                  <a:pt x="1339672" y="1038277"/>
                </a:lnTo>
                <a:lnTo>
                  <a:pt x="1279683" y="1038214"/>
                </a:lnTo>
                <a:cubicBezTo>
                  <a:pt x="1283970" y="1027069"/>
                  <a:pt x="1287399" y="1014877"/>
                  <a:pt x="1289494" y="1001161"/>
                </a:cubicBezTo>
                <a:lnTo>
                  <a:pt x="1269873" y="994589"/>
                </a:lnTo>
                <a:cubicBezTo>
                  <a:pt x="1261586" y="1009639"/>
                  <a:pt x="1251204" y="1024117"/>
                  <a:pt x="1239488" y="1038309"/>
                </a:cubicBezTo>
                <a:lnTo>
                  <a:pt x="1239206" y="1038309"/>
                </a:lnTo>
                <a:lnTo>
                  <a:pt x="1186041" y="1093340"/>
                </a:lnTo>
                <a:cubicBezTo>
                  <a:pt x="1166598" y="1111390"/>
                  <a:pt x="1145905" y="1129274"/>
                  <a:pt x="1125284" y="1147466"/>
                </a:cubicBezTo>
                <a:lnTo>
                  <a:pt x="1125004" y="1147466"/>
                </a:lnTo>
                <a:lnTo>
                  <a:pt x="1018699" y="1256242"/>
                </a:lnTo>
                <a:lnTo>
                  <a:pt x="991028" y="1256289"/>
                </a:lnTo>
                <a:lnTo>
                  <a:pt x="1018889" y="1256337"/>
                </a:lnTo>
                <a:cubicBezTo>
                  <a:pt x="999553" y="1282150"/>
                  <a:pt x="984218" y="1309963"/>
                  <a:pt x="975359" y="1340443"/>
                </a:cubicBezTo>
                <a:lnTo>
                  <a:pt x="988504" y="1340443"/>
                </a:lnTo>
                <a:cubicBezTo>
                  <a:pt x="1000791" y="1321393"/>
                  <a:pt x="1032891" y="1286341"/>
                  <a:pt x="1068038" y="1256432"/>
                </a:cubicBezTo>
                <a:lnTo>
                  <a:pt x="1195482" y="1256242"/>
                </a:lnTo>
                <a:cubicBezTo>
                  <a:pt x="1189291" y="1273101"/>
                  <a:pt x="1183576" y="1288627"/>
                  <a:pt x="1178242" y="1301200"/>
                </a:cubicBezTo>
                <a:cubicBezTo>
                  <a:pt x="1169193" y="1322726"/>
                  <a:pt x="1160335" y="1344062"/>
                  <a:pt x="1151763" y="1365303"/>
                </a:cubicBezTo>
                <a:lnTo>
                  <a:pt x="700563" y="1365303"/>
                </a:lnTo>
                <a:cubicBezTo>
                  <a:pt x="698468" y="1337585"/>
                  <a:pt x="701611" y="1312058"/>
                  <a:pt x="700563" y="1275101"/>
                </a:cubicBezTo>
                <a:cubicBezTo>
                  <a:pt x="671893" y="1279197"/>
                  <a:pt x="662844" y="1291008"/>
                  <a:pt x="648176" y="1307772"/>
                </a:cubicBezTo>
                <a:cubicBezTo>
                  <a:pt x="629126" y="1302724"/>
                  <a:pt x="604551" y="1291389"/>
                  <a:pt x="595788" y="1275101"/>
                </a:cubicBezTo>
                <a:cubicBezTo>
                  <a:pt x="593359" y="1271672"/>
                  <a:pt x="592359" y="1270124"/>
                  <a:pt x="591669" y="1267850"/>
                </a:cubicBezTo>
                <a:lnTo>
                  <a:pt x="589425" y="1256337"/>
                </a:lnTo>
                <a:lnTo>
                  <a:pt x="589407" y="1256337"/>
                </a:lnTo>
                <a:cubicBezTo>
                  <a:pt x="589312" y="1256146"/>
                  <a:pt x="589312" y="1255861"/>
                  <a:pt x="589217" y="1255575"/>
                </a:cubicBezTo>
                <a:cubicBezTo>
                  <a:pt x="615220" y="1236049"/>
                  <a:pt x="627317" y="1208998"/>
                  <a:pt x="641605" y="1177279"/>
                </a:cubicBezTo>
                <a:lnTo>
                  <a:pt x="621983" y="1177279"/>
                </a:lnTo>
                <a:cubicBezTo>
                  <a:pt x="605219" y="1189567"/>
                  <a:pt x="598742" y="1181280"/>
                  <a:pt x="589312" y="1203378"/>
                </a:cubicBezTo>
                <a:cubicBezTo>
                  <a:pt x="584931" y="1210236"/>
                  <a:pt x="581406" y="1230143"/>
                  <a:pt x="578739" y="1256146"/>
                </a:cubicBezTo>
                <a:lnTo>
                  <a:pt x="377000" y="1256337"/>
                </a:lnTo>
                <a:cubicBezTo>
                  <a:pt x="384334" y="1250908"/>
                  <a:pt x="391859" y="1246240"/>
                  <a:pt x="399574" y="1242526"/>
                </a:cubicBezTo>
                <a:cubicBezTo>
                  <a:pt x="423482" y="1231096"/>
                  <a:pt x="440722" y="1240144"/>
                  <a:pt x="465011" y="1229477"/>
                </a:cubicBezTo>
                <a:cubicBezTo>
                  <a:pt x="492824" y="1217189"/>
                  <a:pt x="536925" y="1193186"/>
                  <a:pt x="556641" y="1170707"/>
                </a:cubicBezTo>
                <a:lnTo>
                  <a:pt x="556641" y="1157658"/>
                </a:lnTo>
                <a:cubicBezTo>
                  <a:pt x="560928" y="1153467"/>
                  <a:pt x="565786" y="1150133"/>
                  <a:pt x="570929" y="1147085"/>
                </a:cubicBezTo>
                <a:lnTo>
                  <a:pt x="571173" y="1147086"/>
                </a:lnTo>
                <a:lnTo>
                  <a:pt x="602623" y="1133298"/>
                </a:lnTo>
                <a:cubicBezTo>
                  <a:pt x="613696" y="1129130"/>
                  <a:pt x="624840" y="1124844"/>
                  <a:pt x="634936" y="1118605"/>
                </a:cubicBezTo>
                <a:cubicBezTo>
                  <a:pt x="668941" y="1097555"/>
                  <a:pt x="704088" y="1070695"/>
                  <a:pt x="732663" y="1038310"/>
                </a:cubicBezTo>
                <a:lnTo>
                  <a:pt x="785336" y="1038214"/>
                </a:lnTo>
                <a:cubicBezTo>
                  <a:pt x="757523" y="1064218"/>
                  <a:pt x="725805" y="1106032"/>
                  <a:pt x="699707" y="1147180"/>
                </a:cubicBezTo>
                <a:lnTo>
                  <a:pt x="656611" y="1147212"/>
                </a:lnTo>
                <a:lnTo>
                  <a:pt x="699707" y="1147276"/>
                </a:lnTo>
                <a:cubicBezTo>
                  <a:pt x="674751" y="1186423"/>
                  <a:pt x="654844" y="1225095"/>
                  <a:pt x="648082" y="1249098"/>
                </a:cubicBezTo>
                <a:lnTo>
                  <a:pt x="654654" y="1249098"/>
                </a:lnTo>
                <a:cubicBezTo>
                  <a:pt x="674942" y="1222142"/>
                  <a:pt x="743617" y="1156801"/>
                  <a:pt x="805149" y="1177279"/>
                </a:cubicBezTo>
                <a:cubicBezTo>
                  <a:pt x="816579" y="1181089"/>
                  <a:pt x="834891" y="1193353"/>
                  <a:pt x="855048" y="1208426"/>
                </a:cubicBezTo>
                <a:lnTo>
                  <a:pt x="915899" y="1256337"/>
                </a:lnTo>
                <a:lnTo>
                  <a:pt x="916019" y="1256337"/>
                </a:lnTo>
                <a:cubicBezTo>
                  <a:pt x="940974" y="1276435"/>
                  <a:pt x="960310" y="1291389"/>
                  <a:pt x="962215" y="1288246"/>
                </a:cubicBezTo>
                <a:cubicBezTo>
                  <a:pt x="967454" y="1280530"/>
                  <a:pt x="967263" y="1277292"/>
                  <a:pt x="968692" y="1262147"/>
                </a:cubicBezTo>
                <a:lnTo>
                  <a:pt x="963443" y="1256337"/>
                </a:lnTo>
                <a:lnTo>
                  <a:pt x="963168" y="1256337"/>
                </a:lnTo>
                <a:cubicBezTo>
                  <a:pt x="936784" y="1225762"/>
                  <a:pt x="924592" y="1184899"/>
                  <a:pt x="906209" y="1147371"/>
                </a:cubicBezTo>
                <a:lnTo>
                  <a:pt x="948786" y="1147276"/>
                </a:lnTo>
                <a:cubicBezTo>
                  <a:pt x="964026" y="1165849"/>
                  <a:pt x="981647" y="1183852"/>
                  <a:pt x="1001459" y="1203378"/>
                </a:cubicBezTo>
                <a:cubicBezTo>
                  <a:pt x="1012889" y="1199282"/>
                  <a:pt x="1007841" y="1202140"/>
                  <a:pt x="1014508" y="1196806"/>
                </a:cubicBezTo>
                <a:cubicBezTo>
                  <a:pt x="1036987" y="1186519"/>
                  <a:pt x="1058323" y="1166897"/>
                  <a:pt x="1077945" y="1147085"/>
                </a:cubicBezTo>
                <a:lnTo>
                  <a:pt x="1078319" y="1147087"/>
                </a:lnTo>
                <a:lnTo>
                  <a:pt x="1112806" y="1112128"/>
                </a:lnTo>
                <a:lnTo>
                  <a:pt x="1112806" y="1099079"/>
                </a:lnTo>
                <a:cubicBezTo>
                  <a:pt x="1062609" y="1081077"/>
                  <a:pt x="1061847" y="1073933"/>
                  <a:pt x="1040892" y="1038310"/>
                </a:cubicBezTo>
                <a:lnTo>
                  <a:pt x="1140700" y="1038262"/>
                </a:lnTo>
                <a:lnTo>
                  <a:pt x="1040987" y="1038214"/>
                </a:lnTo>
                <a:cubicBezTo>
                  <a:pt x="1038987" y="1034880"/>
                  <a:pt x="1036796" y="1031165"/>
                  <a:pt x="1034319" y="1027260"/>
                </a:cubicBezTo>
                <a:cubicBezTo>
                  <a:pt x="1010507" y="988493"/>
                  <a:pt x="925353" y="948964"/>
                  <a:pt x="877252" y="935915"/>
                </a:cubicBezTo>
                <a:cubicBezTo>
                  <a:pt x="879252" y="976492"/>
                  <a:pt x="884206" y="1009734"/>
                  <a:pt x="891921" y="1038214"/>
                </a:cubicBezTo>
                <a:lnTo>
                  <a:pt x="891826" y="1038214"/>
                </a:lnTo>
                <a:lnTo>
                  <a:pt x="915269" y="1097615"/>
                </a:lnTo>
                <a:cubicBezTo>
                  <a:pt x="924782" y="1115367"/>
                  <a:pt x="935974" y="1131464"/>
                  <a:pt x="948785" y="1147085"/>
                </a:cubicBezTo>
                <a:lnTo>
                  <a:pt x="906399" y="1147276"/>
                </a:lnTo>
                <a:cubicBezTo>
                  <a:pt x="901541" y="1137465"/>
                  <a:pt x="896302" y="1127749"/>
                  <a:pt x="890206" y="1118605"/>
                </a:cubicBezTo>
                <a:cubicBezTo>
                  <a:pt x="879348" y="1102127"/>
                  <a:pt x="851249" y="1086030"/>
                  <a:pt x="844391" y="1066408"/>
                </a:cubicBezTo>
                <a:cubicBezTo>
                  <a:pt x="842391" y="1060503"/>
                  <a:pt x="843153" y="1050025"/>
                  <a:pt x="843820" y="1038214"/>
                </a:cubicBezTo>
                <a:lnTo>
                  <a:pt x="843916" y="1038214"/>
                </a:lnTo>
                <a:lnTo>
                  <a:pt x="844307" y="1011580"/>
                </a:lnTo>
                <a:cubicBezTo>
                  <a:pt x="843676" y="1002805"/>
                  <a:pt x="841914" y="994589"/>
                  <a:pt x="837914" y="988207"/>
                </a:cubicBezTo>
                <a:cubicBezTo>
                  <a:pt x="831247" y="982969"/>
                  <a:pt x="836104" y="985921"/>
                  <a:pt x="824769" y="981730"/>
                </a:cubicBezTo>
                <a:lnTo>
                  <a:pt x="818197" y="1014306"/>
                </a:lnTo>
                <a:cubicBezTo>
                  <a:pt x="808482" y="1018592"/>
                  <a:pt x="797242" y="1026974"/>
                  <a:pt x="785336" y="1038118"/>
                </a:cubicBezTo>
                <a:lnTo>
                  <a:pt x="732758" y="1038309"/>
                </a:lnTo>
                <a:cubicBezTo>
                  <a:pt x="755904" y="1012210"/>
                  <a:pt x="774858" y="982302"/>
                  <a:pt x="785527" y="949059"/>
                </a:cubicBezTo>
                <a:lnTo>
                  <a:pt x="753770" y="929058"/>
                </a:lnTo>
                <a:lnTo>
                  <a:pt x="753713" y="929058"/>
                </a:lnTo>
                <a:lnTo>
                  <a:pt x="753644" y="928979"/>
                </a:lnTo>
                <a:lnTo>
                  <a:pt x="753618" y="928962"/>
                </a:lnTo>
                <a:lnTo>
                  <a:pt x="753630" y="928962"/>
                </a:lnTo>
                <a:lnTo>
                  <a:pt x="733948" y="906150"/>
                </a:lnTo>
                <a:cubicBezTo>
                  <a:pt x="727876" y="897649"/>
                  <a:pt x="721709" y="888148"/>
                  <a:pt x="713613" y="877242"/>
                </a:cubicBezTo>
                <a:cubicBezTo>
                  <a:pt x="701040" y="860287"/>
                  <a:pt x="674751" y="853524"/>
                  <a:pt x="661321" y="838094"/>
                </a:cubicBezTo>
                <a:lnTo>
                  <a:pt x="657701" y="820187"/>
                </a:lnTo>
                <a:lnTo>
                  <a:pt x="725995" y="820187"/>
                </a:lnTo>
                <a:lnTo>
                  <a:pt x="657606" y="820092"/>
                </a:lnTo>
                <a:lnTo>
                  <a:pt x="654653" y="805328"/>
                </a:lnTo>
                <a:cubicBezTo>
                  <a:pt x="650414" y="794565"/>
                  <a:pt x="644723" y="780349"/>
                  <a:pt x="639115" y="764121"/>
                </a:cubicBezTo>
                <a:lnTo>
                  <a:pt x="624132" y="711031"/>
                </a:lnTo>
                <a:lnTo>
                  <a:pt x="624078" y="711031"/>
                </a:lnTo>
                <a:cubicBezTo>
                  <a:pt x="618363" y="683408"/>
                  <a:pt x="616077" y="654643"/>
                  <a:pt x="621982" y="629211"/>
                </a:cubicBezTo>
                <a:cubicBezTo>
                  <a:pt x="623411" y="623401"/>
                  <a:pt x="626935" y="612732"/>
                  <a:pt x="629983" y="601969"/>
                </a:cubicBezTo>
                <a:lnTo>
                  <a:pt x="629984" y="601969"/>
                </a:lnTo>
                <a:cubicBezTo>
                  <a:pt x="632556" y="592635"/>
                  <a:pt x="634842" y="583300"/>
                  <a:pt x="635032" y="577014"/>
                </a:cubicBezTo>
                <a:lnTo>
                  <a:pt x="641700" y="492813"/>
                </a:lnTo>
                <a:lnTo>
                  <a:pt x="641699" y="492813"/>
                </a:lnTo>
                <a:lnTo>
                  <a:pt x="672411" y="383752"/>
                </a:lnTo>
                <a:lnTo>
                  <a:pt x="672370" y="383752"/>
                </a:lnTo>
                <a:lnTo>
                  <a:pt x="672446" y="383627"/>
                </a:lnTo>
                <a:lnTo>
                  <a:pt x="672465" y="383561"/>
                </a:lnTo>
                <a:lnTo>
                  <a:pt x="672486" y="383561"/>
                </a:lnTo>
                <a:lnTo>
                  <a:pt x="738855" y="274786"/>
                </a:lnTo>
                <a:close/>
                <a:moveTo>
                  <a:pt x="1707833" y="274595"/>
                </a:moveTo>
                <a:lnTo>
                  <a:pt x="1707852" y="274595"/>
                </a:lnTo>
                <a:lnTo>
                  <a:pt x="1707833" y="274691"/>
                </a:lnTo>
                <a:close/>
                <a:moveTo>
                  <a:pt x="3016758" y="270214"/>
                </a:moveTo>
                <a:cubicBezTo>
                  <a:pt x="3015520" y="271738"/>
                  <a:pt x="3014282" y="273262"/>
                  <a:pt x="3012949" y="274595"/>
                </a:cubicBezTo>
                <a:lnTo>
                  <a:pt x="3013234" y="274595"/>
                </a:lnTo>
                <a:cubicBezTo>
                  <a:pt x="3000090" y="287645"/>
                  <a:pt x="2980849" y="292979"/>
                  <a:pt x="2971229" y="309266"/>
                </a:cubicBezTo>
                <a:lnTo>
                  <a:pt x="2984278" y="309266"/>
                </a:lnTo>
                <a:cubicBezTo>
                  <a:pt x="2997351" y="298622"/>
                  <a:pt x="3006941" y="296497"/>
                  <a:pt x="3014697" y="287018"/>
                </a:cubicBezTo>
                <a:lnTo>
                  <a:pt x="3021792" y="274691"/>
                </a:lnTo>
                <a:lnTo>
                  <a:pt x="3021616" y="274691"/>
                </a:lnTo>
                <a:cubicBezTo>
                  <a:pt x="3022188" y="273166"/>
                  <a:pt x="3022759" y="271738"/>
                  <a:pt x="3023331" y="270214"/>
                </a:cubicBezTo>
                <a:close/>
                <a:moveTo>
                  <a:pt x="1125760" y="218017"/>
                </a:moveTo>
                <a:cubicBezTo>
                  <a:pt x="1133666" y="225827"/>
                  <a:pt x="1142619" y="223827"/>
                  <a:pt x="1151954" y="231066"/>
                </a:cubicBezTo>
                <a:lnTo>
                  <a:pt x="1171575" y="263737"/>
                </a:lnTo>
                <a:cubicBezTo>
                  <a:pt x="1186577" y="270833"/>
                  <a:pt x="1198364" y="271547"/>
                  <a:pt x="1209496" y="271524"/>
                </a:cubicBezTo>
                <a:lnTo>
                  <a:pt x="1241570" y="274692"/>
                </a:lnTo>
                <a:lnTo>
                  <a:pt x="1243489" y="274691"/>
                </a:lnTo>
                <a:cubicBezTo>
                  <a:pt x="1251300" y="277358"/>
                  <a:pt x="1259872" y="281929"/>
                  <a:pt x="1269778" y="289740"/>
                </a:cubicBezTo>
                <a:cubicBezTo>
                  <a:pt x="1296353" y="310790"/>
                  <a:pt x="1310259" y="352796"/>
                  <a:pt x="1331310" y="383752"/>
                </a:cubicBezTo>
                <a:lnTo>
                  <a:pt x="1331309" y="383752"/>
                </a:lnTo>
                <a:cubicBezTo>
                  <a:pt x="1339786" y="396229"/>
                  <a:pt x="1349407" y="406897"/>
                  <a:pt x="1361313" y="413755"/>
                </a:cubicBezTo>
                <a:lnTo>
                  <a:pt x="1361313" y="400706"/>
                </a:lnTo>
                <a:cubicBezTo>
                  <a:pt x="1356931" y="394991"/>
                  <a:pt x="1352645" y="389276"/>
                  <a:pt x="1348549" y="383752"/>
                </a:cubicBezTo>
                <a:lnTo>
                  <a:pt x="1348550" y="383752"/>
                </a:lnTo>
                <a:lnTo>
                  <a:pt x="1375315" y="383752"/>
                </a:lnTo>
                <a:cubicBezTo>
                  <a:pt x="1379506" y="397372"/>
                  <a:pt x="1383506" y="411755"/>
                  <a:pt x="1387411" y="426805"/>
                </a:cubicBezTo>
                <a:lnTo>
                  <a:pt x="1402534" y="492813"/>
                </a:lnTo>
                <a:lnTo>
                  <a:pt x="1402652" y="492813"/>
                </a:lnTo>
                <a:cubicBezTo>
                  <a:pt x="1406462" y="517673"/>
                  <a:pt x="1407224" y="543676"/>
                  <a:pt x="1400652" y="570346"/>
                </a:cubicBezTo>
                <a:lnTo>
                  <a:pt x="1399223" y="601874"/>
                </a:lnTo>
                <a:lnTo>
                  <a:pt x="1335406" y="601874"/>
                </a:lnTo>
                <a:cubicBezTo>
                  <a:pt x="1340835" y="581490"/>
                  <a:pt x="1346169" y="584634"/>
                  <a:pt x="1341692" y="557297"/>
                </a:cubicBezTo>
                <a:cubicBezTo>
                  <a:pt x="1321404" y="546438"/>
                  <a:pt x="1299210" y="543676"/>
                  <a:pt x="1263206" y="544247"/>
                </a:cubicBezTo>
                <a:cubicBezTo>
                  <a:pt x="1256539" y="549486"/>
                  <a:pt x="1261396" y="546534"/>
                  <a:pt x="1250062" y="550725"/>
                </a:cubicBezTo>
                <a:cubicBezTo>
                  <a:pt x="1256729" y="555963"/>
                  <a:pt x="1251776" y="553011"/>
                  <a:pt x="1263206" y="557201"/>
                </a:cubicBezTo>
                <a:cubicBezTo>
                  <a:pt x="1273112" y="563583"/>
                  <a:pt x="1304259" y="566441"/>
                  <a:pt x="1315498" y="570251"/>
                </a:cubicBezTo>
                <a:lnTo>
                  <a:pt x="1322071" y="589872"/>
                </a:lnTo>
                <a:cubicBezTo>
                  <a:pt x="1301211" y="590158"/>
                  <a:pt x="1281494" y="591777"/>
                  <a:pt x="1269588" y="601874"/>
                </a:cubicBezTo>
                <a:lnTo>
                  <a:pt x="1180815" y="601874"/>
                </a:lnTo>
                <a:cubicBezTo>
                  <a:pt x="1176814" y="588825"/>
                  <a:pt x="1173385" y="576061"/>
                  <a:pt x="1171480" y="563774"/>
                </a:cubicBezTo>
                <a:cubicBezTo>
                  <a:pt x="1216534" y="532532"/>
                  <a:pt x="1215962" y="509958"/>
                  <a:pt x="1302354" y="511577"/>
                </a:cubicBezTo>
                <a:cubicBezTo>
                  <a:pt x="1310164" y="501004"/>
                  <a:pt x="1312641" y="511863"/>
                  <a:pt x="1314736" y="492908"/>
                </a:cubicBezTo>
                <a:lnTo>
                  <a:pt x="1358670" y="492861"/>
                </a:lnTo>
                <a:lnTo>
                  <a:pt x="1314736" y="492813"/>
                </a:lnTo>
                <a:cubicBezTo>
                  <a:pt x="1315021" y="490812"/>
                  <a:pt x="1315212" y="488431"/>
                  <a:pt x="1315402" y="485478"/>
                </a:cubicBezTo>
                <a:cubicBezTo>
                  <a:pt x="1309402" y="479382"/>
                  <a:pt x="1306735" y="474049"/>
                  <a:pt x="1302258" y="465857"/>
                </a:cubicBezTo>
                <a:cubicBezTo>
                  <a:pt x="1259395" y="464809"/>
                  <a:pt x="1249966" y="408040"/>
                  <a:pt x="1197578" y="400611"/>
                </a:cubicBezTo>
                <a:cubicBezTo>
                  <a:pt x="1157764" y="455189"/>
                  <a:pt x="1106805" y="440425"/>
                  <a:pt x="1033939" y="465857"/>
                </a:cubicBezTo>
                <a:lnTo>
                  <a:pt x="990523" y="483679"/>
                </a:lnTo>
                <a:lnTo>
                  <a:pt x="1027438" y="452260"/>
                </a:lnTo>
                <a:cubicBezTo>
                  <a:pt x="1040868" y="440973"/>
                  <a:pt x="1053274" y="428805"/>
                  <a:pt x="1060323" y="413755"/>
                </a:cubicBezTo>
                <a:lnTo>
                  <a:pt x="1040701" y="413755"/>
                </a:lnTo>
                <a:cubicBezTo>
                  <a:pt x="1020508" y="437663"/>
                  <a:pt x="986790" y="454236"/>
                  <a:pt x="975265" y="485478"/>
                </a:cubicBezTo>
                <a:lnTo>
                  <a:pt x="986139" y="485478"/>
                </a:lnTo>
                <a:lnTo>
                  <a:pt x="968502" y="492718"/>
                </a:lnTo>
                <a:lnTo>
                  <a:pt x="757618" y="492718"/>
                </a:lnTo>
                <a:lnTo>
                  <a:pt x="765524" y="426709"/>
                </a:lnTo>
                <a:cubicBezTo>
                  <a:pt x="770096" y="415565"/>
                  <a:pt x="779431" y="400420"/>
                  <a:pt x="791337" y="383561"/>
                </a:cubicBezTo>
                <a:lnTo>
                  <a:pt x="791873" y="383561"/>
                </a:lnTo>
                <a:lnTo>
                  <a:pt x="840820" y="323197"/>
                </a:lnTo>
                <a:cubicBezTo>
                  <a:pt x="858608" y="303670"/>
                  <a:pt x="876729" y="286168"/>
                  <a:pt x="891921" y="274786"/>
                </a:cubicBezTo>
                <a:lnTo>
                  <a:pt x="1009068" y="274755"/>
                </a:lnTo>
                <a:lnTo>
                  <a:pt x="891826" y="274691"/>
                </a:lnTo>
                <a:cubicBezTo>
                  <a:pt x="898398" y="269737"/>
                  <a:pt x="904590" y="265928"/>
                  <a:pt x="909733" y="263641"/>
                </a:cubicBezTo>
                <a:cubicBezTo>
                  <a:pt x="950024" y="246020"/>
                  <a:pt x="989362" y="256783"/>
                  <a:pt x="1034130" y="244115"/>
                </a:cubicBezTo>
                <a:cubicBezTo>
                  <a:pt x="1066134" y="235066"/>
                  <a:pt x="1075087" y="217921"/>
                  <a:pt x="1125760" y="218017"/>
                </a:cubicBezTo>
                <a:close/>
                <a:moveTo>
                  <a:pt x="2198942" y="178774"/>
                </a:moveTo>
                <a:lnTo>
                  <a:pt x="2198942" y="185251"/>
                </a:lnTo>
                <a:lnTo>
                  <a:pt x="2185893" y="185251"/>
                </a:lnTo>
                <a:cubicBezTo>
                  <a:pt x="2144364" y="210587"/>
                  <a:pt x="2086166" y="204110"/>
                  <a:pt x="2041970" y="224399"/>
                </a:cubicBezTo>
                <a:cubicBezTo>
                  <a:pt x="2023491" y="232876"/>
                  <a:pt x="1997107" y="251164"/>
                  <a:pt x="1969199" y="274500"/>
                </a:cubicBezTo>
                <a:lnTo>
                  <a:pt x="1887093" y="274691"/>
                </a:lnTo>
                <a:cubicBezTo>
                  <a:pt x="1891380" y="264975"/>
                  <a:pt x="1895952" y="256212"/>
                  <a:pt x="1904524" y="250592"/>
                </a:cubicBezTo>
                <a:cubicBezTo>
                  <a:pt x="1911001" y="257926"/>
                  <a:pt x="1918431" y="269356"/>
                  <a:pt x="1930718" y="270118"/>
                </a:cubicBezTo>
                <a:cubicBezTo>
                  <a:pt x="1937481" y="270500"/>
                  <a:pt x="1962817" y="246496"/>
                  <a:pt x="1969961" y="244020"/>
                </a:cubicBezTo>
                <a:cubicBezTo>
                  <a:pt x="2032826" y="222303"/>
                  <a:pt x="2094072" y="183250"/>
                  <a:pt x="2198942" y="178774"/>
                </a:cubicBezTo>
                <a:close/>
                <a:moveTo>
                  <a:pt x="1059252" y="132227"/>
                </a:moveTo>
                <a:cubicBezTo>
                  <a:pt x="1073605" y="130708"/>
                  <a:pt x="1087351" y="130744"/>
                  <a:pt x="1099662" y="133149"/>
                </a:cubicBezTo>
                <a:cubicBezTo>
                  <a:pt x="1219105" y="156676"/>
                  <a:pt x="1285494" y="199443"/>
                  <a:pt x="1329976" y="274691"/>
                </a:cubicBezTo>
                <a:lnTo>
                  <a:pt x="1329881" y="274691"/>
                </a:lnTo>
                <a:cubicBezTo>
                  <a:pt x="1347978" y="305361"/>
                  <a:pt x="1362456" y="341366"/>
                  <a:pt x="1375315" y="383656"/>
                </a:cubicBezTo>
                <a:lnTo>
                  <a:pt x="1348550" y="383752"/>
                </a:lnTo>
                <a:cubicBezTo>
                  <a:pt x="1315879" y="339365"/>
                  <a:pt x="1294638" y="303266"/>
                  <a:pt x="1271493" y="274691"/>
                </a:cubicBezTo>
                <a:lnTo>
                  <a:pt x="1271683" y="274691"/>
                </a:lnTo>
                <a:cubicBezTo>
                  <a:pt x="1229106" y="221827"/>
                  <a:pt x="1180148" y="194109"/>
                  <a:pt x="1040797" y="185346"/>
                </a:cubicBezTo>
                <a:cubicBezTo>
                  <a:pt x="1026700" y="201443"/>
                  <a:pt x="1000125" y="199633"/>
                  <a:pt x="968788" y="198395"/>
                </a:cubicBezTo>
                <a:cubicBezTo>
                  <a:pt x="954501" y="207158"/>
                  <a:pt x="930688" y="198014"/>
                  <a:pt x="909924" y="204967"/>
                </a:cubicBezTo>
                <a:cubicBezTo>
                  <a:pt x="875253" y="216493"/>
                  <a:pt x="846773" y="240591"/>
                  <a:pt x="798767" y="250687"/>
                </a:cubicBezTo>
                <a:cubicBezTo>
                  <a:pt x="793719" y="258403"/>
                  <a:pt x="788956" y="266499"/>
                  <a:pt x="784384" y="274691"/>
                </a:cubicBezTo>
                <a:lnTo>
                  <a:pt x="784194" y="274691"/>
                </a:lnTo>
                <a:lnTo>
                  <a:pt x="738950" y="274691"/>
                </a:lnTo>
                <a:cubicBezTo>
                  <a:pt x="743331" y="268975"/>
                  <a:pt x="747999" y="263070"/>
                  <a:pt x="752761" y="257164"/>
                </a:cubicBezTo>
                <a:cubicBezTo>
                  <a:pt x="761619" y="246116"/>
                  <a:pt x="762286" y="227256"/>
                  <a:pt x="772383" y="218017"/>
                </a:cubicBezTo>
                <a:cubicBezTo>
                  <a:pt x="807911" y="185632"/>
                  <a:pt x="882301" y="183536"/>
                  <a:pt x="936022" y="165820"/>
                </a:cubicBezTo>
                <a:cubicBezTo>
                  <a:pt x="967669" y="155319"/>
                  <a:pt x="1016192" y="136781"/>
                  <a:pt x="1059252" y="132227"/>
                </a:cubicBezTo>
                <a:close/>
                <a:moveTo>
                  <a:pt x="4090036" y="87524"/>
                </a:moveTo>
                <a:cubicBezTo>
                  <a:pt x="4151091" y="103050"/>
                  <a:pt x="4183952" y="151723"/>
                  <a:pt x="4220909" y="191918"/>
                </a:cubicBezTo>
                <a:cubicBezTo>
                  <a:pt x="4246912" y="220208"/>
                  <a:pt x="4280155" y="246401"/>
                  <a:pt x="4310920" y="274691"/>
                </a:cubicBezTo>
                <a:lnTo>
                  <a:pt x="4311015" y="274691"/>
                </a:lnTo>
                <a:cubicBezTo>
                  <a:pt x="4340924" y="302313"/>
                  <a:pt x="4368451" y="332126"/>
                  <a:pt x="4384548" y="368035"/>
                </a:cubicBezTo>
                <a:lnTo>
                  <a:pt x="4390383" y="383752"/>
                </a:lnTo>
                <a:lnTo>
                  <a:pt x="4390549" y="383752"/>
                </a:lnTo>
                <a:cubicBezTo>
                  <a:pt x="4401026" y="418708"/>
                  <a:pt x="4393311" y="447569"/>
                  <a:pt x="4404265" y="492051"/>
                </a:cubicBezTo>
                <a:lnTo>
                  <a:pt x="4404417" y="492813"/>
                </a:lnTo>
                <a:lnTo>
                  <a:pt x="4404456" y="492813"/>
                </a:lnTo>
                <a:cubicBezTo>
                  <a:pt x="4411314" y="520626"/>
                  <a:pt x="4421315" y="559202"/>
                  <a:pt x="4429887" y="601779"/>
                </a:cubicBezTo>
                <a:lnTo>
                  <a:pt x="4393407" y="601874"/>
                </a:lnTo>
                <a:cubicBezTo>
                  <a:pt x="4389883" y="589301"/>
                  <a:pt x="4386644" y="578442"/>
                  <a:pt x="4384549" y="570346"/>
                </a:cubicBezTo>
                <a:cubicBezTo>
                  <a:pt x="4378643" y="547676"/>
                  <a:pt x="4377024" y="520245"/>
                  <a:pt x="4375024" y="492908"/>
                </a:cubicBezTo>
                <a:lnTo>
                  <a:pt x="4384876" y="492876"/>
                </a:lnTo>
                <a:lnTo>
                  <a:pt x="4375118" y="492813"/>
                </a:lnTo>
                <a:cubicBezTo>
                  <a:pt x="4372737" y="459190"/>
                  <a:pt x="4369975" y="425471"/>
                  <a:pt x="4358449" y="400706"/>
                </a:cubicBezTo>
                <a:lnTo>
                  <a:pt x="4349972" y="383753"/>
                </a:lnTo>
                <a:lnTo>
                  <a:pt x="4349877" y="383752"/>
                </a:lnTo>
                <a:cubicBezTo>
                  <a:pt x="4327875" y="342699"/>
                  <a:pt x="4297776" y="307361"/>
                  <a:pt x="4264533" y="274691"/>
                </a:cubicBezTo>
                <a:lnTo>
                  <a:pt x="4264438" y="274691"/>
                </a:lnTo>
                <a:cubicBezTo>
                  <a:pt x="4214146" y="225065"/>
                  <a:pt x="4156615" y="181441"/>
                  <a:pt x="4109657" y="133149"/>
                </a:cubicBezTo>
                <a:cubicBezTo>
                  <a:pt x="4049269" y="132196"/>
                  <a:pt x="4018217" y="145817"/>
                  <a:pt x="3972211" y="152770"/>
                </a:cubicBezTo>
                <a:cubicBezTo>
                  <a:pt x="3970116" y="176774"/>
                  <a:pt x="3962496" y="188966"/>
                  <a:pt x="3972211" y="204967"/>
                </a:cubicBezTo>
                <a:cubicBezTo>
                  <a:pt x="3985261" y="239162"/>
                  <a:pt x="4007168" y="229447"/>
                  <a:pt x="4011264" y="274691"/>
                </a:cubicBezTo>
                <a:lnTo>
                  <a:pt x="4011454" y="274691"/>
                </a:lnTo>
                <a:cubicBezTo>
                  <a:pt x="4011549" y="275262"/>
                  <a:pt x="4011645" y="276024"/>
                  <a:pt x="4011645" y="276691"/>
                </a:cubicBezTo>
                <a:cubicBezTo>
                  <a:pt x="4015360" y="281358"/>
                  <a:pt x="4021074" y="276976"/>
                  <a:pt x="4018217" y="289740"/>
                </a:cubicBezTo>
                <a:lnTo>
                  <a:pt x="4011645" y="289740"/>
                </a:lnTo>
                <a:cubicBezTo>
                  <a:pt x="4003167" y="305837"/>
                  <a:pt x="4014407" y="294217"/>
                  <a:pt x="3998500" y="302789"/>
                </a:cubicBezTo>
                <a:lnTo>
                  <a:pt x="3989482" y="274786"/>
                </a:lnTo>
                <a:lnTo>
                  <a:pt x="3989356" y="274786"/>
                </a:lnTo>
                <a:cubicBezTo>
                  <a:pt x="3975450" y="238305"/>
                  <a:pt x="3954495" y="202872"/>
                  <a:pt x="3939541" y="165820"/>
                </a:cubicBezTo>
                <a:cubicBezTo>
                  <a:pt x="3900583" y="182679"/>
                  <a:pt x="3897440" y="198776"/>
                  <a:pt x="3900298" y="257164"/>
                </a:cubicBezTo>
                <a:lnTo>
                  <a:pt x="3909156" y="274595"/>
                </a:lnTo>
                <a:lnTo>
                  <a:pt x="3909251" y="274595"/>
                </a:lnTo>
                <a:cubicBezTo>
                  <a:pt x="3923157" y="308409"/>
                  <a:pt x="3923919" y="349557"/>
                  <a:pt x="3937921" y="383656"/>
                </a:cubicBezTo>
                <a:lnTo>
                  <a:pt x="3630930" y="383656"/>
                </a:lnTo>
                <a:cubicBezTo>
                  <a:pt x="3622453" y="350414"/>
                  <a:pt x="3643599" y="298693"/>
                  <a:pt x="3661029" y="274691"/>
                </a:cubicBezTo>
                <a:lnTo>
                  <a:pt x="3661030" y="274691"/>
                </a:lnTo>
                <a:lnTo>
                  <a:pt x="3867912" y="274691"/>
                </a:lnTo>
                <a:cubicBezTo>
                  <a:pt x="3873342" y="297550"/>
                  <a:pt x="3881152" y="317458"/>
                  <a:pt x="3887248" y="341937"/>
                </a:cubicBezTo>
                <a:lnTo>
                  <a:pt x="3900393" y="341937"/>
                </a:lnTo>
                <a:lnTo>
                  <a:pt x="3900393" y="328888"/>
                </a:lnTo>
                <a:cubicBezTo>
                  <a:pt x="3897964" y="324935"/>
                  <a:pt x="3895678" y="317339"/>
                  <a:pt x="3893571" y="307731"/>
                </a:cubicBezTo>
                <a:lnTo>
                  <a:pt x="3887853" y="274691"/>
                </a:lnTo>
                <a:lnTo>
                  <a:pt x="3887724" y="274691"/>
                </a:lnTo>
                <a:cubicBezTo>
                  <a:pt x="3884391" y="250783"/>
                  <a:pt x="3881914" y="225541"/>
                  <a:pt x="3880676" y="211445"/>
                </a:cubicBezTo>
                <a:lnTo>
                  <a:pt x="3861055" y="211445"/>
                </a:lnTo>
                <a:cubicBezTo>
                  <a:pt x="3860674" y="236876"/>
                  <a:pt x="3863531" y="256688"/>
                  <a:pt x="3867913" y="274595"/>
                </a:cubicBezTo>
                <a:lnTo>
                  <a:pt x="3661030" y="274691"/>
                </a:lnTo>
                <a:cubicBezTo>
                  <a:pt x="3664744" y="269737"/>
                  <a:pt x="3668173" y="265832"/>
                  <a:pt x="3671316" y="263641"/>
                </a:cubicBezTo>
                <a:lnTo>
                  <a:pt x="3730181" y="244115"/>
                </a:lnTo>
                <a:cubicBezTo>
                  <a:pt x="3743135" y="234019"/>
                  <a:pt x="3748279" y="207825"/>
                  <a:pt x="3762947" y="198395"/>
                </a:cubicBezTo>
                <a:lnTo>
                  <a:pt x="3834861" y="178869"/>
                </a:lnTo>
                <a:cubicBezTo>
                  <a:pt x="3875056" y="153151"/>
                  <a:pt x="3880486" y="152580"/>
                  <a:pt x="3933064" y="133149"/>
                </a:cubicBezTo>
                <a:cubicBezTo>
                  <a:pt x="3964972" y="121338"/>
                  <a:pt x="4046411" y="76380"/>
                  <a:pt x="4090036" y="87524"/>
                </a:cubicBezTo>
                <a:close/>
                <a:moveTo>
                  <a:pt x="2022253" y="74380"/>
                </a:moveTo>
                <a:cubicBezTo>
                  <a:pt x="2038827" y="83905"/>
                  <a:pt x="2029588" y="72951"/>
                  <a:pt x="2035398" y="93906"/>
                </a:cubicBezTo>
                <a:cubicBezTo>
                  <a:pt x="2003584" y="112575"/>
                  <a:pt x="1984153" y="126100"/>
                  <a:pt x="1930718" y="126481"/>
                </a:cubicBezTo>
                <a:lnTo>
                  <a:pt x="1930718" y="119909"/>
                </a:lnTo>
                <a:lnTo>
                  <a:pt x="1937290" y="119909"/>
                </a:lnTo>
                <a:cubicBezTo>
                  <a:pt x="1965008" y="99716"/>
                  <a:pt x="1999298" y="98859"/>
                  <a:pt x="2022253" y="74380"/>
                </a:cubicBezTo>
                <a:close/>
                <a:moveTo>
                  <a:pt x="2290572" y="50376"/>
                </a:moveTo>
                <a:cubicBezTo>
                  <a:pt x="2302764" y="67997"/>
                  <a:pt x="2306193" y="69045"/>
                  <a:pt x="2336387" y="69997"/>
                </a:cubicBezTo>
                <a:cubicBezTo>
                  <a:pt x="2329339" y="106383"/>
                  <a:pt x="2320575" y="96668"/>
                  <a:pt x="2323242" y="135244"/>
                </a:cubicBezTo>
                <a:cubicBezTo>
                  <a:pt x="2283428" y="133624"/>
                  <a:pt x="2282761" y="134005"/>
                  <a:pt x="2251233" y="141721"/>
                </a:cubicBezTo>
                <a:cubicBezTo>
                  <a:pt x="2250186" y="101335"/>
                  <a:pt x="2239232" y="105335"/>
                  <a:pt x="2231612" y="76474"/>
                </a:cubicBezTo>
                <a:cubicBezTo>
                  <a:pt x="2240375" y="76474"/>
                  <a:pt x="2249043" y="76474"/>
                  <a:pt x="2257806" y="76474"/>
                </a:cubicBezTo>
                <a:cubicBezTo>
                  <a:pt x="2267426" y="57329"/>
                  <a:pt x="2264854" y="55424"/>
                  <a:pt x="2290572" y="50376"/>
                </a:cubicBezTo>
                <a:close/>
                <a:moveTo>
                  <a:pt x="3135968" y="5037"/>
                </a:moveTo>
                <a:cubicBezTo>
                  <a:pt x="3154091" y="3406"/>
                  <a:pt x="3173301" y="4347"/>
                  <a:pt x="3193542" y="9133"/>
                </a:cubicBezTo>
                <a:cubicBezTo>
                  <a:pt x="3342704" y="44376"/>
                  <a:pt x="3481864" y="137530"/>
                  <a:pt x="3539491" y="274595"/>
                </a:cubicBezTo>
                <a:lnTo>
                  <a:pt x="3483293" y="274691"/>
                </a:lnTo>
                <a:cubicBezTo>
                  <a:pt x="3458909" y="199062"/>
                  <a:pt x="3415951" y="135911"/>
                  <a:pt x="3350610" y="94001"/>
                </a:cubicBezTo>
                <a:cubicBezTo>
                  <a:pt x="3154395" y="-31729"/>
                  <a:pt x="2904649" y="58283"/>
                  <a:pt x="2850738" y="274595"/>
                </a:cubicBezTo>
                <a:lnTo>
                  <a:pt x="2827830" y="274643"/>
                </a:lnTo>
                <a:lnTo>
                  <a:pt x="2850833" y="274691"/>
                </a:lnTo>
                <a:cubicBezTo>
                  <a:pt x="2843689" y="303551"/>
                  <a:pt x="2839879" y="334793"/>
                  <a:pt x="2840260" y="368035"/>
                </a:cubicBezTo>
                <a:lnTo>
                  <a:pt x="2846832" y="368035"/>
                </a:lnTo>
                <a:lnTo>
                  <a:pt x="2846832" y="361463"/>
                </a:lnTo>
                <a:cubicBezTo>
                  <a:pt x="2861882" y="342604"/>
                  <a:pt x="2873026" y="308600"/>
                  <a:pt x="2879598" y="283168"/>
                </a:cubicBezTo>
                <a:lnTo>
                  <a:pt x="2859977" y="283168"/>
                </a:lnTo>
                <a:lnTo>
                  <a:pt x="2861390" y="274691"/>
                </a:lnTo>
                <a:lnTo>
                  <a:pt x="2861311" y="274691"/>
                </a:lnTo>
                <a:cubicBezTo>
                  <a:pt x="2877694" y="188204"/>
                  <a:pt x="2952084" y="152008"/>
                  <a:pt x="3003805" y="100478"/>
                </a:cubicBezTo>
                <a:cubicBezTo>
                  <a:pt x="3072099" y="97621"/>
                  <a:pt x="3076766" y="101431"/>
                  <a:pt x="3128201" y="113528"/>
                </a:cubicBezTo>
                <a:cubicBezTo>
                  <a:pt x="3185065" y="126958"/>
                  <a:pt x="3212212" y="85810"/>
                  <a:pt x="3272124" y="107050"/>
                </a:cubicBezTo>
                <a:cubicBezTo>
                  <a:pt x="3333655" y="128863"/>
                  <a:pt x="3373565" y="188775"/>
                  <a:pt x="3416047" y="231066"/>
                </a:cubicBezTo>
                <a:lnTo>
                  <a:pt x="3416047" y="244115"/>
                </a:lnTo>
                <a:lnTo>
                  <a:pt x="3409474" y="244115"/>
                </a:lnTo>
                <a:cubicBezTo>
                  <a:pt x="3391853" y="216112"/>
                  <a:pt x="3364326" y="184774"/>
                  <a:pt x="3324416" y="178869"/>
                </a:cubicBezTo>
                <a:lnTo>
                  <a:pt x="3324416" y="185346"/>
                </a:lnTo>
                <a:cubicBezTo>
                  <a:pt x="3365850" y="212302"/>
                  <a:pt x="3392996" y="241829"/>
                  <a:pt x="3411951" y="274691"/>
                </a:cubicBezTo>
                <a:lnTo>
                  <a:pt x="3412046" y="274691"/>
                </a:lnTo>
                <a:cubicBezTo>
                  <a:pt x="3430905" y="307456"/>
                  <a:pt x="3441764" y="343461"/>
                  <a:pt x="3450527" y="383561"/>
                </a:cubicBezTo>
                <a:lnTo>
                  <a:pt x="3346669" y="383688"/>
                </a:lnTo>
                <a:lnTo>
                  <a:pt x="3450622" y="383752"/>
                </a:lnTo>
                <a:cubicBezTo>
                  <a:pt x="3457956" y="416994"/>
                  <a:pt x="3463861" y="453189"/>
                  <a:pt x="3471862" y="492718"/>
                </a:cubicBezTo>
                <a:lnTo>
                  <a:pt x="3424355" y="492750"/>
                </a:lnTo>
                <a:lnTo>
                  <a:pt x="3471768" y="492813"/>
                </a:lnTo>
                <a:cubicBezTo>
                  <a:pt x="3476340" y="515292"/>
                  <a:pt x="3481483" y="539009"/>
                  <a:pt x="3488056" y="563869"/>
                </a:cubicBezTo>
                <a:lnTo>
                  <a:pt x="3501200" y="563869"/>
                </a:lnTo>
                <a:cubicBezTo>
                  <a:pt x="3504248" y="539961"/>
                  <a:pt x="3506439" y="516244"/>
                  <a:pt x="3507677" y="492908"/>
                </a:cubicBezTo>
                <a:lnTo>
                  <a:pt x="3559969" y="492813"/>
                </a:lnTo>
                <a:cubicBezTo>
                  <a:pt x="3556731" y="509672"/>
                  <a:pt x="3552445" y="526817"/>
                  <a:pt x="3547015" y="544247"/>
                </a:cubicBezTo>
                <a:lnTo>
                  <a:pt x="3533299" y="601874"/>
                </a:lnTo>
                <a:lnTo>
                  <a:pt x="3489008" y="601874"/>
                </a:lnTo>
                <a:cubicBezTo>
                  <a:pt x="3493008" y="596064"/>
                  <a:pt x="3492247" y="595968"/>
                  <a:pt x="3494723" y="583395"/>
                </a:cubicBezTo>
                <a:cubicBezTo>
                  <a:pt x="3483198" y="577109"/>
                  <a:pt x="3483769" y="575204"/>
                  <a:pt x="3468529" y="570346"/>
                </a:cubicBezTo>
                <a:lnTo>
                  <a:pt x="3473768" y="601874"/>
                </a:lnTo>
                <a:lnTo>
                  <a:pt x="3343561" y="601874"/>
                </a:lnTo>
                <a:cubicBezTo>
                  <a:pt x="3342513" y="580776"/>
                  <a:pt x="3340347" y="561750"/>
                  <a:pt x="3337704" y="543855"/>
                </a:cubicBezTo>
                <a:lnTo>
                  <a:pt x="3329021" y="492813"/>
                </a:lnTo>
                <a:lnTo>
                  <a:pt x="3328987" y="492813"/>
                </a:lnTo>
                <a:cubicBezTo>
                  <a:pt x="3323749" y="463285"/>
                  <a:pt x="3318891" y="434424"/>
                  <a:pt x="3318034" y="400706"/>
                </a:cubicBezTo>
                <a:lnTo>
                  <a:pt x="3294639" y="383752"/>
                </a:lnTo>
                <a:lnTo>
                  <a:pt x="3294412" y="383752"/>
                </a:lnTo>
                <a:cubicBezTo>
                  <a:pt x="3258694" y="354796"/>
                  <a:pt x="3226213" y="317934"/>
                  <a:pt x="3180493" y="302789"/>
                </a:cubicBezTo>
                <a:lnTo>
                  <a:pt x="3180493" y="315838"/>
                </a:lnTo>
                <a:cubicBezTo>
                  <a:pt x="3192019" y="324601"/>
                  <a:pt x="3199162" y="335841"/>
                  <a:pt x="3206687" y="348509"/>
                </a:cubicBezTo>
                <a:lnTo>
                  <a:pt x="3187065" y="348509"/>
                </a:lnTo>
                <a:cubicBezTo>
                  <a:pt x="3167635" y="329364"/>
                  <a:pt x="3171540" y="347938"/>
                  <a:pt x="3147822" y="342032"/>
                </a:cubicBezTo>
                <a:cubicBezTo>
                  <a:pt x="3119247" y="334888"/>
                  <a:pt x="3101055" y="301456"/>
                  <a:pt x="3087815" y="274691"/>
                </a:cubicBezTo>
                <a:lnTo>
                  <a:pt x="3087624" y="274691"/>
                </a:lnTo>
                <a:cubicBezTo>
                  <a:pt x="3085720" y="270785"/>
                  <a:pt x="3083910" y="267166"/>
                  <a:pt x="3082195" y="263641"/>
                </a:cubicBezTo>
                <a:lnTo>
                  <a:pt x="3064670" y="274595"/>
                </a:lnTo>
                <a:lnTo>
                  <a:pt x="3064955" y="274595"/>
                </a:lnTo>
                <a:cubicBezTo>
                  <a:pt x="3032856" y="296217"/>
                  <a:pt x="3010091" y="319363"/>
                  <a:pt x="2951607" y="322316"/>
                </a:cubicBezTo>
                <a:lnTo>
                  <a:pt x="2951607" y="309266"/>
                </a:lnTo>
                <a:cubicBezTo>
                  <a:pt x="2956846" y="302599"/>
                  <a:pt x="2953989" y="307456"/>
                  <a:pt x="2958180" y="296217"/>
                </a:cubicBezTo>
                <a:lnTo>
                  <a:pt x="2931986" y="296217"/>
                </a:lnTo>
                <a:cubicBezTo>
                  <a:pt x="2912269" y="325363"/>
                  <a:pt x="2890266" y="333650"/>
                  <a:pt x="2886171" y="381085"/>
                </a:cubicBezTo>
                <a:cubicBezTo>
                  <a:pt x="2906078" y="378132"/>
                  <a:pt x="2925604" y="378704"/>
                  <a:pt x="2942559" y="383752"/>
                </a:cubicBezTo>
                <a:lnTo>
                  <a:pt x="2942463" y="383752"/>
                </a:lnTo>
                <a:lnTo>
                  <a:pt x="2787682" y="383752"/>
                </a:lnTo>
                <a:cubicBezTo>
                  <a:pt x="2785777" y="359939"/>
                  <a:pt x="2785396" y="339460"/>
                  <a:pt x="2787968" y="328888"/>
                </a:cubicBezTo>
                <a:cubicBezTo>
                  <a:pt x="2789492" y="322697"/>
                  <a:pt x="2791778" y="314743"/>
                  <a:pt x="2794659" y="305528"/>
                </a:cubicBezTo>
                <a:lnTo>
                  <a:pt x="2804890" y="274691"/>
                </a:lnTo>
                <a:lnTo>
                  <a:pt x="2804827" y="274691"/>
                </a:lnTo>
                <a:cubicBezTo>
                  <a:pt x="2827782" y="208587"/>
                  <a:pt x="2866454" y="116385"/>
                  <a:pt x="2892648" y="100478"/>
                </a:cubicBezTo>
                <a:cubicBezTo>
                  <a:pt x="2929700" y="77999"/>
                  <a:pt x="2966181" y="73903"/>
                  <a:pt x="3003805" y="54758"/>
                </a:cubicBezTo>
                <a:cubicBezTo>
                  <a:pt x="3037023" y="37970"/>
                  <a:pt x="3081600" y="9931"/>
                  <a:pt x="3135968" y="5037"/>
                </a:cubicBezTo>
                <a:close/>
                <a:moveTo>
                  <a:pt x="2099786" y="969"/>
                </a:moveTo>
                <a:cubicBezTo>
                  <a:pt x="2197370" y="-4595"/>
                  <a:pt x="2295597" y="14729"/>
                  <a:pt x="2388680" y="35232"/>
                </a:cubicBezTo>
                <a:cubicBezTo>
                  <a:pt x="2413064" y="72856"/>
                  <a:pt x="2447164" y="117623"/>
                  <a:pt x="2460689" y="165724"/>
                </a:cubicBezTo>
                <a:cubicBezTo>
                  <a:pt x="2468309" y="192680"/>
                  <a:pt x="2455164" y="218779"/>
                  <a:pt x="2460689" y="230971"/>
                </a:cubicBezTo>
                <a:cubicBezTo>
                  <a:pt x="2466404" y="242544"/>
                  <a:pt x="2475143" y="250116"/>
                  <a:pt x="2484752" y="256486"/>
                </a:cubicBezTo>
                <a:lnTo>
                  <a:pt x="2513877" y="274691"/>
                </a:lnTo>
                <a:lnTo>
                  <a:pt x="2513934" y="274691"/>
                </a:lnTo>
                <a:lnTo>
                  <a:pt x="2514001" y="274769"/>
                </a:lnTo>
                <a:lnTo>
                  <a:pt x="2514029" y="274786"/>
                </a:lnTo>
                <a:lnTo>
                  <a:pt x="2514016" y="274786"/>
                </a:lnTo>
                <a:lnTo>
                  <a:pt x="2532603" y="296312"/>
                </a:lnTo>
                <a:cubicBezTo>
                  <a:pt x="2537841" y="304028"/>
                  <a:pt x="2537651" y="307266"/>
                  <a:pt x="2539080" y="322411"/>
                </a:cubicBezTo>
                <a:cubicBezTo>
                  <a:pt x="2530031" y="326506"/>
                  <a:pt x="2472881" y="340032"/>
                  <a:pt x="2467166" y="348509"/>
                </a:cubicBezTo>
                <a:cubicBezTo>
                  <a:pt x="2460308" y="358510"/>
                  <a:pt x="2456974" y="370512"/>
                  <a:pt x="2456022" y="383752"/>
                </a:cubicBezTo>
                <a:lnTo>
                  <a:pt x="2339531" y="383847"/>
                </a:lnTo>
                <a:cubicBezTo>
                  <a:pt x="2363248" y="360320"/>
                  <a:pt x="2412588" y="361654"/>
                  <a:pt x="2427923" y="328983"/>
                </a:cubicBezTo>
                <a:lnTo>
                  <a:pt x="2414778" y="328983"/>
                </a:lnTo>
                <a:cubicBezTo>
                  <a:pt x="2367344" y="291550"/>
                  <a:pt x="2172558" y="300027"/>
                  <a:pt x="2113788" y="322506"/>
                </a:cubicBezTo>
                <a:cubicBezTo>
                  <a:pt x="2117979" y="333936"/>
                  <a:pt x="2115027" y="328888"/>
                  <a:pt x="2120361" y="335555"/>
                </a:cubicBezTo>
                <a:cubicBezTo>
                  <a:pt x="2134934" y="347366"/>
                  <a:pt x="2187702" y="350605"/>
                  <a:pt x="2218468" y="368131"/>
                </a:cubicBezTo>
                <a:cubicBezTo>
                  <a:pt x="2224850" y="371750"/>
                  <a:pt x="2230660" y="377370"/>
                  <a:pt x="2236280" y="383656"/>
                </a:cubicBezTo>
                <a:lnTo>
                  <a:pt x="2133100" y="383704"/>
                </a:lnTo>
                <a:lnTo>
                  <a:pt x="2236375" y="383752"/>
                </a:lnTo>
                <a:cubicBezTo>
                  <a:pt x="2247424" y="396134"/>
                  <a:pt x="2257806" y="411469"/>
                  <a:pt x="2270950" y="420328"/>
                </a:cubicBezTo>
                <a:lnTo>
                  <a:pt x="2270950" y="426805"/>
                </a:lnTo>
                <a:lnTo>
                  <a:pt x="2264378" y="426805"/>
                </a:lnTo>
                <a:cubicBezTo>
                  <a:pt x="2255996" y="441949"/>
                  <a:pt x="2253234" y="444426"/>
                  <a:pt x="2238184" y="452903"/>
                </a:cubicBezTo>
                <a:lnTo>
                  <a:pt x="2238184" y="479002"/>
                </a:lnTo>
                <a:cubicBezTo>
                  <a:pt x="2169985" y="482335"/>
                  <a:pt x="2101310" y="491765"/>
                  <a:pt x="2048351" y="472429"/>
                </a:cubicBezTo>
                <a:lnTo>
                  <a:pt x="2048351" y="452903"/>
                </a:lnTo>
                <a:cubicBezTo>
                  <a:pt x="2114455" y="451569"/>
                  <a:pt x="2155412" y="437758"/>
                  <a:pt x="2205418" y="439854"/>
                </a:cubicBezTo>
                <a:cubicBezTo>
                  <a:pt x="2208942" y="429948"/>
                  <a:pt x="2209800" y="428805"/>
                  <a:pt x="2211991" y="413755"/>
                </a:cubicBezTo>
                <a:lnTo>
                  <a:pt x="2198846" y="413755"/>
                </a:lnTo>
                <a:cubicBezTo>
                  <a:pt x="2140458" y="376512"/>
                  <a:pt x="2047589" y="423090"/>
                  <a:pt x="2022157" y="413755"/>
                </a:cubicBezTo>
                <a:cubicBezTo>
                  <a:pt x="2014156" y="409564"/>
                  <a:pt x="2013013" y="410231"/>
                  <a:pt x="2012823" y="410040"/>
                </a:cubicBezTo>
                <a:cubicBezTo>
                  <a:pt x="2012632" y="409850"/>
                  <a:pt x="2013490" y="408707"/>
                  <a:pt x="2009108" y="400706"/>
                </a:cubicBezTo>
                <a:cubicBezTo>
                  <a:pt x="2016538" y="394991"/>
                  <a:pt x="2023586" y="389752"/>
                  <a:pt x="2029873" y="383656"/>
                </a:cubicBezTo>
                <a:lnTo>
                  <a:pt x="2029934" y="383656"/>
                </a:lnTo>
                <a:lnTo>
                  <a:pt x="2048352" y="354986"/>
                </a:lnTo>
                <a:lnTo>
                  <a:pt x="2022158" y="354986"/>
                </a:lnTo>
                <a:cubicBezTo>
                  <a:pt x="2012823" y="366416"/>
                  <a:pt x="1993773" y="373941"/>
                  <a:pt x="1979486" y="383656"/>
                </a:cubicBezTo>
                <a:lnTo>
                  <a:pt x="1959245" y="383704"/>
                </a:lnTo>
                <a:lnTo>
                  <a:pt x="1979581" y="383752"/>
                </a:lnTo>
                <a:cubicBezTo>
                  <a:pt x="1972437" y="388514"/>
                  <a:pt x="1966436" y="393943"/>
                  <a:pt x="1963388" y="400706"/>
                </a:cubicBezTo>
                <a:lnTo>
                  <a:pt x="1969960" y="433377"/>
                </a:lnTo>
                <a:cubicBezTo>
                  <a:pt x="1964722" y="447474"/>
                  <a:pt x="1938337" y="454141"/>
                  <a:pt x="1930717" y="465952"/>
                </a:cubicBezTo>
                <a:cubicBezTo>
                  <a:pt x="1924812" y="475096"/>
                  <a:pt x="1922716" y="484145"/>
                  <a:pt x="1921859" y="492813"/>
                </a:cubicBezTo>
                <a:lnTo>
                  <a:pt x="1921765" y="492813"/>
                </a:lnTo>
                <a:lnTo>
                  <a:pt x="1918609" y="524138"/>
                </a:lnTo>
                <a:cubicBezTo>
                  <a:pt x="1915645" y="533056"/>
                  <a:pt x="1908668" y="540104"/>
                  <a:pt x="1891380" y="544247"/>
                </a:cubicBezTo>
                <a:lnTo>
                  <a:pt x="1865568" y="492908"/>
                </a:lnTo>
                <a:lnTo>
                  <a:pt x="1865566" y="492908"/>
                </a:lnTo>
                <a:cubicBezTo>
                  <a:pt x="1853184" y="470524"/>
                  <a:pt x="1836134" y="457856"/>
                  <a:pt x="1780222" y="459475"/>
                </a:cubicBezTo>
                <a:lnTo>
                  <a:pt x="1773650" y="472524"/>
                </a:lnTo>
                <a:cubicBezTo>
                  <a:pt x="1768983" y="478049"/>
                  <a:pt x="1765554" y="485002"/>
                  <a:pt x="1763363" y="492813"/>
                </a:cubicBezTo>
                <a:lnTo>
                  <a:pt x="1763269" y="492813"/>
                </a:lnTo>
                <a:lnTo>
                  <a:pt x="1761482" y="546153"/>
                </a:lnTo>
                <a:lnTo>
                  <a:pt x="1777529" y="601969"/>
                </a:lnTo>
                <a:lnTo>
                  <a:pt x="1777650" y="601969"/>
                </a:lnTo>
                <a:cubicBezTo>
                  <a:pt x="1787556" y="624924"/>
                  <a:pt x="1800415" y="642927"/>
                  <a:pt x="1812893" y="648737"/>
                </a:cubicBezTo>
                <a:cubicBezTo>
                  <a:pt x="1823561" y="658453"/>
                  <a:pt x="1826133" y="658834"/>
                  <a:pt x="1845564" y="661786"/>
                </a:cubicBezTo>
                <a:cubicBezTo>
                  <a:pt x="1856041" y="647118"/>
                  <a:pt x="1856327" y="648070"/>
                  <a:pt x="1865185" y="648737"/>
                </a:cubicBezTo>
                <a:cubicBezTo>
                  <a:pt x="1875758" y="665977"/>
                  <a:pt x="1878330" y="688170"/>
                  <a:pt x="1882140" y="710935"/>
                </a:cubicBezTo>
                <a:lnTo>
                  <a:pt x="1860566" y="710983"/>
                </a:lnTo>
                <a:lnTo>
                  <a:pt x="1882235" y="711031"/>
                </a:lnTo>
                <a:cubicBezTo>
                  <a:pt x="1885855" y="732271"/>
                  <a:pt x="1890713" y="753988"/>
                  <a:pt x="1904524" y="772753"/>
                </a:cubicBezTo>
                <a:cubicBezTo>
                  <a:pt x="1914049" y="785611"/>
                  <a:pt x="1933194" y="802375"/>
                  <a:pt x="1957578" y="820092"/>
                </a:cubicBezTo>
                <a:lnTo>
                  <a:pt x="1957483" y="820092"/>
                </a:lnTo>
                <a:lnTo>
                  <a:pt x="1852803" y="820092"/>
                </a:lnTo>
                <a:cubicBezTo>
                  <a:pt x="1852613" y="819520"/>
                  <a:pt x="1852422" y="818949"/>
                  <a:pt x="1852136" y="818377"/>
                </a:cubicBezTo>
                <a:lnTo>
                  <a:pt x="1832515" y="818377"/>
                </a:lnTo>
                <a:cubicBezTo>
                  <a:pt x="1832229" y="818949"/>
                  <a:pt x="1832039" y="819425"/>
                  <a:pt x="1831753" y="819997"/>
                </a:cubicBezTo>
                <a:lnTo>
                  <a:pt x="1790986" y="820092"/>
                </a:lnTo>
                <a:cubicBezTo>
                  <a:pt x="1806988" y="798947"/>
                  <a:pt x="1824758" y="781712"/>
                  <a:pt x="1833567" y="749221"/>
                </a:cubicBezTo>
                <a:lnTo>
                  <a:pt x="1838978" y="711031"/>
                </a:lnTo>
                <a:lnTo>
                  <a:pt x="1838896" y="711031"/>
                </a:lnTo>
                <a:cubicBezTo>
                  <a:pt x="1838991" y="709792"/>
                  <a:pt x="1838991" y="708649"/>
                  <a:pt x="1838991" y="707506"/>
                </a:cubicBezTo>
                <a:cubicBezTo>
                  <a:pt x="1781651" y="675693"/>
                  <a:pt x="1758886" y="657786"/>
                  <a:pt x="1739265" y="602065"/>
                </a:cubicBezTo>
                <a:lnTo>
                  <a:pt x="1764877" y="602001"/>
                </a:lnTo>
                <a:lnTo>
                  <a:pt x="1739361" y="601874"/>
                </a:lnTo>
                <a:cubicBezTo>
                  <a:pt x="1735456" y="590920"/>
                  <a:pt x="1731646" y="578347"/>
                  <a:pt x="1727836" y="563774"/>
                </a:cubicBezTo>
                <a:cubicBezTo>
                  <a:pt x="1725645" y="555725"/>
                  <a:pt x="1720787" y="544652"/>
                  <a:pt x="1717060" y="532234"/>
                </a:cubicBezTo>
                <a:lnTo>
                  <a:pt x="1713101" y="492908"/>
                </a:lnTo>
                <a:lnTo>
                  <a:pt x="1713071" y="492908"/>
                </a:lnTo>
                <a:lnTo>
                  <a:pt x="1713092" y="492819"/>
                </a:lnTo>
                <a:lnTo>
                  <a:pt x="1713072" y="492622"/>
                </a:lnTo>
                <a:lnTo>
                  <a:pt x="1713138" y="492622"/>
                </a:lnTo>
                <a:lnTo>
                  <a:pt x="1714786" y="485574"/>
                </a:lnTo>
                <a:cubicBezTo>
                  <a:pt x="1719358" y="471001"/>
                  <a:pt x="1741646" y="460904"/>
                  <a:pt x="1734407" y="433377"/>
                </a:cubicBezTo>
                <a:lnTo>
                  <a:pt x="1708359" y="383753"/>
                </a:lnTo>
                <a:lnTo>
                  <a:pt x="1708214" y="383752"/>
                </a:lnTo>
                <a:cubicBezTo>
                  <a:pt x="1701832" y="372131"/>
                  <a:pt x="1696498" y="360320"/>
                  <a:pt x="1694974" y="348509"/>
                </a:cubicBezTo>
                <a:cubicBezTo>
                  <a:pt x="1694593" y="344890"/>
                  <a:pt x="1701070" y="308980"/>
                  <a:pt x="1707738" y="274786"/>
                </a:cubicBezTo>
                <a:lnTo>
                  <a:pt x="1753934" y="274691"/>
                </a:lnTo>
                <a:lnTo>
                  <a:pt x="1753934" y="309362"/>
                </a:lnTo>
                <a:cubicBezTo>
                  <a:pt x="1747743" y="319839"/>
                  <a:pt x="1748695" y="350033"/>
                  <a:pt x="1753934" y="374608"/>
                </a:cubicBezTo>
                <a:lnTo>
                  <a:pt x="1769795" y="383752"/>
                </a:lnTo>
                <a:lnTo>
                  <a:pt x="1770126" y="383752"/>
                </a:lnTo>
                <a:cubicBezTo>
                  <a:pt x="1772602" y="385085"/>
                  <a:pt x="1775650" y="386228"/>
                  <a:pt x="1780127" y="387657"/>
                </a:cubicBezTo>
                <a:cubicBezTo>
                  <a:pt x="1781175" y="386323"/>
                  <a:pt x="1782223" y="385085"/>
                  <a:pt x="1783270" y="383847"/>
                </a:cubicBezTo>
                <a:lnTo>
                  <a:pt x="1810131" y="383815"/>
                </a:lnTo>
                <a:lnTo>
                  <a:pt x="1783271" y="383752"/>
                </a:lnTo>
                <a:cubicBezTo>
                  <a:pt x="1804702" y="358606"/>
                  <a:pt x="1823943" y="353938"/>
                  <a:pt x="1838992" y="315838"/>
                </a:cubicBezTo>
                <a:cubicBezTo>
                  <a:pt x="1853756" y="318410"/>
                  <a:pt x="1846041" y="321839"/>
                  <a:pt x="1858614" y="315838"/>
                </a:cubicBezTo>
                <a:cubicBezTo>
                  <a:pt x="1875187" y="304408"/>
                  <a:pt x="1880902" y="288597"/>
                  <a:pt x="1886998" y="274691"/>
                </a:cubicBezTo>
                <a:lnTo>
                  <a:pt x="1887093" y="274691"/>
                </a:lnTo>
                <a:lnTo>
                  <a:pt x="1969104" y="274691"/>
                </a:lnTo>
                <a:cubicBezTo>
                  <a:pt x="1931480" y="305933"/>
                  <a:pt x="1891094" y="346414"/>
                  <a:pt x="1863852" y="383942"/>
                </a:cubicBezTo>
                <a:lnTo>
                  <a:pt x="1863757" y="383942"/>
                </a:lnTo>
                <a:lnTo>
                  <a:pt x="1832515" y="446426"/>
                </a:lnTo>
                <a:cubicBezTo>
                  <a:pt x="1842421" y="449950"/>
                  <a:pt x="1843564" y="450807"/>
                  <a:pt x="1858708" y="452903"/>
                </a:cubicBezTo>
                <a:cubicBezTo>
                  <a:pt x="1883092" y="427852"/>
                  <a:pt x="1909953" y="404611"/>
                  <a:pt x="1939004" y="383656"/>
                </a:cubicBezTo>
                <a:lnTo>
                  <a:pt x="1939077" y="383656"/>
                </a:lnTo>
                <a:lnTo>
                  <a:pt x="2057055" y="316351"/>
                </a:lnTo>
                <a:cubicBezTo>
                  <a:pt x="2099477" y="297884"/>
                  <a:pt x="2144744" y="283692"/>
                  <a:pt x="2192274" y="274595"/>
                </a:cubicBezTo>
                <a:lnTo>
                  <a:pt x="2193361" y="274596"/>
                </a:lnTo>
                <a:lnTo>
                  <a:pt x="2313325" y="263023"/>
                </a:lnTo>
                <a:lnTo>
                  <a:pt x="2440315" y="274691"/>
                </a:lnTo>
                <a:lnTo>
                  <a:pt x="2441353" y="274691"/>
                </a:lnTo>
                <a:cubicBezTo>
                  <a:pt x="2454307" y="277262"/>
                  <a:pt x="2467261" y="280025"/>
                  <a:pt x="2480310" y="283263"/>
                </a:cubicBezTo>
                <a:lnTo>
                  <a:pt x="2480310" y="274691"/>
                </a:lnTo>
                <a:lnTo>
                  <a:pt x="2497307" y="274691"/>
                </a:lnTo>
                <a:lnTo>
                  <a:pt x="2480406" y="274595"/>
                </a:lnTo>
                <a:lnTo>
                  <a:pt x="2480406" y="270118"/>
                </a:lnTo>
                <a:cubicBezTo>
                  <a:pt x="2464785" y="264594"/>
                  <a:pt x="2469642" y="267451"/>
                  <a:pt x="2460784" y="257069"/>
                </a:cubicBezTo>
                <a:cubicBezTo>
                  <a:pt x="2401063" y="261927"/>
                  <a:pt x="2276952" y="217636"/>
                  <a:pt x="2159794" y="250592"/>
                </a:cubicBezTo>
                <a:cubicBezTo>
                  <a:pt x="2137506" y="256879"/>
                  <a:pt x="2111693" y="265070"/>
                  <a:pt x="2085975" y="274691"/>
                </a:cubicBezTo>
                <a:lnTo>
                  <a:pt x="2085880" y="274691"/>
                </a:lnTo>
                <a:cubicBezTo>
                  <a:pt x="2050066" y="288216"/>
                  <a:pt x="2014633" y="304504"/>
                  <a:pt x="1989582" y="322411"/>
                </a:cubicBezTo>
                <a:cubicBezTo>
                  <a:pt x="1965294" y="339746"/>
                  <a:pt x="1946053" y="363845"/>
                  <a:pt x="1922717" y="383752"/>
                </a:cubicBezTo>
                <a:lnTo>
                  <a:pt x="1922716" y="383752"/>
                </a:lnTo>
                <a:cubicBezTo>
                  <a:pt x="1908048" y="396324"/>
                  <a:pt x="1891855" y="407183"/>
                  <a:pt x="1871758" y="413755"/>
                </a:cubicBezTo>
                <a:lnTo>
                  <a:pt x="1871758" y="407183"/>
                </a:lnTo>
                <a:lnTo>
                  <a:pt x="1878330" y="407183"/>
                </a:lnTo>
                <a:cubicBezTo>
                  <a:pt x="1883092" y="400135"/>
                  <a:pt x="1889569" y="392134"/>
                  <a:pt x="1897475" y="383561"/>
                </a:cubicBezTo>
                <a:lnTo>
                  <a:pt x="1897586" y="383562"/>
                </a:lnTo>
                <a:lnTo>
                  <a:pt x="1956661" y="329174"/>
                </a:lnTo>
                <a:cubicBezTo>
                  <a:pt x="1979938" y="310266"/>
                  <a:pt x="2005870" y="291359"/>
                  <a:pt x="2031873" y="274595"/>
                </a:cubicBezTo>
                <a:lnTo>
                  <a:pt x="2032232" y="274596"/>
                </a:lnTo>
                <a:lnTo>
                  <a:pt x="2097262" y="237626"/>
                </a:lnTo>
                <a:cubicBezTo>
                  <a:pt x="2118003" y="227732"/>
                  <a:pt x="2137220" y="220731"/>
                  <a:pt x="2153317" y="217921"/>
                </a:cubicBezTo>
                <a:cubicBezTo>
                  <a:pt x="2169700" y="215064"/>
                  <a:pt x="2173415" y="230780"/>
                  <a:pt x="2185988" y="230971"/>
                </a:cubicBezTo>
                <a:lnTo>
                  <a:pt x="2218659" y="217921"/>
                </a:lnTo>
                <a:lnTo>
                  <a:pt x="2271046" y="224494"/>
                </a:lnTo>
                <a:cubicBezTo>
                  <a:pt x="2322291" y="219350"/>
                  <a:pt x="2361153" y="217541"/>
                  <a:pt x="2414969" y="217921"/>
                </a:cubicBezTo>
                <a:lnTo>
                  <a:pt x="2414969" y="204872"/>
                </a:lnTo>
                <a:lnTo>
                  <a:pt x="2395348" y="198300"/>
                </a:lnTo>
                <a:cubicBezTo>
                  <a:pt x="2378869" y="184584"/>
                  <a:pt x="2342960" y="181250"/>
                  <a:pt x="2316862" y="185251"/>
                </a:cubicBezTo>
                <a:lnTo>
                  <a:pt x="2316862" y="172201"/>
                </a:lnTo>
                <a:lnTo>
                  <a:pt x="2421541" y="172201"/>
                </a:lnTo>
                <a:cubicBezTo>
                  <a:pt x="2415350" y="78666"/>
                  <a:pt x="2323053" y="55234"/>
                  <a:pt x="2257902" y="41709"/>
                </a:cubicBezTo>
                <a:lnTo>
                  <a:pt x="2172844" y="48281"/>
                </a:lnTo>
                <a:cubicBezTo>
                  <a:pt x="2048256" y="17801"/>
                  <a:pt x="1809274" y="121433"/>
                  <a:pt x="1780223" y="230971"/>
                </a:cubicBezTo>
                <a:lnTo>
                  <a:pt x="1793368" y="230971"/>
                </a:lnTo>
                <a:cubicBezTo>
                  <a:pt x="1805845" y="194014"/>
                  <a:pt x="1858709" y="150199"/>
                  <a:pt x="1898047" y="139626"/>
                </a:cubicBezTo>
                <a:lnTo>
                  <a:pt x="1898047" y="152675"/>
                </a:lnTo>
                <a:cubicBezTo>
                  <a:pt x="1894714" y="154295"/>
                  <a:pt x="1754125" y="270118"/>
                  <a:pt x="1754125" y="270118"/>
                </a:cubicBezTo>
                <a:lnTo>
                  <a:pt x="1754125" y="274595"/>
                </a:lnTo>
                <a:lnTo>
                  <a:pt x="1707852" y="274595"/>
                </a:lnTo>
                <a:lnTo>
                  <a:pt x="1716512" y="231745"/>
                </a:lnTo>
                <a:cubicBezTo>
                  <a:pt x="1718977" y="220065"/>
                  <a:pt x="1720787" y="212159"/>
                  <a:pt x="1721263" y="211445"/>
                </a:cubicBezTo>
                <a:cubicBezTo>
                  <a:pt x="1730502" y="198491"/>
                  <a:pt x="1757934" y="191156"/>
                  <a:pt x="1767079" y="178869"/>
                </a:cubicBezTo>
                <a:lnTo>
                  <a:pt x="1767079" y="152770"/>
                </a:lnTo>
                <a:cubicBezTo>
                  <a:pt x="1782985" y="125624"/>
                  <a:pt x="1888427" y="43804"/>
                  <a:pt x="1917573" y="28755"/>
                </a:cubicBezTo>
                <a:cubicBezTo>
                  <a:pt x="1945672" y="14277"/>
                  <a:pt x="1967865" y="24659"/>
                  <a:pt x="2002632" y="15706"/>
                </a:cubicBezTo>
                <a:cubicBezTo>
                  <a:pt x="2034802" y="7443"/>
                  <a:pt x="2067259" y="2823"/>
                  <a:pt x="2099786" y="96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1918A9B-B8C3-4ECB-8055-956A4661FC17}"/>
              </a:ext>
            </a:extLst>
          </p:cNvPr>
          <p:cNvSpPr txBox="1"/>
          <p:nvPr/>
        </p:nvSpPr>
        <p:spPr>
          <a:xfrm>
            <a:off x="7574140" y="2890223"/>
            <a:ext cx="28652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16942800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D308A8A7-1746-4CED-9B70-84341712EDE0}"/>
              </a:ext>
            </a:extLst>
          </p:cNvPr>
          <p:cNvSpPr txBox="1"/>
          <p:nvPr/>
        </p:nvSpPr>
        <p:spPr>
          <a:xfrm>
            <a:off x="1120700" y="337083"/>
            <a:ext cx="36417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2672DA4-81D0-49C3-B7D3-AC75E482A360}"/>
              </a:ext>
            </a:extLst>
          </p:cNvPr>
          <p:cNvGrpSpPr/>
          <p:nvPr/>
        </p:nvGrpSpPr>
        <p:grpSpPr>
          <a:xfrm>
            <a:off x="1235076" y="1485900"/>
            <a:ext cx="2943225" cy="3886200"/>
            <a:chOff x="1235076" y="1485900"/>
            <a:chExt cx="2943225" cy="3886200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9AA36E9-0880-4314-9100-500C1EFAEE98}"/>
                </a:ext>
              </a:extLst>
            </p:cNvPr>
            <p:cNvSpPr/>
            <p:nvPr/>
          </p:nvSpPr>
          <p:spPr>
            <a:xfrm>
              <a:off x="1235076" y="3200400"/>
              <a:ext cx="2943225" cy="2171700"/>
            </a:xfrm>
            <a:custGeom>
              <a:avLst/>
              <a:gdLst>
                <a:gd name="connsiteX0" fmla="*/ 0 w 2943225"/>
                <a:gd name="connsiteY0" fmla="*/ 0 h 2171700"/>
                <a:gd name="connsiteX1" fmla="*/ 2943225 w 2943225"/>
                <a:gd name="connsiteY1" fmla="*/ 0 h 2171700"/>
                <a:gd name="connsiteX2" fmla="*/ 2943225 w 2943225"/>
                <a:gd name="connsiteY2" fmla="*/ 1824282 h 2171700"/>
                <a:gd name="connsiteX3" fmla="*/ 2595807 w 2943225"/>
                <a:gd name="connsiteY3" fmla="*/ 2171700 h 2171700"/>
                <a:gd name="connsiteX4" fmla="*/ 0 w 2943225"/>
                <a:gd name="connsiteY4" fmla="*/ 2171700 h 2171700"/>
                <a:gd name="connsiteX5" fmla="*/ 0 w 2943225"/>
                <a:gd name="connsiteY5" fmla="*/ 0 h 217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3225" h="2171700">
                  <a:moveTo>
                    <a:pt x="0" y="0"/>
                  </a:moveTo>
                  <a:lnTo>
                    <a:pt x="2943225" y="0"/>
                  </a:lnTo>
                  <a:lnTo>
                    <a:pt x="2943225" y="1824282"/>
                  </a:lnTo>
                  <a:cubicBezTo>
                    <a:pt x="2943225" y="2016156"/>
                    <a:pt x="2787681" y="2171700"/>
                    <a:pt x="2595807" y="2171700"/>
                  </a:cubicBezTo>
                  <a:lnTo>
                    <a:pt x="0" y="2171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958A03B-2328-4BDD-91E1-A5FFDA32515A}"/>
                </a:ext>
              </a:extLst>
            </p:cNvPr>
            <p:cNvSpPr/>
            <p:nvPr/>
          </p:nvSpPr>
          <p:spPr>
            <a:xfrm>
              <a:off x="1235076" y="1485900"/>
              <a:ext cx="2943225" cy="1714500"/>
            </a:xfrm>
            <a:custGeom>
              <a:avLst/>
              <a:gdLst>
                <a:gd name="connsiteX0" fmla="*/ 347418 w 2943225"/>
                <a:gd name="connsiteY0" fmla="*/ 0 h 1714500"/>
                <a:gd name="connsiteX1" fmla="*/ 2943225 w 2943225"/>
                <a:gd name="connsiteY1" fmla="*/ 0 h 1714500"/>
                <a:gd name="connsiteX2" fmla="*/ 2943225 w 2943225"/>
                <a:gd name="connsiteY2" fmla="*/ 1714500 h 1714500"/>
                <a:gd name="connsiteX3" fmla="*/ 0 w 2943225"/>
                <a:gd name="connsiteY3" fmla="*/ 1714500 h 1714500"/>
                <a:gd name="connsiteX4" fmla="*/ 0 w 2943225"/>
                <a:gd name="connsiteY4" fmla="*/ 347418 h 1714500"/>
                <a:gd name="connsiteX5" fmla="*/ 347418 w 2943225"/>
                <a:gd name="connsiteY5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3225" h="1714500">
                  <a:moveTo>
                    <a:pt x="347418" y="0"/>
                  </a:moveTo>
                  <a:lnTo>
                    <a:pt x="2943225" y="0"/>
                  </a:lnTo>
                  <a:lnTo>
                    <a:pt x="2943225" y="1714500"/>
                  </a:lnTo>
                  <a:lnTo>
                    <a:pt x="0" y="1714500"/>
                  </a:lnTo>
                  <a:lnTo>
                    <a:pt x="0" y="347418"/>
                  </a:lnTo>
                  <a:cubicBezTo>
                    <a:pt x="0" y="155544"/>
                    <a:pt x="155544" y="0"/>
                    <a:pt x="347418" y="0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54EC7A7E-C085-4D18-B3A8-93C4E8E7802C}"/>
                </a:ext>
              </a:extLst>
            </p:cNvPr>
            <p:cNvSpPr/>
            <p:nvPr/>
          </p:nvSpPr>
          <p:spPr>
            <a:xfrm>
              <a:off x="1494014" y="3989127"/>
              <a:ext cx="2379486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0" name="iṥlíḋé">
              <a:extLst>
                <a:ext uri="{FF2B5EF4-FFF2-40B4-BE49-F238E27FC236}">
                  <a16:creationId xmlns:a16="http://schemas.microsoft.com/office/drawing/2014/main" id="{D3867A36-1D39-4666-8F51-9E8860EE6795}"/>
                </a:ext>
              </a:extLst>
            </p:cNvPr>
            <p:cNvSpPr txBox="1"/>
            <p:nvPr/>
          </p:nvSpPr>
          <p:spPr bwMode="auto">
            <a:xfrm>
              <a:off x="1494013" y="3538810"/>
              <a:ext cx="2227086" cy="461665"/>
            </a:xfrm>
            <a:prstGeom prst="rect">
              <a:avLst/>
            </a:prstGeom>
            <a:no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>
                  <a:solidFill>
                    <a:srgbClr val="4537C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4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2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046CEEF-DFEB-4E68-AABE-8922B650CA70}"/>
              </a:ext>
            </a:extLst>
          </p:cNvPr>
          <p:cNvGrpSpPr/>
          <p:nvPr/>
        </p:nvGrpSpPr>
        <p:grpSpPr>
          <a:xfrm>
            <a:off x="4624387" y="1485900"/>
            <a:ext cx="2943225" cy="3886200"/>
            <a:chOff x="1235076" y="1485900"/>
            <a:chExt cx="2943225" cy="3886200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7F02794-1F1A-4ABC-859E-8FF4E56279C6}"/>
                </a:ext>
              </a:extLst>
            </p:cNvPr>
            <p:cNvSpPr/>
            <p:nvPr/>
          </p:nvSpPr>
          <p:spPr>
            <a:xfrm>
              <a:off x="1235076" y="3200400"/>
              <a:ext cx="2943225" cy="2171700"/>
            </a:xfrm>
            <a:custGeom>
              <a:avLst/>
              <a:gdLst>
                <a:gd name="connsiteX0" fmla="*/ 0 w 2943225"/>
                <a:gd name="connsiteY0" fmla="*/ 0 h 2171700"/>
                <a:gd name="connsiteX1" fmla="*/ 2943225 w 2943225"/>
                <a:gd name="connsiteY1" fmla="*/ 0 h 2171700"/>
                <a:gd name="connsiteX2" fmla="*/ 2943225 w 2943225"/>
                <a:gd name="connsiteY2" fmla="*/ 1824282 h 2171700"/>
                <a:gd name="connsiteX3" fmla="*/ 2595807 w 2943225"/>
                <a:gd name="connsiteY3" fmla="*/ 2171700 h 2171700"/>
                <a:gd name="connsiteX4" fmla="*/ 0 w 2943225"/>
                <a:gd name="connsiteY4" fmla="*/ 2171700 h 2171700"/>
                <a:gd name="connsiteX5" fmla="*/ 0 w 2943225"/>
                <a:gd name="connsiteY5" fmla="*/ 0 h 217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3225" h="2171700">
                  <a:moveTo>
                    <a:pt x="0" y="0"/>
                  </a:moveTo>
                  <a:lnTo>
                    <a:pt x="2943225" y="0"/>
                  </a:lnTo>
                  <a:lnTo>
                    <a:pt x="2943225" y="1824282"/>
                  </a:lnTo>
                  <a:cubicBezTo>
                    <a:pt x="2943225" y="2016156"/>
                    <a:pt x="2787681" y="2171700"/>
                    <a:pt x="2595807" y="2171700"/>
                  </a:cubicBezTo>
                  <a:lnTo>
                    <a:pt x="0" y="2171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17278D0-8BE6-456E-9A5F-492D7DCAA93B}"/>
                </a:ext>
              </a:extLst>
            </p:cNvPr>
            <p:cNvSpPr/>
            <p:nvPr/>
          </p:nvSpPr>
          <p:spPr>
            <a:xfrm>
              <a:off x="1235076" y="1485900"/>
              <a:ext cx="2943225" cy="1714500"/>
            </a:xfrm>
            <a:custGeom>
              <a:avLst/>
              <a:gdLst>
                <a:gd name="connsiteX0" fmla="*/ 347418 w 2943225"/>
                <a:gd name="connsiteY0" fmla="*/ 0 h 1714500"/>
                <a:gd name="connsiteX1" fmla="*/ 2943225 w 2943225"/>
                <a:gd name="connsiteY1" fmla="*/ 0 h 1714500"/>
                <a:gd name="connsiteX2" fmla="*/ 2943225 w 2943225"/>
                <a:gd name="connsiteY2" fmla="*/ 1714500 h 1714500"/>
                <a:gd name="connsiteX3" fmla="*/ 0 w 2943225"/>
                <a:gd name="connsiteY3" fmla="*/ 1714500 h 1714500"/>
                <a:gd name="connsiteX4" fmla="*/ 0 w 2943225"/>
                <a:gd name="connsiteY4" fmla="*/ 347418 h 1714500"/>
                <a:gd name="connsiteX5" fmla="*/ 347418 w 2943225"/>
                <a:gd name="connsiteY5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3225" h="1714500">
                  <a:moveTo>
                    <a:pt x="347418" y="0"/>
                  </a:moveTo>
                  <a:lnTo>
                    <a:pt x="2943225" y="0"/>
                  </a:lnTo>
                  <a:lnTo>
                    <a:pt x="2943225" y="1714500"/>
                  </a:lnTo>
                  <a:lnTo>
                    <a:pt x="0" y="1714500"/>
                  </a:lnTo>
                  <a:lnTo>
                    <a:pt x="0" y="347418"/>
                  </a:lnTo>
                  <a:cubicBezTo>
                    <a:pt x="0" y="155544"/>
                    <a:pt x="155544" y="0"/>
                    <a:pt x="347418" y="0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1EF2A312-4D11-4246-B624-52E24AF0B9B7}"/>
                </a:ext>
              </a:extLst>
            </p:cNvPr>
            <p:cNvSpPr/>
            <p:nvPr/>
          </p:nvSpPr>
          <p:spPr>
            <a:xfrm>
              <a:off x="1494014" y="3989127"/>
              <a:ext cx="2379486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6" name="iṥlíḋé">
              <a:extLst>
                <a:ext uri="{FF2B5EF4-FFF2-40B4-BE49-F238E27FC236}">
                  <a16:creationId xmlns:a16="http://schemas.microsoft.com/office/drawing/2014/main" id="{A01B20E7-2742-451A-8BCC-757079AE6004}"/>
                </a:ext>
              </a:extLst>
            </p:cNvPr>
            <p:cNvSpPr txBox="1"/>
            <p:nvPr/>
          </p:nvSpPr>
          <p:spPr bwMode="auto">
            <a:xfrm>
              <a:off x="1494013" y="3538810"/>
              <a:ext cx="2227086" cy="461665"/>
            </a:xfrm>
            <a:prstGeom prst="rect">
              <a:avLst/>
            </a:prstGeom>
            <a:no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>
                  <a:solidFill>
                    <a:srgbClr val="4537C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4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2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9A39E89-AF69-4A39-8B6A-866DDEB1EE33}"/>
              </a:ext>
            </a:extLst>
          </p:cNvPr>
          <p:cNvGrpSpPr/>
          <p:nvPr/>
        </p:nvGrpSpPr>
        <p:grpSpPr>
          <a:xfrm>
            <a:off x="8013698" y="1485900"/>
            <a:ext cx="2943225" cy="3886200"/>
            <a:chOff x="1235076" y="1485900"/>
            <a:chExt cx="2943225" cy="3886200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FA56CC0-F37A-4862-A9A5-11FE08B154A0}"/>
                </a:ext>
              </a:extLst>
            </p:cNvPr>
            <p:cNvSpPr/>
            <p:nvPr/>
          </p:nvSpPr>
          <p:spPr>
            <a:xfrm>
              <a:off x="1235076" y="3200400"/>
              <a:ext cx="2943225" cy="2171700"/>
            </a:xfrm>
            <a:custGeom>
              <a:avLst/>
              <a:gdLst>
                <a:gd name="connsiteX0" fmla="*/ 0 w 2943225"/>
                <a:gd name="connsiteY0" fmla="*/ 0 h 2171700"/>
                <a:gd name="connsiteX1" fmla="*/ 2943225 w 2943225"/>
                <a:gd name="connsiteY1" fmla="*/ 0 h 2171700"/>
                <a:gd name="connsiteX2" fmla="*/ 2943225 w 2943225"/>
                <a:gd name="connsiteY2" fmla="*/ 1824282 h 2171700"/>
                <a:gd name="connsiteX3" fmla="*/ 2595807 w 2943225"/>
                <a:gd name="connsiteY3" fmla="*/ 2171700 h 2171700"/>
                <a:gd name="connsiteX4" fmla="*/ 0 w 2943225"/>
                <a:gd name="connsiteY4" fmla="*/ 2171700 h 2171700"/>
                <a:gd name="connsiteX5" fmla="*/ 0 w 2943225"/>
                <a:gd name="connsiteY5" fmla="*/ 0 h 217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3225" h="2171700">
                  <a:moveTo>
                    <a:pt x="0" y="0"/>
                  </a:moveTo>
                  <a:lnTo>
                    <a:pt x="2943225" y="0"/>
                  </a:lnTo>
                  <a:lnTo>
                    <a:pt x="2943225" y="1824282"/>
                  </a:lnTo>
                  <a:cubicBezTo>
                    <a:pt x="2943225" y="2016156"/>
                    <a:pt x="2787681" y="2171700"/>
                    <a:pt x="2595807" y="2171700"/>
                  </a:cubicBezTo>
                  <a:lnTo>
                    <a:pt x="0" y="2171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192D477-193C-4467-BFC6-1789BE6F4786}"/>
                </a:ext>
              </a:extLst>
            </p:cNvPr>
            <p:cNvSpPr/>
            <p:nvPr/>
          </p:nvSpPr>
          <p:spPr>
            <a:xfrm>
              <a:off x="1235076" y="1485900"/>
              <a:ext cx="2943225" cy="1714500"/>
            </a:xfrm>
            <a:custGeom>
              <a:avLst/>
              <a:gdLst>
                <a:gd name="connsiteX0" fmla="*/ 347418 w 2943225"/>
                <a:gd name="connsiteY0" fmla="*/ 0 h 1714500"/>
                <a:gd name="connsiteX1" fmla="*/ 2943225 w 2943225"/>
                <a:gd name="connsiteY1" fmla="*/ 0 h 1714500"/>
                <a:gd name="connsiteX2" fmla="*/ 2943225 w 2943225"/>
                <a:gd name="connsiteY2" fmla="*/ 1714500 h 1714500"/>
                <a:gd name="connsiteX3" fmla="*/ 0 w 2943225"/>
                <a:gd name="connsiteY3" fmla="*/ 1714500 h 1714500"/>
                <a:gd name="connsiteX4" fmla="*/ 0 w 2943225"/>
                <a:gd name="connsiteY4" fmla="*/ 347418 h 1714500"/>
                <a:gd name="connsiteX5" fmla="*/ 347418 w 2943225"/>
                <a:gd name="connsiteY5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3225" h="1714500">
                  <a:moveTo>
                    <a:pt x="347418" y="0"/>
                  </a:moveTo>
                  <a:lnTo>
                    <a:pt x="2943225" y="0"/>
                  </a:lnTo>
                  <a:lnTo>
                    <a:pt x="2943225" y="1714500"/>
                  </a:lnTo>
                  <a:lnTo>
                    <a:pt x="0" y="1714500"/>
                  </a:lnTo>
                  <a:lnTo>
                    <a:pt x="0" y="347418"/>
                  </a:lnTo>
                  <a:cubicBezTo>
                    <a:pt x="0" y="155544"/>
                    <a:pt x="155544" y="0"/>
                    <a:pt x="347418" y="0"/>
                  </a:cubicBezTo>
                  <a:close/>
                </a:path>
              </a:pathLst>
            </a:cu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E4151945-96BF-4106-89D7-C8643E097B7D}"/>
                </a:ext>
              </a:extLst>
            </p:cNvPr>
            <p:cNvSpPr/>
            <p:nvPr/>
          </p:nvSpPr>
          <p:spPr>
            <a:xfrm>
              <a:off x="1494014" y="3989127"/>
              <a:ext cx="2379486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1" name="iṥlíḋé">
              <a:extLst>
                <a:ext uri="{FF2B5EF4-FFF2-40B4-BE49-F238E27FC236}">
                  <a16:creationId xmlns:a16="http://schemas.microsoft.com/office/drawing/2014/main" id="{B17B9ECC-0E7B-4B5B-BD52-124B06A650A2}"/>
                </a:ext>
              </a:extLst>
            </p:cNvPr>
            <p:cNvSpPr txBox="1"/>
            <p:nvPr/>
          </p:nvSpPr>
          <p:spPr bwMode="auto">
            <a:xfrm>
              <a:off x="1494013" y="3538810"/>
              <a:ext cx="2227086" cy="461665"/>
            </a:xfrm>
            <a:prstGeom prst="rect">
              <a:avLst/>
            </a:prstGeom>
            <a:no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>
                  <a:solidFill>
                    <a:srgbClr val="4537C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4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2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28610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23A6D5B-B6BC-234E-8F02-46B6666E04D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1324" y="1319799"/>
            <a:ext cx="4475601" cy="4273166"/>
          </a:xfrm>
          <a:prstGeom prst="roundRect">
            <a:avLst>
              <a:gd name="adj" fmla="val 0"/>
            </a:avLst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C9AC0DF4-2910-D94E-9D7B-ADE60E69433C}"/>
              </a:ext>
            </a:extLst>
          </p:cNvPr>
          <p:cNvSpPr/>
          <p:nvPr/>
        </p:nvSpPr>
        <p:spPr>
          <a:xfrm>
            <a:off x="1120700" y="1946897"/>
            <a:ext cx="50611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3" name="直线连接符 12">
            <a:extLst>
              <a:ext uri="{FF2B5EF4-FFF2-40B4-BE49-F238E27FC236}">
                <a16:creationId xmlns:a16="http://schemas.microsoft.com/office/drawing/2014/main" id="{DF70E0F3-5A6F-6646-9DE0-BAB9E81FFC01}"/>
              </a:ext>
            </a:extLst>
          </p:cNvPr>
          <p:cNvCxnSpPr>
            <a:cxnSpLocks/>
          </p:cNvCxnSpPr>
          <p:nvPr/>
        </p:nvCxnSpPr>
        <p:spPr>
          <a:xfrm>
            <a:off x="1469212" y="3700131"/>
            <a:ext cx="492095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id="{95DDA5F1-C3CA-4561-A0DA-DF98C6934E4D}"/>
              </a:ext>
            </a:extLst>
          </p:cNvPr>
          <p:cNvGrpSpPr/>
          <p:nvPr/>
        </p:nvGrpSpPr>
        <p:grpSpPr>
          <a:xfrm>
            <a:off x="1170382" y="3923737"/>
            <a:ext cx="2362632" cy="1669227"/>
            <a:chOff x="1170382" y="3923737"/>
            <a:chExt cx="2362632" cy="1669227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9AF2916-9424-EB4E-8160-042A3F1195DB}"/>
                </a:ext>
              </a:extLst>
            </p:cNvPr>
            <p:cNvSpPr txBox="1"/>
            <p:nvPr/>
          </p:nvSpPr>
          <p:spPr>
            <a:xfrm>
              <a:off x="2119393" y="4277727"/>
              <a:ext cx="1413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C00000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DD83598-61B1-8148-B2C6-849D59344E19}"/>
                </a:ext>
              </a:extLst>
            </p:cNvPr>
            <p:cNvSpPr txBox="1"/>
            <p:nvPr/>
          </p:nvSpPr>
          <p:spPr>
            <a:xfrm>
              <a:off x="1261539" y="4808134"/>
              <a:ext cx="2271475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FC5DBC92-D506-F942-9382-3F42C52065E9}"/>
                </a:ext>
              </a:extLst>
            </p:cNvPr>
            <p:cNvGrpSpPr/>
            <p:nvPr/>
          </p:nvGrpSpPr>
          <p:grpSpPr>
            <a:xfrm>
              <a:off x="1170382" y="3923737"/>
              <a:ext cx="914400" cy="914400"/>
              <a:chOff x="2743302" y="3490359"/>
              <a:chExt cx="914400" cy="914400"/>
            </a:xfrm>
          </p:grpSpPr>
          <p:pic>
            <p:nvPicPr>
              <p:cNvPr id="15" name="图形 14" descr="花环">
                <a:extLst>
                  <a:ext uri="{FF2B5EF4-FFF2-40B4-BE49-F238E27FC236}">
                    <a16:creationId xmlns:a16="http://schemas.microsoft.com/office/drawing/2014/main" id="{671BEE8C-52DC-9648-A456-84A72D42B6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743302" y="3490359"/>
                <a:ext cx="914400" cy="914400"/>
              </a:xfrm>
              <a:prstGeom prst="rect">
                <a:avLst/>
              </a:prstGeom>
            </p:spPr>
          </p:pic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731E971-9112-514D-B695-3A0EDD854802}"/>
                  </a:ext>
                </a:extLst>
              </p:cNvPr>
              <p:cNvSpPr txBox="1"/>
              <p:nvPr/>
            </p:nvSpPr>
            <p:spPr>
              <a:xfrm>
                <a:off x="2889575" y="3770843"/>
                <a:ext cx="621853" cy="281763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/>
                <a:r>
                  <a:rPr kumimoji="1" lang="en-US" altLang="zh-CN" sz="1600" dirty="0">
                    <a:solidFill>
                      <a:schemeClr val="accent2"/>
                    </a:solidFill>
                    <a:cs typeface="+mn-ea"/>
                    <a:sym typeface="+mn-lt"/>
                  </a:rPr>
                  <a:t>01</a:t>
                </a:r>
                <a:endParaRPr kumimoji="1" lang="zh-CN" altLang="en-US" sz="1600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08A34A92-B05C-4270-83AB-7DE27AB986CB}"/>
              </a:ext>
            </a:extLst>
          </p:cNvPr>
          <p:cNvSpPr txBox="1"/>
          <p:nvPr/>
        </p:nvSpPr>
        <p:spPr>
          <a:xfrm>
            <a:off x="1120700" y="337083"/>
            <a:ext cx="36417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930EBFB8-A817-4ABD-A243-210FD5010E69}"/>
              </a:ext>
            </a:extLst>
          </p:cNvPr>
          <p:cNvSpPr/>
          <p:nvPr/>
        </p:nvSpPr>
        <p:spPr>
          <a:xfrm>
            <a:off x="1235075" y="1316001"/>
            <a:ext cx="4041521" cy="509708"/>
          </a:xfrm>
          <a:custGeom>
            <a:avLst/>
            <a:gdLst>
              <a:gd name="connsiteX0" fmla="*/ 0 w 4041521"/>
              <a:gd name="connsiteY0" fmla="*/ 0 h 509708"/>
              <a:gd name="connsiteX1" fmla="*/ 286439 w 4041521"/>
              <a:gd name="connsiteY1" fmla="*/ 0 h 509708"/>
              <a:gd name="connsiteX2" fmla="*/ 903095 w 4041521"/>
              <a:gd name="connsiteY2" fmla="*/ 0 h 509708"/>
              <a:gd name="connsiteX3" fmla="*/ 1098698 w 4041521"/>
              <a:gd name="connsiteY3" fmla="*/ 0 h 509708"/>
              <a:gd name="connsiteX4" fmla="*/ 1743685 w 4041521"/>
              <a:gd name="connsiteY4" fmla="*/ 0 h 509708"/>
              <a:gd name="connsiteX5" fmla="*/ 1939288 w 4041521"/>
              <a:gd name="connsiteY5" fmla="*/ 0 h 509708"/>
              <a:gd name="connsiteX6" fmla="*/ 2555944 w 4041521"/>
              <a:gd name="connsiteY6" fmla="*/ 0 h 509708"/>
              <a:gd name="connsiteX7" fmla="*/ 2584275 w 4041521"/>
              <a:gd name="connsiteY7" fmla="*/ 0 h 509708"/>
              <a:gd name="connsiteX8" fmla="*/ 3200931 w 4041521"/>
              <a:gd name="connsiteY8" fmla="*/ 0 h 509708"/>
              <a:gd name="connsiteX9" fmla="*/ 3396534 w 4041521"/>
              <a:gd name="connsiteY9" fmla="*/ 0 h 509708"/>
              <a:gd name="connsiteX10" fmla="*/ 4041521 w 4041521"/>
              <a:gd name="connsiteY10" fmla="*/ 0 h 509708"/>
              <a:gd name="connsiteX11" fmla="*/ 3891786 w 4041521"/>
              <a:gd name="connsiteY11" fmla="*/ 254854 h 509708"/>
              <a:gd name="connsiteX12" fmla="*/ 4041521 w 4041521"/>
              <a:gd name="connsiteY12" fmla="*/ 509708 h 509708"/>
              <a:gd name="connsiteX13" fmla="*/ 3396534 w 4041521"/>
              <a:gd name="connsiteY13" fmla="*/ 509708 h 509708"/>
              <a:gd name="connsiteX14" fmla="*/ 3200931 w 4041521"/>
              <a:gd name="connsiteY14" fmla="*/ 509708 h 509708"/>
              <a:gd name="connsiteX15" fmla="*/ 2584275 w 4041521"/>
              <a:gd name="connsiteY15" fmla="*/ 509708 h 509708"/>
              <a:gd name="connsiteX16" fmla="*/ 2555944 w 4041521"/>
              <a:gd name="connsiteY16" fmla="*/ 509708 h 509708"/>
              <a:gd name="connsiteX17" fmla="*/ 1939288 w 4041521"/>
              <a:gd name="connsiteY17" fmla="*/ 509708 h 509708"/>
              <a:gd name="connsiteX18" fmla="*/ 1743685 w 4041521"/>
              <a:gd name="connsiteY18" fmla="*/ 509708 h 509708"/>
              <a:gd name="connsiteX19" fmla="*/ 1098698 w 4041521"/>
              <a:gd name="connsiteY19" fmla="*/ 509708 h 509708"/>
              <a:gd name="connsiteX20" fmla="*/ 903095 w 4041521"/>
              <a:gd name="connsiteY20" fmla="*/ 509708 h 509708"/>
              <a:gd name="connsiteX21" fmla="*/ 286439 w 4041521"/>
              <a:gd name="connsiteY21" fmla="*/ 509708 h 509708"/>
              <a:gd name="connsiteX22" fmla="*/ 0 w 4041521"/>
              <a:gd name="connsiteY22" fmla="*/ 509708 h 509708"/>
              <a:gd name="connsiteX23" fmla="*/ 0 w 4041521"/>
              <a:gd name="connsiteY23" fmla="*/ 0 h 509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041521" h="509708">
                <a:moveTo>
                  <a:pt x="0" y="0"/>
                </a:moveTo>
                <a:lnTo>
                  <a:pt x="286439" y="0"/>
                </a:lnTo>
                <a:lnTo>
                  <a:pt x="903095" y="0"/>
                </a:lnTo>
                <a:lnTo>
                  <a:pt x="1098698" y="0"/>
                </a:lnTo>
                <a:lnTo>
                  <a:pt x="1743685" y="0"/>
                </a:lnTo>
                <a:lnTo>
                  <a:pt x="1939288" y="0"/>
                </a:lnTo>
                <a:lnTo>
                  <a:pt x="2555944" y="0"/>
                </a:lnTo>
                <a:lnTo>
                  <a:pt x="2584275" y="0"/>
                </a:lnTo>
                <a:lnTo>
                  <a:pt x="3200931" y="0"/>
                </a:lnTo>
                <a:lnTo>
                  <a:pt x="3396534" y="0"/>
                </a:lnTo>
                <a:lnTo>
                  <a:pt x="4041521" y="0"/>
                </a:lnTo>
                <a:lnTo>
                  <a:pt x="3891786" y="254854"/>
                </a:lnTo>
                <a:lnTo>
                  <a:pt x="4041521" y="509708"/>
                </a:lnTo>
                <a:lnTo>
                  <a:pt x="3396534" y="509708"/>
                </a:lnTo>
                <a:lnTo>
                  <a:pt x="3200931" y="509708"/>
                </a:lnTo>
                <a:lnTo>
                  <a:pt x="2584275" y="509708"/>
                </a:lnTo>
                <a:lnTo>
                  <a:pt x="2555944" y="509708"/>
                </a:lnTo>
                <a:lnTo>
                  <a:pt x="1939288" y="509708"/>
                </a:lnTo>
                <a:lnTo>
                  <a:pt x="1743685" y="509708"/>
                </a:lnTo>
                <a:lnTo>
                  <a:pt x="1098698" y="509708"/>
                </a:lnTo>
                <a:lnTo>
                  <a:pt x="903095" y="509708"/>
                </a:lnTo>
                <a:lnTo>
                  <a:pt x="286439" y="509708"/>
                </a:lnTo>
                <a:lnTo>
                  <a:pt x="0" y="509708"/>
                </a:lnTo>
                <a:lnTo>
                  <a:pt x="0" y="0"/>
                </a:lnTo>
                <a:close/>
              </a:path>
            </a:pathLst>
          </a:custGeom>
          <a:solidFill>
            <a:srgbClr val="DE1B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Source Han Sans CN Normal" panose="020B0400000000000000" pitchFamily="34" charset="-128"/>
              <a:ea typeface="Source Han Sans CN Normal" panose="020B0400000000000000" pitchFamily="34" charset="-128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DB83AEA-A90D-47D3-9753-5F114E7C85D6}"/>
              </a:ext>
            </a:extLst>
          </p:cNvPr>
          <p:cNvSpPr txBox="1"/>
          <p:nvPr/>
        </p:nvSpPr>
        <p:spPr>
          <a:xfrm>
            <a:off x="1605079" y="1367379"/>
            <a:ext cx="36417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83474B6-735E-4ADD-97C1-4677CE44E83D}"/>
              </a:ext>
            </a:extLst>
          </p:cNvPr>
          <p:cNvGrpSpPr/>
          <p:nvPr/>
        </p:nvGrpSpPr>
        <p:grpSpPr>
          <a:xfrm>
            <a:off x="3733368" y="3923737"/>
            <a:ext cx="2362632" cy="1669227"/>
            <a:chOff x="1170382" y="3923737"/>
            <a:chExt cx="2362632" cy="166922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FB28F8C-73A6-4761-AD24-858C7E1AAB3A}"/>
                </a:ext>
              </a:extLst>
            </p:cNvPr>
            <p:cNvSpPr txBox="1"/>
            <p:nvPr/>
          </p:nvSpPr>
          <p:spPr>
            <a:xfrm>
              <a:off x="2119393" y="4277727"/>
              <a:ext cx="1413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C00000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4F77332-1FC1-4E64-BA94-F19BACBD20BE}"/>
                </a:ext>
              </a:extLst>
            </p:cNvPr>
            <p:cNvSpPr txBox="1"/>
            <p:nvPr/>
          </p:nvSpPr>
          <p:spPr>
            <a:xfrm>
              <a:off x="1261539" y="4808134"/>
              <a:ext cx="2271475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6BFA0162-2E96-49A4-BE71-46F98D8B0582}"/>
                </a:ext>
              </a:extLst>
            </p:cNvPr>
            <p:cNvGrpSpPr/>
            <p:nvPr/>
          </p:nvGrpSpPr>
          <p:grpSpPr>
            <a:xfrm>
              <a:off x="1170382" y="3923737"/>
              <a:ext cx="914400" cy="914400"/>
              <a:chOff x="2743302" y="3490359"/>
              <a:chExt cx="914400" cy="914400"/>
            </a:xfrm>
          </p:grpSpPr>
          <p:pic>
            <p:nvPicPr>
              <p:cNvPr id="31" name="图形 30" descr="花环">
                <a:extLst>
                  <a:ext uri="{FF2B5EF4-FFF2-40B4-BE49-F238E27FC236}">
                    <a16:creationId xmlns:a16="http://schemas.microsoft.com/office/drawing/2014/main" id="{92393000-B510-4E32-AD81-C2A4E809A3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743302" y="3490359"/>
                <a:ext cx="914400" cy="914400"/>
              </a:xfrm>
              <a:prstGeom prst="rect">
                <a:avLst/>
              </a:prstGeom>
            </p:spPr>
          </p:pic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47CBEDA4-B134-4E37-8400-18EA2915D689}"/>
                  </a:ext>
                </a:extLst>
              </p:cNvPr>
              <p:cNvSpPr txBox="1"/>
              <p:nvPr/>
            </p:nvSpPr>
            <p:spPr>
              <a:xfrm>
                <a:off x="2889575" y="3770843"/>
                <a:ext cx="621853" cy="281763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/>
                <a:r>
                  <a:rPr kumimoji="1" lang="en-US" altLang="zh-CN" sz="1600" dirty="0">
                    <a:solidFill>
                      <a:schemeClr val="accent2"/>
                    </a:solidFill>
                    <a:cs typeface="+mn-ea"/>
                    <a:sym typeface="+mn-lt"/>
                  </a:rPr>
                  <a:t>02</a:t>
                </a:r>
                <a:endParaRPr kumimoji="1" lang="zh-CN" altLang="en-US" sz="1600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420525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5">
            <a:extLst>
              <a:ext uri="{FF2B5EF4-FFF2-40B4-BE49-F238E27FC236}">
                <a16:creationId xmlns:a16="http://schemas.microsoft.com/office/drawing/2014/main" id="{E0D3ECF2-7D75-7A46-92E0-62DAEB5396E7}"/>
              </a:ext>
            </a:extLst>
          </p:cNvPr>
          <p:cNvSpPr>
            <a:spLocks noEditPoints="1"/>
          </p:cNvSpPr>
          <p:nvPr/>
        </p:nvSpPr>
        <p:spPr bwMode="auto">
          <a:xfrm>
            <a:off x="4936888" y="2262682"/>
            <a:ext cx="2608280" cy="2556319"/>
          </a:xfrm>
          <a:custGeom>
            <a:avLst/>
            <a:gdLst>
              <a:gd name="T0" fmla="*/ 92 w 106"/>
              <a:gd name="T1" fmla="*/ 55 h 104"/>
              <a:gd name="T2" fmla="*/ 91 w 106"/>
              <a:gd name="T3" fmla="*/ 65 h 104"/>
              <a:gd name="T4" fmla="*/ 101 w 106"/>
              <a:gd name="T5" fmla="*/ 76 h 104"/>
              <a:gd name="T6" fmla="*/ 97 w 106"/>
              <a:gd name="T7" fmla="*/ 83 h 104"/>
              <a:gd name="T8" fmla="*/ 82 w 106"/>
              <a:gd name="T9" fmla="*/ 80 h 104"/>
              <a:gd name="T10" fmla="*/ 74 w 106"/>
              <a:gd name="T11" fmla="*/ 86 h 104"/>
              <a:gd name="T12" fmla="*/ 75 w 106"/>
              <a:gd name="T13" fmla="*/ 101 h 104"/>
              <a:gd name="T14" fmla="*/ 67 w 106"/>
              <a:gd name="T15" fmla="*/ 104 h 104"/>
              <a:gd name="T16" fmla="*/ 58 w 106"/>
              <a:gd name="T17" fmla="*/ 92 h 104"/>
              <a:gd name="T18" fmla="*/ 53 w 106"/>
              <a:gd name="T19" fmla="*/ 93 h 104"/>
              <a:gd name="T20" fmla="*/ 48 w 106"/>
              <a:gd name="T21" fmla="*/ 92 h 104"/>
              <a:gd name="T22" fmla="*/ 39 w 106"/>
              <a:gd name="T23" fmla="*/ 104 h 104"/>
              <a:gd name="T24" fmla="*/ 31 w 106"/>
              <a:gd name="T25" fmla="*/ 101 h 104"/>
              <a:gd name="T26" fmla="*/ 32 w 106"/>
              <a:gd name="T27" fmla="*/ 87 h 104"/>
              <a:gd name="T28" fmla="*/ 24 w 106"/>
              <a:gd name="T29" fmla="*/ 80 h 104"/>
              <a:gd name="T30" fmla="*/ 9 w 106"/>
              <a:gd name="T31" fmla="*/ 83 h 104"/>
              <a:gd name="T32" fmla="*/ 5 w 106"/>
              <a:gd name="T33" fmla="*/ 76 h 104"/>
              <a:gd name="T34" fmla="*/ 15 w 106"/>
              <a:gd name="T35" fmla="*/ 65 h 104"/>
              <a:gd name="T36" fmla="*/ 13 w 106"/>
              <a:gd name="T37" fmla="*/ 55 h 104"/>
              <a:gd name="T38" fmla="*/ 0 w 106"/>
              <a:gd name="T39" fmla="*/ 48 h 104"/>
              <a:gd name="T40" fmla="*/ 2 w 106"/>
              <a:gd name="T41" fmla="*/ 40 h 104"/>
              <a:gd name="T42" fmla="*/ 16 w 106"/>
              <a:gd name="T43" fmla="*/ 38 h 104"/>
              <a:gd name="T44" fmla="*/ 22 w 106"/>
              <a:gd name="T45" fmla="*/ 29 h 104"/>
              <a:gd name="T46" fmla="*/ 16 w 106"/>
              <a:gd name="T47" fmla="*/ 15 h 104"/>
              <a:gd name="T48" fmla="*/ 22 w 106"/>
              <a:gd name="T49" fmla="*/ 10 h 104"/>
              <a:gd name="T50" fmla="*/ 35 w 106"/>
              <a:gd name="T51" fmla="*/ 18 h 104"/>
              <a:gd name="T52" fmla="*/ 45 w 106"/>
              <a:gd name="T53" fmla="*/ 14 h 104"/>
              <a:gd name="T54" fmla="*/ 49 w 106"/>
              <a:gd name="T55" fmla="*/ 0 h 104"/>
              <a:gd name="T56" fmla="*/ 53 w 106"/>
              <a:gd name="T57" fmla="*/ 0 h 104"/>
              <a:gd name="T58" fmla="*/ 57 w 106"/>
              <a:gd name="T59" fmla="*/ 0 h 104"/>
              <a:gd name="T60" fmla="*/ 61 w 106"/>
              <a:gd name="T61" fmla="*/ 15 h 104"/>
              <a:gd name="T62" fmla="*/ 71 w 106"/>
              <a:gd name="T63" fmla="*/ 18 h 104"/>
              <a:gd name="T64" fmla="*/ 84 w 106"/>
              <a:gd name="T65" fmla="*/ 10 h 104"/>
              <a:gd name="T66" fmla="*/ 90 w 106"/>
              <a:gd name="T67" fmla="*/ 15 h 104"/>
              <a:gd name="T68" fmla="*/ 84 w 106"/>
              <a:gd name="T69" fmla="*/ 29 h 104"/>
              <a:gd name="T70" fmla="*/ 89 w 106"/>
              <a:gd name="T71" fmla="*/ 38 h 104"/>
              <a:gd name="T72" fmla="*/ 104 w 106"/>
              <a:gd name="T73" fmla="*/ 40 h 104"/>
              <a:gd name="T74" fmla="*/ 106 w 106"/>
              <a:gd name="T75" fmla="*/ 48 h 104"/>
              <a:gd name="T76" fmla="*/ 92 w 106"/>
              <a:gd name="T77" fmla="*/ 55 h 104"/>
              <a:gd name="T78" fmla="*/ 70 w 106"/>
              <a:gd name="T79" fmla="*/ 72 h 104"/>
              <a:gd name="T80" fmla="*/ 66 w 106"/>
              <a:gd name="T81" fmla="*/ 66 h 104"/>
              <a:gd name="T82" fmla="*/ 71 w 106"/>
              <a:gd name="T83" fmla="*/ 53 h 104"/>
              <a:gd name="T84" fmla="*/ 66 w 106"/>
              <a:gd name="T85" fmla="*/ 40 h 104"/>
              <a:gd name="T86" fmla="*/ 53 w 106"/>
              <a:gd name="T87" fmla="*/ 35 h 104"/>
              <a:gd name="T88" fmla="*/ 40 w 106"/>
              <a:gd name="T89" fmla="*/ 40 h 104"/>
              <a:gd name="T90" fmla="*/ 34 w 106"/>
              <a:gd name="T91" fmla="*/ 53 h 104"/>
              <a:gd name="T92" fmla="*/ 40 w 106"/>
              <a:gd name="T93" fmla="*/ 66 h 104"/>
              <a:gd name="T94" fmla="*/ 53 w 106"/>
              <a:gd name="T95" fmla="*/ 71 h 104"/>
              <a:gd name="T96" fmla="*/ 59 w 106"/>
              <a:gd name="T97" fmla="*/ 70 h 104"/>
              <a:gd name="T98" fmla="*/ 63 w 106"/>
              <a:gd name="T99" fmla="*/ 76 h 104"/>
              <a:gd name="T100" fmla="*/ 70 w 106"/>
              <a:gd name="T101" fmla="*/ 7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6" h="104">
                <a:moveTo>
                  <a:pt x="92" y="55"/>
                </a:moveTo>
                <a:cubicBezTo>
                  <a:pt x="92" y="59"/>
                  <a:pt x="92" y="62"/>
                  <a:pt x="91" y="65"/>
                </a:cubicBezTo>
                <a:cubicBezTo>
                  <a:pt x="101" y="76"/>
                  <a:pt x="101" y="76"/>
                  <a:pt x="101" y="76"/>
                </a:cubicBezTo>
                <a:cubicBezTo>
                  <a:pt x="100" y="79"/>
                  <a:pt x="98" y="81"/>
                  <a:pt x="97" y="83"/>
                </a:cubicBezTo>
                <a:cubicBezTo>
                  <a:pt x="82" y="80"/>
                  <a:pt x="82" y="80"/>
                  <a:pt x="82" y="80"/>
                </a:cubicBezTo>
                <a:cubicBezTo>
                  <a:pt x="80" y="82"/>
                  <a:pt x="77" y="85"/>
                  <a:pt x="74" y="86"/>
                </a:cubicBezTo>
                <a:cubicBezTo>
                  <a:pt x="75" y="101"/>
                  <a:pt x="75" y="101"/>
                  <a:pt x="75" y="101"/>
                </a:cubicBezTo>
                <a:cubicBezTo>
                  <a:pt x="72" y="102"/>
                  <a:pt x="70" y="103"/>
                  <a:pt x="67" y="104"/>
                </a:cubicBezTo>
                <a:cubicBezTo>
                  <a:pt x="58" y="92"/>
                  <a:pt x="58" y="92"/>
                  <a:pt x="58" y="92"/>
                </a:cubicBezTo>
                <a:cubicBezTo>
                  <a:pt x="56" y="93"/>
                  <a:pt x="54" y="93"/>
                  <a:pt x="53" y="93"/>
                </a:cubicBezTo>
                <a:cubicBezTo>
                  <a:pt x="51" y="93"/>
                  <a:pt x="50" y="93"/>
                  <a:pt x="48" y="92"/>
                </a:cubicBezTo>
                <a:cubicBezTo>
                  <a:pt x="39" y="104"/>
                  <a:pt x="39" y="104"/>
                  <a:pt x="39" y="104"/>
                </a:cubicBezTo>
                <a:cubicBezTo>
                  <a:pt x="36" y="104"/>
                  <a:pt x="34" y="103"/>
                  <a:pt x="31" y="101"/>
                </a:cubicBezTo>
                <a:cubicBezTo>
                  <a:pt x="32" y="87"/>
                  <a:pt x="32" y="87"/>
                  <a:pt x="32" y="87"/>
                </a:cubicBezTo>
                <a:cubicBezTo>
                  <a:pt x="29" y="85"/>
                  <a:pt x="26" y="83"/>
                  <a:pt x="24" y="80"/>
                </a:cubicBezTo>
                <a:cubicBezTo>
                  <a:pt x="9" y="83"/>
                  <a:pt x="9" y="83"/>
                  <a:pt x="9" y="83"/>
                </a:cubicBezTo>
                <a:cubicBezTo>
                  <a:pt x="8" y="81"/>
                  <a:pt x="7" y="79"/>
                  <a:pt x="5" y="76"/>
                </a:cubicBezTo>
                <a:cubicBezTo>
                  <a:pt x="15" y="65"/>
                  <a:pt x="15" y="65"/>
                  <a:pt x="15" y="65"/>
                </a:cubicBezTo>
                <a:cubicBezTo>
                  <a:pt x="14" y="62"/>
                  <a:pt x="13" y="58"/>
                  <a:pt x="13" y="55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6"/>
                  <a:pt x="1" y="43"/>
                  <a:pt x="2" y="40"/>
                </a:cubicBezTo>
                <a:cubicBezTo>
                  <a:pt x="16" y="38"/>
                  <a:pt x="16" y="38"/>
                  <a:pt x="16" y="38"/>
                </a:cubicBezTo>
                <a:cubicBezTo>
                  <a:pt x="18" y="35"/>
                  <a:pt x="19" y="32"/>
                  <a:pt x="22" y="29"/>
                </a:cubicBezTo>
                <a:cubicBezTo>
                  <a:pt x="16" y="15"/>
                  <a:pt x="16" y="15"/>
                  <a:pt x="16" y="15"/>
                </a:cubicBezTo>
                <a:cubicBezTo>
                  <a:pt x="18" y="13"/>
                  <a:pt x="20" y="12"/>
                  <a:pt x="22" y="10"/>
                </a:cubicBezTo>
                <a:cubicBezTo>
                  <a:pt x="35" y="18"/>
                  <a:pt x="35" y="18"/>
                  <a:pt x="35" y="18"/>
                </a:cubicBezTo>
                <a:cubicBezTo>
                  <a:pt x="38" y="16"/>
                  <a:pt x="41" y="15"/>
                  <a:pt x="45" y="14"/>
                </a:cubicBezTo>
                <a:cubicBezTo>
                  <a:pt x="49" y="0"/>
                  <a:pt x="49" y="0"/>
                  <a:pt x="49" y="0"/>
                </a:cubicBezTo>
                <a:cubicBezTo>
                  <a:pt x="51" y="0"/>
                  <a:pt x="52" y="0"/>
                  <a:pt x="53" y="0"/>
                </a:cubicBezTo>
                <a:cubicBezTo>
                  <a:pt x="54" y="0"/>
                  <a:pt x="55" y="0"/>
                  <a:pt x="57" y="0"/>
                </a:cubicBezTo>
                <a:cubicBezTo>
                  <a:pt x="61" y="15"/>
                  <a:pt x="61" y="15"/>
                  <a:pt x="61" y="15"/>
                </a:cubicBezTo>
                <a:cubicBezTo>
                  <a:pt x="65" y="15"/>
                  <a:pt x="68" y="17"/>
                  <a:pt x="71" y="18"/>
                </a:cubicBezTo>
                <a:cubicBezTo>
                  <a:pt x="84" y="10"/>
                  <a:pt x="84" y="10"/>
                  <a:pt x="84" y="10"/>
                </a:cubicBezTo>
                <a:cubicBezTo>
                  <a:pt x="86" y="12"/>
                  <a:pt x="88" y="13"/>
                  <a:pt x="90" y="15"/>
                </a:cubicBezTo>
                <a:cubicBezTo>
                  <a:pt x="84" y="29"/>
                  <a:pt x="84" y="29"/>
                  <a:pt x="84" y="29"/>
                </a:cubicBezTo>
                <a:cubicBezTo>
                  <a:pt x="86" y="32"/>
                  <a:pt x="88" y="35"/>
                  <a:pt x="89" y="38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5" y="43"/>
                  <a:pt x="106" y="45"/>
                  <a:pt x="106" y="48"/>
                </a:cubicBezTo>
                <a:lnTo>
                  <a:pt x="92" y="55"/>
                </a:lnTo>
                <a:close/>
                <a:moveTo>
                  <a:pt x="70" y="72"/>
                </a:moveTo>
                <a:cubicBezTo>
                  <a:pt x="66" y="66"/>
                  <a:pt x="66" y="66"/>
                  <a:pt x="66" y="66"/>
                </a:cubicBezTo>
                <a:cubicBezTo>
                  <a:pt x="69" y="63"/>
                  <a:pt x="71" y="58"/>
                  <a:pt x="71" y="53"/>
                </a:cubicBezTo>
                <a:cubicBezTo>
                  <a:pt x="71" y="48"/>
                  <a:pt x="69" y="44"/>
                  <a:pt x="66" y="40"/>
                </a:cubicBezTo>
                <a:cubicBezTo>
                  <a:pt x="62" y="36"/>
                  <a:pt x="58" y="35"/>
                  <a:pt x="53" y="35"/>
                </a:cubicBezTo>
                <a:cubicBezTo>
                  <a:pt x="48" y="35"/>
                  <a:pt x="43" y="36"/>
                  <a:pt x="40" y="40"/>
                </a:cubicBezTo>
                <a:cubicBezTo>
                  <a:pt x="36" y="44"/>
                  <a:pt x="34" y="48"/>
                  <a:pt x="34" y="53"/>
                </a:cubicBezTo>
                <a:cubicBezTo>
                  <a:pt x="34" y="58"/>
                  <a:pt x="36" y="63"/>
                  <a:pt x="40" y="66"/>
                </a:cubicBezTo>
                <a:cubicBezTo>
                  <a:pt x="43" y="70"/>
                  <a:pt x="48" y="71"/>
                  <a:pt x="53" y="71"/>
                </a:cubicBezTo>
                <a:cubicBezTo>
                  <a:pt x="55" y="71"/>
                  <a:pt x="57" y="71"/>
                  <a:pt x="59" y="70"/>
                </a:cubicBezTo>
                <a:cubicBezTo>
                  <a:pt x="63" y="76"/>
                  <a:pt x="63" y="76"/>
                  <a:pt x="63" y="76"/>
                </a:cubicBezTo>
                <a:lnTo>
                  <a:pt x="70" y="72"/>
                </a:lnTo>
                <a:close/>
              </a:path>
            </a:pathLst>
          </a:custGeom>
          <a:solidFill>
            <a:srgbClr val="DE1B1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72EA8B7-F19F-42BB-A64D-4515BC9D0B81}"/>
              </a:ext>
            </a:extLst>
          </p:cNvPr>
          <p:cNvGrpSpPr/>
          <p:nvPr/>
        </p:nvGrpSpPr>
        <p:grpSpPr>
          <a:xfrm>
            <a:off x="1235075" y="1509265"/>
            <a:ext cx="4150597" cy="655576"/>
            <a:chOff x="1235075" y="1509265"/>
            <a:chExt cx="4150597" cy="655576"/>
          </a:xfrm>
        </p:grpSpPr>
        <p:sp>
          <p:nvSpPr>
            <p:cNvPr id="7" name="同侧圆角矩形 6">
              <a:extLst>
                <a:ext uri="{FF2B5EF4-FFF2-40B4-BE49-F238E27FC236}">
                  <a16:creationId xmlns:a16="http://schemas.microsoft.com/office/drawing/2014/main" id="{6B49C17F-402F-704D-9C4D-99FB9C168826}"/>
                </a:ext>
              </a:extLst>
            </p:cNvPr>
            <p:cNvSpPr/>
            <p:nvPr/>
          </p:nvSpPr>
          <p:spPr>
            <a:xfrm rot="16200000">
              <a:off x="2628815" y="115525"/>
              <a:ext cx="655575" cy="344305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同侧圆角矩形 7">
              <a:extLst>
                <a:ext uri="{FF2B5EF4-FFF2-40B4-BE49-F238E27FC236}">
                  <a16:creationId xmlns:a16="http://schemas.microsoft.com/office/drawing/2014/main" id="{F0D113DD-4668-A947-B9C1-5501842076EA}"/>
                </a:ext>
              </a:extLst>
            </p:cNvPr>
            <p:cNvSpPr/>
            <p:nvPr/>
          </p:nvSpPr>
          <p:spPr>
            <a:xfrm rot="5400000">
              <a:off x="4704114" y="1483283"/>
              <a:ext cx="655575" cy="70754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E1B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2571B86-D8D2-8546-AA65-26C76E3F92D2}"/>
                </a:ext>
              </a:extLst>
            </p:cNvPr>
            <p:cNvSpPr/>
            <p:nvPr/>
          </p:nvSpPr>
          <p:spPr>
            <a:xfrm>
              <a:off x="1898538" y="1610529"/>
              <a:ext cx="2491439" cy="415498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defTabSz="914400"/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B08A9F1-ACB8-F04F-9DB6-9B548E393190}"/>
                </a:ext>
              </a:extLst>
            </p:cNvPr>
            <p:cNvSpPr txBox="1"/>
            <p:nvPr/>
          </p:nvSpPr>
          <p:spPr>
            <a:xfrm>
              <a:off x="4747646" y="1643505"/>
              <a:ext cx="564874" cy="3870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kumimoji="1" lang="en-US" altLang="zh-CN" dirty="0">
                  <a:solidFill>
                    <a:schemeClr val="bg2"/>
                  </a:solidFill>
                  <a:cs typeface="+mn-ea"/>
                  <a:sym typeface="+mn-lt"/>
                </a:rPr>
                <a:t>01</a:t>
              </a:r>
              <a:endParaRPr kumimoji="1"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4" name="直线箭头连接符 13">
            <a:extLst>
              <a:ext uri="{FF2B5EF4-FFF2-40B4-BE49-F238E27FC236}">
                <a16:creationId xmlns:a16="http://schemas.microsoft.com/office/drawing/2014/main" id="{E8693A1C-9AA5-884A-8315-AA14AE11E9B5}"/>
              </a:ext>
            </a:extLst>
          </p:cNvPr>
          <p:cNvCxnSpPr>
            <a:cxnSpLocks/>
          </p:cNvCxnSpPr>
          <p:nvPr/>
        </p:nvCxnSpPr>
        <p:spPr>
          <a:xfrm flipH="1" flipV="1">
            <a:off x="4051902" y="2572555"/>
            <a:ext cx="549632" cy="314736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线箭头连接符 21">
            <a:extLst>
              <a:ext uri="{FF2B5EF4-FFF2-40B4-BE49-F238E27FC236}">
                <a16:creationId xmlns:a16="http://schemas.microsoft.com/office/drawing/2014/main" id="{F0436A67-2B67-3748-9BC6-9AF7CC23576B}"/>
              </a:ext>
            </a:extLst>
          </p:cNvPr>
          <p:cNvCxnSpPr>
            <a:cxnSpLocks/>
          </p:cNvCxnSpPr>
          <p:nvPr/>
        </p:nvCxnSpPr>
        <p:spPr>
          <a:xfrm flipH="1">
            <a:off x="4291828" y="4368501"/>
            <a:ext cx="516441" cy="34401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83C5C7F6-5AA9-C549-A78D-EB5B94BDCD0F}"/>
              </a:ext>
            </a:extLst>
          </p:cNvPr>
          <p:cNvSpPr txBox="1"/>
          <p:nvPr/>
        </p:nvSpPr>
        <p:spPr>
          <a:xfrm>
            <a:off x="7062212" y="1666248"/>
            <a:ext cx="564874" cy="3870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kumimoji="1" lang="en-US" altLang="zh-CN" dirty="0">
                <a:solidFill>
                  <a:schemeClr val="bg2"/>
                </a:solidFill>
                <a:cs typeface="+mn-ea"/>
                <a:sym typeface="+mn-lt"/>
              </a:rPr>
              <a:t>03</a:t>
            </a:r>
            <a:endParaRPr kumimoji="1"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30" name="直线箭头连接符 29">
            <a:extLst>
              <a:ext uri="{FF2B5EF4-FFF2-40B4-BE49-F238E27FC236}">
                <a16:creationId xmlns:a16="http://schemas.microsoft.com/office/drawing/2014/main" id="{3E4FC7EA-41DF-C942-BE62-7762FF2709D0}"/>
              </a:ext>
            </a:extLst>
          </p:cNvPr>
          <p:cNvCxnSpPr>
            <a:cxnSpLocks/>
          </p:cNvCxnSpPr>
          <p:nvPr/>
        </p:nvCxnSpPr>
        <p:spPr>
          <a:xfrm flipV="1">
            <a:off x="7802405" y="2525229"/>
            <a:ext cx="503949" cy="355586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线箭头连接符 36">
            <a:extLst>
              <a:ext uri="{FF2B5EF4-FFF2-40B4-BE49-F238E27FC236}">
                <a16:creationId xmlns:a16="http://schemas.microsoft.com/office/drawing/2014/main" id="{1589E670-14BA-664C-B941-350536637299}"/>
              </a:ext>
            </a:extLst>
          </p:cNvPr>
          <p:cNvCxnSpPr>
            <a:cxnSpLocks/>
          </p:cNvCxnSpPr>
          <p:nvPr/>
        </p:nvCxnSpPr>
        <p:spPr>
          <a:xfrm>
            <a:off x="7737588" y="4281855"/>
            <a:ext cx="478288" cy="375612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A8A2CD01-A32F-4453-97A2-03389EDC3B2D}"/>
              </a:ext>
            </a:extLst>
          </p:cNvPr>
          <p:cNvSpPr txBox="1"/>
          <p:nvPr/>
        </p:nvSpPr>
        <p:spPr>
          <a:xfrm>
            <a:off x="1120700" y="337083"/>
            <a:ext cx="36417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39" name="silhouette-pushing-wheelbarrow_62868">
            <a:extLst>
              <a:ext uri="{FF2B5EF4-FFF2-40B4-BE49-F238E27FC236}">
                <a16:creationId xmlns:a16="http://schemas.microsoft.com/office/drawing/2014/main" id="{643D7AA6-622D-41EB-A1E0-C839C298500F}"/>
              </a:ext>
            </a:extLst>
          </p:cNvPr>
          <p:cNvSpPr/>
          <p:nvPr/>
        </p:nvSpPr>
        <p:spPr>
          <a:xfrm>
            <a:off x="5857832" y="3223312"/>
            <a:ext cx="741938" cy="662888"/>
          </a:xfrm>
          <a:custGeom>
            <a:avLst/>
            <a:gdLst>
              <a:gd name="connsiteX0" fmla="*/ 109051 w 607517"/>
              <a:gd name="connsiteY0" fmla="*/ 460463 h 542789"/>
              <a:gd name="connsiteX1" fmla="*/ 86197 w 607517"/>
              <a:gd name="connsiteY1" fmla="*/ 483381 h 542789"/>
              <a:gd name="connsiteX2" fmla="*/ 109051 w 607517"/>
              <a:gd name="connsiteY2" fmla="*/ 506200 h 542789"/>
              <a:gd name="connsiteX3" fmla="*/ 131905 w 607517"/>
              <a:gd name="connsiteY3" fmla="*/ 483381 h 542789"/>
              <a:gd name="connsiteX4" fmla="*/ 109051 w 607517"/>
              <a:gd name="connsiteY4" fmla="*/ 460463 h 542789"/>
              <a:gd name="connsiteX5" fmla="*/ 135829 w 607517"/>
              <a:gd name="connsiteY5" fmla="*/ 213304 h 542789"/>
              <a:gd name="connsiteX6" fmla="*/ 152578 w 607517"/>
              <a:gd name="connsiteY6" fmla="*/ 218713 h 542789"/>
              <a:gd name="connsiteX7" fmla="*/ 152775 w 607517"/>
              <a:gd name="connsiteY7" fmla="*/ 218812 h 542789"/>
              <a:gd name="connsiteX8" fmla="*/ 172973 w 607517"/>
              <a:gd name="connsiteY8" fmla="*/ 228647 h 542789"/>
              <a:gd name="connsiteX9" fmla="*/ 196324 w 607517"/>
              <a:gd name="connsiteY9" fmla="*/ 224910 h 542789"/>
              <a:gd name="connsiteX10" fmla="*/ 216916 w 607517"/>
              <a:gd name="connsiteY10" fmla="*/ 216058 h 542789"/>
              <a:gd name="connsiteX11" fmla="*/ 218887 w 607517"/>
              <a:gd name="connsiteY11" fmla="*/ 216353 h 542789"/>
              <a:gd name="connsiteX12" fmla="*/ 241154 w 607517"/>
              <a:gd name="connsiteY12" fmla="*/ 233270 h 542789"/>
              <a:gd name="connsiteX13" fmla="*/ 241844 w 607517"/>
              <a:gd name="connsiteY13" fmla="*/ 234253 h 542789"/>
              <a:gd name="connsiteX14" fmla="*/ 245785 w 607517"/>
              <a:gd name="connsiteY14" fmla="*/ 247433 h 542789"/>
              <a:gd name="connsiteX15" fmla="*/ 249726 w 607517"/>
              <a:gd name="connsiteY15" fmla="*/ 243105 h 542789"/>
              <a:gd name="connsiteX16" fmla="*/ 252287 w 607517"/>
              <a:gd name="connsiteY16" fmla="*/ 242810 h 542789"/>
              <a:gd name="connsiteX17" fmla="*/ 269924 w 607517"/>
              <a:gd name="connsiteY17" fmla="*/ 253826 h 542789"/>
              <a:gd name="connsiteX18" fmla="*/ 270613 w 607517"/>
              <a:gd name="connsiteY18" fmla="*/ 254613 h 542789"/>
              <a:gd name="connsiteX19" fmla="*/ 287560 w 607517"/>
              <a:gd name="connsiteY19" fmla="*/ 286578 h 542789"/>
              <a:gd name="connsiteX20" fmla="*/ 287560 w 607517"/>
              <a:gd name="connsiteY20" fmla="*/ 288545 h 542789"/>
              <a:gd name="connsiteX21" fmla="*/ 285885 w 607517"/>
              <a:gd name="connsiteY21" fmla="*/ 289529 h 542789"/>
              <a:gd name="connsiteX22" fmla="*/ 37893 w 607517"/>
              <a:gd name="connsiteY22" fmla="*/ 289529 h 542789"/>
              <a:gd name="connsiteX23" fmla="*/ 36120 w 607517"/>
              <a:gd name="connsiteY23" fmla="*/ 288250 h 542789"/>
              <a:gd name="connsiteX24" fmla="*/ 36514 w 607517"/>
              <a:gd name="connsiteY24" fmla="*/ 286185 h 542789"/>
              <a:gd name="connsiteX25" fmla="*/ 64200 w 607517"/>
              <a:gd name="connsiteY25" fmla="*/ 257957 h 542789"/>
              <a:gd name="connsiteX26" fmla="*/ 64298 w 607517"/>
              <a:gd name="connsiteY26" fmla="*/ 257760 h 542789"/>
              <a:gd name="connsiteX27" fmla="*/ 77797 w 607517"/>
              <a:gd name="connsiteY27" fmla="*/ 246646 h 542789"/>
              <a:gd name="connsiteX28" fmla="*/ 77797 w 607517"/>
              <a:gd name="connsiteY28" fmla="*/ 240155 h 542789"/>
              <a:gd name="connsiteX29" fmla="*/ 78683 w 607517"/>
              <a:gd name="connsiteY29" fmla="*/ 238581 h 542789"/>
              <a:gd name="connsiteX30" fmla="*/ 99275 w 607517"/>
              <a:gd name="connsiteY30" fmla="*/ 224221 h 542789"/>
              <a:gd name="connsiteX31" fmla="*/ 100458 w 607517"/>
              <a:gd name="connsiteY31" fmla="*/ 223828 h 542789"/>
              <a:gd name="connsiteX32" fmla="*/ 119375 w 607517"/>
              <a:gd name="connsiteY32" fmla="*/ 224516 h 542789"/>
              <a:gd name="connsiteX33" fmla="*/ 134055 w 607517"/>
              <a:gd name="connsiteY33" fmla="*/ 213599 h 542789"/>
              <a:gd name="connsiteX34" fmla="*/ 135829 w 607517"/>
              <a:gd name="connsiteY34" fmla="*/ 213304 h 542789"/>
              <a:gd name="connsiteX35" fmla="*/ 524063 w 607517"/>
              <a:gd name="connsiteY35" fmla="*/ 120833 h 542789"/>
              <a:gd name="connsiteX36" fmla="*/ 529678 w 607517"/>
              <a:gd name="connsiteY36" fmla="*/ 121423 h 542789"/>
              <a:gd name="connsiteX37" fmla="*/ 532731 w 607517"/>
              <a:gd name="connsiteY37" fmla="*/ 126243 h 542789"/>
              <a:gd name="connsiteX38" fmla="*/ 555979 w 607517"/>
              <a:gd name="connsiteY38" fmla="*/ 321287 h 542789"/>
              <a:gd name="connsiteX39" fmla="*/ 606316 w 607517"/>
              <a:gd name="connsiteY39" fmla="*/ 501184 h 542789"/>
              <a:gd name="connsiteX40" fmla="*/ 583561 w 607517"/>
              <a:gd name="connsiteY40" fmla="*/ 541510 h 542789"/>
              <a:gd name="connsiteX41" fmla="*/ 574695 w 607517"/>
              <a:gd name="connsiteY41" fmla="*/ 542789 h 542789"/>
              <a:gd name="connsiteX42" fmla="*/ 543075 w 607517"/>
              <a:gd name="connsiteY42" fmla="*/ 518790 h 542789"/>
              <a:gd name="connsiteX43" fmla="*/ 496875 w 607517"/>
              <a:gd name="connsiteY43" fmla="*/ 353942 h 542789"/>
              <a:gd name="connsiteX44" fmla="*/ 496382 w 607517"/>
              <a:gd name="connsiteY44" fmla="*/ 353942 h 542789"/>
              <a:gd name="connsiteX45" fmla="*/ 444075 w 607517"/>
              <a:gd name="connsiteY45" fmla="*/ 403022 h 542789"/>
              <a:gd name="connsiteX46" fmla="*/ 475006 w 607517"/>
              <a:gd name="connsiteY46" fmla="*/ 500003 h 542789"/>
              <a:gd name="connsiteX47" fmla="*/ 453728 w 607517"/>
              <a:gd name="connsiteY47" fmla="*/ 541215 h 542789"/>
              <a:gd name="connsiteX48" fmla="*/ 443779 w 607517"/>
              <a:gd name="connsiteY48" fmla="*/ 542789 h 542789"/>
              <a:gd name="connsiteX49" fmla="*/ 412454 w 607517"/>
              <a:gd name="connsiteY49" fmla="*/ 519970 h 542789"/>
              <a:gd name="connsiteX50" fmla="*/ 375218 w 607517"/>
              <a:gd name="connsiteY50" fmla="*/ 403219 h 542789"/>
              <a:gd name="connsiteX51" fmla="*/ 383985 w 607517"/>
              <a:gd name="connsiteY51" fmla="*/ 369384 h 542789"/>
              <a:gd name="connsiteX52" fmla="*/ 427328 w 607517"/>
              <a:gd name="connsiteY52" fmla="*/ 328762 h 542789"/>
              <a:gd name="connsiteX53" fmla="*/ 436095 w 607517"/>
              <a:gd name="connsiteY53" fmla="*/ 228338 h 542789"/>
              <a:gd name="connsiteX54" fmla="*/ 374528 w 607517"/>
              <a:gd name="connsiteY54" fmla="*/ 288140 h 542789"/>
              <a:gd name="connsiteX55" fmla="*/ 356206 w 607517"/>
              <a:gd name="connsiteY55" fmla="*/ 295517 h 542789"/>
              <a:gd name="connsiteX56" fmla="*/ 347143 w 607517"/>
              <a:gd name="connsiteY56" fmla="*/ 293943 h 542789"/>
              <a:gd name="connsiteX57" fmla="*/ 313257 w 607517"/>
              <a:gd name="connsiteY57" fmla="*/ 322664 h 542789"/>
              <a:gd name="connsiteX58" fmla="*/ 268633 w 607517"/>
              <a:gd name="connsiteY58" fmla="*/ 461250 h 542789"/>
              <a:gd name="connsiteX59" fmla="*/ 279075 w 607517"/>
              <a:gd name="connsiteY59" fmla="*/ 505708 h 542789"/>
              <a:gd name="connsiteX60" fmla="*/ 274346 w 607517"/>
              <a:gd name="connsiteY60" fmla="*/ 518101 h 542789"/>
              <a:gd name="connsiteX61" fmla="*/ 267549 w 607517"/>
              <a:gd name="connsiteY61" fmla="*/ 520167 h 542789"/>
              <a:gd name="connsiteX62" fmla="*/ 261048 w 607517"/>
              <a:gd name="connsiteY62" fmla="*/ 518199 h 542789"/>
              <a:gd name="connsiteX63" fmla="*/ 226373 w 607517"/>
              <a:gd name="connsiteY63" fmla="*/ 495184 h 542789"/>
              <a:gd name="connsiteX64" fmla="*/ 156728 w 607517"/>
              <a:gd name="connsiteY64" fmla="*/ 495184 h 542789"/>
              <a:gd name="connsiteX65" fmla="*/ 109051 w 607517"/>
              <a:gd name="connsiteY65" fmla="*/ 532461 h 542789"/>
              <a:gd name="connsiteX66" fmla="*/ 59896 w 607517"/>
              <a:gd name="connsiteY66" fmla="*/ 483381 h 542789"/>
              <a:gd name="connsiteX67" fmla="*/ 77036 w 607517"/>
              <a:gd name="connsiteY67" fmla="*/ 446103 h 542789"/>
              <a:gd name="connsiteX68" fmla="*/ 1776 w 607517"/>
              <a:gd name="connsiteY68" fmla="*/ 323352 h 542789"/>
              <a:gd name="connsiteX69" fmla="*/ 1481 w 607517"/>
              <a:gd name="connsiteY69" fmla="*/ 311451 h 542789"/>
              <a:gd name="connsiteX70" fmla="*/ 11824 w 607517"/>
              <a:gd name="connsiteY70" fmla="*/ 305451 h 542789"/>
              <a:gd name="connsiteX71" fmla="*/ 297003 w 607517"/>
              <a:gd name="connsiteY71" fmla="*/ 305451 h 542789"/>
              <a:gd name="connsiteX72" fmla="*/ 330988 w 607517"/>
              <a:gd name="connsiteY72" fmla="*/ 276731 h 542789"/>
              <a:gd name="connsiteX73" fmla="*/ 337884 w 607517"/>
              <a:gd name="connsiteY73" fmla="*/ 250567 h 542789"/>
              <a:gd name="connsiteX74" fmla="*/ 436391 w 607517"/>
              <a:gd name="connsiteY74" fmla="*/ 154865 h 542789"/>
              <a:gd name="connsiteX75" fmla="*/ 445651 w 607517"/>
              <a:gd name="connsiteY75" fmla="*/ 149062 h 542789"/>
              <a:gd name="connsiteX76" fmla="*/ 524063 w 607517"/>
              <a:gd name="connsiteY76" fmla="*/ 120833 h 542789"/>
              <a:gd name="connsiteX77" fmla="*/ 457910 w 607517"/>
              <a:gd name="connsiteY77" fmla="*/ 0 h 542789"/>
              <a:gd name="connsiteX78" fmla="*/ 522936 w 607517"/>
              <a:gd name="connsiteY78" fmla="*/ 64920 h 542789"/>
              <a:gd name="connsiteX79" fmla="*/ 457910 w 607517"/>
              <a:gd name="connsiteY79" fmla="*/ 129840 h 542789"/>
              <a:gd name="connsiteX80" fmla="*/ 392884 w 607517"/>
              <a:gd name="connsiteY80" fmla="*/ 64920 h 542789"/>
              <a:gd name="connsiteX81" fmla="*/ 457910 w 607517"/>
              <a:gd name="connsiteY81" fmla="*/ 0 h 542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07517" h="542789">
                <a:moveTo>
                  <a:pt x="109051" y="460463"/>
                </a:moveTo>
                <a:cubicBezTo>
                  <a:pt x="96442" y="460463"/>
                  <a:pt x="86197" y="470693"/>
                  <a:pt x="86197" y="483381"/>
                </a:cubicBezTo>
                <a:cubicBezTo>
                  <a:pt x="86197" y="495971"/>
                  <a:pt x="96442" y="506200"/>
                  <a:pt x="109051" y="506200"/>
                </a:cubicBezTo>
                <a:cubicBezTo>
                  <a:pt x="121660" y="506200"/>
                  <a:pt x="131905" y="495971"/>
                  <a:pt x="131905" y="483381"/>
                </a:cubicBezTo>
                <a:cubicBezTo>
                  <a:pt x="131905" y="470693"/>
                  <a:pt x="121660" y="460463"/>
                  <a:pt x="109051" y="460463"/>
                </a:cubicBezTo>
                <a:close/>
                <a:moveTo>
                  <a:pt x="135829" y="213304"/>
                </a:moveTo>
                <a:lnTo>
                  <a:pt x="152578" y="218713"/>
                </a:lnTo>
                <a:cubicBezTo>
                  <a:pt x="152578" y="218713"/>
                  <a:pt x="152677" y="218812"/>
                  <a:pt x="152775" y="218812"/>
                </a:cubicBezTo>
                <a:lnTo>
                  <a:pt x="172973" y="228647"/>
                </a:lnTo>
                <a:lnTo>
                  <a:pt x="196324" y="224910"/>
                </a:lnTo>
                <a:lnTo>
                  <a:pt x="216916" y="216058"/>
                </a:lnTo>
                <a:cubicBezTo>
                  <a:pt x="217507" y="215861"/>
                  <a:pt x="218296" y="215861"/>
                  <a:pt x="218887" y="216353"/>
                </a:cubicBezTo>
                <a:lnTo>
                  <a:pt x="241154" y="233270"/>
                </a:lnTo>
                <a:cubicBezTo>
                  <a:pt x="241548" y="233467"/>
                  <a:pt x="241745" y="233860"/>
                  <a:pt x="241844" y="234253"/>
                </a:cubicBezTo>
                <a:lnTo>
                  <a:pt x="245785" y="247433"/>
                </a:lnTo>
                <a:lnTo>
                  <a:pt x="249726" y="243105"/>
                </a:lnTo>
                <a:cubicBezTo>
                  <a:pt x="250415" y="242417"/>
                  <a:pt x="251401" y="242220"/>
                  <a:pt x="252287" y="242810"/>
                </a:cubicBezTo>
                <a:lnTo>
                  <a:pt x="269924" y="253826"/>
                </a:lnTo>
                <a:cubicBezTo>
                  <a:pt x="270219" y="254023"/>
                  <a:pt x="270416" y="254318"/>
                  <a:pt x="270613" y="254613"/>
                </a:cubicBezTo>
                <a:lnTo>
                  <a:pt x="287560" y="286578"/>
                </a:lnTo>
                <a:cubicBezTo>
                  <a:pt x="287954" y="287267"/>
                  <a:pt x="287954" y="287955"/>
                  <a:pt x="287560" y="288545"/>
                </a:cubicBezTo>
                <a:cubicBezTo>
                  <a:pt x="287166" y="289136"/>
                  <a:pt x="286575" y="289529"/>
                  <a:pt x="285885" y="289529"/>
                </a:cubicBezTo>
                <a:lnTo>
                  <a:pt x="37893" y="289529"/>
                </a:lnTo>
                <a:cubicBezTo>
                  <a:pt x="37105" y="289529"/>
                  <a:pt x="36415" y="289037"/>
                  <a:pt x="36120" y="288250"/>
                </a:cubicBezTo>
                <a:cubicBezTo>
                  <a:pt x="35824" y="287562"/>
                  <a:pt x="35923" y="286775"/>
                  <a:pt x="36514" y="286185"/>
                </a:cubicBezTo>
                <a:lnTo>
                  <a:pt x="64200" y="257957"/>
                </a:lnTo>
                <a:cubicBezTo>
                  <a:pt x="64200" y="257859"/>
                  <a:pt x="64298" y="257859"/>
                  <a:pt x="64298" y="257760"/>
                </a:cubicBezTo>
                <a:lnTo>
                  <a:pt x="77797" y="246646"/>
                </a:lnTo>
                <a:lnTo>
                  <a:pt x="77797" y="240155"/>
                </a:lnTo>
                <a:cubicBezTo>
                  <a:pt x="77797" y="239565"/>
                  <a:pt x="78191" y="238974"/>
                  <a:pt x="78683" y="238581"/>
                </a:cubicBezTo>
                <a:lnTo>
                  <a:pt x="99275" y="224221"/>
                </a:lnTo>
                <a:cubicBezTo>
                  <a:pt x="99669" y="223926"/>
                  <a:pt x="100064" y="223828"/>
                  <a:pt x="100458" y="223828"/>
                </a:cubicBezTo>
                <a:lnTo>
                  <a:pt x="119375" y="224516"/>
                </a:lnTo>
                <a:lnTo>
                  <a:pt x="134055" y="213599"/>
                </a:lnTo>
                <a:cubicBezTo>
                  <a:pt x="134548" y="213205"/>
                  <a:pt x="135238" y="213107"/>
                  <a:pt x="135829" y="213304"/>
                </a:cubicBezTo>
                <a:close/>
                <a:moveTo>
                  <a:pt x="524063" y="120833"/>
                </a:moveTo>
                <a:cubicBezTo>
                  <a:pt x="525934" y="120243"/>
                  <a:pt x="528003" y="120440"/>
                  <a:pt x="529678" y="121423"/>
                </a:cubicBezTo>
                <a:cubicBezTo>
                  <a:pt x="531352" y="122505"/>
                  <a:pt x="532534" y="124276"/>
                  <a:pt x="532731" y="126243"/>
                </a:cubicBezTo>
                <a:lnTo>
                  <a:pt x="555979" y="321287"/>
                </a:lnTo>
                <a:lnTo>
                  <a:pt x="606316" y="501184"/>
                </a:lnTo>
                <a:cubicBezTo>
                  <a:pt x="611143" y="518593"/>
                  <a:pt x="600997" y="536691"/>
                  <a:pt x="583561" y="541510"/>
                </a:cubicBezTo>
                <a:cubicBezTo>
                  <a:pt x="580606" y="542396"/>
                  <a:pt x="577552" y="542789"/>
                  <a:pt x="574695" y="542789"/>
                </a:cubicBezTo>
                <a:cubicBezTo>
                  <a:pt x="560313" y="542789"/>
                  <a:pt x="547113" y="533248"/>
                  <a:pt x="543075" y="518790"/>
                </a:cubicBezTo>
                <a:lnTo>
                  <a:pt x="496875" y="353942"/>
                </a:lnTo>
                <a:lnTo>
                  <a:pt x="496382" y="353942"/>
                </a:lnTo>
                <a:lnTo>
                  <a:pt x="444075" y="403022"/>
                </a:lnTo>
                <a:lnTo>
                  <a:pt x="475006" y="500003"/>
                </a:lnTo>
                <a:cubicBezTo>
                  <a:pt x="480522" y="517314"/>
                  <a:pt x="470967" y="535707"/>
                  <a:pt x="453728" y="541215"/>
                </a:cubicBezTo>
                <a:cubicBezTo>
                  <a:pt x="450379" y="542297"/>
                  <a:pt x="447030" y="542789"/>
                  <a:pt x="443779" y="542789"/>
                </a:cubicBezTo>
                <a:cubicBezTo>
                  <a:pt x="429791" y="542789"/>
                  <a:pt x="416887" y="533838"/>
                  <a:pt x="412454" y="519970"/>
                </a:cubicBezTo>
                <a:lnTo>
                  <a:pt x="375218" y="403219"/>
                </a:lnTo>
                <a:cubicBezTo>
                  <a:pt x="371376" y="391219"/>
                  <a:pt x="374824" y="378039"/>
                  <a:pt x="383985" y="369384"/>
                </a:cubicBezTo>
                <a:lnTo>
                  <a:pt x="427328" y="328762"/>
                </a:lnTo>
                <a:lnTo>
                  <a:pt x="436095" y="228338"/>
                </a:lnTo>
                <a:lnTo>
                  <a:pt x="374528" y="288140"/>
                </a:lnTo>
                <a:cubicBezTo>
                  <a:pt x="369406" y="293058"/>
                  <a:pt x="362806" y="295517"/>
                  <a:pt x="356206" y="295517"/>
                </a:cubicBezTo>
                <a:cubicBezTo>
                  <a:pt x="353152" y="295517"/>
                  <a:pt x="350099" y="295025"/>
                  <a:pt x="347143" y="293943"/>
                </a:cubicBezTo>
                <a:lnTo>
                  <a:pt x="313257" y="322664"/>
                </a:lnTo>
                <a:lnTo>
                  <a:pt x="268633" y="461250"/>
                </a:lnTo>
                <a:lnTo>
                  <a:pt x="279075" y="505708"/>
                </a:lnTo>
                <a:cubicBezTo>
                  <a:pt x="280158" y="510429"/>
                  <a:pt x="278287" y="515347"/>
                  <a:pt x="274346" y="518101"/>
                </a:cubicBezTo>
                <a:cubicBezTo>
                  <a:pt x="272278" y="519478"/>
                  <a:pt x="269913" y="520167"/>
                  <a:pt x="267549" y="520167"/>
                </a:cubicBezTo>
                <a:cubicBezTo>
                  <a:pt x="265284" y="520167"/>
                  <a:pt x="263018" y="519577"/>
                  <a:pt x="261048" y="518199"/>
                </a:cubicBezTo>
                <a:cubicBezTo>
                  <a:pt x="261048" y="518199"/>
                  <a:pt x="226570" y="495282"/>
                  <a:pt x="226373" y="495184"/>
                </a:cubicBezTo>
                <a:lnTo>
                  <a:pt x="156728" y="495184"/>
                </a:lnTo>
                <a:cubicBezTo>
                  <a:pt x="151409" y="516527"/>
                  <a:pt x="132102" y="532461"/>
                  <a:pt x="109051" y="532461"/>
                </a:cubicBezTo>
                <a:cubicBezTo>
                  <a:pt x="81961" y="532461"/>
                  <a:pt x="59896" y="510429"/>
                  <a:pt x="59896" y="483381"/>
                </a:cubicBezTo>
                <a:cubicBezTo>
                  <a:pt x="59896" y="468529"/>
                  <a:pt x="66496" y="455152"/>
                  <a:pt x="77036" y="446103"/>
                </a:cubicBezTo>
                <a:lnTo>
                  <a:pt x="1776" y="323352"/>
                </a:lnTo>
                <a:cubicBezTo>
                  <a:pt x="-490" y="319713"/>
                  <a:pt x="-588" y="315189"/>
                  <a:pt x="1481" y="311451"/>
                </a:cubicBezTo>
                <a:cubicBezTo>
                  <a:pt x="3648" y="307713"/>
                  <a:pt x="7588" y="305451"/>
                  <a:pt x="11824" y="305451"/>
                </a:cubicBezTo>
                <a:lnTo>
                  <a:pt x="297003" y="305451"/>
                </a:lnTo>
                <a:lnTo>
                  <a:pt x="330988" y="276731"/>
                </a:lnTo>
                <a:cubicBezTo>
                  <a:pt x="328427" y="267682"/>
                  <a:pt x="330693" y="257551"/>
                  <a:pt x="337884" y="250567"/>
                </a:cubicBezTo>
                <a:lnTo>
                  <a:pt x="436391" y="154865"/>
                </a:lnTo>
                <a:cubicBezTo>
                  <a:pt x="439149" y="152209"/>
                  <a:pt x="442301" y="150341"/>
                  <a:pt x="445651" y="149062"/>
                </a:cubicBezTo>
                <a:cubicBezTo>
                  <a:pt x="446045" y="148865"/>
                  <a:pt x="524063" y="120833"/>
                  <a:pt x="524063" y="120833"/>
                </a:cubicBezTo>
                <a:close/>
                <a:moveTo>
                  <a:pt x="457910" y="0"/>
                </a:moveTo>
                <a:cubicBezTo>
                  <a:pt x="493823" y="0"/>
                  <a:pt x="522936" y="29066"/>
                  <a:pt x="522936" y="64920"/>
                </a:cubicBezTo>
                <a:cubicBezTo>
                  <a:pt x="522936" y="100774"/>
                  <a:pt x="493823" y="129840"/>
                  <a:pt x="457910" y="129840"/>
                </a:cubicBezTo>
                <a:cubicBezTo>
                  <a:pt x="421997" y="129840"/>
                  <a:pt x="392884" y="100774"/>
                  <a:pt x="392884" y="64920"/>
                </a:cubicBezTo>
                <a:cubicBezTo>
                  <a:pt x="392884" y="29066"/>
                  <a:pt x="421997" y="0"/>
                  <a:pt x="457910" y="0"/>
                </a:cubicBezTo>
                <a:close/>
              </a:path>
            </a:pathLst>
          </a:custGeom>
          <a:solidFill>
            <a:srgbClr val="DE1B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3AE292A-7CFD-4541-B3A6-7F58FAC42B6B}"/>
              </a:ext>
            </a:extLst>
          </p:cNvPr>
          <p:cNvGrpSpPr/>
          <p:nvPr/>
        </p:nvGrpSpPr>
        <p:grpSpPr>
          <a:xfrm>
            <a:off x="1235075" y="4856134"/>
            <a:ext cx="4150597" cy="655576"/>
            <a:chOff x="1235075" y="1509265"/>
            <a:chExt cx="4150597" cy="655576"/>
          </a:xfrm>
        </p:grpSpPr>
        <p:sp>
          <p:nvSpPr>
            <p:cNvPr id="41" name="同侧圆角矩形 6">
              <a:extLst>
                <a:ext uri="{FF2B5EF4-FFF2-40B4-BE49-F238E27FC236}">
                  <a16:creationId xmlns:a16="http://schemas.microsoft.com/office/drawing/2014/main" id="{E6B3F976-2D44-4102-A171-C70B2DBDBF44}"/>
                </a:ext>
              </a:extLst>
            </p:cNvPr>
            <p:cNvSpPr/>
            <p:nvPr/>
          </p:nvSpPr>
          <p:spPr>
            <a:xfrm rot="16200000">
              <a:off x="2628815" y="115525"/>
              <a:ext cx="655575" cy="344305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同侧圆角矩形 7">
              <a:extLst>
                <a:ext uri="{FF2B5EF4-FFF2-40B4-BE49-F238E27FC236}">
                  <a16:creationId xmlns:a16="http://schemas.microsoft.com/office/drawing/2014/main" id="{DFDC12C2-04F2-4790-856E-E5305CA7AEFD}"/>
                </a:ext>
              </a:extLst>
            </p:cNvPr>
            <p:cNvSpPr/>
            <p:nvPr/>
          </p:nvSpPr>
          <p:spPr>
            <a:xfrm rot="5400000">
              <a:off x="4704114" y="1483283"/>
              <a:ext cx="655575" cy="70754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E1B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86339B3B-A93B-4085-B5B1-67C49FA75B6D}"/>
                </a:ext>
              </a:extLst>
            </p:cNvPr>
            <p:cNvSpPr/>
            <p:nvPr/>
          </p:nvSpPr>
          <p:spPr>
            <a:xfrm>
              <a:off x="1898538" y="1610529"/>
              <a:ext cx="2491439" cy="415498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defTabSz="914400"/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C4E9F74-CBF0-42D7-955B-1ABFF1EACFD7}"/>
                </a:ext>
              </a:extLst>
            </p:cNvPr>
            <p:cNvSpPr txBox="1"/>
            <p:nvPr/>
          </p:nvSpPr>
          <p:spPr>
            <a:xfrm>
              <a:off x="4747646" y="1643505"/>
              <a:ext cx="564874" cy="3870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kumimoji="1" lang="en-US" altLang="zh-CN" dirty="0">
                  <a:solidFill>
                    <a:schemeClr val="bg2"/>
                  </a:solidFill>
                  <a:cs typeface="+mn-ea"/>
                  <a:sym typeface="+mn-lt"/>
                </a:rPr>
                <a:t>03</a:t>
              </a:r>
              <a:endParaRPr kumimoji="1"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9A217F1-DA5E-4DF0-AFB8-B3AE1349880C}"/>
              </a:ext>
            </a:extLst>
          </p:cNvPr>
          <p:cNvGrpSpPr/>
          <p:nvPr/>
        </p:nvGrpSpPr>
        <p:grpSpPr>
          <a:xfrm rot="10800000">
            <a:off x="6806328" y="1509265"/>
            <a:ext cx="4150597" cy="655576"/>
            <a:chOff x="1235075" y="1509265"/>
            <a:chExt cx="4150597" cy="655576"/>
          </a:xfrm>
        </p:grpSpPr>
        <p:sp>
          <p:nvSpPr>
            <p:cNvPr id="48" name="同侧圆角矩形 6">
              <a:extLst>
                <a:ext uri="{FF2B5EF4-FFF2-40B4-BE49-F238E27FC236}">
                  <a16:creationId xmlns:a16="http://schemas.microsoft.com/office/drawing/2014/main" id="{1C90801D-9E32-4E7F-A38F-C8B8EFDEF123}"/>
                </a:ext>
              </a:extLst>
            </p:cNvPr>
            <p:cNvSpPr/>
            <p:nvPr/>
          </p:nvSpPr>
          <p:spPr>
            <a:xfrm rot="16200000">
              <a:off x="2628815" y="115525"/>
              <a:ext cx="655575" cy="344305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49" name="同侧圆角矩形 7">
              <a:extLst>
                <a:ext uri="{FF2B5EF4-FFF2-40B4-BE49-F238E27FC236}">
                  <a16:creationId xmlns:a16="http://schemas.microsoft.com/office/drawing/2014/main" id="{F6260927-CFCD-4CCE-83C7-F82E6AA751A2}"/>
                </a:ext>
              </a:extLst>
            </p:cNvPr>
            <p:cNvSpPr/>
            <p:nvPr/>
          </p:nvSpPr>
          <p:spPr>
            <a:xfrm rot="5400000">
              <a:off x="4704114" y="1483283"/>
              <a:ext cx="655575" cy="70754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E1B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0F35687F-8CBB-4E70-9BAF-F3C2C739D515}"/>
                </a:ext>
              </a:extLst>
            </p:cNvPr>
            <p:cNvSpPr/>
            <p:nvPr/>
          </p:nvSpPr>
          <p:spPr>
            <a:xfrm rot="10800000">
              <a:off x="1898538" y="1610529"/>
              <a:ext cx="2491439" cy="415498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defTabSz="914400"/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3BCBD56-132F-4F03-A12D-03E2F539B32D}"/>
                </a:ext>
              </a:extLst>
            </p:cNvPr>
            <p:cNvSpPr txBox="1"/>
            <p:nvPr/>
          </p:nvSpPr>
          <p:spPr>
            <a:xfrm rot="10800000">
              <a:off x="4747646" y="1643505"/>
              <a:ext cx="564874" cy="3870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kumimoji="1" lang="en-US" altLang="zh-CN" dirty="0">
                  <a:solidFill>
                    <a:schemeClr val="bg2"/>
                  </a:solidFill>
                  <a:cs typeface="+mn-ea"/>
                  <a:sym typeface="+mn-lt"/>
                </a:rPr>
                <a:t>02</a:t>
              </a:r>
              <a:endParaRPr kumimoji="1"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BB5000B-C1B9-4E4B-A326-978BDB91913C}"/>
              </a:ext>
            </a:extLst>
          </p:cNvPr>
          <p:cNvGrpSpPr/>
          <p:nvPr/>
        </p:nvGrpSpPr>
        <p:grpSpPr>
          <a:xfrm rot="10800000">
            <a:off x="6806328" y="4856134"/>
            <a:ext cx="4150597" cy="655576"/>
            <a:chOff x="1235075" y="1509265"/>
            <a:chExt cx="4150597" cy="655576"/>
          </a:xfrm>
        </p:grpSpPr>
        <p:sp>
          <p:nvSpPr>
            <p:cNvPr id="53" name="同侧圆角矩形 6">
              <a:extLst>
                <a:ext uri="{FF2B5EF4-FFF2-40B4-BE49-F238E27FC236}">
                  <a16:creationId xmlns:a16="http://schemas.microsoft.com/office/drawing/2014/main" id="{8D63DFFE-6650-432E-A854-B517CA0467F9}"/>
                </a:ext>
              </a:extLst>
            </p:cNvPr>
            <p:cNvSpPr/>
            <p:nvPr/>
          </p:nvSpPr>
          <p:spPr>
            <a:xfrm rot="16200000">
              <a:off x="2628815" y="115525"/>
              <a:ext cx="655575" cy="344305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54" name="同侧圆角矩形 7">
              <a:extLst>
                <a:ext uri="{FF2B5EF4-FFF2-40B4-BE49-F238E27FC236}">
                  <a16:creationId xmlns:a16="http://schemas.microsoft.com/office/drawing/2014/main" id="{BA693E90-214D-4543-8D01-516154031E72}"/>
                </a:ext>
              </a:extLst>
            </p:cNvPr>
            <p:cNvSpPr/>
            <p:nvPr/>
          </p:nvSpPr>
          <p:spPr>
            <a:xfrm rot="5400000">
              <a:off x="4704114" y="1483283"/>
              <a:ext cx="655575" cy="70754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E1B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95DAE2A5-8C82-4A3E-8F01-66CF755C7986}"/>
                </a:ext>
              </a:extLst>
            </p:cNvPr>
            <p:cNvSpPr/>
            <p:nvPr/>
          </p:nvSpPr>
          <p:spPr>
            <a:xfrm rot="10800000">
              <a:off x="1898538" y="1610529"/>
              <a:ext cx="2491439" cy="415498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defTabSz="914400"/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A4E49CD-7D2C-45E9-9321-452770580873}"/>
                </a:ext>
              </a:extLst>
            </p:cNvPr>
            <p:cNvSpPr txBox="1"/>
            <p:nvPr/>
          </p:nvSpPr>
          <p:spPr>
            <a:xfrm rot="10800000">
              <a:off x="4747646" y="1643505"/>
              <a:ext cx="564874" cy="3870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kumimoji="1" lang="en-US" altLang="zh-CN" dirty="0">
                  <a:solidFill>
                    <a:schemeClr val="bg2"/>
                  </a:solidFill>
                  <a:cs typeface="+mn-ea"/>
                  <a:sym typeface="+mn-lt"/>
                </a:rPr>
                <a:t>04</a:t>
              </a:r>
              <a:endParaRPr kumimoji="1"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490194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5A81FFC-DD92-40AE-8CF8-B0B3976D4E91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012C1AB2-0FC4-4CBE-B895-8A04C8D45F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" y="-1"/>
              <a:ext cx="12191994" cy="6858001"/>
            </a:xfrm>
            <a:prstGeom prst="rect">
              <a:avLst/>
            </a:prstGeom>
            <a:ln>
              <a:noFill/>
            </a:ln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797F1C52-97C6-47C4-AD09-6A2BFE5BD25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63000"/>
                  </a:schemeClr>
                </a:gs>
                <a:gs pos="57000">
                  <a:schemeClr val="bg1">
                    <a:alpha val="64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Source Han Sans CN Normal" panose="020B0400000000000000" pitchFamily="34" charset="-128"/>
                <a:ea typeface="Source Han Sans CN Normal" panose="020B0400000000000000" pitchFamily="34" charset="-128"/>
              </a:endParaRPr>
            </a:p>
          </p:txBody>
        </p:sp>
      </p:grpSp>
      <p:sp>
        <p:nvSpPr>
          <p:cNvPr id="40" name="图形 367">
            <a:extLst>
              <a:ext uri="{FF2B5EF4-FFF2-40B4-BE49-F238E27FC236}">
                <a16:creationId xmlns:a16="http://schemas.microsoft.com/office/drawing/2014/main" id="{0E8F2277-D5FD-48A2-A5A8-91D9C18B8C9B}"/>
              </a:ext>
            </a:extLst>
          </p:cNvPr>
          <p:cNvSpPr/>
          <p:nvPr/>
        </p:nvSpPr>
        <p:spPr>
          <a:xfrm>
            <a:off x="164582" y="3905250"/>
            <a:ext cx="12027418" cy="2952750"/>
          </a:xfrm>
          <a:custGeom>
            <a:avLst/>
            <a:gdLst>
              <a:gd name="connsiteX0" fmla="*/ 10579619 w 12027418"/>
              <a:gd name="connsiteY0" fmla="*/ 2952750 h 2952750"/>
              <a:gd name="connsiteX1" fmla="*/ 10439919 w 12027418"/>
              <a:gd name="connsiteY1" fmla="*/ 2946400 h 2952750"/>
              <a:gd name="connsiteX2" fmla="*/ 10579619 w 12027418"/>
              <a:gd name="connsiteY2" fmla="*/ 2952750 h 2952750"/>
              <a:gd name="connsiteX3" fmla="*/ 4636018 w 12027418"/>
              <a:gd name="connsiteY3" fmla="*/ 2952750 h 2952750"/>
              <a:gd name="connsiteX4" fmla="*/ 4655068 w 12027418"/>
              <a:gd name="connsiteY4" fmla="*/ 2952750 h 2952750"/>
              <a:gd name="connsiteX5" fmla="*/ 4636018 w 12027418"/>
              <a:gd name="connsiteY5" fmla="*/ 2952750 h 2952750"/>
              <a:gd name="connsiteX6" fmla="*/ 11081269 w 12027418"/>
              <a:gd name="connsiteY6" fmla="*/ 2952750 h 2952750"/>
              <a:gd name="connsiteX7" fmla="*/ 11062219 w 12027418"/>
              <a:gd name="connsiteY7" fmla="*/ 2952750 h 2952750"/>
              <a:gd name="connsiteX8" fmla="*/ 11106669 w 12027418"/>
              <a:gd name="connsiteY8" fmla="*/ 2921000 h 2952750"/>
              <a:gd name="connsiteX9" fmla="*/ 11081269 w 12027418"/>
              <a:gd name="connsiteY9" fmla="*/ 2952750 h 2952750"/>
              <a:gd name="connsiteX10" fmla="*/ 4489968 w 12027418"/>
              <a:gd name="connsiteY10" fmla="*/ 2946400 h 2952750"/>
              <a:gd name="connsiteX11" fmla="*/ 4528068 w 12027418"/>
              <a:gd name="connsiteY11" fmla="*/ 2927350 h 2952750"/>
              <a:gd name="connsiteX12" fmla="*/ 4489968 w 12027418"/>
              <a:gd name="connsiteY12" fmla="*/ 2946400 h 2952750"/>
              <a:gd name="connsiteX13" fmla="*/ 3124719 w 12027418"/>
              <a:gd name="connsiteY13" fmla="*/ 2921000 h 2952750"/>
              <a:gd name="connsiteX14" fmla="*/ 3118369 w 12027418"/>
              <a:gd name="connsiteY14" fmla="*/ 2921000 h 2952750"/>
              <a:gd name="connsiteX15" fmla="*/ 3124719 w 12027418"/>
              <a:gd name="connsiteY15" fmla="*/ 2921000 h 2952750"/>
              <a:gd name="connsiteX16" fmla="*/ 9855719 w 12027418"/>
              <a:gd name="connsiteY16" fmla="*/ 2927350 h 2952750"/>
              <a:gd name="connsiteX17" fmla="*/ 9881119 w 12027418"/>
              <a:gd name="connsiteY17" fmla="*/ 2914650 h 2952750"/>
              <a:gd name="connsiteX18" fmla="*/ 9855719 w 12027418"/>
              <a:gd name="connsiteY18" fmla="*/ 2927350 h 2952750"/>
              <a:gd name="connsiteX19" fmla="*/ 3512068 w 12027418"/>
              <a:gd name="connsiteY19" fmla="*/ 2927350 h 2952750"/>
              <a:gd name="connsiteX20" fmla="*/ 3518418 w 12027418"/>
              <a:gd name="connsiteY20" fmla="*/ 2908300 h 2952750"/>
              <a:gd name="connsiteX21" fmla="*/ 3512068 w 12027418"/>
              <a:gd name="connsiteY21" fmla="*/ 2927350 h 2952750"/>
              <a:gd name="connsiteX22" fmla="*/ 3194569 w 12027418"/>
              <a:gd name="connsiteY22" fmla="*/ 2940050 h 2952750"/>
              <a:gd name="connsiteX23" fmla="*/ 3200919 w 12027418"/>
              <a:gd name="connsiteY23" fmla="*/ 2908300 h 2952750"/>
              <a:gd name="connsiteX24" fmla="*/ 3194569 w 12027418"/>
              <a:gd name="connsiteY24" fmla="*/ 2940050 h 2952750"/>
              <a:gd name="connsiteX25" fmla="*/ 5906018 w 12027418"/>
              <a:gd name="connsiteY25" fmla="*/ 2901950 h 2952750"/>
              <a:gd name="connsiteX26" fmla="*/ 5906018 w 12027418"/>
              <a:gd name="connsiteY26" fmla="*/ 2882900 h 2952750"/>
              <a:gd name="connsiteX27" fmla="*/ 5906018 w 12027418"/>
              <a:gd name="connsiteY27" fmla="*/ 2901950 h 2952750"/>
              <a:gd name="connsiteX28" fmla="*/ 8553969 w 12027418"/>
              <a:gd name="connsiteY28" fmla="*/ 2901950 h 2952750"/>
              <a:gd name="connsiteX29" fmla="*/ 8439669 w 12027418"/>
              <a:gd name="connsiteY29" fmla="*/ 2940050 h 2952750"/>
              <a:gd name="connsiteX30" fmla="*/ 8484119 w 12027418"/>
              <a:gd name="connsiteY30" fmla="*/ 2876550 h 2952750"/>
              <a:gd name="connsiteX31" fmla="*/ 8553969 w 12027418"/>
              <a:gd name="connsiteY31" fmla="*/ 2901950 h 2952750"/>
              <a:gd name="connsiteX32" fmla="*/ 3569218 w 12027418"/>
              <a:gd name="connsiteY32" fmla="*/ 2876550 h 2952750"/>
              <a:gd name="connsiteX33" fmla="*/ 3550168 w 12027418"/>
              <a:gd name="connsiteY33" fmla="*/ 2914650 h 2952750"/>
              <a:gd name="connsiteX34" fmla="*/ 3550168 w 12027418"/>
              <a:gd name="connsiteY34" fmla="*/ 2876550 h 2952750"/>
              <a:gd name="connsiteX35" fmla="*/ 3569218 w 12027418"/>
              <a:gd name="connsiteY35" fmla="*/ 2876550 h 2952750"/>
              <a:gd name="connsiteX36" fmla="*/ 10249419 w 12027418"/>
              <a:gd name="connsiteY36" fmla="*/ 2870200 h 2952750"/>
              <a:gd name="connsiteX37" fmla="*/ 10249419 w 12027418"/>
              <a:gd name="connsiteY37" fmla="*/ 2952750 h 2952750"/>
              <a:gd name="connsiteX38" fmla="*/ 10236719 w 12027418"/>
              <a:gd name="connsiteY38" fmla="*/ 2946400 h 2952750"/>
              <a:gd name="connsiteX39" fmla="*/ 10224019 w 12027418"/>
              <a:gd name="connsiteY39" fmla="*/ 2921000 h 2952750"/>
              <a:gd name="connsiteX40" fmla="*/ 10173219 w 12027418"/>
              <a:gd name="connsiteY40" fmla="*/ 2914650 h 2952750"/>
              <a:gd name="connsiteX41" fmla="*/ 10109719 w 12027418"/>
              <a:gd name="connsiteY41" fmla="*/ 2952750 h 2952750"/>
              <a:gd name="connsiteX42" fmla="*/ 10071619 w 12027418"/>
              <a:gd name="connsiteY42" fmla="*/ 2952750 h 2952750"/>
              <a:gd name="connsiteX43" fmla="*/ 10230369 w 12027418"/>
              <a:gd name="connsiteY43" fmla="*/ 2870200 h 2952750"/>
              <a:gd name="connsiteX44" fmla="*/ 10249419 w 12027418"/>
              <a:gd name="connsiteY44" fmla="*/ 2870200 h 2952750"/>
              <a:gd name="connsiteX45" fmla="*/ 11436869 w 12027418"/>
              <a:gd name="connsiteY45" fmla="*/ 2857500 h 2952750"/>
              <a:gd name="connsiteX46" fmla="*/ 11424169 w 12027418"/>
              <a:gd name="connsiteY46" fmla="*/ 2870200 h 2952750"/>
              <a:gd name="connsiteX47" fmla="*/ 11417819 w 12027418"/>
              <a:gd name="connsiteY47" fmla="*/ 2857500 h 2952750"/>
              <a:gd name="connsiteX48" fmla="*/ 11436869 w 12027418"/>
              <a:gd name="connsiteY48" fmla="*/ 2857500 h 2952750"/>
              <a:gd name="connsiteX49" fmla="*/ 10338319 w 12027418"/>
              <a:gd name="connsiteY49" fmla="*/ 2851150 h 2952750"/>
              <a:gd name="connsiteX50" fmla="*/ 10370069 w 12027418"/>
              <a:gd name="connsiteY50" fmla="*/ 2863850 h 2952750"/>
              <a:gd name="connsiteX51" fmla="*/ 10306569 w 12027418"/>
              <a:gd name="connsiteY51" fmla="*/ 2889250 h 2952750"/>
              <a:gd name="connsiteX52" fmla="*/ 10287519 w 12027418"/>
              <a:gd name="connsiteY52" fmla="*/ 2851150 h 2952750"/>
              <a:gd name="connsiteX53" fmla="*/ 10338319 w 12027418"/>
              <a:gd name="connsiteY53" fmla="*/ 2851150 h 2952750"/>
              <a:gd name="connsiteX54" fmla="*/ 3632718 w 12027418"/>
              <a:gd name="connsiteY54" fmla="*/ 2863850 h 2952750"/>
              <a:gd name="connsiteX55" fmla="*/ 3626368 w 12027418"/>
              <a:gd name="connsiteY55" fmla="*/ 2876550 h 2952750"/>
              <a:gd name="connsiteX56" fmla="*/ 3588268 w 12027418"/>
              <a:gd name="connsiteY56" fmla="*/ 2851150 h 2952750"/>
              <a:gd name="connsiteX57" fmla="*/ 3632718 w 12027418"/>
              <a:gd name="connsiteY57" fmla="*/ 2863850 h 2952750"/>
              <a:gd name="connsiteX58" fmla="*/ 8534919 w 12027418"/>
              <a:gd name="connsiteY58" fmla="*/ 2851150 h 2952750"/>
              <a:gd name="connsiteX59" fmla="*/ 8484119 w 12027418"/>
              <a:gd name="connsiteY59" fmla="*/ 2851150 h 2952750"/>
              <a:gd name="connsiteX60" fmla="*/ 8490469 w 12027418"/>
              <a:gd name="connsiteY60" fmla="*/ 2832100 h 2952750"/>
              <a:gd name="connsiteX61" fmla="*/ 8534919 w 12027418"/>
              <a:gd name="connsiteY61" fmla="*/ 2851150 h 2952750"/>
              <a:gd name="connsiteX62" fmla="*/ 11322569 w 12027418"/>
              <a:gd name="connsiteY62" fmla="*/ 2876550 h 2952750"/>
              <a:gd name="connsiteX63" fmla="*/ 11309869 w 12027418"/>
              <a:gd name="connsiteY63" fmla="*/ 2870200 h 2952750"/>
              <a:gd name="connsiteX64" fmla="*/ 11316219 w 12027418"/>
              <a:gd name="connsiteY64" fmla="*/ 2819400 h 2952750"/>
              <a:gd name="connsiteX65" fmla="*/ 11322569 w 12027418"/>
              <a:gd name="connsiteY65" fmla="*/ 2876550 h 2952750"/>
              <a:gd name="connsiteX66" fmla="*/ 9144519 w 12027418"/>
              <a:gd name="connsiteY66" fmla="*/ 2889250 h 2952750"/>
              <a:gd name="connsiteX67" fmla="*/ 9131819 w 12027418"/>
              <a:gd name="connsiteY67" fmla="*/ 2825750 h 2952750"/>
              <a:gd name="connsiteX68" fmla="*/ 9138169 w 12027418"/>
              <a:gd name="connsiteY68" fmla="*/ 2813050 h 2952750"/>
              <a:gd name="connsiteX69" fmla="*/ 9144519 w 12027418"/>
              <a:gd name="connsiteY69" fmla="*/ 2889250 h 2952750"/>
              <a:gd name="connsiteX70" fmla="*/ 9652519 w 12027418"/>
              <a:gd name="connsiteY70" fmla="*/ 2781300 h 2952750"/>
              <a:gd name="connsiteX71" fmla="*/ 9658869 w 12027418"/>
              <a:gd name="connsiteY71" fmla="*/ 2800350 h 2952750"/>
              <a:gd name="connsiteX72" fmla="*/ 9646169 w 12027418"/>
              <a:gd name="connsiteY72" fmla="*/ 2825750 h 2952750"/>
              <a:gd name="connsiteX73" fmla="*/ 9620769 w 12027418"/>
              <a:gd name="connsiteY73" fmla="*/ 2806700 h 2952750"/>
              <a:gd name="connsiteX74" fmla="*/ 9627119 w 12027418"/>
              <a:gd name="connsiteY74" fmla="*/ 2781300 h 2952750"/>
              <a:gd name="connsiteX75" fmla="*/ 9652519 w 12027418"/>
              <a:gd name="connsiteY75" fmla="*/ 2781300 h 2952750"/>
              <a:gd name="connsiteX76" fmla="*/ 3004069 w 12027418"/>
              <a:gd name="connsiteY76" fmla="*/ 2794000 h 2952750"/>
              <a:gd name="connsiteX77" fmla="*/ 3010419 w 12027418"/>
              <a:gd name="connsiteY77" fmla="*/ 2781300 h 2952750"/>
              <a:gd name="connsiteX78" fmla="*/ 3004069 w 12027418"/>
              <a:gd name="connsiteY78" fmla="*/ 2794000 h 2952750"/>
              <a:gd name="connsiteX79" fmla="*/ 1314968 w 12027418"/>
              <a:gd name="connsiteY79" fmla="*/ 2774950 h 2952750"/>
              <a:gd name="connsiteX80" fmla="*/ 1321318 w 12027418"/>
              <a:gd name="connsiteY80" fmla="*/ 2794000 h 2952750"/>
              <a:gd name="connsiteX81" fmla="*/ 1295918 w 12027418"/>
              <a:gd name="connsiteY81" fmla="*/ 2851150 h 2952750"/>
              <a:gd name="connsiteX82" fmla="*/ 1276868 w 12027418"/>
              <a:gd name="connsiteY82" fmla="*/ 2819400 h 2952750"/>
              <a:gd name="connsiteX83" fmla="*/ 1289568 w 12027418"/>
              <a:gd name="connsiteY83" fmla="*/ 2774950 h 2952750"/>
              <a:gd name="connsiteX84" fmla="*/ 1314968 w 12027418"/>
              <a:gd name="connsiteY84" fmla="*/ 2774950 h 2952750"/>
              <a:gd name="connsiteX85" fmla="*/ 7112519 w 12027418"/>
              <a:gd name="connsiteY85" fmla="*/ 2787650 h 2952750"/>
              <a:gd name="connsiteX86" fmla="*/ 7093469 w 12027418"/>
              <a:gd name="connsiteY86" fmla="*/ 2787650 h 2952750"/>
              <a:gd name="connsiteX87" fmla="*/ 7093469 w 12027418"/>
              <a:gd name="connsiteY87" fmla="*/ 2768600 h 2952750"/>
              <a:gd name="connsiteX88" fmla="*/ 7112519 w 12027418"/>
              <a:gd name="connsiteY88" fmla="*/ 2787650 h 2952750"/>
              <a:gd name="connsiteX89" fmla="*/ 7074419 w 12027418"/>
              <a:gd name="connsiteY89" fmla="*/ 2800350 h 2952750"/>
              <a:gd name="connsiteX90" fmla="*/ 7049019 w 12027418"/>
              <a:gd name="connsiteY90" fmla="*/ 2800350 h 2952750"/>
              <a:gd name="connsiteX91" fmla="*/ 7049019 w 12027418"/>
              <a:gd name="connsiteY91" fmla="*/ 2762250 h 2952750"/>
              <a:gd name="connsiteX92" fmla="*/ 7074419 w 12027418"/>
              <a:gd name="connsiteY92" fmla="*/ 2800350 h 2952750"/>
              <a:gd name="connsiteX93" fmla="*/ 9957319 w 12027418"/>
              <a:gd name="connsiteY93" fmla="*/ 2844800 h 2952750"/>
              <a:gd name="connsiteX94" fmla="*/ 9989069 w 12027418"/>
              <a:gd name="connsiteY94" fmla="*/ 2806700 h 2952750"/>
              <a:gd name="connsiteX95" fmla="*/ 9982719 w 12027418"/>
              <a:gd name="connsiteY95" fmla="*/ 2952750 h 2952750"/>
              <a:gd name="connsiteX96" fmla="*/ 9906519 w 12027418"/>
              <a:gd name="connsiteY96" fmla="*/ 2743200 h 2952750"/>
              <a:gd name="connsiteX97" fmla="*/ 9957319 w 12027418"/>
              <a:gd name="connsiteY97" fmla="*/ 2844800 h 2952750"/>
              <a:gd name="connsiteX98" fmla="*/ 7252219 w 12027418"/>
              <a:gd name="connsiteY98" fmla="*/ 2952750 h 2952750"/>
              <a:gd name="connsiteX99" fmla="*/ 7182369 w 12027418"/>
              <a:gd name="connsiteY99" fmla="*/ 2952750 h 2952750"/>
              <a:gd name="connsiteX100" fmla="*/ 7220469 w 12027418"/>
              <a:gd name="connsiteY100" fmla="*/ 2813050 h 2952750"/>
              <a:gd name="connsiteX101" fmla="*/ 7252219 w 12027418"/>
              <a:gd name="connsiteY101" fmla="*/ 2736850 h 2952750"/>
              <a:gd name="connsiteX102" fmla="*/ 7252219 w 12027418"/>
              <a:gd name="connsiteY102" fmla="*/ 2952750 h 2952750"/>
              <a:gd name="connsiteX103" fmla="*/ 9849369 w 12027418"/>
              <a:gd name="connsiteY103" fmla="*/ 2749550 h 2952750"/>
              <a:gd name="connsiteX104" fmla="*/ 9830319 w 12027418"/>
              <a:gd name="connsiteY104" fmla="*/ 2749550 h 2952750"/>
              <a:gd name="connsiteX105" fmla="*/ 9830319 w 12027418"/>
              <a:gd name="connsiteY105" fmla="*/ 2724150 h 2952750"/>
              <a:gd name="connsiteX106" fmla="*/ 9855719 w 12027418"/>
              <a:gd name="connsiteY106" fmla="*/ 2736850 h 2952750"/>
              <a:gd name="connsiteX107" fmla="*/ 9849369 w 12027418"/>
              <a:gd name="connsiteY107" fmla="*/ 2749550 h 2952750"/>
              <a:gd name="connsiteX108" fmla="*/ 7125219 w 12027418"/>
              <a:gd name="connsiteY108" fmla="*/ 2794000 h 2952750"/>
              <a:gd name="connsiteX109" fmla="*/ 7068069 w 12027418"/>
              <a:gd name="connsiteY109" fmla="*/ 2838450 h 2952750"/>
              <a:gd name="connsiteX110" fmla="*/ 7029969 w 12027418"/>
              <a:gd name="connsiteY110" fmla="*/ 2755900 h 2952750"/>
              <a:gd name="connsiteX111" fmla="*/ 7074419 w 12027418"/>
              <a:gd name="connsiteY111" fmla="*/ 2724150 h 2952750"/>
              <a:gd name="connsiteX112" fmla="*/ 7125219 w 12027418"/>
              <a:gd name="connsiteY112" fmla="*/ 2794000 h 2952750"/>
              <a:gd name="connsiteX113" fmla="*/ 1111768 w 12027418"/>
              <a:gd name="connsiteY113" fmla="*/ 2743200 h 2952750"/>
              <a:gd name="connsiteX114" fmla="*/ 1111768 w 12027418"/>
              <a:gd name="connsiteY114" fmla="*/ 2724150 h 2952750"/>
              <a:gd name="connsiteX115" fmla="*/ 1111768 w 12027418"/>
              <a:gd name="connsiteY115" fmla="*/ 2743200 h 2952750"/>
              <a:gd name="connsiteX116" fmla="*/ 629168 w 12027418"/>
              <a:gd name="connsiteY116" fmla="*/ 2736850 h 2952750"/>
              <a:gd name="connsiteX117" fmla="*/ 584718 w 12027418"/>
              <a:gd name="connsiteY117" fmla="*/ 2743200 h 2952750"/>
              <a:gd name="connsiteX118" fmla="*/ 622818 w 12027418"/>
              <a:gd name="connsiteY118" fmla="*/ 2724150 h 2952750"/>
              <a:gd name="connsiteX119" fmla="*/ 629168 w 12027418"/>
              <a:gd name="connsiteY119" fmla="*/ 2736850 h 2952750"/>
              <a:gd name="connsiteX120" fmla="*/ 387868 w 12027418"/>
              <a:gd name="connsiteY120" fmla="*/ 2736850 h 2952750"/>
              <a:gd name="connsiteX121" fmla="*/ 406918 w 12027418"/>
              <a:gd name="connsiteY121" fmla="*/ 2863850 h 2952750"/>
              <a:gd name="connsiteX122" fmla="*/ 400568 w 12027418"/>
              <a:gd name="connsiteY122" fmla="*/ 2914650 h 2952750"/>
              <a:gd name="connsiteX123" fmla="*/ 381518 w 12027418"/>
              <a:gd name="connsiteY123" fmla="*/ 2819400 h 2952750"/>
              <a:gd name="connsiteX124" fmla="*/ 381518 w 12027418"/>
              <a:gd name="connsiteY124" fmla="*/ 2724150 h 2952750"/>
              <a:gd name="connsiteX125" fmla="*/ 387868 w 12027418"/>
              <a:gd name="connsiteY125" fmla="*/ 2736850 h 2952750"/>
              <a:gd name="connsiteX126" fmla="*/ 5455168 w 12027418"/>
              <a:gd name="connsiteY126" fmla="*/ 2717800 h 2952750"/>
              <a:gd name="connsiteX127" fmla="*/ 5436118 w 12027418"/>
              <a:gd name="connsiteY127" fmla="*/ 2717800 h 2952750"/>
              <a:gd name="connsiteX128" fmla="*/ 5442468 w 12027418"/>
              <a:gd name="connsiteY128" fmla="*/ 2705100 h 2952750"/>
              <a:gd name="connsiteX129" fmla="*/ 5455168 w 12027418"/>
              <a:gd name="connsiteY129" fmla="*/ 2717800 h 2952750"/>
              <a:gd name="connsiteX130" fmla="*/ 5309118 w 12027418"/>
              <a:gd name="connsiteY130" fmla="*/ 2781300 h 2952750"/>
              <a:gd name="connsiteX131" fmla="*/ 5296418 w 12027418"/>
              <a:gd name="connsiteY131" fmla="*/ 2825750 h 2952750"/>
              <a:gd name="connsiteX132" fmla="*/ 5277368 w 12027418"/>
              <a:gd name="connsiteY132" fmla="*/ 2825750 h 2952750"/>
              <a:gd name="connsiteX133" fmla="*/ 5201168 w 12027418"/>
              <a:gd name="connsiteY133" fmla="*/ 2774950 h 2952750"/>
              <a:gd name="connsiteX134" fmla="*/ 5093218 w 12027418"/>
              <a:gd name="connsiteY134" fmla="*/ 2825750 h 2952750"/>
              <a:gd name="connsiteX135" fmla="*/ 5099568 w 12027418"/>
              <a:gd name="connsiteY135" fmla="*/ 2787650 h 2952750"/>
              <a:gd name="connsiteX136" fmla="*/ 5131318 w 12027418"/>
              <a:gd name="connsiteY136" fmla="*/ 2743200 h 2952750"/>
              <a:gd name="connsiteX137" fmla="*/ 5226568 w 12027418"/>
              <a:gd name="connsiteY137" fmla="*/ 2705100 h 2952750"/>
              <a:gd name="connsiteX138" fmla="*/ 5309118 w 12027418"/>
              <a:gd name="connsiteY138" fmla="*/ 2781300 h 2952750"/>
              <a:gd name="connsiteX139" fmla="*/ 9881119 w 12027418"/>
              <a:gd name="connsiteY139" fmla="*/ 2762250 h 2952750"/>
              <a:gd name="connsiteX140" fmla="*/ 9830319 w 12027418"/>
              <a:gd name="connsiteY140" fmla="*/ 2806700 h 2952750"/>
              <a:gd name="connsiteX141" fmla="*/ 9785869 w 12027418"/>
              <a:gd name="connsiteY141" fmla="*/ 2736850 h 2952750"/>
              <a:gd name="connsiteX142" fmla="*/ 9817619 w 12027418"/>
              <a:gd name="connsiteY142" fmla="*/ 2698750 h 2952750"/>
              <a:gd name="connsiteX143" fmla="*/ 9881119 w 12027418"/>
              <a:gd name="connsiteY143" fmla="*/ 2762250 h 2952750"/>
              <a:gd name="connsiteX144" fmla="*/ 6560069 w 12027418"/>
              <a:gd name="connsiteY144" fmla="*/ 2749550 h 2952750"/>
              <a:gd name="connsiteX145" fmla="*/ 6502919 w 12027418"/>
              <a:gd name="connsiteY145" fmla="*/ 2698750 h 2952750"/>
              <a:gd name="connsiteX146" fmla="*/ 6560069 w 12027418"/>
              <a:gd name="connsiteY146" fmla="*/ 2749550 h 2952750"/>
              <a:gd name="connsiteX147" fmla="*/ 5480568 w 12027418"/>
              <a:gd name="connsiteY147" fmla="*/ 2711450 h 2952750"/>
              <a:gd name="connsiteX148" fmla="*/ 5486918 w 12027418"/>
              <a:gd name="connsiteY148" fmla="*/ 2692400 h 2952750"/>
              <a:gd name="connsiteX149" fmla="*/ 5480568 w 12027418"/>
              <a:gd name="connsiteY149" fmla="*/ 2711450 h 2952750"/>
              <a:gd name="connsiteX150" fmla="*/ 3658118 w 12027418"/>
              <a:gd name="connsiteY150" fmla="*/ 2895600 h 2952750"/>
              <a:gd name="connsiteX151" fmla="*/ 3683518 w 12027418"/>
              <a:gd name="connsiteY151" fmla="*/ 2908300 h 2952750"/>
              <a:gd name="connsiteX152" fmla="*/ 3753368 w 12027418"/>
              <a:gd name="connsiteY152" fmla="*/ 2895600 h 2952750"/>
              <a:gd name="connsiteX153" fmla="*/ 3708918 w 12027418"/>
              <a:gd name="connsiteY153" fmla="*/ 2940050 h 2952750"/>
              <a:gd name="connsiteX154" fmla="*/ 3658118 w 12027418"/>
              <a:gd name="connsiteY154" fmla="*/ 2933700 h 2952750"/>
              <a:gd name="connsiteX155" fmla="*/ 3658118 w 12027418"/>
              <a:gd name="connsiteY155" fmla="*/ 2755900 h 2952750"/>
              <a:gd name="connsiteX156" fmla="*/ 3677168 w 12027418"/>
              <a:gd name="connsiteY156" fmla="*/ 2692400 h 2952750"/>
              <a:gd name="connsiteX157" fmla="*/ 3658118 w 12027418"/>
              <a:gd name="connsiteY157" fmla="*/ 2895600 h 2952750"/>
              <a:gd name="connsiteX158" fmla="*/ 10522469 w 12027418"/>
              <a:gd name="connsiteY158" fmla="*/ 2717800 h 2952750"/>
              <a:gd name="connsiteX159" fmla="*/ 10522469 w 12027418"/>
              <a:gd name="connsiteY159" fmla="*/ 2686050 h 2952750"/>
              <a:gd name="connsiteX160" fmla="*/ 10522469 w 12027418"/>
              <a:gd name="connsiteY160" fmla="*/ 2717800 h 2952750"/>
              <a:gd name="connsiteX161" fmla="*/ 8134869 w 12027418"/>
              <a:gd name="connsiteY161" fmla="*/ 2692400 h 2952750"/>
              <a:gd name="connsiteX162" fmla="*/ 8122169 w 12027418"/>
              <a:gd name="connsiteY162" fmla="*/ 2686050 h 2952750"/>
              <a:gd name="connsiteX163" fmla="*/ 8134869 w 12027418"/>
              <a:gd name="connsiteY163" fmla="*/ 2692400 h 2952750"/>
              <a:gd name="connsiteX164" fmla="*/ 11824219 w 12027418"/>
              <a:gd name="connsiteY164" fmla="*/ 2679700 h 2952750"/>
              <a:gd name="connsiteX165" fmla="*/ 11824219 w 12027418"/>
              <a:gd name="connsiteY165" fmla="*/ 2698750 h 2952750"/>
              <a:gd name="connsiteX166" fmla="*/ 11798819 w 12027418"/>
              <a:gd name="connsiteY166" fmla="*/ 2711450 h 2952750"/>
              <a:gd name="connsiteX167" fmla="*/ 11798819 w 12027418"/>
              <a:gd name="connsiteY167" fmla="*/ 2679700 h 2952750"/>
              <a:gd name="connsiteX168" fmla="*/ 11824219 w 12027418"/>
              <a:gd name="connsiteY168" fmla="*/ 2679700 h 2952750"/>
              <a:gd name="connsiteX169" fmla="*/ 11589269 w 12027418"/>
              <a:gd name="connsiteY169" fmla="*/ 2679700 h 2952750"/>
              <a:gd name="connsiteX170" fmla="*/ 11582919 w 12027418"/>
              <a:gd name="connsiteY170" fmla="*/ 2679700 h 2952750"/>
              <a:gd name="connsiteX171" fmla="*/ 11589269 w 12027418"/>
              <a:gd name="connsiteY171" fmla="*/ 2679700 h 2952750"/>
              <a:gd name="connsiteX172" fmla="*/ 10370069 w 12027418"/>
              <a:gd name="connsiteY172" fmla="*/ 2692400 h 2952750"/>
              <a:gd name="connsiteX173" fmla="*/ 10363719 w 12027418"/>
              <a:gd name="connsiteY173" fmla="*/ 2711450 h 2952750"/>
              <a:gd name="connsiteX174" fmla="*/ 10344669 w 12027418"/>
              <a:gd name="connsiteY174" fmla="*/ 2711450 h 2952750"/>
              <a:gd name="connsiteX175" fmla="*/ 10338319 w 12027418"/>
              <a:gd name="connsiteY175" fmla="*/ 2679700 h 2952750"/>
              <a:gd name="connsiteX176" fmla="*/ 10370069 w 12027418"/>
              <a:gd name="connsiteY176" fmla="*/ 2692400 h 2952750"/>
              <a:gd name="connsiteX177" fmla="*/ 6350518 w 12027418"/>
              <a:gd name="connsiteY177" fmla="*/ 2667000 h 2952750"/>
              <a:gd name="connsiteX178" fmla="*/ 6344168 w 12027418"/>
              <a:gd name="connsiteY178" fmla="*/ 2667000 h 2952750"/>
              <a:gd name="connsiteX179" fmla="*/ 6350518 w 12027418"/>
              <a:gd name="connsiteY179" fmla="*/ 2667000 h 2952750"/>
              <a:gd name="connsiteX180" fmla="*/ 756168 w 12027418"/>
              <a:gd name="connsiteY180" fmla="*/ 2711450 h 2952750"/>
              <a:gd name="connsiteX181" fmla="*/ 737118 w 12027418"/>
              <a:gd name="connsiteY181" fmla="*/ 2705100 h 2952750"/>
              <a:gd name="connsiteX182" fmla="*/ 781568 w 12027418"/>
              <a:gd name="connsiteY182" fmla="*/ 2660650 h 2952750"/>
              <a:gd name="connsiteX183" fmla="*/ 756168 w 12027418"/>
              <a:gd name="connsiteY183" fmla="*/ 2711450 h 2952750"/>
              <a:gd name="connsiteX184" fmla="*/ 4832868 w 12027418"/>
              <a:gd name="connsiteY184" fmla="*/ 2654300 h 2952750"/>
              <a:gd name="connsiteX185" fmla="*/ 4820168 w 12027418"/>
              <a:gd name="connsiteY185" fmla="*/ 2679700 h 2952750"/>
              <a:gd name="connsiteX186" fmla="*/ 4801118 w 12027418"/>
              <a:gd name="connsiteY186" fmla="*/ 2679700 h 2952750"/>
              <a:gd name="connsiteX187" fmla="*/ 4807468 w 12027418"/>
              <a:gd name="connsiteY187" fmla="*/ 2654300 h 2952750"/>
              <a:gd name="connsiteX188" fmla="*/ 4832868 w 12027418"/>
              <a:gd name="connsiteY188" fmla="*/ 2654300 h 2952750"/>
              <a:gd name="connsiteX189" fmla="*/ 1016518 w 12027418"/>
              <a:gd name="connsiteY189" fmla="*/ 2679700 h 2952750"/>
              <a:gd name="connsiteX190" fmla="*/ 991118 w 12027418"/>
              <a:gd name="connsiteY190" fmla="*/ 2679700 h 2952750"/>
              <a:gd name="connsiteX191" fmla="*/ 1010168 w 12027418"/>
              <a:gd name="connsiteY191" fmla="*/ 2654300 h 2952750"/>
              <a:gd name="connsiteX192" fmla="*/ 1016518 w 12027418"/>
              <a:gd name="connsiteY192" fmla="*/ 2679700 h 2952750"/>
              <a:gd name="connsiteX193" fmla="*/ 11773419 w 12027418"/>
              <a:gd name="connsiteY193" fmla="*/ 2667000 h 2952750"/>
              <a:gd name="connsiteX194" fmla="*/ 11716269 w 12027418"/>
              <a:gd name="connsiteY194" fmla="*/ 2673350 h 2952750"/>
              <a:gd name="connsiteX195" fmla="*/ 11716269 w 12027418"/>
              <a:gd name="connsiteY195" fmla="*/ 2647950 h 2952750"/>
              <a:gd name="connsiteX196" fmla="*/ 11773419 w 12027418"/>
              <a:gd name="connsiteY196" fmla="*/ 2667000 h 2952750"/>
              <a:gd name="connsiteX197" fmla="*/ 10274819 w 12027418"/>
              <a:gd name="connsiteY197" fmla="*/ 2686050 h 2952750"/>
              <a:gd name="connsiteX198" fmla="*/ 10243069 w 12027418"/>
              <a:gd name="connsiteY198" fmla="*/ 2686050 h 2952750"/>
              <a:gd name="connsiteX199" fmla="*/ 10249419 w 12027418"/>
              <a:gd name="connsiteY199" fmla="*/ 2647950 h 2952750"/>
              <a:gd name="connsiteX200" fmla="*/ 10274819 w 12027418"/>
              <a:gd name="connsiteY200" fmla="*/ 2686050 h 2952750"/>
              <a:gd name="connsiteX201" fmla="*/ 3562868 w 12027418"/>
              <a:gd name="connsiteY201" fmla="*/ 2673350 h 2952750"/>
              <a:gd name="connsiteX202" fmla="*/ 3543818 w 12027418"/>
              <a:gd name="connsiteY202" fmla="*/ 2686050 h 2952750"/>
              <a:gd name="connsiteX203" fmla="*/ 3531118 w 12027418"/>
              <a:gd name="connsiteY203" fmla="*/ 2673350 h 2952750"/>
              <a:gd name="connsiteX204" fmla="*/ 3562868 w 12027418"/>
              <a:gd name="connsiteY204" fmla="*/ 2635250 h 2952750"/>
              <a:gd name="connsiteX205" fmla="*/ 3562868 w 12027418"/>
              <a:gd name="connsiteY205" fmla="*/ 2673350 h 2952750"/>
              <a:gd name="connsiteX206" fmla="*/ 8338069 w 12027418"/>
              <a:gd name="connsiteY206" fmla="*/ 2647950 h 2952750"/>
              <a:gd name="connsiteX207" fmla="*/ 8287269 w 12027418"/>
              <a:gd name="connsiteY207" fmla="*/ 2654300 h 2952750"/>
              <a:gd name="connsiteX208" fmla="*/ 8274569 w 12027418"/>
              <a:gd name="connsiteY208" fmla="*/ 2673350 h 2952750"/>
              <a:gd name="connsiteX209" fmla="*/ 8319019 w 12027418"/>
              <a:gd name="connsiteY209" fmla="*/ 2698750 h 2952750"/>
              <a:gd name="connsiteX210" fmla="*/ 8236469 w 12027418"/>
              <a:gd name="connsiteY210" fmla="*/ 2724150 h 2952750"/>
              <a:gd name="connsiteX211" fmla="*/ 8166619 w 12027418"/>
              <a:gd name="connsiteY211" fmla="*/ 2717800 h 2952750"/>
              <a:gd name="connsiteX212" fmla="*/ 8166619 w 12027418"/>
              <a:gd name="connsiteY212" fmla="*/ 2698750 h 2952750"/>
              <a:gd name="connsiteX213" fmla="*/ 8287269 w 12027418"/>
              <a:gd name="connsiteY213" fmla="*/ 2628900 h 2952750"/>
              <a:gd name="connsiteX214" fmla="*/ 8338069 w 12027418"/>
              <a:gd name="connsiteY214" fmla="*/ 2647950 h 2952750"/>
              <a:gd name="connsiteX215" fmla="*/ 3759718 w 12027418"/>
              <a:gd name="connsiteY215" fmla="*/ 2851150 h 2952750"/>
              <a:gd name="connsiteX216" fmla="*/ 3759718 w 12027418"/>
              <a:gd name="connsiteY216" fmla="*/ 2628900 h 2952750"/>
              <a:gd name="connsiteX217" fmla="*/ 3759718 w 12027418"/>
              <a:gd name="connsiteY217" fmla="*/ 2851150 h 2952750"/>
              <a:gd name="connsiteX218" fmla="*/ 800618 w 12027418"/>
              <a:gd name="connsiteY218" fmla="*/ 2647950 h 2952750"/>
              <a:gd name="connsiteX219" fmla="*/ 813318 w 12027418"/>
              <a:gd name="connsiteY219" fmla="*/ 2628900 h 2952750"/>
              <a:gd name="connsiteX220" fmla="*/ 800618 w 12027418"/>
              <a:gd name="connsiteY220" fmla="*/ 2647950 h 2952750"/>
              <a:gd name="connsiteX221" fmla="*/ 8731769 w 12027418"/>
              <a:gd name="connsiteY221" fmla="*/ 2635250 h 2952750"/>
              <a:gd name="connsiteX222" fmla="*/ 8719069 w 12027418"/>
              <a:gd name="connsiteY222" fmla="*/ 2622550 h 2952750"/>
              <a:gd name="connsiteX223" fmla="*/ 8731769 w 12027418"/>
              <a:gd name="connsiteY223" fmla="*/ 2635250 h 2952750"/>
              <a:gd name="connsiteX224" fmla="*/ 6096518 w 12027418"/>
              <a:gd name="connsiteY224" fmla="*/ 2622550 h 2952750"/>
              <a:gd name="connsiteX225" fmla="*/ 6185418 w 12027418"/>
              <a:gd name="connsiteY225" fmla="*/ 2717800 h 2952750"/>
              <a:gd name="connsiteX226" fmla="*/ 6077468 w 12027418"/>
              <a:gd name="connsiteY226" fmla="*/ 2819400 h 2952750"/>
              <a:gd name="connsiteX227" fmla="*/ 5963168 w 12027418"/>
              <a:gd name="connsiteY227" fmla="*/ 2781300 h 2952750"/>
              <a:gd name="connsiteX228" fmla="*/ 5950468 w 12027418"/>
              <a:gd name="connsiteY228" fmla="*/ 2730500 h 2952750"/>
              <a:gd name="connsiteX229" fmla="*/ 5956818 w 12027418"/>
              <a:gd name="connsiteY229" fmla="*/ 2698750 h 2952750"/>
              <a:gd name="connsiteX230" fmla="*/ 5988568 w 12027418"/>
              <a:gd name="connsiteY230" fmla="*/ 2711450 h 2952750"/>
              <a:gd name="connsiteX231" fmla="*/ 5994918 w 12027418"/>
              <a:gd name="connsiteY231" fmla="*/ 2692400 h 2952750"/>
              <a:gd name="connsiteX232" fmla="*/ 5969518 w 12027418"/>
              <a:gd name="connsiteY232" fmla="*/ 2673350 h 2952750"/>
              <a:gd name="connsiteX233" fmla="*/ 5969518 w 12027418"/>
              <a:gd name="connsiteY233" fmla="*/ 2647950 h 2952750"/>
              <a:gd name="connsiteX234" fmla="*/ 5994918 w 12027418"/>
              <a:gd name="connsiteY234" fmla="*/ 2622550 h 2952750"/>
              <a:gd name="connsiteX235" fmla="*/ 6045718 w 12027418"/>
              <a:gd name="connsiteY235" fmla="*/ 2622550 h 2952750"/>
              <a:gd name="connsiteX236" fmla="*/ 6096518 w 12027418"/>
              <a:gd name="connsiteY236" fmla="*/ 2622550 h 2952750"/>
              <a:gd name="connsiteX237" fmla="*/ 5442468 w 12027418"/>
              <a:gd name="connsiteY237" fmla="*/ 2679700 h 2952750"/>
              <a:gd name="connsiteX238" fmla="*/ 5442468 w 12027418"/>
              <a:gd name="connsiteY238" fmla="*/ 2647950 h 2952750"/>
              <a:gd name="connsiteX239" fmla="*/ 5442468 w 12027418"/>
              <a:gd name="connsiteY239" fmla="*/ 2641600 h 2952750"/>
              <a:gd name="connsiteX240" fmla="*/ 5461518 w 12027418"/>
              <a:gd name="connsiteY240" fmla="*/ 2628900 h 2952750"/>
              <a:gd name="connsiteX241" fmla="*/ 5442468 w 12027418"/>
              <a:gd name="connsiteY241" fmla="*/ 2679700 h 2952750"/>
              <a:gd name="connsiteX242" fmla="*/ 8782569 w 12027418"/>
              <a:gd name="connsiteY242" fmla="*/ 2635250 h 2952750"/>
              <a:gd name="connsiteX243" fmla="*/ 8776219 w 12027418"/>
              <a:gd name="connsiteY243" fmla="*/ 2616200 h 2952750"/>
              <a:gd name="connsiteX244" fmla="*/ 8782569 w 12027418"/>
              <a:gd name="connsiteY244" fmla="*/ 2635250 h 2952750"/>
              <a:gd name="connsiteX245" fmla="*/ 7512569 w 12027418"/>
              <a:gd name="connsiteY245" fmla="*/ 2647950 h 2952750"/>
              <a:gd name="connsiteX246" fmla="*/ 7474469 w 12027418"/>
              <a:gd name="connsiteY246" fmla="*/ 2641600 h 2952750"/>
              <a:gd name="connsiteX247" fmla="*/ 7537969 w 12027418"/>
              <a:gd name="connsiteY247" fmla="*/ 2622550 h 2952750"/>
              <a:gd name="connsiteX248" fmla="*/ 7512569 w 12027418"/>
              <a:gd name="connsiteY248" fmla="*/ 2647950 h 2952750"/>
              <a:gd name="connsiteX249" fmla="*/ 3670818 w 12027418"/>
              <a:gd name="connsiteY249" fmla="*/ 2667000 h 2952750"/>
              <a:gd name="connsiteX250" fmla="*/ 3689868 w 12027418"/>
              <a:gd name="connsiteY250" fmla="*/ 2609850 h 2952750"/>
              <a:gd name="connsiteX251" fmla="*/ 3670818 w 12027418"/>
              <a:gd name="connsiteY251" fmla="*/ 2667000 h 2952750"/>
              <a:gd name="connsiteX252" fmla="*/ 743468 w 12027418"/>
              <a:gd name="connsiteY252" fmla="*/ 2628900 h 2952750"/>
              <a:gd name="connsiteX253" fmla="*/ 743468 w 12027418"/>
              <a:gd name="connsiteY253" fmla="*/ 2609850 h 2952750"/>
              <a:gd name="connsiteX254" fmla="*/ 762518 w 12027418"/>
              <a:gd name="connsiteY254" fmla="*/ 2622550 h 2952750"/>
              <a:gd name="connsiteX255" fmla="*/ 743468 w 12027418"/>
              <a:gd name="connsiteY255" fmla="*/ 2628900 h 2952750"/>
              <a:gd name="connsiteX256" fmla="*/ 8642869 w 12027418"/>
              <a:gd name="connsiteY256" fmla="*/ 2603500 h 2952750"/>
              <a:gd name="connsiteX257" fmla="*/ 8655569 w 12027418"/>
              <a:gd name="connsiteY257" fmla="*/ 2641600 h 2952750"/>
              <a:gd name="connsiteX258" fmla="*/ 8617469 w 12027418"/>
              <a:gd name="connsiteY258" fmla="*/ 2603500 h 2952750"/>
              <a:gd name="connsiteX259" fmla="*/ 8642869 w 12027418"/>
              <a:gd name="connsiteY259" fmla="*/ 2603500 h 2952750"/>
              <a:gd name="connsiteX260" fmla="*/ 9830319 w 12027418"/>
              <a:gd name="connsiteY260" fmla="*/ 2603500 h 2952750"/>
              <a:gd name="connsiteX261" fmla="*/ 9703319 w 12027418"/>
              <a:gd name="connsiteY261" fmla="*/ 2679700 h 2952750"/>
              <a:gd name="connsiteX262" fmla="*/ 9646169 w 12027418"/>
              <a:gd name="connsiteY262" fmla="*/ 2641600 h 2952750"/>
              <a:gd name="connsiteX263" fmla="*/ 9652519 w 12027418"/>
              <a:gd name="connsiteY263" fmla="*/ 2622550 h 2952750"/>
              <a:gd name="connsiteX264" fmla="*/ 9696969 w 12027418"/>
              <a:gd name="connsiteY264" fmla="*/ 2647950 h 2952750"/>
              <a:gd name="connsiteX265" fmla="*/ 9804919 w 12027418"/>
              <a:gd name="connsiteY265" fmla="*/ 2590800 h 2952750"/>
              <a:gd name="connsiteX266" fmla="*/ 9830319 w 12027418"/>
              <a:gd name="connsiteY266" fmla="*/ 2603500 h 2952750"/>
              <a:gd name="connsiteX267" fmla="*/ 8820669 w 12027418"/>
              <a:gd name="connsiteY267" fmla="*/ 2590800 h 2952750"/>
              <a:gd name="connsiteX268" fmla="*/ 8820669 w 12027418"/>
              <a:gd name="connsiteY268" fmla="*/ 2609850 h 2952750"/>
              <a:gd name="connsiteX269" fmla="*/ 8820669 w 12027418"/>
              <a:gd name="connsiteY269" fmla="*/ 2590800 h 2952750"/>
              <a:gd name="connsiteX270" fmla="*/ 9506469 w 12027418"/>
              <a:gd name="connsiteY270" fmla="*/ 2584450 h 2952750"/>
              <a:gd name="connsiteX271" fmla="*/ 9481069 w 12027418"/>
              <a:gd name="connsiteY271" fmla="*/ 2590800 h 2952750"/>
              <a:gd name="connsiteX272" fmla="*/ 9481069 w 12027418"/>
              <a:gd name="connsiteY272" fmla="*/ 2578100 h 2952750"/>
              <a:gd name="connsiteX273" fmla="*/ 9506469 w 12027418"/>
              <a:gd name="connsiteY273" fmla="*/ 2584450 h 2952750"/>
              <a:gd name="connsiteX274" fmla="*/ 6744219 w 12027418"/>
              <a:gd name="connsiteY274" fmla="*/ 2635250 h 2952750"/>
              <a:gd name="connsiteX275" fmla="*/ 6756919 w 12027418"/>
              <a:gd name="connsiteY275" fmla="*/ 2578100 h 2952750"/>
              <a:gd name="connsiteX276" fmla="*/ 6744219 w 12027418"/>
              <a:gd name="connsiteY276" fmla="*/ 2635250 h 2952750"/>
              <a:gd name="connsiteX277" fmla="*/ 3651768 w 12027418"/>
              <a:gd name="connsiteY277" fmla="*/ 2641600 h 2952750"/>
              <a:gd name="connsiteX278" fmla="*/ 3689868 w 12027418"/>
              <a:gd name="connsiteY278" fmla="*/ 2571750 h 2952750"/>
              <a:gd name="connsiteX279" fmla="*/ 3651768 w 12027418"/>
              <a:gd name="connsiteY279" fmla="*/ 2641600 h 2952750"/>
              <a:gd name="connsiteX280" fmla="*/ 11811519 w 12027418"/>
              <a:gd name="connsiteY280" fmla="*/ 2565400 h 2952750"/>
              <a:gd name="connsiteX281" fmla="*/ 11817869 w 12027418"/>
              <a:gd name="connsiteY281" fmla="*/ 2584450 h 2952750"/>
              <a:gd name="connsiteX282" fmla="*/ 11798819 w 12027418"/>
              <a:gd name="connsiteY282" fmla="*/ 2584450 h 2952750"/>
              <a:gd name="connsiteX283" fmla="*/ 11792469 w 12027418"/>
              <a:gd name="connsiteY283" fmla="*/ 2565400 h 2952750"/>
              <a:gd name="connsiteX284" fmla="*/ 11811519 w 12027418"/>
              <a:gd name="connsiteY284" fmla="*/ 2565400 h 2952750"/>
              <a:gd name="connsiteX285" fmla="*/ 8795269 w 12027418"/>
              <a:gd name="connsiteY285" fmla="*/ 2578100 h 2952750"/>
              <a:gd name="connsiteX286" fmla="*/ 8744469 w 12027418"/>
              <a:gd name="connsiteY286" fmla="*/ 2571750 h 2952750"/>
              <a:gd name="connsiteX287" fmla="*/ 8757169 w 12027418"/>
              <a:gd name="connsiteY287" fmla="*/ 2578100 h 2952750"/>
              <a:gd name="connsiteX288" fmla="*/ 8788919 w 12027418"/>
              <a:gd name="connsiteY288" fmla="*/ 2565400 h 2952750"/>
              <a:gd name="connsiteX289" fmla="*/ 8795269 w 12027418"/>
              <a:gd name="connsiteY289" fmla="*/ 2578100 h 2952750"/>
              <a:gd name="connsiteX290" fmla="*/ 1905518 w 12027418"/>
              <a:gd name="connsiteY290" fmla="*/ 2559050 h 2952750"/>
              <a:gd name="connsiteX291" fmla="*/ 1899168 w 12027418"/>
              <a:gd name="connsiteY291" fmla="*/ 2559050 h 2952750"/>
              <a:gd name="connsiteX292" fmla="*/ 1905518 w 12027418"/>
              <a:gd name="connsiteY292" fmla="*/ 2559050 h 2952750"/>
              <a:gd name="connsiteX293" fmla="*/ 7303019 w 12027418"/>
              <a:gd name="connsiteY293" fmla="*/ 2597150 h 2952750"/>
              <a:gd name="connsiteX294" fmla="*/ 7366519 w 12027418"/>
              <a:gd name="connsiteY294" fmla="*/ 2578100 h 2952750"/>
              <a:gd name="connsiteX295" fmla="*/ 7461769 w 12027418"/>
              <a:gd name="connsiteY295" fmla="*/ 2590800 h 2952750"/>
              <a:gd name="connsiteX296" fmla="*/ 7455419 w 12027418"/>
              <a:gd name="connsiteY296" fmla="*/ 2616200 h 2952750"/>
              <a:gd name="connsiteX297" fmla="*/ 7404619 w 12027418"/>
              <a:gd name="connsiteY297" fmla="*/ 2616200 h 2952750"/>
              <a:gd name="connsiteX298" fmla="*/ 7461769 w 12027418"/>
              <a:gd name="connsiteY298" fmla="*/ 2730500 h 2952750"/>
              <a:gd name="connsiteX299" fmla="*/ 7442719 w 12027418"/>
              <a:gd name="connsiteY299" fmla="*/ 2736850 h 2952750"/>
              <a:gd name="connsiteX300" fmla="*/ 7334769 w 12027418"/>
              <a:gd name="connsiteY300" fmla="*/ 2654300 h 2952750"/>
              <a:gd name="connsiteX301" fmla="*/ 7360169 w 12027418"/>
              <a:gd name="connsiteY301" fmla="*/ 2622550 h 2952750"/>
              <a:gd name="connsiteX302" fmla="*/ 7334769 w 12027418"/>
              <a:gd name="connsiteY302" fmla="*/ 2597150 h 2952750"/>
              <a:gd name="connsiteX303" fmla="*/ 7296669 w 12027418"/>
              <a:gd name="connsiteY303" fmla="*/ 2609850 h 2952750"/>
              <a:gd name="connsiteX304" fmla="*/ 7283969 w 12027418"/>
              <a:gd name="connsiteY304" fmla="*/ 2546350 h 2952750"/>
              <a:gd name="connsiteX305" fmla="*/ 7303019 w 12027418"/>
              <a:gd name="connsiteY305" fmla="*/ 2597150 h 2952750"/>
              <a:gd name="connsiteX306" fmla="*/ 5017018 w 12027418"/>
              <a:gd name="connsiteY306" fmla="*/ 2552700 h 2952750"/>
              <a:gd name="connsiteX307" fmla="*/ 5023368 w 12027418"/>
              <a:gd name="connsiteY307" fmla="*/ 2565400 h 2952750"/>
              <a:gd name="connsiteX308" fmla="*/ 4966218 w 12027418"/>
              <a:gd name="connsiteY308" fmla="*/ 2603500 h 2952750"/>
              <a:gd name="connsiteX309" fmla="*/ 4991618 w 12027418"/>
              <a:gd name="connsiteY309" fmla="*/ 2546350 h 2952750"/>
              <a:gd name="connsiteX310" fmla="*/ 5017018 w 12027418"/>
              <a:gd name="connsiteY310" fmla="*/ 2552700 h 2952750"/>
              <a:gd name="connsiteX311" fmla="*/ 711718 w 12027418"/>
              <a:gd name="connsiteY311" fmla="*/ 2647950 h 2952750"/>
              <a:gd name="connsiteX312" fmla="*/ 622818 w 12027418"/>
              <a:gd name="connsiteY312" fmla="*/ 2698750 h 2952750"/>
              <a:gd name="connsiteX313" fmla="*/ 660918 w 12027418"/>
              <a:gd name="connsiteY313" fmla="*/ 2730500 h 2952750"/>
              <a:gd name="connsiteX314" fmla="*/ 705368 w 12027418"/>
              <a:gd name="connsiteY314" fmla="*/ 2711450 h 2952750"/>
              <a:gd name="connsiteX315" fmla="*/ 711718 w 12027418"/>
              <a:gd name="connsiteY315" fmla="*/ 2724150 h 2952750"/>
              <a:gd name="connsiteX316" fmla="*/ 762518 w 12027418"/>
              <a:gd name="connsiteY316" fmla="*/ 2908300 h 2952750"/>
              <a:gd name="connsiteX317" fmla="*/ 641868 w 12027418"/>
              <a:gd name="connsiteY317" fmla="*/ 2933700 h 2952750"/>
              <a:gd name="connsiteX318" fmla="*/ 521218 w 12027418"/>
              <a:gd name="connsiteY318" fmla="*/ 2876550 h 2952750"/>
              <a:gd name="connsiteX319" fmla="*/ 508518 w 12027418"/>
              <a:gd name="connsiteY319" fmla="*/ 2762250 h 2952750"/>
              <a:gd name="connsiteX320" fmla="*/ 508518 w 12027418"/>
              <a:gd name="connsiteY320" fmla="*/ 2743200 h 2952750"/>
              <a:gd name="connsiteX321" fmla="*/ 559318 w 12027418"/>
              <a:gd name="connsiteY321" fmla="*/ 2654300 h 2952750"/>
              <a:gd name="connsiteX322" fmla="*/ 572018 w 12027418"/>
              <a:gd name="connsiteY322" fmla="*/ 2635250 h 2952750"/>
              <a:gd name="connsiteX323" fmla="*/ 597418 w 12027418"/>
              <a:gd name="connsiteY323" fmla="*/ 2647950 h 2952750"/>
              <a:gd name="connsiteX324" fmla="*/ 635518 w 12027418"/>
              <a:gd name="connsiteY324" fmla="*/ 2578100 h 2952750"/>
              <a:gd name="connsiteX325" fmla="*/ 622818 w 12027418"/>
              <a:gd name="connsiteY325" fmla="*/ 2565400 h 2952750"/>
              <a:gd name="connsiteX326" fmla="*/ 641868 w 12027418"/>
              <a:gd name="connsiteY326" fmla="*/ 2546350 h 2952750"/>
              <a:gd name="connsiteX327" fmla="*/ 711718 w 12027418"/>
              <a:gd name="connsiteY327" fmla="*/ 2647950 h 2952750"/>
              <a:gd name="connsiteX328" fmla="*/ 11773419 w 12027418"/>
              <a:gd name="connsiteY328" fmla="*/ 2597150 h 2952750"/>
              <a:gd name="connsiteX329" fmla="*/ 11760719 w 12027418"/>
              <a:gd name="connsiteY329" fmla="*/ 2578100 h 2952750"/>
              <a:gd name="connsiteX330" fmla="*/ 11767069 w 12027418"/>
              <a:gd name="connsiteY330" fmla="*/ 2540000 h 2952750"/>
              <a:gd name="connsiteX331" fmla="*/ 11773419 w 12027418"/>
              <a:gd name="connsiteY331" fmla="*/ 2597150 h 2952750"/>
              <a:gd name="connsiteX332" fmla="*/ 9449319 w 12027418"/>
              <a:gd name="connsiteY332" fmla="*/ 2603500 h 2952750"/>
              <a:gd name="connsiteX333" fmla="*/ 9385819 w 12027418"/>
              <a:gd name="connsiteY333" fmla="*/ 2552700 h 2952750"/>
              <a:gd name="connsiteX334" fmla="*/ 9411219 w 12027418"/>
              <a:gd name="connsiteY334" fmla="*/ 2540000 h 2952750"/>
              <a:gd name="connsiteX335" fmla="*/ 9449319 w 12027418"/>
              <a:gd name="connsiteY335" fmla="*/ 2603500 h 2952750"/>
              <a:gd name="connsiteX336" fmla="*/ 749818 w 12027418"/>
              <a:gd name="connsiteY336" fmla="*/ 2578100 h 2952750"/>
              <a:gd name="connsiteX337" fmla="*/ 730768 w 12027418"/>
              <a:gd name="connsiteY337" fmla="*/ 2597150 h 2952750"/>
              <a:gd name="connsiteX338" fmla="*/ 711718 w 12027418"/>
              <a:gd name="connsiteY338" fmla="*/ 2597150 h 2952750"/>
              <a:gd name="connsiteX339" fmla="*/ 711718 w 12027418"/>
              <a:gd name="connsiteY339" fmla="*/ 2571750 h 2952750"/>
              <a:gd name="connsiteX340" fmla="*/ 749818 w 12027418"/>
              <a:gd name="connsiteY340" fmla="*/ 2533650 h 2952750"/>
              <a:gd name="connsiteX341" fmla="*/ 749818 w 12027418"/>
              <a:gd name="connsiteY341" fmla="*/ 2578100 h 2952750"/>
              <a:gd name="connsiteX342" fmla="*/ 8960369 w 12027418"/>
              <a:gd name="connsiteY342" fmla="*/ 2527300 h 2952750"/>
              <a:gd name="connsiteX343" fmla="*/ 8954019 w 12027418"/>
              <a:gd name="connsiteY343" fmla="*/ 2527300 h 2952750"/>
              <a:gd name="connsiteX344" fmla="*/ 8960369 w 12027418"/>
              <a:gd name="connsiteY344" fmla="*/ 2527300 h 2952750"/>
              <a:gd name="connsiteX345" fmla="*/ 2235719 w 12027418"/>
              <a:gd name="connsiteY345" fmla="*/ 2559050 h 2952750"/>
              <a:gd name="connsiteX346" fmla="*/ 2273819 w 12027418"/>
              <a:gd name="connsiteY346" fmla="*/ 2527300 h 2952750"/>
              <a:gd name="connsiteX347" fmla="*/ 2235719 w 12027418"/>
              <a:gd name="connsiteY347" fmla="*/ 2559050 h 2952750"/>
              <a:gd name="connsiteX348" fmla="*/ 10528819 w 12027418"/>
              <a:gd name="connsiteY348" fmla="*/ 2647950 h 2952750"/>
              <a:gd name="connsiteX349" fmla="*/ 10528819 w 12027418"/>
              <a:gd name="connsiteY349" fmla="*/ 2667000 h 2952750"/>
              <a:gd name="connsiteX350" fmla="*/ 10490719 w 12027418"/>
              <a:gd name="connsiteY350" fmla="*/ 2571750 h 2952750"/>
              <a:gd name="connsiteX351" fmla="*/ 10439919 w 12027418"/>
              <a:gd name="connsiteY351" fmla="*/ 2520950 h 2952750"/>
              <a:gd name="connsiteX352" fmla="*/ 10528819 w 12027418"/>
              <a:gd name="connsiteY352" fmla="*/ 2647950 h 2952750"/>
              <a:gd name="connsiteX353" fmla="*/ 10363719 w 12027418"/>
              <a:gd name="connsiteY353" fmla="*/ 2584450 h 2952750"/>
              <a:gd name="connsiteX354" fmla="*/ 10306569 w 12027418"/>
              <a:gd name="connsiteY354" fmla="*/ 2578100 h 2952750"/>
              <a:gd name="connsiteX355" fmla="*/ 10262119 w 12027418"/>
              <a:gd name="connsiteY355" fmla="*/ 2590800 h 2952750"/>
              <a:gd name="connsiteX356" fmla="*/ 10325619 w 12027418"/>
              <a:gd name="connsiteY356" fmla="*/ 2501900 h 2952750"/>
              <a:gd name="connsiteX357" fmla="*/ 10363719 w 12027418"/>
              <a:gd name="connsiteY357" fmla="*/ 2584450 h 2952750"/>
              <a:gd name="connsiteX358" fmla="*/ 8731769 w 12027418"/>
              <a:gd name="connsiteY358" fmla="*/ 2508250 h 2952750"/>
              <a:gd name="connsiteX359" fmla="*/ 8731769 w 12027418"/>
              <a:gd name="connsiteY359" fmla="*/ 2540000 h 2952750"/>
              <a:gd name="connsiteX360" fmla="*/ 8687319 w 12027418"/>
              <a:gd name="connsiteY360" fmla="*/ 2546350 h 2952750"/>
              <a:gd name="connsiteX361" fmla="*/ 8636519 w 12027418"/>
              <a:gd name="connsiteY361" fmla="*/ 2514600 h 2952750"/>
              <a:gd name="connsiteX362" fmla="*/ 8661919 w 12027418"/>
              <a:gd name="connsiteY362" fmla="*/ 2501900 h 2952750"/>
              <a:gd name="connsiteX363" fmla="*/ 8731769 w 12027418"/>
              <a:gd name="connsiteY363" fmla="*/ 2508250 h 2952750"/>
              <a:gd name="connsiteX364" fmla="*/ 5036068 w 12027418"/>
              <a:gd name="connsiteY364" fmla="*/ 2501900 h 2952750"/>
              <a:gd name="connsiteX365" fmla="*/ 5029718 w 12027418"/>
              <a:gd name="connsiteY365" fmla="*/ 2501900 h 2952750"/>
              <a:gd name="connsiteX366" fmla="*/ 5036068 w 12027418"/>
              <a:gd name="connsiteY366" fmla="*/ 2501900 h 2952750"/>
              <a:gd name="connsiteX367" fmla="*/ 12008369 w 12027418"/>
              <a:gd name="connsiteY367" fmla="*/ 2495550 h 2952750"/>
              <a:gd name="connsiteX368" fmla="*/ 11995669 w 12027418"/>
              <a:gd name="connsiteY368" fmla="*/ 2489200 h 2952750"/>
              <a:gd name="connsiteX369" fmla="*/ 12008369 w 12027418"/>
              <a:gd name="connsiteY369" fmla="*/ 2495550 h 2952750"/>
              <a:gd name="connsiteX370" fmla="*/ 11570219 w 12027418"/>
              <a:gd name="connsiteY370" fmla="*/ 2514600 h 2952750"/>
              <a:gd name="connsiteX371" fmla="*/ 11532119 w 12027418"/>
              <a:gd name="connsiteY371" fmla="*/ 2527300 h 2952750"/>
              <a:gd name="connsiteX372" fmla="*/ 11513069 w 12027418"/>
              <a:gd name="connsiteY372" fmla="*/ 2489200 h 2952750"/>
              <a:gd name="connsiteX373" fmla="*/ 11570219 w 12027418"/>
              <a:gd name="connsiteY373" fmla="*/ 2514600 h 2952750"/>
              <a:gd name="connsiteX374" fmla="*/ 10249419 w 12027418"/>
              <a:gd name="connsiteY374" fmla="*/ 2501900 h 2952750"/>
              <a:gd name="connsiteX375" fmla="*/ 10230369 w 12027418"/>
              <a:gd name="connsiteY375" fmla="*/ 2520950 h 2952750"/>
              <a:gd name="connsiteX376" fmla="*/ 10224019 w 12027418"/>
              <a:gd name="connsiteY376" fmla="*/ 2489200 h 2952750"/>
              <a:gd name="connsiteX377" fmla="*/ 10249419 w 12027418"/>
              <a:gd name="connsiteY377" fmla="*/ 2501900 h 2952750"/>
              <a:gd name="connsiteX378" fmla="*/ 8414269 w 12027418"/>
              <a:gd name="connsiteY378" fmla="*/ 2495550 h 2952750"/>
              <a:gd name="connsiteX379" fmla="*/ 8401569 w 12027418"/>
              <a:gd name="connsiteY379" fmla="*/ 2546350 h 2952750"/>
              <a:gd name="connsiteX380" fmla="*/ 8484119 w 12027418"/>
              <a:gd name="connsiteY380" fmla="*/ 2546350 h 2952750"/>
              <a:gd name="connsiteX381" fmla="*/ 8433319 w 12027418"/>
              <a:gd name="connsiteY381" fmla="*/ 2616200 h 2952750"/>
              <a:gd name="connsiteX382" fmla="*/ 8369819 w 12027418"/>
              <a:gd name="connsiteY382" fmla="*/ 2597150 h 2952750"/>
              <a:gd name="connsiteX383" fmla="*/ 8357119 w 12027418"/>
              <a:gd name="connsiteY383" fmla="*/ 2578100 h 2952750"/>
              <a:gd name="connsiteX384" fmla="*/ 8319019 w 12027418"/>
              <a:gd name="connsiteY384" fmla="*/ 2571750 h 2952750"/>
              <a:gd name="connsiteX385" fmla="*/ 8185669 w 12027418"/>
              <a:gd name="connsiteY385" fmla="*/ 2641600 h 2952750"/>
              <a:gd name="connsiteX386" fmla="*/ 8204719 w 12027418"/>
              <a:gd name="connsiteY386" fmla="*/ 2584450 h 2952750"/>
              <a:gd name="connsiteX387" fmla="*/ 8160269 w 12027418"/>
              <a:gd name="connsiteY387" fmla="*/ 2571750 h 2952750"/>
              <a:gd name="connsiteX388" fmla="*/ 8160269 w 12027418"/>
              <a:gd name="connsiteY388" fmla="*/ 2546350 h 2952750"/>
              <a:gd name="connsiteX389" fmla="*/ 8287269 w 12027418"/>
              <a:gd name="connsiteY389" fmla="*/ 2514600 h 2952750"/>
              <a:gd name="connsiteX390" fmla="*/ 8325369 w 12027418"/>
              <a:gd name="connsiteY390" fmla="*/ 2489200 h 2952750"/>
              <a:gd name="connsiteX391" fmla="*/ 8363469 w 12027418"/>
              <a:gd name="connsiteY391" fmla="*/ 2489200 h 2952750"/>
              <a:gd name="connsiteX392" fmla="*/ 8414269 w 12027418"/>
              <a:gd name="connsiteY392" fmla="*/ 2495550 h 2952750"/>
              <a:gd name="connsiteX393" fmla="*/ 1778518 w 12027418"/>
              <a:gd name="connsiteY393" fmla="*/ 2489200 h 2952750"/>
              <a:gd name="connsiteX394" fmla="*/ 1765818 w 12027418"/>
              <a:gd name="connsiteY394" fmla="*/ 2508250 h 2952750"/>
              <a:gd name="connsiteX395" fmla="*/ 1746768 w 12027418"/>
              <a:gd name="connsiteY395" fmla="*/ 2508250 h 2952750"/>
              <a:gd name="connsiteX396" fmla="*/ 1746768 w 12027418"/>
              <a:gd name="connsiteY396" fmla="*/ 2489200 h 2952750"/>
              <a:gd name="connsiteX397" fmla="*/ 1778518 w 12027418"/>
              <a:gd name="connsiteY397" fmla="*/ 2489200 h 2952750"/>
              <a:gd name="connsiteX398" fmla="*/ 1473718 w 12027418"/>
              <a:gd name="connsiteY398" fmla="*/ 2508250 h 2952750"/>
              <a:gd name="connsiteX399" fmla="*/ 1473718 w 12027418"/>
              <a:gd name="connsiteY399" fmla="*/ 2489200 h 2952750"/>
              <a:gd name="connsiteX400" fmla="*/ 1473718 w 12027418"/>
              <a:gd name="connsiteY400" fmla="*/ 2508250 h 2952750"/>
              <a:gd name="connsiteX401" fmla="*/ 1118118 w 12027418"/>
              <a:gd name="connsiteY401" fmla="*/ 2514600 h 2952750"/>
              <a:gd name="connsiteX402" fmla="*/ 1124468 w 12027418"/>
              <a:gd name="connsiteY402" fmla="*/ 2489200 h 2952750"/>
              <a:gd name="connsiteX403" fmla="*/ 1118118 w 12027418"/>
              <a:gd name="connsiteY403" fmla="*/ 2514600 h 2952750"/>
              <a:gd name="connsiteX404" fmla="*/ 9754119 w 12027418"/>
              <a:gd name="connsiteY404" fmla="*/ 2489200 h 2952750"/>
              <a:gd name="connsiteX405" fmla="*/ 9735069 w 12027418"/>
              <a:gd name="connsiteY405" fmla="*/ 2482850 h 2952750"/>
              <a:gd name="connsiteX406" fmla="*/ 9754119 w 12027418"/>
              <a:gd name="connsiteY406" fmla="*/ 2489200 h 2952750"/>
              <a:gd name="connsiteX407" fmla="*/ 1099068 w 12027418"/>
              <a:gd name="connsiteY407" fmla="*/ 2508250 h 2952750"/>
              <a:gd name="connsiteX408" fmla="*/ 1080018 w 12027418"/>
              <a:gd name="connsiteY408" fmla="*/ 2514600 h 2952750"/>
              <a:gd name="connsiteX409" fmla="*/ 1080018 w 12027418"/>
              <a:gd name="connsiteY409" fmla="*/ 2482850 h 2952750"/>
              <a:gd name="connsiteX410" fmla="*/ 1092718 w 12027418"/>
              <a:gd name="connsiteY410" fmla="*/ 2482850 h 2952750"/>
              <a:gd name="connsiteX411" fmla="*/ 1099068 w 12027418"/>
              <a:gd name="connsiteY411" fmla="*/ 2508250 h 2952750"/>
              <a:gd name="connsiteX412" fmla="*/ 1041918 w 12027418"/>
              <a:gd name="connsiteY412" fmla="*/ 2482850 h 2952750"/>
              <a:gd name="connsiteX413" fmla="*/ 1048268 w 12027418"/>
              <a:gd name="connsiteY413" fmla="*/ 2508250 h 2952750"/>
              <a:gd name="connsiteX414" fmla="*/ 1022868 w 12027418"/>
              <a:gd name="connsiteY414" fmla="*/ 2514600 h 2952750"/>
              <a:gd name="connsiteX415" fmla="*/ 1022868 w 12027418"/>
              <a:gd name="connsiteY415" fmla="*/ 2482850 h 2952750"/>
              <a:gd name="connsiteX416" fmla="*/ 1041918 w 12027418"/>
              <a:gd name="connsiteY416" fmla="*/ 2482850 h 2952750"/>
              <a:gd name="connsiteX417" fmla="*/ 9341369 w 12027418"/>
              <a:gd name="connsiteY417" fmla="*/ 2508250 h 2952750"/>
              <a:gd name="connsiteX418" fmla="*/ 9328669 w 12027418"/>
              <a:gd name="connsiteY418" fmla="*/ 2552700 h 2952750"/>
              <a:gd name="connsiteX419" fmla="*/ 9315969 w 12027418"/>
              <a:gd name="connsiteY419" fmla="*/ 2533650 h 2952750"/>
              <a:gd name="connsiteX420" fmla="*/ 9315969 w 12027418"/>
              <a:gd name="connsiteY420" fmla="*/ 2571750 h 2952750"/>
              <a:gd name="connsiteX421" fmla="*/ 9246119 w 12027418"/>
              <a:gd name="connsiteY421" fmla="*/ 2508250 h 2952750"/>
              <a:gd name="connsiteX422" fmla="*/ 9265169 w 12027418"/>
              <a:gd name="connsiteY422" fmla="*/ 2489200 h 2952750"/>
              <a:gd name="connsiteX423" fmla="*/ 9271519 w 12027418"/>
              <a:gd name="connsiteY423" fmla="*/ 2514600 h 2952750"/>
              <a:gd name="connsiteX424" fmla="*/ 9290569 w 12027418"/>
              <a:gd name="connsiteY424" fmla="*/ 2508250 h 2952750"/>
              <a:gd name="connsiteX425" fmla="*/ 9303269 w 12027418"/>
              <a:gd name="connsiteY425" fmla="*/ 2520950 h 2952750"/>
              <a:gd name="connsiteX426" fmla="*/ 9315969 w 12027418"/>
              <a:gd name="connsiteY426" fmla="*/ 2476500 h 2952750"/>
              <a:gd name="connsiteX427" fmla="*/ 9341369 w 12027418"/>
              <a:gd name="connsiteY427" fmla="*/ 2508250 h 2952750"/>
              <a:gd name="connsiteX428" fmla="*/ 984768 w 12027418"/>
              <a:gd name="connsiteY428" fmla="*/ 2501900 h 2952750"/>
              <a:gd name="connsiteX429" fmla="*/ 965718 w 12027418"/>
              <a:gd name="connsiteY429" fmla="*/ 2514600 h 2952750"/>
              <a:gd name="connsiteX430" fmla="*/ 965718 w 12027418"/>
              <a:gd name="connsiteY430" fmla="*/ 2476500 h 2952750"/>
              <a:gd name="connsiteX431" fmla="*/ 984768 w 12027418"/>
              <a:gd name="connsiteY431" fmla="*/ 2501900 h 2952750"/>
              <a:gd name="connsiteX432" fmla="*/ 933968 w 12027418"/>
              <a:gd name="connsiteY432" fmla="*/ 2508250 h 2952750"/>
              <a:gd name="connsiteX433" fmla="*/ 914918 w 12027418"/>
              <a:gd name="connsiteY433" fmla="*/ 2514600 h 2952750"/>
              <a:gd name="connsiteX434" fmla="*/ 933968 w 12027418"/>
              <a:gd name="connsiteY434" fmla="*/ 2470150 h 2952750"/>
              <a:gd name="connsiteX435" fmla="*/ 933968 w 12027418"/>
              <a:gd name="connsiteY435" fmla="*/ 2508250 h 2952750"/>
              <a:gd name="connsiteX436" fmla="*/ 11544819 w 12027418"/>
              <a:gd name="connsiteY436" fmla="*/ 2476500 h 2952750"/>
              <a:gd name="connsiteX437" fmla="*/ 11538469 w 12027418"/>
              <a:gd name="connsiteY437" fmla="*/ 2463800 h 2952750"/>
              <a:gd name="connsiteX438" fmla="*/ 11544819 w 12027418"/>
              <a:gd name="connsiteY438" fmla="*/ 2476500 h 2952750"/>
              <a:gd name="connsiteX439" fmla="*/ 9703319 w 12027418"/>
              <a:gd name="connsiteY439" fmla="*/ 2501900 h 2952750"/>
              <a:gd name="connsiteX440" fmla="*/ 9684269 w 12027418"/>
              <a:gd name="connsiteY440" fmla="*/ 2514600 h 2952750"/>
              <a:gd name="connsiteX441" fmla="*/ 9646169 w 12027418"/>
              <a:gd name="connsiteY441" fmla="*/ 2463800 h 2952750"/>
              <a:gd name="connsiteX442" fmla="*/ 9703319 w 12027418"/>
              <a:gd name="connsiteY442" fmla="*/ 2501900 h 2952750"/>
              <a:gd name="connsiteX443" fmla="*/ 7576069 w 12027418"/>
              <a:gd name="connsiteY443" fmla="*/ 2476500 h 2952750"/>
              <a:gd name="connsiteX444" fmla="*/ 7563369 w 12027418"/>
              <a:gd name="connsiteY444" fmla="*/ 2470150 h 2952750"/>
              <a:gd name="connsiteX445" fmla="*/ 7582419 w 12027418"/>
              <a:gd name="connsiteY445" fmla="*/ 2451100 h 2952750"/>
              <a:gd name="connsiteX446" fmla="*/ 7576069 w 12027418"/>
              <a:gd name="connsiteY446" fmla="*/ 2476500 h 2952750"/>
              <a:gd name="connsiteX447" fmla="*/ 11894069 w 12027418"/>
              <a:gd name="connsiteY447" fmla="*/ 2482850 h 2952750"/>
              <a:gd name="connsiteX448" fmla="*/ 11855969 w 12027418"/>
              <a:gd name="connsiteY448" fmla="*/ 2482850 h 2952750"/>
              <a:gd name="connsiteX449" fmla="*/ 11855969 w 12027418"/>
              <a:gd name="connsiteY449" fmla="*/ 2444750 h 2952750"/>
              <a:gd name="connsiteX450" fmla="*/ 11894069 w 12027418"/>
              <a:gd name="connsiteY450" fmla="*/ 2444750 h 2952750"/>
              <a:gd name="connsiteX451" fmla="*/ 11894069 w 12027418"/>
              <a:gd name="connsiteY451" fmla="*/ 2482850 h 2952750"/>
              <a:gd name="connsiteX452" fmla="*/ 11544819 w 12027418"/>
              <a:gd name="connsiteY452" fmla="*/ 2565400 h 2952750"/>
              <a:gd name="connsiteX453" fmla="*/ 11640069 w 12027418"/>
              <a:gd name="connsiteY453" fmla="*/ 2565400 h 2952750"/>
              <a:gd name="connsiteX454" fmla="*/ 11576569 w 12027418"/>
              <a:gd name="connsiteY454" fmla="*/ 2584450 h 2952750"/>
              <a:gd name="connsiteX455" fmla="*/ 11576569 w 12027418"/>
              <a:gd name="connsiteY455" fmla="*/ 2616200 h 2952750"/>
              <a:gd name="connsiteX456" fmla="*/ 11506719 w 12027418"/>
              <a:gd name="connsiteY456" fmla="*/ 2622550 h 2952750"/>
              <a:gd name="connsiteX457" fmla="*/ 11525769 w 12027418"/>
              <a:gd name="connsiteY457" fmla="*/ 2603500 h 2952750"/>
              <a:gd name="connsiteX458" fmla="*/ 11474969 w 12027418"/>
              <a:gd name="connsiteY458" fmla="*/ 2527300 h 2952750"/>
              <a:gd name="connsiteX459" fmla="*/ 11494019 w 12027418"/>
              <a:gd name="connsiteY459" fmla="*/ 2444750 h 2952750"/>
              <a:gd name="connsiteX460" fmla="*/ 11544819 w 12027418"/>
              <a:gd name="connsiteY460" fmla="*/ 2565400 h 2952750"/>
              <a:gd name="connsiteX461" fmla="*/ 3791468 w 12027418"/>
              <a:gd name="connsiteY461" fmla="*/ 2451100 h 2952750"/>
              <a:gd name="connsiteX462" fmla="*/ 3797818 w 12027418"/>
              <a:gd name="connsiteY462" fmla="*/ 2438400 h 2952750"/>
              <a:gd name="connsiteX463" fmla="*/ 3791468 w 12027418"/>
              <a:gd name="connsiteY463" fmla="*/ 2451100 h 2952750"/>
              <a:gd name="connsiteX464" fmla="*/ 11443219 w 12027418"/>
              <a:gd name="connsiteY464" fmla="*/ 2451100 h 2952750"/>
              <a:gd name="connsiteX465" fmla="*/ 11411469 w 12027418"/>
              <a:gd name="connsiteY465" fmla="*/ 2457450 h 2952750"/>
              <a:gd name="connsiteX466" fmla="*/ 11405119 w 12027418"/>
              <a:gd name="connsiteY466" fmla="*/ 2432050 h 2952750"/>
              <a:gd name="connsiteX467" fmla="*/ 11443219 w 12027418"/>
              <a:gd name="connsiteY467" fmla="*/ 2451100 h 2952750"/>
              <a:gd name="connsiteX468" fmla="*/ 11132069 w 12027418"/>
              <a:gd name="connsiteY468" fmla="*/ 2451100 h 2952750"/>
              <a:gd name="connsiteX469" fmla="*/ 11132069 w 12027418"/>
              <a:gd name="connsiteY469" fmla="*/ 2432050 h 2952750"/>
              <a:gd name="connsiteX470" fmla="*/ 11132069 w 12027418"/>
              <a:gd name="connsiteY470" fmla="*/ 2451100 h 2952750"/>
              <a:gd name="connsiteX471" fmla="*/ 8833369 w 12027418"/>
              <a:gd name="connsiteY471" fmla="*/ 2444750 h 2952750"/>
              <a:gd name="connsiteX472" fmla="*/ 8769869 w 12027418"/>
              <a:gd name="connsiteY472" fmla="*/ 2495550 h 2952750"/>
              <a:gd name="connsiteX473" fmla="*/ 8795269 w 12027418"/>
              <a:gd name="connsiteY473" fmla="*/ 2520950 h 2952750"/>
              <a:gd name="connsiteX474" fmla="*/ 8827019 w 12027418"/>
              <a:gd name="connsiteY474" fmla="*/ 2489200 h 2952750"/>
              <a:gd name="connsiteX475" fmla="*/ 8852419 w 12027418"/>
              <a:gd name="connsiteY475" fmla="*/ 2559050 h 2952750"/>
              <a:gd name="connsiteX476" fmla="*/ 8776219 w 12027418"/>
              <a:gd name="connsiteY476" fmla="*/ 2679700 h 2952750"/>
              <a:gd name="connsiteX477" fmla="*/ 8668269 w 12027418"/>
              <a:gd name="connsiteY477" fmla="*/ 2641600 h 2952750"/>
              <a:gd name="connsiteX478" fmla="*/ 8649219 w 12027418"/>
              <a:gd name="connsiteY478" fmla="*/ 2698750 h 2952750"/>
              <a:gd name="connsiteX479" fmla="*/ 8484119 w 12027418"/>
              <a:gd name="connsiteY479" fmla="*/ 2800350 h 2952750"/>
              <a:gd name="connsiteX480" fmla="*/ 8465069 w 12027418"/>
              <a:gd name="connsiteY480" fmla="*/ 2800350 h 2952750"/>
              <a:gd name="connsiteX481" fmla="*/ 8566669 w 12027418"/>
              <a:gd name="connsiteY481" fmla="*/ 2667000 h 2952750"/>
              <a:gd name="connsiteX482" fmla="*/ 8541269 w 12027418"/>
              <a:gd name="connsiteY482" fmla="*/ 2546350 h 2952750"/>
              <a:gd name="connsiteX483" fmla="*/ 8573019 w 12027418"/>
              <a:gd name="connsiteY483" fmla="*/ 2540000 h 2952750"/>
              <a:gd name="connsiteX484" fmla="*/ 8611119 w 12027418"/>
              <a:gd name="connsiteY484" fmla="*/ 2584450 h 2952750"/>
              <a:gd name="connsiteX485" fmla="*/ 8623819 w 12027418"/>
              <a:gd name="connsiteY485" fmla="*/ 2527300 h 2952750"/>
              <a:gd name="connsiteX486" fmla="*/ 8744469 w 12027418"/>
              <a:gd name="connsiteY486" fmla="*/ 2463800 h 2952750"/>
              <a:gd name="connsiteX487" fmla="*/ 8827019 w 12027418"/>
              <a:gd name="connsiteY487" fmla="*/ 2432050 h 2952750"/>
              <a:gd name="connsiteX488" fmla="*/ 8833369 w 12027418"/>
              <a:gd name="connsiteY488" fmla="*/ 2444750 h 2952750"/>
              <a:gd name="connsiteX489" fmla="*/ 9716019 w 12027418"/>
              <a:gd name="connsiteY489" fmla="*/ 2444750 h 2952750"/>
              <a:gd name="connsiteX490" fmla="*/ 9677919 w 12027418"/>
              <a:gd name="connsiteY490" fmla="*/ 2425700 h 2952750"/>
              <a:gd name="connsiteX491" fmla="*/ 9716019 w 12027418"/>
              <a:gd name="connsiteY491" fmla="*/ 2425700 h 2952750"/>
              <a:gd name="connsiteX492" fmla="*/ 9716019 w 12027418"/>
              <a:gd name="connsiteY492" fmla="*/ 2444750 h 2952750"/>
              <a:gd name="connsiteX493" fmla="*/ 6820419 w 12027418"/>
              <a:gd name="connsiteY493" fmla="*/ 2444750 h 2952750"/>
              <a:gd name="connsiteX494" fmla="*/ 6801369 w 12027418"/>
              <a:gd name="connsiteY494" fmla="*/ 2438400 h 2952750"/>
              <a:gd name="connsiteX495" fmla="*/ 6814069 w 12027418"/>
              <a:gd name="connsiteY495" fmla="*/ 2425700 h 2952750"/>
              <a:gd name="connsiteX496" fmla="*/ 6820419 w 12027418"/>
              <a:gd name="connsiteY496" fmla="*/ 2444750 h 2952750"/>
              <a:gd name="connsiteX497" fmla="*/ 711718 w 12027418"/>
              <a:gd name="connsiteY497" fmla="*/ 2432050 h 2952750"/>
              <a:gd name="connsiteX498" fmla="*/ 711718 w 12027418"/>
              <a:gd name="connsiteY498" fmla="*/ 2413000 h 2952750"/>
              <a:gd name="connsiteX499" fmla="*/ 711718 w 12027418"/>
              <a:gd name="connsiteY499" fmla="*/ 2432050 h 2952750"/>
              <a:gd name="connsiteX500" fmla="*/ 10630419 w 12027418"/>
              <a:gd name="connsiteY500" fmla="*/ 2413000 h 2952750"/>
              <a:gd name="connsiteX501" fmla="*/ 10598669 w 12027418"/>
              <a:gd name="connsiteY501" fmla="*/ 2419350 h 2952750"/>
              <a:gd name="connsiteX502" fmla="*/ 10585969 w 12027418"/>
              <a:gd name="connsiteY502" fmla="*/ 2406650 h 2952750"/>
              <a:gd name="connsiteX503" fmla="*/ 10630419 w 12027418"/>
              <a:gd name="connsiteY503" fmla="*/ 2413000 h 2952750"/>
              <a:gd name="connsiteX504" fmla="*/ 4896368 w 12027418"/>
              <a:gd name="connsiteY504" fmla="*/ 2495550 h 2952750"/>
              <a:gd name="connsiteX505" fmla="*/ 4896368 w 12027418"/>
              <a:gd name="connsiteY505" fmla="*/ 2476500 h 2952750"/>
              <a:gd name="connsiteX506" fmla="*/ 4947168 w 12027418"/>
              <a:gd name="connsiteY506" fmla="*/ 2425700 h 2952750"/>
              <a:gd name="connsiteX507" fmla="*/ 4934468 w 12027418"/>
              <a:gd name="connsiteY507" fmla="*/ 2413000 h 2952750"/>
              <a:gd name="connsiteX508" fmla="*/ 4972568 w 12027418"/>
              <a:gd name="connsiteY508" fmla="*/ 2432050 h 2952750"/>
              <a:gd name="connsiteX509" fmla="*/ 4896368 w 12027418"/>
              <a:gd name="connsiteY509" fmla="*/ 2495550 h 2952750"/>
              <a:gd name="connsiteX510" fmla="*/ 4623318 w 12027418"/>
              <a:gd name="connsiteY510" fmla="*/ 2470150 h 2952750"/>
              <a:gd name="connsiteX511" fmla="*/ 4597918 w 12027418"/>
              <a:gd name="connsiteY511" fmla="*/ 2476500 h 2952750"/>
              <a:gd name="connsiteX512" fmla="*/ 4553468 w 12027418"/>
              <a:gd name="connsiteY512" fmla="*/ 2419350 h 2952750"/>
              <a:gd name="connsiteX513" fmla="*/ 4623318 w 12027418"/>
              <a:gd name="connsiteY513" fmla="*/ 2438400 h 2952750"/>
              <a:gd name="connsiteX514" fmla="*/ 4623318 w 12027418"/>
              <a:gd name="connsiteY514" fmla="*/ 2470150 h 2952750"/>
              <a:gd name="connsiteX515" fmla="*/ 1657868 w 12027418"/>
              <a:gd name="connsiteY515" fmla="*/ 2432050 h 2952750"/>
              <a:gd name="connsiteX516" fmla="*/ 1645168 w 12027418"/>
              <a:gd name="connsiteY516" fmla="*/ 2425700 h 2952750"/>
              <a:gd name="connsiteX517" fmla="*/ 1664218 w 12027418"/>
              <a:gd name="connsiteY517" fmla="*/ 2406650 h 2952750"/>
              <a:gd name="connsiteX518" fmla="*/ 1657868 w 12027418"/>
              <a:gd name="connsiteY518" fmla="*/ 2432050 h 2952750"/>
              <a:gd name="connsiteX519" fmla="*/ 11284469 w 12027418"/>
              <a:gd name="connsiteY519" fmla="*/ 2425700 h 2952750"/>
              <a:gd name="connsiteX520" fmla="*/ 11290819 w 12027418"/>
              <a:gd name="connsiteY520" fmla="*/ 2400300 h 2952750"/>
              <a:gd name="connsiteX521" fmla="*/ 11284469 w 12027418"/>
              <a:gd name="connsiteY521" fmla="*/ 2425700 h 2952750"/>
              <a:gd name="connsiteX522" fmla="*/ 1118118 w 12027418"/>
              <a:gd name="connsiteY522" fmla="*/ 2406650 h 2952750"/>
              <a:gd name="connsiteX523" fmla="*/ 1194318 w 12027418"/>
              <a:gd name="connsiteY523" fmla="*/ 2432050 h 2952750"/>
              <a:gd name="connsiteX524" fmla="*/ 1200668 w 12027418"/>
              <a:gd name="connsiteY524" fmla="*/ 2641600 h 2952750"/>
              <a:gd name="connsiteX525" fmla="*/ 1257818 w 12027418"/>
              <a:gd name="connsiteY525" fmla="*/ 2698750 h 2952750"/>
              <a:gd name="connsiteX526" fmla="*/ 1226068 w 12027418"/>
              <a:gd name="connsiteY526" fmla="*/ 2755900 h 2952750"/>
              <a:gd name="connsiteX527" fmla="*/ 1219718 w 12027418"/>
              <a:gd name="connsiteY527" fmla="*/ 2813050 h 2952750"/>
              <a:gd name="connsiteX528" fmla="*/ 1200668 w 12027418"/>
              <a:gd name="connsiteY528" fmla="*/ 2825750 h 2952750"/>
              <a:gd name="connsiteX529" fmla="*/ 1124468 w 12027418"/>
              <a:gd name="connsiteY529" fmla="*/ 2781300 h 2952750"/>
              <a:gd name="connsiteX530" fmla="*/ 1105418 w 12027418"/>
              <a:gd name="connsiteY530" fmla="*/ 2825750 h 2952750"/>
              <a:gd name="connsiteX531" fmla="*/ 940318 w 12027418"/>
              <a:gd name="connsiteY531" fmla="*/ 2819400 h 2952750"/>
              <a:gd name="connsiteX532" fmla="*/ 940318 w 12027418"/>
              <a:gd name="connsiteY532" fmla="*/ 2774950 h 2952750"/>
              <a:gd name="connsiteX533" fmla="*/ 959368 w 12027418"/>
              <a:gd name="connsiteY533" fmla="*/ 2711450 h 2952750"/>
              <a:gd name="connsiteX534" fmla="*/ 940318 w 12027418"/>
              <a:gd name="connsiteY534" fmla="*/ 2705100 h 2952750"/>
              <a:gd name="connsiteX535" fmla="*/ 908568 w 12027418"/>
              <a:gd name="connsiteY535" fmla="*/ 2724150 h 2952750"/>
              <a:gd name="connsiteX536" fmla="*/ 921268 w 12027418"/>
              <a:gd name="connsiteY536" fmla="*/ 2781300 h 2952750"/>
              <a:gd name="connsiteX537" fmla="*/ 857768 w 12027418"/>
              <a:gd name="connsiteY537" fmla="*/ 2825750 h 2952750"/>
              <a:gd name="connsiteX538" fmla="*/ 826018 w 12027418"/>
              <a:gd name="connsiteY538" fmla="*/ 2813050 h 2952750"/>
              <a:gd name="connsiteX539" fmla="*/ 794268 w 12027418"/>
              <a:gd name="connsiteY539" fmla="*/ 2717800 h 2952750"/>
              <a:gd name="connsiteX540" fmla="*/ 826018 w 12027418"/>
              <a:gd name="connsiteY540" fmla="*/ 2660650 h 2952750"/>
              <a:gd name="connsiteX541" fmla="*/ 927618 w 12027418"/>
              <a:gd name="connsiteY541" fmla="*/ 2679700 h 2952750"/>
              <a:gd name="connsiteX542" fmla="*/ 857768 w 12027418"/>
              <a:gd name="connsiteY542" fmla="*/ 2647950 h 2952750"/>
              <a:gd name="connsiteX543" fmla="*/ 857768 w 12027418"/>
              <a:gd name="connsiteY543" fmla="*/ 2463800 h 2952750"/>
              <a:gd name="connsiteX544" fmla="*/ 991118 w 12027418"/>
              <a:gd name="connsiteY544" fmla="*/ 2400300 h 2952750"/>
              <a:gd name="connsiteX545" fmla="*/ 1118118 w 12027418"/>
              <a:gd name="connsiteY545" fmla="*/ 2406650 h 2952750"/>
              <a:gd name="connsiteX546" fmla="*/ 743468 w 12027418"/>
              <a:gd name="connsiteY546" fmla="*/ 2413000 h 2952750"/>
              <a:gd name="connsiteX547" fmla="*/ 756168 w 12027418"/>
              <a:gd name="connsiteY547" fmla="*/ 2406650 h 2952750"/>
              <a:gd name="connsiteX548" fmla="*/ 743468 w 12027418"/>
              <a:gd name="connsiteY548" fmla="*/ 2413000 h 2952750"/>
              <a:gd name="connsiteX549" fmla="*/ 11938519 w 12027418"/>
              <a:gd name="connsiteY549" fmla="*/ 2393950 h 2952750"/>
              <a:gd name="connsiteX550" fmla="*/ 11989319 w 12027418"/>
              <a:gd name="connsiteY550" fmla="*/ 2463800 h 2952750"/>
              <a:gd name="connsiteX551" fmla="*/ 11938519 w 12027418"/>
              <a:gd name="connsiteY551" fmla="*/ 2393950 h 2952750"/>
              <a:gd name="connsiteX552" fmla="*/ 11633719 w 12027418"/>
              <a:gd name="connsiteY552" fmla="*/ 2387600 h 2952750"/>
              <a:gd name="connsiteX553" fmla="*/ 11621019 w 12027418"/>
              <a:gd name="connsiteY553" fmla="*/ 2419350 h 2952750"/>
              <a:gd name="connsiteX554" fmla="*/ 11576569 w 12027418"/>
              <a:gd name="connsiteY554" fmla="*/ 2387600 h 2952750"/>
              <a:gd name="connsiteX555" fmla="*/ 11633719 w 12027418"/>
              <a:gd name="connsiteY555" fmla="*/ 2387600 h 2952750"/>
              <a:gd name="connsiteX556" fmla="*/ 9004819 w 12027418"/>
              <a:gd name="connsiteY556" fmla="*/ 2393950 h 2952750"/>
              <a:gd name="connsiteX557" fmla="*/ 8979419 w 12027418"/>
              <a:gd name="connsiteY557" fmla="*/ 2413000 h 2952750"/>
              <a:gd name="connsiteX558" fmla="*/ 8979419 w 12027418"/>
              <a:gd name="connsiteY558" fmla="*/ 2387600 h 2952750"/>
              <a:gd name="connsiteX559" fmla="*/ 9004819 w 12027418"/>
              <a:gd name="connsiteY559" fmla="*/ 2393950 h 2952750"/>
              <a:gd name="connsiteX560" fmla="*/ 6845819 w 12027418"/>
              <a:gd name="connsiteY560" fmla="*/ 2387600 h 2952750"/>
              <a:gd name="connsiteX561" fmla="*/ 6826769 w 12027418"/>
              <a:gd name="connsiteY561" fmla="*/ 2413000 h 2952750"/>
              <a:gd name="connsiteX562" fmla="*/ 6826769 w 12027418"/>
              <a:gd name="connsiteY562" fmla="*/ 2387600 h 2952750"/>
              <a:gd name="connsiteX563" fmla="*/ 6845819 w 12027418"/>
              <a:gd name="connsiteY563" fmla="*/ 2387600 h 2952750"/>
              <a:gd name="connsiteX564" fmla="*/ 11474969 w 12027418"/>
              <a:gd name="connsiteY564" fmla="*/ 2393950 h 2952750"/>
              <a:gd name="connsiteX565" fmla="*/ 11405119 w 12027418"/>
              <a:gd name="connsiteY565" fmla="*/ 2413000 h 2952750"/>
              <a:gd name="connsiteX566" fmla="*/ 11436869 w 12027418"/>
              <a:gd name="connsiteY566" fmla="*/ 2381250 h 2952750"/>
              <a:gd name="connsiteX567" fmla="*/ 11474969 w 12027418"/>
              <a:gd name="connsiteY567" fmla="*/ 2393950 h 2952750"/>
              <a:gd name="connsiteX568" fmla="*/ 6280668 w 12027418"/>
              <a:gd name="connsiteY568" fmla="*/ 2432050 h 2952750"/>
              <a:gd name="connsiteX569" fmla="*/ 6242568 w 12027418"/>
              <a:gd name="connsiteY569" fmla="*/ 2444750 h 2952750"/>
              <a:gd name="connsiteX570" fmla="*/ 6318768 w 12027418"/>
              <a:gd name="connsiteY570" fmla="*/ 2381250 h 2952750"/>
              <a:gd name="connsiteX571" fmla="*/ 6280668 w 12027418"/>
              <a:gd name="connsiteY571" fmla="*/ 2432050 h 2952750"/>
              <a:gd name="connsiteX572" fmla="*/ 2686569 w 12027418"/>
              <a:gd name="connsiteY572" fmla="*/ 2387600 h 2952750"/>
              <a:gd name="connsiteX573" fmla="*/ 2591319 w 12027418"/>
              <a:gd name="connsiteY573" fmla="*/ 2470150 h 2952750"/>
              <a:gd name="connsiteX574" fmla="*/ 2623069 w 12027418"/>
              <a:gd name="connsiteY574" fmla="*/ 2470150 h 2952750"/>
              <a:gd name="connsiteX575" fmla="*/ 2654819 w 12027418"/>
              <a:gd name="connsiteY575" fmla="*/ 2457450 h 2952750"/>
              <a:gd name="connsiteX576" fmla="*/ 2692919 w 12027418"/>
              <a:gd name="connsiteY576" fmla="*/ 2489200 h 2952750"/>
              <a:gd name="connsiteX577" fmla="*/ 2527819 w 12027418"/>
              <a:gd name="connsiteY577" fmla="*/ 2559050 h 2952750"/>
              <a:gd name="connsiteX578" fmla="*/ 2559569 w 12027418"/>
              <a:gd name="connsiteY578" fmla="*/ 2571750 h 2952750"/>
              <a:gd name="connsiteX579" fmla="*/ 2464319 w 12027418"/>
              <a:gd name="connsiteY579" fmla="*/ 2711450 h 2952750"/>
              <a:gd name="connsiteX580" fmla="*/ 2470669 w 12027418"/>
              <a:gd name="connsiteY580" fmla="*/ 2730500 h 2952750"/>
              <a:gd name="connsiteX581" fmla="*/ 2654819 w 12027418"/>
              <a:gd name="connsiteY581" fmla="*/ 2590800 h 2952750"/>
              <a:gd name="connsiteX582" fmla="*/ 2680219 w 12027418"/>
              <a:gd name="connsiteY582" fmla="*/ 2609850 h 2952750"/>
              <a:gd name="connsiteX583" fmla="*/ 2629419 w 12027418"/>
              <a:gd name="connsiteY583" fmla="*/ 2794000 h 2952750"/>
              <a:gd name="connsiteX584" fmla="*/ 2673869 w 12027418"/>
              <a:gd name="connsiteY584" fmla="*/ 2927350 h 2952750"/>
              <a:gd name="connsiteX585" fmla="*/ 2565919 w 12027418"/>
              <a:gd name="connsiteY585" fmla="*/ 2940050 h 2952750"/>
              <a:gd name="connsiteX586" fmla="*/ 2534169 w 12027418"/>
              <a:gd name="connsiteY586" fmla="*/ 2933700 h 2952750"/>
              <a:gd name="connsiteX587" fmla="*/ 2445269 w 12027418"/>
              <a:gd name="connsiteY587" fmla="*/ 2876550 h 2952750"/>
              <a:gd name="connsiteX588" fmla="*/ 2419869 w 12027418"/>
              <a:gd name="connsiteY588" fmla="*/ 2774950 h 2952750"/>
              <a:gd name="connsiteX589" fmla="*/ 2426219 w 12027418"/>
              <a:gd name="connsiteY589" fmla="*/ 2698750 h 2952750"/>
              <a:gd name="connsiteX590" fmla="*/ 2457969 w 12027418"/>
              <a:gd name="connsiteY590" fmla="*/ 2616200 h 2952750"/>
              <a:gd name="connsiteX591" fmla="*/ 2464319 w 12027418"/>
              <a:gd name="connsiteY591" fmla="*/ 2571750 h 2952750"/>
              <a:gd name="connsiteX592" fmla="*/ 2534169 w 12027418"/>
              <a:gd name="connsiteY592" fmla="*/ 2489200 h 2952750"/>
              <a:gd name="connsiteX593" fmla="*/ 2591319 w 12027418"/>
              <a:gd name="connsiteY593" fmla="*/ 2393950 h 2952750"/>
              <a:gd name="connsiteX594" fmla="*/ 2654819 w 12027418"/>
              <a:gd name="connsiteY594" fmla="*/ 2381250 h 2952750"/>
              <a:gd name="connsiteX595" fmla="*/ 2686569 w 12027418"/>
              <a:gd name="connsiteY595" fmla="*/ 2387600 h 2952750"/>
              <a:gd name="connsiteX596" fmla="*/ 5709168 w 12027418"/>
              <a:gd name="connsiteY596" fmla="*/ 2432050 h 2952750"/>
              <a:gd name="connsiteX597" fmla="*/ 5734568 w 12027418"/>
              <a:gd name="connsiteY597" fmla="*/ 2413000 h 2952750"/>
              <a:gd name="connsiteX598" fmla="*/ 5772668 w 12027418"/>
              <a:gd name="connsiteY598" fmla="*/ 2438400 h 2952750"/>
              <a:gd name="connsiteX599" fmla="*/ 5886968 w 12027418"/>
              <a:gd name="connsiteY599" fmla="*/ 2635250 h 2952750"/>
              <a:gd name="connsiteX600" fmla="*/ 5861568 w 12027418"/>
              <a:gd name="connsiteY600" fmla="*/ 2686050 h 2952750"/>
              <a:gd name="connsiteX601" fmla="*/ 5880618 w 12027418"/>
              <a:gd name="connsiteY601" fmla="*/ 2749550 h 2952750"/>
              <a:gd name="connsiteX602" fmla="*/ 5880618 w 12027418"/>
              <a:gd name="connsiteY602" fmla="*/ 2787650 h 2952750"/>
              <a:gd name="connsiteX603" fmla="*/ 5798068 w 12027418"/>
              <a:gd name="connsiteY603" fmla="*/ 2787650 h 2952750"/>
              <a:gd name="connsiteX604" fmla="*/ 5798068 w 12027418"/>
              <a:gd name="connsiteY604" fmla="*/ 2889250 h 2952750"/>
              <a:gd name="connsiteX605" fmla="*/ 5766318 w 12027418"/>
              <a:gd name="connsiteY605" fmla="*/ 2882900 h 2952750"/>
              <a:gd name="connsiteX606" fmla="*/ 5740918 w 12027418"/>
              <a:gd name="connsiteY606" fmla="*/ 2895600 h 2952750"/>
              <a:gd name="connsiteX607" fmla="*/ 5702818 w 12027418"/>
              <a:gd name="connsiteY607" fmla="*/ 2870200 h 2952750"/>
              <a:gd name="connsiteX608" fmla="*/ 5702818 w 12027418"/>
              <a:gd name="connsiteY608" fmla="*/ 2851150 h 2952750"/>
              <a:gd name="connsiteX609" fmla="*/ 5721868 w 12027418"/>
              <a:gd name="connsiteY609" fmla="*/ 2781300 h 2952750"/>
              <a:gd name="connsiteX610" fmla="*/ 5626618 w 12027418"/>
              <a:gd name="connsiteY610" fmla="*/ 2679700 h 2952750"/>
              <a:gd name="connsiteX611" fmla="*/ 5601218 w 12027418"/>
              <a:gd name="connsiteY611" fmla="*/ 2679700 h 2952750"/>
              <a:gd name="connsiteX612" fmla="*/ 5594868 w 12027418"/>
              <a:gd name="connsiteY612" fmla="*/ 2692400 h 2952750"/>
              <a:gd name="connsiteX613" fmla="*/ 5607568 w 12027418"/>
              <a:gd name="connsiteY613" fmla="*/ 2736850 h 2952750"/>
              <a:gd name="connsiteX614" fmla="*/ 5550418 w 12027418"/>
              <a:gd name="connsiteY614" fmla="*/ 2800350 h 2952750"/>
              <a:gd name="connsiteX615" fmla="*/ 5544068 w 12027418"/>
              <a:gd name="connsiteY615" fmla="*/ 2889250 h 2952750"/>
              <a:gd name="connsiteX616" fmla="*/ 5480568 w 12027418"/>
              <a:gd name="connsiteY616" fmla="*/ 2749550 h 2952750"/>
              <a:gd name="connsiteX617" fmla="*/ 5493268 w 12027418"/>
              <a:gd name="connsiteY617" fmla="*/ 2743200 h 2952750"/>
              <a:gd name="connsiteX618" fmla="*/ 5505968 w 12027418"/>
              <a:gd name="connsiteY618" fmla="*/ 2698750 h 2952750"/>
              <a:gd name="connsiteX619" fmla="*/ 5493268 w 12027418"/>
              <a:gd name="connsiteY619" fmla="*/ 2622550 h 2952750"/>
              <a:gd name="connsiteX620" fmla="*/ 5512318 w 12027418"/>
              <a:gd name="connsiteY620" fmla="*/ 2641600 h 2952750"/>
              <a:gd name="connsiteX621" fmla="*/ 5531368 w 12027418"/>
              <a:gd name="connsiteY621" fmla="*/ 2584450 h 2952750"/>
              <a:gd name="connsiteX622" fmla="*/ 5499618 w 12027418"/>
              <a:gd name="connsiteY622" fmla="*/ 2565400 h 2952750"/>
              <a:gd name="connsiteX623" fmla="*/ 5512318 w 12027418"/>
              <a:gd name="connsiteY623" fmla="*/ 2546350 h 2952750"/>
              <a:gd name="connsiteX624" fmla="*/ 5518668 w 12027418"/>
              <a:gd name="connsiteY624" fmla="*/ 2565400 h 2952750"/>
              <a:gd name="connsiteX625" fmla="*/ 5550418 w 12027418"/>
              <a:gd name="connsiteY625" fmla="*/ 2520950 h 2952750"/>
              <a:gd name="connsiteX626" fmla="*/ 5671068 w 12027418"/>
              <a:gd name="connsiteY626" fmla="*/ 2368550 h 2952750"/>
              <a:gd name="connsiteX627" fmla="*/ 5709168 w 12027418"/>
              <a:gd name="connsiteY627" fmla="*/ 2432050 h 2952750"/>
              <a:gd name="connsiteX628" fmla="*/ 5417068 w 12027418"/>
              <a:gd name="connsiteY628" fmla="*/ 2413000 h 2952750"/>
              <a:gd name="connsiteX629" fmla="*/ 5353568 w 12027418"/>
              <a:gd name="connsiteY629" fmla="*/ 2374900 h 2952750"/>
              <a:gd name="connsiteX630" fmla="*/ 5378968 w 12027418"/>
              <a:gd name="connsiteY630" fmla="*/ 2368550 h 2952750"/>
              <a:gd name="connsiteX631" fmla="*/ 5417068 w 12027418"/>
              <a:gd name="connsiteY631" fmla="*/ 2413000 h 2952750"/>
              <a:gd name="connsiteX632" fmla="*/ 4502668 w 12027418"/>
              <a:gd name="connsiteY632" fmla="*/ 2374900 h 2952750"/>
              <a:gd name="connsiteX633" fmla="*/ 4509018 w 12027418"/>
              <a:gd name="connsiteY633" fmla="*/ 2393950 h 2952750"/>
              <a:gd name="connsiteX634" fmla="*/ 4477268 w 12027418"/>
              <a:gd name="connsiteY634" fmla="*/ 2368550 h 2952750"/>
              <a:gd name="connsiteX635" fmla="*/ 4502668 w 12027418"/>
              <a:gd name="connsiteY635" fmla="*/ 2374900 h 2952750"/>
              <a:gd name="connsiteX636" fmla="*/ 10966969 w 12027418"/>
              <a:gd name="connsiteY636" fmla="*/ 2368550 h 2952750"/>
              <a:gd name="connsiteX637" fmla="*/ 10941569 w 12027418"/>
              <a:gd name="connsiteY637" fmla="*/ 2381250 h 2952750"/>
              <a:gd name="connsiteX638" fmla="*/ 10941569 w 12027418"/>
              <a:gd name="connsiteY638" fmla="*/ 2362200 h 2952750"/>
              <a:gd name="connsiteX639" fmla="*/ 10966969 w 12027418"/>
              <a:gd name="connsiteY639" fmla="*/ 2368550 h 2952750"/>
              <a:gd name="connsiteX640" fmla="*/ 10706619 w 12027418"/>
              <a:gd name="connsiteY640" fmla="*/ 2362200 h 2952750"/>
              <a:gd name="connsiteX641" fmla="*/ 10719319 w 12027418"/>
              <a:gd name="connsiteY641" fmla="*/ 2374900 h 2952750"/>
              <a:gd name="connsiteX642" fmla="*/ 10687569 w 12027418"/>
              <a:gd name="connsiteY642" fmla="*/ 2362200 h 2952750"/>
              <a:gd name="connsiteX643" fmla="*/ 10706619 w 12027418"/>
              <a:gd name="connsiteY643" fmla="*/ 2362200 h 2952750"/>
              <a:gd name="connsiteX644" fmla="*/ 7588769 w 12027418"/>
              <a:gd name="connsiteY644" fmla="*/ 2425700 h 2952750"/>
              <a:gd name="connsiteX645" fmla="*/ 7569719 w 12027418"/>
              <a:gd name="connsiteY645" fmla="*/ 2425700 h 2952750"/>
              <a:gd name="connsiteX646" fmla="*/ 7614169 w 12027418"/>
              <a:gd name="connsiteY646" fmla="*/ 2362200 h 2952750"/>
              <a:gd name="connsiteX647" fmla="*/ 7588769 w 12027418"/>
              <a:gd name="connsiteY647" fmla="*/ 2425700 h 2952750"/>
              <a:gd name="connsiteX648" fmla="*/ 7385569 w 12027418"/>
              <a:gd name="connsiteY648" fmla="*/ 2362200 h 2952750"/>
              <a:gd name="connsiteX649" fmla="*/ 7385569 w 12027418"/>
              <a:gd name="connsiteY649" fmla="*/ 2387600 h 2952750"/>
              <a:gd name="connsiteX650" fmla="*/ 7385569 w 12027418"/>
              <a:gd name="connsiteY650" fmla="*/ 2393950 h 2952750"/>
              <a:gd name="connsiteX651" fmla="*/ 7385569 w 12027418"/>
              <a:gd name="connsiteY651" fmla="*/ 2362200 h 2952750"/>
              <a:gd name="connsiteX652" fmla="*/ 6915669 w 12027418"/>
              <a:gd name="connsiteY652" fmla="*/ 2393950 h 2952750"/>
              <a:gd name="connsiteX653" fmla="*/ 6896619 w 12027418"/>
              <a:gd name="connsiteY653" fmla="*/ 2425700 h 2952750"/>
              <a:gd name="connsiteX654" fmla="*/ 6858519 w 12027418"/>
              <a:gd name="connsiteY654" fmla="*/ 2425700 h 2952750"/>
              <a:gd name="connsiteX655" fmla="*/ 6877569 w 12027418"/>
              <a:gd name="connsiteY655" fmla="*/ 2362200 h 2952750"/>
              <a:gd name="connsiteX656" fmla="*/ 6915669 w 12027418"/>
              <a:gd name="connsiteY656" fmla="*/ 2393950 h 2952750"/>
              <a:gd name="connsiteX657" fmla="*/ 3677168 w 12027418"/>
              <a:gd name="connsiteY657" fmla="*/ 2362200 h 2952750"/>
              <a:gd name="connsiteX658" fmla="*/ 3683518 w 12027418"/>
              <a:gd name="connsiteY658" fmla="*/ 2381250 h 2952750"/>
              <a:gd name="connsiteX659" fmla="*/ 3677168 w 12027418"/>
              <a:gd name="connsiteY659" fmla="*/ 2362200 h 2952750"/>
              <a:gd name="connsiteX660" fmla="*/ 1334018 w 12027418"/>
              <a:gd name="connsiteY660" fmla="*/ 2362200 h 2952750"/>
              <a:gd name="connsiteX661" fmla="*/ 1327668 w 12027418"/>
              <a:gd name="connsiteY661" fmla="*/ 2362200 h 2952750"/>
              <a:gd name="connsiteX662" fmla="*/ 1334018 w 12027418"/>
              <a:gd name="connsiteY662" fmla="*/ 2362200 h 2952750"/>
              <a:gd name="connsiteX663" fmla="*/ 10363719 w 12027418"/>
              <a:gd name="connsiteY663" fmla="*/ 2419350 h 2952750"/>
              <a:gd name="connsiteX664" fmla="*/ 10484369 w 12027418"/>
              <a:gd name="connsiteY664" fmla="*/ 2419350 h 2952750"/>
              <a:gd name="connsiteX665" fmla="*/ 10585969 w 12027418"/>
              <a:gd name="connsiteY665" fmla="*/ 2438400 h 2952750"/>
              <a:gd name="connsiteX666" fmla="*/ 10706619 w 12027418"/>
              <a:gd name="connsiteY666" fmla="*/ 2470150 h 2952750"/>
              <a:gd name="connsiteX667" fmla="*/ 10751069 w 12027418"/>
              <a:gd name="connsiteY667" fmla="*/ 2520950 h 2952750"/>
              <a:gd name="connsiteX668" fmla="*/ 10795519 w 12027418"/>
              <a:gd name="connsiteY668" fmla="*/ 2527300 h 2952750"/>
              <a:gd name="connsiteX669" fmla="*/ 10757419 w 12027418"/>
              <a:gd name="connsiteY669" fmla="*/ 2546350 h 2952750"/>
              <a:gd name="connsiteX670" fmla="*/ 10674869 w 12027418"/>
              <a:gd name="connsiteY670" fmla="*/ 2463800 h 2952750"/>
              <a:gd name="connsiteX671" fmla="*/ 10357369 w 12027418"/>
              <a:gd name="connsiteY671" fmla="*/ 2413000 h 2952750"/>
              <a:gd name="connsiteX672" fmla="*/ 10293869 w 12027418"/>
              <a:gd name="connsiteY672" fmla="*/ 2355850 h 2952750"/>
              <a:gd name="connsiteX673" fmla="*/ 10363719 w 12027418"/>
              <a:gd name="connsiteY673" fmla="*/ 2419350 h 2952750"/>
              <a:gd name="connsiteX674" fmla="*/ 9785869 w 12027418"/>
              <a:gd name="connsiteY674" fmla="*/ 2387600 h 2952750"/>
              <a:gd name="connsiteX675" fmla="*/ 9741419 w 12027418"/>
              <a:gd name="connsiteY675" fmla="*/ 2387600 h 2952750"/>
              <a:gd name="connsiteX676" fmla="*/ 9735069 w 12027418"/>
              <a:gd name="connsiteY676" fmla="*/ 2368550 h 2952750"/>
              <a:gd name="connsiteX677" fmla="*/ 9785869 w 12027418"/>
              <a:gd name="connsiteY677" fmla="*/ 2355850 h 2952750"/>
              <a:gd name="connsiteX678" fmla="*/ 9785869 w 12027418"/>
              <a:gd name="connsiteY678" fmla="*/ 2387600 h 2952750"/>
              <a:gd name="connsiteX679" fmla="*/ 7004569 w 12027418"/>
              <a:gd name="connsiteY679" fmla="*/ 2362200 h 2952750"/>
              <a:gd name="connsiteX680" fmla="*/ 6985519 w 12027418"/>
              <a:gd name="connsiteY680" fmla="*/ 2355850 h 2952750"/>
              <a:gd name="connsiteX681" fmla="*/ 7004569 w 12027418"/>
              <a:gd name="connsiteY681" fmla="*/ 2362200 h 2952750"/>
              <a:gd name="connsiteX682" fmla="*/ 235468 w 12027418"/>
              <a:gd name="connsiteY682" fmla="*/ 2362200 h 2952750"/>
              <a:gd name="connsiteX683" fmla="*/ 241818 w 12027418"/>
              <a:gd name="connsiteY683" fmla="*/ 2349500 h 2952750"/>
              <a:gd name="connsiteX684" fmla="*/ 235468 w 12027418"/>
              <a:gd name="connsiteY684" fmla="*/ 2362200 h 2952750"/>
              <a:gd name="connsiteX685" fmla="*/ 11925819 w 12027418"/>
              <a:gd name="connsiteY685" fmla="*/ 2387600 h 2952750"/>
              <a:gd name="connsiteX686" fmla="*/ 11938519 w 12027418"/>
              <a:gd name="connsiteY686" fmla="*/ 2355850 h 2952750"/>
              <a:gd name="connsiteX687" fmla="*/ 12027419 w 12027418"/>
              <a:gd name="connsiteY687" fmla="*/ 2413000 h 2952750"/>
              <a:gd name="connsiteX688" fmla="*/ 12027419 w 12027418"/>
              <a:gd name="connsiteY688" fmla="*/ 2597150 h 2952750"/>
              <a:gd name="connsiteX689" fmla="*/ 12014719 w 12027418"/>
              <a:gd name="connsiteY689" fmla="*/ 2635250 h 2952750"/>
              <a:gd name="connsiteX690" fmla="*/ 12027419 w 12027418"/>
              <a:gd name="connsiteY690" fmla="*/ 2698750 h 2952750"/>
              <a:gd name="connsiteX691" fmla="*/ 12008369 w 12027418"/>
              <a:gd name="connsiteY691" fmla="*/ 2698750 h 2952750"/>
              <a:gd name="connsiteX692" fmla="*/ 11951219 w 12027418"/>
              <a:gd name="connsiteY692" fmla="*/ 2641600 h 2952750"/>
              <a:gd name="connsiteX693" fmla="*/ 11970269 w 12027418"/>
              <a:gd name="connsiteY693" fmla="*/ 2641600 h 2952750"/>
              <a:gd name="connsiteX694" fmla="*/ 11963919 w 12027418"/>
              <a:gd name="connsiteY694" fmla="*/ 2622550 h 2952750"/>
              <a:gd name="connsiteX695" fmla="*/ 12021069 w 12027418"/>
              <a:gd name="connsiteY695" fmla="*/ 2552700 h 2952750"/>
              <a:gd name="connsiteX696" fmla="*/ 12002019 w 12027418"/>
              <a:gd name="connsiteY696" fmla="*/ 2533650 h 2952750"/>
              <a:gd name="connsiteX697" fmla="*/ 11982969 w 12027418"/>
              <a:gd name="connsiteY697" fmla="*/ 2559050 h 2952750"/>
              <a:gd name="connsiteX698" fmla="*/ 11862319 w 12027418"/>
              <a:gd name="connsiteY698" fmla="*/ 2406650 h 2952750"/>
              <a:gd name="connsiteX699" fmla="*/ 11805169 w 12027418"/>
              <a:gd name="connsiteY699" fmla="*/ 2451100 h 2952750"/>
              <a:gd name="connsiteX700" fmla="*/ 11817869 w 12027418"/>
              <a:gd name="connsiteY700" fmla="*/ 2470150 h 2952750"/>
              <a:gd name="connsiteX701" fmla="*/ 11805169 w 12027418"/>
              <a:gd name="connsiteY701" fmla="*/ 2501900 h 2952750"/>
              <a:gd name="connsiteX702" fmla="*/ 11836919 w 12027418"/>
              <a:gd name="connsiteY702" fmla="*/ 2533650 h 2952750"/>
              <a:gd name="connsiteX703" fmla="*/ 11862319 w 12027418"/>
              <a:gd name="connsiteY703" fmla="*/ 2578100 h 2952750"/>
              <a:gd name="connsiteX704" fmla="*/ 11779769 w 12027418"/>
              <a:gd name="connsiteY704" fmla="*/ 2508250 h 2952750"/>
              <a:gd name="connsiteX705" fmla="*/ 11792469 w 12027418"/>
              <a:gd name="connsiteY705" fmla="*/ 2406650 h 2952750"/>
              <a:gd name="connsiteX706" fmla="*/ 11792469 w 12027418"/>
              <a:gd name="connsiteY706" fmla="*/ 2393950 h 2952750"/>
              <a:gd name="connsiteX707" fmla="*/ 11849619 w 12027418"/>
              <a:gd name="connsiteY707" fmla="*/ 2336800 h 2952750"/>
              <a:gd name="connsiteX708" fmla="*/ 11925819 w 12027418"/>
              <a:gd name="connsiteY708" fmla="*/ 2387600 h 2952750"/>
              <a:gd name="connsiteX709" fmla="*/ 9036569 w 12027418"/>
              <a:gd name="connsiteY709" fmla="*/ 2432050 h 2952750"/>
              <a:gd name="connsiteX710" fmla="*/ 9011169 w 12027418"/>
              <a:gd name="connsiteY710" fmla="*/ 2552700 h 2952750"/>
              <a:gd name="connsiteX711" fmla="*/ 9023869 w 12027418"/>
              <a:gd name="connsiteY711" fmla="*/ 2603500 h 2952750"/>
              <a:gd name="connsiteX712" fmla="*/ 8985769 w 12027418"/>
              <a:gd name="connsiteY712" fmla="*/ 2603500 h 2952750"/>
              <a:gd name="connsiteX713" fmla="*/ 8979419 w 12027418"/>
              <a:gd name="connsiteY713" fmla="*/ 2584450 h 2952750"/>
              <a:gd name="connsiteX714" fmla="*/ 8858769 w 12027418"/>
              <a:gd name="connsiteY714" fmla="*/ 2463800 h 2952750"/>
              <a:gd name="connsiteX715" fmla="*/ 8858769 w 12027418"/>
              <a:gd name="connsiteY715" fmla="*/ 2444750 h 2952750"/>
              <a:gd name="connsiteX716" fmla="*/ 8915919 w 12027418"/>
              <a:gd name="connsiteY716" fmla="*/ 2381250 h 2952750"/>
              <a:gd name="connsiteX717" fmla="*/ 8884169 w 12027418"/>
              <a:gd name="connsiteY717" fmla="*/ 2381250 h 2952750"/>
              <a:gd name="connsiteX718" fmla="*/ 8884169 w 12027418"/>
              <a:gd name="connsiteY718" fmla="*/ 2355850 h 2952750"/>
              <a:gd name="connsiteX719" fmla="*/ 8934969 w 12027418"/>
              <a:gd name="connsiteY719" fmla="*/ 2336800 h 2952750"/>
              <a:gd name="connsiteX720" fmla="*/ 9036569 w 12027418"/>
              <a:gd name="connsiteY720" fmla="*/ 2432050 h 2952750"/>
              <a:gd name="connsiteX721" fmla="*/ 6204468 w 12027418"/>
              <a:gd name="connsiteY721" fmla="*/ 2362200 h 2952750"/>
              <a:gd name="connsiteX722" fmla="*/ 6191768 w 12027418"/>
              <a:gd name="connsiteY722" fmla="*/ 2381250 h 2952750"/>
              <a:gd name="connsiteX723" fmla="*/ 6147318 w 12027418"/>
              <a:gd name="connsiteY723" fmla="*/ 2355850 h 2952750"/>
              <a:gd name="connsiteX724" fmla="*/ 6160018 w 12027418"/>
              <a:gd name="connsiteY724" fmla="*/ 2336800 h 2952750"/>
              <a:gd name="connsiteX725" fmla="*/ 6204468 w 12027418"/>
              <a:gd name="connsiteY725" fmla="*/ 2362200 h 2952750"/>
              <a:gd name="connsiteX726" fmla="*/ 5632968 w 12027418"/>
              <a:gd name="connsiteY726" fmla="*/ 2368550 h 2952750"/>
              <a:gd name="connsiteX727" fmla="*/ 5626618 w 12027418"/>
              <a:gd name="connsiteY727" fmla="*/ 2355850 h 2952750"/>
              <a:gd name="connsiteX728" fmla="*/ 5658368 w 12027418"/>
              <a:gd name="connsiteY728" fmla="*/ 2336800 h 2952750"/>
              <a:gd name="connsiteX729" fmla="*/ 5632968 w 12027418"/>
              <a:gd name="connsiteY729" fmla="*/ 2368550 h 2952750"/>
              <a:gd name="connsiteX730" fmla="*/ 10236719 w 12027418"/>
              <a:gd name="connsiteY730" fmla="*/ 2349500 h 2952750"/>
              <a:gd name="connsiteX731" fmla="*/ 10204969 w 12027418"/>
              <a:gd name="connsiteY731" fmla="*/ 2387600 h 2952750"/>
              <a:gd name="connsiteX732" fmla="*/ 10230369 w 12027418"/>
              <a:gd name="connsiteY732" fmla="*/ 2330450 h 2952750"/>
              <a:gd name="connsiteX733" fmla="*/ 10236719 w 12027418"/>
              <a:gd name="connsiteY733" fmla="*/ 2349500 h 2952750"/>
              <a:gd name="connsiteX734" fmla="*/ 4921768 w 12027418"/>
              <a:gd name="connsiteY734" fmla="*/ 2336800 h 2952750"/>
              <a:gd name="connsiteX735" fmla="*/ 4921768 w 12027418"/>
              <a:gd name="connsiteY735" fmla="*/ 2355850 h 2952750"/>
              <a:gd name="connsiteX736" fmla="*/ 4909068 w 12027418"/>
              <a:gd name="connsiteY736" fmla="*/ 2330450 h 2952750"/>
              <a:gd name="connsiteX737" fmla="*/ 4921768 w 12027418"/>
              <a:gd name="connsiteY737" fmla="*/ 2336800 h 2952750"/>
              <a:gd name="connsiteX738" fmla="*/ 9512819 w 12027418"/>
              <a:gd name="connsiteY738" fmla="*/ 2451100 h 2952750"/>
              <a:gd name="connsiteX739" fmla="*/ 9563619 w 12027418"/>
              <a:gd name="connsiteY739" fmla="*/ 2527300 h 2952750"/>
              <a:gd name="connsiteX740" fmla="*/ 9481069 w 12027418"/>
              <a:gd name="connsiteY740" fmla="*/ 2324100 h 2952750"/>
              <a:gd name="connsiteX741" fmla="*/ 9512819 w 12027418"/>
              <a:gd name="connsiteY741" fmla="*/ 2451100 h 2952750"/>
              <a:gd name="connsiteX742" fmla="*/ 9550919 w 12027418"/>
              <a:gd name="connsiteY742" fmla="*/ 2400300 h 2952750"/>
              <a:gd name="connsiteX743" fmla="*/ 9576319 w 12027418"/>
              <a:gd name="connsiteY743" fmla="*/ 2317750 h 2952750"/>
              <a:gd name="connsiteX744" fmla="*/ 9550919 w 12027418"/>
              <a:gd name="connsiteY744" fmla="*/ 2400300 h 2952750"/>
              <a:gd name="connsiteX745" fmla="*/ 1994418 w 12027418"/>
              <a:gd name="connsiteY745" fmla="*/ 2381250 h 2952750"/>
              <a:gd name="connsiteX746" fmla="*/ 2038868 w 12027418"/>
              <a:gd name="connsiteY746" fmla="*/ 2317750 h 2952750"/>
              <a:gd name="connsiteX747" fmla="*/ 1994418 w 12027418"/>
              <a:gd name="connsiteY747" fmla="*/ 2381250 h 2952750"/>
              <a:gd name="connsiteX748" fmla="*/ 6858519 w 12027418"/>
              <a:gd name="connsiteY748" fmla="*/ 2311400 h 2952750"/>
              <a:gd name="connsiteX749" fmla="*/ 6852169 w 12027418"/>
              <a:gd name="connsiteY749" fmla="*/ 2311400 h 2952750"/>
              <a:gd name="connsiteX750" fmla="*/ 6858519 w 12027418"/>
              <a:gd name="connsiteY750" fmla="*/ 2311400 h 2952750"/>
              <a:gd name="connsiteX751" fmla="*/ 6458468 w 12027418"/>
              <a:gd name="connsiteY751" fmla="*/ 2311400 h 2952750"/>
              <a:gd name="connsiteX752" fmla="*/ 6528319 w 12027418"/>
              <a:gd name="connsiteY752" fmla="*/ 2419350 h 2952750"/>
              <a:gd name="connsiteX753" fmla="*/ 6617219 w 12027418"/>
              <a:gd name="connsiteY753" fmla="*/ 2432050 h 2952750"/>
              <a:gd name="connsiteX754" fmla="*/ 6560069 w 12027418"/>
              <a:gd name="connsiteY754" fmla="*/ 2489200 h 2952750"/>
              <a:gd name="connsiteX755" fmla="*/ 6515619 w 12027418"/>
              <a:gd name="connsiteY755" fmla="*/ 2495550 h 2952750"/>
              <a:gd name="connsiteX756" fmla="*/ 6388618 w 12027418"/>
              <a:gd name="connsiteY756" fmla="*/ 2743200 h 2952750"/>
              <a:gd name="connsiteX757" fmla="*/ 6350518 w 12027418"/>
              <a:gd name="connsiteY757" fmla="*/ 2749550 h 2952750"/>
              <a:gd name="connsiteX758" fmla="*/ 6337818 w 12027418"/>
              <a:gd name="connsiteY758" fmla="*/ 2768600 h 2952750"/>
              <a:gd name="connsiteX759" fmla="*/ 6293368 w 12027418"/>
              <a:gd name="connsiteY759" fmla="*/ 2787650 h 2952750"/>
              <a:gd name="connsiteX760" fmla="*/ 6255268 w 12027418"/>
              <a:gd name="connsiteY760" fmla="*/ 2743200 h 2952750"/>
              <a:gd name="connsiteX761" fmla="*/ 6255268 w 12027418"/>
              <a:gd name="connsiteY761" fmla="*/ 2698750 h 2952750"/>
              <a:gd name="connsiteX762" fmla="*/ 6229868 w 12027418"/>
              <a:gd name="connsiteY762" fmla="*/ 2673350 h 2952750"/>
              <a:gd name="connsiteX763" fmla="*/ 6223518 w 12027418"/>
              <a:gd name="connsiteY763" fmla="*/ 2647950 h 2952750"/>
              <a:gd name="connsiteX764" fmla="*/ 6179068 w 12027418"/>
              <a:gd name="connsiteY764" fmla="*/ 2609850 h 2952750"/>
              <a:gd name="connsiteX765" fmla="*/ 6179068 w 12027418"/>
              <a:gd name="connsiteY765" fmla="*/ 2590800 h 2952750"/>
              <a:gd name="connsiteX766" fmla="*/ 6280668 w 12027418"/>
              <a:gd name="connsiteY766" fmla="*/ 2514600 h 2952750"/>
              <a:gd name="connsiteX767" fmla="*/ 6255268 w 12027418"/>
              <a:gd name="connsiteY767" fmla="*/ 2495550 h 2952750"/>
              <a:gd name="connsiteX768" fmla="*/ 6261618 w 12027418"/>
              <a:gd name="connsiteY768" fmla="*/ 2470150 h 2952750"/>
              <a:gd name="connsiteX769" fmla="*/ 6299718 w 12027418"/>
              <a:gd name="connsiteY769" fmla="*/ 2470150 h 2952750"/>
              <a:gd name="connsiteX770" fmla="*/ 6388618 w 12027418"/>
              <a:gd name="connsiteY770" fmla="*/ 2495550 h 2952750"/>
              <a:gd name="connsiteX771" fmla="*/ 6426718 w 12027418"/>
              <a:gd name="connsiteY771" fmla="*/ 2495550 h 2952750"/>
              <a:gd name="connsiteX772" fmla="*/ 6426718 w 12027418"/>
              <a:gd name="connsiteY772" fmla="*/ 2425700 h 2952750"/>
              <a:gd name="connsiteX773" fmla="*/ 6318768 w 12027418"/>
              <a:gd name="connsiteY773" fmla="*/ 2425700 h 2952750"/>
              <a:gd name="connsiteX774" fmla="*/ 6388618 w 12027418"/>
              <a:gd name="connsiteY774" fmla="*/ 2374900 h 2952750"/>
              <a:gd name="connsiteX775" fmla="*/ 6464818 w 12027418"/>
              <a:gd name="connsiteY775" fmla="*/ 2432050 h 2952750"/>
              <a:gd name="connsiteX776" fmla="*/ 6483869 w 12027418"/>
              <a:gd name="connsiteY776" fmla="*/ 2425700 h 2952750"/>
              <a:gd name="connsiteX777" fmla="*/ 6426718 w 12027418"/>
              <a:gd name="connsiteY777" fmla="*/ 2349500 h 2952750"/>
              <a:gd name="connsiteX778" fmla="*/ 6439418 w 12027418"/>
              <a:gd name="connsiteY778" fmla="*/ 2311400 h 2952750"/>
              <a:gd name="connsiteX779" fmla="*/ 6458468 w 12027418"/>
              <a:gd name="connsiteY779" fmla="*/ 2311400 h 2952750"/>
              <a:gd name="connsiteX780" fmla="*/ 5423418 w 12027418"/>
              <a:gd name="connsiteY780" fmla="*/ 2355850 h 2952750"/>
              <a:gd name="connsiteX781" fmla="*/ 5353568 w 12027418"/>
              <a:gd name="connsiteY781" fmla="*/ 2311400 h 2952750"/>
              <a:gd name="connsiteX782" fmla="*/ 5423418 w 12027418"/>
              <a:gd name="connsiteY782" fmla="*/ 2355850 h 2952750"/>
              <a:gd name="connsiteX783" fmla="*/ 7061719 w 12027418"/>
              <a:gd name="connsiteY783" fmla="*/ 2305050 h 2952750"/>
              <a:gd name="connsiteX784" fmla="*/ 7074419 w 12027418"/>
              <a:gd name="connsiteY784" fmla="*/ 2324100 h 2952750"/>
              <a:gd name="connsiteX785" fmla="*/ 7055369 w 12027418"/>
              <a:gd name="connsiteY785" fmla="*/ 2330450 h 2952750"/>
              <a:gd name="connsiteX786" fmla="*/ 7042669 w 12027418"/>
              <a:gd name="connsiteY786" fmla="*/ 2305050 h 2952750"/>
              <a:gd name="connsiteX787" fmla="*/ 7061719 w 12027418"/>
              <a:gd name="connsiteY787" fmla="*/ 2305050 h 2952750"/>
              <a:gd name="connsiteX788" fmla="*/ 730768 w 12027418"/>
              <a:gd name="connsiteY788" fmla="*/ 2324100 h 2952750"/>
              <a:gd name="connsiteX789" fmla="*/ 622818 w 12027418"/>
              <a:gd name="connsiteY789" fmla="*/ 2381250 h 2952750"/>
              <a:gd name="connsiteX790" fmla="*/ 603768 w 12027418"/>
              <a:gd name="connsiteY790" fmla="*/ 2381250 h 2952750"/>
              <a:gd name="connsiteX791" fmla="*/ 559318 w 12027418"/>
              <a:gd name="connsiteY791" fmla="*/ 2311400 h 2952750"/>
              <a:gd name="connsiteX792" fmla="*/ 565668 w 12027418"/>
              <a:gd name="connsiteY792" fmla="*/ 2305050 h 2952750"/>
              <a:gd name="connsiteX793" fmla="*/ 629168 w 12027418"/>
              <a:gd name="connsiteY793" fmla="*/ 2343150 h 2952750"/>
              <a:gd name="connsiteX794" fmla="*/ 730768 w 12027418"/>
              <a:gd name="connsiteY794" fmla="*/ 2324100 h 2952750"/>
              <a:gd name="connsiteX795" fmla="*/ 10281169 w 12027418"/>
              <a:gd name="connsiteY795" fmla="*/ 2343150 h 2952750"/>
              <a:gd name="connsiteX796" fmla="*/ 10255769 w 12027418"/>
              <a:gd name="connsiteY796" fmla="*/ 2298700 h 2952750"/>
              <a:gd name="connsiteX797" fmla="*/ 10281169 w 12027418"/>
              <a:gd name="connsiteY797" fmla="*/ 2343150 h 2952750"/>
              <a:gd name="connsiteX798" fmla="*/ 7004569 w 12027418"/>
              <a:gd name="connsiteY798" fmla="*/ 2298700 h 2952750"/>
              <a:gd name="connsiteX799" fmla="*/ 7010919 w 12027418"/>
              <a:gd name="connsiteY799" fmla="*/ 2330450 h 2952750"/>
              <a:gd name="connsiteX800" fmla="*/ 6953769 w 12027418"/>
              <a:gd name="connsiteY800" fmla="*/ 2317750 h 2952750"/>
              <a:gd name="connsiteX801" fmla="*/ 6953769 w 12027418"/>
              <a:gd name="connsiteY801" fmla="*/ 2298700 h 2952750"/>
              <a:gd name="connsiteX802" fmla="*/ 7004569 w 12027418"/>
              <a:gd name="connsiteY802" fmla="*/ 2298700 h 2952750"/>
              <a:gd name="connsiteX803" fmla="*/ 9862069 w 12027418"/>
              <a:gd name="connsiteY803" fmla="*/ 2425700 h 2952750"/>
              <a:gd name="connsiteX804" fmla="*/ 9760469 w 12027418"/>
              <a:gd name="connsiteY804" fmla="*/ 2311400 h 2952750"/>
              <a:gd name="connsiteX805" fmla="*/ 9722369 w 12027418"/>
              <a:gd name="connsiteY805" fmla="*/ 2311400 h 2952750"/>
              <a:gd name="connsiteX806" fmla="*/ 9658869 w 12027418"/>
              <a:gd name="connsiteY806" fmla="*/ 2324100 h 2952750"/>
              <a:gd name="connsiteX807" fmla="*/ 9735069 w 12027418"/>
              <a:gd name="connsiteY807" fmla="*/ 2292350 h 2952750"/>
              <a:gd name="connsiteX808" fmla="*/ 9862069 w 12027418"/>
              <a:gd name="connsiteY808" fmla="*/ 2425700 h 2952750"/>
              <a:gd name="connsiteX809" fmla="*/ 946668 w 12027418"/>
              <a:gd name="connsiteY809" fmla="*/ 2317750 h 2952750"/>
              <a:gd name="connsiteX810" fmla="*/ 959368 w 12027418"/>
              <a:gd name="connsiteY810" fmla="*/ 2286000 h 2952750"/>
              <a:gd name="connsiteX811" fmla="*/ 959368 w 12027418"/>
              <a:gd name="connsiteY811" fmla="*/ 2305050 h 2952750"/>
              <a:gd name="connsiteX812" fmla="*/ 946668 w 12027418"/>
              <a:gd name="connsiteY812" fmla="*/ 2317750 h 2952750"/>
              <a:gd name="connsiteX813" fmla="*/ 10693919 w 12027418"/>
              <a:gd name="connsiteY813" fmla="*/ 2298700 h 2952750"/>
              <a:gd name="connsiteX814" fmla="*/ 10598669 w 12027418"/>
              <a:gd name="connsiteY814" fmla="*/ 2362200 h 2952750"/>
              <a:gd name="connsiteX815" fmla="*/ 10573269 w 12027418"/>
              <a:gd name="connsiteY815" fmla="*/ 2336800 h 2952750"/>
              <a:gd name="connsiteX816" fmla="*/ 10541519 w 12027418"/>
              <a:gd name="connsiteY816" fmla="*/ 2355850 h 2952750"/>
              <a:gd name="connsiteX817" fmla="*/ 10592319 w 12027418"/>
              <a:gd name="connsiteY817" fmla="*/ 2292350 h 2952750"/>
              <a:gd name="connsiteX818" fmla="*/ 10636769 w 12027418"/>
              <a:gd name="connsiteY818" fmla="*/ 2336800 h 2952750"/>
              <a:gd name="connsiteX819" fmla="*/ 10662169 w 12027418"/>
              <a:gd name="connsiteY819" fmla="*/ 2279650 h 2952750"/>
              <a:gd name="connsiteX820" fmla="*/ 10693919 w 12027418"/>
              <a:gd name="connsiteY820" fmla="*/ 2298700 h 2952750"/>
              <a:gd name="connsiteX821" fmla="*/ 10331969 w 12027418"/>
              <a:gd name="connsiteY821" fmla="*/ 2336800 h 2952750"/>
              <a:gd name="connsiteX822" fmla="*/ 10287519 w 12027418"/>
              <a:gd name="connsiteY822" fmla="*/ 2273300 h 2952750"/>
              <a:gd name="connsiteX823" fmla="*/ 10331969 w 12027418"/>
              <a:gd name="connsiteY823" fmla="*/ 2336800 h 2952750"/>
              <a:gd name="connsiteX824" fmla="*/ 6255268 w 12027418"/>
              <a:gd name="connsiteY824" fmla="*/ 2298700 h 2952750"/>
              <a:gd name="connsiteX825" fmla="*/ 6255268 w 12027418"/>
              <a:gd name="connsiteY825" fmla="*/ 2317750 h 2952750"/>
              <a:gd name="connsiteX826" fmla="*/ 6236218 w 12027418"/>
              <a:gd name="connsiteY826" fmla="*/ 2324100 h 2952750"/>
              <a:gd name="connsiteX827" fmla="*/ 6204468 w 12027418"/>
              <a:gd name="connsiteY827" fmla="*/ 2298700 h 2952750"/>
              <a:gd name="connsiteX828" fmla="*/ 6217168 w 12027418"/>
              <a:gd name="connsiteY828" fmla="*/ 2273300 h 2952750"/>
              <a:gd name="connsiteX829" fmla="*/ 6255268 w 12027418"/>
              <a:gd name="connsiteY829" fmla="*/ 2298700 h 2952750"/>
              <a:gd name="connsiteX830" fmla="*/ 1988068 w 12027418"/>
              <a:gd name="connsiteY830" fmla="*/ 2324100 h 2952750"/>
              <a:gd name="connsiteX831" fmla="*/ 1969018 w 12027418"/>
              <a:gd name="connsiteY831" fmla="*/ 2330450 h 2952750"/>
              <a:gd name="connsiteX832" fmla="*/ 1969018 w 12027418"/>
              <a:gd name="connsiteY832" fmla="*/ 2305050 h 2952750"/>
              <a:gd name="connsiteX833" fmla="*/ 1994418 w 12027418"/>
              <a:gd name="connsiteY833" fmla="*/ 2273300 h 2952750"/>
              <a:gd name="connsiteX834" fmla="*/ 1988068 w 12027418"/>
              <a:gd name="connsiteY834" fmla="*/ 2324100 h 2952750"/>
              <a:gd name="connsiteX835" fmla="*/ 3791468 w 12027418"/>
              <a:gd name="connsiteY835" fmla="*/ 2501900 h 2952750"/>
              <a:gd name="connsiteX836" fmla="*/ 3785118 w 12027418"/>
              <a:gd name="connsiteY836" fmla="*/ 2463800 h 2952750"/>
              <a:gd name="connsiteX837" fmla="*/ 3753368 w 12027418"/>
              <a:gd name="connsiteY837" fmla="*/ 2520950 h 2952750"/>
              <a:gd name="connsiteX838" fmla="*/ 3804168 w 12027418"/>
              <a:gd name="connsiteY838" fmla="*/ 2400300 h 2952750"/>
              <a:gd name="connsiteX839" fmla="*/ 3829568 w 12027418"/>
              <a:gd name="connsiteY839" fmla="*/ 2393950 h 2952750"/>
              <a:gd name="connsiteX840" fmla="*/ 3931168 w 12027418"/>
              <a:gd name="connsiteY840" fmla="*/ 2266950 h 2952750"/>
              <a:gd name="connsiteX841" fmla="*/ 3791468 w 12027418"/>
              <a:gd name="connsiteY841" fmla="*/ 2501900 h 2952750"/>
              <a:gd name="connsiteX842" fmla="*/ 6172718 w 12027418"/>
              <a:gd name="connsiteY842" fmla="*/ 2260600 h 2952750"/>
              <a:gd name="connsiteX843" fmla="*/ 6166368 w 12027418"/>
              <a:gd name="connsiteY843" fmla="*/ 2260600 h 2952750"/>
              <a:gd name="connsiteX844" fmla="*/ 6172718 w 12027418"/>
              <a:gd name="connsiteY844" fmla="*/ 2260600 h 2952750"/>
              <a:gd name="connsiteX845" fmla="*/ 9938269 w 12027418"/>
              <a:gd name="connsiteY845" fmla="*/ 2298700 h 2952750"/>
              <a:gd name="connsiteX846" fmla="*/ 9887469 w 12027418"/>
              <a:gd name="connsiteY846" fmla="*/ 2311400 h 2952750"/>
              <a:gd name="connsiteX847" fmla="*/ 9881119 w 12027418"/>
              <a:gd name="connsiteY847" fmla="*/ 2292350 h 2952750"/>
              <a:gd name="connsiteX848" fmla="*/ 9906519 w 12027418"/>
              <a:gd name="connsiteY848" fmla="*/ 2254250 h 2952750"/>
              <a:gd name="connsiteX849" fmla="*/ 9938269 w 12027418"/>
              <a:gd name="connsiteY849" fmla="*/ 2298700 h 2952750"/>
              <a:gd name="connsiteX850" fmla="*/ 8109469 w 12027418"/>
              <a:gd name="connsiteY850" fmla="*/ 2292350 h 2952750"/>
              <a:gd name="connsiteX851" fmla="*/ 8103119 w 12027418"/>
              <a:gd name="connsiteY851" fmla="*/ 2266950 h 2952750"/>
              <a:gd name="connsiteX852" fmla="*/ 8115819 w 12027418"/>
              <a:gd name="connsiteY852" fmla="*/ 2254250 h 2952750"/>
              <a:gd name="connsiteX853" fmla="*/ 8109469 w 12027418"/>
              <a:gd name="connsiteY853" fmla="*/ 2292350 h 2952750"/>
              <a:gd name="connsiteX854" fmla="*/ 7023619 w 12027418"/>
              <a:gd name="connsiteY854" fmla="*/ 2260600 h 2952750"/>
              <a:gd name="connsiteX855" fmla="*/ 6998219 w 12027418"/>
              <a:gd name="connsiteY855" fmla="*/ 2266950 h 2952750"/>
              <a:gd name="connsiteX856" fmla="*/ 6998219 w 12027418"/>
              <a:gd name="connsiteY856" fmla="*/ 2254250 h 2952750"/>
              <a:gd name="connsiteX857" fmla="*/ 7023619 w 12027418"/>
              <a:gd name="connsiteY857" fmla="*/ 2260600 h 2952750"/>
              <a:gd name="connsiteX858" fmla="*/ 3823218 w 12027418"/>
              <a:gd name="connsiteY858" fmla="*/ 2368550 h 2952750"/>
              <a:gd name="connsiteX859" fmla="*/ 3899418 w 12027418"/>
              <a:gd name="connsiteY859" fmla="*/ 2254250 h 2952750"/>
              <a:gd name="connsiteX860" fmla="*/ 3823218 w 12027418"/>
              <a:gd name="connsiteY860" fmla="*/ 2368550 h 2952750"/>
              <a:gd name="connsiteX861" fmla="*/ 1156218 w 12027418"/>
              <a:gd name="connsiteY861" fmla="*/ 2266950 h 2952750"/>
              <a:gd name="connsiteX862" fmla="*/ 1067318 w 12027418"/>
              <a:gd name="connsiteY862" fmla="*/ 2311400 h 2952750"/>
              <a:gd name="connsiteX863" fmla="*/ 1010168 w 12027418"/>
              <a:gd name="connsiteY863" fmla="*/ 2298700 h 2952750"/>
              <a:gd name="connsiteX864" fmla="*/ 1099068 w 12027418"/>
              <a:gd name="connsiteY864" fmla="*/ 2266950 h 2952750"/>
              <a:gd name="connsiteX865" fmla="*/ 1149868 w 12027418"/>
              <a:gd name="connsiteY865" fmla="*/ 2254250 h 2952750"/>
              <a:gd name="connsiteX866" fmla="*/ 1156218 w 12027418"/>
              <a:gd name="connsiteY866" fmla="*/ 2266950 h 2952750"/>
              <a:gd name="connsiteX867" fmla="*/ 7245869 w 12027418"/>
              <a:gd name="connsiteY867" fmla="*/ 2266950 h 2952750"/>
              <a:gd name="connsiteX868" fmla="*/ 7252219 w 12027418"/>
              <a:gd name="connsiteY868" fmla="*/ 2247900 h 2952750"/>
              <a:gd name="connsiteX869" fmla="*/ 7245869 w 12027418"/>
              <a:gd name="connsiteY869" fmla="*/ 2266950 h 2952750"/>
              <a:gd name="connsiteX870" fmla="*/ 10833619 w 12027418"/>
              <a:gd name="connsiteY870" fmla="*/ 2254250 h 2952750"/>
              <a:gd name="connsiteX871" fmla="*/ 10839969 w 12027418"/>
              <a:gd name="connsiteY871" fmla="*/ 2241550 h 2952750"/>
              <a:gd name="connsiteX872" fmla="*/ 10833619 w 12027418"/>
              <a:gd name="connsiteY872" fmla="*/ 2254250 h 2952750"/>
              <a:gd name="connsiteX873" fmla="*/ 6064768 w 12027418"/>
              <a:gd name="connsiteY873" fmla="*/ 2241550 h 2952750"/>
              <a:gd name="connsiteX874" fmla="*/ 6077468 w 12027418"/>
              <a:gd name="connsiteY874" fmla="*/ 2235200 h 2952750"/>
              <a:gd name="connsiteX875" fmla="*/ 6064768 w 12027418"/>
              <a:gd name="connsiteY875" fmla="*/ 2241550 h 2952750"/>
              <a:gd name="connsiteX876" fmla="*/ 7944369 w 12027418"/>
              <a:gd name="connsiteY876" fmla="*/ 2228850 h 2952750"/>
              <a:gd name="connsiteX877" fmla="*/ 7944369 w 12027418"/>
              <a:gd name="connsiteY877" fmla="*/ 2247900 h 2952750"/>
              <a:gd name="connsiteX878" fmla="*/ 7880869 w 12027418"/>
              <a:gd name="connsiteY878" fmla="*/ 2254250 h 2952750"/>
              <a:gd name="connsiteX879" fmla="*/ 7906269 w 12027418"/>
              <a:gd name="connsiteY879" fmla="*/ 2228850 h 2952750"/>
              <a:gd name="connsiteX880" fmla="*/ 7944369 w 12027418"/>
              <a:gd name="connsiteY880" fmla="*/ 2228850 h 2952750"/>
              <a:gd name="connsiteX881" fmla="*/ 3537468 w 12027418"/>
              <a:gd name="connsiteY881" fmla="*/ 2247900 h 2952750"/>
              <a:gd name="connsiteX882" fmla="*/ 3537468 w 12027418"/>
              <a:gd name="connsiteY882" fmla="*/ 2228850 h 2952750"/>
              <a:gd name="connsiteX883" fmla="*/ 3537468 w 12027418"/>
              <a:gd name="connsiteY883" fmla="*/ 2247900 h 2952750"/>
              <a:gd name="connsiteX884" fmla="*/ 3226318 w 12027418"/>
              <a:gd name="connsiteY884" fmla="*/ 2260600 h 2952750"/>
              <a:gd name="connsiteX885" fmla="*/ 3200919 w 12027418"/>
              <a:gd name="connsiteY885" fmla="*/ 2273300 h 2952750"/>
              <a:gd name="connsiteX886" fmla="*/ 3207269 w 12027418"/>
              <a:gd name="connsiteY886" fmla="*/ 2228850 h 2952750"/>
              <a:gd name="connsiteX887" fmla="*/ 3226318 w 12027418"/>
              <a:gd name="connsiteY887" fmla="*/ 2260600 h 2952750"/>
              <a:gd name="connsiteX888" fmla="*/ 3099319 w 12027418"/>
              <a:gd name="connsiteY888" fmla="*/ 2273300 h 2952750"/>
              <a:gd name="connsiteX889" fmla="*/ 3080269 w 12027418"/>
              <a:gd name="connsiteY889" fmla="*/ 2228850 h 2952750"/>
              <a:gd name="connsiteX890" fmla="*/ 3105669 w 12027418"/>
              <a:gd name="connsiteY890" fmla="*/ 2228850 h 2952750"/>
              <a:gd name="connsiteX891" fmla="*/ 3099319 w 12027418"/>
              <a:gd name="connsiteY891" fmla="*/ 2273300 h 2952750"/>
              <a:gd name="connsiteX892" fmla="*/ 3048519 w 12027418"/>
              <a:gd name="connsiteY892" fmla="*/ 2254250 h 2952750"/>
              <a:gd name="connsiteX893" fmla="*/ 3035819 w 12027418"/>
              <a:gd name="connsiteY893" fmla="*/ 2286000 h 2952750"/>
              <a:gd name="connsiteX894" fmla="*/ 3023119 w 12027418"/>
              <a:gd name="connsiteY894" fmla="*/ 2247900 h 2952750"/>
              <a:gd name="connsiteX895" fmla="*/ 3048519 w 12027418"/>
              <a:gd name="connsiteY895" fmla="*/ 2228850 h 2952750"/>
              <a:gd name="connsiteX896" fmla="*/ 3048519 w 12027418"/>
              <a:gd name="connsiteY896" fmla="*/ 2254250 h 2952750"/>
              <a:gd name="connsiteX897" fmla="*/ 2997719 w 12027418"/>
              <a:gd name="connsiteY897" fmla="*/ 2228850 h 2952750"/>
              <a:gd name="connsiteX898" fmla="*/ 2978669 w 12027418"/>
              <a:gd name="connsiteY898" fmla="*/ 2279650 h 2952750"/>
              <a:gd name="connsiteX899" fmla="*/ 2978669 w 12027418"/>
              <a:gd name="connsiteY899" fmla="*/ 2228850 h 2952750"/>
              <a:gd name="connsiteX900" fmla="*/ 2997719 w 12027418"/>
              <a:gd name="connsiteY900" fmla="*/ 2228850 h 2952750"/>
              <a:gd name="connsiteX901" fmla="*/ 3169169 w 12027418"/>
              <a:gd name="connsiteY901" fmla="*/ 2235200 h 2952750"/>
              <a:gd name="connsiteX902" fmla="*/ 3150119 w 12027418"/>
              <a:gd name="connsiteY902" fmla="*/ 2279650 h 2952750"/>
              <a:gd name="connsiteX903" fmla="*/ 3143769 w 12027418"/>
              <a:gd name="connsiteY903" fmla="*/ 2247900 h 2952750"/>
              <a:gd name="connsiteX904" fmla="*/ 3156469 w 12027418"/>
              <a:gd name="connsiteY904" fmla="*/ 2222500 h 2952750"/>
              <a:gd name="connsiteX905" fmla="*/ 3169169 w 12027418"/>
              <a:gd name="connsiteY905" fmla="*/ 2235200 h 2952750"/>
              <a:gd name="connsiteX906" fmla="*/ 1930918 w 12027418"/>
              <a:gd name="connsiteY906" fmla="*/ 2235200 h 2952750"/>
              <a:gd name="connsiteX907" fmla="*/ 1937268 w 12027418"/>
              <a:gd name="connsiteY907" fmla="*/ 2222500 h 2952750"/>
              <a:gd name="connsiteX908" fmla="*/ 1930918 w 12027418"/>
              <a:gd name="connsiteY908" fmla="*/ 2235200 h 2952750"/>
              <a:gd name="connsiteX909" fmla="*/ 10262119 w 12027418"/>
              <a:gd name="connsiteY909" fmla="*/ 2266950 h 2952750"/>
              <a:gd name="connsiteX910" fmla="*/ 10262119 w 12027418"/>
              <a:gd name="connsiteY910" fmla="*/ 2216150 h 2952750"/>
              <a:gd name="connsiteX911" fmla="*/ 10262119 w 12027418"/>
              <a:gd name="connsiteY911" fmla="*/ 2266950 h 2952750"/>
              <a:gd name="connsiteX912" fmla="*/ 4851918 w 12027418"/>
              <a:gd name="connsiteY912" fmla="*/ 2228850 h 2952750"/>
              <a:gd name="connsiteX913" fmla="*/ 4832868 w 12027418"/>
              <a:gd name="connsiteY913" fmla="*/ 2216150 h 2952750"/>
              <a:gd name="connsiteX914" fmla="*/ 4851918 w 12027418"/>
              <a:gd name="connsiteY914" fmla="*/ 2228850 h 2952750"/>
              <a:gd name="connsiteX915" fmla="*/ 6045718 w 12027418"/>
              <a:gd name="connsiteY915" fmla="*/ 2279650 h 2952750"/>
              <a:gd name="connsiteX916" fmla="*/ 6007618 w 12027418"/>
              <a:gd name="connsiteY916" fmla="*/ 2317750 h 2952750"/>
              <a:gd name="connsiteX917" fmla="*/ 5975868 w 12027418"/>
              <a:gd name="connsiteY917" fmla="*/ 2279650 h 2952750"/>
              <a:gd name="connsiteX918" fmla="*/ 6039368 w 12027418"/>
              <a:gd name="connsiteY918" fmla="*/ 2203450 h 2952750"/>
              <a:gd name="connsiteX919" fmla="*/ 6045718 w 12027418"/>
              <a:gd name="connsiteY919" fmla="*/ 2279650 h 2952750"/>
              <a:gd name="connsiteX920" fmla="*/ 616468 w 12027418"/>
              <a:gd name="connsiteY920" fmla="*/ 2216150 h 2952750"/>
              <a:gd name="connsiteX921" fmla="*/ 572018 w 12027418"/>
              <a:gd name="connsiteY921" fmla="*/ 2241550 h 2952750"/>
              <a:gd name="connsiteX922" fmla="*/ 584718 w 12027418"/>
              <a:gd name="connsiteY922" fmla="*/ 2247900 h 2952750"/>
              <a:gd name="connsiteX923" fmla="*/ 648218 w 12027418"/>
              <a:gd name="connsiteY923" fmla="*/ 2228850 h 2952750"/>
              <a:gd name="connsiteX924" fmla="*/ 673618 w 12027418"/>
              <a:gd name="connsiteY924" fmla="*/ 2203450 h 2952750"/>
              <a:gd name="connsiteX925" fmla="*/ 699018 w 12027418"/>
              <a:gd name="connsiteY925" fmla="*/ 2228850 h 2952750"/>
              <a:gd name="connsiteX926" fmla="*/ 610118 w 12027418"/>
              <a:gd name="connsiteY926" fmla="*/ 2286000 h 2952750"/>
              <a:gd name="connsiteX927" fmla="*/ 559318 w 12027418"/>
              <a:gd name="connsiteY927" fmla="*/ 2222500 h 2952750"/>
              <a:gd name="connsiteX928" fmla="*/ 597418 w 12027418"/>
              <a:gd name="connsiteY928" fmla="*/ 2197100 h 2952750"/>
              <a:gd name="connsiteX929" fmla="*/ 616468 w 12027418"/>
              <a:gd name="connsiteY929" fmla="*/ 2216150 h 2952750"/>
              <a:gd name="connsiteX930" fmla="*/ 9004819 w 12027418"/>
              <a:gd name="connsiteY930" fmla="*/ 2241550 h 2952750"/>
              <a:gd name="connsiteX931" fmla="*/ 8985769 w 12027418"/>
              <a:gd name="connsiteY931" fmla="*/ 2190750 h 2952750"/>
              <a:gd name="connsiteX932" fmla="*/ 9004819 w 12027418"/>
              <a:gd name="connsiteY932" fmla="*/ 2241550 h 2952750"/>
              <a:gd name="connsiteX933" fmla="*/ 7518919 w 12027418"/>
              <a:gd name="connsiteY933" fmla="*/ 2222500 h 2952750"/>
              <a:gd name="connsiteX934" fmla="*/ 7550669 w 12027418"/>
              <a:gd name="connsiteY934" fmla="*/ 2317750 h 2952750"/>
              <a:gd name="connsiteX935" fmla="*/ 7493519 w 12027418"/>
              <a:gd name="connsiteY935" fmla="*/ 2387600 h 2952750"/>
              <a:gd name="connsiteX936" fmla="*/ 7518919 w 12027418"/>
              <a:gd name="connsiteY936" fmla="*/ 2317750 h 2952750"/>
              <a:gd name="connsiteX937" fmla="*/ 7512569 w 12027418"/>
              <a:gd name="connsiteY937" fmla="*/ 2273300 h 2952750"/>
              <a:gd name="connsiteX938" fmla="*/ 7493519 w 12027418"/>
              <a:gd name="connsiteY938" fmla="*/ 2266950 h 2952750"/>
              <a:gd name="connsiteX939" fmla="*/ 7468119 w 12027418"/>
              <a:gd name="connsiteY939" fmla="*/ 2305050 h 2952750"/>
              <a:gd name="connsiteX940" fmla="*/ 7449069 w 12027418"/>
              <a:gd name="connsiteY940" fmla="*/ 2279650 h 2952750"/>
              <a:gd name="connsiteX941" fmla="*/ 7525269 w 12027418"/>
              <a:gd name="connsiteY941" fmla="*/ 2190750 h 2952750"/>
              <a:gd name="connsiteX942" fmla="*/ 7531619 w 12027418"/>
              <a:gd name="connsiteY942" fmla="*/ 2197100 h 2952750"/>
              <a:gd name="connsiteX943" fmla="*/ 7518919 w 12027418"/>
              <a:gd name="connsiteY943" fmla="*/ 2222500 h 2952750"/>
              <a:gd name="connsiteX944" fmla="*/ 7449069 w 12027418"/>
              <a:gd name="connsiteY944" fmla="*/ 2203450 h 2952750"/>
              <a:gd name="connsiteX945" fmla="*/ 7455419 w 12027418"/>
              <a:gd name="connsiteY945" fmla="*/ 2190750 h 2952750"/>
              <a:gd name="connsiteX946" fmla="*/ 7449069 w 12027418"/>
              <a:gd name="connsiteY946" fmla="*/ 2203450 h 2952750"/>
              <a:gd name="connsiteX947" fmla="*/ 7239519 w 12027418"/>
              <a:gd name="connsiteY947" fmla="*/ 2228850 h 2952750"/>
              <a:gd name="connsiteX948" fmla="*/ 7233169 w 12027418"/>
              <a:gd name="connsiteY948" fmla="*/ 2190750 h 2952750"/>
              <a:gd name="connsiteX949" fmla="*/ 7239519 w 12027418"/>
              <a:gd name="connsiteY949" fmla="*/ 2228850 h 2952750"/>
              <a:gd name="connsiteX950" fmla="*/ 6795019 w 12027418"/>
              <a:gd name="connsiteY950" fmla="*/ 2216150 h 2952750"/>
              <a:gd name="connsiteX951" fmla="*/ 6725169 w 12027418"/>
              <a:gd name="connsiteY951" fmla="*/ 2190750 h 2952750"/>
              <a:gd name="connsiteX952" fmla="*/ 6795019 w 12027418"/>
              <a:gd name="connsiteY952" fmla="*/ 2216150 h 2952750"/>
              <a:gd name="connsiteX953" fmla="*/ 10370069 w 12027418"/>
              <a:gd name="connsiteY953" fmla="*/ 2260600 h 2952750"/>
              <a:gd name="connsiteX954" fmla="*/ 10344669 w 12027418"/>
              <a:gd name="connsiteY954" fmla="*/ 2197100 h 2952750"/>
              <a:gd name="connsiteX955" fmla="*/ 10351019 w 12027418"/>
              <a:gd name="connsiteY955" fmla="*/ 2184400 h 2952750"/>
              <a:gd name="connsiteX956" fmla="*/ 10370069 w 12027418"/>
              <a:gd name="connsiteY956" fmla="*/ 2260600 h 2952750"/>
              <a:gd name="connsiteX957" fmla="*/ 2172219 w 12027418"/>
              <a:gd name="connsiteY957" fmla="*/ 2209800 h 2952750"/>
              <a:gd name="connsiteX958" fmla="*/ 2165869 w 12027418"/>
              <a:gd name="connsiteY958" fmla="*/ 2184400 h 2952750"/>
              <a:gd name="connsiteX959" fmla="*/ 2184919 w 12027418"/>
              <a:gd name="connsiteY959" fmla="*/ 2197100 h 2952750"/>
              <a:gd name="connsiteX960" fmla="*/ 2172219 w 12027418"/>
              <a:gd name="connsiteY960" fmla="*/ 2209800 h 2952750"/>
              <a:gd name="connsiteX961" fmla="*/ 10255769 w 12027418"/>
              <a:gd name="connsiteY961" fmla="*/ 2197100 h 2952750"/>
              <a:gd name="connsiteX962" fmla="*/ 10255769 w 12027418"/>
              <a:gd name="connsiteY962" fmla="*/ 2178050 h 2952750"/>
              <a:gd name="connsiteX963" fmla="*/ 10255769 w 12027418"/>
              <a:gd name="connsiteY963" fmla="*/ 2197100 h 2952750"/>
              <a:gd name="connsiteX964" fmla="*/ 7118869 w 12027418"/>
              <a:gd name="connsiteY964" fmla="*/ 2190750 h 2952750"/>
              <a:gd name="connsiteX965" fmla="*/ 7099819 w 12027418"/>
              <a:gd name="connsiteY965" fmla="*/ 2197100 h 2952750"/>
              <a:gd name="connsiteX966" fmla="*/ 7118869 w 12027418"/>
              <a:gd name="connsiteY966" fmla="*/ 2222500 h 2952750"/>
              <a:gd name="connsiteX967" fmla="*/ 7080769 w 12027418"/>
              <a:gd name="connsiteY967" fmla="*/ 2222500 h 2952750"/>
              <a:gd name="connsiteX968" fmla="*/ 7061719 w 12027418"/>
              <a:gd name="connsiteY968" fmla="*/ 2190750 h 2952750"/>
              <a:gd name="connsiteX969" fmla="*/ 7080769 w 12027418"/>
              <a:gd name="connsiteY969" fmla="*/ 2178050 h 2952750"/>
              <a:gd name="connsiteX970" fmla="*/ 7118869 w 12027418"/>
              <a:gd name="connsiteY970" fmla="*/ 2190750 h 2952750"/>
              <a:gd name="connsiteX971" fmla="*/ 9474719 w 12027418"/>
              <a:gd name="connsiteY971" fmla="*/ 2222500 h 2952750"/>
              <a:gd name="connsiteX972" fmla="*/ 9462019 w 12027418"/>
              <a:gd name="connsiteY972" fmla="*/ 2279650 h 2952750"/>
              <a:gd name="connsiteX973" fmla="*/ 9462019 w 12027418"/>
              <a:gd name="connsiteY973" fmla="*/ 2171700 h 2952750"/>
              <a:gd name="connsiteX974" fmla="*/ 9474719 w 12027418"/>
              <a:gd name="connsiteY974" fmla="*/ 2222500 h 2952750"/>
              <a:gd name="connsiteX975" fmla="*/ 2565919 w 12027418"/>
              <a:gd name="connsiteY975" fmla="*/ 2197100 h 2952750"/>
              <a:gd name="connsiteX976" fmla="*/ 2559569 w 12027418"/>
              <a:gd name="connsiteY976" fmla="*/ 2171700 h 2952750"/>
              <a:gd name="connsiteX977" fmla="*/ 2565919 w 12027418"/>
              <a:gd name="connsiteY977" fmla="*/ 2197100 h 2952750"/>
              <a:gd name="connsiteX978" fmla="*/ 8217419 w 12027418"/>
              <a:gd name="connsiteY978" fmla="*/ 2178050 h 2952750"/>
              <a:gd name="connsiteX979" fmla="*/ 8204719 w 12027418"/>
              <a:gd name="connsiteY979" fmla="*/ 2165350 h 2952750"/>
              <a:gd name="connsiteX980" fmla="*/ 8217419 w 12027418"/>
              <a:gd name="connsiteY980" fmla="*/ 2178050 h 2952750"/>
              <a:gd name="connsiteX981" fmla="*/ 8680969 w 12027418"/>
              <a:gd name="connsiteY981" fmla="*/ 2279650 h 2952750"/>
              <a:gd name="connsiteX982" fmla="*/ 8782569 w 12027418"/>
              <a:gd name="connsiteY982" fmla="*/ 2311400 h 2952750"/>
              <a:gd name="connsiteX983" fmla="*/ 8579369 w 12027418"/>
              <a:gd name="connsiteY983" fmla="*/ 2381250 h 2952750"/>
              <a:gd name="connsiteX984" fmla="*/ 8579369 w 12027418"/>
              <a:gd name="connsiteY984" fmla="*/ 2355850 h 2952750"/>
              <a:gd name="connsiteX985" fmla="*/ 8630169 w 12027418"/>
              <a:gd name="connsiteY985" fmla="*/ 2292350 h 2952750"/>
              <a:gd name="connsiteX986" fmla="*/ 8611119 w 12027418"/>
              <a:gd name="connsiteY986" fmla="*/ 2260600 h 2952750"/>
              <a:gd name="connsiteX987" fmla="*/ 8642869 w 12027418"/>
              <a:gd name="connsiteY987" fmla="*/ 2159000 h 2952750"/>
              <a:gd name="connsiteX988" fmla="*/ 8655569 w 12027418"/>
              <a:gd name="connsiteY988" fmla="*/ 2159000 h 2952750"/>
              <a:gd name="connsiteX989" fmla="*/ 8680969 w 12027418"/>
              <a:gd name="connsiteY989" fmla="*/ 2279650 h 2952750"/>
              <a:gd name="connsiteX990" fmla="*/ 5404368 w 12027418"/>
              <a:gd name="connsiteY990" fmla="*/ 2178050 h 2952750"/>
              <a:gd name="connsiteX991" fmla="*/ 5404368 w 12027418"/>
              <a:gd name="connsiteY991" fmla="*/ 2197100 h 2952750"/>
              <a:gd name="connsiteX992" fmla="*/ 5366268 w 12027418"/>
              <a:gd name="connsiteY992" fmla="*/ 2190750 h 2952750"/>
              <a:gd name="connsiteX993" fmla="*/ 5372618 w 12027418"/>
              <a:gd name="connsiteY993" fmla="*/ 2159000 h 2952750"/>
              <a:gd name="connsiteX994" fmla="*/ 5404368 w 12027418"/>
              <a:gd name="connsiteY994" fmla="*/ 2178050 h 2952750"/>
              <a:gd name="connsiteX995" fmla="*/ 5334518 w 12027418"/>
              <a:gd name="connsiteY995" fmla="*/ 2159000 h 2952750"/>
              <a:gd name="connsiteX996" fmla="*/ 5334518 w 12027418"/>
              <a:gd name="connsiteY996" fmla="*/ 2178050 h 2952750"/>
              <a:gd name="connsiteX997" fmla="*/ 5302768 w 12027418"/>
              <a:gd name="connsiteY997" fmla="*/ 2216150 h 2952750"/>
              <a:gd name="connsiteX998" fmla="*/ 5309118 w 12027418"/>
              <a:gd name="connsiteY998" fmla="*/ 2159000 h 2952750"/>
              <a:gd name="connsiteX999" fmla="*/ 5334518 w 12027418"/>
              <a:gd name="connsiteY999" fmla="*/ 2159000 h 2952750"/>
              <a:gd name="connsiteX1000" fmla="*/ 5277368 w 12027418"/>
              <a:gd name="connsiteY1000" fmla="*/ 2159000 h 2952750"/>
              <a:gd name="connsiteX1001" fmla="*/ 5277368 w 12027418"/>
              <a:gd name="connsiteY1001" fmla="*/ 2197100 h 2952750"/>
              <a:gd name="connsiteX1002" fmla="*/ 5258318 w 12027418"/>
              <a:gd name="connsiteY1002" fmla="*/ 2216150 h 2952750"/>
              <a:gd name="connsiteX1003" fmla="*/ 5226568 w 12027418"/>
              <a:gd name="connsiteY1003" fmla="*/ 2209800 h 2952750"/>
              <a:gd name="connsiteX1004" fmla="*/ 5232918 w 12027418"/>
              <a:gd name="connsiteY1004" fmla="*/ 2159000 h 2952750"/>
              <a:gd name="connsiteX1005" fmla="*/ 5277368 w 12027418"/>
              <a:gd name="connsiteY1005" fmla="*/ 2159000 h 2952750"/>
              <a:gd name="connsiteX1006" fmla="*/ 5194818 w 12027418"/>
              <a:gd name="connsiteY1006" fmla="*/ 2178050 h 2952750"/>
              <a:gd name="connsiteX1007" fmla="*/ 5156718 w 12027418"/>
              <a:gd name="connsiteY1007" fmla="*/ 2216150 h 2952750"/>
              <a:gd name="connsiteX1008" fmla="*/ 5144018 w 12027418"/>
              <a:gd name="connsiteY1008" fmla="*/ 2165350 h 2952750"/>
              <a:gd name="connsiteX1009" fmla="*/ 5194818 w 12027418"/>
              <a:gd name="connsiteY1009" fmla="*/ 2159000 h 2952750"/>
              <a:gd name="connsiteX1010" fmla="*/ 5194818 w 12027418"/>
              <a:gd name="connsiteY1010" fmla="*/ 2178050 h 2952750"/>
              <a:gd name="connsiteX1011" fmla="*/ 1073668 w 12027418"/>
              <a:gd name="connsiteY1011" fmla="*/ 2171700 h 2952750"/>
              <a:gd name="connsiteX1012" fmla="*/ 1060968 w 12027418"/>
              <a:gd name="connsiteY1012" fmla="*/ 2178050 h 2952750"/>
              <a:gd name="connsiteX1013" fmla="*/ 1041918 w 12027418"/>
              <a:gd name="connsiteY1013" fmla="*/ 2159000 h 2952750"/>
              <a:gd name="connsiteX1014" fmla="*/ 1073668 w 12027418"/>
              <a:gd name="connsiteY1014" fmla="*/ 2171700 h 2952750"/>
              <a:gd name="connsiteX1015" fmla="*/ 8877819 w 12027418"/>
              <a:gd name="connsiteY1015" fmla="*/ 2152650 h 2952750"/>
              <a:gd name="connsiteX1016" fmla="*/ 8884169 w 12027418"/>
              <a:gd name="connsiteY1016" fmla="*/ 2254250 h 2952750"/>
              <a:gd name="connsiteX1017" fmla="*/ 8871469 w 12027418"/>
              <a:gd name="connsiteY1017" fmla="*/ 2222500 h 2952750"/>
              <a:gd name="connsiteX1018" fmla="*/ 8814319 w 12027418"/>
              <a:gd name="connsiteY1018" fmla="*/ 2178050 h 2952750"/>
              <a:gd name="connsiteX1019" fmla="*/ 8858769 w 12027418"/>
              <a:gd name="connsiteY1019" fmla="*/ 2152650 h 2952750"/>
              <a:gd name="connsiteX1020" fmla="*/ 8877819 w 12027418"/>
              <a:gd name="connsiteY1020" fmla="*/ 2152650 h 2952750"/>
              <a:gd name="connsiteX1021" fmla="*/ 5124968 w 12027418"/>
              <a:gd name="connsiteY1021" fmla="*/ 2190750 h 2952750"/>
              <a:gd name="connsiteX1022" fmla="*/ 5112268 w 12027418"/>
              <a:gd name="connsiteY1022" fmla="*/ 2216150 h 2952750"/>
              <a:gd name="connsiteX1023" fmla="*/ 5074168 w 12027418"/>
              <a:gd name="connsiteY1023" fmla="*/ 2216150 h 2952750"/>
              <a:gd name="connsiteX1024" fmla="*/ 5074168 w 12027418"/>
              <a:gd name="connsiteY1024" fmla="*/ 2165350 h 2952750"/>
              <a:gd name="connsiteX1025" fmla="*/ 5112268 w 12027418"/>
              <a:gd name="connsiteY1025" fmla="*/ 2146300 h 2952750"/>
              <a:gd name="connsiteX1026" fmla="*/ 5124968 w 12027418"/>
              <a:gd name="connsiteY1026" fmla="*/ 2190750 h 2952750"/>
              <a:gd name="connsiteX1027" fmla="*/ 3353318 w 12027418"/>
              <a:gd name="connsiteY1027" fmla="*/ 2279650 h 2952750"/>
              <a:gd name="connsiteX1028" fmla="*/ 3372368 w 12027418"/>
              <a:gd name="connsiteY1028" fmla="*/ 2184400 h 2952750"/>
              <a:gd name="connsiteX1029" fmla="*/ 3410468 w 12027418"/>
              <a:gd name="connsiteY1029" fmla="*/ 2184400 h 2952750"/>
              <a:gd name="connsiteX1030" fmla="*/ 3493018 w 12027418"/>
              <a:gd name="connsiteY1030" fmla="*/ 2216150 h 2952750"/>
              <a:gd name="connsiteX1031" fmla="*/ 3518418 w 12027418"/>
              <a:gd name="connsiteY1031" fmla="*/ 2349500 h 2952750"/>
              <a:gd name="connsiteX1032" fmla="*/ 3499368 w 12027418"/>
              <a:gd name="connsiteY1032" fmla="*/ 2463800 h 2952750"/>
              <a:gd name="connsiteX1033" fmla="*/ 3372368 w 12027418"/>
              <a:gd name="connsiteY1033" fmla="*/ 2413000 h 2952750"/>
              <a:gd name="connsiteX1034" fmla="*/ 3175519 w 12027418"/>
              <a:gd name="connsiteY1034" fmla="*/ 2374900 h 2952750"/>
              <a:gd name="connsiteX1035" fmla="*/ 2915169 w 12027418"/>
              <a:gd name="connsiteY1035" fmla="*/ 2387600 h 2952750"/>
              <a:gd name="connsiteX1036" fmla="*/ 2915169 w 12027418"/>
              <a:gd name="connsiteY1036" fmla="*/ 2470150 h 2952750"/>
              <a:gd name="connsiteX1037" fmla="*/ 3213619 w 12027418"/>
              <a:gd name="connsiteY1037" fmla="*/ 2482850 h 2952750"/>
              <a:gd name="connsiteX1038" fmla="*/ 3289818 w 12027418"/>
              <a:gd name="connsiteY1038" fmla="*/ 2463800 h 2952750"/>
              <a:gd name="connsiteX1039" fmla="*/ 3461268 w 12027418"/>
              <a:gd name="connsiteY1039" fmla="*/ 2514600 h 2952750"/>
              <a:gd name="connsiteX1040" fmla="*/ 3537468 w 12027418"/>
              <a:gd name="connsiteY1040" fmla="*/ 2508250 h 2952750"/>
              <a:gd name="connsiteX1041" fmla="*/ 3524768 w 12027418"/>
              <a:gd name="connsiteY1041" fmla="*/ 2546350 h 2952750"/>
              <a:gd name="connsiteX1042" fmla="*/ 3626368 w 12027418"/>
              <a:gd name="connsiteY1042" fmla="*/ 2552700 h 2952750"/>
              <a:gd name="connsiteX1043" fmla="*/ 3645418 w 12027418"/>
              <a:gd name="connsiteY1043" fmla="*/ 2603500 h 2952750"/>
              <a:gd name="connsiteX1044" fmla="*/ 3620018 w 12027418"/>
              <a:gd name="connsiteY1044" fmla="*/ 2654300 h 2952750"/>
              <a:gd name="connsiteX1045" fmla="*/ 3632718 w 12027418"/>
              <a:gd name="connsiteY1045" fmla="*/ 2673350 h 2952750"/>
              <a:gd name="connsiteX1046" fmla="*/ 3645418 w 12027418"/>
              <a:gd name="connsiteY1046" fmla="*/ 2660650 h 2952750"/>
              <a:gd name="connsiteX1047" fmla="*/ 3658118 w 12027418"/>
              <a:gd name="connsiteY1047" fmla="*/ 2692400 h 2952750"/>
              <a:gd name="connsiteX1048" fmla="*/ 3613668 w 12027418"/>
              <a:gd name="connsiteY1048" fmla="*/ 2679700 h 2952750"/>
              <a:gd name="connsiteX1049" fmla="*/ 3607318 w 12027418"/>
              <a:gd name="connsiteY1049" fmla="*/ 2692400 h 2952750"/>
              <a:gd name="connsiteX1050" fmla="*/ 3639068 w 12027418"/>
              <a:gd name="connsiteY1050" fmla="*/ 2781300 h 2952750"/>
              <a:gd name="connsiteX1051" fmla="*/ 3562868 w 12027418"/>
              <a:gd name="connsiteY1051" fmla="*/ 2800350 h 2952750"/>
              <a:gd name="connsiteX1052" fmla="*/ 3512068 w 12027418"/>
              <a:gd name="connsiteY1052" fmla="*/ 2787650 h 2952750"/>
              <a:gd name="connsiteX1053" fmla="*/ 3467618 w 12027418"/>
              <a:gd name="connsiteY1053" fmla="*/ 2806700 h 2952750"/>
              <a:gd name="connsiteX1054" fmla="*/ 3467618 w 12027418"/>
              <a:gd name="connsiteY1054" fmla="*/ 2787650 h 2952750"/>
              <a:gd name="connsiteX1055" fmla="*/ 3518418 w 12027418"/>
              <a:gd name="connsiteY1055" fmla="*/ 2667000 h 2952750"/>
              <a:gd name="connsiteX1056" fmla="*/ 3512068 w 12027418"/>
              <a:gd name="connsiteY1056" fmla="*/ 2647950 h 2952750"/>
              <a:gd name="connsiteX1057" fmla="*/ 3467618 w 12027418"/>
              <a:gd name="connsiteY1057" fmla="*/ 2686050 h 2952750"/>
              <a:gd name="connsiteX1058" fmla="*/ 3467618 w 12027418"/>
              <a:gd name="connsiteY1058" fmla="*/ 2647950 h 2952750"/>
              <a:gd name="connsiteX1059" fmla="*/ 3512068 w 12027418"/>
              <a:gd name="connsiteY1059" fmla="*/ 2578100 h 2952750"/>
              <a:gd name="connsiteX1060" fmla="*/ 3505718 w 12027418"/>
              <a:gd name="connsiteY1060" fmla="*/ 2552700 h 2952750"/>
              <a:gd name="connsiteX1061" fmla="*/ 3429518 w 12027418"/>
              <a:gd name="connsiteY1061" fmla="*/ 2641600 h 2952750"/>
              <a:gd name="connsiteX1062" fmla="*/ 3448568 w 12027418"/>
              <a:gd name="connsiteY1062" fmla="*/ 2730500 h 2952750"/>
              <a:gd name="connsiteX1063" fmla="*/ 3397768 w 12027418"/>
              <a:gd name="connsiteY1063" fmla="*/ 2813050 h 2952750"/>
              <a:gd name="connsiteX1064" fmla="*/ 3359668 w 12027418"/>
              <a:gd name="connsiteY1064" fmla="*/ 2787650 h 2952750"/>
              <a:gd name="connsiteX1065" fmla="*/ 3283468 w 12027418"/>
              <a:gd name="connsiteY1065" fmla="*/ 2806700 h 2952750"/>
              <a:gd name="connsiteX1066" fmla="*/ 3048519 w 12027418"/>
              <a:gd name="connsiteY1066" fmla="*/ 2686050 h 2952750"/>
              <a:gd name="connsiteX1067" fmla="*/ 3137419 w 12027418"/>
              <a:gd name="connsiteY1067" fmla="*/ 2647950 h 2952750"/>
              <a:gd name="connsiteX1068" fmla="*/ 3143769 w 12027418"/>
              <a:gd name="connsiteY1068" fmla="*/ 2609850 h 2952750"/>
              <a:gd name="connsiteX1069" fmla="*/ 3118369 w 12027418"/>
              <a:gd name="connsiteY1069" fmla="*/ 2584450 h 2952750"/>
              <a:gd name="connsiteX1070" fmla="*/ 3073919 w 12027418"/>
              <a:gd name="connsiteY1070" fmla="*/ 2597150 h 2952750"/>
              <a:gd name="connsiteX1071" fmla="*/ 3048519 w 12027418"/>
              <a:gd name="connsiteY1071" fmla="*/ 2584450 h 2952750"/>
              <a:gd name="connsiteX1072" fmla="*/ 3023119 w 12027418"/>
              <a:gd name="connsiteY1072" fmla="*/ 2590800 h 2952750"/>
              <a:gd name="connsiteX1073" fmla="*/ 3035819 w 12027418"/>
              <a:gd name="connsiteY1073" fmla="*/ 2616200 h 2952750"/>
              <a:gd name="connsiteX1074" fmla="*/ 2915169 w 12027418"/>
              <a:gd name="connsiteY1074" fmla="*/ 2552700 h 2952750"/>
              <a:gd name="connsiteX1075" fmla="*/ 2902469 w 12027418"/>
              <a:gd name="connsiteY1075" fmla="*/ 2565400 h 2952750"/>
              <a:gd name="connsiteX1076" fmla="*/ 3004069 w 12027418"/>
              <a:gd name="connsiteY1076" fmla="*/ 2647950 h 2952750"/>
              <a:gd name="connsiteX1077" fmla="*/ 3029469 w 12027418"/>
              <a:gd name="connsiteY1077" fmla="*/ 2730500 h 2952750"/>
              <a:gd name="connsiteX1078" fmla="*/ 3105669 w 12027418"/>
              <a:gd name="connsiteY1078" fmla="*/ 2774950 h 2952750"/>
              <a:gd name="connsiteX1079" fmla="*/ 2978669 w 12027418"/>
              <a:gd name="connsiteY1079" fmla="*/ 2724150 h 2952750"/>
              <a:gd name="connsiteX1080" fmla="*/ 2972319 w 12027418"/>
              <a:gd name="connsiteY1080" fmla="*/ 2736850 h 2952750"/>
              <a:gd name="connsiteX1081" fmla="*/ 2991369 w 12027418"/>
              <a:gd name="connsiteY1081" fmla="*/ 2768600 h 2952750"/>
              <a:gd name="connsiteX1082" fmla="*/ 2902469 w 12027418"/>
              <a:gd name="connsiteY1082" fmla="*/ 2800350 h 2952750"/>
              <a:gd name="connsiteX1083" fmla="*/ 2731019 w 12027418"/>
              <a:gd name="connsiteY1083" fmla="*/ 2711450 h 2952750"/>
              <a:gd name="connsiteX1084" fmla="*/ 2711969 w 12027418"/>
              <a:gd name="connsiteY1084" fmla="*/ 2673350 h 2952750"/>
              <a:gd name="connsiteX1085" fmla="*/ 2724669 w 12027418"/>
              <a:gd name="connsiteY1085" fmla="*/ 2622550 h 2952750"/>
              <a:gd name="connsiteX1086" fmla="*/ 2781819 w 12027418"/>
              <a:gd name="connsiteY1086" fmla="*/ 2578100 h 2952750"/>
              <a:gd name="connsiteX1087" fmla="*/ 2807219 w 12027418"/>
              <a:gd name="connsiteY1087" fmla="*/ 2546350 h 2952750"/>
              <a:gd name="connsiteX1088" fmla="*/ 2877069 w 12027418"/>
              <a:gd name="connsiteY1088" fmla="*/ 2520950 h 2952750"/>
              <a:gd name="connsiteX1089" fmla="*/ 2959619 w 12027418"/>
              <a:gd name="connsiteY1089" fmla="*/ 2546350 h 2952750"/>
              <a:gd name="connsiteX1090" fmla="*/ 2972319 w 12027418"/>
              <a:gd name="connsiteY1090" fmla="*/ 2533650 h 2952750"/>
              <a:gd name="connsiteX1091" fmla="*/ 2908819 w 12027418"/>
              <a:gd name="connsiteY1091" fmla="*/ 2482850 h 2952750"/>
              <a:gd name="connsiteX1092" fmla="*/ 2908819 w 12027418"/>
              <a:gd name="connsiteY1092" fmla="*/ 2438400 h 2952750"/>
              <a:gd name="connsiteX1093" fmla="*/ 2934219 w 12027418"/>
              <a:gd name="connsiteY1093" fmla="*/ 2165350 h 2952750"/>
              <a:gd name="connsiteX1094" fmla="*/ 3099319 w 12027418"/>
              <a:gd name="connsiteY1094" fmla="*/ 2165350 h 2952750"/>
              <a:gd name="connsiteX1095" fmla="*/ 3219968 w 12027418"/>
              <a:gd name="connsiteY1095" fmla="*/ 2146300 h 2952750"/>
              <a:gd name="connsiteX1096" fmla="*/ 3353318 w 12027418"/>
              <a:gd name="connsiteY1096" fmla="*/ 2279650 h 2952750"/>
              <a:gd name="connsiteX1097" fmla="*/ 997468 w 12027418"/>
              <a:gd name="connsiteY1097" fmla="*/ 2146300 h 2952750"/>
              <a:gd name="connsiteX1098" fmla="*/ 1010168 w 12027418"/>
              <a:gd name="connsiteY1098" fmla="*/ 2139950 h 2952750"/>
              <a:gd name="connsiteX1099" fmla="*/ 997468 w 12027418"/>
              <a:gd name="connsiteY1099" fmla="*/ 2146300 h 2952750"/>
              <a:gd name="connsiteX1100" fmla="*/ 8363469 w 12027418"/>
              <a:gd name="connsiteY1100" fmla="*/ 2152650 h 2952750"/>
              <a:gd name="connsiteX1101" fmla="*/ 8363469 w 12027418"/>
              <a:gd name="connsiteY1101" fmla="*/ 2127250 h 2952750"/>
              <a:gd name="connsiteX1102" fmla="*/ 8363469 w 12027418"/>
              <a:gd name="connsiteY1102" fmla="*/ 2152650 h 2952750"/>
              <a:gd name="connsiteX1103" fmla="*/ 7912619 w 12027418"/>
              <a:gd name="connsiteY1103" fmla="*/ 2152650 h 2952750"/>
              <a:gd name="connsiteX1104" fmla="*/ 7772919 w 12027418"/>
              <a:gd name="connsiteY1104" fmla="*/ 2152650 h 2952750"/>
              <a:gd name="connsiteX1105" fmla="*/ 7842769 w 12027418"/>
              <a:gd name="connsiteY1105" fmla="*/ 2127250 h 2952750"/>
              <a:gd name="connsiteX1106" fmla="*/ 7912619 w 12027418"/>
              <a:gd name="connsiteY1106" fmla="*/ 2152650 h 2952750"/>
              <a:gd name="connsiteX1107" fmla="*/ 11938519 w 12027418"/>
              <a:gd name="connsiteY1107" fmla="*/ 2152650 h 2952750"/>
              <a:gd name="connsiteX1108" fmla="*/ 11881369 w 12027418"/>
              <a:gd name="connsiteY1108" fmla="*/ 2222500 h 2952750"/>
              <a:gd name="connsiteX1109" fmla="*/ 11862319 w 12027418"/>
              <a:gd name="connsiteY1109" fmla="*/ 2133600 h 2952750"/>
              <a:gd name="connsiteX1110" fmla="*/ 11913119 w 12027418"/>
              <a:gd name="connsiteY1110" fmla="*/ 2120900 h 2952750"/>
              <a:gd name="connsiteX1111" fmla="*/ 11938519 w 12027418"/>
              <a:gd name="connsiteY1111" fmla="*/ 2152650 h 2952750"/>
              <a:gd name="connsiteX1112" fmla="*/ 8274569 w 12027418"/>
              <a:gd name="connsiteY1112" fmla="*/ 2139950 h 2952750"/>
              <a:gd name="connsiteX1113" fmla="*/ 8268219 w 12027418"/>
              <a:gd name="connsiteY1113" fmla="*/ 2152650 h 2952750"/>
              <a:gd name="connsiteX1114" fmla="*/ 8230119 w 12027418"/>
              <a:gd name="connsiteY1114" fmla="*/ 2120900 h 2952750"/>
              <a:gd name="connsiteX1115" fmla="*/ 8274569 w 12027418"/>
              <a:gd name="connsiteY1115" fmla="*/ 2139950 h 2952750"/>
              <a:gd name="connsiteX1116" fmla="*/ 5918718 w 12027418"/>
              <a:gd name="connsiteY1116" fmla="*/ 2120900 h 2952750"/>
              <a:gd name="connsiteX1117" fmla="*/ 5925068 w 12027418"/>
              <a:gd name="connsiteY1117" fmla="*/ 2203450 h 2952750"/>
              <a:gd name="connsiteX1118" fmla="*/ 5988568 w 12027418"/>
              <a:gd name="connsiteY1118" fmla="*/ 2120900 h 2952750"/>
              <a:gd name="connsiteX1119" fmla="*/ 6020318 w 12027418"/>
              <a:gd name="connsiteY1119" fmla="*/ 2133600 h 2952750"/>
              <a:gd name="connsiteX1120" fmla="*/ 6147318 w 12027418"/>
              <a:gd name="connsiteY1120" fmla="*/ 2209800 h 2952750"/>
              <a:gd name="connsiteX1121" fmla="*/ 6020318 w 12027418"/>
              <a:gd name="connsiteY1121" fmla="*/ 2355850 h 2952750"/>
              <a:gd name="connsiteX1122" fmla="*/ 6007618 w 12027418"/>
              <a:gd name="connsiteY1122" fmla="*/ 2425700 h 2952750"/>
              <a:gd name="connsiteX1123" fmla="*/ 6153668 w 12027418"/>
              <a:gd name="connsiteY1123" fmla="*/ 2520950 h 2952750"/>
              <a:gd name="connsiteX1124" fmla="*/ 6179068 w 12027418"/>
              <a:gd name="connsiteY1124" fmla="*/ 2508250 h 2952750"/>
              <a:gd name="connsiteX1125" fmla="*/ 6153668 w 12027418"/>
              <a:gd name="connsiteY1125" fmla="*/ 2527300 h 2952750"/>
              <a:gd name="connsiteX1126" fmla="*/ 5937768 w 12027418"/>
              <a:gd name="connsiteY1126" fmla="*/ 2444750 h 2952750"/>
              <a:gd name="connsiteX1127" fmla="*/ 5906018 w 12027418"/>
              <a:gd name="connsiteY1127" fmla="*/ 2305050 h 2952750"/>
              <a:gd name="connsiteX1128" fmla="*/ 5893318 w 12027418"/>
              <a:gd name="connsiteY1128" fmla="*/ 2298700 h 2952750"/>
              <a:gd name="connsiteX1129" fmla="*/ 5886968 w 12027418"/>
              <a:gd name="connsiteY1129" fmla="*/ 2311400 h 2952750"/>
              <a:gd name="connsiteX1130" fmla="*/ 5918718 w 12027418"/>
              <a:gd name="connsiteY1130" fmla="*/ 2489200 h 2952750"/>
              <a:gd name="connsiteX1131" fmla="*/ 6033018 w 12027418"/>
              <a:gd name="connsiteY1131" fmla="*/ 2565400 h 2952750"/>
              <a:gd name="connsiteX1132" fmla="*/ 6033018 w 12027418"/>
              <a:gd name="connsiteY1132" fmla="*/ 2584450 h 2952750"/>
              <a:gd name="connsiteX1133" fmla="*/ 5937768 w 12027418"/>
              <a:gd name="connsiteY1133" fmla="*/ 2584450 h 2952750"/>
              <a:gd name="connsiteX1134" fmla="*/ 5836168 w 12027418"/>
              <a:gd name="connsiteY1134" fmla="*/ 2451100 h 2952750"/>
              <a:gd name="connsiteX1135" fmla="*/ 5817118 w 12027418"/>
              <a:gd name="connsiteY1135" fmla="*/ 2254250 h 2952750"/>
              <a:gd name="connsiteX1136" fmla="*/ 5906018 w 12027418"/>
              <a:gd name="connsiteY1136" fmla="*/ 2120900 h 2952750"/>
              <a:gd name="connsiteX1137" fmla="*/ 5918718 w 12027418"/>
              <a:gd name="connsiteY1137" fmla="*/ 2120900 h 2952750"/>
              <a:gd name="connsiteX1138" fmla="*/ 438668 w 12027418"/>
              <a:gd name="connsiteY1138" fmla="*/ 2133600 h 2952750"/>
              <a:gd name="connsiteX1139" fmla="*/ 400568 w 12027418"/>
              <a:gd name="connsiteY1139" fmla="*/ 2222500 h 2952750"/>
              <a:gd name="connsiteX1140" fmla="*/ 400568 w 12027418"/>
              <a:gd name="connsiteY1140" fmla="*/ 2178050 h 2952750"/>
              <a:gd name="connsiteX1141" fmla="*/ 432318 w 12027418"/>
              <a:gd name="connsiteY1141" fmla="*/ 2120900 h 2952750"/>
              <a:gd name="connsiteX1142" fmla="*/ 438668 w 12027418"/>
              <a:gd name="connsiteY1142" fmla="*/ 2133600 h 2952750"/>
              <a:gd name="connsiteX1143" fmla="*/ 2324619 w 12027418"/>
              <a:gd name="connsiteY1143" fmla="*/ 2120900 h 2952750"/>
              <a:gd name="connsiteX1144" fmla="*/ 2242069 w 12027418"/>
              <a:gd name="connsiteY1144" fmla="*/ 2241550 h 2952750"/>
              <a:gd name="connsiteX1145" fmla="*/ 2235719 w 12027418"/>
              <a:gd name="connsiteY1145" fmla="*/ 2222500 h 2952750"/>
              <a:gd name="connsiteX1146" fmla="*/ 2311919 w 12027418"/>
              <a:gd name="connsiteY1146" fmla="*/ 2114550 h 2952750"/>
              <a:gd name="connsiteX1147" fmla="*/ 2324619 w 12027418"/>
              <a:gd name="connsiteY1147" fmla="*/ 2120900 h 2952750"/>
              <a:gd name="connsiteX1148" fmla="*/ 2197619 w 12027418"/>
              <a:gd name="connsiteY1148" fmla="*/ 2133600 h 2952750"/>
              <a:gd name="connsiteX1149" fmla="*/ 2197619 w 12027418"/>
              <a:gd name="connsiteY1149" fmla="*/ 2152650 h 2952750"/>
              <a:gd name="connsiteX1150" fmla="*/ 2178569 w 12027418"/>
              <a:gd name="connsiteY1150" fmla="*/ 2159000 h 2952750"/>
              <a:gd name="connsiteX1151" fmla="*/ 2178569 w 12027418"/>
              <a:gd name="connsiteY1151" fmla="*/ 2114550 h 2952750"/>
              <a:gd name="connsiteX1152" fmla="*/ 2197619 w 12027418"/>
              <a:gd name="connsiteY1152" fmla="*/ 2133600 h 2952750"/>
              <a:gd name="connsiteX1153" fmla="*/ 368818 w 12027418"/>
              <a:gd name="connsiteY1153" fmla="*/ 2184400 h 2952750"/>
              <a:gd name="connsiteX1154" fmla="*/ 400568 w 12027418"/>
              <a:gd name="connsiteY1154" fmla="*/ 2120900 h 2952750"/>
              <a:gd name="connsiteX1155" fmla="*/ 368818 w 12027418"/>
              <a:gd name="connsiteY1155" fmla="*/ 2184400 h 2952750"/>
              <a:gd name="connsiteX1156" fmla="*/ 10147819 w 12027418"/>
              <a:gd name="connsiteY1156" fmla="*/ 2120900 h 2952750"/>
              <a:gd name="connsiteX1157" fmla="*/ 10128769 w 12027418"/>
              <a:gd name="connsiteY1157" fmla="*/ 2114550 h 2952750"/>
              <a:gd name="connsiteX1158" fmla="*/ 10141469 w 12027418"/>
              <a:gd name="connsiteY1158" fmla="*/ 2108200 h 2952750"/>
              <a:gd name="connsiteX1159" fmla="*/ 10147819 w 12027418"/>
              <a:gd name="connsiteY1159" fmla="*/ 2120900 h 2952750"/>
              <a:gd name="connsiteX1160" fmla="*/ 9074669 w 12027418"/>
              <a:gd name="connsiteY1160" fmla="*/ 2139950 h 2952750"/>
              <a:gd name="connsiteX1161" fmla="*/ 9017519 w 12027418"/>
              <a:gd name="connsiteY1161" fmla="*/ 2190750 h 2952750"/>
              <a:gd name="connsiteX1162" fmla="*/ 9017519 w 12027418"/>
              <a:gd name="connsiteY1162" fmla="*/ 2114550 h 2952750"/>
              <a:gd name="connsiteX1163" fmla="*/ 9068319 w 12027418"/>
              <a:gd name="connsiteY1163" fmla="*/ 2108200 h 2952750"/>
              <a:gd name="connsiteX1164" fmla="*/ 9074669 w 12027418"/>
              <a:gd name="connsiteY1164" fmla="*/ 2139950 h 2952750"/>
              <a:gd name="connsiteX1165" fmla="*/ 10192269 w 12027418"/>
              <a:gd name="connsiteY1165" fmla="*/ 2114550 h 2952750"/>
              <a:gd name="connsiteX1166" fmla="*/ 10198619 w 12027418"/>
              <a:gd name="connsiteY1166" fmla="*/ 2101850 h 2952750"/>
              <a:gd name="connsiteX1167" fmla="*/ 10192269 w 12027418"/>
              <a:gd name="connsiteY1167" fmla="*/ 2114550 h 2952750"/>
              <a:gd name="connsiteX1168" fmla="*/ 5836168 w 12027418"/>
              <a:gd name="connsiteY1168" fmla="*/ 2159000 h 2952750"/>
              <a:gd name="connsiteX1169" fmla="*/ 5836168 w 12027418"/>
              <a:gd name="connsiteY1169" fmla="*/ 2139950 h 2952750"/>
              <a:gd name="connsiteX1170" fmla="*/ 5880618 w 12027418"/>
              <a:gd name="connsiteY1170" fmla="*/ 2101850 h 2952750"/>
              <a:gd name="connsiteX1171" fmla="*/ 5836168 w 12027418"/>
              <a:gd name="connsiteY1171" fmla="*/ 2159000 h 2952750"/>
              <a:gd name="connsiteX1172" fmla="*/ 9366769 w 12027418"/>
              <a:gd name="connsiteY1172" fmla="*/ 2101850 h 2952750"/>
              <a:gd name="connsiteX1173" fmla="*/ 9417569 w 12027418"/>
              <a:gd name="connsiteY1173" fmla="*/ 2095500 h 2952750"/>
              <a:gd name="connsiteX1174" fmla="*/ 9366769 w 12027418"/>
              <a:gd name="connsiteY1174" fmla="*/ 2101850 h 2952750"/>
              <a:gd name="connsiteX1175" fmla="*/ 8776219 w 12027418"/>
              <a:gd name="connsiteY1175" fmla="*/ 2101850 h 2952750"/>
              <a:gd name="connsiteX1176" fmla="*/ 8776219 w 12027418"/>
              <a:gd name="connsiteY1176" fmla="*/ 2127250 h 2952750"/>
              <a:gd name="connsiteX1177" fmla="*/ 8763519 w 12027418"/>
              <a:gd name="connsiteY1177" fmla="*/ 2139950 h 2952750"/>
              <a:gd name="connsiteX1178" fmla="*/ 8706369 w 12027418"/>
              <a:gd name="connsiteY1178" fmla="*/ 2108200 h 2952750"/>
              <a:gd name="connsiteX1179" fmla="*/ 8738119 w 12027418"/>
              <a:gd name="connsiteY1179" fmla="*/ 2095500 h 2952750"/>
              <a:gd name="connsiteX1180" fmla="*/ 8776219 w 12027418"/>
              <a:gd name="connsiteY1180" fmla="*/ 2101850 h 2952750"/>
              <a:gd name="connsiteX1181" fmla="*/ 8204719 w 12027418"/>
              <a:gd name="connsiteY1181" fmla="*/ 2114550 h 2952750"/>
              <a:gd name="connsiteX1182" fmla="*/ 8172969 w 12027418"/>
              <a:gd name="connsiteY1182" fmla="*/ 2133600 h 2952750"/>
              <a:gd name="connsiteX1183" fmla="*/ 8179319 w 12027418"/>
              <a:gd name="connsiteY1183" fmla="*/ 2095500 h 2952750"/>
              <a:gd name="connsiteX1184" fmla="*/ 8204719 w 12027418"/>
              <a:gd name="connsiteY1184" fmla="*/ 2114550 h 2952750"/>
              <a:gd name="connsiteX1185" fmla="*/ 7931669 w 12027418"/>
              <a:gd name="connsiteY1185" fmla="*/ 2101850 h 2952750"/>
              <a:gd name="connsiteX1186" fmla="*/ 7906269 w 12027418"/>
              <a:gd name="connsiteY1186" fmla="*/ 2108200 h 2952750"/>
              <a:gd name="connsiteX1187" fmla="*/ 7906269 w 12027418"/>
              <a:gd name="connsiteY1187" fmla="*/ 2095500 h 2952750"/>
              <a:gd name="connsiteX1188" fmla="*/ 7931669 w 12027418"/>
              <a:gd name="connsiteY1188" fmla="*/ 2101850 h 2952750"/>
              <a:gd name="connsiteX1189" fmla="*/ 6248918 w 12027418"/>
              <a:gd name="connsiteY1189" fmla="*/ 2095500 h 2952750"/>
              <a:gd name="connsiteX1190" fmla="*/ 6274318 w 12027418"/>
              <a:gd name="connsiteY1190" fmla="*/ 2095500 h 2952750"/>
              <a:gd name="connsiteX1191" fmla="*/ 6248918 w 12027418"/>
              <a:gd name="connsiteY1191" fmla="*/ 2095500 h 2952750"/>
              <a:gd name="connsiteX1192" fmla="*/ 4445518 w 12027418"/>
              <a:gd name="connsiteY1192" fmla="*/ 2127250 h 2952750"/>
              <a:gd name="connsiteX1193" fmla="*/ 4426468 w 12027418"/>
              <a:gd name="connsiteY1193" fmla="*/ 2127250 h 2952750"/>
              <a:gd name="connsiteX1194" fmla="*/ 4426468 w 12027418"/>
              <a:gd name="connsiteY1194" fmla="*/ 2108200 h 2952750"/>
              <a:gd name="connsiteX1195" fmla="*/ 4489968 w 12027418"/>
              <a:gd name="connsiteY1195" fmla="*/ 2095500 h 2952750"/>
              <a:gd name="connsiteX1196" fmla="*/ 4445518 w 12027418"/>
              <a:gd name="connsiteY1196" fmla="*/ 2127250 h 2952750"/>
              <a:gd name="connsiteX1197" fmla="*/ 1918218 w 12027418"/>
              <a:gd name="connsiteY1197" fmla="*/ 2120900 h 2952750"/>
              <a:gd name="connsiteX1198" fmla="*/ 1899168 w 12027418"/>
              <a:gd name="connsiteY1198" fmla="*/ 2146300 h 2952750"/>
              <a:gd name="connsiteX1199" fmla="*/ 1905518 w 12027418"/>
              <a:gd name="connsiteY1199" fmla="*/ 2095500 h 2952750"/>
              <a:gd name="connsiteX1200" fmla="*/ 1918218 w 12027418"/>
              <a:gd name="connsiteY1200" fmla="*/ 2120900 h 2952750"/>
              <a:gd name="connsiteX1201" fmla="*/ 1067318 w 12027418"/>
              <a:gd name="connsiteY1201" fmla="*/ 2095500 h 2952750"/>
              <a:gd name="connsiteX1202" fmla="*/ 1105418 w 12027418"/>
              <a:gd name="connsiteY1202" fmla="*/ 2101850 h 2952750"/>
              <a:gd name="connsiteX1203" fmla="*/ 1130818 w 12027418"/>
              <a:gd name="connsiteY1203" fmla="*/ 2146300 h 2952750"/>
              <a:gd name="connsiteX1204" fmla="*/ 1118118 w 12027418"/>
              <a:gd name="connsiteY1204" fmla="*/ 2178050 h 2952750"/>
              <a:gd name="connsiteX1205" fmla="*/ 1118118 w 12027418"/>
              <a:gd name="connsiteY1205" fmla="*/ 2120900 h 2952750"/>
              <a:gd name="connsiteX1206" fmla="*/ 1048268 w 12027418"/>
              <a:gd name="connsiteY1206" fmla="*/ 2114550 h 2952750"/>
              <a:gd name="connsiteX1207" fmla="*/ 1048268 w 12027418"/>
              <a:gd name="connsiteY1207" fmla="*/ 2095500 h 2952750"/>
              <a:gd name="connsiteX1208" fmla="*/ 1067318 w 12027418"/>
              <a:gd name="connsiteY1208" fmla="*/ 2095500 h 2952750"/>
              <a:gd name="connsiteX1209" fmla="*/ 686318 w 12027418"/>
              <a:gd name="connsiteY1209" fmla="*/ 2095500 h 2952750"/>
              <a:gd name="connsiteX1210" fmla="*/ 686318 w 12027418"/>
              <a:gd name="connsiteY1210" fmla="*/ 2133600 h 2952750"/>
              <a:gd name="connsiteX1211" fmla="*/ 622818 w 12027418"/>
              <a:gd name="connsiteY1211" fmla="*/ 2133600 h 2952750"/>
              <a:gd name="connsiteX1212" fmla="*/ 616468 w 12027418"/>
              <a:gd name="connsiteY1212" fmla="*/ 2120900 h 2952750"/>
              <a:gd name="connsiteX1213" fmla="*/ 641868 w 12027418"/>
              <a:gd name="connsiteY1213" fmla="*/ 2095500 h 2952750"/>
              <a:gd name="connsiteX1214" fmla="*/ 686318 w 12027418"/>
              <a:gd name="connsiteY1214" fmla="*/ 2095500 h 2952750"/>
              <a:gd name="connsiteX1215" fmla="*/ 8211069 w 12027418"/>
              <a:gd name="connsiteY1215" fmla="*/ 2101850 h 2952750"/>
              <a:gd name="connsiteX1216" fmla="*/ 8230119 w 12027418"/>
              <a:gd name="connsiteY1216" fmla="*/ 2095500 h 2952750"/>
              <a:gd name="connsiteX1217" fmla="*/ 8211069 w 12027418"/>
              <a:gd name="connsiteY1217" fmla="*/ 2101850 h 2952750"/>
              <a:gd name="connsiteX1218" fmla="*/ 813318 w 12027418"/>
              <a:gd name="connsiteY1218" fmla="*/ 2108200 h 2952750"/>
              <a:gd name="connsiteX1219" fmla="*/ 813318 w 12027418"/>
              <a:gd name="connsiteY1219" fmla="*/ 2133600 h 2952750"/>
              <a:gd name="connsiteX1220" fmla="*/ 794268 w 12027418"/>
              <a:gd name="connsiteY1220" fmla="*/ 2082800 h 2952750"/>
              <a:gd name="connsiteX1221" fmla="*/ 813318 w 12027418"/>
              <a:gd name="connsiteY1221" fmla="*/ 2108200 h 2952750"/>
              <a:gd name="connsiteX1222" fmla="*/ 11005069 w 12027418"/>
              <a:gd name="connsiteY1222" fmla="*/ 2120900 h 2952750"/>
              <a:gd name="connsiteX1223" fmla="*/ 11036819 w 12027418"/>
              <a:gd name="connsiteY1223" fmla="*/ 2190750 h 2952750"/>
              <a:gd name="connsiteX1224" fmla="*/ 11170169 w 12027418"/>
              <a:gd name="connsiteY1224" fmla="*/ 2127250 h 2952750"/>
              <a:gd name="connsiteX1225" fmla="*/ 11176519 w 12027418"/>
              <a:gd name="connsiteY1225" fmla="*/ 2184400 h 2952750"/>
              <a:gd name="connsiteX1226" fmla="*/ 11081269 w 12027418"/>
              <a:gd name="connsiteY1226" fmla="*/ 2298700 h 2952750"/>
              <a:gd name="connsiteX1227" fmla="*/ 11144769 w 12027418"/>
              <a:gd name="connsiteY1227" fmla="*/ 2330450 h 2952750"/>
              <a:gd name="connsiteX1228" fmla="*/ 11201919 w 12027418"/>
              <a:gd name="connsiteY1228" fmla="*/ 2425700 h 2952750"/>
              <a:gd name="connsiteX1229" fmla="*/ 11182869 w 12027418"/>
              <a:gd name="connsiteY1229" fmla="*/ 2463800 h 2952750"/>
              <a:gd name="connsiteX1230" fmla="*/ 11132069 w 12027418"/>
              <a:gd name="connsiteY1230" fmla="*/ 2400300 h 2952750"/>
              <a:gd name="connsiteX1231" fmla="*/ 11043169 w 12027418"/>
              <a:gd name="connsiteY1231" fmla="*/ 2457450 h 2952750"/>
              <a:gd name="connsiteX1232" fmla="*/ 11081269 w 12027418"/>
              <a:gd name="connsiteY1232" fmla="*/ 2552700 h 2952750"/>
              <a:gd name="connsiteX1233" fmla="*/ 11068569 w 12027418"/>
              <a:gd name="connsiteY1233" fmla="*/ 2520950 h 2952750"/>
              <a:gd name="connsiteX1234" fmla="*/ 11043169 w 12027418"/>
              <a:gd name="connsiteY1234" fmla="*/ 2565400 h 2952750"/>
              <a:gd name="connsiteX1235" fmla="*/ 11068569 w 12027418"/>
              <a:gd name="connsiteY1235" fmla="*/ 2597150 h 2952750"/>
              <a:gd name="connsiteX1236" fmla="*/ 11087619 w 12027418"/>
              <a:gd name="connsiteY1236" fmla="*/ 2584450 h 2952750"/>
              <a:gd name="connsiteX1237" fmla="*/ 11113019 w 12027418"/>
              <a:gd name="connsiteY1237" fmla="*/ 2616200 h 2952750"/>
              <a:gd name="connsiteX1238" fmla="*/ 11151119 w 12027418"/>
              <a:gd name="connsiteY1238" fmla="*/ 2616200 h 2952750"/>
              <a:gd name="connsiteX1239" fmla="*/ 11163819 w 12027418"/>
              <a:gd name="connsiteY1239" fmla="*/ 2603500 h 2952750"/>
              <a:gd name="connsiteX1240" fmla="*/ 11106669 w 12027418"/>
              <a:gd name="connsiteY1240" fmla="*/ 2552700 h 2952750"/>
              <a:gd name="connsiteX1241" fmla="*/ 11125719 w 12027418"/>
              <a:gd name="connsiteY1241" fmla="*/ 2552700 h 2952750"/>
              <a:gd name="connsiteX1242" fmla="*/ 11220969 w 12027418"/>
              <a:gd name="connsiteY1242" fmla="*/ 2584450 h 2952750"/>
              <a:gd name="connsiteX1243" fmla="*/ 11233669 w 12027418"/>
              <a:gd name="connsiteY1243" fmla="*/ 2609850 h 2952750"/>
              <a:gd name="connsiteX1244" fmla="*/ 11360669 w 12027418"/>
              <a:gd name="connsiteY1244" fmla="*/ 2660650 h 2952750"/>
              <a:gd name="connsiteX1245" fmla="*/ 11443219 w 12027418"/>
              <a:gd name="connsiteY1245" fmla="*/ 2654300 h 2952750"/>
              <a:gd name="connsiteX1246" fmla="*/ 11443219 w 12027418"/>
              <a:gd name="connsiteY1246" fmla="*/ 2609850 h 2952750"/>
              <a:gd name="connsiteX1247" fmla="*/ 11417819 w 12027418"/>
              <a:gd name="connsiteY1247" fmla="*/ 2590800 h 2952750"/>
              <a:gd name="connsiteX1248" fmla="*/ 11398769 w 12027418"/>
              <a:gd name="connsiteY1248" fmla="*/ 2616200 h 2952750"/>
              <a:gd name="connsiteX1249" fmla="*/ 11309869 w 12027418"/>
              <a:gd name="connsiteY1249" fmla="*/ 2584450 h 2952750"/>
              <a:gd name="connsiteX1250" fmla="*/ 11354319 w 12027418"/>
              <a:gd name="connsiteY1250" fmla="*/ 2540000 h 2952750"/>
              <a:gd name="connsiteX1251" fmla="*/ 11328919 w 12027418"/>
              <a:gd name="connsiteY1251" fmla="*/ 2470150 h 2952750"/>
              <a:gd name="connsiteX1252" fmla="*/ 11386069 w 12027418"/>
              <a:gd name="connsiteY1252" fmla="*/ 2425700 h 2952750"/>
              <a:gd name="connsiteX1253" fmla="*/ 11367019 w 12027418"/>
              <a:gd name="connsiteY1253" fmla="*/ 2495550 h 2952750"/>
              <a:gd name="connsiteX1254" fmla="*/ 11424169 w 12027418"/>
              <a:gd name="connsiteY1254" fmla="*/ 2559050 h 2952750"/>
              <a:gd name="connsiteX1255" fmla="*/ 11468619 w 12027418"/>
              <a:gd name="connsiteY1255" fmla="*/ 2546350 h 2952750"/>
              <a:gd name="connsiteX1256" fmla="*/ 11455919 w 12027418"/>
              <a:gd name="connsiteY1256" fmla="*/ 2609850 h 2952750"/>
              <a:gd name="connsiteX1257" fmla="*/ 11455919 w 12027418"/>
              <a:gd name="connsiteY1257" fmla="*/ 2641600 h 2952750"/>
              <a:gd name="connsiteX1258" fmla="*/ 11544819 w 12027418"/>
              <a:gd name="connsiteY1258" fmla="*/ 2730500 h 2952750"/>
              <a:gd name="connsiteX1259" fmla="*/ 11551169 w 12027418"/>
              <a:gd name="connsiteY1259" fmla="*/ 2711450 h 2952750"/>
              <a:gd name="connsiteX1260" fmla="*/ 11538469 w 12027418"/>
              <a:gd name="connsiteY1260" fmla="*/ 2667000 h 2952750"/>
              <a:gd name="connsiteX1261" fmla="*/ 11614669 w 12027418"/>
              <a:gd name="connsiteY1261" fmla="*/ 2749550 h 2952750"/>
              <a:gd name="connsiteX1262" fmla="*/ 11633719 w 12027418"/>
              <a:gd name="connsiteY1262" fmla="*/ 2698750 h 2952750"/>
              <a:gd name="connsiteX1263" fmla="*/ 11646419 w 12027418"/>
              <a:gd name="connsiteY1263" fmla="*/ 2730500 h 2952750"/>
              <a:gd name="connsiteX1264" fmla="*/ 11703569 w 12027418"/>
              <a:gd name="connsiteY1264" fmla="*/ 2622550 h 2952750"/>
              <a:gd name="connsiteX1265" fmla="*/ 11703569 w 12027418"/>
              <a:gd name="connsiteY1265" fmla="*/ 2603500 h 2952750"/>
              <a:gd name="connsiteX1266" fmla="*/ 11684519 w 12027418"/>
              <a:gd name="connsiteY1266" fmla="*/ 2597150 h 2952750"/>
              <a:gd name="connsiteX1267" fmla="*/ 11589269 w 12027418"/>
              <a:gd name="connsiteY1267" fmla="*/ 2628900 h 2952750"/>
              <a:gd name="connsiteX1268" fmla="*/ 11665469 w 12027418"/>
              <a:gd name="connsiteY1268" fmla="*/ 2590800 h 2952750"/>
              <a:gd name="connsiteX1269" fmla="*/ 11678169 w 12027418"/>
              <a:gd name="connsiteY1269" fmla="*/ 2501900 h 2952750"/>
              <a:gd name="connsiteX1270" fmla="*/ 11722619 w 12027418"/>
              <a:gd name="connsiteY1270" fmla="*/ 2451100 h 2952750"/>
              <a:gd name="connsiteX1271" fmla="*/ 11665469 w 12027418"/>
              <a:gd name="connsiteY1271" fmla="*/ 2432050 h 2952750"/>
              <a:gd name="connsiteX1272" fmla="*/ 11544819 w 12027418"/>
              <a:gd name="connsiteY1272" fmla="*/ 2330450 h 2952750"/>
              <a:gd name="connsiteX1273" fmla="*/ 11532119 w 12027418"/>
              <a:gd name="connsiteY1273" fmla="*/ 2349500 h 2952750"/>
              <a:gd name="connsiteX1274" fmla="*/ 11544819 w 12027418"/>
              <a:gd name="connsiteY1274" fmla="*/ 2400300 h 2952750"/>
              <a:gd name="connsiteX1275" fmla="*/ 11519419 w 12027418"/>
              <a:gd name="connsiteY1275" fmla="*/ 2400300 h 2952750"/>
              <a:gd name="connsiteX1276" fmla="*/ 11513069 w 12027418"/>
              <a:gd name="connsiteY1276" fmla="*/ 2387600 h 2952750"/>
              <a:gd name="connsiteX1277" fmla="*/ 11525769 w 12027418"/>
              <a:gd name="connsiteY1277" fmla="*/ 2355850 h 2952750"/>
              <a:gd name="connsiteX1278" fmla="*/ 11430519 w 12027418"/>
              <a:gd name="connsiteY1278" fmla="*/ 2330450 h 2952750"/>
              <a:gd name="connsiteX1279" fmla="*/ 11424169 w 12027418"/>
              <a:gd name="connsiteY1279" fmla="*/ 2298700 h 2952750"/>
              <a:gd name="connsiteX1280" fmla="*/ 11443219 w 12027418"/>
              <a:gd name="connsiteY1280" fmla="*/ 2311400 h 2952750"/>
              <a:gd name="connsiteX1281" fmla="*/ 11455919 w 12027418"/>
              <a:gd name="connsiteY1281" fmla="*/ 2292350 h 2952750"/>
              <a:gd name="connsiteX1282" fmla="*/ 11474969 w 12027418"/>
              <a:gd name="connsiteY1282" fmla="*/ 2305050 h 2952750"/>
              <a:gd name="connsiteX1283" fmla="*/ 11513069 w 12027418"/>
              <a:gd name="connsiteY1283" fmla="*/ 2266950 h 2952750"/>
              <a:gd name="connsiteX1284" fmla="*/ 11697219 w 12027418"/>
              <a:gd name="connsiteY1284" fmla="*/ 2406650 h 2952750"/>
              <a:gd name="connsiteX1285" fmla="*/ 11728969 w 12027418"/>
              <a:gd name="connsiteY1285" fmla="*/ 2374900 h 2952750"/>
              <a:gd name="connsiteX1286" fmla="*/ 11728969 w 12027418"/>
              <a:gd name="connsiteY1286" fmla="*/ 2355850 h 2952750"/>
              <a:gd name="connsiteX1287" fmla="*/ 11697219 w 12027418"/>
              <a:gd name="connsiteY1287" fmla="*/ 2349500 h 2952750"/>
              <a:gd name="connsiteX1288" fmla="*/ 11646419 w 12027418"/>
              <a:gd name="connsiteY1288" fmla="*/ 2279650 h 2952750"/>
              <a:gd name="connsiteX1289" fmla="*/ 11671819 w 12027418"/>
              <a:gd name="connsiteY1289" fmla="*/ 2286000 h 2952750"/>
              <a:gd name="connsiteX1290" fmla="*/ 11665469 w 12027418"/>
              <a:gd name="connsiteY1290" fmla="*/ 2298700 h 2952750"/>
              <a:gd name="connsiteX1291" fmla="*/ 11767069 w 12027418"/>
              <a:gd name="connsiteY1291" fmla="*/ 2413000 h 2952750"/>
              <a:gd name="connsiteX1292" fmla="*/ 11697219 w 12027418"/>
              <a:gd name="connsiteY1292" fmla="*/ 2533650 h 2952750"/>
              <a:gd name="connsiteX1293" fmla="*/ 11830569 w 12027418"/>
              <a:gd name="connsiteY1293" fmla="*/ 2647950 h 2952750"/>
              <a:gd name="connsiteX1294" fmla="*/ 11919469 w 12027418"/>
              <a:gd name="connsiteY1294" fmla="*/ 2635250 h 2952750"/>
              <a:gd name="connsiteX1295" fmla="*/ 11925819 w 12027418"/>
              <a:gd name="connsiteY1295" fmla="*/ 2654300 h 2952750"/>
              <a:gd name="connsiteX1296" fmla="*/ 11805169 w 12027418"/>
              <a:gd name="connsiteY1296" fmla="*/ 2755900 h 2952750"/>
              <a:gd name="connsiteX1297" fmla="*/ 11881369 w 12027418"/>
              <a:gd name="connsiteY1297" fmla="*/ 2781300 h 2952750"/>
              <a:gd name="connsiteX1298" fmla="*/ 11760719 w 12027418"/>
              <a:gd name="connsiteY1298" fmla="*/ 2857500 h 2952750"/>
              <a:gd name="connsiteX1299" fmla="*/ 11798819 w 12027418"/>
              <a:gd name="connsiteY1299" fmla="*/ 2895600 h 2952750"/>
              <a:gd name="connsiteX1300" fmla="*/ 11843269 w 12027418"/>
              <a:gd name="connsiteY1300" fmla="*/ 2882900 h 2952750"/>
              <a:gd name="connsiteX1301" fmla="*/ 11906769 w 12027418"/>
              <a:gd name="connsiteY1301" fmla="*/ 2921000 h 2952750"/>
              <a:gd name="connsiteX1302" fmla="*/ 11925819 w 12027418"/>
              <a:gd name="connsiteY1302" fmla="*/ 2952750 h 2952750"/>
              <a:gd name="connsiteX1303" fmla="*/ 11951219 w 12027418"/>
              <a:gd name="connsiteY1303" fmla="*/ 2889250 h 2952750"/>
              <a:gd name="connsiteX1304" fmla="*/ 12027419 w 12027418"/>
              <a:gd name="connsiteY1304" fmla="*/ 2838450 h 2952750"/>
              <a:gd name="connsiteX1305" fmla="*/ 12027419 w 12027418"/>
              <a:gd name="connsiteY1305" fmla="*/ 2952750 h 2952750"/>
              <a:gd name="connsiteX1306" fmla="*/ 11551169 w 12027418"/>
              <a:gd name="connsiteY1306" fmla="*/ 2952750 h 2952750"/>
              <a:gd name="connsiteX1307" fmla="*/ 11354319 w 12027418"/>
              <a:gd name="connsiteY1307" fmla="*/ 2914650 h 2952750"/>
              <a:gd name="connsiteX1308" fmla="*/ 11290819 w 12027418"/>
              <a:gd name="connsiteY1308" fmla="*/ 2889250 h 2952750"/>
              <a:gd name="connsiteX1309" fmla="*/ 11252719 w 12027418"/>
              <a:gd name="connsiteY1309" fmla="*/ 2901950 h 2952750"/>
              <a:gd name="connsiteX1310" fmla="*/ 11170169 w 12027418"/>
              <a:gd name="connsiteY1310" fmla="*/ 2876550 h 2952750"/>
              <a:gd name="connsiteX1311" fmla="*/ 11138419 w 12027418"/>
              <a:gd name="connsiteY1311" fmla="*/ 2882900 h 2952750"/>
              <a:gd name="connsiteX1312" fmla="*/ 11151119 w 12027418"/>
              <a:gd name="connsiteY1312" fmla="*/ 2952750 h 2952750"/>
              <a:gd name="connsiteX1313" fmla="*/ 11068569 w 12027418"/>
              <a:gd name="connsiteY1313" fmla="*/ 2857500 h 2952750"/>
              <a:gd name="connsiteX1314" fmla="*/ 10973319 w 12027418"/>
              <a:gd name="connsiteY1314" fmla="*/ 2952750 h 2952750"/>
              <a:gd name="connsiteX1315" fmla="*/ 11081269 w 12027418"/>
              <a:gd name="connsiteY1315" fmla="*/ 2825750 h 2952750"/>
              <a:gd name="connsiteX1316" fmla="*/ 11093969 w 12027418"/>
              <a:gd name="connsiteY1316" fmla="*/ 2838450 h 2952750"/>
              <a:gd name="connsiteX1317" fmla="*/ 11157469 w 12027418"/>
              <a:gd name="connsiteY1317" fmla="*/ 2755900 h 2952750"/>
              <a:gd name="connsiteX1318" fmla="*/ 11132069 w 12027418"/>
              <a:gd name="connsiteY1318" fmla="*/ 2736850 h 2952750"/>
              <a:gd name="connsiteX1319" fmla="*/ 11055869 w 12027418"/>
              <a:gd name="connsiteY1319" fmla="*/ 2647950 h 2952750"/>
              <a:gd name="connsiteX1320" fmla="*/ 11005069 w 12027418"/>
              <a:gd name="connsiteY1320" fmla="*/ 2622550 h 2952750"/>
              <a:gd name="connsiteX1321" fmla="*/ 10973319 w 12027418"/>
              <a:gd name="connsiteY1321" fmla="*/ 2527300 h 2952750"/>
              <a:gd name="connsiteX1322" fmla="*/ 10935219 w 12027418"/>
              <a:gd name="connsiteY1322" fmla="*/ 2527300 h 2952750"/>
              <a:gd name="connsiteX1323" fmla="*/ 10890769 w 12027418"/>
              <a:gd name="connsiteY1323" fmla="*/ 2559050 h 2952750"/>
              <a:gd name="connsiteX1324" fmla="*/ 10922519 w 12027418"/>
              <a:gd name="connsiteY1324" fmla="*/ 2489200 h 2952750"/>
              <a:gd name="connsiteX1325" fmla="*/ 11005069 w 12027418"/>
              <a:gd name="connsiteY1325" fmla="*/ 2520950 h 2952750"/>
              <a:gd name="connsiteX1326" fmla="*/ 11043169 w 12027418"/>
              <a:gd name="connsiteY1326" fmla="*/ 2457450 h 2952750"/>
              <a:gd name="connsiteX1327" fmla="*/ 10998719 w 12027418"/>
              <a:gd name="connsiteY1327" fmla="*/ 2406650 h 2952750"/>
              <a:gd name="connsiteX1328" fmla="*/ 11043169 w 12027418"/>
              <a:gd name="connsiteY1328" fmla="*/ 2413000 h 2952750"/>
              <a:gd name="connsiteX1329" fmla="*/ 11030469 w 12027418"/>
              <a:gd name="connsiteY1329" fmla="*/ 2374900 h 2952750"/>
              <a:gd name="connsiteX1330" fmla="*/ 11074919 w 12027418"/>
              <a:gd name="connsiteY1330" fmla="*/ 2260600 h 2952750"/>
              <a:gd name="connsiteX1331" fmla="*/ 11043169 w 12027418"/>
              <a:gd name="connsiteY1331" fmla="*/ 2260600 h 2952750"/>
              <a:gd name="connsiteX1332" fmla="*/ 11106669 w 12027418"/>
              <a:gd name="connsiteY1332" fmla="*/ 2222500 h 2952750"/>
              <a:gd name="connsiteX1333" fmla="*/ 10998719 w 12027418"/>
              <a:gd name="connsiteY1333" fmla="*/ 2146300 h 2952750"/>
              <a:gd name="connsiteX1334" fmla="*/ 10935219 w 12027418"/>
              <a:gd name="connsiteY1334" fmla="*/ 2279650 h 2952750"/>
              <a:gd name="connsiteX1335" fmla="*/ 10916169 w 12027418"/>
              <a:gd name="connsiteY1335" fmla="*/ 2241550 h 2952750"/>
              <a:gd name="connsiteX1336" fmla="*/ 10859019 w 12027418"/>
              <a:gd name="connsiteY1336" fmla="*/ 2273300 h 2952750"/>
              <a:gd name="connsiteX1337" fmla="*/ 10852669 w 12027418"/>
              <a:gd name="connsiteY1337" fmla="*/ 2254250 h 2952750"/>
              <a:gd name="connsiteX1338" fmla="*/ 10966969 w 12027418"/>
              <a:gd name="connsiteY1338" fmla="*/ 2165350 h 2952750"/>
              <a:gd name="connsiteX1339" fmla="*/ 11024119 w 12027418"/>
              <a:gd name="connsiteY1339" fmla="*/ 2076450 h 2952750"/>
              <a:gd name="connsiteX1340" fmla="*/ 11005069 w 12027418"/>
              <a:gd name="connsiteY1340" fmla="*/ 2120900 h 2952750"/>
              <a:gd name="connsiteX1341" fmla="*/ 10770119 w 12027418"/>
              <a:gd name="connsiteY1341" fmla="*/ 2089150 h 2952750"/>
              <a:gd name="connsiteX1342" fmla="*/ 10744719 w 12027418"/>
              <a:gd name="connsiteY1342" fmla="*/ 2101850 h 2952750"/>
              <a:gd name="connsiteX1343" fmla="*/ 10732019 w 12027418"/>
              <a:gd name="connsiteY1343" fmla="*/ 2095500 h 2952750"/>
              <a:gd name="connsiteX1344" fmla="*/ 10732019 w 12027418"/>
              <a:gd name="connsiteY1344" fmla="*/ 2076450 h 2952750"/>
              <a:gd name="connsiteX1345" fmla="*/ 10770119 w 12027418"/>
              <a:gd name="connsiteY1345" fmla="*/ 2089150 h 2952750"/>
              <a:gd name="connsiteX1346" fmla="*/ 8979419 w 12027418"/>
              <a:gd name="connsiteY1346" fmla="*/ 2101850 h 2952750"/>
              <a:gd name="connsiteX1347" fmla="*/ 8947669 w 12027418"/>
              <a:gd name="connsiteY1347" fmla="*/ 2101850 h 2952750"/>
              <a:gd name="connsiteX1348" fmla="*/ 8979419 w 12027418"/>
              <a:gd name="connsiteY1348" fmla="*/ 2076450 h 2952750"/>
              <a:gd name="connsiteX1349" fmla="*/ 8979419 w 12027418"/>
              <a:gd name="connsiteY1349" fmla="*/ 2101850 h 2952750"/>
              <a:gd name="connsiteX1350" fmla="*/ 7379219 w 12027418"/>
              <a:gd name="connsiteY1350" fmla="*/ 2101850 h 2952750"/>
              <a:gd name="connsiteX1351" fmla="*/ 7315719 w 12027418"/>
              <a:gd name="connsiteY1351" fmla="*/ 2089150 h 2952750"/>
              <a:gd name="connsiteX1352" fmla="*/ 7264919 w 12027418"/>
              <a:gd name="connsiteY1352" fmla="*/ 2101850 h 2952750"/>
              <a:gd name="connsiteX1353" fmla="*/ 7315719 w 12027418"/>
              <a:gd name="connsiteY1353" fmla="*/ 2076450 h 2952750"/>
              <a:gd name="connsiteX1354" fmla="*/ 7379219 w 12027418"/>
              <a:gd name="connsiteY1354" fmla="*/ 2101850 h 2952750"/>
              <a:gd name="connsiteX1355" fmla="*/ 2229369 w 12027418"/>
              <a:gd name="connsiteY1355" fmla="*/ 2114550 h 2952750"/>
              <a:gd name="connsiteX1356" fmla="*/ 2229369 w 12027418"/>
              <a:gd name="connsiteY1356" fmla="*/ 2076450 h 2952750"/>
              <a:gd name="connsiteX1357" fmla="*/ 2229369 w 12027418"/>
              <a:gd name="connsiteY1357" fmla="*/ 2114550 h 2952750"/>
              <a:gd name="connsiteX1358" fmla="*/ 165618 w 12027418"/>
              <a:gd name="connsiteY1358" fmla="*/ 2127250 h 2952750"/>
              <a:gd name="connsiteX1359" fmla="*/ 210068 w 12027418"/>
              <a:gd name="connsiteY1359" fmla="*/ 2076450 h 2952750"/>
              <a:gd name="connsiteX1360" fmla="*/ 165618 w 12027418"/>
              <a:gd name="connsiteY1360" fmla="*/ 2127250 h 2952750"/>
              <a:gd name="connsiteX1361" fmla="*/ 4731268 w 12027418"/>
              <a:gd name="connsiteY1361" fmla="*/ 2216150 h 2952750"/>
              <a:gd name="connsiteX1362" fmla="*/ 4610618 w 12027418"/>
              <a:gd name="connsiteY1362" fmla="*/ 2076450 h 2952750"/>
              <a:gd name="connsiteX1363" fmla="*/ 4801118 w 12027418"/>
              <a:gd name="connsiteY1363" fmla="*/ 2254250 h 2952750"/>
              <a:gd name="connsiteX1364" fmla="*/ 4731268 w 12027418"/>
              <a:gd name="connsiteY1364" fmla="*/ 2216150 h 2952750"/>
              <a:gd name="connsiteX1365" fmla="*/ 9455669 w 12027418"/>
              <a:gd name="connsiteY1365" fmla="*/ 2089150 h 2952750"/>
              <a:gd name="connsiteX1366" fmla="*/ 9455669 w 12027418"/>
              <a:gd name="connsiteY1366" fmla="*/ 2063750 h 2952750"/>
              <a:gd name="connsiteX1367" fmla="*/ 9468369 w 12027418"/>
              <a:gd name="connsiteY1367" fmla="*/ 2070100 h 2952750"/>
              <a:gd name="connsiteX1368" fmla="*/ 9468369 w 12027418"/>
              <a:gd name="connsiteY1368" fmla="*/ 2101850 h 2952750"/>
              <a:gd name="connsiteX1369" fmla="*/ 9455669 w 12027418"/>
              <a:gd name="connsiteY1369" fmla="*/ 2089150 h 2952750"/>
              <a:gd name="connsiteX1370" fmla="*/ 6452118 w 12027418"/>
              <a:gd name="connsiteY1370" fmla="*/ 2063750 h 2952750"/>
              <a:gd name="connsiteX1371" fmla="*/ 6452118 w 12027418"/>
              <a:gd name="connsiteY1371" fmla="*/ 2082800 h 2952750"/>
              <a:gd name="connsiteX1372" fmla="*/ 6426718 w 12027418"/>
              <a:gd name="connsiteY1372" fmla="*/ 2089150 h 2952750"/>
              <a:gd name="connsiteX1373" fmla="*/ 6375918 w 12027418"/>
              <a:gd name="connsiteY1373" fmla="*/ 2063750 h 2952750"/>
              <a:gd name="connsiteX1374" fmla="*/ 6363218 w 12027418"/>
              <a:gd name="connsiteY1374" fmla="*/ 2076450 h 2952750"/>
              <a:gd name="connsiteX1375" fmla="*/ 6401318 w 12027418"/>
              <a:gd name="connsiteY1375" fmla="*/ 2095500 h 2952750"/>
              <a:gd name="connsiteX1376" fmla="*/ 6337818 w 12027418"/>
              <a:gd name="connsiteY1376" fmla="*/ 2095500 h 2952750"/>
              <a:gd name="connsiteX1377" fmla="*/ 6331468 w 12027418"/>
              <a:gd name="connsiteY1377" fmla="*/ 2076450 h 2952750"/>
              <a:gd name="connsiteX1378" fmla="*/ 6356868 w 12027418"/>
              <a:gd name="connsiteY1378" fmla="*/ 2063750 h 2952750"/>
              <a:gd name="connsiteX1379" fmla="*/ 6452118 w 12027418"/>
              <a:gd name="connsiteY1379" fmla="*/ 2063750 h 2952750"/>
              <a:gd name="connsiteX1380" fmla="*/ 4407418 w 12027418"/>
              <a:gd name="connsiteY1380" fmla="*/ 2101850 h 2952750"/>
              <a:gd name="connsiteX1381" fmla="*/ 4388368 w 12027418"/>
              <a:gd name="connsiteY1381" fmla="*/ 2101850 h 2952750"/>
              <a:gd name="connsiteX1382" fmla="*/ 4464568 w 12027418"/>
              <a:gd name="connsiteY1382" fmla="*/ 2070100 h 2952750"/>
              <a:gd name="connsiteX1383" fmla="*/ 4407418 w 12027418"/>
              <a:gd name="connsiteY1383" fmla="*/ 2101850 h 2952750"/>
              <a:gd name="connsiteX1384" fmla="*/ 1848368 w 12027418"/>
              <a:gd name="connsiteY1384" fmla="*/ 2095500 h 2952750"/>
              <a:gd name="connsiteX1385" fmla="*/ 1835668 w 12027418"/>
              <a:gd name="connsiteY1385" fmla="*/ 2089150 h 2952750"/>
              <a:gd name="connsiteX1386" fmla="*/ 1848368 w 12027418"/>
              <a:gd name="connsiteY1386" fmla="*/ 2063750 h 2952750"/>
              <a:gd name="connsiteX1387" fmla="*/ 1848368 w 12027418"/>
              <a:gd name="connsiteY1387" fmla="*/ 2095500 h 2952750"/>
              <a:gd name="connsiteX1388" fmla="*/ 6153668 w 12027418"/>
              <a:gd name="connsiteY1388" fmla="*/ 2057400 h 2952750"/>
              <a:gd name="connsiteX1389" fmla="*/ 6121918 w 12027418"/>
              <a:gd name="connsiteY1389" fmla="*/ 2057400 h 2952750"/>
              <a:gd name="connsiteX1390" fmla="*/ 6153668 w 12027418"/>
              <a:gd name="connsiteY1390" fmla="*/ 2057400 h 2952750"/>
              <a:gd name="connsiteX1391" fmla="*/ 5105918 w 12027418"/>
              <a:gd name="connsiteY1391" fmla="*/ 2057400 h 2952750"/>
              <a:gd name="connsiteX1392" fmla="*/ 5105918 w 12027418"/>
              <a:gd name="connsiteY1392" fmla="*/ 2101850 h 2952750"/>
              <a:gd name="connsiteX1393" fmla="*/ 5423418 w 12027418"/>
              <a:gd name="connsiteY1393" fmla="*/ 2101850 h 2952750"/>
              <a:gd name="connsiteX1394" fmla="*/ 5461518 w 12027418"/>
              <a:gd name="connsiteY1394" fmla="*/ 2286000 h 2952750"/>
              <a:gd name="connsiteX1395" fmla="*/ 5398018 w 12027418"/>
              <a:gd name="connsiteY1395" fmla="*/ 2266950 h 2952750"/>
              <a:gd name="connsiteX1396" fmla="*/ 5455168 w 12027418"/>
              <a:gd name="connsiteY1396" fmla="*/ 2330450 h 2952750"/>
              <a:gd name="connsiteX1397" fmla="*/ 5448818 w 12027418"/>
              <a:gd name="connsiteY1397" fmla="*/ 2463800 h 2952750"/>
              <a:gd name="connsiteX1398" fmla="*/ 5372618 w 12027418"/>
              <a:gd name="connsiteY1398" fmla="*/ 2432050 h 2952750"/>
              <a:gd name="connsiteX1399" fmla="*/ 5264668 w 12027418"/>
              <a:gd name="connsiteY1399" fmla="*/ 2501900 h 2952750"/>
              <a:gd name="connsiteX1400" fmla="*/ 5245618 w 12027418"/>
              <a:gd name="connsiteY1400" fmla="*/ 2489200 h 2952750"/>
              <a:gd name="connsiteX1401" fmla="*/ 5137668 w 12027418"/>
              <a:gd name="connsiteY1401" fmla="*/ 2520950 h 2952750"/>
              <a:gd name="connsiteX1402" fmla="*/ 5131318 w 12027418"/>
              <a:gd name="connsiteY1402" fmla="*/ 2533650 h 2952750"/>
              <a:gd name="connsiteX1403" fmla="*/ 5169418 w 12027418"/>
              <a:gd name="connsiteY1403" fmla="*/ 2616200 h 2952750"/>
              <a:gd name="connsiteX1404" fmla="*/ 5163068 w 12027418"/>
              <a:gd name="connsiteY1404" fmla="*/ 2635250 h 2952750"/>
              <a:gd name="connsiteX1405" fmla="*/ 5144018 w 12027418"/>
              <a:gd name="connsiteY1405" fmla="*/ 2622550 h 2952750"/>
              <a:gd name="connsiteX1406" fmla="*/ 5029718 w 12027418"/>
              <a:gd name="connsiteY1406" fmla="*/ 2667000 h 2952750"/>
              <a:gd name="connsiteX1407" fmla="*/ 4870968 w 12027418"/>
              <a:gd name="connsiteY1407" fmla="*/ 2616200 h 2952750"/>
              <a:gd name="connsiteX1408" fmla="*/ 4845568 w 12027418"/>
              <a:gd name="connsiteY1408" fmla="*/ 2489200 h 2952750"/>
              <a:gd name="connsiteX1409" fmla="*/ 4845568 w 12027418"/>
              <a:gd name="connsiteY1409" fmla="*/ 2463800 h 2952750"/>
              <a:gd name="connsiteX1410" fmla="*/ 4959868 w 12027418"/>
              <a:gd name="connsiteY1410" fmla="*/ 2381250 h 2952750"/>
              <a:gd name="connsiteX1411" fmla="*/ 5023368 w 12027418"/>
              <a:gd name="connsiteY1411" fmla="*/ 2400300 h 2952750"/>
              <a:gd name="connsiteX1412" fmla="*/ 5080518 w 12027418"/>
              <a:gd name="connsiteY1412" fmla="*/ 2387600 h 2952750"/>
              <a:gd name="connsiteX1413" fmla="*/ 5105918 w 12027418"/>
              <a:gd name="connsiteY1413" fmla="*/ 2508250 h 2952750"/>
              <a:gd name="connsiteX1414" fmla="*/ 5124968 w 12027418"/>
              <a:gd name="connsiteY1414" fmla="*/ 2520950 h 2952750"/>
              <a:gd name="connsiteX1415" fmla="*/ 5163068 w 12027418"/>
              <a:gd name="connsiteY1415" fmla="*/ 2457450 h 2952750"/>
              <a:gd name="connsiteX1416" fmla="*/ 5182118 w 12027418"/>
              <a:gd name="connsiteY1416" fmla="*/ 2387600 h 2952750"/>
              <a:gd name="connsiteX1417" fmla="*/ 5290068 w 12027418"/>
              <a:gd name="connsiteY1417" fmla="*/ 2305050 h 2952750"/>
              <a:gd name="connsiteX1418" fmla="*/ 5309118 w 12027418"/>
              <a:gd name="connsiteY1418" fmla="*/ 2317750 h 2952750"/>
              <a:gd name="connsiteX1419" fmla="*/ 5340868 w 12027418"/>
              <a:gd name="connsiteY1419" fmla="*/ 2298700 h 2952750"/>
              <a:gd name="connsiteX1420" fmla="*/ 5321818 w 12027418"/>
              <a:gd name="connsiteY1420" fmla="*/ 2273300 h 2952750"/>
              <a:gd name="connsiteX1421" fmla="*/ 5410718 w 12027418"/>
              <a:gd name="connsiteY1421" fmla="*/ 2228850 h 2952750"/>
              <a:gd name="connsiteX1422" fmla="*/ 5372618 w 12027418"/>
              <a:gd name="connsiteY1422" fmla="*/ 2216150 h 2952750"/>
              <a:gd name="connsiteX1423" fmla="*/ 5118618 w 12027418"/>
              <a:gd name="connsiteY1423" fmla="*/ 2343150 h 2952750"/>
              <a:gd name="connsiteX1424" fmla="*/ 5086868 w 12027418"/>
              <a:gd name="connsiteY1424" fmla="*/ 2362200 h 2952750"/>
              <a:gd name="connsiteX1425" fmla="*/ 5048768 w 12027418"/>
              <a:gd name="connsiteY1425" fmla="*/ 2362200 h 2952750"/>
              <a:gd name="connsiteX1426" fmla="*/ 5029718 w 12027418"/>
              <a:gd name="connsiteY1426" fmla="*/ 2260600 h 2952750"/>
              <a:gd name="connsiteX1427" fmla="*/ 4934468 w 12027418"/>
              <a:gd name="connsiteY1427" fmla="*/ 2311400 h 2952750"/>
              <a:gd name="connsiteX1428" fmla="*/ 4883668 w 12027418"/>
              <a:gd name="connsiteY1428" fmla="*/ 2260600 h 2952750"/>
              <a:gd name="connsiteX1429" fmla="*/ 4921768 w 12027418"/>
              <a:gd name="connsiteY1429" fmla="*/ 2298700 h 2952750"/>
              <a:gd name="connsiteX1430" fmla="*/ 5029718 w 12027418"/>
              <a:gd name="connsiteY1430" fmla="*/ 2184400 h 2952750"/>
              <a:gd name="connsiteX1431" fmla="*/ 5029718 w 12027418"/>
              <a:gd name="connsiteY1431" fmla="*/ 2159000 h 2952750"/>
              <a:gd name="connsiteX1432" fmla="*/ 4997968 w 12027418"/>
              <a:gd name="connsiteY1432" fmla="*/ 2057400 h 2952750"/>
              <a:gd name="connsiteX1433" fmla="*/ 5105918 w 12027418"/>
              <a:gd name="connsiteY1433" fmla="*/ 2057400 h 2952750"/>
              <a:gd name="connsiteX1434" fmla="*/ 4534418 w 12027418"/>
              <a:gd name="connsiteY1434" fmla="*/ 2063750 h 2952750"/>
              <a:gd name="connsiteX1435" fmla="*/ 4496318 w 12027418"/>
              <a:gd name="connsiteY1435" fmla="*/ 2063750 h 2952750"/>
              <a:gd name="connsiteX1436" fmla="*/ 4528068 w 12027418"/>
              <a:gd name="connsiteY1436" fmla="*/ 2051050 h 2952750"/>
              <a:gd name="connsiteX1437" fmla="*/ 4534418 w 12027418"/>
              <a:gd name="connsiteY1437" fmla="*/ 2063750 h 2952750"/>
              <a:gd name="connsiteX1438" fmla="*/ 10274819 w 12027418"/>
              <a:gd name="connsiteY1438" fmla="*/ 2082800 h 2952750"/>
              <a:gd name="connsiteX1439" fmla="*/ 10274819 w 12027418"/>
              <a:gd name="connsiteY1439" fmla="*/ 2057400 h 2952750"/>
              <a:gd name="connsiteX1440" fmla="*/ 10281169 w 12027418"/>
              <a:gd name="connsiteY1440" fmla="*/ 2070100 h 2952750"/>
              <a:gd name="connsiteX1441" fmla="*/ 10306569 w 12027418"/>
              <a:gd name="connsiteY1441" fmla="*/ 2044700 h 2952750"/>
              <a:gd name="connsiteX1442" fmla="*/ 10274819 w 12027418"/>
              <a:gd name="connsiteY1442" fmla="*/ 2082800 h 2952750"/>
              <a:gd name="connsiteX1443" fmla="*/ 8128519 w 12027418"/>
              <a:gd name="connsiteY1443" fmla="*/ 2082800 h 2952750"/>
              <a:gd name="connsiteX1444" fmla="*/ 8122169 w 12027418"/>
              <a:gd name="connsiteY1444" fmla="*/ 2063750 h 2952750"/>
              <a:gd name="connsiteX1445" fmla="*/ 8134869 w 12027418"/>
              <a:gd name="connsiteY1445" fmla="*/ 2044700 h 2952750"/>
              <a:gd name="connsiteX1446" fmla="*/ 8128519 w 12027418"/>
              <a:gd name="connsiteY1446" fmla="*/ 2082800 h 2952750"/>
              <a:gd name="connsiteX1447" fmla="*/ 3410468 w 12027418"/>
              <a:gd name="connsiteY1447" fmla="*/ 2051050 h 2952750"/>
              <a:gd name="connsiteX1448" fmla="*/ 3353318 w 12027418"/>
              <a:gd name="connsiteY1448" fmla="*/ 2114550 h 2952750"/>
              <a:gd name="connsiteX1449" fmla="*/ 3334268 w 12027418"/>
              <a:gd name="connsiteY1449" fmla="*/ 2114550 h 2952750"/>
              <a:gd name="connsiteX1450" fmla="*/ 3391418 w 12027418"/>
              <a:gd name="connsiteY1450" fmla="*/ 2044700 h 2952750"/>
              <a:gd name="connsiteX1451" fmla="*/ 3410468 w 12027418"/>
              <a:gd name="connsiteY1451" fmla="*/ 2051050 h 2952750"/>
              <a:gd name="connsiteX1452" fmla="*/ 11182869 w 12027418"/>
              <a:gd name="connsiteY1452" fmla="*/ 2095500 h 2952750"/>
              <a:gd name="connsiteX1453" fmla="*/ 11201919 w 12027418"/>
              <a:gd name="connsiteY1453" fmla="*/ 2038350 h 2952750"/>
              <a:gd name="connsiteX1454" fmla="*/ 11182869 w 12027418"/>
              <a:gd name="connsiteY1454" fmla="*/ 2095500 h 2952750"/>
              <a:gd name="connsiteX1455" fmla="*/ 7195069 w 12027418"/>
              <a:gd name="connsiteY1455" fmla="*/ 2070100 h 2952750"/>
              <a:gd name="connsiteX1456" fmla="*/ 7252219 w 12027418"/>
              <a:gd name="connsiteY1456" fmla="*/ 2133600 h 2952750"/>
              <a:gd name="connsiteX1457" fmla="*/ 7366519 w 12027418"/>
              <a:gd name="connsiteY1457" fmla="*/ 2152650 h 2952750"/>
              <a:gd name="connsiteX1458" fmla="*/ 7334769 w 12027418"/>
              <a:gd name="connsiteY1458" fmla="*/ 2197100 h 2952750"/>
              <a:gd name="connsiteX1459" fmla="*/ 7372869 w 12027418"/>
              <a:gd name="connsiteY1459" fmla="*/ 2228850 h 2952750"/>
              <a:gd name="connsiteX1460" fmla="*/ 7391919 w 12027418"/>
              <a:gd name="connsiteY1460" fmla="*/ 2292350 h 2952750"/>
              <a:gd name="connsiteX1461" fmla="*/ 7315719 w 12027418"/>
              <a:gd name="connsiteY1461" fmla="*/ 2381250 h 2952750"/>
              <a:gd name="connsiteX1462" fmla="*/ 7283969 w 12027418"/>
              <a:gd name="connsiteY1462" fmla="*/ 2355850 h 2952750"/>
              <a:gd name="connsiteX1463" fmla="*/ 7315719 w 12027418"/>
              <a:gd name="connsiteY1463" fmla="*/ 2273300 h 2952750"/>
              <a:gd name="connsiteX1464" fmla="*/ 7264919 w 12027418"/>
              <a:gd name="connsiteY1464" fmla="*/ 2152650 h 2952750"/>
              <a:gd name="connsiteX1465" fmla="*/ 7258569 w 12027418"/>
              <a:gd name="connsiteY1465" fmla="*/ 2273300 h 2952750"/>
              <a:gd name="connsiteX1466" fmla="*/ 7239519 w 12027418"/>
              <a:gd name="connsiteY1466" fmla="*/ 2343150 h 2952750"/>
              <a:gd name="connsiteX1467" fmla="*/ 7207769 w 12027418"/>
              <a:gd name="connsiteY1467" fmla="*/ 2349500 h 2952750"/>
              <a:gd name="connsiteX1468" fmla="*/ 7023619 w 12027418"/>
              <a:gd name="connsiteY1468" fmla="*/ 2089150 h 2952750"/>
              <a:gd name="connsiteX1469" fmla="*/ 7106169 w 12027418"/>
              <a:gd name="connsiteY1469" fmla="*/ 2038350 h 2952750"/>
              <a:gd name="connsiteX1470" fmla="*/ 7195069 w 12027418"/>
              <a:gd name="connsiteY1470" fmla="*/ 2070100 h 2952750"/>
              <a:gd name="connsiteX1471" fmla="*/ 4197868 w 12027418"/>
              <a:gd name="connsiteY1471" fmla="*/ 2044700 h 2952750"/>
              <a:gd name="connsiteX1472" fmla="*/ 4235968 w 12027418"/>
              <a:gd name="connsiteY1472" fmla="*/ 2070100 h 2952750"/>
              <a:gd name="connsiteX1473" fmla="*/ 4267718 w 12027418"/>
              <a:gd name="connsiteY1473" fmla="*/ 2057400 h 2952750"/>
              <a:gd name="connsiteX1474" fmla="*/ 4242318 w 12027418"/>
              <a:gd name="connsiteY1474" fmla="*/ 2095500 h 2952750"/>
              <a:gd name="connsiteX1475" fmla="*/ 4191518 w 12027418"/>
              <a:gd name="connsiteY1475" fmla="*/ 2044700 h 2952750"/>
              <a:gd name="connsiteX1476" fmla="*/ 4204218 w 12027418"/>
              <a:gd name="connsiteY1476" fmla="*/ 2038350 h 2952750"/>
              <a:gd name="connsiteX1477" fmla="*/ 4197868 w 12027418"/>
              <a:gd name="connsiteY1477" fmla="*/ 2044700 h 2952750"/>
              <a:gd name="connsiteX1478" fmla="*/ 749818 w 12027418"/>
              <a:gd name="connsiteY1478" fmla="*/ 2165350 h 2952750"/>
              <a:gd name="connsiteX1479" fmla="*/ 762518 w 12027418"/>
              <a:gd name="connsiteY1479" fmla="*/ 2171700 h 2952750"/>
              <a:gd name="connsiteX1480" fmla="*/ 781568 w 12027418"/>
              <a:gd name="connsiteY1480" fmla="*/ 2152650 h 2952750"/>
              <a:gd name="connsiteX1481" fmla="*/ 806968 w 12027418"/>
              <a:gd name="connsiteY1481" fmla="*/ 2152650 h 2952750"/>
              <a:gd name="connsiteX1482" fmla="*/ 813318 w 12027418"/>
              <a:gd name="connsiteY1482" fmla="*/ 2171700 h 2952750"/>
              <a:gd name="connsiteX1483" fmla="*/ 762518 w 12027418"/>
              <a:gd name="connsiteY1483" fmla="*/ 2266950 h 2952750"/>
              <a:gd name="connsiteX1484" fmla="*/ 781568 w 12027418"/>
              <a:gd name="connsiteY1484" fmla="*/ 2324100 h 2952750"/>
              <a:gd name="connsiteX1485" fmla="*/ 819668 w 12027418"/>
              <a:gd name="connsiteY1485" fmla="*/ 2324100 h 2952750"/>
              <a:gd name="connsiteX1486" fmla="*/ 819668 w 12027418"/>
              <a:gd name="connsiteY1486" fmla="*/ 2343150 h 2952750"/>
              <a:gd name="connsiteX1487" fmla="*/ 749818 w 12027418"/>
              <a:gd name="connsiteY1487" fmla="*/ 2381250 h 2952750"/>
              <a:gd name="connsiteX1488" fmla="*/ 775218 w 12027418"/>
              <a:gd name="connsiteY1488" fmla="*/ 2400300 h 2952750"/>
              <a:gd name="connsiteX1489" fmla="*/ 711718 w 12027418"/>
              <a:gd name="connsiteY1489" fmla="*/ 2482850 h 2952750"/>
              <a:gd name="connsiteX1490" fmla="*/ 724418 w 12027418"/>
              <a:gd name="connsiteY1490" fmla="*/ 2501900 h 2952750"/>
              <a:gd name="connsiteX1491" fmla="*/ 699018 w 12027418"/>
              <a:gd name="connsiteY1491" fmla="*/ 2533650 h 2952750"/>
              <a:gd name="connsiteX1492" fmla="*/ 705368 w 12027418"/>
              <a:gd name="connsiteY1492" fmla="*/ 2514600 h 2952750"/>
              <a:gd name="connsiteX1493" fmla="*/ 692668 w 12027418"/>
              <a:gd name="connsiteY1493" fmla="*/ 2508250 h 2952750"/>
              <a:gd name="connsiteX1494" fmla="*/ 654568 w 12027418"/>
              <a:gd name="connsiteY1494" fmla="*/ 2527300 h 2952750"/>
              <a:gd name="connsiteX1495" fmla="*/ 673618 w 12027418"/>
              <a:gd name="connsiteY1495" fmla="*/ 2489200 h 2952750"/>
              <a:gd name="connsiteX1496" fmla="*/ 610118 w 12027418"/>
              <a:gd name="connsiteY1496" fmla="*/ 2451100 h 2952750"/>
              <a:gd name="connsiteX1497" fmla="*/ 622818 w 12027418"/>
              <a:gd name="connsiteY1497" fmla="*/ 2413000 h 2952750"/>
              <a:gd name="connsiteX1498" fmla="*/ 597418 w 12027418"/>
              <a:gd name="connsiteY1498" fmla="*/ 2400300 h 2952750"/>
              <a:gd name="connsiteX1499" fmla="*/ 584718 w 12027418"/>
              <a:gd name="connsiteY1499" fmla="*/ 2374900 h 2952750"/>
              <a:gd name="connsiteX1500" fmla="*/ 464068 w 12027418"/>
              <a:gd name="connsiteY1500" fmla="*/ 2330450 h 2952750"/>
              <a:gd name="connsiteX1501" fmla="*/ 508518 w 12027418"/>
              <a:gd name="connsiteY1501" fmla="*/ 2400300 h 2952750"/>
              <a:gd name="connsiteX1502" fmla="*/ 470418 w 12027418"/>
              <a:gd name="connsiteY1502" fmla="*/ 2432050 h 2952750"/>
              <a:gd name="connsiteX1503" fmla="*/ 419618 w 12027418"/>
              <a:gd name="connsiteY1503" fmla="*/ 2533650 h 2952750"/>
              <a:gd name="connsiteX1504" fmla="*/ 438668 w 12027418"/>
              <a:gd name="connsiteY1504" fmla="*/ 2501900 h 2952750"/>
              <a:gd name="connsiteX1505" fmla="*/ 400568 w 12027418"/>
              <a:gd name="connsiteY1505" fmla="*/ 2476500 h 2952750"/>
              <a:gd name="connsiteX1506" fmla="*/ 419618 w 12027418"/>
              <a:gd name="connsiteY1506" fmla="*/ 2444750 h 2952750"/>
              <a:gd name="connsiteX1507" fmla="*/ 381518 w 12027418"/>
              <a:gd name="connsiteY1507" fmla="*/ 2368550 h 2952750"/>
              <a:gd name="connsiteX1508" fmla="*/ 368818 w 12027418"/>
              <a:gd name="connsiteY1508" fmla="*/ 2298700 h 2952750"/>
              <a:gd name="connsiteX1509" fmla="*/ 330718 w 12027418"/>
              <a:gd name="connsiteY1509" fmla="*/ 2349500 h 2952750"/>
              <a:gd name="connsiteX1510" fmla="*/ 298968 w 12027418"/>
              <a:gd name="connsiteY1510" fmla="*/ 2254250 h 2952750"/>
              <a:gd name="connsiteX1511" fmla="*/ 267218 w 12027418"/>
              <a:gd name="connsiteY1511" fmla="*/ 2203450 h 2952750"/>
              <a:gd name="connsiteX1512" fmla="*/ 292618 w 12027418"/>
              <a:gd name="connsiteY1512" fmla="*/ 2139950 h 2952750"/>
              <a:gd name="connsiteX1513" fmla="*/ 356118 w 12027418"/>
              <a:gd name="connsiteY1513" fmla="*/ 2216150 h 2952750"/>
              <a:gd name="connsiteX1514" fmla="*/ 362468 w 12027418"/>
              <a:gd name="connsiteY1514" fmla="*/ 2254250 h 2952750"/>
              <a:gd name="connsiteX1515" fmla="*/ 438668 w 12027418"/>
              <a:gd name="connsiteY1515" fmla="*/ 2330450 h 2952750"/>
              <a:gd name="connsiteX1516" fmla="*/ 476768 w 12027418"/>
              <a:gd name="connsiteY1516" fmla="*/ 2165350 h 2952750"/>
              <a:gd name="connsiteX1517" fmla="*/ 451368 w 12027418"/>
              <a:gd name="connsiteY1517" fmla="*/ 2139950 h 2952750"/>
              <a:gd name="connsiteX1518" fmla="*/ 470418 w 12027418"/>
              <a:gd name="connsiteY1518" fmla="*/ 2070100 h 2952750"/>
              <a:gd name="connsiteX1519" fmla="*/ 559318 w 12027418"/>
              <a:gd name="connsiteY1519" fmla="*/ 2171700 h 2952750"/>
              <a:gd name="connsiteX1520" fmla="*/ 597418 w 12027418"/>
              <a:gd name="connsiteY1520" fmla="*/ 2133600 h 2952750"/>
              <a:gd name="connsiteX1521" fmla="*/ 546618 w 12027418"/>
              <a:gd name="connsiteY1521" fmla="*/ 2101850 h 2952750"/>
              <a:gd name="connsiteX1522" fmla="*/ 641868 w 12027418"/>
              <a:gd name="connsiteY1522" fmla="*/ 2038350 h 2952750"/>
              <a:gd name="connsiteX1523" fmla="*/ 749818 w 12027418"/>
              <a:gd name="connsiteY1523" fmla="*/ 2165350 h 2952750"/>
              <a:gd name="connsiteX1524" fmla="*/ 3131069 w 12027418"/>
              <a:gd name="connsiteY1524" fmla="*/ 2063750 h 2952750"/>
              <a:gd name="connsiteX1525" fmla="*/ 3150119 w 12027418"/>
              <a:gd name="connsiteY1525" fmla="*/ 2032000 h 2952750"/>
              <a:gd name="connsiteX1526" fmla="*/ 3131069 w 12027418"/>
              <a:gd name="connsiteY1526" fmla="*/ 2063750 h 2952750"/>
              <a:gd name="connsiteX1527" fmla="*/ 108468 w 12027418"/>
              <a:gd name="connsiteY1527" fmla="*/ 2044700 h 2952750"/>
              <a:gd name="connsiteX1528" fmla="*/ 102118 w 12027418"/>
              <a:gd name="connsiteY1528" fmla="*/ 2070100 h 2952750"/>
              <a:gd name="connsiteX1529" fmla="*/ 89418 w 12027418"/>
              <a:gd name="connsiteY1529" fmla="*/ 2032000 h 2952750"/>
              <a:gd name="connsiteX1530" fmla="*/ 108468 w 12027418"/>
              <a:gd name="connsiteY1530" fmla="*/ 2044700 h 2952750"/>
              <a:gd name="connsiteX1531" fmla="*/ 8534919 w 12027418"/>
              <a:gd name="connsiteY1531" fmla="*/ 2101850 h 2952750"/>
              <a:gd name="connsiteX1532" fmla="*/ 8547619 w 12027418"/>
              <a:gd name="connsiteY1532" fmla="*/ 2108200 h 2952750"/>
              <a:gd name="connsiteX1533" fmla="*/ 8553969 w 12027418"/>
              <a:gd name="connsiteY1533" fmla="*/ 2178050 h 2952750"/>
              <a:gd name="connsiteX1534" fmla="*/ 8573019 w 12027418"/>
              <a:gd name="connsiteY1534" fmla="*/ 2216150 h 2952750"/>
              <a:gd name="connsiteX1535" fmla="*/ 8560319 w 12027418"/>
              <a:gd name="connsiteY1535" fmla="*/ 2254250 h 2952750"/>
              <a:gd name="connsiteX1536" fmla="*/ 8515869 w 12027418"/>
              <a:gd name="connsiteY1536" fmla="*/ 2190750 h 2952750"/>
              <a:gd name="connsiteX1537" fmla="*/ 8509519 w 12027418"/>
              <a:gd name="connsiteY1537" fmla="*/ 2330450 h 2952750"/>
              <a:gd name="connsiteX1538" fmla="*/ 8534919 w 12027418"/>
              <a:gd name="connsiteY1538" fmla="*/ 2355850 h 2952750"/>
              <a:gd name="connsiteX1539" fmla="*/ 8496819 w 12027418"/>
              <a:gd name="connsiteY1539" fmla="*/ 2355850 h 2952750"/>
              <a:gd name="connsiteX1540" fmla="*/ 8465069 w 12027418"/>
              <a:gd name="connsiteY1540" fmla="*/ 2343150 h 2952750"/>
              <a:gd name="connsiteX1541" fmla="*/ 8446019 w 12027418"/>
              <a:gd name="connsiteY1541" fmla="*/ 2381250 h 2952750"/>
              <a:gd name="connsiteX1542" fmla="*/ 8477769 w 12027418"/>
              <a:gd name="connsiteY1542" fmla="*/ 2393950 h 2952750"/>
              <a:gd name="connsiteX1543" fmla="*/ 8452369 w 12027418"/>
              <a:gd name="connsiteY1543" fmla="*/ 2444750 h 2952750"/>
              <a:gd name="connsiteX1544" fmla="*/ 8414269 w 12027418"/>
              <a:gd name="connsiteY1544" fmla="*/ 2419350 h 2952750"/>
              <a:gd name="connsiteX1545" fmla="*/ 8325369 w 12027418"/>
              <a:gd name="connsiteY1545" fmla="*/ 2362200 h 2952750"/>
              <a:gd name="connsiteX1546" fmla="*/ 8268219 w 12027418"/>
              <a:gd name="connsiteY1546" fmla="*/ 2368550 h 2952750"/>
              <a:gd name="connsiteX1547" fmla="*/ 8299969 w 12027418"/>
              <a:gd name="connsiteY1547" fmla="*/ 2400300 h 2952750"/>
              <a:gd name="connsiteX1548" fmla="*/ 8230119 w 12027418"/>
              <a:gd name="connsiteY1548" fmla="*/ 2482850 h 2952750"/>
              <a:gd name="connsiteX1549" fmla="*/ 8230119 w 12027418"/>
              <a:gd name="connsiteY1549" fmla="*/ 2501900 h 2952750"/>
              <a:gd name="connsiteX1550" fmla="*/ 8172969 w 12027418"/>
              <a:gd name="connsiteY1550" fmla="*/ 2451100 h 2952750"/>
              <a:gd name="connsiteX1551" fmla="*/ 8172969 w 12027418"/>
              <a:gd name="connsiteY1551" fmla="*/ 2514600 h 2952750"/>
              <a:gd name="connsiteX1552" fmla="*/ 8014219 w 12027418"/>
              <a:gd name="connsiteY1552" fmla="*/ 2463800 h 2952750"/>
              <a:gd name="connsiteX1553" fmla="*/ 8014219 w 12027418"/>
              <a:gd name="connsiteY1553" fmla="*/ 2387600 h 2952750"/>
              <a:gd name="connsiteX1554" fmla="*/ 8026919 w 12027418"/>
              <a:gd name="connsiteY1554" fmla="*/ 2349500 h 2952750"/>
              <a:gd name="connsiteX1555" fmla="*/ 8115819 w 12027418"/>
              <a:gd name="connsiteY1555" fmla="*/ 2368550 h 2952750"/>
              <a:gd name="connsiteX1556" fmla="*/ 8179319 w 12027418"/>
              <a:gd name="connsiteY1556" fmla="*/ 2343150 h 2952750"/>
              <a:gd name="connsiteX1557" fmla="*/ 8166619 w 12027418"/>
              <a:gd name="connsiteY1557" fmla="*/ 2292350 h 2952750"/>
              <a:gd name="connsiteX1558" fmla="*/ 8211069 w 12027418"/>
              <a:gd name="connsiteY1558" fmla="*/ 2305050 h 2952750"/>
              <a:gd name="connsiteX1559" fmla="*/ 8198369 w 12027418"/>
              <a:gd name="connsiteY1559" fmla="*/ 2336800 h 2952750"/>
              <a:gd name="connsiteX1560" fmla="*/ 8217419 w 12027418"/>
              <a:gd name="connsiteY1560" fmla="*/ 2362200 h 2952750"/>
              <a:gd name="connsiteX1561" fmla="*/ 8236469 w 12027418"/>
              <a:gd name="connsiteY1561" fmla="*/ 2330450 h 2952750"/>
              <a:gd name="connsiteX1562" fmla="*/ 8249169 w 12027418"/>
              <a:gd name="connsiteY1562" fmla="*/ 2368550 h 2952750"/>
              <a:gd name="connsiteX1563" fmla="*/ 8363469 w 12027418"/>
              <a:gd name="connsiteY1563" fmla="*/ 2273300 h 2952750"/>
              <a:gd name="connsiteX1564" fmla="*/ 8407919 w 12027418"/>
              <a:gd name="connsiteY1564" fmla="*/ 2381250 h 2952750"/>
              <a:gd name="connsiteX1565" fmla="*/ 8420619 w 12027418"/>
              <a:gd name="connsiteY1565" fmla="*/ 2349500 h 2952750"/>
              <a:gd name="connsiteX1566" fmla="*/ 8407919 w 12027418"/>
              <a:gd name="connsiteY1566" fmla="*/ 2254250 h 2952750"/>
              <a:gd name="connsiteX1567" fmla="*/ 8477769 w 12027418"/>
              <a:gd name="connsiteY1567" fmla="*/ 2146300 h 2952750"/>
              <a:gd name="connsiteX1568" fmla="*/ 8496819 w 12027418"/>
              <a:gd name="connsiteY1568" fmla="*/ 2159000 h 2952750"/>
              <a:gd name="connsiteX1569" fmla="*/ 8534919 w 12027418"/>
              <a:gd name="connsiteY1569" fmla="*/ 2133600 h 2952750"/>
              <a:gd name="connsiteX1570" fmla="*/ 8503169 w 12027418"/>
              <a:gd name="connsiteY1570" fmla="*/ 2063750 h 2952750"/>
              <a:gd name="connsiteX1571" fmla="*/ 8503169 w 12027418"/>
              <a:gd name="connsiteY1571" fmla="*/ 2025650 h 2952750"/>
              <a:gd name="connsiteX1572" fmla="*/ 8534919 w 12027418"/>
              <a:gd name="connsiteY1572" fmla="*/ 2101850 h 2952750"/>
              <a:gd name="connsiteX1573" fmla="*/ 4940818 w 12027418"/>
              <a:gd name="connsiteY1573" fmla="*/ 2070100 h 2952750"/>
              <a:gd name="connsiteX1574" fmla="*/ 4940818 w 12027418"/>
              <a:gd name="connsiteY1574" fmla="*/ 2089150 h 2952750"/>
              <a:gd name="connsiteX1575" fmla="*/ 4921768 w 12027418"/>
              <a:gd name="connsiteY1575" fmla="*/ 2095500 h 2952750"/>
              <a:gd name="connsiteX1576" fmla="*/ 4870968 w 12027418"/>
              <a:gd name="connsiteY1576" fmla="*/ 2057400 h 2952750"/>
              <a:gd name="connsiteX1577" fmla="*/ 4896368 w 12027418"/>
              <a:gd name="connsiteY1577" fmla="*/ 2025650 h 2952750"/>
              <a:gd name="connsiteX1578" fmla="*/ 4940818 w 12027418"/>
              <a:gd name="connsiteY1578" fmla="*/ 2070100 h 2952750"/>
              <a:gd name="connsiteX1579" fmla="*/ 718068 w 12027418"/>
              <a:gd name="connsiteY1579" fmla="*/ 2038350 h 2952750"/>
              <a:gd name="connsiteX1580" fmla="*/ 718068 w 12027418"/>
              <a:gd name="connsiteY1580" fmla="*/ 2057400 h 2952750"/>
              <a:gd name="connsiteX1581" fmla="*/ 686318 w 12027418"/>
              <a:gd name="connsiteY1581" fmla="*/ 2025650 h 2952750"/>
              <a:gd name="connsiteX1582" fmla="*/ 718068 w 12027418"/>
              <a:gd name="connsiteY1582" fmla="*/ 2038350 h 2952750"/>
              <a:gd name="connsiteX1583" fmla="*/ 6204468 w 12027418"/>
              <a:gd name="connsiteY1583" fmla="*/ 2038350 h 2952750"/>
              <a:gd name="connsiteX1584" fmla="*/ 6248918 w 12027418"/>
              <a:gd name="connsiteY1584" fmla="*/ 2139950 h 2952750"/>
              <a:gd name="connsiteX1585" fmla="*/ 6248918 w 12027418"/>
              <a:gd name="connsiteY1585" fmla="*/ 2159000 h 2952750"/>
              <a:gd name="connsiteX1586" fmla="*/ 6185418 w 12027418"/>
              <a:gd name="connsiteY1586" fmla="*/ 2057400 h 2952750"/>
              <a:gd name="connsiteX1587" fmla="*/ 6140968 w 12027418"/>
              <a:gd name="connsiteY1587" fmla="*/ 2082800 h 2952750"/>
              <a:gd name="connsiteX1588" fmla="*/ 6109218 w 12027418"/>
              <a:gd name="connsiteY1588" fmla="*/ 2063750 h 2952750"/>
              <a:gd name="connsiteX1589" fmla="*/ 6102868 w 12027418"/>
              <a:gd name="connsiteY1589" fmla="*/ 2095500 h 2952750"/>
              <a:gd name="connsiteX1590" fmla="*/ 6083818 w 12027418"/>
              <a:gd name="connsiteY1590" fmla="*/ 2095500 h 2952750"/>
              <a:gd name="connsiteX1591" fmla="*/ 6052068 w 12027418"/>
              <a:gd name="connsiteY1591" fmla="*/ 2076450 h 2952750"/>
              <a:gd name="connsiteX1592" fmla="*/ 6128268 w 12027418"/>
              <a:gd name="connsiteY1592" fmla="*/ 2019300 h 2952750"/>
              <a:gd name="connsiteX1593" fmla="*/ 6204468 w 12027418"/>
              <a:gd name="connsiteY1593" fmla="*/ 2038350 h 2952750"/>
              <a:gd name="connsiteX1594" fmla="*/ 5772668 w 12027418"/>
              <a:gd name="connsiteY1594" fmla="*/ 2057400 h 2952750"/>
              <a:gd name="connsiteX1595" fmla="*/ 5798068 w 12027418"/>
              <a:gd name="connsiteY1595" fmla="*/ 2165350 h 2952750"/>
              <a:gd name="connsiteX1596" fmla="*/ 5766318 w 12027418"/>
              <a:gd name="connsiteY1596" fmla="*/ 2235200 h 2952750"/>
              <a:gd name="connsiteX1597" fmla="*/ 5779018 w 12027418"/>
              <a:gd name="connsiteY1597" fmla="*/ 2266950 h 2952750"/>
              <a:gd name="connsiteX1598" fmla="*/ 5779018 w 12027418"/>
              <a:gd name="connsiteY1598" fmla="*/ 2324100 h 2952750"/>
              <a:gd name="connsiteX1599" fmla="*/ 5721868 w 12027418"/>
              <a:gd name="connsiteY1599" fmla="*/ 2305050 h 2952750"/>
              <a:gd name="connsiteX1600" fmla="*/ 5683768 w 12027418"/>
              <a:gd name="connsiteY1600" fmla="*/ 2330450 h 2952750"/>
              <a:gd name="connsiteX1601" fmla="*/ 5766318 w 12027418"/>
              <a:gd name="connsiteY1601" fmla="*/ 2260600 h 2952750"/>
              <a:gd name="connsiteX1602" fmla="*/ 5690118 w 12027418"/>
              <a:gd name="connsiteY1602" fmla="*/ 2222500 h 2952750"/>
              <a:gd name="connsiteX1603" fmla="*/ 5569468 w 12027418"/>
              <a:gd name="connsiteY1603" fmla="*/ 2311400 h 2952750"/>
              <a:gd name="connsiteX1604" fmla="*/ 5613918 w 12027418"/>
              <a:gd name="connsiteY1604" fmla="*/ 2330450 h 2952750"/>
              <a:gd name="connsiteX1605" fmla="*/ 5607568 w 12027418"/>
              <a:gd name="connsiteY1605" fmla="*/ 2393950 h 2952750"/>
              <a:gd name="connsiteX1606" fmla="*/ 5588518 w 12027418"/>
              <a:gd name="connsiteY1606" fmla="*/ 2381250 h 2952750"/>
              <a:gd name="connsiteX1607" fmla="*/ 5518668 w 12027418"/>
              <a:gd name="connsiteY1607" fmla="*/ 2508250 h 2952750"/>
              <a:gd name="connsiteX1608" fmla="*/ 5512318 w 12027418"/>
              <a:gd name="connsiteY1608" fmla="*/ 2495550 h 2952750"/>
              <a:gd name="connsiteX1609" fmla="*/ 5499618 w 12027418"/>
              <a:gd name="connsiteY1609" fmla="*/ 2508250 h 2952750"/>
              <a:gd name="connsiteX1610" fmla="*/ 5512318 w 12027418"/>
              <a:gd name="connsiteY1610" fmla="*/ 2520950 h 2952750"/>
              <a:gd name="connsiteX1611" fmla="*/ 5448818 w 12027418"/>
              <a:gd name="connsiteY1611" fmla="*/ 2597150 h 2952750"/>
              <a:gd name="connsiteX1612" fmla="*/ 5417068 w 12027418"/>
              <a:gd name="connsiteY1612" fmla="*/ 2597150 h 2952750"/>
              <a:gd name="connsiteX1613" fmla="*/ 5410718 w 12027418"/>
              <a:gd name="connsiteY1613" fmla="*/ 2647950 h 2952750"/>
              <a:gd name="connsiteX1614" fmla="*/ 5207518 w 12027418"/>
              <a:gd name="connsiteY1614" fmla="*/ 2647950 h 2952750"/>
              <a:gd name="connsiteX1615" fmla="*/ 5232918 w 12027418"/>
              <a:gd name="connsiteY1615" fmla="*/ 2571750 h 2952750"/>
              <a:gd name="connsiteX1616" fmla="*/ 5296418 w 12027418"/>
              <a:gd name="connsiteY1616" fmla="*/ 2559050 h 2952750"/>
              <a:gd name="connsiteX1617" fmla="*/ 5410718 w 12027418"/>
              <a:gd name="connsiteY1617" fmla="*/ 2489200 h 2952750"/>
              <a:gd name="connsiteX1618" fmla="*/ 5436118 w 12027418"/>
              <a:gd name="connsiteY1618" fmla="*/ 2527300 h 2952750"/>
              <a:gd name="connsiteX1619" fmla="*/ 5480568 w 12027418"/>
              <a:gd name="connsiteY1619" fmla="*/ 2387600 h 2952750"/>
              <a:gd name="connsiteX1620" fmla="*/ 5474218 w 12027418"/>
              <a:gd name="connsiteY1620" fmla="*/ 2324100 h 2952750"/>
              <a:gd name="connsiteX1621" fmla="*/ 5544068 w 12027418"/>
              <a:gd name="connsiteY1621" fmla="*/ 2254250 h 2952750"/>
              <a:gd name="connsiteX1622" fmla="*/ 5531368 w 12027418"/>
              <a:gd name="connsiteY1622" fmla="*/ 2235200 h 2952750"/>
              <a:gd name="connsiteX1623" fmla="*/ 5601218 w 12027418"/>
              <a:gd name="connsiteY1623" fmla="*/ 2203450 h 2952750"/>
              <a:gd name="connsiteX1624" fmla="*/ 5620268 w 12027418"/>
              <a:gd name="connsiteY1624" fmla="*/ 2171700 h 2952750"/>
              <a:gd name="connsiteX1625" fmla="*/ 5690118 w 12027418"/>
              <a:gd name="connsiteY1625" fmla="*/ 2114550 h 2952750"/>
              <a:gd name="connsiteX1626" fmla="*/ 5734568 w 12027418"/>
              <a:gd name="connsiteY1626" fmla="*/ 2019300 h 2952750"/>
              <a:gd name="connsiteX1627" fmla="*/ 5772668 w 12027418"/>
              <a:gd name="connsiteY1627" fmla="*/ 2057400 h 2952750"/>
              <a:gd name="connsiteX1628" fmla="*/ 10852669 w 12027418"/>
              <a:gd name="connsiteY1628" fmla="*/ 2019300 h 2952750"/>
              <a:gd name="connsiteX1629" fmla="*/ 10859019 w 12027418"/>
              <a:gd name="connsiteY1629" fmla="*/ 2057400 h 2952750"/>
              <a:gd name="connsiteX1630" fmla="*/ 10846319 w 12027418"/>
              <a:gd name="connsiteY1630" fmla="*/ 2120900 h 2952750"/>
              <a:gd name="connsiteX1631" fmla="*/ 10808219 w 12027418"/>
              <a:gd name="connsiteY1631" fmla="*/ 2114550 h 2952750"/>
              <a:gd name="connsiteX1632" fmla="*/ 10839969 w 12027418"/>
              <a:gd name="connsiteY1632" fmla="*/ 2082800 h 2952750"/>
              <a:gd name="connsiteX1633" fmla="*/ 10763769 w 12027418"/>
              <a:gd name="connsiteY1633" fmla="*/ 2032000 h 2952750"/>
              <a:gd name="connsiteX1634" fmla="*/ 10636769 w 12027418"/>
              <a:gd name="connsiteY1634" fmla="*/ 2178050 h 2952750"/>
              <a:gd name="connsiteX1635" fmla="*/ 10617719 w 12027418"/>
              <a:gd name="connsiteY1635" fmla="*/ 2114550 h 2952750"/>
              <a:gd name="connsiteX1636" fmla="*/ 10693919 w 12027418"/>
              <a:gd name="connsiteY1636" fmla="*/ 2025650 h 2952750"/>
              <a:gd name="connsiteX1637" fmla="*/ 10693919 w 12027418"/>
              <a:gd name="connsiteY1637" fmla="*/ 2044700 h 2952750"/>
              <a:gd name="connsiteX1638" fmla="*/ 10719319 w 12027418"/>
              <a:gd name="connsiteY1638" fmla="*/ 2012950 h 2952750"/>
              <a:gd name="connsiteX1639" fmla="*/ 10763769 w 12027418"/>
              <a:gd name="connsiteY1639" fmla="*/ 2012950 h 2952750"/>
              <a:gd name="connsiteX1640" fmla="*/ 10852669 w 12027418"/>
              <a:gd name="connsiteY1640" fmla="*/ 2019300 h 2952750"/>
              <a:gd name="connsiteX1641" fmla="*/ 1276868 w 12027418"/>
              <a:gd name="connsiteY1641" fmla="*/ 2012950 h 2952750"/>
              <a:gd name="connsiteX1642" fmla="*/ 1270518 w 12027418"/>
              <a:gd name="connsiteY1642" fmla="*/ 2070100 h 2952750"/>
              <a:gd name="connsiteX1643" fmla="*/ 1257818 w 12027418"/>
              <a:gd name="connsiteY1643" fmla="*/ 2051050 h 2952750"/>
              <a:gd name="connsiteX1644" fmla="*/ 1257818 w 12027418"/>
              <a:gd name="connsiteY1644" fmla="*/ 2012950 h 2952750"/>
              <a:gd name="connsiteX1645" fmla="*/ 1276868 w 12027418"/>
              <a:gd name="connsiteY1645" fmla="*/ 2012950 h 2952750"/>
              <a:gd name="connsiteX1646" fmla="*/ 781568 w 12027418"/>
              <a:gd name="connsiteY1646" fmla="*/ 2044700 h 2952750"/>
              <a:gd name="connsiteX1647" fmla="*/ 775218 w 12027418"/>
              <a:gd name="connsiteY1647" fmla="*/ 2070100 h 2952750"/>
              <a:gd name="connsiteX1648" fmla="*/ 743468 w 12027418"/>
              <a:gd name="connsiteY1648" fmla="*/ 2012950 h 2952750"/>
              <a:gd name="connsiteX1649" fmla="*/ 781568 w 12027418"/>
              <a:gd name="connsiteY1649" fmla="*/ 2044700 h 2952750"/>
              <a:gd name="connsiteX1650" fmla="*/ 6420368 w 12027418"/>
              <a:gd name="connsiteY1650" fmla="*/ 2006600 h 2952750"/>
              <a:gd name="connsiteX1651" fmla="*/ 6433068 w 12027418"/>
              <a:gd name="connsiteY1651" fmla="*/ 2025650 h 2952750"/>
              <a:gd name="connsiteX1652" fmla="*/ 6369568 w 12027418"/>
              <a:gd name="connsiteY1652" fmla="*/ 2038350 h 2952750"/>
              <a:gd name="connsiteX1653" fmla="*/ 6350518 w 12027418"/>
              <a:gd name="connsiteY1653" fmla="*/ 2025650 h 2952750"/>
              <a:gd name="connsiteX1654" fmla="*/ 6394968 w 12027418"/>
              <a:gd name="connsiteY1654" fmla="*/ 2006600 h 2952750"/>
              <a:gd name="connsiteX1655" fmla="*/ 6420368 w 12027418"/>
              <a:gd name="connsiteY1655" fmla="*/ 2006600 h 2952750"/>
              <a:gd name="connsiteX1656" fmla="*/ 5455168 w 12027418"/>
              <a:gd name="connsiteY1656" fmla="*/ 2012950 h 2952750"/>
              <a:gd name="connsiteX1657" fmla="*/ 5417068 w 12027418"/>
              <a:gd name="connsiteY1657" fmla="*/ 2025650 h 2952750"/>
              <a:gd name="connsiteX1658" fmla="*/ 5429768 w 12027418"/>
              <a:gd name="connsiteY1658" fmla="*/ 2006600 h 2952750"/>
              <a:gd name="connsiteX1659" fmla="*/ 5455168 w 12027418"/>
              <a:gd name="connsiteY1659" fmla="*/ 2012950 h 2952750"/>
              <a:gd name="connsiteX1660" fmla="*/ 11347969 w 12027418"/>
              <a:gd name="connsiteY1660" fmla="*/ 2057400 h 2952750"/>
              <a:gd name="connsiteX1661" fmla="*/ 11278119 w 12027418"/>
              <a:gd name="connsiteY1661" fmla="*/ 2070100 h 2952750"/>
              <a:gd name="connsiteX1662" fmla="*/ 11278119 w 12027418"/>
              <a:gd name="connsiteY1662" fmla="*/ 2025650 h 2952750"/>
              <a:gd name="connsiteX1663" fmla="*/ 11347969 w 12027418"/>
              <a:gd name="connsiteY1663" fmla="*/ 2000250 h 2952750"/>
              <a:gd name="connsiteX1664" fmla="*/ 11347969 w 12027418"/>
              <a:gd name="connsiteY1664" fmla="*/ 2057400 h 2952750"/>
              <a:gd name="connsiteX1665" fmla="*/ 8331719 w 12027418"/>
              <a:gd name="connsiteY1665" fmla="*/ 2025650 h 2952750"/>
              <a:gd name="connsiteX1666" fmla="*/ 8293619 w 12027418"/>
              <a:gd name="connsiteY1666" fmla="*/ 2044700 h 2952750"/>
              <a:gd name="connsiteX1667" fmla="*/ 8261869 w 12027418"/>
              <a:gd name="connsiteY1667" fmla="*/ 2038350 h 2952750"/>
              <a:gd name="connsiteX1668" fmla="*/ 8261869 w 12027418"/>
              <a:gd name="connsiteY1668" fmla="*/ 2006600 h 2952750"/>
              <a:gd name="connsiteX1669" fmla="*/ 8287269 w 12027418"/>
              <a:gd name="connsiteY1669" fmla="*/ 2000250 h 2952750"/>
              <a:gd name="connsiteX1670" fmla="*/ 8331719 w 12027418"/>
              <a:gd name="connsiteY1670" fmla="*/ 2025650 h 2952750"/>
              <a:gd name="connsiteX1671" fmla="*/ 9360419 w 12027418"/>
              <a:gd name="connsiteY1671" fmla="*/ 2051050 h 2952750"/>
              <a:gd name="connsiteX1672" fmla="*/ 9322319 w 12027418"/>
              <a:gd name="connsiteY1672" fmla="*/ 2019300 h 2952750"/>
              <a:gd name="connsiteX1673" fmla="*/ 9328669 w 12027418"/>
              <a:gd name="connsiteY1673" fmla="*/ 1993900 h 2952750"/>
              <a:gd name="connsiteX1674" fmla="*/ 9360419 w 12027418"/>
              <a:gd name="connsiteY1674" fmla="*/ 2051050 h 2952750"/>
              <a:gd name="connsiteX1675" fmla="*/ 9722369 w 12027418"/>
              <a:gd name="connsiteY1675" fmla="*/ 2051050 h 2952750"/>
              <a:gd name="connsiteX1676" fmla="*/ 9652519 w 12027418"/>
              <a:gd name="connsiteY1676" fmla="*/ 2133600 h 2952750"/>
              <a:gd name="connsiteX1677" fmla="*/ 9576319 w 12027418"/>
              <a:gd name="connsiteY1677" fmla="*/ 2038350 h 2952750"/>
              <a:gd name="connsiteX1678" fmla="*/ 9614419 w 12027418"/>
              <a:gd name="connsiteY1678" fmla="*/ 1987550 h 2952750"/>
              <a:gd name="connsiteX1679" fmla="*/ 9722369 w 12027418"/>
              <a:gd name="connsiteY1679" fmla="*/ 2051050 h 2952750"/>
              <a:gd name="connsiteX1680" fmla="*/ 9487419 w 12027418"/>
              <a:gd name="connsiteY1680" fmla="*/ 2006600 h 2952750"/>
              <a:gd name="connsiteX1681" fmla="*/ 9487419 w 12027418"/>
              <a:gd name="connsiteY1681" fmla="*/ 1981200 h 2952750"/>
              <a:gd name="connsiteX1682" fmla="*/ 9487419 w 12027418"/>
              <a:gd name="connsiteY1682" fmla="*/ 2006600 h 2952750"/>
              <a:gd name="connsiteX1683" fmla="*/ 1073668 w 12027418"/>
              <a:gd name="connsiteY1683" fmla="*/ 2012950 h 2952750"/>
              <a:gd name="connsiteX1684" fmla="*/ 1041918 w 12027418"/>
              <a:gd name="connsiteY1684" fmla="*/ 2032000 h 2952750"/>
              <a:gd name="connsiteX1685" fmla="*/ 991118 w 12027418"/>
              <a:gd name="connsiteY1685" fmla="*/ 2025650 h 2952750"/>
              <a:gd name="connsiteX1686" fmla="*/ 1010168 w 12027418"/>
              <a:gd name="connsiteY1686" fmla="*/ 1981200 h 2952750"/>
              <a:gd name="connsiteX1687" fmla="*/ 1073668 w 12027418"/>
              <a:gd name="connsiteY1687" fmla="*/ 2012950 h 2952750"/>
              <a:gd name="connsiteX1688" fmla="*/ 8604769 w 12027418"/>
              <a:gd name="connsiteY1688" fmla="*/ 2127250 h 2952750"/>
              <a:gd name="connsiteX1689" fmla="*/ 8528569 w 12027418"/>
              <a:gd name="connsiteY1689" fmla="*/ 1974850 h 2952750"/>
              <a:gd name="connsiteX1690" fmla="*/ 8630169 w 12027418"/>
              <a:gd name="connsiteY1690" fmla="*/ 2051050 h 2952750"/>
              <a:gd name="connsiteX1691" fmla="*/ 8604769 w 12027418"/>
              <a:gd name="connsiteY1691" fmla="*/ 2127250 h 2952750"/>
              <a:gd name="connsiteX1692" fmla="*/ 4089918 w 12027418"/>
              <a:gd name="connsiteY1692" fmla="*/ 1993900 h 2952750"/>
              <a:gd name="connsiteX1693" fmla="*/ 4102618 w 12027418"/>
              <a:gd name="connsiteY1693" fmla="*/ 1974850 h 2952750"/>
              <a:gd name="connsiteX1694" fmla="*/ 4089918 w 12027418"/>
              <a:gd name="connsiteY1694" fmla="*/ 1993900 h 2952750"/>
              <a:gd name="connsiteX1695" fmla="*/ 292618 w 12027418"/>
              <a:gd name="connsiteY1695" fmla="*/ 2089150 h 2952750"/>
              <a:gd name="connsiteX1696" fmla="*/ 279918 w 12027418"/>
              <a:gd name="connsiteY1696" fmla="*/ 2108200 h 2952750"/>
              <a:gd name="connsiteX1697" fmla="*/ 260868 w 12027418"/>
              <a:gd name="connsiteY1697" fmla="*/ 2019300 h 2952750"/>
              <a:gd name="connsiteX1698" fmla="*/ 248168 w 12027418"/>
              <a:gd name="connsiteY1698" fmla="*/ 1987550 h 2952750"/>
              <a:gd name="connsiteX1699" fmla="*/ 254518 w 12027418"/>
              <a:gd name="connsiteY1699" fmla="*/ 1974850 h 2952750"/>
              <a:gd name="connsiteX1700" fmla="*/ 292618 w 12027418"/>
              <a:gd name="connsiteY1700" fmla="*/ 2089150 h 2952750"/>
              <a:gd name="connsiteX1701" fmla="*/ 5010668 w 12027418"/>
              <a:gd name="connsiteY1701" fmla="*/ 2006600 h 2952750"/>
              <a:gd name="connsiteX1702" fmla="*/ 4972568 w 12027418"/>
              <a:gd name="connsiteY1702" fmla="*/ 2006600 h 2952750"/>
              <a:gd name="connsiteX1703" fmla="*/ 4953518 w 12027418"/>
              <a:gd name="connsiteY1703" fmla="*/ 1993900 h 2952750"/>
              <a:gd name="connsiteX1704" fmla="*/ 4972568 w 12027418"/>
              <a:gd name="connsiteY1704" fmla="*/ 1968500 h 2952750"/>
              <a:gd name="connsiteX1705" fmla="*/ 5010668 w 12027418"/>
              <a:gd name="connsiteY1705" fmla="*/ 2006600 h 2952750"/>
              <a:gd name="connsiteX1706" fmla="*/ 3473968 w 12027418"/>
              <a:gd name="connsiteY1706" fmla="*/ 1993900 h 2952750"/>
              <a:gd name="connsiteX1707" fmla="*/ 3448568 w 12027418"/>
              <a:gd name="connsiteY1707" fmla="*/ 1993900 h 2952750"/>
              <a:gd name="connsiteX1708" fmla="*/ 3493018 w 12027418"/>
              <a:gd name="connsiteY1708" fmla="*/ 1955800 h 2952750"/>
              <a:gd name="connsiteX1709" fmla="*/ 3473968 w 12027418"/>
              <a:gd name="connsiteY1709" fmla="*/ 1993900 h 2952750"/>
              <a:gd name="connsiteX1710" fmla="*/ 3112019 w 12027418"/>
              <a:gd name="connsiteY1710" fmla="*/ 2000250 h 2952750"/>
              <a:gd name="connsiteX1711" fmla="*/ 3137419 w 12027418"/>
              <a:gd name="connsiteY1711" fmla="*/ 1981200 h 2952750"/>
              <a:gd name="connsiteX1712" fmla="*/ 3124719 w 12027418"/>
              <a:gd name="connsiteY1712" fmla="*/ 2012950 h 2952750"/>
              <a:gd name="connsiteX1713" fmla="*/ 3073919 w 12027418"/>
              <a:gd name="connsiteY1713" fmla="*/ 1981200 h 2952750"/>
              <a:gd name="connsiteX1714" fmla="*/ 3073919 w 12027418"/>
              <a:gd name="connsiteY1714" fmla="*/ 1955800 h 2952750"/>
              <a:gd name="connsiteX1715" fmla="*/ 3112019 w 12027418"/>
              <a:gd name="connsiteY1715" fmla="*/ 2000250 h 2952750"/>
              <a:gd name="connsiteX1716" fmla="*/ 3696218 w 12027418"/>
              <a:gd name="connsiteY1716" fmla="*/ 2025650 h 2952750"/>
              <a:gd name="connsiteX1717" fmla="*/ 3747018 w 12027418"/>
              <a:gd name="connsiteY1717" fmla="*/ 1943100 h 2952750"/>
              <a:gd name="connsiteX1718" fmla="*/ 3696218 w 12027418"/>
              <a:gd name="connsiteY1718" fmla="*/ 2025650 h 2952750"/>
              <a:gd name="connsiteX1719" fmla="*/ 1702318 w 12027418"/>
              <a:gd name="connsiteY1719" fmla="*/ 1955800 h 2952750"/>
              <a:gd name="connsiteX1720" fmla="*/ 1721368 w 12027418"/>
              <a:gd name="connsiteY1720" fmla="*/ 1955800 h 2952750"/>
              <a:gd name="connsiteX1721" fmla="*/ 1702318 w 12027418"/>
              <a:gd name="connsiteY1721" fmla="*/ 1955800 h 2952750"/>
              <a:gd name="connsiteX1722" fmla="*/ 3264418 w 12027418"/>
              <a:gd name="connsiteY1722" fmla="*/ 2012950 h 2952750"/>
              <a:gd name="connsiteX1723" fmla="*/ 3239018 w 12027418"/>
              <a:gd name="connsiteY1723" fmla="*/ 2012950 h 2952750"/>
              <a:gd name="connsiteX1724" fmla="*/ 3239018 w 12027418"/>
              <a:gd name="connsiteY1724" fmla="*/ 1981200 h 2952750"/>
              <a:gd name="connsiteX1725" fmla="*/ 3258068 w 12027418"/>
              <a:gd name="connsiteY1725" fmla="*/ 2000250 h 2952750"/>
              <a:gd name="connsiteX1726" fmla="*/ 3334268 w 12027418"/>
              <a:gd name="connsiteY1726" fmla="*/ 1962150 h 2952750"/>
              <a:gd name="connsiteX1727" fmla="*/ 3346968 w 12027418"/>
              <a:gd name="connsiteY1727" fmla="*/ 1936750 h 2952750"/>
              <a:gd name="connsiteX1728" fmla="*/ 3264418 w 12027418"/>
              <a:gd name="connsiteY1728" fmla="*/ 2012950 h 2952750"/>
              <a:gd name="connsiteX1729" fmla="*/ 9919219 w 12027418"/>
              <a:gd name="connsiteY1729" fmla="*/ 1955800 h 2952750"/>
              <a:gd name="connsiteX1730" fmla="*/ 9843019 w 12027418"/>
              <a:gd name="connsiteY1730" fmla="*/ 2025650 h 2952750"/>
              <a:gd name="connsiteX1731" fmla="*/ 9855719 w 12027418"/>
              <a:gd name="connsiteY1731" fmla="*/ 2032000 h 2952750"/>
              <a:gd name="connsiteX1732" fmla="*/ 9887469 w 12027418"/>
              <a:gd name="connsiteY1732" fmla="*/ 2006600 h 2952750"/>
              <a:gd name="connsiteX1733" fmla="*/ 9900169 w 12027418"/>
              <a:gd name="connsiteY1733" fmla="*/ 2019300 h 2952750"/>
              <a:gd name="connsiteX1734" fmla="*/ 9900169 w 12027418"/>
              <a:gd name="connsiteY1734" fmla="*/ 2044700 h 2952750"/>
              <a:gd name="connsiteX1735" fmla="*/ 9874769 w 12027418"/>
              <a:gd name="connsiteY1735" fmla="*/ 2032000 h 2952750"/>
              <a:gd name="connsiteX1736" fmla="*/ 9849369 w 12027418"/>
              <a:gd name="connsiteY1736" fmla="*/ 2076450 h 2952750"/>
              <a:gd name="connsiteX1737" fmla="*/ 9862069 w 12027418"/>
              <a:gd name="connsiteY1737" fmla="*/ 2133600 h 2952750"/>
              <a:gd name="connsiteX1738" fmla="*/ 9855719 w 12027418"/>
              <a:gd name="connsiteY1738" fmla="*/ 2165350 h 2952750"/>
              <a:gd name="connsiteX1739" fmla="*/ 9760469 w 12027418"/>
              <a:gd name="connsiteY1739" fmla="*/ 2025650 h 2952750"/>
              <a:gd name="connsiteX1740" fmla="*/ 9912869 w 12027418"/>
              <a:gd name="connsiteY1740" fmla="*/ 1930400 h 2952750"/>
              <a:gd name="connsiteX1741" fmla="*/ 9919219 w 12027418"/>
              <a:gd name="connsiteY1741" fmla="*/ 1955800 h 2952750"/>
              <a:gd name="connsiteX1742" fmla="*/ 10268469 w 12027418"/>
              <a:gd name="connsiteY1742" fmla="*/ 1968500 h 2952750"/>
              <a:gd name="connsiteX1743" fmla="*/ 10293869 w 12027418"/>
              <a:gd name="connsiteY1743" fmla="*/ 2019300 h 2952750"/>
              <a:gd name="connsiteX1744" fmla="*/ 10287519 w 12027418"/>
              <a:gd name="connsiteY1744" fmla="*/ 2032000 h 2952750"/>
              <a:gd name="connsiteX1745" fmla="*/ 10268469 w 12027418"/>
              <a:gd name="connsiteY1745" fmla="*/ 1968500 h 2952750"/>
              <a:gd name="connsiteX1746" fmla="*/ 10287519 w 12027418"/>
              <a:gd name="connsiteY1746" fmla="*/ 1924050 h 2952750"/>
              <a:gd name="connsiteX1747" fmla="*/ 10268469 w 12027418"/>
              <a:gd name="connsiteY1747" fmla="*/ 1968500 h 2952750"/>
              <a:gd name="connsiteX1748" fmla="*/ 8801619 w 12027418"/>
              <a:gd name="connsiteY1748" fmla="*/ 1981200 h 2952750"/>
              <a:gd name="connsiteX1749" fmla="*/ 8795269 w 12027418"/>
              <a:gd name="connsiteY1749" fmla="*/ 2044700 h 2952750"/>
              <a:gd name="connsiteX1750" fmla="*/ 8693669 w 12027418"/>
              <a:gd name="connsiteY1750" fmla="*/ 2012950 h 2952750"/>
              <a:gd name="connsiteX1751" fmla="*/ 8680969 w 12027418"/>
              <a:gd name="connsiteY1751" fmla="*/ 1936750 h 2952750"/>
              <a:gd name="connsiteX1752" fmla="*/ 8763519 w 12027418"/>
              <a:gd name="connsiteY1752" fmla="*/ 1924050 h 2952750"/>
              <a:gd name="connsiteX1753" fmla="*/ 8801619 w 12027418"/>
              <a:gd name="connsiteY1753" fmla="*/ 1981200 h 2952750"/>
              <a:gd name="connsiteX1754" fmla="*/ 2699269 w 12027418"/>
              <a:gd name="connsiteY1754" fmla="*/ 1930400 h 2952750"/>
              <a:gd name="connsiteX1755" fmla="*/ 2692919 w 12027418"/>
              <a:gd name="connsiteY1755" fmla="*/ 1917700 h 2952750"/>
              <a:gd name="connsiteX1756" fmla="*/ 2699269 w 12027418"/>
              <a:gd name="connsiteY1756" fmla="*/ 1930400 h 2952750"/>
              <a:gd name="connsiteX1757" fmla="*/ 7664969 w 12027418"/>
              <a:gd name="connsiteY1757" fmla="*/ 1917700 h 2952750"/>
              <a:gd name="connsiteX1758" fmla="*/ 7607819 w 12027418"/>
              <a:gd name="connsiteY1758" fmla="*/ 2076450 h 2952750"/>
              <a:gd name="connsiteX1759" fmla="*/ 7582419 w 12027418"/>
              <a:gd name="connsiteY1759" fmla="*/ 2063750 h 2952750"/>
              <a:gd name="connsiteX1760" fmla="*/ 7658619 w 12027418"/>
              <a:gd name="connsiteY1760" fmla="*/ 1905000 h 2952750"/>
              <a:gd name="connsiteX1761" fmla="*/ 7664969 w 12027418"/>
              <a:gd name="connsiteY1761" fmla="*/ 1917700 h 2952750"/>
              <a:gd name="connsiteX1762" fmla="*/ 1556268 w 12027418"/>
              <a:gd name="connsiteY1762" fmla="*/ 1930400 h 2952750"/>
              <a:gd name="connsiteX1763" fmla="*/ 1524518 w 12027418"/>
              <a:gd name="connsiteY1763" fmla="*/ 1981200 h 2952750"/>
              <a:gd name="connsiteX1764" fmla="*/ 1556268 w 12027418"/>
              <a:gd name="connsiteY1764" fmla="*/ 2025650 h 2952750"/>
              <a:gd name="connsiteX1765" fmla="*/ 1486418 w 12027418"/>
              <a:gd name="connsiteY1765" fmla="*/ 1955800 h 2952750"/>
              <a:gd name="connsiteX1766" fmla="*/ 1543568 w 12027418"/>
              <a:gd name="connsiteY1766" fmla="*/ 1905000 h 2952750"/>
              <a:gd name="connsiteX1767" fmla="*/ 1556268 w 12027418"/>
              <a:gd name="connsiteY1767" fmla="*/ 1930400 h 2952750"/>
              <a:gd name="connsiteX1768" fmla="*/ 1454668 w 12027418"/>
              <a:gd name="connsiteY1768" fmla="*/ 1924050 h 2952750"/>
              <a:gd name="connsiteX1769" fmla="*/ 1448318 w 12027418"/>
              <a:gd name="connsiteY1769" fmla="*/ 1905000 h 2952750"/>
              <a:gd name="connsiteX1770" fmla="*/ 1454668 w 12027418"/>
              <a:gd name="connsiteY1770" fmla="*/ 1924050 h 2952750"/>
              <a:gd name="connsiteX1771" fmla="*/ 425968 w 12027418"/>
              <a:gd name="connsiteY1771" fmla="*/ 1936750 h 2952750"/>
              <a:gd name="connsiteX1772" fmla="*/ 406918 w 12027418"/>
              <a:gd name="connsiteY1772" fmla="*/ 1936750 h 2952750"/>
              <a:gd name="connsiteX1773" fmla="*/ 425968 w 12027418"/>
              <a:gd name="connsiteY1773" fmla="*/ 1905000 h 2952750"/>
              <a:gd name="connsiteX1774" fmla="*/ 425968 w 12027418"/>
              <a:gd name="connsiteY1774" fmla="*/ 1936750 h 2952750"/>
              <a:gd name="connsiteX1775" fmla="*/ 9436619 w 12027418"/>
              <a:gd name="connsiteY1775" fmla="*/ 1898650 h 2952750"/>
              <a:gd name="connsiteX1776" fmla="*/ 9462019 w 12027418"/>
              <a:gd name="connsiteY1776" fmla="*/ 1930400 h 2952750"/>
              <a:gd name="connsiteX1777" fmla="*/ 9392169 w 12027418"/>
              <a:gd name="connsiteY1777" fmla="*/ 1898650 h 2952750"/>
              <a:gd name="connsiteX1778" fmla="*/ 9436619 w 12027418"/>
              <a:gd name="connsiteY1778" fmla="*/ 1898650 h 2952750"/>
              <a:gd name="connsiteX1779" fmla="*/ 8319019 w 12027418"/>
              <a:gd name="connsiteY1779" fmla="*/ 1924050 h 2952750"/>
              <a:gd name="connsiteX1780" fmla="*/ 8236469 w 12027418"/>
              <a:gd name="connsiteY1780" fmla="*/ 1911350 h 2952750"/>
              <a:gd name="connsiteX1781" fmla="*/ 8242819 w 12027418"/>
              <a:gd name="connsiteY1781" fmla="*/ 1898650 h 2952750"/>
              <a:gd name="connsiteX1782" fmla="*/ 8319019 w 12027418"/>
              <a:gd name="connsiteY1782" fmla="*/ 1924050 h 2952750"/>
              <a:gd name="connsiteX1783" fmla="*/ 6477519 w 12027418"/>
              <a:gd name="connsiteY1783" fmla="*/ 1905000 h 2952750"/>
              <a:gd name="connsiteX1784" fmla="*/ 6458468 w 12027418"/>
              <a:gd name="connsiteY1784" fmla="*/ 1917700 h 2952750"/>
              <a:gd name="connsiteX1785" fmla="*/ 6483869 w 12027418"/>
              <a:gd name="connsiteY1785" fmla="*/ 1936750 h 2952750"/>
              <a:gd name="connsiteX1786" fmla="*/ 6433068 w 12027418"/>
              <a:gd name="connsiteY1786" fmla="*/ 1949450 h 2952750"/>
              <a:gd name="connsiteX1787" fmla="*/ 6401318 w 12027418"/>
              <a:gd name="connsiteY1787" fmla="*/ 1924050 h 2952750"/>
              <a:gd name="connsiteX1788" fmla="*/ 6445768 w 12027418"/>
              <a:gd name="connsiteY1788" fmla="*/ 1898650 h 2952750"/>
              <a:gd name="connsiteX1789" fmla="*/ 6477519 w 12027418"/>
              <a:gd name="connsiteY1789" fmla="*/ 1905000 h 2952750"/>
              <a:gd name="connsiteX1790" fmla="*/ 3200919 w 12027418"/>
              <a:gd name="connsiteY1790" fmla="*/ 1968500 h 2952750"/>
              <a:gd name="connsiteX1791" fmla="*/ 3219968 w 12027418"/>
              <a:gd name="connsiteY1791" fmla="*/ 1936750 h 2952750"/>
              <a:gd name="connsiteX1792" fmla="*/ 3200919 w 12027418"/>
              <a:gd name="connsiteY1792" fmla="*/ 1924050 h 2952750"/>
              <a:gd name="connsiteX1793" fmla="*/ 3175519 w 12027418"/>
              <a:gd name="connsiteY1793" fmla="*/ 1962150 h 2952750"/>
              <a:gd name="connsiteX1794" fmla="*/ 3188219 w 12027418"/>
              <a:gd name="connsiteY1794" fmla="*/ 2000250 h 2952750"/>
              <a:gd name="connsiteX1795" fmla="*/ 3143769 w 12027418"/>
              <a:gd name="connsiteY1795" fmla="*/ 1943100 h 2952750"/>
              <a:gd name="connsiteX1796" fmla="*/ 3308868 w 12027418"/>
              <a:gd name="connsiteY1796" fmla="*/ 1898650 h 2952750"/>
              <a:gd name="connsiteX1797" fmla="*/ 3200919 w 12027418"/>
              <a:gd name="connsiteY1797" fmla="*/ 1968500 h 2952750"/>
              <a:gd name="connsiteX1798" fmla="*/ 10490719 w 12027418"/>
              <a:gd name="connsiteY1798" fmla="*/ 2012950 h 2952750"/>
              <a:gd name="connsiteX1799" fmla="*/ 10484369 w 12027418"/>
              <a:gd name="connsiteY1799" fmla="*/ 2032000 h 2952750"/>
              <a:gd name="connsiteX1800" fmla="*/ 10471669 w 12027418"/>
              <a:gd name="connsiteY1800" fmla="*/ 1949450 h 2952750"/>
              <a:gd name="connsiteX1801" fmla="*/ 10484369 w 12027418"/>
              <a:gd name="connsiteY1801" fmla="*/ 1892300 h 2952750"/>
              <a:gd name="connsiteX1802" fmla="*/ 10490719 w 12027418"/>
              <a:gd name="connsiteY1802" fmla="*/ 2012950 h 2952750"/>
              <a:gd name="connsiteX1803" fmla="*/ 5201168 w 12027418"/>
              <a:gd name="connsiteY1803" fmla="*/ 1898650 h 2952750"/>
              <a:gd name="connsiteX1804" fmla="*/ 5201168 w 12027418"/>
              <a:gd name="connsiteY1804" fmla="*/ 1924050 h 2952750"/>
              <a:gd name="connsiteX1805" fmla="*/ 5163068 w 12027418"/>
              <a:gd name="connsiteY1805" fmla="*/ 1917700 h 2952750"/>
              <a:gd name="connsiteX1806" fmla="*/ 5182118 w 12027418"/>
              <a:gd name="connsiteY1806" fmla="*/ 1892300 h 2952750"/>
              <a:gd name="connsiteX1807" fmla="*/ 5201168 w 12027418"/>
              <a:gd name="connsiteY1807" fmla="*/ 1898650 h 2952750"/>
              <a:gd name="connsiteX1808" fmla="*/ 7684019 w 12027418"/>
              <a:gd name="connsiteY1808" fmla="*/ 1898650 h 2952750"/>
              <a:gd name="connsiteX1809" fmla="*/ 7677669 w 12027418"/>
              <a:gd name="connsiteY1809" fmla="*/ 1885950 h 2952750"/>
              <a:gd name="connsiteX1810" fmla="*/ 7684019 w 12027418"/>
              <a:gd name="connsiteY1810" fmla="*/ 1898650 h 2952750"/>
              <a:gd name="connsiteX1811" fmla="*/ 2699269 w 12027418"/>
              <a:gd name="connsiteY1811" fmla="*/ 1898650 h 2952750"/>
              <a:gd name="connsiteX1812" fmla="*/ 2686569 w 12027418"/>
              <a:gd name="connsiteY1812" fmla="*/ 1885950 h 2952750"/>
              <a:gd name="connsiteX1813" fmla="*/ 2699269 w 12027418"/>
              <a:gd name="connsiteY1813" fmla="*/ 1898650 h 2952750"/>
              <a:gd name="connsiteX1814" fmla="*/ 1638818 w 12027418"/>
              <a:gd name="connsiteY1814" fmla="*/ 1905000 h 2952750"/>
              <a:gd name="connsiteX1815" fmla="*/ 1626118 w 12027418"/>
              <a:gd name="connsiteY1815" fmla="*/ 1898650 h 2952750"/>
              <a:gd name="connsiteX1816" fmla="*/ 1657868 w 12027418"/>
              <a:gd name="connsiteY1816" fmla="*/ 1892300 h 2952750"/>
              <a:gd name="connsiteX1817" fmla="*/ 1638818 w 12027418"/>
              <a:gd name="connsiteY1817" fmla="*/ 1905000 h 2952750"/>
              <a:gd name="connsiteX1818" fmla="*/ 8947669 w 12027418"/>
              <a:gd name="connsiteY1818" fmla="*/ 1968500 h 2952750"/>
              <a:gd name="connsiteX1819" fmla="*/ 8903219 w 12027418"/>
              <a:gd name="connsiteY1819" fmla="*/ 2019300 h 2952750"/>
              <a:gd name="connsiteX1820" fmla="*/ 8941319 w 12027418"/>
              <a:gd name="connsiteY1820" fmla="*/ 2025650 h 2952750"/>
              <a:gd name="connsiteX1821" fmla="*/ 8884169 w 12027418"/>
              <a:gd name="connsiteY1821" fmla="*/ 2076450 h 2952750"/>
              <a:gd name="connsiteX1822" fmla="*/ 8884169 w 12027418"/>
              <a:gd name="connsiteY1822" fmla="*/ 2051050 h 2952750"/>
              <a:gd name="connsiteX1823" fmla="*/ 8839719 w 12027418"/>
              <a:gd name="connsiteY1823" fmla="*/ 1917700 h 2952750"/>
              <a:gd name="connsiteX1824" fmla="*/ 8884169 w 12027418"/>
              <a:gd name="connsiteY1824" fmla="*/ 1879600 h 2952750"/>
              <a:gd name="connsiteX1825" fmla="*/ 8947669 w 12027418"/>
              <a:gd name="connsiteY1825" fmla="*/ 1968500 h 2952750"/>
              <a:gd name="connsiteX1826" fmla="*/ 6160018 w 12027418"/>
              <a:gd name="connsiteY1826" fmla="*/ 1917700 h 2952750"/>
              <a:gd name="connsiteX1827" fmla="*/ 6172718 w 12027418"/>
              <a:gd name="connsiteY1827" fmla="*/ 1924050 h 2952750"/>
              <a:gd name="connsiteX1828" fmla="*/ 6128268 w 12027418"/>
              <a:gd name="connsiteY1828" fmla="*/ 1930400 h 2952750"/>
              <a:gd name="connsiteX1829" fmla="*/ 6121918 w 12027418"/>
              <a:gd name="connsiteY1829" fmla="*/ 1879600 h 2952750"/>
              <a:gd name="connsiteX1830" fmla="*/ 6160018 w 12027418"/>
              <a:gd name="connsiteY1830" fmla="*/ 1917700 h 2952750"/>
              <a:gd name="connsiteX1831" fmla="*/ 5378968 w 12027418"/>
              <a:gd name="connsiteY1831" fmla="*/ 1905000 h 2952750"/>
              <a:gd name="connsiteX1832" fmla="*/ 5442468 w 12027418"/>
              <a:gd name="connsiteY1832" fmla="*/ 1892300 h 2952750"/>
              <a:gd name="connsiteX1833" fmla="*/ 5512318 w 12027418"/>
              <a:gd name="connsiteY1833" fmla="*/ 1930400 h 2952750"/>
              <a:gd name="connsiteX1834" fmla="*/ 5512318 w 12027418"/>
              <a:gd name="connsiteY1834" fmla="*/ 1949450 h 2952750"/>
              <a:gd name="connsiteX1835" fmla="*/ 5404368 w 12027418"/>
              <a:gd name="connsiteY1835" fmla="*/ 1993900 h 2952750"/>
              <a:gd name="connsiteX1836" fmla="*/ 5347218 w 12027418"/>
              <a:gd name="connsiteY1836" fmla="*/ 1968500 h 2952750"/>
              <a:gd name="connsiteX1837" fmla="*/ 5353568 w 12027418"/>
              <a:gd name="connsiteY1837" fmla="*/ 1943100 h 2952750"/>
              <a:gd name="connsiteX1838" fmla="*/ 5398018 w 12027418"/>
              <a:gd name="connsiteY1838" fmla="*/ 1955800 h 2952750"/>
              <a:gd name="connsiteX1839" fmla="*/ 5417068 w 12027418"/>
              <a:gd name="connsiteY1839" fmla="*/ 1974850 h 2952750"/>
              <a:gd name="connsiteX1840" fmla="*/ 5480568 w 12027418"/>
              <a:gd name="connsiteY1840" fmla="*/ 1924050 h 2952750"/>
              <a:gd name="connsiteX1841" fmla="*/ 5442468 w 12027418"/>
              <a:gd name="connsiteY1841" fmla="*/ 1898650 h 2952750"/>
              <a:gd name="connsiteX1842" fmla="*/ 5404368 w 12027418"/>
              <a:gd name="connsiteY1842" fmla="*/ 1924050 h 2952750"/>
              <a:gd name="connsiteX1843" fmla="*/ 5372618 w 12027418"/>
              <a:gd name="connsiteY1843" fmla="*/ 1924050 h 2952750"/>
              <a:gd name="connsiteX1844" fmla="*/ 5372618 w 12027418"/>
              <a:gd name="connsiteY1844" fmla="*/ 1879600 h 2952750"/>
              <a:gd name="connsiteX1845" fmla="*/ 5378968 w 12027418"/>
              <a:gd name="connsiteY1845" fmla="*/ 1905000 h 2952750"/>
              <a:gd name="connsiteX1846" fmla="*/ 2413519 w 12027418"/>
              <a:gd name="connsiteY1846" fmla="*/ 1987550 h 2952750"/>
              <a:gd name="connsiteX1847" fmla="*/ 2400819 w 12027418"/>
              <a:gd name="connsiteY1847" fmla="*/ 2057400 h 2952750"/>
              <a:gd name="connsiteX1848" fmla="*/ 2350019 w 12027418"/>
              <a:gd name="connsiteY1848" fmla="*/ 2038350 h 2952750"/>
              <a:gd name="connsiteX1849" fmla="*/ 2267469 w 12027418"/>
              <a:gd name="connsiteY1849" fmla="*/ 1898650 h 2952750"/>
              <a:gd name="connsiteX1850" fmla="*/ 2267469 w 12027418"/>
              <a:gd name="connsiteY1850" fmla="*/ 1879600 h 2952750"/>
              <a:gd name="connsiteX1851" fmla="*/ 2413519 w 12027418"/>
              <a:gd name="connsiteY1851" fmla="*/ 1987550 h 2952750"/>
              <a:gd name="connsiteX1852" fmla="*/ 9906519 w 12027418"/>
              <a:gd name="connsiteY1852" fmla="*/ 1892300 h 2952750"/>
              <a:gd name="connsiteX1853" fmla="*/ 9881119 w 12027418"/>
              <a:gd name="connsiteY1853" fmla="*/ 1873250 h 2952750"/>
              <a:gd name="connsiteX1854" fmla="*/ 9906519 w 12027418"/>
              <a:gd name="connsiteY1854" fmla="*/ 1892300 h 2952750"/>
              <a:gd name="connsiteX1855" fmla="*/ 8357119 w 12027418"/>
              <a:gd name="connsiteY1855" fmla="*/ 1911350 h 2952750"/>
              <a:gd name="connsiteX1856" fmla="*/ 8382519 w 12027418"/>
              <a:gd name="connsiteY1856" fmla="*/ 1993900 h 2952750"/>
              <a:gd name="connsiteX1857" fmla="*/ 8382519 w 12027418"/>
              <a:gd name="connsiteY1857" fmla="*/ 2082800 h 2952750"/>
              <a:gd name="connsiteX1858" fmla="*/ 8331719 w 12027418"/>
              <a:gd name="connsiteY1858" fmla="*/ 1968500 h 2952750"/>
              <a:gd name="connsiteX1859" fmla="*/ 8357119 w 12027418"/>
              <a:gd name="connsiteY1859" fmla="*/ 1949450 h 2952750"/>
              <a:gd name="connsiteX1860" fmla="*/ 8350769 w 12027418"/>
              <a:gd name="connsiteY1860" fmla="*/ 1917700 h 2952750"/>
              <a:gd name="connsiteX1861" fmla="*/ 8319019 w 12027418"/>
              <a:gd name="connsiteY1861" fmla="*/ 1955800 h 2952750"/>
              <a:gd name="connsiteX1862" fmla="*/ 8274569 w 12027418"/>
              <a:gd name="connsiteY1862" fmla="*/ 1943100 h 2952750"/>
              <a:gd name="connsiteX1863" fmla="*/ 8192019 w 12027418"/>
              <a:gd name="connsiteY1863" fmla="*/ 1981200 h 2952750"/>
              <a:gd name="connsiteX1864" fmla="*/ 8223769 w 12027418"/>
              <a:gd name="connsiteY1864" fmla="*/ 2019300 h 2952750"/>
              <a:gd name="connsiteX1865" fmla="*/ 8141219 w 12027418"/>
              <a:gd name="connsiteY1865" fmla="*/ 2025650 h 2952750"/>
              <a:gd name="connsiteX1866" fmla="*/ 8141219 w 12027418"/>
              <a:gd name="connsiteY1866" fmla="*/ 1949450 h 2952750"/>
              <a:gd name="connsiteX1867" fmla="*/ 8242819 w 12027418"/>
              <a:gd name="connsiteY1867" fmla="*/ 1873250 h 2952750"/>
              <a:gd name="connsiteX1868" fmla="*/ 8357119 w 12027418"/>
              <a:gd name="connsiteY1868" fmla="*/ 1911350 h 2952750"/>
              <a:gd name="connsiteX1869" fmla="*/ 3073919 w 12027418"/>
              <a:gd name="connsiteY1869" fmla="*/ 1885950 h 2952750"/>
              <a:gd name="connsiteX1870" fmla="*/ 3080269 w 12027418"/>
              <a:gd name="connsiteY1870" fmla="*/ 1873250 h 2952750"/>
              <a:gd name="connsiteX1871" fmla="*/ 3073919 w 12027418"/>
              <a:gd name="connsiteY1871" fmla="*/ 1885950 h 2952750"/>
              <a:gd name="connsiteX1872" fmla="*/ 2083318 w 12027418"/>
              <a:gd name="connsiteY1872" fmla="*/ 1879600 h 2952750"/>
              <a:gd name="connsiteX1873" fmla="*/ 2070618 w 12027418"/>
              <a:gd name="connsiteY1873" fmla="*/ 1873250 h 2952750"/>
              <a:gd name="connsiteX1874" fmla="*/ 2083318 w 12027418"/>
              <a:gd name="connsiteY1874" fmla="*/ 1879600 h 2952750"/>
              <a:gd name="connsiteX1875" fmla="*/ 9639819 w 12027418"/>
              <a:gd name="connsiteY1875" fmla="*/ 1860550 h 2952750"/>
              <a:gd name="connsiteX1876" fmla="*/ 9633469 w 12027418"/>
              <a:gd name="connsiteY1876" fmla="*/ 1860550 h 2952750"/>
              <a:gd name="connsiteX1877" fmla="*/ 9639819 w 12027418"/>
              <a:gd name="connsiteY1877" fmla="*/ 1860550 h 2952750"/>
              <a:gd name="connsiteX1878" fmla="*/ 9862069 w 12027418"/>
              <a:gd name="connsiteY1878" fmla="*/ 1866900 h 2952750"/>
              <a:gd name="connsiteX1879" fmla="*/ 9843019 w 12027418"/>
              <a:gd name="connsiteY1879" fmla="*/ 1854200 h 2952750"/>
              <a:gd name="connsiteX1880" fmla="*/ 9862069 w 12027418"/>
              <a:gd name="connsiteY1880" fmla="*/ 1866900 h 2952750"/>
              <a:gd name="connsiteX1881" fmla="*/ 5163068 w 12027418"/>
              <a:gd name="connsiteY1881" fmla="*/ 1879600 h 2952750"/>
              <a:gd name="connsiteX1882" fmla="*/ 5137668 w 12027418"/>
              <a:gd name="connsiteY1882" fmla="*/ 1885950 h 2952750"/>
              <a:gd name="connsiteX1883" fmla="*/ 5137668 w 12027418"/>
              <a:gd name="connsiteY1883" fmla="*/ 1854200 h 2952750"/>
              <a:gd name="connsiteX1884" fmla="*/ 5163068 w 12027418"/>
              <a:gd name="connsiteY1884" fmla="*/ 1879600 h 2952750"/>
              <a:gd name="connsiteX1885" fmla="*/ 7836419 w 12027418"/>
              <a:gd name="connsiteY1885" fmla="*/ 1847850 h 2952750"/>
              <a:gd name="connsiteX1886" fmla="*/ 7836419 w 12027418"/>
              <a:gd name="connsiteY1886" fmla="*/ 1885950 h 2952750"/>
              <a:gd name="connsiteX1887" fmla="*/ 7772919 w 12027418"/>
              <a:gd name="connsiteY1887" fmla="*/ 1981200 h 2952750"/>
              <a:gd name="connsiteX1888" fmla="*/ 7734819 w 12027418"/>
              <a:gd name="connsiteY1888" fmla="*/ 1917700 h 2952750"/>
              <a:gd name="connsiteX1889" fmla="*/ 7779269 w 12027418"/>
              <a:gd name="connsiteY1889" fmla="*/ 1847850 h 2952750"/>
              <a:gd name="connsiteX1890" fmla="*/ 7836419 w 12027418"/>
              <a:gd name="connsiteY1890" fmla="*/ 1847850 h 2952750"/>
              <a:gd name="connsiteX1891" fmla="*/ 5201168 w 12027418"/>
              <a:gd name="connsiteY1891" fmla="*/ 1866900 h 2952750"/>
              <a:gd name="connsiteX1892" fmla="*/ 5194818 w 12027418"/>
              <a:gd name="connsiteY1892" fmla="*/ 1860550 h 2952750"/>
              <a:gd name="connsiteX1893" fmla="*/ 5207518 w 12027418"/>
              <a:gd name="connsiteY1893" fmla="*/ 1841500 h 2952750"/>
              <a:gd name="connsiteX1894" fmla="*/ 5201168 w 12027418"/>
              <a:gd name="connsiteY1894" fmla="*/ 1866900 h 2952750"/>
              <a:gd name="connsiteX1895" fmla="*/ 1473718 w 12027418"/>
              <a:gd name="connsiteY1895" fmla="*/ 1854200 h 2952750"/>
              <a:gd name="connsiteX1896" fmla="*/ 1467368 w 12027418"/>
              <a:gd name="connsiteY1896" fmla="*/ 1841500 h 2952750"/>
              <a:gd name="connsiteX1897" fmla="*/ 1473718 w 12027418"/>
              <a:gd name="connsiteY1897" fmla="*/ 1854200 h 2952750"/>
              <a:gd name="connsiteX1898" fmla="*/ 7709419 w 12027418"/>
              <a:gd name="connsiteY1898" fmla="*/ 1841500 h 2952750"/>
              <a:gd name="connsiteX1899" fmla="*/ 7734819 w 12027418"/>
              <a:gd name="connsiteY1899" fmla="*/ 1841500 h 2952750"/>
              <a:gd name="connsiteX1900" fmla="*/ 7709419 w 12027418"/>
              <a:gd name="connsiteY1900" fmla="*/ 1841500 h 2952750"/>
              <a:gd name="connsiteX1901" fmla="*/ 11303519 w 12027418"/>
              <a:gd name="connsiteY1901" fmla="*/ 1892300 h 2952750"/>
              <a:gd name="connsiteX1902" fmla="*/ 11328919 w 12027418"/>
              <a:gd name="connsiteY1902" fmla="*/ 1816100 h 2952750"/>
              <a:gd name="connsiteX1903" fmla="*/ 11303519 w 12027418"/>
              <a:gd name="connsiteY1903" fmla="*/ 1892300 h 2952750"/>
              <a:gd name="connsiteX1904" fmla="*/ 9258819 w 12027418"/>
              <a:gd name="connsiteY1904" fmla="*/ 1854200 h 2952750"/>
              <a:gd name="connsiteX1905" fmla="*/ 9296919 w 12027418"/>
              <a:gd name="connsiteY1905" fmla="*/ 1854200 h 2952750"/>
              <a:gd name="connsiteX1906" fmla="*/ 9322319 w 12027418"/>
              <a:gd name="connsiteY1906" fmla="*/ 1924050 h 2952750"/>
              <a:gd name="connsiteX1907" fmla="*/ 9290569 w 12027418"/>
              <a:gd name="connsiteY1907" fmla="*/ 1924050 h 2952750"/>
              <a:gd name="connsiteX1908" fmla="*/ 9252469 w 12027418"/>
              <a:gd name="connsiteY1908" fmla="*/ 1847850 h 2952750"/>
              <a:gd name="connsiteX1909" fmla="*/ 9252469 w 12027418"/>
              <a:gd name="connsiteY1909" fmla="*/ 1816100 h 2952750"/>
              <a:gd name="connsiteX1910" fmla="*/ 9258819 w 12027418"/>
              <a:gd name="connsiteY1910" fmla="*/ 1854200 h 2952750"/>
              <a:gd name="connsiteX1911" fmla="*/ 7391919 w 12027418"/>
              <a:gd name="connsiteY1911" fmla="*/ 1879600 h 2952750"/>
              <a:gd name="connsiteX1912" fmla="*/ 7410969 w 12027418"/>
              <a:gd name="connsiteY1912" fmla="*/ 1879600 h 2952750"/>
              <a:gd name="connsiteX1913" fmla="*/ 7410969 w 12027418"/>
              <a:gd name="connsiteY1913" fmla="*/ 1828800 h 2952750"/>
              <a:gd name="connsiteX1914" fmla="*/ 7430019 w 12027418"/>
              <a:gd name="connsiteY1914" fmla="*/ 1854200 h 2952750"/>
              <a:gd name="connsiteX1915" fmla="*/ 7430019 w 12027418"/>
              <a:gd name="connsiteY1915" fmla="*/ 1917700 h 2952750"/>
              <a:gd name="connsiteX1916" fmla="*/ 7391919 w 12027418"/>
              <a:gd name="connsiteY1916" fmla="*/ 1892300 h 2952750"/>
              <a:gd name="connsiteX1917" fmla="*/ 7303019 w 12027418"/>
              <a:gd name="connsiteY1917" fmla="*/ 1981200 h 2952750"/>
              <a:gd name="connsiteX1918" fmla="*/ 7290319 w 12027418"/>
              <a:gd name="connsiteY1918" fmla="*/ 1955800 h 2952750"/>
              <a:gd name="connsiteX1919" fmla="*/ 7290319 w 12027418"/>
              <a:gd name="connsiteY1919" fmla="*/ 1841500 h 2952750"/>
              <a:gd name="connsiteX1920" fmla="*/ 7360169 w 12027418"/>
              <a:gd name="connsiteY1920" fmla="*/ 1816100 h 2952750"/>
              <a:gd name="connsiteX1921" fmla="*/ 7391919 w 12027418"/>
              <a:gd name="connsiteY1921" fmla="*/ 1879600 h 2952750"/>
              <a:gd name="connsiteX1922" fmla="*/ 6769619 w 12027418"/>
              <a:gd name="connsiteY1922" fmla="*/ 1835150 h 2952750"/>
              <a:gd name="connsiteX1923" fmla="*/ 6782319 w 12027418"/>
              <a:gd name="connsiteY1923" fmla="*/ 1822450 h 2952750"/>
              <a:gd name="connsiteX1924" fmla="*/ 6801369 w 12027418"/>
              <a:gd name="connsiteY1924" fmla="*/ 1822450 h 2952750"/>
              <a:gd name="connsiteX1925" fmla="*/ 6775969 w 12027418"/>
              <a:gd name="connsiteY1925" fmla="*/ 1860550 h 2952750"/>
              <a:gd name="connsiteX1926" fmla="*/ 6750569 w 12027418"/>
              <a:gd name="connsiteY1926" fmla="*/ 1835150 h 2952750"/>
              <a:gd name="connsiteX1927" fmla="*/ 6750569 w 12027418"/>
              <a:gd name="connsiteY1927" fmla="*/ 1816100 h 2952750"/>
              <a:gd name="connsiteX1928" fmla="*/ 6769619 w 12027418"/>
              <a:gd name="connsiteY1928" fmla="*/ 1835150 h 2952750"/>
              <a:gd name="connsiteX1929" fmla="*/ 6083818 w 12027418"/>
              <a:gd name="connsiteY1929" fmla="*/ 1835150 h 2952750"/>
              <a:gd name="connsiteX1930" fmla="*/ 6064768 w 12027418"/>
              <a:gd name="connsiteY1930" fmla="*/ 1828800 h 2952750"/>
              <a:gd name="connsiteX1931" fmla="*/ 6090168 w 12027418"/>
              <a:gd name="connsiteY1931" fmla="*/ 1816100 h 2952750"/>
              <a:gd name="connsiteX1932" fmla="*/ 6083818 w 12027418"/>
              <a:gd name="connsiteY1932" fmla="*/ 1835150 h 2952750"/>
              <a:gd name="connsiteX1933" fmla="*/ 648218 w 12027418"/>
              <a:gd name="connsiteY1933" fmla="*/ 1879600 h 2952750"/>
              <a:gd name="connsiteX1934" fmla="*/ 648218 w 12027418"/>
              <a:gd name="connsiteY1934" fmla="*/ 1898650 h 2952750"/>
              <a:gd name="connsiteX1935" fmla="*/ 603768 w 12027418"/>
              <a:gd name="connsiteY1935" fmla="*/ 1930400 h 2952750"/>
              <a:gd name="connsiteX1936" fmla="*/ 527568 w 12027418"/>
              <a:gd name="connsiteY1936" fmla="*/ 1898650 h 2952750"/>
              <a:gd name="connsiteX1937" fmla="*/ 521218 w 12027418"/>
              <a:gd name="connsiteY1937" fmla="*/ 1841500 h 2952750"/>
              <a:gd name="connsiteX1938" fmla="*/ 610118 w 12027418"/>
              <a:gd name="connsiteY1938" fmla="*/ 1816100 h 2952750"/>
              <a:gd name="connsiteX1939" fmla="*/ 648218 w 12027418"/>
              <a:gd name="connsiteY1939" fmla="*/ 1879600 h 2952750"/>
              <a:gd name="connsiteX1940" fmla="*/ 9239769 w 12027418"/>
              <a:gd name="connsiteY1940" fmla="*/ 1949450 h 2952750"/>
              <a:gd name="connsiteX1941" fmla="*/ 9182619 w 12027418"/>
              <a:gd name="connsiteY1941" fmla="*/ 1841500 h 2952750"/>
              <a:gd name="connsiteX1942" fmla="*/ 9195319 w 12027418"/>
              <a:gd name="connsiteY1942" fmla="*/ 1803400 h 2952750"/>
              <a:gd name="connsiteX1943" fmla="*/ 9239769 w 12027418"/>
              <a:gd name="connsiteY1943" fmla="*/ 1949450 h 2952750"/>
              <a:gd name="connsiteX1944" fmla="*/ 5493268 w 12027418"/>
              <a:gd name="connsiteY1944" fmla="*/ 1822450 h 2952750"/>
              <a:gd name="connsiteX1945" fmla="*/ 5429768 w 12027418"/>
              <a:gd name="connsiteY1945" fmla="*/ 1828800 h 2952750"/>
              <a:gd name="connsiteX1946" fmla="*/ 5467868 w 12027418"/>
              <a:gd name="connsiteY1946" fmla="*/ 1803400 h 2952750"/>
              <a:gd name="connsiteX1947" fmla="*/ 5493268 w 12027418"/>
              <a:gd name="connsiteY1947" fmla="*/ 1822450 h 2952750"/>
              <a:gd name="connsiteX1948" fmla="*/ 10465319 w 12027418"/>
              <a:gd name="connsiteY1948" fmla="*/ 1866900 h 2952750"/>
              <a:gd name="connsiteX1949" fmla="*/ 10433569 w 12027418"/>
              <a:gd name="connsiteY1949" fmla="*/ 1905000 h 2952750"/>
              <a:gd name="connsiteX1950" fmla="*/ 10452619 w 12027418"/>
              <a:gd name="connsiteY1950" fmla="*/ 1949450 h 2952750"/>
              <a:gd name="connsiteX1951" fmla="*/ 10427219 w 12027418"/>
              <a:gd name="connsiteY1951" fmla="*/ 2019300 h 2952750"/>
              <a:gd name="connsiteX1952" fmla="*/ 10414519 w 12027418"/>
              <a:gd name="connsiteY1952" fmla="*/ 1981200 h 2952750"/>
              <a:gd name="connsiteX1953" fmla="*/ 10433569 w 12027418"/>
              <a:gd name="connsiteY1953" fmla="*/ 1936750 h 2952750"/>
              <a:gd name="connsiteX1954" fmla="*/ 10414519 w 12027418"/>
              <a:gd name="connsiteY1954" fmla="*/ 1854200 h 2952750"/>
              <a:gd name="connsiteX1955" fmla="*/ 10446269 w 12027418"/>
              <a:gd name="connsiteY1955" fmla="*/ 1784350 h 2952750"/>
              <a:gd name="connsiteX1956" fmla="*/ 10465319 w 12027418"/>
              <a:gd name="connsiteY1956" fmla="*/ 1866900 h 2952750"/>
              <a:gd name="connsiteX1957" fmla="*/ 11220969 w 12027418"/>
              <a:gd name="connsiteY1957" fmla="*/ 1797050 h 2952750"/>
              <a:gd name="connsiteX1958" fmla="*/ 11189219 w 12027418"/>
              <a:gd name="connsiteY1958" fmla="*/ 1866900 h 2952750"/>
              <a:gd name="connsiteX1959" fmla="*/ 11208269 w 12027418"/>
              <a:gd name="connsiteY1959" fmla="*/ 1879600 h 2952750"/>
              <a:gd name="connsiteX1960" fmla="*/ 11208269 w 12027418"/>
              <a:gd name="connsiteY1960" fmla="*/ 1898650 h 2952750"/>
              <a:gd name="connsiteX1961" fmla="*/ 11144769 w 12027418"/>
              <a:gd name="connsiteY1961" fmla="*/ 1962150 h 2952750"/>
              <a:gd name="connsiteX1962" fmla="*/ 11093969 w 12027418"/>
              <a:gd name="connsiteY1962" fmla="*/ 1987550 h 2952750"/>
              <a:gd name="connsiteX1963" fmla="*/ 11074919 w 12027418"/>
              <a:gd name="connsiteY1963" fmla="*/ 2012950 h 2952750"/>
              <a:gd name="connsiteX1964" fmla="*/ 11043169 w 12027418"/>
              <a:gd name="connsiteY1964" fmla="*/ 2044700 h 2952750"/>
              <a:gd name="connsiteX1965" fmla="*/ 11024119 w 12027418"/>
              <a:gd name="connsiteY1965" fmla="*/ 2057400 h 2952750"/>
              <a:gd name="connsiteX1966" fmla="*/ 11182869 w 12027418"/>
              <a:gd name="connsiteY1966" fmla="*/ 1879600 h 2952750"/>
              <a:gd name="connsiteX1967" fmla="*/ 11182869 w 12027418"/>
              <a:gd name="connsiteY1967" fmla="*/ 1841500 h 2952750"/>
              <a:gd name="connsiteX1968" fmla="*/ 11214619 w 12027418"/>
              <a:gd name="connsiteY1968" fmla="*/ 1778000 h 2952750"/>
              <a:gd name="connsiteX1969" fmla="*/ 11220969 w 12027418"/>
              <a:gd name="connsiteY1969" fmla="*/ 1797050 h 2952750"/>
              <a:gd name="connsiteX1970" fmla="*/ 2718319 w 12027418"/>
              <a:gd name="connsiteY1970" fmla="*/ 1803400 h 2952750"/>
              <a:gd name="connsiteX1971" fmla="*/ 2794519 w 12027418"/>
              <a:gd name="connsiteY1971" fmla="*/ 1879600 h 2952750"/>
              <a:gd name="connsiteX1972" fmla="*/ 2794519 w 12027418"/>
              <a:gd name="connsiteY1972" fmla="*/ 1911350 h 2952750"/>
              <a:gd name="connsiteX1973" fmla="*/ 2762769 w 12027418"/>
              <a:gd name="connsiteY1973" fmla="*/ 1885950 h 2952750"/>
              <a:gd name="connsiteX1974" fmla="*/ 2775469 w 12027418"/>
              <a:gd name="connsiteY1974" fmla="*/ 1866900 h 2952750"/>
              <a:gd name="connsiteX1975" fmla="*/ 2692919 w 12027418"/>
              <a:gd name="connsiteY1975" fmla="*/ 1816100 h 2952750"/>
              <a:gd name="connsiteX1976" fmla="*/ 2718319 w 12027418"/>
              <a:gd name="connsiteY1976" fmla="*/ 1778000 h 2952750"/>
              <a:gd name="connsiteX1977" fmla="*/ 2718319 w 12027418"/>
              <a:gd name="connsiteY1977" fmla="*/ 1803400 h 2952750"/>
              <a:gd name="connsiteX1978" fmla="*/ 1384818 w 12027418"/>
              <a:gd name="connsiteY1978" fmla="*/ 1778000 h 2952750"/>
              <a:gd name="connsiteX1979" fmla="*/ 1321318 w 12027418"/>
              <a:gd name="connsiteY1979" fmla="*/ 1835150 h 2952750"/>
              <a:gd name="connsiteX1980" fmla="*/ 1264168 w 12027418"/>
              <a:gd name="connsiteY1980" fmla="*/ 1974850 h 2952750"/>
              <a:gd name="connsiteX1981" fmla="*/ 1245118 w 12027418"/>
              <a:gd name="connsiteY1981" fmla="*/ 1936750 h 2952750"/>
              <a:gd name="connsiteX1982" fmla="*/ 1359418 w 12027418"/>
              <a:gd name="connsiteY1982" fmla="*/ 1778000 h 2952750"/>
              <a:gd name="connsiteX1983" fmla="*/ 1384818 w 12027418"/>
              <a:gd name="connsiteY1983" fmla="*/ 1778000 h 2952750"/>
              <a:gd name="connsiteX1984" fmla="*/ 5410718 w 12027418"/>
              <a:gd name="connsiteY1984" fmla="*/ 1803400 h 2952750"/>
              <a:gd name="connsiteX1985" fmla="*/ 5461518 w 12027418"/>
              <a:gd name="connsiteY1985" fmla="*/ 1771650 h 2952750"/>
              <a:gd name="connsiteX1986" fmla="*/ 5410718 w 12027418"/>
              <a:gd name="connsiteY1986" fmla="*/ 1803400 h 2952750"/>
              <a:gd name="connsiteX1987" fmla="*/ 3232668 w 12027418"/>
              <a:gd name="connsiteY1987" fmla="*/ 1771650 h 2952750"/>
              <a:gd name="connsiteX1988" fmla="*/ 3251718 w 12027418"/>
              <a:gd name="connsiteY1988" fmla="*/ 1790700 h 2952750"/>
              <a:gd name="connsiteX1989" fmla="*/ 3239018 w 12027418"/>
              <a:gd name="connsiteY1989" fmla="*/ 1797050 h 2952750"/>
              <a:gd name="connsiteX1990" fmla="*/ 3200919 w 12027418"/>
              <a:gd name="connsiteY1990" fmla="*/ 1771650 h 2952750"/>
              <a:gd name="connsiteX1991" fmla="*/ 3232668 w 12027418"/>
              <a:gd name="connsiteY1991" fmla="*/ 1771650 h 2952750"/>
              <a:gd name="connsiteX1992" fmla="*/ 10255769 w 12027418"/>
              <a:gd name="connsiteY1992" fmla="*/ 1778000 h 2952750"/>
              <a:gd name="connsiteX1993" fmla="*/ 10293869 w 12027418"/>
              <a:gd name="connsiteY1993" fmla="*/ 1898650 h 2952750"/>
              <a:gd name="connsiteX1994" fmla="*/ 10351019 w 12027418"/>
              <a:gd name="connsiteY1994" fmla="*/ 1987550 h 2952750"/>
              <a:gd name="connsiteX1995" fmla="*/ 10331969 w 12027418"/>
              <a:gd name="connsiteY1995" fmla="*/ 2057400 h 2952750"/>
              <a:gd name="connsiteX1996" fmla="*/ 10344669 w 12027418"/>
              <a:gd name="connsiteY1996" fmla="*/ 2095500 h 2952750"/>
              <a:gd name="connsiteX1997" fmla="*/ 10306569 w 12027418"/>
              <a:gd name="connsiteY1997" fmla="*/ 2152650 h 2952750"/>
              <a:gd name="connsiteX1998" fmla="*/ 10312919 w 12027418"/>
              <a:gd name="connsiteY1998" fmla="*/ 2165350 h 2952750"/>
              <a:gd name="connsiteX1999" fmla="*/ 10408169 w 12027418"/>
              <a:gd name="connsiteY1999" fmla="*/ 2025650 h 2952750"/>
              <a:gd name="connsiteX2000" fmla="*/ 10414519 w 12027418"/>
              <a:gd name="connsiteY2000" fmla="*/ 2051050 h 2952750"/>
              <a:gd name="connsiteX2001" fmla="*/ 10382769 w 12027418"/>
              <a:gd name="connsiteY2001" fmla="*/ 2184400 h 2952750"/>
              <a:gd name="connsiteX2002" fmla="*/ 10408169 w 12027418"/>
              <a:gd name="connsiteY2002" fmla="*/ 2190750 h 2952750"/>
              <a:gd name="connsiteX2003" fmla="*/ 10484369 w 12027418"/>
              <a:gd name="connsiteY2003" fmla="*/ 2114550 h 2952750"/>
              <a:gd name="connsiteX2004" fmla="*/ 10471669 w 12027418"/>
              <a:gd name="connsiteY2004" fmla="*/ 2063750 h 2952750"/>
              <a:gd name="connsiteX2005" fmla="*/ 10484369 w 12027418"/>
              <a:gd name="connsiteY2005" fmla="*/ 2051050 h 2952750"/>
              <a:gd name="connsiteX2006" fmla="*/ 10522469 w 12027418"/>
              <a:gd name="connsiteY2006" fmla="*/ 2101850 h 2952750"/>
              <a:gd name="connsiteX2007" fmla="*/ 10503419 w 12027418"/>
              <a:gd name="connsiteY2007" fmla="*/ 2133600 h 2952750"/>
              <a:gd name="connsiteX2008" fmla="*/ 10554219 w 12027418"/>
              <a:gd name="connsiteY2008" fmla="*/ 2203450 h 2952750"/>
              <a:gd name="connsiteX2009" fmla="*/ 10751069 w 12027418"/>
              <a:gd name="connsiteY2009" fmla="*/ 2286000 h 2952750"/>
              <a:gd name="connsiteX2010" fmla="*/ 10820919 w 12027418"/>
              <a:gd name="connsiteY2010" fmla="*/ 2273300 h 2952750"/>
              <a:gd name="connsiteX2011" fmla="*/ 10655819 w 12027418"/>
              <a:gd name="connsiteY2011" fmla="*/ 2374900 h 2952750"/>
              <a:gd name="connsiteX2012" fmla="*/ 10706619 w 12027418"/>
              <a:gd name="connsiteY2012" fmla="*/ 2393950 h 2952750"/>
              <a:gd name="connsiteX2013" fmla="*/ 10814569 w 12027418"/>
              <a:gd name="connsiteY2013" fmla="*/ 2298700 h 2952750"/>
              <a:gd name="connsiteX2014" fmla="*/ 10839969 w 12027418"/>
              <a:gd name="connsiteY2014" fmla="*/ 2298700 h 2952750"/>
              <a:gd name="connsiteX2015" fmla="*/ 10897119 w 12027418"/>
              <a:gd name="connsiteY2015" fmla="*/ 2330450 h 2952750"/>
              <a:gd name="connsiteX2016" fmla="*/ 10846319 w 12027418"/>
              <a:gd name="connsiteY2016" fmla="*/ 2324100 h 2952750"/>
              <a:gd name="connsiteX2017" fmla="*/ 10928869 w 12027418"/>
              <a:gd name="connsiteY2017" fmla="*/ 2432050 h 2952750"/>
              <a:gd name="connsiteX2018" fmla="*/ 10941569 w 12027418"/>
              <a:gd name="connsiteY2018" fmla="*/ 2457450 h 2952750"/>
              <a:gd name="connsiteX2019" fmla="*/ 10833619 w 12027418"/>
              <a:gd name="connsiteY2019" fmla="*/ 2343150 h 2952750"/>
              <a:gd name="connsiteX2020" fmla="*/ 10827269 w 12027418"/>
              <a:gd name="connsiteY2020" fmla="*/ 2355850 h 2952750"/>
              <a:gd name="connsiteX2021" fmla="*/ 10903469 w 12027418"/>
              <a:gd name="connsiteY2021" fmla="*/ 2482850 h 2952750"/>
              <a:gd name="connsiteX2022" fmla="*/ 10827269 w 12027418"/>
              <a:gd name="connsiteY2022" fmla="*/ 2438400 h 2952750"/>
              <a:gd name="connsiteX2023" fmla="*/ 10820919 w 12027418"/>
              <a:gd name="connsiteY2023" fmla="*/ 2457450 h 2952750"/>
              <a:gd name="connsiteX2024" fmla="*/ 10833619 w 12027418"/>
              <a:gd name="connsiteY2024" fmla="*/ 2495550 h 2952750"/>
              <a:gd name="connsiteX2025" fmla="*/ 10839969 w 12027418"/>
              <a:gd name="connsiteY2025" fmla="*/ 2565400 h 2952750"/>
              <a:gd name="connsiteX2026" fmla="*/ 10859019 w 12027418"/>
              <a:gd name="connsiteY2026" fmla="*/ 2571750 h 2952750"/>
              <a:gd name="connsiteX2027" fmla="*/ 10884419 w 12027418"/>
              <a:gd name="connsiteY2027" fmla="*/ 2628900 h 2952750"/>
              <a:gd name="connsiteX2028" fmla="*/ 10871719 w 12027418"/>
              <a:gd name="connsiteY2028" fmla="*/ 2724150 h 2952750"/>
              <a:gd name="connsiteX2029" fmla="*/ 10922519 w 12027418"/>
              <a:gd name="connsiteY2029" fmla="*/ 2889250 h 2952750"/>
              <a:gd name="connsiteX2030" fmla="*/ 10922519 w 12027418"/>
              <a:gd name="connsiteY2030" fmla="*/ 2952750 h 2952750"/>
              <a:gd name="connsiteX2031" fmla="*/ 10630419 w 12027418"/>
              <a:gd name="connsiteY2031" fmla="*/ 2952750 h 2952750"/>
              <a:gd name="connsiteX2032" fmla="*/ 10560569 w 12027418"/>
              <a:gd name="connsiteY2032" fmla="*/ 2901950 h 2952750"/>
              <a:gd name="connsiteX2033" fmla="*/ 10439919 w 12027418"/>
              <a:gd name="connsiteY2033" fmla="*/ 2825750 h 2952750"/>
              <a:gd name="connsiteX2034" fmla="*/ 10490719 w 12027418"/>
              <a:gd name="connsiteY2034" fmla="*/ 2762250 h 2952750"/>
              <a:gd name="connsiteX2035" fmla="*/ 10490719 w 12027418"/>
              <a:gd name="connsiteY2035" fmla="*/ 2730500 h 2952750"/>
              <a:gd name="connsiteX2036" fmla="*/ 10439919 w 12027418"/>
              <a:gd name="connsiteY2036" fmla="*/ 2724150 h 2952750"/>
              <a:gd name="connsiteX2037" fmla="*/ 10389119 w 12027418"/>
              <a:gd name="connsiteY2037" fmla="*/ 2578100 h 2952750"/>
              <a:gd name="connsiteX2038" fmla="*/ 10414519 w 12027418"/>
              <a:gd name="connsiteY2038" fmla="*/ 2495550 h 2952750"/>
              <a:gd name="connsiteX2039" fmla="*/ 10249419 w 12027418"/>
              <a:gd name="connsiteY2039" fmla="*/ 2438400 h 2952750"/>
              <a:gd name="connsiteX2040" fmla="*/ 10224019 w 12027418"/>
              <a:gd name="connsiteY2040" fmla="*/ 2419350 h 2952750"/>
              <a:gd name="connsiteX2041" fmla="*/ 10204969 w 12027418"/>
              <a:gd name="connsiteY2041" fmla="*/ 2419350 h 2952750"/>
              <a:gd name="connsiteX2042" fmla="*/ 10173219 w 12027418"/>
              <a:gd name="connsiteY2042" fmla="*/ 2533650 h 2952750"/>
              <a:gd name="connsiteX2043" fmla="*/ 10147819 w 12027418"/>
              <a:gd name="connsiteY2043" fmla="*/ 2559050 h 2952750"/>
              <a:gd name="connsiteX2044" fmla="*/ 10128769 w 12027418"/>
              <a:gd name="connsiteY2044" fmla="*/ 2660650 h 2952750"/>
              <a:gd name="connsiteX2045" fmla="*/ 10027169 w 12027418"/>
              <a:gd name="connsiteY2045" fmla="*/ 2952750 h 2952750"/>
              <a:gd name="connsiteX2046" fmla="*/ 10008119 w 12027418"/>
              <a:gd name="connsiteY2046" fmla="*/ 2952750 h 2952750"/>
              <a:gd name="connsiteX2047" fmla="*/ 10008119 w 12027418"/>
              <a:gd name="connsiteY2047" fmla="*/ 2921000 h 2952750"/>
              <a:gd name="connsiteX2048" fmla="*/ 10103369 w 12027418"/>
              <a:gd name="connsiteY2048" fmla="*/ 2654300 h 2952750"/>
              <a:gd name="connsiteX2049" fmla="*/ 10109719 w 12027418"/>
              <a:gd name="connsiteY2049" fmla="*/ 2603500 h 2952750"/>
              <a:gd name="connsiteX2050" fmla="*/ 10192269 w 12027418"/>
              <a:gd name="connsiteY2050" fmla="*/ 2374900 h 2952750"/>
              <a:gd name="connsiteX2051" fmla="*/ 10230369 w 12027418"/>
              <a:gd name="connsiteY2051" fmla="*/ 2292350 h 2952750"/>
              <a:gd name="connsiteX2052" fmla="*/ 10211319 w 12027418"/>
              <a:gd name="connsiteY2052" fmla="*/ 2228850 h 2952750"/>
              <a:gd name="connsiteX2053" fmla="*/ 10224019 w 12027418"/>
              <a:gd name="connsiteY2053" fmla="*/ 2159000 h 2952750"/>
              <a:gd name="connsiteX2054" fmla="*/ 10154169 w 12027418"/>
              <a:gd name="connsiteY2054" fmla="*/ 2146300 h 2952750"/>
              <a:gd name="connsiteX2055" fmla="*/ 10122419 w 12027418"/>
              <a:gd name="connsiteY2055" fmla="*/ 2146300 h 2952750"/>
              <a:gd name="connsiteX2056" fmla="*/ 10103369 w 12027418"/>
              <a:gd name="connsiteY2056" fmla="*/ 2184400 h 2952750"/>
              <a:gd name="connsiteX2057" fmla="*/ 10077969 w 12027418"/>
              <a:gd name="connsiteY2057" fmla="*/ 2203450 h 2952750"/>
              <a:gd name="connsiteX2058" fmla="*/ 9982719 w 12027418"/>
              <a:gd name="connsiteY2058" fmla="*/ 2444750 h 2952750"/>
              <a:gd name="connsiteX2059" fmla="*/ 10014469 w 12027418"/>
              <a:gd name="connsiteY2059" fmla="*/ 2641600 h 2952750"/>
              <a:gd name="connsiteX2060" fmla="*/ 9944619 w 12027418"/>
              <a:gd name="connsiteY2060" fmla="*/ 2520950 h 2952750"/>
              <a:gd name="connsiteX2061" fmla="*/ 9843019 w 12027418"/>
              <a:gd name="connsiteY2061" fmla="*/ 2647950 h 2952750"/>
              <a:gd name="connsiteX2062" fmla="*/ 9798569 w 12027418"/>
              <a:gd name="connsiteY2062" fmla="*/ 2647950 h 2952750"/>
              <a:gd name="connsiteX2063" fmla="*/ 9798569 w 12027418"/>
              <a:gd name="connsiteY2063" fmla="*/ 2686050 h 2952750"/>
              <a:gd name="connsiteX2064" fmla="*/ 9766819 w 12027418"/>
              <a:gd name="connsiteY2064" fmla="*/ 2667000 h 2952750"/>
              <a:gd name="connsiteX2065" fmla="*/ 9747769 w 12027418"/>
              <a:gd name="connsiteY2065" fmla="*/ 2698750 h 2952750"/>
              <a:gd name="connsiteX2066" fmla="*/ 9766819 w 12027418"/>
              <a:gd name="connsiteY2066" fmla="*/ 2749550 h 2952750"/>
              <a:gd name="connsiteX2067" fmla="*/ 9741419 w 12027418"/>
              <a:gd name="connsiteY2067" fmla="*/ 2749550 h 2952750"/>
              <a:gd name="connsiteX2068" fmla="*/ 9703319 w 12027418"/>
              <a:gd name="connsiteY2068" fmla="*/ 2711450 h 2952750"/>
              <a:gd name="connsiteX2069" fmla="*/ 9677919 w 12027418"/>
              <a:gd name="connsiteY2069" fmla="*/ 2711450 h 2952750"/>
              <a:gd name="connsiteX2070" fmla="*/ 9671569 w 12027418"/>
              <a:gd name="connsiteY2070" fmla="*/ 2724150 h 2952750"/>
              <a:gd name="connsiteX2071" fmla="*/ 9696969 w 12027418"/>
              <a:gd name="connsiteY2071" fmla="*/ 2781300 h 2952750"/>
              <a:gd name="connsiteX2072" fmla="*/ 9608069 w 12027418"/>
              <a:gd name="connsiteY2072" fmla="*/ 2952750 h 2952750"/>
              <a:gd name="connsiteX2073" fmla="*/ 9481069 w 12027418"/>
              <a:gd name="connsiteY2073" fmla="*/ 2952750 h 2952750"/>
              <a:gd name="connsiteX2074" fmla="*/ 9442969 w 12027418"/>
              <a:gd name="connsiteY2074" fmla="*/ 2838450 h 2952750"/>
              <a:gd name="connsiteX2075" fmla="*/ 9411219 w 12027418"/>
              <a:gd name="connsiteY2075" fmla="*/ 2838450 h 2952750"/>
              <a:gd name="connsiteX2076" fmla="*/ 9373119 w 12027418"/>
              <a:gd name="connsiteY2076" fmla="*/ 2952750 h 2952750"/>
              <a:gd name="connsiteX2077" fmla="*/ 9328669 w 12027418"/>
              <a:gd name="connsiteY2077" fmla="*/ 2952750 h 2952750"/>
              <a:gd name="connsiteX2078" fmla="*/ 9335019 w 12027418"/>
              <a:gd name="connsiteY2078" fmla="*/ 2882900 h 2952750"/>
              <a:gd name="connsiteX2079" fmla="*/ 9335019 w 12027418"/>
              <a:gd name="connsiteY2079" fmla="*/ 2863850 h 2952750"/>
              <a:gd name="connsiteX2080" fmla="*/ 9296919 w 12027418"/>
              <a:gd name="connsiteY2080" fmla="*/ 2660650 h 2952750"/>
              <a:gd name="connsiteX2081" fmla="*/ 9309619 w 12027418"/>
              <a:gd name="connsiteY2081" fmla="*/ 2622550 h 2952750"/>
              <a:gd name="connsiteX2082" fmla="*/ 9271519 w 12027418"/>
              <a:gd name="connsiteY2082" fmla="*/ 2584450 h 2952750"/>
              <a:gd name="connsiteX2083" fmla="*/ 9201669 w 12027418"/>
              <a:gd name="connsiteY2083" fmla="*/ 2489200 h 2952750"/>
              <a:gd name="connsiteX2084" fmla="*/ 9315969 w 12027418"/>
              <a:gd name="connsiteY2084" fmla="*/ 2457450 h 2952750"/>
              <a:gd name="connsiteX2085" fmla="*/ 9315969 w 12027418"/>
              <a:gd name="connsiteY2085" fmla="*/ 2362200 h 2952750"/>
              <a:gd name="connsiteX2086" fmla="*/ 9239769 w 12027418"/>
              <a:gd name="connsiteY2086" fmla="*/ 2311400 h 2952750"/>
              <a:gd name="connsiteX2087" fmla="*/ 9315969 w 12027418"/>
              <a:gd name="connsiteY2087" fmla="*/ 2260600 h 2952750"/>
              <a:gd name="connsiteX2088" fmla="*/ 9315969 w 12027418"/>
              <a:gd name="connsiteY2088" fmla="*/ 2190750 h 2952750"/>
              <a:gd name="connsiteX2089" fmla="*/ 9246119 w 12027418"/>
              <a:gd name="connsiteY2089" fmla="*/ 2190750 h 2952750"/>
              <a:gd name="connsiteX2090" fmla="*/ 9246119 w 12027418"/>
              <a:gd name="connsiteY2090" fmla="*/ 2101850 h 2952750"/>
              <a:gd name="connsiteX2091" fmla="*/ 9322319 w 12027418"/>
              <a:gd name="connsiteY2091" fmla="*/ 2101850 h 2952750"/>
              <a:gd name="connsiteX2092" fmla="*/ 9335019 w 12027418"/>
              <a:gd name="connsiteY2092" fmla="*/ 2133600 h 2952750"/>
              <a:gd name="connsiteX2093" fmla="*/ 9322319 w 12027418"/>
              <a:gd name="connsiteY2093" fmla="*/ 2279650 h 2952750"/>
              <a:gd name="connsiteX2094" fmla="*/ 9347719 w 12027418"/>
              <a:gd name="connsiteY2094" fmla="*/ 2457450 h 2952750"/>
              <a:gd name="connsiteX2095" fmla="*/ 9538219 w 12027418"/>
              <a:gd name="connsiteY2095" fmla="*/ 2590800 h 2952750"/>
              <a:gd name="connsiteX2096" fmla="*/ 9576319 w 12027418"/>
              <a:gd name="connsiteY2096" fmla="*/ 2698750 h 2952750"/>
              <a:gd name="connsiteX2097" fmla="*/ 9493769 w 12027418"/>
              <a:gd name="connsiteY2097" fmla="*/ 2838450 h 2952750"/>
              <a:gd name="connsiteX2098" fmla="*/ 9493769 w 12027418"/>
              <a:gd name="connsiteY2098" fmla="*/ 2876550 h 2952750"/>
              <a:gd name="connsiteX2099" fmla="*/ 9506469 w 12027418"/>
              <a:gd name="connsiteY2099" fmla="*/ 2882900 h 2952750"/>
              <a:gd name="connsiteX2100" fmla="*/ 9550919 w 12027418"/>
              <a:gd name="connsiteY2100" fmla="*/ 2844800 h 2952750"/>
              <a:gd name="connsiteX2101" fmla="*/ 9538219 w 12027418"/>
              <a:gd name="connsiteY2101" fmla="*/ 2825750 h 2952750"/>
              <a:gd name="connsiteX2102" fmla="*/ 9620769 w 12027418"/>
              <a:gd name="connsiteY2102" fmla="*/ 2863850 h 2952750"/>
              <a:gd name="connsiteX2103" fmla="*/ 9627119 w 12027418"/>
              <a:gd name="connsiteY2103" fmla="*/ 2851150 h 2952750"/>
              <a:gd name="connsiteX2104" fmla="*/ 9582669 w 12027418"/>
              <a:gd name="connsiteY2104" fmla="*/ 2800350 h 2952750"/>
              <a:gd name="connsiteX2105" fmla="*/ 9677919 w 12027418"/>
              <a:gd name="connsiteY2105" fmla="*/ 2698750 h 2952750"/>
              <a:gd name="connsiteX2106" fmla="*/ 9608069 w 12027418"/>
              <a:gd name="connsiteY2106" fmla="*/ 2635250 h 2952750"/>
              <a:gd name="connsiteX2107" fmla="*/ 9601719 w 12027418"/>
              <a:gd name="connsiteY2107" fmla="*/ 2584450 h 2952750"/>
              <a:gd name="connsiteX2108" fmla="*/ 9646169 w 12027418"/>
              <a:gd name="connsiteY2108" fmla="*/ 2597150 h 2952750"/>
              <a:gd name="connsiteX2109" fmla="*/ 9652519 w 12027418"/>
              <a:gd name="connsiteY2109" fmla="*/ 2571750 h 2952750"/>
              <a:gd name="connsiteX2110" fmla="*/ 9563619 w 12027418"/>
              <a:gd name="connsiteY2110" fmla="*/ 2444750 h 2952750"/>
              <a:gd name="connsiteX2111" fmla="*/ 9557269 w 12027418"/>
              <a:gd name="connsiteY2111" fmla="*/ 2419350 h 2952750"/>
              <a:gd name="connsiteX2112" fmla="*/ 9652519 w 12027418"/>
              <a:gd name="connsiteY2112" fmla="*/ 2336800 h 2952750"/>
              <a:gd name="connsiteX2113" fmla="*/ 9690619 w 12027418"/>
              <a:gd name="connsiteY2113" fmla="*/ 2349500 h 2952750"/>
              <a:gd name="connsiteX2114" fmla="*/ 9696969 w 12027418"/>
              <a:gd name="connsiteY2114" fmla="*/ 2374900 h 2952750"/>
              <a:gd name="connsiteX2115" fmla="*/ 9639819 w 12027418"/>
              <a:gd name="connsiteY2115" fmla="*/ 2387600 h 2952750"/>
              <a:gd name="connsiteX2116" fmla="*/ 9620769 w 12027418"/>
              <a:gd name="connsiteY2116" fmla="*/ 2476500 h 2952750"/>
              <a:gd name="connsiteX2117" fmla="*/ 9620769 w 12027418"/>
              <a:gd name="connsiteY2117" fmla="*/ 2508250 h 2952750"/>
              <a:gd name="connsiteX2118" fmla="*/ 9779519 w 12027418"/>
              <a:gd name="connsiteY2118" fmla="*/ 2552700 h 2952750"/>
              <a:gd name="connsiteX2119" fmla="*/ 9798569 w 12027418"/>
              <a:gd name="connsiteY2119" fmla="*/ 2571750 h 2952750"/>
              <a:gd name="connsiteX2120" fmla="*/ 9836669 w 12027418"/>
              <a:gd name="connsiteY2120" fmla="*/ 2501900 h 2952750"/>
              <a:gd name="connsiteX2121" fmla="*/ 9862069 w 12027418"/>
              <a:gd name="connsiteY2121" fmla="*/ 2457450 h 2952750"/>
              <a:gd name="connsiteX2122" fmla="*/ 9849369 w 12027418"/>
              <a:gd name="connsiteY2122" fmla="*/ 2501900 h 2952750"/>
              <a:gd name="connsiteX2123" fmla="*/ 9874769 w 12027418"/>
              <a:gd name="connsiteY2123" fmla="*/ 2508250 h 2952750"/>
              <a:gd name="connsiteX2124" fmla="*/ 9938269 w 12027418"/>
              <a:gd name="connsiteY2124" fmla="*/ 2413000 h 2952750"/>
              <a:gd name="connsiteX2125" fmla="*/ 9995419 w 12027418"/>
              <a:gd name="connsiteY2125" fmla="*/ 2343150 h 2952750"/>
              <a:gd name="connsiteX2126" fmla="*/ 9995419 w 12027418"/>
              <a:gd name="connsiteY2126" fmla="*/ 2324100 h 2952750"/>
              <a:gd name="connsiteX2127" fmla="*/ 9957319 w 12027418"/>
              <a:gd name="connsiteY2127" fmla="*/ 2311400 h 2952750"/>
              <a:gd name="connsiteX2128" fmla="*/ 10027169 w 12027418"/>
              <a:gd name="connsiteY2128" fmla="*/ 2203450 h 2952750"/>
              <a:gd name="connsiteX2129" fmla="*/ 9995419 w 12027418"/>
              <a:gd name="connsiteY2129" fmla="*/ 2222500 h 2952750"/>
              <a:gd name="connsiteX2130" fmla="*/ 9938269 w 12027418"/>
              <a:gd name="connsiteY2130" fmla="*/ 2203450 h 2952750"/>
              <a:gd name="connsiteX2131" fmla="*/ 9938269 w 12027418"/>
              <a:gd name="connsiteY2131" fmla="*/ 2159000 h 2952750"/>
              <a:gd name="connsiteX2132" fmla="*/ 9950969 w 12027418"/>
              <a:gd name="connsiteY2132" fmla="*/ 2165350 h 2952750"/>
              <a:gd name="connsiteX2133" fmla="*/ 9970019 w 12027418"/>
              <a:gd name="connsiteY2133" fmla="*/ 2127250 h 2952750"/>
              <a:gd name="connsiteX2134" fmla="*/ 9982719 w 12027418"/>
              <a:gd name="connsiteY2134" fmla="*/ 2146300 h 2952750"/>
              <a:gd name="connsiteX2135" fmla="*/ 9995419 w 12027418"/>
              <a:gd name="connsiteY2135" fmla="*/ 2120900 h 2952750"/>
              <a:gd name="connsiteX2136" fmla="*/ 9963669 w 12027418"/>
              <a:gd name="connsiteY2136" fmla="*/ 2108200 h 2952750"/>
              <a:gd name="connsiteX2137" fmla="*/ 9989069 w 12027418"/>
              <a:gd name="connsiteY2137" fmla="*/ 2095500 h 2952750"/>
              <a:gd name="connsiteX2138" fmla="*/ 10052569 w 12027418"/>
              <a:gd name="connsiteY2138" fmla="*/ 2108200 h 2952750"/>
              <a:gd name="connsiteX2139" fmla="*/ 10122419 w 12027418"/>
              <a:gd name="connsiteY2139" fmla="*/ 2006600 h 2952750"/>
              <a:gd name="connsiteX2140" fmla="*/ 10128769 w 12027418"/>
              <a:gd name="connsiteY2140" fmla="*/ 1949450 h 2952750"/>
              <a:gd name="connsiteX2141" fmla="*/ 10128769 w 12027418"/>
              <a:gd name="connsiteY2141" fmla="*/ 2025650 h 2952750"/>
              <a:gd name="connsiteX2142" fmla="*/ 10185919 w 12027418"/>
              <a:gd name="connsiteY2142" fmla="*/ 2025650 h 2952750"/>
              <a:gd name="connsiteX2143" fmla="*/ 10141469 w 12027418"/>
              <a:gd name="connsiteY2143" fmla="*/ 2051050 h 2952750"/>
              <a:gd name="connsiteX2144" fmla="*/ 10211319 w 12027418"/>
              <a:gd name="connsiteY2144" fmla="*/ 2082800 h 2952750"/>
              <a:gd name="connsiteX2145" fmla="*/ 10268469 w 12027418"/>
              <a:gd name="connsiteY2145" fmla="*/ 2019300 h 2952750"/>
              <a:gd name="connsiteX2146" fmla="*/ 10243069 w 12027418"/>
              <a:gd name="connsiteY2146" fmla="*/ 1993900 h 2952750"/>
              <a:gd name="connsiteX2147" fmla="*/ 10217669 w 12027418"/>
              <a:gd name="connsiteY2147" fmla="*/ 2025650 h 2952750"/>
              <a:gd name="connsiteX2148" fmla="*/ 10166869 w 12027418"/>
              <a:gd name="connsiteY2148" fmla="*/ 1981200 h 2952750"/>
              <a:gd name="connsiteX2149" fmla="*/ 10255769 w 12027418"/>
              <a:gd name="connsiteY2149" fmla="*/ 1917700 h 2952750"/>
              <a:gd name="connsiteX2150" fmla="*/ 10236719 w 12027418"/>
              <a:gd name="connsiteY2150" fmla="*/ 1911350 h 2952750"/>
              <a:gd name="connsiteX2151" fmla="*/ 10268469 w 12027418"/>
              <a:gd name="connsiteY2151" fmla="*/ 1847850 h 2952750"/>
              <a:gd name="connsiteX2152" fmla="*/ 10255769 w 12027418"/>
              <a:gd name="connsiteY2152" fmla="*/ 1797050 h 2952750"/>
              <a:gd name="connsiteX2153" fmla="*/ 10236719 w 12027418"/>
              <a:gd name="connsiteY2153" fmla="*/ 1797050 h 2952750"/>
              <a:gd name="connsiteX2154" fmla="*/ 10236719 w 12027418"/>
              <a:gd name="connsiteY2154" fmla="*/ 1854200 h 2952750"/>
              <a:gd name="connsiteX2155" fmla="*/ 10204969 w 12027418"/>
              <a:gd name="connsiteY2155" fmla="*/ 1809750 h 2952750"/>
              <a:gd name="connsiteX2156" fmla="*/ 10204969 w 12027418"/>
              <a:gd name="connsiteY2156" fmla="*/ 1841500 h 2952750"/>
              <a:gd name="connsiteX2157" fmla="*/ 10192269 w 12027418"/>
              <a:gd name="connsiteY2157" fmla="*/ 1854200 h 2952750"/>
              <a:gd name="connsiteX2158" fmla="*/ 10185919 w 12027418"/>
              <a:gd name="connsiteY2158" fmla="*/ 1822450 h 2952750"/>
              <a:gd name="connsiteX2159" fmla="*/ 10173219 w 12027418"/>
              <a:gd name="connsiteY2159" fmla="*/ 1809750 h 2952750"/>
              <a:gd name="connsiteX2160" fmla="*/ 10160519 w 12027418"/>
              <a:gd name="connsiteY2160" fmla="*/ 1879600 h 2952750"/>
              <a:gd name="connsiteX2161" fmla="*/ 10147819 w 12027418"/>
              <a:gd name="connsiteY2161" fmla="*/ 1885950 h 2952750"/>
              <a:gd name="connsiteX2162" fmla="*/ 10116069 w 12027418"/>
              <a:gd name="connsiteY2162" fmla="*/ 1860550 h 2952750"/>
              <a:gd name="connsiteX2163" fmla="*/ 10103369 w 12027418"/>
              <a:gd name="connsiteY2163" fmla="*/ 1873250 h 2952750"/>
              <a:gd name="connsiteX2164" fmla="*/ 10116069 w 12027418"/>
              <a:gd name="connsiteY2164" fmla="*/ 1930400 h 2952750"/>
              <a:gd name="connsiteX2165" fmla="*/ 10103369 w 12027418"/>
              <a:gd name="connsiteY2165" fmla="*/ 1879600 h 2952750"/>
              <a:gd name="connsiteX2166" fmla="*/ 10109719 w 12027418"/>
              <a:gd name="connsiteY2166" fmla="*/ 1835150 h 2952750"/>
              <a:gd name="connsiteX2167" fmla="*/ 10128769 w 12027418"/>
              <a:gd name="connsiteY2167" fmla="*/ 1854200 h 2952750"/>
              <a:gd name="connsiteX2168" fmla="*/ 10154169 w 12027418"/>
              <a:gd name="connsiteY2168" fmla="*/ 1854200 h 2952750"/>
              <a:gd name="connsiteX2169" fmla="*/ 10179569 w 12027418"/>
              <a:gd name="connsiteY2169" fmla="*/ 1771650 h 2952750"/>
              <a:gd name="connsiteX2170" fmla="*/ 10192269 w 12027418"/>
              <a:gd name="connsiteY2170" fmla="*/ 1784350 h 2952750"/>
              <a:gd name="connsiteX2171" fmla="*/ 10224019 w 12027418"/>
              <a:gd name="connsiteY2171" fmla="*/ 1765300 h 2952750"/>
              <a:gd name="connsiteX2172" fmla="*/ 10255769 w 12027418"/>
              <a:gd name="connsiteY2172" fmla="*/ 1778000 h 2952750"/>
              <a:gd name="connsiteX2173" fmla="*/ 6807719 w 12027418"/>
              <a:gd name="connsiteY2173" fmla="*/ 1790700 h 2952750"/>
              <a:gd name="connsiteX2174" fmla="*/ 6801369 w 12027418"/>
              <a:gd name="connsiteY2174" fmla="*/ 1778000 h 2952750"/>
              <a:gd name="connsiteX2175" fmla="*/ 6839469 w 12027418"/>
              <a:gd name="connsiteY2175" fmla="*/ 1765300 h 2952750"/>
              <a:gd name="connsiteX2176" fmla="*/ 6807719 w 12027418"/>
              <a:gd name="connsiteY2176" fmla="*/ 1790700 h 2952750"/>
              <a:gd name="connsiteX2177" fmla="*/ 5023368 w 12027418"/>
              <a:gd name="connsiteY2177" fmla="*/ 1765300 h 2952750"/>
              <a:gd name="connsiteX2178" fmla="*/ 5017018 w 12027418"/>
              <a:gd name="connsiteY2178" fmla="*/ 1784350 h 2952750"/>
              <a:gd name="connsiteX2179" fmla="*/ 4991618 w 12027418"/>
              <a:gd name="connsiteY2179" fmla="*/ 1784350 h 2952750"/>
              <a:gd name="connsiteX2180" fmla="*/ 5004318 w 12027418"/>
              <a:gd name="connsiteY2180" fmla="*/ 1765300 h 2952750"/>
              <a:gd name="connsiteX2181" fmla="*/ 5023368 w 12027418"/>
              <a:gd name="connsiteY2181" fmla="*/ 1765300 h 2952750"/>
              <a:gd name="connsiteX2182" fmla="*/ 3016769 w 12027418"/>
              <a:gd name="connsiteY2182" fmla="*/ 1765300 h 2952750"/>
              <a:gd name="connsiteX2183" fmla="*/ 3035819 w 12027418"/>
              <a:gd name="connsiteY2183" fmla="*/ 1822450 h 2952750"/>
              <a:gd name="connsiteX2184" fmla="*/ 2997719 w 12027418"/>
              <a:gd name="connsiteY2184" fmla="*/ 1765300 h 2952750"/>
              <a:gd name="connsiteX2185" fmla="*/ 3016769 w 12027418"/>
              <a:gd name="connsiteY2185" fmla="*/ 1765300 h 2952750"/>
              <a:gd name="connsiteX2186" fmla="*/ 1721368 w 12027418"/>
              <a:gd name="connsiteY2186" fmla="*/ 1765300 h 2952750"/>
              <a:gd name="connsiteX2187" fmla="*/ 1734068 w 12027418"/>
              <a:gd name="connsiteY2187" fmla="*/ 1803400 h 2952750"/>
              <a:gd name="connsiteX2188" fmla="*/ 1670568 w 12027418"/>
              <a:gd name="connsiteY2188" fmla="*/ 1803400 h 2952750"/>
              <a:gd name="connsiteX2189" fmla="*/ 1664218 w 12027418"/>
              <a:gd name="connsiteY2189" fmla="*/ 1790700 h 2952750"/>
              <a:gd name="connsiteX2190" fmla="*/ 1689618 w 12027418"/>
              <a:gd name="connsiteY2190" fmla="*/ 1765300 h 2952750"/>
              <a:gd name="connsiteX2191" fmla="*/ 1721368 w 12027418"/>
              <a:gd name="connsiteY2191" fmla="*/ 1765300 h 2952750"/>
              <a:gd name="connsiteX2192" fmla="*/ 7195069 w 12027418"/>
              <a:gd name="connsiteY2192" fmla="*/ 1778000 h 2952750"/>
              <a:gd name="connsiteX2193" fmla="*/ 7163319 w 12027418"/>
              <a:gd name="connsiteY2193" fmla="*/ 1797050 h 2952750"/>
              <a:gd name="connsiteX2194" fmla="*/ 7195069 w 12027418"/>
              <a:gd name="connsiteY2194" fmla="*/ 1758950 h 2952750"/>
              <a:gd name="connsiteX2195" fmla="*/ 7195069 w 12027418"/>
              <a:gd name="connsiteY2195" fmla="*/ 1778000 h 2952750"/>
              <a:gd name="connsiteX2196" fmla="*/ 9385819 w 12027418"/>
              <a:gd name="connsiteY2196" fmla="*/ 1790700 h 2952750"/>
              <a:gd name="connsiteX2197" fmla="*/ 9328669 w 12027418"/>
              <a:gd name="connsiteY2197" fmla="*/ 1797050 h 2952750"/>
              <a:gd name="connsiteX2198" fmla="*/ 9347719 w 12027418"/>
              <a:gd name="connsiteY2198" fmla="*/ 1752600 h 2952750"/>
              <a:gd name="connsiteX2199" fmla="*/ 9385819 w 12027418"/>
              <a:gd name="connsiteY2199" fmla="*/ 1790700 h 2952750"/>
              <a:gd name="connsiteX2200" fmla="*/ 9214369 w 12027418"/>
              <a:gd name="connsiteY2200" fmla="*/ 1771650 h 2952750"/>
              <a:gd name="connsiteX2201" fmla="*/ 9227069 w 12027418"/>
              <a:gd name="connsiteY2201" fmla="*/ 1752600 h 2952750"/>
              <a:gd name="connsiteX2202" fmla="*/ 9214369 w 12027418"/>
              <a:gd name="connsiteY2202" fmla="*/ 1771650 h 2952750"/>
              <a:gd name="connsiteX2203" fmla="*/ 7868169 w 12027418"/>
              <a:gd name="connsiteY2203" fmla="*/ 1758950 h 2952750"/>
              <a:gd name="connsiteX2204" fmla="*/ 7874519 w 12027418"/>
              <a:gd name="connsiteY2204" fmla="*/ 1746250 h 2952750"/>
              <a:gd name="connsiteX2205" fmla="*/ 7868169 w 12027418"/>
              <a:gd name="connsiteY2205" fmla="*/ 1758950 h 2952750"/>
              <a:gd name="connsiteX2206" fmla="*/ 6236218 w 12027418"/>
              <a:gd name="connsiteY2206" fmla="*/ 1765300 h 2952750"/>
              <a:gd name="connsiteX2207" fmla="*/ 6160018 w 12027418"/>
              <a:gd name="connsiteY2207" fmla="*/ 1866900 h 2952750"/>
              <a:gd name="connsiteX2208" fmla="*/ 6140968 w 12027418"/>
              <a:gd name="connsiteY2208" fmla="*/ 1822450 h 2952750"/>
              <a:gd name="connsiteX2209" fmla="*/ 6179068 w 12027418"/>
              <a:gd name="connsiteY2209" fmla="*/ 1733550 h 2952750"/>
              <a:gd name="connsiteX2210" fmla="*/ 6236218 w 12027418"/>
              <a:gd name="connsiteY2210" fmla="*/ 1765300 h 2952750"/>
              <a:gd name="connsiteX2211" fmla="*/ 3251718 w 12027418"/>
              <a:gd name="connsiteY2211" fmla="*/ 1739900 h 2952750"/>
              <a:gd name="connsiteX2212" fmla="*/ 3200919 w 12027418"/>
              <a:gd name="connsiteY2212" fmla="*/ 1727200 h 2952750"/>
              <a:gd name="connsiteX2213" fmla="*/ 3251718 w 12027418"/>
              <a:gd name="connsiteY2213" fmla="*/ 1739900 h 2952750"/>
              <a:gd name="connsiteX2214" fmla="*/ 2985019 w 12027418"/>
              <a:gd name="connsiteY2214" fmla="*/ 1752600 h 2952750"/>
              <a:gd name="connsiteX2215" fmla="*/ 2972319 w 12027418"/>
              <a:gd name="connsiteY2215" fmla="*/ 1727200 h 2952750"/>
              <a:gd name="connsiteX2216" fmla="*/ 2985019 w 12027418"/>
              <a:gd name="connsiteY2216" fmla="*/ 1752600 h 2952750"/>
              <a:gd name="connsiteX2217" fmla="*/ 2838969 w 12027418"/>
              <a:gd name="connsiteY2217" fmla="*/ 1739900 h 2952750"/>
              <a:gd name="connsiteX2218" fmla="*/ 2794519 w 12027418"/>
              <a:gd name="connsiteY2218" fmla="*/ 1733550 h 2952750"/>
              <a:gd name="connsiteX2219" fmla="*/ 2781819 w 12027418"/>
              <a:gd name="connsiteY2219" fmla="*/ 1746250 h 2952750"/>
              <a:gd name="connsiteX2220" fmla="*/ 2838969 w 12027418"/>
              <a:gd name="connsiteY2220" fmla="*/ 1784350 h 2952750"/>
              <a:gd name="connsiteX2221" fmla="*/ 2800869 w 12027418"/>
              <a:gd name="connsiteY2221" fmla="*/ 1784350 h 2952750"/>
              <a:gd name="connsiteX2222" fmla="*/ 2762769 w 12027418"/>
              <a:gd name="connsiteY2222" fmla="*/ 1733550 h 2952750"/>
              <a:gd name="connsiteX2223" fmla="*/ 2788169 w 12027418"/>
              <a:gd name="connsiteY2223" fmla="*/ 1727200 h 2952750"/>
              <a:gd name="connsiteX2224" fmla="*/ 2838969 w 12027418"/>
              <a:gd name="connsiteY2224" fmla="*/ 1739900 h 2952750"/>
              <a:gd name="connsiteX2225" fmla="*/ 11271769 w 12027418"/>
              <a:gd name="connsiteY2225" fmla="*/ 1758950 h 2952750"/>
              <a:gd name="connsiteX2226" fmla="*/ 11290819 w 12027418"/>
              <a:gd name="connsiteY2226" fmla="*/ 1720850 h 2952750"/>
              <a:gd name="connsiteX2227" fmla="*/ 11271769 w 12027418"/>
              <a:gd name="connsiteY2227" fmla="*/ 1758950 h 2952750"/>
              <a:gd name="connsiteX2228" fmla="*/ 10554219 w 12027418"/>
              <a:gd name="connsiteY2228" fmla="*/ 1765300 h 2952750"/>
              <a:gd name="connsiteX2229" fmla="*/ 10541519 w 12027418"/>
              <a:gd name="connsiteY2229" fmla="*/ 1797050 h 2952750"/>
              <a:gd name="connsiteX2230" fmla="*/ 10528819 w 12027418"/>
              <a:gd name="connsiteY2230" fmla="*/ 1720850 h 2952750"/>
              <a:gd name="connsiteX2231" fmla="*/ 10554219 w 12027418"/>
              <a:gd name="connsiteY2231" fmla="*/ 1765300 h 2952750"/>
              <a:gd name="connsiteX2232" fmla="*/ 6140968 w 12027418"/>
              <a:gd name="connsiteY2232" fmla="*/ 1746250 h 2952750"/>
              <a:gd name="connsiteX2233" fmla="*/ 6121918 w 12027418"/>
              <a:gd name="connsiteY2233" fmla="*/ 1746250 h 2952750"/>
              <a:gd name="connsiteX2234" fmla="*/ 6121918 w 12027418"/>
              <a:gd name="connsiteY2234" fmla="*/ 1720850 h 2952750"/>
              <a:gd name="connsiteX2235" fmla="*/ 6134618 w 12027418"/>
              <a:gd name="connsiteY2235" fmla="*/ 1720850 h 2952750"/>
              <a:gd name="connsiteX2236" fmla="*/ 6140968 w 12027418"/>
              <a:gd name="connsiteY2236" fmla="*/ 1746250 h 2952750"/>
              <a:gd name="connsiteX2237" fmla="*/ 5582168 w 12027418"/>
              <a:gd name="connsiteY2237" fmla="*/ 1911350 h 2952750"/>
              <a:gd name="connsiteX2238" fmla="*/ 5594868 w 12027418"/>
              <a:gd name="connsiteY2238" fmla="*/ 1924050 h 2952750"/>
              <a:gd name="connsiteX2239" fmla="*/ 5613918 w 12027418"/>
              <a:gd name="connsiteY2239" fmla="*/ 1924050 h 2952750"/>
              <a:gd name="connsiteX2240" fmla="*/ 5652018 w 12027418"/>
              <a:gd name="connsiteY2240" fmla="*/ 1879600 h 2952750"/>
              <a:gd name="connsiteX2241" fmla="*/ 5658368 w 12027418"/>
              <a:gd name="connsiteY2241" fmla="*/ 1892300 h 2952750"/>
              <a:gd name="connsiteX2242" fmla="*/ 5639318 w 12027418"/>
              <a:gd name="connsiteY2242" fmla="*/ 1943100 h 2952750"/>
              <a:gd name="connsiteX2243" fmla="*/ 5671068 w 12027418"/>
              <a:gd name="connsiteY2243" fmla="*/ 1962150 h 2952750"/>
              <a:gd name="connsiteX2244" fmla="*/ 5690118 w 12027418"/>
              <a:gd name="connsiteY2244" fmla="*/ 1962150 h 2952750"/>
              <a:gd name="connsiteX2245" fmla="*/ 5690118 w 12027418"/>
              <a:gd name="connsiteY2245" fmla="*/ 2038350 h 2952750"/>
              <a:gd name="connsiteX2246" fmla="*/ 5569468 w 12027418"/>
              <a:gd name="connsiteY2246" fmla="*/ 2152650 h 2952750"/>
              <a:gd name="connsiteX2247" fmla="*/ 5556768 w 12027418"/>
              <a:gd name="connsiteY2247" fmla="*/ 2146300 h 2952750"/>
              <a:gd name="connsiteX2248" fmla="*/ 5550418 w 12027418"/>
              <a:gd name="connsiteY2248" fmla="*/ 2127250 h 2952750"/>
              <a:gd name="connsiteX2249" fmla="*/ 5620268 w 12027418"/>
              <a:gd name="connsiteY2249" fmla="*/ 2006600 h 2952750"/>
              <a:gd name="connsiteX2250" fmla="*/ 5582168 w 12027418"/>
              <a:gd name="connsiteY2250" fmla="*/ 2006600 h 2952750"/>
              <a:gd name="connsiteX2251" fmla="*/ 5448818 w 12027418"/>
              <a:gd name="connsiteY2251" fmla="*/ 2070100 h 2952750"/>
              <a:gd name="connsiteX2252" fmla="*/ 5328168 w 12027418"/>
              <a:gd name="connsiteY2252" fmla="*/ 1955800 h 2952750"/>
              <a:gd name="connsiteX2253" fmla="*/ 5309118 w 12027418"/>
              <a:gd name="connsiteY2253" fmla="*/ 1917700 h 2952750"/>
              <a:gd name="connsiteX2254" fmla="*/ 5378968 w 12027418"/>
              <a:gd name="connsiteY2254" fmla="*/ 1835150 h 2952750"/>
              <a:gd name="connsiteX2255" fmla="*/ 5328168 w 12027418"/>
              <a:gd name="connsiteY2255" fmla="*/ 1797050 h 2952750"/>
              <a:gd name="connsiteX2256" fmla="*/ 5340868 w 12027418"/>
              <a:gd name="connsiteY2256" fmla="*/ 1739900 h 2952750"/>
              <a:gd name="connsiteX2257" fmla="*/ 5423418 w 12027418"/>
              <a:gd name="connsiteY2257" fmla="*/ 1752600 h 2952750"/>
              <a:gd name="connsiteX2258" fmla="*/ 5429768 w 12027418"/>
              <a:gd name="connsiteY2258" fmla="*/ 1714500 h 2952750"/>
              <a:gd name="connsiteX2259" fmla="*/ 5582168 w 12027418"/>
              <a:gd name="connsiteY2259" fmla="*/ 1911350 h 2952750"/>
              <a:gd name="connsiteX2260" fmla="*/ 2210319 w 12027418"/>
              <a:gd name="connsiteY2260" fmla="*/ 1778000 h 2952750"/>
              <a:gd name="connsiteX2261" fmla="*/ 2216669 w 12027418"/>
              <a:gd name="connsiteY2261" fmla="*/ 1714500 h 2952750"/>
              <a:gd name="connsiteX2262" fmla="*/ 2210319 w 12027418"/>
              <a:gd name="connsiteY2262" fmla="*/ 1778000 h 2952750"/>
              <a:gd name="connsiteX2263" fmla="*/ 1156218 w 12027418"/>
              <a:gd name="connsiteY2263" fmla="*/ 1733550 h 2952750"/>
              <a:gd name="connsiteX2264" fmla="*/ 1168918 w 12027418"/>
              <a:gd name="connsiteY2264" fmla="*/ 1714500 h 2952750"/>
              <a:gd name="connsiteX2265" fmla="*/ 1156218 w 12027418"/>
              <a:gd name="connsiteY2265" fmla="*/ 1733550 h 2952750"/>
              <a:gd name="connsiteX2266" fmla="*/ 3327918 w 12027418"/>
              <a:gd name="connsiteY2266" fmla="*/ 1739900 h 2952750"/>
              <a:gd name="connsiteX2267" fmla="*/ 3277118 w 12027418"/>
              <a:gd name="connsiteY2267" fmla="*/ 1739900 h 2952750"/>
              <a:gd name="connsiteX2268" fmla="*/ 3296168 w 12027418"/>
              <a:gd name="connsiteY2268" fmla="*/ 1708150 h 2952750"/>
              <a:gd name="connsiteX2269" fmla="*/ 3327918 w 12027418"/>
              <a:gd name="connsiteY2269" fmla="*/ 1739900 h 2952750"/>
              <a:gd name="connsiteX2270" fmla="*/ 9347719 w 12027418"/>
              <a:gd name="connsiteY2270" fmla="*/ 1708150 h 2952750"/>
              <a:gd name="connsiteX2271" fmla="*/ 9322319 w 12027418"/>
              <a:gd name="connsiteY2271" fmla="*/ 1714500 h 2952750"/>
              <a:gd name="connsiteX2272" fmla="*/ 9315969 w 12027418"/>
              <a:gd name="connsiteY2272" fmla="*/ 1701800 h 2952750"/>
              <a:gd name="connsiteX2273" fmla="*/ 9347719 w 12027418"/>
              <a:gd name="connsiteY2273" fmla="*/ 1708150 h 2952750"/>
              <a:gd name="connsiteX2274" fmla="*/ 6375918 w 12027418"/>
              <a:gd name="connsiteY2274" fmla="*/ 1708150 h 2952750"/>
              <a:gd name="connsiteX2275" fmla="*/ 6382268 w 12027418"/>
              <a:gd name="connsiteY2275" fmla="*/ 1689100 h 2952750"/>
              <a:gd name="connsiteX2276" fmla="*/ 6375918 w 12027418"/>
              <a:gd name="connsiteY2276" fmla="*/ 1708150 h 2952750"/>
              <a:gd name="connsiteX2277" fmla="*/ 6293368 w 12027418"/>
              <a:gd name="connsiteY2277" fmla="*/ 1701800 h 2952750"/>
              <a:gd name="connsiteX2278" fmla="*/ 6299718 w 12027418"/>
              <a:gd name="connsiteY2278" fmla="*/ 1689100 h 2952750"/>
              <a:gd name="connsiteX2279" fmla="*/ 6293368 w 12027418"/>
              <a:gd name="connsiteY2279" fmla="*/ 1701800 h 2952750"/>
              <a:gd name="connsiteX2280" fmla="*/ 3156469 w 12027418"/>
              <a:gd name="connsiteY2280" fmla="*/ 1714500 h 2952750"/>
              <a:gd name="connsiteX2281" fmla="*/ 3150119 w 12027418"/>
              <a:gd name="connsiteY2281" fmla="*/ 1701800 h 2952750"/>
              <a:gd name="connsiteX2282" fmla="*/ 3200919 w 12027418"/>
              <a:gd name="connsiteY2282" fmla="*/ 1695450 h 2952750"/>
              <a:gd name="connsiteX2283" fmla="*/ 3156469 w 12027418"/>
              <a:gd name="connsiteY2283" fmla="*/ 1714500 h 2952750"/>
              <a:gd name="connsiteX2284" fmla="*/ 8179319 w 12027418"/>
              <a:gd name="connsiteY2284" fmla="*/ 1778000 h 2952750"/>
              <a:gd name="connsiteX2285" fmla="*/ 8026919 w 12027418"/>
              <a:gd name="connsiteY2285" fmla="*/ 1968500 h 2952750"/>
              <a:gd name="connsiteX2286" fmla="*/ 8007869 w 12027418"/>
              <a:gd name="connsiteY2286" fmla="*/ 1968500 h 2952750"/>
              <a:gd name="connsiteX2287" fmla="*/ 7982469 w 12027418"/>
              <a:gd name="connsiteY2287" fmla="*/ 1974850 h 2952750"/>
              <a:gd name="connsiteX2288" fmla="*/ 8039619 w 12027418"/>
              <a:gd name="connsiteY2288" fmla="*/ 2012950 h 2952750"/>
              <a:gd name="connsiteX2289" fmla="*/ 8033269 w 12027418"/>
              <a:gd name="connsiteY2289" fmla="*/ 2057400 h 2952750"/>
              <a:gd name="connsiteX2290" fmla="*/ 7976119 w 12027418"/>
              <a:gd name="connsiteY2290" fmla="*/ 2006600 h 2952750"/>
              <a:gd name="connsiteX2291" fmla="*/ 7893569 w 12027418"/>
              <a:gd name="connsiteY2291" fmla="*/ 2006600 h 2952750"/>
              <a:gd name="connsiteX2292" fmla="*/ 7887219 w 12027418"/>
              <a:gd name="connsiteY2292" fmla="*/ 1981200 h 2952750"/>
              <a:gd name="connsiteX2293" fmla="*/ 7969769 w 12027418"/>
              <a:gd name="connsiteY2293" fmla="*/ 1841500 h 2952750"/>
              <a:gd name="connsiteX2294" fmla="*/ 7995169 w 12027418"/>
              <a:gd name="connsiteY2294" fmla="*/ 1828800 h 2952750"/>
              <a:gd name="connsiteX2295" fmla="*/ 8160269 w 12027418"/>
              <a:gd name="connsiteY2295" fmla="*/ 1682750 h 2952750"/>
              <a:gd name="connsiteX2296" fmla="*/ 8179319 w 12027418"/>
              <a:gd name="connsiteY2296" fmla="*/ 1778000 h 2952750"/>
              <a:gd name="connsiteX2297" fmla="*/ 5702818 w 12027418"/>
              <a:gd name="connsiteY2297" fmla="*/ 1765300 h 2952750"/>
              <a:gd name="connsiteX2298" fmla="*/ 5696468 w 12027418"/>
              <a:gd name="connsiteY2298" fmla="*/ 1809750 h 2952750"/>
              <a:gd name="connsiteX2299" fmla="*/ 5671068 w 12027418"/>
              <a:gd name="connsiteY2299" fmla="*/ 1720850 h 2952750"/>
              <a:gd name="connsiteX2300" fmla="*/ 5620268 w 12027418"/>
              <a:gd name="connsiteY2300" fmla="*/ 1689100 h 2952750"/>
              <a:gd name="connsiteX2301" fmla="*/ 5690118 w 12027418"/>
              <a:gd name="connsiteY2301" fmla="*/ 1689100 h 2952750"/>
              <a:gd name="connsiteX2302" fmla="*/ 5702818 w 12027418"/>
              <a:gd name="connsiteY2302" fmla="*/ 1765300 h 2952750"/>
              <a:gd name="connsiteX2303" fmla="*/ 4794768 w 12027418"/>
              <a:gd name="connsiteY2303" fmla="*/ 1765300 h 2952750"/>
              <a:gd name="connsiteX2304" fmla="*/ 4763018 w 12027418"/>
              <a:gd name="connsiteY2304" fmla="*/ 1797050 h 2952750"/>
              <a:gd name="connsiteX2305" fmla="*/ 4769368 w 12027418"/>
              <a:gd name="connsiteY2305" fmla="*/ 1758950 h 2952750"/>
              <a:gd name="connsiteX2306" fmla="*/ 4750318 w 12027418"/>
              <a:gd name="connsiteY2306" fmla="*/ 1752600 h 2952750"/>
              <a:gd name="connsiteX2307" fmla="*/ 4655068 w 12027418"/>
              <a:gd name="connsiteY2307" fmla="*/ 1841500 h 2952750"/>
              <a:gd name="connsiteX2308" fmla="*/ 4667768 w 12027418"/>
              <a:gd name="connsiteY2308" fmla="*/ 1860550 h 2952750"/>
              <a:gd name="connsiteX2309" fmla="*/ 4718568 w 12027418"/>
              <a:gd name="connsiteY2309" fmla="*/ 1847850 h 2952750"/>
              <a:gd name="connsiteX2310" fmla="*/ 4743968 w 12027418"/>
              <a:gd name="connsiteY2310" fmla="*/ 1822450 h 2952750"/>
              <a:gd name="connsiteX2311" fmla="*/ 4686818 w 12027418"/>
              <a:gd name="connsiteY2311" fmla="*/ 1898650 h 2952750"/>
              <a:gd name="connsiteX2312" fmla="*/ 4693168 w 12027418"/>
              <a:gd name="connsiteY2312" fmla="*/ 1917700 h 2952750"/>
              <a:gd name="connsiteX2313" fmla="*/ 4813818 w 12027418"/>
              <a:gd name="connsiteY2313" fmla="*/ 1803400 h 2952750"/>
              <a:gd name="connsiteX2314" fmla="*/ 4896368 w 12027418"/>
              <a:gd name="connsiteY2314" fmla="*/ 1879600 h 2952750"/>
              <a:gd name="connsiteX2315" fmla="*/ 4807468 w 12027418"/>
              <a:gd name="connsiteY2315" fmla="*/ 1943100 h 2952750"/>
              <a:gd name="connsiteX2316" fmla="*/ 4826518 w 12027418"/>
              <a:gd name="connsiteY2316" fmla="*/ 1949450 h 2952750"/>
              <a:gd name="connsiteX2317" fmla="*/ 4820168 w 12027418"/>
              <a:gd name="connsiteY2317" fmla="*/ 1974850 h 2952750"/>
              <a:gd name="connsiteX2318" fmla="*/ 4801118 w 12027418"/>
              <a:gd name="connsiteY2318" fmla="*/ 1987550 h 2952750"/>
              <a:gd name="connsiteX2319" fmla="*/ 4801118 w 12027418"/>
              <a:gd name="connsiteY2319" fmla="*/ 1949450 h 2952750"/>
              <a:gd name="connsiteX2320" fmla="*/ 4750318 w 12027418"/>
              <a:gd name="connsiteY2320" fmla="*/ 1981200 h 2952750"/>
              <a:gd name="connsiteX2321" fmla="*/ 4712218 w 12027418"/>
              <a:gd name="connsiteY2321" fmla="*/ 2082800 h 2952750"/>
              <a:gd name="connsiteX2322" fmla="*/ 4820168 w 12027418"/>
              <a:gd name="connsiteY2322" fmla="*/ 2203450 h 2952750"/>
              <a:gd name="connsiteX2323" fmla="*/ 4686818 w 12027418"/>
              <a:gd name="connsiteY2323" fmla="*/ 2101850 h 2952750"/>
              <a:gd name="connsiteX2324" fmla="*/ 4623318 w 12027418"/>
              <a:gd name="connsiteY2324" fmla="*/ 2038350 h 2952750"/>
              <a:gd name="connsiteX2325" fmla="*/ 4591568 w 12027418"/>
              <a:gd name="connsiteY2325" fmla="*/ 2038350 h 2952750"/>
              <a:gd name="connsiteX2326" fmla="*/ 4566168 w 12027418"/>
              <a:gd name="connsiteY2326" fmla="*/ 2006600 h 2952750"/>
              <a:gd name="connsiteX2327" fmla="*/ 4597918 w 12027418"/>
              <a:gd name="connsiteY2327" fmla="*/ 1879600 h 2952750"/>
              <a:gd name="connsiteX2328" fmla="*/ 4585218 w 12027418"/>
              <a:gd name="connsiteY2328" fmla="*/ 1847850 h 2952750"/>
              <a:gd name="connsiteX2329" fmla="*/ 4547118 w 12027418"/>
              <a:gd name="connsiteY2329" fmla="*/ 2012950 h 2952750"/>
              <a:gd name="connsiteX2330" fmla="*/ 4585218 w 12027418"/>
              <a:gd name="connsiteY2330" fmla="*/ 2070100 h 2952750"/>
              <a:gd name="connsiteX2331" fmla="*/ 4521718 w 12027418"/>
              <a:gd name="connsiteY2331" fmla="*/ 2101850 h 2952750"/>
              <a:gd name="connsiteX2332" fmla="*/ 4585218 w 12027418"/>
              <a:gd name="connsiteY2332" fmla="*/ 2146300 h 2952750"/>
              <a:gd name="connsiteX2333" fmla="*/ 4597918 w 12027418"/>
              <a:gd name="connsiteY2333" fmla="*/ 2190750 h 2952750"/>
              <a:gd name="connsiteX2334" fmla="*/ 4629668 w 12027418"/>
              <a:gd name="connsiteY2334" fmla="*/ 2190750 h 2952750"/>
              <a:gd name="connsiteX2335" fmla="*/ 4693168 w 12027418"/>
              <a:gd name="connsiteY2335" fmla="*/ 2305050 h 2952750"/>
              <a:gd name="connsiteX2336" fmla="*/ 4674118 w 12027418"/>
              <a:gd name="connsiteY2336" fmla="*/ 2317750 h 2952750"/>
              <a:gd name="connsiteX2337" fmla="*/ 4680468 w 12027418"/>
              <a:gd name="connsiteY2337" fmla="*/ 2349500 h 2952750"/>
              <a:gd name="connsiteX2338" fmla="*/ 4585218 w 12027418"/>
              <a:gd name="connsiteY2338" fmla="*/ 2298700 h 2952750"/>
              <a:gd name="connsiteX2339" fmla="*/ 4502668 w 12027418"/>
              <a:gd name="connsiteY2339" fmla="*/ 2228850 h 2952750"/>
              <a:gd name="connsiteX2340" fmla="*/ 4445518 w 12027418"/>
              <a:gd name="connsiteY2340" fmla="*/ 2241550 h 2952750"/>
              <a:gd name="connsiteX2341" fmla="*/ 4489968 w 12027418"/>
              <a:gd name="connsiteY2341" fmla="*/ 2260600 h 2952750"/>
              <a:gd name="connsiteX2342" fmla="*/ 4559818 w 12027418"/>
              <a:gd name="connsiteY2342" fmla="*/ 2324100 h 2952750"/>
              <a:gd name="connsiteX2343" fmla="*/ 4820168 w 12027418"/>
              <a:gd name="connsiteY2343" fmla="*/ 2406650 h 2952750"/>
              <a:gd name="connsiteX2344" fmla="*/ 4826518 w 12027418"/>
              <a:gd name="connsiteY2344" fmla="*/ 2419350 h 2952750"/>
              <a:gd name="connsiteX2345" fmla="*/ 4807468 w 12027418"/>
              <a:gd name="connsiteY2345" fmla="*/ 2495550 h 2952750"/>
              <a:gd name="connsiteX2346" fmla="*/ 4820168 w 12027418"/>
              <a:gd name="connsiteY2346" fmla="*/ 2571750 h 2952750"/>
              <a:gd name="connsiteX2347" fmla="*/ 4782068 w 12027418"/>
              <a:gd name="connsiteY2347" fmla="*/ 2571750 h 2952750"/>
              <a:gd name="connsiteX2348" fmla="*/ 4642368 w 12027418"/>
              <a:gd name="connsiteY2348" fmla="*/ 2482850 h 2952750"/>
              <a:gd name="connsiteX2349" fmla="*/ 4629668 w 12027418"/>
              <a:gd name="connsiteY2349" fmla="*/ 2501900 h 2952750"/>
              <a:gd name="connsiteX2350" fmla="*/ 4737618 w 12027418"/>
              <a:gd name="connsiteY2350" fmla="*/ 2584450 h 2952750"/>
              <a:gd name="connsiteX2351" fmla="*/ 4813818 w 12027418"/>
              <a:gd name="connsiteY2351" fmla="*/ 2590800 h 2952750"/>
              <a:gd name="connsiteX2352" fmla="*/ 4826518 w 12027418"/>
              <a:gd name="connsiteY2352" fmla="*/ 2597150 h 2952750"/>
              <a:gd name="connsiteX2353" fmla="*/ 4775718 w 12027418"/>
              <a:gd name="connsiteY2353" fmla="*/ 2628900 h 2952750"/>
              <a:gd name="connsiteX2354" fmla="*/ 4763018 w 12027418"/>
              <a:gd name="connsiteY2354" fmla="*/ 2686050 h 2952750"/>
              <a:gd name="connsiteX2355" fmla="*/ 4724918 w 12027418"/>
              <a:gd name="connsiteY2355" fmla="*/ 2654300 h 2952750"/>
              <a:gd name="connsiteX2356" fmla="*/ 4686818 w 12027418"/>
              <a:gd name="connsiteY2356" fmla="*/ 2673350 h 2952750"/>
              <a:gd name="connsiteX2357" fmla="*/ 4540768 w 12027418"/>
              <a:gd name="connsiteY2357" fmla="*/ 2540000 h 2952750"/>
              <a:gd name="connsiteX2358" fmla="*/ 4343918 w 12027418"/>
              <a:gd name="connsiteY2358" fmla="*/ 2076450 h 2952750"/>
              <a:gd name="connsiteX2359" fmla="*/ 4324868 w 12027418"/>
              <a:gd name="connsiteY2359" fmla="*/ 1955800 h 2952750"/>
              <a:gd name="connsiteX2360" fmla="*/ 4324868 w 12027418"/>
              <a:gd name="connsiteY2360" fmla="*/ 1930400 h 2952750"/>
              <a:gd name="connsiteX2361" fmla="*/ 4382018 w 12027418"/>
              <a:gd name="connsiteY2361" fmla="*/ 1860550 h 2952750"/>
              <a:gd name="connsiteX2362" fmla="*/ 4382018 w 12027418"/>
              <a:gd name="connsiteY2362" fmla="*/ 1847850 h 2952750"/>
              <a:gd name="connsiteX2363" fmla="*/ 4413768 w 12027418"/>
              <a:gd name="connsiteY2363" fmla="*/ 1803400 h 2952750"/>
              <a:gd name="connsiteX2364" fmla="*/ 4439168 w 12027418"/>
              <a:gd name="connsiteY2364" fmla="*/ 1803400 h 2952750"/>
              <a:gd name="connsiteX2365" fmla="*/ 4604268 w 12027418"/>
              <a:gd name="connsiteY2365" fmla="*/ 1682750 h 2952750"/>
              <a:gd name="connsiteX2366" fmla="*/ 4794768 w 12027418"/>
              <a:gd name="connsiteY2366" fmla="*/ 1765300 h 2952750"/>
              <a:gd name="connsiteX2367" fmla="*/ 8338069 w 12027418"/>
              <a:gd name="connsiteY2367" fmla="*/ 1676400 h 2952750"/>
              <a:gd name="connsiteX2368" fmla="*/ 8331719 w 12027418"/>
              <a:gd name="connsiteY2368" fmla="*/ 1701800 h 2952750"/>
              <a:gd name="connsiteX2369" fmla="*/ 8452369 w 12027418"/>
              <a:gd name="connsiteY2369" fmla="*/ 1797050 h 2952750"/>
              <a:gd name="connsiteX2370" fmla="*/ 8503169 w 12027418"/>
              <a:gd name="connsiteY2370" fmla="*/ 1778000 h 2952750"/>
              <a:gd name="connsiteX2371" fmla="*/ 8528569 w 12027418"/>
              <a:gd name="connsiteY2371" fmla="*/ 1790700 h 2952750"/>
              <a:gd name="connsiteX2372" fmla="*/ 8452369 w 12027418"/>
              <a:gd name="connsiteY2372" fmla="*/ 2095500 h 2952750"/>
              <a:gd name="connsiteX2373" fmla="*/ 8350769 w 12027418"/>
              <a:gd name="connsiteY2373" fmla="*/ 2228850 h 2952750"/>
              <a:gd name="connsiteX2374" fmla="*/ 8331719 w 12027418"/>
              <a:gd name="connsiteY2374" fmla="*/ 2228850 h 2952750"/>
              <a:gd name="connsiteX2375" fmla="*/ 8325369 w 12027418"/>
              <a:gd name="connsiteY2375" fmla="*/ 2190750 h 2952750"/>
              <a:gd name="connsiteX2376" fmla="*/ 8299969 w 12027418"/>
              <a:gd name="connsiteY2376" fmla="*/ 2209800 h 2952750"/>
              <a:gd name="connsiteX2377" fmla="*/ 8325369 w 12027418"/>
              <a:gd name="connsiteY2377" fmla="*/ 2241550 h 2952750"/>
              <a:gd name="connsiteX2378" fmla="*/ 8287269 w 12027418"/>
              <a:gd name="connsiteY2378" fmla="*/ 2292350 h 2952750"/>
              <a:gd name="connsiteX2379" fmla="*/ 8249169 w 12027418"/>
              <a:gd name="connsiteY2379" fmla="*/ 2286000 h 2952750"/>
              <a:gd name="connsiteX2380" fmla="*/ 8280919 w 12027418"/>
              <a:gd name="connsiteY2380" fmla="*/ 2235200 h 2952750"/>
              <a:gd name="connsiteX2381" fmla="*/ 8179319 w 12027418"/>
              <a:gd name="connsiteY2381" fmla="*/ 2190750 h 2952750"/>
              <a:gd name="connsiteX2382" fmla="*/ 8134869 w 12027418"/>
              <a:gd name="connsiteY2382" fmla="*/ 2127250 h 2952750"/>
              <a:gd name="connsiteX2383" fmla="*/ 8128519 w 12027418"/>
              <a:gd name="connsiteY2383" fmla="*/ 2139950 h 2952750"/>
              <a:gd name="connsiteX2384" fmla="*/ 8141219 w 12027418"/>
              <a:gd name="connsiteY2384" fmla="*/ 2190750 h 2952750"/>
              <a:gd name="connsiteX2385" fmla="*/ 8134869 w 12027418"/>
              <a:gd name="connsiteY2385" fmla="*/ 2203450 h 2952750"/>
              <a:gd name="connsiteX2386" fmla="*/ 8077719 w 12027418"/>
              <a:gd name="connsiteY2386" fmla="*/ 2159000 h 2952750"/>
              <a:gd name="connsiteX2387" fmla="*/ 8065019 w 12027418"/>
              <a:gd name="connsiteY2387" fmla="*/ 2019300 h 2952750"/>
              <a:gd name="connsiteX2388" fmla="*/ 8236469 w 12027418"/>
              <a:gd name="connsiteY2388" fmla="*/ 1784350 h 2952750"/>
              <a:gd name="connsiteX2389" fmla="*/ 8242819 w 12027418"/>
              <a:gd name="connsiteY2389" fmla="*/ 1765300 h 2952750"/>
              <a:gd name="connsiteX2390" fmla="*/ 8261869 w 12027418"/>
              <a:gd name="connsiteY2390" fmla="*/ 1758950 h 2952750"/>
              <a:gd name="connsiteX2391" fmla="*/ 8274569 w 12027418"/>
              <a:gd name="connsiteY2391" fmla="*/ 1714500 h 2952750"/>
              <a:gd name="connsiteX2392" fmla="*/ 8319019 w 12027418"/>
              <a:gd name="connsiteY2392" fmla="*/ 1676400 h 2952750"/>
              <a:gd name="connsiteX2393" fmla="*/ 8338069 w 12027418"/>
              <a:gd name="connsiteY2393" fmla="*/ 1676400 h 2952750"/>
              <a:gd name="connsiteX2394" fmla="*/ 7093469 w 12027418"/>
              <a:gd name="connsiteY2394" fmla="*/ 1733550 h 2952750"/>
              <a:gd name="connsiteX2395" fmla="*/ 7074419 w 12027418"/>
              <a:gd name="connsiteY2395" fmla="*/ 1739900 h 2952750"/>
              <a:gd name="connsiteX2396" fmla="*/ 7074419 w 12027418"/>
              <a:gd name="connsiteY2396" fmla="*/ 1714500 h 2952750"/>
              <a:gd name="connsiteX2397" fmla="*/ 7099819 w 12027418"/>
              <a:gd name="connsiteY2397" fmla="*/ 1670050 h 2952750"/>
              <a:gd name="connsiteX2398" fmla="*/ 7093469 w 12027418"/>
              <a:gd name="connsiteY2398" fmla="*/ 1733550 h 2952750"/>
              <a:gd name="connsiteX2399" fmla="*/ 508518 w 12027418"/>
              <a:gd name="connsiteY2399" fmla="*/ 1689100 h 2952750"/>
              <a:gd name="connsiteX2400" fmla="*/ 483118 w 12027418"/>
              <a:gd name="connsiteY2400" fmla="*/ 1752600 h 2952750"/>
              <a:gd name="connsiteX2401" fmla="*/ 476768 w 12027418"/>
              <a:gd name="connsiteY2401" fmla="*/ 1708150 h 2952750"/>
              <a:gd name="connsiteX2402" fmla="*/ 502168 w 12027418"/>
              <a:gd name="connsiteY2402" fmla="*/ 1670050 h 2952750"/>
              <a:gd name="connsiteX2403" fmla="*/ 508518 w 12027418"/>
              <a:gd name="connsiteY2403" fmla="*/ 1689100 h 2952750"/>
              <a:gd name="connsiteX2404" fmla="*/ 4528068 w 12027418"/>
              <a:gd name="connsiteY2404" fmla="*/ 1663700 h 2952750"/>
              <a:gd name="connsiteX2405" fmla="*/ 4470918 w 12027418"/>
              <a:gd name="connsiteY2405" fmla="*/ 1701800 h 2952750"/>
              <a:gd name="connsiteX2406" fmla="*/ 4451868 w 12027418"/>
              <a:gd name="connsiteY2406" fmla="*/ 1701800 h 2952750"/>
              <a:gd name="connsiteX2407" fmla="*/ 4477268 w 12027418"/>
              <a:gd name="connsiteY2407" fmla="*/ 1663700 h 2952750"/>
              <a:gd name="connsiteX2408" fmla="*/ 4528068 w 12027418"/>
              <a:gd name="connsiteY2408" fmla="*/ 1663700 h 2952750"/>
              <a:gd name="connsiteX2409" fmla="*/ 4261368 w 12027418"/>
              <a:gd name="connsiteY2409" fmla="*/ 1663700 h 2952750"/>
              <a:gd name="connsiteX2410" fmla="*/ 4274068 w 12027418"/>
              <a:gd name="connsiteY2410" fmla="*/ 1657350 h 2952750"/>
              <a:gd name="connsiteX2411" fmla="*/ 4261368 w 12027418"/>
              <a:gd name="connsiteY2411" fmla="*/ 1663700 h 2952750"/>
              <a:gd name="connsiteX2412" fmla="*/ 1353068 w 12027418"/>
              <a:gd name="connsiteY2412" fmla="*/ 1651000 h 2952750"/>
              <a:gd name="connsiteX2413" fmla="*/ 1416568 w 12027418"/>
              <a:gd name="connsiteY2413" fmla="*/ 1778000 h 2952750"/>
              <a:gd name="connsiteX2414" fmla="*/ 1353068 w 12027418"/>
              <a:gd name="connsiteY2414" fmla="*/ 1651000 h 2952750"/>
              <a:gd name="connsiteX2415" fmla="*/ 8007869 w 12027418"/>
              <a:gd name="connsiteY2415" fmla="*/ 1663700 h 2952750"/>
              <a:gd name="connsiteX2416" fmla="*/ 7893569 w 12027418"/>
              <a:gd name="connsiteY2416" fmla="*/ 1720850 h 2952750"/>
              <a:gd name="connsiteX2417" fmla="*/ 7874519 w 12027418"/>
              <a:gd name="connsiteY2417" fmla="*/ 1682750 h 2952750"/>
              <a:gd name="connsiteX2418" fmla="*/ 7842769 w 12027418"/>
              <a:gd name="connsiteY2418" fmla="*/ 1689100 h 2952750"/>
              <a:gd name="connsiteX2419" fmla="*/ 7861819 w 12027418"/>
              <a:gd name="connsiteY2419" fmla="*/ 1727200 h 2952750"/>
              <a:gd name="connsiteX2420" fmla="*/ 7817369 w 12027418"/>
              <a:gd name="connsiteY2420" fmla="*/ 1797050 h 2952750"/>
              <a:gd name="connsiteX2421" fmla="*/ 7798319 w 12027418"/>
              <a:gd name="connsiteY2421" fmla="*/ 1809750 h 2952750"/>
              <a:gd name="connsiteX2422" fmla="*/ 7747519 w 12027418"/>
              <a:gd name="connsiteY2422" fmla="*/ 1809750 h 2952750"/>
              <a:gd name="connsiteX2423" fmla="*/ 7842769 w 12027418"/>
              <a:gd name="connsiteY2423" fmla="*/ 1714500 h 2952750"/>
              <a:gd name="connsiteX2424" fmla="*/ 7830069 w 12027418"/>
              <a:gd name="connsiteY2424" fmla="*/ 1676400 h 2952750"/>
              <a:gd name="connsiteX2425" fmla="*/ 7969769 w 12027418"/>
              <a:gd name="connsiteY2425" fmla="*/ 1644650 h 2952750"/>
              <a:gd name="connsiteX2426" fmla="*/ 8007869 w 12027418"/>
              <a:gd name="connsiteY2426" fmla="*/ 1663700 h 2952750"/>
              <a:gd name="connsiteX2427" fmla="*/ 6655319 w 12027418"/>
              <a:gd name="connsiteY2427" fmla="*/ 1727200 h 2952750"/>
              <a:gd name="connsiteX2428" fmla="*/ 6642619 w 12027418"/>
              <a:gd name="connsiteY2428" fmla="*/ 1663700 h 2952750"/>
              <a:gd name="connsiteX2429" fmla="*/ 6655319 w 12027418"/>
              <a:gd name="connsiteY2429" fmla="*/ 1644650 h 2952750"/>
              <a:gd name="connsiteX2430" fmla="*/ 6655319 w 12027418"/>
              <a:gd name="connsiteY2430" fmla="*/ 1727200 h 2952750"/>
              <a:gd name="connsiteX2431" fmla="*/ 5474218 w 12027418"/>
              <a:gd name="connsiteY2431" fmla="*/ 1631950 h 2952750"/>
              <a:gd name="connsiteX2432" fmla="*/ 5556768 w 12027418"/>
              <a:gd name="connsiteY2432" fmla="*/ 1714500 h 2952750"/>
              <a:gd name="connsiteX2433" fmla="*/ 5461518 w 12027418"/>
              <a:gd name="connsiteY2433" fmla="*/ 1631950 h 2952750"/>
              <a:gd name="connsiteX2434" fmla="*/ 5474218 w 12027418"/>
              <a:gd name="connsiteY2434" fmla="*/ 1631950 h 2952750"/>
              <a:gd name="connsiteX2435" fmla="*/ 3258068 w 12027418"/>
              <a:gd name="connsiteY2435" fmla="*/ 1670050 h 2952750"/>
              <a:gd name="connsiteX2436" fmla="*/ 3207269 w 12027418"/>
              <a:gd name="connsiteY2436" fmla="*/ 1657350 h 2952750"/>
              <a:gd name="connsiteX2437" fmla="*/ 3207269 w 12027418"/>
              <a:gd name="connsiteY2437" fmla="*/ 1638300 h 2952750"/>
              <a:gd name="connsiteX2438" fmla="*/ 3283468 w 12027418"/>
              <a:gd name="connsiteY2438" fmla="*/ 1644650 h 2952750"/>
              <a:gd name="connsiteX2439" fmla="*/ 3258068 w 12027418"/>
              <a:gd name="connsiteY2439" fmla="*/ 1670050 h 2952750"/>
              <a:gd name="connsiteX2440" fmla="*/ 7144269 w 12027418"/>
              <a:gd name="connsiteY2440" fmla="*/ 1619250 h 2952750"/>
              <a:gd name="connsiteX2441" fmla="*/ 7137919 w 12027418"/>
              <a:gd name="connsiteY2441" fmla="*/ 1619250 h 2952750"/>
              <a:gd name="connsiteX2442" fmla="*/ 7144269 w 12027418"/>
              <a:gd name="connsiteY2442" fmla="*/ 1619250 h 2952750"/>
              <a:gd name="connsiteX2443" fmla="*/ 5944118 w 12027418"/>
              <a:gd name="connsiteY2443" fmla="*/ 1689100 h 2952750"/>
              <a:gd name="connsiteX2444" fmla="*/ 5912368 w 12027418"/>
              <a:gd name="connsiteY2444" fmla="*/ 1619250 h 2952750"/>
              <a:gd name="connsiteX2445" fmla="*/ 5944118 w 12027418"/>
              <a:gd name="connsiteY2445" fmla="*/ 1689100 h 2952750"/>
              <a:gd name="connsiteX2446" fmla="*/ 1715018 w 12027418"/>
              <a:gd name="connsiteY2446" fmla="*/ 1625600 h 2952750"/>
              <a:gd name="connsiteX2447" fmla="*/ 1651518 w 12027418"/>
              <a:gd name="connsiteY2447" fmla="*/ 1631950 h 2952750"/>
              <a:gd name="connsiteX2448" fmla="*/ 1670568 w 12027418"/>
              <a:gd name="connsiteY2448" fmla="*/ 1619250 h 2952750"/>
              <a:gd name="connsiteX2449" fmla="*/ 1715018 w 12027418"/>
              <a:gd name="connsiteY2449" fmla="*/ 1625600 h 2952750"/>
              <a:gd name="connsiteX2450" fmla="*/ 1537218 w 12027418"/>
              <a:gd name="connsiteY2450" fmla="*/ 1670050 h 2952750"/>
              <a:gd name="connsiteX2451" fmla="*/ 1588018 w 12027418"/>
              <a:gd name="connsiteY2451" fmla="*/ 1619250 h 2952750"/>
              <a:gd name="connsiteX2452" fmla="*/ 1537218 w 12027418"/>
              <a:gd name="connsiteY2452" fmla="*/ 1670050 h 2952750"/>
              <a:gd name="connsiteX2453" fmla="*/ 6617219 w 12027418"/>
              <a:gd name="connsiteY2453" fmla="*/ 1682750 h 2952750"/>
              <a:gd name="connsiteX2454" fmla="*/ 6617219 w 12027418"/>
              <a:gd name="connsiteY2454" fmla="*/ 1746250 h 2952750"/>
              <a:gd name="connsiteX2455" fmla="*/ 6591819 w 12027418"/>
              <a:gd name="connsiteY2455" fmla="*/ 1752600 h 2952750"/>
              <a:gd name="connsiteX2456" fmla="*/ 6502919 w 12027418"/>
              <a:gd name="connsiteY2456" fmla="*/ 1714500 h 2952750"/>
              <a:gd name="connsiteX2457" fmla="*/ 6496569 w 12027418"/>
              <a:gd name="connsiteY2457" fmla="*/ 1625600 h 2952750"/>
              <a:gd name="connsiteX2458" fmla="*/ 6585469 w 12027418"/>
              <a:gd name="connsiteY2458" fmla="*/ 1612900 h 2952750"/>
              <a:gd name="connsiteX2459" fmla="*/ 6617219 w 12027418"/>
              <a:gd name="connsiteY2459" fmla="*/ 1682750 h 2952750"/>
              <a:gd name="connsiteX2460" fmla="*/ 10605019 w 12027418"/>
              <a:gd name="connsiteY2460" fmla="*/ 1663700 h 2952750"/>
              <a:gd name="connsiteX2461" fmla="*/ 10579619 w 12027418"/>
              <a:gd name="connsiteY2461" fmla="*/ 1733550 h 2952750"/>
              <a:gd name="connsiteX2462" fmla="*/ 10503419 w 12027418"/>
              <a:gd name="connsiteY2462" fmla="*/ 1644650 h 2952750"/>
              <a:gd name="connsiteX2463" fmla="*/ 10528819 w 12027418"/>
              <a:gd name="connsiteY2463" fmla="*/ 1606550 h 2952750"/>
              <a:gd name="connsiteX2464" fmla="*/ 10605019 w 12027418"/>
              <a:gd name="connsiteY2464" fmla="*/ 1663700 h 2952750"/>
              <a:gd name="connsiteX2465" fmla="*/ 5118618 w 12027418"/>
              <a:gd name="connsiteY2465" fmla="*/ 1625600 h 2952750"/>
              <a:gd name="connsiteX2466" fmla="*/ 5093218 w 12027418"/>
              <a:gd name="connsiteY2466" fmla="*/ 1619250 h 2952750"/>
              <a:gd name="connsiteX2467" fmla="*/ 5118618 w 12027418"/>
              <a:gd name="connsiteY2467" fmla="*/ 1612900 h 2952750"/>
              <a:gd name="connsiteX2468" fmla="*/ 5124968 w 12027418"/>
              <a:gd name="connsiteY2468" fmla="*/ 1612900 h 2952750"/>
              <a:gd name="connsiteX2469" fmla="*/ 5118618 w 12027418"/>
              <a:gd name="connsiteY2469" fmla="*/ 1625600 h 2952750"/>
              <a:gd name="connsiteX2470" fmla="*/ 2826269 w 12027418"/>
              <a:gd name="connsiteY2470" fmla="*/ 1676400 h 2952750"/>
              <a:gd name="connsiteX2471" fmla="*/ 2826269 w 12027418"/>
              <a:gd name="connsiteY2471" fmla="*/ 1638300 h 2952750"/>
              <a:gd name="connsiteX2472" fmla="*/ 2889769 w 12027418"/>
              <a:gd name="connsiteY2472" fmla="*/ 1695450 h 2952750"/>
              <a:gd name="connsiteX2473" fmla="*/ 2902469 w 12027418"/>
              <a:gd name="connsiteY2473" fmla="*/ 1778000 h 2952750"/>
              <a:gd name="connsiteX2474" fmla="*/ 2934219 w 12027418"/>
              <a:gd name="connsiteY2474" fmla="*/ 1854200 h 2952750"/>
              <a:gd name="connsiteX2475" fmla="*/ 2743719 w 12027418"/>
              <a:gd name="connsiteY2475" fmla="*/ 1987550 h 2952750"/>
              <a:gd name="connsiteX2476" fmla="*/ 2635769 w 12027418"/>
              <a:gd name="connsiteY2476" fmla="*/ 1879600 h 2952750"/>
              <a:gd name="connsiteX2477" fmla="*/ 2680219 w 12027418"/>
              <a:gd name="connsiteY2477" fmla="*/ 1873250 h 2952750"/>
              <a:gd name="connsiteX2478" fmla="*/ 2686569 w 12027418"/>
              <a:gd name="connsiteY2478" fmla="*/ 1860550 h 2952750"/>
              <a:gd name="connsiteX2479" fmla="*/ 2642119 w 12027418"/>
              <a:gd name="connsiteY2479" fmla="*/ 1835150 h 2952750"/>
              <a:gd name="connsiteX2480" fmla="*/ 2642119 w 12027418"/>
              <a:gd name="connsiteY2480" fmla="*/ 1727200 h 2952750"/>
              <a:gd name="connsiteX2481" fmla="*/ 2731019 w 12027418"/>
              <a:gd name="connsiteY2481" fmla="*/ 1727200 h 2952750"/>
              <a:gd name="connsiteX2482" fmla="*/ 2661169 w 12027418"/>
              <a:gd name="connsiteY2482" fmla="*/ 1663700 h 2952750"/>
              <a:gd name="connsiteX2483" fmla="*/ 2604019 w 12027418"/>
              <a:gd name="connsiteY2483" fmla="*/ 1714500 h 2952750"/>
              <a:gd name="connsiteX2484" fmla="*/ 2711969 w 12027418"/>
              <a:gd name="connsiteY2484" fmla="*/ 1606550 h 2952750"/>
              <a:gd name="connsiteX2485" fmla="*/ 2826269 w 12027418"/>
              <a:gd name="connsiteY2485" fmla="*/ 1676400 h 2952750"/>
              <a:gd name="connsiteX2486" fmla="*/ 7245869 w 12027418"/>
              <a:gd name="connsiteY2486" fmla="*/ 1600200 h 2952750"/>
              <a:gd name="connsiteX2487" fmla="*/ 7252219 w 12027418"/>
              <a:gd name="connsiteY2487" fmla="*/ 1657350 h 2952750"/>
              <a:gd name="connsiteX2488" fmla="*/ 7214119 w 12027418"/>
              <a:gd name="connsiteY2488" fmla="*/ 1631950 h 2952750"/>
              <a:gd name="connsiteX2489" fmla="*/ 7226819 w 12027418"/>
              <a:gd name="connsiteY2489" fmla="*/ 1606550 h 2952750"/>
              <a:gd name="connsiteX2490" fmla="*/ 7214119 w 12027418"/>
              <a:gd name="connsiteY2490" fmla="*/ 1600200 h 2952750"/>
              <a:gd name="connsiteX2491" fmla="*/ 7245869 w 12027418"/>
              <a:gd name="connsiteY2491" fmla="*/ 1600200 h 2952750"/>
              <a:gd name="connsiteX2492" fmla="*/ 7163319 w 12027418"/>
              <a:gd name="connsiteY2492" fmla="*/ 1606550 h 2952750"/>
              <a:gd name="connsiteX2493" fmla="*/ 7188719 w 12027418"/>
              <a:gd name="connsiteY2493" fmla="*/ 1600200 h 2952750"/>
              <a:gd name="connsiteX2494" fmla="*/ 7163319 w 12027418"/>
              <a:gd name="connsiteY2494" fmla="*/ 1606550 h 2952750"/>
              <a:gd name="connsiteX2495" fmla="*/ 826018 w 12027418"/>
              <a:gd name="connsiteY2495" fmla="*/ 1638300 h 2952750"/>
              <a:gd name="connsiteX2496" fmla="*/ 813318 w 12027418"/>
              <a:gd name="connsiteY2496" fmla="*/ 1765300 h 2952750"/>
              <a:gd name="connsiteX2497" fmla="*/ 781568 w 12027418"/>
              <a:gd name="connsiteY2497" fmla="*/ 1714500 h 2952750"/>
              <a:gd name="connsiteX2498" fmla="*/ 724418 w 12027418"/>
              <a:gd name="connsiteY2498" fmla="*/ 1612900 h 2952750"/>
              <a:gd name="connsiteX2499" fmla="*/ 800618 w 12027418"/>
              <a:gd name="connsiteY2499" fmla="*/ 1600200 h 2952750"/>
              <a:gd name="connsiteX2500" fmla="*/ 826018 w 12027418"/>
              <a:gd name="connsiteY2500" fmla="*/ 1638300 h 2952750"/>
              <a:gd name="connsiteX2501" fmla="*/ 6280668 w 12027418"/>
              <a:gd name="connsiteY2501" fmla="*/ 1625600 h 2952750"/>
              <a:gd name="connsiteX2502" fmla="*/ 6280668 w 12027418"/>
              <a:gd name="connsiteY2502" fmla="*/ 1593850 h 2952750"/>
              <a:gd name="connsiteX2503" fmla="*/ 6280668 w 12027418"/>
              <a:gd name="connsiteY2503" fmla="*/ 1625600 h 2952750"/>
              <a:gd name="connsiteX2504" fmla="*/ 1594368 w 12027418"/>
              <a:gd name="connsiteY2504" fmla="*/ 1606550 h 2952750"/>
              <a:gd name="connsiteX2505" fmla="*/ 1607068 w 12027418"/>
              <a:gd name="connsiteY2505" fmla="*/ 1587500 h 2952750"/>
              <a:gd name="connsiteX2506" fmla="*/ 1594368 w 12027418"/>
              <a:gd name="connsiteY2506" fmla="*/ 1606550 h 2952750"/>
              <a:gd name="connsiteX2507" fmla="*/ 6020318 w 12027418"/>
              <a:gd name="connsiteY2507" fmla="*/ 1612900 h 2952750"/>
              <a:gd name="connsiteX2508" fmla="*/ 6058418 w 12027418"/>
              <a:gd name="connsiteY2508" fmla="*/ 1587500 h 2952750"/>
              <a:gd name="connsiteX2509" fmla="*/ 6020318 w 12027418"/>
              <a:gd name="connsiteY2509" fmla="*/ 1612900 h 2952750"/>
              <a:gd name="connsiteX2510" fmla="*/ 4566168 w 12027418"/>
              <a:gd name="connsiteY2510" fmla="*/ 1587500 h 2952750"/>
              <a:gd name="connsiteX2511" fmla="*/ 4547118 w 12027418"/>
              <a:gd name="connsiteY2511" fmla="*/ 1600200 h 2952750"/>
              <a:gd name="connsiteX2512" fmla="*/ 4509018 w 12027418"/>
              <a:gd name="connsiteY2512" fmla="*/ 1600200 h 2952750"/>
              <a:gd name="connsiteX2513" fmla="*/ 4515368 w 12027418"/>
              <a:gd name="connsiteY2513" fmla="*/ 1581150 h 2952750"/>
              <a:gd name="connsiteX2514" fmla="*/ 4566168 w 12027418"/>
              <a:gd name="connsiteY2514" fmla="*/ 1587500 h 2952750"/>
              <a:gd name="connsiteX2515" fmla="*/ 527568 w 12027418"/>
              <a:gd name="connsiteY2515" fmla="*/ 1593850 h 2952750"/>
              <a:gd name="connsiteX2516" fmla="*/ 508518 w 12027418"/>
              <a:gd name="connsiteY2516" fmla="*/ 1631950 h 2952750"/>
              <a:gd name="connsiteX2517" fmla="*/ 521218 w 12027418"/>
              <a:gd name="connsiteY2517" fmla="*/ 1581150 h 2952750"/>
              <a:gd name="connsiteX2518" fmla="*/ 527568 w 12027418"/>
              <a:gd name="connsiteY2518" fmla="*/ 1593850 h 2952750"/>
              <a:gd name="connsiteX2519" fmla="*/ 1518168 w 12027418"/>
              <a:gd name="connsiteY2519" fmla="*/ 1600200 h 2952750"/>
              <a:gd name="connsiteX2520" fmla="*/ 1461018 w 12027418"/>
              <a:gd name="connsiteY2520" fmla="*/ 1670050 h 2952750"/>
              <a:gd name="connsiteX2521" fmla="*/ 1486418 w 12027418"/>
              <a:gd name="connsiteY2521" fmla="*/ 1752600 h 2952750"/>
              <a:gd name="connsiteX2522" fmla="*/ 1397518 w 12027418"/>
              <a:gd name="connsiteY2522" fmla="*/ 1581150 h 2952750"/>
              <a:gd name="connsiteX2523" fmla="*/ 1505468 w 12027418"/>
              <a:gd name="connsiteY2523" fmla="*/ 1574800 h 2952750"/>
              <a:gd name="connsiteX2524" fmla="*/ 1518168 w 12027418"/>
              <a:gd name="connsiteY2524" fmla="*/ 1600200 h 2952750"/>
              <a:gd name="connsiteX2525" fmla="*/ 4959868 w 12027418"/>
              <a:gd name="connsiteY2525" fmla="*/ 1581150 h 2952750"/>
              <a:gd name="connsiteX2526" fmla="*/ 4959868 w 12027418"/>
              <a:gd name="connsiteY2526" fmla="*/ 1606550 h 2952750"/>
              <a:gd name="connsiteX2527" fmla="*/ 4940818 w 12027418"/>
              <a:gd name="connsiteY2527" fmla="*/ 1568450 h 2952750"/>
              <a:gd name="connsiteX2528" fmla="*/ 4959868 w 12027418"/>
              <a:gd name="connsiteY2528" fmla="*/ 1581150 h 2952750"/>
              <a:gd name="connsiteX2529" fmla="*/ 4883668 w 12027418"/>
              <a:gd name="connsiteY2529" fmla="*/ 1612900 h 2952750"/>
              <a:gd name="connsiteX2530" fmla="*/ 4883668 w 12027418"/>
              <a:gd name="connsiteY2530" fmla="*/ 1568450 h 2952750"/>
              <a:gd name="connsiteX2531" fmla="*/ 4902718 w 12027418"/>
              <a:gd name="connsiteY2531" fmla="*/ 1587500 h 2952750"/>
              <a:gd name="connsiteX2532" fmla="*/ 4883668 w 12027418"/>
              <a:gd name="connsiteY2532" fmla="*/ 1612900 h 2952750"/>
              <a:gd name="connsiteX2533" fmla="*/ 4985268 w 12027418"/>
              <a:gd name="connsiteY2533" fmla="*/ 1606550 h 2952750"/>
              <a:gd name="connsiteX2534" fmla="*/ 4991618 w 12027418"/>
              <a:gd name="connsiteY2534" fmla="*/ 1562100 h 2952750"/>
              <a:gd name="connsiteX2535" fmla="*/ 4985268 w 12027418"/>
              <a:gd name="connsiteY2535" fmla="*/ 1606550 h 2952750"/>
              <a:gd name="connsiteX2536" fmla="*/ 4763018 w 12027418"/>
              <a:gd name="connsiteY2536" fmla="*/ 1606550 h 2952750"/>
              <a:gd name="connsiteX2537" fmla="*/ 4756668 w 12027418"/>
              <a:gd name="connsiteY2537" fmla="*/ 1581150 h 2952750"/>
              <a:gd name="connsiteX2538" fmla="*/ 4775718 w 12027418"/>
              <a:gd name="connsiteY2538" fmla="*/ 1562100 h 2952750"/>
              <a:gd name="connsiteX2539" fmla="*/ 4763018 w 12027418"/>
              <a:gd name="connsiteY2539" fmla="*/ 1606550 h 2952750"/>
              <a:gd name="connsiteX2540" fmla="*/ 2045218 w 12027418"/>
              <a:gd name="connsiteY2540" fmla="*/ 1587500 h 2952750"/>
              <a:gd name="connsiteX2541" fmla="*/ 2038868 w 12027418"/>
              <a:gd name="connsiteY2541" fmla="*/ 1562100 h 2952750"/>
              <a:gd name="connsiteX2542" fmla="*/ 2045218 w 12027418"/>
              <a:gd name="connsiteY2542" fmla="*/ 1587500 h 2952750"/>
              <a:gd name="connsiteX2543" fmla="*/ 4839218 w 12027418"/>
              <a:gd name="connsiteY2543" fmla="*/ 1555750 h 2952750"/>
              <a:gd name="connsiteX2544" fmla="*/ 4851918 w 12027418"/>
              <a:gd name="connsiteY2544" fmla="*/ 1600200 h 2952750"/>
              <a:gd name="connsiteX2545" fmla="*/ 4813818 w 12027418"/>
              <a:gd name="connsiteY2545" fmla="*/ 1600200 h 2952750"/>
              <a:gd name="connsiteX2546" fmla="*/ 4820168 w 12027418"/>
              <a:gd name="connsiteY2546" fmla="*/ 1555750 h 2952750"/>
              <a:gd name="connsiteX2547" fmla="*/ 4839218 w 12027418"/>
              <a:gd name="connsiteY2547" fmla="*/ 1555750 h 2952750"/>
              <a:gd name="connsiteX2548" fmla="*/ 197368 w 12027418"/>
              <a:gd name="connsiteY2548" fmla="*/ 1543050 h 2952750"/>
              <a:gd name="connsiteX2549" fmla="*/ 222768 w 12027418"/>
              <a:gd name="connsiteY2549" fmla="*/ 1600200 h 2952750"/>
              <a:gd name="connsiteX2550" fmla="*/ 184668 w 12027418"/>
              <a:gd name="connsiteY2550" fmla="*/ 1568450 h 2952750"/>
              <a:gd name="connsiteX2551" fmla="*/ 171968 w 12027418"/>
              <a:gd name="connsiteY2551" fmla="*/ 1587500 h 2952750"/>
              <a:gd name="connsiteX2552" fmla="*/ 197368 w 12027418"/>
              <a:gd name="connsiteY2552" fmla="*/ 1631950 h 2952750"/>
              <a:gd name="connsiteX2553" fmla="*/ 184668 w 12027418"/>
              <a:gd name="connsiteY2553" fmla="*/ 1663700 h 2952750"/>
              <a:gd name="connsiteX2554" fmla="*/ 89418 w 12027418"/>
              <a:gd name="connsiteY2554" fmla="*/ 1758950 h 2952750"/>
              <a:gd name="connsiteX2555" fmla="*/ 64018 w 12027418"/>
              <a:gd name="connsiteY2555" fmla="*/ 1746250 h 2952750"/>
              <a:gd name="connsiteX2556" fmla="*/ 44968 w 12027418"/>
              <a:gd name="connsiteY2556" fmla="*/ 1771650 h 2952750"/>
              <a:gd name="connsiteX2557" fmla="*/ 38618 w 12027418"/>
              <a:gd name="connsiteY2557" fmla="*/ 1701800 h 2952750"/>
              <a:gd name="connsiteX2558" fmla="*/ 19568 w 12027418"/>
              <a:gd name="connsiteY2558" fmla="*/ 1631950 h 2952750"/>
              <a:gd name="connsiteX2559" fmla="*/ 102118 w 12027418"/>
              <a:gd name="connsiteY2559" fmla="*/ 1733550 h 2952750"/>
              <a:gd name="connsiteX2560" fmla="*/ 184668 w 12027418"/>
              <a:gd name="connsiteY2560" fmla="*/ 1625600 h 2952750"/>
              <a:gd name="connsiteX2561" fmla="*/ 171968 w 12027418"/>
              <a:gd name="connsiteY2561" fmla="*/ 1593850 h 2952750"/>
              <a:gd name="connsiteX2562" fmla="*/ 171968 w 12027418"/>
              <a:gd name="connsiteY2562" fmla="*/ 1543050 h 2952750"/>
              <a:gd name="connsiteX2563" fmla="*/ 197368 w 12027418"/>
              <a:gd name="connsiteY2563" fmla="*/ 1543050 h 2952750"/>
              <a:gd name="connsiteX2564" fmla="*/ 5220218 w 12027418"/>
              <a:gd name="connsiteY2564" fmla="*/ 1536700 h 2952750"/>
              <a:gd name="connsiteX2565" fmla="*/ 5321818 w 12027418"/>
              <a:gd name="connsiteY2565" fmla="*/ 1600200 h 2952750"/>
              <a:gd name="connsiteX2566" fmla="*/ 5220218 w 12027418"/>
              <a:gd name="connsiteY2566" fmla="*/ 1600200 h 2952750"/>
              <a:gd name="connsiteX2567" fmla="*/ 5207518 w 12027418"/>
              <a:gd name="connsiteY2567" fmla="*/ 1625600 h 2952750"/>
              <a:gd name="connsiteX2568" fmla="*/ 5220218 w 12027418"/>
              <a:gd name="connsiteY2568" fmla="*/ 1631950 h 2952750"/>
              <a:gd name="connsiteX2569" fmla="*/ 5251968 w 12027418"/>
              <a:gd name="connsiteY2569" fmla="*/ 1619250 h 2952750"/>
              <a:gd name="connsiteX2570" fmla="*/ 5226568 w 12027418"/>
              <a:gd name="connsiteY2570" fmla="*/ 1651000 h 2952750"/>
              <a:gd name="connsiteX2571" fmla="*/ 5277368 w 12027418"/>
              <a:gd name="connsiteY2571" fmla="*/ 1771650 h 2952750"/>
              <a:gd name="connsiteX2572" fmla="*/ 5264668 w 12027418"/>
              <a:gd name="connsiteY2572" fmla="*/ 1790700 h 2952750"/>
              <a:gd name="connsiteX2573" fmla="*/ 5201168 w 12027418"/>
              <a:gd name="connsiteY2573" fmla="*/ 1746250 h 2952750"/>
              <a:gd name="connsiteX2574" fmla="*/ 5188468 w 12027418"/>
              <a:gd name="connsiteY2574" fmla="*/ 1714500 h 2952750"/>
              <a:gd name="connsiteX2575" fmla="*/ 5061468 w 12027418"/>
              <a:gd name="connsiteY2575" fmla="*/ 1676400 h 2952750"/>
              <a:gd name="connsiteX2576" fmla="*/ 5048768 w 12027418"/>
              <a:gd name="connsiteY2576" fmla="*/ 1708150 h 2952750"/>
              <a:gd name="connsiteX2577" fmla="*/ 5061468 w 12027418"/>
              <a:gd name="connsiteY2577" fmla="*/ 1549400 h 2952750"/>
              <a:gd name="connsiteX2578" fmla="*/ 5112268 w 12027418"/>
              <a:gd name="connsiteY2578" fmla="*/ 1651000 h 2952750"/>
              <a:gd name="connsiteX2579" fmla="*/ 5163068 w 12027418"/>
              <a:gd name="connsiteY2579" fmla="*/ 1612900 h 2952750"/>
              <a:gd name="connsiteX2580" fmla="*/ 5074168 w 12027418"/>
              <a:gd name="connsiteY2580" fmla="*/ 1581150 h 2952750"/>
              <a:gd name="connsiteX2581" fmla="*/ 5194818 w 12027418"/>
              <a:gd name="connsiteY2581" fmla="*/ 1536700 h 2952750"/>
              <a:gd name="connsiteX2582" fmla="*/ 5220218 w 12027418"/>
              <a:gd name="connsiteY2582" fmla="*/ 1536700 h 2952750"/>
              <a:gd name="connsiteX2583" fmla="*/ 3842268 w 12027418"/>
              <a:gd name="connsiteY2583" fmla="*/ 1568450 h 2952750"/>
              <a:gd name="connsiteX2584" fmla="*/ 3950218 w 12027418"/>
              <a:gd name="connsiteY2584" fmla="*/ 1581150 h 2952750"/>
              <a:gd name="connsiteX2585" fmla="*/ 4089918 w 12027418"/>
              <a:gd name="connsiteY2585" fmla="*/ 1701800 h 2952750"/>
              <a:gd name="connsiteX2586" fmla="*/ 4032768 w 12027418"/>
              <a:gd name="connsiteY2586" fmla="*/ 1701800 h 2952750"/>
              <a:gd name="connsiteX2587" fmla="*/ 3835918 w 12027418"/>
              <a:gd name="connsiteY2587" fmla="*/ 1625600 h 2952750"/>
              <a:gd name="connsiteX2588" fmla="*/ 3816868 w 12027418"/>
              <a:gd name="connsiteY2588" fmla="*/ 1657350 h 2952750"/>
              <a:gd name="connsiteX2589" fmla="*/ 3785118 w 12027418"/>
              <a:gd name="connsiteY2589" fmla="*/ 1657350 h 2952750"/>
              <a:gd name="connsiteX2590" fmla="*/ 3785118 w 12027418"/>
              <a:gd name="connsiteY2590" fmla="*/ 1536700 h 2952750"/>
              <a:gd name="connsiteX2591" fmla="*/ 3842268 w 12027418"/>
              <a:gd name="connsiteY2591" fmla="*/ 1568450 h 2952750"/>
              <a:gd name="connsiteX2592" fmla="*/ 3340618 w 12027418"/>
              <a:gd name="connsiteY2592" fmla="*/ 1536700 h 2952750"/>
              <a:gd name="connsiteX2593" fmla="*/ 3315218 w 12027418"/>
              <a:gd name="connsiteY2593" fmla="*/ 1536700 h 2952750"/>
              <a:gd name="connsiteX2594" fmla="*/ 3340618 w 12027418"/>
              <a:gd name="connsiteY2594" fmla="*/ 1536700 h 2952750"/>
              <a:gd name="connsiteX2595" fmla="*/ 5055118 w 12027418"/>
              <a:gd name="connsiteY2595" fmla="*/ 1536700 h 2952750"/>
              <a:gd name="connsiteX2596" fmla="*/ 5042418 w 12027418"/>
              <a:gd name="connsiteY2596" fmla="*/ 1517650 h 2952750"/>
              <a:gd name="connsiteX2597" fmla="*/ 5055118 w 12027418"/>
              <a:gd name="connsiteY2597" fmla="*/ 1536700 h 2952750"/>
              <a:gd name="connsiteX2598" fmla="*/ 4515368 w 12027418"/>
              <a:gd name="connsiteY2598" fmla="*/ 1517650 h 2952750"/>
              <a:gd name="connsiteX2599" fmla="*/ 4547118 w 12027418"/>
              <a:gd name="connsiteY2599" fmla="*/ 1543050 h 2952750"/>
              <a:gd name="connsiteX2600" fmla="*/ 4566168 w 12027418"/>
              <a:gd name="connsiteY2600" fmla="*/ 1517650 h 2952750"/>
              <a:gd name="connsiteX2601" fmla="*/ 4604268 w 12027418"/>
              <a:gd name="connsiteY2601" fmla="*/ 1517650 h 2952750"/>
              <a:gd name="connsiteX2602" fmla="*/ 4610618 w 12027418"/>
              <a:gd name="connsiteY2602" fmla="*/ 1543050 h 2952750"/>
              <a:gd name="connsiteX2603" fmla="*/ 4540768 w 12027418"/>
              <a:gd name="connsiteY2603" fmla="*/ 1568450 h 2952750"/>
              <a:gd name="connsiteX2604" fmla="*/ 4451868 w 12027418"/>
              <a:gd name="connsiteY2604" fmla="*/ 1562100 h 2952750"/>
              <a:gd name="connsiteX2605" fmla="*/ 4451868 w 12027418"/>
              <a:gd name="connsiteY2605" fmla="*/ 1517650 h 2952750"/>
              <a:gd name="connsiteX2606" fmla="*/ 4515368 w 12027418"/>
              <a:gd name="connsiteY2606" fmla="*/ 1517650 h 2952750"/>
              <a:gd name="connsiteX2607" fmla="*/ 4312168 w 12027418"/>
              <a:gd name="connsiteY2607" fmla="*/ 1536700 h 2952750"/>
              <a:gd name="connsiteX2608" fmla="*/ 4134368 w 12027418"/>
              <a:gd name="connsiteY2608" fmla="*/ 1670050 h 2952750"/>
              <a:gd name="connsiteX2609" fmla="*/ 4280418 w 12027418"/>
              <a:gd name="connsiteY2609" fmla="*/ 1517650 h 2952750"/>
              <a:gd name="connsiteX2610" fmla="*/ 4312168 w 12027418"/>
              <a:gd name="connsiteY2610" fmla="*/ 1536700 h 2952750"/>
              <a:gd name="connsiteX2611" fmla="*/ 7303019 w 12027418"/>
              <a:gd name="connsiteY2611" fmla="*/ 1517650 h 2952750"/>
              <a:gd name="connsiteX2612" fmla="*/ 7322069 w 12027418"/>
              <a:gd name="connsiteY2612" fmla="*/ 1581150 h 2952750"/>
              <a:gd name="connsiteX2613" fmla="*/ 7290319 w 12027418"/>
              <a:gd name="connsiteY2613" fmla="*/ 1676400 h 2952750"/>
              <a:gd name="connsiteX2614" fmla="*/ 7283969 w 12027418"/>
              <a:gd name="connsiteY2614" fmla="*/ 1657350 h 2952750"/>
              <a:gd name="connsiteX2615" fmla="*/ 7296669 w 12027418"/>
              <a:gd name="connsiteY2615" fmla="*/ 1587500 h 2952750"/>
              <a:gd name="connsiteX2616" fmla="*/ 7271269 w 12027418"/>
              <a:gd name="connsiteY2616" fmla="*/ 1638300 h 2952750"/>
              <a:gd name="connsiteX2617" fmla="*/ 7252219 w 12027418"/>
              <a:gd name="connsiteY2617" fmla="*/ 1568450 h 2952750"/>
              <a:gd name="connsiteX2618" fmla="*/ 7207769 w 12027418"/>
              <a:gd name="connsiteY2618" fmla="*/ 1524000 h 2952750"/>
              <a:gd name="connsiteX2619" fmla="*/ 7245869 w 12027418"/>
              <a:gd name="connsiteY2619" fmla="*/ 1511300 h 2952750"/>
              <a:gd name="connsiteX2620" fmla="*/ 7303019 w 12027418"/>
              <a:gd name="connsiteY2620" fmla="*/ 1517650 h 2952750"/>
              <a:gd name="connsiteX2621" fmla="*/ 6102868 w 12027418"/>
              <a:gd name="connsiteY2621" fmla="*/ 1574800 h 2952750"/>
              <a:gd name="connsiteX2622" fmla="*/ 6071118 w 12027418"/>
              <a:gd name="connsiteY2622" fmla="*/ 1549400 h 2952750"/>
              <a:gd name="connsiteX2623" fmla="*/ 6007618 w 12027418"/>
              <a:gd name="connsiteY2623" fmla="*/ 1606550 h 2952750"/>
              <a:gd name="connsiteX2624" fmla="*/ 6020318 w 12027418"/>
              <a:gd name="connsiteY2624" fmla="*/ 1746250 h 2952750"/>
              <a:gd name="connsiteX2625" fmla="*/ 6013968 w 12027418"/>
              <a:gd name="connsiteY2625" fmla="*/ 1720850 h 2952750"/>
              <a:gd name="connsiteX2626" fmla="*/ 5925068 w 12027418"/>
              <a:gd name="connsiteY2626" fmla="*/ 1574800 h 2952750"/>
              <a:gd name="connsiteX2627" fmla="*/ 6058418 w 12027418"/>
              <a:gd name="connsiteY2627" fmla="*/ 1511300 h 2952750"/>
              <a:gd name="connsiteX2628" fmla="*/ 6102868 w 12027418"/>
              <a:gd name="connsiteY2628" fmla="*/ 1574800 h 2952750"/>
              <a:gd name="connsiteX2629" fmla="*/ 3766068 w 12027418"/>
              <a:gd name="connsiteY2629" fmla="*/ 1562100 h 2952750"/>
              <a:gd name="connsiteX2630" fmla="*/ 3740668 w 12027418"/>
              <a:gd name="connsiteY2630" fmla="*/ 1651000 h 2952750"/>
              <a:gd name="connsiteX2631" fmla="*/ 3645418 w 12027418"/>
              <a:gd name="connsiteY2631" fmla="*/ 1695450 h 2952750"/>
              <a:gd name="connsiteX2632" fmla="*/ 3645418 w 12027418"/>
              <a:gd name="connsiteY2632" fmla="*/ 1631950 h 2952750"/>
              <a:gd name="connsiteX2633" fmla="*/ 3708918 w 12027418"/>
              <a:gd name="connsiteY2633" fmla="*/ 1593850 h 2952750"/>
              <a:gd name="connsiteX2634" fmla="*/ 3689868 w 12027418"/>
              <a:gd name="connsiteY2634" fmla="*/ 1587500 h 2952750"/>
              <a:gd name="connsiteX2635" fmla="*/ 3651768 w 12027418"/>
              <a:gd name="connsiteY2635" fmla="*/ 1600200 h 2952750"/>
              <a:gd name="connsiteX2636" fmla="*/ 3645418 w 12027418"/>
              <a:gd name="connsiteY2636" fmla="*/ 1600200 h 2952750"/>
              <a:gd name="connsiteX2637" fmla="*/ 3683518 w 12027418"/>
              <a:gd name="connsiteY2637" fmla="*/ 1549400 h 2952750"/>
              <a:gd name="connsiteX2638" fmla="*/ 3702568 w 12027418"/>
              <a:gd name="connsiteY2638" fmla="*/ 1517650 h 2952750"/>
              <a:gd name="connsiteX2639" fmla="*/ 3721618 w 12027418"/>
              <a:gd name="connsiteY2639" fmla="*/ 1511300 h 2952750"/>
              <a:gd name="connsiteX2640" fmla="*/ 3766068 w 12027418"/>
              <a:gd name="connsiteY2640" fmla="*/ 1562100 h 2952750"/>
              <a:gd name="connsiteX2641" fmla="*/ 2845319 w 12027418"/>
              <a:gd name="connsiteY2641" fmla="*/ 1498600 h 2952750"/>
              <a:gd name="connsiteX2642" fmla="*/ 2813569 w 12027418"/>
              <a:gd name="connsiteY2642" fmla="*/ 1498600 h 2952750"/>
              <a:gd name="connsiteX2643" fmla="*/ 2845319 w 12027418"/>
              <a:gd name="connsiteY2643" fmla="*/ 1498600 h 2952750"/>
              <a:gd name="connsiteX2644" fmla="*/ 3150119 w 12027418"/>
              <a:gd name="connsiteY2644" fmla="*/ 1479550 h 2952750"/>
              <a:gd name="connsiteX2645" fmla="*/ 3232668 w 12027418"/>
              <a:gd name="connsiteY2645" fmla="*/ 1530350 h 2952750"/>
              <a:gd name="connsiteX2646" fmla="*/ 3181869 w 12027418"/>
              <a:gd name="connsiteY2646" fmla="*/ 1562100 h 2952750"/>
              <a:gd name="connsiteX2647" fmla="*/ 3124719 w 12027418"/>
              <a:gd name="connsiteY2647" fmla="*/ 1536700 h 2952750"/>
              <a:gd name="connsiteX2648" fmla="*/ 3181869 w 12027418"/>
              <a:gd name="connsiteY2648" fmla="*/ 1511300 h 2952750"/>
              <a:gd name="connsiteX2649" fmla="*/ 3118369 w 12027418"/>
              <a:gd name="connsiteY2649" fmla="*/ 1479550 h 2952750"/>
              <a:gd name="connsiteX2650" fmla="*/ 3150119 w 12027418"/>
              <a:gd name="connsiteY2650" fmla="*/ 1479550 h 2952750"/>
              <a:gd name="connsiteX2651" fmla="*/ 5867918 w 12027418"/>
              <a:gd name="connsiteY2651" fmla="*/ 1600200 h 2952750"/>
              <a:gd name="connsiteX2652" fmla="*/ 5836168 w 12027418"/>
              <a:gd name="connsiteY2652" fmla="*/ 1612900 h 2952750"/>
              <a:gd name="connsiteX2653" fmla="*/ 5785368 w 12027418"/>
              <a:gd name="connsiteY2653" fmla="*/ 1555750 h 2952750"/>
              <a:gd name="connsiteX2654" fmla="*/ 5740918 w 12027418"/>
              <a:gd name="connsiteY2654" fmla="*/ 1581150 h 2952750"/>
              <a:gd name="connsiteX2655" fmla="*/ 5715518 w 12027418"/>
              <a:gd name="connsiteY2655" fmla="*/ 1670050 h 2952750"/>
              <a:gd name="connsiteX2656" fmla="*/ 5671068 w 12027418"/>
              <a:gd name="connsiteY2656" fmla="*/ 1555750 h 2952750"/>
              <a:gd name="connsiteX2657" fmla="*/ 5829818 w 12027418"/>
              <a:gd name="connsiteY2657" fmla="*/ 1473200 h 2952750"/>
              <a:gd name="connsiteX2658" fmla="*/ 5867918 w 12027418"/>
              <a:gd name="connsiteY2658" fmla="*/ 1600200 h 2952750"/>
              <a:gd name="connsiteX2659" fmla="*/ 4559818 w 12027418"/>
              <a:gd name="connsiteY2659" fmla="*/ 1485900 h 2952750"/>
              <a:gd name="connsiteX2660" fmla="*/ 4489968 w 12027418"/>
              <a:gd name="connsiteY2660" fmla="*/ 1492250 h 2952750"/>
              <a:gd name="connsiteX2661" fmla="*/ 4483618 w 12027418"/>
              <a:gd name="connsiteY2661" fmla="*/ 1460500 h 2952750"/>
              <a:gd name="connsiteX2662" fmla="*/ 4559818 w 12027418"/>
              <a:gd name="connsiteY2662" fmla="*/ 1460500 h 2952750"/>
              <a:gd name="connsiteX2663" fmla="*/ 4559818 w 12027418"/>
              <a:gd name="connsiteY2663" fmla="*/ 1485900 h 2952750"/>
              <a:gd name="connsiteX2664" fmla="*/ 5296418 w 12027418"/>
              <a:gd name="connsiteY2664" fmla="*/ 1447800 h 2952750"/>
              <a:gd name="connsiteX2665" fmla="*/ 5283718 w 12027418"/>
              <a:gd name="connsiteY2665" fmla="*/ 1441450 h 2952750"/>
              <a:gd name="connsiteX2666" fmla="*/ 5296418 w 12027418"/>
              <a:gd name="connsiteY2666" fmla="*/ 1447800 h 2952750"/>
              <a:gd name="connsiteX2667" fmla="*/ 3327918 w 12027418"/>
              <a:gd name="connsiteY2667" fmla="*/ 1466850 h 2952750"/>
              <a:gd name="connsiteX2668" fmla="*/ 3327918 w 12027418"/>
              <a:gd name="connsiteY2668" fmla="*/ 1485900 h 2952750"/>
              <a:gd name="connsiteX2669" fmla="*/ 3270768 w 12027418"/>
              <a:gd name="connsiteY2669" fmla="*/ 1530350 h 2952750"/>
              <a:gd name="connsiteX2670" fmla="*/ 3289818 w 12027418"/>
              <a:gd name="connsiteY2670" fmla="*/ 1574800 h 2952750"/>
              <a:gd name="connsiteX2671" fmla="*/ 3366018 w 12027418"/>
              <a:gd name="connsiteY2671" fmla="*/ 1581150 h 2952750"/>
              <a:gd name="connsiteX2672" fmla="*/ 3499368 w 12027418"/>
              <a:gd name="connsiteY2672" fmla="*/ 1898650 h 2952750"/>
              <a:gd name="connsiteX2673" fmla="*/ 3493018 w 12027418"/>
              <a:gd name="connsiteY2673" fmla="*/ 1924050 h 2952750"/>
              <a:gd name="connsiteX2674" fmla="*/ 3429518 w 12027418"/>
              <a:gd name="connsiteY2674" fmla="*/ 1771650 h 2952750"/>
              <a:gd name="connsiteX2675" fmla="*/ 3404118 w 12027418"/>
              <a:gd name="connsiteY2675" fmla="*/ 1860550 h 2952750"/>
              <a:gd name="connsiteX2676" fmla="*/ 3340618 w 12027418"/>
              <a:gd name="connsiteY2676" fmla="*/ 1885950 h 2952750"/>
              <a:gd name="connsiteX2677" fmla="*/ 3410468 w 12027418"/>
              <a:gd name="connsiteY2677" fmla="*/ 1822450 h 2952750"/>
              <a:gd name="connsiteX2678" fmla="*/ 3410468 w 12027418"/>
              <a:gd name="connsiteY2678" fmla="*/ 1797050 h 2952750"/>
              <a:gd name="connsiteX2679" fmla="*/ 3289818 w 12027418"/>
              <a:gd name="connsiteY2679" fmla="*/ 1860550 h 2952750"/>
              <a:gd name="connsiteX2680" fmla="*/ 3175519 w 12027418"/>
              <a:gd name="connsiteY2680" fmla="*/ 1835150 h 2952750"/>
              <a:gd name="connsiteX2681" fmla="*/ 3112019 w 12027418"/>
              <a:gd name="connsiteY2681" fmla="*/ 1784350 h 2952750"/>
              <a:gd name="connsiteX2682" fmla="*/ 3023119 w 12027418"/>
              <a:gd name="connsiteY2682" fmla="*/ 1676400 h 2952750"/>
              <a:gd name="connsiteX2683" fmla="*/ 3016769 w 12027418"/>
              <a:gd name="connsiteY2683" fmla="*/ 1651000 h 2952750"/>
              <a:gd name="connsiteX2684" fmla="*/ 3048519 w 12027418"/>
              <a:gd name="connsiteY2684" fmla="*/ 1644650 h 2952750"/>
              <a:gd name="connsiteX2685" fmla="*/ 3048519 w 12027418"/>
              <a:gd name="connsiteY2685" fmla="*/ 1593850 h 2952750"/>
              <a:gd name="connsiteX2686" fmla="*/ 3035819 w 12027418"/>
              <a:gd name="connsiteY2686" fmla="*/ 1568450 h 2952750"/>
              <a:gd name="connsiteX2687" fmla="*/ 3194569 w 12027418"/>
              <a:gd name="connsiteY2687" fmla="*/ 1441450 h 2952750"/>
              <a:gd name="connsiteX2688" fmla="*/ 3327918 w 12027418"/>
              <a:gd name="connsiteY2688" fmla="*/ 1466850 h 2952750"/>
              <a:gd name="connsiteX2689" fmla="*/ 191018 w 12027418"/>
              <a:gd name="connsiteY2689" fmla="*/ 1435100 h 2952750"/>
              <a:gd name="connsiteX2690" fmla="*/ 222768 w 12027418"/>
              <a:gd name="connsiteY2690" fmla="*/ 1536700 h 2952750"/>
              <a:gd name="connsiteX2691" fmla="*/ 178318 w 12027418"/>
              <a:gd name="connsiteY2691" fmla="*/ 1524000 h 2952750"/>
              <a:gd name="connsiteX2692" fmla="*/ 140218 w 12027418"/>
              <a:gd name="connsiteY2692" fmla="*/ 1555750 h 2952750"/>
              <a:gd name="connsiteX2693" fmla="*/ 165618 w 12027418"/>
              <a:gd name="connsiteY2693" fmla="*/ 1625600 h 2952750"/>
              <a:gd name="connsiteX2694" fmla="*/ 89418 w 12027418"/>
              <a:gd name="connsiteY2694" fmla="*/ 1670050 h 2952750"/>
              <a:gd name="connsiteX2695" fmla="*/ 38618 w 12027418"/>
              <a:gd name="connsiteY2695" fmla="*/ 1606550 h 2952750"/>
              <a:gd name="connsiteX2696" fmla="*/ 25918 w 12027418"/>
              <a:gd name="connsiteY2696" fmla="*/ 1619250 h 2952750"/>
              <a:gd name="connsiteX2697" fmla="*/ 518 w 12027418"/>
              <a:gd name="connsiteY2697" fmla="*/ 1568450 h 2952750"/>
              <a:gd name="connsiteX2698" fmla="*/ 146568 w 12027418"/>
              <a:gd name="connsiteY2698" fmla="*/ 1435100 h 2952750"/>
              <a:gd name="connsiteX2699" fmla="*/ 191018 w 12027418"/>
              <a:gd name="connsiteY2699" fmla="*/ 1435100 h 2952750"/>
              <a:gd name="connsiteX2700" fmla="*/ 5156718 w 12027418"/>
              <a:gd name="connsiteY2700" fmla="*/ 1422400 h 2952750"/>
              <a:gd name="connsiteX2701" fmla="*/ 5169418 w 12027418"/>
              <a:gd name="connsiteY2701" fmla="*/ 1441450 h 2952750"/>
              <a:gd name="connsiteX2702" fmla="*/ 5061468 w 12027418"/>
              <a:gd name="connsiteY2702" fmla="*/ 1511300 h 2952750"/>
              <a:gd name="connsiteX2703" fmla="*/ 5055118 w 12027418"/>
              <a:gd name="connsiteY2703" fmla="*/ 1492250 h 2952750"/>
              <a:gd name="connsiteX2704" fmla="*/ 5118618 w 12027418"/>
              <a:gd name="connsiteY2704" fmla="*/ 1422400 h 2952750"/>
              <a:gd name="connsiteX2705" fmla="*/ 5156718 w 12027418"/>
              <a:gd name="connsiteY2705" fmla="*/ 1422400 h 2952750"/>
              <a:gd name="connsiteX2706" fmla="*/ 6452118 w 12027418"/>
              <a:gd name="connsiteY2706" fmla="*/ 1409700 h 2952750"/>
              <a:gd name="connsiteX2707" fmla="*/ 6458468 w 12027418"/>
              <a:gd name="connsiteY2707" fmla="*/ 1530350 h 2952750"/>
              <a:gd name="connsiteX2708" fmla="*/ 6445768 w 12027418"/>
              <a:gd name="connsiteY2708" fmla="*/ 1581150 h 2952750"/>
              <a:gd name="connsiteX2709" fmla="*/ 6433068 w 12027418"/>
              <a:gd name="connsiteY2709" fmla="*/ 1587500 h 2952750"/>
              <a:gd name="connsiteX2710" fmla="*/ 6420368 w 12027418"/>
              <a:gd name="connsiteY2710" fmla="*/ 1549400 h 2952750"/>
              <a:gd name="connsiteX2711" fmla="*/ 6414018 w 12027418"/>
              <a:gd name="connsiteY2711" fmla="*/ 1625600 h 2952750"/>
              <a:gd name="connsiteX2712" fmla="*/ 6369568 w 12027418"/>
              <a:gd name="connsiteY2712" fmla="*/ 1574800 h 2952750"/>
              <a:gd name="connsiteX2713" fmla="*/ 6401318 w 12027418"/>
              <a:gd name="connsiteY2713" fmla="*/ 1549400 h 2952750"/>
              <a:gd name="connsiteX2714" fmla="*/ 6394968 w 12027418"/>
              <a:gd name="connsiteY2714" fmla="*/ 1536700 h 2952750"/>
              <a:gd name="connsiteX2715" fmla="*/ 6356868 w 12027418"/>
              <a:gd name="connsiteY2715" fmla="*/ 1549400 h 2952750"/>
              <a:gd name="connsiteX2716" fmla="*/ 6375918 w 12027418"/>
              <a:gd name="connsiteY2716" fmla="*/ 1530350 h 2952750"/>
              <a:gd name="connsiteX2717" fmla="*/ 6356868 w 12027418"/>
              <a:gd name="connsiteY2717" fmla="*/ 1517650 h 2952750"/>
              <a:gd name="connsiteX2718" fmla="*/ 6363218 w 12027418"/>
              <a:gd name="connsiteY2718" fmla="*/ 1504950 h 2952750"/>
              <a:gd name="connsiteX2719" fmla="*/ 6414018 w 12027418"/>
              <a:gd name="connsiteY2719" fmla="*/ 1555750 h 2952750"/>
              <a:gd name="connsiteX2720" fmla="*/ 6420368 w 12027418"/>
              <a:gd name="connsiteY2720" fmla="*/ 1530350 h 2952750"/>
              <a:gd name="connsiteX2721" fmla="*/ 6312418 w 12027418"/>
              <a:gd name="connsiteY2721" fmla="*/ 1447800 h 2952750"/>
              <a:gd name="connsiteX2722" fmla="*/ 6375918 w 12027418"/>
              <a:gd name="connsiteY2722" fmla="*/ 1409700 h 2952750"/>
              <a:gd name="connsiteX2723" fmla="*/ 6452118 w 12027418"/>
              <a:gd name="connsiteY2723" fmla="*/ 1409700 h 2952750"/>
              <a:gd name="connsiteX2724" fmla="*/ 1149868 w 12027418"/>
              <a:gd name="connsiteY2724" fmla="*/ 1492250 h 2952750"/>
              <a:gd name="connsiteX2725" fmla="*/ 1162568 w 12027418"/>
              <a:gd name="connsiteY2725" fmla="*/ 1498600 h 2952750"/>
              <a:gd name="connsiteX2726" fmla="*/ 1219718 w 12027418"/>
              <a:gd name="connsiteY2726" fmla="*/ 1485900 h 2952750"/>
              <a:gd name="connsiteX2727" fmla="*/ 1143518 w 12027418"/>
              <a:gd name="connsiteY2727" fmla="*/ 1530350 h 2952750"/>
              <a:gd name="connsiteX2728" fmla="*/ 1137168 w 12027418"/>
              <a:gd name="connsiteY2728" fmla="*/ 1409700 h 2952750"/>
              <a:gd name="connsiteX2729" fmla="*/ 1149868 w 12027418"/>
              <a:gd name="connsiteY2729" fmla="*/ 1492250 h 2952750"/>
              <a:gd name="connsiteX2730" fmla="*/ 4953518 w 12027418"/>
              <a:gd name="connsiteY2730" fmla="*/ 1517650 h 2952750"/>
              <a:gd name="connsiteX2731" fmla="*/ 4928118 w 12027418"/>
              <a:gd name="connsiteY2731" fmla="*/ 1524000 h 2952750"/>
              <a:gd name="connsiteX2732" fmla="*/ 4890018 w 12027418"/>
              <a:gd name="connsiteY2732" fmla="*/ 1498600 h 2952750"/>
              <a:gd name="connsiteX2733" fmla="*/ 4813818 w 12027418"/>
              <a:gd name="connsiteY2733" fmla="*/ 1498600 h 2952750"/>
              <a:gd name="connsiteX2734" fmla="*/ 4877318 w 12027418"/>
              <a:gd name="connsiteY2734" fmla="*/ 1479550 h 2952750"/>
              <a:gd name="connsiteX2735" fmla="*/ 4864618 w 12027418"/>
              <a:gd name="connsiteY2735" fmla="*/ 1447800 h 2952750"/>
              <a:gd name="connsiteX2736" fmla="*/ 4883668 w 12027418"/>
              <a:gd name="connsiteY2736" fmla="*/ 1403350 h 2952750"/>
              <a:gd name="connsiteX2737" fmla="*/ 4953518 w 12027418"/>
              <a:gd name="connsiteY2737" fmla="*/ 1517650 h 2952750"/>
              <a:gd name="connsiteX2738" fmla="*/ 4115318 w 12027418"/>
              <a:gd name="connsiteY2738" fmla="*/ 1422400 h 2952750"/>
              <a:gd name="connsiteX2739" fmla="*/ 4064518 w 12027418"/>
              <a:gd name="connsiteY2739" fmla="*/ 1447800 h 2952750"/>
              <a:gd name="connsiteX2740" fmla="*/ 4077218 w 12027418"/>
              <a:gd name="connsiteY2740" fmla="*/ 1460500 h 2952750"/>
              <a:gd name="connsiteX2741" fmla="*/ 4007368 w 12027418"/>
              <a:gd name="connsiteY2741" fmla="*/ 1492250 h 2952750"/>
              <a:gd name="connsiteX2742" fmla="*/ 4045468 w 12027418"/>
              <a:gd name="connsiteY2742" fmla="*/ 1454150 h 2952750"/>
              <a:gd name="connsiteX2743" fmla="*/ 4032768 w 12027418"/>
              <a:gd name="connsiteY2743" fmla="*/ 1441450 h 2952750"/>
              <a:gd name="connsiteX2744" fmla="*/ 3988318 w 12027418"/>
              <a:gd name="connsiteY2744" fmla="*/ 1460500 h 2952750"/>
              <a:gd name="connsiteX2745" fmla="*/ 3981968 w 12027418"/>
              <a:gd name="connsiteY2745" fmla="*/ 1447800 h 2952750"/>
              <a:gd name="connsiteX2746" fmla="*/ 4077218 w 12027418"/>
              <a:gd name="connsiteY2746" fmla="*/ 1403350 h 2952750"/>
              <a:gd name="connsiteX2747" fmla="*/ 4115318 w 12027418"/>
              <a:gd name="connsiteY2747" fmla="*/ 1422400 h 2952750"/>
              <a:gd name="connsiteX2748" fmla="*/ 4185168 w 12027418"/>
              <a:gd name="connsiteY2748" fmla="*/ 1409700 h 2952750"/>
              <a:gd name="connsiteX2749" fmla="*/ 4178818 w 12027418"/>
              <a:gd name="connsiteY2749" fmla="*/ 1397000 h 2952750"/>
              <a:gd name="connsiteX2750" fmla="*/ 4185168 w 12027418"/>
              <a:gd name="connsiteY2750" fmla="*/ 1409700 h 2952750"/>
              <a:gd name="connsiteX2751" fmla="*/ 2057918 w 12027418"/>
              <a:gd name="connsiteY2751" fmla="*/ 1371600 h 2952750"/>
              <a:gd name="connsiteX2752" fmla="*/ 2051568 w 12027418"/>
              <a:gd name="connsiteY2752" fmla="*/ 1371600 h 2952750"/>
              <a:gd name="connsiteX2753" fmla="*/ 2057918 w 12027418"/>
              <a:gd name="connsiteY2753" fmla="*/ 1371600 h 2952750"/>
              <a:gd name="connsiteX2754" fmla="*/ 464068 w 12027418"/>
              <a:gd name="connsiteY2754" fmla="*/ 1384300 h 2952750"/>
              <a:gd name="connsiteX2755" fmla="*/ 464068 w 12027418"/>
              <a:gd name="connsiteY2755" fmla="*/ 1466850 h 2952750"/>
              <a:gd name="connsiteX2756" fmla="*/ 413268 w 12027418"/>
              <a:gd name="connsiteY2756" fmla="*/ 1454150 h 2952750"/>
              <a:gd name="connsiteX2757" fmla="*/ 413268 w 12027418"/>
              <a:gd name="connsiteY2757" fmla="*/ 1492250 h 2952750"/>
              <a:gd name="connsiteX2758" fmla="*/ 445018 w 12027418"/>
              <a:gd name="connsiteY2758" fmla="*/ 1517650 h 2952750"/>
              <a:gd name="connsiteX2759" fmla="*/ 445018 w 12027418"/>
              <a:gd name="connsiteY2759" fmla="*/ 1562100 h 2952750"/>
              <a:gd name="connsiteX2760" fmla="*/ 419618 w 12027418"/>
              <a:gd name="connsiteY2760" fmla="*/ 1568450 h 2952750"/>
              <a:gd name="connsiteX2761" fmla="*/ 425968 w 12027418"/>
              <a:gd name="connsiteY2761" fmla="*/ 1524000 h 2952750"/>
              <a:gd name="connsiteX2762" fmla="*/ 362468 w 12027418"/>
              <a:gd name="connsiteY2762" fmla="*/ 1555750 h 2952750"/>
              <a:gd name="connsiteX2763" fmla="*/ 305318 w 12027418"/>
              <a:gd name="connsiteY2763" fmla="*/ 1555750 h 2952750"/>
              <a:gd name="connsiteX2764" fmla="*/ 305318 w 12027418"/>
              <a:gd name="connsiteY2764" fmla="*/ 1435100 h 2952750"/>
              <a:gd name="connsiteX2765" fmla="*/ 368818 w 12027418"/>
              <a:gd name="connsiteY2765" fmla="*/ 1371600 h 2952750"/>
              <a:gd name="connsiteX2766" fmla="*/ 464068 w 12027418"/>
              <a:gd name="connsiteY2766" fmla="*/ 1384300 h 2952750"/>
              <a:gd name="connsiteX2767" fmla="*/ 1302268 w 12027418"/>
              <a:gd name="connsiteY2767" fmla="*/ 1485900 h 2952750"/>
              <a:gd name="connsiteX2768" fmla="*/ 1283218 w 12027418"/>
              <a:gd name="connsiteY2768" fmla="*/ 1492250 h 2952750"/>
              <a:gd name="connsiteX2769" fmla="*/ 1264168 w 12027418"/>
              <a:gd name="connsiteY2769" fmla="*/ 1352550 h 2952750"/>
              <a:gd name="connsiteX2770" fmla="*/ 1302268 w 12027418"/>
              <a:gd name="connsiteY2770" fmla="*/ 1485900 h 2952750"/>
              <a:gd name="connsiteX2771" fmla="*/ 7518919 w 12027418"/>
              <a:gd name="connsiteY2771" fmla="*/ 1346200 h 2952750"/>
              <a:gd name="connsiteX2772" fmla="*/ 7607819 w 12027418"/>
              <a:gd name="connsiteY2772" fmla="*/ 1416050 h 2952750"/>
              <a:gd name="connsiteX2773" fmla="*/ 7525269 w 12027418"/>
              <a:gd name="connsiteY2773" fmla="*/ 1593850 h 2952750"/>
              <a:gd name="connsiteX2774" fmla="*/ 7537969 w 12027418"/>
              <a:gd name="connsiteY2774" fmla="*/ 1631950 h 2952750"/>
              <a:gd name="connsiteX2775" fmla="*/ 7690369 w 12027418"/>
              <a:gd name="connsiteY2775" fmla="*/ 1670050 h 2952750"/>
              <a:gd name="connsiteX2776" fmla="*/ 7696719 w 12027418"/>
              <a:gd name="connsiteY2776" fmla="*/ 1701800 h 2952750"/>
              <a:gd name="connsiteX2777" fmla="*/ 7722119 w 12027418"/>
              <a:gd name="connsiteY2777" fmla="*/ 1676400 h 2952750"/>
              <a:gd name="connsiteX2778" fmla="*/ 7760219 w 12027418"/>
              <a:gd name="connsiteY2778" fmla="*/ 1733550 h 2952750"/>
              <a:gd name="connsiteX2779" fmla="*/ 7614169 w 12027418"/>
              <a:gd name="connsiteY2779" fmla="*/ 1816100 h 2952750"/>
              <a:gd name="connsiteX2780" fmla="*/ 7537969 w 12027418"/>
              <a:gd name="connsiteY2780" fmla="*/ 1835150 h 2952750"/>
              <a:gd name="connsiteX2781" fmla="*/ 7436369 w 12027418"/>
              <a:gd name="connsiteY2781" fmla="*/ 1955800 h 2952750"/>
              <a:gd name="connsiteX2782" fmla="*/ 7430019 w 12027418"/>
              <a:gd name="connsiteY2782" fmla="*/ 1936750 h 2952750"/>
              <a:gd name="connsiteX2783" fmla="*/ 7493519 w 12027418"/>
              <a:gd name="connsiteY2783" fmla="*/ 1847850 h 2952750"/>
              <a:gd name="connsiteX2784" fmla="*/ 7537969 w 12027418"/>
              <a:gd name="connsiteY2784" fmla="*/ 1828800 h 2952750"/>
              <a:gd name="connsiteX2785" fmla="*/ 7684019 w 12027418"/>
              <a:gd name="connsiteY2785" fmla="*/ 1695450 h 2952750"/>
              <a:gd name="connsiteX2786" fmla="*/ 7633219 w 12027418"/>
              <a:gd name="connsiteY2786" fmla="*/ 1720850 h 2952750"/>
              <a:gd name="connsiteX2787" fmla="*/ 7588769 w 12027418"/>
              <a:gd name="connsiteY2787" fmla="*/ 1695450 h 2952750"/>
              <a:gd name="connsiteX2788" fmla="*/ 7480819 w 12027418"/>
              <a:gd name="connsiteY2788" fmla="*/ 1600200 h 2952750"/>
              <a:gd name="connsiteX2789" fmla="*/ 7531619 w 12027418"/>
              <a:gd name="connsiteY2789" fmla="*/ 1447800 h 2952750"/>
              <a:gd name="connsiteX2790" fmla="*/ 7499869 w 12027418"/>
              <a:gd name="connsiteY2790" fmla="*/ 1416050 h 2952750"/>
              <a:gd name="connsiteX2791" fmla="*/ 7506219 w 12027418"/>
              <a:gd name="connsiteY2791" fmla="*/ 1346200 h 2952750"/>
              <a:gd name="connsiteX2792" fmla="*/ 7518919 w 12027418"/>
              <a:gd name="connsiteY2792" fmla="*/ 1346200 h 2952750"/>
              <a:gd name="connsiteX2793" fmla="*/ 4623318 w 12027418"/>
              <a:gd name="connsiteY2793" fmla="*/ 1346200 h 2952750"/>
              <a:gd name="connsiteX2794" fmla="*/ 4629668 w 12027418"/>
              <a:gd name="connsiteY2794" fmla="*/ 1397000 h 2952750"/>
              <a:gd name="connsiteX2795" fmla="*/ 4553468 w 12027418"/>
              <a:gd name="connsiteY2795" fmla="*/ 1403350 h 2952750"/>
              <a:gd name="connsiteX2796" fmla="*/ 4540768 w 12027418"/>
              <a:gd name="connsiteY2796" fmla="*/ 1377950 h 2952750"/>
              <a:gd name="connsiteX2797" fmla="*/ 4578868 w 12027418"/>
              <a:gd name="connsiteY2797" fmla="*/ 1346200 h 2952750"/>
              <a:gd name="connsiteX2798" fmla="*/ 4623318 w 12027418"/>
              <a:gd name="connsiteY2798" fmla="*/ 1346200 h 2952750"/>
              <a:gd name="connsiteX2799" fmla="*/ 2489719 w 12027418"/>
              <a:gd name="connsiteY2799" fmla="*/ 1447800 h 2952750"/>
              <a:gd name="connsiteX2800" fmla="*/ 2597669 w 12027418"/>
              <a:gd name="connsiteY2800" fmla="*/ 1346200 h 2952750"/>
              <a:gd name="connsiteX2801" fmla="*/ 2489719 w 12027418"/>
              <a:gd name="connsiteY2801" fmla="*/ 1447800 h 2952750"/>
              <a:gd name="connsiteX2802" fmla="*/ 5182118 w 12027418"/>
              <a:gd name="connsiteY2802" fmla="*/ 1384300 h 2952750"/>
              <a:gd name="connsiteX2803" fmla="*/ 5182118 w 12027418"/>
              <a:gd name="connsiteY2803" fmla="*/ 1333500 h 2952750"/>
              <a:gd name="connsiteX2804" fmla="*/ 5182118 w 12027418"/>
              <a:gd name="connsiteY2804" fmla="*/ 1384300 h 2952750"/>
              <a:gd name="connsiteX2805" fmla="*/ 3232668 w 12027418"/>
              <a:gd name="connsiteY2805" fmla="*/ 1358900 h 2952750"/>
              <a:gd name="connsiteX2806" fmla="*/ 3289818 w 12027418"/>
              <a:gd name="connsiteY2806" fmla="*/ 1377950 h 2952750"/>
              <a:gd name="connsiteX2807" fmla="*/ 3207269 w 12027418"/>
              <a:gd name="connsiteY2807" fmla="*/ 1377950 h 2952750"/>
              <a:gd name="connsiteX2808" fmla="*/ 3213619 w 12027418"/>
              <a:gd name="connsiteY2808" fmla="*/ 1358900 h 2952750"/>
              <a:gd name="connsiteX2809" fmla="*/ 3200919 w 12027418"/>
              <a:gd name="connsiteY2809" fmla="*/ 1327150 h 2952750"/>
              <a:gd name="connsiteX2810" fmla="*/ 3232668 w 12027418"/>
              <a:gd name="connsiteY2810" fmla="*/ 1358900 h 2952750"/>
              <a:gd name="connsiteX2811" fmla="*/ 2883419 w 12027418"/>
              <a:gd name="connsiteY2811" fmla="*/ 1339850 h 2952750"/>
              <a:gd name="connsiteX2812" fmla="*/ 2813569 w 12027418"/>
              <a:gd name="connsiteY2812" fmla="*/ 1339850 h 2952750"/>
              <a:gd name="connsiteX2813" fmla="*/ 2826269 w 12027418"/>
              <a:gd name="connsiteY2813" fmla="*/ 1320800 h 2952750"/>
              <a:gd name="connsiteX2814" fmla="*/ 2883419 w 12027418"/>
              <a:gd name="connsiteY2814" fmla="*/ 1339850 h 2952750"/>
              <a:gd name="connsiteX2815" fmla="*/ 5074168 w 12027418"/>
              <a:gd name="connsiteY2815" fmla="*/ 1365250 h 2952750"/>
              <a:gd name="connsiteX2816" fmla="*/ 5061468 w 12027418"/>
              <a:gd name="connsiteY2816" fmla="*/ 1377950 h 2952750"/>
              <a:gd name="connsiteX2817" fmla="*/ 5042418 w 12027418"/>
              <a:gd name="connsiteY2817" fmla="*/ 1377950 h 2952750"/>
              <a:gd name="connsiteX2818" fmla="*/ 5074168 w 12027418"/>
              <a:gd name="connsiteY2818" fmla="*/ 1308100 h 2952750"/>
              <a:gd name="connsiteX2819" fmla="*/ 5074168 w 12027418"/>
              <a:gd name="connsiteY2819" fmla="*/ 1365250 h 2952750"/>
              <a:gd name="connsiteX2820" fmla="*/ 3727968 w 12027418"/>
              <a:gd name="connsiteY2820" fmla="*/ 1352550 h 2952750"/>
              <a:gd name="connsiteX2821" fmla="*/ 3702568 w 12027418"/>
              <a:gd name="connsiteY2821" fmla="*/ 1441450 h 2952750"/>
              <a:gd name="connsiteX2822" fmla="*/ 3658118 w 12027418"/>
              <a:gd name="connsiteY2822" fmla="*/ 1498600 h 2952750"/>
              <a:gd name="connsiteX2823" fmla="*/ 3600968 w 12027418"/>
              <a:gd name="connsiteY2823" fmla="*/ 1524000 h 2952750"/>
              <a:gd name="connsiteX2824" fmla="*/ 3550168 w 12027418"/>
              <a:gd name="connsiteY2824" fmla="*/ 1511300 h 2952750"/>
              <a:gd name="connsiteX2825" fmla="*/ 3550168 w 12027418"/>
              <a:gd name="connsiteY2825" fmla="*/ 1492250 h 2952750"/>
              <a:gd name="connsiteX2826" fmla="*/ 3562868 w 12027418"/>
              <a:gd name="connsiteY2826" fmla="*/ 1485900 h 2952750"/>
              <a:gd name="connsiteX2827" fmla="*/ 3613668 w 12027418"/>
              <a:gd name="connsiteY2827" fmla="*/ 1511300 h 2952750"/>
              <a:gd name="connsiteX2828" fmla="*/ 3639068 w 12027418"/>
              <a:gd name="connsiteY2828" fmla="*/ 1504950 h 2952750"/>
              <a:gd name="connsiteX2829" fmla="*/ 3607318 w 12027418"/>
              <a:gd name="connsiteY2829" fmla="*/ 1390650 h 2952750"/>
              <a:gd name="connsiteX2830" fmla="*/ 3683518 w 12027418"/>
              <a:gd name="connsiteY2830" fmla="*/ 1308100 h 2952750"/>
              <a:gd name="connsiteX2831" fmla="*/ 3727968 w 12027418"/>
              <a:gd name="connsiteY2831" fmla="*/ 1352550 h 2952750"/>
              <a:gd name="connsiteX2832" fmla="*/ 4680468 w 12027418"/>
              <a:gd name="connsiteY2832" fmla="*/ 1498600 h 2952750"/>
              <a:gd name="connsiteX2833" fmla="*/ 4591568 w 12027418"/>
              <a:gd name="connsiteY2833" fmla="*/ 1644650 h 2952750"/>
              <a:gd name="connsiteX2834" fmla="*/ 4401068 w 12027418"/>
              <a:gd name="connsiteY2834" fmla="*/ 1524000 h 2952750"/>
              <a:gd name="connsiteX2835" fmla="*/ 4394718 w 12027418"/>
              <a:gd name="connsiteY2835" fmla="*/ 1536700 h 2952750"/>
              <a:gd name="connsiteX2836" fmla="*/ 4413768 w 12027418"/>
              <a:gd name="connsiteY2836" fmla="*/ 1612900 h 2952750"/>
              <a:gd name="connsiteX2837" fmla="*/ 4318518 w 12027418"/>
              <a:gd name="connsiteY2837" fmla="*/ 1733550 h 2952750"/>
              <a:gd name="connsiteX2838" fmla="*/ 4235968 w 12027418"/>
              <a:gd name="connsiteY2838" fmla="*/ 1866900 h 2952750"/>
              <a:gd name="connsiteX2839" fmla="*/ 4178818 w 12027418"/>
              <a:gd name="connsiteY2839" fmla="*/ 1905000 h 2952750"/>
              <a:gd name="connsiteX2840" fmla="*/ 4134368 w 12027418"/>
              <a:gd name="connsiteY2840" fmla="*/ 1968500 h 2952750"/>
              <a:gd name="connsiteX2841" fmla="*/ 4166118 w 12027418"/>
              <a:gd name="connsiteY2841" fmla="*/ 1905000 h 2952750"/>
              <a:gd name="connsiteX2842" fmla="*/ 4083568 w 12027418"/>
              <a:gd name="connsiteY2842" fmla="*/ 1892300 h 2952750"/>
              <a:gd name="connsiteX2843" fmla="*/ 4255018 w 12027418"/>
              <a:gd name="connsiteY2843" fmla="*/ 1797050 h 2952750"/>
              <a:gd name="connsiteX2844" fmla="*/ 4248668 w 12027418"/>
              <a:gd name="connsiteY2844" fmla="*/ 1758950 h 2952750"/>
              <a:gd name="connsiteX2845" fmla="*/ 4204218 w 12027418"/>
              <a:gd name="connsiteY2845" fmla="*/ 1790700 h 2952750"/>
              <a:gd name="connsiteX2846" fmla="*/ 4159768 w 12027418"/>
              <a:gd name="connsiteY2846" fmla="*/ 1797050 h 2952750"/>
              <a:gd name="connsiteX2847" fmla="*/ 4102618 w 12027418"/>
              <a:gd name="connsiteY2847" fmla="*/ 1828800 h 2952750"/>
              <a:gd name="connsiteX2848" fmla="*/ 4051818 w 12027418"/>
              <a:gd name="connsiteY2848" fmla="*/ 1828800 h 2952750"/>
              <a:gd name="connsiteX2849" fmla="*/ 4007368 w 12027418"/>
              <a:gd name="connsiteY2849" fmla="*/ 1873250 h 2952750"/>
              <a:gd name="connsiteX2850" fmla="*/ 4007368 w 12027418"/>
              <a:gd name="connsiteY2850" fmla="*/ 1892300 h 2952750"/>
              <a:gd name="connsiteX2851" fmla="*/ 4064518 w 12027418"/>
              <a:gd name="connsiteY2851" fmla="*/ 1892300 h 2952750"/>
              <a:gd name="connsiteX2852" fmla="*/ 4064518 w 12027418"/>
              <a:gd name="connsiteY2852" fmla="*/ 1917700 h 2952750"/>
              <a:gd name="connsiteX2853" fmla="*/ 3874018 w 12027418"/>
              <a:gd name="connsiteY2853" fmla="*/ 2038350 h 2952750"/>
              <a:gd name="connsiteX2854" fmla="*/ 3816868 w 12027418"/>
              <a:gd name="connsiteY2854" fmla="*/ 2082800 h 2952750"/>
              <a:gd name="connsiteX2855" fmla="*/ 3823218 w 12027418"/>
              <a:gd name="connsiteY2855" fmla="*/ 2006600 h 2952750"/>
              <a:gd name="connsiteX2856" fmla="*/ 3854968 w 12027418"/>
              <a:gd name="connsiteY2856" fmla="*/ 1993900 h 2952750"/>
              <a:gd name="connsiteX2857" fmla="*/ 3874018 w 12027418"/>
              <a:gd name="connsiteY2857" fmla="*/ 1962150 h 2952750"/>
              <a:gd name="connsiteX2858" fmla="*/ 3950218 w 12027418"/>
              <a:gd name="connsiteY2858" fmla="*/ 1905000 h 2952750"/>
              <a:gd name="connsiteX2859" fmla="*/ 3924818 w 12027418"/>
              <a:gd name="connsiteY2859" fmla="*/ 1898650 h 2952750"/>
              <a:gd name="connsiteX2860" fmla="*/ 3829568 w 12027418"/>
              <a:gd name="connsiteY2860" fmla="*/ 1974850 h 2952750"/>
              <a:gd name="connsiteX2861" fmla="*/ 3835918 w 12027418"/>
              <a:gd name="connsiteY2861" fmla="*/ 1943100 h 2952750"/>
              <a:gd name="connsiteX2862" fmla="*/ 3785118 w 12027418"/>
              <a:gd name="connsiteY2862" fmla="*/ 2000250 h 2952750"/>
              <a:gd name="connsiteX2863" fmla="*/ 3785118 w 12027418"/>
              <a:gd name="connsiteY2863" fmla="*/ 2082800 h 2952750"/>
              <a:gd name="connsiteX2864" fmla="*/ 3708918 w 12027418"/>
              <a:gd name="connsiteY2864" fmla="*/ 2254250 h 2952750"/>
              <a:gd name="connsiteX2865" fmla="*/ 3734318 w 12027418"/>
              <a:gd name="connsiteY2865" fmla="*/ 2343150 h 2952750"/>
              <a:gd name="connsiteX2866" fmla="*/ 3689868 w 12027418"/>
              <a:gd name="connsiteY2866" fmla="*/ 2425700 h 2952750"/>
              <a:gd name="connsiteX2867" fmla="*/ 3721618 w 12027418"/>
              <a:gd name="connsiteY2867" fmla="*/ 2362200 h 2952750"/>
              <a:gd name="connsiteX2868" fmla="*/ 3677168 w 12027418"/>
              <a:gd name="connsiteY2868" fmla="*/ 2298700 h 2952750"/>
              <a:gd name="connsiteX2869" fmla="*/ 3677168 w 12027418"/>
              <a:gd name="connsiteY2869" fmla="*/ 2260600 h 2952750"/>
              <a:gd name="connsiteX2870" fmla="*/ 3683518 w 12027418"/>
              <a:gd name="connsiteY2870" fmla="*/ 2178050 h 2952750"/>
              <a:gd name="connsiteX2871" fmla="*/ 3759718 w 12027418"/>
              <a:gd name="connsiteY2871" fmla="*/ 1981200 h 2952750"/>
              <a:gd name="connsiteX2872" fmla="*/ 3835918 w 12027418"/>
              <a:gd name="connsiteY2872" fmla="*/ 1854200 h 2952750"/>
              <a:gd name="connsiteX2873" fmla="*/ 3772418 w 12027418"/>
              <a:gd name="connsiteY2873" fmla="*/ 1924050 h 2952750"/>
              <a:gd name="connsiteX2874" fmla="*/ 4001018 w 12027418"/>
              <a:gd name="connsiteY2874" fmla="*/ 1739900 h 2952750"/>
              <a:gd name="connsiteX2875" fmla="*/ 4147068 w 12027418"/>
              <a:gd name="connsiteY2875" fmla="*/ 1714500 h 2952750"/>
              <a:gd name="connsiteX2876" fmla="*/ 4153418 w 12027418"/>
              <a:gd name="connsiteY2876" fmla="*/ 1689100 h 2952750"/>
              <a:gd name="connsiteX2877" fmla="*/ 4293118 w 12027418"/>
              <a:gd name="connsiteY2877" fmla="*/ 1600200 h 2952750"/>
              <a:gd name="connsiteX2878" fmla="*/ 4280418 w 12027418"/>
              <a:gd name="connsiteY2878" fmla="*/ 1644650 h 2952750"/>
              <a:gd name="connsiteX2879" fmla="*/ 4369318 w 12027418"/>
              <a:gd name="connsiteY2879" fmla="*/ 1555750 h 2952750"/>
              <a:gd name="connsiteX2880" fmla="*/ 4356618 w 12027418"/>
              <a:gd name="connsiteY2880" fmla="*/ 1511300 h 2952750"/>
              <a:gd name="connsiteX2881" fmla="*/ 4401068 w 12027418"/>
              <a:gd name="connsiteY2881" fmla="*/ 1517650 h 2952750"/>
              <a:gd name="connsiteX2882" fmla="*/ 4407418 w 12027418"/>
              <a:gd name="connsiteY2882" fmla="*/ 1504950 h 2952750"/>
              <a:gd name="connsiteX2883" fmla="*/ 4362968 w 12027418"/>
              <a:gd name="connsiteY2883" fmla="*/ 1466850 h 2952750"/>
              <a:gd name="connsiteX2884" fmla="*/ 4401068 w 12027418"/>
              <a:gd name="connsiteY2884" fmla="*/ 1371600 h 2952750"/>
              <a:gd name="connsiteX2885" fmla="*/ 4420118 w 12027418"/>
              <a:gd name="connsiteY2885" fmla="*/ 1377950 h 2952750"/>
              <a:gd name="connsiteX2886" fmla="*/ 4407418 w 12027418"/>
              <a:gd name="connsiteY2886" fmla="*/ 1403350 h 2952750"/>
              <a:gd name="connsiteX2887" fmla="*/ 4464568 w 12027418"/>
              <a:gd name="connsiteY2887" fmla="*/ 1403350 h 2952750"/>
              <a:gd name="connsiteX2888" fmla="*/ 4502668 w 12027418"/>
              <a:gd name="connsiteY2888" fmla="*/ 1390650 h 2952750"/>
              <a:gd name="connsiteX2889" fmla="*/ 4502668 w 12027418"/>
              <a:gd name="connsiteY2889" fmla="*/ 1365250 h 2952750"/>
              <a:gd name="connsiteX2890" fmla="*/ 4420118 w 12027418"/>
              <a:gd name="connsiteY2890" fmla="*/ 1333500 h 2952750"/>
              <a:gd name="connsiteX2891" fmla="*/ 4502668 w 12027418"/>
              <a:gd name="connsiteY2891" fmla="*/ 1301750 h 2952750"/>
              <a:gd name="connsiteX2892" fmla="*/ 4680468 w 12027418"/>
              <a:gd name="connsiteY2892" fmla="*/ 1498600 h 2952750"/>
              <a:gd name="connsiteX2893" fmla="*/ 8458719 w 12027418"/>
              <a:gd name="connsiteY2893" fmla="*/ 1301750 h 2952750"/>
              <a:gd name="connsiteX2894" fmla="*/ 8426969 w 12027418"/>
              <a:gd name="connsiteY2894" fmla="*/ 1346200 h 2952750"/>
              <a:gd name="connsiteX2895" fmla="*/ 8376169 w 12027418"/>
              <a:gd name="connsiteY2895" fmla="*/ 1479550 h 2952750"/>
              <a:gd name="connsiteX2896" fmla="*/ 8452369 w 12027418"/>
              <a:gd name="connsiteY2896" fmla="*/ 1485900 h 2952750"/>
              <a:gd name="connsiteX2897" fmla="*/ 8465069 w 12027418"/>
              <a:gd name="connsiteY2897" fmla="*/ 1498600 h 2952750"/>
              <a:gd name="connsiteX2898" fmla="*/ 8369819 w 12027418"/>
              <a:gd name="connsiteY2898" fmla="*/ 1682750 h 2952750"/>
              <a:gd name="connsiteX2899" fmla="*/ 8433319 w 12027418"/>
              <a:gd name="connsiteY2899" fmla="*/ 1765300 h 2952750"/>
              <a:gd name="connsiteX2900" fmla="*/ 8509519 w 12027418"/>
              <a:gd name="connsiteY2900" fmla="*/ 1708150 h 2952750"/>
              <a:gd name="connsiteX2901" fmla="*/ 8547619 w 12027418"/>
              <a:gd name="connsiteY2901" fmla="*/ 1720850 h 2952750"/>
              <a:gd name="connsiteX2902" fmla="*/ 8541269 w 12027418"/>
              <a:gd name="connsiteY2902" fmla="*/ 1657350 h 2952750"/>
              <a:gd name="connsiteX2903" fmla="*/ 8598419 w 12027418"/>
              <a:gd name="connsiteY2903" fmla="*/ 1543050 h 2952750"/>
              <a:gd name="connsiteX2904" fmla="*/ 8585719 w 12027418"/>
              <a:gd name="connsiteY2904" fmla="*/ 1581150 h 2952750"/>
              <a:gd name="connsiteX2905" fmla="*/ 8611119 w 12027418"/>
              <a:gd name="connsiteY2905" fmla="*/ 1625600 h 2952750"/>
              <a:gd name="connsiteX2906" fmla="*/ 8598419 w 12027418"/>
              <a:gd name="connsiteY2906" fmla="*/ 1727200 h 2952750"/>
              <a:gd name="connsiteX2907" fmla="*/ 8560319 w 12027418"/>
              <a:gd name="connsiteY2907" fmla="*/ 1720850 h 2952750"/>
              <a:gd name="connsiteX2908" fmla="*/ 8547619 w 12027418"/>
              <a:gd name="connsiteY2908" fmla="*/ 1765300 h 2952750"/>
              <a:gd name="connsiteX2909" fmla="*/ 8585719 w 12027418"/>
              <a:gd name="connsiteY2909" fmla="*/ 1784350 h 2952750"/>
              <a:gd name="connsiteX2910" fmla="*/ 8528569 w 12027418"/>
              <a:gd name="connsiteY2910" fmla="*/ 1924050 h 2952750"/>
              <a:gd name="connsiteX2911" fmla="*/ 8630169 w 12027418"/>
              <a:gd name="connsiteY2911" fmla="*/ 1981200 h 2952750"/>
              <a:gd name="connsiteX2912" fmla="*/ 8636519 w 12027418"/>
              <a:gd name="connsiteY2912" fmla="*/ 1962150 h 2952750"/>
              <a:gd name="connsiteX2913" fmla="*/ 8566669 w 12027418"/>
              <a:gd name="connsiteY2913" fmla="*/ 1892300 h 2952750"/>
              <a:gd name="connsiteX2914" fmla="*/ 8585719 w 12027418"/>
              <a:gd name="connsiteY2914" fmla="*/ 1885950 h 2952750"/>
              <a:gd name="connsiteX2915" fmla="*/ 8617469 w 12027418"/>
              <a:gd name="connsiteY2915" fmla="*/ 1911350 h 2952750"/>
              <a:gd name="connsiteX2916" fmla="*/ 8636519 w 12027418"/>
              <a:gd name="connsiteY2916" fmla="*/ 1911350 h 2952750"/>
              <a:gd name="connsiteX2917" fmla="*/ 8636519 w 12027418"/>
              <a:gd name="connsiteY2917" fmla="*/ 1765300 h 2952750"/>
              <a:gd name="connsiteX2918" fmla="*/ 8668269 w 12027418"/>
              <a:gd name="connsiteY2918" fmla="*/ 1739900 h 2952750"/>
              <a:gd name="connsiteX2919" fmla="*/ 8642869 w 12027418"/>
              <a:gd name="connsiteY2919" fmla="*/ 1841500 h 2952750"/>
              <a:gd name="connsiteX2920" fmla="*/ 8700019 w 12027418"/>
              <a:gd name="connsiteY2920" fmla="*/ 2044700 h 2952750"/>
              <a:gd name="connsiteX2921" fmla="*/ 8814319 w 12027418"/>
              <a:gd name="connsiteY2921" fmla="*/ 2114550 h 2952750"/>
              <a:gd name="connsiteX2922" fmla="*/ 8776219 w 12027418"/>
              <a:gd name="connsiteY2922" fmla="*/ 2082800 h 2952750"/>
              <a:gd name="connsiteX2923" fmla="*/ 8687319 w 12027418"/>
              <a:gd name="connsiteY2923" fmla="*/ 2057400 h 2952750"/>
              <a:gd name="connsiteX2924" fmla="*/ 8655569 w 12027418"/>
              <a:gd name="connsiteY2924" fmla="*/ 2076450 h 2952750"/>
              <a:gd name="connsiteX2925" fmla="*/ 8661919 w 12027418"/>
              <a:gd name="connsiteY2925" fmla="*/ 2108200 h 2952750"/>
              <a:gd name="connsiteX2926" fmla="*/ 8693669 w 12027418"/>
              <a:gd name="connsiteY2926" fmla="*/ 2089150 h 2952750"/>
              <a:gd name="connsiteX2927" fmla="*/ 8661919 w 12027418"/>
              <a:gd name="connsiteY2927" fmla="*/ 2139950 h 2952750"/>
              <a:gd name="connsiteX2928" fmla="*/ 8700019 w 12027418"/>
              <a:gd name="connsiteY2928" fmla="*/ 2266950 h 2952750"/>
              <a:gd name="connsiteX2929" fmla="*/ 8750819 w 12027418"/>
              <a:gd name="connsiteY2929" fmla="*/ 2241550 h 2952750"/>
              <a:gd name="connsiteX2930" fmla="*/ 8757169 w 12027418"/>
              <a:gd name="connsiteY2930" fmla="*/ 2209800 h 2952750"/>
              <a:gd name="connsiteX2931" fmla="*/ 8763519 w 12027418"/>
              <a:gd name="connsiteY2931" fmla="*/ 2254250 h 2952750"/>
              <a:gd name="connsiteX2932" fmla="*/ 8865119 w 12027418"/>
              <a:gd name="connsiteY2932" fmla="*/ 2311400 h 2952750"/>
              <a:gd name="connsiteX2933" fmla="*/ 8896869 w 12027418"/>
              <a:gd name="connsiteY2933" fmla="*/ 2292350 h 2952750"/>
              <a:gd name="connsiteX2934" fmla="*/ 8934969 w 12027418"/>
              <a:gd name="connsiteY2934" fmla="*/ 2292350 h 2952750"/>
              <a:gd name="connsiteX2935" fmla="*/ 8998469 w 12027418"/>
              <a:gd name="connsiteY2935" fmla="*/ 2298700 h 2952750"/>
              <a:gd name="connsiteX2936" fmla="*/ 9055619 w 12027418"/>
              <a:gd name="connsiteY2936" fmla="*/ 2393950 h 2952750"/>
              <a:gd name="connsiteX2937" fmla="*/ 9042919 w 12027418"/>
              <a:gd name="connsiteY2937" fmla="*/ 2476500 h 2952750"/>
              <a:gd name="connsiteX2938" fmla="*/ 9087369 w 12027418"/>
              <a:gd name="connsiteY2938" fmla="*/ 2603500 h 2952750"/>
              <a:gd name="connsiteX2939" fmla="*/ 9030219 w 12027418"/>
              <a:gd name="connsiteY2939" fmla="*/ 2609850 h 2952750"/>
              <a:gd name="connsiteX2940" fmla="*/ 9017519 w 12027418"/>
              <a:gd name="connsiteY2940" fmla="*/ 2622550 h 2952750"/>
              <a:gd name="connsiteX2941" fmla="*/ 9074669 w 12027418"/>
              <a:gd name="connsiteY2941" fmla="*/ 2660650 h 2952750"/>
              <a:gd name="connsiteX2942" fmla="*/ 9017519 w 12027418"/>
              <a:gd name="connsiteY2942" fmla="*/ 2946400 h 2952750"/>
              <a:gd name="connsiteX2943" fmla="*/ 7537969 w 12027418"/>
              <a:gd name="connsiteY2943" fmla="*/ 2946400 h 2952750"/>
              <a:gd name="connsiteX2944" fmla="*/ 7537969 w 12027418"/>
              <a:gd name="connsiteY2944" fmla="*/ 2927350 h 2952750"/>
              <a:gd name="connsiteX2945" fmla="*/ 7772919 w 12027418"/>
              <a:gd name="connsiteY2945" fmla="*/ 2838450 h 2952750"/>
              <a:gd name="connsiteX2946" fmla="*/ 8026919 w 12027418"/>
              <a:gd name="connsiteY2946" fmla="*/ 2813050 h 2952750"/>
              <a:gd name="connsiteX2947" fmla="*/ 8147569 w 12027418"/>
              <a:gd name="connsiteY2947" fmla="*/ 2825750 h 2952750"/>
              <a:gd name="connsiteX2948" fmla="*/ 8172969 w 12027418"/>
              <a:gd name="connsiteY2948" fmla="*/ 2844800 h 2952750"/>
              <a:gd name="connsiteX2949" fmla="*/ 8312669 w 12027418"/>
              <a:gd name="connsiteY2949" fmla="*/ 2882900 h 2952750"/>
              <a:gd name="connsiteX2950" fmla="*/ 8325369 w 12027418"/>
              <a:gd name="connsiteY2950" fmla="*/ 2876550 h 2952750"/>
              <a:gd name="connsiteX2951" fmla="*/ 8249169 w 12027418"/>
              <a:gd name="connsiteY2951" fmla="*/ 2800350 h 2952750"/>
              <a:gd name="connsiteX2952" fmla="*/ 8147569 w 12027418"/>
              <a:gd name="connsiteY2952" fmla="*/ 2768600 h 2952750"/>
              <a:gd name="connsiteX2953" fmla="*/ 8090419 w 12027418"/>
              <a:gd name="connsiteY2953" fmla="*/ 2743200 h 2952750"/>
              <a:gd name="connsiteX2954" fmla="*/ 7995169 w 12027418"/>
              <a:gd name="connsiteY2954" fmla="*/ 2730500 h 2952750"/>
              <a:gd name="connsiteX2955" fmla="*/ 7512569 w 12027418"/>
              <a:gd name="connsiteY2955" fmla="*/ 2946400 h 2952750"/>
              <a:gd name="connsiteX2956" fmla="*/ 7506219 w 12027418"/>
              <a:gd name="connsiteY2956" fmla="*/ 2952750 h 2952750"/>
              <a:gd name="connsiteX2957" fmla="*/ 7379219 w 12027418"/>
              <a:gd name="connsiteY2957" fmla="*/ 2736850 h 2952750"/>
              <a:gd name="connsiteX2958" fmla="*/ 7156969 w 12027418"/>
              <a:gd name="connsiteY2958" fmla="*/ 2508250 h 2952750"/>
              <a:gd name="connsiteX2959" fmla="*/ 7169669 w 12027418"/>
              <a:gd name="connsiteY2959" fmla="*/ 2470150 h 2952750"/>
              <a:gd name="connsiteX2960" fmla="*/ 7156969 w 12027418"/>
              <a:gd name="connsiteY2960" fmla="*/ 2457450 h 2952750"/>
              <a:gd name="connsiteX2961" fmla="*/ 7137919 w 12027418"/>
              <a:gd name="connsiteY2961" fmla="*/ 2463800 h 2952750"/>
              <a:gd name="connsiteX2962" fmla="*/ 7131569 w 12027418"/>
              <a:gd name="connsiteY2962" fmla="*/ 2444750 h 2952750"/>
              <a:gd name="connsiteX2963" fmla="*/ 7176019 w 12027418"/>
              <a:gd name="connsiteY2963" fmla="*/ 2330450 h 2952750"/>
              <a:gd name="connsiteX2964" fmla="*/ 7156969 w 12027418"/>
              <a:gd name="connsiteY2964" fmla="*/ 2197100 h 2952750"/>
              <a:gd name="connsiteX2965" fmla="*/ 7093469 w 12027418"/>
              <a:gd name="connsiteY2965" fmla="*/ 2127250 h 2952750"/>
              <a:gd name="connsiteX2966" fmla="*/ 7074419 w 12027418"/>
              <a:gd name="connsiteY2966" fmla="*/ 2120900 h 2952750"/>
              <a:gd name="connsiteX2967" fmla="*/ 7010919 w 12027418"/>
              <a:gd name="connsiteY2967" fmla="*/ 2114550 h 2952750"/>
              <a:gd name="connsiteX2968" fmla="*/ 6998219 w 12027418"/>
              <a:gd name="connsiteY2968" fmla="*/ 2082800 h 2952750"/>
              <a:gd name="connsiteX2969" fmla="*/ 7080769 w 12027418"/>
              <a:gd name="connsiteY2969" fmla="*/ 2006600 h 2952750"/>
              <a:gd name="connsiteX2970" fmla="*/ 7125219 w 12027418"/>
              <a:gd name="connsiteY2970" fmla="*/ 2000250 h 2952750"/>
              <a:gd name="connsiteX2971" fmla="*/ 7131569 w 12027418"/>
              <a:gd name="connsiteY2971" fmla="*/ 1968500 h 2952750"/>
              <a:gd name="connsiteX2972" fmla="*/ 7137919 w 12027418"/>
              <a:gd name="connsiteY2972" fmla="*/ 1905000 h 2952750"/>
              <a:gd name="connsiteX2973" fmla="*/ 7156969 w 12027418"/>
              <a:gd name="connsiteY2973" fmla="*/ 1809750 h 2952750"/>
              <a:gd name="connsiteX2974" fmla="*/ 7156969 w 12027418"/>
              <a:gd name="connsiteY2974" fmla="*/ 1866900 h 2952750"/>
              <a:gd name="connsiteX2975" fmla="*/ 7258569 w 12027418"/>
              <a:gd name="connsiteY2975" fmla="*/ 1873250 h 2952750"/>
              <a:gd name="connsiteX2976" fmla="*/ 7201419 w 12027418"/>
              <a:gd name="connsiteY2976" fmla="*/ 2000250 h 2952750"/>
              <a:gd name="connsiteX2977" fmla="*/ 7176019 w 12027418"/>
              <a:gd name="connsiteY2977" fmla="*/ 2000250 h 2952750"/>
              <a:gd name="connsiteX2978" fmla="*/ 7156969 w 12027418"/>
              <a:gd name="connsiteY2978" fmla="*/ 1879600 h 2952750"/>
              <a:gd name="connsiteX2979" fmla="*/ 7150619 w 12027418"/>
              <a:gd name="connsiteY2979" fmla="*/ 1911350 h 2952750"/>
              <a:gd name="connsiteX2980" fmla="*/ 7226819 w 12027418"/>
              <a:gd name="connsiteY2980" fmla="*/ 2063750 h 2952750"/>
              <a:gd name="connsiteX2981" fmla="*/ 7290319 w 12027418"/>
              <a:gd name="connsiteY2981" fmla="*/ 2044700 h 2952750"/>
              <a:gd name="connsiteX2982" fmla="*/ 7430019 w 12027418"/>
              <a:gd name="connsiteY2982" fmla="*/ 2063750 h 2952750"/>
              <a:gd name="connsiteX2983" fmla="*/ 7442719 w 12027418"/>
              <a:gd name="connsiteY2983" fmla="*/ 2006600 h 2952750"/>
              <a:gd name="connsiteX2984" fmla="*/ 7442719 w 12027418"/>
              <a:gd name="connsiteY2984" fmla="*/ 2101850 h 2952750"/>
              <a:gd name="connsiteX2985" fmla="*/ 7493519 w 12027418"/>
              <a:gd name="connsiteY2985" fmla="*/ 2101850 h 2952750"/>
              <a:gd name="connsiteX2986" fmla="*/ 7506219 w 12027418"/>
              <a:gd name="connsiteY2986" fmla="*/ 2057400 h 2952750"/>
              <a:gd name="connsiteX2987" fmla="*/ 7544319 w 12027418"/>
              <a:gd name="connsiteY2987" fmla="*/ 2057400 h 2952750"/>
              <a:gd name="connsiteX2988" fmla="*/ 7569719 w 12027418"/>
              <a:gd name="connsiteY2988" fmla="*/ 2076450 h 2952750"/>
              <a:gd name="connsiteX2989" fmla="*/ 7468119 w 12027418"/>
              <a:gd name="connsiteY2989" fmla="*/ 2139950 h 2952750"/>
              <a:gd name="connsiteX2990" fmla="*/ 7531619 w 12027418"/>
              <a:gd name="connsiteY2990" fmla="*/ 2139950 h 2952750"/>
              <a:gd name="connsiteX2991" fmla="*/ 7588769 w 12027418"/>
              <a:gd name="connsiteY2991" fmla="*/ 2120900 h 2952750"/>
              <a:gd name="connsiteX2992" fmla="*/ 7563369 w 12027418"/>
              <a:gd name="connsiteY2992" fmla="*/ 2171700 h 2952750"/>
              <a:gd name="connsiteX2993" fmla="*/ 7569719 w 12027418"/>
              <a:gd name="connsiteY2993" fmla="*/ 2197100 h 2952750"/>
              <a:gd name="connsiteX2994" fmla="*/ 7595119 w 12027418"/>
              <a:gd name="connsiteY2994" fmla="*/ 2178050 h 2952750"/>
              <a:gd name="connsiteX2995" fmla="*/ 7595119 w 12027418"/>
              <a:gd name="connsiteY2995" fmla="*/ 2209800 h 2952750"/>
              <a:gd name="connsiteX2996" fmla="*/ 7563369 w 12027418"/>
              <a:gd name="connsiteY2996" fmla="*/ 2254250 h 2952750"/>
              <a:gd name="connsiteX2997" fmla="*/ 7576069 w 12027418"/>
              <a:gd name="connsiteY2997" fmla="*/ 2260600 h 2952750"/>
              <a:gd name="connsiteX2998" fmla="*/ 7614169 w 12027418"/>
              <a:gd name="connsiteY2998" fmla="*/ 2222500 h 2952750"/>
              <a:gd name="connsiteX2999" fmla="*/ 7633219 w 12027418"/>
              <a:gd name="connsiteY2999" fmla="*/ 2254250 h 2952750"/>
              <a:gd name="connsiteX3000" fmla="*/ 7601469 w 12027418"/>
              <a:gd name="connsiteY3000" fmla="*/ 2317750 h 2952750"/>
              <a:gd name="connsiteX3001" fmla="*/ 7633219 w 12027418"/>
              <a:gd name="connsiteY3001" fmla="*/ 2349500 h 2952750"/>
              <a:gd name="connsiteX3002" fmla="*/ 7664969 w 12027418"/>
              <a:gd name="connsiteY3002" fmla="*/ 2463800 h 2952750"/>
              <a:gd name="connsiteX3003" fmla="*/ 7715769 w 12027418"/>
              <a:gd name="connsiteY3003" fmla="*/ 2406650 h 2952750"/>
              <a:gd name="connsiteX3004" fmla="*/ 7722119 w 12027418"/>
              <a:gd name="connsiteY3004" fmla="*/ 2425700 h 2952750"/>
              <a:gd name="connsiteX3005" fmla="*/ 7690369 w 12027418"/>
              <a:gd name="connsiteY3005" fmla="*/ 2482850 h 2952750"/>
              <a:gd name="connsiteX3006" fmla="*/ 7671319 w 12027418"/>
              <a:gd name="connsiteY3006" fmla="*/ 2578100 h 2952750"/>
              <a:gd name="connsiteX3007" fmla="*/ 7671319 w 12027418"/>
              <a:gd name="connsiteY3007" fmla="*/ 2622550 h 2952750"/>
              <a:gd name="connsiteX3008" fmla="*/ 7715769 w 12027418"/>
              <a:gd name="connsiteY3008" fmla="*/ 2622550 h 2952750"/>
              <a:gd name="connsiteX3009" fmla="*/ 7811019 w 12027418"/>
              <a:gd name="connsiteY3009" fmla="*/ 2597150 h 2952750"/>
              <a:gd name="connsiteX3010" fmla="*/ 7817369 w 12027418"/>
              <a:gd name="connsiteY3010" fmla="*/ 2622550 h 2952750"/>
              <a:gd name="connsiteX3011" fmla="*/ 7734819 w 12027418"/>
              <a:gd name="connsiteY3011" fmla="*/ 2660650 h 2952750"/>
              <a:gd name="connsiteX3012" fmla="*/ 7728469 w 12027418"/>
              <a:gd name="connsiteY3012" fmla="*/ 2673350 h 2952750"/>
              <a:gd name="connsiteX3013" fmla="*/ 7785619 w 12027418"/>
              <a:gd name="connsiteY3013" fmla="*/ 2743200 h 2952750"/>
              <a:gd name="connsiteX3014" fmla="*/ 7887219 w 12027418"/>
              <a:gd name="connsiteY3014" fmla="*/ 2698750 h 2952750"/>
              <a:gd name="connsiteX3015" fmla="*/ 7887219 w 12027418"/>
              <a:gd name="connsiteY3015" fmla="*/ 2673350 h 2952750"/>
              <a:gd name="connsiteX3016" fmla="*/ 7893569 w 12027418"/>
              <a:gd name="connsiteY3016" fmla="*/ 2628900 h 2952750"/>
              <a:gd name="connsiteX3017" fmla="*/ 7938019 w 12027418"/>
              <a:gd name="connsiteY3017" fmla="*/ 2724150 h 2952750"/>
              <a:gd name="connsiteX3018" fmla="*/ 7957069 w 12027418"/>
              <a:gd name="connsiteY3018" fmla="*/ 2698750 h 2952750"/>
              <a:gd name="connsiteX3019" fmla="*/ 8109469 w 12027418"/>
              <a:gd name="connsiteY3019" fmla="*/ 2711450 h 2952750"/>
              <a:gd name="connsiteX3020" fmla="*/ 8065019 w 12027418"/>
              <a:gd name="connsiteY3020" fmla="*/ 2654300 h 2952750"/>
              <a:gd name="connsiteX3021" fmla="*/ 8109469 w 12027418"/>
              <a:gd name="connsiteY3021" fmla="*/ 2584450 h 2952750"/>
              <a:gd name="connsiteX3022" fmla="*/ 8058669 w 12027418"/>
              <a:gd name="connsiteY3022" fmla="*/ 2527300 h 2952750"/>
              <a:gd name="connsiteX3023" fmla="*/ 8077719 w 12027418"/>
              <a:gd name="connsiteY3023" fmla="*/ 2489200 h 2952750"/>
              <a:gd name="connsiteX3024" fmla="*/ 8058669 w 12027418"/>
              <a:gd name="connsiteY3024" fmla="*/ 2482850 h 2952750"/>
              <a:gd name="connsiteX3025" fmla="*/ 8001519 w 12027418"/>
              <a:gd name="connsiteY3025" fmla="*/ 2520950 h 2952750"/>
              <a:gd name="connsiteX3026" fmla="*/ 7988819 w 12027418"/>
              <a:gd name="connsiteY3026" fmla="*/ 2559050 h 2952750"/>
              <a:gd name="connsiteX3027" fmla="*/ 8007869 w 12027418"/>
              <a:gd name="connsiteY3027" fmla="*/ 2597150 h 2952750"/>
              <a:gd name="connsiteX3028" fmla="*/ 7995169 w 12027418"/>
              <a:gd name="connsiteY3028" fmla="*/ 2609850 h 2952750"/>
              <a:gd name="connsiteX3029" fmla="*/ 8020569 w 12027418"/>
              <a:gd name="connsiteY3029" fmla="*/ 2609850 h 2952750"/>
              <a:gd name="connsiteX3030" fmla="*/ 8033269 w 12027418"/>
              <a:gd name="connsiteY3030" fmla="*/ 2622550 h 2952750"/>
              <a:gd name="connsiteX3031" fmla="*/ 8033269 w 12027418"/>
              <a:gd name="connsiteY3031" fmla="*/ 2641600 h 2952750"/>
              <a:gd name="connsiteX3032" fmla="*/ 7988819 w 12027418"/>
              <a:gd name="connsiteY3032" fmla="*/ 2635250 h 2952750"/>
              <a:gd name="connsiteX3033" fmla="*/ 7957069 w 12027418"/>
              <a:gd name="connsiteY3033" fmla="*/ 2482850 h 2952750"/>
              <a:gd name="connsiteX3034" fmla="*/ 7912619 w 12027418"/>
              <a:gd name="connsiteY3034" fmla="*/ 2508250 h 2952750"/>
              <a:gd name="connsiteX3035" fmla="*/ 7893569 w 12027418"/>
              <a:gd name="connsiteY3035" fmla="*/ 2501900 h 2952750"/>
              <a:gd name="connsiteX3036" fmla="*/ 7887219 w 12027418"/>
              <a:gd name="connsiteY3036" fmla="*/ 2476500 h 2952750"/>
              <a:gd name="connsiteX3037" fmla="*/ 7925319 w 12027418"/>
              <a:gd name="connsiteY3037" fmla="*/ 2438400 h 2952750"/>
              <a:gd name="connsiteX3038" fmla="*/ 7912619 w 12027418"/>
              <a:gd name="connsiteY3038" fmla="*/ 2419350 h 2952750"/>
              <a:gd name="connsiteX3039" fmla="*/ 7766569 w 12027418"/>
              <a:gd name="connsiteY3039" fmla="*/ 2374900 h 2952750"/>
              <a:gd name="connsiteX3040" fmla="*/ 7709419 w 12027418"/>
              <a:gd name="connsiteY3040" fmla="*/ 2349500 h 2952750"/>
              <a:gd name="connsiteX3041" fmla="*/ 7664969 w 12027418"/>
              <a:gd name="connsiteY3041" fmla="*/ 2286000 h 2952750"/>
              <a:gd name="connsiteX3042" fmla="*/ 7772919 w 12027418"/>
              <a:gd name="connsiteY3042" fmla="*/ 2305050 h 2952750"/>
              <a:gd name="connsiteX3043" fmla="*/ 7887219 w 12027418"/>
              <a:gd name="connsiteY3043" fmla="*/ 2413000 h 2952750"/>
              <a:gd name="connsiteX3044" fmla="*/ 7995169 w 12027418"/>
              <a:gd name="connsiteY3044" fmla="*/ 2349500 h 2952750"/>
              <a:gd name="connsiteX3045" fmla="*/ 8020569 w 12027418"/>
              <a:gd name="connsiteY3045" fmla="*/ 2298700 h 2952750"/>
              <a:gd name="connsiteX3046" fmla="*/ 8077719 w 12027418"/>
              <a:gd name="connsiteY3046" fmla="*/ 2235200 h 2952750"/>
              <a:gd name="connsiteX3047" fmla="*/ 8033269 w 12027418"/>
              <a:gd name="connsiteY3047" fmla="*/ 2228850 h 2952750"/>
              <a:gd name="connsiteX3048" fmla="*/ 8045969 w 12027418"/>
              <a:gd name="connsiteY3048" fmla="*/ 2197100 h 2952750"/>
              <a:gd name="connsiteX3049" fmla="*/ 8001519 w 12027418"/>
              <a:gd name="connsiteY3049" fmla="*/ 2190750 h 2952750"/>
              <a:gd name="connsiteX3050" fmla="*/ 7938019 w 12027418"/>
              <a:gd name="connsiteY3050" fmla="*/ 2171700 h 2952750"/>
              <a:gd name="connsiteX3051" fmla="*/ 7811019 w 12027418"/>
              <a:gd name="connsiteY3051" fmla="*/ 2203450 h 2952750"/>
              <a:gd name="connsiteX3052" fmla="*/ 7804669 w 12027418"/>
              <a:gd name="connsiteY3052" fmla="*/ 2222500 h 2952750"/>
              <a:gd name="connsiteX3053" fmla="*/ 7836419 w 12027418"/>
              <a:gd name="connsiteY3053" fmla="*/ 2254250 h 2952750"/>
              <a:gd name="connsiteX3054" fmla="*/ 7779269 w 12027418"/>
              <a:gd name="connsiteY3054" fmla="*/ 2260600 h 2952750"/>
              <a:gd name="connsiteX3055" fmla="*/ 7709419 w 12027418"/>
              <a:gd name="connsiteY3055" fmla="*/ 2171700 h 2952750"/>
              <a:gd name="connsiteX3056" fmla="*/ 7855469 w 12027418"/>
              <a:gd name="connsiteY3056" fmla="*/ 2089150 h 2952750"/>
              <a:gd name="connsiteX3057" fmla="*/ 7836419 w 12027418"/>
              <a:gd name="connsiteY3057" fmla="*/ 2082800 h 2952750"/>
              <a:gd name="connsiteX3058" fmla="*/ 7791969 w 12027418"/>
              <a:gd name="connsiteY3058" fmla="*/ 2095500 h 2952750"/>
              <a:gd name="connsiteX3059" fmla="*/ 7798319 w 12027418"/>
              <a:gd name="connsiteY3059" fmla="*/ 2044700 h 2952750"/>
              <a:gd name="connsiteX3060" fmla="*/ 7855469 w 12027418"/>
              <a:gd name="connsiteY3060" fmla="*/ 1987550 h 2952750"/>
              <a:gd name="connsiteX3061" fmla="*/ 8147569 w 12027418"/>
              <a:gd name="connsiteY3061" fmla="*/ 1644650 h 2952750"/>
              <a:gd name="connsiteX3062" fmla="*/ 8198369 w 12027418"/>
              <a:gd name="connsiteY3062" fmla="*/ 1644650 h 2952750"/>
              <a:gd name="connsiteX3063" fmla="*/ 8198369 w 12027418"/>
              <a:gd name="connsiteY3063" fmla="*/ 1720850 h 2952750"/>
              <a:gd name="connsiteX3064" fmla="*/ 8217419 w 12027418"/>
              <a:gd name="connsiteY3064" fmla="*/ 1733550 h 2952750"/>
              <a:gd name="connsiteX3065" fmla="*/ 8439669 w 12027418"/>
              <a:gd name="connsiteY3065" fmla="*/ 1524000 h 2952750"/>
              <a:gd name="connsiteX3066" fmla="*/ 8439669 w 12027418"/>
              <a:gd name="connsiteY3066" fmla="*/ 1504950 h 2952750"/>
              <a:gd name="connsiteX3067" fmla="*/ 8426969 w 12027418"/>
              <a:gd name="connsiteY3067" fmla="*/ 1498600 h 2952750"/>
              <a:gd name="connsiteX3068" fmla="*/ 8338069 w 12027418"/>
              <a:gd name="connsiteY3068" fmla="*/ 1517650 h 2952750"/>
              <a:gd name="connsiteX3069" fmla="*/ 8376169 w 12027418"/>
              <a:gd name="connsiteY3069" fmla="*/ 1428750 h 2952750"/>
              <a:gd name="connsiteX3070" fmla="*/ 8452369 w 12027418"/>
              <a:gd name="connsiteY3070" fmla="*/ 1289050 h 2952750"/>
              <a:gd name="connsiteX3071" fmla="*/ 8458719 w 12027418"/>
              <a:gd name="connsiteY3071" fmla="*/ 1301750 h 2952750"/>
              <a:gd name="connsiteX3072" fmla="*/ 1086368 w 12027418"/>
              <a:gd name="connsiteY3072" fmla="*/ 1301750 h 2952750"/>
              <a:gd name="connsiteX3073" fmla="*/ 1086368 w 12027418"/>
              <a:gd name="connsiteY3073" fmla="*/ 1276350 h 2952750"/>
              <a:gd name="connsiteX3074" fmla="*/ 1086368 w 12027418"/>
              <a:gd name="connsiteY3074" fmla="*/ 1301750 h 2952750"/>
              <a:gd name="connsiteX3075" fmla="*/ 8630169 w 12027418"/>
              <a:gd name="connsiteY3075" fmla="*/ 1384300 h 2952750"/>
              <a:gd name="connsiteX3076" fmla="*/ 8611119 w 12027418"/>
              <a:gd name="connsiteY3076" fmla="*/ 1492250 h 2952750"/>
              <a:gd name="connsiteX3077" fmla="*/ 8585719 w 12027418"/>
              <a:gd name="connsiteY3077" fmla="*/ 1270000 h 2952750"/>
              <a:gd name="connsiteX3078" fmla="*/ 8630169 w 12027418"/>
              <a:gd name="connsiteY3078" fmla="*/ 1384300 h 2952750"/>
              <a:gd name="connsiteX3079" fmla="*/ 5017018 w 12027418"/>
              <a:gd name="connsiteY3079" fmla="*/ 1327150 h 2952750"/>
              <a:gd name="connsiteX3080" fmla="*/ 5061468 w 12027418"/>
              <a:gd name="connsiteY3080" fmla="*/ 1263650 h 2952750"/>
              <a:gd name="connsiteX3081" fmla="*/ 5017018 w 12027418"/>
              <a:gd name="connsiteY3081" fmla="*/ 1327150 h 2952750"/>
              <a:gd name="connsiteX3082" fmla="*/ 8566669 w 12027418"/>
              <a:gd name="connsiteY3082" fmla="*/ 1238250 h 2952750"/>
              <a:gd name="connsiteX3083" fmla="*/ 8560319 w 12027418"/>
              <a:gd name="connsiteY3083" fmla="*/ 1250950 h 2952750"/>
              <a:gd name="connsiteX3084" fmla="*/ 8547619 w 12027418"/>
              <a:gd name="connsiteY3084" fmla="*/ 1238250 h 2952750"/>
              <a:gd name="connsiteX3085" fmla="*/ 8566669 w 12027418"/>
              <a:gd name="connsiteY3085" fmla="*/ 1238250 h 2952750"/>
              <a:gd name="connsiteX3086" fmla="*/ 4928118 w 12027418"/>
              <a:gd name="connsiteY3086" fmla="*/ 1250950 h 2952750"/>
              <a:gd name="connsiteX3087" fmla="*/ 4953518 w 12027418"/>
              <a:gd name="connsiteY3087" fmla="*/ 1333500 h 2952750"/>
              <a:gd name="connsiteX3088" fmla="*/ 4985268 w 12027418"/>
              <a:gd name="connsiteY3088" fmla="*/ 1384300 h 2952750"/>
              <a:gd name="connsiteX3089" fmla="*/ 4985268 w 12027418"/>
              <a:gd name="connsiteY3089" fmla="*/ 1416050 h 2952750"/>
              <a:gd name="connsiteX3090" fmla="*/ 4896368 w 12027418"/>
              <a:gd name="connsiteY3090" fmla="*/ 1244600 h 2952750"/>
              <a:gd name="connsiteX3091" fmla="*/ 4909068 w 12027418"/>
              <a:gd name="connsiteY3091" fmla="*/ 1238250 h 2952750"/>
              <a:gd name="connsiteX3092" fmla="*/ 4928118 w 12027418"/>
              <a:gd name="connsiteY3092" fmla="*/ 1250950 h 2952750"/>
              <a:gd name="connsiteX3093" fmla="*/ 5017018 w 12027418"/>
              <a:gd name="connsiteY3093" fmla="*/ 1263650 h 2952750"/>
              <a:gd name="connsiteX3094" fmla="*/ 4985268 w 12027418"/>
              <a:gd name="connsiteY3094" fmla="*/ 1231900 h 2952750"/>
              <a:gd name="connsiteX3095" fmla="*/ 5017018 w 12027418"/>
              <a:gd name="connsiteY3095" fmla="*/ 1263650 h 2952750"/>
              <a:gd name="connsiteX3096" fmla="*/ 4140718 w 12027418"/>
              <a:gd name="connsiteY3096" fmla="*/ 1219200 h 2952750"/>
              <a:gd name="connsiteX3097" fmla="*/ 4077218 w 12027418"/>
              <a:gd name="connsiteY3097" fmla="*/ 1250950 h 2952750"/>
              <a:gd name="connsiteX3098" fmla="*/ 4153418 w 12027418"/>
              <a:gd name="connsiteY3098" fmla="*/ 1250950 h 2952750"/>
              <a:gd name="connsiteX3099" fmla="*/ 4096268 w 12027418"/>
              <a:gd name="connsiteY3099" fmla="*/ 1295400 h 2952750"/>
              <a:gd name="connsiteX3100" fmla="*/ 4032768 w 12027418"/>
              <a:gd name="connsiteY3100" fmla="*/ 1250950 h 2952750"/>
              <a:gd name="connsiteX3101" fmla="*/ 4089918 w 12027418"/>
              <a:gd name="connsiteY3101" fmla="*/ 1212850 h 2952750"/>
              <a:gd name="connsiteX3102" fmla="*/ 4140718 w 12027418"/>
              <a:gd name="connsiteY3102" fmla="*/ 1219200 h 2952750"/>
              <a:gd name="connsiteX3103" fmla="*/ 2045218 w 12027418"/>
              <a:gd name="connsiteY3103" fmla="*/ 1270000 h 2952750"/>
              <a:gd name="connsiteX3104" fmla="*/ 2026168 w 12027418"/>
              <a:gd name="connsiteY3104" fmla="*/ 1238250 h 2952750"/>
              <a:gd name="connsiteX3105" fmla="*/ 2038868 w 12027418"/>
              <a:gd name="connsiteY3105" fmla="*/ 1193800 h 2952750"/>
              <a:gd name="connsiteX3106" fmla="*/ 2045218 w 12027418"/>
              <a:gd name="connsiteY3106" fmla="*/ 1270000 h 2952750"/>
              <a:gd name="connsiteX3107" fmla="*/ 6890269 w 12027418"/>
              <a:gd name="connsiteY3107" fmla="*/ 1327150 h 2952750"/>
              <a:gd name="connsiteX3108" fmla="*/ 6877569 w 12027418"/>
              <a:gd name="connsiteY3108" fmla="*/ 1289050 h 2952750"/>
              <a:gd name="connsiteX3109" fmla="*/ 6941069 w 12027418"/>
              <a:gd name="connsiteY3109" fmla="*/ 1187450 h 2952750"/>
              <a:gd name="connsiteX3110" fmla="*/ 6890269 w 12027418"/>
              <a:gd name="connsiteY3110" fmla="*/ 1327150 h 2952750"/>
              <a:gd name="connsiteX3111" fmla="*/ 4959868 w 12027418"/>
              <a:gd name="connsiteY3111" fmla="*/ 1206500 h 2952750"/>
              <a:gd name="connsiteX3112" fmla="*/ 4934468 w 12027418"/>
              <a:gd name="connsiteY3112" fmla="*/ 1187450 h 2952750"/>
              <a:gd name="connsiteX3113" fmla="*/ 4959868 w 12027418"/>
              <a:gd name="connsiteY3113" fmla="*/ 1206500 h 2952750"/>
              <a:gd name="connsiteX3114" fmla="*/ 5201168 w 12027418"/>
              <a:gd name="connsiteY3114" fmla="*/ 1187450 h 2952750"/>
              <a:gd name="connsiteX3115" fmla="*/ 5226568 w 12027418"/>
              <a:gd name="connsiteY3115" fmla="*/ 1181100 h 2952750"/>
              <a:gd name="connsiteX3116" fmla="*/ 5201168 w 12027418"/>
              <a:gd name="connsiteY3116" fmla="*/ 1187450 h 2952750"/>
              <a:gd name="connsiteX3117" fmla="*/ 4216918 w 12027418"/>
              <a:gd name="connsiteY3117" fmla="*/ 1276350 h 2952750"/>
              <a:gd name="connsiteX3118" fmla="*/ 4235968 w 12027418"/>
              <a:gd name="connsiteY3118" fmla="*/ 1320800 h 2952750"/>
              <a:gd name="connsiteX3119" fmla="*/ 4337568 w 12027418"/>
              <a:gd name="connsiteY3119" fmla="*/ 1346200 h 2952750"/>
              <a:gd name="connsiteX3120" fmla="*/ 4286768 w 12027418"/>
              <a:gd name="connsiteY3120" fmla="*/ 1377950 h 2952750"/>
              <a:gd name="connsiteX3121" fmla="*/ 4312168 w 12027418"/>
              <a:gd name="connsiteY3121" fmla="*/ 1422400 h 2952750"/>
              <a:gd name="connsiteX3122" fmla="*/ 4337568 w 12027418"/>
              <a:gd name="connsiteY3122" fmla="*/ 1390650 h 2952750"/>
              <a:gd name="connsiteX3123" fmla="*/ 4350268 w 12027418"/>
              <a:gd name="connsiteY3123" fmla="*/ 1403350 h 2952750"/>
              <a:gd name="connsiteX3124" fmla="*/ 4280418 w 12027418"/>
              <a:gd name="connsiteY3124" fmla="*/ 1466850 h 2952750"/>
              <a:gd name="connsiteX3125" fmla="*/ 4274068 w 12027418"/>
              <a:gd name="connsiteY3125" fmla="*/ 1498600 h 2952750"/>
              <a:gd name="connsiteX3126" fmla="*/ 4089918 w 12027418"/>
              <a:gd name="connsiteY3126" fmla="*/ 1593850 h 2952750"/>
              <a:gd name="connsiteX3127" fmla="*/ 3943868 w 12027418"/>
              <a:gd name="connsiteY3127" fmla="*/ 1498600 h 2952750"/>
              <a:gd name="connsiteX3128" fmla="*/ 3943868 w 12027418"/>
              <a:gd name="connsiteY3128" fmla="*/ 1466850 h 2952750"/>
              <a:gd name="connsiteX3129" fmla="*/ 4051818 w 12027418"/>
              <a:gd name="connsiteY3129" fmla="*/ 1562100 h 2952750"/>
              <a:gd name="connsiteX3130" fmla="*/ 4089918 w 12027418"/>
              <a:gd name="connsiteY3130" fmla="*/ 1536700 h 2952750"/>
              <a:gd name="connsiteX3131" fmla="*/ 4039118 w 12027418"/>
              <a:gd name="connsiteY3131" fmla="*/ 1524000 h 2952750"/>
              <a:gd name="connsiteX3132" fmla="*/ 4159768 w 12027418"/>
              <a:gd name="connsiteY3132" fmla="*/ 1428750 h 2952750"/>
              <a:gd name="connsiteX3133" fmla="*/ 4077218 w 12027418"/>
              <a:gd name="connsiteY3133" fmla="*/ 1339850 h 2952750"/>
              <a:gd name="connsiteX3134" fmla="*/ 4026418 w 12027418"/>
              <a:gd name="connsiteY3134" fmla="*/ 1371600 h 2952750"/>
              <a:gd name="connsiteX3135" fmla="*/ 3981968 w 12027418"/>
              <a:gd name="connsiteY3135" fmla="*/ 1352550 h 2952750"/>
              <a:gd name="connsiteX3136" fmla="*/ 3962918 w 12027418"/>
              <a:gd name="connsiteY3136" fmla="*/ 1409700 h 2952750"/>
              <a:gd name="connsiteX3137" fmla="*/ 3931168 w 12027418"/>
              <a:gd name="connsiteY3137" fmla="*/ 1390650 h 2952750"/>
              <a:gd name="connsiteX3138" fmla="*/ 3950218 w 12027418"/>
              <a:gd name="connsiteY3138" fmla="*/ 1339850 h 2952750"/>
              <a:gd name="connsiteX3139" fmla="*/ 3988318 w 12027418"/>
              <a:gd name="connsiteY3139" fmla="*/ 1327150 h 2952750"/>
              <a:gd name="connsiteX3140" fmla="*/ 4020068 w 12027418"/>
              <a:gd name="connsiteY3140" fmla="*/ 1289050 h 2952750"/>
              <a:gd name="connsiteX3141" fmla="*/ 3950218 w 12027418"/>
              <a:gd name="connsiteY3141" fmla="*/ 1257300 h 2952750"/>
              <a:gd name="connsiteX3142" fmla="*/ 3950218 w 12027418"/>
              <a:gd name="connsiteY3142" fmla="*/ 1238250 h 2952750"/>
              <a:gd name="connsiteX3143" fmla="*/ 4051818 w 12027418"/>
              <a:gd name="connsiteY3143" fmla="*/ 1168400 h 2952750"/>
              <a:gd name="connsiteX3144" fmla="*/ 4216918 w 12027418"/>
              <a:gd name="connsiteY3144" fmla="*/ 1276350 h 2952750"/>
              <a:gd name="connsiteX3145" fmla="*/ 3715268 w 12027418"/>
              <a:gd name="connsiteY3145" fmla="*/ 1270000 h 2952750"/>
              <a:gd name="connsiteX3146" fmla="*/ 3613668 w 12027418"/>
              <a:gd name="connsiteY3146" fmla="*/ 1270000 h 2952750"/>
              <a:gd name="connsiteX3147" fmla="*/ 3683518 w 12027418"/>
              <a:gd name="connsiteY3147" fmla="*/ 1162050 h 2952750"/>
              <a:gd name="connsiteX3148" fmla="*/ 3715268 w 12027418"/>
              <a:gd name="connsiteY3148" fmla="*/ 1270000 h 2952750"/>
              <a:gd name="connsiteX3149" fmla="*/ 6782319 w 12027418"/>
              <a:gd name="connsiteY3149" fmla="*/ 1168400 h 2952750"/>
              <a:gd name="connsiteX3150" fmla="*/ 6795019 w 12027418"/>
              <a:gd name="connsiteY3150" fmla="*/ 1155700 h 2952750"/>
              <a:gd name="connsiteX3151" fmla="*/ 6782319 w 12027418"/>
              <a:gd name="connsiteY3151" fmla="*/ 1168400 h 2952750"/>
              <a:gd name="connsiteX3152" fmla="*/ 6953769 w 12027418"/>
              <a:gd name="connsiteY3152" fmla="*/ 1162050 h 2952750"/>
              <a:gd name="connsiteX3153" fmla="*/ 6960119 w 12027418"/>
              <a:gd name="connsiteY3153" fmla="*/ 1130300 h 2952750"/>
              <a:gd name="connsiteX3154" fmla="*/ 6953769 w 12027418"/>
              <a:gd name="connsiteY3154" fmla="*/ 1162050 h 2952750"/>
              <a:gd name="connsiteX3155" fmla="*/ 5258318 w 12027418"/>
              <a:gd name="connsiteY3155" fmla="*/ 1168400 h 2952750"/>
              <a:gd name="connsiteX3156" fmla="*/ 5258318 w 12027418"/>
              <a:gd name="connsiteY3156" fmla="*/ 1130300 h 2952750"/>
              <a:gd name="connsiteX3157" fmla="*/ 5258318 w 12027418"/>
              <a:gd name="connsiteY3157" fmla="*/ 1168400 h 2952750"/>
              <a:gd name="connsiteX3158" fmla="*/ 3264418 w 12027418"/>
              <a:gd name="connsiteY3158" fmla="*/ 1162050 h 2952750"/>
              <a:gd name="connsiteX3159" fmla="*/ 3232668 w 12027418"/>
              <a:gd name="connsiteY3159" fmla="*/ 1123950 h 2952750"/>
              <a:gd name="connsiteX3160" fmla="*/ 3264418 w 12027418"/>
              <a:gd name="connsiteY3160" fmla="*/ 1162050 h 2952750"/>
              <a:gd name="connsiteX3161" fmla="*/ 1200668 w 12027418"/>
              <a:gd name="connsiteY3161" fmla="*/ 1143000 h 2952750"/>
              <a:gd name="connsiteX3162" fmla="*/ 1200668 w 12027418"/>
              <a:gd name="connsiteY3162" fmla="*/ 1123950 h 2952750"/>
              <a:gd name="connsiteX3163" fmla="*/ 1200668 w 12027418"/>
              <a:gd name="connsiteY3163" fmla="*/ 1143000 h 2952750"/>
              <a:gd name="connsiteX3164" fmla="*/ 4553468 w 12027418"/>
              <a:gd name="connsiteY3164" fmla="*/ 1123950 h 2952750"/>
              <a:gd name="connsiteX3165" fmla="*/ 4496318 w 12027418"/>
              <a:gd name="connsiteY3165" fmla="*/ 1174750 h 2952750"/>
              <a:gd name="connsiteX3166" fmla="*/ 4521718 w 12027418"/>
              <a:gd name="connsiteY3166" fmla="*/ 1117600 h 2952750"/>
              <a:gd name="connsiteX3167" fmla="*/ 4553468 w 12027418"/>
              <a:gd name="connsiteY3167" fmla="*/ 1123950 h 2952750"/>
              <a:gd name="connsiteX3168" fmla="*/ 2375419 w 12027418"/>
              <a:gd name="connsiteY3168" fmla="*/ 1346200 h 2952750"/>
              <a:gd name="connsiteX3169" fmla="*/ 2223019 w 12027418"/>
              <a:gd name="connsiteY3169" fmla="*/ 1517650 h 2952750"/>
              <a:gd name="connsiteX3170" fmla="*/ 2210319 w 12027418"/>
              <a:gd name="connsiteY3170" fmla="*/ 1511300 h 2952750"/>
              <a:gd name="connsiteX3171" fmla="*/ 2242069 w 12027418"/>
              <a:gd name="connsiteY3171" fmla="*/ 1422400 h 2952750"/>
              <a:gd name="connsiteX3172" fmla="*/ 2153169 w 12027418"/>
              <a:gd name="connsiteY3172" fmla="*/ 1377950 h 2952750"/>
              <a:gd name="connsiteX3173" fmla="*/ 2108719 w 12027418"/>
              <a:gd name="connsiteY3173" fmla="*/ 1339850 h 2952750"/>
              <a:gd name="connsiteX3174" fmla="*/ 2083318 w 12027418"/>
              <a:gd name="connsiteY3174" fmla="*/ 1339850 h 2952750"/>
              <a:gd name="connsiteX3175" fmla="*/ 2076968 w 12027418"/>
              <a:gd name="connsiteY3175" fmla="*/ 1358900 h 2952750"/>
              <a:gd name="connsiteX3176" fmla="*/ 2096018 w 12027418"/>
              <a:gd name="connsiteY3176" fmla="*/ 1384300 h 2952750"/>
              <a:gd name="connsiteX3177" fmla="*/ 2019818 w 12027418"/>
              <a:gd name="connsiteY3177" fmla="*/ 1403350 h 2952750"/>
              <a:gd name="connsiteX3178" fmla="*/ 2000768 w 12027418"/>
              <a:gd name="connsiteY3178" fmla="*/ 1371600 h 2952750"/>
              <a:gd name="connsiteX3179" fmla="*/ 2102369 w 12027418"/>
              <a:gd name="connsiteY3179" fmla="*/ 1327150 h 2952750"/>
              <a:gd name="connsiteX3180" fmla="*/ 2165869 w 12027418"/>
              <a:gd name="connsiteY3180" fmla="*/ 1339850 h 2952750"/>
              <a:gd name="connsiteX3181" fmla="*/ 2216669 w 12027418"/>
              <a:gd name="connsiteY3181" fmla="*/ 1212850 h 2952750"/>
              <a:gd name="connsiteX3182" fmla="*/ 2191269 w 12027418"/>
              <a:gd name="connsiteY3182" fmla="*/ 1301750 h 2952750"/>
              <a:gd name="connsiteX3183" fmla="*/ 2191269 w 12027418"/>
              <a:gd name="connsiteY3183" fmla="*/ 1339850 h 2952750"/>
              <a:gd name="connsiteX3184" fmla="*/ 2261119 w 12027418"/>
              <a:gd name="connsiteY3184" fmla="*/ 1409700 h 2952750"/>
              <a:gd name="connsiteX3185" fmla="*/ 2394469 w 12027418"/>
              <a:gd name="connsiteY3185" fmla="*/ 1282700 h 2952750"/>
              <a:gd name="connsiteX3186" fmla="*/ 2419869 w 12027418"/>
              <a:gd name="connsiteY3186" fmla="*/ 1270000 h 2952750"/>
              <a:gd name="connsiteX3187" fmla="*/ 2597669 w 12027418"/>
              <a:gd name="connsiteY3187" fmla="*/ 1117600 h 2952750"/>
              <a:gd name="connsiteX3188" fmla="*/ 2375419 w 12027418"/>
              <a:gd name="connsiteY3188" fmla="*/ 1346200 h 2952750"/>
              <a:gd name="connsiteX3189" fmla="*/ 3213619 w 12027418"/>
              <a:gd name="connsiteY3189" fmla="*/ 1111250 h 2952750"/>
              <a:gd name="connsiteX3190" fmla="*/ 3175519 w 12027418"/>
              <a:gd name="connsiteY3190" fmla="*/ 1085850 h 2952750"/>
              <a:gd name="connsiteX3191" fmla="*/ 3213619 w 12027418"/>
              <a:gd name="connsiteY3191" fmla="*/ 1111250 h 2952750"/>
              <a:gd name="connsiteX3192" fmla="*/ 3080269 w 12027418"/>
              <a:gd name="connsiteY3192" fmla="*/ 1111250 h 2952750"/>
              <a:gd name="connsiteX3193" fmla="*/ 3169169 w 12027418"/>
              <a:gd name="connsiteY3193" fmla="*/ 1130300 h 2952750"/>
              <a:gd name="connsiteX3194" fmla="*/ 3073919 w 12027418"/>
              <a:gd name="connsiteY3194" fmla="*/ 1130300 h 2952750"/>
              <a:gd name="connsiteX3195" fmla="*/ 3023119 w 12027418"/>
              <a:gd name="connsiteY3195" fmla="*/ 1117600 h 2952750"/>
              <a:gd name="connsiteX3196" fmla="*/ 2864369 w 12027418"/>
              <a:gd name="connsiteY3196" fmla="*/ 1168400 h 2952750"/>
              <a:gd name="connsiteX3197" fmla="*/ 3042169 w 12027418"/>
              <a:gd name="connsiteY3197" fmla="*/ 1085850 h 2952750"/>
              <a:gd name="connsiteX3198" fmla="*/ 3080269 w 12027418"/>
              <a:gd name="connsiteY3198" fmla="*/ 1111250 h 2952750"/>
              <a:gd name="connsiteX3199" fmla="*/ 2311919 w 12027418"/>
              <a:gd name="connsiteY3199" fmla="*/ 1098550 h 2952750"/>
              <a:gd name="connsiteX3200" fmla="*/ 2299219 w 12027418"/>
              <a:gd name="connsiteY3200" fmla="*/ 1085850 h 2952750"/>
              <a:gd name="connsiteX3201" fmla="*/ 2311919 w 12027418"/>
              <a:gd name="connsiteY3201" fmla="*/ 1098550 h 2952750"/>
              <a:gd name="connsiteX3202" fmla="*/ 2083318 w 12027418"/>
              <a:gd name="connsiteY3202" fmla="*/ 1111250 h 2952750"/>
              <a:gd name="connsiteX3203" fmla="*/ 2057918 w 12027418"/>
              <a:gd name="connsiteY3203" fmla="*/ 1149350 h 2952750"/>
              <a:gd name="connsiteX3204" fmla="*/ 2076968 w 12027418"/>
              <a:gd name="connsiteY3204" fmla="*/ 1085850 h 2952750"/>
              <a:gd name="connsiteX3205" fmla="*/ 2083318 w 12027418"/>
              <a:gd name="connsiteY3205" fmla="*/ 1111250 h 2952750"/>
              <a:gd name="connsiteX3206" fmla="*/ 5188468 w 12027418"/>
              <a:gd name="connsiteY3206" fmla="*/ 1206500 h 2952750"/>
              <a:gd name="connsiteX3207" fmla="*/ 5080518 w 12027418"/>
              <a:gd name="connsiteY3207" fmla="*/ 1104900 h 2952750"/>
              <a:gd name="connsiteX3208" fmla="*/ 5105918 w 12027418"/>
              <a:gd name="connsiteY3208" fmla="*/ 1079500 h 2952750"/>
              <a:gd name="connsiteX3209" fmla="*/ 5188468 w 12027418"/>
              <a:gd name="connsiteY3209" fmla="*/ 1206500 h 2952750"/>
              <a:gd name="connsiteX3210" fmla="*/ 3156469 w 12027418"/>
              <a:gd name="connsiteY3210" fmla="*/ 1079500 h 2952750"/>
              <a:gd name="connsiteX3211" fmla="*/ 3131069 w 12027418"/>
              <a:gd name="connsiteY3211" fmla="*/ 1079500 h 2952750"/>
              <a:gd name="connsiteX3212" fmla="*/ 3156469 w 12027418"/>
              <a:gd name="connsiteY3212" fmla="*/ 1079500 h 2952750"/>
              <a:gd name="connsiteX3213" fmla="*/ 2934219 w 12027418"/>
              <a:gd name="connsiteY3213" fmla="*/ 1092200 h 2952750"/>
              <a:gd name="connsiteX3214" fmla="*/ 2940569 w 12027418"/>
              <a:gd name="connsiteY3214" fmla="*/ 1079500 h 2952750"/>
              <a:gd name="connsiteX3215" fmla="*/ 2934219 w 12027418"/>
              <a:gd name="connsiteY3215" fmla="*/ 1092200 h 2952750"/>
              <a:gd name="connsiteX3216" fmla="*/ 1143518 w 12027418"/>
              <a:gd name="connsiteY3216" fmla="*/ 1104900 h 2952750"/>
              <a:gd name="connsiteX3217" fmla="*/ 1118118 w 12027418"/>
              <a:gd name="connsiteY3217" fmla="*/ 1168400 h 2952750"/>
              <a:gd name="connsiteX3218" fmla="*/ 1130818 w 12027418"/>
              <a:gd name="connsiteY3218" fmla="*/ 1079500 h 2952750"/>
              <a:gd name="connsiteX3219" fmla="*/ 1143518 w 12027418"/>
              <a:gd name="connsiteY3219" fmla="*/ 1104900 h 2952750"/>
              <a:gd name="connsiteX3220" fmla="*/ 4191518 w 12027418"/>
              <a:gd name="connsiteY3220" fmla="*/ 1155700 h 2952750"/>
              <a:gd name="connsiteX3221" fmla="*/ 4083568 w 12027418"/>
              <a:gd name="connsiteY3221" fmla="*/ 1073150 h 2952750"/>
              <a:gd name="connsiteX3222" fmla="*/ 4191518 w 12027418"/>
              <a:gd name="connsiteY3222" fmla="*/ 1155700 h 2952750"/>
              <a:gd name="connsiteX3223" fmla="*/ 5461518 w 12027418"/>
              <a:gd name="connsiteY3223" fmla="*/ 1174750 h 2952750"/>
              <a:gd name="connsiteX3224" fmla="*/ 5455168 w 12027418"/>
              <a:gd name="connsiteY3224" fmla="*/ 1238250 h 2952750"/>
              <a:gd name="connsiteX3225" fmla="*/ 5436118 w 12027418"/>
              <a:gd name="connsiteY3225" fmla="*/ 1238250 h 2952750"/>
              <a:gd name="connsiteX3226" fmla="*/ 5378968 w 12027418"/>
              <a:gd name="connsiteY3226" fmla="*/ 1066800 h 2952750"/>
              <a:gd name="connsiteX3227" fmla="*/ 5461518 w 12027418"/>
              <a:gd name="connsiteY3227" fmla="*/ 1174750 h 2952750"/>
              <a:gd name="connsiteX3228" fmla="*/ 1245118 w 12027418"/>
              <a:gd name="connsiteY3228" fmla="*/ 1111250 h 2952750"/>
              <a:gd name="connsiteX3229" fmla="*/ 1219718 w 12027418"/>
              <a:gd name="connsiteY3229" fmla="*/ 1117600 h 2952750"/>
              <a:gd name="connsiteX3230" fmla="*/ 1219718 w 12027418"/>
              <a:gd name="connsiteY3230" fmla="*/ 1098550 h 2952750"/>
              <a:gd name="connsiteX3231" fmla="*/ 1251468 w 12027418"/>
              <a:gd name="connsiteY3231" fmla="*/ 1073150 h 2952750"/>
              <a:gd name="connsiteX3232" fmla="*/ 1245118 w 12027418"/>
              <a:gd name="connsiteY3232" fmla="*/ 1111250 h 2952750"/>
              <a:gd name="connsiteX3233" fmla="*/ 3315218 w 12027418"/>
              <a:gd name="connsiteY3233" fmla="*/ 1060450 h 2952750"/>
              <a:gd name="connsiteX3234" fmla="*/ 3296168 w 12027418"/>
              <a:gd name="connsiteY3234" fmla="*/ 1085850 h 2952750"/>
              <a:gd name="connsiteX3235" fmla="*/ 3302518 w 12027418"/>
              <a:gd name="connsiteY3235" fmla="*/ 1054100 h 2952750"/>
              <a:gd name="connsiteX3236" fmla="*/ 3315218 w 12027418"/>
              <a:gd name="connsiteY3236" fmla="*/ 1060450 h 2952750"/>
              <a:gd name="connsiteX3237" fmla="*/ 2159519 w 12027418"/>
              <a:gd name="connsiteY3237" fmla="*/ 1079500 h 2952750"/>
              <a:gd name="connsiteX3238" fmla="*/ 2165869 w 12027418"/>
              <a:gd name="connsiteY3238" fmla="*/ 1054100 h 2952750"/>
              <a:gd name="connsiteX3239" fmla="*/ 2159519 w 12027418"/>
              <a:gd name="connsiteY3239" fmla="*/ 1079500 h 2952750"/>
              <a:gd name="connsiteX3240" fmla="*/ 1187968 w 12027418"/>
              <a:gd name="connsiteY3240" fmla="*/ 1104900 h 2952750"/>
              <a:gd name="connsiteX3241" fmla="*/ 1156218 w 12027418"/>
              <a:gd name="connsiteY3241" fmla="*/ 1047750 h 2952750"/>
              <a:gd name="connsiteX3242" fmla="*/ 1187968 w 12027418"/>
              <a:gd name="connsiteY3242" fmla="*/ 1104900 h 2952750"/>
              <a:gd name="connsiteX3243" fmla="*/ 2121419 w 12027418"/>
              <a:gd name="connsiteY3243" fmla="*/ 1079500 h 2952750"/>
              <a:gd name="connsiteX3244" fmla="*/ 2121419 w 12027418"/>
              <a:gd name="connsiteY3244" fmla="*/ 1035050 h 2952750"/>
              <a:gd name="connsiteX3245" fmla="*/ 2121419 w 12027418"/>
              <a:gd name="connsiteY3245" fmla="*/ 1079500 h 2952750"/>
              <a:gd name="connsiteX3246" fmla="*/ 5251968 w 12027418"/>
              <a:gd name="connsiteY3246" fmla="*/ 1111250 h 2952750"/>
              <a:gd name="connsiteX3247" fmla="*/ 5220218 w 12027418"/>
              <a:gd name="connsiteY3247" fmla="*/ 1028700 h 2952750"/>
              <a:gd name="connsiteX3248" fmla="*/ 5251968 w 12027418"/>
              <a:gd name="connsiteY3248" fmla="*/ 1111250 h 2952750"/>
              <a:gd name="connsiteX3249" fmla="*/ 5372618 w 12027418"/>
              <a:gd name="connsiteY3249" fmla="*/ 1054100 h 2952750"/>
              <a:gd name="connsiteX3250" fmla="*/ 5372618 w 12027418"/>
              <a:gd name="connsiteY3250" fmla="*/ 1009650 h 2952750"/>
              <a:gd name="connsiteX3251" fmla="*/ 5372618 w 12027418"/>
              <a:gd name="connsiteY3251" fmla="*/ 1054100 h 2952750"/>
              <a:gd name="connsiteX3252" fmla="*/ 3239018 w 12027418"/>
              <a:gd name="connsiteY3252" fmla="*/ 1028700 h 2952750"/>
              <a:gd name="connsiteX3253" fmla="*/ 3207269 w 12027418"/>
              <a:gd name="connsiteY3253" fmla="*/ 1028700 h 2952750"/>
              <a:gd name="connsiteX3254" fmla="*/ 3207269 w 12027418"/>
              <a:gd name="connsiteY3254" fmla="*/ 1009650 h 2952750"/>
              <a:gd name="connsiteX3255" fmla="*/ 3239018 w 12027418"/>
              <a:gd name="connsiteY3255" fmla="*/ 1028700 h 2952750"/>
              <a:gd name="connsiteX3256" fmla="*/ 3454918 w 12027418"/>
              <a:gd name="connsiteY3256" fmla="*/ 1085850 h 2952750"/>
              <a:gd name="connsiteX3257" fmla="*/ 3435868 w 12027418"/>
              <a:gd name="connsiteY3257" fmla="*/ 1079500 h 2952750"/>
              <a:gd name="connsiteX3258" fmla="*/ 3505718 w 12027418"/>
              <a:gd name="connsiteY3258" fmla="*/ 996950 h 2952750"/>
              <a:gd name="connsiteX3259" fmla="*/ 3518418 w 12027418"/>
              <a:gd name="connsiteY3259" fmla="*/ 996950 h 2952750"/>
              <a:gd name="connsiteX3260" fmla="*/ 3454918 w 12027418"/>
              <a:gd name="connsiteY3260" fmla="*/ 1085850 h 2952750"/>
              <a:gd name="connsiteX3261" fmla="*/ 3556518 w 12027418"/>
              <a:gd name="connsiteY3261" fmla="*/ 977900 h 2952750"/>
              <a:gd name="connsiteX3262" fmla="*/ 3531118 w 12027418"/>
              <a:gd name="connsiteY3262" fmla="*/ 984250 h 2952750"/>
              <a:gd name="connsiteX3263" fmla="*/ 3537468 w 12027418"/>
              <a:gd name="connsiteY3263" fmla="*/ 971550 h 2952750"/>
              <a:gd name="connsiteX3264" fmla="*/ 3556518 w 12027418"/>
              <a:gd name="connsiteY3264" fmla="*/ 977900 h 2952750"/>
              <a:gd name="connsiteX3265" fmla="*/ 3550168 w 12027418"/>
              <a:gd name="connsiteY3265" fmla="*/ 933450 h 2952750"/>
              <a:gd name="connsiteX3266" fmla="*/ 3562868 w 12027418"/>
              <a:gd name="connsiteY3266" fmla="*/ 927100 h 2952750"/>
              <a:gd name="connsiteX3267" fmla="*/ 3550168 w 12027418"/>
              <a:gd name="connsiteY3267" fmla="*/ 933450 h 2952750"/>
              <a:gd name="connsiteX3268" fmla="*/ 1181618 w 12027418"/>
              <a:gd name="connsiteY3268" fmla="*/ 920750 h 2952750"/>
              <a:gd name="connsiteX3269" fmla="*/ 1162568 w 12027418"/>
              <a:gd name="connsiteY3269" fmla="*/ 920750 h 2952750"/>
              <a:gd name="connsiteX3270" fmla="*/ 1156218 w 12027418"/>
              <a:gd name="connsiteY3270" fmla="*/ 933450 h 2952750"/>
              <a:gd name="connsiteX3271" fmla="*/ 1207018 w 12027418"/>
              <a:gd name="connsiteY3271" fmla="*/ 1041400 h 2952750"/>
              <a:gd name="connsiteX3272" fmla="*/ 1137168 w 12027418"/>
              <a:gd name="connsiteY3272" fmla="*/ 1009650 h 2952750"/>
              <a:gd name="connsiteX3273" fmla="*/ 1029218 w 12027418"/>
              <a:gd name="connsiteY3273" fmla="*/ 1257300 h 2952750"/>
              <a:gd name="connsiteX3274" fmla="*/ 997468 w 12027418"/>
              <a:gd name="connsiteY3274" fmla="*/ 1193800 h 2952750"/>
              <a:gd name="connsiteX3275" fmla="*/ 1130818 w 12027418"/>
              <a:gd name="connsiteY3275" fmla="*/ 920750 h 2952750"/>
              <a:gd name="connsiteX3276" fmla="*/ 1156218 w 12027418"/>
              <a:gd name="connsiteY3276" fmla="*/ 914400 h 2952750"/>
              <a:gd name="connsiteX3277" fmla="*/ 1181618 w 12027418"/>
              <a:gd name="connsiteY3277" fmla="*/ 920750 h 2952750"/>
              <a:gd name="connsiteX3278" fmla="*/ 6922019 w 12027418"/>
              <a:gd name="connsiteY3278" fmla="*/ 996950 h 2952750"/>
              <a:gd name="connsiteX3279" fmla="*/ 6922019 w 12027418"/>
              <a:gd name="connsiteY3279" fmla="*/ 1016000 h 2952750"/>
              <a:gd name="connsiteX3280" fmla="*/ 6883919 w 12027418"/>
              <a:gd name="connsiteY3280" fmla="*/ 1003300 h 2952750"/>
              <a:gd name="connsiteX3281" fmla="*/ 6807719 w 12027418"/>
              <a:gd name="connsiteY3281" fmla="*/ 1066800 h 2952750"/>
              <a:gd name="connsiteX3282" fmla="*/ 6883919 w 12027418"/>
              <a:gd name="connsiteY3282" fmla="*/ 1022350 h 2952750"/>
              <a:gd name="connsiteX3283" fmla="*/ 6953769 w 12027418"/>
              <a:gd name="connsiteY3283" fmla="*/ 1092200 h 2952750"/>
              <a:gd name="connsiteX3284" fmla="*/ 6934719 w 12027418"/>
              <a:gd name="connsiteY3284" fmla="*/ 1130300 h 2952750"/>
              <a:gd name="connsiteX3285" fmla="*/ 6858519 w 12027418"/>
              <a:gd name="connsiteY3285" fmla="*/ 1047750 h 2952750"/>
              <a:gd name="connsiteX3286" fmla="*/ 6820419 w 12027418"/>
              <a:gd name="connsiteY3286" fmla="*/ 1092200 h 2952750"/>
              <a:gd name="connsiteX3287" fmla="*/ 6839469 w 12027418"/>
              <a:gd name="connsiteY3287" fmla="*/ 1130300 h 2952750"/>
              <a:gd name="connsiteX3288" fmla="*/ 6820419 w 12027418"/>
              <a:gd name="connsiteY3288" fmla="*/ 1143000 h 2952750"/>
              <a:gd name="connsiteX3289" fmla="*/ 6807719 w 12027418"/>
              <a:gd name="connsiteY3289" fmla="*/ 1117600 h 2952750"/>
              <a:gd name="connsiteX3290" fmla="*/ 6795019 w 12027418"/>
              <a:gd name="connsiteY3290" fmla="*/ 1143000 h 2952750"/>
              <a:gd name="connsiteX3291" fmla="*/ 6807719 w 12027418"/>
              <a:gd name="connsiteY3291" fmla="*/ 1162050 h 2952750"/>
              <a:gd name="connsiteX3292" fmla="*/ 6775969 w 12027418"/>
              <a:gd name="connsiteY3292" fmla="*/ 1212850 h 2952750"/>
              <a:gd name="connsiteX3293" fmla="*/ 6775969 w 12027418"/>
              <a:gd name="connsiteY3293" fmla="*/ 1174750 h 2952750"/>
              <a:gd name="connsiteX3294" fmla="*/ 6699769 w 12027418"/>
              <a:gd name="connsiteY3294" fmla="*/ 1098550 h 2952750"/>
              <a:gd name="connsiteX3295" fmla="*/ 6661669 w 12027418"/>
              <a:gd name="connsiteY3295" fmla="*/ 1009650 h 2952750"/>
              <a:gd name="connsiteX3296" fmla="*/ 6655319 w 12027418"/>
              <a:gd name="connsiteY3296" fmla="*/ 1035050 h 2952750"/>
              <a:gd name="connsiteX3297" fmla="*/ 6706119 w 12027418"/>
              <a:gd name="connsiteY3297" fmla="*/ 1174750 h 2952750"/>
              <a:gd name="connsiteX3298" fmla="*/ 6642619 w 12027418"/>
              <a:gd name="connsiteY3298" fmla="*/ 1009650 h 2952750"/>
              <a:gd name="connsiteX3299" fmla="*/ 6693419 w 12027418"/>
              <a:gd name="connsiteY3299" fmla="*/ 958850 h 2952750"/>
              <a:gd name="connsiteX3300" fmla="*/ 6839469 w 12027418"/>
              <a:gd name="connsiteY3300" fmla="*/ 895350 h 2952750"/>
              <a:gd name="connsiteX3301" fmla="*/ 6922019 w 12027418"/>
              <a:gd name="connsiteY3301" fmla="*/ 996950 h 2952750"/>
              <a:gd name="connsiteX3302" fmla="*/ 5531368 w 12027418"/>
              <a:gd name="connsiteY3302" fmla="*/ 1041400 h 2952750"/>
              <a:gd name="connsiteX3303" fmla="*/ 5563118 w 12027418"/>
              <a:gd name="connsiteY3303" fmla="*/ 1009650 h 2952750"/>
              <a:gd name="connsiteX3304" fmla="*/ 5556768 w 12027418"/>
              <a:gd name="connsiteY3304" fmla="*/ 1022350 h 2952750"/>
              <a:gd name="connsiteX3305" fmla="*/ 5582168 w 12027418"/>
              <a:gd name="connsiteY3305" fmla="*/ 1060450 h 2952750"/>
              <a:gd name="connsiteX3306" fmla="*/ 5525018 w 12027418"/>
              <a:gd name="connsiteY3306" fmla="*/ 1073150 h 2952750"/>
              <a:gd name="connsiteX3307" fmla="*/ 5474218 w 12027418"/>
              <a:gd name="connsiteY3307" fmla="*/ 1009650 h 2952750"/>
              <a:gd name="connsiteX3308" fmla="*/ 5410718 w 12027418"/>
              <a:gd name="connsiteY3308" fmla="*/ 984250 h 2952750"/>
              <a:gd name="connsiteX3309" fmla="*/ 5359918 w 12027418"/>
              <a:gd name="connsiteY3309" fmla="*/ 920750 h 2952750"/>
              <a:gd name="connsiteX3310" fmla="*/ 5385318 w 12027418"/>
              <a:gd name="connsiteY3310" fmla="*/ 889000 h 2952750"/>
              <a:gd name="connsiteX3311" fmla="*/ 5531368 w 12027418"/>
              <a:gd name="connsiteY3311" fmla="*/ 1041400 h 2952750"/>
              <a:gd name="connsiteX3312" fmla="*/ 5518668 w 12027418"/>
              <a:gd name="connsiteY3312" fmla="*/ 787400 h 2952750"/>
              <a:gd name="connsiteX3313" fmla="*/ 5455168 w 12027418"/>
              <a:gd name="connsiteY3313" fmla="*/ 742950 h 2952750"/>
              <a:gd name="connsiteX3314" fmla="*/ 5518668 w 12027418"/>
              <a:gd name="connsiteY3314" fmla="*/ 787400 h 2952750"/>
              <a:gd name="connsiteX3315" fmla="*/ 5556768 w 12027418"/>
              <a:gd name="connsiteY3315" fmla="*/ 882650 h 2952750"/>
              <a:gd name="connsiteX3316" fmla="*/ 5582168 w 12027418"/>
              <a:gd name="connsiteY3316" fmla="*/ 844550 h 2952750"/>
              <a:gd name="connsiteX3317" fmla="*/ 5582168 w 12027418"/>
              <a:gd name="connsiteY3317" fmla="*/ 876300 h 2952750"/>
              <a:gd name="connsiteX3318" fmla="*/ 5563118 w 12027418"/>
              <a:gd name="connsiteY3318" fmla="*/ 939800 h 2952750"/>
              <a:gd name="connsiteX3319" fmla="*/ 5594868 w 12027418"/>
              <a:gd name="connsiteY3319" fmla="*/ 977900 h 2952750"/>
              <a:gd name="connsiteX3320" fmla="*/ 5569468 w 12027418"/>
              <a:gd name="connsiteY3320" fmla="*/ 984250 h 2952750"/>
              <a:gd name="connsiteX3321" fmla="*/ 5563118 w 12027418"/>
              <a:gd name="connsiteY3321" fmla="*/ 952500 h 2952750"/>
              <a:gd name="connsiteX3322" fmla="*/ 5544068 w 12027418"/>
              <a:gd name="connsiteY3322" fmla="*/ 996950 h 2952750"/>
              <a:gd name="connsiteX3323" fmla="*/ 5531368 w 12027418"/>
              <a:gd name="connsiteY3323" fmla="*/ 914400 h 2952750"/>
              <a:gd name="connsiteX3324" fmla="*/ 5486918 w 12027418"/>
              <a:gd name="connsiteY3324" fmla="*/ 977900 h 2952750"/>
              <a:gd name="connsiteX3325" fmla="*/ 5404368 w 12027418"/>
              <a:gd name="connsiteY3325" fmla="*/ 863600 h 2952750"/>
              <a:gd name="connsiteX3326" fmla="*/ 5315468 w 12027418"/>
              <a:gd name="connsiteY3326" fmla="*/ 920750 h 2952750"/>
              <a:gd name="connsiteX3327" fmla="*/ 5296418 w 12027418"/>
              <a:gd name="connsiteY3327" fmla="*/ 895350 h 2952750"/>
              <a:gd name="connsiteX3328" fmla="*/ 5359918 w 12027418"/>
              <a:gd name="connsiteY3328" fmla="*/ 736600 h 2952750"/>
              <a:gd name="connsiteX3329" fmla="*/ 5556768 w 12027418"/>
              <a:gd name="connsiteY3329" fmla="*/ 882650 h 2952750"/>
              <a:gd name="connsiteX3330" fmla="*/ 3702568 w 12027418"/>
              <a:gd name="connsiteY3330" fmla="*/ 838200 h 2952750"/>
              <a:gd name="connsiteX3331" fmla="*/ 3670818 w 12027418"/>
              <a:gd name="connsiteY3331" fmla="*/ 1041400 h 2952750"/>
              <a:gd name="connsiteX3332" fmla="*/ 3689868 w 12027418"/>
              <a:gd name="connsiteY3332" fmla="*/ 1104900 h 2952750"/>
              <a:gd name="connsiteX3333" fmla="*/ 3518418 w 12027418"/>
              <a:gd name="connsiteY3333" fmla="*/ 1257300 h 2952750"/>
              <a:gd name="connsiteX3334" fmla="*/ 3550168 w 12027418"/>
              <a:gd name="connsiteY3334" fmla="*/ 1295400 h 2952750"/>
              <a:gd name="connsiteX3335" fmla="*/ 3581918 w 12027418"/>
              <a:gd name="connsiteY3335" fmla="*/ 1282700 h 2952750"/>
              <a:gd name="connsiteX3336" fmla="*/ 3493018 w 12027418"/>
              <a:gd name="connsiteY3336" fmla="*/ 1416050 h 2952750"/>
              <a:gd name="connsiteX3337" fmla="*/ 3435868 w 12027418"/>
              <a:gd name="connsiteY3337" fmla="*/ 1574800 h 2952750"/>
              <a:gd name="connsiteX3338" fmla="*/ 3410468 w 12027418"/>
              <a:gd name="connsiteY3338" fmla="*/ 1549400 h 2952750"/>
              <a:gd name="connsiteX3339" fmla="*/ 3378718 w 12027418"/>
              <a:gd name="connsiteY3339" fmla="*/ 1422400 h 2952750"/>
              <a:gd name="connsiteX3340" fmla="*/ 3334268 w 12027418"/>
              <a:gd name="connsiteY3340" fmla="*/ 1295400 h 2952750"/>
              <a:gd name="connsiteX3341" fmla="*/ 3410468 w 12027418"/>
              <a:gd name="connsiteY3341" fmla="*/ 1066800 h 2952750"/>
              <a:gd name="connsiteX3342" fmla="*/ 3391418 w 12027418"/>
              <a:gd name="connsiteY3342" fmla="*/ 1041400 h 2952750"/>
              <a:gd name="connsiteX3343" fmla="*/ 3391418 w 12027418"/>
              <a:gd name="connsiteY3343" fmla="*/ 882650 h 2952750"/>
              <a:gd name="connsiteX3344" fmla="*/ 3537468 w 12027418"/>
              <a:gd name="connsiteY3344" fmla="*/ 730250 h 2952750"/>
              <a:gd name="connsiteX3345" fmla="*/ 3702568 w 12027418"/>
              <a:gd name="connsiteY3345" fmla="*/ 838200 h 2952750"/>
              <a:gd name="connsiteX3346" fmla="*/ 3581918 w 12027418"/>
              <a:gd name="connsiteY3346" fmla="*/ 590550 h 2952750"/>
              <a:gd name="connsiteX3347" fmla="*/ 3658118 w 12027418"/>
              <a:gd name="connsiteY3347" fmla="*/ 628650 h 2952750"/>
              <a:gd name="connsiteX3348" fmla="*/ 3626368 w 12027418"/>
              <a:gd name="connsiteY3348" fmla="*/ 679450 h 2952750"/>
              <a:gd name="connsiteX3349" fmla="*/ 3556518 w 12027418"/>
              <a:gd name="connsiteY3349" fmla="*/ 660400 h 2952750"/>
              <a:gd name="connsiteX3350" fmla="*/ 3581918 w 12027418"/>
              <a:gd name="connsiteY3350" fmla="*/ 615950 h 2952750"/>
              <a:gd name="connsiteX3351" fmla="*/ 3543818 w 12027418"/>
              <a:gd name="connsiteY3351" fmla="*/ 609600 h 2952750"/>
              <a:gd name="connsiteX3352" fmla="*/ 3543818 w 12027418"/>
              <a:gd name="connsiteY3352" fmla="*/ 590550 h 2952750"/>
              <a:gd name="connsiteX3353" fmla="*/ 3581918 w 12027418"/>
              <a:gd name="connsiteY3353" fmla="*/ 590550 h 2952750"/>
              <a:gd name="connsiteX3354" fmla="*/ 3835918 w 12027418"/>
              <a:gd name="connsiteY3354" fmla="*/ 279400 h 2952750"/>
              <a:gd name="connsiteX3355" fmla="*/ 3823218 w 12027418"/>
              <a:gd name="connsiteY3355" fmla="*/ 317500 h 2952750"/>
              <a:gd name="connsiteX3356" fmla="*/ 3804168 w 12027418"/>
              <a:gd name="connsiteY3356" fmla="*/ 406400 h 2952750"/>
              <a:gd name="connsiteX3357" fmla="*/ 3702568 w 12027418"/>
              <a:gd name="connsiteY3357" fmla="*/ 533400 h 2952750"/>
              <a:gd name="connsiteX3358" fmla="*/ 3689868 w 12027418"/>
              <a:gd name="connsiteY3358" fmla="*/ 698500 h 2952750"/>
              <a:gd name="connsiteX3359" fmla="*/ 3734318 w 12027418"/>
              <a:gd name="connsiteY3359" fmla="*/ 844550 h 2952750"/>
              <a:gd name="connsiteX3360" fmla="*/ 3696218 w 12027418"/>
              <a:gd name="connsiteY3360" fmla="*/ 1085850 h 2952750"/>
              <a:gd name="connsiteX3361" fmla="*/ 3766068 w 12027418"/>
              <a:gd name="connsiteY3361" fmla="*/ 1263650 h 2952750"/>
              <a:gd name="connsiteX3362" fmla="*/ 3753368 w 12027418"/>
              <a:gd name="connsiteY3362" fmla="*/ 1314450 h 2952750"/>
              <a:gd name="connsiteX3363" fmla="*/ 3943868 w 12027418"/>
              <a:gd name="connsiteY3363" fmla="*/ 1536700 h 2952750"/>
              <a:gd name="connsiteX3364" fmla="*/ 3899418 w 12027418"/>
              <a:gd name="connsiteY3364" fmla="*/ 1416050 h 2952750"/>
              <a:gd name="connsiteX3365" fmla="*/ 3899418 w 12027418"/>
              <a:gd name="connsiteY3365" fmla="*/ 1238250 h 2952750"/>
              <a:gd name="connsiteX3366" fmla="*/ 3823218 w 12027418"/>
              <a:gd name="connsiteY3366" fmla="*/ 1136650 h 2952750"/>
              <a:gd name="connsiteX3367" fmla="*/ 3988318 w 12027418"/>
              <a:gd name="connsiteY3367" fmla="*/ 1022350 h 2952750"/>
              <a:gd name="connsiteX3368" fmla="*/ 4064518 w 12027418"/>
              <a:gd name="connsiteY3368" fmla="*/ 1060450 h 2952750"/>
              <a:gd name="connsiteX3369" fmla="*/ 4172468 w 12027418"/>
              <a:gd name="connsiteY3369" fmla="*/ 1028700 h 2952750"/>
              <a:gd name="connsiteX3370" fmla="*/ 4175262 w 12027418"/>
              <a:gd name="connsiteY3370" fmla="*/ 1032256 h 2952750"/>
              <a:gd name="connsiteX3371" fmla="*/ 4172468 w 12027418"/>
              <a:gd name="connsiteY3371" fmla="*/ 1047750 h 2952750"/>
              <a:gd name="connsiteX3372" fmla="*/ 4223268 w 12027418"/>
              <a:gd name="connsiteY3372" fmla="*/ 1085850 h 2952750"/>
              <a:gd name="connsiteX3373" fmla="*/ 4255018 w 12027418"/>
              <a:gd name="connsiteY3373" fmla="*/ 1079500 h 2952750"/>
              <a:gd name="connsiteX3374" fmla="*/ 4210568 w 12027418"/>
              <a:gd name="connsiteY3374" fmla="*/ 1041400 h 2952750"/>
              <a:gd name="connsiteX3375" fmla="*/ 4337568 w 12027418"/>
              <a:gd name="connsiteY3375" fmla="*/ 1143000 h 2952750"/>
              <a:gd name="connsiteX3376" fmla="*/ 4248668 w 12027418"/>
              <a:gd name="connsiteY3376" fmla="*/ 1098550 h 2952750"/>
              <a:gd name="connsiteX3377" fmla="*/ 4223268 w 12027418"/>
              <a:gd name="connsiteY3377" fmla="*/ 1104900 h 2952750"/>
              <a:gd name="connsiteX3378" fmla="*/ 4299468 w 12027418"/>
              <a:gd name="connsiteY3378" fmla="*/ 1136650 h 2952750"/>
              <a:gd name="connsiteX3379" fmla="*/ 4343918 w 12027418"/>
              <a:gd name="connsiteY3379" fmla="*/ 1200150 h 2952750"/>
              <a:gd name="connsiteX3380" fmla="*/ 4362968 w 12027418"/>
              <a:gd name="connsiteY3380" fmla="*/ 1187450 h 2952750"/>
              <a:gd name="connsiteX3381" fmla="*/ 4350268 w 12027418"/>
              <a:gd name="connsiteY3381" fmla="*/ 1149350 h 2952750"/>
              <a:gd name="connsiteX3382" fmla="*/ 4407418 w 12027418"/>
              <a:gd name="connsiteY3382" fmla="*/ 1187450 h 2952750"/>
              <a:gd name="connsiteX3383" fmla="*/ 4477268 w 12027418"/>
              <a:gd name="connsiteY3383" fmla="*/ 1143000 h 2952750"/>
              <a:gd name="connsiteX3384" fmla="*/ 4470918 w 12027418"/>
              <a:gd name="connsiteY3384" fmla="*/ 1193800 h 2952750"/>
              <a:gd name="connsiteX3385" fmla="*/ 4591568 w 12027418"/>
              <a:gd name="connsiteY3385" fmla="*/ 1212850 h 2952750"/>
              <a:gd name="connsiteX3386" fmla="*/ 4686818 w 12027418"/>
              <a:gd name="connsiteY3386" fmla="*/ 1282700 h 2952750"/>
              <a:gd name="connsiteX3387" fmla="*/ 4693168 w 12027418"/>
              <a:gd name="connsiteY3387" fmla="*/ 1270000 h 2952750"/>
              <a:gd name="connsiteX3388" fmla="*/ 4585218 w 12027418"/>
              <a:gd name="connsiteY3388" fmla="*/ 1174750 h 2952750"/>
              <a:gd name="connsiteX3389" fmla="*/ 4585218 w 12027418"/>
              <a:gd name="connsiteY3389" fmla="*/ 1149350 h 2952750"/>
              <a:gd name="connsiteX3390" fmla="*/ 4623318 w 12027418"/>
              <a:gd name="connsiteY3390" fmla="*/ 1174750 h 2952750"/>
              <a:gd name="connsiteX3391" fmla="*/ 4699518 w 12027418"/>
              <a:gd name="connsiteY3391" fmla="*/ 1238250 h 2952750"/>
              <a:gd name="connsiteX3392" fmla="*/ 4788418 w 12027418"/>
              <a:gd name="connsiteY3392" fmla="*/ 1479550 h 2952750"/>
              <a:gd name="connsiteX3393" fmla="*/ 4699518 w 12027418"/>
              <a:gd name="connsiteY3393" fmla="*/ 1644650 h 2952750"/>
              <a:gd name="connsiteX3394" fmla="*/ 4775718 w 12027418"/>
              <a:gd name="connsiteY3394" fmla="*/ 1701800 h 2952750"/>
              <a:gd name="connsiteX3395" fmla="*/ 4845568 w 12027418"/>
              <a:gd name="connsiteY3395" fmla="*/ 1708150 h 2952750"/>
              <a:gd name="connsiteX3396" fmla="*/ 4864618 w 12027418"/>
              <a:gd name="connsiteY3396" fmla="*/ 1778000 h 2952750"/>
              <a:gd name="connsiteX3397" fmla="*/ 4883668 w 12027418"/>
              <a:gd name="connsiteY3397" fmla="*/ 1765300 h 2952750"/>
              <a:gd name="connsiteX3398" fmla="*/ 4909068 w 12027418"/>
              <a:gd name="connsiteY3398" fmla="*/ 1803400 h 2952750"/>
              <a:gd name="connsiteX3399" fmla="*/ 5099568 w 12027418"/>
              <a:gd name="connsiteY3399" fmla="*/ 1860550 h 2952750"/>
              <a:gd name="connsiteX3400" fmla="*/ 5131318 w 12027418"/>
              <a:gd name="connsiteY3400" fmla="*/ 1847850 h 2952750"/>
              <a:gd name="connsiteX3401" fmla="*/ 5048768 w 12027418"/>
              <a:gd name="connsiteY3401" fmla="*/ 1784350 h 2952750"/>
              <a:gd name="connsiteX3402" fmla="*/ 5074168 w 12027418"/>
              <a:gd name="connsiteY3402" fmla="*/ 1778000 h 2952750"/>
              <a:gd name="connsiteX3403" fmla="*/ 5175768 w 12027418"/>
              <a:gd name="connsiteY3403" fmla="*/ 1803400 h 2952750"/>
              <a:gd name="connsiteX3404" fmla="*/ 5207518 w 12027418"/>
              <a:gd name="connsiteY3404" fmla="*/ 1797050 h 2952750"/>
              <a:gd name="connsiteX3405" fmla="*/ 5055118 w 12027418"/>
              <a:gd name="connsiteY3405" fmla="*/ 1752600 h 2952750"/>
              <a:gd name="connsiteX3406" fmla="*/ 5036068 w 12027418"/>
              <a:gd name="connsiteY3406" fmla="*/ 1720850 h 2952750"/>
              <a:gd name="connsiteX3407" fmla="*/ 5036068 w 12027418"/>
              <a:gd name="connsiteY3407" fmla="*/ 1593850 h 2952750"/>
              <a:gd name="connsiteX3408" fmla="*/ 5023368 w 12027418"/>
              <a:gd name="connsiteY3408" fmla="*/ 1536700 h 2952750"/>
              <a:gd name="connsiteX3409" fmla="*/ 5004318 w 12027418"/>
              <a:gd name="connsiteY3409" fmla="*/ 1524000 h 2952750"/>
              <a:gd name="connsiteX3410" fmla="*/ 4991618 w 12027418"/>
              <a:gd name="connsiteY3410" fmla="*/ 1498600 h 2952750"/>
              <a:gd name="connsiteX3411" fmla="*/ 4966218 w 12027418"/>
              <a:gd name="connsiteY3411" fmla="*/ 1492250 h 2952750"/>
              <a:gd name="connsiteX3412" fmla="*/ 5061468 w 12027418"/>
              <a:gd name="connsiteY3412" fmla="*/ 1409700 h 2952750"/>
              <a:gd name="connsiteX3413" fmla="*/ 5029718 w 12027418"/>
              <a:gd name="connsiteY3413" fmla="*/ 1435100 h 2952750"/>
              <a:gd name="connsiteX3414" fmla="*/ 4978918 w 12027418"/>
              <a:gd name="connsiteY3414" fmla="*/ 1454150 h 2952750"/>
              <a:gd name="connsiteX3415" fmla="*/ 4921768 w 12027418"/>
              <a:gd name="connsiteY3415" fmla="*/ 1339850 h 2952750"/>
              <a:gd name="connsiteX3416" fmla="*/ 4909068 w 12027418"/>
              <a:gd name="connsiteY3416" fmla="*/ 1327150 h 2952750"/>
              <a:gd name="connsiteX3417" fmla="*/ 4902718 w 12027418"/>
              <a:gd name="connsiteY3417" fmla="*/ 1289050 h 2952750"/>
              <a:gd name="connsiteX3418" fmla="*/ 4858268 w 12027418"/>
              <a:gd name="connsiteY3418" fmla="*/ 1358900 h 2952750"/>
              <a:gd name="connsiteX3419" fmla="*/ 4883668 w 12027418"/>
              <a:gd name="connsiteY3419" fmla="*/ 1250950 h 2952750"/>
              <a:gd name="connsiteX3420" fmla="*/ 4826518 w 12027418"/>
              <a:gd name="connsiteY3420" fmla="*/ 1333500 h 2952750"/>
              <a:gd name="connsiteX3421" fmla="*/ 4756668 w 12027418"/>
              <a:gd name="connsiteY3421" fmla="*/ 1257300 h 2952750"/>
              <a:gd name="connsiteX3422" fmla="*/ 4775718 w 12027418"/>
              <a:gd name="connsiteY3422" fmla="*/ 1200150 h 2952750"/>
              <a:gd name="connsiteX3423" fmla="*/ 4750318 w 12027418"/>
              <a:gd name="connsiteY3423" fmla="*/ 1174750 h 2952750"/>
              <a:gd name="connsiteX3424" fmla="*/ 4724918 w 12027418"/>
              <a:gd name="connsiteY3424" fmla="*/ 1231900 h 2952750"/>
              <a:gd name="connsiteX3425" fmla="*/ 4642368 w 12027418"/>
              <a:gd name="connsiteY3425" fmla="*/ 1117600 h 2952750"/>
              <a:gd name="connsiteX3426" fmla="*/ 4699518 w 12027418"/>
              <a:gd name="connsiteY3426" fmla="*/ 1104900 h 2952750"/>
              <a:gd name="connsiteX3427" fmla="*/ 4775718 w 12027418"/>
              <a:gd name="connsiteY3427" fmla="*/ 1123950 h 2952750"/>
              <a:gd name="connsiteX3428" fmla="*/ 4782068 w 12027418"/>
              <a:gd name="connsiteY3428" fmla="*/ 1174750 h 2952750"/>
              <a:gd name="connsiteX3429" fmla="*/ 4794768 w 12027418"/>
              <a:gd name="connsiteY3429" fmla="*/ 1187450 h 2952750"/>
              <a:gd name="connsiteX3430" fmla="*/ 4896368 w 12027418"/>
              <a:gd name="connsiteY3430" fmla="*/ 1123950 h 2952750"/>
              <a:gd name="connsiteX3431" fmla="*/ 5074168 w 12027418"/>
              <a:gd name="connsiteY3431" fmla="*/ 1238250 h 2952750"/>
              <a:gd name="connsiteX3432" fmla="*/ 5048768 w 12027418"/>
              <a:gd name="connsiteY3432" fmla="*/ 1149350 h 2952750"/>
              <a:gd name="connsiteX3433" fmla="*/ 5048768 w 12027418"/>
              <a:gd name="connsiteY3433" fmla="*/ 1111250 h 2952750"/>
              <a:gd name="connsiteX3434" fmla="*/ 5169418 w 12027418"/>
              <a:gd name="connsiteY3434" fmla="*/ 958850 h 2952750"/>
              <a:gd name="connsiteX3435" fmla="*/ 5201168 w 12027418"/>
              <a:gd name="connsiteY3435" fmla="*/ 984250 h 2952750"/>
              <a:gd name="connsiteX3436" fmla="*/ 5213868 w 12027418"/>
              <a:gd name="connsiteY3436" fmla="*/ 971550 h 2952750"/>
              <a:gd name="connsiteX3437" fmla="*/ 5296418 w 12027418"/>
              <a:gd name="connsiteY3437" fmla="*/ 1168400 h 2952750"/>
              <a:gd name="connsiteX3438" fmla="*/ 5194818 w 12027418"/>
              <a:gd name="connsiteY3438" fmla="*/ 1212850 h 2952750"/>
              <a:gd name="connsiteX3439" fmla="*/ 5188468 w 12027418"/>
              <a:gd name="connsiteY3439" fmla="*/ 1225550 h 2952750"/>
              <a:gd name="connsiteX3440" fmla="*/ 5201168 w 12027418"/>
              <a:gd name="connsiteY3440" fmla="*/ 1295400 h 2952750"/>
              <a:gd name="connsiteX3441" fmla="*/ 5182118 w 12027418"/>
              <a:gd name="connsiteY3441" fmla="*/ 1270000 h 2952750"/>
              <a:gd name="connsiteX3442" fmla="*/ 5156718 w 12027418"/>
              <a:gd name="connsiteY3442" fmla="*/ 1282700 h 2952750"/>
              <a:gd name="connsiteX3443" fmla="*/ 5144018 w 12027418"/>
              <a:gd name="connsiteY3443" fmla="*/ 1143000 h 2952750"/>
              <a:gd name="connsiteX3444" fmla="*/ 5093218 w 12027418"/>
              <a:gd name="connsiteY3444" fmla="*/ 1136650 h 2952750"/>
              <a:gd name="connsiteX3445" fmla="*/ 5086868 w 12027418"/>
              <a:gd name="connsiteY3445" fmla="*/ 1174750 h 2952750"/>
              <a:gd name="connsiteX3446" fmla="*/ 5105918 w 12027418"/>
              <a:gd name="connsiteY3446" fmla="*/ 1276350 h 2952750"/>
              <a:gd name="connsiteX3447" fmla="*/ 5080518 w 12027418"/>
              <a:gd name="connsiteY3447" fmla="*/ 1409700 h 2952750"/>
              <a:gd name="connsiteX3448" fmla="*/ 5086868 w 12027418"/>
              <a:gd name="connsiteY3448" fmla="*/ 1428750 h 2952750"/>
              <a:gd name="connsiteX3449" fmla="*/ 5156718 w 12027418"/>
              <a:gd name="connsiteY3449" fmla="*/ 1409700 h 2952750"/>
              <a:gd name="connsiteX3450" fmla="*/ 5245618 w 12027418"/>
              <a:gd name="connsiteY3450" fmla="*/ 1428750 h 2952750"/>
              <a:gd name="connsiteX3451" fmla="*/ 5213868 w 12027418"/>
              <a:gd name="connsiteY3451" fmla="*/ 1428750 h 2952750"/>
              <a:gd name="connsiteX3452" fmla="*/ 5207518 w 12027418"/>
              <a:gd name="connsiteY3452" fmla="*/ 1441450 h 2952750"/>
              <a:gd name="connsiteX3453" fmla="*/ 5334518 w 12027418"/>
              <a:gd name="connsiteY3453" fmla="*/ 1549400 h 2952750"/>
              <a:gd name="connsiteX3454" fmla="*/ 5353568 w 12027418"/>
              <a:gd name="connsiteY3454" fmla="*/ 1530350 h 2952750"/>
              <a:gd name="connsiteX3455" fmla="*/ 5398018 w 12027418"/>
              <a:gd name="connsiteY3455" fmla="*/ 1562100 h 2952750"/>
              <a:gd name="connsiteX3456" fmla="*/ 5378968 w 12027418"/>
              <a:gd name="connsiteY3456" fmla="*/ 1581150 h 2952750"/>
              <a:gd name="connsiteX3457" fmla="*/ 5417068 w 12027418"/>
              <a:gd name="connsiteY3457" fmla="*/ 1612900 h 2952750"/>
              <a:gd name="connsiteX3458" fmla="*/ 5505968 w 12027418"/>
              <a:gd name="connsiteY3458" fmla="*/ 1581150 h 2952750"/>
              <a:gd name="connsiteX3459" fmla="*/ 5569468 w 12027418"/>
              <a:gd name="connsiteY3459" fmla="*/ 1606550 h 2952750"/>
              <a:gd name="connsiteX3460" fmla="*/ 5531368 w 12027418"/>
              <a:gd name="connsiteY3460" fmla="*/ 1600200 h 2952750"/>
              <a:gd name="connsiteX3461" fmla="*/ 5525018 w 12027418"/>
              <a:gd name="connsiteY3461" fmla="*/ 1625600 h 2952750"/>
              <a:gd name="connsiteX3462" fmla="*/ 5645668 w 12027418"/>
              <a:gd name="connsiteY3462" fmla="*/ 1676400 h 2952750"/>
              <a:gd name="connsiteX3463" fmla="*/ 5652018 w 12027418"/>
              <a:gd name="connsiteY3463" fmla="*/ 1663700 h 2952750"/>
              <a:gd name="connsiteX3464" fmla="*/ 5632968 w 12027418"/>
              <a:gd name="connsiteY3464" fmla="*/ 1638300 h 2952750"/>
              <a:gd name="connsiteX3465" fmla="*/ 5652018 w 12027418"/>
              <a:gd name="connsiteY3465" fmla="*/ 1612900 h 2952750"/>
              <a:gd name="connsiteX3466" fmla="*/ 5620268 w 12027418"/>
              <a:gd name="connsiteY3466" fmla="*/ 1555750 h 2952750"/>
              <a:gd name="connsiteX3467" fmla="*/ 5601218 w 12027418"/>
              <a:gd name="connsiteY3467" fmla="*/ 1555750 h 2952750"/>
              <a:gd name="connsiteX3468" fmla="*/ 5588518 w 12027418"/>
              <a:gd name="connsiteY3468" fmla="*/ 1587500 h 2952750"/>
              <a:gd name="connsiteX3469" fmla="*/ 5588518 w 12027418"/>
              <a:gd name="connsiteY3469" fmla="*/ 1454150 h 2952750"/>
              <a:gd name="connsiteX3470" fmla="*/ 5512318 w 12027418"/>
              <a:gd name="connsiteY3470" fmla="*/ 1276350 h 2952750"/>
              <a:gd name="connsiteX3471" fmla="*/ 5436118 w 12027418"/>
              <a:gd name="connsiteY3471" fmla="*/ 1352550 h 2952750"/>
              <a:gd name="connsiteX3472" fmla="*/ 5398018 w 12027418"/>
              <a:gd name="connsiteY3472" fmla="*/ 1377950 h 2952750"/>
              <a:gd name="connsiteX3473" fmla="*/ 5398018 w 12027418"/>
              <a:gd name="connsiteY3473" fmla="*/ 1409700 h 2952750"/>
              <a:gd name="connsiteX3474" fmla="*/ 5429768 w 12027418"/>
              <a:gd name="connsiteY3474" fmla="*/ 1587500 h 2952750"/>
              <a:gd name="connsiteX3475" fmla="*/ 5404368 w 12027418"/>
              <a:gd name="connsiteY3475" fmla="*/ 1485900 h 2952750"/>
              <a:gd name="connsiteX3476" fmla="*/ 5359918 w 12027418"/>
              <a:gd name="connsiteY3476" fmla="*/ 1365250 h 2952750"/>
              <a:gd name="connsiteX3477" fmla="*/ 5429768 w 12027418"/>
              <a:gd name="connsiteY3477" fmla="*/ 1270000 h 2952750"/>
              <a:gd name="connsiteX3478" fmla="*/ 5455168 w 12027418"/>
              <a:gd name="connsiteY3478" fmla="*/ 1282700 h 2952750"/>
              <a:gd name="connsiteX3479" fmla="*/ 5575818 w 12027418"/>
              <a:gd name="connsiteY3479" fmla="*/ 1212850 h 2952750"/>
              <a:gd name="connsiteX3480" fmla="*/ 5575818 w 12027418"/>
              <a:gd name="connsiteY3480" fmla="*/ 1187450 h 2952750"/>
              <a:gd name="connsiteX3481" fmla="*/ 5607568 w 12027418"/>
              <a:gd name="connsiteY3481" fmla="*/ 1117600 h 2952750"/>
              <a:gd name="connsiteX3482" fmla="*/ 5575818 w 12027418"/>
              <a:gd name="connsiteY3482" fmla="*/ 1257300 h 2952750"/>
              <a:gd name="connsiteX3483" fmla="*/ 5607568 w 12027418"/>
              <a:gd name="connsiteY3483" fmla="*/ 1320800 h 2952750"/>
              <a:gd name="connsiteX3484" fmla="*/ 5607568 w 12027418"/>
              <a:gd name="connsiteY3484" fmla="*/ 1441450 h 2952750"/>
              <a:gd name="connsiteX3485" fmla="*/ 5632968 w 12027418"/>
              <a:gd name="connsiteY3485" fmla="*/ 1536700 h 2952750"/>
              <a:gd name="connsiteX3486" fmla="*/ 5709168 w 12027418"/>
              <a:gd name="connsiteY3486" fmla="*/ 1720850 h 2952750"/>
              <a:gd name="connsiteX3487" fmla="*/ 5740918 w 12027418"/>
              <a:gd name="connsiteY3487" fmla="*/ 1828800 h 2952750"/>
              <a:gd name="connsiteX3488" fmla="*/ 5836168 w 12027418"/>
              <a:gd name="connsiteY3488" fmla="*/ 1860550 h 2952750"/>
              <a:gd name="connsiteX3489" fmla="*/ 5893318 w 12027418"/>
              <a:gd name="connsiteY3489" fmla="*/ 1797050 h 2952750"/>
              <a:gd name="connsiteX3490" fmla="*/ 5944118 w 12027418"/>
              <a:gd name="connsiteY3490" fmla="*/ 1771650 h 2952750"/>
              <a:gd name="connsiteX3491" fmla="*/ 5969518 w 12027418"/>
              <a:gd name="connsiteY3491" fmla="*/ 1784350 h 2952750"/>
              <a:gd name="connsiteX3492" fmla="*/ 5988568 w 12027418"/>
              <a:gd name="connsiteY3492" fmla="*/ 1828800 h 2952750"/>
              <a:gd name="connsiteX3493" fmla="*/ 5956818 w 12027418"/>
              <a:gd name="connsiteY3493" fmla="*/ 1873250 h 2952750"/>
              <a:gd name="connsiteX3494" fmla="*/ 5855218 w 12027418"/>
              <a:gd name="connsiteY3494" fmla="*/ 1898650 h 2952750"/>
              <a:gd name="connsiteX3495" fmla="*/ 5766318 w 12027418"/>
              <a:gd name="connsiteY3495" fmla="*/ 1898650 h 2952750"/>
              <a:gd name="connsiteX3496" fmla="*/ 5734568 w 12027418"/>
              <a:gd name="connsiteY3496" fmla="*/ 1943100 h 2952750"/>
              <a:gd name="connsiteX3497" fmla="*/ 5734568 w 12027418"/>
              <a:gd name="connsiteY3497" fmla="*/ 1968500 h 2952750"/>
              <a:gd name="connsiteX3498" fmla="*/ 5937768 w 12027418"/>
              <a:gd name="connsiteY3498" fmla="*/ 1968500 h 2952750"/>
              <a:gd name="connsiteX3499" fmla="*/ 5880618 w 12027418"/>
              <a:gd name="connsiteY3499" fmla="*/ 2070100 h 2952750"/>
              <a:gd name="connsiteX3500" fmla="*/ 5963168 w 12027418"/>
              <a:gd name="connsiteY3500" fmla="*/ 1968500 h 2952750"/>
              <a:gd name="connsiteX3501" fmla="*/ 6121918 w 12027418"/>
              <a:gd name="connsiteY3501" fmla="*/ 1974850 h 2952750"/>
              <a:gd name="connsiteX3502" fmla="*/ 6185418 w 12027418"/>
              <a:gd name="connsiteY3502" fmla="*/ 1993900 h 2952750"/>
              <a:gd name="connsiteX3503" fmla="*/ 6248918 w 12027418"/>
              <a:gd name="connsiteY3503" fmla="*/ 2063750 h 2952750"/>
              <a:gd name="connsiteX3504" fmla="*/ 6255268 w 12027418"/>
              <a:gd name="connsiteY3504" fmla="*/ 2051050 h 2952750"/>
              <a:gd name="connsiteX3505" fmla="*/ 6236218 w 12027418"/>
              <a:gd name="connsiteY3505" fmla="*/ 1968500 h 2952750"/>
              <a:gd name="connsiteX3506" fmla="*/ 6242568 w 12027418"/>
              <a:gd name="connsiteY3506" fmla="*/ 1898650 h 2952750"/>
              <a:gd name="connsiteX3507" fmla="*/ 6242568 w 12027418"/>
              <a:gd name="connsiteY3507" fmla="*/ 1866900 h 2952750"/>
              <a:gd name="connsiteX3508" fmla="*/ 6312418 w 12027418"/>
              <a:gd name="connsiteY3508" fmla="*/ 1784350 h 2952750"/>
              <a:gd name="connsiteX3509" fmla="*/ 6337818 w 12027418"/>
              <a:gd name="connsiteY3509" fmla="*/ 1784350 h 2952750"/>
              <a:gd name="connsiteX3510" fmla="*/ 6388618 w 12027418"/>
              <a:gd name="connsiteY3510" fmla="*/ 1733550 h 2952750"/>
              <a:gd name="connsiteX3511" fmla="*/ 6509269 w 12027418"/>
              <a:gd name="connsiteY3511" fmla="*/ 1733550 h 2952750"/>
              <a:gd name="connsiteX3512" fmla="*/ 6623569 w 12027418"/>
              <a:gd name="connsiteY3512" fmla="*/ 1803400 h 2952750"/>
              <a:gd name="connsiteX3513" fmla="*/ 6591819 w 12027418"/>
              <a:gd name="connsiteY3513" fmla="*/ 1803400 h 2952750"/>
              <a:gd name="connsiteX3514" fmla="*/ 6394968 w 12027418"/>
              <a:gd name="connsiteY3514" fmla="*/ 1746250 h 2952750"/>
              <a:gd name="connsiteX3515" fmla="*/ 6255268 w 12027418"/>
              <a:gd name="connsiteY3515" fmla="*/ 1892300 h 2952750"/>
              <a:gd name="connsiteX3516" fmla="*/ 6248918 w 12027418"/>
              <a:gd name="connsiteY3516" fmla="*/ 1930400 h 2952750"/>
              <a:gd name="connsiteX3517" fmla="*/ 6261618 w 12027418"/>
              <a:gd name="connsiteY3517" fmla="*/ 1955800 h 2952750"/>
              <a:gd name="connsiteX3518" fmla="*/ 6287018 w 12027418"/>
              <a:gd name="connsiteY3518" fmla="*/ 1879600 h 2952750"/>
              <a:gd name="connsiteX3519" fmla="*/ 6414018 w 12027418"/>
              <a:gd name="connsiteY3519" fmla="*/ 1828800 h 2952750"/>
              <a:gd name="connsiteX3520" fmla="*/ 6642619 w 12027418"/>
              <a:gd name="connsiteY3520" fmla="*/ 1943100 h 2952750"/>
              <a:gd name="connsiteX3521" fmla="*/ 6680719 w 12027418"/>
              <a:gd name="connsiteY3521" fmla="*/ 1924050 h 2952750"/>
              <a:gd name="connsiteX3522" fmla="*/ 6553719 w 12027418"/>
              <a:gd name="connsiteY3522" fmla="*/ 1828800 h 2952750"/>
              <a:gd name="connsiteX3523" fmla="*/ 6693419 w 12027418"/>
              <a:gd name="connsiteY3523" fmla="*/ 1873250 h 2952750"/>
              <a:gd name="connsiteX3524" fmla="*/ 6737869 w 12027418"/>
              <a:gd name="connsiteY3524" fmla="*/ 1530350 h 2952750"/>
              <a:gd name="connsiteX3525" fmla="*/ 6928369 w 12027418"/>
              <a:gd name="connsiteY3525" fmla="*/ 1409700 h 2952750"/>
              <a:gd name="connsiteX3526" fmla="*/ 6979169 w 12027418"/>
              <a:gd name="connsiteY3526" fmla="*/ 1454150 h 2952750"/>
              <a:gd name="connsiteX3527" fmla="*/ 6953769 w 12027418"/>
              <a:gd name="connsiteY3527" fmla="*/ 1549400 h 2952750"/>
              <a:gd name="connsiteX3528" fmla="*/ 6972819 w 12027418"/>
              <a:gd name="connsiteY3528" fmla="*/ 1689100 h 2952750"/>
              <a:gd name="connsiteX3529" fmla="*/ 6966469 w 12027418"/>
              <a:gd name="connsiteY3529" fmla="*/ 1758950 h 2952750"/>
              <a:gd name="connsiteX3530" fmla="*/ 6960119 w 12027418"/>
              <a:gd name="connsiteY3530" fmla="*/ 1670050 h 2952750"/>
              <a:gd name="connsiteX3531" fmla="*/ 6947419 w 12027418"/>
              <a:gd name="connsiteY3531" fmla="*/ 1625600 h 2952750"/>
              <a:gd name="connsiteX3532" fmla="*/ 6947419 w 12027418"/>
              <a:gd name="connsiteY3532" fmla="*/ 1511300 h 2952750"/>
              <a:gd name="connsiteX3533" fmla="*/ 6960119 w 12027418"/>
              <a:gd name="connsiteY3533" fmla="*/ 1447800 h 2952750"/>
              <a:gd name="connsiteX3534" fmla="*/ 6928369 w 12027418"/>
              <a:gd name="connsiteY3534" fmla="*/ 1422400 h 2952750"/>
              <a:gd name="connsiteX3535" fmla="*/ 6909319 w 12027418"/>
              <a:gd name="connsiteY3535" fmla="*/ 1441450 h 2952750"/>
              <a:gd name="connsiteX3536" fmla="*/ 6928369 w 12027418"/>
              <a:gd name="connsiteY3536" fmla="*/ 1460500 h 2952750"/>
              <a:gd name="connsiteX3537" fmla="*/ 6744219 w 12027418"/>
              <a:gd name="connsiteY3537" fmla="*/ 1587500 h 2952750"/>
              <a:gd name="connsiteX3538" fmla="*/ 6744219 w 12027418"/>
              <a:gd name="connsiteY3538" fmla="*/ 1631950 h 2952750"/>
              <a:gd name="connsiteX3539" fmla="*/ 6756919 w 12027418"/>
              <a:gd name="connsiteY3539" fmla="*/ 1638300 h 2952750"/>
              <a:gd name="connsiteX3540" fmla="*/ 6782319 w 12027418"/>
              <a:gd name="connsiteY3540" fmla="*/ 1625600 h 2952750"/>
              <a:gd name="connsiteX3541" fmla="*/ 6788669 w 12027418"/>
              <a:gd name="connsiteY3541" fmla="*/ 1638300 h 2952750"/>
              <a:gd name="connsiteX3542" fmla="*/ 6763269 w 12027418"/>
              <a:gd name="connsiteY3542" fmla="*/ 1708150 h 2952750"/>
              <a:gd name="connsiteX3543" fmla="*/ 6712469 w 12027418"/>
              <a:gd name="connsiteY3543" fmla="*/ 1765300 h 2952750"/>
              <a:gd name="connsiteX3544" fmla="*/ 6712469 w 12027418"/>
              <a:gd name="connsiteY3544" fmla="*/ 1841500 h 2952750"/>
              <a:gd name="connsiteX3545" fmla="*/ 6712469 w 12027418"/>
              <a:gd name="connsiteY3545" fmla="*/ 1962150 h 2952750"/>
              <a:gd name="connsiteX3546" fmla="*/ 6610869 w 12027418"/>
              <a:gd name="connsiteY3546" fmla="*/ 2089150 h 2952750"/>
              <a:gd name="connsiteX3547" fmla="*/ 6579119 w 12027418"/>
              <a:gd name="connsiteY3547" fmla="*/ 2019300 h 2952750"/>
              <a:gd name="connsiteX3548" fmla="*/ 6388618 w 12027418"/>
              <a:gd name="connsiteY3548" fmla="*/ 1860550 h 2952750"/>
              <a:gd name="connsiteX3549" fmla="*/ 6299718 w 12027418"/>
              <a:gd name="connsiteY3549" fmla="*/ 1892300 h 2952750"/>
              <a:gd name="connsiteX3550" fmla="*/ 6299718 w 12027418"/>
              <a:gd name="connsiteY3550" fmla="*/ 1911350 h 2952750"/>
              <a:gd name="connsiteX3551" fmla="*/ 6356868 w 12027418"/>
              <a:gd name="connsiteY3551" fmla="*/ 1917700 h 2952750"/>
              <a:gd name="connsiteX3552" fmla="*/ 6363218 w 12027418"/>
              <a:gd name="connsiteY3552" fmla="*/ 1943100 h 2952750"/>
              <a:gd name="connsiteX3553" fmla="*/ 6280668 w 12027418"/>
              <a:gd name="connsiteY3553" fmla="*/ 2019300 h 2952750"/>
              <a:gd name="connsiteX3554" fmla="*/ 6401318 w 12027418"/>
              <a:gd name="connsiteY3554" fmla="*/ 2184400 h 2952750"/>
              <a:gd name="connsiteX3555" fmla="*/ 6541019 w 12027418"/>
              <a:gd name="connsiteY3555" fmla="*/ 2152650 h 2952750"/>
              <a:gd name="connsiteX3556" fmla="*/ 6541019 w 12027418"/>
              <a:gd name="connsiteY3556" fmla="*/ 2184400 h 2952750"/>
              <a:gd name="connsiteX3557" fmla="*/ 6572769 w 12027418"/>
              <a:gd name="connsiteY3557" fmla="*/ 2165350 h 2952750"/>
              <a:gd name="connsiteX3558" fmla="*/ 6515619 w 12027418"/>
              <a:gd name="connsiteY3558" fmla="*/ 2228850 h 2952750"/>
              <a:gd name="connsiteX3559" fmla="*/ 6534669 w 12027418"/>
              <a:gd name="connsiteY3559" fmla="*/ 2197100 h 2952750"/>
              <a:gd name="connsiteX3560" fmla="*/ 6521969 w 12027418"/>
              <a:gd name="connsiteY3560" fmla="*/ 2190750 h 2952750"/>
              <a:gd name="connsiteX3561" fmla="*/ 6471169 w 12027418"/>
              <a:gd name="connsiteY3561" fmla="*/ 2222500 h 2952750"/>
              <a:gd name="connsiteX3562" fmla="*/ 6572769 w 12027418"/>
              <a:gd name="connsiteY3562" fmla="*/ 2349500 h 2952750"/>
              <a:gd name="connsiteX3563" fmla="*/ 6648969 w 12027418"/>
              <a:gd name="connsiteY3563" fmla="*/ 2209800 h 2952750"/>
              <a:gd name="connsiteX3564" fmla="*/ 6693419 w 12027418"/>
              <a:gd name="connsiteY3564" fmla="*/ 2159000 h 2952750"/>
              <a:gd name="connsiteX3565" fmla="*/ 6795019 w 12027418"/>
              <a:gd name="connsiteY3565" fmla="*/ 2063750 h 2952750"/>
              <a:gd name="connsiteX3566" fmla="*/ 6750569 w 12027418"/>
              <a:gd name="connsiteY3566" fmla="*/ 2000250 h 2952750"/>
              <a:gd name="connsiteX3567" fmla="*/ 6788669 w 12027418"/>
              <a:gd name="connsiteY3567" fmla="*/ 2012950 h 2952750"/>
              <a:gd name="connsiteX3568" fmla="*/ 6801369 w 12027418"/>
              <a:gd name="connsiteY3568" fmla="*/ 1993900 h 2952750"/>
              <a:gd name="connsiteX3569" fmla="*/ 6750569 w 12027418"/>
              <a:gd name="connsiteY3569" fmla="*/ 1936750 h 2952750"/>
              <a:gd name="connsiteX3570" fmla="*/ 6756919 w 12027418"/>
              <a:gd name="connsiteY3570" fmla="*/ 1911350 h 2952750"/>
              <a:gd name="connsiteX3571" fmla="*/ 6775969 w 12027418"/>
              <a:gd name="connsiteY3571" fmla="*/ 1911350 h 2952750"/>
              <a:gd name="connsiteX3572" fmla="*/ 6896619 w 12027418"/>
              <a:gd name="connsiteY3572" fmla="*/ 1949450 h 2952750"/>
              <a:gd name="connsiteX3573" fmla="*/ 6953769 w 12027418"/>
              <a:gd name="connsiteY3573" fmla="*/ 1803400 h 2952750"/>
              <a:gd name="connsiteX3574" fmla="*/ 6972819 w 12027418"/>
              <a:gd name="connsiteY3574" fmla="*/ 1797050 h 2952750"/>
              <a:gd name="connsiteX3575" fmla="*/ 6972819 w 12027418"/>
              <a:gd name="connsiteY3575" fmla="*/ 1828800 h 2952750"/>
              <a:gd name="connsiteX3576" fmla="*/ 6922019 w 12027418"/>
              <a:gd name="connsiteY3576" fmla="*/ 2006600 h 2952750"/>
              <a:gd name="connsiteX3577" fmla="*/ 6941069 w 12027418"/>
              <a:gd name="connsiteY3577" fmla="*/ 2019300 h 2952750"/>
              <a:gd name="connsiteX3578" fmla="*/ 6985519 w 12027418"/>
              <a:gd name="connsiteY3578" fmla="*/ 1943100 h 2952750"/>
              <a:gd name="connsiteX3579" fmla="*/ 7004569 w 12027418"/>
              <a:gd name="connsiteY3579" fmla="*/ 2000250 h 2952750"/>
              <a:gd name="connsiteX3580" fmla="*/ 6877569 w 12027418"/>
              <a:gd name="connsiteY3580" fmla="*/ 2133600 h 2952750"/>
              <a:gd name="connsiteX3581" fmla="*/ 6915669 w 12027418"/>
              <a:gd name="connsiteY3581" fmla="*/ 2216150 h 2952750"/>
              <a:gd name="connsiteX3582" fmla="*/ 6972819 w 12027418"/>
              <a:gd name="connsiteY3582" fmla="*/ 2120900 h 2952750"/>
              <a:gd name="connsiteX3583" fmla="*/ 6947419 w 12027418"/>
              <a:gd name="connsiteY3583" fmla="*/ 2159000 h 2952750"/>
              <a:gd name="connsiteX3584" fmla="*/ 7010919 w 12027418"/>
              <a:gd name="connsiteY3584" fmla="*/ 2190750 h 2952750"/>
              <a:gd name="connsiteX3585" fmla="*/ 6947419 w 12027418"/>
              <a:gd name="connsiteY3585" fmla="*/ 2209800 h 2952750"/>
              <a:gd name="connsiteX3586" fmla="*/ 6972819 w 12027418"/>
              <a:gd name="connsiteY3586" fmla="*/ 2178050 h 2952750"/>
              <a:gd name="connsiteX3587" fmla="*/ 6928369 w 12027418"/>
              <a:gd name="connsiteY3587" fmla="*/ 2178050 h 2952750"/>
              <a:gd name="connsiteX3588" fmla="*/ 6909319 w 12027418"/>
              <a:gd name="connsiteY3588" fmla="*/ 2324100 h 2952750"/>
              <a:gd name="connsiteX3589" fmla="*/ 7099819 w 12027418"/>
              <a:gd name="connsiteY3589" fmla="*/ 2419350 h 2952750"/>
              <a:gd name="connsiteX3590" fmla="*/ 7061719 w 12027418"/>
              <a:gd name="connsiteY3590" fmla="*/ 2432050 h 2952750"/>
              <a:gd name="connsiteX3591" fmla="*/ 6979169 w 12027418"/>
              <a:gd name="connsiteY3591" fmla="*/ 2489200 h 2952750"/>
              <a:gd name="connsiteX3592" fmla="*/ 7042669 w 12027418"/>
              <a:gd name="connsiteY3592" fmla="*/ 2508250 h 2952750"/>
              <a:gd name="connsiteX3593" fmla="*/ 7010919 w 12027418"/>
              <a:gd name="connsiteY3593" fmla="*/ 2584450 h 2952750"/>
              <a:gd name="connsiteX3594" fmla="*/ 6966469 w 12027418"/>
              <a:gd name="connsiteY3594" fmla="*/ 2508250 h 2952750"/>
              <a:gd name="connsiteX3595" fmla="*/ 6915669 w 12027418"/>
              <a:gd name="connsiteY3595" fmla="*/ 2540000 h 2952750"/>
              <a:gd name="connsiteX3596" fmla="*/ 6966469 w 12027418"/>
              <a:gd name="connsiteY3596" fmla="*/ 2603500 h 2952750"/>
              <a:gd name="connsiteX3597" fmla="*/ 6845819 w 12027418"/>
              <a:gd name="connsiteY3597" fmla="*/ 2495550 h 2952750"/>
              <a:gd name="connsiteX3598" fmla="*/ 6769619 w 12027418"/>
              <a:gd name="connsiteY3598" fmla="*/ 2508250 h 2952750"/>
              <a:gd name="connsiteX3599" fmla="*/ 6699769 w 12027418"/>
              <a:gd name="connsiteY3599" fmla="*/ 2470150 h 2952750"/>
              <a:gd name="connsiteX3600" fmla="*/ 6623569 w 12027418"/>
              <a:gd name="connsiteY3600" fmla="*/ 2540000 h 2952750"/>
              <a:gd name="connsiteX3601" fmla="*/ 6604519 w 12027418"/>
              <a:gd name="connsiteY3601" fmla="*/ 2622550 h 2952750"/>
              <a:gd name="connsiteX3602" fmla="*/ 6648969 w 12027418"/>
              <a:gd name="connsiteY3602" fmla="*/ 2660650 h 2952750"/>
              <a:gd name="connsiteX3603" fmla="*/ 6744219 w 12027418"/>
              <a:gd name="connsiteY3603" fmla="*/ 2520950 h 2952750"/>
              <a:gd name="connsiteX3604" fmla="*/ 6744219 w 12027418"/>
              <a:gd name="connsiteY3604" fmla="*/ 2559050 h 2952750"/>
              <a:gd name="connsiteX3605" fmla="*/ 6680719 w 12027418"/>
              <a:gd name="connsiteY3605" fmla="*/ 2730500 h 2952750"/>
              <a:gd name="connsiteX3606" fmla="*/ 6693419 w 12027418"/>
              <a:gd name="connsiteY3606" fmla="*/ 2743200 h 2952750"/>
              <a:gd name="connsiteX3607" fmla="*/ 6744219 w 12027418"/>
              <a:gd name="connsiteY3607" fmla="*/ 2667000 h 2952750"/>
              <a:gd name="connsiteX3608" fmla="*/ 6744219 w 12027418"/>
              <a:gd name="connsiteY3608" fmla="*/ 2679700 h 2952750"/>
              <a:gd name="connsiteX3609" fmla="*/ 6731519 w 12027418"/>
              <a:gd name="connsiteY3609" fmla="*/ 2717800 h 2952750"/>
              <a:gd name="connsiteX3610" fmla="*/ 6642619 w 12027418"/>
              <a:gd name="connsiteY3610" fmla="*/ 2819400 h 2952750"/>
              <a:gd name="connsiteX3611" fmla="*/ 6655319 w 12027418"/>
              <a:gd name="connsiteY3611" fmla="*/ 2832100 h 2952750"/>
              <a:gd name="connsiteX3612" fmla="*/ 6864869 w 12027418"/>
              <a:gd name="connsiteY3612" fmla="*/ 2692400 h 2952750"/>
              <a:gd name="connsiteX3613" fmla="*/ 7004569 w 12027418"/>
              <a:gd name="connsiteY3613" fmla="*/ 2673350 h 2952750"/>
              <a:gd name="connsiteX3614" fmla="*/ 7163319 w 12027418"/>
              <a:gd name="connsiteY3614" fmla="*/ 2609850 h 2952750"/>
              <a:gd name="connsiteX3615" fmla="*/ 7188719 w 12027418"/>
              <a:gd name="connsiteY3615" fmla="*/ 2609850 h 2952750"/>
              <a:gd name="connsiteX3616" fmla="*/ 7106169 w 12027418"/>
              <a:gd name="connsiteY3616" fmla="*/ 2679700 h 2952750"/>
              <a:gd name="connsiteX3617" fmla="*/ 7010919 w 12027418"/>
              <a:gd name="connsiteY3617" fmla="*/ 2686050 h 2952750"/>
              <a:gd name="connsiteX3618" fmla="*/ 6801369 w 12027418"/>
              <a:gd name="connsiteY3618" fmla="*/ 2774950 h 2952750"/>
              <a:gd name="connsiteX3619" fmla="*/ 6642619 w 12027418"/>
              <a:gd name="connsiteY3619" fmla="*/ 2952750 h 2952750"/>
              <a:gd name="connsiteX3620" fmla="*/ 6039368 w 12027418"/>
              <a:gd name="connsiteY3620" fmla="*/ 2952750 h 2952750"/>
              <a:gd name="connsiteX3621" fmla="*/ 6033018 w 12027418"/>
              <a:gd name="connsiteY3621" fmla="*/ 2933700 h 2952750"/>
              <a:gd name="connsiteX3622" fmla="*/ 6052068 w 12027418"/>
              <a:gd name="connsiteY3622" fmla="*/ 2901950 h 2952750"/>
              <a:gd name="connsiteX3623" fmla="*/ 6052068 w 12027418"/>
              <a:gd name="connsiteY3623" fmla="*/ 2882900 h 2952750"/>
              <a:gd name="connsiteX3624" fmla="*/ 5912368 w 12027418"/>
              <a:gd name="connsiteY3624" fmla="*/ 2851150 h 2952750"/>
              <a:gd name="connsiteX3625" fmla="*/ 5779018 w 12027418"/>
              <a:gd name="connsiteY3625" fmla="*/ 2927350 h 2952750"/>
              <a:gd name="connsiteX3626" fmla="*/ 5766318 w 12027418"/>
              <a:gd name="connsiteY3626" fmla="*/ 2952750 h 2952750"/>
              <a:gd name="connsiteX3627" fmla="*/ 5709168 w 12027418"/>
              <a:gd name="connsiteY3627" fmla="*/ 2927350 h 2952750"/>
              <a:gd name="connsiteX3628" fmla="*/ 5645668 w 12027418"/>
              <a:gd name="connsiteY3628" fmla="*/ 2952750 h 2952750"/>
              <a:gd name="connsiteX3629" fmla="*/ 5607568 w 12027418"/>
              <a:gd name="connsiteY3629" fmla="*/ 2927350 h 2952750"/>
              <a:gd name="connsiteX3630" fmla="*/ 5556768 w 12027418"/>
              <a:gd name="connsiteY3630" fmla="*/ 2952750 h 2952750"/>
              <a:gd name="connsiteX3631" fmla="*/ 5328168 w 12027418"/>
              <a:gd name="connsiteY3631" fmla="*/ 2952750 h 2952750"/>
              <a:gd name="connsiteX3632" fmla="*/ 5150368 w 12027418"/>
              <a:gd name="connsiteY3632" fmla="*/ 2870200 h 2952750"/>
              <a:gd name="connsiteX3633" fmla="*/ 5042418 w 12027418"/>
              <a:gd name="connsiteY3633" fmla="*/ 2952750 h 2952750"/>
              <a:gd name="connsiteX3634" fmla="*/ 4826518 w 12027418"/>
              <a:gd name="connsiteY3634" fmla="*/ 2952750 h 2952750"/>
              <a:gd name="connsiteX3635" fmla="*/ 4712218 w 12027418"/>
              <a:gd name="connsiteY3635" fmla="*/ 2901950 h 2952750"/>
              <a:gd name="connsiteX3636" fmla="*/ 4674118 w 12027418"/>
              <a:gd name="connsiteY3636" fmla="*/ 2927350 h 2952750"/>
              <a:gd name="connsiteX3637" fmla="*/ 4661418 w 12027418"/>
              <a:gd name="connsiteY3637" fmla="*/ 2908300 h 2952750"/>
              <a:gd name="connsiteX3638" fmla="*/ 4623318 w 12027418"/>
              <a:gd name="connsiteY3638" fmla="*/ 2908300 h 2952750"/>
              <a:gd name="connsiteX3639" fmla="*/ 4623318 w 12027418"/>
              <a:gd name="connsiteY3639" fmla="*/ 2940050 h 2952750"/>
              <a:gd name="connsiteX3640" fmla="*/ 4591568 w 12027418"/>
              <a:gd name="connsiteY3640" fmla="*/ 2914650 h 2952750"/>
              <a:gd name="connsiteX3641" fmla="*/ 4547118 w 12027418"/>
              <a:gd name="connsiteY3641" fmla="*/ 2952750 h 2952750"/>
              <a:gd name="connsiteX3642" fmla="*/ 4362968 w 12027418"/>
              <a:gd name="connsiteY3642" fmla="*/ 2952750 h 2952750"/>
              <a:gd name="connsiteX3643" fmla="*/ 4343918 w 12027418"/>
              <a:gd name="connsiteY3643" fmla="*/ 2940050 h 2952750"/>
              <a:gd name="connsiteX3644" fmla="*/ 4312168 w 12027418"/>
              <a:gd name="connsiteY3644" fmla="*/ 2952750 h 2952750"/>
              <a:gd name="connsiteX3645" fmla="*/ 3569218 w 12027418"/>
              <a:gd name="connsiteY3645" fmla="*/ 2952750 h 2952750"/>
              <a:gd name="connsiteX3646" fmla="*/ 3556518 w 12027418"/>
              <a:gd name="connsiteY3646" fmla="*/ 2940050 h 2952750"/>
              <a:gd name="connsiteX3647" fmla="*/ 3543818 w 12027418"/>
              <a:gd name="connsiteY3647" fmla="*/ 2952750 h 2952750"/>
              <a:gd name="connsiteX3648" fmla="*/ 3245368 w 12027418"/>
              <a:gd name="connsiteY3648" fmla="*/ 2952750 h 2952750"/>
              <a:gd name="connsiteX3649" fmla="*/ 3289818 w 12027418"/>
              <a:gd name="connsiteY3649" fmla="*/ 2863850 h 2952750"/>
              <a:gd name="connsiteX3650" fmla="*/ 3277118 w 12027418"/>
              <a:gd name="connsiteY3650" fmla="*/ 2857500 h 2952750"/>
              <a:gd name="connsiteX3651" fmla="*/ 3219968 w 12027418"/>
              <a:gd name="connsiteY3651" fmla="*/ 2952750 h 2952750"/>
              <a:gd name="connsiteX3652" fmla="*/ 3073919 w 12027418"/>
              <a:gd name="connsiteY3652" fmla="*/ 2952750 h 2952750"/>
              <a:gd name="connsiteX3653" fmla="*/ 3042169 w 12027418"/>
              <a:gd name="connsiteY3653" fmla="*/ 2940050 h 2952750"/>
              <a:gd name="connsiteX3654" fmla="*/ 3029469 w 12027418"/>
              <a:gd name="connsiteY3654" fmla="*/ 2952750 h 2952750"/>
              <a:gd name="connsiteX3655" fmla="*/ 2807219 w 12027418"/>
              <a:gd name="connsiteY3655" fmla="*/ 2952750 h 2952750"/>
              <a:gd name="connsiteX3656" fmla="*/ 2756419 w 12027418"/>
              <a:gd name="connsiteY3656" fmla="*/ 2876550 h 2952750"/>
              <a:gd name="connsiteX3657" fmla="*/ 2731019 w 12027418"/>
              <a:gd name="connsiteY3657" fmla="*/ 2908300 h 2952750"/>
              <a:gd name="connsiteX3658" fmla="*/ 2692919 w 12027418"/>
              <a:gd name="connsiteY3658" fmla="*/ 2901950 h 2952750"/>
              <a:gd name="connsiteX3659" fmla="*/ 2743719 w 12027418"/>
              <a:gd name="connsiteY3659" fmla="*/ 2952750 h 2952750"/>
              <a:gd name="connsiteX3660" fmla="*/ 375168 w 12027418"/>
              <a:gd name="connsiteY3660" fmla="*/ 2952750 h 2952750"/>
              <a:gd name="connsiteX3661" fmla="*/ 292618 w 12027418"/>
              <a:gd name="connsiteY3661" fmla="*/ 2641600 h 2952750"/>
              <a:gd name="connsiteX3662" fmla="*/ 318018 w 12027418"/>
              <a:gd name="connsiteY3662" fmla="*/ 2654300 h 2952750"/>
              <a:gd name="connsiteX3663" fmla="*/ 311668 w 12027418"/>
              <a:gd name="connsiteY3663" fmla="*/ 2584450 h 2952750"/>
              <a:gd name="connsiteX3664" fmla="*/ 279918 w 12027418"/>
              <a:gd name="connsiteY3664" fmla="*/ 2584450 h 2952750"/>
              <a:gd name="connsiteX3665" fmla="*/ 286268 w 12027418"/>
              <a:gd name="connsiteY3665" fmla="*/ 2552700 h 2952750"/>
              <a:gd name="connsiteX3666" fmla="*/ 203718 w 12027418"/>
              <a:gd name="connsiteY3666" fmla="*/ 2482850 h 2952750"/>
              <a:gd name="connsiteX3667" fmla="*/ 165618 w 12027418"/>
              <a:gd name="connsiteY3667" fmla="*/ 2381250 h 2952750"/>
              <a:gd name="connsiteX3668" fmla="*/ 114818 w 12027418"/>
              <a:gd name="connsiteY3668" fmla="*/ 2184400 h 2952750"/>
              <a:gd name="connsiteX3669" fmla="*/ 51318 w 12027418"/>
              <a:gd name="connsiteY3669" fmla="*/ 2032000 h 2952750"/>
              <a:gd name="connsiteX3670" fmla="*/ 76718 w 12027418"/>
              <a:gd name="connsiteY3670" fmla="*/ 1974850 h 2952750"/>
              <a:gd name="connsiteX3671" fmla="*/ 44968 w 12027418"/>
              <a:gd name="connsiteY3671" fmla="*/ 1962150 h 2952750"/>
              <a:gd name="connsiteX3672" fmla="*/ 108468 w 12027418"/>
              <a:gd name="connsiteY3672" fmla="*/ 1847850 h 2952750"/>
              <a:gd name="connsiteX3673" fmla="*/ 64018 w 12027418"/>
              <a:gd name="connsiteY3673" fmla="*/ 1784350 h 2952750"/>
              <a:gd name="connsiteX3674" fmla="*/ 133868 w 12027418"/>
              <a:gd name="connsiteY3674" fmla="*/ 1892300 h 2952750"/>
              <a:gd name="connsiteX3675" fmla="*/ 102118 w 12027418"/>
              <a:gd name="connsiteY3675" fmla="*/ 1955800 h 2952750"/>
              <a:gd name="connsiteX3676" fmla="*/ 114818 w 12027418"/>
              <a:gd name="connsiteY3676" fmla="*/ 1968500 h 2952750"/>
              <a:gd name="connsiteX3677" fmla="*/ 146568 w 12027418"/>
              <a:gd name="connsiteY3677" fmla="*/ 1955800 h 2952750"/>
              <a:gd name="connsiteX3678" fmla="*/ 229118 w 12027418"/>
              <a:gd name="connsiteY3678" fmla="*/ 1866900 h 2952750"/>
              <a:gd name="connsiteX3679" fmla="*/ 216418 w 12027418"/>
              <a:gd name="connsiteY3679" fmla="*/ 1790700 h 2952750"/>
              <a:gd name="connsiteX3680" fmla="*/ 241818 w 12027418"/>
              <a:gd name="connsiteY3680" fmla="*/ 1746250 h 2952750"/>
              <a:gd name="connsiteX3681" fmla="*/ 229118 w 12027418"/>
              <a:gd name="connsiteY3681" fmla="*/ 1841500 h 2952750"/>
              <a:gd name="connsiteX3682" fmla="*/ 260868 w 12027418"/>
              <a:gd name="connsiteY3682" fmla="*/ 1898650 h 2952750"/>
              <a:gd name="connsiteX3683" fmla="*/ 337068 w 12027418"/>
              <a:gd name="connsiteY3683" fmla="*/ 2165350 h 2952750"/>
              <a:gd name="connsiteX3684" fmla="*/ 394218 w 12027418"/>
              <a:gd name="connsiteY3684" fmla="*/ 2012950 h 2952750"/>
              <a:gd name="connsiteX3685" fmla="*/ 387868 w 12027418"/>
              <a:gd name="connsiteY3685" fmla="*/ 1993900 h 2952750"/>
              <a:gd name="connsiteX3686" fmla="*/ 349768 w 12027418"/>
              <a:gd name="connsiteY3686" fmla="*/ 2025650 h 2952750"/>
              <a:gd name="connsiteX3687" fmla="*/ 362468 w 12027418"/>
              <a:gd name="connsiteY3687" fmla="*/ 1974850 h 2952750"/>
              <a:gd name="connsiteX3688" fmla="*/ 330718 w 12027418"/>
              <a:gd name="connsiteY3688" fmla="*/ 1962150 h 2952750"/>
              <a:gd name="connsiteX3689" fmla="*/ 387868 w 12027418"/>
              <a:gd name="connsiteY3689" fmla="*/ 1898650 h 2952750"/>
              <a:gd name="connsiteX3690" fmla="*/ 381518 w 12027418"/>
              <a:gd name="connsiteY3690" fmla="*/ 1873250 h 2952750"/>
              <a:gd name="connsiteX3691" fmla="*/ 349768 w 12027418"/>
              <a:gd name="connsiteY3691" fmla="*/ 1892300 h 2952750"/>
              <a:gd name="connsiteX3692" fmla="*/ 324368 w 12027418"/>
              <a:gd name="connsiteY3692" fmla="*/ 1892300 h 2952750"/>
              <a:gd name="connsiteX3693" fmla="*/ 305318 w 12027418"/>
              <a:gd name="connsiteY3693" fmla="*/ 1930400 h 2952750"/>
              <a:gd name="connsiteX3694" fmla="*/ 305318 w 12027418"/>
              <a:gd name="connsiteY3694" fmla="*/ 1898650 h 2952750"/>
              <a:gd name="connsiteX3695" fmla="*/ 324368 w 12027418"/>
              <a:gd name="connsiteY3695" fmla="*/ 1835150 h 2952750"/>
              <a:gd name="connsiteX3696" fmla="*/ 375168 w 12027418"/>
              <a:gd name="connsiteY3696" fmla="*/ 1778000 h 2952750"/>
              <a:gd name="connsiteX3697" fmla="*/ 381518 w 12027418"/>
              <a:gd name="connsiteY3697" fmla="*/ 1746250 h 2952750"/>
              <a:gd name="connsiteX3698" fmla="*/ 387868 w 12027418"/>
              <a:gd name="connsiteY3698" fmla="*/ 1695450 h 2952750"/>
              <a:gd name="connsiteX3699" fmla="*/ 375168 w 12027418"/>
              <a:gd name="connsiteY3699" fmla="*/ 1619250 h 2952750"/>
              <a:gd name="connsiteX3700" fmla="*/ 330718 w 12027418"/>
              <a:gd name="connsiteY3700" fmla="*/ 1600200 h 2952750"/>
              <a:gd name="connsiteX3701" fmla="*/ 406918 w 12027418"/>
              <a:gd name="connsiteY3701" fmla="*/ 1574800 h 2952750"/>
              <a:gd name="connsiteX3702" fmla="*/ 387868 w 12027418"/>
              <a:gd name="connsiteY3702" fmla="*/ 1600200 h 2952750"/>
              <a:gd name="connsiteX3703" fmla="*/ 413268 w 12027418"/>
              <a:gd name="connsiteY3703" fmla="*/ 1670050 h 2952750"/>
              <a:gd name="connsiteX3704" fmla="*/ 387868 w 12027418"/>
              <a:gd name="connsiteY3704" fmla="*/ 1771650 h 2952750"/>
              <a:gd name="connsiteX3705" fmla="*/ 432318 w 12027418"/>
              <a:gd name="connsiteY3705" fmla="*/ 1841500 h 2952750"/>
              <a:gd name="connsiteX3706" fmla="*/ 489468 w 12027418"/>
              <a:gd name="connsiteY3706" fmla="*/ 1784350 h 2952750"/>
              <a:gd name="connsiteX3707" fmla="*/ 457718 w 12027418"/>
              <a:gd name="connsiteY3707" fmla="*/ 2012950 h 2952750"/>
              <a:gd name="connsiteX3708" fmla="*/ 432318 w 12027418"/>
              <a:gd name="connsiteY3708" fmla="*/ 2000250 h 2952750"/>
              <a:gd name="connsiteX3709" fmla="*/ 400568 w 12027418"/>
              <a:gd name="connsiteY3709" fmla="*/ 2095500 h 2952750"/>
              <a:gd name="connsiteX3710" fmla="*/ 438668 w 12027418"/>
              <a:gd name="connsiteY3710" fmla="*/ 2032000 h 2952750"/>
              <a:gd name="connsiteX3711" fmla="*/ 470418 w 12027418"/>
              <a:gd name="connsiteY3711" fmla="*/ 2044700 h 2952750"/>
              <a:gd name="connsiteX3712" fmla="*/ 514868 w 12027418"/>
              <a:gd name="connsiteY3712" fmla="*/ 2000250 h 2952750"/>
              <a:gd name="connsiteX3713" fmla="*/ 597418 w 12027418"/>
              <a:gd name="connsiteY3713" fmla="*/ 1974850 h 2952750"/>
              <a:gd name="connsiteX3714" fmla="*/ 686318 w 12027418"/>
              <a:gd name="connsiteY3714" fmla="*/ 2006600 h 2952750"/>
              <a:gd name="connsiteX3715" fmla="*/ 673618 w 12027418"/>
              <a:gd name="connsiteY3715" fmla="*/ 1993900 h 2952750"/>
              <a:gd name="connsiteX3716" fmla="*/ 692668 w 12027418"/>
              <a:gd name="connsiteY3716" fmla="*/ 1987550 h 2952750"/>
              <a:gd name="connsiteX3717" fmla="*/ 756168 w 12027418"/>
              <a:gd name="connsiteY3717" fmla="*/ 1993900 h 2952750"/>
              <a:gd name="connsiteX3718" fmla="*/ 838718 w 12027418"/>
              <a:gd name="connsiteY3718" fmla="*/ 2127250 h 2952750"/>
              <a:gd name="connsiteX3719" fmla="*/ 819668 w 12027418"/>
              <a:gd name="connsiteY3719" fmla="*/ 2260600 h 2952750"/>
              <a:gd name="connsiteX3720" fmla="*/ 889518 w 12027418"/>
              <a:gd name="connsiteY3720" fmla="*/ 2298700 h 2952750"/>
              <a:gd name="connsiteX3721" fmla="*/ 959368 w 12027418"/>
              <a:gd name="connsiteY3721" fmla="*/ 2197100 h 2952750"/>
              <a:gd name="connsiteX3722" fmla="*/ 1073668 w 12027418"/>
              <a:gd name="connsiteY3722" fmla="*/ 2254250 h 2952750"/>
              <a:gd name="connsiteX3723" fmla="*/ 1168918 w 12027418"/>
              <a:gd name="connsiteY3723" fmla="*/ 2216150 h 2952750"/>
              <a:gd name="connsiteX3724" fmla="*/ 1365768 w 12027418"/>
              <a:gd name="connsiteY3724" fmla="*/ 2355850 h 2952750"/>
              <a:gd name="connsiteX3725" fmla="*/ 1378468 w 12027418"/>
              <a:gd name="connsiteY3725" fmla="*/ 2343150 h 2952750"/>
              <a:gd name="connsiteX3726" fmla="*/ 1334018 w 12027418"/>
              <a:gd name="connsiteY3726" fmla="*/ 2286000 h 2952750"/>
              <a:gd name="connsiteX3727" fmla="*/ 1232418 w 12027418"/>
              <a:gd name="connsiteY3727" fmla="*/ 2152650 h 2952750"/>
              <a:gd name="connsiteX3728" fmla="*/ 1187968 w 12027418"/>
              <a:gd name="connsiteY3728" fmla="*/ 2197100 h 2952750"/>
              <a:gd name="connsiteX3729" fmla="*/ 1187968 w 12027418"/>
              <a:gd name="connsiteY3729" fmla="*/ 2159000 h 2952750"/>
              <a:gd name="connsiteX3730" fmla="*/ 1207018 w 12027418"/>
              <a:gd name="connsiteY3730" fmla="*/ 2089150 h 2952750"/>
              <a:gd name="connsiteX3731" fmla="*/ 1118118 w 12027418"/>
              <a:gd name="connsiteY3731" fmla="*/ 2025650 h 2952750"/>
              <a:gd name="connsiteX3732" fmla="*/ 1156218 w 12027418"/>
              <a:gd name="connsiteY3732" fmla="*/ 1974850 h 2952750"/>
              <a:gd name="connsiteX3733" fmla="*/ 1048268 w 12027418"/>
              <a:gd name="connsiteY3733" fmla="*/ 1936750 h 2952750"/>
              <a:gd name="connsiteX3734" fmla="*/ 940318 w 12027418"/>
              <a:gd name="connsiteY3734" fmla="*/ 2146300 h 2952750"/>
              <a:gd name="connsiteX3735" fmla="*/ 889518 w 12027418"/>
              <a:gd name="connsiteY3735" fmla="*/ 1936750 h 2952750"/>
              <a:gd name="connsiteX3736" fmla="*/ 997468 w 12027418"/>
              <a:gd name="connsiteY3736" fmla="*/ 1797050 h 2952750"/>
              <a:gd name="connsiteX3737" fmla="*/ 946668 w 12027418"/>
              <a:gd name="connsiteY3737" fmla="*/ 1898650 h 2952750"/>
              <a:gd name="connsiteX3738" fmla="*/ 991118 w 12027418"/>
              <a:gd name="connsiteY3738" fmla="*/ 1835150 h 2952750"/>
              <a:gd name="connsiteX3739" fmla="*/ 1105418 w 12027418"/>
              <a:gd name="connsiteY3739" fmla="*/ 1809750 h 2952750"/>
              <a:gd name="connsiteX3740" fmla="*/ 1111768 w 12027418"/>
              <a:gd name="connsiteY3740" fmla="*/ 1797050 h 2952750"/>
              <a:gd name="connsiteX3741" fmla="*/ 1060968 w 12027418"/>
              <a:gd name="connsiteY3741" fmla="*/ 1625600 h 2952750"/>
              <a:gd name="connsiteX3742" fmla="*/ 1086368 w 12027418"/>
              <a:gd name="connsiteY3742" fmla="*/ 1600200 h 2952750"/>
              <a:gd name="connsiteX3743" fmla="*/ 1105418 w 12027418"/>
              <a:gd name="connsiteY3743" fmla="*/ 1619250 h 2952750"/>
              <a:gd name="connsiteX3744" fmla="*/ 1200668 w 12027418"/>
              <a:gd name="connsiteY3744" fmla="*/ 1536700 h 2952750"/>
              <a:gd name="connsiteX3745" fmla="*/ 1232418 w 12027418"/>
              <a:gd name="connsiteY3745" fmla="*/ 1536700 h 2952750"/>
              <a:gd name="connsiteX3746" fmla="*/ 1314968 w 12027418"/>
              <a:gd name="connsiteY3746" fmla="*/ 1543050 h 2952750"/>
              <a:gd name="connsiteX3747" fmla="*/ 1346718 w 12027418"/>
              <a:gd name="connsiteY3747" fmla="*/ 1606550 h 2952750"/>
              <a:gd name="connsiteX3748" fmla="*/ 1346718 w 12027418"/>
              <a:gd name="connsiteY3748" fmla="*/ 1625600 h 2952750"/>
              <a:gd name="connsiteX3749" fmla="*/ 1327668 w 12027418"/>
              <a:gd name="connsiteY3749" fmla="*/ 1555750 h 2952750"/>
              <a:gd name="connsiteX3750" fmla="*/ 1207018 w 12027418"/>
              <a:gd name="connsiteY3750" fmla="*/ 1555750 h 2952750"/>
              <a:gd name="connsiteX3751" fmla="*/ 1111768 w 12027418"/>
              <a:gd name="connsiteY3751" fmla="*/ 1657350 h 2952750"/>
              <a:gd name="connsiteX3752" fmla="*/ 1111768 w 12027418"/>
              <a:gd name="connsiteY3752" fmla="*/ 1676400 h 2952750"/>
              <a:gd name="connsiteX3753" fmla="*/ 1124468 w 12027418"/>
              <a:gd name="connsiteY3753" fmla="*/ 1682750 h 2952750"/>
              <a:gd name="connsiteX3754" fmla="*/ 1276868 w 12027418"/>
              <a:gd name="connsiteY3754" fmla="*/ 1619250 h 2952750"/>
              <a:gd name="connsiteX3755" fmla="*/ 1308618 w 12027418"/>
              <a:gd name="connsiteY3755" fmla="*/ 1663700 h 2952750"/>
              <a:gd name="connsiteX3756" fmla="*/ 1168918 w 12027418"/>
              <a:gd name="connsiteY3756" fmla="*/ 1822450 h 2952750"/>
              <a:gd name="connsiteX3757" fmla="*/ 1187968 w 12027418"/>
              <a:gd name="connsiteY3757" fmla="*/ 1930400 h 2952750"/>
              <a:gd name="connsiteX3758" fmla="*/ 1187968 w 12027418"/>
              <a:gd name="connsiteY3758" fmla="*/ 2051050 h 2952750"/>
              <a:gd name="connsiteX3759" fmla="*/ 1454668 w 12027418"/>
              <a:gd name="connsiteY3759" fmla="*/ 2317750 h 2952750"/>
              <a:gd name="connsiteX3760" fmla="*/ 1480068 w 12027418"/>
              <a:gd name="connsiteY3760" fmla="*/ 2305050 h 2952750"/>
              <a:gd name="connsiteX3761" fmla="*/ 1486418 w 12027418"/>
              <a:gd name="connsiteY3761" fmla="*/ 2317750 h 2952750"/>
              <a:gd name="connsiteX3762" fmla="*/ 1473718 w 12027418"/>
              <a:gd name="connsiteY3762" fmla="*/ 2349500 h 2952750"/>
              <a:gd name="connsiteX3763" fmla="*/ 1581668 w 12027418"/>
              <a:gd name="connsiteY3763" fmla="*/ 2413000 h 2952750"/>
              <a:gd name="connsiteX3764" fmla="*/ 1645168 w 12027418"/>
              <a:gd name="connsiteY3764" fmla="*/ 2355850 h 2952750"/>
              <a:gd name="connsiteX3765" fmla="*/ 1689618 w 12027418"/>
              <a:gd name="connsiteY3765" fmla="*/ 2228850 h 2952750"/>
              <a:gd name="connsiteX3766" fmla="*/ 1753118 w 12027418"/>
              <a:gd name="connsiteY3766" fmla="*/ 2146300 h 2952750"/>
              <a:gd name="connsiteX3767" fmla="*/ 1568968 w 12027418"/>
              <a:gd name="connsiteY3767" fmla="*/ 2032000 h 2952750"/>
              <a:gd name="connsiteX3768" fmla="*/ 1689618 w 12027418"/>
              <a:gd name="connsiteY3768" fmla="*/ 2070100 h 2952750"/>
              <a:gd name="connsiteX3769" fmla="*/ 1842018 w 12027418"/>
              <a:gd name="connsiteY3769" fmla="*/ 1847850 h 2952750"/>
              <a:gd name="connsiteX3770" fmla="*/ 1657868 w 12027418"/>
              <a:gd name="connsiteY3770" fmla="*/ 1714500 h 2952750"/>
              <a:gd name="connsiteX3771" fmla="*/ 1562618 w 12027418"/>
              <a:gd name="connsiteY3771" fmla="*/ 1758950 h 2952750"/>
              <a:gd name="connsiteX3772" fmla="*/ 1619768 w 12027418"/>
              <a:gd name="connsiteY3772" fmla="*/ 1816100 h 2952750"/>
              <a:gd name="connsiteX3773" fmla="*/ 1581668 w 12027418"/>
              <a:gd name="connsiteY3773" fmla="*/ 1822450 h 2952750"/>
              <a:gd name="connsiteX3774" fmla="*/ 1549918 w 12027418"/>
              <a:gd name="connsiteY3774" fmla="*/ 1778000 h 2952750"/>
              <a:gd name="connsiteX3775" fmla="*/ 1518168 w 12027418"/>
              <a:gd name="connsiteY3775" fmla="*/ 1695450 h 2952750"/>
              <a:gd name="connsiteX3776" fmla="*/ 1537218 w 12027418"/>
              <a:gd name="connsiteY3776" fmla="*/ 1695450 h 2952750"/>
              <a:gd name="connsiteX3777" fmla="*/ 1562618 w 12027418"/>
              <a:gd name="connsiteY3777" fmla="*/ 1733550 h 2952750"/>
              <a:gd name="connsiteX3778" fmla="*/ 1683268 w 12027418"/>
              <a:gd name="connsiteY3778" fmla="*/ 1663700 h 2952750"/>
              <a:gd name="connsiteX3779" fmla="*/ 1854718 w 12027418"/>
              <a:gd name="connsiteY3779" fmla="*/ 1771650 h 2952750"/>
              <a:gd name="connsiteX3780" fmla="*/ 1854718 w 12027418"/>
              <a:gd name="connsiteY3780" fmla="*/ 1727200 h 2952750"/>
              <a:gd name="connsiteX3781" fmla="*/ 1727718 w 12027418"/>
              <a:gd name="connsiteY3781" fmla="*/ 1631950 h 2952750"/>
              <a:gd name="connsiteX3782" fmla="*/ 1759468 w 12027418"/>
              <a:gd name="connsiteY3782" fmla="*/ 1612900 h 2952750"/>
              <a:gd name="connsiteX3783" fmla="*/ 1899168 w 12027418"/>
              <a:gd name="connsiteY3783" fmla="*/ 1720850 h 2952750"/>
              <a:gd name="connsiteX3784" fmla="*/ 1905518 w 12027418"/>
              <a:gd name="connsiteY3784" fmla="*/ 1701800 h 2952750"/>
              <a:gd name="connsiteX3785" fmla="*/ 1702318 w 12027418"/>
              <a:gd name="connsiteY3785" fmla="*/ 1574800 h 2952750"/>
              <a:gd name="connsiteX3786" fmla="*/ 1911868 w 12027418"/>
              <a:gd name="connsiteY3786" fmla="*/ 1638300 h 2952750"/>
              <a:gd name="connsiteX3787" fmla="*/ 1969018 w 12027418"/>
              <a:gd name="connsiteY3787" fmla="*/ 1485900 h 2952750"/>
              <a:gd name="connsiteX3788" fmla="*/ 2102369 w 12027418"/>
              <a:gd name="connsiteY3788" fmla="*/ 1447800 h 2952750"/>
              <a:gd name="connsiteX3789" fmla="*/ 2165869 w 12027418"/>
              <a:gd name="connsiteY3789" fmla="*/ 1454150 h 2952750"/>
              <a:gd name="connsiteX3790" fmla="*/ 2191269 w 12027418"/>
              <a:gd name="connsiteY3790" fmla="*/ 1492250 h 2952750"/>
              <a:gd name="connsiteX3791" fmla="*/ 2172219 w 12027418"/>
              <a:gd name="connsiteY3791" fmla="*/ 1485900 h 2952750"/>
              <a:gd name="connsiteX3792" fmla="*/ 2146819 w 12027418"/>
              <a:gd name="connsiteY3792" fmla="*/ 1511300 h 2952750"/>
              <a:gd name="connsiteX3793" fmla="*/ 2172219 w 12027418"/>
              <a:gd name="connsiteY3793" fmla="*/ 1517650 h 2952750"/>
              <a:gd name="connsiteX3794" fmla="*/ 2153169 w 12027418"/>
              <a:gd name="connsiteY3794" fmla="*/ 1524000 h 2952750"/>
              <a:gd name="connsiteX3795" fmla="*/ 2140469 w 12027418"/>
              <a:gd name="connsiteY3795" fmla="*/ 1511300 h 2952750"/>
              <a:gd name="connsiteX3796" fmla="*/ 2057918 w 12027418"/>
              <a:gd name="connsiteY3796" fmla="*/ 1549400 h 2952750"/>
              <a:gd name="connsiteX3797" fmla="*/ 2000768 w 12027418"/>
              <a:gd name="connsiteY3797" fmla="*/ 1517650 h 2952750"/>
              <a:gd name="connsiteX3798" fmla="*/ 1949968 w 12027418"/>
              <a:gd name="connsiteY3798" fmla="*/ 1587500 h 2952750"/>
              <a:gd name="connsiteX3799" fmla="*/ 2007118 w 12027418"/>
              <a:gd name="connsiteY3799" fmla="*/ 1714500 h 2952750"/>
              <a:gd name="connsiteX3800" fmla="*/ 2102369 w 12027418"/>
              <a:gd name="connsiteY3800" fmla="*/ 1625600 h 2952750"/>
              <a:gd name="connsiteX3801" fmla="*/ 2165869 w 12027418"/>
              <a:gd name="connsiteY3801" fmla="*/ 1593850 h 2952750"/>
              <a:gd name="connsiteX3802" fmla="*/ 2165869 w 12027418"/>
              <a:gd name="connsiteY3802" fmla="*/ 1543050 h 2952750"/>
              <a:gd name="connsiteX3803" fmla="*/ 2210319 w 12027418"/>
              <a:gd name="connsiteY3803" fmla="*/ 1619250 h 2952750"/>
              <a:gd name="connsiteX3804" fmla="*/ 2191269 w 12027418"/>
              <a:gd name="connsiteY3804" fmla="*/ 1657350 h 2952750"/>
              <a:gd name="connsiteX3805" fmla="*/ 2178569 w 12027418"/>
              <a:gd name="connsiteY3805" fmla="*/ 1644650 h 2952750"/>
              <a:gd name="connsiteX3806" fmla="*/ 2159519 w 12027418"/>
              <a:gd name="connsiteY3806" fmla="*/ 1644650 h 2952750"/>
              <a:gd name="connsiteX3807" fmla="*/ 2108719 w 12027418"/>
              <a:gd name="connsiteY3807" fmla="*/ 1778000 h 2952750"/>
              <a:gd name="connsiteX3808" fmla="*/ 2032518 w 12027418"/>
              <a:gd name="connsiteY3808" fmla="*/ 1727200 h 2952750"/>
              <a:gd name="connsiteX3809" fmla="*/ 2019818 w 12027418"/>
              <a:gd name="connsiteY3809" fmla="*/ 1739900 h 2952750"/>
              <a:gd name="connsiteX3810" fmla="*/ 2038868 w 12027418"/>
              <a:gd name="connsiteY3810" fmla="*/ 1784350 h 2952750"/>
              <a:gd name="connsiteX3811" fmla="*/ 1994418 w 12027418"/>
              <a:gd name="connsiteY3811" fmla="*/ 1733550 h 2952750"/>
              <a:gd name="connsiteX3812" fmla="*/ 1969018 w 12027418"/>
              <a:gd name="connsiteY3812" fmla="*/ 1733550 h 2952750"/>
              <a:gd name="connsiteX3813" fmla="*/ 1949968 w 12027418"/>
              <a:gd name="connsiteY3813" fmla="*/ 1733550 h 2952750"/>
              <a:gd name="connsiteX3814" fmla="*/ 1880118 w 12027418"/>
              <a:gd name="connsiteY3814" fmla="*/ 1822450 h 2952750"/>
              <a:gd name="connsiteX3815" fmla="*/ 1854718 w 12027418"/>
              <a:gd name="connsiteY3815" fmla="*/ 1962150 h 2952750"/>
              <a:gd name="connsiteX3816" fmla="*/ 1778518 w 12027418"/>
              <a:gd name="connsiteY3816" fmla="*/ 2178050 h 2952750"/>
              <a:gd name="connsiteX3817" fmla="*/ 1746768 w 12027418"/>
              <a:gd name="connsiteY3817" fmla="*/ 2298700 h 2952750"/>
              <a:gd name="connsiteX3818" fmla="*/ 1721368 w 12027418"/>
              <a:gd name="connsiteY3818" fmla="*/ 2336800 h 2952750"/>
              <a:gd name="connsiteX3819" fmla="*/ 1734068 w 12027418"/>
              <a:gd name="connsiteY3819" fmla="*/ 2368550 h 2952750"/>
              <a:gd name="connsiteX3820" fmla="*/ 1708668 w 12027418"/>
              <a:gd name="connsiteY3820" fmla="*/ 2381250 h 2952750"/>
              <a:gd name="connsiteX3821" fmla="*/ 1734068 w 12027418"/>
              <a:gd name="connsiteY3821" fmla="*/ 2400300 h 2952750"/>
              <a:gd name="connsiteX3822" fmla="*/ 1708668 w 12027418"/>
              <a:gd name="connsiteY3822" fmla="*/ 2482850 h 2952750"/>
              <a:gd name="connsiteX3823" fmla="*/ 1721368 w 12027418"/>
              <a:gd name="connsiteY3823" fmla="*/ 2508250 h 2952750"/>
              <a:gd name="connsiteX3824" fmla="*/ 1708668 w 12027418"/>
              <a:gd name="connsiteY3824" fmla="*/ 2540000 h 2952750"/>
              <a:gd name="connsiteX3825" fmla="*/ 1765818 w 12027418"/>
              <a:gd name="connsiteY3825" fmla="*/ 2578100 h 2952750"/>
              <a:gd name="connsiteX3826" fmla="*/ 1816618 w 12027418"/>
              <a:gd name="connsiteY3826" fmla="*/ 2584450 h 2952750"/>
              <a:gd name="connsiteX3827" fmla="*/ 1861068 w 12027418"/>
              <a:gd name="connsiteY3827" fmla="*/ 2622550 h 2952750"/>
              <a:gd name="connsiteX3828" fmla="*/ 2045218 w 12027418"/>
              <a:gd name="connsiteY3828" fmla="*/ 2647950 h 2952750"/>
              <a:gd name="connsiteX3829" fmla="*/ 2038868 w 12027418"/>
              <a:gd name="connsiteY3829" fmla="*/ 2660650 h 2952750"/>
              <a:gd name="connsiteX3830" fmla="*/ 2064268 w 12027418"/>
              <a:gd name="connsiteY3830" fmla="*/ 2686050 h 2952750"/>
              <a:gd name="connsiteX3831" fmla="*/ 2102369 w 12027418"/>
              <a:gd name="connsiteY3831" fmla="*/ 2641600 h 2952750"/>
              <a:gd name="connsiteX3832" fmla="*/ 2159519 w 12027418"/>
              <a:gd name="connsiteY3832" fmla="*/ 2686050 h 2952750"/>
              <a:gd name="connsiteX3833" fmla="*/ 2203969 w 12027418"/>
              <a:gd name="connsiteY3833" fmla="*/ 2660650 h 2952750"/>
              <a:gd name="connsiteX3834" fmla="*/ 2223019 w 12027418"/>
              <a:gd name="connsiteY3834" fmla="*/ 2673350 h 2952750"/>
              <a:gd name="connsiteX3835" fmla="*/ 2184919 w 12027418"/>
              <a:gd name="connsiteY3835" fmla="*/ 2705100 h 2952750"/>
              <a:gd name="connsiteX3836" fmla="*/ 2210319 w 12027418"/>
              <a:gd name="connsiteY3836" fmla="*/ 2736850 h 2952750"/>
              <a:gd name="connsiteX3837" fmla="*/ 2242069 w 12027418"/>
              <a:gd name="connsiteY3837" fmla="*/ 2686050 h 2952750"/>
              <a:gd name="connsiteX3838" fmla="*/ 2299219 w 12027418"/>
              <a:gd name="connsiteY3838" fmla="*/ 2501900 h 2952750"/>
              <a:gd name="connsiteX3839" fmla="*/ 2096018 w 12027418"/>
              <a:gd name="connsiteY3839" fmla="*/ 2343150 h 2952750"/>
              <a:gd name="connsiteX3840" fmla="*/ 2045218 w 12027418"/>
              <a:gd name="connsiteY3840" fmla="*/ 2247900 h 2952750"/>
              <a:gd name="connsiteX3841" fmla="*/ 2045218 w 12027418"/>
              <a:gd name="connsiteY3841" fmla="*/ 2120900 h 2952750"/>
              <a:gd name="connsiteX3842" fmla="*/ 2076968 w 12027418"/>
              <a:gd name="connsiteY3842" fmla="*/ 2222500 h 2952750"/>
              <a:gd name="connsiteX3843" fmla="*/ 2089668 w 12027418"/>
              <a:gd name="connsiteY3843" fmla="*/ 2292350 h 2952750"/>
              <a:gd name="connsiteX3844" fmla="*/ 2172219 w 12027418"/>
              <a:gd name="connsiteY3844" fmla="*/ 2355850 h 2952750"/>
              <a:gd name="connsiteX3845" fmla="*/ 2248419 w 12027418"/>
              <a:gd name="connsiteY3845" fmla="*/ 2368550 h 2952750"/>
              <a:gd name="connsiteX3846" fmla="*/ 2527819 w 12027418"/>
              <a:gd name="connsiteY3846" fmla="*/ 2432050 h 2952750"/>
              <a:gd name="connsiteX3847" fmla="*/ 2610369 w 12027418"/>
              <a:gd name="connsiteY3847" fmla="*/ 2266950 h 2952750"/>
              <a:gd name="connsiteX3848" fmla="*/ 2591319 w 12027418"/>
              <a:gd name="connsiteY3848" fmla="*/ 2228850 h 2952750"/>
              <a:gd name="connsiteX3849" fmla="*/ 2616719 w 12027418"/>
              <a:gd name="connsiteY3849" fmla="*/ 2241550 h 2952750"/>
              <a:gd name="connsiteX3850" fmla="*/ 2680219 w 12027418"/>
              <a:gd name="connsiteY3850" fmla="*/ 2114550 h 2952750"/>
              <a:gd name="connsiteX3851" fmla="*/ 2743719 w 12027418"/>
              <a:gd name="connsiteY3851" fmla="*/ 2063750 h 2952750"/>
              <a:gd name="connsiteX3852" fmla="*/ 2667519 w 12027418"/>
              <a:gd name="connsiteY3852" fmla="*/ 2032000 h 2952750"/>
              <a:gd name="connsiteX3853" fmla="*/ 2648469 w 12027418"/>
              <a:gd name="connsiteY3853" fmla="*/ 2044700 h 2952750"/>
              <a:gd name="connsiteX3854" fmla="*/ 2648469 w 12027418"/>
              <a:gd name="connsiteY3854" fmla="*/ 2063750 h 2952750"/>
              <a:gd name="connsiteX3855" fmla="*/ 2680219 w 12027418"/>
              <a:gd name="connsiteY3855" fmla="*/ 2082800 h 2952750"/>
              <a:gd name="connsiteX3856" fmla="*/ 2496069 w 12027418"/>
              <a:gd name="connsiteY3856" fmla="*/ 2114550 h 2952750"/>
              <a:gd name="connsiteX3857" fmla="*/ 2311919 w 12027418"/>
              <a:gd name="connsiteY3857" fmla="*/ 2070100 h 2952750"/>
              <a:gd name="connsiteX3858" fmla="*/ 2286519 w 12027418"/>
              <a:gd name="connsiteY3858" fmla="*/ 2051050 h 2952750"/>
              <a:gd name="connsiteX3859" fmla="*/ 2248419 w 12027418"/>
              <a:gd name="connsiteY3859" fmla="*/ 2057400 h 2952750"/>
              <a:gd name="connsiteX3860" fmla="*/ 2273819 w 12027418"/>
              <a:gd name="connsiteY3860" fmla="*/ 2038350 h 2952750"/>
              <a:gd name="connsiteX3861" fmla="*/ 2203969 w 12027418"/>
              <a:gd name="connsiteY3861" fmla="*/ 1860550 h 2952750"/>
              <a:gd name="connsiteX3862" fmla="*/ 2051568 w 12027418"/>
              <a:gd name="connsiteY3862" fmla="*/ 2057400 h 2952750"/>
              <a:gd name="connsiteX3863" fmla="*/ 2051568 w 12027418"/>
              <a:gd name="connsiteY3863" fmla="*/ 2095500 h 2952750"/>
              <a:gd name="connsiteX3864" fmla="*/ 2019818 w 12027418"/>
              <a:gd name="connsiteY3864" fmla="*/ 2044700 h 2952750"/>
              <a:gd name="connsiteX3865" fmla="*/ 1994418 w 12027418"/>
              <a:gd name="connsiteY3865" fmla="*/ 2038350 h 2952750"/>
              <a:gd name="connsiteX3866" fmla="*/ 1969018 w 12027418"/>
              <a:gd name="connsiteY3866" fmla="*/ 1962150 h 2952750"/>
              <a:gd name="connsiteX3867" fmla="*/ 2000768 w 12027418"/>
              <a:gd name="connsiteY3867" fmla="*/ 1936750 h 2952750"/>
              <a:gd name="connsiteX3868" fmla="*/ 2032518 w 12027418"/>
              <a:gd name="connsiteY3868" fmla="*/ 1993900 h 2952750"/>
              <a:gd name="connsiteX3869" fmla="*/ 2038868 w 12027418"/>
              <a:gd name="connsiteY3869" fmla="*/ 1936750 h 2952750"/>
              <a:gd name="connsiteX3870" fmla="*/ 2026168 w 12027418"/>
              <a:gd name="connsiteY3870" fmla="*/ 1905000 h 2952750"/>
              <a:gd name="connsiteX3871" fmla="*/ 2070618 w 12027418"/>
              <a:gd name="connsiteY3871" fmla="*/ 1803400 h 2952750"/>
              <a:gd name="connsiteX3872" fmla="*/ 2197619 w 12027418"/>
              <a:gd name="connsiteY3872" fmla="*/ 1803400 h 2952750"/>
              <a:gd name="connsiteX3873" fmla="*/ 2210319 w 12027418"/>
              <a:gd name="connsiteY3873" fmla="*/ 1841500 h 2952750"/>
              <a:gd name="connsiteX3874" fmla="*/ 2242069 w 12027418"/>
              <a:gd name="connsiteY3874" fmla="*/ 1866900 h 2952750"/>
              <a:gd name="connsiteX3875" fmla="*/ 2464319 w 12027418"/>
              <a:gd name="connsiteY3875" fmla="*/ 2101850 h 2952750"/>
              <a:gd name="connsiteX3876" fmla="*/ 2553219 w 12027418"/>
              <a:gd name="connsiteY3876" fmla="*/ 2070100 h 2952750"/>
              <a:gd name="connsiteX3877" fmla="*/ 2534169 w 12027418"/>
              <a:gd name="connsiteY3877" fmla="*/ 2051050 h 2952750"/>
              <a:gd name="connsiteX3878" fmla="*/ 2578619 w 12027418"/>
              <a:gd name="connsiteY3878" fmla="*/ 2032000 h 2952750"/>
              <a:gd name="connsiteX3879" fmla="*/ 2610369 w 12027418"/>
              <a:gd name="connsiteY3879" fmla="*/ 2044700 h 2952750"/>
              <a:gd name="connsiteX3880" fmla="*/ 2629419 w 12027418"/>
              <a:gd name="connsiteY3880" fmla="*/ 2032000 h 2952750"/>
              <a:gd name="connsiteX3881" fmla="*/ 2546869 w 12027418"/>
              <a:gd name="connsiteY3881" fmla="*/ 1981200 h 2952750"/>
              <a:gd name="connsiteX3882" fmla="*/ 2464319 w 12027418"/>
              <a:gd name="connsiteY3882" fmla="*/ 2057400 h 2952750"/>
              <a:gd name="connsiteX3883" fmla="*/ 2597669 w 12027418"/>
              <a:gd name="connsiteY3883" fmla="*/ 1885950 h 2952750"/>
              <a:gd name="connsiteX3884" fmla="*/ 2578619 w 12027418"/>
              <a:gd name="connsiteY3884" fmla="*/ 1695450 h 2952750"/>
              <a:gd name="connsiteX3885" fmla="*/ 2648469 w 12027418"/>
              <a:gd name="connsiteY3885" fmla="*/ 1600200 h 2952750"/>
              <a:gd name="connsiteX3886" fmla="*/ 2648469 w 12027418"/>
              <a:gd name="connsiteY3886" fmla="*/ 1574800 h 2952750"/>
              <a:gd name="connsiteX3887" fmla="*/ 2762769 w 12027418"/>
              <a:gd name="connsiteY3887" fmla="*/ 1498600 h 2952750"/>
              <a:gd name="connsiteX3888" fmla="*/ 2654819 w 12027418"/>
              <a:gd name="connsiteY3888" fmla="*/ 1593850 h 2952750"/>
              <a:gd name="connsiteX3889" fmla="*/ 2667519 w 12027418"/>
              <a:gd name="connsiteY3889" fmla="*/ 1600200 h 2952750"/>
              <a:gd name="connsiteX3890" fmla="*/ 2756419 w 12027418"/>
              <a:gd name="connsiteY3890" fmla="*/ 1568450 h 2952750"/>
              <a:gd name="connsiteX3891" fmla="*/ 2832619 w 12027418"/>
              <a:gd name="connsiteY3891" fmla="*/ 1574800 h 2952750"/>
              <a:gd name="connsiteX3892" fmla="*/ 2902469 w 12027418"/>
              <a:gd name="connsiteY3892" fmla="*/ 1631950 h 2952750"/>
              <a:gd name="connsiteX3893" fmla="*/ 3004069 w 12027418"/>
              <a:gd name="connsiteY3893" fmla="*/ 1873250 h 2952750"/>
              <a:gd name="connsiteX3894" fmla="*/ 2953269 w 12027418"/>
              <a:gd name="connsiteY3894" fmla="*/ 1949450 h 2952750"/>
              <a:gd name="connsiteX3895" fmla="*/ 2915169 w 12027418"/>
              <a:gd name="connsiteY3895" fmla="*/ 1955800 h 2952750"/>
              <a:gd name="connsiteX3896" fmla="*/ 2838969 w 12027418"/>
              <a:gd name="connsiteY3896" fmla="*/ 2006600 h 2952750"/>
              <a:gd name="connsiteX3897" fmla="*/ 2819919 w 12027418"/>
              <a:gd name="connsiteY3897" fmla="*/ 2000250 h 2952750"/>
              <a:gd name="connsiteX3898" fmla="*/ 2794519 w 12027418"/>
              <a:gd name="connsiteY3898" fmla="*/ 2012950 h 2952750"/>
              <a:gd name="connsiteX3899" fmla="*/ 2692919 w 12027418"/>
              <a:gd name="connsiteY3899" fmla="*/ 2025650 h 2952750"/>
              <a:gd name="connsiteX3900" fmla="*/ 2775469 w 12027418"/>
              <a:gd name="connsiteY3900" fmla="*/ 2051050 h 2952750"/>
              <a:gd name="connsiteX3901" fmla="*/ 3016769 w 12027418"/>
              <a:gd name="connsiteY3901" fmla="*/ 1974850 h 2952750"/>
              <a:gd name="connsiteX3902" fmla="*/ 3010419 w 12027418"/>
              <a:gd name="connsiteY3902" fmla="*/ 1917700 h 2952750"/>
              <a:gd name="connsiteX3903" fmla="*/ 3023119 w 12027418"/>
              <a:gd name="connsiteY3903" fmla="*/ 1911350 h 2952750"/>
              <a:gd name="connsiteX3904" fmla="*/ 3086619 w 12027418"/>
              <a:gd name="connsiteY3904" fmla="*/ 1835150 h 2952750"/>
              <a:gd name="connsiteX3905" fmla="*/ 3035819 w 12027418"/>
              <a:gd name="connsiteY3905" fmla="*/ 1727200 h 2952750"/>
              <a:gd name="connsiteX3906" fmla="*/ 3004069 w 12027418"/>
              <a:gd name="connsiteY3906" fmla="*/ 1701800 h 2952750"/>
              <a:gd name="connsiteX3907" fmla="*/ 2997719 w 12027418"/>
              <a:gd name="connsiteY3907" fmla="*/ 1625600 h 2952750"/>
              <a:gd name="connsiteX3908" fmla="*/ 2934219 w 12027418"/>
              <a:gd name="connsiteY3908" fmla="*/ 1498600 h 2952750"/>
              <a:gd name="connsiteX3909" fmla="*/ 2807219 w 12027418"/>
              <a:gd name="connsiteY3909" fmla="*/ 1473200 h 2952750"/>
              <a:gd name="connsiteX3910" fmla="*/ 2940569 w 12027418"/>
              <a:gd name="connsiteY3910" fmla="*/ 1416050 h 2952750"/>
              <a:gd name="connsiteX3911" fmla="*/ 3035819 w 12027418"/>
              <a:gd name="connsiteY3911" fmla="*/ 1231900 h 2952750"/>
              <a:gd name="connsiteX3912" fmla="*/ 3023119 w 12027418"/>
              <a:gd name="connsiteY3912" fmla="*/ 1219200 h 2952750"/>
              <a:gd name="connsiteX3913" fmla="*/ 2915169 w 12027418"/>
              <a:gd name="connsiteY3913" fmla="*/ 1263650 h 2952750"/>
              <a:gd name="connsiteX3914" fmla="*/ 2908819 w 12027418"/>
              <a:gd name="connsiteY3914" fmla="*/ 1295400 h 2952750"/>
              <a:gd name="connsiteX3915" fmla="*/ 2826269 w 12027418"/>
              <a:gd name="connsiteY3915" fmla="*/ 1282700 h 2952750"/>
              <a:gd name="connsiteX3916" fmla="*/ 2965969 w 12027418"/>
              <a:gd name="connsiteY3916" fmla="*/ 1238250 h 2952750"/>
              <a:gd name="connsiteX3917" fmla="*/ 2896119 w 12027418"/>
              <a:gd name="connsiteY3917" fmla="*/ 1231900 h 2952750"/>
              <a:gd name="connsiteX3918" fmla="*/ 2883419 w 12027418"/>
              <a:gd name="connsiteY3918" fmla="*/ 1212850 h 2952750"/>
              <a:gd name="connsiteX3919" fmla="*/ 3016769 w 12027418"/>
              <a:gd name="connsiteY3919" fmla="*/ 1181100 h 2952750"/>
              <a:gd name="connsiteX3920" fmla="*/ 3073919 w 12027418"/>
              <a:gd name="connsiteY3920" fmla="*/ 1187450 h 2952750"/>
              <a:gd name="connsiteX3921" fmla="*/ 2985019 w 12027418"/>
              <a:gd name="connsiteY3921" fmla="*/ 1200150 h 2952750"/>
              <a:gd name="connsiteX3922" fmla="*/ 2972319 w 12027418"/>
              <a:gd name="connsiteY3922" fmla="*/ 1212850 h 2952750"/>
              <a:gd name="connsiteX3923" fmla="*/ 3067569 w 12027418"/>
              <a:gd name="connsiteY3923" fmla="*/ 1219200 h 2952750"/>
              <a:gd name="connsiteX3924" fmla="*/ 3080269 w 12027418"/>
              <a:gd name="connsiteY3924" fmla="*/ 1231900 h 2952750"/>
              <a:gd name="connsiteX3925" fmla="*/ 3010419 w 12027418"/>
              <a:gd name="connsiteY3925" fmla="*/ 1308100 h 2952750"/>
              <a:gd name="connsiteX3926" fmla="*/ 3010419 w 12027418"/>
              <a:gd name="connsiteY3926" fmla="*/ 1352550 h 2952750"/>
              <a:gd name="connsiteX3927" fmla="*/ 3023119 w 12027418"/>
              <a:gd name="connsiteY3927" fmla="*/ 1365250 h 2952750"/>
              <a:gd name="connsiteX3928" fmla="*/ 3194569 w 12027418"/>
              <a:gd name="connsiteY3928" fmla="*/ 1212850 h 2952750"/>
              <a:gd name="connsiteX3929" fmla="*/ 3308868 w 12027418"/>
              <a:gd name="connsiteY3929" fmla="*/ 1200150 h 2952750"/>
              <a:gd name="connsiteX3930" fmla="*/ 3346968 w 12027418"/>
              <a:gd name="connsiteY3930" fmla="*/ 1155700 h 2952750"/>
              <a:gd name="connsiteX3931" fmla="*/ 3213619 w 12027418"/>
              <a:gd name="connsiteY3931" fmla="*/ 1079500 h 2952750"/>
              <a:gd name="connsiteX3932" fmla="*/ 3213619 w 12027418"/>
              <a:gd name="connsiteY3932" fmla="*/ 1047750 h 2952750"/>
              <a:gd name="connsiteX3933" fmla="*/ 3169169 w 12027418"/>
              <a:gd name="connsiteY3933" fmla="*/ 1047750 h 2952750"/>
              <a:gd name="connsiteX3934" fmla="*/ 2985019 w 12027418"/>
              <a:gd name="connsiteY3934" fmla="*/ 1047750 h 2952750"/>
              <a:gd name="connsiteX3935" fmla="*/ 3118369 w 12027418"/>
              <a:gd name="connsiteY3935" fmla="*/ 1022350 h 2952750"/>
              <a:gd name="connsiteX3936" fmla="*/ 3124719 w 12027418"/>
              <a:gd name="connsiteY3936" fmla="*/ 1009650 h 2952750"/>
              <a:gd name="connsiteX3937" fmla="*/ 3099319 w 12027418"/>
              <a:gd name="connsiteY3937" fmla="*/ 965200 h 2952750"/>
              <a:gd name="connsiteX3938" fmla="*/ 3073919 w 12027418"/>
              <a:gd name="connsiteY3938" fmla="*/ 1003300 h 2952750"/>
              <a:gd name="connsiteX3939" fmla="*/ 2985019 w 12027418"/>
              <a:gd name="connsiteY3939" fmla="*/ 984250 h 2952750"/>
              <a:gd name="connsiteX3940" fmla="*/ 2908819 w 12027418"/>
              <a:gd name="connsiteY3940" fmla="*/ 996950 h 2952750"/>
              <a:gd name="connsiteX3941" fmla="*/ 2870719 w 12027418"/>
              <a:gd name="connsiteY3941" fmla="*/ 977900 h 2952750"/>
              <a:gd name="connsiteX3942" fmla="*/ 2616719 w 12027418"/>
              <a:gd name="connsiteY3942" fmla="*/ 1098550 h 2952750"/>
              <a:gd name="connsiteX3943" fmla="*/ 2686569 w 12027418"/>
              <a:gd name="connsiteY3943" fmla="*/ 1041400 h 2952750"/>
              <a:gd name="connsiteX3944" fmla="*/ 3042169 w 12027418"/>
              <a:gd name="connsiteY3944" fmla="*/ 908050 h 2952750"/>
              <a:gd name="connsiteX3945" fmla="*/ 3099319 w 12027418"/>
              <a:gd name="connsiteY3945" fmla="*/ 939800 h 2952750"/>
              <a:gd name="connsiteX3946" fmla="*/ 3264418 w 12027418"/>
              <a:gd name="connsiteY3946" fmla="*/ 965200 h 2952750"/>
              <a:gd name="connsiteX3947" fmla="*/ 3346968 w 12027418"/>
              <a:gd name="connsiteY3947" fmla="*/ 1047750 h 2952750"/>
              <a:gd name="connsiteX3948" fmla="*/ 3359668 w 12027418"/>
              <a:gd name="connsiteY3948" fmla="*/ 990600 h 2952750"/>
              <a:gd name="connsiteX3949" fmla="*/ 3372368 w 12027418"/>
              <a:gd name="connsiteY3949" fmla="*/ 914400 h 2952750"/>
              <a:gd name="connsiteX3950" fmla="*/ 3372368 w 12027418"/>
              <a:gd name="connsiteY3950" fmla="*/ 844550 h 2952750"/>
              <a:gd name="connsiteX3951" fmla="*/ 3372368 w 12027418"/>
              <a:gd name="connsiteY3951" fmla="*/ 819150 h 2952750"/>
              <a:gd name="connsiteX3952" fmla="*/ 3423168 w 12027418"/>
              <a:gd name="connsiteY3952" fmla="*/ 755650 h 2952750"/>
              <a:gd name="connsiteX3953" fmla="*/ 3442218 w 12027418"/>
              <a:gd name="connsiteY3953" fmla="*/ 692150 h 2952750"/>
              <a:gd name="connsiteX3954" fmla="*/ 3429518 w 12027418"/>
              <a:gd name="connsiteY3954" fmla="*/ 628650 h 2952750"/>
              <a:gd name="connsiteX3955" fmla="*/ 3442218 w 12027418"/>
              <a:gd name="connsiteY3955" fmla="*/ 641350 h 2952750"/>
              <a:gd name="connsiteX3956" fmla="*/ 3467618 w 12027418"/>
              <a:gd name="connsiteY3956" fmla="*/ 635000 h 2952750"/>
              <a:gd name="connsiteX3957" fmla="*/ 3448568 w 12027418"/>
              <a:gd name="connsiteY3957" fmla="*/ 622300 h 2952750"/>
              <a:gd name="connsiteX3958" fmla="*/ 3486668 w 12027418"/>
              <a:gd name="connsiteY3958" fmla="*/ 552450 h 2952750"/>
              <a:gd name="connsiteX3959" fmla="*/ 3454918 w 12027418"/>
              <a:gd name="connsiteY3959" fmla="*/ 323850 h 2952750"/>
              <a:gd name="connsiteX3960" fmla="*/ 3531118 w 12027418"/>
              <a:gd name="connsiteY3960" fmla="*/ 355600 h 2952750"/>
              <a:gd name="connsiteX3961" fmla="*/ 3537468 w 12027418"/>
              <a:gd name="connsiteY3961" fmla="*/ 342900 h 2952750"/>
              <a:gd name="connsiteX3962" fmla="*/ 3473968 w 12027418"/>
              <a:gd name="connsiteY3962" fmla="*/ 273050 h 2952750"/>
              <a:gd name="connsiteX3963" fmla="*/ 3499368 w 12027418"/>
              <a:gd name="connsiteY3963" fmla="*/ 266700 h 2952750"/>
              <a:gd name="connsiteX3964" fmla="*/ 3620018 w 12027418"/>
              <a:gd name="connsiteY3964" fmla="*/ 355600 h 2952750"/>
              <a:gd name="connsiteX3965" fmla="*/ 3702568 w 12027418"/>
              <a:gd name="connsiteY3965" fmla="*/ 342900 h 2952750"/>
              <a:gd name="connsiteX3966" fmla="*/ 3626368 w 12027418"/>
              <a:gd name="connsiteY3966" fmla="*/ 374650 h 2952750"/>
              <a:gd name="connsiteX3967" fmla="*/ 3575568 w 12027418"/>
              <a:gd name="connsiteY3967" fmla="*/ 444500 h 2952750"/>
              <a:gd name="connsiteX3968" fmla="*/ 3518418 w 12027418"/>
              <a:gd name="connsiteY3968" fmla="*/ 457200 h 2952750"/>
              <a:gd name="connsiteX3969" fmla="*/ 3512068 w 12027418"/>
              <a:gd name="connsiteY3969" fmla="*/ 488950 h 2952750"/>
              <a:gd name="connsiteX3970" fmla="*/ 3543818 w 12027418"/>
              <a:gd name="connsiteY3970" fmla="*/ 552450 h 2952750"/>
              <a:gd name="connsiteX3971" fmla="*/ 3658118 w 12027418"/>
              <a:gd name="connsiteY3971" fmla="*/ 584200 h 2952750"/>
              <a:gd name="connsiteX3972" fmla="*/ 3689868 w 12027418"/>
              <a:gd name="connsiteY3972" fmla="*/ 501650 h 2952750"/>
              <a:gd name="connsiteX3973" fmla="*/ 3816868 w 12027418"/>
              <a:gd name="connsiteY3973" fmla="*/ 355600 h 2952750"/>
              <a:gd name="connsiteX3974" fmla="*/ 3791468 w 12027418"/>
              <a:gd name="connsiteY3974" fmla="*/ 330200 h 2952750"/>
              <a:gd name="connsiteX3975" fmla="*/ 3734318 w 12027418"/>
              <a:gd name="connsiteY3975" fmla="*/ 222250 h 2952750"/>
              <a:gd name="connsiteX3976" fmla="*/ 3708918 w 12027418"/>
              <a:gd name="connsiteY3976" fmla="*/ 222250 h 2952750"/>
              <a:gd name="connsiteX3977" fmla="*/ 3702568 w 12027418"/>
              <a:gd name="connsiteY3977" fmla="*/ 234950 h 2952750"/>
              <a:gd name="connsiteX3978" fmla="*/ 3740668 w 12027418"/>
              <a:gd name="connsiteY3978" fmla="*/ 279400 h 2952750"/>
              <a:gd name="connsiteX3979" fmla="*/ 3715268 w 12027418"/>
              <a:gd name="connsiteY3979" fmla="*/ 298450 h 2952750"/>
              <a:gd name="connsiteX3980" fmla="*/ 3696218 w 12027418"/>
              <a:gd name="connsiteY3980" fmla="*/ 222250 h 2952750"/>
              <a:gd name="connsiteX3981" fmla="*/ 3727968 w 12027418"/>
              <a:gd name="connsiteY3981" fmla="*/ 196850 h 2952750"/>
              <a:gd name="connsiteX3982" fmla="*/ 3835918 w 12027418"/>
              <a:gd name="connsiteY3982" fmla="*/ 279400 h 2952750"/>
              <a:gd name="connsiteX3983" fmla="*/ 3740668 w 12027418"/>
              <a:gd name="connsiteY3983" fmla="*/ 120650 h 2952750"/>
              <a:gd name="connsiteX3984" fmla="*/ 3734318 w 12027418"/>
              <a:gd name="connsiteY3984" fmla="*/ 133350 h 2952750"/>
              <a:gd name="connsiteX3985" fmla="*/ 3715268 w 12027418"/>
              <a:gd name="connsiteY3985" fmla="*/ 133350 h 2952750"/>
              <a:gd name="connsiteX3986" fmla="*/ 3721618 w 12027418"/>
              <a:gd name="connsiteY3986" fmla="*/ 120650 h 2952750"/>
              <a:gd name="connsiteX3987" fmla="*/ 3740668 w 12027418"/>
              <a:gd name="connsiteY3987" fmla="*/ 120650 h 2952750"/>
              <a:gd name="connsiteX3988" fmla="*/ 3702568 w 12027418"/>
              <a:gd name="connsiteY3988" fmla="*/ 76200 h 2952750"/>
              <a:gd name="connsiteX3989" fmla="*/ 3702568 w 12027418"/>
              <a:gd name="connsiteY3989" fmla="*/ 95250 h 2952750"/>
              <a:gd name="connsiteX3990" fmla="*/ 3702568 w 12027418"/>
              <a:gd name="connsiteY3990" fmla="*/ 76200 h 2952750"/>
              <a:gd name="connsiteX3991" fmla="*/ 3715268 w 12027418"/>
              <a:gd name="connsiteY3991" fmla="*/ 31750 h 2952750"/>
              <a:gd name="connsiteX3992" fmla="*/ 3708918 w 12027418"/>
              <a:gd name="connsiteY3992" fmla="*/ 50800 h 2952750"/>
              <a:gd name="connsiteX3993" fmla="*/ 3689868 w 12027418"/>
              <a:gd name="connsiteY3993" fmla="*/ 57150 h 2952750"/>
              <a:gd name="connsiteX3994" fmla="*/ 3689868 w 12027418"/>
              <a:gd name="connsiteY3994" fmla="*/ 31750 h 2952750"/>
              <a:gd name="connsiteX3995" fmla="*/ 3715268 w 12027418"/>
              <a:gd name="connsiteY3995" fmla="*/ 31750 h 2952750"/>
              <a:gd name="connsiteX3996" fmla="*/ 3797818 w 12027418"/>
              <a:gd name="connsiteY3996" fmla="*/ 0 h 2952750"/>
              <a:gd name="connsiteX3997" fmla="*/ 3848618 w 12027418"/>
              <a:gd name="connsiteY3997" fmla="*/ 184150 h 2952750"/>
              <a:gd name="connsiteX3998" fmla="*/ 3848618 w 12027418"/>
              <a:gd name="connsiteY3998" fmla="*/ 215900 h 2952750"/>
              <a:gd name="connsiteX3999" fmla="*/ 3753368 w 12027418"/>
              <a:gd name="connsiteY3999" fmla="*/ 165100 h 2952750"/>
              <a:gd name="connsiteX4000" fmla="*/ 3740668 w 12027418"/>
              <a:gd name="connsiteY4000" fmla="*/ 146050 h 2952750"/>
              <a:gd name="connsiteX4001" fmla="*/ 3664468 w 12027418"/>
              <a:gd name="connsiteY4001" fmla="*/ 190500 h 2952750"/>
              <a:gd name="connsiteX4002" fmla="*/ 3651768 w 12027418"/>
              <a:gd name="connsiteY4002" fmla="*/ 234950 h 2952750"/>
              <a:gd name="connsiteX4003" fmla="*/ 3664468 w 12027418"/>
              <a:gd name="connsiteY4003" fmla="*/ 292100 h 2952750"/>
              <a:gd name="connsiteX4004" fmla="*/ 3626368 w 12027418"/>
              <a:gd name="connsiteY4004" fmla="*/ 311150 h 2952750"/>
              <a:gd name="connsiteX4005" fmla="*/ 3569218 w 12027418"/>
              <a:gd name="connsiteY4005" fmla="*/ 311150 h 2952750"/>
              <a:gd name="connsiteX4006" fmla="*/ 3480318 w 12027418"/>
              <a:gd name="connsiteY4006" fmla="*/ 101600 h 2952750"/>
              <a:gd name="connsiteX4007" fmla="*/ 3473968 w 12027418"/>
              <a:gd name="connsiteY4007" fmla="*/ 120650 h 2952750"/>
              <a:gd name="connsiteX4008" fmla="*/ 3518418 w 12027418"/>
              <a:gd name="connsiteY4008" fmla="*/ 215900 h 2952750"/>
              <a:gd name="connsiteX4009" fmla="*/ 3518418 w 12027418"/>
              <a:gd name="connsiteY4009" fmla="*/ 247650 h 2952750"/>
              <a:gd name="connsiteX4010" fmla="*/ 3461268 w 12027418"/>
              <a:gd name="connsiteY4010" fmla="*/ 101600 h 2952750"/>
              <a:gd name="connsiteX4011" fmla="*/ 3613668 w 12027418"/>
              <a:gd name="connsiteY4011" fmla="*/ 0 h 2952750"/>
              <a:gd name="connsiteX4012" fmla="*/ 3797818 w 12027418"/>
              <a:gd name="connsiteY4012" fmla="*/ 0 h 29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</a:cxnLst>
            <a:rect l="l" t="t" r="r" b="b"/>
            <a:pathLst>
              <a:path w="12027418" h="2952750">
                <a:moveTo>
                  <a:pt x="10579619" y="2952750"/>
                </a:moveTo>
                <a:cubicBezTo>
                  <a:pt x="10535169" y="2952750"/>
                  <a:pt x="10484369" y="2952750"/>
                  <a:pt x="10439919" y="2946400"/>
                </a:cubicBezTo>
                <a:cubicBezTo>
                  <a:pt x="10484369" y="2946400"/>
                  <a:pt x="10535169" y="2952750"/>
                  <a:pt x="10579619" y="2952750"/>
                </a:cubicBezTo>
                <a:close/>
                <a:moveTo>
                  <a:pt x="4636018" y="2952750"/>
                </a:moveTo>
                <a:cubicBezTo>
                  <a:pt x="4642368" y="2946400"/>
                  <a:pt x="4648718" y="2940050"/>
                  <a:pt x="4655068" y="2952750"/>
                </a:cubicBezTo>
                <a:lnTo>
                  <a:pt x="4636018" y="2952750"/>
                </a:lnTo>
                <a:close/>
                <a:moveTo>
                  <a:pt x="11081269" y="2952750"/>
                </a:moveTo>
                <a:lnTo>
                  <a:pt x="11062219" y="2952750"/>
                </a:lnTo>
                <a:cubicBezTo>
                  <a:pt x="11068569" y="2940050"/>
                  <a:pt x="11087619" y="2927350"/>
                  <a:pt x="11106669" y="2921000"/>
                </a:cubicBezTo>
                <a:cubicBezTo>
                  <a:pt x="11106669" y="2933700"/>
                  <a:pt x="11093969" y="2940050"/>
                  <a:pt x="11081269" y="2952750"/>
                </a:cubicBezTo>
                <a:close/>
                <a:moveTo>
                  <a:pt x="4489968" y="2946400"/>
                </a:moveTo>
                <a:cubicBezTo>
                  <a:pt x="4502668" y="2933700"/>
                  <a:pt x="4515368" y="2927350"/>
                  <a:pt x="4528068" y="2927350"/>
                </a:cubicBezTo>
                <a:cubicBezTo>
                  <a:pt x="4515368" y="2933700"/>
                  <a:pt x="4502668" y="2946400"/>
                  <a:pt x="4489968" y="2946400"/>
                </a:cubicBezTo>
                <a:close/>
                <a:moveTo>
                  <a:pt x="3124719" y="2921000"/>
                </a:moveTo>
                <a:cubicBezTo>
                  <a:pt x="3124719" y="2921000"/>
                  <a:pt x="3118369" y="2927350"/>
                  <a:pt x="3118369" y="2921000"/>
                </a:cubicBezTo>
                <a:lnTo>
                  <a:pt x="3124719" y="2921000"/>
                </a:lnTo>
                <a:close/>
                <a:moveTo>
                  <a:pt x="9855719" y="2927350"/>
                </a:moveTo>
                <a:cubicBezTo>
                  <a:pt x="9855719" y="2921000"/>
                  <a:pt x="9868419" y="2908300"/>
                  <a:pt x="9881119" y="2914650"/>
                </a:cubicBezTo>
                <a:cubicBezTo>
                  <a:pt x="9874769" y="2921000"/>
                  <a:pt x="9862069" y="2927350"/>
                  <a:pt x="9855719" y="2927350"/>
                </a:cubicBezTo>
                <a:close/>
                <a:moveTo>
                  <a:pt x="3512068" y="2927350"/>
                </a:moveTo>
                <a:cubicBezTo>
                  <a:pt x="3512068" y="2921000"/>
                  <a:pt x="3512068" y="2908300"/>
                  <a:pt x="3518418" y="2908300"/>
                </a:cubicBezTo>
                <a:cubicBezTo>
                  <a:pt x="3518418" y="2914650"/>
                  <a:pt x="3518418" y="2921000"/>
                  <a:pt x="3512068" y="2927350"/>
                </a:cubicBezTo>
                <a:close/>
                <a:moveTo>
                  <a:pt x="3194569" y="2940050"/>
                </a:moveTo>
                <a:cubicBezTo>
                  <a:pt x="3194569" y="2921000"/>
                  <a:pt x="3200919" y="2914650"/>
                  <a:pt x="3200919" y="2908300"/>
                </a:cubicBezTo>
                <a:cubicBezTo>
                  <a:pt x="3200919" y="2914650"/>
                  <a:pt x="3207269" y="2921000"/>
                  <a:pt x="3194569" y="2940050"/>
                </a:cubicBezTo>
                <a:close/>
                <a:moveTo>
                  <a:pt x="5906018" y="2901950"/>
                </a:moveTo>
                <a:lnTo>
                  <a:pt x="5906018" y="2882900"/>
                </a:lnTo>
                <a:cubicBezTo>
                  <a:pt x="5912368" y="2889250"/>
                  <a:pt x="5912368" y="2895600"/>
                  <a:pt x="5906018" y="2901950"/>
                </a:cubicBezTo>
                <a:close/>
                <a:moveTo>
                  <a:pt x="8553969" y="2901950"/>
                </a:moveTo>
                <a:lnTo>
                  <a:pt x="8439669" y="2940050"/>
                </a:lnTo>
                <a:cubicBezTo>
                  <a:pt x="8439669" y="2889250"/>
                  <a:pt x="8458719" y="2876550"/>
                  <a:pt x="8484119" y="2876550"/>
                </a:cubicBezTo>
                <a:cubicBezTo>
                  <a:pt x="8496819" y="2876550"/>
                  <a:pt x="8528569" y="2889250"/>
                  <a:pt x="8553969" y="2901950"/>
                </a:cubicBezTo>
                <a:close/>
                <a:moveTo>
                  <a:pt x="3569218" y="2876550"/>
                </a:moveTo>
                <a:cubicBezTo>
                  <a:pt x="3569218" y="2889250"/>
                  <a:pt x="3562868" y="2908300"/>
                  <a:pt x="3550168" y="2914650"/>
                </a:cubicBezTo>
                <a:lnTo>
                  <a:pt x="3550168" y="2876550"/>
                </a:lnTo>
                <a:lnTo>
                  <a:pt x="3569218" y="2876550"/>
                </a:lnTo>
                <a:close/>
                <a:moveTo>
                  <a:pt x="10249419" y="2870200"/>
                </a:moveTo>
                <a:cubicBezTo>
                  <a:pt x="10255769" y="2895600"/>
                  <a:pt x="10249419" y="2927350"/>
                  <a:pt x="10249419" y="2952750"/>
                </a:cubicBezTo>
                <a:cubicBezTo>
                  <a:pt x="10249419" y="2952750"/>
                  <a:pt x="10243069" y="2952750"/>
                  <a:pt x="10236719" y="2946400"/>
                </a:cubicBezTo>
                <a:cubicBezTo>
                  <a:pt x="10236719" y="2946400"/>
                  <a:pt x="10236719" y="2933700"/>
                  <a:pt x="10224019" y="2921000"/>
                </a:cubicBezTo>
                <a:cubicBezTo>
                  <a:pt x="10211319" y="2914650"/>
                  <a:pt x="10185919" y="2914650"/>
                  <a:pt x="10173219" y="2914650"/>
                </a:cubicBezTo>
                <a:cubicBezTo>
                  <a:pt x="10160519" y="2914650"/>
                  <a:pt x="10090669" y="2908300"/>
                  <a:pt x="10109719" y="2952750"/>
                </a:cubicBezTo>
                <a:lnTo>
                  <a:pt x="10071619" y="2952750"/>
                </a:lnTo>
                <a:cubicBezTo>
                  <a:pt x="10109719" y="2895600"/>
                  <a:pt x="10185919" y="2876550"/>
                  <a:pt x="10230369" y="2870200"/>
                </a:cubicBezTo>
                <a:lnTo>
                  <a:pt x="10249419" y="2870200"/>
                </a:lnTo>
                <a:close/>
                <a:moveTo>
                  <a:pt x="11436869" y="2857500"/>
                </a:moveTo>
                <a:lnTo>
                  <a:pt x="11424169" y="2870200"/>
                </a:lnTo>
                <a:cubicBezTo>
                  <a:pt x="11424169" y="2870200"/>
                  <a:pt x="11417819" y="2863850"/>
                  <a:pt x="11417819" y="2857500"/>
                </a:cubicBezTo>
                <a:lnTo>
                  <a:pt x="11436869" y="2857500"/>
                </a:lnTo>
                <a:close/>
                <a:moveTo>
                  <a:pt x="10338319" y="2851150"/>
                </a:moveTo>
                <a:cubicBezTo>
                  <a:pt x="10351019" y="2857500"/>
                  <a:pt x="10363719" y="2857500"/>
                  <a:pt x="10370069" y="2863850"/>
                </a:cubicBezTo>
                <a:cubicBezTo>
                  <a:pt x="10351019" y="2870200"/>
                  <a:pt x="10325619" y="2889250"/>
                  <a:pt x="10306569" y="2889250"/>
                </a:cubicBezTo>
                <a:cubicBezTo>
                  <a:pt x="10293869" y="2889250"/>
                  <a:pt x="10281169" y="2863850"/>
                  <a:pt x="10287519" y="2851150"/>
                </a:cubicBezTo>
                <a:lnTo>
                  <a:pt x="10338319" y="2851150"/>
                </a:lnTo>
                <a:close/>
                <a:moveTo>
                  <a:pt x="3632718" y="2863850"/>
                </a:moveTo>
                <a:cubicBezTo>
                  <a:pt x="3632718" y="2863850"/>
                  <a:pt x="3632718" y="2870200"/>
                  <a:pt x="3626368" y="2876550"/>
                </a:cubicBezTo>
                <a:cubicBezTo>
                  <a:pt x="3613668" y="2870200"/>
                  <a:pt x="3594618" y="2863850"/>
                  <a:pt x="3588268" y="2851150"/>
                </a:cubicBezTo>
                <a:cubicBezTo>
                  <a:pt x="3607318" y="2851150"/>
                  <a:pt x="3620018" y="2857500"/>
                  <a:pt x="3632718" y="2863850"/>
                </a:cubicBezTo>
                <a:close/>
                <a:moveTo>
                  <a:pt x="8534919" y="2851150"/>
                </a:moveTo>
                <a:lnTo>
                  <a:pt x="8484119" y="2851150"/>
                </a:lnTo>
                <a:cubicBezTo>
                  <a:pt x="8490469" y="2844800"/>
                  <a:pt x="8490469" y="2838450"/>
                  <a:pt x="8490469" y="2832100"/>
                </a:cubicBezTo>
                <a:cubicBezTo>
                  <a:pt x="8503169" y="2832100"/>
                  <a:pt x="8522219" y="2844800"/>
                  <a:pt x="8534919" y="2851150"/>
                </a:cubicBezTo>
                <a:close/>
                <a:moveTo>
                  <a:pt x="11322569" y="2876550"/>
                </a:moveTo>
                <a:cubicBezTo>
                  <a:pt x="11322569" y="2876550"/>
                  <a:pt x="11316219" y="2870200"/>
                  <a:pt x="11309869" y="2870200"/>
                </a:cubicBezTo>
                <a:cubicBezTo>
                  <a:pt x="11309869" y="2870200"/>
                  <a:pt x="11309869" y="2819400"/>
                  <a:pt x="11316219" y="2819400"/>
                </a:cubicBezTo>
                <a:lnTo>
                  <a:pt x="11322569" y="2876550"/>
                </a:lnTo>
                <a:close/>
                <a:moveTo>
                  <a:pt x="9144519" y="2889250"/>
                </a:moveTo>
                <a:cubicBezTo>
                  <a:pt x="9138169" y="2876550"/>
                  <a:pt x="9138169" y="2851150"/>
                  <a:pt x="9131819" y="2825750"/>
                </a:cubicBezTo>
                <a:lnTo>
                  <a:pt x="9138169" y="2813050"/>
                </a:lnTo>
                <a:lnTo>
                  <a:pt x="9144519" y="2889250"/>
                </a:lnTo>
                <a:close/>
                <a:moveTo>
                  <a:pt x="9652519" y="2781300"/>
                </a:moveTo>
                <a:cubicBezTo>
                  <a:pt x="9652519" y="2787650"/>
                  <a:pt x="9658869" y="2781300"/>
                  <a:pt x="9658869" y="2800350"/>
                </a:cubicBezTo>
                <a:cubicBezTo>
                  <a:pt x="9658869" y="2813050"/>
                  <a:pt x="9652519" y="2819400"/>
                  <a:pt x="9646169" y="2825750"/>
                </a:cubicBezTo>
                <a:cubicBezTo>
                  <a:pt x="9639819" y="2825750"/>
                  <a:pt x="9620769" y="2819400"/>
                  <a:pt x="9620769" y="2806700"/>
                </a:cubicBezTo>
                <a:cubicBezTo>
                  <a:pt x="9620769" y="2787650"/>
                  <a:pt x="9627119" y="2787650"/>
                  <a:pt x="9627119" y="2781300"/>
                </a:cubicBezTo>
                <a:lnTo>
                  <a:pt x="9652519" y="2781300"/>
                </a:lnTo>
                <a:close/>
                <a:moveTo>
                  <a:pt x="3004069" y="2794000"/>
                </a:moveTo>
                <a:cubicBezTo>
                  <a:pt x="3004069" y="2787650"/>
                  <a:pt x="3004069" y="2781300"/>
                  <a:pt x="3010419" y="2781300"/>
                </a:cubicBezTo>
                <a:cubicBezTo>
                  <a:pt x="3010419" y="2781300"/>
                  <a:pt x="3016769" y="2787650"/>
                  <a:pt x="3004069" y="2794000"/>
                </a:cubicBezTo>
                <a:close/>
                <a:moveTo>
                  <a:pt x="1314968" y="2774950"/>
                </a:moveTo>
                <a:cubicBezTo>
                  <a:pt x="1321318" y="2781300"/>
                  <a:pt x="1321318" y="2774950"/>
                  <a:pt x="1321318" y="2794000"/>
                </a:cubicBezTo>
                <a:cubicBezTo>
                  <a:pt x="1321318" y="2806700"/>
                  <a:pt x="1308618" y="2832100"/>
                  <a:pt x="1295918" y="2851150"/>
                </a:cubicBezTo>
                <a:cubicBezTo>
                  <a:pt x="1289568" y="2838450"/>
                  <a:pt x="1276868" y="2838450"/>
                  <a:pt x="1276868" y="2819400"/>
                </a:cubicBezTo>
                <a:cubicBezTo>
                  <a:pt x="1276868" y="2806700"/>
                  <a:pt x="1283218" y="2787650"/>
                  <a:pt x="1289568" y="2774950"/>
                </a:cubicBezTo>
                <a:lnTo>
                  <a:pt x="1314968" y="2774950"/>
                </a:lnTo>
                <a:close/>
                <a:moveTo>
                  <a:pt x="7112519" y="2787650"/>
                </a:moveTo>
                <a:lnTo>
                  <a:pt x="7093469" y="2787650"/>
                </a:lnTo>
                <a:cubicBezTo>
                  <a:pt x="7087119" y="2781300"/>
                  <a:pt x="7087119" y="2774950"/>
                  <a:pt x="7093469" y="2768600"/>
                </a:cubicBezTo>
                <a:cubicBezTo>
                  <a:pt x="7099819" y="2774950"/>
                  <a:pt x="7112519" y="2781300"/>
                  <a:pt x="7112519" y="2787650"/>
                </a:cubicBezTo>
                <a:close/>
                <a:moveTo>
                  <a:pt x="7074419" y="2800350"/>
                </a:moveTo>
                <a:cubicBezTo>
                  <a:pt x="7068069" y="2806700"/>
                  <a:pt x="7055369" y="2800350"/>
                  <a:pt x="7049019" y="2800350"/>
                </a:cubicBezTo>
                <a:lnTo>
                  <a:pt x="7049019" y="2762250"/>
                </a:lnTo>
                <a:cubicBezTo>
                  <a:pt x="7055369" y="2768600"/>
                  <a:pt x="7068069" y="2787650"/>
                  <a:pt x="7074419" y="2800350"/>
                </a:cubicBezTo>
                <a:close/>
                <a:moveTo>
                  <a:pt x="9957319" y="2844800"/>
                </a:moveTo>
                <a:cubicBezTo>
                  <a:pt x="9982719" y="2825750"/>
                  <a:pt x="9982719" y="2813050"/>
                  <a:pt x="9989069" y="2806700"/>
                </a:cubicBezTo>
                <a:cubicBezTo>
                  <a:pt x="9982719" y="2876550"/>
                  <a:pt x="9982719" y="2914650"/>
                  <a:pt x="9982719" y="2952750"/>
                </a:cubicBezTo>
                <a:cubicBezTo>
                  <a:pt x="9938269" y="2901950"/>
                  <a:pt x="9912869" y="2800350"/>
                  <a:pt x="9906519" y="2743200"/>
                </a:cubicBezTo>
                <a:cubicBezTo>
                  <a:pt x="9925569" y="2768600"/>
                  <a:pt x="9938269" y="2806700"/>
                  <a:pt x="9957319" y="2844800"/>
                </a:cubicBezTo>
                <a:close/>
                <a:moveTo>
                  <a:pt x="7252219" y="2952750"/>
                </a:moveTo>
                <a:lnTo>
                  <a:pt x="7182369" y="2952750"/>
                </a:lnTo>
                <a:cubicBezTo>
                  <a:pt x="7201419" y="2914650"/>
                  <a:pt x="7226819" y="2844800"/>
                  <a:pt x="7220469" y="2813050"/>
                </a:cubicBezTo>
                <a:cubicBezTo>
                  <a:pt x="7220469" y="2794000"/>
                  <a:pt x="7214119" y="2743200"/>
                  <a:pt x="7252219" y="2736850"/>
                </a:cubicBezTo>
                <a:lnTo>
                  <a:pt x="7252219" y="2952750"/>
                </a:lnTo>
                <a:close/>
                <a:moveTo>
                  <a:pt x="9849369" y="2749550"/>
                </a:moveTo>
                <a:lnTo>
                  <a:pt x="9830319" y="2749550"/>
                </a:lnTo>
                <a:cubicBezTo>
                  <a:pt x="9830319" y="2743200"/>
                  <a:pt x="9823969" y="2736850"/>
                  <a:pt x="9830319" y="2724150"/>
                </a:cubicBezTo>
                <a:cubicBezTo>
                  <a:pt x="9830319" y="2724150"/>
                  <a:pt x="9843019" y="2724150"/>
                  <a:pt x="9855719" y="2736850"/>
                </a:cubicBezTo>
                <a:cubicBezTo>
                  <a:pt x="9855719" y="2736850"/>
                  <a:pt x="9849369" y="2743200"/>
                  <a:pt x="9849369" y="2749550"/>
                </a:cubicBezTo>
                <a:close/>
                <a:moveTo>
                  <a:pt x="7125219" y="2794000"/>
                </a:moveTo>
                <a:cubicBezTo>
                  <a:pt x="7125219" y="2819400"/>
                  <a:pt x="7093469" y="2838450"/>
                  <a:pt x="7068069" y="2838450"/>
                </a:cubicBezTo>
                <a:cubicBezTo>
                  <a:pt x="7036319" y="2838450"/>
                  <a:pt x="7029969" y="2755900"/>
                  <a:pt x="7029969" y="2755900"/>
                </a:cubicBezTo>
                <a:cubicBezTo>
                  <a:pt x="7029969" y="2724150"/>
                  <a:pt x="7061719" y="2724150"/>
                  <a:pt x="7074419" y="2724150"/>
                </a:cubicBezTo>
                <a:cubicBezTo>
                  <a:pt x="7099819" y="2724150"/>
                  <a:pt x="7125219" y="2768600"/>
                  <a:pt x="7125219" y="2794000"/>
                </a:cubicBezTo>
                <a:close/>
                <a:moveTo>
                  <a:pt x="1111768" y="2743200"/>
                </a:moveTo>
                <a:cubicBezTo>
                  <a:pt x="1111768" y="2736850"/>
                  <a:pt x="1105418" y="2724150"/>
                  <a:pt x="1111768" y="2724150"/>
                </a:cubicBezTo>
                <a:lnTo>
                  <a:pt x="1111768" y="2743200"/>
                </a:lnTo>
                <a:close/>
                <a:moveTo>
                  <a:pt x="629168" y="2736850"/>
                </a:moveTo>
                <a:cubicBezTo>
                  <a:pt x="616468" y="2736850"/>
                  <a:pt x="597418" y="2743200"/>
                  <a:pt x="584718" y="2743200"/>
                </a:cubicBezTo>
                <a:cubicBezTo>
                  <a:pt x="597418" y="2736850"/>
                  <a:pt x="610118" y="2724150"/>
                  <a:pt x="622818" y="2724150"/>
                </a:cubicBezTo>
                <a:cubicBezTo>
                  <a:pt x="622818" y="2724150"/>
                  <a:pt x="629168" y="2724150"/>
                  <a:pt x="629168" y="2736850"/>
                </a:cubicBezTo>
                <a:close/>
                <a:moveTo>
                  <a:pt x="387868" y="2736850"/>
                </a:moveTo>
                <a:cubicBezTo>
                  <a:pt x="400568" y="2781300"/>
                  <a:pt x="406918" y="2851150"/>
                  <a:pt x="406918" y="2863850"/>
                </a:cubicBezTo>
                <a:cubicBezTo>
                  <a:pt x="406918" y="2882900"/>
                  <a:pt x="406918" y="2901950"/>
                  <a:pt x="400568" y="2914650"/>
                </a:cubicBezTo>
                <a:cubicBezTo>
                  <a:pt x="394218" y="2882900"/>
                  <a:pt x="381518" y="2832100"/>
                  <a:pt x="381518" y="2819400"/>
                </a:cubicBezTo>
                <a:lnTo>
                  <a:pt x="381518" y="2724150"/>
                </a:lnTo>
                <a:cubicBezTo>
                  <a:pt x="381518" y="2724150"/>
                  <a:pt x="387868" y="2730500"/>
                  <a:pt x="387868" y="2736850"/>
                </a:cubicBezTo>
                <a:close/>
                <a:moveTo>
                  <a:pt x="5455168" y="2717800"/>
                </a:moveTo>
                <a:lnTo>
                  <a:pt x="5436118" y="2717800"/>
                </a:lnTo>
                <a:cubicBezTo>
                  <a:pt x="5436118" y="2717800"/>
                  <a:pt x="5436118" y="2711450"/>
                  <a:pt x="5442468" y="2705100"/>
                </a:cubicBezTo>
                <a:cubicBezTo>
                  <a:pt x="5448818" y="2711450"/>
                  <a:pt x="5455168" y="2711450"/>
                  <a:pt x="5455168" y="2717800"/>
                </a:cubicBezTo>
                <a:close/>
                <a:moveTo>
                  <a:pt x="5309118" y="2781300"/>
                </a:moveTo>
                <a:cubicBezTo>
                  <a:pt x="5309118" y="2794000"/>
                  <a:pt x="5302768" y="2813050"/>
                  <a:pt x="5296418" y="2825750"/>
                </a:cubicBezTo>
                <a:lnTo>
                  <a:pt x="5277368" y="2825750"/>
                </a:lnTo>
                <a:cubicBezTo>
                  <a:pt x="5251968" y="2813050"/>
                  <a:pt x="5213868" y="2774950"/>
                  <a:pt x="5201168" y="2774950"/>
                </a:cubicBezTo>
                <a:cubicBezTo>
                  <a:pt x="5182118" y="2774950"/>
                  <a:pt x="5131318" y="2800350"/>
                  <a:pt x="5093218" y="2825750"/>
                </a:cubicBezTo>
                <a:cubicBezTo>
                  <a:pt x="5099568" y="2813050"/>
                  <a:pt x="5099568" y="2800350"/>
                  <a:pt x="5099568" y="2787650"/>
                </a:cubicBezTo>
                <a:cubicBezTo>
                  <a:pt x="5105918" y="2774950"/>
                  <a:pt x="5112268" y="2749550"/>
                  <a:pt x="5131318" y="2743200"/>
                </a:cubicBezTo>
                <a:cubicBezTo>
                  <a:pt x="5156718" y="2724150"/>
                  <a:pt x="5213868" y="2705100"/>
                  <a:pt x="5226568" y="2705100"/>
                </a:cubicBezTo>
                <a:cubicBezTo>
                  <a:pt x="5245618" y="2705100"/>
                  <a:pt x="5309118" y="2762250"/>
                  <a:pt x="5309118" y="2781300"/>
                </a:cubicBezTo>
                <a:close/>
                <a:moveTo>
                  <a:pt x="9881119" y="2762250"/>
                </a:moveTo>
                <a:cubicBezTo>
                  <a:pt x="9881119" y="2781300"/>
                  <a:pt x="9849369" y="2806700"/>
                  <a:pt x="9830319" y="2806700"/>
                </a:cubicBezTo>
                <a:cubicBezTo>
                  <a:pt x="9798569" y="2806700"/>
                  <a:pt x="9785869" y="2743200"/>
                  <a:pt x="9785869" y="2736850"/>
                </a:cubicBezTo>
                <a:cubicBezTo>
                  <a:pt x="9785869" y="2717800"/>
                  <a:pt x="9804919" y="2698750"/>
                  <a:pt x="9817619" y="2698750"/>
                </a:cubicBezTo>
                <a:cubicBezTo>
                  <a:pt x="9862069" y="2698750"/>
                  <a:pt x="9881119" y="2724150"/>
                  <a:pt x="9881119" y="2762250"/>
                </a:cubicBezTo>
                <a:close/>
                <a:moveTo>
                  <a:pt x="6560069" y="2749550"/>
                </a:moveTo>
                <a:cubicBezTo>
                  <a:pt x="6541019" y="2724150"/>
                  <a:pt x="6490219" y="2717800"/>
                  <a:pt x="6502919" y="2698750"/>
                </a:cubicBezTo>
                <a:cubicBezTo>
                  <a:pt x="6509269" y="2698750"/>
                  <a:pt x="6547369" y="2736850"/>
                  <a:pt x="6560069" y="2749550"/>
                </a:cubicBezTo>
                <a:close/>
                <a:moveTo>
                  <a:pt x="5480568" y="2711450"/>
                </a:moveTo>
                <a:cubicBezTo>
                  <a:pt x="5480568" y="2705100"/>
                  <a:pt x="5486918" y="2698750"/>
                  <a:pt x="5486918" y="2692400"/>
                </a:cubicBezTo>
                <a:cubicBezTo>
                  <a:pt x="5486918" y="2698750"/>
                  <a:pt x="5486918" y="2705100"/>
                  <a:pt x="5480568" y="2711450"/>
                </a:cubicBezTo>
                <a:close/>
                <a:moveTo>
                  <a:pt x="3658118" y="2895600"/>
                </a:moveTo>
                <a:cubicBezTo>
                  <a:pt x="3664468" y="2901950"/>
                  <a:pt x="3670818" y="2908300"/>
                  <a:pt x="3683518" y="2908300"/>
                </a:cubicBezTo>
                <a:cubicBezTo>
                  <a:pt x="3702568" y="2908300"/>
                  <a:pt x="3734318" y="2901950"/>
                  <a:pt x="3753368" y="2895600"/>
                </a:cubicBezTo>
                <a:cubicBezTo>
                  <a:pt x="3747018" y="2946400"/>
                  <a:pt x="3734318" y="2940050"/>
                  <a:pt x="3708918" y="2940050"/>
                </a:cubicBezTo>
                <a:cubicBezTo>
                  <a:pt x="3696218" y="2940050"/>
                  <a:pt x="3677168" y="2933700"/>
                  <a:pt x="3658118" y="2933700"/>
                </a:cubicBezTo>
                <a:cubicBezTo>
                  <a:pt x="3651768" y="2927350"/>
                  <a:pt x="3658118" y="2914650"/>
                  <a:pt x="3658118" y="2755900"/>
                </a:cubicBezTo>
                <a:cubicBezTo>
                  <a:pt x="3664468" y="2736850"/>
                  <a:pt x="3670818" y="2711450"/>
                  <a:pt x="3677168" y="2692400"/>
                </a:cubicBezTo>
                <a:cubicBezTo>
                  <a:pt x="3670818" y="2755900"/>
                  <a:pt x="3664468" y="2825750"/>
                  <a:pt x="3658118" y="2895600"/>
                </a:cubicBezTo>
                <a:close/>
                <a:moveTo>
                  <a:pt x="10522469" y="2717800"/>
                </a:moveTo>
                <a:cubicBezTo>
                  <a:pt x="10503419" y="2698750"/>
                  <a:pt x="10516119" y="2679700"/>
                  <a:pt x="10522469" y="2686050"/>
                </a:cubicBezTo>
                <a:lnTo>
                  <a:pt x="10522469" y="2717800"/>
                </a:lnTo>
                <a:close/>
                <a:moveTo>
                  <a:pt x="8134869" y="2692400"/>
                </a:moveTo>
                <a:cubicBezTo>
                  <a:pt x="8128519" y="2698750"/>
                  <a:pt x="8122169" y="2692400"/>
                  <a:pt x="8122169" y="2686050"/>
                </a:cubicBezTo>
                <a:cubicBezTo>
                  <a:pt x="8122169" y="2686050"/>
                  <a:pt x="8128519" y="2692400"/>
                  <a:pt x="8134869" y="2692400"/>
                </a:cubicBezTo>
                <a:close/>
                <a:moveTo>
                  <a:pt x="11824219" y="2679700"/>
                </a:moveTo>
                <a:lnTo>
                  <a:pt x="11824219" y="2698750"/>
                </a:lnTo>
                <a:cubicBezTo>
                  <a:pt x="11817869" y="2705100"/>
                  <a:pt x="11811519" y="2711450"/>
                  <a:pt x="11798819" y="2711450"/>
                </a:cubicBezTo>
                <a:lnTo>
                  <a:pt x="11798819" y="2679700"/>
                </a:lnTo>
                <a:lnTo>
                  <a:pt x="11824219" y="2679700"/>
                </a:lnTo>
                <a:close/>
                <a:moveTo>
                  <a:pt x="11589269" y="2679700"/>
                </a:moveTo>
                <a:lnTo>
                  <a:pt x="11582919" y="2679700"/>
                </a:lnTo>
                <a:lnTo>
                  <a:pt x="11589269" y="2679700"/>
                </a:lnTo>
                <a:close/>
                <a:moveTo>
                  <a:pt x="10370069" y="2692400"/>
                </a:moveTo>
                <a:cubicBezTo>
                  <a:pt x="10370069" y="2698750"/>
                  <a:pt x="10370069" y="2705100"/>
                  <a:pt x="10363719" y="2711450"/>
                </a:cubicBezTo>
                <a:lnTo>
                  <a:pt x="10344669" y="2711450"/>
                </a:lnTo>
                <a:cubicBezTo>
                  <a:pt x="10344669" y="2705100"/>
                  <a:pt x="10338319" y="2698750"/>
                  <a:pt x="10338319" y="2679700"/>
                </a:cubicBezTo>
                <a:cubicBezTo>
                  <a:pt x="10344669" y="2679700"/>
                  <a:pt x="10357369" y="2686050"/>
                  <a:pt x="10370069" y="2692400"/>
                </a:cubicBezTo>
                <a:close/>
                <a:moveTo>
                  <a:pt x="6350518" y="2667000"/>
                </a:moveTo>
                <a:cubicBezTo>
                  <a:pt x="6350518" y="2673350"/>
                  <a:pt x="6344168" y="2673350"/>
                  <a:pt x="6344168" y="2667000"/>
                </a:cubicBezTo>
                <a:lnTo>
                  <a:pt x="6350518" y="2667000"/>
                </a:lnTo>
                <a:close/>
                <a:moveTo>
                  <a:pt x="756168" y="2711450"/>
                </a:moveTo>
                <a:cubicBezTo>
                  <a:pt x="749818" y="2705100"/>
                  <a:pt x="743468" y="2705100"/>
                  <a:pt x="737118" y="2705100"/>
                </a:cubicBezTo>
                <a:cubicBezTo>
                  <a:pt x="743468" y="2692400"/>
                  <a:pt x="762518" y="2673350"/>
                  <a:pt x="781568" y="2660650"/>
                </a:cubicBezTo>
                <a:cubicBezTo>
                  <a:pt x="775218" y="2673350"/>
                  <a:pt x="762518" y="2692400"/>
                  <a:pt x="756168" y="2711450"/>
                </a:cubicBezTo>
                <a:close/>
                <a:moveTo>
                  <a:pt x="4832868" y="2654300"/>
                </a:moveTo>
                <a:cubicBezTo>
                  <a:pt x="4832868" y="2660650"/>
                  <a:pt x="4820168" y="2673350"/>
                  <a:pt x="4820168" y="2679700"/>
                </a:cubicBezTo>
                <a:lnTo>
                  <a:pt x="4801118" y="2679700"/>
                </a:lnTo>
                <a:lnTo>
                  <a:pt x="4807468" y="2654300"/>
                </a:lnTo>
                <a:lnTo>
                  <a:pt x="4832868" y="2654300"/>
                </a:lnTo>
                <a:close/>
                <a:moveTo>
                  <a:pt x="1016518" y="2679700"/>
                </a:moveTo>
                <a:lnTo>
                  <a:pt x="991118" y="2679700"/>
                </a:lnTo>
                <a:cubicBezTo>
                  <a:pt x="991118" y="2673350"/>
                  <a:pt x="991118" y="2660650"/>
                  <a:pt x="1010168" y="2654300"/>
                </a:cubicBezTo>
                <a:cubicBezTo>
                  <a:pt x="1010168" y="2660650"/>
                  <a:pt x="1016518" y="2673350"/>
                  <a:pt x="1016518" y="2679700"/>
                </a:cubicBezTo>
                <a:close/>
                <a:moveTo>
                  <a:pt x="11773419" y="2667000"/>
                </a:moveTo>
                <a:lnTo>
                  <a:pt x="11716269" y="2673350"/>
                </a:lnTo>
                <a:lnTo>
                  <a:pt x="11716269" y="2647950"/>
                </a:lnTo>
                <a:cubicBezTo>
                  <a:pt x="11735319" y="2654300"/>
                  <a:pt x="11760719" y="2660650"/>
                  <a:pt x="11773419" y="2667000"/>
                </a:cubicBezTo>
                <a:close/>
                <a:moveTo>
                  <a:pt x="10274819" y="2686050"/>
                </a:moveTo>
                <a:lnTo>
                  <a:pt x="10243069" y="2686050"/>
                </a:lnTo>
                <a:cubicBezTo>
                  <a:pt x="10249419" y="2673350"/>
                  <a:pt x="10255769" y="2660650"/>
                  <a:pt x="10249419" y="2647950"/>
                </a:cubicBezTo>
                <a:cubicBezTo>
                  <a:pt x="10255769" y="2647950"/>
                  <a:pt x="10268469" y="2660650"/>
                  <a:pt x="10274819" y="2686050"/>
                </a:cubicBezTo>
                <a:close/>
                <a:moveTo>
                  <a:pt x="3562868" y="2673350"/>
                </a:moveTo>
                <a:cubicBezTo>
                  <a:pt x="3556518" y="2673350"/>
                  <a:pt x="3550168" y="2679700"/>
                  <a:pt x="3543818" y="2686050"/>
                </a:cubicBezTo>
                <a:lnTo>
                  <a:pt x="3531118" y="2673350"/>
                </a:lnTo>
                <a:cubicBezTo>
                  <a:pt x="3543818" y="2660650"/>
                  <a:pt x="3556518" y="2641600"/>
                  <a:pt x="3562868" y="2635250"/>
                </a:cubicBezTo>
                <a:lnTo>
                  <a:pt x="3562868" y="2673350"/>
                </a:lnTo>
                <a:close/>
                <a:moveTo>
                  <a:pt x="8338069" y="2647950"/>
                </a:moveTo>
                <a:cubicBezTo>
                  <a:pt x="8325369" y="2654300"/>
                  <a:pt x="8306319" y="2654300"/>
                  <a:pt x="8287269" y="2654300"/>
                </a:cubicBezTo>
                <a:cubicBezTo>
                  <a:pt x="8280919" y="2660650"/>
                  <a:pt x="8280919" y="2667000"/>
                  <a:pt x="8274569" y="2673350"/>
                </a:cubicBezTo>
                <a:cubicBezTo>
                  <a:pt x="8287269" y="2686050"/>
                  <a:pt x="8306319" y="2692400"/>
                  <a:pt x="8319019" y="2698750"/>
                </a:cubicBezTo>
                <a:cubicBezTo>
                  <a:pt x="8312669" y="2705100"/>
                  <a:pt x="8249169" y="2724150"/>
                  <a:pt x="8236469" y="2724150"/>
                </a:cubicBezTo>
                <a:cubicBezTo>
                  <a:pt x="8217419" y="2724150"/>
                  <a:pt x="8192019" y="2717800"/>
                  <a:pt x="8166619" y="2717800"/>
                </a:cubicBezTo>
                <a:lnTo>
                  <a:pt x="8166619" y="2698750"/>
                </a:lnTo>
                <a:cubicBezTo>
                  <a:pt x="8230119" y="2698750"/>
                  <a:pt x="8268219" y="2628900"/>
                  <a:pt x="8287269" y="2628900"/>
                </a:cubicBezTo>
                <a:cubicBezTo>
                  <a:pt x="8306319" y="2628900"/>
                  <a:pt x="8325369" y="2641600"/>
                  <a:pt x="8338069" y="2647950"/>
                </a:cubicBezTo>
                <a:close/>
                <a:moveTo>
                  <a:pt x="3759718" y="2851150"/>
                </a:moveTo>
                <a:lnTo>
                  <a:pt x="3759718" y="2628900"/>
                </a:lnTo>
                <a:cubicBezTo>
                  <a:pt x="3766068" y="2698750"/>
                  <a:pt x="3766068" y="2774950"/>
                  <a:pt x="3759718" y="2851150"/>
                </a:cubicBezTo>
                <a:close/>
                <a:moveTo>
                  <a:pt x="800618" y="2647950"/>
                </a:moveTo>
                <a:cubicBezTo>
                  <a:pt x="800618" y="2641600"/>
                  <a:pt x="806968" y="2628900"/>
                  <a:pt x="813318" y="2628900"/>
                </a:cubicBezTo>
                <a:cubicBezTo>
                  <a:pt x="813318" y="2635250"/>
                  <a:pt x="806968" y="2647950"/>
                  <a:pt x="800618" y="2647950"/>
                </a:cubicBezTo>
                <a:close/>
                <a:moveTo>
                  <a:pt x="8731769" y="2635250"/>
                </a:moveTo>
                <a:cubicBezTo>
                  <a:pt x="8725419" y="2628900"/>
                  <a:pt x="8719069" y="2628900"/>
                  <a:pt x="8719069" y="2622550"/>
                </a:cubicBezTo>
                <a:cubicBezTo>
                  <a:pt x="8725419" y="2622550"/>
                  <a:pt x="8731769" y="2622550"/>
                  <a:pt x="8731769" y="2635250"/>
                </a:cubicBezTo>
                <a:close/>
                <a:moveTo>
                  <a:pt x="6096518" y="2622550"/>
                </a:moveTo>
                <a:cubicBezTo>
                  <a:pt x="6134618" y="2635250"/>
                  <a:pt x="6185418" y="2673350"/>
                  <a:pt x="6185418" y="2717800"/>
                </a:cubicBezTo>
                <a:cubicBezTo>
                  <a:pt x="6185418" y="2755900"/>
                  <a:pt x="6102868" y="2819400"/>
                  <a:pt x="6077468" y="2819400"/>
                </a:cubicBezTo>
                <a:cubicBezTo>
                  <a:pt x="6058418" y="2819400"/>
                  <a:pt x="6001268" y="2794000"/>
                  <a:pt x="5963168" y="2781300"/>
                </a:cubicBezTo>
                <a:cubicBezTo>
                  <a:pt x="5956818" y="2768600"/>
                  <a:pt x="5950468" y="2743200"/>
                  <a:pt x="5950468" y="2730500"/>
                </a:cubicBezTo>
                <a:cubicBezTo>
                  <a:pt x="5950468" y="2711450"/>
                  <a:pt x="5950468" y="2711450"/>
                  <a:pt x="5956818" y="2698750"/>
                </a:cubicBezTo>
                <a:cubicBezTo>
                  <a:pt x="5963168" y="2705100"/>
                  <a:pt x="5975868" y="2705100"/>
                  <a:pt x="5988568" y="2711450"/>
                </a:cubicBezTo>
                <a:cubicBezTo>
                  <a:pt x="5994918" y="2705100"/>
                  <a:pt x="5994918" y="2711450"/>
                  <a:pt x="5994918" y="2692400"/>
                </a:cubicBezTo>
                <a:cubicBezTo>
                  <a:pt x="5994918" y="2679700"/>
                  <a:pt x="5982218" y="2673350"/>
                  <a:pt x="5969518" y="2673350"/>
                </a:cubicBezTo>
                <a:lnTo>
                  <a:pt x="5969518" y="2647950"/>
                </a:lnTo>
                <a:cubicBezTo>
                  <a:pt x="5969518" y="2628900"/>
                  <a:pt x="5988568" y="2635250"/>
                  <a:pt x="5994918" y="2622550"/>
                </a:cubicBezTo>
                <a:lnTo>
                  <a:pt x="6045718" y="2622550"/>
                </a:lnTo>
                <a:cubicBezTo>
                  <a:pt x="6058418" y="2622550"/>
                  <a:pt x="6077468" y="2616200"/>
                  <a:pt x="6096518" y="2622550"/>
                </a:cubicBezTo>
                <a:close/>
                <a:moveTo>
                  <a:pt x="5442468" y="2679700"/>
                </a:moveTo>
                <a:lnTo>
                  <a:pt x="5442468" y="2647950"/>
                </a:lnTo>
                <a:lnTo>
                  <a:pt x="5442468" y="2641600"/>
                </a:lnTo>
                <a:cubicBezTo>
                  <a:pt x="5442468" y="2635250"/>
                  <a:pt x="5442468" y="2622550"/>
                  <a:pt x="5461518" y="2628900"/>
                </a:cubicBezTo>
                <a:cubicBezTo>
                  <a:pt x="5455168" y="2641600"/>
                  <a:pt x="5448818" y="2660650"/>
                  <a:pt x="5442468" y="2679700"/>
                </a:cubicBezTo>
                <a:close/>
                <a:moveTo>
                  <a:pt x="8782569" y="2635250"/>
                </a:moveTo>
                <a:cubicBezTo>
                  <a:pt x="8776219" y="2628900"/>
                  <a:pt x="8776219" y="2622550"/>
                  <a:pt x="8776219" y="2616200"/>
                </a:cubicBezTo>
                <a:cubicBezTo>
                  <a:pt x="8782569" y="2622550"/>
                  <a:pt x="8782569" y="2628900"/>
                  <a:pt x="8782569" y="2635250"/>
                </a:cubicBezTo>
                <a:close/>
                <a:moveTo>
                  <a:pt x="7512569" y="2647950"/>
                </a:moveTo>
                <a:lnTo>
                  <a:pt x="7474469" y="2641600"/>
                </a:lnTo>
                <a:cubicBezTo>
                  <a:pt x="7493519" y="2622550"/>
                  <a:pt x="7506219" y="2616200"/>
                  <a:pt x="7537969" y="2622550"/>
                </a:cubicBezTo>
                <a:lnTo>
                  <a:pt x="7512569" y="2647950"/>
                </a:lnTo>
                <a:close/>
                <a:moveTo>
                  <a:pt x="3670818" y="2667000"/>
                </a:moveTo>
                <a:lnTo>
                  <a:pt x="3689868" y="2609850"/>
                </a:lnTo>
                <a:cubicBezTo>
                  <a:pt x="3683518" y="2616200"/>
                  <a:pt x="3683518" y="2647950"/>
                  <a:pt x="3670818" y="2667000"/>
                </a:cubicBezTo>
                <a:close/>
                <a:moveTo>
                  <a:pt x="743468" y="2628900"/>
                </a:moveTo>
                <a:lnTo>
                  <a:pt x="743468" y="2609850"/>
                </a:lnTo>
                <a:cubicBezTo>
                  <a:pt x="743468" y="2609850"/>
                  <a:pt x="762518" y="2616200"/>
                  <a:pt x="762518" y="2622550"/>
                </a:cubicBezTo>
                <a:cubicBezTo>
                  <a:pt x="756168" y="2628900"/>
                  <a:pt x="749818" y="2628900"/>
                  <a:pt x="743468" y="2628900"/>
                </a:cubicBezTo>
                <a:close/>
                <a:moveTo>
                  <a:pt x="8642869" y="2603500"/>
                </a:moveTo>
                <a:cubicBezTo>
                  <a:pt x="8649219" y="2616200"/>
                  <a:pt x="8655569" y="2628900"/>
                  <a:pt x="8655569" y="2641600"/>
                </a:cubicBezTo>
                <a:cubicBezTo>
                  <a:pt x="8642869" y="2628900"/>
                  <a:pt x="8623819" y="2616200"/>
                  <a:pt x="8617469" y="2603500"/>
                </a:cubicBezTo>
                <a:lnTo>
                  <a:pt x="8642869" y="2603500"/>
                </a:lnTo>
                <a:close/>
                <a:moveTo>
                  <a:pt x="9830319" y="2603500"/>
                </a:moveTo>
                <a:cubicBezTo>
                  <a:pt x="9817619" y="2622550"/>
                  <a:pt x="9728719" y="2679700"/>
                  <a:pt x="9703319" y="2679700"/>
                </a:cubicBezTo>
                <a:cubicBezTo>
                  <a:pt x="9671569" y="2679700"/>
                  <a:pt x="9646169" y="2660650"/>
                  <a:pt x="9646169" y="2641600"/>
                </a:cubicBezTo>
                <a:cubicBezTo>
                  <a:pt x="9646169" y="2628900"/>
                  <a:pt x="9646169" y="2628900"/>
                  <a:pt x="9652519" y="2622550"/>
                </a:cubicBezTo>
                <a:cubicBezTo>
                  <a:pt x="9665219" y="2622550"/>
                  <a:pt x="9677919" y="2647950"/>
                  <a:pt x="9696969" y="2647950"/>
                </a:cubicBezTo>
                <a:cubicBezTo>
                  <a:pt x="9709669" y="2647950"/>
                  <a:pt x="9792219" y="2590800"/>
                  <a:pt x="9804919" y="2590800"/>
                </a:cubicBezTo>
                <a:cubicBezTo>
                  <a:pt x="9823969" y="2590800"/>
                  <a:pt x="9823969" y="2603500"/>
                  <a:pt x="9830319" y="2603500"/>
                </a:cubicBezTo>
                <a:close/>
                <a:moveTo>
                  <a:pt x="8820669" y="2590800"/>
                </a:moveTo>
                <a:lnTo>
                  <a:pt x="8820669" y="2609850"/>
                </a:lnTo>
                <a:cubicBezTo>
                  <a:pt x="8814319" y="2603500"/>
                  <a:pt x="8807969" y="2603500"/>
                  <a:pt x="8820669" y="2590800"/>
                </a:cubicBezTo>
                <a:close/>
                <a:moveTo>
                  <a:pt x="9506469" y="2584450"/>
                </a:moveTo>
                <a:lnTo>
                  <a:pt x="9481069" y="2590800"/>
                </a:lnTo>
                <a:lnTo>
                  <a:pt x="9481069" y="2578100"/>
                </a:lnTo>
                <a:lnTo>
                  <a:pt x="9506469" y="2584450"/>
                </a:lnTo>
                <a:close/>
                <a:moveTo>
                  <a:pt x="6744219" y="2635250"/>
                </a:moveTo>
                <a:cubicBezTo>
                  <a:pt x="6744219" y="2616200"/>
                  <a:pt x="6750569" y="2597150"/>
                  <a:pt x="6756919" y="2578100"/>
                </a:cubicBezTo>
                <a:cubicBezTo>
                  <a:pt x="6750569" y="2597150"/>
                  <a:pt x="6763269" y="2616200"/>
                  <a:pt x="6744219" y="2635250"/>
                </a:cubicBezTo>
                <a:close/>
                <a:moveTo>
                  <a:pt x="3651768" y="2641600"/>
                </a:moveTo>
                <a:cubicBezTo>
                  <a:pt x="3658118" y="2616200"/>
                  <a:pt x="3664468" y="2584450"/>
                  <a:pt x="3689868" y="2571750"/>
                </a:cubicBezTo>
                <a:cubicBezTo>
                  <a:pt x="3677168" y="2590800"/>
                  <a:pt x="3664468" y="2616200"/>
                  <a:pt x="3651768" y="2641600"/>
                </a:cubicBezTo>
                <a:close/>
                <a:moveTo>
                  <a:pt x="11811519" y="2565400"/>
                </a:moveTo>
                <a:cubicBezTo>
                  <a:pt x="11811519" y="2565400"/>
                  <a:pt x="11817869" y="2571750"/>
                  <a:pt x="11817869" y="2584450"/>
                </a:cubicBezTo>
                <a:lnTo>
                  <a:pt x="11798819" y="2584450"/>
                </a:lnTo>
                <a:cubicBezTo>
                  <a:pt x="11798819" y="2578100"/>
                  <a:pt x="11792469" y="2571750"/>
                  <a:pt x="11792469" y="2565400"/>
                </a:cubicBezTo>
                <a:lnTo>
                  <a:pt x="11811519" y="2565400"/>
                </a:lnTo>
                <a:close/>
                <a:moveTo>
                  <a:pt x="8795269" y="2578100"/>
                </a:moveTo>
                <a:cubicBezTo>
                  <a:pt x="8788919" y="2578100"/>
                  <a:pt x="8782569" y="2584450"/>
                  <a:pt x="8744469" y="2571750"/>
                </a:cubicBezTo>
                <a:cubicBezTo>
                  <a:pt x="8744469" y="2571750"/>
                  <a:pt x="8738119" y="2578100"/>
                  <a:pt x="8757169" y="2578100"/>
                </a:cubicBezTo>
                <a:cubicBezTo>
                  <a:pt x="8769869" y="2578100"/>
                  <a:pt x="8776219" y="2571750"/>
                  <a:pt x="8788919" y="2565400"/>
                </a:cubicBezTo>
                <a:cubicBezTo>
                  <a:pt x="8788919" y="2565400"/>
                  <a:pt x="8795269" y="2571750"/>
                  <a:pt x="8795269" y="2578100"/>
                </a:cubicBezTo>
                <a:close/>
                <a:moveTo>
                  <a:pt x="1905518" y="2559050"/>
                </a:moveTo>
                <a:cubicBezTo>
                  <a:pt x="1905518" y="2565400"/>
                  <a:pt x="1899168" y="2565400"/>
                  <a:pt x="1899168" y="2559050"/>
                </a:cubicBezTo>
                <a:lnTo>
                  <a:pt x="1905518" y="2559050"/>
                </a:lnTo>
                <a:close/>
                <a:moveTo>
                  <a:pt x="7303019" y="2597150"/>
                </a:moveTo>
                <a:cubicBezTo>
                  <a:pt x="7322069" y="2590800"/>
                  <a:pt x="7353819" y="2578100"/>
                  <a:pt x="7366519" y="2578100"/>
                </a:cubicBezTo>
                <a:cubicBezTo>
                  <a:pt x="7391919" y="2578100"/>
                  <a:pt x="7430019" y="2609850"/>
                  <a:pt x="7461769" y="2590800"/>
                </a:cubicBezTo>
                <a:cubicBezTo>
                  <a:pt x="7461769" y="2597150"/>
                  <a:pt x="7455419" y="2609850"/>
                  <a:pt x="7455419" y="2616200"/>
                </a:cubicBezTo>
                <a:cubicBezTo>
                  <a:pt x="7449069" y="2616200"/>
                  <a:pt x="7404619" y="2603500"/>
                  <a:pt x="7404619" y="2616200"/>
                </a:cubicBezTo>
                <a:cubicBezTo>
                  <a:pt x="7404619" y="2635250"/>
                  <a:pt x="7442719" y="2692400"/>
                  <a:pt x="7461769" y="2730500"/>
                </a:cubicBezTo>
                <a:cubicBezTo>
                  <a:pt x="7455419" y="2736850"/>
                  <a:pt x="7455419" y="2736850"/>
                  <a:pt x="7442719" y="2736850"/>
                </a:cubicBezTo>
                <a:cubicBezTo>
                  <a:pt x="7417319" y="2736850"/>
                  <a:pt x="7334769" y="2673350"/>
                  <a:pt x="7334769" y="2654300"/>
                </a:cubicBezTo>
                <a:cubicBezTo>
                  <a:pt x="7334769" y="2641600"/>
                  <a:pt x="7347469" y="2635250"/>
                  <a:pt x="7360169" y="2622550"/>
                </a:cubicBezTo>
                <a:cubicBezTo>
                  <a:pt x="7353819" y="2609850"/>
                  <a:pt x="7353819" y="2597150"/>
                  <a:pt x="7334769" y="2597150"/>
                </a:cubicBezTo>
                <a:cubicBezTo>
                  <a:pt x="7322069" y="2597150"/>
                  <a:pt x="7315719" y="2609850"/>
                  <a:pt x="7296669" y="2609850"/>
                </a:cubicBezTo>
                <a:cubicBezTo>
                  <a:pt x="7290319" y="2597150"/>
                  <a:pt x="7290319" y="2578100"/>
                  <a:pt x="7283969" y="2546350"/>
                </a:cubicBezTo>
                <a:cubicBezTo>
                  <a:pt x="7290319" y="2559050"/>
                  <a:pt x="7296669" y="2578100"/>
                  <a:pt x="7303019" y="2597150"/>
                </a:cubicBezTo>
                <a:close/>
                <a:moveTo>
                  <a:pt x="5017018" y="2552700"/>
                </a:moveTo>
                <a:cubicBezTo>
                  <a:pt x="5017018" y="2552700"/>
                  <a:pt x="5017018" y="2559050"/>
                  <a:pt x="5023368" y="2565400"/>
                </a:cubicBezTo>
                <a:cubicBezTo>
                  <a:pt x="5004318" y="2584450"/>
                  <a:pt x="4985268" y="2597150"/>
                  <a:pt x="4966218" y="2603500"/>
                </a:cubicBezTo>
                <a:cubicBezTo>
                  <a:pt x="4972568" y="2584450"/>
                  <a:pt x="4985268" y="2565400"/>
                  <a:pt x="4991618" y="2546350"/>
                </a:cubicBezTo>
                <a:cubicBezTo>
                  <a:pt x="4997968" y="2546350"/>
                  <a:pt x="5010668" y="2552700"/>
                  <a:pt x="5017018" y="2552700"/>
                </a:cubicBezTo>
                <a:close/>
                <a:moveTo>
                  <a:pt x="711718" y="2647950"/>
                </a:moveTo>
                <a:cubicBezTo>
                  <a:pt x="711718" y="2698750"/>
                  <a:pt x="667268" y="2673350"/>
                  <a:pt x="622818" y="2698750"/>
                </a:cubicBezTo>
                <a:cubicBezTo>
                  <a:pt x="635518" y="2711450"/>
                  <a:pt x="641868" y="2730500"/>
                  <a:pt x="660918" y="2730500"/>
                </a:cubicBezTo>
                <a:cubicBezTo>
                  <a:pt x="673618" y="2730500"/>
                  <a:pt x="692668" y="2711450"/>
                  <a:pt x="705368" y="2711450"/>
                </a:cubicBezTo>
                <a:cubicBezTo>
                  <a:pt x="705368" y="2711450"/>
                  <a:pt x="711718" y="2717800"/>
                  <a:pt x="711718" y="2724150"/>
                </a:cubicBezTo>
                <a:cubicBezTo>
                  <a:pt x="711718" y="2774950"/>
                  <a:pt x="692668" y="2844800"/>
                  <a:pt x="762518" y="2908300"/>
                </a:cubicBezTo>
                <a:cubicBezTo>
                  <a:pt x="724418" y="2921000"/>
                  <a:pt x="660918" y="2933700"/>
                  <a:pt x="641868" y="2933700"/>
                </a:cubicBezTo>
                <a:cubicBezTo>
                  <a:pt x="603768" y="2933700"/>
                  <a:pt x="540268" y="2921000"/>
                  <a:pt x="521218" y="2876550"/>
                </a:cubicBezTo>
                <a:cubicBezTo>
                  <a:pt x="508518" y="2838450"/>
                  <a:pt x="508518" y="2781300"/>
                  <a:pt x="508518" y="2762250"/>
                </a:cubicBezTo>
                <a:lnTo>
                  <a:pt x="508518" y="2743200"/>
                </a:lnTo>
                <a:cubicBezTo>
                  <a:pt x="527568" y="2698750"/>
                  <a:pt x="552968" y="2692400"/>
                  <a:pt x="559318" y="2654300"/>
                </a:cubicBezTo>
                <a:cubicBezTo>
                  <a:pt x="565668" y="2647950"/>
                  <a:pt x="565668" y="2641600"/>
                  <a:pt x="572018" y="2635250"/>
                </a:cubicBezTo>
                <a:cubicBezTo>
                  <a:pt x="578368" y="2635250"/>
                  <a:pt x="591068" y="2641600"/>
                  <a:pt x="597418" y="2647950"/>
                </a:cubicBezTo>
                <a:cubicBezTo>
                  <a:pt x="610118" y="2628900"/>
                  <a:pt x="635518" y="2597150"/>
                  <a:pt x="635518" y="2578100"/>
                </a:cubicBezTo>
                <a:cubicBezTo>
                  <a:pt x="635518" y="2565400"/>
                  <a:pt x="622818" y="2584450"/>
                  <a:pt x="622818" y="2565400"/>
                </a:cubicBezTo>
                <a:cubicBezTo>
                  <a:pt x="622818" y="2552700"/>
                  <a:pt x="635518" y="2552700"/>
                  <a:pt x="641868" y="2546350"/>
                </a:cubicBezTo>
                <a:cubicBezTo>
                  <a:pt x="654568" y="2552700"/>
                  <a:pt x="711718" y="2635250"/>
                  <a:pt x="711718" y="2647950"/>
                </a:cubicBezTo>
                <a:close/>
                <a:moveTo>
                  <a:pt x="11773419" y="2597150"/>
                </a:moveTo>
                <a:cubicBezTo>
                  <a:pt x="11767069" y="2597150"/>
                  <a:pt x="11767069" y="2584450"/>
                  <a:pt x="11760719" y="2578100"/>
                </a:cubicBezTo>
                <a:lnTo>
                  <a:pt x="11767069" y="2540000"/>
                </a:lnTo>
                <a:cubicBezTo>
                  <a:pt x="11767069" y="2546350"/>
                  <a:pt x="11773419" y="2552700"/>
                  <a:pt x="11773419" y="2597150"/>
                </a:cubicBezTo>
                <a:close/>
                <a:moveTo>
                  <a:pt x="9449319" y="2603500"/>
                </a:moveTo>
                <a:cubicBezTo>
                  <a:pt x="9430269" y="2590800"/>
                  <a:pt x="9404869" y="2571750"/>
                  <a:pt x="9385819" y="2552700"/>
                </a:cubicBezTo>
                <a:cubicBezTo>
                  <a:pt x="9392169" y="2546350"/>
                  <a:pt x="9398519" y="2540000"/>
                  <a:pt x="9411219" y="2540000"/>
                </a:cubicBezTo>
                <a:cubicBezTo>
                  <a:pt x="9449319" y="2540000"/>
                  <a:pt x="9436619" y="2584450"/>
                  <a:pt x="9449319" y="2603500"/>
                </a:cubicBezTo>
                <a:close/>
                <a:moveTo>
                  <a:pt x="749818" y="2578100"/>
                </a:moveTo>
                <a:lnTo>
                  <a:pt x="730768" y="2597150"/>
                </a:lnTo>
                <a:lnTo>
                  <a:pt x="711718" y="2597150"/>
                </a:lnTo>
                <a:lnTo>
                  <a:pt x="711718" y="2571750"/>
                </a:lnTo>
                <a:cubicBezTo>
                  <a:pt x="718068" y="2559050"/>
                  <a:pt x="724418" y="2546350"/>
                  <a:pt x="749818" y="2533650"/>
                </a:cubicBezTo>
                <a:lnTo>
                  <a:pt x="749818" y="2578100"/>
                </a:lnTo>
                <a:close/>
                <a:moveTo>
                  <a:pt x="8960369" y="2527300"/>
                </a:moveTo>
                <a:cubicBezTo>
                  <a:pt x="8960369" y="2527300"/>
                  <a:pt x="8954019" y="2533650"/>
                  <a:pt x="8954019" y="2527300"/>
                </a:cubicBezTo>
                <a:lnTo>
                  <a:pt x="8960369" y="2527300"/>
                </a:lnTo>
                <a:close/>
                <a:moveTo>
                  <a:pt x="2235719" y="2559050"/>
                </a:moveTo>
                <a:cubicBezTo>
                  <a:pt x="2248419" y="2552700"/>
                  <a:pt x="2261119" y="2533650"/>
                  <a:pt x="2273819" y="2527300"/>
                </a:cubicBezTo>
                <a:cubicBezTo>
                  <a:pt x="2267469" y="2533650"/>
                  <a:pt x="2254769" y="2559050"/>
                  <a:pt x="2235719" y="2559050"/>
                </a:cubicBezTo>
                <a:close/>
                <a:moveTo>
                  <a:pt x="10528819" y="2647950"/>
                </a:moveTo>
                <a:lnTo>
                  <a:pt x="10528819" y="2667000"/>
                </a:lnTo>
                <a:cubicBezTo>
                  <a:pt x="10516119" y="2635250"/>
                  <a:pt x="10509769" y="2597150"/>
                  <a:pt x="10490719" y="2571750"/>
                </a:cubicBezTo>
                <a:cubicBezTo>
                  <a:pt x="10478019" y="2546350"/>
                  <a:pt x="10452619" y="2533650"/>
                  <a:pt x="10439919" y="2520950"/>
                </a:cubicBezTo>
                <a:cubicBezTo>
                  <a:pt x="10509769" y="2559050"/>
                  <a:pt x="10528819" y="2584450"/>
                  <a:pt x="10528819" y="2647950"/>
                </a:cubicBezTo>
                <a:close/>
                <a:moveTo>
                  <a:pt x="10363719" y="2584450"/>
                </a:moveTo>
                <a:cubicBezTo>
                  <a:pt x="10344669" y="2584450"/>
                  <a:pt x="10325619" y="2571750"/>
                  <a:pt x="10306569" y="2578100"/>
                </a:cubicBezTo>
                <a:cubicBezTo>
                  <a:pt x="10287519" y="2578100"/>
                  <a:pt x="10274819" y="2590800"/>
                  <a:pt x="10262119" y="2590800"/>
                </a:cubicBezTo>
                <a:cubicBezTo>
                  <a:pt x="10287519" y="2559050"/>
                  <a:pt x="10306569" y="2527300"/>
                  <a:pt x="10325619" y="2501900"/>
                </a:cubicBezTo>
                <a:cubicBezTo>
                  <a:pt x="10351019" y="2508250"/>
                  <a:pt x="10351019" y="2559050"/>
                  <a:pt x="10363719" y="2584450"/>
                </a:cubicBezTo>
                <a:close/>
                <a:moveTo>
                  <a:pt x="8731769" y="2508250"/>
                </a:moveTo>
                <a:lnTo>
                  <a:pt x="8731769" y="2540000"/>
                </a:lnTo>
                <a:cubicBezTo>
                  <a:pt x="8719069" y="2540000"/>
                  <a:pt x="8706369" y="2546350"/>
                  <a:pt x="8687319" y="2546350"/>
                </a:cubicBezTo>
                <a:cubicBezTo>
                  <a:pt x="8674619" y="2546350"/>
                  <a:pt x="8655569" y="2533650"/>
                  <a:pt x="8636519" y="2514600"/>
                </a:cubicBezTo>
                <a:cubicBezTo>
                  <a:pt x="8642869" y="2508250"/>
                  <a:pt x="8655569" y="2508250"/>
                  <a:pt x="8661919" y="2501900"/>
                </a:cubicBezTo>
                <a:lnTo>
                  <a:pt x="8731769" y="2508250"/>
                </a:lnTo>
                <a:close/>
                <a:moveTo>
                  <a:pt x="5036068" y="2501900"/>
                </a:moveTo>
                <a:cubicBezTo>
                  <a:pt x="5036068" y="2508250"/>
                  <a:pt x="5029718" y="2508250"/>
                  <a:pt x="5029718" y="2501900"/>
                </a:cubicBezTo>
                <a:lnTo>
                  <a:pt x="5036068" y="2501900"/>
                </a:lnTo>
                <a:close/>
                <a:moveTo>
                  <a:pt x="12008369" y="2495550"/>
                </a:moveTo>
                <a:cubicBezTo>
                  <a:pt x="12002019" y="2495550"/>
                  <a:pt x="11995669" y="2495550"/>
                  <a:pt x="11995669" y="2489200"/>
                </a:cubicBezTo>
                <a:lnTo>
                  <a:pt x="12008369" y="2495550"/>
                </a:lnTo>
                <a:close/>
                <a:moveTo>
                  <a:pt x="11570219" y="2514600"/>
                </a:moveTo>
                <a:cubicBezTo>
                  <a:pt x="11557519" y="2514600"/>
                  <a:pt x="11544819" y="2520950"/>
                  <a:pt x="11532119" y="2527300"/>
                </a:cubicBezTo>
                <a:cubicBezTo>
                  <a:pt x="11525769" y="2520950"/>
                  <a:pt x="11519419" y="2501900"/>
                  <a:pt x="11513069" y="2489200"/>
                </a:cubicBezTo>
                <a:cubicBezTo>
                  <a:pt x="11532119" y="2495550"/>
                  <a:pt x="11551169" y="2501900"/>
                  <a:pt x="11570219" y="2514600"/>
                </a:cubicBezTo>
                <a:close/>
                <a:moveTo>
                  <a:pt x="10249419" y="2501900"/>
                </a:moveTo>
                <a:cubicBezTo>
                  <a:pt x="10249419" y="2508250"/>
                  <a:pt x="10236719" y="2520950"/>
                  <a:pt x="10230369" y="2520950"/>
                </a:cubicBezTo>
                <a:cubicBezTo>
                  <a:pt x="10230369" y="2514600"/>
                  <a:pt x="10224019" y="2508250"/>
                  <a:pt x="10224019" y="2489200"/>
                </a:cubicBezTo>
                <a:cubicBezTo>
                  <a:pt x="10230369" y="2489200"/>
                  <a:pt x="10243069" y="2495550"/>
                  <a:pt x="10249419" y="2501900"/>
                </a:cubicBezTo>
                <a:close/>
                <a:moveTo>
                  <a:pt x="8414269" y="2495550"/>
                </a:moveTo>
                <a:cubicBezTo>
                  <a:pt x="8407919" y="2520950"/>
                  <a:pt x="8401569" y="2533650"/>
                  <a:pt x="8401569" y="2546350"/>
                </a:cubicBezTo>
                <a:cubicBezTo>
                  <a:pt x="8407919" y="2552700"/>
                  <a:pt x="8420619" y="2552700"/>
                  <a:pt x="8484119" y="2546350"/>
                </a:cubicBezTo>
                <a:cubicBezTo>
                  <a:pt x="8471419" y="2571750"/>
                  <a:pt x="8420619" y="2565400"/>
                  <a:pt x="8433319" y="2616200"/>
                </a:cubicBezTo>
                <a:cubicBezTo>
                  <a:pt x="8414269" y="2609850"/>
                  <a:pt x="8388869" y="2609850"/>
                  <a:pt x="8369819" y="2597150"/>
                </a:cubicBezTo>
                <a:cubicBezTo>
                  <a:pt x="8363469" y="2597150"/>
                  <a:pt x="8363469" y="2584450"/>
                  <a:pt x="8357119" y="2578100"/>
                </a:cubicBezTo>
                <a:cubicBezTo>
                  <a:pt x="8344419" y="2578100"/>
                  <a:pt x="8338069" y="2571750"/>
                  <a:pt x="8319019" y="2571750"/>
                </a:cubicBezTo>
                <a:cubicBezTo>
                  <a:pt x="8306319" y="2571750"/>
                  <a:pt x="8230119" y="2616200"/>
                  <a:pt x="8185669" y="2641600"/>
                </a:cubicBezTo>
                <a:cubicBezTo>
                  <a:pt x="8192019" y="2622550"/>
                  <a:pt x="8192019" y="2603500"/>
                  <a:pt x="8204719" y="2584450"/>
                </a:cubicBezTo>
                <a:cubicBezTo>
                  <a:pt x="8192019" y="2571750"/>
                  <a:pt x="8172969" y="2571750"/>
                  <a:pt x="8160269" y="2571750"/>
                </a:cubicBezTo>
                <a:lnTo>
                  <a:pt x="8160269" y="2546350"/>
                </a:lnTo>
                <a:cubicBezTo>
                  <a:pt x="8198369" y="2540000"/>
                  <a:pt x="8242819" y="2527300"/>
                  <a:pt x="8287269" y="2514600"/>
                </a:cubicBezTo>
                <a:cubicBezTo>
                  <a:pt x="8293619" y="2514600"/>
                  <a:pt x="8312669" y="2495550"/>
                  <a:pt x="8325369" y="2489200"/>
                </a:cubicBezTo>
                <a:lnTo>
                  <a:pt x="8363469" y="2489200"/>
                </a:lnTo>
                <a:cubicBezTo>
                  <a:pt x="8376169" y="2489200"/>
                  <a:pt x="8395219" y="2489200"/>
                  <a:pt x="8414269" y="2495550"/>
                </a:cubicBezTo>
                <a:close/>
                <a:moveTo>
                  <a:pt x="1778518" y="2489200"/>
                </a:moveTo>
                <a:cubicBezTo>
                  <a:pt x="1772168" y="2495550"/>
                  <a:pt x="1772168" y="2501900"/>
                  <a:pt x="1765818" y="2508250"/>
                </a:cubicBezTo>
                <a:lnTo>
                  <a:pt x="1746768" y="2508250"/>
                </a:lnTo>
                <a:cubicBezTo>
                  <a:pt x="1740418" y="2501900"/>
                  <a:pt x="1740418" y="2495550"/>
                  <a:pt x="1746768" y="2489200"/>
                </a:cubicBezTo>
                <a:lnTo>
                  <a:pt x="1778518" y="2489200"/>
                </a:lnTo>
                <a:close/>
                <a:moveTo>
                  <a:pt x="1473718" y="2508250"/>
                </a:moveTo>
                <a:cubicBezTo>
                  <a:pt x="1467368" y="2508250"/>
                  <a:pt x="1467368" y="2489200"/>
                  <a:pt x="1473718" y="2489200"/>
                </a:cubicBezTo>
                <a:cubicBezTo>
                  <a:pt x="1480068" y="2489200"/>
                  <a:pt x="1473718" y="2501900"/>
                  <a:pt x="1473718" y="2508250"/>
                </a:cubicBezTo>
                <a:close/>
                <a:moveTo>
                  <a:pt x="1118118" y="2514600"/>
                </a:moveTo>
                <a:cubicBezTo>
                  <a:pt x="1118118" y="2508250"/>
                  <a:pt x="1118118" y="2495550"/>
                  <a:pt x="1124468" y="2489200"/>
                </a:cubicBezTo>
                <a:cubicBezTo>
                  <a:pt x="1124468" y="2495550"/>
                  <a:pt x="1124468" y="2508250"/>
                  <a:pt x="1118118" y="2514600"/>
                </a:cubicBezTo>
                <a:close/>
                <a:moveTo>
                  <a:pt x="9754119" y="2489200"/>
                </a:moveTo>
                <a:cubicBezTo>
                  <a:pt x="9747769" y="2489200"/>
                  <a:pt x="9735069" y="2489200"/>
                  <a:pt x="9735069" y="2482850"/>
                </a:cubicBezTo>
                <a:cubicBezTo>
                  <a:pt x="9741419" y="2482850"/>
                  <a:pt x="9747769" y="2482850"/>
                  <a:pt x="9754119" y="2489200"/>
                </a:cubicBezTo>
                <a:close/>
                <a:moveTo>
                  <a:pt x="1099068" y="2508250"/>
                </a:moveTo>
                <a:cubicBezTo>
                  <a:pt x="1092718" y="2514600"/>
                  <a:pt x="1086368" y="2514600"/>
                  <a:pt x="1080018" y="2514600"/>
                </a:cubicBezTo>
                <a:lnTo>
                  <a:pt x="1080018" y="2482850"/>
                </a:lnTo>
                <a:lnTo>
                  <a:pt x="1092718" y="2482850"/>
                </a:lnTo>
                <a:lnTo>
                  <a:pt x="1099068" y="2508250"/>
                </a:lnTo>
                <a:close/>
                <a:moveTo>
                  <a:pt x="1041918" y="2482850"/>
                </a:moveTo>
                <a:cubicBezTo>
                  <a:pt x="1041918" y="2489200"/>
                  <a:pt x="1048268" y="2501900"/>
                  <a:pt x="1048268" y="2508250"/>
                </a:cubicBezTo>
                <a:cubicBezTo>
                  <a:pt x="1041918" y="2508250"/>
                  <a:pt x="1029218" y="2514600"/>
                  <a:pt x="1022868" y="2514600"/>
                </a:cubicBezTo>
                <a:cubicBezTo>
                  <a:pt x="1022868" y="2508250"/>
                  <a:pt x="1016518" y="2495550"/>
                  <a:pt x="1022868" y="2482850"/>
                </a:cubicBezTo>
                <a:lnTo>
                  <a:pt x="1041918" y="2482850"/>
                </a:lnTo>
                <a:close/>
                <a:moveTo>
                  <a:pt x="9341369" y="2508250"/>
                </a:moveTo>
                <a:cubicBezTo>
                  <a:pt x="9341369" y="2527300"/>
                  <a:pt x="9335019" y="2540000"/>
                  <a:pt x="9328669" y="2552700"/>
                </a:cubicBezTo>
                <a:cubicBezTo>
                  <a:pt x="9328669" y="2546350"/>
                  <a:pt x="9322319" y="2540000"/>
                  <a:pt x="9315969" y="2533650"/>
                </a:cubicBezTo>
                <a:cubicBezTo>
                  <a:pt x="9309619" y="2546350"/>
                  <a:pt x="9309619" y="2565400"/>
                  <a:pt x="9315969" y="2571750"/>
                </a:cubicBezTo>
                <a:cubicBezTo>
                  <a:pt x="9277869" y="2552700"/>
                  <a:pt x="9277869" y="2520950"/>
                  <a:pt x="9246119" y="2508250"/>
                </a:cubicBezTo>
                <a:cubicBezTo>
                  <a:pt x="9246119" y="2501900"/>
                  <a:pt x="9258819" y="2495550"/>
                  <a:pt x="9265169" y="2489200"/>
                </a:cubicBezTo>
                <a:cubicBezTo>
                  <a:pt x="9271519" y="2495550"/>
                  <a:pt x="9277869" y="2501900"/>
                  <a:pt x="9271519" y="2514600"/>
                </a:cubicBezTo>
                <a:cubicBezTo>
                  <a:pt x="9277869" y="2514600"/>
                  <a:pt x="9277869" y="2508250"/>
                  <a:pt x="9290569" y="2508250"/>
                </a:cubicBezTo>
                <a:cubicBezTo>
                  <a:pt x="9309619" y="2508250"/>
                  <a:pt x="9296919" y="2514600"/>
                  <a:pt x="9303269" y="2520950"/>
                </a:cubicBezTo>
                <a:cubicBezTo>
                  <a:pt x="9315969" y="2508250"/>
                  <a:pt x="9315969" y="2489200"/>
                  <a:pt x="9315969" y="2476500"/>
                </a:cubicBezTo>
                <a:cubicBezTo>
                  <a:pt x="9328669" y="2489200"/>
                  <a:pt x="9341369" y="2495550"/>
                  <a:pt x="9341369" y="2508250"/>
                </a:cubicBezTo>
                <a:close/>
                <a:moveTo>
                  <a:pt x="984768" y="2501900"/>
                </a:moveTo>
                <a:cubicBezTo>
                  <a:pt x="984768" y="2501900"/>
                  <a:pt x="984768" y="2508250"/>
                  <a:pt x="965718" y="2514600"/>
                </a:cubicBezTo>
                <a:lnTo>
                  <a:pt x="965718" y="2476500"/>
                </a:lnTo>
                <a:cubicBezTo>
                  <a:pt x="984768" y="2482850"/>
                  <a:pt x="984768" y="2495550"/>
                  <a:pt x="984768" y="2501900"/>
                </a:cubicBezTo>
                <a:close/>
                <a:moveTo>
                  <a:pt x="933968" y="2508250"/>
                </a:moveTo>
                <a:cubicBezTo>
                  <a:pt x="927618" y="2514600"/>
                  <a:pt x="921268" y="2514600"/>
                  <a:pt x="914918" y="2514600"/>
                </a:cubicBezTo>
                <a:cubicBezTo>
                  <a:pt x="914918" y="2501900"/>
                  <a:pt x="927618" y="2482850"/>
                  <a:pt x="933968" y="2470150"/>
                </a:cubicBezTo>
                <a:cubicBezTo>
                  <a:pt x="940318" y="2476500"/>
                  <a:pt x="933968" y="2495550"/>
                  <a:pt x="933968" y="2508250"/>
                </a:cubicBezTo>
                <a:close/>
                <a:moveTo>
                  <a:pt x="11544819" y="2476500"/>
                </a:moveTo>
                <a:cubicBezTo>
                  <a:pt x="11538469" y="2476500"/>
                  <a:pt x="11532119" y="2463800"/>
                  <a:pt x="11538469" y="2463800"/>
                </a:cubicBezTo>
                <a:cubicBezTo>
                  <a:pt x="11538469" y="2463800"/>
                  <a:pt x="11544819" y="2470150"/>
                  <a:pt x="11544819" y="2476500"/>
                </a:cubicBezTo>
                <a:close/>
                <a:moveTo>
                  <a:pt x="9703319" y="2501900"/>
                </a:moveTo>
                <a:cubicBezTo>
                  <a:pt x="9696969" y="2501900"/>
                  <a:pt x="9690619" y="2508250"/>
                  <a:pt x="9684269" y="2514600"/>
                </a:cubicBezTo>
                <a:cubicBezTo>
                  <a:pt x="9671569" y="2501900"/>
                  <a:pt x="9652519" y="2482850"/>
                  <a:pt x="9646169" y="2463800"/>
                </a:cubicBezTo>
                <a:cubicBezTo>
                  <a:pt x="9665219" y="2470150"/>
                  <a:pt x="9690619" y="2482850"/>
                  <a:pt x="9703319" y="2501900"/>
                </a:cubicBezTo>
                <a:close/>
                <a:moveTo>
                  <a:pt x="7576069" y="2476500"/>
                </a:moveTo>
                <a:cubicBezTo>
                  <a:pt x="7576069" y="2476500"/>
                  <a:pt x="7569719" y="2476500"/>
                  <a:pt x="7563369" y="2470150"/>
                </a:cubicBezTo>
                <a:cubicBezTo>
                  <a:pt x="7569719" y="2463800"/>
                  <a:pt x="7576069" y="2451100"/>
                  <a:pt x="7582419" y="2451100"/>
                </a:cubicBezTo>
                <a:lnTo>
                  <a:pt x="7576069" y="2476500"/>
                </a:lnTo>
                <a:close/>
                <a:moveTo>
                  <a:pt x="11894069" y="2482850"/>
                </a:moveTo>
                <a:lnTo>
                  <a:pt x="11855969" y="2482850"/>
                </a:lnTo>
                <a:cubicBezTo>
                  <a:pt x="11855969" y="2476500"/>
                  <a:pt x="11849619" y="2463800"/>
                  <a:pt x="11855969" y="2444750"/>
                </a:cubicBezTo>
                <a:lnTo>
                  <a:pt x="11894069" y="2444750"/>
                </a:lnTo>
                <a:lnTo>
                  <a:pt x="11894069" y="2482850"/>
                </a:lnTo>
                <a:close/>
                <a:moveTo>
                  <a:pt x="11544819" y="2565400"/>
                </a:moveTo>
                <a:cubicBezTo>
                  <a:pt x="11563869" y="2571750"/>
                  <a:pt x="11601969" y="2571750"/>
                  <a:pt x="11640069" y="2565400"/>
                </a:cubicBezTo>
                <a:cubicBezTo>
                  <a:pt x="11621019" y="2578100"/>
                  <a:pt x="11601969" y="2584450"/>
                  <a:pt x="11576569" y="2584450"/>
                </a:cubicBezTo>
                <a:lnTo>
                  <a:pt x="11576569" y="2616200"/>
                </a:lnTo>
                <a:cubicBezTo>
                  <a:pt x="11557519" y="2616200"/>
                  <a:pt x="11532119" y="2616200"/>
                  <a:pt x="11506719" y="2622550"/>
                </a:cubicBezTo>
                <a:cubicBezTo>
                  <a:pt x="11506719" y="2616200"/>
                  <a:pt x="11519419" y="2609850"/>
                  <a:pt x="11525769" y="2603500"/>
                </a:cubicBezTo>
                <a:cubicBezTo>
                  <a:pt x="11506719" y="2578100"/>
                  <a:pt x="11474969" y="2546350"/>
                  <a:pt x="11474969" y="2527300"/>
                </a:cubicBezTo>
                <a:cubicBezTo>
                  <a:pt x="11474969" y="2514600"/>
                  <a:pt x="11487669" y="2470150"/>
                  <a:pt x="11494019" y="2444750"/>
                </a:cubicBezTo>
                <a:cubicBezTo>
                  <a:pt x="11494019" y="2482850"/>
                  <a:pt x="11474969" y="2546350"/>
                  <a:pt x="11544819" y="2565400"/>
                </a:cubicBezTo>
                <a:close/>
                <a:moveTo>
                  <a:pt x="3791468" y="2451100"/>
                </a:moveTo>
                <a:cubicBezTo>
                  <a:pt x="3791468" y="2451100"/>
                  <a:pt x="3797818" y="2444750"/>
                  <a:pt x="3797818" y="2438400"/>
                </a:cubicBezTo>
                <a:cubicBezTo>
                  <a:pt x="3797818" y="2444750"/>
                  <a:pt x="3797818" y="2451100"/>
                  <a:pt x="3791468" y="2451100"/>
                </a:cubicBezTo>
                <a:close/>
                <a:moveTo>
                  <a:pt x="11443219" y="2451100"/>
                </a:moveTo>
                <a:cubicBezTo>
                  <a:pt x="11436869" y="2451100"/>
                  <a:pt x="11430519" y="2457450"/>
                  <a:pt x="11411469" y="2457450"/>
                </a:cubicBezTo>
                <a:cubicBezTo>
                  <a:pt x="11405119" y="2451100"/>
                  <a:pt x="11405119" y="2432050"/>
                  <a:pt x="11405119" y="2432050"/>
                </a:cubicBezTo>
                <a:cubicBezTo>
                  <a:pt x="11417819" y="2438400"/>
                  <a:pt x="11430519" y="2438400"/>
                  <a:pt x="11443219" y="2451100"/>
                </a:cubicBezTo>
                <a:close/>
                <a:moveTo>
                  <a:pt x="11132069" y="2451100"/>
                </a:moveTo>
                <a:cubicBezTo>
                  <a:pt x="11132069" y="2444750"/>
                  <a:pt x="11125719" y="2432050"/>
                  <a:pt x="11132069" y="2432050"/>
                </a:cubicBezTo>
                <a:cubicBezTo>
                  <a:pt x="11138419" y="2432050"/>
                  <a:pt x="11138419" y="2444750"/>
                  <a:pt x="11132069" y="2451100"/>
                </a:cubicBezTo>
                <a:close/>
                <a:moveTo>
                  <a:pt x="8833369" y="2444750"/>
                </a:moveTo>
                <a:cubicBezTo>
                  <a:pt x="8833369" y="2457450"/>
                  <a:pt x="8795269" y="2476500"/>
                  <a:pt x="8769869" y="2495550"/>
                </a:cubicBezTo>
                <a:cubicBezTo>
                  <a:pt x="8776219" y="2508250"/>
                  <a:pt x="8776219" y="2520950"/>
                  <a:pt x="8795269" y="2520950"/>
                </a:cubicBezTo>
                <a:cubicBezTo>
                  <a:pt x="8807969" y="2520950"/>
                  <a:pt x="8827019" y="2501900"/>
                  <a:pt x="8827019" y="2489200"/>
                </a:cubicBezTo>
                <a:cubicBezTo>
                  <a:pt x="8852419" y="2501900"/>
                  <a:pt x="8852419" y="2533650"/>
                  <a:pt x="8852419" y="2559050"/>
                </a:cubicBezTo>
                <a:cubicBezTo>
                  <a:pt x="8852419" y="2584450"/>
                  <a:pt x="8833369" y="2679700"/>
                  <a:pt x="8776219" y="2679700"/>
                </a:cubicBezTo>
                <a:cubicBezTo>
                  <a:pt x="8763519" y="2679700"/>
                  <a:pt x="8706369" y="2660650"/>
                  <a:pt x="8668269" y="2641600"/>
                </a:cubicBezTo>
                <a:cubicBezTo>
                  <a:pt x="8655569" y="2654300"/>
                  <a:pt x="8649219" y="2673350"/>
                  <a:pt x="8649219" y="2698750"/>
                </a:cubicBezTo>
                <a:cubicBezTo>
                  <a:pt x="8598419" y="2679700"/>
                  <a:pt x="8534919" y="2736850"/>
                  <a:pt x="8484119" y="2800350"/>
                </a:cubicBezTo>
                <a:lnTo>
                  <a:pt x="8465069" y="2800350"/>
                </a:lnTo>
                <a:cubicBezTo>
                  <a:pt x="8471419" y="2717800"/>
                  <a:pt x="8566669" y="2679700"/>
                  <a:pt x="8566669" y="2667000"/>
                </a:cubicBezTo>
                <a:cubicBezTo>
                  <a:pt x="8566669" y="2647950"/>
                  <a:pt x="8553969" y="2590800"/>
                  <a:pt x="8541269" y="2546350"/>
                </a:cubicBezTo>
                <a:cubicBezTo>
                  <a:pt x="8547619" y="2546350"/>
                  <a:pt x="8553969" y="2540000"/>
                  <a:pt x="8573019" y="2540000"/>
                </a:cubicBezTo>
                <a:cubicBezTo>
                  <a:pt x="8585719" y="2540000"/>
                  <a:pt x="8598419" y="2565400"/>
                  <a:pt x="8611119" y="2584450"/>
                </a:cubicBezTo>
                <a:cubicBezTo>
                  <a:pt x="8630169" y="2565400"/>
                  <a:pt x="8617469" y="2546350"/>
                  <a:pt x="8623819" y="2527300"/>
                </a:cubicBezTo>
                <a:cubicBezTo>
                  <a:pt x="8611119" y="2470150"/>
                  <a:pt x="8700019" y="2482850"/>
                  <a:pt x="8744469" y="2463800"/>
                </a:cubicBezTo>
                <a:cubicBezTo>
                  <a:pt x="8763519" y="2451100"/>
                  <a:pt x="8801619" y="2438400"/>
                  <a:pt x="8827019" y="2432050"/>
                </a:cubicBezTo>
                <a:cubicBezTo>
                  <a:pt x="8827019" y="2432050"/>
                  <a:pt x="8833369" y="2425700"/>
                  <a:pt x="8833369" y="2444750"/>
                </a:cubicBezTo>
                <a:close/>
                <a:moveTo>
                  <a:pt x="9716019" y="2444750"/>
                </a:moveTo>
                <a:cubicBezTo>
                  <a:pt x="9709669" y="2444750"/>
                  <a:pt x="9696969" y="2438400"/>
                  <a:pt x="9677919" y="2425700"/>
                </a:cubicBezTo>
                <a:lnTo>
                  <a:pt x="9716019" y="2425700"/>
                </a:lnTo>
                <a:lnTo>
                  <a:pt x="9716019" y="2444750"/>
                </a:lnTo>
                <a:close/>
                <a:moveTo>
                  <a:pt x="6820419" y="2444750"/>
                </a:moveTo>
                <a:cubicBezTo>
                  <a:pt x="6814069" y="2444750"/>
                  <a:pt x="6807719" y="2444750"/>
                  <a:pt x="6801369" y="2438400"/>
                </a:cubicBezTo>
                <a:lnTo>
                  <a:pt x="6814069" y="2425700"/>
                </a:lnTo>
                <a:cubicBezTo>
                  <a:pt x="6820419" y="2432050"/>
                  <a:pt x="6820419" y="2438400"/>
                  <a:pt x="6820419" y="2444750"/>
                </a:cubicBezTo>
                <a:close/>
                <a:moveTo>
                  <a:pt x="711718" y="2432050"/>
                </a:moveTo>
                <a:cubicBezTo>
                  <a:pt x="705368" y="2432050"/>
                  <a:pt x="705368" y="2419350"/>
                  <a:pt x="711718" y="2413000"/>
                </a:cubicBezTo>
                <a:cubicBezTo>
                  <a:pt x="718068" y="2419350"/>
                  <a:pt x="718068" y="2419350"/>
                  <a:pt x="711718" y="2432050"/>
                </a:cubicBezTo>
                <a:close/>
                <a:moveTo>
                  <a:pt x="10630419" y="2413000"/>
                </a:moveTo>
                <a:cubicBezTo>
                  <a:pt x="10624069" y="2419350"/>
                  <a:pt x="10617719" y="2419350"/>
                  <a:pt x="10598669" y="2419350"/>
                </a:cubicBezTo>
                <a:cubicBezTo>
                  <a:pt x="10598669" y="2419350"/>
                  <a:pt x="10560569" y="2419350"/>
                  <a:pt x="10585969" y="2406650"/>
                </a:cubicBezTo>
                <a:lnTo>
                  <a:pt x="10630419" y="2413000"/>
                </a:lnTo>
                <a:close/>
                <a:moveTo>
                  <a:pt x="4896368" y="2495550"/>
                </a:moveTo>
                <a:lnTo>
                  <a:pt x="4896368" y="2476500"/>
                </a:lnTo>
                <a:cubicBezTo>
                  <a:pt x="4915418" y="2463800"/>
                  <a:pt x="4947168" y="2444750"/>
                  <a:pt x="4947168" y="2425700"/>
                </a:cubicBezTo>
                <a:cubicBezTo>
                  <a:pt x="4947168" y="2413000"/>
                  <a:pt x="4940818" y="2419350"/>
                  <a:pt x="4934468" y="2413000"/>
                </a:cubicBezTo>
                <a:cubicBezTo>
                  <a:pt x="4940818" y="2413000"/>
                  <a:pt x="4959868" y="2419350"/>
                  <a:pt x="4972568" y="2432050"/>
                </a:cubicBezTo>
                <a:cubicBezTo>
                  <a:pt x="4966218" y="2451100"/>
                  <a:pt x="4909068" y="2489200"/>
                  <a:pt x="4896368" y="2495550"/>
                </a:cubicBezTo>
                <a:close/>
                <a:moveTo>
                  <a:pt x="4623318" y="2470150"/>
                </a:moveTo>
                <a:cubicBezTo>
                  <a:pt x="4616968" y="2470150"/>
                  <a:pt x="4616968" y="2476500"/>
                  <a:pt x="4597918" y="2476500"/>
                </a:cubicBezTo>
                <a:cubicBezTo>
                  <a:pt x="4585218" y="2476500"/>
                  <a:pt x="4553468" y="2438400"/>
                  <a:pt x="4553468" y="2419350"/>
                </a:cubicBezTo>
                <a:cubicBezTo>
                  <a:pt x="4597918" y="2406650"/>
                  <a:pt x="4578868" y="2438400"/>
                  <a:pt x="4623318" y="2438400"/>
                </a:cubicBezTo>
                <a:lnTo>
                  <a:pt x="4623318" y="2470150"/>
                </a:lnTo>
                <a:close/>
                <a:moveTo>
                  <a:pt x="1657868" y="2432050"/>
                </a:moveTo>
                <a:cubicBezTo>
                  <a:pt x="1657868" y="2432050"/>
                  <a:pt x="1651518" y="2432050"/>
                  <a:pt x="1645168" y="2425700"/>
                </a:cubicBezTo>
                <a:lnTo>
                  <a:pt x="1664218" y="2406650"/>
                </a:lnTo>
                <a:cubicBezTo>
                  <a:pt x="1664218" y="2413000"/>
                  <a:pt x="1664218" y="2425700"/>
                  <a:pt x="1657868" y="2432050"/>
                </a:cubicBezTo>
                <a:close/>
                <a:moveTo>
                  <a:pt x="11284469" y="2425700"/>
                </a:moveTo>
                <a:cubicBezTo>
                  <a:pt x="11284469" y="2419350"/>
                  <a:pt x="11290819" y="2406650"/>
                  <a:pt x="11290819" y="2400300"/>
                </a:cubicBezTo>
                <a:cubicBezTo>
                  <a:pt x="11290819" y="2406650"/>
                  <a:pt x="11290819" y="2419350"/>
                  <a:pt x="11284469" y="2425700"/>
                </a:cubicBezTo>
                <a:close/>
                <a:moveTo>
                  <a:pt x="1118118" y="2406650"/>
                </a:moveTo>
                <a:cubicBezTo>
                  <a:pt x="1143518" y="2406650"/>
                  <a:pt x="1175268" y="2419350"/>
                  <a:pt x="1194318" y="2432050"/>
                </a:cubicBezTo>
                <a:cubicBezTo>
                  <a:pt x="1200668" y="2501900"/>
                  <a:pt x="1207018" y="2578100"/>
                  <a:pt x="1200668" y="2641600"/>
                </a:cubicBezTo>
                <a:cubicBezTo>
                  <a:pt x="1219718" y="2667000"/>
                  <a:pt x="1257818" y="2667000"/>
                  <a:pt x="1257818" y="2698750"/>
                </a:cubicBezTo>
                <a:cubicBezTo>
                  <a:pt x="1257818" y="2711450"/>
                  <a:pt x="1232418" y="2730500"/>
                  <a:pt x="1226068" y="2755900"/>
                </a:cubicBezTo>
                <a:cubicBezTo>
                  <a:pt x="1219718" y="2768600"/>
                  <a:pt x="1226068" y="2794000"/>
                  <a:pt x="1219718" y="2813050"/>
                </a:cubicBezTo>
                <a:cubicBezTo>
                  <a:pt x="1219718" y="2819400"/>
                  <a:pt x="1213368" y="2825750"/>
                  <a:pt x="1200668" y="2825750"/>
                </a:cubicBezTo>
                <a:cubicBezTo>
                  <a:pt x="1181618" y="2825750"/>
                  <a:pt x="1130818" y="2800350"/>
                  <a:pt x="1124468" y="2781300"/>
                </a:cubicBezTo>
                <a:cubicBezTo>
                  <a:pt x="1111768" y="2787650"/>
                  <a:pt x="1099068" y="2806700"/>
                  <a:pt x="1105418" y="2825750"/>
                </a:cubicBezTo>
                <a:cubicBezTo>
                  <a:pt x="978418" y="2819400"/>
                  <a:pt x="959368" y="2819400"/>
                  <a:pt x="940318" y="2819400"/>
                </a:cubicBezTo>
                <a:lnTo>
                  <a:pt x="940318" y="2774950"/>
                </a:lnTo>
                <a:cubicBezTo>
                  <a:pt x="946668" y="2755900"/>
                  <a:pt x="953018" y="2730500"/>
                  <a:pt x="959368" y="2711450"/>
                </a:cubicBezTo>
                <a:cubicBezTo>
                  <a:pt x="953018" y="2705100"/>
                  <a:pt x="953018" y="2705100"/>
                  <a:pt x="940318" y="2705100"/>
                </a:cubicBezTo>
                <a:cubicBezTo>
                  <a:pt x="921268" y="2705100"/>
                  <a:pt x="908568" y="2705100"/>
                  <a:pt x="908568" y="2724150"/>
                </a:cubicBezTo>
                <a:cubicBezTo>
                  <a:pt x="908568" y="2736850"/>
                  <a:pt x="921268" y="2768600"/>
                  <a:pt x="921268" y="2781300"/>
                </a:cubicBezTo>
                <a:cubicBezTo>
                  <a:pt x="921268" y="2819400"/>
                  <a:pt x="870468" y="2825750"/>
                  <a:pt x="857768" y="2825750"/>
                </a:cubicBezTo>
                <a:cubicBezTo>
                  <a:pt x="845068" y="2825750"/>
                  <a:pt x="832368" y="2819400"/>
                  <a:pt x="826018" y="2813050"/>
                </a:cubicBezTo>
                <a:cubicBezTo>
                  <a:pt x="813318" y="2781300"/>
                  <a:pt x="794268" y="2730500"/>
                  <a:pt x="794268" y="2717800"/>
                </a:cubicBezTo>
                <a:cubicBezTo>
                  <a:pt x="794268" y="2692400"/>
                  <a:pt x="800618" y="2660650"/>
                  <a:pt x="826018" y="2660650"/>
                </a:cubicBezTo>
                <a:cubicBezTo>
                  <a:pt x="845068" y="2660650"/>
                  <a:pt x="870468" y="2686050"/>
                  <a:pt x="927618" y="2679700"/>
                </a:cubicBezTo>
                <a:cubicBezTo>
                  <a:pt x="921268" y="2660650"/>
                  <a:pt x="889518" y="2641600"/>
                  <a:pt x="857768" y="2647950"/>
                </a:cubicBezTo>
                <a:lnTo>
                  <a:pt x="857768" y="2463800"/>
                </a:lnTo>
                <a:cubicBezTo>
                  <a:pt x="851418" y="2393950"/>
                  <a:pt x="953018" y="2400300"/>
                  <a:pt x="991118" y="2400300"/>
                </a:cubicBezTo>
                <a:cubicBezTo>
                  <a:pt x="1003818" y="2400300"/>
                  <a:pt x="1073668" y="2406650"/>
                  <a:pt x="1118118" y="2406650"/>
                </a:cubicBezTo>
                <a:close/>
                <a:moveTo>
                  <a:pt x="743468" y="2413000"/>
                </a:moveTo>
                <a:cubicBezTo>
                  <a:pt x="743468" y="2406650"/>
                  <a:pt x="749818" y="2400300"/>
                  <a:pt x="756168" y="2406650"/>
                </a:cubicBezTo>
                <a:cubicBezTo>
                  <a:pt x="756168" y="2406650"/>
                  <a:pt x="749818" y="2413000"/>
                  <a:pt x="743468" y="2413000"/>
                </a:cubicBezTo>
                <a:close/>
                <a:moveTo>
                  <a:pt x="11938519" y="2393950"/>
                </a:moveTo>
                <a:cubicBezTo>
                  <a:pt x="11938519" y="2393950"/>
                  <a:pt x="11963919" y="2406650"/>
                  <a:pt x="11989319" y="2463800"/>
                </a:cubicBezTo>
                <a:cubicBezTo>
                  <a:pt x="11963919" y="2451100"/>
                  <a:pt x="11938519" y="2413000"/>
                  <a:pt x="11938519" y="2393950"/>
                </a:cubicBezTo>
                <a:close/>
                <a:moveTo>
                  <a:pt x="11633719" y="2387600"/>
                </a:moveTo>
                <a:cubicBezTo>
                  <a:pt x="11633719" y="2393950"/>
                  <a:pt x="11627369" y="2406650"/>
                  <a:pt x="11621019" y="2419350"/>
                </a:cubicBezTo>
                <a:cubicBezTo>
                  <a:pt x="11601969" y="2406650"/>
                  <a:pt x="11576569" y="2413000"/>
                  <a:pt x="11576569" y="2387600"/>
                </a:cubicBezTo>
                <a:lnTo>
                  <a:pt x="11633719" y="2387600"/>
                </a:lnTo>
                <a:close/>
                <a:moveTo>
                  <a:pt x="9004819" y="2393950"/>
                </a:moveTo>
                <a:cubicBezTo>
                  <a:pt x="8998469" y="2400300"/>
                  <a:pt x="8998469" y="2406650"/>
                  <a:pt x="8979419" y="2413000"/>
                </a:cubicBezTo>
                <a:cubicBezTo>
                  <a:pt x="8979419" y="2406650"/>
                  <a:pt x="8973069" y="2393950"/>
                  <a:pt x="8979419" y="2387600"/>
                </a:cubicBezTo>
                <a:lnTo>
                  <a:pt x="9004819" y="2393950"/>
                </a:lnTo>
                <a:close/>
                <a:moveTo>
                  <a:pt x="6845819" y="2387600"/>
                </a:moveTo>
                <a:cubicBezTo>
                  <a:pt x="6839469" y="2393950"/>
                  <a:pt x="6833119" y="2406650"/>
                  <a:pt x="6826769" y="2413000"/>
                </a:cubicBezTo>
                <a:lnTo>
                  <a:pt x="6826769" y="2387600"/>
                </a:lnTo>
                <a:lnTo>
                  <a:pt x="6845819" y="2387600"/>
                </a:lnTo>
                <a:close/>
                <a:moveTo>
                  <a:pt x="11474969" y="2393950"/>
                </a:moveTo>
                <a:cubicBezTo>
                  <a:pt x="11455919" y="2400300"/>
                  <a:pt x="11430519" y="2406650"/>
                  <a:pt x="11405119" y="2413000"/>
                </a:cubicBezTo>
                <a:cubicBezTo>
                  <a:pt x="11411469" y="2400300"/>
                  <a:pt x="11417819" y="2381250"/>
                  <a:pt x="11436869" y="2381250"/>
                </a:cubicBezTo>
                <a:cubicBezTo>
                  <a:pt x="11449569" y="2381250"/>
                  <a:pt x="11462269" y="2387600"/>
                  <a:pt x="11474969" y="2393950"/>
                </a:cubicBezTo>
                <a:close/>
                <a:moveTo>
                  <a:pt x="6280668" y="2432050"/>
                </a:moveTo>
                <a:cubicBezTo>
                  <a:pt x="6267968" y="2438400"/>
                  <a:pt x="6255268" y="2438400"/>
                  <a:pt x="6242568" y="2444750"/>
                </a:cubicBezTo>
                <a:cubicBezTo>
                  <a:pt x="6248918" y="2425700"/>
                  <a:pt x="6299718" y="2381250"/>
                  <a:pt x="6318768" y="2381250"/>
                </a:cubicBezTo>
                <a:cubicBezTo>
                  <a:pt x="6306068" y="2400300"/>
                  <a:pt x="6293368" y="2419350"/>
                  <a:pt x="6280668" y="2432050"/>
                </a:cubicBezTo>
                <a:close/>
                <a:moveTo>
                  <a:pt x="2686569" y="2387600"/>
                </a:moveTo>
                <a:cubicBezTo>
                  <a:pt x="2654819" y="2413000"/>
                  <a:pt x="2604019" y="2400300"/>
                  <a:pt x="2591319" y="2470150"/>
                </a:cubicBezTo>
                <a:lnTo>
                  <a:pt x="2623069" y="2470150"/>
                </a:lnTo>
                <a:cubicBezTo>
                  <a:pt x="2635769" y="2463800"/>
                  <a:pt x="2642119" y="2457450"/>
                  <a:pt x="2654819" y="2457450"/>
                </a:cubicBezTo>
                <a:cubicBezTo>
                  <a:pt x="2673869" y="2457450"/>
                  <a:pt x="2686569" y="2476500"/>
                  <a:pt x="2692919" y="2489200"/>
                </a:cubicBezTo>
                <a:cubicBezTo>
                  <a:pt x="2642119" y="2470150"/>
                  <a:pt x="2578619" y="2501900"/>
                  <a:pt x="2527819" y="2559050"/>
                </a:cubicBezTo>
                <a:cubicBezTo>
                  <a:pt x="2534169" y="2565400"/>
                  <a:pt x="2546869" y="2571750"/>
                  <a:pt x="2559569" y="2571750"/>
                </a:cubicBezTo>
                <a:cubicBezTo>
                  <a:pt x="2534169" y="2616200"/>
                  <a:pt x="2502419" y="2667000"/>
                  <a:pt x="2464319" y="2711450"/>
                </a:cubicBezTo>
                <a:cubicBezTo>
                  <a:pt x="2464319" y="2717800"/>
                  <a:pt x="2457969" y="2730500"/>
                  <a:pt x="2470669" y="2730500"/>
                </a:cubicBezTo>
                <a:cubicBezTo>
                  <a:pt x="2534169" y="2730500"/>
                  <a:pt x="2578619" y="2590800"/>
                  <a:pt x="2654819" y="2590800"/>
                </a:cubicBezTo>
                <a:cubicBezTo>
                  <a:pt x="2667519" y="2590800"/>
                  <a:pt x="2680219" y="2597150"/>
                  <a:pt x="2680219" y="2609850"/>
                </a:cubicBezTo>
                <a:cubicBezTo>
                  <a:pt x="2680219" y="2609850"/>
                  <a:pt x="2629419" y="2736850"/>
                  <a:pt x="2629419" y="2794000"/>
                </a:cubicBezTo>
                <a:cubicBezTo>
                  <a:pt x="2629419" y="2832100"/>
                  <a:pt x="2648469" y="2876550"/>
                  <a:pt x="2673869" y="2927350"/>
                </a:cubicBezTo>
                <a:cubicBezTo>
                  <a:pt x="2642119" y="2933700"/>
                  <a:pt x="2584969" y="2940050"/>
                  <a:pt x="2565919" y="2940050"/>
                </a:cubicBezTo>
                <a:cubicBezTo>
                  <a:pt x="2553219" y="2940050"/>
                  <a:pt x="2540519" y="2940050"/>
                  <a:pt x="2534169" y="2933700"/>
                </a:cubicBezTo>
                <a:cubicBezTo>
                  <a:pt x="2508769" y="2927350"/>
                  <a:pt x="2464319" y="2908300"/>
                  <a:pt x="2445269" y="2876550"/>
                </a:cubicBezTo>
                <a:cubicBezTo>
                  <a:pt x="2426219" y="2844800"/>
                  <a:pt x="2419869" y="2787650"/>
                  <a:pt x="2419869" y="2774950"/>
                </a:cubicBezTo>
                <a:cubicBezTo>
                  <a:pt x="2419869" y="2755900"/>
                  <a:pt x="2426219" y="2724150"/>
                  <a:pt x="2426219" y="2698750"/>
                </a:cubicBezTo>
                <a:cubicBezTo>
                  <a:pt x="2445269" y="2654300"/>
                  <a:pt x="2432569" y="2647950"/>
                  <a:pt x="2457969" y="2616200"/>
                </a:cubicBezTo>
                <a:cubicBezTo>
                  <a:pt x="2457969" y="2603500"/>
                  <a:pt x="2451619" y="2578100"/>
                  <a:pt x="2464319" y="2571750"/>
                </a:cubicBezTo>
                <a:cubicBezTo>
                  <a:pt x="2483369" y="2540000"/>
                  <a:pt x="2521469" y="2514600"/>
                  <a:pt x="2534169" y="2489200"/>
                </a:cubicBezTo>
                <a:cubicBezTo>
                  <a:pt x="2553219" y="2457450"/>
                  <a:pt x="2559569" y="2419350"/>
                  <a:pt x="2591319" y="2393950"/>
                </a:cubicBezTo>
                <a:cubicBezTo>
                  <a:pt x="2604019" y="2381250"/>
                  <a:pt x="2635769" y="2387600"/>
                  <a:pt x="2654819" y="2381250"/>
                </a:cubicBezTo>
                <a:cubicBezTo>
                  <a:pt x="2673869" y="2381250"/>
                  <a:pt x="2680219" y="2387600"/>
                  <a:pt x="2686569" y="2387600"/>
                </a:cubicBezTo>
                <a:close/>
                <a:moveTo>
                  <a:pt x="5709168" y="2432050"/>
                </a:moveTo>
                <a:cubicBezTo>
                  <a:pt x="5721868" y="2432050"/>
                  <a:pt x="5715518" y="2413000"/>
                  <a:pt x="5734568" y="2413000"/>
                </a:cubicBezTo>
                <a:cubicBezTo>
                  <a:pt x="5747268" y="2413000"/>
                  <a:pt x="5766318" y="2419350"/>
                  <a:pt x="5772668" y="2438400"/>
                </a:cubicBezTo>
                <a:cubicBezTo>
                  <a:pt x="5804418" y="2501900"/>
                  <a:pt x="5817118" y="2559050"/>
                  <a:pt x="5886968" y="2635250"/>
                </a:cubicBezTo>
                <a:cubicBezTo>
                  <a:pt x="5880618" y="2647950"/>
                  <a:pt x="5861568" y="2667000"/>
                  <a:pt x="5861568" y="2686050"/>
                </a:cubicBezTo>
                <a:cubicBezTo>
                  <a:pt x="5861568" y="2698750"/>
                  <a:pt x="5880618" y="2730500"/>
                  <a:pt x="5880618" y="2749550"/>
                </a:cubicBezTo>
                <a:lnTo>
                  <a:pt x="5880618" y="2787650"/>
                </a:lnTo>
                <a:cubicBezTo>
                  <a:pt x="5848868" y="2800350"/>
                  <a:pt x="5861568" y="2794000"/>
                  <a:pt x="5798068" y="2787650"/>
                </a:cubicBezTo>
                <a:cubicBezTo>
                  <a:pt x="5798068" y="2819400"/>
                  <a:pt x="5804418" y="2857500"/>
                  <a:pt x="5798068" y="2889250"/>
                </a:cubicBezTo>
                <a:cubicBezTo>
                  <a:pt x="5791718" y="2889250"/>
                  <a:pt x="5785368" y="2882900"/>
                  <a:pt x="5766318" y="2882900"/>
                </a:cubicBezTo>
                <a:cubicBezTo>
                  <a:pt x="5753618" y="2882900"/>
                  <a:pt x="5753618" y="2895600"/>
                  <a:pt x="5740918" y="2895600"/>
                </a:cubicBezTo>
                <a:cubicBezTo>
                  <a:pt x="5721868" y="2895600"/>
                  <a:pt x="5721868" y="2876550"/>
                  <a:pt x="5702818" y="2870200"/>
                </a:cubicBezTo>
                <a:lnTo>
                  <a:pt x="5702818" y="2851150"/>
                </a:lnTo>
                <a:cubicBezTo>
                  <a:pt x="5702818" y="2838450"/>
                  <a:pt x="5721868" y="2794000"/>
                  <a:pt x="5721868" y="2781300"/>
                </a:cubicBezTo>
                <a:cubicBezTo>
                  <a:pt x="5721868" y="2762250"/>
                  <a:pt x="5658368" y="2717800"/>
                  <a:pt x="5626618" y="2679700"/>
                </a:cubicBezTo>
                <a:lnTo>
                  <a:pt x="5601218" y="2679700"/>
                </a:lnTo>
                <a:cubicBezTo>
                  <a:pt x="5601218" y="2679700"/>
                  <a:pt x="5594868" y="2673350"/>
                  <a:pt x="5594868" y="2692400"/>
                </a:cubicBezTo>
                <a:cubicBezTo>
                  <a:pt x="5594868" y="2705100"/>
                  <a:pt x="5607568" y="2717800"/>
                  <a:pt x="5607568" y="2736850"/>
                </a:cubicBezTo>
                <a:cubicBezTo>
                  <a:pt x="5607568" y="2774950"/>
                  <a:pt x="5563118" y="2787650"/>
                  <a:pt x="5550418" y="2800350"/>
                </a:cubicBezTo>
                <a:cubicBezTo>
                  <a:pt x="5550418" y="2825750"/>
                  <a:pt x="5550418" y="2857500"/>
                  <a:pt x="5544068" y="2889250"/>
                </a:cubicBezTo>
                <a:cubicBezTo>
                  <a:pt x="5512318" y="2851150"/>
                  <a:pt x="5480568" y="2781300"/>
                  <a:pt x="5480568" y="2749550"/>
                </a:cubicBezTo>
                <a:cubicBezTo>
                  <a:pt x="5480568" y="2736850"/>
                  <a:pt x="5493268" y="2749550"/>
                  <a:pt x="5493268" y="2743200"/>
                </a:cubicBezTo>
                <a:cubicBezTo>
                  <a:pt x="5499618" y="2730500"/>
                  <a:pt x="5505968" y="2711450"/>
                  <a:pt x="5505968" y="2698750"/>
                </a:cubicBezTo>
                <a:cubicBezTo>
                  <a:pt x="5505968" y="2679700"/>
                  <a:pt x="5499618" y="2647950"/>
                  <a:pt x="5493268" y="2622550"/>
                </a:cubicBezTo>
                <a:cubicBezTo>
                  <a:pt x="5499618" y="2622550"/>
                  <a:pt x="5505968" y="2635250"/>
                  <a:pt x="5512318" y="2641600"/>
                </a:cubicBezTo>
                <a:cubicBezTo>
                  <a:pt x="5518668" y="2622550"/>
                  <a:pt x="5531368" y="2597150"/>
                  <a:pt x="5531368" y="2584450"/>
                </a:cubicBezTo>
                <a:cubicBezTo>
                  <a:pt x="5531368" y="2565400"/>
                  <a:pt x="5512318" y="2565400"/>
                  <a:pt x="5499618" y="2565400"/>
                </a:cubicBezTo>
                <a:cubicBezTo>
                  <a:pt x="5505968" y="2559050"/>
                  <a:pt x="5505968" y="2552700"/>
                  <a:pt x="5512318" y="2546350"/>
                </a:cubicBezTo>
                <a:cubicBezTo>
                  <a:pt x="5518668" y="2546350"/>
                  <a:pt x="5505968" y="2565400"/>
                  <a:pt x="5518668" y="2565400"/>
                </a:cubicBezTo>
                <a:cubicBezTo>
                  <a:pt x="5531368" y="2565400"/>
                  <a:pt x="5544068" y="2520950"/>
                  <a:pt x="5550418" y="2520950"/>
                </a:cubicBezTo>
                <a:cubicBezTo>
                  <a:pt x="5594868" y="2463800"/>
                  <a:pt x="5626618" y="2387600"/>
                  <a:pt x="5671068" y="2368550"/>
                </a:cubicBezTo>
                <a:cubicBezTo>
                  <a:pt x="5671068" y="2381250"/>
                  <a:pt x="5677418" y="2432050"/>
                  <a:pt x="5709168" y="2432050"/>
                </a:cubicBezTo>
                <a:close/>
                <a:moveTo>
                  <a:pt x="5417068" y="2413000"/>
                </a:moveTo>
                <a:cubicBezTo>
                  <a:pt x="5398018" y="2406650"/>
                  <a:pt x="5372618" y="2393950"/>
                  <a:pt x="5353568" y="2374900"/>
                </a:cubicBezTo>
                <a:lnTo>
                  <a:pt x="5378968" y="2368550"/>
                </a:lnTo>
                <a:cubicBezTo>
                  <a:pt x="5391668" y="2381250"/>
                  <a:pt x="5410718" y="2400300"/>
                  <a:pt x="5417068" y="2413000"/>
                </a:cubicBezTo>
                <a:close/>
                <a:moveTo>
                  <a:pt x="4502668" y="2374900"/>
                </a:moveTo>
                <a:cubicBezTo>
                  <a:pt x="4509018" y="2381250"/>
                  <a:pt x="4509018" y="2387600"/>
                  <a:pt x="4509018" y="2393950"/>
                </a:cubicBezTo>
                <a:cubicBezTo>
                  <a:pt x="4496318" y="2387600"/>
                  <a:pt x="4483618" y="2381250"/>
                  <a:pt x="4477268" y="2368550"/>
                </a:cubicBezTo>
                <a:cubicBezTo>
                  <a:pt x="4483618" y="2374900"/>
                  <a:pt x="4502668" y="2374900"/>
                  <a:pt x="4502668" y="2374900"/>
                </a:cubicBezTo>
                <a:close/>
                <a:moveTo>
                  <a:pt x="10966969" y="2368550"/>
                </a:moveTo>
                <a:cubicBezTo>
                  <a:pt x="10960619" y="2374900"/>
                  <a:pt x="10947919" y="2381250"/>
                  <a:pt x="10941569" y="2381250"/>
                </a:cubicBezTo>
                <a:lnTo>
                  <a:pt x="10941569" y="2362200"/>
                </a:lnTo>
                <a:cubicBezTo>
                  <a:pt x="10947919" y="2362200"/>
                  <a:pt x="10960619" y="2368550"/>
                  <a:pt x="10966969" y="2368550"/>
                </a:cubicBezTo>
                <a:close/>
                <a:moveTo>
                  <a:pt x="10706619" y="2362200"/>
                </a:moveTo>
                <a:lnTo>
                  <a:pt x="10719319" y="2374900"/>
                </a:lnTo>
                <a:cubicBezTo>
                  <a:pt x="10712969" y="2381250"/>
                  <a:pt x="10700269" y="2374900"/>
                  <a:pt x="10687569" y="2362200"/>
                </a:cubicBezTo>
                <a:lnTo>
                  <a:pt x="10706619" y="2362200"/>
                </a:lnTo>
                <a:close/>
                <a:moveTo>
                  <a:pt x="7588769" y="2425700"/>
                </a:moveTo>
                <a:lnTo>
                  <a:pt x="7569719" y="2425700"/>
                </a:lnTo>
                <a:cubicBezTo>
                  <a:pt x="7582419" y="2406650"/>
                  <a:pt x="7595119" y="2381250"/>
                  <a:pt x="7614169" y="2362200"/>
                </a:cubicBezTo>
                <a:cubicBezTo>
                  <a:pt x="7607819" y="2381250"/>
                  <a:pt x="7595119" y="2406650"/>
                  <a:pt x="7588769" y="2425700"/>
                </a:cubicBezTo>
                <a:close/>
                <a:moveTo>
                  <a:pt x="7385569" y="2362200"/>
                </a:moveTo>
                <a:cubicBezTo>
                  <a:pt x="7385569" y="2362200"/>
                  <a:pt x="7398269" y="2355850"/>
                  <a:pt x="7385569" y="2387600"/>
                </a:cubicBezTo>
                <a:lnTo>
                  <a:pt x="7385569" y="2393950"/>
                </a:lnTo>
                <a:lnTo>
                  <a:pt x="7385569" y="2362200"/>
                </a:lnTo>
                <a:close/>
                <a:moveTo>
                  <a:pt x="6915669" y="2393950"/>
                </a:moveTo>
                <a:cubicBezTo>
                  <a:pt x="6909319" y="2400300"/>
                  <a:pt x="6902969" y="2413000"/>
                  <a:pt x="6896619" y="2425700"/>
                </a:cubicBezTo>
                <a:lnTo>
                  <a:pt x="6858519" y="2425700"/>
                </a:lnTo>
                <a:cubicBezTo>
                  <a:pt x="6864869" y="2406650"/>
                  <a:pt x="6871219" y="2381250"/>
                  <a:pt x="6877569" y="2362200"/>
                </a:cubicBezTo>
                <a:cubicBezTo>
                  <a:pt x="6890269" y="2368550"/>
                  <a:pt x="6902969" y="2381250"/>
                  <a:pt x="6915669" y="2393950"/>
                </a:cubicBezTo>
                <a:close/>
                <a:moveTo>
                  <a:pt x="3677168" y="2362200"/>
                </a:moveTo>
                <a:cubicBezTo>
                  <a:pt x="3677168" y="2362200"/>
                  <a:pt x="3683518" y="2355850"/>
                  <a:pt x="3683518" y="2381250"/>
                </a:cubicBezTo>
                <a:cubicBezTo>
                  <a:pt x="3683518" y="2387600"/>
                  <a:pt x="3677168" y="2374900"/>
                  <a:pt x="3677168" y="2362200"/>
                </a:cubicBezTo>
                <a:close/>
                <a:moveTo>
                  <a:pt x="1334018" y="2362200"/>
                </a:moveTo>
                <a:cubicBezTo>
                  <a:pt x="1334018" y="2362200"/>
                  <a:pt x="1327668" y="2368550"/>
                  <a:pt x="1327668" y="2362200"/>
                </a:cubicBezTo>
                <a:lnTo>
                  <a:pt x="1334018" y="2362200"/>
                </a:lnTo>
                <a:close/>
                <a:moveTo>
                  <a:pt x="10363719" y="2419350"/>
                </a:moveTo>
                <a:lnTo>
                  <a:pt x="10484369" y="2419350"/>
                </a:lnTo>
                <a:cubicBezTo>
                  <a:pt x="10522469" y="2425700"/>
                  <a:pt x="10554219" y="2432050"/>
                  <a:pt x="10585969" y="2438400"/>
                </a:cubicBezTo>
                <a:cubicBezTo>
                  <a:pt x="10611369" y="2444750"/>
                  <a:pt x="10674869" y="2451100"/>
                  <a:pt x="10706619" y="2470150"/>
                </a:cubicBezTo>
                <a:cubicBezTo>
                  <a:pt x="10725669" y="2482850"/>
                  <a:pt x="10738369" y="2508250"/>
                  <a:pt x="10751069" y="2520950"/>
                </a:cubicBezTo>
                <a:cubicBezTo>
                  <a:pt x="10763769" y="2527300"/>
                  <a:pt x="10782819" y="2527300"/>
                  <a:pt x="10795519" y="2527300"/>
                </a:cubicBezTo>
                <a:cubicBezTo>
                  <a:pt x="10782819" y="2533650"/>
                  <a:pt x="10770119" y="2546350"/>
                  <a:pt x="10757419" y="2546350"/>
                </a:cubicBezTo>
                <a:cubicBezTo>
                  <a:pt x="10738369" y="2546350"/>
                  <a:pt x="10712969" y="2476500"/>
                  <a:pt x="10674869" y="2463800"/>
                </a:cubicBezTo>
                <a:cubicBezTo>
                  <a:pt x="10573269" y="2432050"/>
                  <a:pt x="10458969" y="2432050"/>
                  <a:pt x="10357369" y="2413000"/>
                </a:cubicBezTo>
                <a:cubicBezTo>
                  <a:pt x="10325619" y="2406650"/>
                  <a:pt x="10306569" y="2374900"/>
                  <a:pt x="10293869" y="2355850"/>
                </a:cubicBezTo>
                <a:cubicBezTo>
                  <a:pt x="10306569" y="2368550"/>
                  <a:pt x="10338319" y="2393950"/>
                  <a:pt x="10363719" y="2419350"/>
                </a:cubicBezTo>
                <a:close/>
                <a:moveTo>
                  <a:pt x="9785869" y="2387600"/>
                </a:moveTo>
                <a:lnTo>
                  <a:pt x="9741419" y="2387600"/>
                </a:lnTo>
                <a:cubicBezTo>
                  <a:pt x="9741419" y="2381250"/>
                  <a:pt x="9741419" y="2374900"/>
                  <a:pt x="9735069" y="2368550"/>
                </a:cubicBezTo>
                <a:cubicBezTo>
                  <a:pt x="9741419" y="2362200"/>
                  <a:pt x="9754119" y="2362200"/>
                  <a:pt x="9785869" y="2355850"/>
                </a:cubicBezTo>
                <a:lnTo>
                  <a:pt x="9785869" y="2387600"/>
                </a:lnTo>
                <a:close/>
                <a:moveTo>
                  <a:pt x="7004569" y="2362200"/>
                </a:moveTo>
                <a:cubicBezTo>
                  <a:pt x="6998219" y="2362200"/>
                  <a:pt x="6985519" y="2362200"/>
                  <a:pt x="6985519" y="2355850"/>
                </a:cubicBezTo>
                <a:cubicBezTo>
                  <a:pt x="6991869" y="2355850"/>
                  <a:pt x="6998219" y="2362200"/>
                  <a:pt x="7004569" y="2362200"/>
                </a:cubicBezTo>
                <a:close/>
                <a:moveTo>
                  <a:pt x="235468" y="2362200"/>
                </a:moveTo>
                <a:cubicBezTo>
                  <a:pt x="229118" y="2355850"/>
                  <a:pt x="235468" y="2349500"/>
                  <a:pt x="241818" y="2349500"/>
                </a:cubicBezTo>
                <a:cubicBezTo>
                  <a:pt x="241818" y="2349500"/>
                  <a:pt x="235468" y="2355850"/>
                  <a:pt x="235468" y="2362200"/>
                </a:cubicBezTo>
                <a:close/>
                <a:moveTo>
                  <a:pt x="11925819" y="2387600"/>
                </a:moveTo>
                <a:cubicBezTo>
                  <a:pt x="11932169" y="2381250"/>
                  <a:pt x="11938519" y="2368550"/>
                  <a:pt x="11938519" y="2355850"/>
                </a:cubicBezTo>
                <a:cubicBezTo>
                  <a:pt x="11963919" y="2368550"/>
                  <a:pt x="11995669" y="2387600"/>
                  <a:pt x="12027419" y="2413000"/>
                </a:cubicBezTo>
                <a:lnTo>
                  <a:pt x="12027419" y="2597150"/>
                </a:lnTo>
                <a:cubicBezTo>
                  <a:pt x="12021069" y="2609850"/>
                  <a:pt x="12014719" y="2616200"/>
                  <a:pt x="12014719" y="2635250"/>
                </a:cubicBezTo>
                <a:cubicBezTo>
                  <a:pt x="12014719" y="2647950"/>
                  <a:pt x="12021069" y="2660650"/>
                  <a:pt x="12027419" y="2698750"/>
                </a:cubicBezTo>
                <a:lnTo>
                  <a:pt x="12008369" y="2698750"/>
                </a:lnTo>
                <a:cubicBezTo>
                  <a:pt x="12027419" y="2660650"/>
                  <a:pt x="11976619" y="2641600"/>
                  <a:pt x="11951219" y="2641600"/>
                </a:cubicBezTo>
                <a:lnTo>
                  <a:pt x="11970269" y="2641600"/>
                </a:lnTo>
                <a:cubicBezTo>
                  <a:pt x="11970269" y="2635250"/>
                  <a:pt x="11963919" y="2635250"/>
                  <a:pt x="11963919" y="2622550"/>
                </a:cubicBezTo>
                <a:cubicBezTo>
                  <a:pt x="11963919" y="2603500"/>
                  <a:pt x="12002019" y="2578100"/>
                  <a:pt x="12021069" y="2552700"/>
                </a:cubicBezTo>
                <a:lnTo>
                  <a:pt x="12002019" y="2533650"/>
                </a:lnTo>
                <a:cubicBezTo>
                  <a:pt x="11995669" y="2533650"/>
                  <a:pt x="11989319" y="2546350"/>
                  <a:pt x="11982969" y="2559050"/>
                </a:cubicBezTo>
                <a:cubicBezTo>
                  <a:pt x="11970269" y="2495550"/>
                  <a:pt x="11938519" y="2406650"/>
                  <a:pt x="11862319" y="2406650"/>
                </a:cubicBezTo>
                <a:cubicBezTo>
                  <a:pt x="11830569" y="2406650"/>
                  <a:pt x="11805169" y="2425700"/>
                  <a:pt x="11805169" y="2451100"/>
                </a:cubicBezTo>
                <a:cubicBezTo>
                  <a:pt x="11805169" y="2463800"/>
                  <a:pt x="11817869" y="2457450"/>
                  <a:pt x="11817869" y="2470150"/>
                </a:cubicBezTo>
                <a:cubicBezTo>
                  <a:pt x="11817869" y="2489200"/>
                  <a:pt x="11805169" y="2489200"/>
                  <a:pt x="11805169" y="2501900"/>
                </a:cubicBezTo>
                <a:cubicBezTo>
                  <a:pt x="11805169" y="2520950"/>
                  <a:pt x="11830569" y="2533650"/>
                  <a:pt x="11836919" y="2533650"/>
                </a:cubicBezTo>
                <a:cubicBezTo>
                  <a:pt x="11843269" y="2546350"/>
                  <a:pt x="11849619" y="2565400"/>
                  <a:pt x="11862319" y="2578100"/>
                </a:cubicBezTo>
                <a:cubicBezTo>
                  <a:pt x="11836919" y="2578100"/>
                  <a:pt x="11779769" y="2527300"/>
                  <a:pt x="11779769" y="2508250"/>
                </a:cubicBezTo>
                <a:cubicBezTo>
                  <a:pt x="11779769" y="2489200"/>
                  <a:pt x="11792469" y="2438400"/>
                  <a:pt x="11792469" y="2406650"/>
                </a:cubicBezTo>
                <a:lnTo>
                  <a:pt x="11792469" y="2393950"/>
                </a:lnTo>
                <a:cubicBezTo>
                  <a:pt x="11798819" y="2362200"/>
                  <a:pt x="11836919" y="2336800"/>
                  <a:pt x="11849619" y="2336800"/>
                </a:cubicBezTo>
                <a:cubicBezTo>
                  <a:pt x="11862319" y="2336800"/>
                  <a:pt x="11900419" y="2374900"/>
                  <a:pt x="11925819" y="2387600"/>
                </a:cubicBezTo>
                <a:close/>
                <a:moveTo>
                  <a:pt x="9036569" y="2432050"/>
                </a:moveTo>
                <a:cubicBezTo>
                  <a:pt x="9036569" y="2451100"/>
                  <a:pt x="9011169" y="2533650"/>
                  <a:pt x="9011169" y="2552700"/>
                </a:cubicBezTo>
                <a:cubicBezTo>
                  <a:pt x="9011169" y="2565400"/>
                  <a:pt x="9017519" y="2584450"/>
                  <a:pt x="9023869" y="2603500"/>
                </a:cubicBezTo>
                <a:lnTo>
                  <a:pt x="8985769" y="2603500"/>
                </a:lnTo>
                <a:cubicBezTo>
                  <a:pt x="8979419" y="2597150"/>
                  <a:pt x="8979419" y="2597150"/>
                  <a:pt x="8979419" y="2584450"/>
                </a:cubicBezTo>
                <a:cubicBezTo>
                  <a:pt x="8979419" y="2571750"/>
                  <a:pt x="8858769" y="2597150"/>
                  <a:pt x="8858769" y="2463800"/>
                </a:cubicBezTo>
                <a:lnTo>
                  <a:pt x="8858769" y="2444750"/>
                </a:lnTo>
                <a:cubicBezTo>
                  <a:pt x="8871469" y="2425700"/>
                  <a:pt x="8890519" y="2451100"/>
                  <a:pt x="8915919" y="2381250"/>
                </a:cubicBezTo>
                <a:lnTo>
                  <a:pt x="8884169" y="2381250"/>
                </a:lnTo>
                <a:lnTo>
                  <a:pt x="8884169" y="2355850"/>
                </a:lnTo>
                <a:cubicBezTo>
                  <a:pt x="8903219" y="2343150"/>
                  <a:pt x="8922269" y="2336800"/>
                  <a:pt x="8934969" y="2336800"/>
                </a:cubicBezTo>
                <a:cubicBezTo>
                  <a:pt x="8998469" y="2336800"/>
                  <a:pt x="9036569" y="2406650"/>
                  <a:pt x="9036569" y="2432050"/>
                </a:cubicBezTo>
                <a:close/>
                <a:moveTo>
                  <a:pt x="6204468" y="2362200"/>
                </a:moveTo>
                <a:cubicBezTo>
                  <a:pt x="6204468" y="2368550"/>
                  <a:pt x="6210818" y="2381250"/>
                  <a:pt x="6191768" y="2381250"/>
                </a:cubicBezTo>
                <a:cubicBezTo>
                  <a:pt x="6179068" y="2381250"/>
                  <a:pt x="6160018" y="2368550"/>
                  <a:pt x="6147318" y="2355850"/>
                </a:cubicBezTo>
                <a:cubicBezTo>
                  <a:pt x="6147318" y="2349500"/>
                  <a:pt x="6153668" y="2343150"/>
                  <a:pt x="6160018" y="2336800"/>
                </a:cubicBezTo>
                <a:cubicBezTo>
                  <a:pt x="6172718" y="2343150"/>
                  <a:pt x="6191768" y="2355850"/>
                  <a:pt x="6204468" y="2362200"/>
                </a:cubicBezTo>
                <a:close/>
                <a:moveTo>
                  <a:pt x="5632968" y="2368550"/>
                </a:moveTo>
                <a:cubicBezTo>
                  <a:pt x="5632968" y="2368550"/>
                  <a:pt x="5632968" y="2362200"/>
                  <a:pt x="5626618" y="2355850"/>
                </a:cubicBezTo>
                <a:cubicBezTo>
                  <a:pt x="5632968" y="2355850"/>
                  <a:pt x="5645668" y="2343150"/>
                  <a:pt x="5658368" y="2336800"/>
                </a:cubicBezTo>
                <a:cubicBezTo>
                  <a:pt x="5658368" y="2343150"/>
                  <a:pt x="5645668" y="2355850"/>
                  <a:pt x="5632968" y="2368550"/>
                </a:cubicBezTo>
                <a:close/>
                <a:moveTo>
                  <a:pt x="10236719" y="2349500"/>
                </a:moveTo>
                <a:cubicBezTo>
                  <a:pt x="10236719" y="2349500"/>
                  <a:pt x="10224019" y="2374900"/>
                  <a:pt x="10204969" y="2387600"/>
                </a:cubicBezTo>
                <a:cubicBezTo>
                  <a:pt x="10211319" y="2368550"/>
                  <a:pt x="10224019" y="2343150"/>
                  <a:pt x="10230369" y="2330450"/>
                </a:cubicBezTo>
                <a:cubicBezTo>
                  <a:pt x="10236719" y="2336800"/>
                  <a:pt x="10236719" y="2330450"/>
                  <a:pt x="10236719" y="2349500"/>
                </a:cubicBezTo>
                <a:close/>
                <a:moveTo>
                  <a:pt x="4921768" y="2336800"/>
                </a:moveTo>
                <a:lnTo>
                  <a:pt x="4921768" y="2355850"/>
                </a:lnTo>
                <a:cubicBezTo>
                  <a:pt x="4915418" y="2349500"/>
                  <a:pt x="4909068" y="2336800"/>
                  <a:pt x="4909068" y="2330450"/>
                </a:cubicBezTo>
                <a:cubicBezTo>
                  <a:pt x="4909068" y="2330450"/>
                  <a:pt x="4921768" y="2324100"/>
                  <a:pt x="4921768" y="2336800"/>
                </a:cubicBezTo>
                <a:close/>
                <a:moveTo>
                  <a:pt x="9512819" y="2451100"/>
                </a:moveTo>
                <a:cubicBezTo>
                  <a:pt x="9525519" y="2476500"/>
                  <a:pt x="9550919" y="2501900"/>
                  <a:pt x="9563619" y="2527300"/>
                </a:cubicBezTo>
                <a:cubicBezTo>
                  <a:pt x="9481069" y="2463800"/>
                  <a:pt x="9506469" y="2387600"/>
                  <a:pt x="9481069" y="2324100"/>
                </a:cubicBezTo>
                <a:cubicBezTo>
                  <a:pt x="9506469" y="2355850"/>
                  <a:pt x="9493769" y="2406650"/>
                  <a:pt x="9512819" y="2451100"/>
                </a:cubicBezTo>
                <a:close/>
                <a:moveTo>
                  <a:pt x="9550919" y="2400300"/>
                </a:moveTo>
                <a:cubicBezTo>
                  <a:pt x="9550919" y="2374900"/>
                  <a:pt x="9569969" y="2330450"/>
                  <a:pt x="9576319" y="2317750"/>
                </a:cubicBezTo>
                <a:cubicBezTo>
                  <a:pt x="9576319" y="2336800"/>
                  <a:pt x="9563619" y="2368550"/>
                  <a:pt x="9550919" y="2400300"/>
                </a:cubicBezTo>
                <a:close/>
                <a:moveTo>
                  <a:pt x="1994418" y="2381250"/>
                </a:moveTo>
                <a:cubicBezTo>
                  <a:pt x="2007118" y="2362200"/>
                  <a:pt x="2026168" y="2336800"/>
                  <a:pt x="2038868" y="2317750"/>
                </a:cubicBezTo>
                <a:cubicBezTo>
                  <a:pt x="2038868" y="2324100"/>
                  <a:pt x="2032518" y="2368550"/>
                  <a:pt x="1994418" y="2381250"/>
                </a:cubicBezTo>
                <a:close/>
                <a:moveTo>
                  <a:pt x="6858519" y="2311400"/>
                </a:moveTo>
                <a:cubicBezTo>
                  <a:pt x="6858519" y="2317750"/>
                  <a:pt x="6852169" y="2317750"/>
                  <a:pt x="6852169" y="2311400"/>
                </a:cubicBezTo>
                <a:lnTo>
                  <a:pt x="6858519" y="2311400"/>
                </a:lnTo>
                <a:close/>
                <a:moveTo>
                  <a:pt x="6458468" y="2311400"/>
                </a:moveTo>
                <a:cubicBezTo>
                  <a:pt x="6502919" y="2343150"/>
                  <a:pt x="6490219" y="2400300"/>
                  <a:pt x="6528319" y="2419350"/>
                </a:cubicBezTo>
                <a:cubicBezTo>
                  <a:pt x="6547369" y="2432050"/>
                  <a:pt x="6585469" y="2432050"/>
                  <a:pt x="6617219" y="2432050"/>
                </a:cubicBezTo>
                <a:cubicBezTo>
                  <a:pt x="6610869" y="2451100"/>
                  <a:pt x="6585469" y="2482850"/>
                  <a:pt x="6560069" y="2489200"/>
                </a:cubicBezTo>
                <a:cubicBezTo>
                  <a:pt x="6547369" y="2495550"/>
                  <a:pt x="6528319" y="2495550"/>
                  <a:pt x="6515619" y="2495550"/>
                </a:cubicBezTo>
                <a:cubicBezTo>
                  <a:pt x="6483869" y="2565400"/>
                  <a:pt x="6458468" y="2673350"/>
                  <a:pt x="6388618" y="2743200"/>
                </a:cubicBezTo>
                <a:cubicBezTo>
                  <a:pt x="6382268" y="2749550"/>
                  <a:pt x="6363218" y="2749550"/>
                  <a:pt x="6350518" y="2749550"/>
                </a:cubicBezTo>
                <a:cubicBezTo>
                  <a:pt x="6344168" y="2755900"/>
                  <a:pt x="6344168" y="2768600"/>
                  <a:pt x="6337818" y="2768600"/>
                </a:cubicBezTo>
                <a:cubicBezTo>
                  <a:pt x="6331468" y="2774950"/>
                  <a:pt x="6312418" y="2787650"/>
                  <a:pt x="6293368" y="2787650"/>
                </a:cubicBezTo>
                <a:cubicBezTo>
                  <a:pt x="6274318" y="2787650"/>
                  <a:pt x="6236218" y="2768600"/>
                  <a:pt x="6255268" y="2743200"/>
                </a:cubicBezTo>
                <a:cubicBezTo>
                  <a:pt x="6261618" y="2730500"/>
                  <a:pt x="6261618" y="2705100"/>
                  <a:pt x="6255268" y="2698750"/>
                </a:cubicBezTo>
                <a:cubicBezTo>
                  <a:pt x="6255268" y="2692400"/>
                  <a:pt x="6242568" y="2679700"/>
                  <a:pt x="6229868" y="2673350"/>
                </a:cubicBezTo>
                <a:cubicBezTo>
                  <a:pt x="6229868" y="2667000"/>
                  <a:pt x="6229868" y="2654300"/>
                  <a:pt x="6223518" y="2647950"/>
                </a:cubicBezTo>
                <a:cubicBezTo>
                  <a:pt x="6223518" y="2622550"/>
                  <a:pt x="6191768" y="2616200"/>
                  <a:pt x="6179068" y="2609850"/>
                </a:cubicBezTo>
                <a:lnTo>
                  <a:pt x="6179068" y="2590800"/>
                </a:lnTo>
                <a:cubicBezTo>
                  <a:pt x="6191768" y="2552700"/>
                  <a:pt x="6242568" y="2533650"/>
                  <a:pt x="6280668" y="2514600"/>
                </a:cubicBezTo>
                <a:cubicBezTo>
                  <a:pt x="6274318" y="2508250"/>
                  <a:pt x="6261618" y="2501900"/>
                  <a:pt x="6255268" y="2495550"/>
                </a:cubicBezTo>
                <a:cubicBezTo>
                  <a:pt x="6261618" y="2489200"/>
                  <a:pt x="6261618" y="2482850"/>
                  <a:pt x="6261618" y="2470150"/>
                </a:cubicBezTo>
                <a:lnTo>
                  <a:pt x="6299718" y="2470150"/>
                </a:lnTo>
                <a:cubicBezTo>
                  <a:pt x="6331468" y="2476500"/>
                  <a:pt x="6369568" y="2495550"/>
                  <a:pt x="6388618" y="2495550"/>
                </a:cubicBezTo>
                <a:lnTo>
                  <a:pt x="6426718" y="2495550"/>
                </a:lnTo>
                <a:lnTo>
                  <a:pt x="6426718" y="2425700"/>
                </a:lnTo>
                <a:cubicBezTo>
                  <a:pt x="6394968" y="2425700"/>
                  <a:pt x="6356868" y="2432050"/>
                  <a:pt x="6318768" y="2425700"/>
                </a:cubicBezTo>
                <a:cubicBezTo>
                  <a:pt x="6337818" y="2400300"/>
                  <a:pt x="6382268" y="2413000"/>
                  <a:pt x="6388618" y="2374900"/>
                </a:cubicBezTo>
                <a:cubicBezTo>
                  <a:pt x="6414018" y="2387600"/>
                  <a:pt x="6452118" y="2432050"/>
                  <a:pt x="6464818" y="2432050"/>
                </a:cubicBezTo>
                <a:cubicBezTo>
                  <a:pt x="6483869" y="2432050"/>
                  <a:pt x="6477519" y="2432050"/>
                  <a:pt x="6483869" y="2425700"/>
                </a:cubicBezTo>
                <a:cubicBezTo>
                  <a:pt x="6464818" y="2400300"/>
                  <a:pt x="6426718" y="2368550"/>
                  <a:pt x="6426718" y="2349500"/>
                </a:cubicBezTo>
                <a:cubicBezTo>
                  <a:pt x="6426718" y="2336800"/>
                  <a:pt x="6433068" y="2324100"/>
                  <a:pt x="6439418" y="2311400"/>
                </a:cubicBezTo>
                <a:lnTo>
                  <a:pt x="6458468" y="2311400"/>
                </a:lnTo>
                <a:close/>
                <a:moveTo>
                  <a:pt x="5423418" y="2355850"/>
                </a:moveTo>
                <a:cubicBezTo>
                  <a:pt x="5398018" y="2343150"/>
                  <a:pt x="5372618" y="2330450"/>
                  <a:pt x="5353568" y="2311400"/>
                </a:cubicBezTo>
                <a:cubicBezTo>
                  <a:pt x="5372618" y="2324100"/>
                  <a:pt x="5404368" y="2317750"/>
                  <a:pt x="5423418" y="2355850"/>
                </a:cubicBezTo>
                <a:close/>
                <a:moveTo>
                  <a:pt x="7061719" y="2305050"/>
                </a:moveTo>
                <a:cubicBezTo>
                  <a:pt x="7068069" y="2311400"/>
                  <a:pt x="7074419" y="2317750"/>
                  <a:pt x="7074419" y="2324100"/>
                </a:cubicBezTo>
                <a:cubicBezTo>
                  <a:pt x="7068069" y="2324100"/>
                  <a:pt x="7061719" y="2324100"/>
                  <a:pt x="7055369" y="2330450"/>
                </a:cubicBezTo>
                <a:cubicBezTo>
                  <a:pt x="7049019" y="2324100"/>
                  <a:pt x="7042669" y="2311400"/>
                  <a:pt x="7042669" y="2305050"/>
                </a:cubicBezTo>
                <a:lnTo>
                  <a:pt x="7061719" y="2305050"/>
                </a:lnTo>
                <a:close/>
                <a:moveTo>
                  <a:pt x="730768" y="2324100"/>
                </a:moveTo>
                <a:cubicBezTo>
                  <a:pt x="699018" y="2343150"/>
                  <a:pt x="654568" y="2362200"/>
                  <a:pt x="622818" y="2381250"/>
                </a:cubicBezTo>
                <a:lnTo>
                  <a:pt x="603768" y="2381250"/>
                </a:lnTo>
                <a:cubicBezTo>
                  <a:pt x="597418" y="2355850"/>
                  <a:pt x="591068" y="2324100"/>
                  <a:pt x="559318" y="2311400"/>
                </a:cubicBezTo>
                <a:lnTo>
                  <a:pt x="565668" y="2305050"/>
                </a:lnTo>
                <a:cubicBezTo>
                  <a:pt x="584718" y="2324100"/>
                  <a:pt x="616468" y="2343150"/>
                  <a:pt x="629168" y="2343150"/>
                </a:cubicBezTo>
                <a:cubicBezTo>
                  <a:pt x="648218" y="2343150"/>
                  <a:pt x="686318" y="2330450"/>
                  <a:pt x="730768" y="2324100"/>
                </a:cubicBezTo>
                <a:close/>
                <a:moveTo>
                  <a:pt x="10281169" y="2343150"/>
                </a:moveTo>
                <a:cubicBezTo>
                  <a:pt x="10274819" y="2330450"/>
                  <a:pt x="10255769" y="2311400"/>
                  <a:pt x="10255769" y="2298700"/>
                </a:cubicBezTo>
                <a:cubicBezTo>
                  <a:pt x="10262119" y="2311400"/>
                  <a:pt x="10281169" y="2330450"/>
                  <a:pt x="10281169" y="2343150"/>
                </a:cubicBezTo>
                <a:close/>
                <a:moveTo>
                  <a:pt x="7004569" y="2298700"/>
                </a:moveTo>
                <a:cubicBezTo>
                  <a:pt x="7004569" y="2305050"/>
                  <a:pt x="7004569" y="2317750"/>
                  <a:pt x="7010919" y="2330450"/>
                </a:cubicBezTo>
                <a:cubicBezTo>
                  <a:pt x="6979169" y="2324100"/>
                  <a:pt x="6972819" y="2336800"/>
                  <a:pt x="6953769" y="2317750"/>
                </a:cubicBezTo>
                <a:lnTo>
                  <a:pt x="6953769" y="2298700"/>
                </a:lnTo>
                <a:lnTo>
                  <a:pt x="7004569" y="2298700"/>
                </a:lnTo>
                <a:close/>
                <a:moveTo>
                  <a:pt x="9862069" y="2425700"/>
                </a:moveTo>
                <a:cubicBezTo>
                  <a:pt x="9836669" y="2393950"/>
                  <a:pt x="9804919" y="2343150"/>
                  <a:pt x="9760469" y="2311400"/>
                </a:cubicBezTo>
                <a:cubicBezTo>
                  <a:pt x="9747769" y="2305050"/>
                  <a:pt x="9741419" y="2311400"/>
                  <a:pt x="9722369" y="2311400"/>
                </a:cubicBezTo>
                <a:cubicBezTo>
                  <a:pt x="9709669" y="2311400"/>
                  <a:pt x="9677919" y="2317750"/>
                  <a:pt x="9658869" y="2324100"/>
                </a:cubicBezTo>
                <a:cubicBezTo>
                  <a:pt x="9684269" y="2292350"/>
                  <a:pt x="9709669" y="2292350"/>
                  <a:pt x="9735069" y="2292350"/>
                </a:cubicBezTo>
                <a:cubicBezTo>
                  <a:pt x="9811269" y="2292350"/>
                  <a:pt x="9804919" y="2343150"/>
                  <a:pt x="9862069" y="2425700"/>
                </a:cubicBezTo>
                <a:close/>
                <a:moveTo>
                  <a:pt x="946668" y="2317750"/>
                </a:moveTo>
                <a:cubicBezTo>
                  <a:pt x="946668" y="2311400"/>
                  <a:pt x="946668" y="2298700"/>
                  <a:pt x="959368" y="2286000"/>
                </a:cubicBezTo>
                <a:lnTo>
                  <a:pt x="959368" y="2305050"/>
                </a:lnTo>
                <a:cubicBezTo>
                  <a:pt x="953018" y="2305050"/>
                  <a:pt x="953018" y="2311400"/>
                  <a:pt x="946668" y="2317750"/>
                </a:cubicBezTo>
                <a:close/>
                <a:moveTo>
                  <a:pt x="10693919" y="2298700"/>
                </a:moveTo>
                <a:cubicBezTo>
                  <a:pt x="10687569" y="2305050"/>
                  <a:pt x="10624069" y="2362200"/>
                  <a:pt x="10598669" y="2362200"/>
                </a:cubicBezTo>
                <a:cubicBezTo>
                  <a:pt x="10573269" y="2362200"/>
                  <a:pt x="10579619" y="2349500"/>
                  <a:pt x="10573269" y="2336800"/>
                </a:cubicBezTo>
                <a:cubicBezTo>
                  <a:pt x="10566919" y="2336800"/>
                  <a:pt x="10554219" y="2349500"/>
                  <a:pt x="10541519" y="2355850"/>
                </a:cubicBezTo>
                <a:cubicBezTo>
                  <a:pt x="10560569" y="2330450"/>
                  <a:pt x="10579619" y="2292350"/>
                  <a:pt x="10592319" y="2292350"/>
                </a:cubicBezTo>
                <a:cubicBezTo>
                  <a:pt x="10611369" y="2292350"/>
                  <a:pt x="10624069" y="2317750"/>
                  <a:pt x="10636769" y="2336800"/>
                </a:cubicBezTo>
                <a:cubicBezTo>
                  <a:pt x="10655819" y="2317750"/>
                  <a:pt x="10655819" y="2298700"/>
                  <a:pt x="10662169" y="2279650"/>
                </a:cubicBezTo>
                <a:cubicBezTo>
                  <a:pt x="10668519" y="2279650"/>
                  <a:pt x="10681219" y="2292350"/>
                  <a:pt x="10693919" y="2298700"/>
                </a:cubicBezTo>
                <a:close/>
                <a:moveTo>
                  <a:pt x="10331969" y="2336800"/>
                </a:moveTo>
                <a:cubicBezTo>
                  <a:pt x="10319269" y="2324100"/>
                  <a:pt x="10300219" y="2298700"/>
                  <a:pt x="10287519" y="2273300"/>
                </a:cubicBezTo>
                <a:cubicBezTo>
                  <a:pt x="10300219" y="2273300"/>
                  <a:pt x="10331969" y="2311400"/>
                  <a:pt x="10331969" y="2336800"/>
                </a:cubicBezTo>
                <a:close/>
                <a:moveTo>
                  <a:pt x="6255268" y="2298700"/>
                </a:moveTo>
                <a:lnTo>
                  <a:pt x="6255268" y="2317750"/>
                </a:lnTo>
                <a:cubicBezTo>
                  <a:pt x="6248918" y="2324100"/>
                  <a:pt x="6248918" y="2324100"/>
                  <a:pt x="6236218" y="2324100"/>
                </a:cubicBezTo>
                <a:cubicBezTo>
                  <a:pt x="6217168" y="2324100"/>
                  <a:pt x="6204468" y="2317750"/>
                  <a:pt x="6204468" y="2298700"/>
                </a:cubicBezTo>
                <a:cubicBezTo>
                  <a:pt x="6204468" y="2286000"/>
                  <a:pt x="6217168" y="2279650"/>
                  <a:pt x="6217168" y="2273300"/>
                </a:cubicBezTo>
                <a:cubicBezTo>
                  <a:pt x="6229868" y="2279650"/>
                  <a:pt x="6242568" y="2286000"/>
                  <a:pt x="6255268" y="2298700"/>
                </a:cubicBezTo>
                <a:close/>
                <a:moveTo>
                  <a:pt x="1988068" y="2324100"/>
                </a:moveTo>
                <a:cubicBezTo>
                  <a:pt x="1981718" y="2324100"/>
                  <a:pt x="1975368" y="2330450"/>
                  <a:pt x="1969018" y="2330450"/>
                </a:cubicBezTo>
                <a:lnTo>
                  <a:pt x="1969018" y="2305050"/>
                </a:lnTo>
                <a:cubicBezTo>
                  <a:pt x="1975368" y="2292350"/>
                  <a:pt x="1988068" y="2279650"/>
                  <a:pt x="1994418" y="2273300"/>
                </a:cubicBezTo>
                <a:cubicBezTo>
                  <a:pt x="1994418" y="2292350"/>
                  <a:pt x="1988068" y="2305050"/>
                  <a:pt x="1988068" y="2324100"/>
                </a:cubicBezTo>
                <a:close/>
                <a:moveTo>
                  <a:pt x="3791468" y="2501900"/>
                </a:moveTo>
                <a:cubicBezTo>
                  <a:pt x="3791468" y="2489200"/>
                  <a:pt x="3791468" y="2476500"/>
                  <a:pt x="3785118" y="2463800"/>
                </a:cubicBezTo>
                <a:cubicBezTo>
                  <a:pt x="3772418" y="2482850"/>
                  <a:pt x="3766068" y="2508250"/>
                  <a:pt x="3753368" y="2520950"/>
                </a:cubicBezTo>
                <a:cubicBezTo>
                  <a:pt x="3766068" y="2482850"/>
                  <a:pt x="3785118" y="2438400"/>
                  <a:pt x="3804168" y="2400300"/>
                </a:cubicBezTo>
                <a:cubicBezTo>
                  <a:pt x="3810518" y="2393950"/>
                  <a:pt x="3823218" y="2400300"/>
                  <a:pt x="3829568" y="2393950"/>
                </a:cubicBezTo>
                <a:cubicBezTo>
                  <a:pt x="3861318" y="2355850"/>
                  <a:pt x="3899418" y="2311400"/>
                  <a:pt x="3931168" y="2266950"/>
                </a:cubicBezTo>
                <a:cubicBezTo>
                  <a:pt x="3893068" y="2330450"/>
                  <a:pt x="3874018" y="2432050"/>
                  <a:pt x="3791468" y="2501900"/>
                </a:cubicBezTo>
                <a:close/>
                <a:moveTo>
                  <a:pt x="6172718" y="2260600"/>
                </a:moveTo>
                <a:cubicBezTo>
                  <a:pt x="6172718" y="2266950"/>
                  <a:pt x="6166368" y="2266950"/>
                  <a:pt x="6166368" y="2260600"/>
                </a:cubicBezTo>
                <a:lnTo>
                  <a:pt x="6172718" y="2260600"/>
                </a:lnTo>
                <a:close/>
                <a:moveTo>
                  <a:pt x="9938269" y="2298700"/>
                </a:moveTo>
                <a:cubicBezTo>
                  <a:pt x="9925569" y="2298700"/>
                  <a:pt x="9906519" y="2305050"/>
                  <a:pt x="9887469" y="2311400"/>
                </a:cubicBezTo>
                <a:cubicBezTo>
                  <a:pt x="9881119" y="2305050"/>
                  <a:pt x="9881119" y="2311400"/>
                  <a:pt x="9881119" y="2292350"/>
                </a:cubicBezTo>
                <a:cubicBezTo>
                  <a:pt x="9881119" y="2279650"/>
                  <a:pt x="9893819" y="2266950"/>
                  <a:pt x="9906519" y="2254250"/>
                </a:cubicBezTo>
                <a:cubicBezTo>
                  <a:pt x="9919219" y="2266950"/>
                  <a:pt x="9931919" y="2286000"/>
                  <a:pt x="9938269" y="2298700"/>
                </a:cubicBezTo>
                <a:close/>
                <a:moveTo>
                  <a:pt x="8109469" y="2292350"/>
                </a:moveTo>
                <a:lnTo>
                  <a:pt x="8103119" y="2266950"/>
                </a:lnTo>
                <a:cubicBezTo>
                  <a:pt x="8109469" y="2260600"/>
                  <a:pt x="8109469" y="2254250"/>
                  <a:pt x="8115819" y="2254250"/>
                </a:cubicBezTo>
                <a:lnTo>
                  <a:pt x="8109469" y="2292350"/>
                </a:lnTo>
                <a:close/>
                <a:moveTo>
                  <a:pt x="7023619" y="2260600"/>
                </a:moveTo>
                <a:lnTo>
                  <a:pt x="6998219" y="2266950"/>
                </a:lnTo>
                <a:lnTo>
                  <a:pt x="6998219" y="2254250"/>
                </a:lnTo>
                <a:lnTo>
                  <a:pt x="7023619" y="2260600"/>
                </a:lnTo>
                <a:close/>
                <a:moveTo>
                  <a:pt x="3823218" y="2368550"/>
                </a:moveTo>
                <a:cubicBezTo>
                  <a:pt x="3842268" y="2330450"/>
                  <a:pt x="3867668" y="2292350"/>
                  <a:pt x="3899418" y="2254250"/>
                </a:cubicBezTo>
                <a:lnTo>
                  <a:pt x="3823218" y="2368550"/>
                </a:lnTo>
                <a:close/>
                <a:moveTo>
                  <a:pt x="1156218" y="2266950"/>
                </a:moveTo>
                <a:cubicBezTo>
                  <a:pt x="1156218" y="2279650"/>
                  <a:pt x="1067318" y="2311400"/>
                  <a:pt x="1067318" y="2311400"/>
                </a:cubicBezTo>
                <a:cubicBezTo>
                  <a:pt x="1054618" y="2311400"/>
                  <a:pt x="1029218" y="2305050"/>
                  <a:pt x="1010168" y="2298700"/>
                </a:cubicBezTo>
                <a:cubicBezTo>
                  <a:pt x="1029218" y="2266950"/>
                  <a:pt x="1067318" y="2273300"/>
                  <a:pt x="1099068" y="2266950"/>
                </a:cubicBezTo>
                <a:cubicBezTo>
                  <a:pt x="1105418" y="2266950"/>
                  <a:pt x="1130818" y="2260600"/>
                  <a:pt x="1149868" y="2254250"/>
                </a:cubicBezTo>
                <a:cubicBezTo>
                  <a:pt x="1149868" y="2254250"/>
                  <a:pt x="1156218" y="2247900"/>
                  <a:pt x="1156218" y="2266950"/>
                </a:cubicBezTo>
                <a:close/>
                <a:moveTo>
                  <a:pt x="7245869" y="2266950"/>
                </a:moveTo>
                <a:cubicBezTo>
                  <a:pt x="7245869" y="2260600"/>
                  <a:pt x="7245869" y="2247900"/>
                  <a:pt x="7252219" y="2247900"/>
                </a:cubicBezTo>
                <a:cubicBezTo>
                  <a:pt x="7252219" y="2254250"/>
                  <a:pt x="7252219" y="2266950"/>
                  <a:pt x="7245869" y="2266950"/>
                </a:cubicBezTo>
                <a:close/>
                <a:moveTo>
                  <a:pt x="10833619" y="2254250"/>
                </a:moveTo>
                <a:cubicBezTo>
                  <a:pt x="10833619" y="2247900"/>
                  <a:pt x="10833619" y="2241550"/>
                  <a:pt x="10839969" y="2241550"/>
                </a:cubicBezTo>
                <a:cubicBezTo>
                  <a:pt x="10839969" y="2241550"/>
                  <a:pt x="10839969" y="2247900"/>
                  <a:pt x="10833619" y="2254250"/>
                </a:cubicBezTo>
                <a:close/>
                <a:moveTo>
                  <a:pt x="6064768" y="2241550"/>
                </a:moveTo>
                <a:cubicBezTo>
                  <a:pt x="6064768" y="2241550"/>
                  <a:pt x="6071118" y="2235200"/>
                  <a:pt x="6077468" y="2235200"/>
                </a:cubicBezTo>
                <a:cubicBezTo>
                  <a:pt x="6077468" y="2235200"/>
                  <a:pt x="6071118" y="2247900"/>
                  <a:pt x="6064768" y="2241550"/>
                </a:cubicBezTo>
                <a:close/>
                <a:moveTo>
                  <a:pt x="7944369" y="2228850"/>
                </a:moveTo>
                <a:lnTo>
                  <a:pt x="7944369" y="2247900"/>
                </a:lnTo>
                <a:cubicBezTo>
                  <a:pt x="7931669" y="2247900"/>
                  <a:pt x="7918969" y="2247900"/>
                  <a:pt x="7880869" y="2254250"/>
                </a:cubicBezTo>
                <a:cubicBezTo>
                  <a:pt x="7880869" y="2241550"/>
                  <a:pt x="7893569" y="2235200"/>
                  <a:pt x="7906269" y="2228850"/>
                </a:cubicBezTo>
                <a:lnTo>
                  <a:pt x="7944369" y="2228850"/>
                </a:lnTo>
                <a:close/>
                <a:moveTo>
                  <a:pt x="3537468" y="2247900"/>
                </a:moveTo>
                <a:lnTo>
                  <a:pt x="3537468" y="2228850"/>
                </a:lnTo>
                <a:lnTo>
                  <a:pt x="3537468" y="2247900"/>
                </a:lnTo>
                <a:close/>
                <a:moveTo>
                  <a:pt x="3226318" y="2260600"/>
                </a:moveTo>
                <a:cubicBezTo>
                  <a:pt x="3219968" y="2266950"/>
                  <a:pt x="3213619" y="2273300"/>
                  <a:pt x="3200919" y="2273300"/>
                </a:cubicBezTo>
                <a:lnTo>
                  <a:pt x="3207269" y="2228850"/>
                </a:lnTo>
                <a:cubicBezTo>
                  <a:pt x="3219968" y="2235200"/>
                  <a:pt x="3219968" y="2247900"/>
                  <a:pt x="3226318" y="2260600"/>
                </a:cubicBezTo>
                <a:close/>
                <a:moveTo>
                  <a:pt x="3099319" y="2273300"/>
                </a:moveTo>
                <a:cubicBezTo>
                  <a:pt x="3086619" y="2266950"/>
                  <a:pt x="3080269" y="2260600"/>
                  <a:pt x="3080269" y="2228850"/>
                </a:cubicBezTo>
                <a:lnTo>
                  <a:pt x="3105669" y="2228850"/>
                </a:lnTo>
                <a:lnTo>
                  <a:pt x="3099319" y="2273300"/>
                </a:lnTo>
                <a:close/>
                <a:moveTo>
                  <a:pt x="3048519" y="2254250"/>
                </a:moveTo>
                <a:cubicBezTo>
                  <a:pt x="3042169" y="2266950"/>
                  <a:pt x="3042169" y="2279650"/>
                  <a:pt x="3035819" y="2286000"/>
                </a:cubicBezTo>
                <a:cubicBezTo>
                  <a:pt x="3029469" y="2273300"/>
                  <a:pt x="3023119" y="2260600"/>
                  <a:pt x="3023119" y="2247900"/>
                </a:cubicBezTo>
                <a:cubicBezTo>
                  <a:pt x="3023119" y="2228850"/>
                  <a:pt x="3029469" y="2235200"/>
                  <a:pt x="3048519" y="2228850"/>
                </a:cubicBezTo>
                <a:lnTo>
                  <a:pt x="3048519" y="2254250"/>
                </a:lnTo>
                <a:close/>
                <a:moveTo>
                  <a:pt x="2997719" y="2228850"/>
                </a:moveTo>
                <a:cubicBezTo>
                  <a:pt x="2991369" y="2247900"/>
                  <a:pt x="2985019" y="2266950"/>
                  <a:pt x="2978669" y="2279650"/>
                </a:cubicBezTo>
                <a:cubicBezTo>
                  <a:pt x="2972319" y="2266950"/>
                  <a:pt x="2972319" y="2247900"/>
                  <a:pt x="2978669" y="2228850"/>
                </a:cubicBezTo>
                <a:lnTo>
                  <a:pt x="2997719" y="2228850"/>
                </a:lnTo>
                <a:close/>
                <a:moveTo>
                  <a:pt x="3169169" y="2235200"/>
                </a:moveTo>
                <a:cubicBezTo>
                  <a:pt x="3169169" y="2254250"/>
                  <a:pt x="3156469" y="2266950"/>
                  <a:pt x="3150119" y="2279650"/>
                </a:cubicBezTo>
                <a:cubicBezTo>
                  <a:pt x="3150119" y="2273300"/>
                  <a:pt x="3143769" y="2266950"/>
                  <a:pt x="3143769" y="2247900"/>
                </a:cubicBezTo>
                <a:cubicBezTo>
                  <a:pt x="3143769" y="2235200"/>
                  <a:pt x="3150119" y="2228850"/>
                  <a:pt x="3156469" y="2222500"/>
                </a:cubicBezTo>
                <a:cubicBezTo>
                  <a:pt x="3162819" y="2228850"/>
                  <a:pt x="3169169" y="2222500"/>
                  <a:pt x="3169169" y="2235200"/>
                </a:cubicBezTo>
                <a:close/>
                <a:moveTo>
                  <a:pt x="1930918" y="2235200"/>
                </a:moveTo>
                <a:cubicBezTo>
                  <a:pt x="1930918" y="2228850"/>
                  <a:pt x="1930918" y="2222500"/>
                  <a:pt x="1937268" y="2222500"/>
                </a:cubicBezTo>
                <a:cubicBezTo>
                  <a:pt x="1937268" y="2228850"/>
                  <a:pt x="1937268" y="2235200"/>
                  <a:pt x="1930918" y="2235200"/>
                </a:cubicBezTo>
                <a:close/>
                <a:moveTo>
                  <a:pt x="10262119" y="2266950"/>
                </a:moveTo>
                <a:lnTo>
                  <a:pt x="10262119" y="2216150"/>
                </a:lnTo>
                <a:cubicBezTo>
                  <a:pt x="10268469" y="2228850"/>
                  <a:pt x="10268469" y="2247900"/>
                  <a:pt x="10262119" y="2266950"/>
                </a:cubicBezTo>
                <a:close/>
                <a:moveTo>
                  <a:pt x="4851918" y="2228850"/>
                </a:moveTo>
                <a:cubicBezTo>
                  <a:pt x="4845568" y="2228850"/>
                  <a:pt x="4839218" y="2222500"/>
                  <a:pt x="4832868" y="2216150"/>
                </a:cubicBezTo>
                <a:cubicBezTo>
                  <a:pt x="4839218" y="2216150"/>
                  <a:pt x="4845568" y="2222500"/>
                  <a:pt x="4851918" y="2228850"/>
                </a:cubicBezTo>
                <a:close/>
                <a:moveTo>
                  <a:pt x="6045718" y="2279650"/>
                </a:moveTo>
                <a:cubicBezTo>
                  <a:pt x="6045718" y="2298700"/>
                  <a:pt x="6020318" y="2311400"/>
                  <a:pt x="6007618" y="2317750"/>
                </a:cubicBezTo>
                <a:cubicBezTo>
                  <a:pt x="5994918" y="2305050"/>
                  <a:pt x="5975868" y="2298700"/>
                  <a:pt x="5975868" y="2279650"/>
                </a:cubicBezTo>
                <a:cubicBezTo>
                  <a:pt x="5975868" y="2260600"/>
                  <a:pt x="6033018" y="2203450"/>
                  <a:pt x="6039368" y="2203450"/>
                </a:cubicBezTo>
                <a:cubicBezTo>
                  <a:pt x="6039368" y="2228850"/>
                  <a:pt x="6045718" y="2266950"/>
                  <a:pt x="6045718" y="2279650"/>
                </a:cubicBezTo>
                <a:close/>
                <a:moveTo>
                  <a:pt x="616468" y="2216150"/>
                </a:moveTo>
                <a:cubicBezTo>
                  <a:pt x="610118" y="2216150"/>
                  <a:pt x="572018" y="2203450"/>
                  <a:pt x="572018" y="2241550"/>
                </a:cubicBezTo>
                <a:cubicBezTo>
                  <a:pt x="578368" y="2247900"/>
                  <a:pt x="572018" y="2247900"/>
                  <a:pt x="584718" y="2247900"/>
                </a:cubicBezTo>
                <a:cubicBezTo>
                  <a:pt x="603768" y="2247900"/>
                  <a:pt x="629168" y="2235200"/>
                  <a:pt x="648218" y="2228850"/>
                </a:cubicBezTo>
                <a:cubicBezTo>
                  <a:pt x="660918" y="2222500"/>
                  <a:pt x="660918" y="2209800"/>
                  <a:pt x="673618" y="2203450"/>
                </a:cubicBezTo>
                <a:cubicBezTo>
                  <a:pt x="679968" y="2209800"/>
                  <a:pt x="692668" y="2216150"/>
                  <a:pt x="699018" y="2228850"/>
                </a:cubicBezTo>
                <a:cubicBezTo>
                  <a:pt x="673618" y="2241550"/>
                  <a:pt x="635518" y="2286000"/>
                  <a:pt x="610118" y="2286000"/>
                </a:cubicBezTo>
                <a:cubicBezTo>
                  <a:pt x="559318" y="2286000"/>
                  <a:pt x="559318" y="2254250"/>
                  <a:pt x="559318" y="2222500"/>
                </a:cubicBezTo>
                <a:cubicBezTo>
                  <a:pt x="559318" y="2203450"/>
                  <a:pt x="584718" y="2203450"/>
                  <a:pt x="597418" y="2197100"/>
                </a:cubicBezTo>
                <a:cubicBezTo>
                  <a:pt x="603768" y="2197100"/>
                  <a:pt x="616468" y="2209800"/>
                  <a:pt x="616468" y="2216150"/>
                </a:cubicBezTo>
                <a:close/>
                <a:moveTo>
                  <a:pt x="9004819" y="2241550"/>
                </a:moveTo>
                <a:cubicBezTo>
                  <a:pt x="8998469" y="2228850"/>
                  <a:pt x="8992119" y="2209800"/>
                  <a:pt x="8985769" y="2190750"/>
                </a:cubicBezTo>
                <a:cubicBezTo>
                  <a:pt x="8992119" y="2197100"/>
                  <a:pt x="9004819" y="2216150"/>
                  <a:pt x="9004819" y="2241550"/>
                </a:cubicBezTo>
                <a:close/>
                <a:moveTo>
                  <a:pt x="7518919" y="2222500"/>
                </a:moveTo>
                <a:cubicBezTo>
                  <a:pt x="7518919" y="2235200"/>
                  <a:pt x="7550669" y="2298700"/>
                  <a:pt x="7550669" y="2317750"/>
                </a:cubicBezTo>
                <a:cubicBezTo>
                  <a:pt x="7550669" y="2330450"/>
                  <a:pt x="7512569" y="2368550"/>
                  <a:pt x="7493519" y="2387600"/>
                </a:cubicBezTo>
                <a:cubicBezTo>
                  <a:pt x="7499869" y="2368550"/>
                  <a:pt x="7518919" y="2330450"/>
                  <a:pt x="7518919" y="2317750"/>
                </a:cubicBezTo>
                <a:cubicBezTo>
                  <a:pt x="7518919" y="2298700"/>
                  <a:pt x="7512569" y="2292350"/>
                  <a:pt x="7512569" y="2273300"/>
                </a:cubicBezTo>
                <a:cubicBezTo>
                  <a:pt x="7506219" y="2273300"/>
                  <a:pt x="7506219" y="2266950"/>
                  <a:pt x="7493519" y="2266950"/>
                </a:cubicBezTo>
                <a:cubicBezTo>
                  <a:pt x="7480819" y="2266950"/>
                  <a:pt x="7455419" y="2273300"/>
                  <a:pt x="7468119" y="2305050"/>
                </a:cubicBezTo>
                <a:cubicBezTo>
                  <a:pt x="7449069" y="2286000"/>
                  <a:pt x="7449069" y="2292350"/>
                  <a:pt x="7449069" y="2279650"/>
                </a:cubicBezTo>
                <a:cubicBezTo>
                  <a:pt x="7449069" y="2247900"/>
                  <a:pt x="7468119" y="2203450"/>
                  <a:pt x="7525269" y="2190750"/>
                </a:cubicBezTo>
                <a:lnTo>
                  <a:pt x="7531619" y="2197100"/>
                </a:lnTo>
                <a:cubicBezTo>
                  <a:pt x="7525269" y="2203450"/>
                  <a:pt x="7518919" y="2203450"/>
                  <a:pt x="7518919" y="2222500"/>
                </a:cubicBezTo>
                <a:close/>
                <a:moveTo>
                  <a:pt x="7449069" y="2203450"/>
                </a:moveTo>
                <a:cubicBezTo>
                  <a:pt x="7449069" y="2197100"/>
                  <a:pt x="7449069" y="2190750"/>
                  <a:pt x="7455419" y="2190750"/>
                </a:cubicBezTo>
                <a:cubicBezTo>
                  <a:pt x="7461769" y="2190750"/>
                  <a:pt x="7455419" y="2203450"/>
                  <a:pt x="7449069" y="2203450"/>
                </a:cubicBezTo>
                <a:close/>
                <a:moveTo>
                  <a:pt x="7239519" y="2228850"/>
                </a:moveTo>
                <a:cubicBezTo>
                  <a:pt x="7239519" y="2216150"/>
                  <a:pt x="7239519" y="2203450"/>
                  <a:pt x="7233169" y="2190750"/>
                </a:cubicBezTo>
                <a:cubicBezTo>
                  <a:pt x="7239519" y="2197100"/>
                  <a:pt x="7258569" y="2209800"/>
                  <a:pt x="7239519" y="2228850"/>
                </a:cubicBezTo>
                <a:close/>
                <a:moveTo>
                  <a:pt x="6795019" y="2216150"/>
                </a:moveTo>
                <a:cubicBezTo>
                  <a:pt x="6763269" y="2203450"/>
                  <a:pt x="6737869" y="2222500"/>
                  <a:pt x="6725169" y="2190750"/>
                </a:cubicBezTo>
                <a:cubicBezTo>
                  <a:pt x="6750569" y="2197100"/>
                  <a:pt x="6775969" y="2203450"/>
                  <a:pt x="6795019" y="2216150"/>
                </a:cubicBezTo>
                <a:close/>
                <a:moveTo>
                  <a:pt x="10370069" y="2260600"/>
                </a:moveTo>
                <a:cubicBezTo>
                  <a:pt x="10363719" y="2247900"/>
                  <a:pt x="10351019" y="2222500"/>
                  <a:pt x="10344669" y="2197100"/>
                </a:cubicBezTo>
                <a:lnTo>
                  <a:pt x="10351019" y="2184400"/>
                </a:lnTo>
                <a:cubicBezTo>
                  <a:pt x="10363719" y="2209800"/>
                  <a:pt x="10370069" y="2235200"/>
                  <a:pt x="10370069" y="2260600"/>
                </a:cubicBezTo>
                <a:close/>
                <a:moveTo>
                  <a:pt x="2172219" y="2209800"/>
                </a:moveTo>
                <a:lnTo>
                  <a:pt x="2165869" y="2184400"/>
                </a:lnTo>
                <a:cubicBezTo>
                  <a:pt x="2165869" y="2184400"/>
                  <a:pt x="2178569" y="2197100"/>
                  <a:pt x="2184919" y="2197100"/>
                </a:cubicBezTo>
                <a:lnTo>
                  <a:pt x="2172219" y="2209800"/>
                </a:lnTo>
                <a:close/>
                <a:moveTo>
                  <a:pt x="10255769" y="2197100"/>
                </a:moveTo>
                <a:lnTo>
                  <a:pt x="10255769" y="2178050"/>
                </a:lnTo>
                <a:lnTo>
                  <a:pt x="10255769" y="2197100"/>
                </a:lnTo>
                <a:close/>
                <a:moveTo>
                  <a:pt x="7118869" y="2190750"/>
                </a:moveTo>
                <a:cubicBezTo>
                  <a:pt x="7112519" y="2190750"/>
                  <a:pt x="7106169" y="2190750"/>
                  <a:pt x="7099819" y="2197100"/>
                </a:cubicBezTo>
                <a:cubicBezTo>
                  <a:pt x="7099819" y="2203450"/>
                  <a:pt x="7112519" y="2209800"/>
                  <a:pt x="7118869" y="2222500"/>
                </a:cubicBezTo>
                <a:lnTo>
                  <a:pt x="7080769" y="2222500"/>
                </a:lnTo>
                <a:cubicBezTo>
                  <a:pt x="7074419" y="2216150"/>
                  <a:pt x="7068069" y="2203450"/>
                  <a:pt x="7061719" y="2190750"/>
                </a:cubicBezTo>
                <a:cubicBezTo>
                  <a:pt x="7068069" y="2184400"/>
                  <a:pt x="7061719" y="2178050"/>
                  <a:pt x="7080769" y="2178050"/>
                </a:cubicBezTo>
                <a:cubicBezTo>
                  <a:pt x="7093469" y="2178050"/>
                  <a:pt x="7106169" y="2184400"/>
                  <a:pt x="7118869" y="2190750"/>
                </a:cubicBezTo>
                <a:close/>
                <a:moveTo>
                  <a:pt x="9474719" y="2222500"/>
                </a:moveTo>
                <a:cubicBezTo>
                  <a:pt x="9474719" y="2241550"/>
                  <a:pt x="9468369" y="2260600"/>
                  <a:pt x="9462019" y="2279650"/>
                </a:cubicBezTo>
                <a:lnTo>
                  <a:pt x="9462019" y="2171700"/>
                </a:lnTo>
                <a:cubicBezTo>
                  <a:pt x="9468369" y="2190750"/>
                  <a:pt x="9474719" y="2209800"/>
                  <a:pt x="9474719" y="2222500"/>
                </a:cubicBezTo>
                <a:close/>
                <a:moveTo>
                  <a:pt x="2565919" y="2197100"/>
                </a:moveTo>
                <a:cubicBezTo>
                  <a:pt x="2565919" y="2190750"/>
                  <a:pt x="2559569" y="2178050"/>
                  <a:pt x="2559569" y="2171700"/>
                </a:cubicBezTo>
                <a:cubicBezTo>
                  <a:pt x="2565919" y="2178050"/>
                  <a:pt x="2572269" y="2184400"/>
                  <a:pt x="2565919" y="2197100"/>
                </a:cubicBezTo>
                <a:close/>
                <a:moveTo>
                  <a:pt x="8217419" y="2178050"/>
                </a:moveTo>
                <a:cubicBezTo>
                  <a:pt x="8211069" y="2184400"/>
                  <a:pt x="8204719" y="2171700"/>
                  <a:pt x="8204719" y="2165350"/>
                </a:cubicBezTo>
                <a:lnTo>
                  <a:pt x="8217419" y="2178050"/>
                </a:lnTo>
                <a:close/>
                <a:moveTo>
                  <a:pt x="8680969" y="2279650"/>
                </a:moveTo>
                <a:cubicBezTo>
                  <a:pt x="8712719" y="2292350"/>
                  <a:pt x="8750819" y="2292350"/>
                  <a:pt x="8782569" y="2311400"/>
                </a:cubicBezTo>
                <a:cubicBezTo>
                  <a:pt x="8712719" y="2330450"/>
                  <a:pt x="8636519" y="2286000"/>
                  <a:pt x="8579369" y="2381250"/>
                </a:cubicBezTo>
                <a:lnTo>
                  <a:pt x="8579369" y="2355850"/>
                </a:lnTo>
                <a:cubicBezTo>
                  <a:pt x="8585719" y="2343150"/>
                  <a:pt x="8598419" y="2298700"/>
                  <a:pt x="8630169" y="2292350"/>
                </a:cubicBezTo>
                <a:cubicBezTo>
                  <a:pt x="8630169" y="2279650"/>
                  <a:pt x="8611119" y="2279650"/>
                  <a:pt x="8611119" y="2260600"/>
                </a:cubicBezTo>
                <a:cubicBezTo>
                  <a:pt x="8611119" y="2241550"/>
                  <a:pt x="8636519" y="2165350"/>
                  <a:pt x="8642869" y="2159000"/>
                </a:cubicBezTo>
                <a:lnTo>
                  <a:pt x="8655569" y="2159000"/>
                </a:lnTo>
                <a:cubicBezTo>
                  <a:pt x="8661919" y="2197100"/>
                  <a:pt x="8674619" y="2241550"/>
                  <a:pt x="8680969" y="2279650"/>
                </a:cubicBezTo>
                <a:close/>
                <a:moveTo>
                  <a:pt x="5404368" y="2178050"/>
                </a:moveTo>
                <a:lnTo>
                  <a:pt x="5404368" y="2197100"/>
                </a:lnTo>
                <a:cubicBezTo>
                  <a:pt x="5385318" y="2197100"/>
                  <a:pt x="5372618" y="2190750"/>
                  <a:pt x="5366268" y="2190750"/>
                </a:cubicBezTo>
                <a:lnTo>
                  <a:pt x="5372618" y="2159000"/>
                </a:lnTo>
                <a:cubicBezTo>
                  <a:pt x="5378968" y="2159000"/>
                  <a:pt x="5391668" y="2165350"/>
                  <a:pt x="5404368" y="2178050"/>
                </a:cubicBezTo>
                <a:close/>
                <a:moveTo>
                  <a:pt x="5334518" y="2159000"/>
                </a:moveTo>
                <a:lnTo>
                  <a:pt x="5334518" y="2178050"/>
                </a:lnTo>
                <a:cubicBezTo>
                  <a:pt x="5328168" y="2197100"/>
                  <a:pt x="5315468" y="2209800"/>
                  <a:pt x="5302768" y="2216150"/>
                </a:cubicBezTo>
                <a:cubicBezTo>
                  <a:pt x="5302768" y="2197100"/>
                  <a:pt x="5302768" y="2178050"/>
                  <a:pt x="5309118" y="2159000"/>
                </a:cubicBezTo>
                <a:lnTo>
                  <a:pt x="5334518" y="2159000"/>
                </a:lnTo>
                <a:close/>
                <a:moveTo>
                  <a:pt x="5277368" y="2159000"/>
                </a:moveTo>
                <a:lnTo>
                  <a:pt x="5277368" y="2197100"/>
                </a:lnTo>
                <a:lnTo>
                  <a:pt x="5258318" y="2216150"/>
                </a:lnTo>
                <a:lnTo>
                  <a:pt x="5226568" y="2209800"/>
                </a:lnTo>
                <a:lnTo>
                  <a:pt x="5232918" y="2159000"/>
                </a:lnTo>
                <a:lnTo>
                  <a:pt x="5277368" y="2159000"/>
                </a:lnTo>
                <a:close/>
                <a:moveTo>
                  <a:pt x="5194818" y="2178050"/>
                </a:moveTo>
                <a:cubicBezTo>
                  <a:pt x="5169418" y="2209800"/>
                  <a:pt x="5169418" y="2203450"/>
                  <a:pt x="5156718" y="2216150"/>
                </a:cubicBezTo>
                <a:cubicBezTo>
                  <a:pt x="5150368" y="2203450"/>
                  <a:pt x="5150368" y="2184400"/>
                  <a:pt x="5144018" y="2165350"/>
                </a:cubicBezTo>
                <a:cubicBezTo>
                  <a:pt x="5150368" y="2165350"/>
                  <a:pt x="5156718" y="2159000"/>
                  <a:pt x="5194818" y="2159000"/>
                </a:cubicBezTo>
                <a:lnTo>
                  <a:pt x="5194818" y="2178050"/>
                </a:lnTo>
                <a:close/>
                <a:moveTo>
                  <a:pt x="1073668" y="2171700"/>
                </a:moveTo>
                <a:cubicBezTo>
                  <a:pt x="1073668" y="2171700"/>
                  <a:pt x="1073668" y="2178050"/>
                  <a:pt x="1060968" y="2178050"/>
                </a:cubicBezTo>
                <a:cubicBezTo>
                  <a:pt x="1041918" y="2178050"/>
                  <a:pt x="1041918" y="2165350"/>
                  <a:pt x="1041918" y="2159000"/>
                </a:cubicBezTo>
                <a:cubicBezTo>
                  <a:pt x="1054618" y="2159000"/>
                  <a:pt x="1067318" y="2165350"/>
                  <a:pt x="1073668" y="2171700"/>
                </a:cubicBezTo>
                <a:close/>
                <a:moveTo>
                  <a:pt x="8877819" y="2152650"/>
                </a:moveTo>
                <a:cubicBezTo>
                  <a:pt x="8877819" y="2171700"/>
                  <a:pt x="8877819" y="2190750"/>
                  <a:pt x="8884169" y="2254250"/>
                </a:cubicBezTo>
                <a:cubicBezTo>
                  <a:pt x="8877819" y="2247900"/>
                  <a:pt x="8877819" y="2235200"/>
                  <a:pt x="8871469" y="2222500"/>
                </a:cubicBezTo>
                <a:cubicBezTo>
                  <a:pt x="8839719" y="2216150"/>
                  <a:pt x="8814319" y="2209800"/>
                  <a:pt x="8814319" y="2178050"/>
                </a:cubicBezTo>
                <a:cubicBezTo>
                  <a:pt x="8814319" y="2159000"/>
                  <a:pt x="8833369" y="2165350"/>
                  <a:pt x="8858769" y="2152650"/>
                </a:cubicBezTo>
                <a:lnTo>
                  <a:pt x="8877819" y="2152650"/>
                </a:lnTo>
                <a:close/>
                <a:moveTo>
                  <a:pt x="5124968" y="2190750"/>
                </a:moveTo>
                <a:cubicBezTo>
                  <a:pt x="5124968" y="2203450"/>
                  <a:pt x="5118618" y="2209800"/>
                  <a:pt x="5112268" y="2216150"/>
                </a:cubicBezTo>
                <a:lnTo>
                  <a:pt x="5074168" y="2216150"/>
                </a:lnTo>
                <a:lnTo>
                  <a:pt x="5074168" y="2165350"/>
                </a:lnTo>
                <a:cubicBezTo>
                  <a:pt x="5086868" y="2152650"/>
                  <a:pt x="5099568" y="2152650"/>
                  <a:pt x="5112268" y="2146300"/>
                </a:cubicBezTo>
                <a:cubicBezTo>
                  <a:pt x="5118618" y="2159000"/>
                  <a:pt x="5124968" y="2171700"/>
                  <a:pt x="5124968" y="2190750"/>
                </a:cubicBezTo>
                <a:close/>
                <a:moveTo>
                  <a:pt x="3353318" y="2279650"/>
                </a:moveTo>
                <a:cubicBezTo>
                  <a:pt x="3366018" y="2247900"/>
                  <a:pt x="3372368" y="2216150"/>
                  <a:pt x="3372368" y="2184400"/>
                </a:cubicBezTo>
                <a:lnTo>
                  <a:pt x="3410468" y="2184400"/>
                </a:lnTo>
                <a:cubicBezTo>
                  <a:pt x="3442218" y="2197100"/>
                  <a:pt x="3473968" y="2197100"/>
                  <a:pt x="3493018" y="2216150"/>
                </a:cubicBezTo>
                <a:cubicBezTo>
                  <a:pt x="3518418" y="2247900"/>
                  <a:pt x="3518418" y="2336800"/>
                  <a:pt x="3518418" y="2349500"/>
                </a:cubicBezTo>
                <a:cubicBezTo>
                  <a:pt x="3518418" y="2368550"/>
                  <a:pt x="3505718" y="2425700"/>
                  <a:pt x="3499368" y="2463800"/>
                </a:cubicBezTo>
                <a:cubicBezTo>
                  <a:pt x="3448568" y="2451100"/>
                  <a:pt x="3410468" y="2425700"/>
                  <a:pt x="3372368" y="2413000"/>
                </a:cubicBezTo>
                <a:cubicBezTo>
                  <a:pt x="3315218" y="2393950"/>
                  <a:pt x="3239018" y="2374900"/>
                  <a:pt x="3175519" y="2374900"/>
                </a:cubicBezTo>
                <a:lnTo>
                  <a:pt x="2915169" y="2387600"/>
                </a:lnTo>
                <a:lnTo>
                  <a:pt x="2915169" y="2470150"/>
                </a:lnTo>
                <a:cubicBezTo>
                  <a:pt x="2978669" y="2470150"/>
                  <a:pt x="3200919" y="2482850"/>
                  <a:pt x="3213619" y="2482850"/>
                </a:cubicBezTo>
                <a:cubicBezTo>
                  <a:pt x="3232668" y="2482850"/>
                  <a:pt x="3270768" y="2463800"/>
                  <a:pt x="3289818" y="2463800"/>
                </a:cubicBezTo>
                <a:cubicBezTo>
                  <a:pt x="3302518" y="2463800"/>
                  <a:pt x="3442218" y="2514600"/>
                  <a:pt x="3461268" y="2514600"/>
                </a:cubicBezTo>
                <a:cubicBezTo>
                  <a:pt x="3493018" y="2514600"/>
                  <a:pt x="3518418" y="2489200"/>
                  <a:pt x="3537468" y="2508250"/>
                </a:cubicBezTo>
                <a:cubicBezTo>
                  <a:pt x="3537468" y="2527300"/>
                  <a:pt x="3531118" y="2540000"/>
                  <a:pt x="3524768" y="2546350"/>
                </a:cubicBezTo>
                <a:cubicBezTo>
                  <a:pt x="3543818" y="2559050"/>
                  <a:pt x="3600968" y="2552700"/>
                  <a:pt x="3626368" y="2552700"/>
                </a:cubicBezTo>
                <a:cubicBezTo>
                  <a:pt x="3626368" y="2590800"/>
                  <a:pt x="3645418" y="2584450"/>
                  <a:pt x="3645418" y="2603500"/>
                </a:cubicBezTo>
                <a:cubicBezTo>
                  <a:pt x="3645418" y="2616200"/>
                  <a:pt x="3632718" y="2635250"/>
                  <a:pt x="3620018" y="2654300"/>
                </a:cubicBezTo>
                <a:cubicBezTo>
                  <a:pt x="3620018" y="2660650"/>
                  <a:pt x="3626368" y="2667000"/>
                  <a:pt x="3632718" y="2673350"/>
                </a:cubicBezTo>
                <a:lnTo>
                  <a:pt x="3645418" y="2660650"/>
                </a:lnTo>
                <a:cubicBezTo>
                  <a:pt x="3645418" y="2673350"/>
                  <a:pt x="3651768" y="2686050"/>
                  <a:pt x="3658118" y="2692400"/>
                </a:cubicBezTo>
                <a:cubicBezTo>
                  <a:pt x="3645418" y="2692400"/>
                  <a:pt x="3626368" y="2679700"/>
                  <a:pt x="3613668" y="2679700"/>
                </a:cubicBezTo>
                <a:cubicBezTo>
                  <a:pt x="3613668" y="2679700"/>
                  <a:pt x="3607318" y="2673350"/>
                  <a:pt x="3607318" y="2692400"/>
                </a:cubicBezTo>
                <a:cubicBezTo>
                  <a:pt x="3607318" y="2705100"/>
                  <a:pt x="3626368" y="2749550"/>
                  <a:pt x="3639068" y="2781300"/>
                </a:cubicBezTo>
                <a:cubicBezTo>
                  <a:pt x="3613668" y="2787650"/>
                  <a:pt x="3581918" y="2800350"/>
                  <a:pt x="3562868" y="2800350"/>
                </a:cubicBezTo>
                <a:cubicBezTo>
                  <a:pt x="3550168" y="2800350"/>
                  <a:pt x="3531118" y="2787650"/>
                  <a:pt x="3512068" y="2787650"/>
                </a:cubicBezTo>
                <a:cubicBezTo>
                  <a:pt x="3499368" y="2787650"/>
                  <a:pt x="3480318" y="2800350"/>
                  <a:pt x="3467618" y="2806700"/>
                </a:cubicBezTo>
                <a:lnTo>
                  <a:pt x="3467618" y="2787650"/>
                </a:lnTo>
                <a:cubicBezTo>
                  <a:pt x="3480318" y="2749550"/>
                  <a:pt x="3493018" y="2705100"/>
                  <a:pt x="3518418" y="2667000"/>
                </a:cubicBezTo>
                <a:cubicBezTo>
                  <a:pt x="3518418" y="2660650"/>
                  <a:pt x="3518418" y="2654300"/>
                  <a:pt x="3512068" y="2647950"/>
                </a:cubicBezTo>
                <a:cubicBezTo>
                  <a:pt x="3499368" y="2654300"/>
                  <a:pt x="3480318" y="2673350"/>
                  <a:pt x="3467618" y="2686050"/>
                </a:cubicBezTo>
                <a:lnTo>
                  <a:pt x="3467618" y="2647950"/>
                </a:lnTo>
                <a:cubicBezTo>
                  <a:pt x="3473968" y="2628900"/>
                  <a:pt x="3493018" y="2603500"/>
                  <a:pt x="3512068" y="2578100"/>
                </a:cubicBezTo>
                <a:cubicBezTo>
                  <a:pt x="3518418" y="2571750"/>
                  <a:pt x="3518418" y="2565400"/>
                  <a:pt x="3505718" y="2552700"/>
                </a:cubicBezTo>
                <a:cubicBezTo>
                  <a:pt x="3480318" y="2552700"/>
                  <a:pt x="3429518" y="2616200"/>
                  <a:pt x="3429518" y="2641600"/>
                </a:cubicBezTo>
                <a:cubicBezTo>
                  <a:pt x="3429518" y="2660650"/>
                  <a:pt x="3448568" y="2717800"/>
                  <a:pt x="3448568" y="2730500"/>
                </a:cubicBezTo>
                <a:cubicBezTo>
                  <a:pt x="3448568" y="2768600"/>
                  <a:pt x="3435868" y="2813050"/>
                  <a:pt x="3397768" y="2813050"/>
                </a:cubicBezTo>
                <a:cubicBezTo>
                  <a:pt x="3378718" y="2813050"/>
                  <a:pt x="3378718" y="2787650"/>
                  <a:pt x="3359668" y="2787650"/>
                </a:cubicBezTo>
                <a:cubicBezTo>
                  <a:pt x="3346968" y="2787650"/>
                  <a:pt x="3296168" y="2806700"/>
                  <a:pt x="3283468" y="2806700"/>
                </a:cubicBezTo>
                <a:cubicBezTo>
                  <a:pt x="3213619" y="2806700"/>
                  <a:pt x="3112019" y="2755900"/>
                  <a:pt x="3048519" y="2686050"/>
                </a:cubicBezTo>
                <a:cubicBezTo>
                  <a:pt x="3054869" y="2654300"/>
                  <a:pt x="3092969" y="2641600"/>
                  <a:pt x="3137419" y="2647950"/>
                </a:cubicBezTo>
                <a:cubicBezTo>
                  <a:pt x="3137419" y="2635250"/>
                  <a:pt x="3143769" y="2622550"/>
                  <a:pt x="3143769" y="2609850"/>
                </a:cubicBezTo>
                <a:cubicBezTo>
                  <a:pt x="3143769" y="2590800"/>
                  <a:pt x="3131069" y="2584450"/>
                  <a:pt x="3118369" y="2584450"/>
                </a:cubicBezTo>
                <a:cubicBezTo>
                  <a:pt x="3099319" y="2584450"/>
                  <a:pt x="3086619" y="2597150"/>
                  <a:pt x="3073919" y="2597150"/>
                </a:cubicBezTo>
                <a:cubicBezTo>
                  <a:pt x="3054869" y="2597150"/>
                  <a:pt x="3054869" y="2590800"/>
                  <a:pt x="3048519" y="2584450"/>
                </a:cubicBezTo>
                <a:cubicBezTo>
                  <a:pt x="3048519" y="2584450"/>
                  <a:pt x="3029469" y="2584450"/>
                  <a:pt x="3023119" y="2590800"/>
                </a:cubicBezTo>
                <a:cubicBezTo>
                  <a:pt x="3029469" y="2597150"/>
                  <a:pt x="3035819" y="2609850"/>
                  <a:pt x="3035819" y="2616200"/>
                </a:cubicBezTo>
                <a:cubicBezTo>
                  <a:pt x="3004069" y="2616200"/>
                  <a:pt x="2940569" y="2565400"/>
                  <a:pt x="2915169" y="2552700"/>
                </a:cubicBezTo>
                <a:lnTo>
                  <a:pt x="2902469" y="2565400"/>
                </a:lnTo>
                <a:cubicBezTo>
                  <a:pt x="2934219" y="2590800"/>
                  <a:pt x="2978669" y="2609850"/>
                  <a:pt x="3004069" y="2647950"/>
                </a:cubicBezTo>
                <a:cubicBezTo>
                  <a:pt x="3023119" y="2667000"/>
                  <a:pt x="3016769" y="2705100"/>
                  <a:pt x="3029469" y="2730500"/>
                </a:cubicBezTo>
                <a:cubicBezTo>
                  <a:pt x="3035819" y="2749550"/>
                  <a:pt x="3099319" y="2730500"/>
                  <a:pt x="3105669" y="2774950"/>
                </a:cubicBezTo>
                <a:cubicBezTo>
                  <a:pt x="3067569" y="2762250"/>
                  <a:pt x="3023119" y="2743200"/>
                  <a:pt x="2978669" y="2724150"/>
                </a:cubicBezTo>
                <a:cubicBezTo>
                  <a:pt x="2978669" y="2724150"/>
                  <a:pt x="2972319" y="2717800"/>
                  <a:pt x="2972319" y="2736850"/>
                </a:cubicBezTo>
                <a:cubicBezTo>
                  <a:pt x="2972319" y="2749550"/>
                  <a:pt x="2985019" y="2755900"/>
                  <a:pt x="2991369" y="2768600"/>
                </a:cubicBezTo>
                <a:cubicBezTo>
                  <a:pt x="2934219" y="2755900"/>
                  <a:pt x="2915169" y="2800350"/>
                  <a:pt x="2902469" y="2800350"/>
                </a:cubicBezTo>
                <a:cubicBezTo>
                  <a:pt x="2832619" y="2800350"/>
                  <a:pt x="2743719" y="2781300"/>
                  <a:pt x="2731019" y="2711450"/>
                </a:cubicBezTo>
                <a:cubicBezTo>
                  <a:pt x="2731019" y="2698750"/>
                  <a:pt x="2711969" y="2692400"/>
                  <a:pt x="2711969" y="2673350"/>
                </a:cubicBezTo>
                <a:cubicBezTo>
                  <a:pt x="2711969" y="2660650"/>
                  <a:pt x="2718319" y="2635250"/>
                  <a:pt x="2724669" y="2622550"/>
                </a:cubicBezTo>
                <a:cubicBezTo>
                  <a:pt x="2737369" y="2597150"/>
                  <a:pt x="2769119" y="2590800"/>
                  <a:pt x="2781819" y="2578100"/>
                </a:cubicBezTo>
                <a:cubicBezTo>
                  <a:pt x="2788169" y="2571750"/>
                  <a:pt x="2788169" y="2552700"/>
                  <a:pt x="2807219" y="2546350"/>
                </a:cubicBezTo>
                <a:cubicBezTo>
                  <a:pt x="2826269" y="2527300"/>
                  <a:pt x="2864369" y="2520950"/>
                  <a:pt x="2877069" y="2520950"/>
                </a:cubicBezTo>
                <a:cubicBezTo>
                  <a:pt x="2896119" y="2520950"/>
                  <a:pt x="2934219" y="2540000"/>
                  <a:pt x="2959619" y="2546350"/>
                </a:cubicBezTo>
                <a:lnTo>
                  <a:pt x="2972319" y="2533650"/>
                </a:lnTo>
                <a:cubicBezTo>
                  <a:pt x="2959619" y="2514600"/>
                  <a:pt x="2934219" y="2501900"/>
                  <a:pt x="2908819" y="2482850"/>
                </a:cubicBezTo>
                <a:lnTo>
                  <a:pt x="2908819" y="2438400"/>
                </a:lnTo>
                <a:lnTo>
                  <a:pt x="2934219" y="2165350"/>
                </a:lnTo>
                <a:lnTo>
                  <a:pt x="3099319" y="2165350"/>
                </a:lnTo>
                <a:cubicBezTo>
                  <a:pt x="3143769" y="2152650"/>
                  <a:pt x="3200919" y="2146300"/>
                  <a:pt x="3219968" y="2146300"/>
                </a:cubicBezTo>
                <a:cubicBezTo>
                  <a:pt x="3321568" y="2146300"/>
                  <a:pt x="3366018" y="2152650"/>
                  <a:pt x="3353318" y="2279650"/>
                </a:cubicBezTo>
                <a:close/>
                <a:moveTo>
                  <a:pt x="997468" y="2146300"/>
                </a:moveTo>
                <a:cubicBezTo>
                  <a:pt x="997468" y="2146300"/>
                  <a:pt x="1003818" y="2139950"/>
                  <a:pt x="1010168" y="2139950"/>
                </a:cubicBezTo>
                <a:cubicBezTo>
                  <a:pt x="1010168" y="2139950"/>
                  <a:pt x="1003818" y="2152650"/>
                  <a:pt x="997468" y="2146300"/>
                </a:cubicBezTo>
                <a:close/>
                <a:moveTo>
                  <a:pt x="8363469" y="2152650"/>
                </a:moveTo>
                <a:cubicBezTo>
                  <a:pt x="8350769" y="2146300"/>
                  <a:pt x="8363469" y="2133600"/>
                  <a:pt x="8363469" y="2127250"/>
                </a:cubicBezTo>
                <a:cubicBezTo>
                  <a:pt x="8369819" y="2133600"/>
                  <a:pt x="8369819" y="2146300"/>
                  <a:pt x="8363469" y="2152650"/>
                </a:cubicBezTo>
                <a:close/>
                <a:moveTo>
                  <a:pt x="7912619" y="2152650"/>
                </a:moveTo>
                <a:cubicBezTo>
                  <a:pt x="7868169" y="2159000"/>
                  <a:pt x="7817369" y="2152650"/>
                  <a:pt x="7772919" y="2152650"/>
                </a:cubicBezTo>
                <a:cubicBezTo>
                  <a:pt x="7785619" y="2127250"/>
                  <a:pt x="7817369" y="2127250"/>
                  <a:pt x="7842769" y="2127250"/>
                </a:cubicBezTo>
                <a:cubicBezTo>
                  <a:pt x="7855469" y="2127250"/>
                  <a:pt x="7893569" y="2139950"/>
                  <a:pt x="7912619" y="2152650"/>
                </a:cubicBezTo>
                <a:close/>
                <a:moveTo>
                  <a:pt x="11938519" y="2152650"/>
                </a:moveTo>
                <a:cubicBezTo>
                  <a:pt x="11938519" y="2165350"/>
                  <a:pt x="11900419" y="2197100"/>
                  <a:pt x="11881369" y="2222500"/>
                </a:cubicBezTo>
                <a:cubicBezTo>
                  <a:pt x="11868669" y="2197100"/>
                  <a:pt x="11868669" y="2165350"/>
                  <a:pt x="11862319" y="2133600"/>
                </a:cubicBezTo>
                <a:cubicBezTo>
                  <a:pt x="11875019" y="2127250"/>
                  <a:pt x="11894069" y="2120900"/>
                  <a:pt x="11913119" y="2120900"/>
                </a:cubicBezTo>
                <a:cubicBezTo>
                  <a:pt x="11925819" y="2120900"/>
                  <a:pt x="11938519" y="2133600"/>
                  <a:pt x="11938519" y="2152650"/>
                </a:cubicBezTo>
                <a:close/>
                <a:moveTo>
                  <a:pt x="8274569" y="2139950"/>
                </a:moveTo>
                <a:lnTo>
                  <a:pt x="8268219" y="2152650"/>
                </a:lnTo>
                <a:cubicBezTo>
                  <a:pt x="8255519" y="2146300"/>
                  <a:pt x="8242819" y="2133600"/>
                  <a:pt x="8230119" y="2120900"/>
                </a:cubicBezTo>
                <a:cubicBezTo>
                  <a:pt x="8242819" y="2127250"/>
                  <a:pt x="8261869" y="2133600"/>
                  <a:pt x="8274569" y="2139950"/>
                </a:cubicBezTo>
                <a:close/>
                <a:moveTo>
                  <a:pt x="5918718" y="2120900"/>
                </a:moveTo>
                <a:cubicBezTo>
                  <a:pt x="5925068" y="2133600"/>
                  <a:pt x="5918718" y="2146300"/>
                  <a:pt x="5925068" y="2203450"/>
                </a:cubicBezTo>
                <a:cubicBezTo>
                  <a:pt x="5937768" y="2184400"/>
                  <a:pt x="5963168" y="2120900"/>
                  <a:pt x="5988568" y="2120900"/>
                </a:cubicBezTo>
                <a:cubicBezTo>
                  <a:pt x="6001268" y="2120900"/>
                  <a:pt x="6013968" y="2120900"/>
                  <a:pt x="6020318" y="2133600"/>
                </a:cubicBezTo>
                <a:cubicBezTo>
                  <a:pt x="6090168" y="2209800"/>
                  <a:pt x="6045718" y="2159000"/>
                  <a:pt x="6147318" y="2209800"/>
                </a:cubicBezTo>
                <a:cubicBezTo>
                  <a:pt x="6109218" y="2254250"/>
                  <a:pt x="6045718" y="2298700"/>
                  <a:pt x="6020318" y="2355850"/>
                </a:cubicBezTo>
                <a:cubicBezTo>
                  <a:pt x="6007618" y="2368550"/>
                  <a:pt x="6007618" y="2406650"/>
                  <a:pt x="6007618" y="2425700"/>
                </a:cubicBezTo>
                <a:cubicBezTo>
                  <a:pt x="6007618" y="2470150"/>
                  <a:pt x="6140968" y="2520950"/>
                  <a:pt x="6153668" y="2520950"/>
                </a:cubicBezTo>
                <a:cubicBezTo>
                  <a:pt x="6166368" y="2520950"/>
                  <a:pt x="6172718" y="2508250"/>
                  <a:pt x="6179068" y="2508250"/>
                </a:cubicBezTo>
                <a:cubicBezTo>
                  <a:pt x="6172718" y="2514600"/>
                  <a:pt x="6166368" y="2527300"/>
                  <a:pt x="6153668" y="2527300"/>
                </a:cubicBezTo>
                <a:cubicBezTo>
                  <a:pt x="6134618" y="2527300"/>
                  <a:pt x="5950468" y="2476500"/>
                  <a:pt x="5937768" y="2444750"/>
                </a:cubicBezTo>
                <a:cubicBezTo>
                  <a:pt x="5918718" y="2400300"/>
                  <a:pt x="5918718" y="2349500"/>
                  <a:pt x="5906018" y="2305050"/>
                </a:cubicBezTo>
                <a:lnTo>
                  <a:pt x="5893318" y="2298700"/>
                </a:lnTo>
                <a:cubicBezTo>
                  <a:pt x="5893318" y="2298700"/>
                  <a:pt x="5886968" y="2292350"/>
                  <a:pt x="5886968" y="2311400"/>
                </a:cubicBezTo>
                <a:cubicBezTo>
                  <a:pt x="5886968" y="2324100"/>
                  <a:pt x="5912368" y="2432050"/>
                  <a:pt x="5918718" y="2489200"/>
                </a:cubicBezTo>
                <a:lnTo>
                  <a:pt x="6033018" y="2565400"/>
                </a:lnTo>
                <a:lnTo>
                  <a:pt x="6033018" y="2584450"/>
                </a:lnTo>
                <a:lnTo>
                  <a:pt x="5937768" y="2584450"/>
                </a:lnTo>
                <a:cubicBezTo>
                  <a:pt x="5906018" y="2540000"/>
                  <a:pt x="5848868" y="2495550"/>
                  <a:pt x="5836168" y="2451100"/>
                </a:cubicBezTo>
                <a:cubicBezTo>
                  <a:pt x="5810768" y="2387600"/>
                  <a:pt x="5817118" y="2273300"/>
                  <a:pt x="5817118" y="2254250"/>
                </a:cubicBezTo>
                <a:cubicBezTo>
                  <a:pt x="5817118" y="2203450"/>
                  <a:pt x="5855218" y="2165350"/>
                  <a:pt x="5906018" y="2120900"/>
                </a:cubicBezTo>
                <a:lnTo>
                  <a:pt x="5918718" y="2120900"/>
                </a:lnTo>
                <a:close/>
                <a:moveTo>
                  <a:pt x="438668" y="2133600"/>
                </a:moveTo>
                <a:cubicBezTo>
                  <a:pt x="438668" y="2146300"/>
                  <a:pt x="413268" y="2197100"/>
                  <a:pt x="400568" y="2222500"/>
                </a:cubicBezTo>
                <a:lnTo>
                  <a:pt x="400568" y="2178050"/>
                </a:lnTo>
                <a:cubicBezTo>
                  <a:pt x="413268" y="2159000"/>
                  <a:pt x="425968" y="2139950"/>
                  <a:pt x="432318" y="2120900"/>
                </a:cubicBezTo>
                <a:cubicBezTo>
                  <a:pt x="432318" y="2120900"/>
                  <a:pt x="438668" y="2114550"/>
                  <a:pt x="438668" y="2133600"/>
                </a:cubicBezTo>
                <a:close/>
                <a:moveTo>
                  <a:pt x="2324619" y="2120900"/>
                </a:moveTo>
                <a:cubicBezTo>
                  <a:pt x="2299219" y="2159000"/>
                  <a:pt x="2267469" y="2203450"/>
                  <a:pt x="2242069" y="2241550"/>
                </a:cubicBezTo>
                <a:cubicBezTo>
                  <a:pt x="2235719" y="2235200"/>
                  <a:pt x="2235719" y="2241550"/>
                  <a:pt x="2235719" y="2222500"/>
                </a:cubicBezTo>
                <a:cubicBezTo>
                  <a:pt x="2235719" y="2209800"/>
                  <a:pt x="2286519" y="2146300"/>
                  <a:pt x="2311919" y="2114550"/>
                </a:cubicBezTo>
                <a:cubicBezTo>
                  <a:pt x="2311919" y="2114550"/>
                  <a:pt x="2318269" y="2114550"/>
                  <a:pt x="2324619" y="2120900"/>
                </a:cubicBezTo>
                <a:close/>
                <a:moveTo>
                  <a:pt x="2197619" y="2133600"/>
                </a:moveTo>
                <a:lnTo>
                  <a:pt x="2197619" y="2152650"/>
                </a:lnTo>
                <a:cubicBezTo>
                  <a:pt x="2191269" y="2152650"/>
                  <a:pt x="2184919" y="2159000"/>
                  <a:pt x="2178569" y="2159000"/>
                </a:cubicBezTo>
                <a:lnTo>
                  <a:pt x="2178569" y="2114550"/>
                </a:lnTo>
                <a:cubicBezTo>
                  <a:pt x="2184919" y="2114550"/>
                  <a:pt x="2191269" y="2127250"/>
                  <a:pt x="2197619" y="2133600"/>
                </a:cubicBezTo>
                <a:close/>
                <a:moveTo>
                  <a:pt x="368818" y="2184400"/>
                </a:moveTo>
                <a:cubicBezTo>
                  <a:pt x="381518" y="2152650"/>
                  <a:pt x="356118" y="2120900"/>
                  <a:pt x="400568" y="2120900"/>
                </a:cubicBezTo>
                <a:cubicBezTo>
                  <a:pt x="394218" y="2139950"/>
                  <a:pt x="381518" y="2165350"/>
                  <a:pt x="368818" y="2184400"/>
                </a:cubicBezTo>
                <a:close/>
                <a:moveTo>
                  <a:pt x="10147819" y="2120900"/>
                </a:moveTo>
                <a:cubicBezTo>
                  <a:pt x="10147819" y="2120900"/>
                  <a:pt x="10128769" y="2133600"/>
                  <a:pt x="10128769" y="2114550"/>
                </a:cubicBezTo>
                <a:cubicBezTo>
                  <a:pt x="10128769" y="2101850"/>
                  <a:pt x="10135119" y="2108200"/>
                  <a:pt x="10141469" y="2108200"/>
                </a:cubicBezTo>
                <a:cubicBezTo>
                  <a:pt x="10141469" y="2108200"/>
                  <a:pt x="10147819" y="2114550"/>
                  <a:pt x="10147819" y="2120900"/>
                </a:cubicBezTo>
                <a:close/>
                <a:moveTo>
                  <a:pt x="9074669" y="2139950"/>
                </a:moveTo>
                <a:cubicBezTo>
                  <a:pt x="9074669" y="2178050"/>
                  <a:pt x="9068319" y="2184400"/>
                  <a:pt x="9017519" y="2190750"/>
                </a:cubicBezTo>
                <a:lnTo>
                  <a:pt x="9017519" y="2114550"/>
                </a:lnTo>
                <a:cubicBezTo>
                  <a:pt x="9030219" y="2114550"/>
                  <a:pt x="9049269" y="2114550"/>
                  <a:pt x="9068319" y="2108200"/>
                </a:cubicBezTo>
                <a:cubicBezTo>
                  <a:pt x="9074669" y="2120900"/>
                  <a:pt x="9074669" y="2127250"/>
                  <a:pt x="9074669" y="2139950"/>
                </a:cubicBezTo>
                <a:close/>
                <a:moveTo>
                  <a:pt x="10192269" y="2114550"/>
                </a:moveTo>
                <a:cubicBezTo>
                  <a:pt x="10192269" y="2108200"/>
                  <a:pt x="10192269" y="2101850"/>
                  <a:pt x="10198619" y="2101850"/>
                </a:cubicBezTo>
                <a:cubicBezTo>
                  <a:pt x="10198619" y="2108200"/>
                  <a:pt x="10198619" y="2114550"/>
                  <a:pt x="10192269" y="2114550"/>
                </a:cubicBezTo>
                <a:close/>
                <a:moveTo>
                  <a:pt x="5836168" y="2159000"/>
                </a:moveTo>
                <a:lnTo>
                  <a:pt x="5836168" y="2139950"/>
                </a:lnTo>
                <a:cubicBezTo>
                  <a:pt x="5842518" y="2127250"/>
                  <a:pt x="5861568" y="2108200"/>
                  <a:pt x="5880618" y="2101850"/>
                </a:cubicBezTo>
                <a:cubicBezTo>
                  <a:pt x="5874268" y="2114550"/>
                  <a:pt x="5855218" y="2146300"/>
                  <a:pt x="5836168" y="2159000"/>
                </a:cubicBezTo>
                <a:close/>
                <a:moveTo>
                  <a:pt x="9366769" y="2101850"/>
                </a:moveTo>
                <a:cubicBezTo>
                  <a:pt x="9379469" y="2101850"/>
                  <a:pt x="9398519" y="2095500"/>
                  <a:pt x="9417569" y="2095500"/>
                </a:cubicBezTo>
                <a:cubicBezTo>
                  <a:pt x="9404869" y="2095500"/>
                  <a:pt x="9385819" y="2101850"/>
                  <a:pt x="9366769" y="2101850"/>
                </a:cubicBezTo>
                <a:close/>
                <a:moveTo>
                  <a:pt x="8776219" y="2101850"/>
                </a:moveTo>
                <a:lnTo>
                  <a:pt x="8776219" y="2127250"/>
                </a:lnTo>
                <a:cubicBezTo>
                  <a:pt x="8769869" y="2127250"/>
                  <a:pt x="8769869" y="2133600"/>
                  <a:pt x="8763519" y="2139950"/>
                </a:cubicBezTo>
                <a:cubicBezTo>
                  <a:pt x="8744469" y="2120900"/>
                  <a:pt x="8725419" y="2120900"/>
                  <a:pt x="8706369" y="2108200"/>
                </a:cubicBezTo>
                <a:cubicBezTo>
                  <a:pt x="8712719" y="2108200"/>
                  <a:pt x="8725419" y="2108200"/>
                  <a:pt x="8738119" y="2095500"/>
                </a:cubicBezTo>
                <a:lnTo>
                  <a:pt x="8776219" y="2101850"/>
                </a:lnTo>
                <a:close/>
                <a:moveTo>
                  <a:pt x="8204719" y="2114550"/>
                </a:moveTo>
                <a:cubicBezTo>
                  <a:pt x="8204719" y="2120900"/>
                  <a:pt x="8192019" y="2127250"/>
                  <a:pt x="8172969" y="2133600"/>
                </a:cubicBezTo>
                <a:lnTo>
                  <a:pt x="8179319" y="2095500"/>
                </a:lnTo>
                <a:cubicBezTo>
                  <a:pt x="8185669" y="2095500"/>
                  <a:pt x="8198369" y="2108200"/>
                  <a:pt x="8204719" y="2114550"/>
                </a:cubicBezTo>
                <a:close/>
                <a:moveTo>
                  <a:pt x="7931669" y="2101850"/>
                </a:moveTo>
                <a:lnTo>
                  <a:pt x="7906269" y="2108200"/>
                </a:lnTo>
                <a:lnTo>
                  <a:pt x="7906269" y="2095500"/>
                </a:lnTo>
                <a:lnTo>
                  <a:pt x="7931669" y="2101850"/>
                </a:lnTo>
                <a:close/>
                <a:moveTo>
                  <a:pt x="6248918" y="2095500"/>
                </a:moveTo>
                <a:lnTo>
                  <a:pt x="6274318" y="2095500"/>
                </a:lnTo>
                <a:cubicBezTo>
                  <a:pt x="6267968" y="2101850"/>
                  <a:pt x="6261618" y="2108200"/>
                  <a:pt x="6248918" y="2095500"/>
                </a:cubicBezTo>
                <a:close/>
                <a:moveTo>
                  <a:pt x="4445518" y="2127250"/>
                </a:moveTo>
                <a:lnTo>
                  <a:pt x="4426468" y="2127250"/>
                </a:lnTo>
                <a:lnTo>
                  <a:pt x="4426468" y="2108200"/>
                </a:lnTo>
                <a:cubicBezTo>
                  <a:pt x="4445518" y="2108200"/>
                  <a:pt x="4470918" y="2101850"/>
                  <a:pt x="4489968" y="2095500"/>
                </a:cubicBezTo>
                <a:cubicBezTo>
                  <a:pt x="4477268" y="2114550"/>
                  <a:pt x="4445518" y="2120900"/>
                  <a:pt x="4445518" y="2127250"/>
                </a:cubicBezTo>
                <a:close/>
                <a:moveTo>
                  <a:pt x="1918218" y="2120900"/>
                </a:moveTo>
                <a:cubicBezTo>
                  <a:pt x="1918218" y="2133600"/>
                  <a:pt x="1905518" y="2139950"/>
                  <a:pt x="1899168" y="2146300"/>
                </a:cubicBezTo>
                <a:cubicBezTo>
                  <a:pt x="1899168" y="2108200"/>
                  <a:pt x="1905518" y="2101850"/>
                  <a:pt x="1905518" y="2095500"/>
                </a:cubicBezTo>
                <a:cubicBezTo>
                  <a:pt x="1911868" y="2101850"/>
                  <a:pt x="1918218" y="2101850"/>
                  <a:pt x="1918218" y="2120900"/>
                </a:cubicBezTo>
                <a:close/>
                <a:moveTo>
                  <a:pt x="1067318" y="2095500"/>
                </a:moveTo>
                <a:cubicBezTo>
                  <a:pt x="1086368" y="2095500"/>
                  <a:pt x="1092718" y="2101850"/>
                  <a:pt x="1105418" y="2101850"/>
                </a:cubicBezTo>
                <a:cubicBezTo>
                  <a:pt x="1111768" y="2114550"/>
                  <a:pt x="1130818" y="2127250"/>
                  <a:pt x="1130818" y="2146300"/>
                </a:cubicBezTo>
                <a:cubicBezTo>
                  <a:pt x="1130818" y="2159000"/>
                  <a:pt x="1124468" y="2165350"/>
                  <a:pt x="1118118" y="2178050"/>
                </a:cubicBezTo>
                <a:lnTo>
                  <a:pt x="1118118" y="2120900"/>
                </a:lnTo>
                <a:cubicBezTo>
                  <a:pt x="1099068" y="2120900"/>
                  <a:pt x="1073668" y="2114550"/>
                  <a:pt x="1048268" y="2114550"/>
                </a:cubicBezTo>
                <a:lnTo>
                  <a:pt x="1048268" y="2095500"/>
                </a:lnTo>
                <a:lnTo>
                  <a:pt x="1067318" y="2095500"/>
                </a:lnTo>
                <a:close/>
                <a:moveTo>
                  <a:pt x="686318" y="2095500"/>
                </a:moveTo>
                <a:lnTo>
                  <a:pt x="686318" y="2133600"/>
                </a:lnTo>
                <a:lnTo>
                  <a:pt x="622818" y="2133600"/>
                </a:lnTo>
                <a:cubicBezTo>
                  <a:pt x="622818" y="2133600"/>
                  <a:pt x="616468" y="2133600"/>
                  <a:pt x="616468" y="2120900"/>
                </a:cubicBezTo>
                <a:cubicBezTo>
                  <a:pt x="616468" y="2101850"/>
                  <a:pt x="629168" y="2101850"/>
                  <a:pt x="641868" y="2095500"/>
                </a:cubicBezTo>
                <a:lnTo>
                  <a:pt x="686318" y="2095500"/>
                </a:lnTo>
                <a:close/>
                <a:moveTo>
                  <a:pt x="8211069" y="2101850"/>
                </a:moveTo>
                <a:cubicBezTo>
                  <a:pt x="8217419" y="2095500"/>
                  <a:pt x="8223769" y="2089150"/>
                  <a:pt x="8230119" y="2095500"/>
                </a:cubicBezTo>
                <a:cubicBezTo>
                  <a:pt x="8223769" y="2101850"/>
                  <a:pt x="8217419" y="2101850"/>
                  <a:pt x="8211069" y="2101850"/>
                </a:cubicBezTo>
                <a:close/>
                <a:moveTo>
                  <a:pt x="813318" y="2108200"/>
                </a:moveTo>
                <a:lnTo>
                  <a:pt x="813318" y="2133600"/>
                </a:lnTo>
                <a:cubicBezTo>
                  <a:pt x="806968" y="2120900"/>
                  <a:pt x="800618" y="2101850"/>
                  <a:pt x="794268" y="2082800"/>
                </a:cubicBezTo>
                <a:cubicBezTo>
                  <a:pt x="800618" y="2089150"/>
                  <a:pt x="806968" y="2101850"/>
                  <a:pt x="813318" y="2108200"/>
                </a:cubicBezTo>
                <a:close/>
                <a:moveTo>
                  <a:pt x="11005069" y="2120900"/>
                </a:moveTo>
                <a:cubicBezTo>
                  <a:pt x="11005069" y="2146300"/>
                  <a:pt x="11017769" y="2190750"/>
                  <a:pt x="11036819" y="2190750"/>
                </a:cubicBezTo>
                <a:cubicBezTo>
                  <a:pt x="11074919" y="2190750"/>
                  <a:pt x="11125719" y="2159000"/>
                  <a:pt x="11170169" y="2127250"/>
                </a:cubicBezTo>
                <a:cubicBezTo>
                  <a:pt x="11170169" y="2146300"/>
                  <a:pt x="11176519" y="2171700"/>
                  <a:pt x="11176519" y="2184400"/>
                </a:cubicBezTo>
                <a:cubicBezTo>
                  <a:pt x="11176519" y="2241550"/>
                  <a:pt x="11106669" y="2235200"/>
                  <a:pt x="11081269" y="2298700"/>
                </a:cubicBezTo>
                <a:cubicBezTo>
                  <a:pt x="11100319" y="2317750"/>
                  <a:pt x="11113019" y="2311400"/>
                  <a:pt x="11144769" y="2330450"/>
                </a:cubicBezTo>
                <a:cubicBezTo>
                  <a:pt x="11157469" y="2336800"/>
                  <a:pt x="11201919" y="2419350"/>
                  <a:pt x="11201919" y="2425700"/>
                </a:cubicBezTo>
                <a:cubicBezTo>
                  <a:pt x="11201919" y="2444750"/>
                  <a:pt x="11189219" y="2457450"/>
                  <a:pt x="11182869" y="2463800"/>
                </a:cubicBezTo>
                <a:cubicBezTo>
                  <a:pt x="11182869" y="2413000"/>
                  <a:pt x="11157469" y="2400300"/>
                  <a:pt x="11132069" y="2400300"/>
                </a:cubicBezTo>
                <a:cubicBezTo>
                  <a:pt x="11081269" y="2400300"/>
                  <a:pt x="11043169" y="2413000"/>
                  <a:pt x="11043169" y="2457450"/>
                </a:cubicBezTo>
                <a:cubicBezTo>
                  <a:pt x="11043169" y="2476500"/>
                  <a:pt x="11081269" y="2514600"/>
                  <a:pt x="11081269" y="2552700"/>
                </a:cubicBezTo>
                <a:cubicBezTo>
                  <a:pt x="11081269" y="2546350"/>
                  <a:pt x="11074919" y="2533650"/>
                  <a:pt x="11068569" y="2520950"/>
                </a:cubicBezTo>
                <a:cubicBezTo>
                  <a:pt x="11055869" y="2527300"/>
                  <a:pt x="11043169" y="2546350"/>
                  <a:pt x="11043169" y="2565400"/>
                </a:cubicBezTo>
                <a:cubicBezTo>
                  <a:pt x="11043169" y="2578100"/>
                  <a:pt x="11049519" y="2597150"/>
                  <a:pt x="11068569" y="2597150"/>
                </a:cubicBezTo>
                <a:cubicBezTo>
                  <a:pt x="11081269" y="2597150"/>
                  <a:pt x="11081269" y="2590800"/>
                  <a:pt x="11087619" y="2584450"/>
                </a:cubicBezTo>
                <a:cubicBezTo>
                  <a:pt x="11093969" y="2590800"/>
                  <a:pt x="11100319" y="2603500"/>
                  <a:pt x="11113019" y="2616200"/>
                </a:cubicBezTo>
                <a:lnTo>
                  <a:pt x="11151119" y="2616200"/>
                </a:lnTo>
                <a:lnTo>
                  <a:pt x="11163819" y="2603500"/>
                </a:lnTo>
                <a:cubicBezTo>
                  <a:pt x="11138419" y="2578100"/>
                  <a:pt x="11125719" y="2603500"/>
                  <a:pt x="11106669" y="2552700"/>
                </a:cubicBezTo>
                <a:lnTo>
                  <a:pt x="11125719" y="2552700"/>
                </a:lnTo>
                <a:cubicBezTo>
                  <a:pt x="11157469" y="2559050"/>
                  <a:pt x="11189219" y="2571750"/>
                  <a:pt x="11220969" y="2584450"/>
                </a:cubicBezTo>
                <a:cubicBezTo>
                  <a:pt x="11227319" y="2590800"/>
                  <a:pt x="11220969" y="2603500"/>
                  <a:pt x="11233669" y="2609850"/>
                </a:cubicBezTo>
                <a:cubicBezTo>
                  <a:pt x="11265419" y="2622550"/>
                  <a:pt x="11341619" y="2597150"/>
                  <a:pt x="11360669" y="2660650"/>
                </a:cubicBezTo>
                <a:cubicBezTo>
                  <a:pt x="11386069" y="2654300"/>
                  <a:pt x="11411469" y="2654300"/>
                  <a:pt x="11443219" y="2654300"/>
                </a:cubicBezTo>
                <a:lnTo>
                  <a:pt x="11443219" y="2609850"/>
                </a:lnTo>
                <a:cubicBezTo>
                  <a:pt x="11436869" y="2603500"/>
                  <a:pt x="11424169" y="2597150"/>
                  <a:pt x="11417819" y="2590800"/>
                </a:cubicBezTo>
                <a:cubicBezTo>
                  <a:pt x="11405119" y="2597150"/>
                  <a:pt x="11417819" y="2616200"/>
                  <a:pt x="11398769" y="2616200"/>
                </a:cubicBezTo>
                <a:cubicBezTo>
                  <a:pt x="11386069" y="2616200"/>
                  <a:pt x="11341619" y="2590800"/>
                  <a:pt x="11309869" y="2584450"/>
                </a:cubicBezTo>
                <a:cubicBezTo>
                  <a:pt x="11328919" y="2571750"/>
                  <a:pt x="11354319" y="2559050"/>
                  <a:pt x="11354319" y="2540000"/>
                </a:cubicBezTo>
                <a:cubicBezTo>
                  <a:pt x="11354319" y="2527300"/>
                  <a:pt x="11335269" y="2501900"/>
                  <a:pt x="11328919" y="2470150"/>
                </a:cubicBezTo>
                <a:cubicBezTo>
                  <a:pt x="11360669" y="2476500"/>
                  <a:pt x="11347969" y="2432050"/>
                  <a:pt x="11386069" y="2425700"/>
                </a:cubicBezTo>
                <a:cubicBezTo>
                  <a:pt x="11373369" y="2451100"/>
                  <a:pt x="11367019" y="2482850"/>
                  <a:pt x="11367019" y="2495550"/>
                </a:cubicBezTo>
                <a:cubicBezTo>
                  <a:pt x="11367019" y="2533650"/>
                  <a:pt x="11379719" y="2559050"/>
                  <a:pt x="11424169" y="2559050"/>
                </a:cubicBezTo>
                <a:cubicBezTo>
                  <a:pt x="11436869" y="2559050"/>
                  <a:pt x="11455919" y="2552700"/>
                  <a:pt x="11468619" y="2546350"/>
                </a:cubicBezTo>
                <a:cubicBezTo>
                  <a:pt x="11462269" y="2565400"/>
                  <a:pt x="11455919" y="2590800"/>
                  <a:pt x="11455919" y="2609850"/>
                </a:cubicBezTo>
                <a:cubicBezTo>
                  <a:pt x="11455919" y="2622550"/>
                  <a:pt x="11449569" y="2628900"/>
                  <a:pt x="11455919" y="2641600"/>
                </a:cubicBezTo>
                <a:cubicBezTo>
                  <a:pt x="11481319" y="2667000"/>
                  <a:pt x="11519419" y="2698750"/>
                  <a:pt x="11544819" y="2730500"/>
                </a:cubicBezTo>
                <a:cubicBezTo>
                  <a:pt x="11551169" y="2724150"/>
                  <a:pt x="11551169" y="2730500"/>
                  <a:pt x="11551169" y="2711450"/>
                </a:cubicBezTo>
                <a:cubicBezTo>
                  <a:pt x="11551169" y="2698750"/>
                  <a:pt x="11544819" y="2692400"/>
                  <a:pt x="11538469" y="2667000"/>
                </a:cubicBezTo>
                <a:cubicBezTo>
                  <a:pt x="11557519" y="2679700"/>
                  <a:pt x="11557519" y="2749550"/>
                  <a:pt x="11614669" y="2749550"/>
                </a:cubicBezTo>
                <a:cubicBezTo>
                  <a:pt x="11627369" y="2730500"/>
                  <a:pt x="11614669" y="2717800"/>
                  <a:pt x="11633719" y="2698750"/>
                </a:cubicBezTo>
                <a:cubicBezTo>
                  <a:pt x="11633719" y="2705100"/>
                  <a:pt x="11633719" y="2717800"/>
                  <a:pt x="11646419" y="2730500"/>
                </a:cubicBezTo>
                <a:cubicBezTo>
                  <a:pt x="11659119" y="2698750"/>
                  <a:pt x="11678169" y="2660650"/>
                  <a:pt x="11703569" y="2622550"/>
                </a:cubicBezTo>
                <a:lnTo>
                  <a:pt x="11703569" y="2603500"/>
                </a:lnTo>
                <a:cubicBezTo>
                  <a:pt x="11697219" y="2597150"/>
                  <a:pt x="11703569" y="2597150"/>
                  <a:pt x="11684519" y="2597150"/>
                </a:cubicBezTo>
                <a:cubicBezTo>
                  <a:pt x="11671819" y="2597150"/>
                  <a:pt x="11621019" y="2622550"/>
                  <a:pt x="11589269" y="2628900"/>
                </a:cubicBezTo>
                <a:cubicBezTo>
                  <a:pt x="11608319" y="2616200"/>
                  <a:pt x="11640069" y="2609850"/>
                  <a:pt x="11665469" y="2590800"/>
                </a:cubicBezTo>
                <a:cubicBezTo>
                  <a:pt x="11684519" y="2571750"/>
                  <a:pt x="11671819" y="2527300"/>
                  <a:pt x="11678169" y="2501900"/>
                </a:cubicBezTo>
                <a:cubicBezTo>
                  <a:pt x="11703569" y="2489200"/>
                  <a:pt x="11722619" y="2463800"/>
                  <a:pt x="11722619" y="2451100"/>
                </a:cubicBezTo>
                <a:cubicBezTo>
                  <a:pt x="11722619" y="2419350"/>
                  <a:pt x="11671819" y="2432050"/>
                  <a:pt x="11665469" y="2432050"/>
                </a:cubicBezTo>
                <a:cubicBezTo>
                  <a:pt x="11690869" y="2374900"/>
                  <a:pt x="11582919" y="2324100"/>
                  <a:pt x="11544819" y="2330450"/>
                </a:cubicBezTo>
                <a:cubicBezTo>
                  <a:pt x="11538469" y="2336800"/>
                  <a:pt x="11532119" y="2330450"/>
                  <a:pt x="11532119" y="2349500"/>
                </a:cubicBezTo>
                <a:cubicBezTo>
                  <a:pt x="11532119" y="2362200"/>
                  <a:pt x="11538469" y="2374900"/>
                  <a:pt x="11544819" y="2400300"/>
                </a:cubicBezTo>
                <a:lnTo>
                  <a:pt x="11519419" y="2400300"/>
                </a:lnTo>
                <a:cubicBezTo>
                  <a:pt x="11519419" y="2400300"/>
                  <a:pt x="11513069" y="2400300"/>
                  <a:pt x="11513069" y="2387600"/>
                </a:cubicBezTo>
                <a:cubicBezTo>
                  <a:pt x="11513069" y="2368550"/>
                  <a:pt x="11525769" y="2374900"/>
                  <a:pt x="11525769" y="2355850"/>
                </a:cubicBezTo>
                <a:cubicBezTo>
                  <a:pt x="11525769" y="2324100"/>
                  <a:pt x="11430519" y="2330450"/>
                  <a:pt x="11430519" y="2330450"/>
                </a:cubicBezTo>
                <a:cubicBezTo>
                  <a:pt x="11430519" y="2324100"/>
                  <a:pt x="11430519" y="2305050"/>
                  <a:pt x="11424169" y="2298700"/>
                </a:cubicBezTo>
                <a:cubicBezTo>
                  <a:pt x="11430519" y="2298700"/>
                  <a:pt x="11424169" y="2311400"/>
                  <a:pt x="11443219" y="2311400"/>
                </a:cubicBezTo>
                <a:cubicBezTo>
                  <a:pt x="11455919" y="2311400"/>
                  <a:pt x="11436869" y="2292350"/>
                  <a:pt x="11455919" y="2292350"/>
                </a:cubicBezTo>
                <a:cubicBezTo>
                  <a:pt x="11468619" y="2292350"/>
                  <a:pt x="11468619" y="2305050"/>
                  <a:pt x="11474969" y="2305050"/>
                </a:cubicBezTo>
                <a:cubicBezTo>
                  <a:pt x="11494019" y="2266950"/>
                  <a:pt x="11487669" y="2266950"/>
                  <a:pt x="11513069" y="2266950"/>
                </a:cubicBezTo>
                <a:cubicBezTo>
                  <a:pt x="11551169" y="2266950"/>
                  <a:pt x="11678169" y="2374900"/>
                  <a:pt x="11697219" y="2406650"/>
                </a:cubicBezTo>
                <a:cubicBezTo>
                  <a:pt x="11703569" y="2393950"/>
                  <a:pt x="11716269" y="2387600"/>
                  <a:pt x="11728969" y="2374900"/>
                </a:cubicBezTo>
                <a:lnTo>
                  <a:pt x="11728969" y="2355850"/>
                </a:lnTo>
                <a:cubicBezTo>
                  <a:pt x="11728969" y="2336800"/>
                  <a:pt x="11709919" y="2349500"/>
                  <a:pt x="11697219" y="2349500"/>
                </a:cubicBezTo>
                <a:cubicBezTo>
                  <a:pt x="11678169" y="2330450"/>
                  <a:pt x="11659119" y="2298700"/>
                  <a:pt x="11646419" y="2279650"/>
                </a:cubicBezTo>
                <a:cubicBezTo>
                  <a:pt x="11652769" y="2286000"/>
                  <a:pt x="11671819" y="2286000"/>
                  <a:pt x="11671819" y="2286000"/>
                </a:cubicBezTo>
                <a:cubicBezTo>
                  <a:pt x="11671819" y="2286000"/>
                  <a:pt x="11665469" y="2279650"/>
                  <a:pt x="11665469" y="2298700"/>
                </a:cubicBezTo>
                <a:cubicBezTo>
                  <a:pt x="11665469" y="2324100"/>
                  <a:pt x="11767069" y="2336800"/>
                  <a:pt x="11767069" y="2413000"/>
                </a:cubicBezTo>
                <a:cubicBezTo>
                  <a:pt x="11767069" y="2470150"/>
                  <a:pt x="11697219" y="2495550"/>
                  <a:pt x="11697219" y="2533650"/>
                </a:cubicBezTo>
                <a:cubicBezTo>
                  <a:pt x="11697219" y="2622550"/>
                  <a:pt x="11754369" y="2647950"/>
                  <a:pt x="11830569" y="2647950"/>
                </a:cubicBezTo>
                <a:cubicBezTo>
                  <a:pt x="11843269" y="2647950"/>
                  <a:pt x="11887719" y="2641600"/>
                  <a:pt x="11919469" y="2635250"/>
                </a:cubicBezTo>
                <a:cubicBezTo>
                  <a:pt x="11919469" y="2641600"/>
                  <a:pt x="11919469" y="2647950"/>
                  <a:pt x="11925819" y="2654300"/>
                </a:cubicBezTo>
                <a:cubicBezTo>
                  <a:pt x="11894069" y="2673350"/>
                  <a:pt x="11849619" y="2711450"/>
                  <a:pt x="11805169" y="2755900"/>
                </a:cubicBezTo>
                <a:cubicBezTo>
                  <a:pt x="11830569" y="2768600"/>
                  <a:pt x="11855969" y="2774950"/>
                  <a:pt x="11881369" y="2781300"/>
                </a:cubicBezTo>
                <a:cubicBezTo>
                  <a:pt x="11786119" y="2755900"/>
                  <a:pt x="11760719" y="2781300"/>
                  <a:pt x="11760719" y="2857500"/>
                </a:cubicBezTo>
                <a:cubicBezTo>
                  <a:pt x="11760719" y="2889250"/>
                  <a:pt x="11779769" y="2895600"/>
                  <a:pt x="11798819" y="2895600"/>
                </a:cubicBezTo>
                <a:cubicBezTo>
                  <a:pt x="11811519" y="2895600"/>
                  <a:pt x="11824219" y="2882900"/>
                  <a:pt x="11843269" y="2882900"/>
                </a:cubicBezTo>
                <a:cubicBezTo>
                  <a:pt x="11843269" y="2882900"/>
                  <a:pt x="11862319" y="2901950"/>
                  <a:pt x="11906769" y="2921000"/>
                </a:cubicBezTo>
                <a:cubicBezTo>
                  <a:pt x="11913119" y="2927350"/>
                  <a:pt x="11913119" y="2940050"/>
                  <a:pt x="11925819" y="2952750"/>
                </a:cubicBezTo>
                <a:cubicBezTo>
                  <a:pt x="11932169" y="2933700"/>
                  <a:pt x="11938519" y="2901950"/>
                  <a:pt x="11951219" y="2889250"/>
                </a:cubicBezTo>
                <a:cubicBezTo>
                  <a:pt x="11970269" y="2870200"/>
                  <a:pt x="12002019" y="2863850"/>
                  <a:pt x="12027419" y="2838450"/>
                </a:cubicBezTo>
                <a:lnTo>
                  <a:pt x="12027419" y="2952750"/>
                </a:lnTo>
                <a:lnTo>
                  <a:pt x="11551169" y="2952750"/>
                </a:lnTo>
                <a:cubicBezTo>
                  <a:pt x="11487669" y="2940050"/>
                  <a:pt x="11411469" y="2927350"/>
                  <a:pt x="11354319" y="2914650"/>
                </a:cubicBezTo>
                <a:cubicBezTo>
                  <a:pt x="11328919" y="2908300"/>
                  <a:pt x="11309869" y="2889250"/>
                  <a:pt x="11290819" y="2889250"/>
                </a:cubicBezTo>
                <a:cubicBezTo>
                  <a:pt x="11278119" y="2889250"/>
                  <a:pt x="11271769" y="2901950"/>
                  <a:pt x="11252719" y="2901950"/>
                </a:cubicBezTo>
                <a:cubicBezTo>
                  <a:pt x="11240019" y="2901950"/>
                  <a:pt x="11195569" y="2882900"/>
                  <a:pt x="11170169" y="2876550"/>
                </a:cubicBezTo>
                <a:cubicBezTo>
                  <a:pt x="11170169" y="2876550"/>
                  <a:pt x="11144769" y="2876550"/>
                  <a:pt x="11138419" y="2882900"/>
                </a:cubicBezTo>
                <a:cubicBezTo>
                  <a:pt x="11144769" y="2908300"/>
                  <a:pt x="11151119" y="2933700"/>
                  <a:pt x="11151119" y="2952750"/>
                </a:cubicBezTo>
                <a:cubicBezTo>
                  <a:pt x="11119369" y="2895600"/>
                  <a:pt x="11132069" y="2857500"/>
                  <a:pt x="11068569" y="2857500"/>
                </a:cubicBezTo>
                <a:cubicBezTo>
                  <a:pt x="11011419" y="2857500"/>
                  <a:pt x="11011419" y="2927350"/>
                  <a:pt x="10973319" y="2952750"/>
                </a:cubicBezTo>
                <a:cubicBezTo>
                  <a:pt x="10979669" y="2921000"/>
                  <a:pt x="11055869" y="2825750"/>
                  <a:pt x="11081269" y="2825750"/>
                </a:cubicBezTo>
                <a:cubicBezTo>
                  <a:pt x="11093969" y="2825750"/>
                  <a:pt x="11081269" y="2838450"/>
                  <a:pt x="11093969" y="2838450"/>
                </a:cubicBezTo>
                <a:cubicBezTo>
                  <a:pt x="11132069" y="2838450"/>
                  <a:pt x="11157469" y="2755900"/>
                  <a:pt x="11157469" y="2755900"/>
                </a:cubicBezTo>
                <a:cubicBezTo>
                  <a:pt x="11157469" y="2743200"/>
                  <a:pt x="11138419" y="2743200"/>
                  <a:pt x="11132069" y="2736850"/>
                </a:cubicBezTo>
                <a:cubicBezTo>
                  <a:pt x="11113019" y="2711450"/>
                  <a:pt x="11087619" y="2673350"/>
                  <a:pt x="11055869" y="2647950"/>
                </a:cubicBezTo>
                <a:cubicBezTo>
                  <a:pt x="11043169" y="2635250"/>
                  <a:pt x="11017769" y="2635250"/>
                  <a:pt x="11005069" y="2622550"/>
                </a:cubicBezTo>
                <a:cubicBezTo>
                  <a:pt x="10973319" y="2590800"/>
                  <a:pt x="10966969" y="2559050"/>
                  <a:pt x="10973319" y="2527300"/>
                </a:cubicBezTo>
                <a:lnTo>
                  <a:pt x="10935219" y="2527300"/>
                </a:lnTo>
                <a:cubicBezTo>
                  <a:pt x="10922519" y="2540000"/>
                  <a:pt x="10903469" y="2552700"/>
                  <a:pt x="10890769" y="2559050"/>
                </a:cubicBezTo>
                <a:cubicBezTo>
                  <a:pt x="10903469" y="2540000"/>
                  <a:pt x="10916169" y="2514600"/>
                  <a:pt x="10922519" y="2489200"/>
                </a:cubicBezTo>
                <a:cubicBezTo>
                  <a:pt x="10947919" y="2508250"/>
                  <a:pt x="10986019" y="2520950"/>
                  <a:pt x="11005069" y="2520950"/>
                </a:cubicBezTo>
                <a:cubicBezTo>
                  <a:pt x="11017769" y="2520950"/>
                  <a:pt x="11043169" y="2476500"/>
                  <a:pt x="11043169" y="2457450"/>
                </a:cubicBezTo>
                <a:cubicBezTo>
                  <a:pt x="11043169" y="2444750"/>
                  <a:pt x="11011419" y="2425700"/>
                  <a:pt x="10998719" y="2406650"/>
                </a:cubicBezTo>
                <a:cubicBezTo>
                  <a:pt x="11030469" y="2438400"/>
                  <a:pt x="11043169" y="2432050"/>
                  <a:pt x="11043169" y="2413000"/>
                </a:cubicBezTo>
                <a:cubicBezTo>
                  <a:pt x="11043169" y="2400300"/>
                  <a:pt x="11030469" y="2393950"/>
                  <a:pt x="11030469" y="2374900"/>
                </a:cubicBezTo>
                <a:cubicBezTo>
                  <a:pt x="11030469" y="2362200"/>
                  <a:pt x="11055869" y="2305050"/>
                  <a:pt x="11074919" y="2260600"/>
                </a:cubicBezTo>
                <a:lnTo>
                  <a:pt x="11043169" y="2260600"/>
                </a:lnTo>
                <a:cubicBezTo>
                  <a:pt x="11062219" y="2254250"/>
                  <a:pt x="11087619" y="2241550"/>
                  <a:pt x="11106669" y="2222500"/>
                </a:cubicBezTo>
                <a:cubicBezTo>
                  <a:pt x="11081269" y="2203450"/>
                  <a:pt x="11005069" y="2197100"/>
                  <a:pt x="10998719" y="2146300"/>
                </a:cubicBezTo>
                <a:cubicBezTo>
                  <a:pt x="10954269" y="2190750"/>
                  <a:pt x="10947919" y="2235200"/>
                  <a:pt x="10935219" y="2279650"/>
                </a:cubicBezTo>
                <a:cubicBezTo>
                  <a:pt x="10928869" y="2266950"/>
                  <a:pt x="10935219" y="2241550"/>
                  <a:pt x="10916169" y="2241550"/>
                </a:cubicBezTo>
                <a:cubicBezTo>
                  <a:pt x="10903469" y="2241550"/>
                  <a:pt x="10878069" y="2266950"/>
                  <a:pt x="10859019" y="2273300"/>
                </a:cubicBezTo>
                <a:cubicBezTo>
                  <a:pt x="10859019" y="2266950"/>
                  <a:pt x="10859019" y="2260600"/>
                  <a:pt x="10852669" y="2254250"/>
                </a:cubicBezTo>
                <a:cubicBezTo>
                  <a:pt x="10878069" y="2247900"/>
                  <a:pt x="10954269" y="2190750"/>
                  <a:pt x="10966969" y="2165350"/>
                </a:cubicBezTo>
                <a:cubicBezTo>
                  <a:pt x="10986019" y="2127250"/>
                  <a:pt x="10986019" y="2095500"/>
                  <a:pt x="11024119" y="2076450"/>
                </a:cubicBezTo>
                <a:cubicBezTo>
                  <a:pt x="11017769" y="2089150"/>
                  <a:pt x="11005069" y="2101850"/>
                  <a:pt x="11005069" y="2120900"/>
                </a:cubicBezTo>
                <a:close/>
                <a:moveTo>
                  <a:pt x="10770119" y="2089150"/>
                </a:moveTo>
                <a:cubicBezTo>
                  <a:pt x="10763769" y="2095500"/>
                  <a:pt x="10751069" y="2101850"/>
                  <a:pt x="10744719" y="2101850"/>
                </a:cubicBezTo>
                <a:cubicBezTo>
                  <a:pt x="10744719" y="2101850"/>
                  <a:pt x="10738369" y="2095500"/>
                  <a:pt x="10732019" y="2095500"/>
                </a:cubicBezTo>
                <a:lnTo>
                  <a:pt x="10732019" y="2076450"/>
                </a:lnTo>
                <a:cubicBezTo>
                  <a:pt x="10744719" y="2082800"/>
                  <a:pt x="10757419" y="2089150"/>
                  <a:pt x="10770119" y="2089150"/>
                </a:cubicBezTo>
                <a:close/>
                <a:moveTo>
                  <a:pt x="8979419" y="2101850"/>
                </a:moveTo>
                <a:lnTo>
                  <a:pt x="8947669" y="2101850"/>
                </a:lnTo>
                <a:cubicBezTo>
                  <a:pt x="8954019" y="2089150"/>
                  <a:pt x="8966719" y="2076450"/>
                  <a:pt x="8979419" y="2076450"/>
                </a:cubicBezTo>
                <a:lnTo>
                  <a:pt x="8979419" y="2101850"/>
                </a:lnTo>
                <a:close/>
                <a:moveTo>
                  <a:pt x="7379219" y="2101850"/>
                </a:moveTo>
                <a:cubicBezTo>
                  <a:pt x="7360169" y="2095500"/>
                  <a:pt x="7334769" y="2089150"/>
                  <a:pt x="7315719" y="2089150"/>
                </a:cubicBezTo>
                <a:cubicBezTo>
                  <a:pt x="7303019" y="2089150"/>
                  <a:pt x="7290319" y="2095500"/>
                  <a:pt x="7264919" y="2101850"/>
                </a:cubicBezTo>
                <a:cubicBezTo>
                  <a:pt x="7271269" y="2070100"/>
                  <a:pt x="7296669" y="2076450"/>
                  <a:pt x="7315719" y="2076450"/>
                </a:cubicBezTo>
                <a:cubicBezTo>
                  <a:pt x="7328419" y="2076450"/>
                  <a:pt x="7360169" y="2089150"/>
                  <a:pt x="7379219" y="2101850"/>
                </a:cubicBezTo>
                <a:close/>
                <a:moveTo>
                  <a:pt x="2229369" y="2114550"/>
                </a:moveTo>
                <a:cubicBezTo>
                  <a:pt x="2223019" y="2108200"/>
                  <a:pt x="2216669" y="2095500"/>
                  <a:pt x="2229369" y="2076450"/>
                </a:cubicBezTo>
                <a:lnTo>
                  <a:pt x="2229369" y="2114550"/>
                </a:lnTo>
                <a:close/>
                <a:moveTo>
                  <a:pt x="165618" y="2127250"/>
                </a:moveTo>
                <a:cubicBezTo>
                  <a:pt x="165618" y="2108200"/>
                  <a:pt x="191018" y="2082800"/>
                  <a:pt x="210068" y="2076450"/>
                </a:cubicBezTo>
                <a:cubicBezTo>
                  <a:pt x="203718" y="2095500"/>
                  <a:pt x="178318" y="2120900"/>
                  <a:pt x="165618" y="2127250"/>
                </a:cubicBezTo>
                <a:close/>
                <a:moveTo>
                  <a:pt x="4731268" y="2216150"/>
                </a:moveTo>
                <a:cubicBezTo>
                  <a:pt x="4686818" y="2178050"/>
                  <a:pt x="4661418" y="2127250"/>
                  <a:pt x="4610618" y="2076450"/>
                </a:cubicBezTo>
                <a:cubicBezTo>
                  <a:pt x="4680468" y="2095500"/>
                  <a:pt x="4743968" y="2203450"/>
                  <a:pt x="4801118" y="2254250"/>
                </a:cubicBezTo>
                <a:cubicBezTo>
                  <a:pt x="4782068" y="2241550"/>
                  <a:pt x="4750318" y="2235200"/>
                  <a:pt x="4731268" y="2216150"/>
                </a:cubicBezTo>
                <a:close/>
                <a:moveTo>
                  <a:pt x="9455669" y="2089150"/>
                </a:moveTo>
                <a:lnTo>
                  <a:pt x="9455669" y="2063750"/>
                </a:lnTo>
                <a:lnTo>
                  <a:pt x="9468369" y="2070100"/>
                </a:lnTo>
                <a:cubicBezTo>
                  <a:pt x="9474719" y="2076450"/>
                  <a:pt x="9468369" y="2089150"/>
                  <a:pt x="9468369" y="2101850"/>
                </a:cubicBezTo>
                <a:cubicBezTo>
                  <a:pt x="9462019" y="2101850"/>
                  <a:pt x="9455669" y="2108200"/>
                  <a:pt x="9455669" y="2089150"/>
                </a:cubicBezTo>
                <a:close/>
                <a:moveTo>
                  <a:pt x="6452118" y="2063750"/>
                </a:moveTo>
                <a:lnTo>
                  <a:pt x="6452118" y="2082800"/>
                </a:lnTo>
                <a:cubicBezTo>
                  <a:pt x="6445768" y="2082800"/>
                  <a:pt x="6445768" y="2089150"/>
                  <a:pt x="6426718" y="2089150"/>
                </a:cubicBezTo>
                <a:cubicBezTo>
                  <a:pt x="6414018" y="2089150"/>
                  <a:pt x="6394968" y="2070100"/>
                  <a:pt x="6375918" y="2063750"/>
                </a:cubicBezTo>
                <a:lnTo>
                  <a:pt x="6363218" y="2076450"/>
                </a:lnTo>
                <a:cubicBezTo>
                  <a:pt x="6369568" y="2089150"/>
                  <a:pt x="6388618" y="2089150"/>
                  <a:pt x="6401318" y="2095500"/>
                </a:cubicBezTo>
                <a:cubicBezTo>
                  <a:pt x="6382268" y="2101850"/>
                  <a:pt x="6356868" y="2101850"/>
                  <a:pt x="6337818" y="2095500"/>
                </a:cubicBezTo>
                <a:cubicBezTo>
                  <a:pt x="6337818" y="2089150"/>
                  <a:pt x="6337818" y="2082800"/>
                  <a:pt x="6331468" y="2076450"/>
                </a:cubicBezTo>
                <a:cubicBezTo>
                  <a:pt x="6337818" y="2070100"/>
                  <a:pt x="6350518" y="2070100"/>
                  <a:pt x="6356868" y="2063750"/>
                </a:cubicBezTo>
                <a:lnTo>
                  <a:pt x="6452118" y="2063750"/>
                </a:lnTo>
                <a:close/>
                <a:moveTo>
                  <a:pt x="4407418" y="2101850"/>
                </a:moveTo>
                <a:lnTo>
                  <a:pt x="4388368" y="2101850"/>
                </a:lnTo>
                <a:cubicBezTo>
                  <a:pt x="4401068" y="2089150"/>
                  <a:pt x="4426468" y="2063750"/>
                  <a:pt x="4464568" y="2070100"/>
                </a:cubicBezTo>
                <a:cubicBezTo>
                  <a:pt x="4451868" y="2076450"/>
                  <a:pt x="4426468" y="2095500"/>
                  <a:pt x="4407418" y="2101850"/>
                </a:cubicBezTo>
                <a:close/>
                <a:moveTo>
                  <a:pt x="1848368" y="2095500"/>
                </a:moveTo>
                <a:lnTo>
                  <a:pt x="1835668" y="2089150"/>
                </a:lnTo>
                <a:cubicBezTo>
                  <a:pt x="1835668" y="2082800"/>
                  <a:pt x="1842018" y="2070100"/>
                  <a:pt x="1848368" y="2063750"/>
                </a:cubicBezTo>
                <a:lnTo>
                  <a:pt x="1848368" y="2095500"/>
                </a:lnTo>
                <a:close/>
                <a:moveTo>
                  <a:pt x="6153668" y="2057400"/>
                </a:moveTo>
                <a:cubicBezTo>
                  <a:pt x="6147318" y="2057400"/>
                  <a:pt x="6134618" y="2063750"/>
                  <a:pt x="6121918" y="2057400"/>
                </a:cubicBezTo>
                <a:lnTo>
                  <a:pt x="6153668" y="2057400"/>
                </a:lnTo>
                <a:close/>
                <a:moveTo>
                  <a:pt x="5105918" y="2057400"/>
                </a:moveTo>
                <a:lnTo>
                  <a:pt x="5105918" y="2101850"/>
                </a:lnTo>
                <a:lnTo>
                  <a:pt x="5423418" y="2101850"/>
                </a:lnTo>
                <a:cubicBezTo>
                  <a:pt x="5436118" y="2159000"/>
                  <a:pt x="5417068" y="2235200"/>
                  <a:pt x="5461518" y="2286000"/>
                </a:cubicBezTo>
                <a:cubicBezTo>
                  <a:pt x="5436118" y="2273300"/>
                  <a:pt x="5423418" y="2260600"/>
                  <a:pt x="5398018" y="2266950"/>
                </a:cubicBezTo>
                <a:cubicBezTo>
                  <a:pt x="5410718" y="2286000"/>
                  <a:pt x="5455168" y="2311400"/>
                  <a:pt x="5455168" y="2330450"/>
                </a:cubicBezTo>
                <a:cubicBezTo>
                  <a:pt x="5455168" y="2343150"/>
                  <a:pt x="5448818" y="2349500"/>
                  <a:pt x="5448818" y="2463800"/>
                </a:cubicBezTo>
                <a:cubicBezTo>
                  <a:pt x="5423418" y="2457450"/>
                  <a:pt x="5385318" y="2432050"/>
                  <a:pt x="5372618" y="2432050"/>
                </a:cubicBezTo>
                <a:cubicBezTo>
                  <a:pt x="5353568" y="2432050"/>
                  <a:pt x="5283718" y="2501900"/>
                  <a:pt x="5264668" y="2501900"/>
                </a:cubicBezTo>
                <a:cubicBezTo>
                  <a:pt x="5251968" y="2501900"/>
                  <a:pt x="5258318" y="2489200"/>
                  <a:pt x="5245618" y="2489200"/>
                </a:cubicBezTo>
                <a:cubicBezTo>
                  <a:pt x="5213868" y="2489200"/>
                  <a:pt x="5169418" y="2527300"/>
                  <a:pt x="5137668" y="2520950"/>
                </a:cubicBezTo>
                <a:cubicBezTo>
                  <a:pt x="5137668" y="2527300"/>
                  <a:pt x="5131318" y="2520950"/>
                  <a:pt x="5131318" y="2533650"/>
                </a:cubicBezTo>
                <a:cubicBezTo>
                  <a:pt x="5131318" y="2552700"/>
                  <a:pt x="5156718" y="2590800"/>
                  <a:pt x="5169418" y="2616200"/>
                </a:cubicBezTo>
                <a:cubicBezTo>
                  <a:pt x="5169418" y="2616200"/>
                  <a:pt x="5175768" y="2622550"/>
                  <a:pt x="5163068" y="2635250"/>
                </a:cubicBezTo>
                <a:cubicBezTo>
                  <a:pt x="5156718" y="2628900"/>
                  <a:pt x="5156718" y="2622550"/>
                  <a:pt x="5144018" y="2622550"/>
                </a:cubicBezTo>
                <a:cubicBezTo>
                  <a:pt x="5124968" y="2622550"/>
                  <a:pt x="5042418" y="2667000"/>
                  <a:pt x="5029718" y="2667000"/>
                </a:cubicBezTo>
                <a:cubicBezTo>
                  <a:pt x="5010668" y="2667000"/>
                  <a:pt x="4921768" y="2635250"/>
                  <a:pt x="4870968" y="2616200"/>
                </a:cubicBezTo>
                <a:cubicBezTo>
                  <a:pt x="4858268" y="2578100"/>
                  <a:pt x="4845568" y="2508250"/>
                  <a:pt x="4845568" y="2489200"/>
                </a:cubicBezTo>
                <a:lnTo>
                  <a:pt x="4845568" y="2463800"/>
                </a:lnTo>
                <a:cubicBezTo>
                  <a:pt x="4851918" y="2413000"/>
                  <a:pt x="4947168" y="2381250"/>
                  <a:pt x="4959868" y="2381250"/>
                </a:cubicBezTo>
                <a:cubicBezTo>
                  <a:pt x="4972568" y="2381250"/>
                  <a:pt x="5010668" y="2400300"/>
                  <a:pt x="5023368" y="2400300"/>
                </a:cubicBezTo>
                <a:cubicBezTo>
                  <a:pt x="5042418" y="2400300"/>
                  <a:pt x="5061468" y="2387600"/>
                  <a:pt x="5080518" y="2387600"/>
                </a:cubicBezTo>
                <a:cubicBezTo>
                  <a:pt x="5118618" y="2387600"/>
                  <a:pt x="5099568" y="2476500"/>
                  <a:pt x="5105918" y="2508250"/>
                </a:cubicBezTo>
                <a:cubicBezTo>
                  <a:pt x="5112268" y="2508250"/>
                  <a:pt x="5118618" y="2514600"/>
                  <a:pt x="5124968" y="2520950"/>
                </a:cubicBezTo>
                <a:cubicBezTo>
                  <a:pt x="5163068" y="2476500"/>
                  <a:pt x="5156718" y="2520950"/>
                  <a:pt x="5163068" y="2457450"/>
                </a:cubicBezTo>
                <a:cubicBezTo>
                  <a:pt x="5163068" y="2438400"/>
                  <a:pt x="5163068" y="2406650"/>
                  <a:pt x="5182118" y="2387600"/>
                </a:cubicBezTo>
                <a:cubicBezTo>
                  <a:pt x="5201168" y="2355850"/>
                  <a:pt x="5271018" y="2305050"/>
                  <a:pt x="5290068" y="2305050"/>
                </a:cubicBezTo>
                <a:cubicBezTo>
                  <a:pt x="5302768" y="2305050"/>
                  <a:pt x="5290068" y="2317750"/>
                  <a:pt x="5309118" y="2317750"/>
                </a:cubicBezTo>
                <a:cubicBezTo>
                  <a:pt x="5321818" y="2317750"/>
                  <a:pt x="5328168" y="2305050"/>
                  <a:pt x="5340868" y="2298700"/>
                </a:cubicBezTo>
                <a:cubicBezTo>
                  <a:pt x="5340868" y="2292350"/>
                  <a:pt x="5321818" y="2286000"/>
                  <a:pt x="5321818" y="2273300"/>
                </a:cubicBezTo>
                <a:cubicBezTo>
                  <a:pt x="5321818" y="2222500"/>
                  <a:pt x="5385318" y="2235200"/>
                  <a:pt x="5410718" y="2228850"/>
                </a:cubicBezTo>
                <a:cubicBezTo>
                  <a:pt x="5398018" y="2216150"/>
                  <a:pt x="5391668" y="2216150"/>
                  <a:pt x="5372618" y="2216150"/>
                </a:cubicBezTo>
                <a:cubicBezTo>
                  <a:pt x="5226568" y="2216150"/>
                  <a:pt x="5296418" y="2336800"/>
                  <a:pt x="5118618" y="2343150"/>
                </a:cubicBezTo>
                <a:cubicBezTo>
                  <a:pt x="5112268" y="2349500"/>
                  <a:pt x="5105918" y="2362200"/>
                  <a:pt x="5086868" y="2362200"/>
                </a:cubicBezTo>
                <a:lnTo>
                  <a:pt x="5048768" y="2362200"/>
                </a:lnTo>
                <a:cubicBezTo>
                  <a:pt x="5048768" y="2330450"/>
                  <a:pt x="5042418" y="2292350"/>
                  <a:pt x="5029718" y="2260600"/>
                </a:cubicBezTo>
                <a:cubicBezTo>
                  <a:pt x="4997968" y="2279650"/>
                  <a:pt x="4947168" y="2311400"/>
                  <a:pt x="4934468" y="2311400"/>
                </a:cubicBezTo>
                <a:cubicBezTo>
                  <a:pt x="4915418" y="2311400"/>
                  <a:pt x="4890018" y="2279650"/>
                  <a:pt x="4883668" y="2260600"/>
                </a:cubicBezTo>
                <a:cubicBezTo>
                  <a:pt x="4896368" y="2273300"/>
                  <a:pt x="4909068" y="2298700"/>
                  <a:pt x="4921768" y="2298700"/>
                </a:cubicBezTo>
                <a:cubicBezTo>
                  <a:pt x="4940818" y="2298700"/>
                  <a:pt x="5004318" y="2222500"/>
                  <a:pt x="5029718" y="2184400"/>
                </a:cubicBezTo>
                <a:lnTo>
                  <a:pt x="5029718" y="2159000"/>
                </a:lnTo>
                <a:cubicBezTo>
                  <a:pt x="5029718" y="2114550"/>
                  <a:pt x="5023368" y="2089150"/>
                  <a:pt x="4997968" y="2057400"/>
                </a:cubicBezTo>
                <a:cubicBezTo>
                  <a:pt x="5023368" y="2057400"/>
                  <a:pt x="5067818" y="2082800"/>
                  <a:pt x="5105918" y="2057400"/>
                </a:cubicBezTo>
                <a:close/>
                <a:moveTo>
                  <a:pt x="4534418" y="2063750"/>
                </a:moveTo>
                <a:lnTo>
                  <a:pt x="4496318" y="2063750"/>
                </a:lnTo>
                <a:cubicBezTo>
                  <a:pt x="4502668" y="2057400"/>
                  <a:pt x="4515368" y="2051050"/>
                  <a:pt x="4528068" y="2051050"/>
                </a:cubicBezTo>
                <a:cubicBezTo>
                  <a:pt x="4528068" y="2051050"/>
                  <a:pt x="4534418" y="2057400"/>
                  <a:pt x="4534418" y="2063750"/>
                </a:cubicBezTo>
                <a:close/>
                <a:moveTo>
                  <a:pt x="10274819" y="2082800"/>
                </a:moveTo>
                <a:cubicBezTo>
                  <a:pt x="10268469" y="2076450"/>
                  <a:pt x="10274819" y="2063750"/>
                  <a:pt x="10274819" y="2057400"/>
                </a:cubicBezTo>
                <a:cubicBezTo>
                  <a:pt x="10274819" y="2057400"/>
                  <a:pt x="10274819" y="2063750"/>
                  <a:pt x="10281169" y="2070100"/>
                </a:cubicBezTo>
                <a:cubicBezTo>
                  <a:pt x="10287519" y="2070100"/>
                  <a:pt x="10293869" y="2057400"/>
                  <a:pt x="10306569" y="2044700"/>
                </a:cubicBezTo>
                <a:cubicBezTo>
                  <a:pt x="10300219" y="2057400"/>
                  <a:pt x="10287519" y="2076450"/>
                  <a:pt x="10274819" y="2082800"/>
                </a:cubicBezTo>
                <a:close/>
                <a:moveTo>
                  <a:pt x="8128519" y="2082800"/>
                </a:moveTo>
                <a:cubicBezTo>
                  <a:pt x="8122169" y="2076450"/>
                  <a:pt x="8122169" y="2076450"/>
                  <a:pt x="8122169" y="2063750"/>
                </a:cubicBezTo>
                <a:cubicBezTo>
                  <a:pt x="8122169" y="2044700"/>
                  <a:pt x="8128519" y="2044700"/>
                  <a:pt x="8134869" y="2044700"/>
                </a:cubicBezTo>
                <a:lnTo>
                  <a:pt x="8128519" y="2082800"/>
                </a:lnTo>
                <a:close/>
                <a:moveTo>
                  <a:pt x="3410468" y="2051050"/>
                </a:moveTo>
                <a:cubicBezTo>
                  <a:pt x="3397768" y="2070100"/>
                  <a:pt x="3378718" y="2095500"/>
                  <a:pt x="3353318" y="2114550"/>
                </a:cubicBezTo>
                <a:lnTo>
                  <a:pt x="3334268" y="2114550"/>
                </a:lnTo>
                <a:cubicBezTo>
                  <a:pt x="3353318" y="2095500"/>
                  <a:pt x="3372368" y="2070100"/>
                  <a:pt x="3391418" y="2044700"/>
                </a:cubicBezTo>
                <a:cubicBezTo>
                  <a:pt x="3397768" y="2044700"/>
                  <a:pt x="3404118" y="2044700"/>
                  <a:pt x="3410468" y="2051050"/>
                </a:cubicBezTo>
                <a:close/>
                <a:moveTo>
                  <a:pt x="11182869" y="2095500"/>
                </a:moveTo>
                <a:cubicBezTo>
                  <a:pt x="11189219" y="2070100"/>
                  <a:pt x="11195569" y="2051050"/>
                  <a:pt x="11201919" y="2038350"/>
                </a:cubicBezTo>
                <a:cubicBezTo>
                  <a:pt x="11201919" y="2057400"/>
                  <a:pt x="11189219" y="2082800"/>
                  <a:pt x="11182869" y="2095500"/>
                </a:cubicBezTo>
                <a:close/>
                <a:moveTo>
                  <a:pt x="7195069" y="2070100"/>
                </a:moveTo>
                <a:cubicBezTo>
                  <a:pt x="7214119" y="2082800"/>
                  <a:pt x="7233169" y="2114550"/>
                  <a:pt x="7252219" y="2133600"/>
                </a:cubicBezTo>
                <a:cubicBezTo>
                  <a:pt x="7290319" y="2139950"/>
                  <a:pt x="7328419" y="2127250"/>
                  <a:pt x="7366519" y="2152650"/>
                </a:cubicBezTo>
                <a:cubicBezTo>
                  <a:pt x="7360169" y="2171700"/>
                  <a:pt x="7334769" y="2184400"/>
                  <a:pt x="7334769" y="2197100"/>
                </a:cubicBezTo>
                <a:cubicBezTo>
                  <a:pt x="7334769" y="2222500"/>
                  <a:pt x="7360169" y="2216150"/>
                  <a:pt x="7372869" y="2228850"/>
                </a:cubicBezTo>
                <a:cubicBezTo>
                  <a:pt x="7385569" y="2247900"/>
                  <a:pt x="7391919" y="2273300"/>
                  <a:pt x="7391919" y="2292350"/>
                </a:cubicBezTo>
                <a:cubicBezTo>
                  <a:pt x="7391919" y="2324100"/>
                  <a:pt x="7366519" y="2381250"/>
                  <a:pt x="7315719" y="2381250"/>
                </a:cubicBezTo>
                <a:cubicBezTo>
                  <a:pt x="7290319" y="2381250"/>
                  <a:pt x="7283969" y="2374900"/>
                  <a:pt x="7283969" y="2355850"/>
                </a:cubicBezTo>
                <a:cubicBezTo>
                  <a:pt x="7283969" y="2343150"/>
                  <a:pt x="7303019" y="2286000"/>
                  <a:pt x="7315719" y="2273300"/>
                </a:cubicBezTo>
                <a:cubicBezTo>
                  <a:pt x="7245869" y="2260600"/>
                  <a:pt x="7315719" y="2184400"/>
                  <a:pt x="7264919" y="2152650"/>
                </a:cubicBezTo>
                <a:cubicBezTo>
                  <a:pt x="7264919" y="2190750"/>
                  <a:pt x="7277619" y="2235200"/>
                  <a:pt x="7258569" y="2273300"/>
                </a:cubicBezTo>
                <a:cubicBezTo>
                  <a:pt x="7207769" y="2362200"/>
                  <a:pt x="7239519" y="2317750"/>
                  <a:pt x="7239519" y="2343150"/>
                </a:cubicBezTo>
                <a:cubicBezTo>
                  <a:pt x="7233169" y="2343150"/>
                  <a:pt x="7220469" y="2343150"/>
                  <a:pt x="7207769" y="2349500"/>
                </a:cubicBezTo>
                <a:cubicBezTo>
                  <a:pt x="7226819" y="2254250"/>
                  <a:pt x="7137919" y="2070100"/>
                  <a:pt x="7023619" y="2089150"/>
                </a:cubicBezTo>
                <a:cubicBezTo>
                  <a:pt x="7036319" y="2063750"/>
                  <a:pt x="7093469" y="2038350"/>
                  <a:pt x="7106169" y="2038350"/>
                </a:cubicBezTo>
                <a:cubicBezTo>
                  <a:pt x="7125219" y="2038350"/>
                  <a:pt x="7169669" y="2051050"/>
                  <a:pt x="7195069" y="2070100"/>
                </a:cubicBezTo>
                <a:close/>
                <a:moveTo>
                  <a:pt x="4197868" y="2044700"/>
                </a:moveTo>
                <a:cubicBezTo>
                  <a:pt x="4210568" y="2063750"/>
                  <a:pt x="4216918" y="2070100"/>
                  <a:pt x="4235968" y="2070100"/>
                </a:cubicBezTo>
                <a:cubicBezTo>
                  <a:pt x="4248668" y="2070100"/>
                  <a:pt x="4255018" y="2063750"/>
                  <a:pt x="4267718" y="2057400"/>
                </a:cubicBezTo>
                <a:cubicBezTo>
                  <a:pt x="4267718" y="2070100"/>
                  <a:pt x="4255018" y="2095500"/>
                  <a:pt x="4242318" y="2095500"/>
                </a:cubicBezTo>
                <a:cubicBezTo>
                  <a:pt x="4229618" y="2095500"/>
                  <a:pt x="4197868" y="2063750"/>
                  <a:pt x="4191518" y="2044700"/>
                </a:cubicBezTo>
                <a:cubicBezTo>
                  <a:pt x="4191518" y="2044700"/>
                  <a:pt x="4197868" y="2038350"/>
                  <a:pt x="4204218" y="2038350"/>
                </a:cubicBezTo>
                <a:lnTo>
                  <a:pt x="4197868" y="2044700"/>
                </a:lnTo>
                <a:close/>
                <a:moveTo>
                  <a:pt x="749818" y="2165350"/>
                </a:moveTo>
                <a:cubicBezTo>
                  <a:pt x="756168" y="2165350"/>
                  <a:pt x="749818" y="2171700"/>
                  <a:pt x="762518" y="2171700"/>
                </a:cubicBezTo>
                <a:cubicBezTo>
                  <a:pt x="781568" y="2171700"/>
                  <a:pt x="781568" y="2159000"/>
                  <a:pt x="781568" y="2152650"/>
                </a:cubicBezTo>
                <a:lnTo>
                  <a:pt x="806968" y="2152650"/>
                </a:lnTo>
                <a:cubicBezTo>
                  <a:pt x="813318" y="2159000"/>
                  <a:pt x="813318" y="2152650"/>
                  <a:pt x="813318" y="2171700"/>
                </a:cubicBezTo>
                <a:cubicBezTo>
                  <a:pt x="813318" y="2209800"/>
                  <a:pt x="762518" y="2241550"/>
                  <a:pt x="762518" y="2266950"/>
                </a:cubicBezTo>
                <a:cubicBezTo>
                  <a:pt x="762518" y="2286000"/>
                  <a:pt x="787918" y="2273300"/>
                  <a:pt x="781568" y="2324100"/>
                </a:cubicBezTo>
                <a:cubicBezTo>
                  <a:pt x="787918" y="2330450"/>
                  <a:pt x="800618" y="2324100"/>
                  <a:pt x="819668" y="2324100"/>
                </a:cubicBezTo>
                <a:lnTo>
                  <a:pt x="819668" y="2343150"/>
                </a:lnTo>
                <a:cubicBezTo>
                  <a:pt x="800618" y="2336800"/>
                  <a:pt x="768868" y="2343150"/>
                  <a:pt x="749818" y="2381250"/>
                </a:cubicBezTo>
                <a:cubicBezTo>
                  <a:pt x="749818" y="2387600"/>
                  <a:pt x="762518" y="2393950"/>
                  <a:pt x="775218" y="2400300"/>
                </a:cubicBezTo>
                <a:cubicBezTo>
                  <a:pt x="775218" y="2463800"/>
                  <a:pt x="743468" y="2451100"/>
                  <a:pt x="711718" y="2482850"/>
                </a:cubicBezTo>
                <a:cubicBezTo>
                  <a:pt x="718068" y="2489200"/>
                  <a:pt x="724418" y="2489200"/>
                  <a:pt x="724418" y="2501900"/>
                </a:cubicBezTo>
                <a:cubicBezTo>
                  <a:pt x="724418" y="2520950"/>
                  <a:pt x="711718" y="2527300"/>
                  <a:pt x="699018" y="2533650"/>
                </a:cubicBezTo>
                <a:cubicBezTo>
                  <a:pt x="699018" y="2527300"/>
                  <a:pt x="699018" y="2514600"/>
                  <a:pt x="705368" y="2514600"/>
                </a:cubicBezTo>
                <a:cubicBezTo>
                  <a:pt x="705368" y="2514600"/>
                  <a:pt x="705368" y="2508250"/>
                  <a:pt x="692668" y="2508250"/>
                </a:cubicBezTo>
                <a:cubicBezTo>
                  <a:pt x="673618" y="2508250"/>
                  <a:pt x="667268" y="2527300"/>
                  <a:pt x="654568" y="2527300"/>
                </a:cubicBezTo>
                <a:cubicBezTo>
                  <a:pt x="660918" y="2514600"/>
                  <a:pt x="673618" y="2501900"/>
                  <a:pt x="673618" y="2489200"/>
                </a:cubicBezTo>
                <a:cubicBezTo>
                  <a:pt x="673618" y="2457450"/>
                  <a:pt x="616468" y="2451100"/>
                  <a:pt x="610118" y="2451100"/>
                </a:cubicBezTo>
                <a:cubicBezTo>
                  <a:pt x="616468" y="2438400"/>
                  <a:pt x="622818" y="2425700"/>
                  <a:pt x="622818" y="2413000"/>
                </a:cubicBezTo>
                <a:cubicBezTo>
                  <a:pt x="616468" y="2406650"/>
                  <a:pt x="603768" y="2406650"/>
                  <a:pt x="597418" y="2400300"/>
                </a:cubicBezTo>
                <a:cubicBezTo>
                  <a:pt x="591068" y="2400300"/>
                  <a:pt x="591068" y="2387600"/>
                  <a:pt x="584718" y="2374900"/>
                </a:cubicBezTo>
                <a:cubicBezTo>
                  <a:pt x="540268" y="2330450"/>
                  <a:pt x="464068" y="2317750"/>
                  <a:pt x="464068" y="2330450"/>
                </a:cubicBezTo>
                <a:cubicBezTo>
                  <a:pt x="464068" y="2349500"/>
                  <a:pt x="489468" y="2381250"/>
                  <a:pt x="508518" y="2400300"/>
                </a:cubicBezTo>
                <a:cubicBezTo>
                  <a:pt x="489468" y="2419350"/>
                  <a:pt x="476768" y="2413000"/>
                  <a:pt x="470418" y="2432050"/>
                </a:cubicBezTo>
                <a:cubicBezTo>
                  <a:pt x="451368" y="2457450"/>
                  <a:pt x="445018" y="2501900"/>
                  <a:pt x="419618" y="2533650"/>
                </a:cubicBezTo>
                <a:cubicBezTo>
                  <a:pt x="425968" y="2527300"/>
                  <a:pt x="425968" y="2514600"/>
                  <a:pt x="438668" y="2501900"/>
                </a:cubicBezTo>
                <a:cubicBezTo>
                  <a:pt x="425968" y="2489200"/>
                  <a:pt x="413268" y="2482850"/>
                  <a:pt x="400568" y="2476500"/>
                </a:cubicBezTo>
                <a:cubicBezTo>
                  <a:pt x="400568" y="2470150"/>
                  <a:pt x="419618" y="2463800"/>
                  <a:pt x="419618" y="2444750"/>
                </a:cubicBezTo>
                <a:cubicBezTo>
                  <a:pt x="419618" y="2432050"/>
                  <a:pt x="387868" y="2387600"/>
                  <a:pt x="381518" y="2368550"/>
                </a:cubicBezTo>
                <a:cubicBezTo>
                  <a:pt x="375168" y="2349500"/>
                  <a:pt x="375168" y="2324100"/>
                  <a:pt x="368818" y="2298700"/>
                </a:cubicBezTo>
                <a:cubicBezTo>
                  <a:pt x="356118" y="2311400"/>
                  <a:pt x="349768" y="2330450"/>
                  <a:pt x="330718" y="2349500"/>
                </a:cubicBezTo>
                <a:cubicBezTo>
                  <a:pt x="318018" y="2317750"/>
                  <a:pt x="311668" y="2279650"/>
                  <a:pt x="298968" y="2254250"/>
                </a:cubicBezTo>
                <a:cubicBezTo>
                  <a:pt x="298968" y="2241550"/>
                  <a:pt x="267218" y="2222500"/>
                  <a:pt x="267218" y="2203450"/>
                </a:cubicBezTo>
                <a:cubicBezTo>
                  <a:pt x="267218" y="2190750"/>
                  <a:pt x="286268" y="2159000"/>
                  <a:pt x="292618" y="2139950"/>
                </a:cubicBezTo>
                <a:cubicBezTo>
                  <a:pt x="305318" y="2159000"/>
                  <a:pt x="330718" y="2190750"/>
                  <a:pt x="356118" y="2216150"/>
                </a:cubicBezTo>
                <a:cubicBezTo>
                  <a:pt x="362468" y="2228850"/>
                  <a:pt x="362468" y="2241550"/>
                  <a:pt x="362468" y="2254250"/>
                </a:cubicBezTo>
                <a:cubicBezTo>
                  <a:pt x="387868" y="2266950"/>
                  <a:pt x="413268" y="2298700"/>
                  <a:pt x="438668" y="2330450"/>
                </a:cubicBezTo>
                <a:cubicBezTo>
                  <a:pt x="451368" y="2279650"/>
                  <a:pt x="476768" y="2184400"/>
                  <a:pt x="476768" y="2165350"/>
                </a:cubicBezTo>
                <a:cubicBezTo>
                  <a:pt x="476768" y="2152650"/>
                  <a:pt x="451368" y="2152650"/>
                  <a:pt x="451368" y="2139950"/>
                </a:cubicBezTo>
                <a:cubicBezTo>
                  <a:pt x="451368" y="2120900"/>
                  <a:pt x="457718" y="2095500"/>
                  <a:pt x="470418" y="2070100"/>
                </a:cubicBezTo>
                <a:cubicBezTo>
                  <a:pt x="502168" y="2108200"/>
                  <a:pt x="546618" y="2171700"/>
                  <a:pt x="559318" y="2171700"/>
                </a:cubicBezTo>
                <a:cubicBezTo>
                  <a:pt x="578368" y="2171700"/>
                  <a:pt x="597418" y="2146300"/>
                  <a:pt x="597418" y="2133600"/>
                </a:cubicBezTo>
                <a:cubicBezTo>
                  <a:pt x="578368" y="2120900"/>
                  <a:pt x="546618" y="2120900"/>
                  <a:pt x="546618" y="2101850"/>
                </a:cubicBezTo>
                <a:cubicBezTo>
                  <a:pt x="546618" y="2057400"/>
                  <a:pt x="616468" y="2038350"/>
                  <a:pt x="641868" y="2038350"/>
                </a:cubicBezTo>
                <a:cubicBezTo>
                  <a:pt x="686318" y="2038350"/>
                  <a:pt x="756168" y="2108200"/>
                  <a:pt x="749818" y="2165350"/>
                </a:cubicBezTo>
                <a:close/>
                <a:moveTo>
                  <a:pt x="3131069" y="2063750"/>
                </a:moveTo>
                <a:cubicBezTo>
                  <a:pt x="3137419" y="2051050"/>
                  <a:pt x="3143769" y="2038350"/>
                  <a:pt x="3150119" y="2032000"/>
                </a:cubicBezTo>
                <a:cubicBezTo>
                  <a:pt x="3150119" y="2044700"/>
                  <a:pt x="3143769" y="2057400"/>
                  <a:pt x="3131069" y="2063750"/>
                </a:cubicBezTo>
                <a:close/>
                <a:moveTo>
                  <a:pt x="108468" y="2044700"/>
                </a:moveTo>
                <a:cubicBezTo>
                  <a:pt x="108468" y="2051050"/>
                  <a:pt x="102118" y="2063750"/>
                  <a:pt x="102118" y="2070100"/>
                </a:cubicBezTo>
                <a:cubicBezTo>
                  <a:pt x="95768" y="2057400"/>
                  <a:pt x="89418" y="2044700"/>
                  <a:pt x="89418" y="2032000"/>
                </a:cubicBezTo>
                <a:cubicBezTo>
                  <a:pt x="95768" y="2038350"/>
                  <a:pt x="102118" y="2038350"/>
                  <a:pt x="108468" y="2044700"/>
                </a:cubicBezTo>
                <a:close/>
                <a:moveTo>
                  <a:pt x="8534919" y="2101850"/>
                </a:moveTo>
                <a:cubicBezTo>
                  <a:pt x="8541269" y="2108200"/>
                  <a:pt x="8547619" y="2108200"/>
                  <a:pt x="8547619" y="2108200"/>
                </a:cubicBezTo>
                <a:cubicBezTo>
                  <a:pt x="8553969" y="2127250"/>
                  <a:pt x="8547619" y="2152650"/>
                  <a:pt x="8553969" y="2178050"/>
                </a:cubicBezTo>
                <a:cubicBezTo>
                  <a:pt x="8553969" y="2190750"/>
                  <a:pt x="8573019" y="2197100"/>
                  <a:pt x="8573019" y="2216150"/>
                </a:cubicBezTo>
                <a:cubicBezTo>
                  <a:pt x="8573019" y="2228850"/>
                  <a:pt x="8566669" y="2241550"/>
                  <a:pt x="8560319" y="2254250"/>
                </a:cubicBezTo>
                <a:cubicBezTo>
                  <a:pt x="8522219" y="2247900"/>
                  <a:pt x="8547619" y="2209800"/>
                  <a:pt x="8515869" y="2190750"/>
                </a:cubicBezTo>
                <a:cubicBezTo>
                  <a:pt x="8515869" y="2305050"/>
                  <a:pt x="8509519" y="2311400"/>
                  <a:pt x="8509519" y="2330450"/>
                </a:cubicBezTo>
                <a:cubicBezTo>
                  <a:pt x="8509519" y="2343150"/>
                  <a:pt x="8528569" y="2343150"/>
                  <a:pt x="8534919" y="2355850"/>
                </a:cubicBezTo>
                <a:lnTo>
                  <a:pt x="8496819" y="2355850"/>
                </a:lnTo>
                <a:cubicBezTo>
                  <a:pt x="8490469" y="2349500"/>
                  <a:pt x="8477769" y="2343150"/>
                  <a:pt x="8465069" y="2343150"/>
                </a:cubicBezTo>
                <a:lnTo>
                  <a:pt x="8446019" y="2381250"/>
                </a:lnTo>
                <a:cubicBezTo>
                  <a:pt x="8452369" y="2387600"/>
                  <a:pt x="8465069" y="2393950"/>
                  <a:pt x="8477769" y="2393950"/>
                </a:cubicBezTo>
                <a:cubicBezTo>
                  <a:pt x="8471419" y="2406650"/>
                  <a:pt x="8458719" y="2425700"/>
                  <a:pt x="8452369" y="2444750"/>
                </a:cubicBezTo>
                <a:cubicBezTo>
                  <a:pt x="8439669" y="2444750"/>
                  <a:pt x="8426969" y="2419350"/>
                  <a:pt x="8414269" y="2419350"/>
                </a:cubicBezTo>
                <a:cubicBezTo>
                  <a:pt x="8388869" y="2413000"/>
                  <a:pt x="8325369" y="2400300"/>
                  <a:pt x="8325369" y="2362200"/>
                </a:cubicBezTo>
                <a:lnTo>
                  <a:pt x="8268219" y="2368550"/>
                </a:lnTo>
                <a:lnTo>
                  <a:pt x="8299969" y="2400300"/>
                </a:lnTo>
                <a:cubicBezTo>
                  <a:pt x="8280919" y="2406650"/>
                  <a:pt x="8192019" y="2438400"/>
                  <a:pt x="8230119" y="2482850"/>
                </a:cubicBezTo>
                <a:lnTo>
                  <a:pt x="8230119" y="2501900"/>
                </a:lnTo>
                <a:cubicBezTo>
                  <a:pt x="8217419" y="2489200"/>
                  <a:pt x="8198369" y="2463800"/>
                  <a:pt x="8172969" y="2451100"/>
                </a:cubicBezTo>
                <a:lnTo>
                  <a:pt x="8172969" y="2514600"/>
                </a:lnTo>
                <a:cubicBezTo>
                  <a:pt x="8128519" y="2495550"/>
                  <a:pt x="8052319" y="2451100"/>
                  <a:pt x="8014219" y="2463800"/>
                </a:cubicBezTo>
                <a:lnTo>
                  <a:pt x="8014219" y="2387600"/>
                </a:lnTo>
                <a:cubicBezTo>
                  <a:pt x="8020569" y="2374900"/>
                  <a:pt x="8026919" y="2362200"/>
                  <a:pt x="8026919" y="2349500"/>
                </a:cubicBezTo>
                <a:cubicBezTo>
                  <a:pt x="8065019" y="2355850"/>
                  <a:pt x="8096769" y="2368550"/>
                  <a:pt x="8115819" y="2368550"/>
                </a:cubicBezTo>
                <a:cubicBezTo>
                  <a:pt x="8128519" y="2368550"/>
                  <a:pt x="8179319" y="2362200"/>
                  <a:pt x="8179319" y="2343150"/>
                </a:cubicBezTo>
                <a:cubicBezTo>
                  <a:pt x="8179319" y="2330450"/>
                  <a:pt x="8172969" y="2324100"/>
                  <a:pt x="8166619" y="2292350"/>
                </a:cubicBezTo>
                <a:cubicBezTo>
                  <a:pt x="8179319" y="2292350"/>
                  <a:pt x="8198369" y="2298700"/>
                  <a:pt x="8211069" y="2305050"/>
                </a:cubicBezTo>
                <a:cubicBezTo>
                  <a:pt x="8211069" y="2311400"/>
                  <a:pt x="8198369" y="2317750"/>
                  <a:pt x="8198369" y="2336800"/>
                </a:cubicBezTo>
                <a:cubicBezTo>
                  <a:pt x="8198369" y="2349500"/>
                  <a:pt x="8211069" y="2355850"/>
                  <a:pt x="8217419" y="2362200"/>
                </a:cubicBezTo>
                <a:cubicBezTo>
                  <a:pt x="8230119" y="2336800"/>
                  <a:pt x="8223769" y="2343150"/>
                  <a:pt x="8236469" y="2330450"/>
                </a:cubicBezTo>
                <a:cubicBezTo>
                  <a:pt x="8242819" y="2336800"/>
                  <a:pt x="8236469" y="2368550"/>
                  <a:pt x="8249169" y="2368550"/>
                </a:cubicBezTo>
                <a:cubicBezTo>
                  <a:pt x="8274569" y="2368550"/>
                  <a:pt x="8350769" y="2279650"/>
                  <a:pt x="8363469" y="2273300"/>
                </a:cubicBezTo>
                <a:cubicBezTo>
                  <a:pt x="8388869" y="2298700"/>
                  <a:pt x="8376169" y="2343150"/>
                  <a:pt x="8407919" y="2381250"/>
                </a:cubicBezTo>
                <a:cubicBezTo>
                  <a:pt x="8414269" y="2374900"/>
                  <a:pt x="8420619" y="2362200"/>
                  <a:pt x="8420619" y="2349500"/>
                </a:cubicBezTo>
                <a:cubicBezTo>
                  <a:pt x="8420619" y="2330450"/>
                  <a:pt x="8407919" y="2266950"/>
                  <a:pt x="8407919" y="2254250"/>
                </a:cubicBezTo>
                <a:cubicBezTo>
                  <a:pt x="8407919" y="2228850"/>
                  <a:pt x="8465069" y="2146300"/>
                  <a:pt x="8477769" y="2146300"/>
                </a:cubicBezTo>
                <a:cubicBezTo>
                  <a:pt x="8496819" y="2146300"/>
                  <a:pt x="8484119" y="2159000"/>
                  <a:pt x="8496819" y="2159000"/>
                </a:cubicBezTo>
                <a:cubicBezTo>
                  <a:pt x="8515869" y="2159000"/>
                  <a:pt x="8534919" y="2146300"/>
                  <a:pt x="8534919" y="2133600"/>
                </a:cubicBezTo>
                <a:cubicBezTo>
                  <a:pt x="8534919" y="2114550"/>
                  <a:pt x="8503169" y="2076450"/>
                  <a:pt x="8503169" y="2063750"/>
                </a:cubicBezTo>
                <a:lnTo>
                  <a:pt x="8503169" y="2025650"/>
                </a:lnTo>
                <a:cubicBezTo>
                  <a:pt x="8522219" y="2032000"/>
                  <a:pt x="8528569" y="2082800"/>
                  <a:pt x="8534919" y="2101850"/>
                </a:cubicBezTo>
                <a:close/>
                <a:moveTo>
                  <a:pt x="4940818" y="2070100"/>
                </a:moveTo>
                <a:lnTo>
                  <a:pt x="4940818" y="2089150"/>
                </a:lnTo>
                <a:cubicBezTo>
                  <a:pt x="4934468" y="2095500"/>
                  <a:pt x="4940818" y="2095500"/>
                  <a:pt x="4921768" y="2095500"/>
                </a:cubicBezTo>
                <a:cubicBezTo>
                  <a:pt x="4909068" y="2095500"/>
                  <a:pt x="4890018" y="2076450"/>
                  <a:pt x="4870968" y="2057400"/>
                </a:cubicBezTo>
                <a:cubicBezTo>
                  <a:pt x="4877318" y="2044700"/>
                  <a:pt x="4877318" y="2025650"/>
                  <a:pt x="4896368" y="2025650"/>
                </a:cubicBezTo>
                <a:cubicBezTo>
                  <a:pt x="4909068" y="2025650"/>
                  <a:pt x="4928118" y="2051050"/>
                  <a:pt x="4940818" y="2070100"/>
                </a:cubicBezTo>
                <a:close/>
                <a:moveTo>
                  <a:pt x="718068" y="2038350"/>
                </a:moveTo>
                <a:lnTo>
                  <a:pt x="718068" y="2057400"/>
                </a:lnTo>
                <a:cubicBezTo>
                  <a:pt x="705368" y="2051050"/>
                  <a:pt x="692668" y="2038350"/>
                  <a:pt x="686318" y="2025650"/>
                </a:cubicBezTo>
                <a:cubicBezTo>
                  <a:pt x="692668" y="2025650"/>
                  <a:pt x="705368" y="2032000"/>
                  <a:pt x="718068" y="2038350"/>
                </a:cubicBezTo>
                <a:close/>
                <a:moveTo>
                  <a:pt x="6204468" y="2038350"/>
                </a:moveTo>
                <a:cubicBezTo>
                  <a:pt x="6204468" y="2057400"/>
                  <a:pt x="6217168" y="2114550"/>
                  <a:pt x="6248918" y="2139950"/>
                </a:cubicBezTo>
                <a:lnTo>
                  <a:pt x="6248918" y="2159000"/>
                </a:lnTo>
                <a:cubicBezTo>
                  <a:pt x="6229868" y="2127250"/>
                  <a:pt x="6204468" y="2089150"/>
                  <a:pt x="6185418" y="2057400"/>
                </a:cubicBezTo>
                <a:cubicBezTo>
                  <a:pt x="6166368" y="2063750"/>
                  <a:pt x="6160018" y="2082800"/>
                  <a:pt x="6140968" y="2082800"/>
                </a:cubicBezTo>
                <a:cubicBezTo>
                  <a:pt x="6128268" y="2082800"/>
                  <a:pt x="6121918" y="2076450"/>
                  <a:pt x="6109218" y="2063750"/>
                </a:cubicBezTo>
                <a:cubicBezTo>
                  <a:pt x="6102868" y="2070100"/>
                  <a:pt x="6102868" y="2082800"/>
                  <a:pt x="6102868" y="2095500"/>
                </a:cubicBezTo>
                <a:lnTo>
                  <a:pt x="6083818" y="2095500"/>
                </a:lnTo>
                <a:cubicBezTo>
                  <a:pt x="6077468" y="2089150"/>
                  <a:pt x="6064768" y="2082800"/>
                  <a:pt x="6052068" y="2076450"/>
                </a:cubicBezTo>
                <a:cubicBezTo>
                  <a:pt x="6077468" y="2038350"/>
                  <a:pt x="6102868" y="2019300"/>
                  <a:pt x="6128268" y="2019300"/>
                </a:cubicBezTo>
                <a:cubicBezTo>
                  <a:pt x="6140968" y="2019300"/>
                  <a:pt x="6179068" y="2038350"/>
                  <a:pt x="6204468" y="2038350"/>
                </a:cubicBezTo>
                <a:close/>
                <a:moveTo>
                  <a:pt x="5772668" y="2057400"/>
                </a:moveTo>
                <a:cubicBezTo>
                  <a:pt x="5785368" y="2089150"/>
                  <a:pt x="5798068" y="2152650"/>
                  <a:pt x="5798068" y="2165350"/>
                </a:cubicBezTo>
                <a:cubicBezTo>
                  <a:pt x="5798068" y="2184400"/>
                  <a:pt x="5766318" y="2216150"/>
                  <a:pt x="5766318" y="2235200"/>
                </a:cubicBezTo>
                <a:cubicBezTo>
                  <a:pt x="5766318" y="2247900"/>
                  <a:pt x="5779018" y="2247900"/>
                  <a:pt x="5779018" y="2266950"/>
                </a:cubicBezTo>
                <a:lnTo>
                  <a:pt x="5779018" y="2324100"/>
                </a:lnTo>
                <a:cubicBezTo>
                  <a:pt x="5759968" y="2311400"/>
                  <a:pt x="5740918" y="2305050"/>
                  <a:pt x="5721868" y="2305050"/>
                </a:cubicBezTo>
                <a:cubicBezTo>
                  <a:pt x="5709168" y="2305050"/>
                  <a:pt x="5696468" y="2317750"/>
                  <a:pt x="5683768" y="2330450"/>
                </a:cubicBezTo>
                <a:cubicBezTo>
                  <a:pt x="5690118" y="2279650"/>
                  <a:pt x="5734568" y="2279650"/>
                  <a:pt x="5766318" y="2260600"/>
                </a:cubicBezTo>
                <a:cubicBezTo>
                  <a:pt x="5753618" y="2241550"/>
                  <a:pt x="5696468" y="2222500"/>
                  <a:pt x="5690118" y="2222500"/>
                </a:cubicBezTo>
                <a:cubicBezTo>
                  <a:pt x="5639318" y="2222500"/>
                  <a:pt x="5645668" y="2254250"/>
                  <a:pt x="5569468" y="2311400"/>
                </a:cubicBezTo>
                <a:cubicBezTo>
                  <a:pt x="5575818" y="2317750"/>
                  <a:pt x="5607568" y="2330450"/>
                  <a:pt x="5613918" y="2330450"/>
                </a:cubicBezTo>
                <a:cubicBezTo>
                  <a:pt x="5588518" y="2336800"/>
                  <a:pt x="5594868" y="2381250"/>
                  <a:pt x="5607568" y="2393950"/>
                </a:cubicBezTo>
                <a:cubicBezTo>
                  <a:pt x="5601218" y="2393950"/>
                  <a:pt x="5594868" y="2387600"/>
                  <a:pt x="5588518" y="2381250"/>
                </a:cubicBezTo>
                <a:cubicBezTo>
                  <a:pt x="5569468" y="2419350"/>
                  <a:pt x="5531368" y="2508250"/>
                  <a:pt x="5518668" y="2508250"/>
                </a:cubicBezTo>
                <a:cubicBezTo>
                  <a:pt x="5499618" y="2508250"/>
                  <a:pt x="5518668" y="2501900"/>
                  <a:pt x="5512318" y="2495550"/>
                </a:cubicBezTo>
                <a:cubicBezTo>
                  <a:pt x="5505968" y="2501900"/>
                  <a:pt x="5499618" y="2495550"/>
                  <a:pt x="5499618" y="2508250"/>
                </a:cubicBezTo>
                <a:cubicBezTo>
                  <a:pt x="5499618" y="2527300"/>
                  <a:pt x="5505968" y="2520950"/>
                  <a:pt x="5512318" y="2520950"/>
                </a:cubicBezTo>
                <a:cubicBezTo>
                  <a:pt x="5486918" y="2540000"/>
                  <a:pt x="5467868" y="2571750"/>
                  <a:pt x="5448818" y="2597150"/>
                </a:cubicBezTo>
                <a:lnTo>
                  <a:pt x="5417068" y="2597150"/>
                </a:lnTo>
                <a:cubicBezTo>
                  <a:pt x="5410718" y="2609850"/>
                  <a:pt x="5417068" y="2628900"/>
                  <a:pt x="5410718" y="2647950"/>
                </a:cubicBezTo>
                <a:lnTo>
                  <a:pt x="5207518" y="2647950"/>
                </a:lnTo>
                <a:cubicBezTo>
                  <a:pt x="5220218" y="2622550"/>
                  <a:pt x="5226568" y="2597150"/>
                  <a:pt x="5232918" y="2571750"/>
                </a:cubicBezTo>
                <a:cubicBezTo>
                  <a:pt x="5251968" y="2565400"/>
                  <a:pt x="5277368" y="2565400"/>
                  <a:pt x="5296418" y="2559050"/>
                </a:cubicBezTo>
                <a:cubicBezTo>
                  <a:pt x="5334518" y="2540000"/>
                  <a:pt x="5372618" y="2514600"/>
                  <a:pt x="5410718" y="2489200"/>
                </a:cubicBezTo>
                <a:cubicBezTo>
                  <a:pt x="5417068" y="2495550"/>
                  <a:pt x="5423418" y="2514600"/>
                  <a:pt x="5436118" y="2527300"/>
                </a:cubicBezTo>
                <a:cubicBezTo>
                  <a:pt x="5467868" y="2489200"/>
                  <a:pt x="5474218" y="2419350"/>
                  <a:pt x="5480568" y="2387600"/>
                </a:cubicBezTo>
                <a:cubicBezTo>
                  <a:pt x="5480568" y="2368550"/>
                  <a:pt x="5467868" y="2336800"/>
                  <a:pt x="5474218" y="2324100"/>
                </a:cubicBezTo>
                <a:cubicBezTo>
                  <a:pt x="5480568" y="2286000"/>
                  <a:pt x="5544068" y="2266950"/>
                  <a:pt x="5544068" y="2254250"/>
                </a:cubicBezTo>
                <a:cubicBezTo>
                  <a:pt x="5544068" y="2235200"/>
                  <a:pt x="5531368" y="2241550"/>
                  <a:pt x="5531368" y="2235200"/>
                </a:cubicBezTo>
                <a:cubicBezTo>
                  <a:pt x="5550418" y="2222500"/>
                  <a:pt x="5575818" y="2222500"/>
                  <a:pt x="5601218" y="2203450"/>
                </a:cubicBezTo>
                <a:cubicBezTo>
                  <a:pt x="5613918" y="2197100"/>
                  <a:pt x="5607568" y="2178050"/>
                  <a:pt x="5620268" y="2171700"/>
                </a:cubicBezTo>
                <a:cubicBezTo>
                  <a:pt x="5639318" y="2146300"/>
                  <a:pt x="5671068" y="2133600"/>
                  <a:pt x="5690118" y="2114550"/>
                </a:cubicBezTo>
                <a:cubicBezTo>
                  <a:pt x="5709168" y="2082800"/>
                  <a:pt x="5715518" y="2051050"/>
                  <a:pt x="5734568" y="2019300"/>
                </a:cubicBezTo>
                <a:cubicBezTo>
                  <a:pt x="5747268" y="2025650"/>
                  <a:pt x="5766318" y="2038350"/>
                  <a:pt x="5772668" y="2057400"/>
                </a:cubicBezTo>
                <a:close/>
                <a:moveTo>
                  <a:pt x="10852669" y="2019300"/>
                </a:moveTo>
                <a:cubicBezTo>
                  <a:pt x="10852669" y="2032000"/>
                  <a:pt x="10859019" y="2044700"/>
                  <a:pt x="10859019" y="2057400"/>
                </a:cubicBezTo>
                <a:cubicBezTo>
                  <a:pt x="10859019" y="2076450"/>
                  <a:pt x="10846319" y="2101850"/>
                  <a:pt x="10846319" y="2120900"/>
                </a:cubicBezTo>
                <a:cubicBezTo>
                  <a:pt x="10833619" y="2114550"/>
                  <a:pt x="10820919" y="2114550"/>
                  <a:pt x="10808219" y="2114550"/>
                </a:cubicBezTo>
                <a:cubicBezTo>
                  <a:pt x="10814569" y="2108200"/>
                  <a:pt x="10839969" y="2101850"/>
                  <a:pt x="10839969" y="2082800"/>
                </a:cubicBezTo>
                <a:cubicBezTo>
                  <a:pt x="10839969" y="2051050"/>
                  <a:pt x="10763769" y="2032000"/>
                  <a:pt x="10763769" y="2032000"/>
                </a:cubicBezTo>
                <a:cubicBezTo>
                  <a:pt x="10687569" y="2032000"/>
                  <a:pt x="10643119" y="2159000"/>
                  <a:pt x="10636769" y="2178050"/>
                </a:cubicBezTo>
                <a:cubicBezTo>
                  <a:pt x="10624069" y="2165350"/>
                  <a:pt x="10617719" y="2133600"/>
                  <a:pt x="10617719" y="2114550"/>
                </a:cubicBezTo>
                <a:cubicBezTo>
                  <a:pt x="10617719" y="2089150"/>
                  <a:pt x="10662169" y="2025650"/>
                  <a:pt x="10693919" y="2025650"/>
                </a:cubicBezTo>
                <a:cubicBezTo>
                  <a:pt x="10687569" y="2032000"/>
                  <a:pt x="10687569" y="2038350"/>
                  <a:pt x="10693919" y="2044700"/>
                </a:cubicBezTo>
                <a:cubicBezTo>
                  <a:pt x="10706619" y="2038350"/>
                  <a:pt x="10712969" y="2025650"/>
                  <a:pt x="10719319" y="2012950"/>
                </a:cubicBezTo>
                <a:lnTo>
                  <a:pt x="10763769" y="2012950"/>
                </a:lnTo>
                <a:cubicBezTo>
                  <a:pt x="10776469" y="2012950"/>
                  <a:pt x="10820919" y="2019300"/>
                  <a:pt x="10852669" y="2019300"/>
                </a:cubicBezTo>
                <a:close/>
                <a:moveTo>
                  <a:pt x="1276868" y="2012950"/>
                </a:moveTo>
                <a:cubicBezTo>
                  <a:pt x="1276868" y="2051050"/>
                  <a:pt x="1270518" y="2063750"/>
                  <a:pt x="1270518" y="2070100"/>
                </a:cubicBezTo>
                <a:cubicBezTo>
                  <a:pt x="1264168" y="2070100"/>
                  <a:pt x="1257818" y="2063750"/>
                  <a:pt x="1257818" y="2051050"/>
                </a:cubicBezTo>
                <a:lnTo>
                  <a:pt x="1257818" y="2012950"/>
                </a:lnTo>
                <a:lnTo>
                  <a:pt x="1276868" y="2012950"/>
                </a:lnTo>
                <a:close/>
                <a:moveTo>
                  <a:pt x="781568" y="2044700"/>
                </a:moveTo>
                <a:cubicBezTo>
                  <a:pt x="781568" y="2063750"/>
                  <a:pt x="775218" y="2063750"/>
                  <a:pt x="775218" y="2070100"/>
                </a:cubicBezTo>
                <a:cubicBezTo>
                  <a:pt x="762518" y="2051050"/>
                  <a:pt x="749818" y="2032000"/>
                  <a:pt x="743468" y="2012950"/>
                </a:cubicBezTo>
                <a:cubicBezTo>
                  <a:pt x="756168" y="2019300"/>
                  <a:pt x="781568" y="2032000"/>
                  <a:pt x="781568" y="2044700"/>
                </a:cubicBezTo>
                <a:close/>
                <a:moveTo>
                  <a:pt x="6420368" y="2006600"/>
                </a:moveTo>
                <a:cubicBezTo>
                  <a:pt x="6420368" y="2012950"/>
                  <a:pt x="6426718" y="2019300"/>
                  <a:pt x="6433068" y="2025650"/>
                </a:cubicBezTo>
                <a:cubicBezTo>
                  <a:pt x="6414018" y="2032000"/>
                  <a:pt x="6382268" y="2038350"/>
                  <a:pt x="6369568" y="2038350"/>
                </a:cubicBezTo>
                <a:cubicBezTo>
                  <a:pt x="6350518" y="2038350"/>
                  <a:pt x="6356868" y="2032000"/>
                  <a:pt x="6350518" y="2025650"/>
                </a:cubicBezTo>
                <a:cubicBezTo>
                  <a:pt x="6363218" y="2025650"/>
                  <a:pt x="6382268" y="2019300"/>
                  <a:pt x="6394968" y="2006600"/>
                </a:cubicBezTo>
                <a:lnTo>
                  <a:pt x="6420368" y="2006600"/>
                </a:lnTo>
                <a:close/>
                <a:moveTo>
                  <a:pt x="5455168" y="2012950"/>
                </a:moveTo>
                <a:cubicBezTo>
                  <a:pt x="5448818" y="2019300"/>
                  <a:pt x="5436118" y="2025650"/>
                  <a:pt x="5417068" y="2025650"/>
                </a:cubicBezTo>
                <a:cubicBezTo>
                  <a:pt x="5417068" y="2019300"/>
                  <a:pt x="5423418" y="2012950"/>
                  <a:pt x="5429768" y="2006600"/>
                </a:cubicBezTo>
                <a:lnTo>
                  <a:pt x="5455168" y="2012950"/>
                </a:lnTo>
                <a:close/>
                <a:moveTo>
                  <a:pt x="11347969" y="2057400"/>
                </a:moveTo>
                <a:cubicBezTo>
                  <a:pt x="11335269" y="2057400"/>
                  <a:pt x="11316219" y="2063750"/>
                  <a:pt x="11278119" y="2070100"/>
                </a:cubicBezTo>
                <a:lnTo>
                  <a:pt x="11278119" y="2025650"/>
                </a:lnTo>
                <a:cubicBezTo>
                  <a:pt x="11297169" y="2012950"/>
                  <a:pt x="11322569" y="2012950"/>
                  <a:pt x="11347969" y="2000250"/>
                </a:cubicBezTo>
                <a:lnTo>
                  <a:pt x="11347969" y="2057400"/>
                </a:lnTo>
                <a:close/>
                <a:moveTo>
                  <a:pt x="8331719" y="2025650"/>
                </a:moveTo>
                <a:cubicBezTo>
                  <a:pt x="8312669" y="2038350"/>
                  <a:pt x="8306319" y="2044700"/>
                  <a:pt x="8293619" y="2044700"/>
                </a:cubicBezTo>
                <a:cubicBezTo>
                  <a:pt x="8280919" y="2044700"/>
                  <a:pt x="8274569" y="2044700"/>
                  <a:pt x="8261869" y="2038350"/>
                </a:cubicBezTo>
                <a:lnTo>
                  <a:pt x="8261869" y="2006600"/>
                </a:lnTo>
                <a:cubicBezTo>
                  <a:pt x="8268219" y="2006600"/>
                  <a:pt x="8274569" y="2000250"/>
                  <a:pt x="8287269" y="2000250"/>
                </a:cubicBezTo>
                <a:cubicBezTo>
                  <a:pt x="8306319" y="2000250"/>
                  <a:pt x="8319019" y="2012950"/>
                  <a:pt x="8331719" y="2025650"/>
                </a:cubicBezTo>
                <a:close/>
                <a:moveTo>
                  <a:pt x="9360419" y="2051050"/>
                </a:moveTo>
                <a:cubicBezTo>
                  <a:pt x="9354069" y="2038350"/>
                  <a:pt x="9335019" y="2019300"/>
                  <a:pt x="9322319" y="2019300"/>
                </a:cubicBezTo>
                <a:cubicBezTo>
                  <a:pt x="9322319" y="2012950"/>
                  <a:pt x="9328669" y="2000250"/>
                  <a:pt x="9328669" y="1993900"/>
                </a:cubicBezTo>
                <a:cubicBezTo>
                  <a:pt x="9341369" y="2000250"/>
                  <a:pt x="9360419" y="2032000"/>
                  <a:pt x="9360419" y="2051050"/>
                </a:cubicBezTo>
                <a:close/>
                <a:moveTo>
                  <a:pt x="9722369" y="2051050"/>
                </a:moveTo>
                <a:cubicBezTo>
                  <a:pt x="9703319" y="2076450"/>
                  <a:pt x="9665219" y="2133600"/>
                  <a:pt x="9652519" y="2133600"/>
                </a:cubicBezTo>
                <a:cubicBezTo>
                  <a:pt x="9614419" y="2133600"/>
                  <a:pt x="9576319" y="2044700"/>
                  <a:pt x="9576319" y="2038350"/>
                </a:cubicBezTo>
                <a:cubicBezTo>
                  <a:pt x="9576319" y="2019300"/>
                  <a:pt x="9595369" y="1987550"/>
                  <a:pt x="9614419" y="1987550"/>
                </a:cubicBezTo>
                <a:cubicBezTo>
                  <a:pt x="9646169" y="1987550"/>
                  <a:pt x="9684269" y="2032000"/>
                  <a:pt x="9722369" y="2051050"/>
                </a:cubicBezTo>
                <a:close/>
                <a:moveTo>
                  <a:pt x="9487419" y="2006600"/>
                </a:moveTo>
                <a:cubicBezTo>
                  <a:pt x="9487419" y="2000250"/>
                  <a:pt x="9481069" y="1987550"/>
                  <a:pt x="9487419" y="1981200"/>
                </a:cubicBezTo>
                <a:cubicBezTo>
                  <a:pt x="9493769" y="1981200"/>
                  <a:pt x="9487419" y="1993900"/>
                  <a:pt x="9487419" y="2006600"/>
                </a:cubicBezTo>
                <a:close/>
                <a:moveTo>
                  <a:pt x="1073668" y="2012950"/>
                </a:moveTo>
                <a:cubicBezTo>
                  <a:pt x="1067318" y="2025650"/>
                  <a:pt x="1060968" y="2032000"/>
                  <a:pt x="1041918" y="2032000"/>
                </a:cubicBezTo>
                <a:cubicBezTo>
                  <a:pt x="1029218" y="2032000"/>
                  <a:pt x="1010168" y="2025650"/>
                  <a:pt x="991118" y="2025650"/>
                </a:cubicBezTo>
                <a:cubicBezTo>
                  <a:pt x="997468" y="2012950"/>
                  <a:pt x="1003818" y="1993900"/>
                  <a:pt x="1010168" y="1981200"/>
                </a:cubicBezTo>
                <a:cubicBezTo>
                  <a:pt x="1022868" y="1987550"/>
                  <a:pt x="1041918" y="1981200"/>
                  <a:pt x="1073668" y="2012950"/>
                </a:cubicBezTo>
                <a:close/>
                <a:moveTo>
                  <a:pt x="8604769" y="2127250"/>
                </a:moveTo>
                <a:cubicBezTo>
                  <a:pt x="8579369" y="2082800"/>
                  <a:pt x="8522219" y="2032000"/>
                  <a:pt x="8528569" y="1974850"/>
                </a:cubicBezTo>
                <a:cubicBezTo>
                  <a:pt x="8585719" y="2006600"/>
                  <a:pt x="8630169" y="1981200"/>
                  <a:pt x="8630169" y="2051050"/>
                </a:cubicBezTo>
                <a:cubicBezTo>
                  <a:pt x="8630169" y="2076450"/>
                  <a:pt x="8630169" y="2101850"/>
                  <a:pt x="8604769" y="2127250"/>
                </a:cubicBezTo>
                <a:close/>
                <a:moveTo>
                  <a:pt x="4089918" y="1993900"/>
                </a:moveTo>
                <a:cubicBezTo>
                  <a:pt x="4089918" y="1987550"/>
                  <a:pt x="4096268" y="1981200"/>
                  <a:pt x="4102618" y="1974850"/>
                </a:cubicBezTo>
                <a:cubicBezTo>
                  <a:pt x="4102618" y="1981200"/>
                  <a:pt x="4096268" y="1987550"/>
                  <a:pt x="4089918" y="1993900"/>
                </a:cubicBezTo>
                <a:close/>
                <a:moveTo>
                  <a:pt x="292618" y="2089150"/>
                </a:moveTo>
                <a:cubicBezTo>
                  <a:pt x="292618" y="2101850"/>
                  <a:pt x="286268" y="2101850"/>
                  <a:pt x="279918" y="2108200"/>
                </a:cubicBezTo>
                <a:cubicBezTo>
                  <a:pt x="254518" y="2082800"/>
                  <a:pt x="267218" y="2044700"/>
                  <a:pt x="260868" y="2019300"/>
                </a:cubicBezTo>
                <a:cubicBezTo>
                  <a:pt x="260868" y="2012950"/>
                  <a:pt x="248168" y="2000250"/>
                  <a:pt x="248168" y="1987550"/>
                </a:cubicBezTo>
                <a:cubicBezTo>
                  <a:pt x="248168" y="1968500"/>
                  <a:pt x="248168" y="1981200"/>
                  <a:pt x="254518" y="1974850"/>
                </a:cubicBezTo>
                <a:cubicBezTo>
                  <a:pt x="267218" y="2012950"/>
                  <a:pt x="292618" y="2070100"/>
                  <a:pt x="292618" y="2089150"/>
                </a:cubicBezTo>
                <a:close/>
                <a:moveTo>
                  <a:pt x="5010668" y="2006600"/>
                </a:moveTo>
                <a:lnTo>
                  <a:pt x="4972568" y="2006600"/>
                </a:lnTo>
                <a:cubicBezTo>
                  <a:pt x="4966218" y="2000250"/>
                  <a:pt x="4959868" y="2000250"/>
                  <a:pt x="4953518" y="1993900"/>
                </a:cubicBezTo>
                <a:cubicBezTo>
                  <a:pt x="4953518" y="1987550"/>
                  <a:pt x="4959868" y="1974850"/>
                  <a:pt x="4972568" y="1968500"/>
                </a:cubicBezTo>
                <a:cubicBezTo>
                  <a:pt x="4985268" y="1981200"/>
                  <a:pt x="4997968" y="1987550"/>
                  <a:pt x="5010668" y="2006600"/>
                </a:cubicBezTo>
                <a:close/>
                <a:moveTo>
                  <a:pt x="3473968" y="1993900"/>
                </a:moveTo>
                <a:lnTo>
                  <a:pt x="3448568" y="1993900"/>
                </a:lnTo>
                <a:cubicBezTo>
                  <a:pt x="3461268" y="1981200"/>
                  <a:pt x="3480318" y="1962150"/>
                  <a:pt x="3493018" y="1955800"/>
                </a:cubicBezTo>
                <a:cubicBezTo>
                  <a:pt x="3493018" y="1962150"/>
                  <a:pt x="3486668" y="1981200"/>
                  <a:pt x="3473968" y="1993900"/>
                </a:cubicBezTo>
                <a:close/>
                <a:moveTo>
                  <a:pt x="3112019" y="2000250"/>
                </a:moveTo>
                <a:cubicBezTo>
                  <a:pt x="3118369" y="2000250"/>
                  <a:pt x="3131069" y="1987550"/>
                  <a:pt x="3137419" y="1981200"/>
                </a:cubicBezTo>
                <a:cubicBezTo>
                  <a:pt x="3137419" y="1987550"/>
                  <a:pt x="3131069" y="2000250"/>
                  <a:pt x="3124719" y="2012950"/>
                </a:cubicBezTo>
                <a:cubicBezTo>
                  <a:pt x="3112019" y="2012950"/>
                  <a:pt x="3092969" y="2000250"/>
                  <a:pt x="3073919" y="1981200"/>
                </a:cubicBezTo>
                <a:lnTo>
                  <a:pt x="3073919" y="1955800"/>
                </a:lnTo>
                <a:cubicBezTo>
                  <a:pt x="3080269" y="1962150"/>
                  <a:pt x="3092969" y="1981200"/>
                  <a:pt x="3112019" y="2000250"/>
                </a:cubicBezTo>
                <a:close/>
                <a:moveTo>
                  <a:pt x="3696218" y="2025650"/>
                </a:moveTo>
                <a:cubicBezTo>
                  <a:pt x="3689868" y="2012950"/>
                  <a:pt x="3696218" y="1936750"/>
                  <a:pt x="3747018" y="1943100"/>
                </a:cubicBezTo>
                <a:cubicBezTo>
                  <a:pt x="3740668" y="1962150"/>
                  <a:pt x="3708918" y="2012950"/>
                  <a:pt x="3696218" y="2025650"/>
                </a:cubicBezTo>
                <a:close/>
                <a:moveTo>
                  <a:pt x="1702318" y="1955800"/>
                </a:moveTo>
                <a:cubicBezTo>
                  <a:pt x="1708668" y="1949450"/>
                  <a:pt x="1721368" y="1949450"/>
                  <a:pt x="1721368" y="1955800"/>
                </a:cubicBezTo>
                <a:lnTo>
                  <a:pt x="1702318" y="1955800"/>
                </a:lnTo>
                <a:close/>
                <a:moveTo>
                  <a:pt x="3264418" y="2012950"/>
                </a:moveTo>
                <a:lnTo>
                  <a:pt x="3239018" y="2012950"/>
                </a:lnTo>
                <a:cubicBezTo>
                  <a:pt x="3232668" y="2006600"/>
                  <a:pt x="3232668" y="1993900"/>
                  <a:pt x="3239018" y="1981200"/>
                </a:cubicBezTo>
                <a:cubicBezTo>
                  <a:pt x="3239018" y="1993900"/>
                  <a:pt x="3239018" y="2000250"/>
                  <a:pt x="3258068" y="2000250"/>
                </a:cubicBezTo>
                <a:cubicBezTo>
                  <a:pt x="3270768" y="2000250"/>
                  <a:pt x="3308868" y="1981200"/>
                  <a:pt x="3334268" y="1962150"/>
                </a:cubicBezTo>
                <a:lnTo>
                  <a:pt x="3346968" y="1936750"/>
                </a:lnTo>
                <a:cubicBezTo>
                  <a:pt x="3340618" y="1974850"/>
                  <a:pt x="3302518" y="1981200"/>
                  <a:pt x="3264418" y="2012950"/>
                </a:cubicBezTo>
                <a:close/>
                <a:moveTo>
                  <a:pt x="9919219" y="1955800"/>
                </a:moveTo>
                <a:cubicBezTo>
                  <a:pt x="9893819" y="1968500"/>
                  <a:pt x="9874769" y="2000250"/>
                  <a:pt x="9843019" y="2025650"/>
                </a:cubicBezTo>
                <a:cubicBezTo>
                  <a:pt x="9843019" y="2025650"/>
                  <a:pt x="9836669" y="2032000"/>
                  <a:pt x="9855719" y="2032000"/>
                </a:cubicBezTo>
                <a:cubicBezTo>
                  <a:pt x="9868419" y="2032000"/>
                  <a:pt x="9874769" y="2019300"/>
                  <a:pt x="9887469" y="2006600"/>
                </a:cubicBezTo>
                <a:lnTo>
                  <a:pt x="9900169" y="2019300"/>
                </a:lnTo>
                <a:lnTo>
                  <a:pt x="9900169" y="2044700"/>
                </a:lnTo>
                <a:cubicBezTo>
                  <a:pt x="9893819" y="2038350"/>
                  <a:pt x="9893819" y="2032000"/>
                  <a:pt x="9874769" y="2032000"/>
                </a:cubicBezTo>
                <a:cubicBezTo>
                  <a:pt x="9849369" y="2032000"/>
                  <a:pt x="9849369" y="2063750"/>
                  <a:pt x="9849369" y="2076450"/>
                </a:cubicBezTo>
                <a:cubicBezTo>
                  <a:pt x="9849369" y="2089150"/>
                  <a:pt x="9862069" y="2114550"/>
                  <a:pt x="9862069" y="2133600"/>
                </a:cubicBezTo>
                <a:cubicBezTo>
                  <a:pt x="9862069" y="2146300"/>
                  <a:pt x="9862069" y="2152650"/>
                  <a:pt x="9855719" y="2165350"/>
                </a:cubicBezTo>
                <a:cubicBezTo>
                  <a:pt x="9862069" y="2114550"/>
                  <a:pt x="9760469" y="2076450"/>
                  <a:pt x="9760469" y="2025650"/>
                </a:cubicBezTo>
                <a:cubicBezTo>
                  <a:pt x="9760469" y="1987550"/>
                  <a:pt x="9862069" y="1949450"/>
                  <a:pt x="9912869" y="1930400"/>
                </a:cubicBezTo>
                <a:cubicBezTo>
                  <a:pt x="9912869" y="1936750"/>
                  <a:pt x="9912869" y="1949450"/>
                  <a:pt x="9919219" y="1955800"/>
                </a:cubicBezTo>
                <a:close/>
                <a:moveTo>
                  <a:pt x="10268469" y="1968500"/>
                </a:moveTo>
                <a:cubicBezTo>
                  <a:pt x="10268469" y="1987550"/>
                  <a:pt x="10287519" y="2006600"/>
                  <a:pt x="10293869" y="2019300"/>
                </a:cubicBezTo>
                <a:cubicBezTo>
                  <a:pt x="10293869" y="2019300"/>
                  <a:pt x="10287519" y="2025650"/>
                  <a:pt x="10287519" y="2032000"/>
                </a:cubicBezTo>
                <a:cubicBezTo>
                  <a:pt x="10287519" y="2012950"/>
                  <a:pt x="10268469" y="1981200"/>
                  <a:pt x="10268469" y="1968500"/>
                </a:cubicBezTo>
                <a:cubicBezTo>
                  <a:pt x="10268469" y="1949450"/>
                  <a:pt x="10274819" y="1936750"/>
                  <a:pt x="10287519" y="1924050"/>
                </a:cubicBezTo>
                <a:cubicBezTo>
                  <a:pt x="10281169" y="1936750"/>
                  <a:pt x="10268469" y="1955800"/>
                  <a:pt x="10268469" y="1968500"/>
                </a:cubicBezTo>
                <a:close/>
                <a:moveTo>
                  <a:pt x="8801619" y="1981200"/>
                </a:moveTo>
                <a:lnTo>
                  <a:pt x="8795269" y="2044700"/>
                </a:lnTo>
                <a:cubicBezTo>
                  <a:pt x="8769869" y="2032000"/>
                  <a:pt x="8712719" y="2038350"/>
                  <a:pt x="8693669" y="2012950"/>
                </a:cubicBezTo>
                <a:cubicBezTo>
                  <a:pt x="8693669" y="1987550"/>
                  <a:pt x="8687319" y="1962150"/>
                  <a:pt x="8680969" y="1936750"/>
                </a:cubicBezTo>
                <a:cubicBezTo>
                  <a:pt x="8700019" y="1936750"/>
                  <a:pt x="8725419" y="1930400"/>
                  <a:pt x="8763519" y="1924050"/>
                </a:cubicBezTo>
                <a:cubicBezTo>
                  <a:pt x="8757169" y="1943100"/>
                  <a:pt x="8763519" y="1987550"/>
                  <a:pt x="8801619" y="1981200"/>
                </a:cubicBezTo>
                <a:close/>
                <a:moveTo>
                  <a:pt x="2699269" y="1930400"/>
                </a:moveTo>
                <a:cubicBezTo>
                  <a:pt x="2692919" y="1930400"/>
                  <a:pt x="2686569" y="1917700"/>
                  <a:pt x="2692919" y="1917700"/>
                </a:cubicBezTo>
                <a:cubicBezTo>
                  <a:pt x="2692919" y="1917700"/>
                  <a:pt x="2699269" y="1924050"/>
                  <a:pt x="2699269" y="1930400"/>
                </a:cubicBezTo>
                <a:close/>
                <a:moveTo>
                  <a:pt x="7664969" y="1917700"/>
                </a:moveTo>
                <a:cubicBezTo>
                  <a:pt x="7664969" y="1936750"/>
                  <a:pt x="7626869" y="2025650"/>
                  <a:pt x="7607819" y="2076450"/>
                </a:cubicBezTo>
                <a:cubicBezTo>
                  <a:pt x="7601469" y="2076450"/>
                  <a:pt x="7588769" y="2063750"/>
                  <a:pt x="7582419" y="2063750"/>
                </a:cubicBezTo>
                <a:cubicBezTo>
                  <a:pt x="7620519" y="2019300"/>
                  <a:pt x="7639569" y="1943100"/>
                  <a:pt x="7658619" y="1905000"/>
                </a:cubicBezTo>
                <a:cubicBezTo>
                  <a:pt x="7664969" y="1911350"/>
                  <a:pt x="7664969" y="1905000"/>
                  <a:pt x="7664969" y="1917700"/>
                </a:cubicBezTo>
                <a:close/>
                <a:moveTo>
                  <a:pt x="1556268" y="1930400"/>
                </a:moveTo>
                <a:cubicBezTo>
                  <a:pt x="1556268" y="1949450"/>
                  <a:pt x="1524518" y="1968500"/>
                  <a:pt x="1524518" y="1981200"/>
                </a:cubicBezTo>
                <a:cubicBezTo>
                  <a:pt x="1524518" y="2000250"/>
                  <a:pt x="1549918" y="2012950"/>
                  <a:pt x="1556268" y="2025650"/>
                </a:cubicBezTo>
                <a:cubicBezTo>
                  <a:pt x="1530868" y="2019300"/>
                  <a:pt x="1499118" y="1981200"/>
                  <a:pt x="1486418" y="1955800"/>
                </a:cubicBezTo>
                <a:cubicBezTo>
                  <a:pt x="1511818" y="1936750"/>
                  <a:pt x="1518168" y="1930400"/>
                  <a:pt x="1543568" y="1905000"/>
                </a:cubicBezTo>
                <a:cubicBezTo>
                  <a:pt x="1543568" y="1911350"/>
                  <a:pt x="1556268" y="1917700"/>
                  <a:pt x="1556268" y="1930400"/>
                </a:cubicBezTo>
                <a:close/>
                <a:moveTo>
                  <a:pt x="1454668" y="1924050"/>
                </a:moveTo>
                <a:cubicBezTo>
                  <a:pt x="1454668" y="1917700"/>
                  <a:pt x="1448318" y="1911350"/>
                  <a:pt x="1448318" y="1905000"/>
                </a:cubicBezTo>
                <a:cubicBezTo>
                  <a:pt x="1454668" y="1911350"/>
                  <a:pt x="1454668" y="1917700"/>
                  <a:pt x="1454668" y="1924050"/>
                </a:cubicBezTo>
                <a:close/>
                <a:moveTo>
                  <a:pt x="425968" y="1936750"/>
                </a:moveTo>
                <a:lnTo>
                  <a:pt x="406918" y="1936750"/>
                </a:lnTo>
                <a:cubicBezTo>
                  <a:pt x="413268" y="1924050"/>
                  <a:pt x="419618" y="1911350"/>
                  <a:pt x="425968" y="1905000"/>
                </a:cubicBezTo>
                <a:cubicBezTo>
                  <a:pt x="432318" y="1911350"/>
                  <a:pt x="425968" y="1924050"/>
                  <a:pt x="425968" y="1936750"/>
                </a:cubicBezTo>
                <a:close/>
                <a:moveTo>
                  <a:pt x="9436619" y="1898650"/>
                </a:moveTo>
                <a:cubicBezTo>
                  <a:pt x="9442969" y="1905000"/>
                  <a:pt x="9455669" y="1917700"/>
                  <a:pt x="9462019" y="1930400"/>
                </a:cubicBezTo>
                <a:cubicBezTo>
                  <a:pt x="9442969" y="1924050"/>
                  <a:pt x="9417569" y="1911350"/>
                  <a:pt x="9392169" y="1898650"/>
                </a:cubicBezTo>
                <a:lnTo>
                  <a:pt x="9436619" y="1898650"/>
                </a:lnTo>
                <a:close/>
                <a:moveTo>
                  <a:pt x="8319019" y="1924050"/>
                </a:moveTo>
                <a:cubicBezTo>
                  <a:pt x="8293619" y="1924050"/>
                  <a:pt x="8261869" y="1917700"/>
                  <a:pt x="8236469" y="1911350"/>
                </a:cubicBezTo>
                <a:cubicBezTo>
                  <a:pt x="8236469" y="1911350"/>
                  <a:pt x="8242819" y="1905000"/>
                  <a:pt x="8242819" y="1898650"/>
                </a:cubicBezTo>
                <a:cubicBezTo>
                  <a:pt x="8268219" y="1905000"/>
                  <a:pt x="8293619" y="1911350"/>
                  <a:pt x="8319019" y="1924050"/>
                </a:cubicBezTo>
                <a:close/>
                <a:moveTo>
                  <a:pt x="6477519" y="1905000"/>
                </a:moveTo>
                <a:cubicBezTo>
                  <a:pt x="6471169" y="1911350"/>
                  <a:pt x="6464818" y="1911350"/>
                  <a:pt x="6458468" y="1917700"/>
                </a:cubicBezTo>
                <a:cubicBezTo>
                  <a:pt x="6458468" y="1924050"/>
                  <a:pt x="6471169" y="1930400"/>
                  <a:pt x="6483869" y="1936750"/>
                </a:cubicBezTo>
                <a:cubicBezTo>
                  <a:pt x="6471169" y="1936750"/>
                  <a:pt x="6445768" y="1949450"/>
                  <a:pt x="6433068" y="1949450"/>
                </a:cubicBezTo>
                <a:cubicBezTo>
                  <a:pt x="6414018" y="1949450"/>
                  <a:pt x="6414018" y="1936750"/>
                  <a:pt x="6401318" y="1924050"/>
                </a:cubicBezTo>
                <a:cubicBezTo>
                  <a:pt x="6414018" y="1911350"/>
                  <a:pt x="6433068" y="1898650"/>
                  <a:pt x="6445768" y="1898650"/>
                </a:cubicBezTo>
                <a:cubicBezTo>
                  <a:pt x="6464818" y="1898650"/>
                  <a:pt x="6471169" y="1905000"/>
                  <a:pt x="6477519" y="1905000"/>
                </a:cubicBezTo>
                <a:close/>
                <a:moveTo>
                  <a:pt x="3200919" y="1968500"/>
                </a:moveTo>
                <a:cubicBezTo>
                  <a:pt x="3200919" y="1962150"/>
                  <a:pt x="3207269" y="1949450"/>
                  <a:pt x="3219968" y="1936750"/>
                </a:cubicBezTo>
                <a:cubicBezTo>
                  <a:pt x="3213619" y="1930400"/>
                  <a:pt x="3213619" y="1924050"/>
                  <a:pt x="3200919" y="1924050"/>
                </a:cubicBezTo>
                <a:cubicBezTo>
                  <a:pt x="3181869" y="1924050"/>
                  <a:pt x="3175519" y="1949450"/>
                  <a:pt x="3175519" y="1962150"/>
                </a:cubicBezTo>
                <a:cubicBezTo>
                  <a:pt x="3175519" y="1981200"/>
                  <a:pt x="3181869" y="1987550"/>
                  <a:pt x="3188219" y="2000250"/>
                </a:cubicBezTo>
                <a:cubicBezTo>
                  <a:pt x="3175519" y="1987550"/>
                  <a:pt x="3162819" y="1962150"/>
                  <a:pt x="3143769" y="1943100"/>
                </a:cubicBezTo>
                <a:cubicBezTo>
                  <a:pt x="3188219" y="1898650"/>
                  <a:pt x="3245368" y="1905000"/>
                  <a:pt x="3308868" y="1898650"/>
                </a:cubicBezTo>
                <a:cubicBezTo>
                  <a:pt x="3296168" y="1905000"/>
                  <a:pt x="3226318" y="1917700"/>
                  <a:pt x="3200919" y="1968500"/>
                </a:cubicBezTo>
                <a:close/>
                <a:moveTo>
                  <a:pt x="10490719" y="2012950"/>
                </a:moveTo>
                <a:lnTo>
                  <a:pt x="10484369" y="2032000"/>
                </a:lnTo>
                <a:cubicBezTo>
                  <a:pt x="10478019" y="2006600"/>
                  <a:pt x="10471669" y="1962150"/>
                  <a:pt x="10471669" y="1949450"/>
                </a:cubicBezTo>
                <a:cubicBezTo>
                  <a:pt x="10471669" y="1930400"/>
                  <a:pt x="10478019" y="1911350"/>
                  <a:pt x="10484369" y="1892300"/>
                </a:cubicBezTo>
                <a:cubicBezTo>
                  <a:pt x="10490719" y="1930400"/>
                  <a:pt x="10490719" y="1974850"/>
                  <a:pt x="10490719" y="2012950"/>
                </a:cubicBezTo>
                <a:close/>
                <a:moveTo>
                  <a:pt x="5201168" y="1898650"/>
                </a:moveTo>
                <a:lnTo>
                  <a:pt x="5201168" y="1924050"/>
                </a:lnTo>
                <a:lnTo>
                  <a:pt x="5163068" y="1917700"/>
                </a:lnTo>
                <a:cubicBezTo>
                  <a:pt x="5163068" y="1911350"/>
                  <a:pt x="5175768" y="1898650"/>
                  <a:pt x="5182118" y="1892300"/>
                </a:cubicBezTo>
                <a:cubicBezTo>
                  <a:pt x="5188468" y="1892300"/>
                  <a:pt x="5194818" y="1892300"/>
                  <a:pt x="5201168" y="1898650"/>
                </a:cubicBezTo>
                <a:close/>
                <a:moveTo>
                  <a:pt x="7684019" y="1898650"/>
                </a:moveTo>
                <a:cubicBezTo>
                  <a:pt x="7684019" y="1898650"/>
                  <a:pt x="7677669" y="1892300"/>
                  <a:pt x="7677669" y="1885950"/>
                </a:cubicBezTo>
                <a:cubicBezTo>
                  <a:pt x="7677669" y="1885950"/>
                  <a:pt x="7677669" y="1892300"/>
                  <a:pt x="7684019" y="1898650"/>
                </a:cubicBezTo>
                <a:close/>
                <a:moveTo>
                  <a:pt x="2699269" y="1898650"/>
                </a:moveTo>
                <a:cubicBezTo>
                  <a:pt x="2692919" y="1898650"/>
                  <a:pt x="2686569" y="1892300"/>
                  <a:pt x="2686569" y="1885950"/>
                </a:cubicBezTo>
                <a:lnTo>
                  <a:pt x="2699269" y="1898650"/>
                </a:lnTo>
                <a:close/>
                <a:moveTo>
                  <a:pt x="1638818" y="1905000"/>
                </a:moveTo>
                <a:cubicBezTo>
                  <a:pt x="1638818" y="1905000"/>
                  <a:pt x="1632468" y="1905000"/>
                  <a:pt x="1626118" y="1898650"/>
                </a:cubicBezTo>
                <a:cubicBezTo>
                  <a:pt x="1632468" y="1898650"/>
                  <a:pt x="1645168" y="1892300"/>
                  <a:pt x="1657868" y="1892300"/>
                </a:cubicBezTo>
                <a:cubicBezTo>
                  <a:pt x="1651518" y="1898650"/>
                  <a:pt x="1645168" y="1905000"/>
                  <a:pt x="1638818" y="1905000"/>
                </a:cubicBezTo>
                <a:close/>
                <a:moveTo>
                  <a:pt x="8947669" y="1968500"/>
                </a:moveTo>
                <a:cubicBezTo>
                  <a:pt x="8947669" y="2012950"/>
                  <a:pt x="8941319" y="1981200"/>
                  <a:pt x="8903219" y="2019300"/>
                </a:cubicBezTo>
                <a:cubicBezTo>
                  <a:pt x="8915919" y="2025650"/>
                  <a:pt x="8928619" y="2025650"/>
                  <a:pt x="8941319" y="2025650"/>
                </a:cubicBezTo>
                <a:cubicBezTo>
                  <a:pt x="8922269" y="2038350"/>
                  <a:pt x="8903219" y="2057400"/>
                  <a:pt x="8884169" y="2076450"/>
                </a:cubicBezTo>
                <a:cubicBezTo>
                  <a:pt x="8877819" y="2070100"/>
                  <a:pt x="8884169" y="2063750"/>
                  <a:pt x="8884169" y="2051050"/>
                </a:cubicBezTo>
                <a:cubicBezTo>
                  <a:pt x="8884169" y="2032000"/>
                  <a:pt x="8839719" y="1936750"/>
                  <a:pt x="8839719" y="1917700"/>
                </a:cubicBezTo>
                <a:cubicBezTo>
                  <a:pt x="8839719" y="1905000"/>
                  <a:pt x="8865119" y="1879600"/>
                  <a:pt x="8884169" y="1879600"/>
                </a:cubicBezTo>
                <a:cubicBezTo>
                  <a:pt x="8934969" y="1879600"/>
                  <a:pt x="8947669" y="1949450"/>
                  <a:pt x="8947669" y="1968500"/>
                </a:cubicBezTo>
                <a:close/>
                <a:moveTo>
                  <a:pt x="6160018" y="1917700"/>
                </a:moveTo>
                <a:cubicBezTo>
                  <a:pt x="6160018" y="1917700"/>
                  <a:pt x="6166368" y="1917700"/>
                  <a:pt x="6172718" y="1924050"/>
                </a:cubicBezTo>
                <a:cubicBezTo>
                  <a:pt x="6160018" y="1924050"/>
                  <a:pt x="6140968" y="1924050"/>
                  <a:pt x="6128268" y="1930400"/>
                </a:cubicBezTo>
                <a:cubicBezTo>
                  <a:pt x="6128268" y="1917700"/>
                  <a:pt x="6128268" y="1898650"/>
                  <a:pt x="6121918" y="1879600"/>
                </a:cubicBezTo>
                <a:cubicBezTo>
                  <a:pt x="6128268" y="1892300"/>
                  <a:pt x="6140968" y="1911350"/>
                  <a:pt x="6160018" y="1917700"/>
                </a:cubicBezTo>
                <a:close/>
                <a:moveTo>
                  <a:pt x="5378968" y="1905000"/>
                </a:moveTo>
                <a:cubicBezTo>
                  <a:pt x="5410718" y="1898650"/>
                  <a:pt x="5429768" y="1892300"/>
                  <a:pt x="5442468" y="1892300"/>
                </a:cubicBezTo>
                <a:cubicBezTo>
                  <a:pt x="5461518" y="1892300"/>
                  <a:pt x="5493268" y="1911350"/>
                  <a:pt x="5512318" y="1930400"/>
                </a:cubicBezTo>
                <a:lnTo>
                  <a:pt x="5512318" y="1949450"/>
                </a:lnTo>
                <a:cubicBezTo>
                  <a:pt x="5480568" y="1962150"/>
                  <a:pt x="5417068" y="1993900"/>
                  <a:pt x="5404368" y="1993900"/>
                </a:cubicBezTo>
                <a:cubicBezTo>
                  <a:pt x="5385318" y="1993900"/>
                  <a:pt x="5366268" y="1974850"/>
                  <a:pt x="5347218" y="1968500"/>
                </a:cubicBezTo>
                <a:lnTo>
                  <a:pt x="5353568" y="1943100"/>
                </a:lnTo>
                <a:cubicBezTo>
                  <a:pt x="5366268" y="1949450"/>
                  <a:pt x="5385318" y="1955800"/>
                  <a:pt x="5398018" y="1955800"/>
                </a:cubicBezTo>
                <a:cubicBezTo>
                  <a:pt x="5404368" y="1962150"/>
                  <a:pt x="5398018" y="1974850"/>
                  <a:pt x="5417068" y="1974850"/>
                </a:cubicBezTo>
                <a:cubicBezTo>
                  <a:pt x="5429768" y="1974850"/>
                  <a:pt x="5480568" y="1936750"/>
                  <a:pt x="5480568" y="1924050"/>
                </a:cubicBezTo>
                <a:cubicBezTo>
                  <a:pt x="5480568" y="1911350"/>
                  <a:pt x="5461518" y="1898650"/>
                  <a:pt x="5442468" y="1898650"/>
                </a:cubicBezTo>
                <a:cubicBezTo>
                  <a:pt x="5429768" y="1898650"/>
                  <a:pt x="5423418" y="1924050"/>
                  <a:pt x="5404368" y="1924050"/>
                </a:cubicBezTo>
                <a:lnTo>
                  <a:pt x="5372618" y="1924050"/>
                </a:lnTo>
                <a:cubicBezTo>
                  <a:pt x="5366268" y="1911350"/>
                  <a:pt x="5372618" y="1892300"/>
                  <a:pt x="5372618" y="1879600"/>
                </a:cubicBezTo>
                <a:cubicBezTo>
                  <a:pt x="5378968" y="1879600"/>
                  <a:pt x="5378968" y="1892300"/>
                  <a:pt x="5378968" y="1905000"/>
                </a:cubicBezTo>
                <a:close/>
                <a:moveTo>
                  <a:pt x="2413519" y="1987550"/>
                </a:moveTo>
                <a:cubicBezTo>
                  <a:pt x="2413519" y="2000250"/>
                  <a:pt x="2400819" y="2032000"/>
                  <a:pt x="2400819" y="2057400"/>
                </a:cubicBezTo>
                <a:cubicBezTo>
                  <a:pt x="2388119" y="2057400"/>
                  <a:pt x="2362719" y="2051050"/>
                  <a:pt x="2350019" y="2038350"/>
                </a:cubicBezTo>
                <a:cubicBezTo>
                  <a:pt x="2330969" y="2032000"/>
                  <a:pt x="2267469" y="1936750"/>
                  <a:pt x="2267469" y="1898650"/>
                </a:cubicBezTo>
                <a:lnTo>
                  <a:pt x="2267469" y="1879600"/>
                </a:lnTo>
                <a:cubicBezTo>
                  <a:pt x="2318269" y="1917700"/>
                  <a:pt x="2413519" y="1968500"/>
                  <a:pt x="2413519" y="1987550"/>
                </a:cubicBezTo>
                <a:close/>
                <a:moveTo>
                  <a:pt x="9906519" y="1892300"/>
                </a:moveTo>
                <a:cubicBezTo>
                  <a:pt x="9900169" y="1892300"/>
                  <a:pt x="9887469" y="1879600"/>
                  <a:pt x="9881119" y="1873250"/>
                </a:cubicBezTo>
                <a:cubicBezTo>
                  <a:pt x="9881119" y="1873250"/>
                  <a:pt x="9893819" y="1873250"/>
                  <a:pt x="9906519" y="1892300"/>
                </a:cubicBezTo>
                <a:close/>
                <a:moveTo>
                  <a:pt x="8357119" y="1911350"/>
                </a:moveTo>
                <a:cubicBezTo>
                  <a:pt x="8369819" y="1936750"/>
                  <a:pt x="8382519" y="1974850"/>
                  <a:pt x="8382519" y="1993900"/>
                </a:cubicBezTo>
                <a:lnTo>
                  <a:pt x="8382519" y="2082800"/>
                </a:lnTo>
                <a:cubicBezTo>
                  <a:pt x="8331719" y="2070100"/>
                  <a:pt x="8357119" y="2012950"/>
                  <a:pt x="8331719" y="1968500"/>
                </a:cubicBezTo>
                <a:cubicBezTo>
                  <a:pt x="8331719" y="1962150"/>
                  <a:pt x="8344419" y="1962150"/>
                  <a:pt x="8357119" y="1949450"/>
                </a:cubicBezTo>
                <a:lnTo>
                  <a:pt x="8350769" y="1917700"/>
                </a:lnTo>
                <a:cubicBezTo>
                  <a:pt x="8338069" y="1924050"/>
                  <a:pt x="8325369" y="1943100"/>
                  <a:pt x="8319019" y="1955800"/>
                </a:cubicBezTo>
                <a:cubicBezTo>
                  <a:pt x="8306319" y="1949450"/>
                  <a:pt x="8287269" y="1943100"/>
                  <a:pt x="8274569" y="1943100"/>
                </a:cubicBezTo>
                <a:cubicBezTo>
                  <a:pt x="8236469" y="1943100"/>
                  <a:pt x="8198369" y="1968500"/>
                  <a:pt x="8192019" y="1981200"/>
                </a:cubicBezTo>
                <a:cubicBezTo>
                  <a:pt x="8198369" y="1987550"/>
                  <a:pt x="8211069" y="2000250"/>
                  <a:pt x="8223769" y="2019300"/>
                </a:cubicBezTo>
                <a:cubicBezTo>
                  <a:pt x="8217419" y="2019300"/>
                  <a:pt x="8211069" y="2025650"/>
                  <a:pt x="8141219" y="2025650"/>
                </a:cubicBezTo>
                <a:cubicBezTo>
                  <a:pt x="8160269" y="2000250"/>
                  <a:pt x="8141219" y="1974850"/>
                  <a:pt x="8141219" y="1949450"/>
                </a:cubicBezTo>
                <a:cubicBezTo>
                  <a:pt x="8172969" y="1930400"/>
                  <a:pt x="8223769" y="1873250"/>
                  <a:pt x="8242819" y="1873250"/>
                </a:cubicBezTo>
                <a:cubicBezTo>
                  <a:pt x="8255519" y="1873250"/>
                  <a:pt x="8325369" y="1898650"/>
                  <a:pt x="8357119" y="1911350"/>
                </a:cubicBezTo>
                <a:close/>
                <a:moveTo>
                  <a:pt x="3073919" y="1885950"/>
                </a:moveTo>
                <a:cubicBezTo>
                  <a:pt x="3073919" y="1879600"/>
                  <a:pt x="3073919" y="1873250"/>
                  <a:pt x="3080269" y="1873250"/>
                </a:cubicBezTo>
                <a:cubicBezTo>
                  <a:pt x="3080269" y="1879600"/>
                  <a:pt x="3080269" y="1885950"/>
                  <a:pt x="3073919" y="1885950"/>
                </a:cubicBezTo>
                <a:close/>
                <a:moveTo>
                  <a:pt x="2083318" y="1879600"/>
                </a:moveTo>
                <a:cubicBezTo>
                  <a:pt x="2076968" y="1885950"/>
                  <a:pt x="2070618" y="1879600"/>
                  <a:pt x="2070618" y="1873250"/>
                </a:cubicBezTo>
                <a:cubicBezTo>
                  <a:pt x="2070618" y="1873250"/>
                  <a:pt x="2076968" y="1873250"/>
                  <a:pt x="2083318" y="1879600"/>
                </a:cubicBezTo>
                <a:close/>
                <a:moveTo>
                  <a:pt x="9639819" y="1860550"/>
                </a:moveTo>
                <a:cubicBezTo>
                  <a:pt x="9639819" y="1866900"/>
                  <a:pt x="9633469" y="1866900"/>
                  <a:pt x="9633469" y="1860550"/>
                </a:cubicBezTo>
                <a:lnTo>
                  <a:pt x="9639819" y="1860550"/>
                </a:lnTo>
                <a:close/>
                <a:moveTo>
                  <a:pt x="9862069" y="1866900"/>
                </a:moveTo>
                <a:cubicBezTo>
                  <a:pt x="9855719" y="1866900"/>
                  <a:pt x="9843019" y="1860550"/>
                  <a:pt x="9843019" y="1854200"/>
                </a:cubicBezTo>
                <a:cubicBezTo>
                  <a:pt x="9849369" y="1860550"/>
                  <a:pt x="9855719" y="1866900"/>
                  <a:pt x="9862069" y="1866900"/>
                </a:cubicBezTo>
                <a:close/>
                <a:moveTo>
                  <a:pt x="5163068" y="1879600"/>
                </a:moveTo>
                <a:lnTo>
                  <a:pt x="5137668" y="1885950"/>
                </a:lnTo>
                <a:cubicBezTo>
                  <a:pt x="5131318" y="1879600"/>
                  <a:pt x="5137668" y="1866900"/>
                  <a:pt x="5137668" y="1854200"/>
                </a:cubicBezTo>
                <a:cubicBezTo>
                  <a:pt x="5144018" y="1854200"/>
                  <a:pt x="5156718" y="1866900"/>
                  <a:pt x="5163068" y="1879600"/>
                </a:cubicBezTo>
                <a:close/>
                <a:moveTo>
                  <a:pt x="7836419" y="1847850"/>
                </a:moveTo>
                <a:lnTo>
                  <a:pt x="7836419" y="1885950"/>
                </a:lnTo>
                <a:cubicBezTo>
                  <a:pt x="7811019" y="1936750"/>
                  <a:pt x="7830069" y="1981200"/>
                  <a:pt x="7772919" y="1981200"/>
                </a:cubicBezTo>
                <a:cubicBezTo>
                  <a:pt x="7728469" y="1981200"/>
                  <a:pt x="7734819" y="1917700"/>
                  <a:pt x="7734819" y="1917700"/>
                </a:cubicBezTo>
                <a:cubicBezTo>
                  <a:pt x="7734819" y="1885950"/>
                  <a:pt x="7741169" y="1860550"/>
                  <a:pt x="7779269" y="1847850"/>
                </a:cubicBezTo>
                <a:lnTo>
                  <a:pt x="7836419" y="1847850"/>
                </a:lnTo>
                <a:close/>
                <a:moveTo>
                  <a:pt x="5201168" y="1866900"/>
                </a:moveTo>
                <a:lnTo>
                  <a:pt x="5194818" y="1860550"/>
                </a:lnTo>
                <a:cubicBezTo>
                  <a:pt x="5194818" y="1854200"/>
                  <a:pt x="5201168" y="1841500"/>
                  <a:pt x="5207518" y="1841500"/>
                </a:cubicBezTo>
                <a:lnTo>
                  <a:pt x="5201168" y="1866900"/>
                </a:lnTo>
                <a:close/>
                <a:moveTo>
                  <a:pt x="1473718" y="1854200"/>
                </a:moveTo>
                <a:cubicBezTo>
                  <a:pt x="1467368" y="1847850"/>
                  <a:pt x="1461018" y="1841500"/>
                  <a:pt x="1467368" y="1841500"/>
                </a:cubicBezTo>
                <a:cubicBezTo>
                  <a:pt x="1467368" y="1841500"/>
                  <a:pt x="1473718" y="1847850"/>
                  <a:pt x="1473718" y="1854200"/>
                </a:cubicBezTo>
                <a:close/>
                <a:moveTo>
                  <a:pt x="7709419" y="1841500"/>
                </a:moveTo>
                <a:cubicBezTo>
                  <a:pt x="7715769" y="1835150"/>
                  <a:pt x="7728469" y="1828800"/>
                  <a:pt x="7734819" y="1841500"/>
                </a:cubicBezTo>
                <a:lnTo>
                  <a:pt x="7709419" y="1841500"/>
                </a:lnTo>
                <a:close/>
                <a:moveTo>
                  <a:pt x="11303519" y="1892300"/>
                </a:moveTo>
                <a:cubicBezTo>
                  <a:pt x="11316219" y="1860550"/>
                  <a:pt x="11322569" y="1835150"/>
                  <a:pt x="11328919" y="1816100"/>
                </a:cubicBezTo>
                <a:cubicBezTo>
                  <a:pt x="11328919" y="1828800"/>
                  <a:pt x="11322569" y="1885950"/>
                  <a:pt x="11303519" y="1892300"/>
                </a:cubicBezTo>
                <a:close/>
                <a:moveTo>
                  <a:pt x="9258819" y="1854200"/>
                </a:moveTo>
                <a:cubicBezTo>
                  <a:pt x="9271519" y="1860550"/>
                  <a:pt x="9284219" y="1854200"/>
                  <a:pt x="9296919" y="1854200"/>
                </a:cubicBezTo>
                <a:cubicBezTo>
                  <a:pt x="9296919" y="1873250"/>
                  <a:pt x="9309619" y="1898650"/>
                  <a:pt x="9322319" y="1924050"/>
                </a:cubicBezTo>
                <a:lnTo>
                  <a:pt x="9290569" y="1924050"/>
                </a:lnTo>
                <a:cubicBezTo>
                  <a:pt x="9271519" y="1898650"/>
                  <a:pt x="9252469" y="1860550"/>
                  <a:pt x="9252469" y="1847850"/>
                </a:cubicBezTo>
                <a:lnTo>
                  <a:pt x="9252469" y="1816100"/>
                </a:lnTo>
                <a:cubicBezTo>
                  <a:pt x="9252469" y="1822450"/>
                  <a:pt x="9258819" y="1835150"/>
                  <a:pt x="9258819" y="1854200"/>
                </a:cubicBezTo>
                <a:close/>
                <a:moveTo>
                  <a:pt x="7391919" y="1879600"/>
                </a:moveTo>
                <a:lnTo>
                  <a:pt x="7410969" y="1879600"/>
                </a:lnTo>
                <a:lnTo>
                  <a:pt x="7410969" y="1828800"/>
                </a:lnTo>
                <a:cubicBezTo>
                  <a:pt x="7417319" y="1828800"/>
                  <a:pt x="7430019" y="1835150"/>
                  <a:pt x="7430019" y="1854200"/>
                </a:cubicBezTo>
                <a:lnTo>
                  <a:pt x="7430019" y="1917700"/>
                </a:lnTo>
                <a:cubicBezTo>
                  <a:pt x="7417319" y="1911350"/>
                  <a:pt x="7410969" y="1898650"/>
                  <a:pt x="7391919" y="1892300"/>
                </a:cubicBezTo>
                <a:cubicBezTo>
                  <a:pt x="7410969" y="1949450"/>
                  <a:pt x="7334769" y="1974850"/>
                  <a:pt x="7303019" y="1981200"/>
                </a:cubicBezTo>
                <a:cubicBezTo>
                  <a:pt x="7296669" y="1974850"/>
                  <a:pt x="7290319" y="1968500"/>
                  <a:pt x="7290319" y="1955800"/>
                </a:cubicBezTo>
                <a:lnTo>
                  <a:pt x="7290319" y="1841500"/>
                </a:lnTo>
                <a:cubicBezTo>
                  <a:pt x="7309369" y="1835150"/>
                  <a:pt x="7341119" y="1816100"/>
                  <a:pt x="7360169" y="1816100"/>
                </a:cubicBezTo>
                <a:cubicBezTo>
                  <a:pt x="7391919" y="1816100"/>
                  <a:pt x="7372869" y="1860550"/>
                  <a:pt x="7391919" y="1879600"/>
                </a:cubicBezTo>
                <a:close/>
                <a:moveTo>
                  <a:pt x="6769619" y="1835150"/>
                </a:moveTo>
                <a:lnTo>
                  <a:pt x="6782319" y="1822450"/>
                </a:lnTo>
                <a:lnTo>
                  <a:pt x="6801369" y="1822450"/>
                </a:lnTo>
                <a:cubicBezTo>
                  <a:pt x="6788669" y="1835150"/>
                  <a:pt x="6782319" y="1847850"/>
                  <a:pt x="6775969" y="1860550"/>
                </a:cubicBezTo>
                <a:cubicBezTo>
                  <a:pt x="6769619" y="1860550"/>
                  <a:pt x="6750569" y="1847850"/>
                  <a:pt x="6750569" y="1835150"/>
                </a:cubicBezTo>
                <a:lnTo>
                  <a:pt x="6750569" y="1816100"/>
                </a:lnTo>
                <a:cubicBezTo>
                  <a:pt x="6756919" y="1816100"/>
                  <a:pt x="6763269" y="1828800"/>
                  <a:pt x="6769619" y="1835150"/>
                </a:cubicBezTo>
                <a:close/>
                <a:moveTo>
                  <a:pt x="6083818" y="1835150"/>
                </a:moveTo>
                <a:cubicBezTo>
                  <a:pt x="6077468" y="1835150"/>
                  <a:pt x="6071118" y="1835150"/>
                  <a:pt x="6064768" y="1828800"/>
                </a:cubicBezTo>
                <a:cubicBezTo>
                  <a:pt x="6071118" y="1822450"/>
                  <a:pt x="6083818" y="1816100"/>
                  <a:pt x="6090168" y="1816100"/>
                </a:cubicBezTo>
                <a:cubicBezTo>
                  <a:pt x="6090168" y="1822450"/>
                  <a:pt x="6090168" y="1828800"/>
                  <a:pt x="6083818" y="1835150"/>
                </a:cubicBezTo>
                <a:close/>
                <a:moveTo>
                  <a:pt x="648218" y="1879600"/>
                </a:moveTo>
                <a:lnTo>
                  <a:pt x="648218" y="1898650"/>
                </a:lnTo>
                <a:cubicBezTo>
                  <a:pt x="635518" y="1898650"/>
                  <a:pt x="603768" y="1898650"/>
                  <a:pt x="603768" y="1930400"/>
                </a:cubicBezTo>
                <a:cubicBezTo>
                  <a:pt x="578368" y="1917700"/>
                  <a:pt x="552968" y="1911350"/>
                  <a:pt x="527568" y="1898650"/>
                </a:cubicBezTo>
                <a:cubicBezTo>
                  <a:pt x="527568" y="1885950"/>
                  <a:pt x="527568" y="1860550"/>
                  <a:pt x="521218" y="1841500"/>
                </a:cubicBezTo>
                <a:cubicBezTo>
                  <a:pt x="546618" y="1828800"/>
                  <a:pt x="591068" y="1816100"/>
                  <a:pt x="610118" y="1816100"/>
                </a:cubicBezTo>
                <a:cubicBezTo>
                  <a:pt x="635518" y="1816100"/>
                  <a:pt x="635518" y="1866900"/>
                  <a:pt x="648218" y="1879600"/>
                </a:cubicBezTo>
                <a:close/>
                <a:moveTo>
                  <a:pt x="9239769" y="1949450"/>
                </a:moveTo>
                <a:cubicBezTo>
                  <a:pt x="9208019" y="1943100"/>
                  <a:pt x="9182619" y="1860550"/>
                  <a:pt x="9182619" y="1841500"/>
                </a:cubicBezTo>
                <a:cubicBezTo>
                  <a:pt x="9182619" y="1828800"/>
                  <a:pt x="9188969" y="1816100"/>
                  <a:pt x="9195319" y="1803400"/>
                </a:cubicBezTo>
                <a:cubicBezTo>
                  <a:pt x="9195319" y="1841500"/>
                  <a:pt x="9176269" y="1898650"/>
                  <a:pt x="9239769" y="1949450"/>
                </a:cubicBezTo>
                <a:close/>
                <a:moveTo>
                  <a:pt x="5493268" y="1822450"/>
                </a:moveTo>
                <a:cubicBezTo>
                  <a:pt x="5480568" y="1822450"/>
                  <a:pt x="5461518" y="1822450"/>
                  <a:pt x="5429768" y="1828800"/>
                </a:cubicBezTo>
                <a:cubicBezTo>
                  <a:pt x="5442468" y="1816100"/>
                  <a:pt x="5448818" y="1803400"/>
                  <a:pt x="5467868" y="1803400"/>
                </a:cubicBezTo>
                <a:cubicBezTo>
                  <a:pt x="5480568" y="1803400"/>
                  <a:pt x="5486918" y="1809750"/>
                  <a:pt x="5493268" y="1822450"/>
                </a:cubicBezTo>
                <a:close/>
                <a:moveTo>
                  <a:pt x="10465319" y="1866900"/>
                </a:moveTo>
                <a:cubicBezTo>
                  <a:pt x="10433569" y="1866900"/>
                  <a:pt x="10433569" y="1879600"/>
                  <a:pt x="10433569" y="1905000"/>
                </a:cubicBezTo>
                <a:cubicBezTo>
                  <a:pt x="10433569" y="1917700"/>
                  <a:pt x="10452619" y="1936750"/>
                  <a:pt x="10452619" y="1949450"/>
                </a:cubicBezTo>
                <a:cubicBezTo>
                  <a:pt x="10452619" y="1968500"/>
                  <a:pt x="10433569" y="2000250"/>
                  <a:pt x="10427219" y="2019300"/>
                </a:cubicBezTo>
                <a:cubicBezTo>
                  <a:pt x="10420869" y="2006600"/>
                  <a:pt x="10414519" y="2000250"/>
                  <a:pt x="10414519" y="1981200"/>
                </a:cubicBezTo>
                <a:cubicBezTo>
                  <a:pt x="10414519" y="1968500"/>
                  <a:pt x="10433569" y="1955800"/>
                  <a:pt x="10433569" y="1936750"/>
                </a:cubicBezTo>
                <a:cubicBezTo>
                  <a:pt x="10433569" y="1924050"/>
                  <a:pt x="10414519" y="1866900"/>
                  <a:pt x="10414519" y="1854200"/>
                </a:cubicBezTo>
                <a:cubicBezTo>
                  <a:pt x="10414519" y="1835150"/>
                  <a:pt x="10414519" y="1803400"/>
                  <a:pt x="10446269" y="1784350"/>
                </a:cubicBezTo>
                <a:cubicBezTo>
                  <a:pt x="10452619" y="1809750"/>
                  <a:pt x="10458969" y="1841500"/>
                  <a:pt x="10465319" y="1866900"/>
                </a:cubicBezTo>
                <a:close/>
                <a:moveTo>
                  <a:pt x="11220969" y="1797050"/>
                </a:moveTo>
                <a:cubicBezTo>
                  <a:pt x="11220969" y="1816100"/>
                  <a:pt x="11201919" y="1847850"/>
                  <a:pt x="11189219" y="1866900"/>
                </a:cubicBezTo>
                <a:cubicBezTo>
                  <a:pt x="11189219" y="1873250"/>
                  <a:pt x="11201919" y="1879600"/>
                  <a:pt x="11208269" y="1879600"/>
                </a:cubicBezTo>
                <a:lnTo>
                  <a:pt x="11208269" y="1898650"/>
                </a:lnTo>
                <a:lnTo>
                  <a:pt x="11144769" y="1962150"/>
                </a:lnTo>
                <a:cubicBezTo>
                  <a:pt x="11132069" y="1974850"/>
                  <a:pt x="11106669" y="1974850"/>
                  <a:pt x="11093969" y="1987550"/>
                </a:cubicBezTo>
                <a:cubicBezTo>
                  <a:pt x="11081269" y="1987550"/>
                  <a:pt x="11081269" y="2006600"/>
                  <a:pt x="11074919" y="2012950"/>
                </a:cubicBezTo>
                <a:lnTo>
                  <a:pt x="11043169" y="2044700"/>
                </a:lnTo>
                <a:cubicBezTo>
                  <a:pt x="11043169" y="2051050"/>
                  <a:pt x="11036819" y="2057400"/>
                  <a:pt x="11024119" y="2057400"/>
                </a:cubicBezTo>
                <a:cubicBezTo>
                  <a:pt x="11062219" y="2006600"/>
                  <a:pt x="11157469" y="1936750"/>
                  <a:pt x="11182869" y="1879600"/>
                </a:cubicBezTo>
                <a:lnTo>
                  <a:pt x="11182869" y="1841500"/>
                </a:lnTo>
                <a:cubicBezTo>
                  <a:pt x="11182869" y="1803400"/>
                  <a:pt x="11195569" y="1790700"/>
                  <a:pt x="11214619" y="1778000"/>
                </a:cubicBezTo>
                <a:cubicBezTo>
                  <a:pt x="11214619" y="1784350"/>
                  <a:pt x="11220969" y="1784350"/>
                  <a:pt x="11220969" y="1797050"/>
                </a:cubicBezTo>
                <a:close/>
                <a:moveTo>
                  <a:pt x="2718319" y="1803400"/>
                </a:moveTo>
                <a:cubicBezTo>
                  <a:pt x="2718319" y="1816100"/>
                  <a:pt x="2794519" y="1860550"/>
                  <a:pt x="2794519" y="1879600"/>
                </a:cubicBezTo>
                <a:lnTo>
                  <a:pt x="2794519" y="1911350"/>
                </a:lnTo>
                <a:cubicBezTo>
                  <a:pt x="2781819" y="1905000"/>
                  <a:pt x="2762769" y="1905000"/>
                  <a:pt x="2762769" y="1885950"/>
                </a:cubicBezTo>
                <a:cubicBezTo>
                  <a:pt x="2762769" y="1873250"/>
                  <a:pt x="2775469" y="1873250"/>
                  <a:pt x="2775469" y="1866900"/>
                </a:cubicBezTo>
                <a:cubicBezTo>
                  <a:pt x="2762769" y="1847850"/>
                  <a:pt x="2692919" y="1847850"/>
                  <a:pt x="2692919" y="1816100"/>
                </a:cubicBezTo>
                <a:cubicBezTo>
                  <a:pt x="2692919" y="1803400"/>
                  <a:pt x="2705619" y="1784350"/>
                  <a:pt x="2718319" y="1778000"/>
                </a:cubicBezTo>
                <a:cubicBezTo>
                  <a:pt x="2724669" y="1784350"/>
                  <a:pt x="2718319" y="1784350"/>
                  <a:pt x="2718319" y="1803400"/>
                </a:cubicBezTo>
                <a:close/>
                <a:moveTo>
                  <a:pt x="1384818" y="1778000"/>
                </a:moveTo>
                <a:cubicBezTo>
                  <a:pt x="1372118" y="1797050"/>
                  <a:pt x="1334018" y="1809750"/>
                  <a:pt x="1321318" y="1835150"/>
                </a:cubicBezTo>
                <a:cubicBezTo>
                  <a:pt x="1289568" y="1873250"/>
                  <a:pt x="1283218" y="1930400"/>
                  <a:pt x="1264168" y="1974850"/>
                </a:cubicBezTo>
                <a:cubicBezTo>
                  <a:pt x="1264168" y="1968500"/>
                  <a:pt x="1264168" y="1943100"/>
                  <a:pt x="1245118" y="1936750"/>
                </a:cubicBezTo>
                <a:cubicBezTo>
                  <a:pt x="1283218" y="1885950"/>
                  <a:pt x="1321318" y="1835150"/>
                  <a:pt x="1359418" y="1778000"/>
                </a:cubicBezTo>
                <a:lnTo>
                  <a:pt x="1384818" y="1778000"/>
                </a:lnTo>
                <a:close/>
                <a:moveTo>
                  <a:pt x="5410718" y="1803400"/>
                </a:moveTo>
                <a:cubicBezTo>
                  <a:pt x="5423418" y="1790700"/>
                  <a:pt x="5442468" y="1784350"/>
                  <a:pt x="5461518" y="1771650"/>
                </a:cubicBezTo>
                <a:cubicBezTo>
                  <a:pt x="5448818" y="1797050"/>
                  <a:pt x="5423418" y="1790700"/>
                  <a:pt x="5410718" y="1803400"/>
                </a:cubicBezTo>
                <a:close/>
                <a:moveTo>
                  <a:pt x="3232668" y="1771650"/>
                </a:moveTo>
                <a:cubicBezTo>
                  <a:pt x="3239018" y="1778000"/>
                  <a:pt x="3251718" y="1784350"/>
                  <a:pt x="3251718" y="1790700"/>
                </a:cubicBezTo>
                <a:cubicBezTo>
                  <a:pt x="3251718" y="1790700"/>
                  <a:pt x="3251718" y="1797050"/>
                  <a:pt x="3239018" y="1797050"/>
                </a:cubicBezTo>
                <a:cubicBezTo>
                  <a:pt x="3219968" y="1797050"/>
                  <a:pt x="3207269" y="1784350"/>
                  <a:pt x="3200919" y="1771650"/>
                </a:cubicBezTo>
                <a:lnTo>
                  <a:pt x="3232668" y="1771650"/>
                </a:lnTo>
                <a:close/>
                <a:moveTo>
                  <a:pt x="10255769" y="1778000"/>
                </a:moveTo>
                <a:cubicBezTo>
                  <a:pt x="10274819" y="1809750"/>
                  <a:pt x="10287519" y="1860550"/>
                  <a:pt x="10293869" y="1898650"/>
                </a:cubicBezTo>
                <a:cubicBezTo>
                  <a:pt x="10293869" y="1898650"/>
                  <a:pt x="10351019" y="1955800"/>
                  <a:pt x="10351019" y="1987550"/>
                </a:cubicBezTo>
                <a:cubicBezTo>
                  <a:pt x="10351019" y="2000250"/>
                  <a:pt x="10331969" y="2044700"/>
                  <a:pt x="10331969" y="2057400"/>
                </a:cubicBezTo>
                <a:cubicBezTo>
                  <a:pt x="10331969" y="2076450"/>
                  <a:pt x="10344669" y="2076450"/>
                  <a:pt x="10344669" y="2095500"/>
                </a:cubicBezTo>
                <a:cubicBezTo>
                  <a:pt x="10344669" y="2108200"/>
                  <a:pt x="10325619" y="2133600"/>
                  <a:pt x="10306569" y="2152650"/>
                </a:cubicBezTo>
                <a:lnTo>
                  <a:pt x="10312919" y="2165350"/>
                </a:lnTo>
                <a:cubicBezTo>
                  <a:pt x="10351019" y="2120900"/>
                  <a:pt x="10382769" y="2070100"/>
                  <a:pt x="10408169" y="2025650"/>
                </a:cubicBezTo>
                <a:cubicBezTo>
                  <a:pt x="10408169" y="2032000"/>
                  <a:pt x="10414519" y="2032000"/>
                  <a:pt x="10414519" y="2051050"/>
                </a:cubicBezTo>
                <a:cubicBezTo>
                  <a:pt x="10414519" y="2063750"/>
                  <a:pt x="10395469" y="2127250"/>
                  <a:pt x="10382769" y="2184400"/>
                </a:cubicBezTo>
                <a:cubicBezTo>
                  <a:pt x="10389119" y="2184400"/>
                  <a:pt x="10389119" y="2190750"/>
                  <a:pt x="10408169" y="2190750"/>
                </a:cubicBezTo>
                <a:cubicBezTo>
                  <a:pt x="10439919" y="2190750"/>
                  <a:pt x="10484369" y="2127250"/>
                  <a:pt x="10484369" y="2114550"/>
                </a:cubicBezTo>
                <a:cubicBezTo>
                  <a:pt x="10484369" y="2095500"/>
                  <a:pt x="10478019" y="2082800"/>
                  <a:pt x="10471669" y="2063750"/>
                </a:cubicBezTo>
                <a:lnTo>
                  <a:pt x="10484369" y="2051050"/>
                </a:lnTo>
                <a:cubicBezTo>
                  <a:pt x="10497069" y="2057400"/>
                  <a:pt x="10522469" y="2095500"/>
                  <a:pt x="10522469" y="2101850"/>
                </a:cubicBezTo>
                <a:cubicBezTo>
                  <a:pt x="10522469" y="2114550"/>
                  <a:pt x="10503419" y="2114550"/>
                  <a:pt x="10503419" y="2133600"/>
                </a:cubicBezTo>
                <a:cubicBezTo>
                  <a:pt x="10503419" y="2146300"/>
                  <a:pt x="10522469" y="2190750"/>
                  <a:pt x="10554219" y="2203450"/>
                </a:cubicBezTo>
                <a:cubicBezTo>
                  <a:pt x="10624069" y="2241550"/>
                  <a:pt x="10681219" y="2286000"/>
                  <a:pt x="10751069" y="2286000"/>
                </a:cubicBezTo>
                <a:cubicBezTo>
                  <a:pt x="10770119" y="2286000"/>
                  <a:pt x="10808219" y="2279650"/>
                  <a:pt x="10820919" y="2273300"/>
                </a:cubicBezTo>
                <a:cubicBezTo>
                  <a:pt x="10770119" y="2305050"/>
                  <a:pt x="10712969" y="2330450"/>
                  <a:pt x="10655819" y="2374900"/>
                </a:cubicBezTo>
                <a:cubicBezTo>
                  <a:pt x="10668519" y="2381250"/>
                  <a:pt x="10687569" y="2393950"/>
                  <a:pt x="10706619" y="2393950"/>
                </a:cubicBezTo>
                <a:cubicBezTo>
                  <a:pt x="10738369" y="2393950"/>
                  <a:pt x="10814569" y="2355850"/>
                  <a:pt x="10814569" y="2298700"/>
                </a:cubicBezTo>
                <a:lnTo>
                  <a:pt x="10839969" y="2298700"/>
                </a:lnTo>
                <a:cubicBezTo>
                  <a:pt x="10859019" y="2305050"/>
                  <a:pt x="10878069" y="2317750"/>
                  <a:pt x="10897119" y="2330450"/>
                </a:cubicBezTo>
                <a:cubicBezTo>
                  <a:pt x="10884419" y="2330450"/>
                  <a:pt x="10865369" y="2324100"/>
                  <a:pt x="10846319" y="2324100"/>
                </a:cubicBezTo>
                <a:cubicBezTo>
                  <a:pt x="10859019" y="2355850"/>
                  <a:pt x="10916169" y="2393950"/>
                  <a:pt x="10928869" y="2432050"/>
                </a:cubicBezTo>
                <a:cubicBezTo>
                  <a:pt x="10935219" y="2438400"/>
                  <a:pt x="10941569" y="2451100"/>
                  <a:pt x="10941569" y="2457450"/>
                </a:cubicBezTo>
                <a:cubicBezTo>
                  <a:pt x="10916169" y="2425700"/>
                  <a:pt x="10878069" y="2362200"/>
                  <a:pt x="10833619" y="2343150"/>
                </a:cubicBezTo>
                <a:cubicBezTo>
                  <a:pt x="10833619" y="2343150"/>
                  <a:pt x="10827269" y="2336800"/>
                  <a:pt x="10827269" y="2355850"/>
                </a:cubicBezTo>
                <a:cubicBezTo>
                  <a:pt x="10827269" y="2393950"/>
                  <a:pt x="10839969" y="2444750"/>
                  <a:pt x="10903469" y="2482850"/>
                </a:cubicBezTo>
                <a:cubicBezTo>
                  <a:pt x="10884419" y="2476500"/>
                  <a:pt x="10859019" y="2451100"/>
                  <a:pt x="10827269" y="2438400"/>
                </a:cubicBezTo>
                <a:cubicBezTo>
                  <a:pt x="10827269" y="2444750"/>
                  <a:pt x="10820919" y="2444750"/>
                  <a:pt x="10820919" y="2457450"/>
                </a:cubicBezTo>
                <a:cubicBezTo>
                  <a:pt x="10820919" y="2476500"/>
                  <a:pt x="10833619" y="2482850"/>
                  <a:pt x="10833619" y="2495550"/>
                </a:cubicBezTo>
                <a:cubicBezTo>
                  <a:pt x="10839969" y="2514600"/>
                  <a:pt x="10839969" y="2546350"/>
                  <a:pt x="10839969" y="2565400"/>
                </a:cubicBezTo>
                <a:cubicBezTo>
                  <a:pt x="10839969" y="2571750"/>
                  <a:pt x="10846319" y="2571750"/>
                  <a:pt x="10859019" y="2571750"/>
                </a:cubicBezTo>
                <a:cubicBezTo>
                  <a:pt x="10871719" y="2571750"/>
                  <a:pt x="10884419" y="2616200"/>
                  <a:pt x="10884419" y="2628900"/>
                </a:cubicBezTo>
                <a:cubicBezTo>
                  <a:pt x="10884419" y="2647950"/>
                  <a:pt x="10871719" y="2705100"/>
                  <a:pt x="10871719" y="2724150"/>
                </a:cubicBezTo>
                <a:cubicBezTo>
                  <a:pt x="10871719" y="2736850"/>
                  <a:pt x="10922519" y="2870200"/>
                  <a:pt x="10922519" y="2889250"/>
                </a:cubicBezTo>
                <a:lnTo>
                  <a:pt x="10922519" y="2952750"/>
                </a:lnTo>
                <a:lnTo>
                  <a:pt x="10630419" y="2952750"/>
                </a:lnTo>
                <a:cubicBezTo>
                  <a:pt x="10617719" y="2908300"/>
                  <a:pt x="10579619" y="2921000"/>
                  <a:pt x="10560569" y="2901950"/>
                </a:cubicBezTo>
                <a:cubicBezTo>
                  <a:pt x="10516119" y="2876550"/>
                  <a:pt x="10478019" y="2844800"/>
                  <a:pt x="10439919" y="2825750"/>
                </a:cubicBezTo>
                <a:cubicBezTo>
                  <a:pt x="10446269" y="2806700"/>
                  <a:pt x="10471669" y="2781300"/>
                  <a:pt x="10490719" y="2762250"/>
                </a:cubicBezTo>
                <a:lnTo>
                  <a:pt x="10490719" y="2730500"/>
                </a:lnTo>
                <a:cubicBezTo>
                  <a:pt x="10465319" y="2717800"/>
                  <a:pt x="10452619" y="2724150"/>
                  <a:pt x="10439919" y="2724150"/>
                </a:cubicBezTo>
                <a:cubicBezTo>
                  <a:pt x="10439919" y="2673350"/>
                  <a:pt x="10389119" y="2609850"/>
                  <a:pt x="10389119" y="2578100"/>
                </a:cubicBezTo>
                <a:cubicBezTo>
                  <a:pt x="10389119" y="2565400"/>
                  <a:pt x="10414519" y="2514600"/>
                  <a:pt x="10414519" y="2495550"/>
                </a:cubicBezTo>
                <a:cubicBezTo>
                  <a:pt x="10414519" y="2419350"/>
                  <a:pt x="10268469" y="2451100"/>
                  <a:pt x="10249419" y="2438400"/>
                </a:cubicBezTo>
                <a:cubicBezTo>
                  <a:pt x="10243069" y="2438400"/>
                  <a:pt x="10236719" y="2419350"/>
                  <a:pt x="10224019" y="2419350"/>
                </a:cubicBezTo>
                <a:lnTo>
                  <a:pt x="10204969" y="2419350"/>
                </a:lnTo>
                <a:cubicBezTo>
                  <a:pt x="10198619" y="2457450"/>
                  <a:pt x="10185919" y="2495550"/>
                  <a:pt x="10173219" y="2533650"/>
                </a:cubicBezTo>
                <a:cubicBezTo>
                  <a:pt x="10173219" y="2540000"/>
                  <a:pt x="10154169" y="2540000"/>
                  <a:pt x="10147819" y="2559050"/>
                </a:cubicBezTo>
                <a:cubicBezTo>
                  <a:pt x="10135119" y="2584450"/>
                  <a:pt x="10141469" y="2628900"/>
                  <a:pt x="10128769" y="2660650"/>
                </a:cubicBezTo>
                <a:cubicBezTo>
                  <a:pt x="10090669" y="2749550"/>
                  <a:pt x="10027169" y="2863850"/>
                  <a:pt x="10027169" y="2952750"/>
                </a:cubicBezTo>
                <a:lnTo>
                  <a:pt x="10008119" y="2952750"/>
                </a:lnTo>
                <a:lnTo>
                  <a:pt x="10008119" y="2921000"/>
                </a:lnTo>
                <a:cubicBezTo>
                  <a:pt x="10033519" y="2832100"/>
                  <a:pt x="10103369" y="2743200"/>
                  <a:pt x="10103369" y="2654300"/>
                </a:cubicBezTo>
                <a:cubicBezTo>
                  <a:pt x="10103369" y="2641600"/>
                  <a:pt x="10109719" y="2622550"/>
                  <a:pt x="10109719" y="2603500"/>
                </a:cubicBezTo>
                <a:cubicBezTo>
                  <a:pt x="10116069" y="2527300"/>
                  <a:pt x="10160519" y="2451100"/>
                  <a:pt x="10192269" y="2374900"/>
                </a:cubicBezTo>
                <a:cubicBezTo>
                  <a:pt x="10192269" y="2330450"/>
                  <a:pt x="10230369" y="2305050"/>
                  <a:pt x="10230369" y="2292350"/>
                </a:cubicBezTo>
                <a:cubicBezTo>
                  <a:pt x="10230369" y="2273300"/>
                  <a:pt x="10211319" y="2247900"/>
                  <a:pt x="10211319" y="2228850"/>
                </a:cubicBezTo>
                <a:cubicBezTo>
                  <a:pt x="10211319" y="2216150"/>
                  <a:pt x="10217669" y="2184400"/>
                  <a:pt x="10224019" y="2159000"/>
                </a:cubicBezTo>
                <a:cubicBezTo>
                  <a:pt x="10204969" y="2152650"/>
                  <a:pt x="10166869" y="2146300"/>
                  <a:pt x="10154169" y="2146300"/>
                </a:cubicBezTo>
                <a:lnTo>
                  <a:pt x="10122419" y="2146300"/>
                </a:lnTo>
                <a:lnTo>
                  <a:pt x="10103369" y="2184400"/>
                </a:lnTo>
                <a:cubicBezTo>
                  <a:pt x="10103369" y="2190750"/>
                  <a:pt x="10084319" y="2184400"/>
                  <a:pt x="10077969" y="2203450"/>
                </a:cubicBezTo>
                <a:cubicBezTo>
                  <a:pt x="10033519" y="2286000"/>
                  <a:pt x="9982719" y="2349500"/>
                  <a:pt x="9982719" y="2444750"/>
                </a:cubicBezTo>
                <a:cubicBezTo>
                  <a:pt x="9982719" y="2457450"/>
                  <a:pt x="10001769" y="2578100"/>
                  <a:pt x="10014469" y="2641600"/>
                </a:cubicBezTo>
                <a:cubicBezTo>
                  <a:pt x="9982719" y="2609850"/>
                  <a:pt x="9995419" y="2520950"/>
                  <a:pt x="9944619" y="2520950"/>
                </a:cubicBezTo>
                <a:cubicBezTo>
                  <a:pt x="9912869" y="2520950"/>
                  <a:pt x="9919219" y="2609850"/>
                  <a:pt x="9843019" y="2647950"/>
                </a:cubicBezTo>
                <a:cubicBezTo>
                  <a:pt x="9830319" y="2654300"/>
                  <a:pt x="9811269" y="2647950"/>
                  <a:pt x="9798569" y="2647950"/>
                </a:cubicBezTo>
                <a:cubicBezTo>
                  <a:pt x="9792219" y="2660650"/>
                  <a:pt x="9798569" y="2673350"/>
                  <a:pt x="9798569" y="2686050"/>
                </a:cubicBezTo>
                <a:cubicBezTo>
                  <a:pt x="9792219" y="2686050"/>
                  <a:pt x="9779519" y="2673350"/>
                  <a:pt x="9766819" y="2667000"/>
                </a:cubicBezTo>
                <a:cubicBezTo>
                  <a:pt x="9747769" y="2679700"/>
                  <a:pt x="9747769" y="2686050"/>
                  <a:pt x="9747769" y="2698750"/>
                </a:cubicBezTo>
                <a:cubicBezTo>
                  <a:pt x="9747769" y="2711450"/>
                  <a:pt x="9760469" y="2730500"/>
                  <a:pt x="9766819" y="2749550"/>
                </a:cubicBezTo>
                <a:lnTo>
                  <a:pt x="9741419" y="2749550"/>
                </a:lnTo>
                <a:cubicBezTo>
                  <a:pt x="9741419" y="2736850"/>
                  <a:pt x="9722369" y="2711450"/>
                  <a:pt x="9703319" y="2711450"/>
                </a:cubicBezTo>
                <a:lnTo>
                  <a:pt x="9677919" y="2711450"/>
                </a:lnTo>
                <a:cubicBezTo>
                  <a:pt x="9671569" y="2717800"/>
                  <a:pt x="9671569" y="2711450"/>
                  <a:pt x="9671569" y="2724150"/>
                </a:cubicBezTo>
                <a:cubicBezTo>
                  <a:pt x="9671569" y="2743200"/>
                  <a:pt x="9696969" y="2768600"/>
                  <a:pt x="9696969" y="2781300"/>
                </a:cubicBezTo>
                <a:cubicBezTo>
                  <a:pt x="9696969" y="2800350"/>
                  <a:pt x="9633469" y="2895600"/>
                  <a:pt x="9608069" y="2952750"/>
                </a:cubicBezTo>
                <a:lnTo>
                  <a:pt x="9481069" y="2952750"/>
                </a:lnTo>
                <a:cubicBezTo>
                  <a:pt x="9474719" y="2921000"/>
                  <a:pt x="9455669" y="2882900"/>
                  <a:pt x="9442969" y="2838450"/>
                </a:cubicBezTo>
                <a:lnTo>
                  <a:pt x="9411219" y="2838450"/>
                </a:lnTo>
                <a:cubicBezTo>
                  <a:pt x="9360419" y="2844800"/>
                  <a:pt x="9385819" y="2914650"/>
                  <a:pt x="9373119" y="2952750"/>
                </a:cubicBezTo>
                <a:lnTo>
                  <a:pt x="9328669" y="2952750"/>
                </a:lnTo>
                <a:cubicBezTo>
                  <a:pt x="9309619" y="2921000"/>
                  <a:pt x="9335019" y="2908300"/>
                  <a:pt x="9335019" y="2882900"/>
                </a:cubicBezTo>
                <a:lnTo>
                  <a:pt x="9335019" y="2863850"/>
                </a:lnTo>
                <a:cubicBezTo>
                  <a:pt x="9335019" y="2851150"/>
                  <a:pt x="9296919" y="2679700"/>
                  <a:pt x="9296919" y="2660650"/>
                </a:cubicBezTo>
                <a:cubicBezTo>
                  <a:pt x="9296919" y="2647950"/>
                  <a:pt x="9309619" y="2641600"/>
                  <a:pt x="9309619" y="2622550"/>
                </a:cubicBezTo>
                <a:cubicBezTo>
                  <a:pt x="9309619" y="2609850"/>
                  <a:pt x="9277869" y="2590800"/>
                  <a:pt x="9271519" y="2584450"/>
                </a:cubicBezTo>
                <a:cubicBezTo>
                  <a:pt x="9252469" y="2565400"/>
                  <a:pt x="9246119" y="2501900"/>
                  <a:pt x="9201669" y="2489200"/>
                </a:cubicBezTo>
                <a:cubicBezTo>
                  <a:pt x="9227069" y="2476500"/>
                  <a:pt x="9265169" y="2444750"/>
                  <a:pt x="9315969" y="2457450"/>
                </a:cubicBezTo>
                <a:lnTo>
                  <a:pt x="9315969" y="2362200"/>
                </a:lnTo>
                <a:cubicBezTo>
                  <a:pt x="9290569" y="2343150"/>
                  <a:pt x="9265169" y="2330450"/>
                  <a:pt x="9239769" y="2311400"/>
                </a:cubicBezTo>
                <a:cubicBezTo>
                  <a:pt x="9265169" y="2286000"/>
                  <a:pt x="9290569" y="2273300"/>
                  <a:pt x="9315969" y="2260600"/>
                </a:cubicBezTo>
                <a:lnTo>
                  <a:pt x="9315969" y="2190750"/>
                </a:lnTo>
                <a:lnTo>
                  <a:pt x="9246119" y="2190750"/>
                </a:lnTo>
                <a:cubicBezTo>
                  <a:pt x="9252469" y="2133600"/>
                  <a:pt x="9252469" y="2114550"/>
                  <a:pt x="9246119" y="2101850"/>
                </a:cubicBezTo>
                <a:lnTo>
                  <a:pt x="9322319" y="2101850"/>
                </a:lnTo>
                <a:cubicBezTo>
                  <a:pt x="9322319" y="2108200"/>
                  <a:pt x="9335019" y="2114550"/>
                  <a:pt x="9335019" y="2133600"/>
                </a:cubicBezTo>
                <a:cubicBezTo>
                  <a:pt x="9335019" y="2146300"/>
                  <a:pt x="9322319" y="2260600"/>
                  <a:pt x="9322319" y="2279650"/>
                </a:cubicBezTo>
                <a:cubicBezTo>
                  <a:pt x="9322319" y="2343150"/>
                  <a:pt x="9303269" y="2374900"/>
                  <a:pt x="9347719" y="2457450"/>
                </a:cubicBezTo>
                <a:cubicBezTo>
                  <a:pt x="9379469" y="2514600"/>
                  <a:pt x="9493769" y="2546350"/>
                  <a:pt x="9538219" y="2590800"/>
                </a:cubicBezTo>
                <a:cubicBezTo>
                  <a:pt x="9589019" y="2641600"/>
                  <a:pt x="9576319" y="2641600"/>
                  <a:pt x="9576319" y="2698750"/>
                </a:cubicBezTo>
                <a:cubicBezTo>
                  <a:pt x="9576319" y="2800350"/>
                  <a:pt x="9493769" y="2749550"/>
                  <a:pt x="9493769" y="2838450"/>
                </a:cubicBezTo>
                <a:lnTo>
                  <a:pt x="9493769" y="2876550"/>
                </a:lnTo>
                <a:cubicBezTo>
                  <a:pt x="9493769" y="2876550"/>
                  <a:pt x="9487419" y="2882900"/>
                  <a:pt x="9506469" y="2882900"/>
                </a:cubicBezTo>
                <a:cubicBezTo>
                  <a:pt x="9531869" y="2882900"/>
                  <a:pt x="9550919" y="2857500"/>
                  <a:pt x="9550919" y="2844800"/>
                </a:cubicBezTo>
                <a:cubicBezTo>
                  <a:pt x="9550919" y="2825750"/>
                  <a:pt x="9538219" y="2832100"/>
                  <a:pt x="9538219" y="2825750"/>
                </a:cubicBezTo>
                <a:cubicBezTo>
                  <a:pt x="9563619" y="2838450"/>
                  <a:pt x="9595369" y="2857500"/>
                  <a:pt x="9620769" y="2863850"/>
                </a:cubicBezTo>
                <a:cubicBezTo>
                  <a:pt x="9620769" y="2863850"/>
                  <a:pt x="9627119" y="2863850"/>
                  <a:pt x="9627119" y="2851150"/>
                </a:cubicBezTo>
                <a:cubicBezTo>
                  <a:pt x="9627119" y="2832100"/>
                  <a:pt x="9582669" y="2813050"/>
                  <a:pt x="9582669" y="2800350"/>
                </a:cubicBezTo>
                <a:cubicBezTo>
                  <a:pt x="9582669" y="2781300"/>
                  <a:pt x="9646169" y="2730500"/>
                  <a:pt x="9677919" y="2698750"/>
                </a:cubicBezTo>
                <a:cubicBezTo>
                  <a:pt x="9658869" y="2679700"/>
                  <a:pt x="9627119" y="2660650"/>
                  <a:pt x="9608069" y="2635250"/>
                </a:cubicBezTo>
                <a:cubicBezTo>
                  <a:pt x="9601719" y="2622550"/>
                  <a:pt x="9608069" y="2603500"/>
                  <a:pt x="9601719" y="2584450"/>
                </a:cubicBezTo>
                <a:cubicBezTo>
                  <a:pt x="9608069" y="2584450"/>
                  <a:pt x="9620769" y="2590800"/>
                  <a:pt x="9646169" y="2597150"/>
                </a:cubicBezTo>
                <a:cubicBezTo>
                  <a:pt x="9652519" y="2590800"/>
                  <a:pt x="9652519" y="2590800"/>
                  <a:pt x="9652519" y="2571750"/>
                </a:cubicBezTo>
                <a:cubicBezTo>
                  <a:pt x="9652519" y="2559050"/>
                  <a:pt x="9589019" y="2489200"/>
                  <a:pt x="9563619" y="2444750"/>
                </a:cubicBezTo>
                <a:cubicBezTo>
                  <a:pt x="9563619" y="2438400"/>
                  <a:pt x="9557269" y="2425700"/>
                  <a:pt x="9557269" y="2419350"/>
                </a:cubicBezTo>
                <a:cubicBezTo>
                  <a:pt x="9601719" y="2432050"/>
                  <a:pt x="9633469" y="2374900"/>
                  <a:pt x="9652519" y="2336800"/>
                </a:cubicBezTo>
                <a:cubicBezTo>
                  <a:pt x="9665219" y="2349500"/>
                  <a:pt x="9677919" y="2349500"/>
                  <a:pt x="9690619" y="2349500"/>
                </a:cubicBezTo>
                <a:cubicBezTo>
                  <a:pt x="9690619" y="2355850"/>
                  <a:pt x="9696969" y="2368550"/>
                  <a:pt x="9696969" y="2374900"/>
                </a:cubicBezTo>
                <a:cubicBezTo>
                  <a:pt x="9677919" y="2381250"/>
                  <a:pt x="9652519" y="2374900"/>
                  <a:pt x="9639819" y="2387600"/>
                </a:cubicBezTo>
                <a:cubicBezTo>
                  <a:pt x="9620769" y="2406650"/>
                  <a:pt x="9620769" y="2457450"/>
                  <a:pt x="9620769" y="2476500"/>
                </a:cubicBezTo>
                <a:lnTo>
                  <a:pt x="9620769" y="2508250"/>
                </a:lnTo>
                <a:cubicBezTo>
                  <a:pt x="9658869" y="2540000"/>
                  <a:pt x="9728719" y="2559050"/>
                  <a:pt x="9779519" y="2552700"/>
                </a:cubicBezTo>
                <a:cubicBezTo>
                  <a:pt x="9785869" y="2559050"/>
                  <a:pt x="9785869" y="2571750"/>
                  <a:pt x="9798569" y="2571750"/>
                </a:cubicBezTo>
                <a:cubicBezTo>
                  <a:pt x="9817619" y="2571750"/>
                  <a:pt x="9836669" y="2520950"/>
                  <a:pt x="9836669" y="2501900"/>
                </a:cubicBezTo>
                <a:cubicBezTo>
                  <a:pt x="9836669" y="2482850"/>
                  <a:pt x="9849369" y="2470150"/>
                  <a:pt x="9862069" y="2457450"/>
                </a:cubicBezTo>
                <a:cubicBezTo>
                  <a:pt x="9862069" y="2463800"/>
                  <a:pt x="9855719" y="2476500"/>
                  <a:pt x="9849369" y="2501900"/>
                </a:cubicBezTo>
                <a:cubicBezTo>
                  <a:pt x="9855719" y="2508250"/>
                  <a:pt x="9862069" y="2508250"/>
                  <a:pt x="9874769" y="2508250"/>
                </a:cubicBezTo>
                <a:cubicBezTo>
                  <a:pt x="9931919" y="2508250"/>
                  <a:pt x="9919219" y="2438400"/>
                  <a:pt x="9938269" y="2413000"/>
                </a:cubicBezTo>
                <a:cubicBezTo>
                  <a:pt x="9957319" y="2400300"/>
                  <a:pt x="9989069" y="2362200"/>
                  <a:pt x="9995419" y="2343150"/>
                </a:cubicBezTo>
                <a:lnTo>
                  <a:pt x="9995419" y="2324100"/>
                </a:lnTo>
                <a:cubicBezTo>
                  <a:pt x="9982719" y="2317750"/>
                  <a:pt x="9970019" y="2317750"/>
                  <a:pt x="9957319" y="2311400"/>
                </a:cubicBezTo>
                <a:cubicBezTo>
                  <a:pt x="9976369" y="2279650"/>
                  <a:pt x="10027169" y="2247900"/>
                  <a:pt x="10027169" y="2203450"/>
                </a:cubicBezTo>
                <a:cubicBezTo>
                  <a:pt x="10020819" y="2209800"/>
                  <a:pt x="10008119" y="2222500"/>
                  <a:pt x="9995419" y="2222500"/>
                </a:cubicBezTo>
                <a:cubicBezTo>
                  <a:pt x="9976369" y="2222500"/>
                  <a:pt x="9970019" y="2197100"/>
                  <a:pt x="9938269" y="2203450"/>
                </a:cubicBezTo>
                <a:lnTo>
                  <a:pt x="9938269" y="2159000"/>
                </a:lnTo>
                <a:cubicBezTo>
                  <a:pt x="9938269" y="2159000"/>
                  <a:pt x="9944619" y="2159000"/>
                  <a:pt x="9950969" y="2165350"/>
                </a:cubicBezTo>
                <a:lnTo>
                  <a:pt x="9970019" y="2127250"/>
                </a:lnTo>
                <a:cubicBezTo>
                  <a:pt x="9976369" y="2133600"/>
                  <a:pt x="9976369" y="2139950"/>
                  <a:pt x="9982719" y="2146300"/>
                </a:cubicBezTo>
                <a:cubicBezTo>
                  <a:pt x="9989069" y="2139950"/>
                  <a:pt x="9995419" y="2127250"/>
                  <a:pt x="9995419" y="2120900"/>
                </a:cubicBezTo>
                <a:cubicBezTo>
                  <a:pt x="9989069" y="2108200"/>
                  <a:pt x="9976369" y="2108200"/>
                  <a:pt x="9963669" y="2108200"/>
                </a:cubicBezTo>
                <a:cubicBezTo>
                  <a:pt x="9970019" y="2101850"/>
                  <a:pt x="9976369" y="2095500"/>
                  <a:pt x="9989069" y="2095500"/>
                </a:cubicBezTo>
                <a:cubicBezTo>
                  <a:pt x="10008119" y="2095500"/>
                  <a:pt x="10033519" y="2108200"/>
                  <a:pt x="10052569" y="2108200"/>
                </a:cubicBezTo>
                <a:cubicBezTo>
                  <a:pt x="10065269" y="2108200"/>
                  <a:pt x="10103369" y="2044700"/>
                  <a:pt x="10122419" y="2006600"/>
                </a:cubicBezTo>
                <a:cubicBezTo>
                  <a:pt x="10135119" y="1987550"/>
                  <a:pt x="10122419" y="1968500"/>
                  <a:pt x="10128769" y="1949450"/>
                </a:cubicBezTo>
                <a:cubicBezTo>
                  <a:pt x="10135119" y="1974850"/>
                  <a:pt x="10135119" y="2000250"/>
                  <a:pt x="10128769" y="2025650"/>
                </a:cubicBezTo>
                <a:cubicBezTo>
                  <a:pt x="10147819" y="2032000"/>
                  <a:pt x="10166869" y="2025650"/>
                  <a:pt x="10185919" y="2025650"/>
                </a:cubicBezTo>
                <a:cubicBezTo>
                  <a:pt x="10173219" y="2032000"/>
                  <a:pt x="10154169" y="2038350"/>
                  <a:pt x="10141469" y="2051050"/>
                </a:cubicBezTo>
                <a:cubicBezTo>
                  <a:pt x="10160519" y="2057400"/>
                  <a:pt x="10192269" y="2082800"/>
                  <a:pt x="10211319" y="2082800"/>
                </a:cubicBezTo>
                <a:cubicBezTo>
                  <a:pt x="10224019" y="2082800"/>
                  <a:pt x="10243069" y="2044700"/>
                  <a:pt x="10268469" y="2019300"/>
                </a:cubicBezTo>
                <a:lnTo>
                  <a:pt x="10243069" y="1993900"/>
                </a:lnTo>
                <a:cubicBezTo>
                  <a:pt x="10236719" y="2000250"/>
                  <a:pt x="10230369" y="2012950"/>
                  <a:pt x="10217669" y="2025650"/>
                </a:cubicBezTo>
                <a:cubicBezTo>
                  <a:pt x="10211319" y="2012950"/>
                  <a:pt x="10185919" y="1993900"/>
                  <a:pt x="10166869" y="1981200"/>
                </a:cubicBezTo>
                <a:cubicBezTo>
                  <a:pt x="10192269" y="1968500"/>
                  <a:pt x="10224019" y="1949450"/>
                  <a:pt x="10255769" y="1917700"/>
                </a:cubicBezTo>
                <a:cubicBezTo>
                  <a:pt x="10255769" y="1911350"/>
                  <a:pt x="10243069" y="1911350"/>
                  <a:pt x="10236719" y="1911350"/>
                </a:cubicBezTo>
                <a:cubicBezTo>
                  <a:pt x="10243069" y="1892300"/>
                  <a:pt x="10268469" y="1860550"/>
                  <a:pt x="10268469" y="1847850"/>
                </a:cubicBezTo>
                <a:cubicBezTo>
                  <a:pt x="10268469" y="1828800"/>
                  <a:pt x="10262119" y="1816100"/>
                  <a:pt x="10255769" y="1797050"/>
                </a:cubicBezTo>
                <a:lnTo>
                  <a:pt x="10236719" y="1797050"/>
                </a:lnTo>
                <a:lnTo>
                  <a:pt x="10236719" y="1854200"/>
                </a:lnTo>
                <a:cubicBezTo>
                  <a:pt x="10230369" y="1841500"/>
                  <a:pt x="10224019" y="1822450"/>
                  <a:pt x="10204969" y="1809750"/>
                </a:cubicBezTo>
                <a:cubicBezTo>
                  <a:pt x="10198619" y="1816100"/>
                  <a:pt x="10204969" y="1822450"/>
                  <a:pt x="10204969" y="1841500"/>
                </a:cubicBezTo>
                <a:cubicBezTo>
                  <a:pt x="10198619" y="1841500"/>
                  <a:pt x="10192269" y="1847850"/>
                  <a:pt x="10192269" y="1854200"/>
                </a:cubicBezTo>
                <a:cubicBezTo>
                  <a:pt x="10185919" y="1847850"/>
                  <a:pt x="10185919" y="1835150"/>
                  <a:pt x="10185919" y="1822450"/>
                </a:cubicBezTo>
                <a:cubicBezTo>
                  <a:pt x="10179569" y="1822450"/>
                  <a:pt x="10179569" y="1816100"/>
                  <a:pt x="10173219" y="1809750"/>
                </a:cubicBezTo>
                <a:cubicBezTo>
                  <a:pt x="10166869" y="1828800"/>
                  <a:pt x="10160519" y="1854200"/>
                  <a:pt x="10160519" y="1879600"/>
                </a:cubicBezTo>
                <a:cubicBezTo>
                  <a:pt x="10160519" y="1879600"/>
                  <a:pt x="10160519" y="1885950"/>
                  <a:pt x="10147819" y="1885950"/>
                </a:cubicBezTo>
                <a:cubicBezTo>
                  <a:pt x="10128769" y="1885950"/>
                  <a:pt x="10128769" y="1866900"/>
                  <a:pt x="10116069" y="1860550"/>
                </a:cubicBezTo>
                <a:lnTo>
                  <a:pt x="10103369" y="1873250"/>
                </a:lnTo>
                <a:cubicBezTo>
                  <a:pt x="10109719" y="1885950"/>
                  <a:pt x="10109719" y="1898650"/>
                  <a:pt x="10116069" y="1930400"/>
                </a:cubicBezTo>
                <a:cubicBezTo>
                  <a:pt x="10109719" y="1917700"/>
                  <a:pt x="10103369" y="1898650"/>
                  <a:pt x="10103369" y="1879600"/>
                </a:cubicBezTo>
                <a:cubicBezTo>
                  <a:pt x="10103369" y="1866900"/>
                  <a:pt x="10109719" y="1847850"/>
                  <a:pt x="10109719" y="1835150"/>
                </a:cubicBezTo>
                <a:lnTo>
                  <a:pt x="10128769" y="1854200"/>
                </a:lnTo>
                <a:lnTo>
                  <a:pt x="10154169" y="1854200"/>
                </a:lnTo>
                <a:cubicBezTo>
                  <a:pt x="10154169" y="1835150"/>
                  <a:pt x="10147819" y="1771650"/>
                  <a:pt x="10179569" y="1771650"/>
                </a:cubicBezTo>
                <a:cubicBezTo>
                  <a:pt x="10192269" y="1771650"/>
                  <a:pt x="10179569" y="1784350"/>
                  <a:pt x="10192269" y="1784350"/>
                </a:cubicBezTo>
                <a:cubicBezTo>
                  <a:pt x="10211319" y="1784350"/>
                  <a:pt x="10211319" y="1765300"/>
                  <a:pt x="10224019" y="1765300"/>
                </a:cubicBezTo>
                <a:cubicBezTo>
                  <a:pt x="10243069" y="1765300"/>
                  <a:pt x="10249419" y="1765300"/>
                  <a:pt x="10255769" y="1778000"/>
                </a:cubicBezTo>
                <a:close/>
                <a:moveTo>
                  <a:pt x="6807719" y="1790700"/>
                </a:moveTo>
                <a:cubicBezTo>
                  <a:pt x="6807719" y="1790700"/>
                  <a:pt x="6801369" y="1790700"/>
                  <a:pt x="6801369" y="1778000"/>
                </a:cubicBezTo>
                <a:cubicBezTo>
                  <a:pt x="6801369" y="1758950"/>
                  <a:pt x="6814069" y="1771650"/>
                  <a:pt x="6839469" y="1765300"/>
                </a:cubicBezTo>
                <a:cubicBezTo>
                  <a:pt x="6833119" y="1771650"/>
                  <a:pt x="6820419" y="1778000"/>
                  <a:pt x="6807719" y="1790700"/>
                </a:cubicBezTo>
                <a:close/>
                <a:moveTo>
                  <a:pt x="5023368" y="1765300"/>
                </a:moveTo>
                <a:cubicBezTo>
                  <a:pt x="5023368" y="1771650"/>
                  <a:pt x="5023368" y="1778000"/>
                  <a:pt x="5017018" y="1784350"/>
                </a:cubicBezTo>
                <a:lnTo>
                  <a:pt x="4991618" y="1784350"/>
                </a:lnTo>
                <a:cubicBezTo>
                  <a:pt x="4991618" y="1778000"/>
                  <a:pt x="4997968" y="1771650"/>
                  <a:pt x="5004318" y="1765300"/>
                </a:cubicBezTo>
                <a:lnTo>
                  <a:pt x="5023368" y="1765300"/>
                </a:lnTo>
                <a:close/>
                <a:moveTo>
                  <a:pt x="3016769" y="1765300"/>
                </a:moveTo>
                <a:lnTo>
                  <a:pt x="3035819" y="1822450"/>
                </a:lnTo>
                <a:cubicBezTo>
                  <a:pt x="3023119" y="1816100"/>
                  <a:pt x="2991369" y="1784350"/>
                  <a:pt x="2997719" y="1765300"/>
                </a:cubicBezTo>
                <a:lnTo>
                  <a:pt x="3016769" y="1765300"/>
                </a:lnTo>
                <a:close/>
                <a:moveTo>
                  <a:pt x="1721368" y="1765300"/>
                </a:moveTo>
                <a:cubicBezTo>
                  <a:pt x="1721368" y="1778000"/>
                  <a:pt x="1721368" y="1790700"/>
                  <a:pt x="1734068" y="1803400"/>
                </a:cubicBezTo>
                <a:cubicBezTo>
                  <a:pt x="1715018" y="1809750"/>
                  <a:pt x="1689618" y="1803400"/>
                  <a:pt x="1670568" y="1803400"/>
                </a:cubicBezTo>
                <a:cubicBezTo>
                  <a:pt x="1670568" y="1803400"/>
                  <a:pt x="1670568" y="1797050"/>
                  <a:pt x="1664218" y="1790700"/>
                </a:cubicBezTo>
                <a:lnTo>
                  <a:pt x="1689618" y="1765300"/>
                </a:lnTo>
                <a:lnTo>
                  <a:pt x="1721368" y="1765300"/>
                </a:lnTo>
                <a:close/>
                <a:moveTo>
                  <a:pt x="7195069" y="1778000"/>
                </a:moveTo>
                <a:cubicBezTo>
                  <a:pt x="7188719" y="1778000"/>
                  <a:pt x="7176019" y="1784350"/>
                  <a:pt x="7163319" y="1797050"/>
                </a:cubicBezTo>
                <a:cubicBezTo>
                  <a:pt x="7169669" y="1784350"/>
                  <a:pt x="7182369" y="1765300"/>
                  <a:pt x="7195069" y="1758950"/>
                </a:cubicBezTo>
                <a:lnTo>
                  <a:pt x="7195069" y="1778000"/>
                </a:lnTo>
                <a:close/>
                <a:moveTo>
                  <a:pt x="9385819" y="1790700"/>
                </a:moveTo>
                <a:cubicBezTo>
                  <a:pt x="9379469" y="1790700"/>
                  <a:pt x="9366769" y="1797050"/>
                  <a:pt x="9328669" y="1797050"/>
                </a:cubicBezTo>
                <a:cubicBezTo>
                  <a:pt x="9341369" y="1790700"/>
                  <a:pt x="9354069" y="1765300"/>
                  <a:pt x="9347719" y="1752600"/>
                </a:cubicBezTo>
                <a:cubicBezTo>
                  <a:pt x="9360419" y="1765300"/>
                  <a:pt x="9379469" y="1778000"/>
                  <a:pt x="9385819" y="1790700"/>
                </a:cubicBezTo>
                <a:close/>
                <a:moveTo>
                  <a:pt x="9214369" y="1771650"/>
                </a:moveTo>
                <a:cubicBezTo>
                  <a:pt x="9214369" y="1765300"/>
                  <a:pt x="9220719" y="1758950"/>
                  <a:pt x="9227069" y="1752600"/>
                </a:cubicBezTo>
                <a:cubicBezTo>
                  <a:pt x="9227069" y="1758950"/>
                  <a:pt x="9220719" y="1765300"/>
                  <a:pt x="9214369" y="1771650"/>
                </a:cubicBezTo>
                <a:close/>
                <a:moveTo>
                  <a:pt x="7868169" y="1758950"/>
                </a:moveTo>
                <a:cubicBezTo>
                  <a:pt x="7868169" y="1758950"/>
                  <a:pt x="7868169" y="1752600"/>
                  <a:pt x="7874519" y="1746250"/>
                </a:cubicBezTo>
                <a:cubicBezTo>
                  <a:pt x="7874519" y="1752600"/>
                  <a:pt x="7874519" y="1758950"/>
                  <a:pt x="7868169" y="1758950"/>
                </a:cubicBezTo>
                <a:close/>
                <a:moveTo>
                  <a:pt x="6236218" y="1765300"/>
                </a:moveTo>
                <a:cubicBezTo>
                  <a:pt x="6236218" y="1797050"/>
                  <a:pt x="6179068" y="1866900"/>
                  <a:pt x="6160018" y="1866900"/>
                </a:cubicBezTo>
                <a:cubicBezTo>
                  <a:pt x="6128268" y="1866900"/>
                  <a:pt x="6140968" y="1828800"/>
                  <a:pt x="6140968" y="1822450"/>
                </a:cubicBezTo>
                <a:cubicBezTo>
                  <a:pt x="6140968" y="1803400"/>
                  <a:pt x="6140968" y="1733550"/>
                  <a:pt x="6179068" y="1733550"/>
                </a:cubicBezTo>
                <a:cubicBezTo>
                  <a:pt x="6217168" y="1733550"/>
                  <a:pt x="6236218" y="1752600"/>
                  <a:pt x="6236218" y="1765300"/>
                </a:cubicBezTo>
                <a:close/>
                <a:moveTo>
                  <a:pt x="3251718" y="1739900"/>
                </a:moveTo>
                <a:cubicBezTo>
                  <a:pt x="3239018" y="1739900"/>
                  <a:pt x="3219968" y="1739900"/>
                  <a:pt x="3200919" y="1727200"/>
                </a:cubicBezTo>
                <a:cubicBezTo>
                  <a:pt x="3213619" y="1727200"/>
                  <a:pt x="3232668" y="1733550"/>
                  <a:pt x="3251718" y="1739900"/>
                </a:cubicBezTo>
                <a:close/>
                <a:moveTo>
                  <a:pt x="2985019" y="1752600"/>
                </a:moveTo>
                <a:cubicBezTo>
                  <a:pt x="2978669" y="1746250"/>
                  <a:pt x="2972319" y="1733550"/>
                  <a:pt x="2972319" y="1727200"/>
                </a:cubicBezTo>
                <a:cubicBezTo>
                  <a:pt x="2978669" y="1733550"/>
                  <a:pt x="2985019" y="1746250"/>
                  <a:pt x="2985019" y="1752600"/>
                </a:cubicBezTo>
                <a:close/>
                <a:moveTo>
                  <a:pt x="2838969" y="1739900"/>
                </a:moveTo>
                <a:cubicBezTo>
                  <a:pt x="2826269" y="1739900"/>
                  <a:pt x="2807219" y="1739900"/>
                  <a:pt x="2794519" y="1733550"/>
                </a:cubicBezTo>
                <a:lnTo>
                  <a:pt x="2781819" y="1746250"/>
                </a:lnTo>
                <a:cubicBezTo>
                  <a:pt x="2794519" y="1758950"/>
                  <a:pt x="2819919" y="1771650"/>
                  <a:pt x="2838969" y="1784350"/>
                </a:cubicBezTo>
                <a:lnTo>
                  <a:pt x="2800869" y="1784350"/>
                </a:lnTo>
                <a:cubicBezTo>
                  <a:pt x="2781819" y="1771650"/>
                  <a:pt x="2769119" y="1752600"/>
                  <a:pt x="2762769" y="1733550"/>
                </a:cubicBezTo>
                <a:cubicBezTo>
                  <a:pt x="2769119" y="1727200"/>
                  <a:pt x="2775469" y="1727200"/>
                  <a:pt x="2788169" y="1727200"/>
                </a:cubicBezTo>
                <a:cubicBezTo>
                  <a:pt x="2807219" y="1727200"/>
                  <a:pt x="2826269" y="1733550"/>
                  <a:pt x="2838969" y="1739900"/>
                </a:cubicBezTo>
                <a:close/>
                <a:moveTo>
                  <a:pt x="11271769" y="1758950"/>
                </a:moveTo>
                <a:cubicBezTo>
                  <a:pt x="11271769" y="1746250"/>
                  <a:pt x="11284469" y="1733550"/>
                  <a:pt x="11290819" y="1720850"/>
                </a:cubicBezTo>
                <a:cubicBezTo>
                  <a:pt x="11290819" y="1733550"/>
                  <a:pt x="11278119" y="1746250"/>
                  <a:pt x="11271769" y="1758950"/>
                </a:cubicBezTo>
                <a:close/>
                <a:moveTo>
                  <a:pt x="10554219" y="1765300"/>
                </a:moveTo>
                <a:cubicBezTo>
                  <a:pt x="10554219" y="1778000"/>
                  <a:pt x="10547869" y="1784350"/>
                  <a:pt x="10541519" y="1797050"/>
                </a:cubicBezTo>
                <a:cubicBezTo>
                  <a:pt x="10535169" y="1778000"/>
                  <a:pt x="10535169" y="1752600"/>
                  <a:pt x="10528819" y="1720850"/>
                </a:cubicBezTo>
                <a:cubicBezTo>
                  <a:pt x="10541519" y="1727200"/>
                  <a:pt x="10554219" y="1746250"/>
                  <a:pt x="10554219" y="1765300"/>
                </a:cubicBezTo>
                <a:close/>
                <a:moveTo>
                  <a:pt x="6140968" y="1746250"/>
                </a:moveTo>
                <a:cubicBezTo>
                  <a:pt x="6134618" y="1752600"/>
                  <a:pt x="6128268" y="1752600"/>
                  <a:pt x="6121918" y="1746250"/>
                </a:cubicBezTo>
                <a:lnTo>
                  <a:pt x="6121918" y="1720850"/>
                </a:lnTo>
                <a:lnTo>
                  <a:pt x="6134618" y="1720850"/>
                </a:lnTo>
                <a:lnTo>
                  <a:pt x="6140968" y="1746250"/>
                </a:lnTo>
                <a:close/>
                <a:moveTo>
                  <a:pt x="5582168" y="1911350"/>
                </a:moveTo>
                <a:lnTo>
                  <a:pt x="5594868" y="1924050"/>
                </a:lnTo>
                <a:lnTo>
                  <a:pt x="5613918" y="1924050"/>
                </a:lnTo>
                <a:cubicBezTo>
                  <a:pt x="5620268" y="1905000"/>
                  <a:pt x="5613918" y="1879600"/>
                  <a:pt x="5652018" y="1879600"/>
                </a:cubicBezTo>
                <a:cubicBezTo>
                  <a:pt x="5652018" y="1879600"/>
                  <a:pt x="5658368" y="1873250"/>
                  <a:pt x="5658368" y="1892300"/>
                </a:cubicBezTo>
                <a:cubicBezTo>
                  <a:pt x="5658368" y="1905000"/>
                  <a:pt x="5639318" y="1924050"/>
                  <a:pt x="5639318" y="1943100"/>
                </a:cubicBezTo>
                <a:cubicBezTo>
                  <a:pt x="5639318" y="1955800"/>
                  <a:pt x="5652018" y="1962150"/>
                  <a:pt x="5671068" y="1962150"/>
                </a:cubicBezTo>
                <a:lnTo>
                  <a:pt x="5690118" y="1962150"/>
                </a:lnTo>
                <a:lnTo>
                  <a:pt x="5690118" y="2038350"/>
                </a:lnTo>
                <a:cubicBezTo>
                  <a:pt x="5658368" y="2139950"/>
                  <a:pt x="5626618" y="2152650"/>
                  <a:pt x="5569468" y="2152650"/>
                </a:cubicBezTo>
                <a:lnTo>
                  <a:pt x="5556768" y="2146300"/>
                </a:lnTo>
                <a:cubicBezTo>
                  <a:pt x="5556768" y="2139950"/>
                  <a:pt x="5550418" y="2146300"/>
                  <a:pt x="5550418" y="2127250"/>
                </a:cubicBezTo>
                <a:cubicBezTo>
                  <a:pt x="5550418" y="2114550"/>
                  <a:pt x="5601218" y="2051050"/>
                  <a:pt x="5620268" y="2006600"/>
                </a:cubicBezTo>
                <a:lnTo>
                  <a:pt x="5582168" y="2006600"/>
                </a:lnTo>
                <a:cubicBezTo>
                  <a:pt x="5518668" y="2038350"/>
                  <a:pt x="5499618" y="2070100"/>
                  <a:pt x="5448818" y="2070100"/>
                </a:cubicBezTo>
                <a:cubicBezTo>
                  <a:pt x="5398018" y="2070100"/>
                  <a:pt x="5366268" y="2019300"/>
                  <a:pt x="5328168" y="1955800"/>
                </a:cubicBezTo>
                <a:cubicBezTo>
                  <a:pt x="5321818" y="1936750"/>
                  <a:pt x="5309118" y="1936750"/>
                  <a:pt x="5309118" y="1917700"/>
                </a:cubicBezTo>
                <a:cubicBezTo>
                  <a:pt x="5309118" y="1841500"/>
                  <a:pt x="5378968" y="1879600"/>
                  <a:pt x="5378968" y="1835150"/>
                </a:cubicBezTo>
                <a:cubicBezTo>
                  <a:pt x="5378968" y="1809750"/>
                  <a:pt x="5353568" y="1797050"/>
                  <a:pt x="5328168" y="1797050"/>
                </a:cubicBezTo>
                <a:cubicBezTo>
                  <a:pt x="5334518" y="1765300"/>
                  <a:pt x="5334518" y="1752600"/>
                  <a:pt x="5340868" y="1739900"/>
                </a:cubicBezTo>
                <a:cubicBezTo>
                  <a:pt x="5359918" y="1746250"/>
                  <a:pt x="5378968" y="1746250"/>
                  <a:pt x="5423418" y="1752600"/>
                </a:cubicBezTo>
                <a:cubicBezTo>
                  <a:pt x="5429768" y="1739900"/>
                  <a:pt x="5423418" y="1727200"/>
                  <a:pt x="5429768" y="1714500"/>
                </a:cubicBezTo>
                <a:cubicBezTo>
                  <a:pt x="5512318" y="1695450"/>
                  <a:pt x="5601218" y="1835150"/>
                  <a:pt x="5582168" y="1911350"/>
                </a:cubicBezTo>
                <a:close/>
                <a:moveTo>
                  <a:pt x="2210319" y="1778000"/>
                </a:moveTo>
                <a:cubicBezTo>
                  <a:pt x="2210319" y="1746250"/>
                  <a:pt x="2191269" y="1727200"/>
                  <a:pt x="2216669" y="1714500"/>
                </a:cubicBezTo>
                <a:lnTo>
                  <a:pt x="2210319" y="1778000"/>
                </a:lnTo>
                <a:close/>
                <a:moveTo>
                  <a:pt x="1156218" y="1733550"/>
                </a:moveTo>
                <a:cubicBezTo>
                  <a:pt x="1162568" y="1727200"/>
                  <a:pt x="1162568" y="1720850"/>
                  <a:pt x="1168918" y="1714500"/>
                </a:cubicBezTo>
                <a:cubicBezTo>
                  <a:pt x="1168918" y="1720850"/>
                  <a:pt x="1162568" y="1733550"/>
                  <a:pt x="1156218" y="1733550"/>
                </a:cubicBezTo>
                <a:close/>
                <a:moveTo>
                  <a:pt x="3327918" y="1739900"/>
                </a:moveTo>
                <a:lnTo>
                  <a:pt x="3277118" y="1739900"/>
                </a:lnTo>
                <a:cubicBezTo>
                  <a:pt x="3277118" y="1733550"/>
                  <a:pt x="3283468" y="1720850"/>
                  <a:pt x="3296168" y="1708150"/>
                </a:cubicBezTo>
                <a:cubicBezTo>
                  <a:pt x="3302518" y="1714500"/>
                  <a:pt x="3315218" y="1720850"/>
                  <a:pt x="3327918" y="1739900"/>
                </a:cubicBezTo>
                <a:close/>
                <a:moveTo>
                  <a:pt x="9347719" y="1708150"/>
                </a:moveTo>
                <a:cubicBezTo>
                  <a:pt x="9341369" y="1708150"/>
                  <a:pt x="9328669" y="1714500"/>
                  <a:pt x="9322319" y="1714500"/>
                </a:cubicBezTo>
                <a:cubicBezTo>
                  <a:pt x="9322319" y="1714500"/>
                  <a:pt x="9315969" y="1708150"/>
                  <a:pt x="9315969" y="1701800"/>
                </a:cubicBezTo>
                <a:lnTo>
                  <a:pt x="9347719" y="1708150"/>
                </a:lnTo>
                <a:close/>
                <a:moveTo>
                  <a:pt x="6375918" y="1708150"/>
                </a:moveTo>
                <a:cubicBezTo>
                  <a:pt x="6375918" y="1701800"/>
                  <a:pt x="6375918" y="1689100"/>
                  <a:pt x="6382268" y="1689100"/>
                </a:cubicBezTo>
                <a:cubicBezTo>
                  <a:pt x="6382268" y="1695450"/>
                  <a:pt x="6382268" y="1701800"/>
                  <a:pt x="6375918" y="1708150"/>
                </a:cubicBezTo>
                <a:close/>
                <a:moveTo>
                  <a:pt x="6293368" y="1701800"/>
                </a:moveTo>
                <a:cubicBezTo>
                  <a:pt x="6293368" y="1695450"/>
                  <a:pt x="6293368" y="1689100"/>
                  <a:pt x="6299718" y="1689100"/>
                </a:cubicBezTo>
                <a:cubicBezTo>
                  <a:pt x="6299718" y="1689100"/>
                  <a:pt x="6299718" y="1695450"/>
                  <a:pt x="6293368" y="1701800"/>
                </a:cubicBezTo>
                <a:close/>
                <a:moveTo>
                  <a:pt x="3156469" y="1714500"/>
                </a:moveTo>
                <a:cubicBezTo>
                  <a:pt x="3156469" y="1714500"/>
                  <a:pt x="3156469" y="1708150"/>
                  <a:pt x="3150119" y="1701800"/>
                </a:cubicBezTo>
                <a:cubicBezTo>
                  <a:pt x="3162819" y="1695450"/>
                  <a:pt x="3181869" y="1695450"/>
                  <a:pt x="3200919" y="1695450"/>
                </a:cubicBezTo>
                <a:cubicBezTo>
                  <a:pt x="3188219" y="1701800"/>
                  <a:pt x="3169169" y="1714500"/>
                  <a:pt x="3156469" y="1714500"/>
                </a:cubicBezTo>
                <a:close/>
                <a:moveTo>
                  <a:pt x="8179319" y="1778000"/>
                </a:moveTo>
                <a:cubicBezTo>
                  <a:pt x="8179319" y="1841500"/>
                  <a:pt x="8084069" y="1898650"/>
                  <a:pt x="8026919" y="1968500"/>
                </a:cubicBezTo>
                <a:cubicBezTo>
                  <a:pt x="8020569" y="1974850"/>
                  <a:pt x="8014219" y="1974850"/>
                  <a:pt x="8007869" y="1968500"/>
                </a:cubicBezTo>
                <a:lnTo>
                  <a:pt x="7982469" y="1974850"/>
                </a:lnTo>
                <a:cubicBezTo>
                  <a:pt x="7995169" y="1993900"/>
                  <a:pt x="8020569" y="2006600"/>
                  <a:pt x="8039619" y="2012950"/>
                </a:cubicBezTo>
                <a:cubicBezTo>
                  <a:pt x="8039619" y="2038350"/>
                  <a:pt x="8033269" y="2051050"/>
                  <a:pt x="8033269" y="2057400"/>
                </a:cubicBezTo>
                <a:cubicBezTo>
                  <a:pt x="8014219" y="2051050"/>
                  <a:pt x="7995169" y="2019300"/>
                  <a:pt x="7976119" y="2006600"/>
                </a:cubicBezTo>
                <a:cubicBezTo>
                  <a:pt x="7950719" y="1993900"/>
                  <a:pt x="7925319" y="2006600"/>
                  <a:pt x="7893569" y="2006600"/>
                </a:cubicBezTo>
                <a:cubicBezTo>
                  <a:pt x="7893569" y="2000250"/>
                  <a:pt x="7887219" y="2000250"/>
                  <a:pt x="7887219" y="1981200"/>
                </a:cubicBezTo>
                <a:cubicBezTo>
                  <a:pt x="7887219" y="1968500"/>
                  <a:pt x="7950719" y="1885950"/>
                  <a:pt x="7969769" y="1841500"/>
                </a:cubicBezTo>
                <a:cubicBezTo>
                  <a:pt x="7976119" y="1835150"/>
                  <a:pt x="7988819" y="1835150"/>
                  <a:pt x="7995169" y="1828800"/>
                </a:cubicBezTo>
                <a:cubicBezTo>
                  <a:pt x="8007869" y="1797050"/>
                  <a:pt x="8103119" y="1720850"/>
                  <a:pt x="8160269" y="1682750"/>
                </a:cubicBezTo>
                <a:cubicBezTo>
                  <a:pt x="8166619" y="1714500"/>
                  <a:pt x="8179319" y="1758950"/>
                  <a:pt x="8179319" y="1778000"/>
                </a:cubicBezTo>
                <a:close/>
                <a:moveTo>
                  <a:pt x="5702818" y="1765300"/>
                </a:moveTo>
                <a:cubicBezTo>
                  <a:pt x="5702818" y="1778000"/>
                  <a:pt x="5696468" y="1797050"/>
                  <a:pt x="5696468" y="1809750"/>
                </a:cubicBezTo>
                <a:cubicBezTo>
                  <a:pt x="5658368" y="1784350"/>
                  <a:pt x="5677418" y="1746250"/>
                  <a:pt x="5671068" y="1720850"/>
                </a:cubicBezTo>
                <a:cubicBezTo>
                  <a:pt x="5658368" y="1708150"/>
                  <a:pt x="5639318" y="1701800"/>
                  <a:pt x="5620268" y="1689100"/>
                </a:cubicBezTo>
                <a:lnTo>
                  <a:pt x="5690118" y="1689100"/>
                </a:lnTo>
                <a:cubicBezTo>
                  <a:pt x="5690118" y="1714500"/>
                  <a:pt x="5702818" y="1746250"/>
                  <a:pt x="5702818" y="1765300"/>
                </a:cubicBezTo>
                <a:close/>
                <a:moveTo>
                  <a:pt x="4794768" y="1765300"/>
                </a:moveTo>
                <a:cubicBezTo>
                  <a:pt x="4794768" y="1778000"/>
                  <a:pt x="4775718" y="1797050"/>
                  <a:pt x="4763018" y="1797050"/>
                </a:cubicBezTo>
                <a:cubicBezTo>
                  <a:pt x="4763018" y="1784350"/>
                  <a:pt x="4769368" y="1771650"/>
                  <a:pt x="4769368" y="1758950"/>
                </a:cubicBezTo>
                <a:cubicBezTo>
                  <a:pt x="4763018" y="1752600"/>
                  <a:pt x="4769368" y="1752600"/>
                  <a:pt x="4750318" y="1752600"/>
                </a:cubicBezTo>
                <a:cubicBezTo>
                  <a:pt x="4724918" y="1752600"/>
                  <a:pt x="4667768" y="1822450"/>
                  <a:pt x="4655068" y="1841500"/>
                </a:cubicBezTo>
                <a:cubicBezTo>
                  <a:pt x="4661418" y="1847850"/>
                  <a:pt x="4655068" y="1860550"/>
                  <a:pt x="4667768" y="1860550"/>
                </a:cubicBezTo>
                <a:cubicBezTo>
                  <a:pt x="4686818" y="1860550"/>
                  <a:pt x="4705868" y="1854200"/>
                  <a:pt x="4718568" y="1847850"/>
                </a:cubicBezTo>
                <a:cubicBezTo>
                  <a:pt x="4731268" y="1841500"/>
                  <a:pt x="4737618" y="1828800"/>
                  <a:pt x="4743968" y="1822450"/>
                </a:cubicBezTo>
                <a:cubicBezTo>
                  <a:pt x="4731268" y="1847850"/>
                  <a:pt x="4686818" y="1885950"/>
                  <a:pt x="4686818" y="1898650"/>
                </a:cubicBezTo>
                <a:cubicBezTo>
                  <a:pt x="4686818" y="1917700"/>
                  <a:pt x="4686818" y="1911350"/>
                  <a:pt x="4693168" y="1917700"/>
                </a:cubicBezTo>
                <a:cubicBezTo>
                  <a:pt x="4731268" y="1892300"/>
                  <a:pt x="4775718" y="1847850"/>
                  <a:pt x="4813818" y="1803400"/>
                </a:cubicBezTo>
                <a:cubicBezTo>
                  <a:pt x="4839218" y="1822450"/>
                  <a:pt x="4864618" y="1854200"/>
                  <a:pt x="4896368" y="1879600"/>
                </a:cubicBezTo>
                <a:cubicBezTo>
                  <a:pt x="4870968" y="1892300"/>
                  <a:pt x="4839218" y="1911350"/>
                  <a:pt x="4807468" y="1943100"/>
                </a:cubicBezTo>
                <a:cubicBezTo>
                  <a:pt x="4813818" y="1949450"/>
                  <a:pt x="4820168" y="1949450"/>
                  <a:pt x="4826518" y="1949450"/>
                </a:cubicBezTo>
                <a:cubicBezTo>
                  <a:pt x="4820168" y="1955800"/>
                  <a:pt x="4820168" y="1962150"/>
                  <a:pt x="4820168" y="1974850"/>
                </a:cubicBezTo>
                <a:cubicBezTo>
                  <a:pt x="4813818" y="1974850"/>
                  <a:pt x="4807468" y="1981200"/>
                  <a:pt x="4801118" y="1987550"/>
                </a:cubicBezTo>
                <a:cubicBezTo>
                  <a:pt x="4801118" y="1981200"/>
                  <a:pt x="4807468" y="1955800"/>
                  <a:pt x="4801118" y="1949450"/>
                </a:cubicBezTo>
                <a:cubicBezTo>
                  <a:pt x="4788418" y="1955800"/>
                  <a:pt x="4769368" y="1968500"/>
                  <a:pt x="4750318" y="1981200"/>
                </a:cubicBezTo>
                <a:cubicBezTo>
                  <a:pt x="4737618" y="2076450"/>
                  <a:pt x="4712218" y="2044700"/>
                  <a:pt x="4712218" y="2082800"/>
                </a:cubicBezTo>
                <a:cubicBezTo>
                  <a:pt x="4712218" y="2114550"/>
                  <a:pt x="4782068" y="2171700"/>
                  <a:pt x="4820168" y="2203450"/>
                </a:cubicBezTo>
                <a:cubicBezTo>
                  <a:pt x="4775718" y="2171700"/>
                  <a:pt x="4724918" y="2139950"/>
                  <a:pt x="4686818" y="2101850"/>
                </a:cubicBezTo>
                <a:cubicBezTo>
                  <a:pt x="4667768" y="2089150"/>
                  <a:pt x="4648718" y="2063750"/>
                  <a:pt x="4623318" y="2038350"/>
                </a:cubicBezTo>
                <a:cubicBezTo>
                  <a:pt x="4616968" y="2044700"/>
                  <a:pt x="4604268" y="2044700"/>
                  <a:pt x="4591568" y="2038350"/>
                </a:cubicBezTo>
                <a:cubicBezTo>
                  <a:pt x="4585218" y="2032000"/>
                  <a:pt x="4566168" y="2025650"/>
                  <a:pt x="4566168" y="2006600"/>
                </a:cubicBezTo>
                <a:cubicBezTo>
                  <a:pt x="4566168" y="1993900"/>
                  <a:pt x="4597918" y="1898650"/>
                  <a:pt x="4597918" y="1879600"/>
                </a:cubicBezTo>
                <a:cubicBezTo>
                  <a:pt x="4597918" y="1866900"/>
                  <a:pt x="4591568" y="1860550"/>
                  <a:pt x="4585218" y="1847850"/>
                </a:cubicBezTo>
                <a:cubicBezTo>
                  <a:pt x="4540768" y="1873250"/>
                  <a:pt x="4547118" y="2000250"/>
                  <a:pt x="4547118" y="2012950"/>
                </a:cubicBezTo>
                <a:cubicBezTo>
                  <a:pt x="4547118" y="2025650"/>
                  <a:pt x="4585218" y="2051050"/>
                  <a:pt x="4585218" y="2070100"/>
                </a:cubicBezTo>
                <a:cubicBezTo>
                  <a:pt x="4585218" y="2101850"/>
                  <a:pt x="4534418" y="2089150"/>
                  <a:pt x="4521718" y="2101850"/>
                </a:cubicBezTo>
                <a:cubicBezTo>
                  <a:pt x="4540768" y="2114550"/>
                  <a:pt x="4566168" y="2120900"/>
                  <a:pt x="4585218" y="2146300"/>
                </a:cubicBezTo>
                <a:cubicBezTo>
                  <a:pt x="4597918" y="2152650"/>
                  <a:pt x="4597918" y="2178050"/>
                  <a:pt x="4597918" y="2190750"/>
                </a:cubicBezTo>
                <a:cubicBezTo>
                  <a:pt x="4604268" y="2197100"/>
                  <a:pt x="4616968" y="2197100"/>
                  <a:pt x="4629668" y="2190750"/>
                </a:cubicBezTo>
                <a:cubicBezTo>
                  <a:pt x="4655068" y="2228850"/>
                  <a:pt x="4693168" y="2286000"/>
                  <a:pt x="4693168" y="2305050"/>
                </a:cubicBezTo>
                <a:cubicBezTo>
                  <a:pt x="4693168" y="2317750"/>
                  <a:pt x="4674118" y="2305050"/>
                  <a:pt x="4674118" y="2317750"/>
                </a:cubicBezTo>
                <a:cubicBezTo>
                  <a:pt x="4674118" y="2336800"/>
                  <a:pt x="4686818" y="2336800"/>
                  <a:pt x="4680468" y="2349500"/>
                </a:cubicBezTo>
                <a:cubicBezTo>
                  <a:pt x="4648718" y="2336800"/>
                  <a:pt x="4610618" y="2317750"/>
                  <a:pt x="4585218" y="2298700"/>
                </a:cubicBezTo>
                <a:cubicBezTo>
                  <a:pt x="4553468" y="2286000"/>
                  <a:pt x="4521718" y="2228850"/>
                  <a:pt x="4502668" y="2228850"/>
                </a:cubicBezTo>
                <a:cubicBezTo>
                  <a:pt x="4489968" y="2228850"/>
                  <a:pt x="4464568" y="2235200"/>
                  <a:pt x="4445518" y="2241550"/>
                </a:cubicBezTo>
                <a:cubicBezTo>
                  <a:pt x="4458218" y="2254250"/>
                  <a:pt x="4477268" y="2254250"/>
                  <a:pt x="4489968" y="2260600"/>
                </a:cubicBezTo>
                <a:cubicBezTo>
                  <a:pt x="4515368" y="2279650"/>
                  <a:pt x="4534418" y="2311400"/>
                  <a:pt x="4559818" y="2324100"/>
                </a:cubicBezTo>
                <a:cubicBezTo>
                  <a:pt x="4636018" y="2374900"/>
                  <a:pt x="4731268" y="2393950"/>
                  <a:pt x="4820168" y="2406650"/>
                </a:cubicBezTo>
                <a:cubicBezTo>
                  <a:pt x="4820168" y="2406650"/>
                  <a:pt x="4826518" y="2400300"/>
                  <a:pt x="4826518" y="2419350"/>
                </a:cubicBezTo>
                <a:cubicBezTo>
                  <a:pt x="4826518" y="2432050"/>
                  <a:pt x="4807468" y="2482850"/>
                  <a:pt x="4807468" y="2495550"/>
                </a:cubicBezTo>
                <a:cubicBezTo>
                  <a:pt x="4807468" y="2514600"/>
                  <a:pt x="4813818" y="2533650"/>
                  <a:pt x="4820168" y="2571750"/>
                </a:cubicBezTo>
                <a:lnTo>
                  <a:pt x="4782068" y="2571750"/>
                </a:lnTo>
                <a:cubicBezTo>
                  <a:pt x="4743968" y="2552700"/>
                  <a:pt x="4674118" y="2501900"/>
                  <a:pt x="4642368" y="2482850"/>
                </a:cubicBezTo>
                <a:cubicBezTo>
                  <a:pt x="4642368" y="2489200"/>
                  <a:pt x="4636018" y="2495550"/>
                  <a:pt x="4629668" y="2501900"/>
                </a:cubicBezTo>
                <a:cubicBezTo>
                  <a:pt x="4661418" y="2527300"/>
                  <a:pt x="4693168" y="2565400"/>
                  <a:pt x="4737618" y="2584450"/>
                </a:cubicBezTo>
                <a:cubicBezTo>
                  <a:pt x="4756668" y="2597150"/>
                  <a:pt x="4788418" y="2590800"/>
                  <a:pt x="4813818" y="2590800"/>
                </a:cubicBezTo>
                <a:cubicBezTo>
                  <a:pt x="4820168" y="2590800"/>
                  <a:pt x="4826518" y="2584450"/>
                  <a:pt x="4826518" y="2597150"/>
                </a:cubicBezTo>
                <a:cubicBezTo>
                  <a:pt x="4826518" y="2616200"/>
                  <a:pt x="4794768" y="2628900"/>
                  <a:pt x="4775718" y="2628900"/>
                </a:cubicBezTo>
                <a:cubicBezTo>
                  <a:pt x="4750318" y="2647950"/>
                  <a:pt x="4775718" y="2660650"/>
                  <a:pt x="4763018" y="2686050"/>
                </a:cubicBezTo>
                <a:cubicBezTo>
                  <a:pt x="4750318" y="2673350"/>
                  <a:pt x="4743968" y="2654300"/>
                  <a:pt x="4724918" y="2654300"/>
                </a:cubicBezTo>
                <a:cubicBezTo>
                  <a:pt x="4712218" y="2654300"/>
                  <a:pt x="4705868" y="2673350"/>
                  <a:pt x="4686818" y="2673350"/>
                </a:cubicBezTo>
                <a:cubicBezTo>
                  <a:pt x="4674118" y="2673350"/>
                  <a:pt x="4585218" y="2590800"/>
                  <a:pt x="4540768" y="2540000"/>
                </a:cubicBezTo>
                <a:cubicBezTo>
                  <a:pt x="4305818" y="2286000"/>
                  <a:pt x="4343918" y="2286000"/>
                  <a:pt x="4343918" y="2076450"/>
                </a:cubicBezTo>
                <a:cubicBezTo>
                  <a:pt x="4343918" y="2057400"/>
                  <a:pt x="4324868" y="1968500"/>
                  <a:pt x="4324868" y="1955800"/>
                </a:cubicBezTo>
                <a:lnTo>
                  <a:pt x="4324868" y="1930400"/>
                </a:lnTo>
                <a:cubicBezTo>
                  <a:pt x="4343918" y="1911350"/>
                  <a:pt x="4356618" y="1879600"/>
                  <a:pt x="4382018" y="1860550"/>
                </a:cubicBezTo>
                <a:lnTo>
                  <a:pt x="4382018" y="1847850"/>
                </a:lnTo>
                <a:cubicBezTo>
                  <a:pt x="4382018" y="1828800"/>
                  <a:pt x="4407418" y="1822450"/>
                  <a:pt x="4413768" y="1803400"/>
                </a:cubicBezTo>
                <a:cubicBezTo>
                  <a:pt x="4420118" y="1803400"/>
                  <a:pt x="4432818" y="1809750"/>
                  <a:pt x="4439168" y="1803400"/>
                </a:cubicBezTo>
                <a:cubicBezTo>
                  <a:pt x="4445518" y="1778000"/>
                  <a:pt x="4572518" y="1682750"/>
                  <a:pt x="4604268" y="1682750"/>
                </a:cubicBezTo>
                <a:cubicBezTo>
                  <a:pt x="4648718" y="1682750"/>
                  <a:pt x="4794768" y="1708150"/>
                  <a:pt x="4794768" y="1765300"/>
                </a:cubicBezTo>
                <a:close/>
                <a:moveTo>
                  <a:pt x="8338069" y="1676400"/>
                </a:moveTo>
                <a:cubicBezTo>
                  <a:pt x="8338069" y="1682750"/>
                  <a:pt x="8331719" y="1689100"/>
                  <a:pt x="8331719" y="1701800"/>
                </a:cubicBezTo>
                <a:cubicBezTo>
                  <a:pt x="8331719" y="1765300"/>
                  <a:pt x="8426969" y="1797050"/>
                  <a:pt x="8452369" y="1797050"/>
                </a:cubicBezTo>
                <a:cubicBezTo>
                  <a:pt x="8465069" y="1797050"/>
                  <a:pt x="8484119" y="1778000"/>
                  <a:pt x="8503169" y="1778000"/>
                </a:cubicBezTo>
                <a:cubicBezTo>
                  <a:pt x="8515869" y="1778000"/>
                  <a:pt x="8522219" y="1784350"/>
                  <a:pt x="8528569" y="1790700"/>
                </a:cubicBezTo>
                <a:cubicBezTo>
                  <a:pt x="8503169" y="1892300"/>
                  <a:pt x="8484119" y="1993900"/>
                  <a:pt x="8452369" y="2095500"/>
                </a:cubicBezTo>
                <a:cubicBezTo>
                  <a:pt x="8433319" y="2139950"/>
                  <a:pt x="8382519" y="2184400"/>
                  <a:pt x="8350769" y="2228850"/>
                </a:cubicBezTo>
                <a:lnTo>
                  <a:pt x="8331719" y="2228850"/>
                </a:lnTo>
                <a:cubicBezTo>
                  <a:pt x="8331719" y="2216150"/>
                  <a:pt x="8331719" y="2203450"/>
                  <a:pt x="8325369" y="2190750"/>
                </a:cubicBezTo>
                <a:cubicBezTo>
                  <a:pt x="8312669" y="2197100"/>
                  <a:pt x="8299969" y="2197100"/>
                  <a:pt x="8299969" y="2209800"/>
                </a:cubicBezTo>
                <a:cubicBezTo>
                  <a:pt x="8299969" y="2228850"/>
                  <a:pt x="8312669" y="2235200"/>
                  <a:pt x="8325369" y="2241550"/>
                </a:cubicBezTo>
                <a:cubicBezTo>
                  <a:pt x="8325369" y="2254250"/>
                  <a:pt x="8306319" y="2273300"/>
                  <a:pt x="8287269" y="2292350"/>
                </a:cubicBezTo>
                <a:cubicBezTo>
                  <a:pt x="8255519" y="2292350"/>
                  <a:pt x="8255519" y="2286000"/>
                  <a:pt x="8249169" y="2286000"/>
                </a:cubicBezTo>
                <a:cubicBezTo>
                  <a:pt x="8249169" y="2273300"/>
                  <a:pt x="8261869" y="2254250"/>
                  <a:pt x="8280919" y="2235200"/>
                </a:cubicBezTo>
                <a:cubicBezTo>
                  <a:pt x="8261869" y="2203450"/>
                  <a:pt x="8198369" y="2216150"/>
                  <a:pt x="8179319" y="2190750"/>
                </a:cubicBezTo>
                <a:cubicBezTo>
                  <a:pt x="8160269" y="2171700"/>
                  <a:pt x="8153919" y="2146300"/>
                  <a:pt x="8134869" y="2127250"/>
                </a:cubicBezTo>
                <a:cubicBezTo>
                  <a:pt x="8134869" y="2127250"/>
                  <a:pt x="8128519" y="2120900"/>
                  <a:pt x="8128519" y="2139950"/>
                </a:cubicBezTo>
                <a:cubicBezTo>
                  <a:pt x="8128519" y="2152650"/>
                  <a:pt x="8134869" y="2159000"/>
                  <a:pt x="8141219" y="2190750"/>
                </a:cubicBezTo>
                <a:cubicBezTo>
                  <a:pt x="8141219" y="2190750"/>
                  <a:pt x="8134869" y="2197100"/>
                  <a:pt x="8134869" y="2203450"/>
                </a:cubicBezTo>
                <a:cubicBezTo>
                  <a:pt x="8115819" y="2190750"/>
                  <a:pt x="8096769" y="2171700"/>
                  <a:pt x="8077719" y="2159000"/>
                </a:cubicBezTo>
                <a:cubicBezTo>
                  <a:pt x="8077719" y="2114550"/>
                  <a:pt x="8065019" y="2038350"/>
                  <a:pt x="8065019" y="2019300"/>
                </a:cubicBezTo>
                <a:cubicBezTo>
                  <a:pt x="8065019" y="1962150"/>
                  <a:pt x="8217419" y="1809750"/>
                  <a:pt x="8236469" y="1784350"/>
                </a:cubicBezTo>
                <a:cubicBezTo>
                  <a:pt x="8242819" y="1778000"/>
                  <a:pt x="8242819" y="1771650"/>
                  <a:pt x="8242819" y="1765300"/>
                </a:cubicBezTo>
                <a:cubicBezTo>
                  <a:pt x="8249169" y="1765300"/>
                  <a:pt x="8255519" y="1765300"/>
                  <a:pt x="8261869" y="1758950"/>
                </a:cubicBezTo>
                <a:cubicBezTo>
                  <a:pt x="8268219" y="1752600"/>
                  <a:pt x="8268219" y="1727200"/>
                  <a:pt x="8274569" y="1714500"/>
                </a:cubicBezTo>
                <a:cubicBezTo>
                  <a:pt x="8280919" y="1695450"/>
                  <a:pt x="8306319" y="1689100"/>
                  <a:pt x="8319019" y="1676400"/>
                </a:cubicBezTo>
                <a:lnTo>
                  <a:pt x="8338069" y="1676400"/>
                </a:lnTo>
                <a:close/>
                <a:moveTo>
                  <a:pt x="7093469" y="1733550"/>
                </a:moveTo>
                <a:cubicBezTo>
                  <a:pt x="7087119" y="1733550"/>
                  <a:pt x="7080769" y="1739900"/>
                  <a:pt x="7074419" y="1739900"/>
                </a:cubicBezTo>
                <a:lnTo>
                  <a:pt x="7074419" y="1714500"/>
                </a:lnTo>
                <a:cubicBezTo>
                  <a:pt x="7080769" y="1701800"/>
                  <a:pt x="7087119" y="1682750"/>
                  <a:pt x="7099819" y="1670050"/>
                </a:cubicBezTo>
                <a:cubicBezTo>
                  <a:pt x="7099819" y="1720850"/>
                  <a:pt x="7093469" y="1727200"/>
                  <a:pt x="7093469" y="1733550"/>
                </a:cubicBezTo>
                <a:close/>
                <a:moveTo>
                  <a:pt x="508518" y="1689100"/>
                </a:moveTo>
                <a:cubicBezTo>
                  <a:pt x="508518" y="1701800"/>
                  <a:pt x="489468" y="1733550"/>
                  <a:pt x="483118" y="1752600"/>
                </a:cubicBezTo>
                <a:cubicBezTo>
                  <a:pt x="483118" y="1739900"/>
                  <a:pt x="476768" y="1727200"/>
                  <a:pt x="476768" y="1708150"/>
                </a:cubicBezTo>
                <a:cubicBezTo>
                  <a:pt x="476768" y="1695450"/>
                  <a:pt x="495818" y="1682750"/>
                  <a:pt x="502168" y="1670050"/>
                </a:cubicBezTo>
                <a:cubicBezTo>
                  <a:pt x="502168" y="1676400"/>
                  <a:pt x="508518" y="1670050"/>
                  <a:pt x="508518" y="1689100"/>
                </a:cubicBezTo>
                <a:close/>
                <a:moveTo>
                  <a:pt x="4528068" y="1663700"/>
                </a:moveTo>
                <a:lnTo>
                  <a:pt x="4470918" y="1701800"/>
                </a:lnTo>
                <a:lnTo>
                  <a:pt x="4451868" y="1701800"/>
                </a:lnTo>
                <a:cubicBezTo>
                  <a:pt x="4458218" y="1689100"/>
                  <a:pt x="4470918" y="1676400"/>
                  <a:pt x="4477268" y="1663700"/>
                </a:cubicBezTo>
                <a:lnTo>
                  <a:pt x="4528068" y="1663700"/>
                </a:lnTo>
                <a:close/>
                <a:moveTo>
                  <a:pt x="4261368" y="1663700"/>
                </a:moveTo>
                <a:cubicBezTo>
                  <a:pt x="4261368" y="1657350"/>
                  <a:pt x="4267718" y="1651000"/>
                  <a:pt x="4274068" y="1657350"/>
                </a:cubicBezTo>
                <a:cubicBezTo>
                  <a:pt x="4274068" y="1657350"/>
                  <a:pt x="4267718" y="1663700"/>
                  <a:pt x="4261368" y="1663700"/>
                </a:cubicBezTo>
                <a:close/>
                <a:moveTo>
                  <a:pt x="1353068" y="1651000"/>
                </a:moveTo>
                <a:cubicBezTo>
                  <a:pt x="1378468" y="1689100"/>
                  <a:pt x="1403868" y="1733550"/>
                  <a:pt x="1416568" y="1778000"/>
                </a:cubicBezTo>
                <a:cubicBezTo>
                  <a:pt x="1359418" y="1752600"/>
                  <a:pt x="1359418" y="1701800"/>
                  <a:pt x="1353068" y="1651000"/>
                </a:cubicBezTo>
                <a:close/>
                <a:moveTo>
                  <a:pt x="8007869" y="1663700"/>
                </a:moveTo>
                <a:cubicBezTo>
                  <a:pt x="8007869" y="1682750"/>
                  <a:pt x="7906269" y="1708150"/>
                  <a:pt x="7893569" y="1720850"/>
                </a:cubicBezTo>
                <a:cubicBezTo>
                  <a:pt x="7887219" y="1708150"/>
                  <a:pt x="7887219" y="1695450"/>
                  <a:pt x="7874519" y="1682750"/>
                </a:cubicBezTo>
                <a:lnTo>
                  <a:pt x="7842769" y="1689100"/>
                </a:lnTo>
                <a:cubicBezTo>
                  <a:pt x="7849119" y="1701800"/>
                  <a:pt x="7861819" y="1714500"/>
                  <a:pt x="7861819" y="1727200"/>
                </a:cubicBezTo>
                <a:cubicBezTo>
                  <a:pt x="7861819" y="1727200"/>
                  <a:pt x="7830069" y="1758950"/>
                  <a:pt x="7817369" y="1797050"/>
                </a:cubicBezTo>
                <a:cubicBezTo>
                  <a:pt x="7817369" y="1803400"/>
                  <a:pt x="7817369" y="1809750"/>
                  <a:pt x="7798319" y="1809750"/>
                </a:cubicBezTo>
                <a:lnTo>
                  <a:pt x="7747519" y="1809750"/>
                </a:lnTo>
                <a:cubicBezTo>
                  <a:pt x="7798319" y="1720850"/>
                  <a:pt x="7842769" y="1790700"/>
                  <a:pt x="7842769" y="1714500"/>
                </a:cubicBezTo>
                <a:cubicBezTo>
                  <a:pt x="7842769" y="1701800"/>
                  <a:pt x="7836419" y="1689100"/>
                  <a:pt x="7830069" y="1676400"/>
                </a:cubicBezTo>
                <a:cubicBezTo>
                  <a:pt x="7874519" y="1670050"/>
                  <a:pt x="7950719" y="1644650"/>
                  <a:pt x="7969769" y="1644650"/>
                </a:cubicBezTo>
                <a:cubicBezTo>
                  <a:pt x="7969769" y="1644650"/>
                  <a:pt x="8007869" y="1651000"/>
                  <a:pt x="8007869" y="1663700"/>
                </a:cubicBezTo>
                <a:close/>
                <a:moveTo>
                  <a:pt x="6655319" y="1727200"/>
                </a:moveTo>
                <a:cubicBezTo>
                  <a:pt x="6648969" y="1708150"/>
                  <a:pt x="6648969" y="1682750"/>
                  <a:pt x="6642619" y="1663700"/>
                </a:cubicBezTo>
                <a:cubicBezTo>
                  <a:pt x="6642619" y="1663700"/>
                  <a:pt x="6642619" y="1644650"/>
                  <a:pt x="6655319" y="1644650"/>
                </a:cubicBezTo>
                <a:lnTo>
                  <a:pt x="6655319" y="1727200"/>
                </a:lnTo>
                <a:close/>
                <a:moveTo>
                  <a:pt x="5474218" y="1631950"/>
                </a:moveTo>
                <a:cubicBezTo>
                  <a:pt x="5505968" y="1651000"/>
                  <a:pt x="5531368" y="1682750"/>
                  <a:pt x="5556768" y="1714500"/>
                </a:cubicBezTo>
                <a:cubicBezTo>
                  <a:pt x="5531368" y="1714500"/>
                  <a:pt x="5474218" y="1663700"/>
                  <a:pt x="5461518" y="1631950"/>
                </a:cubicBezTo>
                <a:lnTo>
                  <a:pt x="5474218" y="1631950"/>
                </a:lnTo>
                <a:close/>
                <a:moveTo>
                  <a:pt x="3258068" y="1670050"/>
                </a:moveTo>
                <a:cubicBezTo>
                  <a:pt x="3239018" y="1670050"/>
                  <a:pt x="3226318" y="1657350"/>
                  <a:pt x="3207269" y="1657350"/>
                </a:cubicBezTo>
                <a:lnTo>
                  <a:pt x="3207269" y="1638300"/>
                </a:lnTo>
                <a:cubicBezTo>
                  <a:pt x="3232668" y="1612900"/>
                  <a:pt x="3258068" y="1638300"/>
                  <a:pt x="3283468" y="1644650"/>
                </a:cubicBezTo>
                <a:cubicBezTo>
                  <a:pt x="3283468" y="1651000"/>
                  <a:pt x="3270768" y="1670050"/>
                  <a:pt x="3258068" y="1670050"/>
                </a:cubicBezTo>
                <a:close/>
                <a:moveTo>
                  <a:pt x="7144269" y="1619250"/>
                </a:moveTo>
                <a:cubicBezTo>
                  <a:pt x="7144269" y="1625600"/>
                  <a:pt x="7137919" y="1625600"/>
                  <a:pt x="7137919" y="1619250"/>
                </a:cubicBezTo>
                <a:lnTo>
                  <a:pt x="7144269" y="1619250"/>
                </a:lnTo>
                <a:close/>
                <a:moveTo>
                  <a:pt x="5944118" y="1689100"/>
                </a:moveTo>
                <a:cubicBezTo>
                  <a:pt x="5937768" y="1670050"/>
                  <a:pt x="5918718" y="1644650"/>
                  <a:pt x="5912368" y="1619250"/>
                </a:cubicBezTo>
                <a:cubicBezTo>
                  <a:pt x="5925068" y="1631950"/>
                  <a:pt x="5950468" y="1663700"/>
                  <a:pt x="5944118" y="1689100"/>
                </a:cubicBezTo>
                <a:close/>
                <a:moveTo>
                  <a:pt x="1715018" y="1625600"/>
                </a:moveTo>
                <a:cubicBezTo>
                  <a:pt x="1708668" y="1625600"/>
                  <a:pt x="1695968" y="1631950"/>
                  <a:pt x="1651518" y="1631950"/>
                </a:cubicBezTo>
                <a:cubicBezTo>
                  <a:pt x="1651518" y="1625600"/>
                  <a:pt x="1664218" y="1625600"/>
                  <a:pt x="1670568" y="1619250"/>
                </a:cubicBezTo>
                <a:lnTo>
                  <a:pt x="1715018" y="1625600"/>
                </a:lnTo>
                <a:close/>
                <a:moveTo>
                  <a:pt x="1537218" y="1670050"/>
                </a:moveTo>
                <a:cubicBezTo>
                  <a:pt x="1549918" y="1657350"/>
                  <a:pt x="1575318" y="1638300"/>
                  <a:pt x="1588018" y="1619250"/>
                </a:cubicBezTo>
                <a:cubicBezTo>
                  <a:pt x="1588018" y="1644650"/>
                  <a:pt x="1562618" y="1663700"/>
                  <a:pt x="1537218" y="1670050"/>
                </a:cubicBezTo>
                <a:close/>
                <a:moveTo>
                  <a:pt x="6617219" y="1682750"/>
                </a:moveTo>
                <a:lnTo>
                  <a:pt x="6617219" y="1746250"/>
                </a:lnTo>
                <a:cubicBezTo>
                  <a:pt x="6610869" y="1746250"/>
                  <a:pt x="6604519" y="1752600"/>
                  <a:pt x="6591819" y="1752600"/>
                </a:cubicBezTo>
                <a:cubicBezTo>
                  <a:pt x="6579119" y="1752600"/>
                  <a:pt x="6534669" y="1714500"/>
                  <a:pt x="6502919" y="1714500"/>
                </a:cubicBezTo>
                <a:cubicBezTo>
                  <a:pt x="6502919" y="1689100"/>
                  <a:pt x="6502919" y="1657350"/>
                  <a:pt x="6496569" y="1625600"/>
                </a:cubicBezTo>
                <a:cubicBezTo>
                  <a:pt x="6528319" y="1619250"/>
                  <a:pt x="6572769" y="1612900"/>
                  <a:pt x="6585469" y="1612900"/>
                </a:cubicBezTo>
                <a:cubicBezTo>
                  <a:pt x="6604519" y="1612900"/>
                  <a:pt x="6617219" y="1670050"/>
                  <a:pt x="6617219" y="1682750"/>
                </a:cubicBezTo>
                <a:close/>
                <a:moveTo>
                  <a:pt x="10605019" y="1663700"/>
                </a:moveTo>
                <a:cubicBezTo>
                  <a:pt x="10605019" y="1682750"/>
                  <a:pt x="10585969" y="1714500"/>
                  <a:pt x="10579619" y="1733550"/>
                </a:cubicBezTo>
                <a:cubicBezTo>
                  <a:pt x="10566919" y="1727200"/>
                  <a:pt x="10503419" y="1663700"/>
                  <a:pt x="10503419" y="1644650"/>
                </a:cubicBezTo>
                <a:cubicBezTo>
                  <a:pt x="10503419" y="1625600"/>
                  <a:pt x="10516119" y="1606550"/>
                  <a:pt x="10528819" y="1606550"/>
                </a:cubicBezTo>
                <a:cubicBezTo>
                  <a:pt x="10560569" y="1606550"/>
                  <a:pt x="10605019" y="1625600"/>
                  <a:pt x="10605019" y="1663700"/>
                </a:cubicBezTo>
                <a:close/>
                <a:moveTo>
                  <a:pt x="5118618" y="1625600"/>
                </a:moveTo>
                <a:cubicBezTo>
                  <a:pt x="5112268" y="1619250"/>
                  <a:pt x="5093218" y="1619250"/>
                  <a:pt x="5093218" y="1619250"/>
                </a:cubicBezTo>
                <a:cubicBezTo>
                  <a:pt x="5099568" y="1606550"/>
                  <a:pt x="5112268" y="1612900"/>
                  <a:pt x="5118618" y="1612900"/>
                </a:cubicBezTo>
                <a:lnTo>
                  <a:pt x="5124968" y="1612900"/>
                </a:lnTo>
                <a:cubicBezTo>
                  <a:pt x="5124968" y="1612900"/>
                  <a:pt x="5124968" y="1619250"/>
                  <a:pt x="5118618" y="1625600"/>
                </a:cubicBezTo>
                <a:close/>
                <a:moveTo>
                  <a:pt x="2826269" y="1676400"/>
                </a:moveTo>
                <a:lnTo>
                  <a:pt x="2826269" y="1638300"/>
                </a:lnTo>
                <a:cubicBezTo>
                  <a:pt x="2845319" y="1651000"/>
                  <a:pt x="2877069" y="1663700"/>
                  <a:pt x="2889769" y="1695450"/>
                </a:cubicBezTo>
                <a:cubicBezTo>
                  <a:pt x="2902469" y="1714500"/>
                  <a:pt x="2896119" y="1752600"/>
                  <a:pt x="2902469" y="1778000"/>
                </a:cubicBezTo>
                <a:cubicBezTo>
                  <a:pt x="2902469" y="1803400"/>
                  <a:pt x="2934219" y="1841500"/>
                  <a:pt x="2934219" y="1854200"/>
                </a:cubicBezTo>
                <a:cubicBezTo>
                  <a:pt x="2934219" y="1924050"/>
                  <a:pt x="2756419" y="1987550"/>
                  <a:pt x="2743719" y="1987550"/>
                </a:cubicBezTo>
                <a:cubicBezTo>
                  <a:pt x="2686569" y="1987550"/>
                  <a:pt x="2642119" y="1905000"/>
                  <a:pt x="2635769" y="1879600"/>
                </a:cubicBezTo>
                <a:cubicBezTo>
                  <a:pt x="2654819" y="1860550"/>
                  <a:pt x="2661169" y="1873250"/>
                  <a:pt x="2680219" y="1873250"/>
                </a:cubicBezTo>
                <a:cubicBezTo>
                  <a:pt x="2680219" y="1873250"/>
                  <a:pt x="2686569" y="1873250"/>
                  <a:pt x="2686569" y="1860550"/>
                </a:cubicBezTo>
                <a:cubicBezTo>
                  <a:pt x="2686569" y="1841500"/>
                  <a:pt x="2661169" y="1828800"/>
                  <a:pt x="2642119" y="1835150"/>
                </a:cubicBezTo>
                <a:cubicBezTo>
                  <a:pt x="2635769" y="1803400"/>
                  <a:pt x="2642119" y="1765300"/>
                  <a:pt x="2642119" y="1727200"/>
                </a:cubicBezTo>
                <a:cubicBezTo>
                  <a:pt x="2661169" y="1733550"/>
                  <a:pt x="2731019" y="1733550"/>
                  <a:pt x="2731019" y="1727200"/>
                </a:cubicBezTo>
                <a:cubicBezTo>
                  <a:pt x="2731019" y="1689100"/>
                  <a:pt x="2680219" y="1663700"/>
                  <a:pt x="2661169" y="1663700"/>
                </a:cubicBezTo>
                <a:cubicBezTo>
                  <a:pt x="2648469" y="1663700"/>
                  <a:pt x="2623069" y="1701800"/>
                  <a:pt x="2604019" y="1714500"/>
                </a:cubicBezTo>
                <a:cubicBezTo>
                  <a:pt x="2616719" y="1682750"/>
                  <a:pt x="2699269" y="1606550"/>
                  <a:pt x="2711969" y="1606550"/>
                </a:cubicBezTo>
                <a:cubicBezTo>
                  <a:pt x="2731019" y="1606550"/>
                  <a:pt x="2788169" y="1651000"/>
                  <a:pt x="2826269" y="1676400"/>
                </a:cubicBezTo>
                <a:close/>
                <a:moveTo>
                  <a:pt x="7245869" y="1600200"/>
                </a:moveTo>
                <a:cubicBezTo>
                  <a:pt x="7245869" y="1606550"/>
                  <a:pt x="7245869" y="1619250"/>
                  <a:pt x="7252219" y="1657350"/>
                </a:cubicBezTo>
                <a:cubicBezTo>
                  <a:pt x="7239519" y="1651000"/>
                  <a:pt x="7226819" y="1638300"/>
                  <a:pt x="7214119" y="1631950"/>
                </a:cubicBezTo>
                <a:cubicBezTo>
                  <a:pt x="7214119" y="1625600"/>
                  <a:pt x="7226819" y="1619250"/>
                  <a:pt x="7226819" y="1606550"/>
                </a:cubicBezTo>
                <a:cubicBezTo>
                  <a:pt x="7226819" y="1606550"/>
                  <a:pt x="7220469" y="1600200"/>
                  <a:pt x="7214119" y="1600200"/>
                </a:cubicBezTo>
                <a:lnTo>
                  <a:pt x="7245869" y="1600200"/>
                </a:lnTo>
                <a:close/>
                <a:moveTo>
                  <a:pt x="7163319" y="1606550"/>
                </a:moveTo>
                <a:cubicBezTo>
                  <a:pt x="7169669" y="1600200"/>
                  <a:pt x="7182369" y="1600200"/>
                  <a:pt x="7188719" y="1600200"/>
                </a:cubicBezTo>
                <a:cubicBezTo>
                  <a:pt x="7182369" y="1600200"/>
                  <a:pt x="7169669" y="1606550"/>
                  <a:pt x="7163319" y="1606550"/>
                </a:cubicBezTo>
                <a:close/>
                <a:moveTo>
                  <a:pt x="826018" y="1638300"/>
                </a:moveTo>
                <a:cubicBezTo>
                  <a:pt x="826018" y="1651000"/>
                  <a:pt x="819668" y="1720850"/>
                  <a:pt x="813318" y="1765300"/>
                </a:cubicBezTo>
                <a:cubicBezTo>
                  <a:pt x="800618" y="1752600"/>
                  <a:pt x="794268" y="1727200"/>
                  <a:pt x="781568" y="1714500"/>
                </a:cubicBezTo>
                <a:cubicBezTo>
                  <a:pt x="762518" y="1682750"/>
                  <a:pt x="711718" y="1631950"/>
                  <a:pt x="724418" y="1612900"/>
                </a:cubicBezTo>
                <a:cubicBezTo>
                  <a:pt x="749818" y="1612900"/>
                  <a:pt x="787918" y="1600200"/>
                  <a:pt x="800618" y="1600200"/>
                </a:cubicBezTo>
                <a:cubicBezTo>
                  <a:pt x="832368" y="1600200"/>
                  <a:pt x="826018" y="1638300"/>
                  <a:pt x="826018" y="1638300"/>
                </a:cubicBezTo>
                <a:close/>
                <a:moveTo>
                  <a:pt x="6280668" y="1625600"/>
                </a:moveTo>
                <a:cubicBezTo>
                  <a:pt x="6280668" y="1612900"/>
                  <a:pt x="6274318" y="1600200"/>
                  <a:pt x="6280668" y="1593850"/>
                </a:cubicBezTo>
                <a:lnTo>
                  <a:pt x="6280668" y="1625600"/>
                </a:lnTo>
                <a:close/>
                <a:moveTo>
                  <a:pt x="1594368" y="1606550"/>
                </a:moveTo>
                <a:cubicBezTo>
                  <a:pt x="1600718" y="1600200"/>
                  <a:pt x="1600718" y="1593850"/>
                  <a:pt x="1607068" y="1587500"/>
                </a:cubicBezTo>
                <a:cubicBezTo>
                  <a:pt x="1607068" y="1593850"/>
                  <a:pt x="1600718" y="1606550"/>
                  <a:pt x="1594368" y="1606550"/>
                </a:cubicBezTo>
                <a:close/>
                <a:moveTo>
                  <a:pt x="6020318" y="1612900"/>
                </a:moveTo>
                <a:cubicBezTo>
                  <a:pt x="6020318" y="1593850"/>
                  <a:pt x="6039368" y="1587500"/>
                  <a:pt x="6058418" y="1587500"/>
                </a:cubicBezTo>
                <a:cubicBezTo>
                  <a:pt x="6045718" y="1600200"/>
                  <a:pt x="6033018" y="1606550"/>
                  <a:pt x="6020318" y="1612900"/>
                </a:cubicBezTo>
                <a:close/>
                <a:moveTo>
                  <a:pt x="4566168" y="1587500"/>
                </a:moveTo>
                <a:cubicBezTo>
                  <a:pt x="4566168" y="1593850"/>
                  <a:pt x="4566168" y="1600200"/>
                  <a:pt x="4547118" y="1600200"/>
                </a:cubicBezTo>
                <a:lnTo>
                  <a:pt x="4509018" y="1600200"/>
                </a:lnTo>
                <a:lnTo>
                  <a:pt x="4515368" y="1581150"/>
                </a:lnTo>
                <a:cubicBezTo>
                  <a:pt x="4540768" y="1581150"/>
                  <a:pt x="4553468" y="1587500"/>
                  <a:pt x="4566168" y="1587500"/>
                </a:cubicBezTo>
                <a:close/>
                <a:moveTo>
                  <a:pt x="527568" y="1593850"/>
                </a:moveTo>
                <a:cubicBezTo>
                  <a:pt x="527568" y="1612900"/>
                  <a:pt x="521218" y="1625600"/>
                  <a:pt x="508518" y="1631950"/>
                </a:cubicBezTo>
                <a:cubicBezTo>
                  <a:pt x="508518" y="1606550"/>
                  <a:pt x="514868" y="1593850"/>
                  <a:pt x="521218" y="1581150"/>
                </a:cubicBezTo>
                <a:cubicBezTo>
                  <a:pt x="521218" y="1587500"/>
                  <a:pt x="527568" y="1581150"/>
                  <a:pt x="527568" y="1593850"/>
                </a:cubicBezTo>
                <a:close/>
                <a:moveTo>
                  <a:pt x="1518168" y="1600200"/>
                </a:moveTo>
                <a:cubicBezTo>
                  <a:pt x="1499118" y="1612900"/>
                  <a:pt x="1461018" y="1644650"/>
                  <a:pt x="1461018" y="1670050"/>
                </a:cubicBezTo>
                <a:cubicBezTo>
                  <a:pt x="1461018" y="1682750"/>
                  <a:pt x="1480068" y="1714500"/>
                  <a:pt x="1486418" y="1752600"/>
                </a:cubicBezTo>
                <a:cubicBezTo>
                  <a:pt x="1448318" y="1714500"/>
                  <a:pt x="1410218" y="1625600"/>
                  <a:pt x="1397518" y="1581150"/>
                </a:cubicBezTo>
                <a:cubicBezTo>
                  <a:pt x="1410218" y="1581150"/>
                  <a:pt x="1429268" y="1581150"/>
                  <a:pt x="1505468" y="1574800"/>
                </a:cubicBezTo>
                <a:cubicBezTo>
                  <a:pt x="1505468" y="1581150"/>
                  <a:pt x="1511818" y="1593850"/>
                  <a:pt x="1518168" y="1600200"/>
                </a:cubicBezTo>
                <a:close/>
                <a:moveTo>
                  <a:pt x="4959868" y="1581150"/>
                </a:moveTo>
                <a:lnTo>
                  <a:pt x="4959868" y="1606550"/>
                </a:lnTo>
                <a:cubicBezTo>
                  <a:pt x="4947168" y="1600200"/>
                  <a:pt x="4940818" y="1587500"/>
                  <a:pt x="4940818" y="1568450"/>
                </a:cubicBezTo>
                <a:cubicBezTo>
                  <a:pt x="4947168" y="1568450"/>
                  <a:pt x="4953518" y="1574800"/>
                  <a:pt x="4959868" y="1581150"/>
                </a:cubicBezTo>
                <a:close/>
                <a:moveTo>
                  <a:pt x="4883668" y="1612900"/>
                </a:moveTo>
                <a:cubicBezTo>
                  <a:pt x="4883668" y="1600200"/>
                  <a:pt x="4877318" y="1587500"/>
                  <a:pt x="4883668" y="1568450"/>
                </a:cubicBezTo>
                <a:cubicBezTo>
                  <a:pt x="4902718" y="1574800"/>
                  <a:pt x="4902718" y="1587500"/>
                  <a:pt x="4902718" y="1587500"/>
                </a:cubicBezTo>
                <a:cubicBezTo>
                  <a:pt x="4902718" y="1606550"/>
                  <a:pt x="4902718" y="1606550"/>
                  <a:pt x="4883668" y="1612900"/>
                </a:cubicBezTo>
                <a:close/>
                <a:moveTo>
                  <a:pt x="4985268" y="1606550"/>
                </a:moveTo>
                <a:cubicBezTo>
                  <a:pt x="4985268" y="1606550"/>
                  <a:pt x="4985268" y="1562100"/>
                  <a:pt x="4991618" y="1562100"/>
                </a:cubicBezTo>
                <a:cubicBezTo>
                  <a:pt x="4991618" y="1568450"/>
                  <a:pt x="4997968" y="1574800"/>
                  <a:pt x="4985268" y="1606550"/>
                </a:cubicBezTo>
                <a:close/>
                <a:moveTo>
                  <a:pt x="4763018" y="1606550"/>
                </a:moveTo>
                <a:cubicBezTo>
                  <a:pt x="4763018" y="1600200"/>
                  <a:pt x="4756668" y="1593850"/>
                  <a:pt x="4756668" y="1581150"/>
                </a:cubicBezTo>
                <a:cubicBezTo>
                  <a:pt x="4756668" y="1562100"/>
                  <a:pt x="4763018" y="1562100"/>
                  <a:pt x="4775718" y="1562100"/>
                </a:cubicBezTo>
                <a:cubicBezTo>
                  <a:pt x="4775718" y="1581150"/>
                  <a:pt x="4801118" y="1581150"/>
                  <a:pt x="4763018" y="1606550"/>
                </a:cubicBezTo>
                <a:close/>
                <a:moveTo>
                  <a:pt x="2045218" y="1587500"/>
                </a:moveTo>
                <a:cubicBezTo>
                  <a:pt x="2038868" y="1581150"/>
                  <a:pt x="2007118" y="1555750"/>
                  <a:pt x="2038868" y="1562100"/>
                </a:cubicBezTo>
                <a:cubicBezTo>
                  <a:pt x="2038868" y="1574800"/>
                  <a:pt x="2045218" y="1581150"/>
                  <a:pt x="2045218" y="1587500"/>
                </a:cubicBezTo>
                <a:close/>
                <a:moveTo>
                  <a:pt x="4839218" y="1555750"/>
                </a:moveTo>
                <a:cubicBezTo>
                  <a:pt x="4845568" y="1568450"/>
                  <a:pt x="4851918" y="1587500"/>
                  <a:pt x="4851918" y="1600200"/>
                </a:cubicBezTo>
                <a:lnTo>
                  <a:pt x="4813818" y="1600200"/>
                </a:lnTo>
                <a:lnTo>
                  <a:pt x="4820168" y="1555750"/>
                </a:lnTo>
                <a:lnTo>
                  <a:pt x="4839218" y="1555750"/>
                </a:lnTo>
                <a:close/>
                <a:moveTo>
                  <a:pt x="197368" y="1543050"/>
                </a:moveTo>
                <a:cubicBezTo>
                  <a:pt x="210068" y="1562100"/>
                  <a:pt x="216418" y="1581150"/>
                  <a:pt x="222768" y="1600200"/>
                </a:cubicBezTo>
                <a:cubicBezTo>
                  <a:pt x="210068" y="1593850"/>
                  <a:pt x="197368" y="1581150"/>
                  <a:pt x="184668" y="1568450"/>
                </a:cubicBezTo>
                <a:cubicBezTo>
                  <a:pt x="178318" y="1574800"/>
                  <a:pt x="171968" y="1568450"/>
                  <a:pt x="171968" y="1587500"/>
                </a:cubicBezTo>
                <a:cubicBezTo>
                  <a:pt x="171968" y="1600200"/>
                  <a:pt x="197368" y="1612900"/>
                  <a:pt x="197368" y="1631950"/>
                </a:cubicBezTo>
                <a:cubicBezTo>
                  <a:pt x="197368" y="1644650"/>
                  <a:pt x="191018" y="1651000"/>
                  <a:pt x="184668" y="1663700"/>
                </a:cubicBezTo>
                <a:cubicBezTo>
                  <a:pt x="165618" y="1695450"/>
                  <a:pt x="102118" y="1758950"/>
                  <a:pt x="89418" y="1758950"/>
                </a:cubicBezTo>
                <a:cubicBezTo>
                  <a:pt x="70368" y="1758950"/>
                  <a:pt x="83068" y="1746250"/>
                  <a:pt x="64018" y="1746250"/>
                </a:cubicBezTo>
                <a:cubicBezTo>
                  <a:pt x="51318" y="1746250"/>
                  <a:pt x="51318" y="1765300"/>
                  <a:pt x="44968" y="1771650"/>
                </a:cubicBezTo>
                <a:cubicBezTo>
                  <a:pt x="44968" y="1752600"/>
                  <a:pt x="38618" y="1727200"/>
                  <a:pt x="38618" y="1701800"/>
                </a:cubicBezTo>
                <a:cubicBezTo>
                  <a:pt x="32268" y="1682750"/>
                  <a:pt x="6868" y="1682750"/>
                  <a:pt x="19568" y="1631950"/>
                </a:cubicBezTo>
                <a:cubicBezTo>
                  <a:pt x="51318" y="1663700"/>
                  <a:pt x="44968" y="1708150"/>
                  <a:pt x="102118" y="1733550"/>
                </a:cubicBezTo>
                <a:cubicBezTo>
                  <a:pt x="146568" y="1689100"/>
                  <a:pt x="184668" y="1663700"/>
                  <a:pt x="184668" y="1625600"/>
                </a:cubicBezTo>
                <a:cubicBezTo>
                  <a:pt x="184668" y="1612900"/>
                  <a:pt x="171968" y="1606550"/>
                  <a:pt x="171968" y="1593850"/>
                </a:cubicBezTo>
                <a:lnTo>
                  <a:pt x="171968" y="1543050"/>
                </a:lnTo>
                <a:lnTo>
                  <a:pt x="197368" y="1543050"/>
                </a:lnTo>
                <a:close/>
                <a:moveTo>
                  <a:pt x="5220218" y="1536700"/>
                </a:moveTo>
                <a:cubicBezTo>
                  <a:pt x="5239268" y="1562100"/>
                  <a:pt x="5296418" y="1593850"/>
                  <a:pt x="5321818" y="1600200"/>
                </a:cubicBezTo>
                <a:lnTo>
                  <a:pt x="5220218" y="1600200"/>
                </a:lnTo>
                <a:cubicBezTo>
                  <a:pt x="5213868" y="1606550"/>
                  <a:pt x="5207518" y="1612900"/>
                  <a:pt x="5207518" y="1625600"/>
                </a:cubicBezTo>
                <a:cubicBezTo>
                  <a:pt x="5213868" y="1625600"/>
                  <a:pt x="5207518" y="1631950"/>
                  <a:pt x="5220218" y="1631950"/>
                </a:cubicBezTo>
                <a:cubicBezTo>
                  <a:pt x="5239268" y="1631950"/>
                  <a:pt x="5245618" y="1619250"/>
                  <a:pt x="5251968" y="1619250"/>
                </a:cubicBezTo>
                <a:cubicBezTo>
                  <a:pt x="5245618" y="1631950"/>
                  <a:pt x="5226568" y="1631950"/>
                  <a:pt x="5226568" y="1651000"/>
                </a:cubicBezTo>
                <a:cubicBezTo>
                  <a:pt x="5226568" y="1663700"/>
                  <a:pt x="5258318" y="1733550"/>
                  <a:pt x="5277368" y="1771650"/>
                </a:cubicBezTo>
                <a:cubicBezTo>
                  <a:pt x="5271018" y="1778000"/>
                  <a:pt x="5271018" y="1784350"/>
                  <a:pt x="5264668" y="1790700"/>
                </a:cubicBezTo>
                <a:cubicBezTo>
                  <a:pt x="5245618" y="1778000"/>
                  <a:pt x="5220218" y="1758950"/>
                  <a:pt x="5201168" y="1746250"/>
                </a:cubicBezTo>
                <a:cubicBezTo>
                  <a:pt x="5201168" y="1739900"/>
                  <a:pt x="5201168" y="1727200"/>
                  <a:pt x="5188468" y="1714500"/>
                </a:cubicBezTo>
                <a:cubicBezTo>
                  <a:pt x="5150368" y="1708150"/>
                  <a:pt x="5105918" y="1689100"/>
                  <a:pt x="5061468" y="1676400"/>
                </a:cubicBezTo>
                <a:cubicBezTo>
                  <a:pt x="5055118" y="1682750"/>
                  <a:pt x="5055118" y="1695450"/>
                  <a:pt x="5048768" y="1708150"/>
                </a:cubicBezTo>
                <a:cubicBezTo>
                  <a:pt x="5048768" y="1657350"/>
                  <a:pt x="5048768" y="1600200"/>
                  <a:pt x="5061468" y="1549400"/>
                </a:cubicBezTo>
                <a:cubicBezTo>
                  <a:pt x="5055118" y="1612900"/>
                  <a:pt x="5055118" y="1651000"/>
                  <a:pt x="5112268" y="1651000"/>
                </a:cubicBezTo>
                <a:cubicBezTo>
                  <a:pt x="5131318" y="1651000"/>
                  <a:pt x="5150368" y="1631950"/>
                  <a:pt x="5163068" y="1612900"/>
                </a:cubicBezTo>
                <a:cubicBezTo>
                  <a:pt x="5137668" y="1600200"/>
                  <a:pt x="5105918" y="1587500"/>
                  <a:pt x="5074168" y="1581150"/>
                </a:cubicBezTo>
                <a:cubicBezTo>
                  <a:pt x="5105918" y="1555750"/>
                  <a:pt x="5156718" y="1536700"/>
                  <a:pt x="5194818" y="1536700"/>
                </a:cubicBezTo>
                <a:lnTo>
                  <a:pt x="5220218" y="1536700"/>
                </a:lnTo>
                <a:close/>
                <a:moveTo>
                  <a:pt x="3842268" y="1568450"/>
                </a:moveTo>
                <a:cubicBezTo>
                  <a:pt x="3867668" y="1574800"/>
                  <a:pt x="3912118" y="1562100"/>
                  <a:pt x="3950218" y="1581150"/>
                </a:cubicBezTo>
                <a:cubicBezTo>
                  <a:pt x="4007368" y="1612900"/>
                  <a:pt x="4045468" y="1676400"/>
                  <a:pt x="4089918" y="1701800"/>
                </a:cubicBezTo>
                <a:lnTo>
                  <a:pt x="4032768" y="1701800"/>
                </a:lnTo>
                <a:cubicBezTo>
                  <a:pt x="3975618" y="1682750"/>
                  <a:pt x="3886718" y="1689100"/>
                  <a:pt x="3835918" y="1625600"/>
                </a:cubicBezTo>
                <a:cubicBezTo>
                  <a:pt x="3829568" y="1631950"/>
                  <a:pt x="3823218" y="1644650"/>
                  <a:pt x="3816868" y="1657350"/>
                </a:cubicBezTo>
                <a:lnTo>
                  <a:pt x="3785118" y="1657350"/>
                </a:lnTo>
                <a:cubicBezTo>
                  <a:pt x="3810518" y="1625600"/>
                  <a:pt x="3785118" y="1562100"/>
                  <a:pt x="3785118" y="1536700"/>
                </a:cubicBezTo>
                <a:cubicBezTo>
                  <a:pt x="3804168" y="1543050"/>
                  <a:pt x="3816868" y="1562100"/>
                  <a:pt x="3842268" y="1568450"/>
                </a:cubicBezTo>
                <a:close/>
                <a:moveTo>
                  <a:pt x="3340618" y="1536700"/>
                </a:moveTo>
                <a:cubicBezTo>
                  <a:pt x="3334268" y="1543050"/>
                  <a:pt x="3315218" y="1543050"/>
                  <a:pt x="3315218" y="1536700"/>
                </a:cubicBezTo>
                <a:lnTo>
                  <a:pt x="3340618" y="1536700"/>
                </a:lnTo>
                <a:close/>
                <a:moveTo>
                  <a:pt x="5055118" y="1536700"/>
                </a:moveTo>
                <a:cubicBezTo>
                  <a:pt x="5055118" y="1530350"/>
                  <a:pt x="5042418" y="1524000"/>
                  <a:pt x="5042418" y="1517650"/>
                </a:cubicBezTo>
                <a:cubicBezTo>
                  <a:pt x="5048768" y="1517650"/>
                  <a:pt x="5055118" y="1530350"/>
                  <a:pt x="5055118" y="1536700"/>
                </a:cubicBezTo>
                <a:close/>
                <a:moveTo>
                  <a:pt x="4515368" y="1517650"/>
                </a:moveTo>
                <a:cubicBezTo>
                  <a:pt x="4528068" y="1536700"/>
                  <a:pt x="4540768" y="1543050"/>
                  <a:pt x="4547118" y="1543050"/>
                </a:cubicBezTo>
                <a:cubicBezTo>
                  <a:pt x="4559818" y="1543050"/>
                  <a:pt x="4566168" y="1536700"/>
                  <a:pt x="4566168" y="1517650"/>
                </a:cubicBezTo>
                <a:lnTo>
                  <a:pt x="4604268" y="1517650"/>
                </a:lnTo>
                <a:cubicBezTo>
                  <a:pt x="4604268" y="1524000"/>
                  <a:pt x="4604268" y="1536700"/>
                  <a:pt x="4610618" y="1543050"/>
                </a:cubicBezTo>
                <a:cubicBezTo>
                  <a:pt x="4591568" y="1549400"/>
                  <a:pt x="4553468" y="1568450"/>
                  <a:pt x="4540768" y="1568450"/>
                </a:cubicBezTo>
                <a:cubicBezTo>
                  <a:pt x="4528068" y="1568450"/>
                  <a:pt x="4470918" y="1549400"/>
                  <a:pt x="4451868" y="1562100"/>
                </a:cubicBezTo>
                <a:lnTo>
                  <a:pt x="4451868" y="1517650"/>
                </a:lnTo>
                <a:lnTo>
                  <a:pt x="4515368" y="1517650"/>
                </a:lnTo>
                <a:close/>
                <a:moveTo>
                  <a:pt x="4312168" y="1536700"/>
                </a:moveTo>
                <a:cubicBezTo>
                  <a:pt x="4267718" y="1581150"/>
                  <a:pt x="4191518" y="1651000"/>
                  <a:pt x="4134368" y="1670050"/>
                </a:cubicBezTo>
                <a:cubicBezTo>
                  <a:pt x="4159768" y="1619250"/>
                  <a:pt x="4255018" y="1581150"/>
                  <a:pt x="4280418" y="1517650"/>
                </a:cubicBezTo>
                <a:cubicBezTo>
                  <a:pt x="4286768" y="1517650"/>
                  <a:pt x="4299468" y="1530350"/>
                  <a:pt x="4312168" y="1536700"/>
                </a:cubicBezTo>
                <a:close/>
                <a:moveTo>
                  <a:pt x="7303019" y="1517650"/>
                </a:moveTo>
                <a:cubicBezTo>
                  <a:pt x="7303019" y="1536700"/>
                  <a:pt x="7322069" y="1568450"/>
                  <a:pt x="7322069" y="1581150"/>
                </a:cubicBezTo>
                <a:cubicBezTo>
                  <a:pt x="7322069" y="1600200"/>
                  <a:pt x="7309369" y="1644650"/>
                  <a:pt x="7290319" y="1676400"/>
                </a:cubicBezTo>
                <a:cubicBezTo>
                  <a:pt x="7283969" y="1670050"/>
                  <a:pt x="7283969" y="1676400"/>
                  <a:pt x="7283969" y="1657350"/>
                </a:cubicBezTo>
                <a:cubicBezTo>
                  <a:pt x="7283969" y="1644650"/>
                  <a:pt x="7296669" y="1612900"/>
                  <a:pt x="7296669" y="1587500"/>
                </a:cubicBezTo>
                <a:cubicBezTo>
                  <a:pt x="7283969" y="1606550"/>
                  <a:pt x="7277619" y="1625600"/>
                  <a:pt x="7271269" y="1638300"/>
                </a:cubicBezTo>
                <a:cubicBezTo>
                  <a:pt x="7271269" y="1619250"/>
                  <a:pt x="7264919" y="1587500"/>
                  <a:pt x="7252219" y="1568450"/>
                </a:cubicBezTo>
                <a:cubicBezTo>
                  <a:pt x="7239519" y="1543050"/>
                  <a:pt x="7220469" y="1536700"/>
                  <a:pt x="7207769" y="1524000"/>
                </a:cubicBezTo>
                <a:cubicBezTo>
                  <a:pt x="7220469" y="1511300"/>
                  <a:pt x="7226819" y="1511300"/>
                  <a:pt x="7245869" y="1511300"/>
                </a:cubicBezTo>
                <a:cubicBezTo>
                  <a:pt x="7258569" y="1511300"/>
                  <a:pt x="7283969" y="1517650"/>
                  <a:pt x="7303019" y="1517650"/>
                </a:cubicBezTo>
                <a:close/>
                <a:moveTo>
                  <a:pt x="6102868" y="1574800"/>
                </a:moveTo>
                <a:cubicBezTo>
                  <a:pt x="6090168" y="1568450"/>
                  <a:pt x="6083818" y="1549400"/>
                  <a:pt x="6071118" y="1549400"/>
                </a:cubicBezTo>
                <a:cubicBezTo>
                  <a:pt x="6033018" y="1549400"/>
                  <a:pt x="6007618" y="1606550"/>
                  <a:pt x="6007618" y="1606550"/>
                </a:cubicBezTo>
                <a:cubicBezTo>
                  <a:pt x="6007618" y="1657350"/>
                  <a:pt x="6052068" y="1695450"/>
                  <a:pt x="6020318" y="1746250"/>
                </a:cubicBezTo>
                <a:cubicBezTo>
                  <a:pt x="6020318" y="1739900"/>
                  <a:pt x="6020318" y="1727200"/>
                  <a:pt x="6013968" y="1720850"/>
                </a:cubicBezTo>
                <a:cubicBezTo>
                  <a:pt x="5988568" y="1695450"/>
                  <a:pt x="5931418" y="1606550"/>
                  <a:pt x="5925068" y="1574800"/>
                </a:cubicBezTo>
                <a:cubicBezTo>
                  <a:pt x="5969518" y="1549400"/>
                  <a:pt x="6039368" y="1511300"/>
                  <a:pt x="6058418" y="1511300"/>
                </a:cubicBezTo>
                <a:cubicBezTo>
                  <a:pt x="6090168" y="1511300"/>
                  <a:pt x="6096518" y="1555750"/>
                  <a:pt x="6102868" y="1574800"/>
                </a:cubicBezTo>
                <a:close/>
                <a:moveTo>
                  <a:pt x="3766068" y="1562100"/>
                </a:moveTo>
                <a:cubicBezTo>
                  <a:pt x="3766068" y="1574800"/>
                  <a:pt x="3753368" y="1625600"/>
                  <a:pt x="3740668" y="1651000"/>
                </a:cubicBezTo>
                <a:cubicBezTo>
                  <a:pt x="3721618" y="1663700"/>
                  <a:pt x="3689868" y="1676400"/>
                  <a:pt x="3645418" y="1695450"/>
                </a:cubicBezTo>
                <a:lnTo>
                  <a:pt x="3645418" y="1631950"/>
                </a:lnTo>
                <a:cubicBezTo>
                  <a:pt x="3664468" y="1619250"/>
                  <a:pt x="3689868" y="1606550"/>
                  <a:pt x="3708918" y="1593850"/>
                </a:cubicBezTo>
                <a:cubicBezTo>
                  <a:pt x="3702568" y="1587500"/>
                  <a:pt x="3702568" y="1587500"/>
                  <a:pt x="3689868" y="1587500"/>
                </a:cubicBezTo>
                <a:cubicBezTo>
                  <a:pt x="3670818" y="1587500"/>
                  <a:pt x="3670818" y="1593850"/>
                  <a:pt x="3651768" y="1600200"/>
                </a:cubicBezTo>
                <a:lnTo>
                  <a:pt x="3645418" y="1600200"/>
                </a:lnTo>
                <a:cubicBezTo>
                  <a:pt x="3651768" y="1587500"/>
                  <a:pt x="3677168" y="1568450"/>
                  <a:pt x="3683518" y="1549400"/>
                </a:cubicBezTo>
                <a:cubicBezTo>
                  <a:pt x="3689868" y="1543050"/>
                  <a:pt x="3696218" y="1530350"/>
                  <a:pt x="3702568" y="1517650"/>
                </a:cubicBezTo>
                <a:cubicBezTo>
                  <a:pt x="3708918" y="1511300"/>
                  <a:pt x="3702568" y="1511300"/>
                  <a:pt x="3721618" y="1511300"/>
                </a:cubicBezTo>
                <a:cubicBezTo>
                  <a:pt x="3747018" y="1511300"/>
                  <a:pt x="3766068" y="1543050"/>
                  <a:pt x="3766068" y="1562100"/>
                </a:cubicBezTo>
                <a:close/>
                <a:moveTo>
                  <a:pt x="2845319" y="1498600"/>
                </a:moveTo>
                <a:cubicBezTo>
                  <a:pt x="2832619" y="1498600"/>
                  <a:pt x="2819919" y="1504950"/>
                  <a:pt x="2813569" y="1498600"/>
                </a:cubicBezTo>
                <a:lnTo>
                  <a:pt x="2845319" y="1498600"/>
                </a:lnTo>
                <a:close/>
                <a:moveTo>
                  <a:pt x="3150119" y="1479550"/>
                </a:moveTo>
                <a:cubicBezTo>
                  <a:pt x="3169169" y="1485900"/>
                  <a:pt x="3219968" y="1492250"/>
                  <a:pt x="3232668" y="1530350"/>
                </a:cubicBezTo>
                <a:cubicBezTo>
                  <a:pt x="3219968" y="1543050"/>
                  <a:pt x="3200919" y="1562100"/>
                  <a:pt x="3181869" y="1562100"/>
                </a:cubicBezTo>
                <a:cubicBezTo>
                  <a:pt x="3169169" y="1562100"/>
                  <a:pt x="3143769" y="1543050"/>
                  <a:pt x="3124719" y="1536700"/>
                </a:cubicBezTo>
                <a:cubicBezTo>
                  <a:pt x="3143769" y="1530350"/>
                  <a:pt x="3162819" y="1524000"/>
                  <a:pt x="3181869" y="1511300"/>
                </a:cubicBezTo>
                <a:cubicBezTo>
                  <a:pt x="3162819" y="1504950"/>
                  <a:pt x="3137419" y="1498600"/>
                  <a:pt x="3118369" y="1479550"/>
                </a:cubicBezTo>
                <a:lnTo>
                  <a:pt x="3150119" y="1479550"/>
                </a:lnTo>
                <a:close/>
                <a:moveTo>
                  <a:pt x="5867918" y="1600200"/>
                </a:moveTo>
                <a:cubicBezTo>
                  <a:pt x="5861568" y="1606550"/>
                  <a:pt x="5848868" y="1612900"/>
                  <a:pt x="5836168" y="1612900"/>
                </a:cubicBezTo>
                <a:cubicBezTo>
                  <a:pt x="5836168" y="1587500"/>
                  <a:pt x="5798068" y="1555750"/>
                  <a:pt x="5785368" y="1555750"/>
                </a:cubicBezTo>
                <a:cubicBezTo>
                  <a:pt x="5772668" y="1555750"/>
                  <a:pt x="5753618" y="1574800"/>
                  <a:pt x="5740918" y="1581150"/>
                </a:cubicBezTo>
                <a:cubicBezTo>
                  <a:pt x="5734568" y="1600200"/>
                  <a:pt x="5753618" y="1638300"/>
                  <a:pt x="5715518" y="1670050"/>
                </a:cubicBezTo>
                <a:cubicBezTo>
                  <a:pt x="5702818" y="1631950"/>
                  <a:pt x="5671068" y="1568450"/>
                  <a:pt x="5671068" y="1555750"/>
                </a:cubicBezTo>
                <a:cubicBezTo>
                  <a:pt x="5671068" y="1530350"/>
                  <a:pt x="5798068" y="1473200"/>
                  <a:pt x="5829818" y="1473200"/>
                </a:cubicBezTo>
                <a:cubicBezTo>
                  <a:pt x="5836168" y="1511300"/>
                  <a:pt x="5855218" y="1555750"/>
                  <a:pt x="5867918" y="1600200"/>
                </a:cubicBezTo>
                <a:close/>
                <a:moveTo>
                  <a:pt x="4559818" y="1485900"/>
                </a:moveTo>
                <a:cubicBezTo>
                  <a:pt x="4547118" y="1485900"/>
                  <a:pt x="4528068" y="1485900"/>
                  <a:pt x="4489968" y="1492250"/>
                </a:cubicBezTo>
                <a:lnTo>
                  <a:pt x="4483618" y="1460500"/>
                </a:lnTo>
                <a:cubicBezTo>
                  <a:pt x="4509018" y="1466850"/>
                  <a:pt x="4534418" y="1466850"/>
                  <a:pt x="4559818" y="1460500"/>
                </a:cubicBezTo>
                <a:lnTo>
                  <a:pt x="4559818" y="1485900"/>
                </a:lnTo>
                <a:close/>
                <a:moveTo>
                  <a:pt x="5296418" y="1447800"/>
                </a:moveTo>
                <a:cubicBezTo>
                  <a:pt x="5290068" y="1447800"/>
                  <a:pt x="5283718" y="1447800"/>
                  <a:pt x="5283718" y="1441450"/>
                </a:cubicBezTo>
                <a:lnTo>
                  <a:pt x="5296418" y="1447800"/>
                </a:lnTo>
                <a:close/>
                <a:moveTo>
                  <a:pt x="3327918" y="1466850"/>
                </a:moveTo>
                <a:lnTo>
                  <a:pt x="3327918" y="1485900"/>
                </a:lnTo>
                <a:cubicBezTo>
                  <a:pt x="3308868" y="1498600"/>
                  <a:pt x="3270768" y="1511300"/>
                  <a:pt x="3270768" y="1530350"/>
                </a:cubicBezTo>
                <a:cubicBezTo>
                  <a:pt x="3270768" y="1543050"/>
                  <a:pt x="3283468" y="1562100"/>
                  <a:pt x="3289818" y="1574800"/>
                </a:cubicBezTo>
                <a:cubicBezTo>
                  <a:pt x="3315218" y="1574800"/>
                  <a:pt x="3340618" y="1555750"/>
                  <a:pt x="3366018" y="1581150"/>
                </a:cubicBezTo>
                <a:cubicBezTo>
                  <a:pt x="3442218" y="1670050"/>
                  <a:pt x="3435868" y="1790700"/>
                  <a:pt x="3499368" y="1898650"/>
                </a:cubicBezTo>
                <a:lnTo>
                  <a:pt x="3493018" y="1924050"/>
                </a:lnTo>
                <a:cubicBezTo>
                  <a:pt x="3435868" y="1892300"/>
                  <a:pt x="3442218" y="1809750"/>
                  <a:pt x="3429518" y="1771650"/>
                </a:cubicBezTo>
                <a:cubicBezTo>
                  <a:pt x="3391418" y="1790700"/>
                  <a:pt x="3410468" y="1828800"/>
                  <a:pt x="3404118" y="1860550"/>
                </a:cubicBezTo>
                <a:cubicBezTo>
                  <a:pt x="3391418" y="1866900"/>
                  <a:pt x="3366018" y="1879600"/>
                  <a:pt x="3340618" y="1885950"/>
                </a:cubicBezTo>
                <a:cubicBezTo>
                  <a:pt x="3366018" y="1866900"/>
                  <a:pt x="3391418" y="1847850"/>
                  <a:pt x="3410468" y="1822450"/>
                </a:cubicBezTo>
                <a:lnTo>
                  <a:pt x="3410468" y="1797050"/>
                </a:lnTo>
                <a:cubicBezTo>
                  <a:pt x="3366018" y="1822450"/>
                  <a:pt x="3302518" y="1860550"/>
                  <a:pt x="3289818" y="1860550"/>
                </a:cubicBezTo>
                <a:cubicBezTo>
                  <a:pt x="3270768" y="1860550"/>
                  <a:pt x="3207269" y="1847850"/>
                  <a:pt x="3175519" y="1835150"/>
                </a:cubicBezTo>
                <a:cubicBezTo>
                  <a:pt x="3150119" y="1828800"/>
                  <a:pt x="3131069" y="1803400"/>
                  <a:pt x="3112019" y="1784350"/>
                </a:cubicBezTo>
                <a:cubicBezTo>
                  <a:pt x="3086619" y="1746250"/>
                  <a:pt x="3073919" y="1670050"/>
                  <a:pt x="3023119" y="1676400"/>
                </a:cubicBezTo>
                <a:cubicBezTo>
                  <a:pt x="3023119" y="1670050"/>
                  <a:pt x="3023119" y="1657350"/>
                  <a:pt x="3016769" y="1651000"/>
                </a:cubicBezTo>
                <a:cubicBezTo>
                  <a:pt x="3023119" y="1644650"/>
                  <a:pt x="3035819" y="1644650"/>
                  <a:pt x="3048519" y="1644650"/>
                </a:cubicBezTo>
                <a:lnTo>
                  <a:pt x="3048519" y="1593850"/>
                </a:lnTo>
                <a:cubicBezTo>
                  <a:pt x="3042169" y="1593850"/>
                  <a:pt x="3035819" y="1581150"/>
                  <a:pt x="3035819" y="1568450"/>
                </a:cubicBezTo>
                <a:cubicBezTo>
                  <a:pt x="3035819" y="1498600"/>
                  <a:pt x="3150119" y="1441450"/>
                  <a:pt x="3194569" y="1441450"/>
                </a:cubicBezTo>
                <a:cubicBezTo>
                  <a:pt x="3207269" y="1441450"/>
                  <a:pt x="3283468" y="1460500"/>
                  <a:pt x="3327918" y="1466850"/>
                </a:cubicBezTo>
                <a:close/>
                <a:moveTo>
                  <a:pt x="191018" y="1435100"/>
                </a:moveTo>
                <a:cubicBezTo>
                  <a:pt x="197368" y="1466850"/>
                  <a:pt x="216418" y="1504950"/>
                  <a:pt x="222768" y="1536700"/>
                </a:cubicBezTo>
                <a:cubicBezTo>
                  <a:pt x="210068" y="1530350"/>
                  <a:pt x="197368" y="1524000"/>
                  <a:pt x="178318" y="1524000"/>
                </a:cubicBezTo>
                <a:cubicBezTo>
                  <a:pt x="140218" y="1524000"/>
                  <a:pt x="140218" y="1530350"/>
                  <a:pt x="140218" y="1555750"/>
                </a:cubicBezTo>
                <a:cubicBezTo>
                  <a:pt x="140218" y="1574800"/>
                  <a:pt x="165618" y="1612900"/>
                  <a:pt x="165618" y="1625600"/>
                </a:cubicBezTo>
                <a:cubicBezTo>
                  <a:pt x="165618" y="1651000"/>
                  <a:pt x="89418" y="1670050"/>
                  <a:pt x="89418" y="1670050"/>
                </a:cubicBezTo>
                <a:cubicBezTo>
                  <a:pt x="44968" y="1670050"/>
                  <a:pt x="70368" y="1651000"/>
                  <a:pt x="38618" y="1606550"/>
                </a:cubicBezTo>
                <a:lnTo>
                  <a:pt x="25918" y="1619250"/>
                </a:lnTo>
                <a:cubicBezTo>
                  <a:pt x="-5832" y="1606550"/>
                  <a:pt x="518" y="1581150"/>
                  <a:pt x="518" y="1568450"/>
                </a:cubicBezTo>
                <a:cubicBezTo>
                  <a:pt x="518" y="1473200"/>
                  <a:pt x="38618" y="1485900"/>
                  <a:pt x="146568" y="1435100"/>
                </a:cubicBezTo>
                <a:lnTo>
                  <a:pt x="191018" y="1435100"/>
                </a:lnTo>
                <a:close/>
                <a:moveTo>
                  <a:pt x="5156718" y="1422400"/>
                </a:moveTo>
                <a:cubicBezTo>
                  <a:pt x="5163068" y="1428750"/>
                  <a:pt x="5169418" y="1422400"/>
                  <a:pt x="5169418" y="1441450"/>
                </a:cubicBezTo>
                <a:cubicBezTo>
                  <a:pt x="5169418" y="1466850"/>
                  <a:pt x="5080518" y="1504950"/>
                  <a:pt x="5061468" y="1511300"/>
                </a:cubicBezTo>
                <a:cubicBezTo>
                  <a:pt x="5055118" y="1504950"/>
                  <a:pt x="5055118" y="1511300"/>
                  <a:pt x="5055118" y="1492250"/>
                </a:cubicBezTo>
                <a:cubicBezTo>
                  <a:pt x="5055118" y="1473200"/>
                  <a:pt x="5093218" y="1435100"/>
                  <a:pt x="5118618" y="1422400"/>
                </a:cubicBezTo>
                <a:lnTo>
                  <a:pt x="5156718" y="1422400"/>
                </a:lnTo>
                <a:close/>
                <a:moveTo>
                  <a:pt x="6452118" y="1409700"/>
                </a:moveTo>
                <a:cubicBezTo>
                  <a:pt x="6426718" y="1435100"/>
                  <a:pt x="6458468" y="1498600"/>
                  <a:pt x="6458468" y="1530350"/>
                </a:cubicBezTo>
                <a:cubicBezTo>
                  <a:pt x="6458468" y="1543050"/>
                  <a:pt x="6452118" y="1562100"/>
                  <a:pt x="6445768" y="1581150"/>
                </a:cubicBezTo>
                <a:cubicBezTo>
                  <a:pt x="6445768" y="1581150"/>
                  <a:pt x="6439418" y="1581150"/>
                  <a:pt x="6433068" y="1587500"/>
                </a:cubicBezTo>
                <a:cubicBezTo>
                  <a:pt x="6426718" y="1574800"/>
                  <a:pt x="6426718" y="1562100"/>
                  <a:pt x="6420368" y="1549400"/>
                </a:cubicBezTo>
                <a:cubicBezTo>
                  <a:pt x="6414018" y="1562100"/>
                  <a:pt x="6394968" y="1562100"/>
                  <a:pt x="6414018" y="1625600"/>
                </a:cubicBezTo>
                <a:cubicBezTo>
                  <a:pt x="6401318" y="1606550"/>
                  <a:pt x="6382268" y="1593850"/>
                  <a:pt x="6369568" y="1574800"/>
                </a:cubicBezTo>
                <a:cubicBezTo>
                  <a:pt x="6375918" y="1568450"/>
                  <a:pt x="6388618" y="1555750"/>
                  <a:pt x="6401318" y="1549400"/>
                </a:cubicBezTo>
                <a:cubicBezTo>
                  <a:pt x="6401318" y="1549400"/>
                  <a:pt x="6401318" y="1543050"/>
                  <a:pt x="6394968" y="1536700"/>
                </a:cubicBezTo>
                <a:cubicBezTo>
                  <a:pt x="6388618" y="1543050"/>
                  <a:pt x="6375918" y="1549400"/>
                  <a:pt x="6356868" y="1549400"/>
                </a:cubicBezTo>
                <a:cubicBezTo>
                  <a:pt x="6356868" y="1543050"/>
                  <a:pt x="6375918" y="1549400"/>
                  <a:pt x="6375918" y="1530350"/>
                </a:cubicBezTo>
                <a:cubicBezTo>
                  <a:pt x="6375918" y="1517650"/>
                  <a:pt x="6363218" y="1524000"/>
                  <a:pt x="6356868" y="1517650"/>
                </a:cubicBezTo>
                <a:cubicBezTo>
                  <a:pt x="6356868" y="1517650"/>
                  <a:pt x="6363218" y="1511300"/>
                  <a:pt x="6363218" y="1504950"/>
                </a:cubicBezTo>
                <a:cubicBezTo>
                  <a:pt x="6388618" y="1498600"/>
                  <a:pt x="6394968" y="1530350"/>
                  <a:pt x="6414018" y="1555750"/>
                </a:cubicBezTo>
                <a:cubicBezTo>
                  <a:pt x="6420368" y="1549400"/>
                  <a:pt x="6420368" y="1549400"/>
                  <a:pt x="6420368" y="1530350"/>
                </a:cubicBezTo>
                <a:cubicBezTo>
                  <a:pt x="6420368" y="1460500"/>
                  <a:pt x="6350518" y="1504950"/>
                  <a:pt x="6312418" y="1447800"/>
                </a:cubicBezTo>
                <a:cubicBezTo>
                  <a:pt x="6350518" y="1416050"/>
                  <a:pt x="6350518" y="1435100"/>
                  <a:pt x="6375918" y="1409700"/>
                </a:cubicBezTo>
                <a:lnTo>
                  <a:pt x="6452118" y="1409700"/>
                </a:lnTo>
                <a:close/>
                <a:moveTo>
                  <a:pt x="1149868" y="1492250"/>
                </a:moveTo>
                <a:cubicBezTo>
                  <a:pt x="1149868" y="1492250"/>
                  <a:pt x="1143518" y="1498600"/>
                  <a:pt x="1162568" y="1498600"/>
                </a:cubicBezTo>
                <a:cubicBezTo>
                  <a:pt x="1175268" y="1498600"/>
                  <a:pt x="1200668" y="1492250"/>
                  <a:pt x="1219718" y="1485900"/>
                </a:cubicBezTo>
                <a:cubicBezTo>
                  <a:pt x="1200668" y="1504950"/>
                  <a:pt x="1168918" y="1517650"/>
                  <a:pt x="1143518" y="1530350"/>
                </a:cubicBezTo>
                <a:cubicBezTo>
                  <a:pt x="1143518" y="1492250"/>
                  <a:pt x="1137168" y="1447800"/>
                  <a:pt x="1137168" y="1409700"/>
                </a:cubicBezTo>
                <a:cubicBezTo>
                  <a:pt x="1143518" y="1435100"/>
                  <a:pt x="1149868" y="1460500"/>
                  <a:pt x="1149868" y="1492250"/>
                </a:cubicBezTo>
                <a:close/>
                <a:moveTo>
                  <a:pt x="4953518" y="1517650"/>
                </a:moveTo>
                <a:cubicBezTo>
                  <a:pt x="4947168" y="1524000"/>
                  <a:pt x="4940818" y="1524000"/>
                  <a:pt x="4928118" y="1524000"/>
                </a:cubicBezTo>
                <a:cubicBezTo>
                  <a:pt x="4915418" y="1524000"/>
                  <a:pt x="4915418" y="1504950"/>
                  <a:pt x="4890018" y="1498600"/>
                </a:cubicBezTo>
                <a:cubicBezTo>
                  <a:pt x="4864618" y="1485900"/>
                  <a:pt x="4839218" y="1498600"/>
                  <a:pt x="4813818" y="1498600"/>
                </a:cubicBezTo>
                <a:cubicBezTo>
                  <a:pt x="4832868" y="1498600"/>
                  <a:pt x="4877318" y="1498600"/>
                  <a:pt x="4877318" y="1479550"/>
                </a:cubicBezTo>
                <a:cubicBezTo>
                  <a:pt x="4877318" y="1466850"/>
                  <a:pt x="4864618" y="1460500"/>
                  <a:pt x="4864618" y="1447800"/>
                </a:cubicBezTo>
                <a:cubicBezTo>
                  <a:pt x="4864618" y="1441450"/>
                  <a:pt x="4864618" y="1416050"/>
                  <a:pt x="4883668" y="1403350"/>
                </a:cubicBezTo>
                <a:cubicBezTo>
                  <a:pt x="4864618" y="1428750"/>
                  <a:pt x="4896368" y="1524000"/>
                  <a:pt x="4953518" y="1517650"/>
                </a:cubicBezTo>
                <a:close/>
                <a:moveTo>
                  <a:pt x="4115318" y="1422400"/>
                </a:moveTo>
                <a:cubicBezTo>
                  <a:pt x="4083568" y="1447800"/>
                  <a:pt x="4064518" y="1422400"/>
                  <a:pt x="4064518" y="1447800"/>
                </a:cubicBezTo>
                <a:cubicBezTo>
                  <a:pt x="4064518" y="1466850"/>
                  <a:pt x="4070868" y="1460500"/>
                  <a:pt x="4077218" y="1460500"/>
                </a:cubicBezTo>
                <a:cubicBezTo>
                  <a:pt x="4058168" y="1473200"/>
                  <a:pt x="4032768" y="1485900"/>
                  <a:pt x="4007368" y="1492250"/>
                </a:cubicBezTo>
                <a:cubicBezTo>
                  <a:pt x="4007368" y="1479550"/>
                  <a:pt x="4026418" y="1466850"/>
                  <a:pt x="4045468" y="1454150"/>
                </a:cubicBezTo>
                <a:lnTo>
                  <a:pt x="4032768" y="1441450"/>
                </a:lnTo>
                <a:cubicBezTo>
                  <a:pt x="4020068" y="1447800"/>
                  <a:pt x="4001018" y="1454150"/>
                  <a:pt x="3988318" y="1460500"/>
                </a:cubicBezTo>
                <a:cubicBezTo>
                  <a:pt x="3988318" y="1460500"/>
                  <a:pt x="3981968" y="1460500"/>
                  <a:pt x="3981968" y="1447800"/>
                </a:cubicBezTo>
                <a:cubicBezTo>
                  <a:pt x="3981968" y="1422400"/>
                  <a:pt x="4064518" y="1403350"/>
                  <a:pt x="4077218" y="1403350"/>
                </a:cubicBezTo>
                <a:cubicBezTo>
                  <a:pt x="4102618" y="1403350"/>
                  <a:pt x="4089918" y="1397000"/>
                  <a:pt x="4115318" y="1422400"/>
                </a:cubicBezTo>
                <a:close/>
                <a:moveTo>
                  <a:pt x="4185168" y="1409700"/>
                </a:moveTo>
                <a:cubicBezTo>
                  <a:pt x="4178818" y="1409700"/>
                  <a:pt x="4172468" y="1397000"/>
                  <a:pt x="4178818" y="1397000"/>
                </a:cubicBezTo>
                <a:cubicBezTo>
                  <a:pt x="4178818" y="1397000"/>
                  <a:pt x="4185168" y="1403350"/>
                  <a:pt x="4185168" y="1409700"/>
                </a:cubicBezTo>
                <a:close/>
                <a:moveTo>
                  <a:pt x="2057918" y="1371600"/>
                </a:moveTo>
                <a:cubicBezTo>
                  <a:pt x="2057918" y="1377950"/>
                  <a:pt x="2051568" y="1377950"/>
                  <a:pt x="2051568" y="1371600"/>
                </a:cubicBezTo>
                <a:lnTo>
                  <a:pt x="2057918" y="1371600"/>
                </a:lnTo>
                <a:close/>
                <a:moveTo>
                  <a:pt x="464068" y="1384300"/>
                </a:moveTo>
                <a:cubicBezTo>
                  <a:pt x="470418" y="1409700"/>
                  <a:pt x="464068" y="1441450"/>
                  <a:pt x="464068" y="1466850"/>
                </a:cubicBezTo>
                <a:cubicBezTo>
                  <a:pt x="451368" y="1466850"/>
                  <a:pt x="438668" y="1460500"/>
                  <a:pt x="413268" y="1454150"/>
                </a:cubicBezTo>
                <a:lnTo>
                  <a:pt x="413268" y="1492250"/>
                </a:lnTo>
                <a:cubicBezTo>
                  <a:pt x="419618" y="1498600"/>
                  <a:pt x="445018" y="1498600"/>
                  <a:pt x="445018" y="1517650"/>
                </a:cubicBezTo>
                <a:lnTo>
                  <a:pt x="445018" y="1562100"/>
                </a:lnTo>
                <a:cubicBezTo>
                  <a:pt x="438668" y="1562100"/>
                  <a:pt x="425968" y="1568450"/>
                  <a:pt x="419618" y="1568450"/>
                </a:cubicBezTo>
                <a:cubicBezTo>
                  <a:pt x="419618" y="1562100"/>
                  <a:pt x="432318" y="1549400"/>
                  <a:pt x="425968" y="1524000"/>
                </a:cubicBezTo>
                <a:cubicBezTo>
                  <a:pt x="406918" y="1536700"/>
                  <a:pt x="381518" y="1555750"/>
                  <a:pt x="362468" y="1555750"/>
                </a:cubicBezTo>
                <a:lnTo>
                  <a:pt x="305318" y="1555750"/>
                </a:lnTo>
                <a:lnTo>
                  <a:pt x="305318" y="1435100"/>
                </a:lnTo>
                <a:cubicBezTo>
                  <a:pt x="311668" y="1358900"/>
                  <a:pt x="324368" y="1371600"/>
                  <a:pt x="368818" y="1371600"/>
                </a:cubicBezTo>
                <a:cubicBezTo>
                  <a:pt x="381518" y="1371600"/>
                  <a:pt x="432318" y="1377950"/>
                  <a:pt x="464068" y="1384300"/>
                </a:cubicBezTo>
                <a:close/>
                <a:moveTo>
                  <a:pt x="1302268" y="1485900"/>
                </a:moveTo>
                <a:cubicBezTo>
                  <a:pt x="1295918" y="1492250"/>
                  <a:pt x="1289568" y="1492250"/>
                  <a:pt x="1283218" y="1492250"/>
                </a:cubicBezTo>
                <a:cubicBezTo>
                  <a:pt x="1276868" y="1447800"/>
                  <a:pt x="1270518" y="1397000"/>
                  <a:pt x="1264168" y="1352550"/>
                </a:cubicBezTo>
                <a:cubicBezTo>
                  <a:pt x="1289568" y="1397000"/>
                  <a:pt x="1283218" y="1441450"/>
                  <a:pt x="1302268" y="1485900"/>
                </a:cubicBezTo>
                <a:close/>
                <a:moveTo>
                  <a:pt x="7518919" y="1346200"/>
                </a:moveTo>
                <a:cubicBezTo>
                  <a:pt x="7563369" y="1346200"/>
                  <a:pt x="7607819" y="1377950"/>
                  <a:pt x="7607819" y="1416050"/>
                </a:cubicBezTo>
                <a:cubicBezTo>
                  <a:pt x="7607819" y="1416050"/>
                  <a:pt x="7525269" y="1549400"/>
                  <a:pt x="7525269" y="1593850"/>
                </a:cubicBezTo>
                <a:cubicBezTo>
                  <a:pt x="7525269" y="1606550"/>
                  <a:pt x="7525269" y="1619250"/>
                  <a:pt x="7537969" y="1631950"/>
                </a:cubicBezTo>
                <a:cubicBezTo>
                  <a:pt x="7569719" y="1670050"/>
                  <a:pt x="7639569" y="1682750"/>
                  <a:pt x="7690369" y="1670050"/>
                </a:cubicBezTo>
                <a:cubicBezTo>
                  <a:pt x="7690369" y="1676400"/>
                  <a:pt x="7690369" y="1689100"/>
                  <a:pt x="7696719" y="1701800"/>
                </a:cubicBezTo>
                <a:lnTo>
                  <a:pt x="7722119" y="1676400"/>
                </a:lnTo>
                <a:cubicBezTo>
                  <a:pt x="7734819" y="1689100"/>
                  <a:pt x="7753869" y="1720850"/>
                  <a:pt x="7760219" y="1733550"/>
                </a:cubicBezTo>
                <a:cubicBezTo>
                  <a:pt x="7677669" y="1714500"/>
                  <a:pt x="7658619" y="1784350"/>
                  <a:pt x="7614169" y="1816100"/>
                </a:cubicBezTo>
                <a:cubicBezTo>
                  <a:pt x="7588769" y="1828800"/>
                  <a:pt x="7557019" y="1816100"/>
                  <a:pt x="7537969" y="1835150"/>
                </a:cubicBezTo>
                <a:cubicBezTo>
                  <a:pt x="7499869" y="1860550"/>
                  <a:pt x="7474469" y="1917700"/>
                  <a:pt x="7436369" y="1955800"/>
                </a:cubicBezTo>
                <a:cubicBezTo>
                  <a:pt x="7436369" y="1949450"/>
                  <a:pt x="7430019" y="1955800"/>
                  <a:pt x="7430019" y="1936750"/>
                </a:cubicBezTo>
                <a:cubicBezTo>
                  <a:pt x="7430019" y="1924050"/>
                  <a:pt x="7461769" y="1873250"/>
                  <a:pt x="7493519" y="1847850"/>
                </a:cubicBezTo>
                <a:cubicBezTo>
                  <a:pt x="7499869" y="1841500"/>
                  <a:pt x="7525269" y="1841500"/>
                  <a:pt x="7537969" y="1828800"/>
                </a:cubicBezTo>
                <a:cubicBezTo>
                  <a:pt x="7582419" y="1790700"/>
                  <a:pt x="7658619" y="1746250"/>
                  <a:pt x="7684019" y="1695450"/>
                </a:cubicBezTo>
                <a:cubicBezTo>
                  <a:pt x="7671319" y="1708150"/>
                  <a:pt x="7645919" y="1720850"/>
                  <a:pt x="7633219" y="1720850"/>
                </a:cubicBezTo>
                <a:cubicBezTo>
                  <a:pt x="7614169" y="1720850"/>
                  <a:pt x="7595119" y="1701800"/>
                  <a:pt x="7588769" y="1695450"/>
                </a:cubicBezTo>
                <a:cubicBezTo>
                  <a:pt x="7525269" y="1670050"/>
                  <a:pt x="7480819" y="1657350"/>
                  <a:pt x="7480819" y="1600200"/>
                </a:cubicBezTo>
                <a:cubicBezTo>
                  <a:pt x="7480819" y="1587500"/>
                  <a:pt x="7512569" y="1498600"/>
                  <a:pt x="7531619" y="1447800"/>
                </a:cubicBezTo>
                <a:cubicBezTo>
                  <a:pt x="7518919" y="1441450"/>
                  <a:pt x="7499869" y="1428750"/>
                  <a:pt x="7499869" y="1416050"/>
                </a:cubicBezTo>
                <a:cubicBezTo>
                  <a:pt x="7499869" y="1397000"/>
                  <a:pt x="7506219" y="1371600"/>
                  <a:pt x="7506219" y="1346200"/>
                </a:cubicBezTo>
                <a:lnTo>
                  <a:pt x="7518919" y="1346200"/>
                </a:lnTo>
                <a:close/>
                <a:moveTo>
                  <a:pt x="4623318" y="1346200"/>
                </a:moveTo>
                <a:cubicBezTo>
                  <a:pt x="4623318" y="1358900"/>
                  <a:pt x="4623318" y="1377950"/>
                  <a:pt x="4629668" y="1397000"/>
                </a:cubicBezTo>
                <a:cubicBezTo>
                  <a:pt x="4610618" y="1397000"/>
                  <a:pt x="4591568" y="1397000"/>
                  <a:pt x="4553468" y="1403350"/>
                </a:cubicBezTo>
                <a:cubicBezTo>
                  <a:pt x="4547118" y="1397000"/>
                  <a:pt x="4540768" y="1390650"/>
                  <a:pt x="4540768" y="1377950"/>
                </a:cubicBezTo>
                <a:cubicBezTo>
                  <a:pt x="4540768" y="1358900"/>
                  <a:pt x="4566168" y="1352550"/>
                  <a:pt x="4578868" y="1346200"/>
                </a:cubicBezTo>
                <a:lnTo>
                  <a:pt x="4623318" y="1346200"/>
                </a:lnTo>
                <a:close/>
                <a:moveTo>
                  <a:pt x="2489719" y="1447800"/>
                </a:moveTo>
                <a:cubicBezTo>
                  <a:pt x="2527819" y="1409700"/>
                  <a:pt x="2565919" y="1377950"/>
                  <a:pt x="2597669" y="1346200"/>
                </a:cubicBezTo>
                <a:cubicBezTo>
                  <a:pt x="2584969" y="1377950"/>
                  <a:pt x="2515119" y="1428750"/>
                  <a:pt x="2489719" y="1447800"/>
                </a:cubicBezTo>
                <a:close/>
                <a:moveTo>
                  <a:pt x="5182118" y="1384300"/>
                </a:moveTo>
                <a:lnTo>
                  <a:pt x="5182118" y="1333500"/>
                </a:lnTo>
                <a:cubicBezTo>
                  <a:pt x="5188468" y="1352550"/>
                  <a:pt x="5188468" y="1371600"/>
                  <a:pt x="5182118" y="1384300"/>
                </a:cubicBezTo>
                <a:close/>
                <a:moveTo>
                  <a:pt x="3232668" y="1358900"/>
                </a:moveTo>
                <a:cubicBezTo>
                  <a:pt x="3245368" y="1358900"/>
                  <a:pt x="3270768" y="1346200"/>
                  <a:pt x="3289818" y="1377950"/>
                </a:cubicBezTo>
                <a:lnTo>
                  <a:pt x="3207269" y="1377950"/>
                </a:lnTo>
                <a:cubicBezTo>
                  <a:pt x="3213619" y="1371600"/>
                  <a:pt x="3213619" y="1371600"/>
                  <a:pt x="3213619" y="1358900"/>
                </a:cubicBezTo>
                <a:cubicBezTo>
                  <a:pt x="3213619" y="1339850"/>
                  <a:pt x="3207269" y="1339850"/>
                  <a:pt x="3200919" y="1327150"/>
                </a:cubicBezTo>
                <a:cubicBezTo>
                  <a:pt x="3213619" y="1327150"/>
                  <a:pt x="3219968" y="1346200"/>
                  <a:pt x="3232668" y="1358900"/>
                </a:cubicBezTo>
                <a:close/>
                <a:moveTo>
                  <a:pt x="2883419" y="1339850"/>
                </a:moveTo>
                <a:cubicBezTo>
                  <a:pt x="2864369" y="1346200"/>
                  <a:pt x="2838969" y="1346200"/>
                  <a:pt x="2813569" y="1339850"/>
                </a:cubicBezTo>
                <a:cubicBezTo>
                  <a:pt x="2813569" y="1333500"/>
                  <a:pt x="2813569" y="1320800"/>
                  <a:pt x="2826269" y="1320800"/>
                </a:cubicBezTo>
                <a:cubicBezTo>
                  <a:pt x="2845319" y="1320800"/>
                  <a:pt x="2864369" y="1333500"/>
                  <a:pt x="2883419" y="1339850"/>
                </a:cubicBezTo>
                <a:close/>
                <a:moveTo>
                  <a:pt x="5074168" y="1365250"/>
                </a:moveTo>
                <a:lnTo>
                  <a:pt x="5061468" y="1377950"/>
                </a:lnTo>
                <a:lnTo>
                  <a:pt x="5042418" y="1377950"/>
                </a:lnTo>
                <a:cubicBezTo>
                  <a:pt x="5048768" y="1352550"/>
                  <a:pt x="5061468" y="1327150"/>
                  <a:pt x="5074168" y="1308100"/>
                </a:cubicBezTo>
                <a:lnTo>
                  <a:pt x="5074168" y="1365250"/>
                </a:lnTo>
                <a:close/>
                <a:moveTo>
                  <a:pt x="3727968" y="1352550"/>
                </a:moveTo>
                <a:cubicBezTo>
                  <a:pt x="3727968" y="1365250"/>
                  <a:pt x="3702568" y="1409700"/>
                  <a:pt x="3702568" y="1441450"/>
                </a:cubicBezTo>
                <a:cubicBezTo>
                  <a:pt x="3658118" y="1441450"/>
                  <a:pt x="3670818" y="1460500"/>
                  <a:pt x="3658118" y="1498600"/>
                </a:cubicBezTo>
                <a:cubicBezTo>
                  <a:pt x="3645418" y="1517650"/>
                  <a:pt x="3620018" y="1524000"/>
                  <a:pt x="3600968" y="1524000"/>
                </a:cubicBezTo>
                <a:cubicBezTo>
                  <a:pt x="3588268" y="1524000"/>
                  <a:pt x="3569218" y="1517650"/>
                  <a:pt x="3550168" y="1511300"/>
                </a:cubicBezTo>
                <a:lnTo>
                  <a:pt x="3550168" y="1492250"/>
                </a:lnTo>
                <a:cubicBezTo>
                  <a:pt x="3550168" y="1492250"/>
                  <a:pt x="3543818" y="1485900"/>
                  <a:pt x="3562868" y="1485900"/>
                </a:cubicBezTo>
                <a:cubicBezTo>
                  <a:pt x="3575568" y="1485900"/>
                  <a:pt x="3594618" y="1492250"/>
                  <a:pt x="3613668" y="1511300"/>
                </a:cubicBezTo>
                <a:cubicBezTo>
                  <a:pt x="3613668" y="1511300"/>
                  <a:pt x="3632718" y="1511300"/>
                  <a:pt x="3639068" y="1504950"/>
                </a:cubicBezTo>
                <a:cubicBezTo>
                  <a:pt x="3632718" y="1466850"/>
                  <a:pt x="3620018" y="1428750"/>
                  <a:pt x="3607318" y="1390650"/>
                </a:cubicBezTo>
                <a:cubicBezTo>
                  <a:pt x="3639068" y="1377950"/>
                  <a:pt x="3632718" y="1308100"/>
                  <a:pt x="3683518" y="1308100"/>
                </a:cubicBezTo>
                <a:cubicBezTo>
                  <a:pt x="3702568" y="1308100"/>
                  <a:pt x="3727968" y="1333500"/>
                  <a:pt x="3727968" y="1352550"/>
                </a:cubicBezTo>
                <a:close/>
                <a:moveTo>
                  <a:pt x="4680468" y="1498600"/>
                </a:moveTo>
                <a:cubicBezTo>
                  <a:pt x="4680468" y="1536700"/>
                  <a:pt x="4674118" y="1644650"/>
                  <a:pt x="4591568" y="1644650"/>
                </a:cubicBezTo>
                <a:cubicBezTo>
                  <a:pt x="4540768" y="1644650"/>
                  <a:pt x="4432818" y="1543050"/>
                  <a:pt x="4401068" y="1524000"/>
                </a:cubicBezTo>
                <a:cubicBezTo>
                  <a:pt x="4401068" y="1524000"/>
                  <a:pt x="4394718" y="1517650"/>
                  <a:pt x="4394718" y="1536700"/>
                </a:cubicBezTo>
                <a:cubicBezTo>
                  <a:pt x="4394718" y="1549400"/>
                  <a:pt x="4413768" y="1593850"/>
                  <a:pt x="4413768" y="1612900"/>
                </a:cubicBezTo>
                <a:cubicBezTo>
                  <a:pt x="4413768" y="1638300"/>
                  <a:pt x="4350268" y="1676400"/>
                  <a:pt x="4318518" y="1733550"/>
                </a:cubicBezTo>
                <a:cubicBezTo>
                  <a:pt x="4293118" y="1765300"/>
                  <a:pt x="4280418" y="1835150"/>
                  <a:pt x="4235968" y="1866900"/>
                </a:cubicBezTo>
                <a:lnTo>
                  <a:pt x="4178818" y="1905000"/>
                </a:lnTo>
                <a:cubicBezTo>
                  <a:pt x="4166118" y="1943100"/>
                  <a:pt x="4197868" y="1917700"/>
                  <a:pt x="4134368" y="1968500"/>
                </a:cubicBezTo>
                <a:cubicBezTo>
                  <a:pt x="4134368" y="1949450"/>
                  <a:pt x="4153418" y="1930400"/>
                  <a:pt x="4166118" y="1905000"/>
                </a:cubicBezTo>
                <a:cubicBezTo>
                  <a:pt x="4140718" y="1905000"/>
                  <a:pt x="4108968" y="1905000"/>
                  <a:pt x="4083568" y="1892300"/>
                </a:cubicBezTo>
                <a:cubicBezTo>
                  <a:pt x="4140718" y="1841500"/>
                  <a:pt x="4197868" y="1822450"/>
                  <a:pt x="4255018" y="1797050"/>
                </a:cubicBezTo>
                <a:lnTo>
                  <a:pt x="4248668" y="1758950"/>
                </a:lnTo>
                <a:cubicBezTo>
                  <a:pt x="4235968" y="1765300"/>
                  <a:pt x="4216918" y="1784350"/>
                  <a:pt x="4204218" y="1790700"/>
                </a:cubicBezTo>
                <a:cubicBezTo>
                  <a:pt x="4191518" y="1797050"/>
                  <a:pt x="4166118" y="1790700"/>
                  <a:pt x="4159768" y="1797050"/>
                </a:cubicBezTo>
                <a:cubicBezTo>
                  <a:pt x="4140718" y="1809750"/>
                  <a:pt x="4121668" y="1816100"/>
                  <a:pt x="4102618" y="1828800"/>
                </a:cubicBezTo>
                <a:cubicBezTo>
                  <a:pt x="4089918" y="1835150"/>
                  <a:pt x="4064518" y="1822450"/>
                  <a:pt x="4051818" y="1828800"/>
                </a:cubicBezTo>
                <a:cubicBezTo>
                  <a:pt x="4032768" y="1835150"/>
                  <a:pt x="4020068" y="1860550"/>
                  <a:pt x="4007368" y="1873250"/>
                </a:cubicBezTo>
                <a:lnTo>
                  <a:pt x="4007368" y="1892300"/>
                </a:lnTo>
                <a:lnTo>
                  <a:pt x="4064518" y="1892300"/>
                </a:lnTo>
                <a:lnTo>
                  <a:pt x="4064518" y="1917700"/>
                </a:lnTo>
                <a:cubicBezTo>
                  <a:pt x="4007368" y="1898650"/>
                  <a:pt x="3893068" y="1981200"/>
                  <a:pt x="3874018" y="2038350"/>
                </a:cubicBezTo>
                <a:cubicBezTo>
                  <a:pt x="3861318" y="2044700"/>
                  <a:pt x="3835918" y="2063750"/>
                  <a:pt x="3816868" y="2082800"/>
                </a:cubicBezTo>
                <a:cubicBezTo>
                  <a:pt x="3823218" y="2044700"/>
                  <a:pt x="3829568" y="2025650"/>
                  <a:pt x="3823218" y="2006600"/>
                </a:cubicBezTo>
                <a:cubicBezTo>
                  <a:pt x="3829568" y="2000250"/>
                  <a:pt x="3842268" y="2000250"/>
                  <a:pt x="3854968" y="1993900"/>
                </a:cubicBezTo>
                <a:cubicBezTo>
                  <a:pt x="3867668" y="1987550"/>
                  <a:pt x="3874018" y="1974850"/>
                  <a:pt x="3874018" y="1962150"/>
                </a:cubicBezTo>
                <a:cubicBezTo>
                  <a:pt x="3893068" y="1943100"/>
                  <a:pt x="3924818" y="1930400"/>
                  <a:pt x="3950218" y="1905000"/>
                </a:cubicBezTo>
                <a:cubicBezTo>
                  <a:pt x="3943868" y="1905000"/>
                  <a:pt x="3943868" y="1898650"/>
                  <a:pt x="3924818" y="1898650"/>
                </a:cubicBezTo>
                <a:cubicBezTo>
                  <a:pt x="3912118" y="1898650"/>
                  <a:pt x="3861318" y="1949450"/>
                  <a:pt x="3829568" y="1974850"/>
                </a:cubicBezTo>
                <a:cubicBezTo>
                  <a:pt x="3835918" y="1968500"/>
                  <a:pt x="3842268" y="1955800"/>
                  <a:pt x="3835918" y="1943100"/>
                </a:cubicBezTo>
                <a:cubicBezTo>
                  <a:pt x="3816868" y="1955800"/>
                  <a:pt x="3785118" y="1974850"/>
                  <a:pt x="3785118" y="2000250"/>
                </a:cubicBezTo>
                <a:cubicBezTo>
                  <a:pt x="3778768" y="2025650"/>
                  <a:pt x="3791468" y="2057400"/>
                  <a:pt x="3785118" y="2082800"/>
                </a:cubicBezTo>
                <a:cubicBezTo>
                  <a:pt x="3759718" y="2152650"/>
                  <a:pt x="3708918" y="2184400"/>
                  <a:pt x="3708918" y="2254250"/>
                </a:cubicBezTo>
                <a:cubicBezTo>
                  <a:pt x="3708918" y="2266950"/>
                  <a:pt x="3734318" y="2330450"/>
                  <a:pt x="3734318" y="2343150"/>
                </a:cubicBezTo>
                <a:cubicBezTo>
                  <a:pt x="3734318" y="2374900"/>
                  <a:pt x="3715268" y="2400300"/>
                  <a:pt x="3689868" y="2425700"/>
                </a:cubicBezTo>
                <a:cubicBezTo>
                  <a:pt x="3696218" y="2406650"/>
                  <a:pt x="3721618" y="2381250"/>
                  <a:pt x="3721618" y="2362200"/>
                </a:cubicBezTo>
                <a:cubicBezTo>
                  <a:pt x="3721618" y="2349500"/>
                  <a:pt x="3696218" y="2317750"/>
                  <a:pt x="3677168" y="2298700"/>
                </a:cubicBezTo>
                <a:lnTo>
                  <a:pt x="3677168" y="2260600"/>
                </a:lnTo>
                <a:cubicBezTo>
                  <a:pt x="3677168" y="2241550"/>
                  <a:pt x="3683518" y="2203450"/>
                  <a:pt x="3683518" y="2178050"/>
                </a:cubicBezTo>
                <a:cubicBezTo>
                  <a:pt x="3696218" y="2120900"/>
                  <a:pt x="3721618" y="2032000"/>
                  <a:pt x="3759718" y="1981200"/>
                </a:cubicBezTo>
                <a:cubicBezTo>
                  <a:pt x="3778768" y="1943100"/>
                  <a:pt x="3854968" y="1885950"/>
                  <a:pt x="3835918" y="1854200"/>
                </a:cubicBezTo>
                <a:cubicBezTo>
                  <a:pt x="3810518" y="1873250"/>
                  <a:pt x="3791468" y="1905000"/>
                  <a:pt x="3772418" y="1924050"/>
                </a:cubicBezTo>
                <a:cubicBezTo>
                  <a:pt x="3791468" y="1835150"/>
                  <a:pt x="3924818" y="1752600"/>
                  <a:pt x="4001018" y="1739900"/>
                </a:cubicBezTo>
                <a:cubicBezTo>
                  <a:pt x="4039118" y="1733550"/>
                  <a:pt x="4096268" y="1733550"/>
                  <a:pt x="4147068" y="1714500"/>
                </a:cubicBezTo>
                <a:cubicBezTo>
                  <a:pt x="4153418" y="1714500"/>
                  <a:pt x="4153418" y="1701800"/>
                  <a:pt x="4153418" y="1689100"/>
                </a:cubicBezTo>
                <a:cubicBezTo>
                  <a:pt x="4197868" y="1670050"/>
                  <a:pt x="4248668" y="1631950"/>
                  <a:pt x="4293118" y="1600200"/>
                </a:cubicBezTo>
                <a:cubicBezTo>
                  <a:pt x="4280418" y="1612900"/>
                  <a:pt x="4261368" y="1619250"/>
                  <a:pt x="4280418" y="1644650"/>
                </a:cubicBezTo>
                <a:cubicBezTo>
                  <a:pt x="4318518" y="1619250"/>
                  <a:pt x="4369318" y="1568450"/>
                  <a:pt x="4369318" y="1555750"/>
                </a:cubicBezTo>
                <a:cubicBezTo>
                  <a:pt x="4369318" y="1536700"/>
                  <a:pt x="4356618" y="1524000"/>
                  <a:pt x="4356618" y="1511300"/>
                </a:cubicBezTo>
                <a:cubicBezTo>
                  <a:pt x="4369318" y="1517650"/>
                  <a:pt x="4388368" y="1517650"/>
                  <a:pt x="4401068" y="1517650"/>
                </a:cubicBezTo>
                <a:cubicBezTo>
                  <a:pt x="4401068" y="1517650"/>
                  <a:pt x="4407418" y="1517650"/>
                  <a:pt x="4407418" y="1504950"/>
                </a:cubicBezTo>
                <a:cubicBezTo>
                  <a:pt x="4407418" y="1492250"/>
                  <a:pt x="4382018" y="1466850"/>
                  <a:pt x="4362968" y="1466850"/>
                </a:cubicBezTo>
                <a:cubicBezTo>
                  <a:pt x="4369318" y="1435100"/>
                  <a:pt x="4382018" y="1403350"/>
                  <a:pt x="4401068" y="1371600"/>
                </a:cubicBezTo>
                <a:cubicBezTo>
                  <a:pt x="4407418" y="1371600"/>
                  <a:pt x="4413768" y="1371600"/>
                  <a:pt x="4420118" y="1377950"/>
                </a:cubicBezTo>
                <a:cubicBezTo>
                  <a:pt x="4413768" y="1384300"/>
                  <a:pt x="4407418" y="1390650"/>
                  <a:pt x="4407418" y="1403350"/>
                </a:cubicBezTo>
                <a:lnTo>
                  <a:pt x="4464568" y="1403350"/>
                </a:lnTo>
                <a:cubicBezTo>
                  <a:pt x="4477268" y="1397000"/>
                  <a:pt x="4489968" y="1397000"/>
                  <a:pt x="4502668" y="1390650"/>
                </a:cubicBezTo>
                <a:lnTo>
                  <a:pt x="4502668" y="1365250"/>
                </a:lnTo>
                <a:cubicBezTo>
                  <a:pt x="4489968" y="1339850"/>
                  <a:pt x="4445518" y="1320800"/>
                  <a:pt x="4420118" y="1333500"/>
                </a:cubicBezTo>
                <a:cubicBezTo>
                  <a:pt x="4432818" y="1314450"/>
                  <a:pt x="4489968" y="1301750"/>
                  <a:pt x="4502668" y="1301750"/>
                </a:cubicBezTo>
                <a:cubicBezTo>
                  <a:pt x="4648718" y="1301750"/>
                  <a:pt x="4680468" y="1384300"/>
                  <a:pt x="4680468" y="1498600"/>
                </a:cubicBezTo>
                <a:close/>
                <a:moveTo>
                  <a:pt x="8458719" y="1301750"/>
                </a:moveTo>
                <a:cubicBezTo>
                  <a:pt x="8458719" y="1320800"/>
                  <a:pt x="8433319" y="1327150"/>
                  <a:pt x="8426969" y="1346200"/>
                </a:cubicBezTo>
                <a:cubicBezTo>
                  <a:pt x="8401569" y="1384300"/>
                  <a:pt x="8388869" y="1435100"/>
                  <a:pt x="8376169" y="1479550"/>
                </a:cubicBezTo>
                <a:cubicBezTo>
                  <a:pt x="8401569" y="1485900"/>
                  <a:pt x="8426969" y="1485900"/>
                  <a:pt x="8452369" y="1485900"/>
                </a:cubicBezTo>
                <a:lnTo>
                  <a:pt x="8465069" y="1498600"/>
                </a:lnTo>
                <a:cubicBezTo>
                  <a:pt x="8446019" y="1517650"/>
                  <a:pt x="8369819" y="1644650"/>
                  <a:pt x="8369819" y="1682750"/>
                </a:cubicBezTo>
                <a:cubicBezTo>
                  <a:pt x="8369819" y="1739900"/>
                  <a:pt x="8382519" y="1765300"/>
                  <a:pt x="8433319" y="1765300"/>
                </a:cubicBezTo>
                <a:cubicBezTo>
                  <a:pt x="8458719" y="1765300"/>
                  <a:pt x="8509519" y="1708150"/>
                  <a:pt x="8509519" y="1708150"/>
                </a:cubicBezTo>
                <a:cubicBezTo>
                  <a:pt x="8528569" y="1708150"/>
                  <a:pt x="8534919" y="1720850"/>
                  <a:pt x="8547619" y="1720850"/>
                </a:cubicBezTo>
                <a:cubicBezTo>
                  <a:pt x="8547619" y="1701800"/>
                  <a:pt x="8541269" y="1670050"/>
                  <a:pt x="8541269" y="1657350"/>
                </a:cubicBezTo>
                <a:cubicBezTo>
                  <a:pt x="8541269" y="1638300"/>
                  <a:pt x="8573019" y="1581150"/>
                  <a:pt x="8598419" y="1543050"/>
                </a:cubicBezTo>
                <a:cubicBezTo>
                  <a:pt x="8592069" y="1555750"/>
                  <a:pt x="8585719" y="1562100"/>
                  <a:pt x="8585719" y="1581150"/>
                </a:cubicBezTo>
                <a:cubicBezTo>
                  <a:pt x="8585719" y="1593850"/>
                  <a:pt x="8611119" y="1606550"/>
                  <a:pt x="8611119" y="1625600"/>
                </a:cubicBezTo>
                <a:cubicBezTo>
                  <a:pt x="8611119" y="1638300"/>
                  <a:pt x="8598419" y="1695450"/>
                  <a:pt x="8598419" y="1727200"/>
                </a:cubicBezTo>
                <a:cubicBezTo>
                  <a:pt x="8585719" y="1720850"/>
                  <a:pt x="8573019" y="1720850"/>
                  <a:pt x="8560319" y="1720850"/>
                </a:cubicBezTo>
                <a:cubicBezTo>
                  <a:pt x="8553969" y="1733550"/>
                  <a:pt x="8547619" y="1746250"/>
                  <a:pt x="8547619" y="1765300"/>
                </a:cubicBezTo>
                <a:cubicBezTo>
                  <a:pt x="8547619" y="1778000"/>
                  <a:pt x="8573019" y="1778000"/>
                  <a:pt x="8585719" y="1784350"/>
                </a:cubicBezTo>
                <a:cubicBezTo>
                  <a:pt x="8534919" y="1816100"/>
                  <a:pt x="8528569" y="1924050"/>
                  <a:pt x="8528569" y="1924050"/>
                </a:cubicBezTo>
                <a:cubicBezTo>
                  <a:pt x="8528569" y="1930400"/>
                  <a:pt x="8611119" y="1974850"/>
                  <a:pt x="8630169" y="1981200"/>
                </a:cubicBezTo>
                <a:cubicBezTo>
                  <a:pt x="8636519" y="1974850"/>
                  <a:pt x="8636519" y="1974850"/>
                  <a:pt x="8636519" y="1962150"/>
                </a:cubicBezTo>
                <a:cubicBezTo>
                  <a:pt x="8636519" y="1943100"/>
                  <a:pt x="8592069" y="1924050"/>
                  <a:pt x="8566669" y="1892300"/>
                </a:cubicBezTo>
                <a:cubicBezTo>
                  <a:pt x="8573019" y="1892300"/>
                  <a:pt x="8566669" y="1885950"/>
                  <a:pt x="8585719" y="1885950"/>
                </a:cubicBezTo>
                <a:cubicBezTo>
                  <a:pt x="8598419" y="1885950"/>
                  <a:pt x="8604769" y="1905000"/>
                  <a:pt x="8617469" y="1911350"/>
                </a:cubicBezTo>
                <a:lnTo>
                  <a:pt x="8636519" y="1911350"/>
                </a:lnTo>
                <a:lnTo>
                  <a:pt x="8636519" y="1765300"/>
                </a:lnTo>
                <a:cubicBezTo>
                  <a:pt x="8642869" y="1752600"/>
                  <a:pt x="8655569" y="1746250"/>
                  <a:pt x="8668269" y="1739900"/>
                </a:cubicBezTo>
                <a:cubicBezTo>
                  <a:pt x="8655569" y="1771650"/>
                  <a:pt x="8642869" y="1822450"/>
                  <a:pt x="8642869" y="1841500"/>
                </a:cubicBezTo>
                <a:cubicBezTo>
                  <a:pt x="8642869" y="1905000"/>
                  <a:pt x="8661919" y="2025650"/>
                  <a:pt x="8700019" y="2044700"/>
                </a:cubicBezTo>
                <a:cubicBezTo>
                  <a:pt x="8744469" y="2070100"/>
                  <a:pt x="8807969" y="2038350"/>
                  <a:pt x="8814319" y="2114550"/>
                </a:cubicBezTo>
                <a:cubicBezTo>
                  <a:pt x="8801619" y="2108200"/>
                  <a:pt x="8788919" y="2089150"/>
                  <a:pt x="8776219" y="2082800"/>
                </a:cubicBezTo>
                <a:cubicBezTo>
                  <a:pt x="8750819" y="2063750"/>
                  <a:pt x="8706369" y="2057400"/>
                  <a:pt x="8687319" y="2057400"/>
                </a:cubicBezTo>
                <a:cubicBezTo>
                  <a:pt x="8674619" y="2057400"/>
                  <a:pt x="8668269" y="2063750"/>
                  <a:pt x="8655569" y="2076450"/>
                </a:cubicBezTo>
                <a:lnTo>
                  <a:pt x="8661919" y="2108200"/>
                </a:lnTo>
                <a:cubicBezTo>
                  <a:pt x="8668269" y="2108200"/>
                  <a:pt x="8680969" y="2095500"/>
                  <a:pt x="8693669" y="2089150"/>
                </a:cubicBezTo>
                <a:cubicBezTo>
                  <a:pt x="8680969" y="2108200"/>
                  <a:pt x="8661919" y="2127250"/>
                  <a:pt x="8661919" y="2139950"/>
                </a:cubicBezTo>
                <a:cubicBezTo>
                  <a:pt x="8661919" y="2159000"/>
                  <a:pt x="8687319" y="2266950"/>
                  <a:pt x="8700019" y="2266950"/>
                </a:cubicBezTo>
                <a:cubicBezTo>
                  <a:pt x="8719069" y="2266950"/>
                  <a:pt x="8738119" y="2254250"/>
                  <a:pt x="8750819" y="2241550"/>
                </a:cubicBezTo>
                <a:cubicBezTo>
                  <a:pt x="8757169" y="2235200"/>
                  <a:pt x="8750819" y="2222500"/>
                  <a:pt x="8757169" y="2209800"/>
                </a:cubicBezTo>
                <a:cubicBezTo>
                  <a:pt x="8757169" y="2222500"/>
                  <a:pt x="8750819" y="2241550"/>
                  <a:pt x="8763519" y="2254250"/>
                </a:cubicBezTo>
                <a:cubicBezTo>
                  <a:pt x="8788919" y="2273300"/>
                  <a:pt x="8852419" y="2311400"/>
                  <a:pt x="8865119" y="2311400"/>
                </a:cubicBezTo>
                <a:cubicBezTo>
                  <a:pt x="8884169" y="2311400"/>
                  <a:pt x="8890519" y="2298700"/>
                  <a:pt x="8896869" y="2292350"/>
                </a:cubicBezTo>
                <a:lnTo>
                  <a:pt x="8934969" y="2292350"/>
                </a:lnTo>
                <a:cubicBezTo>
                  <a:pt x="8947669" y="2292350"/>
                  <a:pt x="8979419" y="2292350"/>
                  <a:pt x="8998469" y="2298700"/>
                </a:cubicBezTo>
                <a:cubicBezTo>
                  <a:pt x="9030219" y="2311400"/>
                  <a:pt x="9055619" y="2355850"/>
                  <a:pt x="9055619" y="2393950"/>
                </a:cubicBezTo>
                <a:cubicBezTo>
                  <a:pt x="9055619" y="2413000"/>
                  <a:pt x="9042919" y="2457450"/>
                  <a:pt x="9042919" y="2476500"/>
                </a:cubicBezTo>
                <a:cubicBezTo>
                  <a:pt x="9042919" y="2489200"/>
                  <a:pt x="9068319" y="2552700"/>
                  <a:pt x="9087369" y="2603500"/>
                </a:cubicBezTo>
                <a:cubicBezTo>
                  <a:pt x="9068319" y="2603500"/>
                  <a:pt x="9049269" y="2603500"/>
                  <a:pt x="9030219" y="2609850"/>
                </a:cubicBezTo>
                <a:lnTo>
                  <a:pt x="9017519" y="2622550"/>
                </a:lnTo>
                <a:lnTo>
                  <a:pt x="9074669" y="2660650"/>
                </a:lnTo>
                <a:cubicBezTo>
                  <a:pt x="9004819" y="2743200"/>
                  <a:pt x="8998469" y="2838450"/>
                  <a:pt x="9017519" y="2946400"/>
                </a:cubicBezTo>
                <a:lnTo>
                  <a:pt x="7537969" y="2946400"/>
                </a:lnTo>
                <a:lnTo>
                  <a:pt x="7537969" y="2927350"/>
                </a:lnTo>
                <a:cubicBezTo>
                  <a:pt x="7601469" y="2914650"/>
                  <a:pt x="7696719" y="2851150"/>
                  <a:pt x="7772919" y="2838450"/>
                </a:cubicBezTo>
                <a:cubicBezTo>
                  <a:pt x="7849119" y="2819400"/>
                  <a:pt x="8007869" y="2813050"/>
                  <a:pt x="8026919" y="2813050"/>
                </a:cubicBezTo>
                <a:cubicBezTo>
                  <a:pt x="8039619" y="2813050"/>
                  <a:pt x="8109469" y="2825750"/>
                  <a:pt x="8147569" y="2825750"/>
                </a:cubicBezTo>
                <a:cubicBezTo>
                  <a:pt x="8153919" y="2832100"/>
                  <a:pt x="8166619" y="2844800"/>
                  <a:pt x="8172969" y="2844800"/>
                </a:cubicBezTo>
                <a:cubicBezTo>
                  <a:pt x="8204719" y="2851150"/>
                  <a:pt x="8268219" y="2857500"/>
                  <a:pt x="8312669" y="2882900"/>
                </a:cubicBezTo>
                <a:lnTo>
                  <a:pt x="8325369" y="2876550"/>
                </a:lnTo>
                <a:cubicBezTo>
                  <a:pt x="8306319" y="2851150"/>
                  <a:pt x="8274569" y="2813050"/>
                  <a:pt x="8249169" y="2800350"/>
                </a:cubicBezTo>
                <a:cubicBezTo>
                  <a:pt x="8217419" y="2781300"/>
                  <a:pt x="8172969" y="2774950"/>
                  <a:pt x="8147569" y="2768600"/>
                </a:cubicBezTo>
                <a:cubicBezTo>
                  <a:pt x="8122169" y="2762250"/>
                  <a:pt x="8109469" y="2749550"/>
                  <a:pt x="8090419" y="2743200"/>
                </a:cubicBezTo>
                <a:cubicBezTo>
                  <a:pt x="8058669" y="2730500"/>
                  <a:pt x="8007869" y="2730500"/>
                  <a:pt x="7995169" y="2730500"/>
                </a:cubicBezTo>
                <a:cubicBezTo>
                  <a:pt x="7861819" y="2730500"/>
                  <a:pt x="7588769" y="2794000"/>
                  <a:pt x="7512569" y="2946400"/>
                </a:cubicBezTo>
                <a:cubicBezTo>
                  <a:pt x="7512569" y="2946400"/>
                  <a:pt x="7518919" y="2952750"/>
                  <a:pt x="7506219" y="2952750"/>
                </a:cubicBezTo>
                <a:cubicBezTo>
                  <a:pt x="7474469" y="2952750"/>
                  <a:pt x="7391919" y="2762250"/>
                  <a:pt x="7379219" y="2736850"/>
                </a:cubicBezTo>
                <a:cubicBezTo>
                  <a:pt x="7347469" y="2660650"/>
                  <a:pt x="7156969" y="2578100"/>
                  <a:pt x="7156969" y="2508250"/>
                </a:cubicBezTo>
                <a:cubicBezTo>
                  <a:pt x="7156969" y="2495550"/>
                  <a:pt x="7169669" y="2482850"/>
                  <a:pt x="7169669" y="2470150"/>
                </a:cubicBezTo>
                <a:lnTo>
                  <a:pt x="7156969" y="2457450"/>
                </a:lnTo>
                <a:cubicBezTo>
                  <a:pt x="7150619" y="2457450"/>
                  <a:pt x="7137919" y="2463800"/>
                  <a:pt x="7137919" y="2463800"/>
                </a:cubicBezTo>
                <a:cubicBezTo>
                  <a:pt x="7131569" y="2457450"/>
                  <a:pt x="7131569" y="2463800"/>
                  <a:pt x="7131569" y="2444750"/>
                </a:cubicBezTo>
                <a:cubicBezTo>
                  <a:pt x="7131569" y="2444750"/>
                  <a:pt x="7176019" y="2355850"/>
                  <a:pt x="7176019" y="2330450"/>
                </a:cubicBezTo>
                <a:cubicBezTo>
                  <a:pt x="7176019" y="2311400"/>
                  <a:pt x="7176019" y="2235200"/>
                  <a:pt x="7156969" y="2197100"/>
                </a:cubicBezTo>
                <a:cubicBezTo>
                  <a:pt x="7144269" y="2165350"/>
                  <a:pt x="7118869" y="2146300"/>
                  <a:pt x="7093469" y="2127250"/>
                </a:cubicBezTo>
                <a:cubicBezTo>
                  <a:pt x="7087119" y="2127250"/>
                  <a:pt x="7080769" y="2127250"/>
                  <a:pt x="7074419" y="2120900"/>
                </a:cubicBezTo>
                <a:cubicBezTo>
                  <a:pt x="7055369" y="2120900"/>
                  <a:pt x="7023619" y="2120900"/>
                  <a:pt x="7010919" y="2114550"/>
                </a:cubicBezTo>
                <a:cubicBezTo>
                  <a:pt x="6998219" y="2108200"/>
                  <a:pt x="6998219" y="2101850"/>
                  <a:pt x="6998219" y="2082800"/>
                </a:cubicBezTo>
                <a:cubicBezTo>
                  <a:pt x="6998219" y="2063750"/>
                  <a:pt x="7068069" y="2012950"/>
                  <a:pt x="7080769" y="2006600"/>
                </a:cubicBezTo>
                <a:cubicBezTo>
                  <a:pt x="7087119" y="2006600"/>
                  <a:pt x="7106169" y="2019300"/>
                  <a:pt x="7125219" y="2000250"/>
                </a:cubicBezTo>
                <a:cubicBezTo>
                  <a:pt x="7131569" y="1993900"/>
                  <a:pt x="7131569" y="1981200"/>
                  <a:pt x="7131569" y="1968500"/>
                </a:cubicBezTo>
                <a:cubicBezTo>
                  <a:pt x="7137919" y="1949450"/>
                  <a:pt x="7137919" y="1924050"/>
                  <a:pt x="7137919" y="1905000"/>
                </a:cubicBezTo>
                <a:cubicBezTo>
                  <a:pt x="7137919" y="1873250"/>
                  <a:pt x="7144269" y="1841500"/>
                  <a:pt x="7156969" y="1809750"/>
                </a:cubicBezTo>
                <a:lnTo>
                  <a:pt x="7156969" y="1866900"/>
                </a:lnTo>
                <a:cubicBezTo>
                  <a:pt x="7188719" y="1866900"/>
                  <a:pt x="7226819" y="1866900"/>
                  <a:pt x="7258569" y="1873250"/>
                </a:cubicBezTo>
                <a:cubicBezTo>
                  <a:pt x="7252219" y="1873250"/>
                  <a:pt x="7233169" y="2000250"/>
                  <a:pt x="7201419" y="2000250"/>
                </a:cubicBezTo>
                <a:lnTo>
                  <a:pt x="7176019" y="2000250"/>
                </a:lnTo>
                <a:cubicBezTo>
                  <a:pt x="7169669" y="1962150"/>
                  <a:pt x="7163319" y="1917700"/>
                  <a:pt x="7156969" y="1879600"/>
                </a:cubicBezTo>
                <a:cubicBezTo>
                  <a:pt x="7150619" y="1885950"/>
                  <a:pt x="7150619" y="1892300"/>
                  <a:pt x="7150619" y="1911350"/>
                </a:cubicBezTo>
                <a:cubicBezTo>
                  <a:pt x="7150619" y="1962150"/>
                  <a:pt x="7156969" y="2063750"/>
                  <a:pt x="7226819" y="2063750"/>
                </a:cubicBezTo>
                <a:cubicBezTo>
                  <a:pt x="7239519" y="2063750"/>
                  <a:pt x="7277619" y="2044700"/>
                  <a:pt x="7290319" y="2044700"/>
                </a:cubicBezTo>
                <a:cubicBezTo>
                  <a:pt x="7309369" y="2044700"/>
                  <a:pt x="7372869" y="2057400"/>
                  <a:pt x="7430019" y="2063750"/>
                </a:cubicBezTo>
                <a:cubicBezTo>
                  <a:pt x="7430019" y="2038350"/>
                  <a:pt x="7410969" y="2025650"/>
                  <a:pt x="7442719" y="2006600"/>
                </a:cubicBezTo>
                <a:cubicBezTo>
                  <a:pt x="7442719" y="2032000"/>
                  <a:pt x="7474469" y="2057400"/>
                  <a:pt x="7442719" y="2101850"/>
                </a:cubicBezTo>
                <a:lnTo>
                  <a:pt x="7493519" y="2101850"/>
                </a:lnTo>
                <a:cubicBezTo>
                  <a:pt x="7506219" y="2089150"/>
                  <a:pt x="7506219" y="2070100"/>
                  <a:pt x="7506219" y="2057400"/>
                </a:cubicBezTo>
                <a:lnTo>
                  <a:pt x="7544319" y="2057400"/>
                </a:lnTo>
                <a:cubicBezTo>
                  <a:pt x="7550669" y="2063750"/>
                  <a:pt x="7563369" y="2070100"/>
                  <a:pt x="7569719" y="2076450"/>
                </a:cubicBezTo>
                <a:cubicBezTo>
                  <a:pt x="7537969" y="2089150"/>
                  <a:pt x="7487169" y="2095500"/>
                  <a:pt x="7468119" y="2139950"/>
                </a:cubicBezTo>
                <a:lnTo>
                  <a:pt x="7531619" y="2139950"/>
                </a:lnTo>
                <a:lnTo>
                  <a:pt x="7588769" y="2120900"/>
                </a:lnTo>
                <a:cubicBezTo>
                  <a:pt x="7582419" y="2133600"/>
                  <a:pt x="7563369" y="2152650"/>
                  <a:pt x="7563369" y="2171700"/>
                </a:cubicBezTo>
                <a:cubicBezTo>
                  <a:pt x="7563369" y="2184400"/>
                  <a:pt x="7563369" y="2190750"/>
                  <a:pt x="7569719" y="2197100"/>
                </a:cubicBezTo>
                <a:cubicBezTo>
                  <a:pt x="7576069" y="2197100"/>
                  <a:pt x="7582419" y="2184400"/>
                  <a:pt x="7595119" y="2178050"/>
                </a:cubicBezTo>
                <a:lnTo>
                  <a:pt x="7595119" y="2209800"/>
                </a:lnTo>
                <a:cubicBezTo>
                  <a:pt x="7582419" y="2216150"/>
                  <a:pt x="7563369" y="2235200"/>
                  <a:pt x="7563369" y="2254250"/>
                </a:cubicBezTo>
                <a:cubicBezTo>
                  <a:pt x="7569719" y="2260600"/>
                  <a:pt x="7563369" y="2260600"/>
                  <a:pt x="7576069" y="2260600"/>
                </a:cubicBezTo>
                <a:cubicBezTo>
                  <a:pt x="7595119" y="2260600"/>
                  <a:pt x="7601469" y="2235200"/>
                  <a:pt x="7614169" y="2222500"/>
                </a:cubicBezTo>
                <a:cubicBezTo>
                  <a:pt x="7620519" y="2235200"/>
                  <a:pt x="7633219" y="2235200"/>
                  <a:pt x="7633219" y="2254250"/>
                </a:cubicBezTo>
                <a:cubicBezTo>
                  <a:pt x="7633219" y="2266950"/>
                  <a:pt x="7601469" y="2305050"/>
                  <a:pt x="7601469" y="2317750"/>
                </a:cubicBezTo>
                <a:cubicBezTo>
                  <a:pt x="7601469" y="2336800"/>
                  <a:pt x="7626869" y="2336800"/>
                  <a:pt x="7633219" y="2349500"/>
                </a:cubicBezTo>
                <a:cubicBezTo>
                  <a:pt x="7652269" y="2381250"/>
                  <a:pt x="7652269" y="2425700"/>
                  <a:pt x="7664969" y="2463800"/>
                </a:cubicBezTo>
                <a:cubicBezTo>
                  <a:pt x="7696719" y="2463800"/>
                  <a:pt x="7677669" y="2413000"/>
                  <a:pt x="7715769" y="2406650"/>
                </a:cubicBezTo>
                <a:cubicBezTo>
                  <a:pt x="7715769" y="2413000"/>
                  <a:pt x="7722119" y="2413000"/>
                  <a:pt x="7722119" y="2425700"/>
                </a:cubicBezTo>
                <a:cubicBezTo>
                  <a:pt x="7722119" y="2444750"/>
                  <a:pt x="7696719" y="2457450"/>
                  <a:pt x="7690369" y="2482850"/>
                </a:cubicBezTo>
                <a:cubicBezTo>
                  <a:pt x="7677669" y="2508250"/>
                  <a:pt x="7671319" y="2559050"/>
                  <a:pt x="7671319" y="2578100"/>
                </a:cubicBezTo>
                <a:lnTo>
                  <a:pt x="7671319" y="2622550"/>
                </a:lnTo>
                <a:lnTo>
                  <a:pt x="7715769" y="2622550"/>
                </a:lnTo>
                <a:cubicBezTo>
                  <a:pt x="7747519" y="2616200"/>
                  <a:pt x="7779269" y="2603500"/>
                  <a:pt x="7811019" y="2597150"/>
                </a:cubicBezTo>
                <a:cubicBezTo>
                  <a:pt x="7817369" y="2603500"/>
                  <a:pt x="7817369" y="2609850"/>
                  <a:pt x="7817369" y="2622550"/>
                </a:cubicBezTo>
                <a:cubicBezTo>
                  <a:pt x="7817369" y="2673350"/>
                  <a:pt x="7772919" y="2654300"/>
                  <a:pt x="7734819" y="2660650"/>
                </a:cubicBezTo>
                <a:cubicBezTo>
                  <a:pt x="7728469" y="2667000"/>
                  <a:pt x="7728469" y="2660650"/>
                  <a:pt x="7728469" y="2673350"/>
                </a:cubicBezTo>
                <a:cubicBezTo>
                  <a:pt x="7728469" y="2692400"/>
                  <a:pt x="7772919" y="2743200"/>
                  <a:pt x="7785619" y="2743200"/>
                </a:cubicBezTo>
                <a:cubicBezTo>
                  <a:pt x="7804669" y="2743200"/>
                  <a:pt x="7861819" y="2717800"/>
                  <a:pt x="7887219" y="2698750"/>
                </a:cubicBezTo>
                <a:lnTo>
                  <a:pt x="7887219" y="2673350"/>
                </a:lnTo>
                <a:cubicBezTo>
                  <a:pt x="7887219" y="2660650"/>
                  <a:pt x="7893569" y="2641600"/>
                  <a:pt x="7893569" y="2628900"/>
                </a:cubicBezTo>
                <a:cubicBezTo>
                  <a:pt x="7893569" y="2660650"/>
                  <a:pt x="7906269" y="2692400"/>
                  <a:pt x="7938019" y="2724150"/>
                </a:cubicBezTo>
                <a:cubicBezTo>
                  <a:pt x="7944369" y="2724150"/>
                  <a:pt x="7950719" y="2711450"/>
                  <a:pt x="7957069" y="2698750"/>
                </a:cubicBezTo>
                <a:cubicBezTo>
                  <a:pt x="8001519" y="2705100"/>
                  <a:pt x="8052319" y="2711450"/>
                  <a:pt x="8109469" y="2711450"/>
                </a:cubicBezTo>
                <a:cubicBezTo>
                  <a:pt x="8096769" y="2692400"/>
                  <a:pt x="8084069" y="2673350"/>
                  <a:pt x="8065019" y="2654300"/>
                </a:cubicBezTo>
                <a:cubicBezTo>
                  <a:pt x="8115819" y="2641600"/>
                  <a:pt x="8109469" y="2603500"/>
                  <a:pt x="8109469" y="2584450"/>
                </a:cubicBezTo>
                <a:cubicBezTo>
                  <a:pt x="8109469" y="2552700"/>
                  <a:pt x="8115819" y="2533650"/>
                  <a:pt x="8058669" y="2527300"/>
                </a:cubicBezTo>
                <a:cubicBezTo>
                  <a:pt x="8065019" y="2520950"/>
                  <a:pt x="8071369" y="2508250"/>
                  <a:pt x="8077719" y="2489200"/>
                </a:cubicBezTo>
                <a:cubicBezTo>
                  <a:pt x="8071369" y="2489200"/>
                  <a:pt x="8077719" y="2482850"/>
                  <a:pt x="8058669" y="2482850"/>
                </a:cubicBezTo>
                <a:cubicBezTo>
                  <a:pt x="8045969" y="2482850"/>
                  <a:pt x="8014219" y="2501900"/>
                  <a:pt x="8001519" y="2520950"/>
                </a:cubicBezTo>
                <a:cubicBezTo>
                  <a:pt x="7988819" y="2527300"/>
                  <a:pt x="7988819" y="2546350"/>
                  <a:pt x="7988819" y="2559050"/>
                </a:cubicBezTo>
                <a:cubicBezTo>
                  <a:pt x="7988819" y="2578100"/>
                  <a:pt x="8007869" y="2584450"/>
                  <a:pt x="8007869" y="2597150"/>
                </a:cubicBezTo>
                <a:cubicBezTo>
                  <a:pt x="8007869" y="2616200"/>
                  <a:pt x="8001519" y="2603500"/>
                  <a:pt x="7995169" y="2609850"/>
                </a:cubicBezTo>
                <a:cubicBezTo>
                  <a:pt x="8001519" y="2616200"/>
                  <a:pt x="8014219" y="2616200"/>
                  <a:pt x="8020569" y="2609850"/>
                </a:cubicBezTo>
                <a:lnTo>
                  <a:pt x="8033269" y="2622550"/>
                </a:lnTo>
                <a:lnTo>
                  <a:pt x="8033269" y="2641600"/>
                </a:lnTo>
                <a:cubicBezTo>
                  <a:pt x="8020569" y="2635250"/>
                  <a:pt x="8007869" y="2635250"/>
                  <a:pt x="7988819" y="2635250"/>
                </a:cubicBezTo>
                <a:cubicBezTo>
                  <a:pt x="7988819" y="2552700"/>
                  <a:pt x="7976119" y="2482850"/>
                  <a:pt x="7957069" y="2482850"/>
                </a:cubicBezTo>
                <a:cubicBezTo>
                  <a:pt x="7944369" y="2482850"/>
                  <a:pt x="7925319" y="2508250"/>
                  <a:pt x="7912619" y="2508250"/>
                </a:cubicBezTo>
                <a:cubicBezTo>
                  <a:pt x="7893569" y="2508250"/>
                  <a:pt x="7893569" y="2501900"/>
                  <a:pt x="7893569" y="2501900"/>
                </a:cubicBezTo>
                <a:cubicBezTo>
                  <a:pt x="7893569" y="2495550"/>
                  <a:pt x="7887219" y="2489200"/>
                  <a:pt x="7887219" y="2476500"/>
                </a:cubicBezTo>
                <a:cubicBezTo>
                  <a:pt x="7887219" y="2457450"/>
                  <a:pt x="7912619" y="2451100"/>
                  <a:pt x="7925319" y="2438400"/>
                </a:cubicBezTo>
                <a:cubicBezTo>
                  <a:pt x="7925319" y="2432050"/>
                  <a:pt x="7918969" y="2425700"/>
                  <a:pt x="7912619" y="2419350"/>
                </a:cubicBezTo>
                <a:cubicBezTo>
                  <a:pt x="7868169" y="2419350"/>
                  <a:pt x="7811019" y="2393950"/>
                  <a:pt x="7766569" y="2374900"/>
                </a:cubicBezTo>
                <a:cubicBezTo>
                  <a:pt x="7747519" y="2368550"/>
                  <a:pt x="7722119" y="2362200"/>
                  <a:pt x="7709419" y="2349500"/>
                </a:cubicBezTo>
                <a:cubicBezTo>
                  <a:pt x="7690369" y="2336800"/>
                  <a:pt x="7684019" y="2311400"/>
                  <a:pt x="7664969" y="2286000"/>
                </a:cubicBezTo>
                <a:cubicBezTo>
                  <a:pt x="7696719" y="2292350"/>
                  <a:pt x="7734819" y="2298700"/>
                  <a:pt x="7772919" y="2305050"/>
                </a:cubicBezTo>
                <a:cubicBezTo>
                  <a:pt x="7791969" y="2343150"/>
                  <a:pt x="7830069" y="2413000"/>
                  <a:pt x="7887219" y="2413000"/>
                </a:cubicBezTo>
                <a:cubicBezTo>
                  <a:pt x="7912619" y="2413000"/>
                  <a:pt x="7982469" y="2381250"/>
                  <a:pt x="7995169" y="2349500"/>
                </a:cubicBezTo>
                <a:cubicBezTo>
                  <a:pt x="8001519" y="2330450"/>
                  <a:pt x="8020569" y="2317750"/>
                  <a:pt x="8020569" y="2298700"/>
                </a:cubicBezTo>
                <a:cubicBezTo>
                  <a:pt x="8033269" y="2279650"/>
                  <a:pt x="8077719" y="2254250"/>
                  <a:pt x="8077719" y="2235200"/>
                </a:cubicBezTo>
                <a:cubicBezTo>
                  <a:pt x="8052319" y="2235200"/>
                  <a:pt x="8052319" y="2216150"/>
                  <a:pt x="8033269" y="2228850"/>
                </a:cubicBezTo>
                <a:cubicBezTo>
                  <a:pt x="8033269" y="2222500"/>
                  <a:pt x="8039619" y="2209800"/>
                  <a:pt x="8045969" y="2197100"/>
                </a:cubicBezTo>
                <a:cubicBezTo>
                  <a:pt x="8033269" y="2190750"/>
                  <a:pt x="8007869" y="2197100"/>
                  <a:pt x="8001519" y="2190750"/>
                </a:cubicBezTo>
                <a:cubicBezTo>
                  <a:pt x="7976119" y="2184400"/>
                  <a:pt x="7950719" y="2171700"/>
                  <a:pt x="7938019" y="2171700"/>
                </a:cubicBezTo>
                <a:cubicBezTo>
                  <a:pt x="7918969" y="2171700"/>
                  <a:pt x="7855469" y="2197100"/>
                  <a:pt x="7811019" y="2203450"/>
                </a:cubicBezTo>
                <a:cubicBezTo>
                  <a:pt x="7811019" y="2209800"/>
                  <a:pt x="7804669" y="2203450"/>
                  <a:pt x="7804669" y="2222500"/>
                </a:cubicBezTo>
                <a:cubicBezTo>
                  <a:pt x="7804669" y="2235200"/>
                  <a:pt x="7830069" y="2241550"/>
                  <a:pt x="7836419" y="2254250"/>
                </a:cubicBezTo>
                <a:cubicBezTo>
                  <a:pt x="7830069" y="2254250"/>
                  <a:pt x="7817369" y="2260600"/>
                  <a:pt x="7779269" y="2260600"/>
                </a:cubicBezTo>
                <a:cubicBezTo>
                  <a:pt x="7772919" y="2216150"/>
                  <a:pt x="7766569" y="2152650"/>
                  <a:pt x="7709419" y="2171700"/>
                </a:cubicBezTo>
                <a:cubicBezTo>
                  <a:pt x="7753869" y="2146300"/>
                  <a:pt x="7804669" y="2120900"/>
                  <a:pt x="7855469" y="2089150"/>
                </a:cubicBezTo>
                <a:cubicBezTo>
                  <a:pt x="7849119" y="2082800"/>
                  <a:pt x="7849119" y="2082800"/>
                  <a:pt x="7836419" y="2082800"/>
                </a:cubicBezTo>
                <a:cubicBezTo>
                  <a:pt x="7817369" y="2082800"/>
                  <a:pt x="7804669" y="2089150"/>
                  <a:pt x="7791969" y="2095500"/>
                </a:cubicBezTo>
                <a:cubicBezTo>
                  <a:pt x="7791969" y="2076450"/>
                  <a:pt x="7791969" y="2063750"/>
                  <a:pt x="7798319" y="2044700"/>
                </a:cubicBezTo>
                <a:cubicBezTo>
                  <a:pt x="7830069" y="2051050"/>
                  <a:pt x="7861819" y="2019300"/>
                  <a:pt x="7855469" y="1987550"/>
                </a:cubicBezTo>
                <a:cubicBezTo>
                  <a:pt x="7855469" y="1866900"/>
                  <a:pt x="8065019" y="1739900"/>
                  <a:pt x="8147569" y="1644650"/>
                </a:cubicBezTo>
                <a:lnTo>
                  <a:pt x="8198369" y="1644650"/>
                </a:lnTo>
                <a:cubicBezTo>
                  <a:pt x="8204719" y="1651000"/>
                  <a:pt x="8204719" y="1663700"/>
                  <a:pt x="8198369" y="1720850"/>
                </a:cubicBezTo>
                <a:cubicBezTo>
                  <a:pt x="8204719" y="1720850"/>
                  <a:pt x="8211069" y="1727200"/>
                  <a:pt x="8217419" y="1733550"/>
                </a:cubicBezTo>
                <a:lnTo>
                  <a:pt x="8439669" y="1524000"/>
                </a:lnTo>
                <a:lnTo>
                  <a:pt x="8439669" y="1504950"/>
                </a:lnTo>
                <a:cubicBezTo>
                  <a:pt x="8439669" y="1504950"/>
                  <a:pt x="8439669" y="1498600"/>
                  <a:pt x="8426969" y="1498600"/>
                </a:cubicBezTo>
                <a:cubicBezTo>
                  <a:pt x="8407919" y="1498600"/>
                  <a:pt x="8369819" y="1517650"/>
                  <a:pt x="8338069" y="1517650"/>
                </a:cubicBezTo>
                <a:cubicBezTo>
                  <a:pt x="8350769" y="1504950"/>
                  <a:pt x="8376169" y="1454150"/>
                  <a:pt x="8376169" y="1428750"/>
                </a:cubicBezTo>
                <a:cubicBezTo>
                  <a:pt x="8369819" y="1390650"/>
                  <a:pt x="8426969" y="1320800"/>
                  <a:pt x="8452369" y="1289050"/>
                </a:cubicBezTo>
                <a:cubicBezTo>
                  <a:pt x="8458719" y="1295400"/>
                  <a:pt x="8458719" y="1289050"/>
                  <a:pt x="8458719" y="1301750"/>
                </a:cubicBezTo>
                <a:close/>
                <a:moveTo>
                  <a:pt x="1086368" y="1301750"/>
                </a:moveTo>
                <a:lnTo>
                  <a:pt x="1086368" y="1276350"/>
                </a:lnTo>
                <a:lnTo>
                  <a:pt x="1086368" y="1301750"/>
                </a:lnTo>
                <a:close/>
                <a:moveTo>
                  <a:pt x="8630169" y="1384300"/>
                </a:moveTo>
                <a:cubicBezTo>
                  <a:pt x="8630169" y="1397000"/>
                  <a:pt x="8617469" y="1454150"/>
                  <a:pt x="8611119" y="1492250"/>
                </a:cubicBezTo>
                <a:cubicBezTo>
                  <a:pt x="8611119" y="1422400"/>
                  <a:pt x="8604769" y="1339850"/>
                  <a:pt x="8585719" y="1270000"/>
                </a:cubicBezTo>
                <a:cubicBezTo>
                  <a:pt x="8604769" y="1289050"/>
                  <a:pt x="8630169" y="1352550"/>
                  <a:pt x="8630169" y="1384300"/>
                </a:cubicBezTo>
                <a:close/>
                <a:moveTo>
                  <a:pt x="5017018" y="1327150"/>
                </a:moveTo>
                <a:cubicBezTo>
                  <a:pt x="5023368" y="1314450"/>
                  <a:pt x="5036068" y="1282700"/>
                  <a:pt x="5061468" y="1263650"/>
                </a:cubicBezTo>
                <a:cubicBezTo>
                  <a:pt x="5055118" y="1282700"/>
                  <a:pt x="5029718" y="1308100"/>
                  <a:pt x="5017018" y="1327150"/>
                </a:cubicBezTo>
                <a:close/>
                <a:moveTo>
                  <a:pt x="8566669" y="1238250"/>
                </a:moveTo>
                <a:cubicBezTo>
                  <a:pt x="8566669" y="1238250"/>
                  <a:pt x="8566669" y="1244600"/>
                  <a:pt x="8560319" y="1250950"/>
                </a:cubicBezTo>
                <a:lnTo>
                  <a:pt x="8547619" y="1238250"/>
                </a:lnTo>
                <a:lnTo>
                  <a:pt x="8566669" y="1238250"/>
                </a:lnTo>
                <a:close/>
                <a:moveTo>
                  <a:pt x="4928118" y="1250950"/>
                </a:moveTo>
                <a:cubicBezTo>
                  <a:pt x="4940818" y="1276350"/>
                  <a:pt x="4947168" y="1308100"/>
                  <a:pt x="4953518" y="1333500"/>
                </a:cubicBezTo>
                <a:cubicBezTo>
                  <a:pt x="4953518" y="1346200"/>
                  <a:pt x="4985268" y="1365250"/>
                  <a:pt x="4985268" y="1384300"/>
                </a:cubicBezTo>
                <a:lnTo>
                  <a:pt x="4985268" y="1416050"/>
                </a:lnTo>
                <a:cubicBezTo>
                  <a:pt x="4902718" y="1377950"/>
                  <a:pt x="4978918" y="1289050"/>
                  <a:pt x="4896368" y="1244600"/>
                </a:cubicBezTo>
                <a:cubicBezTo>
                  <a:pt x="4896368" y="1244600"/>
                  <a:pt x="4909068" y="1244600"/>
                  <a:pt x="4909068" y="1238250"/>
                </a:cubicBezTo>
                <a:cubicBezTo>
                  <a:pt x="4915418" y="1244600"/>
                  <a:pt x="4928118" y="1250950"/>
                  <a:pt x="4928118" y="1250950"/>
                </a:cubicBezTo>
                <a:close/>
                <a:moveTo>
                  <a:pt x="5017018" y="1263650"/>
                </a:moveTo>
                <a:cubicBezTo>
                  <a:pt x="5004318" y="1257300"/>
                  <a:pt x="4991618" y="1244600"/>
                  <a:pt x="4985268" y="1231900"/>
                </a:cubicBezTo>
                <a:cubicBezTo>
                  <a:pt x="4997968" y="1238250"/>
                  <a:pt x="5010668" y="1250950"/>
                  <a:pt x="5017018" y="1263650"/>
                </a:cubicBezTo>
                <a:close/>
                <a:moveTo>
                  <a:pt x="4140718" y="1219200"/>
                </a:moveTo>
                <a:cubicBezTo>
                  <a:pt x="4121668" y="1231900"/>
                  <a:pt x="4096268" y="1238250"/>
                  <a:pt x="4077218" y="1250950"/>
                </a:cubicBezTo>
                <a:cubicBezTo>
                  <a:pt x="4102618" y="1257300"/>
                  <a:pt x="4128018" y="1250950"/>
                  <a:pt x="4153418" y="1250950"/>
                </a:cubicBezTo>
                <a:cubicBezTo>
                  <a:pt x="4140718" y="1289050"/>
                  <a:pt x="4121668" y="1295400"/>
                  <a:pt x="4096268" y="1295400"/>
                </a:cubicBezTo>
                <a:cubicBezTo>
                  <a:pt x="4058168" y="1295400"/>
                  <a:pt x="4032768" y="1282700"/>
                  <a:pt x="4032768" y="1250950"/>
                </a:cubicBezTo>
                <a:cubicBezTo>
                  <a:pt x="4032768" y="1200150"/>
                  <a:pt x="4077218" y="1212850"/>
                  <a:pt x="4089918" y="1212850"/>
                </a:cubicBezTo>
                <a:cubicBezTo>
                  <a:pt x="4108968" y="1212850"/>
                  <a:pt x="4128018" y="1212850"/>
                  <a:pt x="4140718" y="1219200"/>
                </a:cubicBezTo>
                <a:close/>
                <a:moveTo>
                  <a:pt x="2045218" y="1270000"/>
                </a:moveTo>
                <a:cubicBezTo>
                  <a:pt x="2038868" y="1263650"/>
                  <a:pt x="2032518" y="1250950"/>
                  <a:pt x="2026168" y="1238250"/>
                </a:cubicBezTo>
                <a:lnTo>
                  <a:pt x="2038868" y="1193800"/>
                </a:lnTo>
                <a:cubicBezTo>
                  <a:pt x="2019818" y="1225550"/>
                  <a:pt x="2038868" y="1225550"/>
                  <a:pt x="2045218" y="1270000"/>
                </a:cubicBezTo>
                <a:close/>
                <a:moveTo>
                  <a:pt x="6890269" y="1327150"/>
                </a:moveTo>
                <a:cubicBezTo>
                  <a:pt x="6883919" y="1320800"/>
                  <a:pt x="6877569" y="1308100"/>
                  <a:pt x="6877569" y="1289050"/>
                </a:cubicBezTo>
                <a:cubicBezTo>
                  <a:pt x="6877569" y="1238250"/>
                  <a:pt x="6890269" y="1250950"/>
                  <a:pt x="6941069" y="1187450"/>
                </a:cubicBezTo>
                <a:cubicBezTo>
                  <a:pt x="6934719" y="1225550"/>
                  <a:pt x="6915669" y="1276350"/>
                  <a:pt x="6890269" y="1327150"/>
                </a:cubicBezTo>
                <a:close/>
                <a:moveTo>
                  <a:pt x="4959868" y="1206500"/>
                </a:moveTo>
                <a:cubicBezTo>
                  <a:pt x="4953518" y="1206500"/>
                  <a:pt x="4940818" y="1193800"/>
                  <a:pt x="4934468" y="1187450"/>
                </a:cubicBezTo>
                <a:cubicBezTo>
                  <a:pt x="4940818" y="1187450"/>
                  <a:pt x="4953518" y="1200150"/>
                  <a:pt x="4959868" y="1206500"/>
                </a:cubicBezTo>
                <a:close/>
                <a:moveTo>
                  <a:pt x="5201168" y="1187450"/>
                </a:moveTo>
                <a:lnTo>
                  <a:pt x="5226568" y="1181100"/>
                </a:lnTo>
                <a:cubicBezTo>
                  <a:pt x="5220218" y="1187450"/>
                  <a:pt x="5207518" y="1193800"/>
                  <a:pt x="5201168" y="1187450"/>
                </a:cubicBezTo>
                <a:close/>
                <a:moveTo>
                  <a:pt x="4216918" y="1276350"/>
                </a:moveTo>
                <a:cubicBezTo>
                  <a:pt x="4223268" y="1282700"/>
                  <a:pt x="4216918" y="1314450"/>
                  <a:pt x="4235968" y="1320800"/>
                </a:cubicBezTo>
                <a:cubicBezTo>
                  <a:pt x="4261368" y="1339850"/>
                  <a:pt x="4305818" y="1339850"/>
                  <a:pt x="4337568" y="1346200"/>
                </a:cubicBezTo>
                <a:cubicBezTo>
                  <a:pt x="4318518" y="1352550"/>
                  <a:pt x="4286768" y="1358900"/>
                  <a:pt x="4286768" y="1377950"/>
                </a:cubicBezTo>
                <a:cubicBezTo>
                  <a:pt x="4286768" y="1390650"/>
                  <a:pt x="4299468" y="1409700"/>
                  <a:pt x="4312168" y="1422400"/>
                </a:cubicBezTo>
                <a:cubicBezTo>
                  <a:pt x="4324868" y="1416050"/>
                  <a:pt x="4331218" y="1403350"/>
                  <a:pt x="4337568" y="1390650"/>
                </a:cubicBezTo>
                <a:lnTo>
                  <a:pt x="4350268" y="1403350"/>
                </a:lnTo>
                <a:cubicBezTo>
                  <a:pt x="4343918" y="1409700"/>
                  <a:pt x="4318518" y="1479550"/>
                  <a:pt x="4280418" y="1466850"/>
                </a:cubicBezTo>
                <a:cubicBezTo>
                  <a:pt x="4280418" y="1479550"/>
                  <a:pt x="4280418" y="1492250"/>
                  <a:pt x="4274068" y="1498600"/>
                </a:cubicBezTo>
                <a:cubicBezTo>
                  <a:pt x="4216918" y="1530350"/>
                  <a:pt x="4108968" y="1593850"/>
                  <a:pt x="4089918" y="1593850"/>
                </a:cubicBezTo>
                <a:cubicBezTo>
                  <a:pt x="4026418" y="1593850"/>
                  <a:pt x="4001018" y="1568450"/>
                  <a:pt x="3943868" y="1498600"/>
                </a:cubicBezTo>
                <a:lnTo>
                  <a:pt x="3943868" y="1466850"/>
                </a:lnTo>
                <a:cubicBezTo>
                  <a:pt x="3975618" y="1492250"/>
                  <a:pt x="4032768" y="1562100"/>
                  <a:pt x="4051818" y="1562100"/>
                </a:cubicBezTo>
                <a:cubicBezTo>
                  <a:pt x="4064518" y="1562100"/>
                  <a:pt x="4077218" y="1549400"/>
                  <a:pt x="4089918" y="1536700"/>
                </a:cubicBezTo>
                <a:cubicBezTo>
                  <a:pt x="4077218" y="1504950"/>
                  <a:pt x="4051818" y="1511300"/>
                  <a:pt x="4039118" y="1524000"/>
                </a:cubicBezTo>
                <a:cubicBezTo>
                  <a:pt x="4070868" y="1498600"/>
                  <a:pt x="4159768" y="1485900"/>
                  <a:pt x="4159768" y="1428750"/>
                </a:cubicBezTo>
                <a:cubicBezTo>
                  <a:pt x="4159768" y="1403350"/>
                  <a:pt x="4102618" y="1352550"/>
                  <a:pt x="4077218" y="1339850"/>
                </a:cubicBezTo>
                <a:cubicBezTo>
                  <a:pt x="4045468" y="1365250"/>
                  <a:pt x="4039118" y="1371600"/>
                  <a:pt x="4026418" y="1371600"/>
                </a:cubicBezTo>
                <a:cubicBezTo>
                  <a:pt x="4020068" y="1371600"/>
                  <a:pt x="3994668" y="1365250"/>
                  <a:pt x="3981968" y="1352550"/>
                </a:cubicBezTo>
                <a:cubicBezTo>
                  <a:pt x="3962918" y="1365250"/>
                  <a:pt x="3962918" y="1397000"/>
                  <a:pt x="3962918" y="1409700"/>
                </a:cubicBezTo>
                <a:cubicBezTo>
                  <a:pt x="3956568" y="1409700"/>
                  <a:pt x="3943868" y="1397000"/>
                  <a:pt x="3931168" y="1390650"/>
                </a:cubicBezTo>
                <a:cubicBezTo>
                  <a:pt x="3937518" y="1377950"/>
                  <a:pt x="3943868" y="1358900"/>
                  <a:pt x="3950218" y="1339850"/>
                </a:cubicBezTo>
                <a:cubicBezTo>
                  <a:pt x="3962918" y="1333500"/>
                  <a:pt x="3975618" y="1333500"/>
                  <a:pt x="3988318" y="1327150"/>
                </a:cubicBezTo>
                <a:cubicBezTo>
                  <a:pt x="4001018" y="1320800"/>
                  <a:pt x="4013718" y="1301750"/>
                  <a:pt x="4020068" y="1289050"/>
                </a:cubicBezTo>
                <a:cubicBezTo>
                  <a:pt x="4001018" y="1270000"/>
                  <a:pt x="3975618" y="1263650"/>
                  <a:pt x="3950218" y="1257300"/>
                </a:cubicBezTo>
                <a:lnTo>
                  <a:pt x="3950218" y="1238250"/>
                </a:lnTo>
                <a:cubicBezTo>
                  <a:pt x="3962918" y="1174750"/>
                  <a:pt x="4013718" y="1168400"/>
                  <a:pt x="4051818" y="1168400"/>
                </a:cubicBezTo>
                <a:cubicBezTo>
                  <a:pt x="4121668" y="1168400"/>
                  <a:pt x="4185168" y="1181100"/>
                  <a:pt x="4216918" y="1276350"/>
                </a:cubicBezTo>
                <a:close/>
                <a:moveTo>
                  <a:pt x="3715268" y="1270000"/>
                </a:moveTo>
                <a:cubicBezTo>
                  <a:pt x="3683518" y="1270000"/>
                  <a:pt x="3645418" y="1263650"/>
                  <a:pt x="3613668" y="1270000"/>
                </a:cubicBezTo>
                <a:cubicBezTo>
                  <a:pt x="3607318" y="1212850"/>
                  <a:pt x="3664468" y="1193800"/>
                  <a:pt x="3683518" y="1162050"/>
                </a:cubicBezTo>
                <a:cubicBezTo>
                  <a:pt x="3696218" y="1193800"/>
                  <a:pt x="3708918" y="1231900"/>
                  <a:pt x="3715268" y="1270000"/>
                </a:cubicBezTo>
                <a:close/>
                <a:moveTo>
                  <a:pt x="6782319" y="1168400"/>
                </a:moveTo>
                <a:lnTo>
                  <a:pt x="6795019" y="1155700"/>
                </a:lnTo>
                <a:cubicBezTo>
                  <a:pt x="6795019" y="1162050"/>
                  <a:pt x="6788669" y="1168400"/>
                  <a:pt x="6782319" y="1168400"/>
                </a:cubicBezTo>
                <a:close/>
                <a:moveTo>
                  <a:pt x="6953769" y="1162050"/>
                </a:moveTo>
                <a:cubicBezTo>
                  <a:pt x="6953769" y="1155700"/>
                  <a:pt x="6953769" y="1143000"/>
                  <a:pt x="6960119" y="1130300"/>
                </a:cubicBezTo>
                <a:cubicBezTo>
                  <a:pt x="6960119" y="1136650"/>
                  <a:pt x="6960119" y="1149350"/>
                  <a:pt x="6953769" y="1162050"/>
                </a:cubicBezTo>
                <a:close/>
                <a:moveTo>
                  <a:pt x="5258318" y="1168400"/>
                </a:moveTo>
                <a:cubicBezTo>
                  <a:pt x="5251968" y="1162050"/>
                  <a:pt x="5251968" y="1130300"/>
                  <a:pt x="5258318" y="1130300"/>
                </a:cubicBezTo>
                <a:cubicBezTo>
                  <a:pt x="5264668" y="1143000"/>
                  <a:pt x="5258318" y="1155700"/>
                  <a:pt x="5258318" y="1168400"/>
                </a:cubicBezTo>
                <a:close/>
                <a:moveTo>
                  <a:pt x="3264418" y="1162050"/>
                </a:moveTo>
                <a:cubicBezTo>
                  <a:pt x="3251718" y="1149350"/>
                  <a:pt x="3239018" y="1136650"/>
                  <a:pt x="3232668" y="1123950"/>
                </a:cubicBezTo>
                <a:cubicBezTo>
                  <a:pt x="3232668" y="1130300"/>
                  <a:pt x="3264418" y="1136650"/>
                  <a:pt x="3264418" y="1162050"/>
                </a:cubicBezTo>
                <a:close/>
                <a:moveTo>
                  <a:pt x="1200668" y="1143000"/>
                </a:moveTo>
                <a:cubicBezTo>
                  <a:pt x="1200668" y="1136650"/>
                  <a:pt x="1194318" y="1123950"/>
                  <a:pt x="1200668" y="1123950"/>
                </a:cubicBezTo>
                <a:cubicBezTo>
                  <a:pt x="1200668" y="1130300"/>
                  <a:pt x="1207018" y="1143000"/>
                  <a:pt x="1200668" y="1143000"/>
                </a:cubicBezTo>
                <a:close/>
                <a:moveTo>
                  <a:pt x="4553468" y="1123950"/>
                </a:moveTo>
                <a:cubicBezTo>
                  <a:pt x="4540768" y="1130300"/>
                  <a:pt x="4515368" y="1155700"/>
                  <a:pt x="4496318" y="1174750"/>
                </a:cubicBezTo>
                <a:cubicBezTo>
                  <a:pt x="4502668" y="1155700"/>
                  <a:pt x="4515368" y="1136650"/>
                  <a:pt x="4521718" y="1117600"/>
                </a:cubicBezTo>
                <a:cubicBezTo>
                  <a:pt x="4528068" y="1117600"/>
                  <a:pt x="4540768" y="1123950"/>
                  <a:pt x="4553468" y="1123950"/>
                </a:cubicBezTo>
                <a:close/>
                <a:moveTo>
                  <a:pt x="2375419" y="1346200"/>
                </a:moveTo>
                <a:cubicBezTo>
                  <a:pt x="2324619" y="1377950"/>
                  <a:pt x="2242069" y="1466850"/>
                  <a:pt x="2223019" y="1517650"/>
                </a:cubicBezTo>
                <a:cubicBezTo>
                  <a:pt x="2223019" y="1517650"/>
                  <a:pt x="2216669" y="1517650"/>
                  <a:pt x="2210319" y="1511300"/>
                </a:cubicBezTo>
                <a:cubicBezTo>
                  <a:pt x="2223019" y="1485900"/>
                  <a:pt x="2242069" y="1441450"/>
                  <a:pt x="2242069" y="1422400"/>
                </a:cubicBezTo>
                <a:cubicBezTo>
                  <a:pt x="2242069" y="1397000"/>
                  <a:pt x="2165869" y="1384300"/>
                  <a:pt x="2153169" y="1377950"/>
                </a:cubicBezTo>
                <a:cubicBezTo>
                  <a:pt x="2146819" y="1365250"/>
                  <a:pt x="2127769" y="1339850"/>
                  <a:pt x="2108719" y="1339850"/>
                </a:cubicBezTo>
                <a:lnTo>
                  <a:pt x="2083318" y="1339850"/>
                </a:lnTo>
                <a:cubicBezTo>
                  <a:pt x="2083318" y="1346200"/>
                  <a:pt x="2076968" y="1346200"/>
                  <a:pt x="2076968" y="1358900"/>
                </a:cubicBezTo>
                <a:cubicBezTo>
                  <a:pt x="2076968" y="1377950"/>
                  <a:pt x="2089668" y="1377950"/>
                  <a:pt x="2096018" y="1384300"/>
                </a:cubicBezTo>
                <a:cubicBezTo>
                  <a:pt x="2070618" y="1384300"/>
                  <a:pt x="2045218" y="1390650"/>
                  <a:pt x="2019818" y="1403350"/>
                </a:cubicBezTo>
                <a:cubicBezTo>
                  <a:pt x="2019818" y="1397000"/>
                  <a:pt x="2013468" y="1384300"/>
                  <a:pt x="2000768" y="1371600"/>
                </a:cubicBezTo>
                <a:cubicBezTo>
                  <a:pt x="2013468" y="1352550"/>
                  <a:pt x="2083318" y="1327150"/>
                  <a:pt x="2102369" y="1327150"/>
                </a:cubicBezTo>
                <a:cubicBezTo>
                  <a:pt x="2115069" y="1327150"/>
                  <a:pt x="2146819" y="1333500"/>
                  <a:pt x="2165869" y="1339850"/>
                </a:cubicBezTo>
                <a:cubicBezTo>
                  <a:pt x="2184919" y="1295400"/>
                  <a:pt x="2172219" y="1244600"/>
                  <a:pt x="2216669" y="1212850"/>
                </a:cubicBezTo>
                <a:cubicBezTo>
                  <a:pt x="2197619" y="1257300"/>
                  <a:pt x="2191269" y="1257300"/>
                  <a:pt x="2191269" y="1301750"/>
                </a:cubicBezTo>
                <a:cubicBezTo>
                  <a:pt x="2191269" y="1314450"/>
                  <a:pt x="2184919" y="1327150"/>
                  <a:pt x="2191269" y="1339850"/>
                </a:cubicBezTo>
                <a:cubicBezTo>
                  <a:pt x="2203969" y="1365250"/>
                  <a:pt x="2223019" y="1409700"/>
                  <a:pt x="2261119" y="1409700"/>
                </a:cubicBezTo>
                <a:cubicBezTo>
                  <a:pt x="2280169" y="1409700"/>
                  <a:pt x="2362719" y="1327150"/>
                  <a:pt x="2394469" y="1282700"/>
                </a:cubicBezTo>
                <a:cubicBezTo>
                  <a:pt x="2400819" y="1276350"/>
                  <a:pt x="2413519" y="1276350"/>
                  <a:pt x="2419869" y="1270000"/>
                </a:cubicBezTo>
                <a:cubicBezTo>
                  <a:pt x="2457969" y="1219200"/>
                  <a:pt x="2534169" y="1162050"/>
                  <a:pt x="2597669" y="1117600"/>
                </a:cubicBezTo>
                <a:cubicBezTo>
                  <a:pt x="2559569" y="1193800"/>
                  <a:pt x="2457969" y="1289050"/>
                  <a:pt x="2375419" y="1346200"/>
                </a:cubicBezTo>
                <a:close/>
                <a:moveTo>
                  <a:pt x="3213619" y="1111250"/>
                </a:moveTo>
                <a:cubicBezTo>
                  <a:pt x="3200919" y="1111250"/>
                  <a:pt x="3188219" y="1098550"/>
                  <a:pt x="3175519" y="1085850"/>
                </a:cubicBezTo>
                <a:cubicBezTo>
                  <a:pt x="3175519" y="1085850"/>
                  <a:pt x="3200919" y="1085850"/>
                  <a:pt x="3213619" y="1111250"/>
                </a:cubicBezTo>
                <a:close/>
                <a:moveTo>
                  <a:pt x="3080269" y="1111250"/>
                </a:moveTo>
                <a:cubicBezTo>
                  <a:pt x="3105669" y="1123950"/>
                  <a:pt x="3143769" y="1123950"/>
                  <a:pt x="3169169" y="1130300"/>
                </a:cubicBezTo>
                <a:lnTo>
                  <a:pt x="3073919" y="1130300"/>
                </a:lnTo>
                <a:cubicBezTo>
                  <a:pt x="3061219" y="1123950"/>
                  <a:pt x="3042169" y="1117600"/>
                  <a:pt x="3023119" y="1117600"/>
                </a:cubicBezTo>
                <a:cubicBezTo>
                  <a:pt x="3010419" y="1117600"/>
                  <a:pt x="2915169" y="1149350"/>
                  <a:pt x="2864369" y="1168400"/>
                </a:cubicBezTo>
                <a:cubicBezTo>
                  <a:pt x="2889769" y="1136650"/>
                  <a:pt x="3042169" y="1085850"/>
                  <a:pt x="3042169" y="1085850"/>
                </a:cubicBezTo>
                <a:cubicBezTo>
                  <a:pt x="3061219" y="1085850"/>
                  <a:pt x="3061219" y="1111250"/>
                  <a:pt x="3080269" y="1111250"/>
                </a:cubicBezTo>
                <a:close/>
                <a:moveTo>
                  <a:pt x="2311919" y="1098550"/>
                </a:moveTo>
                <a:cubicBezTo>
                  <a:pt x="2305569" y="1098550"/>
                  <a:pt x="2305569" y="1092200"/>
                  <a:pt x="2299219" y="1085850"/>
                </a:cubicBezTo>
                <a:cubicBezTo>
                  <a:pt x="2305569" y="1092200"/>
                  <a:pt x="2311919" y="1092200"/>
                  <a:pt x="2311919" y="1098550"/>
                </a:cubicBezTo>
                <a:close/>
                <a:moveTo>
                  <a:pt x="2083318" y="1111250"/>
                </a:moveTo>
                <a:cubicBezTo>
                  <a:pt x="2083318" y="1123950"/>
                  <a:pt x="2076968" y="1123950"/>
                  <a:pt x="2057918" y="1149350"/>
                </a:cubicBezTo>
                <a:cubicBezTo>
                  <a:pt x="2057918" y="1130300"/>
                  <a:pt x="2070618" y="1104900"/>
                  <a:pt x="2076968" y="1085850"/>
                </a:cubicBezTo>
                <a:cubicBezTo>
                  <a:pt x="2083318" y="1092200"/>
                  <a:pt x="2083318" y="1092200"/>
                  <a:pt x="2083318" y="1111250"/>
                </a:cubicBezTo>
                <a:close/>
                <a:moveTo>
                  <a:pt x="5188468" y="1206500"/>
                </a:moveTo>
                <a:cubicBezTo>
                  <a:pt x="5169418" y="1155700"/>
                  <a:pt x="5137668" y="1085850"/>
                  <a:pt x="5080518" y="1104900"/>
                </a:cubicBezTo>
                <a:cubicBezTo>
                  <a:pt x="5086868" y="1098550"/>
                  <a:pt x="5086868" y="1079500"/>
                  <a:pt x="5105918" y="1079500"/>
                </a:cubicBezTo>
                <a:cubicBezTo>
                  <a:pt x="5156718" y="1079500"/>
                  <a:pt x="5175768" y="1168400"/>
                  <a:pt x="5188468" y="1206500"/>
                </a:cubicBezTo>
                <a:close/>
                <a:moveTo>
                  <a:pt x="3156469" y="1079500"/>
                </a:moveTo>
                <a:cubicBezTo>
                  <a:pt x="3150119" y="1079500"/>
                  <a:pt x="3137419" y="1085850"/>
                  <a:pt x="3131069" y="1079500"/>
                </a:cubicBezTo>
                <a:lnTo>
                  <a:pt x="3156469" y="1079500"/>
                </a:lnTo>
                <a:close/>
                <a:moveTo>
                  <a:pt x="2934219" y="1092200"/>
                </a:moveTo>
                <a:cubicBezTo>
                  <a:pt x="2934219" y="1085850"/>
                  <a:pt x="2934219" y="1079500"/>
                  <a:pt x="2940569" y="1079500"/>
                </a:cubicBezTo>
                <a:cubicBezTo>
                  <a:pt x="2940569" y="1079500"/>
                  <a:pt x="2940569" y="1085850"/>
                  <a:pt x="2934219" y="1092200"/>
                </a:cubicBezTo>
                <a:close/>
                <a:moveTo>
                  <a:pt x="1143518" y="1104900"/>
                </a:moveTo>
                <a:cubicBezTo>
                  <a:pt x="1143518" y="1123950"/>
                  <a:pt x="1130818" y="1155700"/>
                  <a:pt x="1118118" y="1168400"/>
                </a:cubicBezTo>
                <a:cubicBezTo>
                  <a:pt x="1124468" y="1130300"/>
                  <a:pt x="1130818" y="1104900"/>
                  <a:pt x="1130818" y="1079500"/>
                </a:cubicBezTo>
                <a:cubicBezTo>
                  <a:pt x="1137168" y="1085850"/>
                  <a:pt x="1143518" y="1092200"/>
                  <a:pt x="1143518" y="1104900"/>
                </a:cubicBezTo>
                <a:close/>
                <a:moveTo>
                  <a:pt x="4191518" y="1155700"/>
                </a:moveTo>
                <a:cubicBezTo>
                  <a:pt x="4153418" y="1143000"/>
                  <a:pt x="4108968" y="1104900"/>
                  <a:pt x="4083568" y="1073150"/>
                </a:cubicBezTo>
                <a:cubicBezTo>
                  <a:pt x="4128018" y="1073150"/>
                  <a:pt x="4140718" y="1111250"/>
                  <a:pt x="4191518" y="1155700"/>
                </a:cubicBezTo>
                <a:close/>
                <a:moveTo>
                  <a:pt x="5461518" y="1174750"/>
                </a:moveTo>
                <a:cubicBezTo>
                  <a:pt x="5461518" y="1193800"/>
                  <a:pt x="5455168" y="1219200"/>
                  <a:pt x="5455168" y="1238250"/>
                </a:cubicBezTo>
                <a:lnTo>
                  <a:pt x="5436118" y="1238250"/>
                </a:lnTo>
                <a:cubicBezTo>
                  <a:pt x="5442468" y="1181100"/>
                  <a:pt x="5398018" y="1123950"/>
                  <a:pt x="5378968" y="1066800"/>
                </a:cubicBezTo>
                <a:cubicBezTo>
                  <a:pt x="5417068" y="1098550"/>
                  <a:pt x="5461518" y="1143000"/>
                  <a:pt x="5461518" y="1174750"/>
                </a:cubicBezTo>
                <a:close/>
                <a:moveTo>
                  <a:pt x="1245118" y="1111250"/>
                </a:moveTo>
                <a:cubicBezTo>
                  <a:pt x="1238768" y="1111250"/>
                  <a:pt x="1226068" y="1117600"/>
                  <a:pt x="1219718" y="1117600"/>
                </a:cubicBezTo>
                <a:lnTo>
                  <a:pt x="1219718" y="1098550"/>
                </a:lnTo>
                <a:cubicBezTo>
                  <a:pt x="1232418" y="1092200"/>
                  <a:pt x="1245118" y="1073150"/>
                  <a:pt x="1251468" y="1073150"/>
                </a:cubicBezTo>
                <a:cubicBezTo>
                  <a:pt x="1245118" y="1079500"/>
                  <a:pt x="1245118" y="1092200"/>
                  <a:pt x="1245118" y="1111250"/>
                </a:cubicBezTo>
                <a:close/>
                <a:moveTo>
                  <a:pt x="3315218" y="1060450"/>
                </a:moveTo>
                <a:cubicBezTo>
                  <a:pt x="3315218" y="1066800"/>
                  <a:pt x="3302518" y="1079500"/>
                  <a:pt x="3296168" y="1085850"/>
                </a:cubicBezTo>
                <a:cubicBezTo>
                  <a:pt x="3302518" y="1079500"/>
                  <a:pt x="3302518" y="1066800"/>
                  <a:pt x="3302518" y="1054100"/>
                </a:cubicBezTo>
                <a:cubicBezTo>
                  <a:pt x="3302518" y="1054100"/>
                  <a:pt x="3308868" y="1060450"/>
                  <a:pt x="3315218" y="1060450"/>
                </a:cubicBezTo>
                <a:close/>
                <a:moveTo>
                  <a:pt x="2159519" y="1079500"/>
                </a:moveTo>
                <a:cubicBezTo>
                  <a:pt x="2159519" y="1073150"/>
                  <a:pt x="2165869" y="1060450"/>
                  <a:pt x="2165869" y="1054100"/>
                </a:cubicBezTo>
                <a:cubicBezTo>
                  <a:pt x="2165869" y="1060450"/>
                  <a:pt x="2165869" y="1073150"/>
                  <a:pt x="2159519" y="1079500"/>
                </a:cubicBezTo>
                <a:close/>
                <a:moveTo>
                  <a:pt x="1187968" y="1104900"/>
                </a:moveTo>
                <a:cubicBezTo>
                  <a:pt x="1181618" y="1085850"/>
                  <a:pt x="1168918" y="1066800"/>
                  <a:pt x="1156218" y="1047750"/>
                </a:cubicBezTo>
                <a:cubicBezTo>
                  <a:pt x="1175268" y="1054100"/>
                  <a:pt x="1187968" y="1085850"/>
                  <a:pt x="1187968" y="1104900"/>
                </a:cubicBezTo>
                <a:close/>
                <a:moveTo>
                  <a:pt x="2121419" y="1079500"/>
                </a:moveTo>
                <a:lnTo>
                  <a:pt x="2121419" y="1035050"/>
                </a:lnTo>
                <a:cubicBezTo>
                  <a:pt x="2121419" y="1047750"/>
                  <a:pt x="2127769" y="1060450"/>
                  <a:pt x="2121419" y="1079500"/>
                </a:cubicBezTo>
                <a:close/>
                <a:moveTo>
                  <a:pt x="5251968" y="1111250"/>
                </a:moveTo>
                <a:cubicBezTo>
                  <a:pt x="5239268" y="1092200"/>
                  <a:pt x="5226568" y="1060450"/>
                  <a:pt x="5220218" y="1028700"/>
                </a:cubicBezTo>
                <a:cubicBezTo>
                  <a:pt x="5232918" y="1054100"/>
                  <a:pt x="5245618" y="1085850"/>
                  <a:pt x="5251968" y="1111250"/>
                </a:cubicBezTo>
                <a:close/>
                <a:moveTo>
                  <a:pt x="5372618" y="1054100"/>
                </a:moveTo>
                <a:lnTo>
                  <a:pt x="5372618" y="1009650"/>
                </a:lnTo>
                <a:cubicBezTo>
                  <a:pt x="5378968" y="1022350"/>
                  <a:pt x="5378968" y="1041400"/>
                  <a:pt x="5372618" y="1054100"/>
                </a:cubicBezTo>
                <a:close/>
                <a:moveTo>
                  <a:pt x="3239018" y="1028700"/>
                </a:moveTo>
                <a:lnTo>
                  <a:pt x="3207269" y="1028700"/>
                </a:lnTo>
                <a:lnTo>
                  <a:pt x="3207269" y="1009650"/>
                </a:lnTo>
                <a:cubicBezTo>
                  <a:pt x="3219968" y="1016000"/>
                  <a:pt x="3232668" y="1022350"/>
                  <a:pt x="3239018" y="1028700"/>
                </a:cubicBezTo>
                <a:close/>
                <a:moveTo>
                  <a:pt x="3454918" y="1085850"/>
                </a:moveTo>
                <a:cubicBezTo>
                  <a:pt x="3448568" y="1085850"/>
                  <a:pt x="3442218" y="1085850"/>
                  <a:pt x="3435868" y="1079500"/>
                </a:cubicBezTo>
                <a:cubicBezTo>
                  <a:pt x="3454918" y="1054100"/>
                  <a:pt x="3486668" y="1028700"/>
                  <a:pt x="3505718" y="996950"/>
                </a:cubicBezTo>
                <a:lnTo>
                  <a:pt x="3518418" y="996950"/>
                </a:lnTo>
                <a:cubicBezTo>
                  <a:pt x="3518418" y="1016000"/>
                  <a:pt x="3473968" y="1060450"/>
                  <a:pt x="3454918" y="1085850"/>
                </a:cubicBezTo>
                <a:close/>
                <a:moveTo>
                  <a:pt x="3556518" y="977900"/>
                </a:moveTo>
                <a:cubicBezTo>
                  <a:pt x="3550168" y="977900"/>
                  <a:pt x="3537468" y="984250"/>
                  <a:pt x="3531118" y="984250"/>
                </a:cubicBezTo>
                <a:cubicBezTo>
                  <a:pt x="3531118" y="984250"/>
                  <a:pt x="3537468" y="977900"/>
                  <a:pt x="3537468" y="971550"/>
                </a:cubicBezTo>
                <a:lnTo>
                  <a:pt x="3556518" y="977900"/>
                </a:lnTo>
                <a:close/>
                <a:moveTo>
                  <a:pt x="3550168" y="933450"/>
                </a:moveTo>
                <a:cubicBezTo>
                  <a:pt x="3550168" y="927100"/>
                  <a:pt x="3556518" y="920750"/>
                  <a:pt x="3562868" y="927100"/>
                </a:cubicBezTo>
                <a:cubicBezTo>
                  <a:pt x="3562868" y="927100"/>
                  <a:pt x="3556518" y="933450"/>
                  <a:pt x="3550168" y="933450"/>
                </a:cubicBezTo>
                <a:close/>
                <a:moveTo>
                  <a:pt x="1181618" y="920750"/>
                </a:moveTo>
                <a:lnTo>
                  <a:pt x="1162568" y="920750"/>
                </a:lnTo>
                <a:cubicBezTo>
                  <a:pt x="1162568" y="920750"/>
                  <a:pt x="1156218" y="914400"/>
                  <a:pt x="1156218" y="933450"/>
                </a:cubicBezTo>
                <a:cubicBezTo>
                  <a:pt x="1156218" y="965200"/>
                  <a:pt x="1207018" y="984250"/>
                  <a:pt x="1207018" y="1041400"/>
                </a:cubicBezTo>
                <a:cubicBezTo>
                  <a:pt x="1187968" y="1028700"/>
                  <a:pt x="1149868" y="1009650"/>
                  <a:pt x="1137168" y="1009650"/>
                </a:cubicBezTo>
                <a:cubicBezTo>
                  <a:pt x="1092718" y="1009650"/>
                  <a:pt x="1041918" y="1200150"/>
                  <a:pt x="1029218" y="1257300"/>
                </a:cubicBezTo>
                <a:cubicBezTo>
                  <a:pt x="997468" y="1231900"/>
                  <a:pt x="997468" y="1219200"/>
                  <a:pt x="997468" y="1193800"/>
                </a:cubicBezTo>
                <a:cubicBezTo>
                  <a:pt x="997468" y="1117600"/>
                  <a:pt x="1092718" y="977900"/>
                  <a:pt x="1130818" y="920750"/>
                </a:cubicBezTo>
                <a:cubicBezTo>
                  <a:pt x="1137168" y="920750"/>
                  <a:pt x="1149868" y="920750"/>
                  <a:pt x="1156218" y="914400"/>
                </a:cubicBezTo>
                <a:lnTo>
                  <a:pt x="1181618" y="920750"/>
                </a:lnTo>
                <a:close/>
                <a:moveTo>
                  <a:pt x="6922019" y="996950"/>
                </a:moveTo>
                <a:lnTo>
                  <a:pt x="6922019" y="1016000"/>
                </a:lnTo>
                <a:cubicBezTo>
                  <a:pt x="6909319" y="1009650"/>
                  <a:pt x="6896619" y="1003300"/>
                  <a:pt x="6883919" y="1003300"/>
                </a:cubicBezTo>
                <a:cubicBezTo>
                  <a:pt x="6858519" y="1003300"/>
                  <a:pt x="6801369" y="1028700"/>
                  <a:pt x="6807719" y="1066800"/>
                </a:cubicBezTo>
                <a:cubicBezTo>
                  <a:pt x="6839469" y="1047750"/>
                  <a:pt x="6871219" y="1022350"/>
                  <a:pt x="6883919" y="1022350"/>
                </a:cubicBezTo>
                <a:cubicBezTo>
                  <a:pt x="6902969" y="1022350"/>
                  <a:pt x="6953769" y="1079500"/>
                  <a:pt x="6953769" y="1092200"/>
                </a:cubicBezTo>
                <a:cubicBezTo>
                  <a:pt x="6953769" y="1111250"/>
                  <a:pt x="6941069" y="1117600"/>
                  <a:pt x="6934719" y="1130300"/>
                </a:cubicBezTo>
                <a:cubicBezTo>
                  <a:pt x="6928369" y="1117600"/>
                  <a:pt x="6877569" y="1047750"/>
                  <a:pt x="6858519" y="1047750"/>
                </a:cubicBezTo>
                <a:cubicBezTo>
                  <a:pt x="6845819" y="1047750"/>
                  <a:pt x="6820419" y="1073150"/>
                  <a:pt x="6820419" y="1092200"/>
                </a:cubicBezTo>
                <a:cubicBezTo>
                  <a:pt x="6820419" y="1104900"/>
                  <a:pt x="6833119" y="1117600"/>
                  <a:pt x="6839469" y="1130300"/>
                </a:cubicBezTo>
                <a:cubicBezTo>
                  <a:pt x="6833119" y="1136650"/>
                  <a:pt x="6826769" y="1136650"/>
                  <a:pt x="6820419" y="1143000"/>
                </a:cubicBezTo>
                <a:cubicBezTo>
                  <a:pt x="6814069" y="1136650"/>
                  <a:pt x="6814069" y="1123950"/>
                  <a:pt x="6807719" y="1117600"/>
                </a:cubicBezTo>
                <a:cubicBezTo>
                  <a:pt x="6801369" y="1123950"/>
                  <a:pt x="6795019" y="1123950"/>
                  <a:pt x="6795019" y="1143000"/>
                </a:cubicBezTo>
                <a:cubicBezTo>
                  <a:pt x="6795019" y="1155700"/>
                  <a:pt x="6807719" y="1143000"/>
                  <a:pt x="6807719" y="1162050"/>
                </a:cubicBezTo>
                <a:cubicBezTo>
                  <a:pt x="6807719" y="1174750"/>
                  <a:pt x="6788669" y="1200150"/>
                  <a:pt x="6775969" y="1212850"/>
                </a:cubicBezTo>
                <a:cubicBezTo>
                  <a:pt x="6782319" y="1200150"/>
                  <a:pt x="6782319" y="1181100"/>
                  <a:pt x="6775969" y="1174750"/>
                </a:cubicBezTo>
                <a:cubicBezTo>
                  <a:pt x="6750569" y="1149350"/>
                  <a:pt x="6718819" y="1130300"/>
                  <a:pt x="6699769" y="1098550"/>
                </a:cubicBezTo>
                <a:cubicBezTo>
                  <a:pt x="6674369" y="1060450"/>
                  <a:pt x="6693419" y="1028700"/>
                  <a:pt x="6661669" y="1009650"/>
                </a:cubicBezTo>
                <a:cubicBezTo>
                  <a:pt x="6661669" y="1016000"/>
                  <a:pt x="6655319" y="1016000"/>
                  <a:pt x="6655319" y="1035050"/>
                </a:cubicBezTo>
                <a:cubicBezTo>
                  <a:pt x="6655319" y="1047750"/>
                  <a:pt x="6693419" y="1130300"/>
                  <a:pt x="6706119" y="1174750"/>
                </a:cubicBezTo>
                <a:cubicBezTo>
                  <a:pt x="6680719" y="1149350"/>
                  <a:pt x="6642619" y="1022350"/>
                  <a:pt x="6642619" y="1009650"/>
                </a:cubicBezTo>
                <a:cubicBezTo>
                  <a:pt x="6642619" y="990600"/>
                  <a:pt x="6668019" y="971550"/>
                  <a:pt x="6693419" y="958850"/>
                </a:cubicBezTo>
                <a:cubicBezTo>
                  <a:pt x="6737869" y="933450"/>
                  <a:pt x="6826769" y="895350"/>
                  <a:pt x="6839469" y="895350"/>
                </a:cubicBezTo>
                <a:cubicBezTo>
                  <a:pt x="6883919" y="895350"/>
                  <a:pt x="6902969" y="965200"/>
                  <a:pt x="6922019" y="996950"/>
                </a:cubicBezTo>
                <a:close/>
                <a:moveTo>
                  <a:pt x="5531368" y="1041400"/>
                </a:moveTo>
                <a:cubicBezTo>
                  <a:pt x="5544068" y="1028700"/>
                  <a:pt x="5550418" y="1016000"/>
                  <a:pt x="5563118" y="1009650"/>
                </a:cubicBezTo>
                <a:cubicBezTo>
                  <a:pt x="5563118" y="1016000"/>
                  <a:pt x="5556768" y="1009650"/>
                  <a:pt x="5556768" y="1022350"/>
                </a:cubicBezTo>
                <a:cubicBezTo>
                  <a:pt x="5556768" y="1041400"/>
                  <a:pt x="5575818" y="1047750"/>
                  <a:pt x="5582168" y="1060450"/>
                </a:cubicBezTo>
                <a:cubicBezTo>
                  <a:pt x="5563118" y="1066800"/>
                  <a:pt x="5537718" y="1073150"/>
                  <a:pt x="5525018" y="1073150"/>
                </a:cubicBezTo>
                <a:cubicBezTo>
                  <a:pt x="5486918" y="1073150"/>
                  <a:pt x="5493268" y="1035050"/>
                  <a:pt x="5474218" y="1009650"/>
                </a:cubicBezTo>
                <a:cubicBezTo>
                  <a:pt x="5455168" y="990600"/>
                  <a:pt x="5429768" y="990600"/>
                  <a:pt x="5410718" y="984250"/>
                </a:cubicBezTo>
                <a:cubicBezTo>
                  <a:pt x="5391668" y="952500"/>
                  <a:pt x="5385318" y="908050"/>
                  <a:pt x="5359918" y="920750"/>
                </a:cubicBezTo>
                <a:cubicBezTo>
                  <a:pt x="5378968" y="889000"/>
                  <a:pt x="5372618" y="889000"/>
                  <a:pt x="5385318" y="889000"/>
                </a:cubicBezTo>
                <a:cubicBezTo>
                  <a:pt x="5410718" y="889000"/>
                  <a:pt x="5429768" y="996950"/>
                  <a:pt x="5531368" y="1041400"/>
                </a:cubicBezTo>
                <a:close/>
                <a:moveTo>
                  <a:pt x="5518668" y="787400"/>
                </a:moveTo>
                <a:cubicBezTo>
                  <a:pt x="5499618" y="781050"/>
                  <a:pt x="5474218" y="762000"/>
                  <a:pt x="5455168" y="742950"/>
                </a:cubicBezTo>
                <a:cubicBezTo>
                  <a:pt x="5474218" y="749300"/>
                  <a:pt x="5499618" y="768350"/>
                  <a:pt x="5518668" y="787400"/>
                </a:cubicBezTo>
                <a:close/>
                <a:moveTo>
                  <a:pt x="5556768" y="882650"/>
                </a:moveTo>
                <a:cubicBezTo>
                  <a:pt x="5569468" y="876300"/>
                  <a:pt x="5575818" y="857250"/>
                  <a:pt x="5582168" y="844550"/>
                </a:cubicBezTo>
                <a:lnTo>
                  <a:pt x="5582168" y="876300"/>
                </a:lnTo>
                <a:cubicBezTo>
                  <a:pt x="5575818" y="901700"/>
                  <a:pt x="5563118" y="920750"/>
                  <a:pt x="5563118" y="939800"/>
                </a:cubicBezTo>
                <a:cubicBezTo>
                  <a:pt x="5563118" y="952500"/>
                  <a:pt x="5588518" y="965200"/>
                  <a:pt x="5594868" y="977900"/>
                </a:cubicBezTo>
                <a:cubicBezTo>
                  <a:pt x="5588518" y="977900"/>
                  <a:pt x="5575818" y="984250"/>
                  <a:pt x="5569468" y="984250"/>
                </a:cubicBezTo>
                <a:cubicBezTo>
                  <a:pt x="5569468" y="977900"/>
                  <a:pt x="5569468" y="965200"/>
                  <a:pt x="5563118" y="952500"/>
                </a:cubicBezTo>
                <a:cubicBezTo>
                  <a:pt x="5556768" y="965200"/>
                  <a:pt x="5550418" y="984250"/>
                  <a:pt x="5544068" y="996950"/>
                </a:cubicBezTo>
                <a:cubicBezTo>
                  <a:pt x="5512318" y="977900"/>
                  <a:pt x="5537718" y="927100"/>
                  <a:pt x="5531368" y="914400"/>
                </a:cubicBezTo>
                <a:cubicBezTo>
                  <a:pt x="5518668" y="933450"/>
                  <a:pt x="5499618" y="958850"/>
                  <a:pt x="5486918" y="977900"/>
                </a:cubicBezTo>
                <a:cubicBezTo>
                  <a:pt x="5417068" y="958850"/>
                  <a:pt x="5461518" y="863600"/>
                  <a:pt x="5404368" y="863600"/>
                </a:cubicBezTo>
                <a:cubicBezTo>
                  <a:pt x="5378968" y="863600"/>
                  <a:pt x="5340868" y="889000"/>
                  <a:pt x="5315468" y="920750"/>
                </a:cubicBezTo>
                <a:cubicBezTo>
                  <a:pt x="5309118" y="920750"/>
                  <a:pt x="5296418" y="914400"/>
                  <a:pt x="5296418" y="895350"/>
                </a:cubicBezTo>
                <a:cubicBezTo>
                  <a:pt x="5296418" y="882650"/>
                  <a:pt x="5340868" y="787400"/>
                  <a:pt x="5359918" y="736600"/>
                </a:cubicBezTo>
                <a:cubicBezTo>
                  <a:pt x="5410718" y="742950"/>
                  <a:pt x="5505968" y="850900"/>
                  <a:pt x="5556768" y="882650"/>
                </a:cubicBezTo>
                <a:close/>
                <a:moveTo>
                  <a:pt x="3702568" y="838200"/>
                </a:moveTo>
                <a:cubicBezTo>
                  <a:pt x="3702568" y="850900"/>
                  <a:pt x="3670818" y="1028700"/>
                  <a:pt x="3670818" y="1041400"/>
                </a:cubicBezTo>
                <a:cubicBezTo>
                  <a:pt x="3670818" y="1060450"/>
                  <a:pt x="3689868" y="1092200"/>
                  <a:pt x="3689868" y="1104900"/>
                </a:cubicBezTo>
                <a:cubicBezTo>
                  <a:pt x="3689868" y="1123950"/>
                  <a:pt x="3556518" y="1225550"/>
                  <a:pt x="3518418" y="1257300"/>
                </a:cubicBezTo>
                <a:cubicBezTo>
                  <a:pt x="3524768" y="1270000"/>
                  <a:pt x="3537468" y="1295400"/>
                  <a:pt x="3550168" y="1295400"/>
                </a:cubicBezTo>
                <a:cubicBezTo>
                  <a:pt x="3569218" y="1295400"/>
                  <a:pt x="3575568" y="1282700"/>
                  <a:pt x="3581918" y="1282700"/>
                </a:cubicBezTo>
                <a:cubicBezTo>
                  <a:pt x="3562868" y="1327150"/>
                  <a:pt x="3518418" y="1365250"/>
                  <a:pt x="3493018" y="1416050"/>
                </a:cubicBezTo>
                <a:cubicBezTo>
                  <a:pt x="3467618" y="1460500"/>
                  <a:pt x="3461268" y="1524000"/>
                  <a:pt x="3435868" y="1574800"/>
                </a:cubicBezTo>
                <a:lnTo>
                  <a:pt x="3410468" y="1549400"/>
                </a:lnTo>
                <a:cubicBezTo>
                  <a:pt x="3397768" y="1511300"/>
                  <a:pt x="3391418" y="1460500"/>
                  <a:pt x="3378718" y="1422400"/>
                </a:cubicBezTo>
                <a:cubicBezTo>
                  <a:pt x="3372368" y="1384300"/>
                  <a:pt x="3334268" y="1308100"/>
                  <a:pt x="3334268" y="1295400"/>
                </a:cubicBezTo>
                <a:cubicBezTo>
                  <a:pt x="3334268" y="1238250"/>
                  <a:pt x="3410468" y="1073150"/>
                  <a:pt x="3410468" y="1066800"/>
                </a:cubicBezTo>
                <a:cubicBezTo>
                  <a:pt x="3410468" y="1047750"/>
                  <a:pt x="3391418" y="1054100"/>
                  <a:pt x="3391418" y="1041400"/>
                </a:cubicBezTo>
                <a:lnTo>
                  <a:pt x="3391418" y="882650"/>
                </a:lnTo>
                <a:cubicBezTo>
                  <a:pt x="3442218" y="831850"/>
                  <a:pt x="3518418" y="730250"/>
                  <a:pt x="3537468" y="730250"/>
                </a:cubicBezTo>
                <a:cubicBezTo>
                  <a:pt x="3620018" y="730250"/>
                  <a:pt x="3702568" y="730250"/>
                  <a:pt x="3702568" y="838200"/>
                </a:cubicBezTo>
                <a:close/>
                <a:moveTo>
                  <a:pt x="3581918" y="590550"/>
                </a:moveTo>
                <a:cubicBezTo>
                  <a:pt x="3620018" y="609600"/>
                  <a:pt x="3658118" y="577850"/>
                  <a:pt x="3658118" y="628650"/>
                </a:cubicBezTo>
                <a:cubicBezTo>
                  <a:pt x="3658118" y="641350"/>
                  <a:pt x="3639068" y="679450"/>
                  <a:pt x="3626368" y="679450"/>
                </a:cubicBezTo>
                <a:cubicBezTo>
                  <a:pt x="3613668" y="679450"/>
                  <a:pt x="3581918" y="666750"/>
                  <a:pt x="3556518" y="660400"/>
                </a:cubicBezTo>
                <a:cubicBezTo>
                  <a:pt x="3562868" y="647700"/>
                  <a:pt x="3569218" y="628650"/>
                  <a:pt x="3581918" y="615950"/>
                </a:cubicBezTo>
                <a:cubicBezTo>
                  <a:pt x="3569218" y="609600"/>
                  <a:pt x="3556518" y="609600"/>
                  <a:pt x="3543818" y="609600"/>
                </a:cubicBezTo>
                <a:lnTo>
                  <a:pt x="3543818" y="590550"/>
                </a:lnTo>
                <a:lnTo>
                  <a:pt x="3581918" y="590550"/>
                </a:lnTo>
                <a:close/>
                <a:moveTo>
                  <a:pt x="3835918" y="279400"/>
                </a:moveTo>
                <a:cubicBezTo>
                  <a:pt x="3835918" y="298450"/>
                  <a:pt x="3823218" y="298450"/>
                  <a:pt x="3823218" y="317500"/>
                </a:cubicBezTo>
                <a:cubicBezTo>
                  <a:pt x="3816868" y="342900"/>
                  <a:pt x="3823218" y="374650"/>
                  <a:pt x="3804168" y="406400"/>
                </a:cubicBezTo>
                <a:cubicBezTo>
                  <a:pt x="3778768" y="450850"/>
                  <a:pt x="3721618" y="482600"/>
                  <a:pt x="3702568" y="533400"/>
                </a:cubicBezTo>
                <a:cubicBezTo>
                  <a:pt x="3683518" y="584200"/>
                  <a:pt x="3689868" y="685800"/>
                  <a:pt x="3689868" y="698500"/>
                </a:cubicBezTo>
                <a:cubicBezTo>
                  <a:pt x="3689868" y="717550"/>
                  <a:pt x="3734318" y="831850"/>
                  <a:pt x="3734318" y="844550"/>
                </a:cubicBezTo>
                <a:cubicBezTo>
                  <a:pt x="3734318" y="863600"/>
                  <a:pt x="3696218" y="1073150"/>
                  <a:pt x="3696218" y="1085850"/>
                </a:cubicBezTo>
                <a:cubicBezTo>
                  <a:pt x="3696218" y="1200150"/>
                  <a:pt x="3766068" y="1219200"/>
                  <a:pt x="3766068" y="1263650"/>
                </a:cubicBezTo>
                <a:cubicBezTo>
                  <a:pt x="3766068" y="1282700"/>
                  <a:pt x="3753368" y="1295400"/>
                  <a:pt x="3753368" y="1314450"/>
                </a:cubicBezTo>
                <a:cubicBezTo>
                  <a:pt x="3753368" y="1435100"/>
                  <a:pt x="3943868" y="1574800"/>
                  <a:pt x="3943868" y="1536700"/>
                </a:cubicBezTo>
                <a:cubicBezTo>
                  <a:pt x="3943868" y="1524000"/>
                  <a:pt x="3899418" y="1428750"/>
                  <a:pt x="3899418" y="1416050"/>
                </a:cubicBezTo>
                <a:lnTo>
                  <a:pt x="3899418" y="1238250"/>
                </a:lnTo>
                <a:cubicBezTo>
                  <a:pt x="3854968" y="1200150"/>
                  <a:pt x="3823218" y="1174750"/>
                  <a:pt x="3823218" y="1136650"/>
                </a:cubicBezTo>
                <a:cubicBezTo>
                  <a:pt x="3823218" y="1022350"/>
                  <a:pt x="3931168" y="1022350"/>
                  <a:pt x="3988318" y="1022350"/>
                </a:cubicBezTo>
                <a:cubicBezTo>
                  <a:pt x="4007368" y="1022350"/>
                  <a:pt x="4045468" y="1060450"/>
                  <a:pt x="4064518" y="1060450"/>
                </a:cubicBezTo>
                <a:cubicBezTo>
                  <a:pt x="4077218" y="1060450"/>
                  <a:pt x="4134368" y="1041400"/>
                  <a:pt x="4172468" y="1028700"/>
                </a:cubicBezTo>
                <a:cubicBezTo>
                  <a:pt x="4174564" y="1030795"/>
                  <a:pt x="4175262" y="1031494"/>
                  <a:pt x="4175262" y="1032256"/>
                </a:cubicBezTo>
                <a:cubicBezTo>
                  <a:pt x="4175262" y="1033653"/>
                  <a:pt x="4172468" y="1035050"/>
                  <a:pt x="4172468" y="1047750"/>
                </a:cubicBezTo>
                <a:cubicBezTo>
                  <a:pt x="4172468" y="1060450"/>
                  <a:pt x="4204218" y="1073150"/>
                  <a:pt x="4223268" y="1085850"/>
                </a:cubicBezTo>
                <a:lnTo>
                  <a:pt x="4255018" y="1079500"/>
                </a:lnTo>
                <a:cubicBezTo>
                  <a:pt x="4248668" y="1066800"/>
                  <a:pt x="4229618" y="1054100"/>
                  <a:pt x="4210568" y="1041400"/>
                </a:cubicBezTo>
                <a:cubicBezTo>
                  <a:pt x="4242318" y="1028700"/>
                  <a:pt x="4312168" y="1104900"/>
                  <a:pt x="4337568" y="1143000"/>
                </a:cubicBezTo>
                <a:cubicBezTo>
                  <a:pt x="4312168" y="1123950"/>
                  <a:pt x="4280418" y="1111250"/>
                  <a:pt x="4248668" y="1098550"/>
                </a:cubicBezTo>
                <a:lnTo>
                  <a:pt x="4223268" y="1104900"/>
                </a:lnTo>
                <a:cubicBezTo>
                  <a:pt x="4235968" y="1117600"/>
                  <a:pt x="4280418" y="1123950"/>
                  <a:pt x="4299468" y="1136650"/>
                </a:cubicBezTo>
                <a:cubicBezTo>
                  <a:pt x="4318518" y="1149350"/>
                  <a:pt x="4324868" y="1181100"/>
                  <a:pt x="4343918" y="1200150"/>
                </a:cubicBezTo>
                <a:cubicBezTo>
                  <a:pt x="4350268" y="1200150"/>
                  <a:pt x="4362968" y="1206500"/>
                  <a:pt x="4362968" y="1187450"/>
                </a:cubicBezTo>
                <a:cubicBezTo>
                  <a:pt x="4362968" y="1174750"/>
                  <a:pt x="4350268" y="1162050"/>
                  <a:pt x="4350268" y="1149350"/>
                </a:cubicBezTo>
                <a:cubicBezTo>
                  <a:pt x="4369318" y="1168400"/>
                  <a:pt x="4394718" y="1187450"/>
                  <a:pt x="4407418" y="1187450"/>
                </a:cubicBezTo>
                <a:cubicBezTo>
                  <a:pt x="4426468" y="1187450"/>
                  <a:pt x="4458218" y="1155700"/>
                  <a:pt x="4477268" y="1143000"/>
                </a:cubicBezTo>
                <a:cubicBezTo>
                  <a:pt x="4470918" y="1155700"/>
                  <a:pt x="4470918" y="1174750"/>
                  <a:pt x="4470918" y="1193800"/>
                </a:cubicBezTo>
                <a:cubicBezTo>
                  <a:pt x="4496318" y="1219200"/>
                  <a:pt x="4559818" y="1212850"/>
                  <a:pt x="4591568" y="1212850"/>
                </a:cubicBezTo>
                <a:cubicBezTo>
                  <a:pt x="4604268" y="1238250"/>
                  <a:pt x="4661418" y="1263650"/>
                  <a:pt x="4686818" y="1282700"/>
                </a:cubicBezTo>
                <a:cubicBezTo>
                  <a:pt x="4686818" y="1282700"/>
                  <a:pt x="4693168" y="1282700"/>
                  <a:pt x="4693168" y="1270000"/>
                </a:cubicBezTo>
                <a:cubicBezTo>
                  <a:pt x="4693168" y="1206500"/>
                  <a:pt x="4623318" y="1206500"/>
                  <a:pt x="4585218" y="1174750"/>
                </a:cubicBezTo>
                <a:lnTo>
                  <a:pt x="4585218" y="1149350"/>
                </a:lnTo>
                <a:cubicBezTo>
                  <a:pt x="4597918" y="1155700"/>
                  <a:pt x="4610618" y="1168400"/>
                  <a:pt x="4623318" y="1174750"/>
                </a:cubicBezTo>
                <a:cubicBezTo>
                  <a:pt x="4642368" y="1193800"/>
                  <a:pt x="4674118" y="1212850"/>
                  <a:pt x="4699518" y="1238250"/>
                </a:cubicBezTo>
                <a:cubicBezTo>
                  <a:pt x="4731268" y="1263650"/>
                  <a:pt x="4788418" y="1428750"/>
                  <a:pt x="4788418" y="1479550"/>
                </a:cubicBezTo>
                <a:cubicBezTo>
                  <a:pt x="4788418" y="1530350"/>
                  <a:pt x="4699518" y="1568450"/>
                  <a:pt x="4699518" y="1644650"/>
                </a:cubicBezTo>
                <a:cubicBezTo>
                  <a:pt x="4699518" y="1663700"/>
                  <a:pt x="4743968" y="1689100"/>
                  <a:pt x="4775718" y="1701800"/>
                </a:cubicBezTo>
                <a:cubicBezTo>
                  <a:pt x="4788418" y="1708150"/>
                  <a:pt x="4820168" y="1708150"/>
                  <a:pt x="4845568" y="1708150"/>
                </a:cubicBezTo>
                <a:cubicBezTo>
                  <a:pt x="4845568" y="1739900"/>
                  <a:pt x="4839218" y="1778000"/>
                  <a:pt x="4864618" y="1778000"/>
                </a:cubicBezTo>
                <a:cubicBezTo>
                  <a:pt x="4877318" y="1778000"/>
                  <a:pt x="4864618" y="1765300"/>
                  <a:pt x="4883668" y="1765300"/>
                </a:cubicBezTo>
                <a:cubicBezTo>
                  <a:pt x="4902718" y="1765300"/>
                  <a:pt x="4896368" y="1790700"/>
                  <a:pt x="4909068" y="1803400"/>
                </a:cubicBezTo>
                <a:cubicBezTo>
                  <a:pt x="4972568" y="1822450"/>
                  <a:pt x="5086868" y="1860550"/>
                  <a:pt x="5099568" y="1860550"/>
                </a:cubicBezTo>
                <a:cubicBezTo>
                  <a:pt x="5118618" y="1860550"/>
                  <a:pt x="5124968" y="1854200"/>
                  <a:pt x="5131318" y="1847850"/>
                </a:cubicBezTo>
                <a:cubicBezTo>
                  <a:pt x="5105918" y="1828800"/>
                  <a:pt x="5061468" y="1822450"/>
                  <a:pt x="5048768" y="1784350"/>
                </a:cubicBezTo>
                <a:cubicBezTo>
                  <a:pt x="5055118" y="1784350"/>
                  <a:pt x="5055118" y="1778000"/>
                  <a:pt x="5074168" y="1778000"/>
                </a:cubicBezTo>
                <a:cubicBezTo>
                  <a:pt x="5086868" y="1778000"/>
                  <a:pt x="5156718" y="1803400"/>
                  <a:pt x="5175768" y="1803400"/>
                </a:cubicBezTo>
                <a:cubicBezTo>
                  <a:pt x="5188468" y="1803400"/>
                  <a:pt x="5194818" y="1803400"/>
                  <a:pt x="5207518" y="1797050"/>
                </a:cubicBezTo>
                <a:cubicBezTo>
                  <a:pt x="5182118" y="1758950"/>
                  <a:pt x="5105918" y="1727200"/>
                  <a:pt x="5055118" y="1752600"/>
                </a:cubicBezTo>
                <a:cubicBezTo>
                  <a:pt x="5042418" y="1733550"/>
                  <a:pt x="5061468" y="1720850"/>
                  <a:pt x="5036068" y="1720850"/>
                </a:cubicBezTo>
                <a:lnTo>
                  <a:pt x="5036068" y="1593850"/>
                </a:lnTo>
                <a:cubicBezTo>
                  <a:pt x="5029718" y="1581150"/>
                  <a:pt x="5029718" y="1555750"/>
                  <a:pt x="5023368" y="1536700"/>
                </a:cubicBezTo>
                <a:cubicBezTo>
                  <a:pt x="5023368" y="1530350"/>
                  <a:pt x="5010668" y="1530350"/>
                  <a:pt x="5004318" y="1524000"/>
                </a:cubicBezTo>
                <a:lnTo>
                  <a:pt x="4991618" y="1498600"/>
                </a:lnTo>
                <a:cubicBezTo>
                  <a:pt x="4985268" y="1498600"/>
                  <a:pt x="4972568" y="1498600"/>
                  <a:pt x="4966218" y="1492250"/>
                </a:cubicBezTo>
                <a:cubicBezTo>
                  <a:pt x="5004318" y="1498600"/>
                  <a:pt x="5061468" y="1460500"/>
                  <a:pt x="5061468" y="1409700"/>
                </a:cubicBezTo>
                <a:cubicBezTo>
                  <a:pt x="5048768" y="1416050"/>
                  <a:pt x="5036068" y="1428750"/>
                  <a:pt x="5029718" y="1435100"/>
                </a:cubicBezTo>
                <a:cubicBezTo>
                  <a:pt x="5017018" y="1447800"/>
                  <a:pt x="4991618" y="1454150"/>
                  <a:pt x="4978918" y="1454150"/>
                </a:cubicBezTo>
                <a:cubicBezTo>
                  <a:pt x="4947168" y="1454150"/>
                  <a:pt x="4928118" y="1358900"/>
                  <a:pt x="4921768" y="1339850"/>
                </a:cubicBezTo>
                <a:cubicBezTo>
                  <a:pt x="4921768" y="1333500"/>
                  <a:pt x="4915418" y="1333500"/>
                  <a:pt x="4909068" y="1327150"/>
                </a:cubicBezTo>
                <a:cubicBezTo>
                  <a:pt x="4909068" y="1320800"/>
                  <a:pt x="4909068" y="1301750"/>
                  <a:pt x="4902718" y="1289050"/>
                </a:cubicBezTo>
                <a:cubicBezTo>
                  <a:pt x="4870968" y="1301750"/>
                  <a:pt x="4864618" y="1333500"/>
                  <a:pt x="4858268" y="1358900"/>
                </a:cubicBezTo>
                <a:cubicBezTo>
                  <a:pt x="4845568" y="1320800"/>
                  <a:pt x="4883668" y="1295400"/>
                  <a:pt x="4883668" y="1250950"/>
                </a:cubicBezTo>
                <a:cubicBezTo>
                  <a:pt x="4858268" y="1276350"/>
                  <a:pt x="4845568" y="1308100"/>
                  <a:pt x="4826518" y="1333500"/>
                </a:cubicBezTo>
                <a:cubicBezTo>
                  <a:pt x="4788418" y="1314450"/>
                  <a:pt x="4756668" y="1289050"/>
                  <a:pt x="4756668" y="1257300"/>
                </a:cubicBezTo>
                <a:cubicBezTo>
                  <a:pt x="4756668" y="1238250"/>
                  <a:pt x="4775718" y="1219200"/>
                  <a:pt x="4775718" y="1200150"/>
                </a:cubicBezTo>
                <a:cubicBezTo>
                  <a:pt x="4775718" y="1187450"/>
                  <a:pt x="4763018" y="1181100"/>
                  <a:pt x="4750318" y="1174750"/>
                </a:cubicBezTo>
                <a:cubicBezTo>
                  <a:pt x="4737618" y="1193800"/>
                  <a:pt x="4737618" y="1212850"/>
                  <a:pt x="4724918" y="1231900"/>
                </a:cubicBezTo>
                <a:cubicBezTo>
                  <a:pt x="4699518" y="1212850"/>
                  <a:pt x="4655068" y="1143000"/>
                  <a:pt x="4642368" y="1117600"/>
                </a:cubicBezTo>
                <a:cubicBezTo>
                  <a:pt x="4661418" y="1111250"/>
                  <a:pt x="4686818" y="1104900"/>
                  <a:pt x="4699518" y="1104900"/>
                </a:cubicBezTo>
                <a:cubicBezTo>
                  <a:pt x="4737618" y="1104900"/>
                  <a:pt x="4724918" y="1136650"/>
                  <a:pt x="4775718" y="1123950"/>
                </a:cubicBezTo>
                <a:cubicBezTo>
                  <a:pt x="4782068" y="1136650"/>
                  <a:pt x="4782068" y="1155700"/>
                  <a:pt x="4782068" y="1174750"/>
                </a:cubicBezTo>
                <a:lnTo>
                  <a:pt x="4794768" y="1187450"/>
                </a:lnTo>
                <a:cubicBezTo>
                  <a:pt x="4813818" y="1155700"/>
                  <a:pt x="4870968" y="1123950"/>
                  <a:pt x="4896368" y="1123950"/>
                </a:cubicBezTo>
                <a:cubicBezTo>
                  <a:pt x="4909068" y="1123950"/>
                  <a:pt x="5074168" y="1270000"/>
                  <a:pt x="5074168" y="1238250"/>
                </a:cubicBezTo>
                <a:cubicBezTo>
                  <a:pt x="5074168" y="1231900"/>
                  <a:pt x="5048768" y="1168400"/>
                  <a:pt x="5048768" y="1149350"/>
                </a:cubicBezTo>
                <a:lnTo>
                  <a:pt x="5048768" y="1111250"/>
                </a:lnTo>
                <a:cubicBezTo>
                  <a:pt x="5067818" y="1054100"/>
                  <a:pt x="5067818" y="958850"/>
                  <a:pt x="5169418" y="958850"/>
                </a:cubicBezTo>
                <a:cubicBezTo>
                  <a:pt x="5188468" y="958850"/>
                  <a:pt x="5175768" y="984250"/>
                  <a:pt x="5201168" y="984250"/>
                </a:cubicBezTo>
                <a:cubicBezTo>
                  <a:pt x="5220218" y="984250"/>
                  <a:pt x="5213868" y="977900"/>
                  <a:pt x="5213868" y="971550"/>
                </a:cubicBezTo>
                <a:cubicBezTo>
                  <a:pt x="5264668" y="1022350"/>
                  <a:pt x="5271018" y="1111250"/>
                  <a:pt x="5296418" y="1168400"/>
                </a:cubicBezTo>
                <a:cubicBezTo>
                  <a:pt x="5277368" y="1174750"/>
                  <a:pt x="5220218" y="1225550"/>
                  <a:pt x="5194818" y="1212850"/>
                </a:cubicBezTo>
                <a:cubicBezTo>
                  <a:pt x="5194818" y="1212850"/>
                  <a:pt x="5188468" y="1206500"/>
                  <a:pt x="5188468" y="1225550"/>
                </a:cubicBezTo>
                <a:cubicBezTo>
                  <a:pt x="5188468" y="1238250"/>
                  <a:pt x="5201168" y="1270000"/>
                  <a:pt x="5201168" y="1295400"/>
                </a:cubicBezTo>
                <a:cubicBezTo>
                  <a:pt x="5201168" y="1295400"/>
                  <a:pt x="5201168" y="1270000"/>
                  <a:pt x="5182118" y="1270000"/>
                </a:cubicBezTo>
                <a:cubicBezTo>
                  <a:pt x="5169418" y="1270000"/>
                  <a:pt x="5163068" y="1276350"/>
                  <a:pt x="5156718" y="1282700"/>
                </a:cubicBezTo>
                <a:cubicBezTo>
                  <a:pt x="5150368" y="1238250"/>
                  <a:pt x="5144018" y="1193800"/>
                  <a:pt x="5144018" y="1143000"/>
                </a:cubicBezTo>
                <a:cubicBezTo>
                  <a:pt x="5131318" y="1143000"/>
                  <a:pt x="5112268" y="1143000"/>
                  <a:pt x="5093218" y="1136650"/>
                </a:cubicBezTo>
                <a:cubicBezTo>
                  <a:pt x="5086868" y="1149350"/>
                  <a:pt x="5086868" y="1155700"/>
                  <a:pt x="5086868" y="1174750"/>
                </a:cubicBezTo>
                <a:cubicBezTo>
                  <a:pt x="5086868" y="1187450"/>
                  <a:pt x="5105918" y="1263650"/>
                  <a:pt x="5105918" y="1276350"/>
                </a:cubicBezTo>
                <a:cubicBezTo>
                  <a:pt x="5105918" y="1295400"/>
                  <a:pt x="5080518" y="1397000"/>
                  <a:pt x="5080518" y="1409700"/>
                </a:cubicBezTo>
                <a:cubicBezTo>
                  <a:pt x="5080518" y="1428750"/>
                  <a:pt x="5080518" y="1422400"/>
                  <a:pt x="5086868" y="1428750"/>
                </a:cubicBezTo>
                <a:cubicBezTo>
                  <a:pt x="5112268" y="1416050"/>
                  <a:pt x="5144018" y="1409700"/>
                  <a:pt x="5156718" y="1409700"/>
                </a:cubicBezTo>
                <a:cubicBezTo>
                  <a:pt x="5175768" y="1409700"/>
                  <a:pt x="5220218" y="1416050"/>
                  <a:pt x="5245618" y="1428750"/>
                </a:cubicBezTo>
                <a:lnTo>
                  <a:pt x="5213868" y="1428750"/>
                </a:lnTo>
                <a:cubicBezTo>
                  <a:pt x="5207518" y="1435100"/>
                  <a:pt x="5207518" y="1428750"/>
                  <a:pt x="5207518" y="1441450"/>
                </a:cubicBezTo>
                <a:cubicBezTo>
                  <a:pt x="5207518" y="1460500"/>
                  <a:pt x="5315468" y="1549400"/>
                  <a:pt x="5334518" y="1549400"/>
                </a:cubicBezTo>
                <a:cubicBezTo>
                  <a:pt x="5347218" y="1549400"/>
                  <a:pt x="5353568" y="1536700"/>
                  <a:pt x="5353568" y="1530350"/>
                </a:cubicBezTo>
                <a:cubicBezTo>
                  <a:pt x="5366268" y="1536700"/>
                  <a:pt x="5385318" y="1555750"/>
                  <a:pt x="5398018" y="1562100"/>
                </a:cubicBezTo>
                <a:lnTo>
                  <a:pt x="5378968" y="1581150"/>
                </a:lnTo>
                <a:cubicBezTo>
                  <a:pt x="5385318" y="1593850"/>
                  <a:pt x="5404368" y="1612900"/>
                  <a:pt x="5417068" y="1612900"/>
                </a:cubicBezTo>
                <a:cubicBezTo>
                  <a:pt x="5436118" y="1612900"/>
                  <a:pt x="5493268" y="1581150"/>
                  <a:pt x="5505968" y="1581150"/>
                </a:cubicBezTo>
                <a:cubicBezTo>
                  <a:pt x="5525018" y="1581150"/>
                  <a:pt x="5556768" y="1593850"/>
                  <a:pt x="5569468" y="1606550"/>
                </a:cubicBezTo>
                <a:cubicBezTo>
                  <a:pt x="5556768" y="1606550"/>
                  <a:pt x="5544068" y="1600200"/>
                  <a:pt x="5531368" y="1600200"/>
                </a:cubicBezTo>
                <a:cubicBezTo>
                  <a:pt x="5525018" y="1606550"/>
                  <a:pt x="5525018" y="1606550"/>
                  <a:pt x="5525018" y="1625600"/>
                </a:cubicBezTo>
                <a:cubicBezTo>
                  <a:pt x="5525018" y="1670050"/>
                  <a:pt x="5613918" y="1651000"/>
                  <a:pt x="5645668" y="1676400"/>
                </a:cubicBezTo>
                <a:cubicBezTo>
                  <a:pt x="5645668" y="1676400"/>
                  <a:pt x="5652018" y="1676400"/>
                  <a:pt x="5652018" y="1663700"/>
                </a:cubicBezTo>
                <a:cubicBezTo>
                  <a:pt x="5652018" y="1644650"/>
                  <a:pt x="5639318" y="1644650"/>
                  <a:pt x="5632968" y="1638300"/>
                </a:cubicBezTo>
                <a:cubicBezTo>
                  <a:pt x="5639318" y="1631950"/>
                  <a:pt x="5652018" y="1631950"/>
                  <a:pt x="5652018" y="1612900"/>
                </a:cubicBezTo>
                <a:cubicBezTo>
                  <a:pt x="5652018" y="1600200"/>
                  <a:pt x="5632968" y="1574800"/>
                  <a:pt x="5620268" y="1555750"/>
                </a:cubicBezTo>
                <a:lnTo>
                  <a:pt x="5601218" y="1555750"/>
                </a:lnTo>
                <a:cubicBezTo>
                  <a:pt x="5594868" y="1562100"/>
                  <a:pt x="5594868" y="1574800"/>
                  <a:pt x="5588518" y="1587500"/>
                </a:cubicBezTo>
                <a:cubicBezTo>
                  <a:pt x="5582168" y="1581150"/>
                  <a:pt x="5588518" y="1574800"/>
                  <a:pt x="5588518" y="1454150"/>
                </a:cubicBezTo>
                <a:cubicBezTo>
                  <a:pt x="5569468" y="1416050"/>
                  <a:pt x="5601218" y="1276350"/>
                  <a:pt x="5512318" y="1276350"/>
                </a:cubicBezTo>
                <a:cubicBezTo>
                  <a:pt x="5474218" y="1276350"/>
                  <a:pt x="5455168" y="1333500"/>
                  <a:pt x="5436118" y="1352550"/>
                </a:cubicBezTo>
                <a:cubicBezTo>
                  <a:pt x="5429768" y="1358900"/>
                  <a:pt x="5410718" y="1365250"/>
                  <a:pt x="5398018" y="1377950"/>
                </a:cubicBezTo>
                <a:lnTo>
                  <a:pt x="5398018" y="1409700"/>
                </a:lnTo>
                <a:cubicBezTo>
                  <a:pt x="5398018" y="1422400"/>
                  <a:pt x="5417068" y="1517650"/>
                  <a:pt x="5429768" y="1587500"/>
                </a:cubicBezTo>
                <a:cubicBezTo>
                  <a:pt x="5404368" y="1562100"/>
                  <a:pt x="5410718" y="1511300"/>
                  <a:pt x="5404368" y="1485900"/>
                </a:cubicBezTo>
                <a:cubicBezTo>
                  <a:pt x="5398018" y="1447800"/>
                  <a:pt x="5359918" y="1377950"/>
                  <a:pt x="5359918" y="1365250"/>
                </a:cubicBezTo>
                <a:cubicBezTo>
                  <a:pt x="5359918" y="1346200"/>
                  <a:pt x="5410718" y="1301750"/>
                  <a:pt x="5429768" y="1270000"/>
                </a:cubicBezTo>
                <a:cubicBezTo>
                  <a:pt x="5436118" y="1276350"/>
                  <a:pt x="5442468" y="1282700"/>
                  <a:pt x="5455168" y="1282700"/>
                </a:cubicBezTo>
                <a:cubicBezTo>
                  <a:pt x="5474218" y="1282700"/>
                  <a:pt x="5563118" y="1231900"/>
                  <a:pt x="5575818" y="1212850"/>
                </a:cubicBezTo>
                <a:lnTo>
                  <a:pt x="5575818" y="1187450"/>
                </a:lnTo>
                <a:cubicBezTo>
                  <a:pt x="5582168" y="1162050"/>
                  <a:pt x="5588518" y="1136650"/>
                  <a:pt x="5607568" y="1117600"/>
                </a:cubicBezTo>
                <a:cubicBezTo>
                  <a:pt x="5594868" y="1174750"/>
                  <a:pt x="5575818" y="1244600"/>
                  <a:pt x="5575818" y="1257300"/>
                </a:cubicBezTo>
                <a:cubicBezTo>
                  <a:pt x="5575818" y="1282700"/>
                  <a:pt x="5569468" y="1295400"/>
                  <a:pt x="5607568" y="1320800"/>
                </a:cubicBezTo>
                <a:lnTo>
                  <a:pt x="5607568" y="1441450"/>
                </a:lnTo>
                <a:cubicBezTo>
                  <a:pt x="5613918" y="1473200"/>
                  <a:pt x="5620268" y="1504950"/>
                  <a:pt x="5632968" y="1536700"/>
                </a:cubicBezTo>
                <a:cubicBezTo>
                  <a:pt x="5652018" y="1593850"/>
                  <a:pt x="5690118" y="1657350"/>
                  <a:pt x="5709168" y="1720850"/>
                </a:cubicBezTo>
                <a:cubicBezTo>
                  <a:pt x="5721868" y="1746250"/>
                  <a:pt x="5715518" y="1797050"/>
                  <a:pt x="5740918" y="1828800"/>
                </a:cubicBezTo>
                <a:cubicBezTo>
                  <a:pt x="5759968" y="1854200"/>
                  <a:pt x="5823468" y="1860550"/>
                  <a:pt x="5836168" y="1860550"/>
                </a:cubicBezTo>
                <a:cubicBezTo>
                  <a:pt x="5855218" y="1860550"/>
                  <a:pt x="5893318" y="1809750"/>
                  <a:pt x="5893318" y="1797050"/>
                </a:cubicBezTo>
                <a:cubicBezTo>
                  <a:pt x="5893318" y="1778000"/>
                  <a:pt x="5925068" y="1771650"/>
                  <a:pt x="5944118" y="1771650"/>
                </a:cubicBezTo>
                <a:cubicBezTo>
                  <a:pt x="5956818" y="1771650"/>
                  <a:pt x="5963168" y="1778000"/>
                  <a:pt x="5969518" y="1784350"/>
                </a:cubicBezTo>
                <a:cubicBezTo>
                  <a:pt x="5963168" y="1822450"/>
                  <a:pt x="5988568" y="1822450"/>
                  <a:pt x="5988568" y="1828800"/>
                </a:cubicBezTo>
                <a:cubicBezTo>
                  <a:pt x="5988568" y="1841500"/>
                  <a:pt x="5969518" y="1860550"/>
                  <a:pt x="5956818" y="1873250"/>
                </a:cubicBezTo>
                <a:lnTo>
                  <a:pt x="5855218" y="1898650"/>
                </a:lnTo>
                <a:cubicBezTo>
                  <a:pt x="5829818" y="1905000"/>
                  <a:pt x="5798068" y="1905000"/>
                  <a:pt x="5766318" y="1898650"/>
                </a:cubicBezTo>
                <a:cubicBezTo>
                  <a:pt x="5753618" y="1911350"/>
                  <a:pt x="5734568" y="1924050"/>
                  <a:pt x="5734568" y="1943100"/>
                </a:cubicBezTo>
                <a:lnTo>
                  <a:pt x="5734568" y="1968500"/>
                </a:lnTo>
                <a:cubicBezTo>
                  <a:pt x="5747268" y="1974850"/>
                  <a:pt x="5906018" y="1974850"/>
                  <a:pt x="5937768" y="1968500"/>
                </a:cubicBezTo>
                <a:cubicBezTo>
                  <a:pt x="5912368" y="2000250"/>
                  <a:pt x="5893318" y="2038350"/>
                  <a:pt x="5880618" y="2070100"/>
                </a:cubicBezTo>
                <a:cubicBezTo>
                  <a:pt x="5912368" y="2076450"/>
                  <a:pt x="5944118" y="2000250"/>
                  <a:pt x="5963168" y="1968500"/>
                </a:cubicBezTo>
                <a:cubicBezTo>
                  <a:pt x="6013968" y="1968500"/>
                  <a:pt x="6071118" y="1974850"/>
                  <a:pt x="6121918" y="1974850"/>
                </a:cubicBezTo>
                <a:cubicBezTo>
                  <a:pt x="6140968" y="1974850"/>
                  <a:pt x="6166368" y="1987550"/>
                  <a:pt x="6185418" y="1993900"/>
                </a:cubicBezTo>
                <a:cubicBezTo>
                  <a:pt x="6191768" y="2006600"/>
                  <a:pt x="6229868" y="2051050"/>
                  <a:pt x="6248918" y="2063750"/>
                </a:cubicBezTo>
                <a:cubicBezTo>
                  <a:pt x="6248918" y="2063750"/>
                  <a:pt x="6255268" y="2063750"/>
                  <a:pt x="6255268" y="2051050"/>
                </a:cubicBezTo>
                <a:cubicBezTo>
                  <a:pt x="6255268" y="2032000"/>
                  <a:pt x="6236218" y="1981200"/>
                  <a:pt x="6236218" y="1968500"/>
                </a:cubicBezTo>
                <a:cubicBezTo>
                  <a:pt x="6236218" y="1949450"/>
                  <a:pt x="6242568" y="1924050"/>
                  <a:pt x="6242568" y="1898650"/>
                </a:cubicBezTo>
                <a:lnTo>
                  <a:pt x="6242568" y="1866900"/>
                </a:lnTo>
                <a:cubicBezTo>
                  <a:pt x="6267968" y="1841500"/>
                  <a:pt x="6287018" y="1809750"/>
                  <a:pt x="6312418" y="1784350"/>
                </a:cubicBezTo>
                <a:cubicBezTo>
                  <a:pt x="6318768" y="1784350"/>
                  <a:pt x="6331468" y="1790700"/>
                  <a:pt x="6337818" y="1784350"/>
                </a:cubicBezTo>
                <a:cubicBezTo>
                  <a:pt x="6356868" y="1771650"/>
                  <a:pt x="6375918" y="1752600"/>
                  <a:pt x="6388618" y="1733550"/>
                </a:cubicBezTo>
                <a:lnTo>
                  <a:pt x="6509269" y="1733550"/>
                </a:lnTo>
                <a:cubicBezTo>
                  <a:pt x="6553719" y="1752600"/>
                  <a:pt x="6591819" y="1778000"/>
                  <a:pt x="6623569" y="1803400"/>
                </a:cubicBezTo>
                <a:lnTo>
                  <a:pt x="6591819" y="1803400"/>
                </a:lnTo>
                <a:cubicBezTo>
                  <a:pt x="6553719" y="1765300"/>
                  <a:pt x="6439418" y="1746250"/>
                  <a:pt x="6394968" y="1746250"/>
                </a:cubicBezTo>
                <a:cubicBezTo>
                  <a:pt x="6388618" y="1746250"/>
                  <a:pt x="6267968" y="1847850"/>
                  <a:pt x="6255268" y="1892300"/>
                </a:cubicBezTo>
                <a:cubicBezTo>
                  <a:pt x="6248918" y="1898650"/>
                  <a:pt x="6248918" y="1917700"/>
                  <a:pt x="6248918" y="1930400"/>
                </a:cubicBezTo>
                <a:cubicBezTo>
                  <a:pt x="6248918" y="1949450"/>
                  <a:pt x="6255268" y="1949450"/>
                  <a:pt x="6261618" y="1955800"/>
                </a:cubicBezTo>
                <a:cubicBezTo>
                  <a:pt x="6274318" y="1930400"/>
                  <a:pt x="6280668" y="1905000"/>
                  <a:pt x="6287018" y="1879600"/>
                </a:cubicBezTo>
                <a:cubicBezTo>
                  <a:pt x="6331468" y="1854200"/>
                  <a:pt x="6363218" y="1828800"/>
                  <a:pt x="6414018" y="1828800"/>
                </a:cubicBezTo>
                <a:cubicBezTo>
                  <a:pt x="6528319" y="1828800"/>
                  <a:pt x="6572769" y="1943100"/>
                  <a:pt x="6642619" y="1943100"/>
                </a:cubicBezTo>
                <a:cubicBezTo>
                  <a:pt x="6661669" y="1943100"/>
                  <a:pt x="6680719" y="1943100"/>
                  <a:pt x="6680719" y="1924050"/>
                </a:cubicBezTo>
                <a:cubicBezTo>
                  <a:pt x="6680719" y="1841500"/>
                  <a:pt x="6585469" y="1866900"/>
                  <a:pt x="6553719" y="1828800"/>
                </a:cubicBezTo>
                <a:cubicBezTo>
                  <a:pt x="6598169" y="1841500"/>
                  <a:pt x="6642619" y="1854200"/>
                  <a:pt x="6693419" y="1873250"/>
                </a:cubicBezTo>
                <a:cubicBezTo>
                  <a:pt x="6699769" y="1758950"/>
                  <a:pt x="6725169" y="1644650"/>
                  <a:pt x="6737869" y="1530350"/>
                </a:cubicBezTo>
                <a:cubicBezTo>
                  <a:pt x="6731519" y="1447800"/>
                  <a:pt x="6864869" y="1409700"/>
                  <a:pt x="6928369" y="1409700"/>
                </a:cubicBezTo>
                <a:cubicBezTo>
                  <a:pt x="6953769" y="1409700"/>
                  <a:pt x="6979169" y="1422400"/>
                  <a:pt x="6979169" y="1454150"/>
                </a:cubicBezTo>
                <a:cubicBezTo>
                  <a:pt x="6979169" y="1473200"/>
                  <a:pt x="6953769" y="1536700"/>
                  <a:pt x="6953769" y="1549400"/>
                </a:cubicBezTo>
                <a:cubicBezTo>
                  <a:pt x="6953769" y="1568450"/>
                  <a:pt x="6966469" y="1644650"/>
                  <a:pt x="6972819" y="1689100"/>
                </a:cubicBezTo>
                <a:lnTo>
                  <a:pt x="6966469" y="1758950"/>
                </a:lnTo>
                <a:cubicBezTo>
                  <a:pt x="6966469" y="1733550"/>
                  <a:pt x="6966469" y="1701800"/>
                  <a:pt x="6960119" y="1670050"/>
                </a:cubicBezTo>
                <a:cubicBezTo>
                  <a:pt x="6960119" y="1657350"/>
                  <a:pt x="6947419" y="1638300"/>
                  <a:pt x="6947419" y="1625600"/>
                </a:cubicBezTo>
                <a:lnTo>
                  <a:pt x="6947419" y="1511300"/>
                </a:lnTo>
                <a:cubicBezTo>
                  <a:pt x="6953769" y="1492250"/>
                  <a:pt x="6960119" y="1466850"/>
                  <a:pt x="6960119" y="1447800"/>
                </a:cubicBezTo>
                <a:cubicBezTo>
                  <a:pt x="6960119" y="1435100"/>
                  <a:pt x="6941069" y="1422400"/>
                  <a:pt x="6928369" y="1422400"/>
                </a:cubicBezTo>
                <a:cubicBezTo>
                  <a:pt x="6909319" y="1422400"/>
                  <a:pt x="6909319" y="1428750"/>
                  <a:pt x="6909319" y="1441450"/>
                </a:cubicBezTo>
                <a:cubicBezTo>
                  <a:pt x="6909319" y="1460500"/>
                  <a:pt x="6922019" y="1460500"/>
                  <a:pt x="6928369" y="1460500"/>
                </a:cubicBezTo>
                <a:cubicBezTo>
                  <a:pt x="6852169" y="1517650"/>
                  <a:pt x="6744219" y="1485900"/>
                  <a:pt x="6744219" y="1587500"/>
                </a:cubicBezTo>
                <a:lnTo>
                  <a:pt x="6744219" y="1631950"/>
                </a:lnTo>
                <a:cubicBezTo>
                  <a:pt x="6744219" y="1631950"/>
                  <a:pt x="6737869" y="1638300"/>
                  <a:pt x="6756919" y="1638300"/>
                </a:cubicBezTo>
                <a:cubicBezTo>
                  <a:pt x="6769619" y="1638300"/>
                  <a:pt x="6775969" y="1625600"/>
                  <a:pt x="6782319" y="1625600"/>
                </a:cubicBezTo>
                <a:cubicBezTo>
                  <a:pt x="6782319" y="1625600"/>
                  <a:pt x="6788669" y="1619250"/>
                  <a:pt x="6788669" y="1638300"/>
                </a:cubicBezTo>
                <a:cubicBezTo>
                  <a:pt x="6788669" y="1651000"/>
                  <a:pt x="6782319" y="1682750"/>
                  <a:pt x="6763269" y="1708150"/>
                </a:cubicBezTo>
                <a:cubicBezTo>
                  <a:pt x="6750569" y="1727200"/>
                  <a:pt x="6718819" y="1739900"/>
                  <a:pt x="6712469" y="1765300"/>
                </a:cubicBezTo>
                <a:cubicBezTo>
                  <a:pt x="6706119" y="1784350"/>
                  <a:pt x="6712469" y="1822450"/>
                  <a:pt x="6712469" y="1841500"/>
                </a:cubicBezTo>
                <a:lnTo>
                  <a:pt x="6712469" y="1962150"/>
                </a:lnTo>
                <a:cubicBezTo>
                  <a:pt x="6674369" y="1993900"/>
                  <a:pt x="6591819" y="2044700"/>
                  <a:pt x="6610869" y="2089150"/>
                </a:cubicBezTo>
                <a:cubicBezTo>
                  <a:pt x="6579119" y="2070100"/>
                  <a:pt x="6585469" y="2032000"/>
                  <a:pt x="6579119" y="2019300"/>
                </a:cubicBezTo>
                <a:cubicBezTo>
                  <a:pt x="6534669" y="1905000"/>
                  <a:pt x="6477519" y="1860550"/>
                  <a:pt x="6388618" y="1860550"/>
                </a:cubicBezTo>
                <a:cubicBezTo>
                  <a:pt x="6356868" y="1860550"/>
                  <a:pt x="6318768" y="1860550"/>
                  <a:pt x="6299718" y="1892300"/>
                </a:cubicBezTo>
                <a:lnTo>
                  <a:pt x="6299718" y="1911350"/>
                </a:lnTo>
                <a:cubicBezTo>
                  <a:pt x="6312418" y="1917700"/>
                  <a:pt x="6331468" y="1917700"/>
                  <a:pt x="6356868" y="1917700"/>
                </a:cubicBezTo>
                <a:cubicBezTo>
                  <a:pt x="6356868" y="1924050"/>
                  <a:pt x="6363218" y="1924050"/>
                  <a:pt x="6363218" y="1943100"/>
                </a:cubicBezTo>
                <a:cubicBezTo>
                  <a:pt x="6363218" y="1987550"/>
                  <a:pt x="6280668" y="1924050"/>
                  <a:pt x="6280668" y="2019300"/>
                </a:cubicBezTo>
                <a:cubicBezTo>
                  <a:pt x="6280668" y="2070100"/>
                  <a:pt x="6312418" y="2184400"/>
                  <a:pt x="6401318" y="2184400"/>
                </a:cubicBezTo>
                <a:cubicBezTo>
                  <a:pt x="6414018" y="2184400"/>
                  <a:pt x="6483869" y="2165350"/>
                  <a:pt x="6541019" y="2152650"/>
                </a:cubicBezTo>
                <a:lnTo>
                  <a:pt x="6541019" y="2184400"/>
                </a:lnTo>
                <a:cubicBezTo>
                  <a:pt x="6560069" y="2178050"/>
                  <a:pt x="6566419" y="2171700"/>
                  <a:pt x="6572769" y="2165350"/>
                </a:cubicBezTo>
                <a:cubicBezTo>
                  <a:pt x="6553719" y="2235200"/>
                  <a:pt x="6534669" y="2222500"/>
                  <a:pt x="6515619" y="2228850"/>
                </a:cubicBezTo>
                <a:cubicBezTo>
                  <a:pt x="6521969" y="2222500"/>
                  <a:pt x="6528319" y="2209800"/>
                  <a:pt x="6534669" y="2197100"/>
                </a:cubicBezTo>
                <a:cubicBezTo>
                  <a:pt x="6534669" y="2197100"/>
                  <a:pt x="6534669" y="2190750"/>
                  <a:pt x="6521969" y="2190750"/>
                </a:cubicBezTo>
                <a:cubicBezTo>
                  <a:pt x="6502919" y="2190750"/>
                  <a:pt x="6490219" y="2209800"/>
                  <a:pt x="6471169" y="2222500"/>
                </a:cubicBezTo>
                <a:cubicBezTo>
                  <a:pt x="6496569" y="2260600"/>
                  <a:pt x="6534669" y="2305050"/>
                  <a:pt x="6572769" y="2349500"/>
                </a:cubicBezTo>
                <a:cubicBezTo>
                  <a:pt x="6617219" y="2317750"/>
                  <a:pt x="6661669" y="2254250"/>
                  <a:pt x="6648969" y="2209800"/>
                </a:cubicBezTo>
                <a:cubicBezTo>
                  <a:pt x="6661669" y="2209800"/>
                  <a:pt x="6718819" y="2184400"/>
                  <a:pt x="6693419" y="2159000"/>
                </a:cubicBezTo>
                <a:cubicBezTo>
                  <a:pt x="6750569" y="2146300"/>
                  <a:pt x="6795019" y="2114550"/>
                  <a:pt x="6795019" y="2063750"/>
                </a:cubicBezTo>
                <a:cubicBezTo>
                  <a:pt x="6795019" y="2038350"/>
                  <a:pt x="6788669" y="2025650"/>
                  <a:pt x="6750569" y="2000250"/>
                </a:cubicBezTo>
                <a:cubicBezTo>
                  <a:pt x="6763269" y="2000250"/>
                  <a:pt x="6775969" y="2012950"/>
                  <a:pt x="6788669" y="2012950"/>
                </a:cubicBezTo>
                <a:cubicBezTo>
                  <a:pt x="6795019" y="2006600"/>
                  <a:pt x="6795019" y="2000250"/>
                  <a:pt x="6801369" y="1993900"/>
                </a:cubicBezTo>
                <a:cubicBezTo>
                  <a:pt x="6769619" y="1962150"/>
                  <a:pt x="6750569" y="1974850"/>
                  <a:pt x="6750569" y="1936750"/>
                </a:cubicBezTo>
                <a:cubicBezTo>
                  <a:pt x="6750569" y="1917700"/>
                  <a:pt x="6756919" y="1917700"/>
                  <a:pt x="6756919" y="1911350"/>
                </a:cubicBezTo>
                <a:lnTo>
                  <a:pt x="6775969" y="1911350"/>
                </a:lnTo>
                <a:cubicBezTo>
                  <a:pt x="6820419" y="1930400"/>
                  <a:pt x="6883919" y="1949450"/>
                  <a:pt x="6896619" y="1949450"/>
                </a:cubicBezTo>
                <a:cubicBezTo>
                  <a:pt x="6947419" y="1949450"/>
                  <a:pt x="6941069" y="1828800"/>
                  <a:pt x="6953769" y="1803400"/>
                </a:cubicBezTo>
                <a:cubicBezTo>
                  <a:pt x="6953769" y="1803400"/>
                  <a:pt x="6960119" y="1803400"/>
                  <a:pt x="6972819" y="1797050"/>
                </a:cubicBezTo>
                <a:lnTo>
                  <a:pt x="6972819" y="1828800"/>
                </a:lnTo>
                <a:cubicBezTo>
                  <a:pt x="6947419" y="1892300"/>
                  <a:pt x="6934719" y="1949450"/>
                  <a:pt x="6922019" y="2006600"/>
                </a:cubicBezTo>
                <a:cubicBezTo>
                  <a:pt x="6928369" y="2012950"/>
                  <a:pt x="6928369" y="2019300"/>
                  <a:pt x="6941069" y="2019300"/>
                </a:cubicBezTo>
                <a:cubicBezTo>
                  <a:pt x="6979169" y="2019300"/>
                  <a:pt x="6966469" y="1968500"/>
                  <a:pt x="6985519" y="1943100"/>
                </a:cubicBezTo>
                <a:cubicBezTo>
                  <a:pt x="6985519" y="1949450"/>
                  <a:pt x="6966469" y="2000250"/>
                  <a:pt x="7004569" y="2000250"/>
                </a:cubicBezTo>
                <a:cubicBezTo>
                  <a:pt x="6947419" y="2044700"/>
                  <a:pt x="6877569" y="2057400"/>
                  <a:pt x="6877569" y="2133600"/>
                </a:cubicBezTo>
                <a:cubicBezTo>
                  <a:pt x="6877569" y="2146300"/>
                  <a:pt x="6877569" y="2197100"/>
                  <a:pt x="6915669" y="2216150"/>
                </a:cubicBezTo>
                <a:cubicBezTo>
                  <a:pt x="6902969" y="2184400"/>
                  <a:pt x="6922019" y="2120900"/>
                  <a:pt x="6972819" y="2120900"/>
                </a:cubicBezTo>
                <a:cubicBezTo>
                  <a:pt x="6966469" y="2133600"/>
                  <a:pt x="6960119" y="2146300"/>
                  <a:pt x="6947419" y="2159000"/>
                </a:cubicBezTo>
                <a:cubicBezTo>
                  <a:pt x="6966469" y="2165350"/>
                  <a:pt x="6991869" y="2178050"/>
                  <a:pt x="7010919" y="2190750"/>
                </a:cubicBezTo>
                <a:cubicBezTo>
                  <a:pt x="6985519" y="2190750"/>
                  <a:pt x="6972819" y="2216150"/>
                  <a:pt x="6947419" y="2209800"/>
                </a:cubicBezTo>
                <a:cubicBezTo>
                  <a:pt x="6947419" y="2203450"/>
                  <a:pt x="6960119" y="2197100"/>
                  <a:pt x="6972819" y="2178050"/>
                </a:cubicBezTo>
                <a:lnTo>
                  <a:pt x="6928369" y="2178050"/>
                </a:lnTo>
                <a:cubicBezTo>
                  <a:pt x="6922019" y="2222500"/>
                  <a:pt x="6909319" y="2305050"/>
                  <a:pt x="6909319" y="2324100"/>
                </a:cubicBezTo>
                <a:cubicBezTo>
                  <a:pt x="6909319" y="2432050"/>
                  <a:pt x="7049019" y="2432050"/>
                  <a:pt x="7099819" y="2419350"/>
                </a:cubicBezTo>
                <a:cubicBezTo>
                  <a:pt x="7087119" y="2419350"/>
                  <a:pt x="7068069" y="2432050"/>
                  <a:pt x="7061719" y="2432050"/>
                </a:cubicBezTo>
                <a:cubicBezTo>
                  <a:pt x="7042669" y="2438400"/>
                  <a:pt x="6979169" y="2451100"/>
                  <a:pt x="6979169" y="2489200"/>
                </a:cubicBezTo>
                <a:cubicBezTo>
                  <a:pt x="6979169" y="2520950"/>
                  <a:pt x="7023619" y="2514600"/>
                  <a:pt x="7042669" y="2508250"/>
                </a:cubicBezTo>
                <a:cubicBezTo>
                  <a:pt x="7029969" y="2527300"/>
                  <a:pt x="7036319" y="2578100"/>
                  <a:pt x="7010919" y="2584450"/>
                </a:cubicBezTo>
                <a:cubicBezTo>
                  <a:pt x="6998219" y="2565400"/>
                  <a:pt x="6985519" y="2508250"/>
                  <a:pt x="6966469" y="2508250"/>
                </a:cubicBezTo>
                <a:cubicBezTo>
                  <a:pt x="6953769" y="2508250"/>
                  <a:pt x="6934719" y="2520950"/>
                  <a:pt x="6915669" y="2540000"/>
                </a:cubicBezTo>
                <a:cubicBezTo>
                  <a:pt x="6922019" y="2546350"/>
                  <a:pt x="6966469" y="2578100"/>
                  <a:pt x="6966469" y="2603500"/>
                </a:cubicBezTo>
                <a:cubicBezTo>
                  <a:pt x="6934719" y="2571750"/>
                  <a:pt x="6858519" y="2495550"/>
                  <a:pt x="6845819" y="2495550"/>
                </a:cubicBezTo>
                <a:cubicBezTo>
                  <a:pt x="6826769" y="2495550"/>
                  <a:pt x="6788669" y="2508250"/>
                  <a:pt x="6769619" y="2508250"/>
                </a:cubicBezTo>
                <a:cubicBezTo>
                  <a:pt x="6756919" y="2508250"/>
                  <a:pt x="6718819" y="2470150"/>
                  <a:pt x="6699769" y="2470150"/>
                </a:cubicBezTo>
                <a:cubicBezTo>
                  <a:pt x="6687069" y="2470150"/>
                  <a:pt x="6642619" y="2508250"/>
                  <a:pt x="6623569" y="2540000"/>
                </a:cubicBezTo>
                <a:cubicBezTo>
                  <a:pt x="6604519" y="2559050"/>
                  <a:pt x="6604519" y="2609850"/>
                  <a:pt x="6604519" y="2622550"/>
                </a:cubicBezTo>
                <a:cubicBezTo>
                  <a:pt x="6604519" y="2641600"/>
                  <a:pt x="6629919" y="2647950"/>
                  <a:pt x="6648969" y="2660650"/>
                </a:cubicBezTo>
                <a:cubicBezTo>
                  <a:pt x="6680719" y="2616200"/>
                  <a:pt x="6712469" y="2565400"/>
                  <a:pt x="6744219" y="2520950"/>
                </a:cubicBezTo>
                <a:lnTo>
                  <a:pt x="6744219" y="2559050"/>
                </a:lnTo>
                <a:cubicBezTo>
                  <a:pt x="6706119" y="2609850"/>
                  <a:pt x="6687069" y="2673350"/>
                  <a:pt x="6680719" y="2730500"/>
                </a:cubicBezTo>
                <a:lnTo>
                  <a:pt x="6693419" y="2743200"/>
                </a:lnTo>
                <a:cubicBezTo>
                  <a:pt x="6718819" y="2717800"/>
                  <a:pt x="6731519" y="2686050"/>
                  <a:pt x="6744219" y="2667000"/>
                </a:cubicBezTo>
                <a:lnTo>
                  <a:pt x="6744219" y="2679700"/>
                </a:lnTo>
                <a:cubicBezTo>
                  <a:pt x="6744219" y="2698750"/>
                  <a:pt x="6737869" y="2705100"/>
                  <a:pt x="6731519" y="2717800"/>
                </a:cubicBezTo>
                <a:cubicBezTo>
                  <a:pt x="6706119" y="2743200"/>
                  <a:pt x="6668019" y="2781300"/>
                  <a:pt x="6642619" y="2819400"/>
                </a:cubicBezTo>
                <a:lnTo>
                  <a:pt x="6655319" y="2832100"/>
                </a:lnTo>
                <a:cubicBezTo>
                  <a:pt x="6725169" y="2781300"/>
                  <a:pt x="6795019" y="2692400"/>
                  <a:pt x="6864869" y="2692400"/>
                </a:cubicBezTo>
                <a:cubicBezTo>
                  <a:pt x="6909319" y="2692400"/>
                  <a:pt x="6960119" y="2686050"/>
                  <a:pt x="7004569" y="2673350"/>
                </a:cubicBezTo>
                <a:cubicBezTo>
                  <a:pt x="7055369" y="2654300"/>
                  <a:pt x="7144269" y="2609850"/>
                  <a:pt x="7163319" y="2609850"/>
                </a:cubicBezTo>
                <a:lnTo>
                  <a:pt x="7188719" y="2609850"/>
                </a:lnTo>
                <a:cubicBezTo>
                  <a:pt x="7169669" y="2635250"/>
                  <a:pt x="7137919" y="2667000"/>
                  <a:pt x="7106169" y="2679700"/>
                </a:cubicBezTo>
                <a:cubicBezTo>
                  <a:pt x="7074419" y="2692400"/>
                  <a:pt x="7036319" y="2679700"/>
                  <a:pt x="7010919" y="2686050"/>
                </a:cubicBezTo>
                <a:cubicBezTo>
                  <a:pt x="6934719" y="2705100"/>
                  <a:pt x="6864869" y="2743200"/>
                  <a:pt x="6801369" y="2774950"/>
                </a:cubicBezTo>
                <a:cubicBezTo>
                  <a:pt x="6756919" y="2800350"/>
                  <a:pt x="6623569" y="2882900"/>
                  <a:pt x="6642619" y="2952750"/>
                </a:cubicBezTo>
                <a:lnTo>
                  <a:pt x="6039368" y="2952750"/>
                </a:lnTo>
                <a:cubicBezTo>
                  <a:pt x="6039368" y="2946400"/>
                  <a:pt x="6033018" y="2946400"/>
                  <a:pt x="6033018" y="2933700"/>
                </a:cubicBezTo>
                <a:cubicBezTo>
                  <a:pt x="6033018" y="2914650"/>
                  <a:pt x="6045718" y="2914650"/>
                  <a:pt x="6052068" y="2901950"/>
                </a:cubicBezTo>
                <a:lnTo>
                  <a:pt x="6052068" y="2882900"/>
                </a:lnTo>
                <a:cubicBezTo>
                  <a:pt x="5994918" y="2882900"/>
                  <a:pt x="5944118" y="2851150"/>
                  <a:pt x="5912368" y="2851150"/>
                </a:cubicBezTo>
                <a:cubicBezTo>
                  <a:pt x="5899668" y="2851150"/>
                  <a:pt x="5823468" y="2908300"/>
                  <a:pt x="5779018" y="2927350"/>
                </a:cubicBezTo>
                <a:cubicBezTo>
                  <a:pt x="5772668" y="2927350"/>
                  <a:pt x="5740918" y="2933700"/>
                  <a:pt x="5766318" y="2952750"/>
                </a:cubicBezTo>
                <a:cubicBezTo>
                  <a:pt x="5747268" y="2952750"/>
                  <a:pt x="5728218" y="2927350"/>
                  <a:pt x="5709168" y="2927350"/>
                </a:cubicBezTo>
                <a:cubicBezTo>
                  <a:pt x="5696468" y="2927350"/>
                  <a:pt x="5658368" y="2952750"/>
                  <a:pt x="5645668" y="2952750"/>
                </a:cubicBezTo>
                <a:cubicBezTo>
                  <a:pt x="5626618" y="2952750"/>
                  <a:pt x="5620268" y="2927350"/>
                  <a:pt x="5607568" y="2927350"/>
                </a:cubicBezTo>
                <a:cubicBezTo>
                  <a:pt x="5588518" y="2927350"/>
                  <a:pt x="5569468" y="2940050"/>
                  <a:pt x="5556768" y="2952750"/>
                </a:cubicBezTo>
                <a:lnTo>
                  <a:pt x="5328168" y="2952750"/>
                </a:lnTo>
                <a:cubicBezTo>
                  <a:pt x="5258318" y="2889250"/>
                  <a:pt x="5207518" y="2870200"/>
                  <a:pt x="5150368" y="2870200"/>
                </a:cubicBezTo>
                <a:cubicBezTo>
                  <a:pt x="5099568" y="2870200"/>
                  <a:pt x="5086868" y="2889250"/>
                  <a:pt x="5042418" y="2952750"/>
                </a:cubicBezTo>
                <a:lnTo>
                  <a:pt x="4826518" y="2952750"/>
                </a:lnTo>
                <a:cubicBezTo>
                  <a:pt x="4788418" y="2927350"/>
                  <a:pt x="4724918" y="2901950"/>
                  <a:pt x="4712218" y="2901950"/>
                </a:cubicBezTo>
                <a:cubicBezTo>
                  <a:pt x="4693168" y="2901950"/>
                  <a:pt x="4686818" y="2914650"/>
                  <a:pt x="4674118" y="2927350"/>
                </a:cubicBezTo>
                <a:cubicBezTo>
                  <a:pt x="4667768" y="2927350"/>
                  <a:pt x="4667768" y="2914650"/>
                  <a:pt x="4661418" y="2908300"/>
                </a:cubicBezTo>
                <a:lnTo>
                  <a:pt x="4623318" y="2908300"/>
                </a:lnTo>
                <a:cubicBezTo>
                  <a:pt x="4616968" y="2914650"/>
                  <a:pt x="4616968" y="2927350"/>
                  <a:pt x="4623318" y="2940050"/>
                </a:cubicBezTo>
                <a:cubicBezTo>
                  <a:pt x="4610618" y="2933700"/>
                  <a:pt x="4604268" y="2914650"/>
                  <a:pt x="4591568" y="2914650"/>
                </a:cubicBezTo>
                <a:cubicBezTo>
                  <a:pt x="4572518" y="2914650"/>
                  <a:pt x="4566168" y="2933700"/>
                  <a:pt x="4547118" y="2952750"/>
                </a:cubicBezTo>
                <a:lnTo>
                  <a:pt x="4362968" y="2952750"/>
                </a:lnTo>
                <a:cubicBezTo>
                  <a:pt x="4362968" y="2946400"/>
                  <a:pt x="4356618" y="2940050"/>
                  <a:pt x="4343918" y="2940050"/>
                </a:cubicBezTo>
                <a:cubicBezTo>
                  <a:pt x="4324868" y="2940050"/>
                  <a:pt x="4331218" y="2952750"/>
                  <a:pt x="4312168" y="2952750"/>
                </a:cubicBezTo>
                <a:lnTo>
                  <a:pt x="3569218" y="2952750"/>
                </a:lnTo>
                <a:cubicBezTo>
                  <a:pt x="3569218" y="2946400"/>
                  <a:pt x="3575568" y="2940050"/>
                  <a:pt x="3556518" y="2940050"/>
                </a:cubicBezTo>
                <a:cubicBezTo>
                  <a:pt x="3543818" y="2940050"/>
                  <a:pt x="3562868" y="2952750"/>
                  <a:pt x="3543818" y="2952750"/>
                </a:cubicBezTo>
                <a:lnTo>
                  <a:pt x="3245368" y="2952750"/>
                </a:lnTo>
                <a:cubicBezTo>
                  <a:pt x="3251718" y="2857500"/>
                  <a:pt x="3251718" y="2940050"/>
                  <a:pt x="3289818" y="2863850"/>
                </a:cubicBezTo>
                <a:cubicBezTo>
                  <a:pt x="3289818" y="2863850"/>
                  <a:pt x="3289818" y="2857500"/>
                  <a:pt x="3277118" y="2857500"/>
                </a:cubicBezTo>
                <a:cubicBezTo>
                  <a:pt x="3239018" y="2857500"/>
                  <a:pt x="3219968" y="2901950"/>
                  <a:pt x="3219968" y="2952750"/>
                </a:cubicBezTo>
                <a:lnTo>
                  <a:pt x="3073919" y="2952750"/>
                </a:lnTo>
                <a:cubicBezTo>
                  <a:pt x="3067569" y="2946400"/>
                  <a:pt x="3061219" y="2940050"/>
                  <a:pt x="3042169" y="2940050"/>
                </a:cubicBezTo>
                <a:cubicBezTo>
                  <a:pt x="3029469" y="2940050"/>
                  <a:pt x="3035819" y="2946400"/>
                  <a:pt x="3029469" y="2952750"/>
                </a:cubicBezTo>
                <a:lnTo>
                  <a:pt x="2807219" y="2952750"/>
                </a:lnTo>
                <a:cubicBezTo>
                  <a:pt x="2800869" y="2933700"/>
                  <a:pt x="2794519" y="2882900"/>
                  <a:pt x="2756419" y="2876550"/>
                </a:cubicBezTo>
                <a:cubicBezTo>
                  <a:pt x="2750069" y="2882900"/>
                  <a:pt x="2743719" y="2895600"/>
                  <a:pt x="2731019" y="2908300"/>
                </a:cubicBezTo>
                <a:cubicBezTo>
                  <a:pt x="2724669" y="2901950"/>
                  <a:pt x="2711969" y="2895600"/>
                  <a:pt x="2692919" y="2901950"/>
                </a:cubicBezTo>
                <a:cubicBezTo>
                  <a:pt x="2705619" y="2921000"/>
                  <a:pt x="2724669" y="2933700"/>
                  <a:pt x="2743719" y="2952750"/>
                </a:cubicBezTo>
                <a:lnTo>
                  <a:pt x="375168" y="2952750"/>
                </a:lnTo>
                <a:cubicBezTo>
                  <a:pt x="400568" y="2857500"/>
                  <a:pt x="324368" y="2730500"/>
                  <a:pt x="292618" y="2641600"/>
                </a:cubicBezTo>
                <a:cubicBezTo>
                  <a:pt x="298968" y="2635250"/>
                  <a:pt x="298968" y="2647950"/>
                  <a:pt x="318018" y="2654300"/>
                </a:cubicBezTo>
                <a:cubicBezTo>
                  <a:pt x="318018" y="2616200"/>
                  <a:pt x="311668" y="2603500"/>
                  <a:pt x="311668" y="2584450"/>
                </a:cubicBezTo>
                <a:lnTo>
                  <a:pt x="279918" y="2584450"/>
                </a:lnTo>
                <a:cubicBezTo>
                  <a:pt x="279918" y="2578100"/>
                  <a:pt x="286268" y="2571750"/>
                  <a:pt x="286268" y="2552700"/>
                </a:cubicBezTo>
                <a:cubicBezTo>
                  <a:pt x="286268" y="2508250"/>
                  <a:pt x="216418" y="2501900"/>
                  <a:pt x="203718" y="2482850"/>
                </a:cubicBezTo>
                <a:cubicBezTo>
                  <a:pt x="184668" y="2451100"/>
                  <a:pt x="171968" y="2413000"/>
                  <a:pt x="165618" y="2381250"/>
                </a:cubicBezTo>
                <a:cubicBezTo>
                  <a:pt x="146568" y="2317750"/>
                  <a:pt x="140218" y="2241550"/>
                  <a:pt x="114818" y="2184400"/>
                </a:cubicBezTo>
                <a:cubicBezTo>
                  <a:pt x="102118" y="2152650"/>
                  <a:pt x="51318" y="2070100"/>
                  <a:pt x="51318" y="2032000"/>
                </a:cubicBezTo>
                <a:cubicBezTo>
                  <a:pt x="51318" y="2012950"/>
                  <a:pt x="64018" y="1993900"/>
                  <a:pt x="76718" y="1974850"/>
                </a:cubicBezTo>
                <a:cubicBezTo>
                  <a:pt x="70368" y="1962150"/>
                  <a:pt x="57668" y="1962150"/>
                  <a:pt x="44968" y="1962150"/>
                </a:cubicBezTo>
                <a:cubicBezTo>
                  <a:pt x="57668" y="1930400"/>
                  <a:pt x="108468" y="1873250"/>
                  <a:pt x="108468" y="1847850"/>
                </a:cubicBezTo>
                <a:cubicBezTo>
                  <a:pt x="108468" y="1835150"/>
                  <a:pt x="70368" y="1803400"/>
                  <a:pt x="64018" y="1784350"/>
                </a:cubicBezTo>
                <a:cubicBezTo>
                  <a:pt x="114818" y="1797050"/>
                  <a:pt x="133868" y="1873250"/>
                  <a:pt x="133868" y="1892300"/>
                </a:cubicBezTo>
                <a:cubicBezTo>
                  <a:pt x="133868" y="1917700"/>
                  <a:pt x="114818" y="1924050"/>
                  <a:pt x="102118" y="1955800"/>
                </a:cubicBezTo>
                <a:cubicBezTo>
                  <a:pt x="108468" y="1962150"/>
                  <a:pt x="102118" y="1968500"/>
                  <a:pt x="114818" y="1968500"/>
                </a:cubicBezTo>
                <a:cubicBezTo>
                  <a:pt x="133868" y="1968500"/>
                  <a:pt x="140218" y="1962150"/>
                  <a:pt x="146568" y="1955800"/>
                </a:cubicBezTo>
                <a:cubicBezTo>
                  <a:pt x="171968" y="1930400"/>
                  <a:pt x="229118" y="1879600"/>
                  <a:pt x="229118" y="1866900"/>
                </a:cubicBezTo>
                <a:cubicBezTo>
                  <a:pt x="229118" y="1847850"/>
                  <a:pt x="216418" y="1803400"/>
                  <a:pt x="216418" y="1790700"/>
                </a:cubicBezTo>
                <a:cubicBezTo>
                  <a:pt x="216418" y="1771650"/>
                  <a:pt x="235468" y="1758950"/>
                  <a:pt x="241818" y="1746250"/>
                </a:cubicBezTo>
                <a:cubicBezTo>
                  <a:pt x="241818" y="1778000"/>
                  <a:pt x="229118" y="1822450"/>
                  <a:pt x="229118" y="1841500"/>
                </a:cubicBezTo>
                <a:cubicBezTo>
                  <a:pt x="229118" y="1860550"/>
                  <a:pt x="248168" y="1860550"/>
                  <a:pt x="260868" y="1898650"/>
                </a:cubicBezTo>
                <a:cubicBezTo>
                  <a:pt x="298968" y="1981200"/>
                  <a:pt x="311668" y="2076450"/>
                  <a:pt x="337068" y="2165350"/>
                </a:cubicBezTo>
                <a:cubicBezTo>
                  <a:pt x="368818" y="2127250"/>
                  <a:pt x="394218" y="2012950"/>
                  <a:pt x="394218" y="2012950"/>
                </a:cubicBezTo>
                <a:cubicBezTo>
                  <a:pt x="394218" y="2000250"/>
                  <a:pt x="394218" y="2000250"/>
                  <a:pt x="387868" y="1993900"/>
                </a:cubicBezTo>
                <a:cubicBezTo>
                  <a:pt x="375168" y="2000250"/>
                  <a:pt x="362468" y="2019300"/>
                  <a:pt x="349768" y="2025650"/>
                </a:cubicBezTo>
                <a:cubicBezTo>
                  <a:pt x="349768" y="2012950"/>
                  <a:pt x="356118" y="1993900"/>
                  <a:pt x="362468" y="1974850"/>
                </a:cubicBezTo>
                <a:cubicBezTo>
                  <a:pt x="356118" y="1968500"/>
                  <a:pt x="343418" y="1962150"/>
                  <a:pt x="330718" y="1962150"/>
                </a:cubicBezTo>
                <a:cubicBezTo>
                  <a:pt x="349768" y="1949450"/>
                  <a:pt x="375168" y="1924050"/>
                  <a:pt x="387868" y="1898650"/>
                </a:cubicBezTo>
                <a:lnTo>
                  <a:pt x="381518" y="1873250"/>
                </a:lnTo>
                <a:cubicBezTo>
                  <a:pt x="368818" y="1879600"/>
                  <a:pt x="362468" y="1892300"/>
                  <a:pt x="349768" y="1892300"/>
                </a:cubicBezTo>
                <a:lnTo>
                  <a:pt x="324368" y="1892300"/>
                </a:lnTo>
                <a:lnTo>
                  <a:pt x="305318" y="1930400"/>
                </a:lnTo>
                <a:lnTo>
                  <a:pt x="305318" y="1898650"/>
                </a:lnTo>
                <a:cubicBezTo>
                  <a:pt x="311668" y="1879600"/>
                  <a:pt x="311668" y="1847850"/>
                  <a:pt x="324368" y="1835150"/>
                </a:cubicBezTo>
                <a:cubicBezTo>
                  <a:pt x="337068" y="1809750"/>
                  <a:pt x="356118" y="1809750"/>
                  <a:pt x="375168" y="1778000"/>
                </a:cubicBezTo>
                <a:cubicBezTo>
                  <a:pt x="381518" y="1771650"/>
                  <a:pt x="381518" y="1758950"/>
                  <a:pt x="381518" y="1746250"/>
                </a:cubicBezTo>
                <a:cubicBezTo>
                  <a:pt x="387868" y="1733550"/>
                  <a:pt x="387868" y="1714500"/>
                  <a:pt x="387868" y="1695450"/>
                </a:cubicBezTo>
                <a:cubicBezTo>
                  <a:pt x="387868" y="1682750"/>
                  <a:pt x="381518" y="1644650"/>
                  <a:pt x="375168" y="1619250"/>
                </a:cubicBezTo>
                <a:cubicBezTo>
                  <a:pt x="368818" y="1612900"/>
                  <a:pt x="349768" y="1606550"/>
                  <a:pt x="330718" y="1600200"/>
                </a:cubicBezTo>
                <a:cubicBezTo>
                  <a:pt x="349768" y="1587500"/>
                  <a:pt x="381518" y="1581150"/>
                  <a:pt x="406918" y="1574800"/>
                </a:cubicBezTo>
                <a:cubicBezTo>
                  <a:pt x="406918" y="1587500"/>
                  <a:pt x="387868" y="1581150"/>
                  <a:pt x="387868" y="1600200"/>
                </a:cubicBezTo>
                <a:cubicBezTo>
                  <a:pt x="387868" y="1612900"/>
                  <a:pt x="413268" y="1657350"/>
                  <a:pt x="413268" y="1670050"/>
                </a:cubicBezTo>
                <a:cubicBezTo>
                  <a:pt x="413268" y="1689100"/>
                  <a:pt x="387868" y="1758950"/>
                  <a:pt x="387868" y="1771650"/>
                </a:cubicBezTo>
                <a:cubicBezTo>
                  <a:pt x="387868" y="1790700"/>
                  <a:pt x="419618" y="1822450"/>
                  <a:pt x="432318" y="1841500"/>
                </a:cubicBezTo>
                <a:cubicBezTo>
                  <a:pt x="457718" y="1828800"/>
                  <a:pt x="476768" y="1797050"/>
                  <a:pt x="489468" y="1784350"/>
                </a:cubicBezTo>
                <a:cubicBezTo>
                  <a:pt x="483118" y="1860550"/>
                  <a:pt x="470418" y="1936750"/>
                  <a:pt x="457718" y="2012950"/>
                </a:cubicBezTo>
                <a:cubicBezTo>
                  <a:pt x="451368" y="2012950"/>
                  <a:pt x="438668" y="2006600"/>
                  <a:pt x="432318" y="2000250"/>
                </a:cubicBezTo>
                <a:cubicBezTo>
                  <a:pt x="419618" y="2019300"/>
                  <a:pt x="387868" y="2051050"/>
                  <a:pt x="400568" y="2095500"/>
                </a:cubicBezTo>
                <a:cubicBezTo>
                  <a:pt x="413268" y="2089150"/>
                  <a:pt x="425968" y="2051050"/>
                  <a:pt x="438668" y="2032000"/>
                </a:cubicBezTo>
                <a:cubicBezTo>
                  <a:pt x="445018" y="2032000"/>
                  <a:pt x="451368" y="2044700"/>
                  <a:pt x="470418" y="2044700"/>
                </a:cubicBezTo>
                <a:cubicBezTo>
                  <a:pt x="483118" y="2044700"/>
                  <a:pt x="489468" y="2012950"/>
                  <a:pt x="514868" y="2000250"/>
                </a:cubicBezTo>
                <a:cubicBezTo>
                  <a:pt x="533918" y="1981200"/>
                  <a:pt x="578368" y="1974850"/>
                  <a:pt x="597418" y="1974850"/>
                </a:cubicBezTo>
                <a:cubicBezTo>
                  <a:pt x="616468" y="1974850"/>
                  <a:pt x="654568" y="2025650"/>
                  <a:pt x="686318" y="2006600"/>
                </a:cubicBezTo>
                <a:lnTo>
                  <a:pt x="673618" y="1993900"/>
                </a:lnTo>
                <a:cubicBezTo>
                  <a:pt x="679968" y="1987550"/>
                  <a:pt x="673618" y="1987550"/>
                  <a:pt x="692668" y="1987550"/>
                </a:cubicBezTo>
                <a:cubicBezTo>
                  <a:pt x="705368" y="1987550"/>
                  <a:pt x="737118" y="1987550"/>
                  <a:pt x="756168" y="1993900"/>
                </a:cubicBezTo>
                <a:cubicBezTo>
                  <a:pt x="787918" y="2000250"/>
                  <a:pt x="838718" y="2101850"/>
                  <a:pt x="838718" y="2127250"/>
                </a:cubicBezTo>
                <a:cubicBezTo>
                  <a:pt x="838718" y="2139950"/>
                  <a:pt x="819668" y="2241550"/>
                  <a:pt x="819668" y="2260600"/>
                </a:cubicBezTo>
                <a:cubicBezTo>
                  <a:pt x="819668" y="2286000"/>
                  <a:pt x="876818" y="2298700"/>
                  <a:pt x="889518" y="2298700"/>
                </a:cubicBezTo>
                <a:cubicBezTo>
                  <a:pt x="927618" y="2298700"/>
                  <a:pt x="959368" y="2228850"/>
                  <a:pt x="959368" y="2197100"/>
                </a:cubicBezTo>
                <a:cubicBezTo>
                  <a:pt x="965718" y="2197100"/>
                  <a:pt x="1048268" y="2254250"/>
                  <a:pt x="1073668" y="2254250"/>
                </a:cubicBezTo>
                <a:cubicBezTo>
                  <a:pt x="1092718" y="2254250"/>
                  <a:pt x="1137168" y="2235200"/>
                  <a:pt x="1168918" y="2216150"/>
                </a:cubicBezTo>
                <a:cubicBezTo>
                  <a:pt x="1194318" y="2273300"/>
                  <a:pt x="1308618" y="2349500"/>
                  <a:pt x="1365768" y="2355850"/>
                </a:cubicBezTo>
                <a:lnTo>
                  <a:pt x="1378468" y="2343150"/>
                </a:lnTo>
                <a:cubicBezTo>
                  <a:pt x="1365768" y="2324100"/>
                  <a:pt x="1346718" y="2298700"/>
                  <a:pt x="1334018" y="2286000"/>
                </a:cubicBezTo>
                <a:cubicBezTo>
                  <a:pt x="1308618" y="2247900"/>
                  <a:pt x="1283218" y="2178050"/>
                  <a:pt x="1232418" y="2152650"/>
                </a:cubicBezTo>
                <a:cubicBezTo>
                  <a:pt x="1219718" y="2165350"/>
                  <a:pt x="1207018" y="2184400"/>
                  <a:pt x="1187968" y="2197100"/>
                </a:cubicBezTo>
                <a:lnTo>
                  <a:pt x="1187968" y="2159000"/>
                </a:lnTo>
                <a:cubicBezTo>
                  <a:pt x="1200668" y="2139950"/>
                  <a:pt x="1207018" y="2108200"/>
                  <a:pt x="1207018" y="2089150"/>
                </a:cubicBezTo>
                <a:cubicBezTo>
                  <a:pt x="1207018" y="2076450"/>
                  <a:pt x="1149868" y="2038350"/>
                  <a:pt x="1118118" y="2025650"/>
                </a:cubicBezTo>
                <a:cubicBezTo>
                  <a:pt x="1137168" y="2012950"/>
                  <a:pt x="1156218" y="1993900"/>
                  <a:pt x="1156218" y="1974850"/>
                </a:cubicBezTo>
                <a:cubicBezTo>
                  <a:pt x="1156218" y="1936750"/>
                  <a:pt x="1054618" y="1936750"/>
                  <a:pt x="1048268" y="1936750"/>
                </a:cubicBezTo>
                <a:cubicBezTo>
                  <a:pt x="933968" y="1936750"/>
                  <a:pt x="914918" y="2101850"/>
                  <a:pt x="940318" y="2146300"/>
                </a:cubicBezTo>
                <a:cubicBezTo>
                  <a:pt x="914918" y="2076450"/>
                  <a:pt x="889518" y="2000250"/>
                  <a:pt x="889518" y="1936750"/>
                </a:cubicBezTo>
                <a:cubicBezTo>
                  <a:pt x="889518" y="1885950"/>
                  <a:pt x="914918" y="1822450"/>
                  <a:pt x="997468" y="1797050"/>
                </a:cubicBezTo>
                <a:cubicBezTo>
                  <a:pt x="978418" y="1835150"/>
                  <a:pt x="933968" y="1854200"/>
                  <a:pt x="946668" y="1898650"/>
                </a:cubicBezTo>
                <a:cubicBezTo>
                  <a:pt x="965718" y="1885950"/>
                  <a:pt x="965718" y="1854200"/>
                  <a:pt x="991118" y="1835150"/>
                </a:cubicBezTo>
                <a:cubicBezTo>
                  <a:pt x="1022868" y="1809750"/>
                  <a:pt x="1067318" y="1797050"/>
                  <a:pt x="1105418" y="1809750"/>
                </a:cubicBezTo>
                <a:cubicBezTo>
                  <a:pt x="1105418" y="1809750"/>
                  <a:pt x="1111768" y="1809750"/>
                  <a:pt x="1111768" y="1797050"/>
                </a:cubicBezTo>
                <a:cubicBezTo>
                  <a:pt x="1111768" y="1778000"/>
                  <a:pt x="1060968" y="1644650"/>
                  <a:pt x="1060968" y="1625600"/>
                </a:cubicBezTo>
                <a:cubicBezTo>
                  <a:pt x="1060968" y="1612900"/>
                  <a:pt x="1073668" y="1612900"/>
                  <a:pt x="1086368" y="1600200"/>
                </a:cubicBezTo>
                <a:cubicBezTo>
                  <a:pt x="1092718" y="1600200"/>
                  <a:pt x="1099068" y="1612900"/>
                  <a:pt x="1105418" y="1619250"/>
                </a:cubicBezTo>
                <a:cubicBezTo>
                  <a:pt x="1130818" y="1593850"/>
                  <a:pt x="1162568" y="1555750"/>
                  <a:pt x="1200668" y="1536700"/>
                </a:cubicBezTo>
                <a:cubicBezTo>
                  <a:pt x="1207018" y="1530350"/>
                  <a:pt x="1219718" y="1536700"/>
                  <a:pt x="1232418" y="1536700"/>
                </a:cubicBezTo>
                <a:cubicBezTo>
                  <a:pt x="1251468" y="1536700"/>
                  <a:pt x="1295918" y="1543050"/>
                  <a:pt x="1314968" y="1543050"/>
                </a:cubicBezTo>
                <a:cubicBezTo>
                  <a:pt x="1327668" y="1562100"/>
                  <a:pt x="1340368" y="1587500"/>
                  <a:pt x="1346718" y="1606550"/>
                </a:cubicBezTo>
                <a:lnTo>
                  <a:pt x="1346718" y="1625600"/>
                </a:lnTo>
                <a:cubicBezTo>
                  <a:pt x="1340368" y="1606550"/>
                  <a:pt x="1327668" y="1581150"/>
                  <a:pt x="1327668" y="1555750"/>
                </a:cubicBezTo>
                <a:lnTo>
                  <a:pt x="1207018" y="1555750"/>
                </a:lnTo>
                <a:cubicBezTo>
                  <a:pt x="1168918" y="1568450"/>
                  <a:pt x="1111768" y="1619250"/>
                  <a:pt x="1111768" y="1657350"/>
                </a:cubicBezTo>
                <a:lnTo>
                  <a:pt x="1111768" y="1676400"/>
                </a:lnTo>
                <a:cubicBezTo>
                  <a:pt x="1111768" y="1676400"/>
                  <a:pt x="1105418" y="1682750"/>
                  <a:pt x="1124468" y="1682750"/>
                </a:cubicBezTo>
                <a:cubicBezTo>
                  <a:pt x="1137168" y="1682750"/>
                  <a:pt x="1257818" y="1619250"/>
                  <a:pt x="1276868" y="1619250"/>
                </a:cubicBezTo>
                <a:cubicBezTo>
                  <a:pt x="1295918" y="1619250"/>
                  <a:pt x="1302268" y="1638300"/>
                  <a:pt x="1308618" y="1663700"/>
                </a:cubicBezTo>
                <a:cubicBezTo>
                  <a:pt x="1181618" y="1695450"/>
                  <a:pt x="1168918" y="1733550"/>
                  <a:pt x="1168918" y="1822450"/>
                </a:cubicBezTo>
                <a:cubicBezTo>
                  <a:pt x="1168918" y="1841500"/>
                  <a:pt x="1187968" y="1917700"/>
                  <a:pt x="1187968" y="1930400"/>
                </a:cubicBezTo>
                <a:lnTo>
                  <a:pt x="1187968" y="2051050"/>
                </a:lnTo>
                <a:cubicBezTo>
                  <a:pt x="1283218" y="2139950"/>
                  <a:pt x="1327668" y="2317750"/>
                  <a:pt x="1454668" y="2317750"/>
                </a:cubicBezTo>
                <a:cubicBezTo>
                  <a:pt x="1467368" y="2317750"/>
                  <a:pt x="1473718" y="2305050"/>
                  <a:pt x="1480068" y="2305050"/>
                </a:cubicBezTo>
                <a:cubicBezTo>
                  <a:pt x="1480068" y="2311400"/>
                  <a:pt x="1486418" y="2305050"/>
                  <a:pt x="1486418" y="2317750"/>
                </a:cubicBezTo>
                <a:cubicBezTo>
                  <a:pt x="1486418" y="2336800"/>
                  <a:pt x="1473718" y="2336800"/>
                  <a:pt x="1473718" y="2349500"/>
                </a:cubicBezTo>
                <a:cubicBezTo>
                  <a:pt x="1473718" y="2413000"/>
                  <a:pt x="1556268" y="2413000"/>
                  <a:pt x="1581668" y="2413000"/>
                </a:cubicBezTo>
                <a:cubicBezTo>
                  <a:pt x="1607068" y="2413000"/>
                  <a:pt x="1651518" y="2419350"/>
                  <a:pt x="1645168" y="2355850"/>
                </a:cubicBezTo>
                <a:cubicBezTo>
                  <a:pt x="1657868" y="2317750"/>
                  <a:pt x="1676918" y="2273300"/>
                  <a:pt x="1689618" y="2228850"/>
                </a:cubicBezTo>
                <a:cubicBezTo>
                  <a:pt x="1721368" y="2228850"/>
                  <a:pt x="1753118" y="2178050"/>
                  <a:pt x="1753118" y="2146300"/>
                </a:cubicBezTo>
                <a:cubicBezTo>
                  <a:pt x="1753118" y="2101850"/>
                  <a:pt x="1594368" y="2044700"/>
                  <a:pt x="1568968" y="2032000"/>
                </a:cubicBezTo>
                <a:cubicBezTo>
                  <a:pt x="1607068" y="2044700"/>
                  <a:pt x="1670568" y="2070100"/>
                  <a:pt x="1689618" y="2070100"/>
                </a:cubicBezTo>
                <a:cubicBezTo>
                  <a:pt x="1791218" y="2070100"/>
                  <a:pt x="1842018" y="1905000"/>
                  <a:pt x="1842018" y="1847850"/>
                </a:cubicBezTo>
                <a:cubicBezTo>
                  <a:pt x="1842018" y="1720850"/>
                  <a:pt x="1715018" y="1714500"/>
                  <a:pt x="1657868" y="1714500"/>
                </a:cubicBezTo>
                <a:cubicBezTo>
                  <a:pt x="1632468" y="1714500"/>
                  <a:pt x="1562618" y="1714500"/>
                  <a:pt x="1562618" y="1758950"/>
                </a:cubicBezTo>
                <a:cubicBezTo>
                  <a:pt x="1562618" y="1797050"/>
                  <a:pt x="1607068" y="1752600"/>
                  <a:pt x="1619768" y="1816100"/>
                </a:cubicBezTo>
                <a:cubicBezTo>
                  <a:pt x="1607068" y="1816100"/>
                  <a:pt x="1594368" y="1822450"/>
                  <a:pt x="1581668" y="1822450"/>
                </a:cubicBezTo>
                <a:cubicBezTo>
                  <a:pt x="1537218" y="1822450"/>
                  <a:pt x="1549918" y="1790700"/>
                  <a:pt x="1549918" y="1778000"/>
                </a:cubicBezTo>
                <a:cubicBezTo>
                  <a:pt x="1549918" y="1758950"/>
                  <a:pt x="1524518" y="1720850"/>
                  <a:pt x="1518168" y="1695450"/>
                </a:cubicBezTo>
                <a:lnTo>
                  <a:pt x="1537218" y="1695450"/>
                </a:lnTo>
                <a:cubicBezTo>
                  <a:pt x="1537218" y="1701800"/>
                  <a:pt x="1556268" y="1727200"/>
                  <a:pt x="1562618" y="1733550"/>
                </a:cubicBezTo>
                <a:cubicBezTo>
                  <a:pt x="1594368" y="1695450"/>
                  <a:pt x="1645168" y="1663700"/>
                  <a:pt x="1683268" y="1663700"/>
                </a:cubicBezTo>
                <a:cubicBezTo>
                  <a:pt x="1746768" y="1663700"/>
                  <a:pt x="1778518" y="1733550"/>
                  <a:pt x="1854718" y="1771650"/>
                </a:cubicBezTo>
                <a:lnTo>
                  <a:pt x="1854718" y="1727200"/>
                </a:lnTo>
                <a:cubicBezTo>
                  <a:pt x="1816618" y="1701800"/>
                  <a:pt x="1772168" y="1670050"/>
                  <a:pt x="1727718" y="1631950"/>
                </a:cubicBezTo>
                <a:cubicBezTo>
                  <a:pt x="1734068" y="1625600"/>
                  <a:pt x="1746768" y="1619250"/>
                  <a:pt x="1759468" y="1612900"/>
                </a:cubicBezTo>
                <a:cubicBezTo>
                  <a:pt x="1784868" y="1657350"/>
                  <a:pt x="1848368" y="1701800"/>
                  <a:pt x="1899168" y="1720850"/>
                </a:cubicBezTo>
                <a:cubicBezTo>
                  <a:pt x="1905518" y="1714500"/>
                  <a:pt x="1905518" y="1714500"/>
                  <a:pt x="1905518" y="1701800"/>
                </a:cubicBezTo>
                <a:cubicBezTo>
                  <a:pt x="1905518" y="1587500"/>
                  <a:pt x="1734068" y="1593850"/>
                  <a:pt x="1702318" y="1574800"/>
                </a:cubicBezTo>
                <a:cubicBezTo>
                  <a:pt x="1772168" y="1555750"/>
                  <a:pt x="1842018" y="1619250"/>
                  <a:pt x="1911868" y="1638300"/>
                </a:cubicBezTo>
                <a:cubicBezTo>
                  <a:pt x="1937268" y="1587500"/>
                  <a:pt x="1956318" y="1536700"/>
                  <a:pt x="1969018" y="1485900"/>
                </a:cubicBezTo>
                <a:cubicBezTo>
                  <a:pt x="2007118" y="1466850"/>
                  <a:pt x="2057918" y="1447800"/>
                  <a:pt x="2102369" y="1447800"/>
                </a:cubicBezTo>
                <a:cubicBezTo>
                  <a:pt x="2115069" y="1447800"/>
                  <a:pt x="2146819" y="1454150"/>
                  <a:pt x="2165869" y="1454150"/>
                </a:cubicBezTo>
                <a:cubicBezTo>
                  <a:pt x="2172219" y="1466850"/>
                  <a:pt x="2178569" y="1485900"/>
                  <a:pt x="2191269" y="1492250"/>
                </a:cubicBezTo>
                <a:cubicBezTo>
                  <a:pt x="2184919" y="1498600"/>
                  <a:pt x="2178569" y="1492250"/>
                  <a:pt x="2172219" y="1485900"/>
                </a:cubicBezTo>
                <a:lnTo>
                  <a:pt x="2146819" y="1511300"/>
                </a:lnTo>
                <a:cubicBezTo>
                  <a:pt x="2146819" y="1511300"/>
                  <a:pt x="2165869" y="1511300"/>
                  <a:pt x="2172219" y="1517650"/>
                </a:cubicBezTo>
                <a:cubicBezTo>
                  <a:pt x="2165869" y="1517650"/>
                  <a:pt x="2165869" y="1524000"/>
                  <a:pt x="2153169" y="1524000"/>
                </a:cubicBezTo>
                <a:cubicBezTo>
                  <a:pt x="2134119" y="1524000"/>
                  <a:pt x="2159519" y="1511300"/>
                  <a:pt x="2140469" y="1511300"/>
                </a:cubicBezTo>
                <a:cubicBezTo>
                  <a:pt x="2127769" y="1511300"/>
                  <a:pt x="2076968" y="1549400"/>
                  <a:pt x="2057918" y="1549400"/>
                </a:cubicBezTo>
                <a:cubicBezTo>
                  <a:pt x="2045218" y="1549400"/>
                  <a:pt x="2013468" y="1517650"/>
                  <a:pt x="2000768" y="1517650"/>
                </a:cubicBezTo>
                <a:cubicBezTo>
                  <a:pt x="1962668" y="1517650"/>
                  <a:pt x="1949968" y="1587500"/>
                  <a:pt x="1949968" y="1587500"/>
                </a:cubicBezTo>
                <a:cubicBezTo>
                  <a:pt x="1949968" y="1606550"/>
                  <a:pt x="1988068" y="1676400"/>
                  <a:pt x="2007118" y="1714500"/>
                </a:cubicBezTo>
                <a:cubicBezTo>
                  <a:pt x="2038868" y="1689100"/>
                  <a:pt x="2064268" y="1651000"/>
                  <a:pt x="2102369" y="1625600"/>
                </a:cubicBezTo>
                <a:cubicBezTo>
                  <a:pt x="2115069" y="1612900"/>
                  <a:pt x="2146819" y="1606550"/>
                  <a:pt x="2165869" y="1593850"/>
                </a:cubicBezTo>
                <a:cubicBezTo>
                  <a:pt x="2172219" y="1581150"/>
                  <a:pt x="2165869" y="1562100"/>
                  <a:pt x="2165869" y="1543050"/>
                </a:cubicBezTo>
                <a:cubicBezTo>
                  <a:pt x="2184919" y="1536700"/>
                  <a:pt x="2210319" y="1593850"/>
                  <a:pt x="2210319" y="1619250"/>
                </a:cubicBezTo>
                <a:cubicBezTo>
                  <a:pt x="2210319" y="1631950"/>
                  <a:pt x="2210319" y="1657350"/>
                  <a:pt x="2191269" y="1657350"/>
                </a:cubicBezTo>
                <a:cubicBezTo>
                  <a:pt x="2178569" y="1657350"/>
                  <a:pt x="2184919" y="1651000"/>
                  <a:pt x="2178569" y="1644650"/>
                </a:cubicBezTo>
                <a:lnTo>
                  <a:pt x="2159519" y="1644650"/>
                </a:lnTo>
                <a:cubicBezTo>
                  <a:pt x="2184919" y="1701800"/>
                  <a:pt x="2121419" y="1727200"/>
                  <a:pt x="2108719" y="1778000"/>
                </a:cubicBezTo>
                <a:cubicBezTo>
                  <a:pt x="2083318" y="1758950"/>
                  <a:pt x="2057918" y="1733550"/>
                  <a:pt x="2032518" y="1727200"/>
                </a:cubicBezTo>
                <a:lnTo>
                  <a:pt x="2019818" y="1739900"/>
                </a:lnTo>
                <a:cubicBezTo>
                  <a:pt x="2026168" y="1752600"/>
                  <a:pt x="2038868" y="1765300"/>
                  <a:pt x="2038868" y="1784350"/>
                </a:cubicBezTo>
                <a:cubicBezTo>
                  <a:pt x="2026168" y="1771650"/>
                  <a:pt x="2007118" y="1752600"/>
                  <a:pt x="1994418" y="1733550"/>
                </a:cubicBezTo>
                <a:lnTo>
                  <a:pt x="1969018" y="1733550"/>
                </a:lnTo>
                <a:lnTo>
                  <a:pt x="1949968" y="1733550"/>
                </a:lnTo>
                <a:cubicBezTo>
                  <a:pt x="1930918" y="1765300"/>
                  <a:pt x="1899168" y="1784350"/>
                  <a:pt x="1880118" y="1822450"/>
                </a:cubicBezTo>
                <a:cubicBezTo>
                  <a:pt x="1861068" y="1860550"/>
                  <a:pt x="1867418" y="1917700"/>
                  <a:pt x="1854718" y="1962150"/>
                </a:cubicBezTo>
                <a:cubicBezTo>
                  <a:pt x="1842018" y="2025650"/>
                  <a:pt x="1772168" y="2108200"/>
                  <a:pt x="1778518" y="2178050"/>
                </a:cubicBezTo>
                <a:cubicBezTo>
                  <a:pt x="1746768" y="2190750"/>
                  <a:pt x="1765818" y="2260600"/>
                  <a:pt x="1746768" y="2298700"/>
                </a:cubicBezTo>
                <a:cubicBezTo>
                  <a:pt x="1740418" y="2311400"/>
                  <a:pt x="1721368" y="2324100"/>
                  <a:pt x="1721368" y="2336800"/>
                </a:cubicBezTo>
                <a:cubicBezTo>
                  <a:pt x="1721368" y="2355850"/>
                  <a:pt x="1734068" y="2362200"/>
                  <a:pt x="1734068" y="2368550"/>
                </a:cubicBezTo>
                <a:cubicBezTo>
                  <a:pt x="1734068" y="2374900"/>
                  <a:pt x="1721368" y="2374900"/>
                  <a:pt x="1708668" y="2381250"/>
                </a:cubicBezTo>
                <a:cubicBezTo>
                  <a:pt x="1708668" y="2387600"/>
                  <a:pt x="1721368" y="2400300"/>
                  <a:pt x="1734068" y="2400300"/>
                </a:cubicBezTo>
                <a:cubicBezTo>
                  <a:pt x="1727718" y="2432050"/>
                  <a:pt x="1708668" y="2463800"/>
                  <a:pt x="1708668" y="2482850"/>
                </a:cubicBezTo>
                <a:cubicBezTo>
                  <a:pt x="1708668" y="2495550"/>
                  <a:pt x="1721368" y="2495550"/>
                  <a:pt x="1721368" y="2508250"/>
                </a:cubicBezTo>
                <a:cubicBezTo>
                  <a:pt x="1721368" y="2527300"/>
                  <a:pt x="1708668" y="2520950"/>
                  <a:pt x="1708668" y="2540000"/>
                </a:cubicBezTo>
                <a:cubicBezTo>
                  <a:pt x="1708668" y="2552700"/>
                  <a:pt x="1740418" y="2571750"/>
                  <a:pt x="1765818" y="2578100"/>
                </a:cubicBezTo>
                <a:cubicBezTo>
                  <a:pt x="1772168" y="2584450"/>
                  <a:pt x="1797568" y="2578100"/>
                  <a:pt x="1816618" y="2584450"/>
                </a:cubicBezTo>
                <a:cubicBezTo>
                  <a:pt x="1835668" y="2590800"/>
                  <a:pt x="1835668" y="2609850"/>
                  <a:pt x="1861068" y="2622550"/>
                </a:cubicBezTo>
                <a:cubicBezTo>
                  <a:pt x="1905518" y="2654300"/>
                  <a:pt x="1981718" y="2647950"/>
                  <a:pt x="2045218" y="2647950"/>
                </a:cubicBezTo>
                <a:cubicBezTo>
                  <a:pt x="2045218" y="2647950"/>
                  <a:pt x="2045218" y="2654300"/>
                  <a:pt x="2038868" y="2660650"/>
                </a:cubicBezTo>
                <a:lnTo>
                  <a:pt x="2064268" y="2686050"/>
                </a:lnTo>
                <a:cubicBezTo>
                  <a:pt x="2076968" y="2679700"/>
                  <a:pt x="2089668" y="2660650"/>
                  <a:pt x="2102369" y="2641600"/>
                </a:cubicBezTo>
                <a:cubicBezTo>
                  <a:pt x="2121419" y="2647950"/>
                  <a:pt x="2146819" y="2686050"/>
                  <a:pt x="2159519" y="2686050"/>
                </a:cubicBezTo>
                <a:cubicBezTo>
                  <a:pt x="2178569" y="2686050"/>
                  <a:pt x="2191269" y="2667000"/>
                  <a:pt x="2203969" y="2660650"/>
                </a:cubicBezTo>
                <a:cubicBezTo>
                  <a:pt x="2210319" y="2660650"/>
                  <a:pt x="2216669" y="2667000"/>
                  <a:pt x="2223019" y="2673350"/>
                </a:cubicBezTo>
                <a:cubicBezTo>
                  <a:pt x="2216669" y="2679700"/>
                  <a:pt x="2197619" y="2692400"/>
                  <a:pt x="2184919" y="2705100"/>
                </a:cubicBezTo>
                <a:cubicBezTo>
                  <a:pt x="2184919" y="2717800"/>
                  <a:pt x="2197619" y="2730500"/>
                  <a:pt x="2210319" y="2736850"/>
                </a:cubicBezTo>
                <a:cubicBezTo>
                  <a:pt x="2223019" y="2724150"/>
                  <a:pt x="2235719" y="2705100"/>
                  <a:pt x="2242069" y="2686050"/>
                </a:cubicBezTo>
                <a:cubicBezTo>
                  <a:pt x="2267469" y="2628900"/>
                  <a:pt x="2299219" y="2520950"/>
                  <a:pt x="2299219" y="2501900"/>
                </a:cubicBezTo>
                <a:cubicBezTo>
                  <a:pt x="2299219" y="2482850"/>
                  <a:pt x="2159519" y="2374900"/>
                  <a:pt x="2096018" y="2343150"/>
                </a:cubicBezTo>
                <a:cubicBezTo>
                  <a:pt x="2083318" y="2317750"/>
                  <a:pt x="2045218" y="2260600"/>
                  <a:pt x="2045218" y="2247900"/>
                </a:cubicBezTo>
                <a:lnTo>
                  <a:pt x="2045218" y="2120900"/>
                </a:lnTo>
                <a:cubicBezTo>
                  <a:pt x="2064268" y="2133600"/>
                  <a:pt x="2070618" y="2184400"/>
                  <a:pt x="2076968" y="2222500"/>
                </a:cubicBezTo>
                <a:cubicBezTo>
                  <a:pt x="2083318" y="2235200"/>
                  <a:pt x="2070618" y="2266950"/>
                  <a:pt x="2089668" y="2292350"/>
                </a:cubicBezTo>
                <a:cubicBezTo>
                  <a:pt x="2108719" y="2311400"/>
                  <a:pt x="2140469" y="2343150"/>
                  <a:pt x="2172219" y="2355850"/>
                </a:cubicBezTo>
                <a:cubicBezTo>
                  <a:pt x="2191269" y="2368550"/>
                  <a:pt x="2223019" y="2362200"/>
                  <a:pt x="2248419" y="2368550"/>
                </a:cubicBezTo>
                <a:cubicBezTo>
                  <a:pt x="2330969" y="2393950"/>
                  <a:pt x="2432569" y="2432050"/>
                  <a:pt x="2527819" y="2432050"/>
                </a:cubicBezTo>
                <a:cubicBezTo>
                  <a:pt x="2559569" y="2381250"/>
                  <a:pt x="2610369" y="2279650"/>
                  <a:pt x="2610369" y="2266950"/>
                </a:cubicBezTo>
                <a:cubicBezTo>
                  <a:pt x="2610369" y="2247900"/>
                  <a:pt x="2597669" y="2241550"/>
                  <a:pt x="2591319" y="2228850"/>
                </a:cubicBezTo>
                <a:cubicBezTo>
                  <a:pt x="2597669" y="2228850"/>
                  <a:pt x="2604019" y="2241550"/>
                  <a:pt x="2616719" y="2241550"/>
                </a:cubicBezTo>
                <a:cubicBezTo>
                  <a:pt x="2654819" y="2241550"/>
                  <a:pt x="2680219" y="2139950"/>
                  <a:pt x="2680219" y="2114550"/>
                </a:cubicBezTo>
                <a:cubicBezTo>
                  <a:pt x="2699269" y="2101850"/>
                  <a:pt x="2724669" y="2082800"/>
                  <a:pt x="2743719" y="2063750"/>
                </a:cubicBezTo>
                <a:cubicBezTo>
                  <a:pt x="2718319" y="2038350"/>
                  <a:pt x="2692919" y="2076450"/>
                  <a:pt x="2667519" y="2032000"/>
                </a:cubicBezTo>
                <a:cubicBezTo>
                  <a:pt x="2661169" y="2038350"/>
                  <a:pt x="2654819" y="2038350"/>
                  <a:pt x="2648469" y="2044700"/>
                </a:cubicBezTo>
                <a:lnTo>
                  <a:pt x="2648469" y="2063750"/>
                </a:lnTo>
                <a:cubicBezTo>
                  <a:pt x="2661169" y="2070100"/>
                  <a:pt x="2673869" y="2076450"/>
                  <a:pt x="2680219" y="2082800"/>
                </a:cubicBezTo>
                <a:cubicBezTo>
                  <a:pt x="2623069" y="2095500"/>
                  <a:pt x="2515119" y="2114550"/>
                  <a:pt x="2496069" y="2114550"/>
                </a:cubicBezTo>
                <a:cubicBezTo>
                  <a:pt x="2438919" y="2114550"/>
                  <a:pt x="2369069" y="2089150"/>
                  <a:pt x="2311919" y="2070100"/>
                </a:cubicBezTo>
                <a:cubicBezTo>
                  <a:pt x="2305569" y="2070100"/>
                  <a:pt x="2305569" y="2051050"/>
                  <a:pt x="2286519" y="2051050"/>
                </a:cubicBezTo>
                <a:cubicBezTo>
                  <a:pt x="2273819" y="2051050"/>
                  <a:pt x="2267469" y="2063750"/>
                  <a:pt x="2248419" y="2057400"/>
                </a:cubicBezTo>
                <a:cubicBezTo>
                  <a:pt x="2254769" y="2051050"/>
                  <a:pt x="2273819" y="2057400"/>
                  <a:pt x="2273819" y="2038350"/>
                </a:cubicBezTo>
                <a:cubicBezTo>
                  <a:pt x="2273819" y="2025650"/>
                  <a:pt x="2223019" y="1917700"/>
                  <a:pt x="2203969" y="1860550"/>
                </a:cubicBezTo>
                <a:cubicBezTo>
                  <a:pt x="2051568" y="1847850"/>
                  <a:pt x="2051568" y="1962150"/>
                  <a:pt x="2051568" y="2057400"/>
                </a:cubicBezTo>
                <a:lnTo>
                  <a:pt x="2051568" y="2095500"/>
                </a:lnTo>
                <a:cubicBezTo>
                  <a:pt x="2026168" y="2076450"/>
                  <a:pt x="2026168" y="2063750"/>
                  <a:pt x="2019818" y="2044700"/>
                </a:cubicBezTo>
                <a:cubicBezTo>
                  <a:pt x="2019818" y="2044700"/>
                  <a:pt x="2007118" y="2044700"/>
                  <a:pt x="1994418" y="2038350"/>
                </a:cubicBezTo>
                <a:cubicBezTo>
                  <a:pt x="1988068" y="2019300"/>
                  <a:pt x="1969018" y="1974850"/>
                  <a:pt x="1969018" y="1962150"/>
                </a:cubicBezTo>
                <a:cubicBezTo>
                  <a:pt x="1969018" y="1943100"/>
                  <a:pt x="1988068" y="1949450"/>
                  <a:pt x="2000768" y="1936750"/>
                </a:cubicBezTo>
                <a:cubicBezTo>
                  <a:pt x="2013468" y="1955800"/>
                  <a:pt x="1981718" y="1974850"/>
                  <a:pt x="2032518" y="1993900"/>
                </a:cubicBezTo>
                <a:cubicBezTo>
                  <a:pt x="2032518" y="1974850"/>
                  <a:pt x="2038868" y="1955800"/>
                  <a:pt x="2038868" y="1936750"/>
                </a:cubicBezTo>
                <a:cubicBezTo>
                  <a:pt x="2038868" y="1924050"/>
                  <a:pt x="2026168" y="1924050"/>
                  <a:pt x="2026168" y="1905000"/>
                </a:cubicBezTo>
                <a:cubicBezTo>
                  <a:pt x="2026168" y="1885950"/>
                  <a:pt x="2089668" y="1885950"/>
                  <a:pt x="2070618" y="1803400"/>
                </a:cubicBezTo>
                <a:lnTo>
                  <a:pt x="2197619" y="1803400"/>
                </a:lnTo>
                <a:cubicBezTo>
                  <a:pt x="2203969" y="1816100"/>
                  <a:pt x="2203969" y="1828800"/>
                  <a:pt x="2210319" y="1841500"/>
                </a:cubicBezTo>
                <a:cubicBezTo>
                  <a:pt x="2216669" y="1854200"/>
                  <a:pt x="2235719" y="1866900"/>
                  <a:pt x="2242069" y="1866900"/>
                </a:cubicBezTo>
                <a:cubicBezTo>
                  <a:pt x="2242069" y="1993900"/>
                  <a:pt x="2362719" y="2101850"/>
                  <a:pt x="2464319" y="2101850"/>
                </a:cubicBezTo>
                <a:cubicBezTo>
                  <a:pt x="2489719" y="2101850"/>
                  <a:pt x="2502419" y="2101850"/>
                  <a:pt x="2553219" y="2070100"/>
                </a:cubicBezTo>
                <a:lnTo>
                  <a:pt x="2534169" y="2051050"/>
                </a:lnTo>
                <a:cubicBezTo>
                  <a:pt x="2540519" y="2044700"/>
                  <a:pt x="2559569" y="2032000"/>
                  <a:pt x="2578619" y="2032000"/>
                </a:cubicBezTo>
                <a:cubicBezTo>
                  <a:pt x="2591319" y="2032000"/>
                  <a:pt x="2597669" y="2038350"/>
                  <a:pt x="2610369" y="2044700"/>
                </a:cubicBezTo>
                <a:cubicBezTo>
                  <a:pt x="2616719" y="2038350"/>
                  <a:pt x="2623069" y="2038350"/>
                  <a:pt x="2629419" y="2032000"/>
                </a:cubicBezTo>
                <a:cubicBezTo>
                  <a:pt x="2604019" y="2012950"/>
                  <a:pt x="2559569" y="1981200"/>
                  <a:pt x="2546869" y="1981200"/>
                </a:cubicBezTo>
                <a:cubicBezTo>
                  <a:pt x="2527819" y="1981200"/>
                  <a:pt x="2496069" y="2025650"/>
                  <a:pt x="2464319" y="2057400"/>
                </a:cubicBezTo>
                <a:cubicBezTo>
                  <a:pt x="2483369" y="1936750"/>
                  <a:pt x="2597669" y="1981200"/>
                  <a:pt x="2597669" y="1885950"/>
                </a:cubicBezTo>
                <a:cubicBezTo>
                  <a:pt x="2597669" y="1866900"/>
                  <a:pt x="2578619" y="1714500"/>
                  <a:pt x="2578619" y="1695450"/>
                </a:cubicBezTo>
                <a:cubicBezTo>
                  <a:pt x="2578619" y="1638300"/>
                  <a:pt x="2623069" y="1682750"/>
                  <a:pt x="2648469" y="1600200"/>
                </a:cubicBezTo>
                <a:lnTo>
                  <a:pt x="2648469" y="1574800"/>
                </a:lnTo>
                <a:cubicBezTo>
                  <a:pt x="2654819" y="1511300"/>
                  <a:pt x="2724669" y="1511300"/>
                  <a:pt x="2762769" y="1498600"/>
                </a:cubicBezTo>
                <a:cubicBezTo>
                  <a:pt x="2731019" y="1511300"/>
                  <a:pt x="2661169" y="1555750"/>
                  <a:pt x="2654819" y="1593850"/>
                </a:cubicBezTo>
                <a:cubicBezTo>
                  <a:pt x="2654819" y="1593850"/>
                  <a:pt x="2648469" y="1600200"/>
                  <a:pt x="2667519" y="1600200"/>
                </a:cubicBezTo>
                <a:cubicBezTo>
                  <a:pt x="2680219" y="1600200"/>
                  <a:pt x="2743719" y="1568450"/>
                  <a:pt x="2756419" y="1568450"/>
                </a:cubicBezTo>
                <a:cubicBezTo>
                  <a:pt x="2775469" y="1568450"/>
                  <a:pt x="2807219" y="1562100"/>
                  <a:pt x="2832619" y="1574800"/>
                </a:cubicBezTo>
                <a:cubicBezTo>
                  <a:pt x="2858019" y="1581150"/>
                  <a:pt x="2889769" y="1606550"/>
                  <a:pt x="2902469" y="1631950"/>
                </a:cubicBezTo>
                <a:cubicBezTo>
                  <a:pt x="2953269" y="1708150"/>
                  <a:pt x="3004069" y="1860550"/>
                  <a:pt x="3004069" y="1873250"/>
                </a:cubicBezTo>
                <a:cubicBezTo>
                  <a:pt x="3004069" y="1892300"/>
                  <a:pt x="2972319" y="1930400"/>
                  <a:pt x="2953269" y="1949450"/>
                </a:cubicBezTo>
                <a:cubicBezTo>
                  <a:pt x="2940569" y="1955800"/>
                  <a:pt x="2921519" y="1949450"/>
                  <a:pt x="2915169" y="1955800"/>
                </a:cubicBezTo>
                <a:cubicBezTo>
                  <a:pt x="2883419" y="1968500"/>
                  <a:pt x="2864369" y="2012950"/>
                  <a:pt x="2838969" y="2006600"/>
                </a:cubicBezTo>
                <a:cubicBezTo>
                  <a:pt x="2832619" y="2000250"/>
                  <a:pt x="2838969" y="2000250"/>
                  <a:pt x="2819919" y="2000250"/>
                </a:cubicBezTo>
                <a:cubicBezTo>
                  <a:pt x="2807219" y="2000250"/>
                  <a:pt x="2800869" y="2012950"/>
                  <a:pt x="2794519" y="2012950"/>
                </a:cubicBezTo>
                <a:cubicBezTo>
                  <a:pt x="2769119" y="2019300"/>
                  <a:pt x="2711969" y="2012950"/>
                  <a:pt x="2692919" y="2025650"/>
                </a:cubicBezTo>
                <a:cubicBezTo>
                  <a:pt x="2718319" y="2051050"/>
                  <a:pt x="2737369" y="2051050"/>
                  <a:pt x="2775469" y="2051050"/>
                </a:cubicBezTo>
                <a:cubicBezTo>
                  <a:pt x="2864369" y="2051050"/>
                  <a:pt x="2896119" y="1974850"/>
                  <a:pt x="3016769" y="1974850"/>
                </a:cubicBezTo>
                <a:cubicBezTo>
                  <a:pt x="3016769" y="1955800"/>
                  <a:pt x="3016769" y="1936750"/>
                  <a:pt x="3010419" y="1917700"/>
                </a:cubicBezTo>
                <a:cubicBezTo>
                  <a:pt x="3010419" y="1911350"/>
                  <a:pt x="3023119" y="1917700"/>
                  <a:pt x="3023119" y="1911350"/>
                </a:cubicBezTo>
                <a:cubicBezTo>
                  <a:pt x="3048519" y="1892300"/>
                  <a:pt x="3086619" y="1847850"/>
                  <a:pt x="3086619" y="1835150"/>
                </a:cubicBezTo>
                <a:cubicBezTo>
                  <a:pt x="3086619" y="1816100"/>
                  <a:pt x="3061219" y="1758950"/>
                  <a:pt x="3035819" y="1727200"/>
                </a:cubicBezTo>
                <a:cubicBezTo>
                  <a:pt x="3029469" y="1714500"/>
                  <a:pt x="3016769" y="1714500"/>
                  <a:pt x="3004069" y="1701800"/>
                </a:cubicBezTo>
                <a:cubicBezTo>
                  <a:pt x="3004069" y="1676400"/>
                  <a:pt x="3010419" y="1644650"/>
                  <a:pt x="2997719" y="1625600"/>
                </a:cubicBezTo>
                <a:cubicBezTo>
                  <a:pt x="2978669" y="1581150"/>
                  <a:pt x="2908819" y="1555750"/>
                  <a:pt x="2934219" y="1498600"/>
                </a:cubicBezTo>
                <a:cubicBezTo>
                  <a:pt x="2896119" y="1492250"/>
                  <a:pt x="2851669" y="1479550"/>
                  <a:pt x="2807219" y="1473200"/>
                </a:cubicBezTo>
                <a:cubicBezTo>
                  <a:pt x="2851669" y="1447800"/>
                  <a:pt x="2940569" y="1498600"/>
                  <a:pt x="2940569" y="1416050"/>
                </a:cubicBezTo>
                <a:cubicBezTo>
                  <a:pt x="2953269" y="1358900"/>
                  <a:pt x="3010419" y="1289050"/>
                  <a:pt x="3035819" y="1231900"/>
                </a:cubicBezTo>
                <a:lnTo>
                  <a:pt x="3023119" y="1219200"/>
                </a:lnTo>
                <a:cubicBezTo>
                  <a:pt x="2991369" y="1238250"/>
                  <a:pt x="2946919" y="1244600"/>
                  <a:pt x="2915169" y="1263650"/>
                </a:cubicBezTo>
                <a:cubicBezTo>
                  <a:pt x="2908819" y="1263650"/>
                  <a:pt x="2902469" y="1276350"/>
                  <a:pt x="2908819" y="1295400"/>
                </a:cubicBezTo>
                <a:cubicBezTo>
                  <a:pt x="2883419" y="1289050"/>
                  <a:pt x="2851669" y="1282700"/>
                  <a:pt x="2826269" y="1282700"/>
                </a:cubicBezTo>
                <a:cubicBezTo>
                  <a:pt x="2870719" y="1270000"/>
                  <a:pt x="2921519" y="1257300"/>
                  <a:pt x="2965969" y="1238250"/>
                </a:cubicBezTo>
                <a:cubicBezTo>
                  <a:pt x="2946919" y="1231900"/>
                  <a:pt x="2921519" y="1231900"/>
                  <a:pt x="2896119" y="1231900"/>
                </a:cubicBezTo>
                <a:cubicBezTo>
                  <a:pt x="2896119" y="1225550"/>
                  <a:pt x="2889769" y="1219200"/>
                  <a:pt x="2883419" y="1212850"/>
                </a:cubicBezTo>
                <a:cubicBezTo>
                  <a:pt x="2927869" y="1200150"/>
                  <a:pt x="2965969" y="1181100"/>
                  <a:pt x="3016769" y="1181100"/>
                </a:cubicBezTo>
                <a:cubicBezTo>
                  <a:pt x="3035819" y="1181100"/>
                  <a:pt x="3054869" y="1181100"/>
                  <a:pt x="3073919" y="1187450"/>
                </a:cubicBezTo>
                <a:cubicBezTo>
                  <a:pt x="3048519" y="1193800"/>
                  <a:pt x="3016769" y="1200150"/>
                  <a:pt x="2985019" y="1200150"/>
                </a:cubicBezTo>
                <a:cubicBezTo>
                  <a:pt x="2985019" y="1206500"/>
                  <a:pt x="2978669" y="1206500"/>
                  <a:pt x="2972319" y="1212850"/>
                </a:cubicBezTo>
                <a:cubicBezTo>
                  <a:pt x="2997719" y="1219200"/>
                  <a:pt x="3029469" y="1219200"/>
                  <a:pt x="3067569" y="1219200"/>
                </a:cubicBezTo>
                <a:cubicBezTo>
                  <a:pt x="3067569" y="1225550"/>
                  <a:pt x="3073919" y="1225550"/>
                  <a:pt x="3080269" y="1231900"/>
                </a:cubicBezTo>
                <a:cubicBezTo>
                  <a:pt x="3054869" y="1250950"/>
                  <a:pt x="3010419" y="1289050"/>
                  <a:pt x="3010419" y="1308100"/>
                </a:cubicBezTo>
                <a:lnTo>
                  <a:pt x="3010419" y="1352550"/>
                </a:lnTo>
                <a:lnTo>
                  <a:pt x="3023119" y="1365250"/>
                </a:lnTo>
                <a:cubicBezTo>
                  <a:pt x="3042169" y="1295400"/>
                  <a:pt x="3131069" y="1219200"/>
                  <a:pt x="3194569" y="1212850"/>
                </a:cubicBezTo>
                <a:cubicBezTo>
                  <a:pt x="3232668" y="1206500"/>
                  <a:pt x="3270768" y="1206500"/>
                  <a:pt x="3308868" y="1200150"/>
                </a:cubicBezTo>
                <a:cubicBezTo>
                  <a:pt x="3315218" y="1193800"/>
                  <a:pt x="3327918" y="1174750"/>
                  <a:pt x="3346968" y="1155700"/>
                </a:cubicBezTo>
                <a:lnTo>
                  <a:pt x="3213619" y="1079500"/>
                </a:lnTo>
                <a:cubicBezTo>
                  <a:pt x="3213619" y="1073150"/>
                  <a:pt x="3219968" y="1060450"/>
                  <a:pt x="3213619" y="1047750"/>
                </a:cubicBezTo>
                <a:cubicBezTo>
                  <a:pt x="3200919" y="1041400"/>
                  <a:pt x="3188219" y="1047750"/>
                  <a:pt x="3169169" y="1047750"/>
                </a:cubicBezTo>
                <a:lnTo>
                  <a:pt x="2985019" y="1047750"/>
                </a:lnTo>
                <a:cubicBezTo>
                  <a:pt x="3010419" y="1003300"/>
                  <a:pt x="3080269" y="1016000"/>
                  <a:pt x="3118369" y="1022350"/>
                </a:cubicBezTo>
                <a:cubicBezTo>
                  <a:pt x="3118369" y="1022350"/>
                  <a:pt x="3124719" y="1022350"/>
                  <a:pt x="3124719" y="1009650"/>
                </a:cubicBezTo>
                <a:cubicBezTo>
                  <a:pt x="3124719" y="990600"/>
                  <a:pt x="3112019" y="977900"/>
                  <a:pt x="3099319" y="965200"/>
                </a:cubicBezTo>
                <a:cubicBezTo>
                  <a:pt x="3086619" y="977900"/>
                  <a:pt x="3080269" y="990600"/>
                  <a:pt x="3073919" y="1003300"/>
                </a:cubicBezTo>
                <a:cubicBezTo>
                  <a:pt x="3048519" y="990600"/>
                  <a:pt x="2997719" y="984250"/>
                  <a:pt x="2985019" y="984250"/>
                </a:cubicBezTo>
                <a:cubicBezTo>
                  <a:pt x="2965969" y="984250"/>
                  <a:pt x="2921519" y="996950"/>
                  <a:pt x="2908819" y="996950"/>
                </a:cubicBezTo>
                <a:cubicBezTo>
                  <a:pt x="2889769" y="996950"/>
                  <a:pt x="2889769" y="977900"/>
                  <a:pt x="2870719" y="977900"/>
                </a:cubicBezTo>
                <a:cubicBezTo>
                  <a:pt x="2858019" y="977900"/>
                  <a:pt x="2705619" y="1054100"/>
                  <a:pt x="2616719" y="1098550"/>
                </a:cubicBezTo>
                <a:cubicBezTo>
                  <a:pt x="2635769" y="1085850"/>
                  <a:pt x="2654819" y="1054100"/>
                  <a:pt x="2686569" y="1041400"/>
                </a:cubicBezTo>
                <a:cubicBezTo>
                  <a:pt x="2705619" y="1028700"/>
                  <a:pt x="2972319" y="908050"/>
                  <a:pt x="3042169" y="908050"/>
                </a:cubicBezTo>
                <a:cubicBezTo>
                  <a:pt x="3067569" y="908050"/>
                  <a:pt x="3080269" y="933450"/>
                  <a:pt x="3099319" y="939800"/>
                </a:cubicBezTo>
                <a:cubicBezTo>
                  <a:pt x="3137419" y="965200"/>
                  <a:pt x="3207269" y="965200"/>
                  <a:pt x="3264418" y="965200"/>
                </a:cubicBezTo>
                <a:cubicBezTo>
                  <a:pt x="3213619" y="1022350"/>
                  <a:pt x="3315218" y="1028700"/>
                  <a:pt x="3346968" y="1047750"/>
                </a:cubicBezTo>
                <a:cubicBezTo>
                  <a:pt x="3353318" y="1028700"/>
                  <a:pt x="3359668" y="1009650"/>
                  <a:pt x="3359668" y="990600"/>
                </a:cubicBezTo>
                <a:cubicBezTo>
                  <a:pt x="3366018" y="965200"/>
                  <a:pt x="3372368" y="939800"/>
                  <a:pt x="3372368" y="914400"/>
                </a:cubicBezTo>
                <a:cubicBezTo>
                  <a:pt x="3378718" y="895350"/>
                  <a:pt x="3372368" y="869950"/>
                  <a:pt x="3372368" y="844550"/>
                </a:cubicBezTo>
                <a:lnTo>
                  <a:pt x="3372368" y="819150"/>
                </a:lnTo>
                <a:cubicBezTo>
                  <a:pt x="3385068" y="800100"/>
                  <a:pt x="3404118" y="781050"/>
                  <a:pt x="3423168" y="755650"/>
                </a:cubicBezTo>
                <a:cubicBezTo>
                  <a:pt x="3435868" y="736600"/>
                  <a:pt x="3442218" y="704850"/>
                  <a:pt x="3442218" y="692150"/>
                </a:cubicBezTo>
                <a:cubicBezTo>
                  <a:pt x="3442218" y="666750"/>
                  <a:pt x="3410468" y="654050"/>
                  <a:pt x="3429518" y="628650"/>
                </a:cubicBezTo>
                <a:lnTo>
                  <a:pt x="3442218" y="641350"/>
                </a:lnTo>
                <a:lnTo>
                  <a:pt x="3467618" y="635000"/>
                </a:lnTo>
                <a:cubicBezTo>
                  <a:pt x="3461268" y="628650"/>
                  <a:pt x="3454918" y="622300"/>
                  <a:pt x="3448568" y="622300"/>
                </a:cubicBezTo>
                <a:cubicBezTo>
                  <a:pt x="3480318" y="609600"/>
                  <a:pt x="3493018" y="571500"/>
                  <a:pt x="3486668" y="552450"/>
                </a:cubicBezTo>
                <a:lnTo>
                  <a:pt x="3454918" y="323850"/>
                </a:lnTo>
                <a:cubicBezTo>
                  <a:pt x="3480318" y="342900"/>
                  <a:pt x="3505718" y="349250"/>
                  <a:pt x="3531118" y="355600"/>
                </a:cubicBezTo>
                <a:cubicBezTo>
                  <a:pt x="3531118" y="355600"/>
                  <a:pt x="3537468" y="355600"/>
                  <a:pt x="3537468" y="342900"/>
                </a:cubicBezTo>
                <a:cubicBezTo>
                  <a:pt x="3537468" y="323850"/>
                  <a:pt x="3493018" y="285750"/>
                  <a:pt x="3473968" y="273050"/>
                </a:cubicBezTo>
                <a:cubicBezTo>
                  <a:pt x="3480318" y="273050"/>
                  <a:pt x="3486668" y="266700"/>
                  <a:pt x="3499368" y="266700"/>
                </a:cubicBezTo>
                <a:cubicBezTo>
                  <a:pt x="3499368" y="266700"/>
                  <a:pt x="3588268" y="355600"/>
                  <a:pt x="3620018" y="355600"/>
                </a:cubicBezTo>
                <a:cubicBezTo>
                  <a:pt x="3632718" y="355600"/>
                  <a:pt x="3670818" y="342900"/>
                  <a:pt x="3702568" y="342900"/>
                </a:cubicBezTo>
                <a:cubicBezTo>
                  <a:pt x="3677168" y="361950"/>
                  <a:pt x="3645418" y="361950"/>
                  <a:pt x="3626368" y="374650"/>
                </a:cubicBezTo>
                <a:cubicBezTo>
                  <a:pt x="3588268" y="393700"/>
                  <a:pt x="3588268" y="425450"/>
                  <a:pt x="3575568" y="444500"/>
                </a:cubicBezTo>
                <a:cubicBezTo>
                  <a:pt x="3562868" y="450850"/>
                  <a:pt x="3543818" y="457200"/>
                  <a:pt x="3518418" y="457200"/>
                </a:cubicBezTo>
                <a:cubicBezTo>
                  <a:pt x="3518418" y="463550"/>
                  <a:pt x="3512068" y="469900"/>
                  <a:pt x="3512068" y="488950"/>
                </a:cubicBezTo>
                <a:cubicBezTo>
                  <a:pt x="3512068" y="501650"/>
                  <a:pt x="3531118" y="533400"/>
                  <a:pt x="3543818" y="552450"/>
                </a:cubicBezTo>
                <a:cubicBezTo>
                  <a:pt x="3581918" y="565150"/>
                  <a:pt x="3620018" y="577850"/>
                  <a:pt x="3658118" y="584200"/>
                </a:cubicBezTo>
                <a:cubicBezTo>
                  <a:pt x="3670818" y="558800"/>
                  <a:pt x="3670818" y="520700"/>
                  <a:pt x="3689868" y="501650"/>
                </a:cubicBezTo>
                <a:cubicBezTo>
                  <a:pt x="3727968" y="450850"/>
                  <a:pt x="3816868" y="400050"/>
                  <a:pt x="3816868" y="355600"/>
                </a:cubicBezTo>
                <a:cubicBezTo>
                  <a:pt x="3816868" y="342900"/>
                  <a:pt x="3797818" y="336550"/>
                  <a:pt x="3791468" y="330200"/>
                </a:cubicBezTo>
                <a:cubicBezTo>
                  <a:pt x="3785118" y="317500"/>
                  <a:pt x="3804168" y="222250"/>
                  <a:pt x="3734318" y="222250"/>
                </a:cubicBezTo>
                <a:lnTo>
                  <a:pt x="3708918" y="222250"/>
                </a:lnTo>
                <a:cubicBezTo>
                  <a:pt x="3708918" y="222250"/>
                  <a:pt x="3702568" y="215900"/>
                  <a:pt x="3702568" y="234950"/>
                </a:cubicBezTo>
                <a:cubicBezTo>
                  <a:pt x="3702568" y="247650"/>
                  <a:pt x="3727968" y="260350"/>
                  <a:pt x="3740668" y="279400"/>
                </a:cubicBezTo>
                <a:cubicBezTo>
                  <a:pt x="3734318" y="285750"/>
                  <a:pt x="3721618" y="292100"/>
                  <a:pt x="3715268" y="298450"/>
                </a:cubicBezTo>
                <a:cubicBezTo>
                  <a:pt x="3708918" y="273050"/>
                  <a:pt x="3696218" y="241300"/>
                  <a:pt x="3696218" y="222250"/>
                </a:cubicBezTo>
                <a:cubicBezTo>
                  <a:pt x="3696218" y="203200"/>
                  <a:pt x="3715268" y="196850"/>
                  <a:pt x="3727968" y="196850"/>
                </a:cubicBezTo>
                <a:cubicBezTo>
                  <a:pt x="3785118" y="196850"/>
                  <a:pt x="3835918" y="215900"/>
                  <a:pt x="3835918" y="279400"/>
                </a:cubicBezTo>
                <a:close/>
                <a:moveTo>
                  <a:pt x="3740668" y="120650"/>
                </a:moveTo>
                <a:cubicBezTo>
                  <a:pt x="3740668" y="120650"/>
                  <a:pt x="3734318" y="127000"/>
                  <a:pt x="3734318" y="133350"/>
                </a:cubicBezTo>
                <a:lnTo>
                  <a:pt x="3715268" y="133350"/>
                </a:lnTo>
                <a:lnTo>
                  <a:pt x="3721618" y="120650"/>
                </a:lnTo>
                <a:lnTo>
                  <a:pt x="3740668" y="120650"/>
                </a:lnTo>
                <a:close/>
                <a:moveTo>
                  <a:pt x="3702568" y="76200"/>
                </a:moveTo>
                <a:cubicBezTo>
                  <a:pt x="3721618" y="76200"/>
                  <a:pt x="3721618" y="88900"/>
                  <a:pt x="3702568" y="95250"/>
                </a:cubicBezTo>
                <a:lnTo>
                  <a:pt x="3702568" y="76200"/>
                </a:lnTo>
                <a:close/>
                <a:moveTo>
                  <a:pt x="3715268" y="31750"/>
                </a:moveTo>
                <a:cubicBezTo>
                  <a:pt x="3715268" y="38100"/>
                  <a:pt x="3708918" y="44450"/>
                  <a:pt x="3708918" y="50800"/>
                </a:cubicBezTo>
                <a:cubicBezTo>
                  <a:pt x="3702568" y="50800"/>
                  <a:pt x="3696218" y="57150"/>
                  <a:pt x="3689868" y="57150"/>
                </a:cubicBezTo>
                <a:lnTo>
                  <a:pt x="3689868" y="31750"/>
                </a:lnTo>
                <a:lnTo>
                  <a:pt x="3715268" y="31750"/>
                </a:lnTo>
                <a:close/>
                <a:moveTo>
                  <a:pt x="3797818" y="0"/>
                </a:moveTo>
                <a:cubicBezTo>
                  <a:pt x="3810518" y="57150"/>
                  <a:pt x="3848618" y="165100"/>
                  <a:pt x="3848618" y="184150"/>
                </a:cubicBezTo>
                <a:lnTo>
                  <a:pt x="3848618" y="215900"/>
                </a:lnTo>
                <a:cubicBezTo>
                  <a:pt x="3816868" y="196850"/>
                  <a:pt x="3785118" y="184150"/>
                  <a:pt x="3753368" y="165100"/>
                </a:cubicBezTo>
                <a:cubicBezTo>
                  <a:pt x="3747018" y="158750"/>
                  <a:pt x="3759718" y="146050"/>
                  <a:pt x="3740668" y="146050"/>
                </a:cubicBezTo>
                <a:cubicBezTo>
                  <a:pt x="3727968" y="146050"/>
                  <a:pt x="3683518" y="171450"/>
                  <a:pt x="3664468" y="190500"/>
                </a:cubicBezTo>
                <a:cubicBezTo>
                  <a:pt x="3651768" y="196850"/>
                  <a:pt x="3651768" y="222250"/>
                  <a:pt x="3651768" y="234950"/>
                </a:cubicBezTo>
                <a:cubicBezTo>
                  <a:pt x="3651768" y="254000"/>
                  <a:pt x="3658118" y="273050"/>
                  <a:pt x="3664468" y="292100"/>
                </a:cubicBezTo>
                <a:lnTo>
                  <a:pt x="3626368" y="311150"/>
                </a:lnTo>
                <a:lnTo>
                  <a:pt x="3569218" y="311150"/>
                </a:lnTo>
                <a:cubicBezTo>
                  <a:pt x="3537468" y="241300"/>
                  <a:pt x="3524768" y="139700"/>
                  <a:pt x="3480318" y="101600"/>
                </a:cubicBezTo>
                <a:cubicBezTo>
                  <a:pt x="3480318" y="107950"/>
                  <a:pt x="3473968" y="101600"/>
                  <a:pt x="3473968" y="120650"/>
                </a:cubicBezTo>
                <a:cubicBezTo>
                  <a:pt x="3473968" y="133350"/>
                  <a:pt x="3518418" y="196850"/>
                  <a:pt x="3518418" y="215900"/>
                </a:cubicBezTo>
                <a:lnTo>
                  <a:pt x="3518418" y="247650"/>
                </a:lnTo>
                <a:cubicBezTo>
                  <a:pt x="3505718" y="241300"/>
                  <a:pt x="3461268" y="127000"/>
                  <a:pt x="3461268" y="101600"/>
                </a:cubicBezTo>
                <a:cubicBezTo>
                  <a:pt x="3461268" y="57150"/>
                  <a:pt x="3607318" y="0"/>
                  <a:pt x="3613668" y="0"/>
                </a:cubicBezTo>
                <a:lnTo>
                  <a:pt x="3797818" y="0"/>
                </a:lnTo>
                <a:close/>
              </a:path>
            </a:pathLst>
          </a:custGeom>
          <a:gradFill>
            <a:gsLst>
              <a:gs pos="0">
                <a:srgbClr val="DE1B1B"/>
              </a:gs>
              <a:gs pos="100000">
                <a:srgbClr val="A80205"/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5BC9851E-ED57-4A52-9932-9226221B7400}"/>
              </a:ext>
            </a:extLst>
          </p:cNvPr>
          <p:cNvSpPr/>
          <p:nvPr/>
        </p:nvSpPr>
        <p:spPr>
          <a:xfrm>
            <a:off x="0" y="6293122"/>
            <a:ext cx="12192000" cy="564878"/>
          </a:xfrm>
          <a:prstGeom prst="rect">
            <a:avLst/>
          </a:prstGeom>
          <a:gradFill>
            <a:gsLst>
              <a:gs pos="0">
                <a:srgbClr val="DE1B1B">
                  <a:alpha val="0"/>
                </a:srgbClr>
              </a:gs>
              <a:gs pos="91000">
                <a:srgbClr val="A80205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Normal" panose="020B0400000000000000" pitchFamily="34" charset="-128"/>
              <a:ea typeface="Source Han Sans CN Normal" panose="020B0400000000000000" pitchFamily="34" charset="-128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981BE569-C79C-431B-8A8C-2542A08223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989774"/>
            <a:ext cx="12192000" cy="86995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8FA1955-39A2-495F-A0E8-32CD1EC445C7}"/>
              </a:ext>
            </a:extLst>
          </p:cNvPr>
          <p:cNvSpPr/>
          <p:nvPr/>
        </p:nvSpPr>
        <p:spPr>
          <a:xfrm rot="2700000">
            <a:off x="5213416" y="1126407"/>
            <a:ext cx="1799434" cy="179943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Source Han Sans CN Normal" panose="020B0400000000000000" pitchFamily="34" charset="-128"/>
              <a:ea typeface="Source Han Sans CN Normal" panose="020B0400000000000000" pitchFamily="34" charset="-128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A832B96-5D8E-41D3-B832-025D118A5464}"/>
              </a:ext>
            </a:extLst>
          </p:cNvPr>
          <p:cNvGrpSpPr/>
          <p:nvPr/>
        </p:nvGrpSpPr>
        <p:grpSpPr>
          <a:xfrm>
            <a:off x="3937000" y="3390900"/>
            <a:ext cx="4318000" cy="1074002"/>
            <a:chOff x="417916" y="3665016"/>
            <a:chExt cx="4318000" cy="107400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696292E-E3FD-4F65-B6CC-E66C66A41C37}"/>
                </a:ext>
              </a:extLst>
            </p:cNvPr>
            <p:cNvSpPr txBox="1"/>
            <p:nvPr/>
          </p:nvSpPr>
          <p:spPr>
            <a:xfrm>
              <a:off x="1353880" y="3665016"/>
              <a:ext cx="248033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E564092-8DAE-4818-81EA-551EC28C51F3}"/>
                </a:ext>
              </a:extLst>
            </p:cNvPr>
            <p:cNvSpPr txBox="1"/>
            <p:nvPr/>
          </p:nvSpPr>
          <p:spPr>
            <a:xfrm>
              <a:off x="417916" y="4119361"/>
              <a:ext cx="4318000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</a:t>
              </a:r>
              <a:r>
                <a:rPr lang="en-US" altLang="zh-CN" sz="1200" dirty="0"/>
                <a:t>... ...</a:t>
              </a:r>
              <a:endParaRPr lang="zh-CN" altLang="en-US" sz="1200" dirty="0"/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51862875-3612-43C8-A938-EF0F89AFCE32}"/>
              </a:ext>
            </a:extLst>
          </p:cNvPr>
          <p:cNvSpPr txBox="1"/>
          <p:nvPr/>
        </p:nvSpPr>
        <p:spPr>
          <a:xfrm>
            <a:off x="3966904" y="745140"/>
            <a:ext cx="1850078" cy="79611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kumimoji="1" lang="en-US" altLang="zh-CN" sz="5400" dirty="0">
                <a:solidFill>
                  <a:srgbClr val="DE1B1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kumimoji="1" lang="zh-CN" altLang="en-US" sz="5400" dirty="0">
              <a:solidFill>
                <a:srgbClr val="DE1B1B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5" name="图形 4">
            <a:extLst>
              <a:ext uri="{FF2B5EF4-FFF2-40B4-BE49-F238E27FC236}">
                <a16:creationId xmlns:a16="http://schemas.microsoft.com/office/drawing/2014/main" id="{D70877F2-55C4-4D23-B762-C9044C767331}"/>
              </a:ext>
            </a:extLst>
          </p:cNvPr>
          <p:cNvSpPr/>
          <p:nvPr/>
        </p:nvSpPr>
        <p:spPr>
          <a:xfrm>
            <a:off x="5449551" y="1592322"/>
            <a:ext cx="1327162" cy="991325"/>
          </a:xfrm>
          <a:custGeom>
            <a:avLst/>
            <a:gdLst>
              <a:gd name="connsiteX0" fmla="*/ 673100 w 2082800"/>
              <a:gd name="connsiteY0" fmla="*/ 590550 h 1555750"/>
              <a:gd name="connsiteX1" fmla="*/ 685800 w 2082800"/>
              <a:gd name="connsiteY1" fmla="*/ 577850 h 1555750"/>
              <a:gd name="connsiteX2" fmla="*/ 673100 w 2082800"/>
              <a:gd name="connsiteY2" fmla="*/ 590550 h 1555750"/>
              <a:gd name="connsiteX3" fmla="*/ 1473200 w 2082800"/>
              <a:gd name="connsiteY3" fmla="*/ 635000 h 1555750"/>
              <a:gd name="connsiteX4" fmla="*/ 1295400 w 2082800"/>
              <a:gd name="connsiteY4" fmla="*/ 742950 h 1555750"/>
              <a:gd name="connsiteX5" fmla="*/ 1111250 w 2082800"/>
              <a:gd name="connsiteY5" fmla="*/ 723900 h 1555750"/>
              <a:gd name="connsiteX6" fmla="*/ 1327150 w 2082800"/>
              <a:gd name="connsiteY6" fmla="*/ 495300 h 1555750"/>
              <a:gd name="connsiteX7" fmla="*/ 1473200 w 2082800"/>
              <a:gd name="connsiteY7" fmla="*/ 635000 h 1555750"/>
              <a:gd name="connsiteX8" fmla="*/ 723900 w 2082800"/>
              <a:gd name="connsiteY8" fmla="*/ 107950 h 1555750"/>
              <a:gd name="connsiteX9" fmla="*/ 768350 w 2082800"/>
              <a:gd name="connsiteY9" fmla="*/ 146050 h 1555750"/>
              <a:gd name="connsiteX10" fmla="*/ 806450 w 2082800"/>
              <a:gd name="connsiteY10" fmla="*/ 209550 h 1555750"/>
              <a:gd name="connsiteX11" fmla="*/ 863600 w 2082800"/>
              <a:gd name="connsiteY11" fmla="*/ 400050 h 1555750"/>
              <a:gd name="connsiteX12" fmla="*/ 831850 w 2082800"/>
              <a:gd name="connsiteY12" fmla="*/ 685800 h 1555750"/>
              <a:gd name="connsiteX13" fmla="*/ 869950 w 2082800"/>
              <a:gd name="connsiteY13" fmla="*/ 679450 h 1555750"/>
              <a:gd name="connsiteX14" fmla="*/ 939800 w 2082800"/>
              <a:gd name="connsiteY14" fmla="*/ 692150 h 1555750"/>
              <a:gd name="connsiteX15" fmla="*/ 1187450 w 2082800"/>
              <a:gd name="connsiteY15" fmla="*/ 463550 h 1555750"/>
              <a:gd name="connsiteX16" fmla="*/ 1206500 w 2082800"/>
              <a:gd name="connsiteY16" fmla="*/ 381000 h 1555750"/>
              <a:gd name="connsiteX17" fmla="*/ 1231900 w 2082800"/>
              <a:gd name="connsiteY17" fmla="*/ 247650 h 1555750"/>
              <a:gd name="connsiteX18" fmla="*/ 1162050 w 2082800"/>
              <a:gd name="connsiteY18" fmla="*/ 101600 h 1555750"/>
              <a:gd name="connsiteX19" fmla="*/ 1270000 w 2082800"/>
              <a:gd name="connsiteY19" fmla="*/ 0 h 1555750"/>
              <a:gd name="connsiteX20" fmla="*/ 1371600 w 2082800"/>
              <a:gd name="connsiteY20" fmla="*/ 57150 h 1555750"/>
              <a:gd name="connsiteX21" fmla="*/ 1416050 w 2082800"/>
              <a:gd name="connsiteY21" fmla="*/ 127000 h 1555750"/>
              <a:gd name="connsiteX22" fmla="*/ 1460500 w 2082800"/>
              <a:gd name="connsiteY22" fmla="*/ 146050 h 1555750"/>
              <a:gd name="connsiteX23" fmla="*/ 1587500 w 2082800"/>
              <a:gd name="connsiteY23" fmla="*/ 171450 h 1555750"/>
              <a:gd name="connsiteX24" fmla="*/ 1765300 w 2082800"/>
              <a:gd name="connsiteY24" fmla="*/ 330200 h 1555750"/>
              <a:gd name="connsiteX25" fmla="*/ 1771650 w 2082800"/>
              <a:gd name="connsiteY25" fmla="*/ 355600 h 1555750"/>
              <a:gd name="connsiteX26" fmla="*/ 1828800 w 2082800"/>
              <a:gd name="connsiteY26" fmla="*/ 444500 h 1555750"/>
              <a:gd name="connsiteX27" fmla="*/ 1866900 w 2082800"/>
              <a:gd name="connsiteY27" fmla="*/ 476250 h 1555750"/>
              <a:gd name="connsiteX28" fmla="*/ 1898650 w 2082800"/>
              <a:gd name="connsiteY28" fmla="*/ 635000 h 1555750"/>
              <a:gd name="connsiteX29" fmla="*/ 1752600 w 2082800"/>
              <a:gd name="connsiteY29" fmla="*/ 1073150 h 1555750"/>
              <a:gd name="connsiteX30" fmla="*/ 1930400 w 2082800"/>
              <a:gd name="connsiteY30" fmla="*/ 1289050 h 1555750"/>
              <a:gd name="connsiteX31" fmla="*/ 1981200 w 2082800"/>
              <a:gd name="connsiteY31" fmla="*/ 1308100 h 1555750"/>
              <a:gd name="connsiteX32" fmla="*/ 2032000 w 2082800"/>
              <a:gd name="connsiteY32" fmla="*/ 1358900 h 1555750"/>
              <a:gd name="connsiteX33" fmla="*/ 2070100 w 2082800"/>
              <a:gd name="connsiteY33" fmla="*/ 1346200 h 1555750"/>
              <a:gd name="connsiteX34" fmla="*/ 2082800 w 2082800"/>
              <a:gd name="connsiteY34" fmla="*/ 1384300 h 1555750"/>
              <a:gd name="connsiteX35" fmla="*/ 1917700 w 2082800"/>
              <a:gd name="connsiteY35" fmla="*/ 1536700 h 1555750"/>
              <a:gd name="connsiteX36" fmla="*/ 1892300 w 2082800"/>
              <a:gd name="connsiteY36" fmla="*/ 1485900 h 1555750"/>
              <a:gd name="connsiteX37" fmla="*/ 1892300 w 2082800"/>
              <a:gd name="connsiteY37" fmla="*/ 1441450 h 1555750"/>
              <a:gd name="connsiteX38" fmla="*/ 1701800 w 2082800"/>
              <a:gd name="connsiteY38" fmla="*/ 1295400 h 1555750"/>
              <a:gd name="connsiteX39" fmla="*/ 1657350 w 2082800"/>
              <a:gd name="connsiteY39" fmla="*/ 1409700 h 1555750"/>
              <a:gd name="connsiteX40" fmla="*/ 1638300 w 2082800"/>
              <a:gd name="connsiteY40" fmla="*/ 1435100 h 1555750"/>
              <a:gd name="connsiteX41" fmla="*/ 1651000 w 2082800"/>
              <a:gd name="connsiteY41" fmla="*/ 1454150 h 1555750"/>
              <a:gd name="connsiteX42" fmla="*/ 1644650 w 2082800"/>
              <a:gd name="connsiteY42" fmla="*/ 1485900 h 1555750"/>
              <a:gd name="connsiteX43" fmla="*/ 1619250 w 2082800"/>
              <a:gd name="connsiteY43" fmla="*/ 1543050 h 1555750"/>
              <a:gd name="connsiteX44" fmla="*/ 1581150 w 2082800"/>
              <a:gd name="connsiteY44" fmla="*/ 1555750 h 1555750"/>
              <a:gd name="connsiteX45" fmla="*/ 1390650 w 2082800"/>
              <a:gd name="connsiteY45" fmla="*/ 1504950 h 1555750"/>
              <a:gd name="connsiteX46" fmla="*/ 1479550 w 2082800"/>
              <a:gd name="connsiteY46" fmla="*/ 1428750 h 1555750"/>
              <a:gd name="connsiteX47" fmla="*/ 1485900 w 2082800"/>
              <a:gd name="connsiteY47" fmla="*/ 1397000 h 1555750"/>
              <a:gd name="connsiteX48" fmla="*/ 1543050 w 2082800"/>
              <a:gd name="connsiteY48" fmla="*/ 1308100 h 1555750"/>
              <a:gd name="connsiteX49" fmla="*/ 1555750 w 2082800"/>
              <a:gd name="connsiteY49" fmla="*/ 1231900 h 1555750"/>
              <a:gd name="connsiteX50" fmla="*/ 1568450 w 2082800"/>
              <a:gd name="connsiteY50" fmla="*/ 1149350 h 1555750"/>
              <a:gd name="connsiteX51" fmla="*/ 1549400 w 2082800"/>
              <a:gd name="connsiteY51" fmla="*/ 990600 h 1555750"/>
              <a:gd name="connsiteX52" fmla="*/ 1549400 w 2082800"/>
              <a:gd name="connsiteY52" fmla="*/ 711200 h 1555750"/>
              <a:gd name="connsiteX53" fmla="*/ 1530350 w 2082800"/>
              <a:gd name="connsiteY53" fmla="*/ 704850 h 1555750"/>
              <a:gd name="connsiteX54" fmla="*/ 1416050 w 2082800"/>
              <a:gd name="connsiteY54" fmla="*/ 819150 h 1555750"/>
              <a:gd name="connsiteX55" fmla="*/ 1365250 w 2082800"/>
              <a:gd name="connsiteY55" fmla="*/ 831850 h 1555750"/>
              <a:gd name="connsiteX56" fmla="*/ 1320800 w 2082800"/>
              <a:gd name="connsiteY56" fmla="*/ 812800 h 1555750"/>
              <a:gd name="connsiteX57" fmla="*/ 1295400 w 2082800"/>
              <a:gd name="connsiteY57" fmla="*/ 819150 h 1555750"/>
              <a:gd name="connsiteX58" fmla="*/ 1295400 w 2082800"/>
              <a:gd name="connsiteY58" fmla="*/ 787400 h 1555750"/>
              <a:gd name="connsiteX59" fmla="*/ 1085850 w 2082800"/>
              <a:gd name="connsiteY59" fmla="*/ 755650 h 1555750"/>
              <a:gd name="connsiteX60" fmla="*/ 1022350 w 2082800"/>
              <a:gd name="connsiteY60" fmla="*/ 774700 h 1555750"/>
              <a:gd name="connsiteX61" fmla="*/ 939800 w 2082800"/>
              <a:gd name="connsiteY61" fmla="*/ 749300 h 1555750"/>
              <a:gd name="connsiteX62" fmla="*/ 927100 w 2082800"/>
              <a:gd name="connsiteY62" fmla="*/ 730250 h 1555750"/>
              <a:gd name="connsiteX63" fmla="*/ 863600 w 2082800"/>
              <a:gd name="connsiteY63" fmla="*/ 717550 h 1555750"/>
              <a:gd name="connsiteX64" fmla="*/ 825500 w 2082800"/>
              <a:gd name="connsiteY64" fmla="*/ 717550 h 1555750"/>
              <a:gd name="connsiteX65" fmla="*/ 819150 w 2082800"/>
              <a:gd name="connsiteY65" fmla="*/ 927100 h 1555750"/>
              <a:gd name="connsiteX66" fmla="*/ 793750 w 2082800"/>
              <a:gd name="connsiteY66" fmla="*/ 1016000 h 1555750"/>
              <a:gd name="connsiteX67" fmla="*/ 825500 w 2082800"/>
              <a:gd name="connsiteY67" fmla="*/ 1079500 h 1555750"/>
              <a:gd name="connsiteX68" fmla="*/ 901700 w 2082800"/>
              <a:gd name="connsiteY68" fmla="*/ 1054100 h 1555750"/>
              <a:gd name="connsiteX69" fmla="*/ 952500 w 2082800"/>
              <a:gd name="connsiteY69" fmla="*/ 1219200 h 1555750"/>
              <a:gd name="connsiteX70" fmla="*/ 901700 w 2082800"/>
              <a:gd name="connsiteY70" fmla="*/ 1314450 h 1555750"/>
              <a:gd name="connsiteX71" fmla="*/ 762000 w 2082800"/>
              <a:gd name="connsiteY71" fmla="*/ 1289050 h 1555750"/>
              <a:gd name="connsiteX72" fmla="*/ 692150 w 2082800"/>
              <a:gd name="connsiteY72" fmla="*/ 1123950 h 1555750"/>
              <a:gd name="connsiteX73" fmla="*/ 711200 w 2082800"/>
              <a:gd name="connsiteY73" fmla="*/ 1085850 h 1555750"/>
              <a:gd name="connsiteX74" fmla="*/ 711200 w 2082800"/>
              <a:gd name="connsiteY74" fmla="*/ 857250 h 1555750"/>
              <a:gd name="connsiteX75" fmla="*/ 673100 w 2082800"/>
              <a:gd name="connsiteY75" fmla="*/ 787400 h 1555750"/>
              <a:gd name="connsiteX76" fmla="*/ 635000 w 2082800"/>
              <a:gd name="connsiteY76" fmla="*/ 908050 h 1555750"/>
              <a:gd name="connsiteX77" fmla="*/ 603250 w 2082800"/>
              <a:gd name="connsiteY77" fmla="*/ 958850 h 1555750"/>
              <a:gd name="connsiteX78" fmla="*/ 590550 w 2082800"/>
              <a:gd name="connsiteY78" fmla="*/ 1022350 h 1555750"/>
              <a:gd name="connsiteX79" fmla="*/ 603250 w 2082800"/>
              <a:gd name="connsiteY79" fmla="*/ 1066800 h 1555750"/>
              <a:gd name="connsiteX80" fmla="*/ 501650 w 2082800"/>
              <a:gd name="connsiteY80" fmla="*/ 1098550 h 1555750"/>
              <a:gd name="connsiteX81" fmla="*/ 406400 w 2082800"/>
              <a:gd name="connsiteY81" fmla="*/ 1098550 h 1555750"/>
              <a:gd name="connsiteX82" fmla="*/ 457200 w 2082800"/>
              <a:gd name="connsiteY82" fmla="*/ 1066800 h 1555750"/>
              <a:gd name="connsiteX83" fmla="*/ 520700 w 2082800"/>
              <a:gd name="connsiteY83" fmla="*/ 977900 h 1555750"/>
              <a:gd name="connsiteX84" fmla="*/ 501650 w 2082800"/>
              <a:gd name="connsiteY84" fmla="*/ 914400 h 1555750"/>
              <a:gd name="connsiteX85" fmla="*/ 546100 w 2082800"/>
              <a:gd name="connsiteY85" fmla="*/ 704850 h 1555750"/>
              <a:gd name="connsiteX86" fmla="*/ 527050 w 2082800"/>
              <a:gd name="connsiteY86" fmla="*/ 666750 h 1555750"/>
              <a:gd name="connsiteX87" fmla="*/ 342900 w 2082800"/>
              <a:gd name="connsiteY87" fmla="*/ 641350 h 1555750"/>
              <a:gd name="connsiteX88" fmla="*/ 241300 w 2082800"/>
              <a:gd name="connsiteY88" fmla="*/ 615950 h 1555750"/>
              <a:gd name="connsiteX89" fmla="*/ 177800 w 2082800"/>
              <a:gd name="connsiteY89" fmla="*/ 666750 h 1555750"/>
              <a:gd name="connsiteX90" fmla="*/ 0 w 2082800"/>
              <a:gd name="connsiteY90" fmla="*/ 533400 h 1555750"/>
              <a:gd name="connsiteX91" fmla="*/ 95250 w 2082800"/>
              <a:gd name="connsiteY91" fmla="*/ 476250 h 1555750"/>
              <a:gd name="connsiteX92" fmla="*/ 273050 w 2082800"/>
              <a:gd name="connsiteY92" fmla="*/ 546100 h 1555750"/>
              <a:gd name="connsiteX93" fmla="*/ 254000 w 2082800"/>
              <a:gd name="connsiteY93" fmla="*/ 596900 h 1555750"/>
              <a:gd name="connsiteX94" fmla="*/ 533400 w 2082800"/>
              <a:gd name="connsiteY94" fmla="*/ 641350 h 1555750"/>
              <a:gd name="connsiteX95" fmla="*/ 584200 w 2082800"/>
              <a:gd name="connsiteY95" fmla="*/ 539750 h 1555750"/>
              <a:gd name="connsiteX96" fmla="*/ 514350 w 2082800"/>
              <a:gd name="connsiteY96" fmla="*/ 374650 h 1555750"/>
              <a:gd name="connsiteX97" fmla="*/ 514350 w 2082800"/>
              <a:gd name="connsiteY97" fmla="*/ 247650 h 1555750"/>
              <a:gd name="connsiteX98" fmla="*/ 488950 w 2082800"/>
              <a:gd name="connsiteY98" fmla="*/ 171450 h 1555750"/>
              <a:gd name="connsiteX99" fmla="*/ 527050 w 2082800"/>
              <a:gd name="connsiteY99" fmla="*/ 95250 h 1555750"/>
              <a:gd name="connsiteX100" fmla="*/ 558800 w 2082800"/>
              <a:gd name="connsiteY100" fmla="*/ 76200 h 1555750"/>
              <a:gd name="connsiteX101" fmla="*/ 577850 w 2082800"/>
              <a:gd name="connsiteY101" fmla="*/ 31750 h 1555750"/>
              <a:gd name="connsiteX102" fmla="*/ 647700 w 2082800"/>
              <a:gd name="connsiteY102" fmla="*/ 0 h 1555750"/>
              <a:gd name="connsiteX103" fmla="*/ 723900 w 2082800"/>
              <a:gd name="connsiteY103" fmla="*/ 107950 h 155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082800" h="1555750">
                <a:moveTo>
                  <a:pt x="673100" y="590550"/>
                </a:moveTo>
                <a:cubicBezTo>
                  <a:pt x="673100" y="584200"/>
                  <a:pt x="679450" y="584200"/>
                  <a:pt x="685800" y="577850"/>
                </a:cubicBezTo>
                <a:cubicBezTo>
                  <a:pt x="685800" y="584200"/>
                  <a:pt x="679450" y="590550"/>
                  <a:pt x="673100" y="590550"/>
                </a:cubicBezTo>
                <a:close/>
                <a:moveTo>
                  <a:pt x="1473200" y="635000"/>
                </a:moveTo>
                <a:cubicBezTo>
                  <a:pt x="1435100" y="654050"/>
                  <a:pt x="1320800" y="742950"/>
                  <a:pt x="1295400" y="742950"/>
                </a:cubicBezTo>
                <a:lnTo>
                  <a:pt x="1111250" y="723900"/>
                </a:lnTo>
                <a:cubicBezTo>
                  <a:pt x="1193800" y="692150"/>
                  <a:pt x="1295400" y="571500"/>
                  <a:pt x="1327150" y="495300"/>
                </a:cubicBezTo>
                <a:cubicBezTo>
                  <a:pt x="1346200" y="539750"/>
                  <a:pt x="1428750" y="603250"/>
                  <a:pt x="1473200" y="635000"/>
                </a:cubicBezTo>
                <a:close/>
                <a:moveTo>
                  <a:pt x="723900" y="107950"/>
                </a:moveTo>
                <a:cubicBezTo>
                  <a:pt x="736600" y="114300"/>
                  <a:pt x="755650" y="127000"/>
                  <a:pt x="768350" y="146050"/>
                </a:cubicBezTo>
                <a:cubicBezTo>
                  <a:pt x="787400" y="158750"/>
                  <a:pt x="800100" y="184150"/>
                  <a:pt x="806450" y="209550"/>
                </a:cubicBezTo>
                <a:cubicBezTo>
                  <a:pt x="825500" y="266700"/>
                  <a:pt x="863600" y="381000"/>
                  <a:pt x="863600" y="400050"/>
                </a:cubicBezTo>
                <a:cubicBezTo>
                  <a:pt x="863600" y="412750"/>
                  <a:pt x="850900" y="565150"/>
                  <a:pt x="831850" y="685800"/>
                </a:cubicBezTo>
                <a:cubicBezTo>
                  <a:pt x="844550" y="666750"/>
                  <a:pt x="857250" y="679450"/>
                  <a:pt x="869950" y="679450"/>
                </a:cubicBezTo>
                <a:cubicBezTo>
                  <a:pt x="889000" y="685800"/>
                  <a:pt x="920750" y="692150"/>
                  <a:pt x="939800" y="692150"/>
                </a:cubicBezTo>
                <a:cubicBezTo>
                  <a:pt x="1047750" y="692150"/>
                  <a:pt x="1130300" y="584200"/>
                  <a:pt x="1187450" y="463550"/>
                </a:cubicBezTo>
                <a:cubicBezTo>
                  <a:pt x="1187450" y="438150"/>
                  <a:pt x="1206500" y="412750"/>
                  <a:pt x="1206500" y="381000"/>
                </a:cubicBezTo>
                <a:cubicBezTo>
                  <a:pt x="1212850" y="336550"/>
                  <a:pt x="1231900" y="266700"/>
                  <a:pt x="1231900" y="247650"/>
                </a:cubicBezTo>
                <a:cubicBezTo>
                  <a:pt x="1231900" y="234950"/>
                  <a:pt x="1162050" y="114300"/>
                  <a:pt x="1162050" y="101600"/>
                </a:cubicBezTo>
                <a:cubicBezTo>
                  <a:pt x="1162050" y="31750"/>
                  <a:pt x="1238250" y="0"/>
                  <a:pt x="1270000" y="0"/>
                </a:cubicBezTo>
                <a:cubicBezTo>
                  <a:pt x="1301750" y="0"/>
                  <a:pt x="1352550" y="19050"/>
                  <a:pt x="1371600" y="57150"/>
                </a:cubicBezTo>
                <a:cubicBezTo>
                  <a:pt x="1384300" y="82550"/>
                  <a:pt x="1403350" y="107950"/>
                  <a:pt x="1416050" y="127000"/>
                </a:cubicBezTo>
                <a:cubicBezTo>
                  <a:pt x="1428750" y="133350"/>
                  <a:pt x="1441450" y="139700"/>
                  <a:pt x="1460500" y="146050"/>
                </a:cubicBezTo>
                <a:cubicBezTo>
                  <a:pt x="1485900" y="158750"/>
                  <a:pt x="1543050" y="152400"/>
                  <a:pt x="1587500" y="171450"/>
                </a:cubicBezTo>
                <a:cubicBezTo>
                  <a:pt x="1644650" y="196850"/>
                  <a:pt x="1720850" y="279400"/>
                  <a:pt x="1765300" y="330200"/>
                </a:cubicBezTo>
                <a:cubicBezTo>
                  <a:pt x="1771650" y="336550"/>
                  <a:pt x="1771650" y="349250"/>
                  <a:pt x="1771650" y="355600"/>
                </a:cubicBezTo>
                <a:cubicBezTo>
                  <a:pt x="1790700" y="374650"/>
                  <a:pt x="1835150" y="412750"/>
                  <a:pt x="1828800" y="444500"/>
                </a:cubicBezTo>
                <a:cubicBezTo>
                  <a:pt x="1841500" y="450850"/>
                  <a:pt x="1860550" y="457200"/>
                  <a:pt x="1866900" y="476250"/>
                </a:cubicBezTo>
                <a:cubicBezTo>
                  <a:pt x="1892300" y="514350"/>
                  <a:pt x="1898650" y="615950"/>
                  <a:pt x="1898650" y="635000"/>
                </a:cubicBezTo>
                <a:cubicBezTo>
                  <a:pt x="1898650" y="723900"/>
                  <a:pt x="1752600" y="1035050"/>
                  <a:pt x="1752600" y="1073150"/>
                </a:cubicBezTo>
                <a:cubicBezTo>
                  <a:pt x="1752600" y="1098550"/>
                  <a:pt x="1905000" y="1238250"/>
                  <a:pt x="1930400" y="1289050"/>
                </a:cubicBezTo>
                <a:cubicBezTo>
                  <a:pt x="1943100" y="1314450"/>
                  <a:pt x="1968500" y="1301750"/>
                  <a:pt x="1981200" y="1308100"/>
                </a:cubicBezTo>
                <a:cubicBezTo>
                  <a:pt x="1987550" y="1314450"/>
                  <a:pt x="1993900" y="1358900"/>
                  <a:pt x="2032000" y="1358900"/>
                </a:cubicBezTo>
                <a:cubicBezTo>
                  <a:pt x="2044700" y="1358900"/>
                  <a:pt x="2051050" y="1346200"/>
                  <a:pt x="2070100" y="1346200"/>
                </a:cubicBezTo>
                <a:cubicBezTo>
                  <a:pt x="2076450" y="1358900"/>
                  <a:pt x="2082800" y="1371600"/>
                  <a:pt x="2082800" y="1384300"/>
                </a:cubicBezTo>
                <a:cubicBezTo>
                  <a:pt x="2082800" y="1441450"/>
                  <a:pt x="1962150" y="1549400"/>
                  <a:pt x="1917700" y="1536700"/>
                </a:cubicBezTo>
                <a:cubicBezTo>
                  <a:pt x="1905000" y="1524000"/>
                  <a:pt x="1892300" y="1504950"/>
                  <a:pt x="1892300" y="1485900"/>
                </a:cubicBezTo>
                <a:cubicBezTo>
                  <a:pt x="1898650" y="1473200"/>
                  <a:pt x="1898650" y="1454150"/>
                  <a:pt x="1892300" y="1441450"/>
                </a:cubicBezTo>
                <a:cubicBezTo>
                  <a:pt x="1835150" y="1397000"/>
                  <a:pt x="1765300" y="1339850"/>
                  <a:pt x="1701800" y="1295400"/>
                </a:cubicBezTo>
                <a:cubicBezTo>
                  <a:pt x="1682750" y="1333500"/>
                  <a:pt x="1676400" y="1371600"/>
                  <a:pt x="1657350" y="1409700"/>
                </a:cubicBezTo>
                <a:cubicBezTo>
                  <a:pt x="1657350" y="1416050"/>
                  <a:pt x="1638300" y="1422400"/>
                  <a:pt x="1638300" y="1435100"/>
                </a:cubicBezTo>
                <a:cubicBezTo>
                  <a:pt x="1638300" y="1454150"/>
                  <a:pt x="1651000" y="1435100"/>
                  <a:pt x="1651000" y="1454150"/>
                </a:cubicBezTo>
                <a:cubicBezTo>
                  <a:pt x="1651000" y="1466850"/>
                  <a:pt x="1644650" y="1473200"/>
                  <a:pt x="1644650" y="1485900"/>
                </a:cubicBezTo>
                <a:cubicBezTo>
                  <a:pt x="1644650" y="1504950"/>
                  <a:pt x="1625600" y="1524000"/>
                  <a:pt x="1619250" y="1543050"/>
                </a:cubicBezTo>
                <a:cubicBezTo>
                  <a:pt x="1612900" y="1549400"/>
                  <a:pt x="1593850" y="1555750"/>
                  <a:pt x="1581150" y="1555750"/>
                </a:cubicBezTo>
                <a:cubicBezTo>
                  <a:pt x="1562100" y="1555750"/>
                  <a:pt x="1454150" y="1524000"/>
                  <a:pt x="1390650" y="1504950"/>
                </a:cubicBezTo>
                <a:cubicBezTo>
                  <a:pt x="1403350" y="1460500"/>
                  <a:pt x="1485900" y="1498600"/>
                  <a:pt x="1479550" y="1428750"/>
                </a:cubicBezTo>
                <a:cubicBezTo>
                  <a:pt x="1479550" y="1422400"/>
                  <a:pt x="1485900" y="1409700"/>
                  <a:pt x="1485900" y="1397000"/>
                </a:cubicBezTo>
                <a:cubicBezTo>
                  <a:pt x="1543050" y="1384300"/>
                  <a:pt x="1536700" y="1346200"/>
                  <a:pt x="1543050" y="1308100"/>
                </a:cubicBezTo>
                <a:cubicBezTo>
                  <a:pt x="1549400" y="1282700"/>
                  <a:pt x="1555750" y="1257300"/>
                  <a:pt x="1555750" y="1231900"/>
                </a:cubicBezTo>
                <a:cubicBezTo>
                  <a:pt x="1562100" y="1206500"/>
                  <a:pt x="1568450" y="1162050"/>
                  <a:pt x="1568450" y="1149350"/>
                </a:cubicBezTo>
                <a:cubicBezTo>
                  <a:pt x="1568450" y="1130300"/>
                  <a:pt x="1549400" y="1041400"/>
                  <a:pt x="1549400" y="990600"/>
                </a:cubicBezTo>
                <a:cubicBezTo>
                  <a:pt x="1536700" y="838200"/>
                  <a:pt x="1543050" y="787400"/>
                  <a:pt x="1549400" y="711200"/>
                </a:cubicBezTo>
                <a:cubicBezTo>
                  <a:pt x="1543050" y="704850"/>
                  <a:pt x="1543050" y="704850"/>
                  <a:pt x="1530350" y="704850"/>
                </a:cubicBezTo>
                <a:cubicBezTo>
                  <a:pt x="1473200" y="704850"/>
                  <a:pt x="1435100" y="793750"/>
                  <a:pt x="1416050" y="819150"/>
                </a:cubicBezTo>
                <a:cubicBezTo>
                  <a:pt x="1403350" y="825500"/>
                  <a:pt x="1377950" y="831850"/>
                  <a:pt x="1365250" y="831850"/>
                </a:cubicBezTo>
                <a:cubicBezTo>
                  <a:pt x="1346200" y="831850"/>
                  <a:pt x="1327150" y="819150"/>
                  <a:pt x="1320800" y="812800"/>
                </a:cubicBezTo>
                <a:cubicBezTo>
                  <a:pt x="1314450" y="812800"/>
                  <a:pt x="1295400" y="819150"/>
                  <a:pt x="1295400" y="819150"/>
                </a:cubicBezTo>
                <a:cubicBezTo>
                  <a:pt x="1295400" y="812800"/>
                  <a:pt x="1289050" y="800100"/>
                  <a:pt x="1295400" y="787400"/>
                </a:cubicBezTo>
                <a:cubicBezTo>
                  <a:pt x="1225550" y="774700"/>
                  <a:pt x="1098550" y="755650"/>
                  <a:pt x="1085850" y="755650"/>
                </a:cubicBezTo>
                <a:cubicBezTo>
                  <a:pt x="1066800" y="755650"/>
                  <a:pt x="1035050" y="774700"/>
                  <a:pt x="1022350" y="774700"/>
                </a:cubicBezTo>
                <a:cubicBezTo>
                  <a:pt x="1003300" y="774700"/>
                  <a:pt x="971550" y="762000"/>
                  <a:pt x="939800" y="749300"/>
                </a:cubicBezTo>
                <a:cubicBezTo>
                  <a:pt x="933450" y="749300"/>
                  <a:pt x="933450" y="736600"/>
                  <a:pt x="927100" y="730250"/>
                </a:cubicBezTo>
                <a:cubicBezTo>
                  <a:pt x="908050" y="723900"/>
                  <a:pt x="882650" y="717550"/>
                  <a:pt x="863600" y="717550"/>
                </a:cubicBezTo>
                <a:lnTo>
                  <a:pt x="825500" y="717550"/>
                </a:lnTo>
                <a:cubicBezTo>
                  <a:pt x="825500" y="787400"/>
                  <a:pt x="825500" y="857250"/>
                  <a:pt x="819150" y="927100"/>
                </a:cubicBezTo>
                <a:cubicBezTo>
                  <a:pt x="819150" y="952500"/>
                  <a:pt x="793750" y="996950"/>
                  <a:pt x="793750" y="1016000"/>
                </a:cubicBezTo>
                <a:cubicBezTo>
                  <a:pt x="793750" y="1028700"/>
                  <a:pt x="806450" y="1079500"/>
                  <a:pt x="825500" y="1079500"/>
                </a:cubicBezTo>
                <a:cubicBezTo>
                  <a:pt x="838200" y="1079500"/>
                  <a:pt x="876300" y="1066800"/>
                  <a:pt x="901700" y="1054100"/>
                </a:cubicBezTo>
                <a:cubicBezTo>
                  <a:pt x="908050" y="1079500"/>
                  <a:pt x="952500" y="1168400"/>
                  <a:pt x="952500" y="1219200"/>
                </a:cubicBezTo>
                <a:cubicBezTo>
                  <a:pt x="952500" y="1257300"/>
                  <a:pt x="927100" y="1263650"/>
                  <a:pt x="901700" y="1314450"/>
                </a:cubicBezTo>
                <a:cubicBezTo>
                  <a:pt x="863600" y="1314450"/>
                  <a:pt x="793750" y="1308100"/>
                  <a:pt x="762000" y="1289050"/>
                </a:cubicBezTo>
                <a:cubicBezTo>
                  <a:pt x="755650" y="1238250"/>
                  <a:pt x="692150" y="1136650"/>
                  <a:pt x="692150" y="1123950"/>
                </a:cubicBezTo>
                <a:cubicBezTo>
                  <a:pt x="692150" y="1111250"/>
                  <a:pt x="704850" y="1098550"/>
                  <a:pt x="711200" y="1085850"/>
                </a:cubicBezTo>
                <a:lnTo>
                  <a:pt x="711200" y="857250"/>
                </a:lnTo>
                <a:cubicBezTo>
                  <a:pt x="698500" y="838200"/>
                  <a:pt x="685800" y="812800"/>
                  <a:pt x="673100" y="787400"/>
                </a:cubicBezTo>
                <a:cubicBezTo>
                  <a:pt x="660400" y="825500"/>
                  <a:pt x="654050" y="869950"/>
                  <a:pt x="635000" y="908050"/>
                </a:cubicBezTo>
                <a:cubicBezTo>
                  <a:pt x="628650" y="920750"/>
                  <a:pt x="609600" y="933450"/>
                  <a:pt x="603250" y="958850"/>
                </a:cubicBezTo>
                <a:cubicBezTo>
                  <a:pt x="596900" y="971550"/>
                  <a:pt x="590550" y="1009650"/>
                  <a:pt x="590550" y="1022350"/>
                </a:cubicBezTo>
                <a:cubicBezTo>
                  <a:pt x="590550" y="1041400"/>
                  <a:pt x="603250" y="1047750"/>
                  <a:pt x="603250" y="1066800"/>
                </a:cubicBezTo>
                <a:cubicBezTo>
                  <a:pt x="603250" y="1085850"/>
                  <a:pt x="514350" y="1098550"/>
                  <a:pt x="501650" y="1098550"/>
                </a:cubicBezTo>
                <a:lnTo>
                  <a:pt x="406400" y="1098550"/>
                </a:lnTo>
                <a:cubicBezTo>
                  <a:pt x="419100" y="1085850"/>
                  <a:pt x="438150" y="1079500"/>
                  <a:pt x="457200" y="1066800"/>
                </a:cubicBezTo>
                <a:cubicBezTo>
                  <a:pt x="488950" y="1041400"/>
                  <a:pt x="520700" y="996950"/>
                  <a:pt x="520700" y="977900"/>
                </a:cubicBezTo>
                <a:cubicBezTo>
                  <a:pt x="520700" y="965200"/>
                  <a:pt x="501650" y="933450"/>
                  <a:pt x="501650" y="914400"/>
                </a:cubicBezTo>
                <a:cubicBezTo>
                  <a:pt x="501650" y="901700"/>
                  <a:pt x="546100" y="717550"/>
                  <a:pt x="546100" y="704850"/>
                </a:cubicBezTo>
                <a:cubicBezTo>
                  <a:pt x="546100" y="698500"/>
                  <a:pt x="546100" y="666750"/>
                  <a:pt x="527050" y="666750"/>
                </a:cubicBezTo>
                <a:cubicBezTo>
                  <a:pt x="469900" y="654050"/>
                  <a:pt x="400050" y="654050"/>
                  <a:pt x="342900" y="641350"/>
                </a:cubicBezTo>
                <a:cubicBezTo>
                  <a:pt x="304800" y="635000"/>
                  <a:pt x="254000" y="615950"/>
                  <a:pt x="241300" y="615950"/>
                </a:cubicBezTo>
                <a:cubicBezTo>
                  <a:pt x="222250" y="615950"/>
                  <a:pt x="190500" y="666750"/>
                  <a:pt x="177800" y="666750"/>
                </a:cubicBezTo>
                <a:cubicBezTo>
                  <a:pt x="139700" y="666750"/>
                  <a:pt x="0" y="577850"/>
                  <a:pt x="0" y="533400"/>
                </a:cubicBezTo>
                <a:cubicBezTo>
                  <a:pt x="0" y="482600"/>
                  <a:pt x="82550" y="476250"/>
                  <a:pt x="95250" y="476250"/>
                </a:cubicBezTo>
                <a:cubicBezTo>
                  <a:pt x="152400" y="476250"/>
                  <a:pt x="228600" y="527050"/>
                  <a:pt x="273050" y="546100"/>
                </a:cubicBezTo>
                <a:cubicBezTo>
                  <a:pt x="266700" y="558800"/>
                  <a:pt x="260350" y="577850"/>
                  <a:pt x="254000" y="596900"/>
                </a:cubicBezTo>
                <a:cubicBezTo>
                  <a:pt x="349250" y="609600"/>
                  <a:pt x="520700" y="641350"/>
                  <a:pt x="533400" y="641350"/>
                </a:cubicBezTo>
                <a:cubicBezTo>
                  <a:pt x="552450" y="641350"/>
                  <a:pt x="584200" y="558800"/>
                  <a:pt x="584200" y="539750"/>
                </a:cubicBezTo>
                <a:cubicBezTo>
                  <a:pt x="584200" y="527050"/>
                  <a:pt x="514350" y="387350"/>
                  <a:pt x="514350" y="374650"/>
                </a:cubicBezTo>
                <a:lnTo>
                  <a:pt x="514350" y="247650"/>
                </a:lnTo>
                <a:cubicBezTo>
                  <a:pt x="508000" y="228600"/>
                  <a:pt x="488950" y="190500"/>
                  <a:pt x="488950" y="171450"/>
                </a:cubicBezTo>
                <a:cubicBezTo>
                  <a:pt x="488950" y="158750"/>
                  <a:pt x="508000" y="114300"/>
                  <a:pt x="527050" y="95250"/>
                </a:cubicBezTo>
                <a:cubicBezTo>
                  <a:pt x="533400" y="82550"/>
                  <a:pt x="552450" y="82550"/>
                  <a:pt x="558800" y="76200"/>
                </a:cubicBezTo>
                <a:cubicBezTo>
                  <a:pt x="565150" y="63500"/>
                  <a:pt x="571500" y="38100"/>
                  <a:pt x="577850" y="31750"/>
                </a:cubicBezTo>
                <a:cubicBezTo>
                  <a:pt x="584200" y="12700"/>
                  <a:pt x="622300" y="0"/>
                  <a:pt x="647700" y="0"/>
                </a:cubicBezTo>
                <a:cubicBezTo>
                  <a:pt x="711200" y="0"/>
                  <a:pt x="711200" y="57150"/>
                  <a:pt x="723900" y="107950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959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椭圆 109">
            <a:extLst>
              <a:ext uri="{FF2B5EF4-FFF2-40B4-BE49-F238E27FC236}">
                <a16:creationId xmlns:a16="http://schemas.microsoft.com/office/drawing/2014/main" id="{831551D3-49A9-9940-BCD0-8F04E6ADE51F}"/>
              </a:ext>
            </a:extLst>
          </p:cNvPr>
          <p:cNvSpPr/>
          <p:nvPr/>
        </p:nvSpPr>
        <p:spPr>
          <a:xfrm>
            <a:off x="5399531" y="3421587"/>
            <a:ext cx="1392936" cy="13929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C9B2E86-B5F5-C144-A6C8-369650AE578A}"/>
              </a:ext>
            </a:extLst>
          </p:cNvPr>
          <p:cNvSpPr txBox="1"/>
          <p:nvPr/>
        </p:nvSpPr>
        <p:spPr>
          <a:xfrm>
            <a:off x="2790860" y="1733580"/>
            <a:ext cx="6827520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0" name="泪珠形 9">
            <a:extLst>
              <a:ext uri="{FF2B5EF4-FFF2-40B4-BE49-F238E27FC236}">
                <a16:creationId xmlns:a16="http://schemas.microsoft.com/office/drawing/2014/main" id="{16A7AA61-351B-3E42-B83D-F55D1C12EE5E}"/>
              </a:ext>
            </a:extLst>
          </p:cNvPr>
          <p:cNvSpPr/>
          <p:nvPr/>
        </p:nvSpPr>
        <p:spPr>
          <a:xfrm rot="2691579">
            <a:off x="1202710" y="2574078"/>
            <a:ext cx="3146248" cy="3146248"/>
          </a:xfrm>
          <a:prstGeom prst="teardrop">
            <a:avLst>
              <a:gd name="adj" fmla="val 103337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82870C7-80D8-334F-9BC8-4B1284594CCC}"/>
              </a:ext>
            </a:extLst>
          </p:cNvPr>
          <p:cNvSpPr txBox="1"/>
          <p:nvPr/>
        </p:nvSpPr>
        <p:spPr>
          <a:xfrm>
            <a:off x="1770886" y="3337996"/>
            <a:ext cx="2039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0314F1A-04E0-8541-BD6D-E77C7B1D3AF0}"/>
              </a:ext>
            </a:extLst>
          </p:cNvPr>
          <p:cNvSpPr txBox="1"/>
          <p:nvPr/>
        </p:nvSpPr>
        <p:spPr>
          <a:xfrm>
            <a:off x="1492507" y="3907887"/>
            <a:ext cx="2577160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3" name="泪珠形 12">
            <a:extLst>
              <a:ext uri="{FF2B5EF4-FFF2-40B4-BE49-F238E27FC236}">
                <a16:creationId xmlns:a16="http://schemas.microsoft.com/office/drawing/2014/main" id="{C0F7BD73-46D4-424E-B439-562F8F007365}"/>
              </a:ext>
            </a:extLst>
          </p:cNvPr>
          <p:cNvSpPr/>
          <p:nvPr/>
        </p:nvSpPr>
        <p:spPr>
          <a:xfrm rot="13527913">
            <a:off x="7842973" y="2584125"/>
            <a:ext cx="3146248" cy="3146248"/>
          </a:xfrm>
          <a:prstGeom prst="teardrop">
            <a:avLst>
              <a:gd name="adj" fmla="val 9924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B904959-EFFE-3644-A3EB-A57DBA58D646}"/>
              </a:ext>
            </a:extLst>
          </p:cNvPr>
          <p:cNvSpPr txBox="1"/>
          <p:nvPr/>
        </p:nvSpPr>
        <p:spPr>
          <a:xfrm>
            <a:off x="8297336" y="3347976"/>
            <a:ext cx="2039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9B1F5FF-648A-E148-B48F-5DDCDBD6854D}"/>
              </a:ext>
            </a:extLst>
          </p:cNvPr>
          <p:cNvSpPr txBox="1"/>
          <p:nvPr/>
        </p:nvSpPr>
        <p:spPr>
          <a:xfrm>
            <a:off x="8018957" y="3917867"/>
            <a:ext cx="2577160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789EC76-53D1-4A78-8612-3B7D8C931847}"/>
              </a:ext>
            </a:extLst>
          </p:cNvPr>
          <p:cNvSpPr txBox="1"/>
          <p:nvPr/>
        </p:nvSpPr>
        <p:spPr>
          <a:xfrm>
            <a:off x="1120700" y="337083"/>
            <a:ext cx="36417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112" name="handy-man-worker-silhouette_33332">
            <a:extLst>
              <a:ext uri="{FF2B5EF4-FFF2-40B4-BE49-F238E27FC236}">
                <a16:creationId xmlns:a16="http://schemas.microsoft.com/office/drawing/2014/main" id="{D8D53848-176A-4E9B-8179-3BECA4B4C9C7}"/>
              </a:ext>
            </a:extLst>
          </p:cNvPr>
          <p:cNvSpPr/>
          <p:nvPr/>
        </p:nvSpPr>
        <p:spPr>
          <a:xfrm>
            <a:off x="5772148" y="3628009"/>
            <a:ext cx="647702" cy="969244"/>
          </a:xfrm>
          <a:custGeom>
            <a:avLst/>
            <a:gdLst>
              <a:gd name="connsiteX0" fmla="*/ 122116 w 399172"/>
              <a:gd name="connsiteY0" fmla="*/ 334644 h 597332"/>
              <a:gd name="connsiteX1" fmla="*/ 122116 w 399172"/>
              <a:gd name="connsiteY1" fmla="*/ 391587 h 597332"/>
              <a:gd name="connsiteX2" fmla="*/ 180756 w 399172"/>
              <a:gd name="connsiteY2" fmla="*/ 450678 h 597332"/>
              <a:gd name="connsiteX3" fmla="*/ 218415 w 399172"/>
              <a:gd name="connsiteY3" fmla="*/ 450678 h 597332"/>
              <a:gd name="connsiteX4" fmla="*/ 277055 w 399172"/>
              <a:gd name="connsiteY4" fmla="*/ 391587 h 597332"/>
              <a:gd name="connsiteX5" fmla="*/ 277055 w 399172"/>
              <a:gd name="connsiteY5" fmla="*/ 334644 h 597332"/>
              <a:gd name="connsiteX6" fmla="*/ 309334 w 399172"/>
              <a:gd name="connsiteY6" fmla="*/ 386215 h 597332"/>
              <a:gd name="connsiteX7" fmla="*/ 309334 w 399172"/>
              <a:gd name="connsiteY7" fmla="*/ 586588 h 597332"/>
              <a:gd name="connsiteX8" fmla="*/ 199585 w 399172"/>
              <a:gd name="connsiteY8" fmla="*/ 597332 h 597332"/>
              <a:gd name="connsiteX9" fmla="*/ 89837 w 399172"/>
              <a:gd name="connsiteY9" fmla="*/ 586588 h 597332"/>
              <a:gd name="connsiteX10" fmla="*/ 89837 w 399172"/>
              <a:gd name="connsiteY10" fmla="*/ 386215 h 597332"/>
              <a:gd name="connsiteX11" fmla="*/ 122116 w 399172"/>
              <a:gd name="connsiteY11" fmla="*/ 334644 h 597332"/>
              <a:gd name="connsiteX12" fmla="*/ 290503 w 399172"/>
              <a:gd name="connsiteY12" fmla="*/ 307261 h 597332"/>
              <a:gd name="connsiteX13" fmla="*/ 399172 w 399172"/>
              <a:gd name="connsiteY13" fmla="*/ 446387 h 597332"/>
              <a:gd name="connsiteX14" fmla="*/ 399172 w 399172"/>
              <a:gd name="connsiteY14" fmla="*/ 563490 h 597332"/>
              <a:gd name="connsiteX15" fmla="*/ 391103 w 399172"/>
              <a:gd name="connsiteY15" fmla="*/ 566713 h 597332"/>
              <a:gd name="connsiteX16" fmla="*/ 339996 w 399172"/>
              <a:gd name="connsiteY16" fmla="*/ 580142 h 597332"/>
              <a:gd name="connsiteX17" fmla="*/ 339996 w 399172"/>
              <a:gd name="connsiteY17" fmla="*/ 386225 h 597332"/>
              <a:gd name="connsiteX18" fmla="*/ 290503 w 399172"/>
              <a:gd name="connsiteY18" fmla="*/ 307261 h 597332"/>
              <a:gd name="connsiteX19" fmla="*/ 108669 w 399172"/>
              <a:gd name="connsiteY19" fmla="*/ 307261 h 597332"/>
              <a:gd name="connsiteX20" fmla="*/ 59714 w 399172"/>
              <a:gd name="connsiteY20" fmla="*/ 386216 h 597332"/>
              <a:gd name="connsiteX21" fmla="*/ 59714 w 399172"/>
              <a:gd name="connsiteY21" fmla="*/ 578501 h 597332"/>
              <a:gd name="connsiteX22" fmla="*/ 8607 w 399172"/>
              <a:gd name="connsiteY22" fmla="*/ 565073 h 597332"/>
              <a:gd name="connsiteX23" fmla="*/ 0 w 399172"/>
              <a:gd name="connsiteY23" fmla="*/ 562925 h 597332"/>
              <a:gd name="connsiteX24" fmla="*/ 0 w 399172"/>
              <a:gd name="connsiteY24" fmla="*/ 445298 h 597332"/>
              <a:gd name="connsiteX25" fmla="*/ 108669 w 399172"/>
              <a:gd name="connsiteY25" fmla="*/ 307261 h 597332"/>
              <a:gd name="connsiteX26" fmla="*/ 164577 w 399172"/>
              <a:gd name="connsiteY26" fmla="*/ 302942 h 597332"/>
              <a:gd name="connsiteX27" fmla="*/ 234508 w 399172"/>
              <a:gd name="connsiteY27" fmla="*/ 302942 h 597332"/>
              <a:gd name="connsiteX28" fmla="*/ 244190 w 399172"/>
              <a:gd name="connsiteY28" fmla="*/ 320670 h 597332"/>
              <a:gd name="connsiteX29" fmla="*/ 246880 w 399172"/>
              <a:gd name="connsiteY29" fmla="*/ 333027 h 597332"/>
              <a:gd name="connsiteX30" fmla="*/ 246880 w 399172"/>
              <a:gd name="connsiteY30" fmla="*/ 391584 h 597332"/>
              <a:gd name="connsiteX31" fmla="*/ 218370 w 399172"/>
              <a:gd name="connsiteY31" fmla="*/ 420594 h 597332"/>
              <a:gd name="connsiteX32" fmla="*/ 180715 w 399172"/>
              <a:gd name="connsiteY32" fmla="*/ 420594 h 597332"/>
              <a:gd name="connsiteX33" fmla="*/ 152205 w 399172"/>
              <a:gd name="connsiteY33" fmla="*/ 391584 h 597332"/>
              <a:gd name="connsiteX34" fmla="*/ 152205 w 399172"/>
              <a:gd name="connsiteY34" fmla="*/ 333027 h 597332"/>
              <a:gd name="connsiteX35" fmla="*/ 154895 w 399172"/>
              <a:gd name="connsiteY35" fmla="*/ 320670 h 597332"/>
              <a:gd name="connsiteX36" fmla="*/ 310956 w 399172"/>
              <a:gd name="connsiteY36" fmla="*/ 171382 h 597332"/>
              <a:gd name="connsiteX37" fmla="*/ 311494 w 399172"/>
              <a:gd name="connsiteY37" fmla="*/ 183198 h 597332"/>
              <a:gd name="connsiteX38" fmla="*/ 199058 w 399172"/>
              <a:gd name="connsiteY38" fmla="*/ 294908 h 597332"/>
              <a:gd name="connsiteX39" fmla="*/ 87160 w 399172"/>
              <a:gd name="connsiteY39" fmla="*/ 183198 h 597332"/>
              <a:gd name="connsiteX40" fmla="*/ 87698 w 399172"/>
              <a:gd name="connsiteY40" fmla="*/ 174067 h 597332"/>
              <a:gd name="connsiteX41" fmla="*/ 147413 w 399172"/>
              <a:gd name="connsiteY41" fmla="*/ 198236 h 597332"/>
              <a:gd name="connsiteX42" fmla="*/ 247475 w 399172"/>
              <a:gd name="connsiteY42" fmla="*/ 198236 h 597332"/>
              <a:gd name="connsiteX43" fmla="*/ 158143 w 399172"/>
              <a:gd name="connsiteY43" fmla="*/ 518 h 597332"/>
              <a:gd name="connsiteX44" fmla="*/ 158143 w 399172"/>
              <a:gd name="connsiteY44" fmla="*/ 51557 h 597332"/>
              <a:gd name="connsiteX45" fmla="*/ 199563 w 399172"/>
              <a:gd name="connsiteY45" fmla="*/ 104745 h 597332"/>
              <a:gd name="connsiteX46" fmla="*/ 240983 w 399172"/>
              <a:gd name="connsiteY46" fmla="*/ 51557 h 597332"/>
              <a:gd name="connsiteX47" fmla="*/ 240983 w 399172"/>
              <a:gd name="connsiteY47" fmla="*/ 518 h 597332"/>
              <a:gd name="connsiteX48" fmla="*/ 322210 w 399172"/>
              <a:gd name="connsiteY48" fmla="*/ 118176 h 597332"/>
              <a:gd name="connsiteX49" fmla="*/ 329203 w 399172"/>
              <a:gd name="connsiteY49" fmla="*/ 125161 h 597332"/>
              <a:gd name="connsiteX50" fmla="*/ 322748 w 399172"/>
              <a:gd name="connsiteY50" fmla="*/ 146651 h 597332"/>
              <a:gd name="connsiteX51" fmla="*/ 248514 w 399172"/>
              <a:gd name="connsiteY51" fmla="*/ 176737 h 597332"/>
              <a:gd name="connsiteX52" fmla="*/ 150074 w 399172"/>
              <a:gd name="connsiteY52" fmla="*/ 176737 h 597332"/>
              <a:gd name="connsiteX53" fmla="*/ 75302 w 399172"/>
              <a:gd name="connsiteY53" fmla="*/ 146651 h 597332"/>
              <a:gd name="connsiteX54" fmla="*/ 68847 w 399172"/>
              <a:gd name="connsiteY54" fmla="*/ 125161 h 597332"/>
              <a:gd name="connsiteX55" fmla="*/ 76378 w 399172"/>
              <a:gd name="connsiteY55" fmla="*/ 118176 h 597332"/>
              <a:gd name="connsiteX56" fmla="*/ 158143 w 399172"/>
              <a:gd name="connsiteY56" fmla="*/ 518 h 597332"/>
              <a:gd name="connsiteX57" fmla="*/ 171641 w 399172"/>
              <a:gd name="connsiteY57" fmla="*/ 0 h 597332"/>
              <a:gd name="connsiteX58" fmla="*/ 199585 w 399172"/>
              <a:gd name="connsiteY58" fmla="*/ 0 h 597332"/>
              <a:gd name="connsiteX59" fmla="*/ 227530 w 399172"/>
              <a:gd name="connsiteY59" fmla="*/ 0 h 597332"/>
              <a:gd name="connsiteX60" fmla="*/ 227530 w 399172"/>
              <a:gd name="connsiteY60" fmla="*/ 51587 h 597332"/>
              <a:gd name="connsiteX61" fmla="*/ 199585 w 399172"/>
              <a:gd name="connsiteY61" fmla="*/ 87591 h 597332"/>
              <a:gd name="connsiteX62" fmla="*/ 171641 w 399172"/>
              <a:gd name="connsiteY62" fmla="*/ 51050 h 597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99172" h="597332">
                <a:moveTo>
                  <a:pt x="122116" y="334644"/>
                </a:moveTo>
                <a:lnTo>
                  <a:pt x="122116" y="391587"/>
                </a:lnTo>
                <a:cubicBezTo>
                  <a:pt x="122116" y="423818"/>
                  <a:pt x="148477" y="450678"/>
                  <a:pt x="180756" y="450678"/>
                </a:cubicBezTo>
                <a:lnTo>
                  <a:pt x="218415" y="450678"/>
                </a:lnTo>
                <a:cubicBezTo>
                  <a:pt x="250694" y="450678"/>
                  <a:pt x="277055" y="423818"/>
                  <a:pt x="277055" y="391587"/>
                </a:cubicBezTo>
                <a:lnTo>
                  <a:pt x="277055" y="334644"/>
                </a:lnTo>
                <a:cubicBezTo>
                  <a:pt x="296422" y="343776"/>
                  <a:pt x="309334" y="363653"/>
                  <a:pt x="309334" y="386215"/>
                </a:cubicBezTo>
                <a:lnTo>
                  <a:pt x="309334" y="586588"/>
                </a:lnTo>
                <a:cubicBezTo>
                  <a:pt x="268985" y="593572"/>
                  <a:pt x="231864" y="597332"/>
                  <a:pt x="199585" y="597332"/>
                </a:cubicBezTo>
                <a:cubicBezTo>
                  <a:pt x="167307" y="597332"/>
                  <a:pt x="130186" y="594646"/>
                  <a:pt x="89837" y="586588"/>
                </a:cubicBezTo>
                <a:lnTo>
                  <a:pt x="89837" y="386215"/>
                </a:lnTo>
                <a:cubicBezTo>
                  <a:pt x="89837" y="363653"/>
                  <a:pt x="102749" y="343776"/>
                  <a:pt x="122116" y="334644"/>
                </a:cubicBezTo>
                <a:close/>
                <a:moveTo>
                  <a:pt x="290503" y="307261"/>
                </a:moveTo>
                <a:cubicBezTo>
                  <a:pt x="352907" y="322839"/>
                  <a:pt x="399172" y="378704"/>
                  <a:pt x="399172" y="446387"/>
                </a:cubicBezTo>
                <a:lnTo>
                  <a:pt x="399172" y="563490"/>
                </a:lnTo>
                <a:lnTo>
                  <a:pt x="391103" y="566713"/>
                </a:lnTo>
                <a:cubicBezTo>
                  <a:pt x="373888" y="571547"/>
                  <a:pt x="356673" y="576382"/>
                  <a:pt x="339996" y="580142"/>
                </a:cubicBezTo>
                <a:lnTo>
                  <a:pt x="339996" y="386225"/>
                </a:lnTo>
                <a:cubicBezTo>
                  <a:pt x="339996" y="351846"/>
                  <a:pt x="320091" y="321765"/>
                  <a:pt x="290503" y="307261"/>
                </a:cubicBezTo>
                <a:close/>
                <a:moveTo>
                  <a:pt x="108669" y="307261"/>
                </a:moveTo>
                <a:cubicBezTo>
                  <a:pt x="79619" y="321763"/>
                  <a:pt x="59714" y="351841"/>
                  <a:pt x="59714" y="386216"/>
                </a:cubicBezTo>
                <a:lnTo>
                  <a:pt x="59714" y="578501"/>
                </a:lnTo>
                <a:cubicBezTo>
                  <a:pt x="43037" y="575278"/>
                  <a:pt x="25822" y="570982"/>
                  <a:pt x="8607" y="565073"/>
                </a:cubicBezTo>
                <a:lnTo>
                  <a:pt x="0" y="562925"/>
                </a:lnTo>
                <a:lnTo>
                  <a:pt x="0" y="445298"/>
                </a:lnTo>
                <a:cubicBezTo>
                  <a:pt x="0" y="378697"/>
                  <a:pt x="46265" y="322837"/>
                  <a:pt x="108669" y="307261"/>
                </a:cubicBezTo>
                <a:close/>
                <a:moveTo>
                  <a:pt x="164577" y="302942"/>
                </a:moveTo>
                <a:lnTo>
                  <a:pt x="234508" y="302942"/>
                </a:lnTo>
                <a:lnTo>
                  <a:pt x="244190" y="320670"/>
                </a:lnTo>
                <a:cubicBezTo>
                  <a:pt x="246342" y="324431"/>
                  <a:pt x="246880" y="328729"/>
                  <a:pt x="246880" y="333027"/>
                </a:cubicBezTo>
                <a:lnTo>
                  <a:pt x="246880" y="391584"/>
                </a:lnTo>
                <a:cubicBezTo>
                  <a:pt x="246880" y="407701"/>
                  <a:pt x="233970" y="420594"/>
                  <a:pt x="218370" y="420594"/>
                </a:cubicBezTo>
                <a:lnTo>
                  <a:pt x="180715" y="420594"/>
                </a:lnTo>
                <a:cubicBezTo>
                  <a:pt x="165115" y="420594"/>
                  <a:pt x="152205" y="407701"/>
                  <a:pt x="152205" y="391584"/>
                </a:cubicBezTo>
                <a:lnTo>
                  <a:pt x="152205" y="333027"/>
                </a:lnTo>
                <a:cubicBezTo>
                  <a:pt x="152205" y="328729"/>
                  <a:pt x="152743" y="324968"/>
                  <a:pt x="154895" y="320670"/>
                </a:cubicBezTo>
                <a:close/>
                <a:moveTo>
                  <a:pt x="310956" y="171382"/>
                </a:moveTo>
                <a:cubicBezTo>
                  <a:pt x="311494" y="174604"/>
                  <a:pt x="311494" y="178901"/>
                  <a:pt x="311494" y="183198"/>
                </a:cubicBezTo>
                <a:cubicBezTo>
                  <a:pt x="311494" y="244961"/>
                  <a:pt x="261463" y="294908"/>
                  <a:pt x="199058" y="294908"/>
                </a:cubicBezTo>
                <a:cubicBezTo>
                  <a:pt x="137191" y="294908"/>
                  <a:pt x="87160" y="244961"/>
                  <a:pt x="87160" y="183198"/>
                </a:cubicBezTo>
                <a:cubicBezTo>
                  <a:pt x="87160" y="180512"/>
                  <a:pt x="87698" y="176753"/>
                  <a:pt x="87698" y="174067"/>
                </a:cubicBezTo>
                <a:lnTo>
                  <a:pt x="147413" y="198236"/>
                </a:lnTo>
                <a:lnTo>
                  <a:pt x="247475" y="198236"/>
                </a:lnTo>
                <a:close/>
                <a:moveTo>
                  <a:pt x="158143" y="518"/>
                </a:moveTo>
                <a:lnTo>
                  <a:pt x="158143" y="51557"/>
                </a:lnTo>
                <a:cubicBezTo>
                  <a:pt x="158143" y="81106"/>
                  <a:pt x="175356" y="104745"/>
                  <a:pt x="199563" y="104745"/>
                </a:cubicBezTo>
                <a:cubicBezTo>
                  <a:pt x="223770" y="104745"/>
                  <a:pt x="240983" y="80032"/>
                  <a:pt x="240983" y="51557"/>
                </a:cubicBezTo>
                <a:lnTo>
                  <a:pt x="240983" y="518"/>
                </a:lnTo>
                <a:cubicBezTo>
                  <a:pt x="285631" y="16636"/>
                  <a:pt x="317907" y="58004"/>
                  <a:pt x="322210" y="118176"/>
                </a:cubicBezTo>
                <a:lnTo>
                  <a:pt x="329203" y="125161"/>
                </a:lnTo>
                <a:lnTo>
                  <a:pt x="322748" y="146651"/>
                </a:lnTo>
                <a:lnTo>
                  <a:pt x="248514" y="176737"/>
                </a:lnTo>
                <a:lnTo>
                  <a:pt x="150074" y="176737"/>
                </a:lnTo>
                <a:lnTo>
                  <a:pt x="75302" y="146651"/>
                </a:lnTo>
                <a:lnTo>
                  <a:pt x="68847" y="125161"/>
                </a:lnTo>
                <a:lnTo>
                  <a:pt x="76378" y="118176"/>
                </a:lnTo>
                <a:cubicBezTo>
                  <a:pt x="81219" y="58004"/>
                  <a:pt x="113495" y="16636"/>
                  <a:pt x="158143" y="518"/>
                </a:cubicBezTo>
                <a:close/>
                <a:moveTo>
                  <a:pt x="171641" y="0"/>
                </a:moveTo>
                <a:lnTo>
                  <a:pt x="199585" y="0"/>
                </a:lnTo>
                <a:lnTo>
                  <a:pt x="227530" y="0"/>
                </a:lnTo>
                <a:lnTo>
                  <a:pt x="227530" y="51587"/>
                </a:lnTo>
                <a:cubicBezTo>
                  <a:pt x="227530" y="70933"/>
                  <a:pt x="218394" y="87591"/>
                  <a:pt x="199585" y="87591"/>
                </a:cubicBezTo>
                <a:cubicBezTo>
                  <a:pt x="180777" y="87591"/>
                  <a:pt x="171641" y="70933"/>
                  <a:pt x="171641" y="510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56702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3466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3678;#113678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5372;#65372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3559;#144428;#175078;#178848;#44693;"/>
</p:tagLst>
</file>

<file path=ppt/theme/theme1.xml><?xml version="1.0" encoding="utf-8"?>
<a:theme xmlns:a="http://schemas.openxmlformats.org/drawingml/2006/main" name="51PPT模板网   www.51pptmoban.com">
  <a:themeElements>
    <a:clrScheme name="自定义 3">
      <a:dk1>
        <a:srgbClr val="000000"/>
      </a:dk1>
      <a:lt1>
        <a:srgbClr val="FFFFFF"/>
      </a:lt1>
      <a:dk2>
        <a:srgbClr val="C00B0C"/>
      </a:dk2>
      <a:lt2>
        <a:srgbClr val="FEFFFE"/>
      </a:lt2>
      <a:accent1>
        <a:srgbClr val="A80205"/>
      </a:accent1>
      <a:accent2>
        <a:srgbClr val="DE1B1B"/>
      </a:accent2>
      <a:accent3>
        <a:srgbClr val="8D2A09"/>
      </a:accent3>
      <a:accent4>
        <a:srgbClr val="E89654"/>
      </a:accent4>
      <a:accent5>
        <a:srgbClr val="FFCE6B"/>
      </a:accent5>
      <a:accent6>
        <a:srgbClr val="CF5418"/>
      </a:accent6>
      <a:hlink>
        <a:srgbClr val="0563C1"/>
      </a:hlink>
      <a:folHlink>
        <a:srgbClr val="954F72"/>
      </a:folHlink>
    </a:clrScheme>
    <a:fontScheme name="xfl5cblr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 dirty="0">
            <a:latin typeface="Source Han Sans CN Normal" panose="020B0400000000000000" pitchFamily="34" charset="-128"/>
            <a:ea typeface="Source Han Sans CN Normal" panose="020B0400000000000000" pitchFamily="34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noAutofit/>
      </a:bodyPr>
      <a:lstStyle>
        <a:defPPr algn="l">
          <a:defRPr kumimoji="1" dirty="0">
            <a:latin typeface="Source Han Sans CN Normal" panose="020B0400000000000000" pitchFamily="34" charset="-128"/>
            <a:ea typeface="Source Han Sans CN Normal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1144</TotalTime>
  <Words>2116</Words>
  <Application>Microsoft Office PowerPoint</Application>
  <PresentationFormat>宽屏</PresentationFormat>
  <Paragraphs>201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Source Han Sans CN Normal</vt:lpstr>
      <vt:lpstr>阿里巴巴普惠体 2.0 55 Regular</vt:lpstr>
      <vt:lpstr>等线</vt:lpstr>
      <vt:lpstr>优设标题黑</vt:lpstr>
      <vt:lpstr>Arial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向所有劳动者致敬——5.1劳动节ppt模板</dc:title>
  <dc:creator>51PPT模板网</dc:creator>
  <cp:keywords>www.51pptmoban.com</cp:keywords>
  <dc:description>www.51pptmoban.com</dc:description>
  <cp:lastModifiedBy>Win user</cp:lastModifiedBy>
  <cp:revision>146</cp:revision>
  <dcterms:created xsi:type="dcterms:W3CDTF">2019-04-17T03:39:36Z</dcterms:created>
  <dcterms:modified xsi:type="dcterms:W3CDTF">2022-04-19T14:38:45Z</dcterms:modified>
</cp:coreProperties>
</file>